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theme/theme2.xml" ContentType="application/vnd.openxmlformats-officedocument.them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2"/>
  </p:notesMasterIdLst>
  <p:sldIdLst>
    <p:sldId id="4094" r:id="rId2"/>
    <p:sldId id="4095" r:id="rId3"/>
    <p:sldId id="4096" r:id="rId4"/>
    <p:sldId id="4097" r:id="rId5"/>
    <p:sldId id="4098" r:id="rId6"/>
    <p:sldId id="4099" r:id="rId7"/>
    <p:sldId id="4100" r:id="rId8"/>
    <p:sldId id="4101" r:id="rId9"/>
    <p:sldId id="4102" r:id="rId10"/>
    <p:sldId id="4103" r:id="rId11"/>
    <p:sldId id="4104" r:id="rId12"/>
    <p:sldId id="4105" r:id="rId13"/>
    <p:sldId id="4106" r:id="rId14"/>
    <p:sldId id="4107" r:id="rId15"/>
    <p:sldId id="4108" r:id="rId16"/>
    <p:sldId id="4109" r:id="rId17"/>
    <p:sldId id="4132" r:id="rId18"/>
    <p:sldId id="4111" r:id="rId19"/>
    <p:sldId id="4112" r:id="rId20"/>
    <p:sldId id="4113" r:id="rId21"/>
  </p:sldIdLst>
  <p:sldSz cx="24377650" cy="13716000"/>
  <p:notesSz cx="6858000" cy="9144000"/>
  <p:defaultTextStyle>
    <a:defPPr>
      <a:defRPr lang="en-US"/>
    </a:defPPr>
    <a:lvl1pPr marL="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1pPr>
    <a:lvl2pPr marL="91421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2pPr>
    <a:lvl3pPr marL="1828434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3pPr>
    <a:lvl4pPr marL="2742651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4pPr>
    <a:lvl5pPr marL="3656868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5pPr>
    <a:lvl6pPr marL="4571086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1828434" rtl="0" eaLnBrk="1" latinLnBrk="0" hangingPunct="1">
      <a:defRPr sz="36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prnPr scaleToFitPaper="1"/>
  <p:clrMru>
    <a:srgbClr val="111340"/>
    <a:srgbClr val="E2ECF1"/>
    <a:srgbClr val="F1F6F8"/>
    <a:srgbClr val="DBE9F0"/>
    <a:srgbClr val="073B4C"/>
    <a:srgbClr val="335FFE"/>
    <a:srgbClr val="ECF3F6"/>
    <a:srgbClr val="B5B5B5"/>
    <a:srgbClr val="DEDEDE"/>
    <a:srgbClr val="DDDDDD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104059A-077F-4A54-824A-90F684F3A8D6}" v="1666" dt="2021-11-15T02:06:01.878"/>
  </p1510:revLst>
</p1510:revInfo>
</file>

<file path=ppt/tableStyles.xml><?xml version="1.0" encoding="utf-8"?>
<a:tblStyleLst xmlns:a="http://schemas.openxmlformats.org/drawingml/2006/main" def="{5C22544A-7EE6-4342-B048-85BDC9FD1C3A}">
  <a:tblStyle styleId="{F5AB1C69-6EDB-4FF4-983F-18BD219EF322}" styleName="Medium Style 2 - Accent 3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3">
              <a:tint val="20000"/>
            </a:schemeClr>
          </a:solidFill>
        </a:fill>
      </a:tcStyle>
    </a:wholeTbl>
    <a:band1H>
      <a:tcStyle>
        <a:tcBdr/>
        <a:fill>
          <a:solidFill>
            <a:schemeClr val="accent3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3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3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3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3"/>
          </a:solidFill>
        </a:fill>
      </a:tcStyle>
    </a:firstRow>
  </a:tblStyle>
  <a:tblStyle styleId="{FABFCF23-3B69-468F-B69F-88F6DE6A72F2}" styleName="Medium Style 1 - Accent 5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5"/>
              </a:solidFill>
            </a:ln>
          </a:left>
          <a:right>
            <a:ln w="12700" cmpd="sng">
              <a:solidFill>
                <a:schemeClr val="accent5"/>
              </a:solidFill>
            </a:ln>
          </a:right>
          <a:top>
            <a:ln w="12700" cmpd="sng">
              <a:solidFill>
                <a:schemeClr val="accent5"/>
              </a:solidFill>
            </a:ln>
          </a:top>
          <a:bottom>
            <a:ln w="12700" cmpd="sng">
              <a:solidFill>
                <a:schemeClr val="accent5"/>
              </a:solidFill>
            </a:ln>
          </a:bottom>
          <a:insideH>
            <a:ln w="12700" cmpd="sng">
              <a:solidFill>
                <a:schemeClr val="accent5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5">
              <a:tint val="20000"/>
            </a:schemeClr>
          </a:solidFill>
        </a:fill>
      </a:tcStyle>
    </a:band1H>
    <a:band1V>
      <a:tcStyle>
        <a:tcBdr/>
        <a:fill>
          <a:solidFill>
            <a:schemeClr val="accent5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5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5"/>
          </a:solidFill>
        </a:fill>
      </a:tcStyle>
    </a:firstRow>
  </a:tblStyle>
  <a:tblStyle styleId="{10A1B5D5-9B99-4C35-A422-299274C87663}" styleName="Medium Style 1 - Accent 6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6">
              <a:tint val="20000"/>
            </a:schemeClr>
          </a:solidFill>
        </a:fill>
      </a:tcStyle>
    </a:band1H>
    <a:band1V>
      <a:tcStyle>
        <a:tcBdr/>
        <a:fill>
          <a:solidFill>
            <a:schemeClr val="accent6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6"/>
          </a:solidFill>
        </a:fill>
      </a:tcStyle>
    </a:firstRow>
  </a:tblStyle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21E4AEA4-8DFA-4A89-87EB-49C32662AFE0}" styleName="Medium Style 2 - Accent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2">
              <a:tint val="20000"/>
            </a:schemeClr>
          </a:solidFill>
        </a:fill>
      </a:tcStyle>
    </a:wholeTbl>
    <a:band1H>
      <a:tcStyle>
        <a:tcBdr/>
        <a:fill>
          <a:solidFill>
            <a:schemeClr val="accent2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2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2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2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2"/>
          </a:solidFill>
        </a:fill>
      </a:tcStyle>
    </a:firstRow>
  </a:tblStyle>
  <a:tblStyle styleId="{B301B821-A1FF-4177-AEE7-76D212191A09}" styleName="Medium Style 1 - Accent 1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1"/>
              </a:solidFill>
            </a:ln>
          </a:left>
          <a:right>
            <a:ln w="12700" cmpd="sng">
              <a:solidFill>
                <a:schemeClr val="accent1"/>
              </a:solidFill>
            </a:ln>
          </a:right>
          <a:top>
            <a:ln w="12700" cmpd="sng">
              <a:solidFill>
                <a:schemeClr val="accent1"/>
              </a:solidFill>
            </a:ln>
          </a:top>
          <a:bottom>
            <a:ln w="12700" cmpd="sng">
              <a:solidFill>
                <a:schemeClr val="accent1"/>
              </a:solidFill>
            </a:ln>
          </a:bottom>
          <a:insideH>
            <a:ln w="12700" cmpd="sng">
              <a:solidFill>
                <a:schemeClr val="accent1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1">
              <a:tint val="20000"/>
            </a:schemeClr>
          </a:solidFill>
        </a:fill>
      </a:tcStyle>
    </a:band1H>
    <a:band1V>
      <a:tcStyle>
        <a:tcBdr/>
        <a:fill>
          <a:solidFill>
            <a:schemeClr val="accent1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1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1"/>
          </a:solidFill>
        </a:fill>
      </a:tcStyle>
    </a:firstRow>
  </a:tblStyle>
  <a:tblStyle styleId="{9DCAF9ED-07DC-4A11-8D7F-57B35C25682E}" styleName="Medium Style 1 - Accent 2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2"/>
              </a:solidFill>
            </a:ln>
          </a:left>
          <a:right>
            <a:ln w="12700" cmpd="sng">
              <a:solidFill>
                <a:schemeClr val="accent2"/>
              </a:solidFill>
            </a:ln>
          </a:right>
          <a:top>
            <a:ln w="12700" cmpd="sng">
              <a:solidFill>
                <a:schemeClr val="accent2"/>
              </a:solidFill>
            </a:ln>
          </a:top>
          <a:bottom>
            <a:ln w="12700" cmpd="sng">
              <a:solidFill>
                <a:schemeClr val="accent2"/>
              </a:solidFill>
            </a:ln>
          </a:bottom>
          <a:insideH>
            <a:ln w="12700" cmpd="sng">
              <a:solidFill>
                <a:schemeClr val="accent2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2">
              <a:tint val="20000"/>
            </a:schemeClr>
          </a:solidFill>
        </a:fill>
      </a:tcStyle>
    </a:band1H>
    <a:band1V>
      <a:tcStyle>
        <a:tcBdr/>
        <a:fill>
          <a:solidFill>
            <a:schemeClr val="accent2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2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2"/>
          </a:solidFill>
        </a:fill>
      </a:tcStyle>
    </a:firstRow>
  </a:tblStyle>
  <a:tblStyle styleId="{1FECB4D8-DB02-4DC6-A0A2-4F2EBAE1DC90}" styleName="Medium Style 1 - Accent 3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3"/>
              </a:solidFill>
            </a:ln>
          </a:left>
          <a:right>
            <a:ln w="12700" cmpd="sng">
              <a:solidFill>
                <a:schemeClr val="accent3"/>
              </a:solidFill>
            </a:ln>
          </a:right>
          <a:top>
            <a:ln w="12700" cmpd="sng">
              <a:solidFill>
                <a:schemeClr val="accent3"/>
              </a:solidFill>
            </a:ln>
          </a:top>
          <a:bottom>
            <a:ln w="12700" cmpd="sng">
              <a:solidFill>
                <a:schemeClr val="accent3"/>
              </a:solidFill>
            </a:ln>
          </a:bottom>
          <a:insideH>
            <a:ln w="12700" cmpd="sng">
              <a:solidFill>
                <a:schemeClr val="accent3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3">
              <a:tint val="20000"/>
            </a:schemeClr>
          </a:solidFill>
        </a:fill>
      </a:tcStyle>
    </a:band1H>
    <a:band1V>
      <a:tcStyle>
        <a:tcBdr/>
        <a:fill>
          <a:solidFill>
            <a:schemeClr val="accent3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3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3"/>
          </a:solidFill>
        </a:fill>
      </a:tcStyle>
    </a:firstRow>
  </a:tblStyle>
  <a:tblStyle styleId="{1E171933-4619-4E11-9A3F-F7608DF75F80}" styleName="Medium Style 1 - Accent 4">
    <a:wholeTbl>
      <a:tcTxStyle>
        <a:fontRef idx="minor">
          <a:scrgbClr r="0" g="0" b="0"/>
        </a:fontRef>
        <a:schemeClr val="dk1"/>
      </a:tcTxStyle>
      <a:tcStyle>
        <a:tcBdr>
          <a:left>
            <a:ln w="12700" cmpd="sng">
              <a:solidFill>
                <a:schemeClr val="accent4"/>
              </a:solidFill>
            </a:ln>
          </a:left>
          <a:right>
            <a:ln w="12700" cmpd="sng">
              <a:solidFill>
                <a:schemeClr val="accent4"/>
              </a:solidFill>
            </a:ln>
          </a:right>
          <a:top>
            <a:ln w="12700" cmpd="sng">
              <a:solidFill>
                <a:schemeClr val="accent4"/>
              </a:solidFill>
            </a:ln>
          </a:top>
          <a:bottom>
            <a:ln w="12700" cmpd="sng">
              <a:solidFill>
                <a:schemeClr val="accent4"/>
              </a:solidFill>
            </a:ln>
          </a:bottom>
          <a:insideH>
            <a:ln w="12700" cmpd="sng">
              <a:solidFill>
                <a:schemeClr val="accent4"/>
              </a:solidFill>
            </a:ln>
          </a:insideH>
          <a:insideV>
            <a:ln>
              <a:noFill/>
            </a:ln>
          </a:insideV>
        </a:tcBdr>
        <a:fill>
          <a:solidFill>
            <a:schemeClr val="lt1"/>
          </a:solidFill>
        </a:fill>
      </a:tcStyle>
    </a:wholeTbl>
    <a:band1H>
      <a:tcStyle>
        <a:tcBdr/>
        <a:fill>
          <a:solidFill>
            <a:schemeClr val="accent4">
              <a:tint val="20000"/>
            </a:schemeClr>
          </a:solidFill>
        </a:fill>
      </a:tcStyle>
    </a:band1H>
    <a:band1V>
      <a:tcStyle>
        <a:tcBdr/>
        <a:fill>
          <a:solidFill>
            <a:schemeClr val="accent4">
              <a:tint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4"/>
              </a:solidFill>
            </a:ln>
          </a:top>
        </a:tcBdr>
        <a:fill>
          <a:solidFill>
            <a:schemeClr val="lt1"/>
          </a:solidFill>
        </a:fill>
      </a:tcStyle>
    </a:lastRow>
    <a:firstRow>
      <a:tcTxStyle b="on">
        <a:fontRef idx="minor">
          <a:scrgbClr r="0" g="0" b="0"/>
        </a:fontRef>
        <a:schemeClr val="lt1"/>
      </a:tcTxStyle>
      <a:tcStyle>
        <a:tcBdr/>
        <a:fill>
          <a:solidFill>
            <a:schemeClr val="accent4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68D230F3-CF80-4859-8CE7-A43EE81993B5}" styleName="Light Style 1 - Accent 6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12700" cmpd="sng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127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  <a:tblStyle styleId="{E8B1032C-EA38-4F05-BA0D-38AFFFC7BED3}" styleName="Light Style 3 - Accent 6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accent6"/>
              </a:solidFill>
            </a:ln>
          </a:left>
          <a:right>
            <a:ln w="12700" cmpd="sng">
              <a:solidFill>
                <a:schemeClr val="accent6"/>
              </a:solidFill>
            </a:ln>
          </a:right>
          <a:top>
            <a:ln w="12700" cmpd="sng">
              <a:solidFill>
                <a:schemeClr val="accent6"/>
              </a:solidFill>
            </a:ln>
          </a:top>
          <a:bottom>
            <a:ln w="12700" cmpd="sng">
              <a:solidFill>
                <a:schemeClr val="accent6"/>
              </a:solidFill>
            </a:ln>
          </a:bottom>
          <a:insideH>
            <a:ln w="12700" cmpd="sng">
              <a:solidFill>
                <a:schemeClr val="accent6"/>
              </a:solidFill>
            </a:ln>
          </a:insideH>
          <a:insideV>
            <a:ln w="12700" cmpd="sng">
              <a:solidFill>
                <a:schemeClr val="accent6"/>
              </a:solidFill>
            </a:ln>
          </a:insideV>
        </a:tcBdr>
        <a:fill>
          <a:noFill/>
        </a:fill>
      </a:tcStyle>
    </a:wholeTbl>
    <a:band1H>
      <a:tcStyle>
        <a:tcBdr/>
        <a:fill>
          <a:solidFill>
            <a:schemeClr val="accent6">
              <a:alpha val="20000"/>
            </a:schemeClr>
          </a:solidFill>
        </a:fill>
      </a:tcStyle>
    </a:band1H>
    <a:band1V>
      <a:tcStyle>
        <a:tcBdr/>
        <a:fill>
          <a:solidFill>
            <a:schemeClr val="accent6">
              <a:alpha val="20000"/>
            </a:schemeClr>
          </a:solidFill>
        </a:fill>
      </a:tcStyle>
    </a:band1V>
    <a:lastCol>
      <a:tcTxStyle b="on"/>
      <a:tcStyle>
        <a:tcBdr/>
      </a:tcStyle>
    </a:lastCol>
    <a:firstCol>
      <a:tcTxStyle b="on"/>
      <a:tcStyle>
        <a:tcBdr/>
      </a:tcStyle>
    </a:firstCol>
    <a:lastRow>
      <a:tcTxStyle b="on"/>
      <a:tcStyle>
        <a:tcBdr>
          <a:top>
            <a:ln w="50800" cmpd="dbl">
              <a:solidFill>
                <a:schemeClr val="accent6"/>
              </a:solidFill>
            </a:ln>
          </a:top>
        </a:tcBdr>
        <a:fill>
          <a:noFill/>
        </a:fill>
      </a:tcStyle>
    </a:lastRow>
    <a:firstRow>
      <a:tcTxStyle b="on"/>
      <a:tcStyle>
        <a:tcBdr>
          <a:bottom>
            <a:ln w="25400" cmpd="sng">
              <a:solidFill>
                <a:schemeClr val="accent6"/>
              </a:solidFill>
            </a:ln>
          </a:bottom>
        </a:tcBdr>
        <a:fill>
          <a:noFill/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837" autoAdjust="0"/>
    <p:restoredTop sz="91973" autoAdjust="0"/>
  </p:normalViewPr>
  <p:slideViewPr>
    <p:cSldViewPr snapToGrid="0" snapToObjects="1">
      <p:cViewPr varScale="1">
        <p:scale>
          <a:sx n="48" d="100"/>
          <a:sy n="48" d="100"/>
        </p:scale>
        <p:origin x="288" y="928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25" d="100"/>
        <a:sy n="125" d="100"/>
      </p:scale>
      <p:origin x="0" y="0"/>
    </p:cViewPr>
  </p:notesTextViewPr>
  <p:sorterViewPr>
    <p:cViewPr>
      <p:scale>
        <a:sx n="30" d="100"/>
        <a:sy n="30" d="100"/>
      </p:scale>
      <p:origin x="0" y="0"/>
    </p:cViewPr>
  </p:sorterViewPr>
  <p:notesViewPr>
    <p:cSldViewPr snapToGrid="0" snapToObjects="1" showGuides="1">
      <p:cViewPr varScale="1">
        <p:scale>
          <a:sx n="66" d="100"/>
          <a:sy n="66" d="100"/>
        </p:scale>
        <p:origin x="0" y="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tableStyles" Target="tableStyles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presProps" Target="presProps.xml"/><Relationship Id="rId28" Type="http://schemas.microsoft.com/office/2015/10/relationships/revisionInfo" Target="revisionInfo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notesMaster" Target="notesMasters/notesMaster1.xml"/><Relationship Id="rId27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Gabita Cruz" userId="b2611beb94f639ef" providerId="LiveId" clId="{B104059A-077F-4A54-824A-90F684F3A8D6}"/>
    <pc:docChg chg="undo custSel addSld delSld modSld sldOrd">
      <pc:chgData name="Gabita Cruz" userId="b2611beb94f639ef" providerId="LiveId" clId="{B104059A-077F-4A54-824A-90F684F3A8D6}" dt="2021-11-15T02:06:11.909" v="2674" actId="1076"/>
      <pc:docMkLst>
        <pc:docMk/>
      </pc:docMkLst>
      <pc:sldChg chg="ord modNotes">
        <pc:chgData name="Gabita Cruz" userId="b2611beb94f639ef" providerId="LiveId" clId="{B104059A-077F-4A54-824A-90F684F3A8D6}" dt="2021-11-06T03:59:50.294" v="41"/>
        <pc:sldMkLst>
          <pc:docMk/>
          <pc:sldMk cId="0" sldId="256"/>
        </pc:sldMkLst>
      </pc:sldChg>
      <pc:sldChg chg="del">
        <pc:chgData name="Gabita Cruz" userId="b2611beb94f639ef" providerId="LiveId" clId="{B104059A-077F-4A54-824A-90F684F3A8D6}" dt="2021-11-14T17:18:10.449" v="1753" actId="47"/>
        <pc:sldMkLst>
          <pc:docMk/>
          <pc:sldMk cId="197770641" sldId="4080"/>
        </pc:sldMkLst>
      </pc:sldChg>
      <pc:sldChg chg="addSp delSp modSp new mod">
        <pc:chgData name="Gabita Cruz" userId="b2611beb94f639ef" providerId="LiveId" clId="{B104059A-077F-4A54-824A-90F684F3A8D6}" dt="2021-11-11T02:33:25.912" v="1235" actId="1036"/>
        <pc:sldMkLst>
          <pc:docMk/>
          <pc:sldMk cId="4258166179" sldId="4094"/>
        </pc:sldMkLst>
        <pc:spChg chg="add mod ord">
          <ac:chgData name="Gabita Cruz" userId="b2611beb94f639ef" providerId="LiveId" clId="{B104059A-077F-4A54-824A-90F684F3A8D6}" dt="2021-11-11T02:31:48.647" v="1225" actId="13244"/>
          <ac:spMkLst>
            <pc:docMk/>
            <pc:sldMk cId="4258166179" sldId="4094"/>
            <ac:spMk id="2" creationId="{D4D6AC00-F6FC-4CCF-99EC-54324DAD5ED3}"/>
          </ac:spMkLst>
        </pc:spChg>
        <pc:spChg chg="del mod topLvl">
          <ac:chgData name="Gabita Cruz" userId="b2611beb94f639ef" providerId="LiveId" clId="{B104059A-077F-4A54-824A-90F684F3A8D6}" dt="2021-11-06T04:14:43.838" v="133" actId="478"/>
          <ac:spMkLst>
            <pc:docMk/>
            <pc:sldMk cId="4258166179" sldId="4094"/>
            <ac:spMk id="3" creationId="{59DA9B5D-F595-4DF3-89E5-33A03851844B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4" creationId="{D4AB104C-081F-49E8-82C0-C2FB1BC969B2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5" creationId="{63B05CB7-1478-43F1-8737-AEE0D0A0B71B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6" creationId="{2F627DC9-6B2B-416E-8CF6-BCCAE889D44F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7" creationId="{770B4656-EE70-47DE-B4AC-7B02B6842033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8" creationId="{D06D2FE4-F245-4C64-AF43-CBB19C4BAA31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9" creationId="{B0C6D874-956B-4E6B-BF6D-31DA7E15C35F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10" creationId="{84772029-A6E3-4CC9-AB5A-CD778540107B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11" creationId="{3C9854ED-3B1E-4942-9488-2891D99E3472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12" creationId="{29A49318-5F18-47A7-9646-3AC1013E950F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13" creationId="{B059C754-DF53-43F0-8D79-4FB5BFDA09D2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14" creationId="{24C4D8DB-BD4B-477B-87AE-6C7836BF4254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15" creationId="{73DE1E4B-0680-4E37-842A-C235ABAF894E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16" creationId="{EDA14128-3FE4-4E48-8F2F-FE01FE8FD2A1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17" creationId="{C7DEE239-D1E2-48A8-A905-BAF606E11A7A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18" creationId="{DB39D094-D493-4E8F-BD13-BDE346592D6A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19" creationId="{3D372F67-97A3-4DDC-A53A-386659EBBF92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20" creationId="{73EFAACC-FE6E-421A-9781-12CF063C71FE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21" creationId="{0547ACFC-AB66-44B3-A3A4-78A936FC850F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22" creationId="{1B8EE5FE-6DEB-43D6-A5A8-FA460F9EA46D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23" creationId="{AAD18737-CCFF-42D8-9C2C-29B2A261F7DB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24" creationId="{8DF6F7A5-31C3-47EC-9DC2-84636AC73829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25" creationId="{DD0FDA5A-9860-4313-827A-065B765E71AA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26" creationId="{0CE67F7F-D0E2-46A3-BDE6-D6E07D89433C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27" creationId="{00C3A57A-294C-4A32-AC08-622CAA0DF772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28" creationId="{BA9A5E66-3ED6-432D-BCAC-7CE6DAF6F5D9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29" creationId="{649538FE-E5A0-4EA3-83D2-EC25878734F5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30" creationId="{97360528-BCAC-448A-A240-6ECF06E86578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31" creationId="{408C382F-7620-4C84-BB7E-9FCACB767956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32" creationId="{D9C6F514-55F4-4C53-A3AC-CB29361F82A7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33" creationId="{09EE79A0-51CB-4CB0-815D-83260D95322B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34" creationId="{19B08990-5F5D-41AC-9C82-CADB325F6652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35" creationId="{EB8C165E-DCA1-4346-B51A-50F64534C1BF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36" creationId="{561EED18-999B-4C8A-8B22-339A5F8BBCE3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37" creationId="{62E9AEDA-942D-4D00-B4F4-30ECBF29F535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38" creationId="{09EE03E9-8D6A-4D67-94E4-FD1ECD10DF7D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39" creationId="{402F70DD-E2CC-42B4-80C4-461E780BD77D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40" creationId="{EDB13557-D2FF-477E-852C-5FC0F0E17C30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41" creationId="{4B9B579C-0E26-4537-A0B7-97A396615495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42" creationId="{AF423C32-25AF-4E07-9A7B-E5FACB37BE5B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43" creationId="{861D9986-D40E-4195-AD2B-64A7711A0639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44" creationId="{BC609471-6CC8-412A-B275-FA19743E6DEC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45" creationId="{54712B72-50BC-44EF-9396-BBC0B3E4E7DF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46" creationId="{6C8B0BFF-26F1-4D8E-BC33-40F26B2FDE05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47" creationId="{AD033F87-3150-49FA-ACBF-4C34A5B7C438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48" creationId="{C817D6CA-D264-4B5F-83A0-EE67BF323B07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49" creationId="{FE384805-3B5A-4C61-AF60-A12C2D518F6C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50" creationId="{3572D218-71A1-42A5-BB1A-F00A6DC93C25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51" creationId="{EF14FBA2-6056-46D8-A7BA-EC0E547A7B3A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52" creationId="{5CBD78AC-A963-4BA5-BA10-0AC9D70243BF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53" creationId="{EBDCFDDE-D3D3-4273-9919-AE2103E83B67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54" creationId="{D2DE1BBF-6155-4190-A580-97DDABDA7BA8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55" creationId="{736C23B3-A6B6-4FD5-BBC9-958E2713757D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56" creationId="{829AB7D3-FF41-4F94-AB19-BC7DE939D994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57" creationId="{D1973983-D4D5-4CEF-BF0F-A1F4A0F90C42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58" creationId="{2D1BD60C-D5E2-4137-B623-56F22739F16D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59" creationId="{2BDC3F50-C6D1-4925-B92F-73E13E0B8C52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60" creationId="{2026AE60-05C8-4A25-A74D-76C7B226D5BB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61" creationId="{5F90EA79-6558-49FA-AF16-DAECDD21E93E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62" creationId="{950BAAE1-07C9-4F76-B608-CCD9BEBB59E8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63" creationId="{B27019B3-E148-4D3D-9ABE-461743E2DDB0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64" creationId="{55E93BF0-BFA2-4A61-B631-824A60E960A8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65" creationId="{28AAB08D-E896-4478-AEDD-40F3A9A867CE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66" creationId="{1927E1E0-E285-474F-93ED-6FC0CBE475D8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67" creationId="{DBBFCC3E-FDC0-4962-8B0B-A9F492D54C54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68" creationId="{95C347AE-13D6-42CD-A1A4-A2973BDCB413}"/>
          </ac:spMkLst>
        </pc:spChg>
        <pc:spChg chg="del mod topLvl">
          <ac:chgData name="Gabita Cruz" userId="b2611beb94f639ef" providerId="LiveId" clId="{B104059A-077F-4A54-824A-90F684F3A8D6}" dt="2021-11-06T04:15:26.753" v="143" actId="478"/>
          <ac:spMkLst>
            <pc:docMk/>
            <pc:sldMk cId="4258166179" sldId="4094"/>
            <ac:spMk id="69" creationId="{94DFBEE8-759E-45A7-9498-1B68BA285670}"/>
          </ac:spMkLst>
        </pc:spChg>
        <pc:spChg chg="mod topLvl">
          <ac:chgData name="Gabita Cruz" userId="b2611beb94f639ef" providerId="LiveId" clId="{B104059A-077F-4A54-824A-90F684F3A8D6}" dt="2021-11-09T02:36:22.528" v="367" actId="164"/>
          <ac:spMkLst>
            <pc:docMk/>
            <pc:sldMk cId="4258166179" sldId="4094"/>
            <ac:spMk id="70" creationId="{FC04AFF4-E1BE-4E72-B19B-7BB6E31357EA}"/>
          </ac:spMkLst>
        </pc:spChg>
        <pc:spChg chg="mod topLvl">
          <ac:chgData name="Gabita Cruz" userId="b2611beb94f639ef" providerId="LiveId" clId="{B104059A-077F-4A54-824A-90F684F3A8D6}" dt="2021-11-09T02:49:12.530" v="464" actId="207"/>
          <ac:spMkLst>
            <pc:docMk/>
            <pc:sldMk cId="4258166179" sldId="4094"/>
            <ac:spMk id="71" creationId="{7AA896DF-4D11-4D75-8463-6E4AA321A187}"/>
          </ac:spMkLst>
        </pc:spChg>
        <pc:spChg chg="mod topLvl">
          <ac:chgData name="Gabita Cruz" userId="b2611beb94f639ef" providerId="LiveId" clId="{B104059A-077F-4A54-824A-90F684F3A8D6}" dt="2021-11-09T02:36:22.528" v="367" actId="164"/>
          <ac:spMkLst>
            <pc:docMk/>
            <pc:sldMk cId="4258166179" sldId="4094"/>
            <ac:spMk id="72" creationId="{247CA030-9BC4-42F0-A99D-0B5EB148B239}"/>
          </ac:spMkLst>
        </pc:spChg>
        <pc:spChg chg="mod topLvl">
          <ac:chgData name="Gabita Cruz" userId="b2611beb94f639ef" providerId="LiveId" clId="{B104059A-077F-4A54-824A-90F684F3A8D6}" dt="2021-11-09T02:49:05.286" v="463" actId="207"/>
          <ac:spMkLst>
            <pc:docMk/>
            <pc:sldMk cId="4258166179" sldId="4094"/>
            <ac:spMk id="73" creationId="{12592EE2-80AD-4953-AE1D-3611D677BFCD}"/>
          </ac:spMkLst>
        </pc:spChg>
        <pc:spChg chg="mod topLvl">
          <ac:chgData name="Gabita Cruz" userId="b2611beb94f639ef" providerId="LiveId" clId="{B104059A-077F-4A54-824A-90F684F3A8D6}" dt="2021-11-09T02:36:22.528" v="367" actId="164"/>
          <ac:spMkLst>
            <pc:docMk/>
            <pc:sldMk cId="4258166179" sldId="4094"/>
            <ac:spMk id="74" creationId="{6E9910C6-7EB3-44B5-9701-55874D565646}"/>
          </ac:spMkLst>
        </pc:spChg>
        <pc:spChg chg="mod topLvl">
          <ac:chgData name="Gabita Cruz" userId="b2611beb94f639ef" providerId="LiveId" clId="{B104059A-077F-4A54-824A-90F684F3A8D6}" dt="2021-11-09T02:48:58.657" v="462" actId="207"/>
          <ac:spMkLst>
            <pc:docMk/>
            <pc:sldMk cId="4258166179" sldId="4094"/>
            <ac:spMk id="75" creationId="{819A146B-6527-42E1-B6E7-82F9462AC86C}"/>
          </ac:spMkLst>
        </pc:spChg>
        <pc:spChg chg="mod topLvl">
          <ac:chgData name="Gabita Cruz" userId="b2611beb94f639ef" providerId="LiveId" clId="{B104059A-077F-4A54-824A-90F684F3A8D6}" dt="2021-11-09T02:36:22.528" v="367" actId="164"/>
          <ac:spMkLst>
            <pc:docMk/>
            <pc:sldMk cId="4258166179" sldId="4094"/>
            <ac:spMk id="76" creationId="{971E45BD-C791-43F7-A214-088D79C2005D}"/>
          </ac:spMkLst>
        </pc:spChg>
        <pc:spChg chg="mod topLvl">
          <ac:chgData name="Gabita Cruz" userId="b2611beb94f639ef" providerId="LiveId" clId="{B104059A-077F-4A54-824A-90F684F3A8D6}" dt="2021-11-09T02:48:50.928" v="461" actId="207"/>
          <ac:spMkLst>
            <pc:docMk/>
            <pc:sldMk cId="4258166179" sldId="4094"/>
            <ac:spMk id="77" creationId="{123FC00F-5FB1-4F95-A27F-B4C4C93D1619}"/>
          </ac:spMkLst>
        </pc:spChg>
        <pc:spChg chg="mod topLvl">
          <ac:chgData name="Gabita Cruz" userId="b2611beb94f639ef" providerId="LiveId" clId="{B104059A-077F-4A54-824A-90F684F3A8D6}" dt="2021-11-09T02:48:47.807" v="460" actId="207"/>
          <ac:spMkLst>
            <pc:docMk/>
            <pc:sldMk cId="4258166179" sldId="4094"/>
            <ac:spMk id="78" creationId="{9A5674A3-B06F-4CFC-AF80-F866726AFDCE}"/>
          </ac:spMkLst>
        </pc:spChg>
        <pc:spChg chg="del mod topLvl">
          <ac:chgData name="Gabita Cruz" userId="b2611beb94f639ef" providerId="LiveId" clId="{B104059A-077F-4A54-824A-90F684F3A8D6}" dt="2021-11-09T02:35:04.793" v="356"/>
          <ac:spMkLst>
            <pc:docMk/>
            <pc:sldMk cId="4258166179" sldId="4094"/>
            <ac:spMk id="79" creationId="{91D90944-E4DB-45C3-8F94-71D20323CB5E}"/>
          </ac:spMkLst>
        </pc:spChg>
        <pc:spChg chg="del mod topLvl">
          <ac:chgData name="Gabita Cruz" userId="b2611beb94f639ef" providerId="LiveId" clId="{B104059A-077F-4A54-824A-90F684F3A8D6}" dt="2021-11-09T02:35:04.793" v="356"/>
          <ac:spMkLst>
            <pc:docMk/>
            <pc:sldMk cId="4258166179" sldId="4094"/>
            <ac:spMk id="80" creationId="{7282597A-5CFF-4B27-AE7A-70AC21D0793D}"/>
          </ac:spMkLst>
        </pc:spChg>
        <pc:spChg chg="del mod topLvl">
          <ac:chgData name="Gabita Cruz" userId="b2611beb94f639ef" providerId="LiveId" clId="{B104059A-077F-4A54-824A-90F684F3A8D6}" dt="2021-11-09T02:35:04.793" v="356"/>
          <ac:spMkLst>
            <pc:docMk/>
            <pc:sldMk cId="4258166179" sldId="4094"/>
            <ac:spMk id="81" creationId="{508C2B85-9CD1-47BC-AC18-CBF2C8CB2AB8}"/>
          </ac:spMkLst>
        </pc:spChg>
        <pc:spChg chg="mod topLvl">
          <ac:chgData name="Gabita Cruz" userId="b2611beb94f639ef" providerId="LiveId" clId="{B104059A-077F-4A54-824A-90F684F3A8D6}" dt="2021-11-09T02:48:30.039" v="457" actId="207"/>
          <ac:spMkLst>
            <pc:docMk/>
            <pc:sldMk cId="4258166179" sldId="4094"/>
            <ac:spMk id="82" creationId="{7E692AFD-81E8-4DF6-B7E3-2B61DC9A222B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83" creationId="{158FCB02-5DA1-4FD9-9226-799610436315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84" creationId="{26DB84CD-697A-40A8-A922-2D0A9C6BE819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85" creationId="{A43801F2-7CAD-4A0C-A368-594F2266ED89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86" creationId="{B6353B9F-F942-46E2-BDD0-F433C8704E20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87" creationId="{3FEC447D-099A-4064-A91C-E7C55DA54FE8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88" creationId="{52971A8B-BA28-42DE-AE24-3F21F88E4FD6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89" creationId="{F8FA43CC-32B1-414E-92FA-5EACB857421D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90" creationId="{9A6C7FF5-BC2F-4562-AF0A-CF74AECEEEFE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91" creationId="{A112C7B0-E305-446E-B1C5-9265A75864BB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92" creationId="{3707B807-3D3F-4D51-A3B0-4AD83B765B5D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93" creationId="{56F69090-EDC2-4E1B-A4D0-4DF6AB738959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94" creationId="{0E06E0EC-8A62-490A-9FA4-3DDB91206812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95" creationId="{F744F265-5524-48C9-BD05-3A540208DC2A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96" creationId="{C8203F9E-E859-4BC8-A1C6-47556F71E696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97" creationId="{A9A1D887-099E-45F8-86C3-E4626DB9A164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98" creationId="{1F85EA07-99A7-45F6-943B-C56E0250EE9F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99" creationId="{77016A1C-C538-4C39-A402-8AF8CD5162BF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100" creationId="{96182A5B-CE9D-41CC-A918-4B0F5BD5F254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101" creationId="{D844BF22-89E3-409A-B643-C2B6695D8656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102" creationId="{4C672C45-4C11-4671-B51E-D8D10213058D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103" creationId="{B149C5D0-159B-454B-958C-8F8C6134383E}"/>
          </ac:spMkLst>
        </pc:spChg>
        <pc:spChg chg="mod topLvl">
          <ac:chgData name="Gabita Cruz" userId="b2611beb94f639ef" providerId="LiveId" clId="{B104059A-077F-4A54-824A-90F684F3A8D6}" dt="2021-11-09T02:52:34.812" v="471" actId="207"/>
          <ac:spMkLst>
            <pc:docMk/>
            <pc:sldMk cId="4258166179" sldId="4094"/>
            <ac:spMk id="104" creationId="{FA0465A7-377F-40D0-AC52-48BC7E7151E5}"/>
          </ac:spMkLst>
        </pc:spChg>
        <pc:spChg chg="mod topLvl">
          <ac:chgData name="Gabita Cruz" userId="b2611beb94f639ef" providerId="LiveId" clId="{B104059A-077F-4A54-824A-90F684F3A8D6}" dt="2021-11-09T02:48:14.513" v="456" actId="207"/>
          <ac:spMkLst>
            <pc:docMk/>
            <pc:sldMk cId="4258166179" sldId="4094"/>
            <ac:spMk id="105" creationId="{EAA416E6-75E4-42B8-B57A-661423E4C359}"/>
          </ac:spMkLst>
        </pc:spChg>
        <pc:spChg chg="mod topLvl">
          <ac:chgData name="Gabita Cruz" userId="b2611beb94f639ef" providerId="LiveId" clId="{B104059A-077F-4A54-824A-90F684F3A8D6}" dt="2021-11-09T02:32:15.522" v="350" actId="164"/>
          <ac:spMkLst>
            <pc:docMk/>
            <pc:sldMk cId="4258166179" sldId="4094"/>
            <ac:spMk id="106" creationId="{B83D884A-0B95-47D7-97CF-165BBDA58F21}"/>
          </ac:spMkLst>
        </pc:spChg>
        <pc:spChg chg="mod topLvl">
          <ac:chgData name="Gabita Cruz" userId="b2611beb94f639ef" providerId="LiveId" clId="{B104059A-077F-4A54-824A-90F684F3A8D6}" dt="2021-11-09T02:48:07.436" v="455" actId="207"/>
          <ac:spMkLst>
            <pc:docMk/>
            <pc:sldMk cId="4258166179" sldId="4094"/>
            <ac:spMk id="107" creationId="{A9C35619-AF0C-4A12-9B3F-F6FE3E81EF3C}"/>
          </ac:spMkLst>
        </pc:spChg>
        <pc:spChg chg="mod topLvl">
          <ac:chgData name="Gabita Cruz" userId="b2611beb94f639ef" providerId="LiveId" clId="{B104059A-077F-4A54-824A-90F684F3A8D6}" dt="2021-11-09T02:32:15.522" v="350" actId="164"/>
          <ac:spMkLst>
            <pc:docMk/>
            <pc:sldMk cId="4258166179" sldId="4094"/>
            <ac:spMk id="108" creationId="{5C5C0434-2BE1-4844-8E39-68BA0B6BF518}"/>
          </ac:spMkLst>
        </pc:spChg>
        <pc:spChg chg="mod topLvl">
          <ac:chgData name="Gabita Cruz" userId="b2611beb94f639ef" providerId="LiveId" clId="{B104059A-077F-4A54-824A-90F684F3A8D6}" dt="2021-11-09T02:32:15.522" v="350" actId="164"/>
          <ac:spMkLst>
            <pc:docMk/>
            <pc:sldMk cId="4258166179" sldId="4094"/>
            <ac:spMk id="109" creationId="{641EE6B8-FC97-495D-94F8-36E8053F5915}"/>
          </ac:spMkLst>
        </pc:spChg>
        <pc:spChg chg="mod topLvl">
          <ac:chgData name="Gabita Cruz" userId="b2611beb94f639ef" providerId="LiveId" clId="{B104059A-077F-4A54-824A-90F684F3A8D6}" dt="2021-11-09T02:32:15.522" v="350" actId="164"/>
          <ac:spMkLst>
            <pc:docMk/>
            <pc:sldMk cId="4258166179" sldId="4094"/>
            <ac:spMk id="110" creationId="{C5923D35-EF54-464F-9311-C5A4A0C66E58}"/>
          </ac:spMkLst>
        </pc:spChg>
        <pc:spChg chg="mod topLvl">
          <ac:chgData name="Gabita Cruz" userId="b2611beb94f639ef" providerId="LiveId" clId="{B104059A-077F-4A54-824A-90F684F3A8D6}" dt="2021-11-09T02:32:15.522" v="350" actId="164"/>
          <ac:spMkLst>
            <pc:docMk/>
            <pc:sldMk cId="4258166179" sldId="4094"/>
            <ac:spMk id="111" creationId="{B9C1D58B-7B64-4BE3-B478-98C130D3267B}"/>
          </ac:spMkLst>
        </pc:spChg>
        <pc:spChg chg="mod topLvl">
          <ac:chgData name="Gabita Cruz" userId="b2611beb94f639ef" providerId="LiveId" clId="{B104059A-077F-4A54-824A-90F684F3A8D6}" dt="2021-11-09T02:47:57.115" v="454" actId="207"/>
          <ac:spMkLst>
            <pc:docMk/>
            <pc:sldMk cId="4258166179" sldId="4094"/>
            <ac:spMk id="112" creationId="{483F8D64-73F1-4E0F-B533-B26527F91663}"/>
          </ac:spMkLst>
        </pc:spChg>
        <pc:spChg chg="mod topLvl">
          <ac:chgData name="Gabita Cruz" userId="b2611beb94f639ef" providerId="LiveId" clId="{B104059A-077F-4A54-824A-90F684F3A8D6}" dt="2021-11-09T02:47:57.115" v="454" actId="207"/>
          <ac:spMkLst>
            <pc:docMk/>
            <pc:sldMk cId="4258166179" sldId="4094"/>
            <ac:spMk id="113" creationId="{474EEA3F-D081-43F8-AC37-50A135BC304F}"/>
          </ac:spMkLst>
        </pc:spChg>
        <pc:spChg chg="mod topLvl">
          <ac:chgData name="Gabita Cruz" userId="b2611beb94f639ef" providerId="LiveId" clId="{B104059A-077F-4A54-824A-90F684F3A8D6}" dt="2021-11-09T02:47:57.115" v="454" actId="207"/>
          <ac:spMkLst>
            <pc:docMk/>
            <pc:sldMk cId="4258166179" sldId="4094"/>
            <ac:spMk id="114" creationId="{D5A9992E-87FD-47CE-9CC4-71FCE4F30ED6}"/>
          </ac:spMkLst>
        </pc:spChg>
        <pc:spChg chg="mod topLvl">
          <ac:chgData name="Gabita Cruz" userId="b2611beb94f639ef" providerId="LiveId" clId="{B104059A-077F-4A54-824A-90F684F3A8D6}" dt="2021-11-09T02:47:57.115" v="454" actId="207"/>
          <ac:spMkLst>
            <pc:docMk/>
            <pc:sldMk cId="4258166179" sldId="4094"/>
            <ac:spMk id="115" creationId="{C37724DB-09B6-4C2F-88CE-69763EF57EC0}"/>
          </ac:spMkLst>
        </pc:spChg>
        <pc:spChg chg="mod topLvl">
          <ac:chgData name="Gabita Cruz" userId="b2611beb94f639ef" providerId="LiveId" clId="{B104059A-077F-4A54-824A-90F684F3A8D6}" dt="2021-11-09T02:47:57.115" v="454" actId="207"/>
          <ac:spMkLst>
            <pc:docMk/>
            <pc:sldMk cId="4258166179" sldId="4094"/>
            <ac:spMk id="116" creationId="{C6D3D4AD-BE4F-4721-865B-81144886E5B3}"/>
          </ac:spMkLst>
        </pc:spChg>
        <pc:spChg chg="mod topLvl">
          <ac:chgData name="Gabita Cruz" userId="b2611beb94f639ef" providerId="LiveId" clId="{B104059A-077F-4A54-824A-90F684F3A8D6}" dt="2021-11-09T02:30:33.214" v="344" actId="164"/>
          <ac:spMkLst>
            <pc:docMk/>
            <pc:sldMk cId="4258166179" sldId="4094"/>
            <ac:spMk id="117" creationId="{94EECE71-AA46-4857-9BAB-33B4E98F0404}"/>
          </ac:spMkLst>
        </pc:spChg>
        <pc:spChg chg="mod topLvl">
          <ac:chgData name="Gabita Cruz" userId="b2611beb94f639ef" providerId="LiveId" clId="{B104059A-077F-4A54-824A-90F684F3A8D6}" dt="2021-11-09T02:47:39.962" v="453" actId="207"/>
          <ac:spMkLst>
            <pc:docMk/>
            <pc:sldMk cId="4258166179" sldId="4094"/>
            <ac:spMk id="118" creationId="{70CF1C40-E425-4FDF-B8B1-20053459DA9B}"/>
          </ac:spMkLst>
        </pc:spChg>
        <pc:spChg chg="mod topLvl">
          <ac:chgData name="Gabita Cruz" userId="b2611beb94f639ef" providerId="LiveId" clId="{B104059A-077F-4A54-824A-90F684F3A8D6}" dt="2021-11-09T02:47:39.962" v="453" actId="207"/>
          <ac:spMkLst>
            <pc:docMk/>
            <pc:sldMk cId="4258166179" sldId="4094"/>
            <ac:spMk id="119" creationId="{0B05940B-D80D-4716-8C8F-CEC6A30C767F}"/>
          </ac:spMkLst>
        </pc:spChg>
        <pc:spChg chg="mod topLvl">
          <ac:chgData name="Gabita Cruz" userId="b2611beb94f639ef" providerId="LiveId" clId="{B104059A-077F-4A54-824A-90F684F3A8D6}" dt="2021-11-09T02:47:39.962" v="453" actId="207"/>
          <ac:spMkLst>
            <pc:docMk/>
            <pc:sldMk cId="4258166179" sldId="4094"/>
            <ac:spMk id="120" creationId="{EBFA5862-EFDC-4CA6-8828-0453EDC524BD}"/>
          </ac:spMkLst>
        </pc:spChg>
        <pc:spChg chg="mod topLvl">
          <ac:chgData name="Gabita Cruz" userId="b2611beb94f639ef" providerId="LiveId" clId="{B104059A-077F-4A54-824A-90F684F3A8D6}" dt="2021-11-09T02:47:39.962" v="453" actId="207"/>
          <ac:spMkLst>
            <pc:docMk/>
            <pc:sldMk cId="4258166179" sldId="4094"/>
            <ac:spMk id="121" creationId="{F68F7BBE-528A-40BD-8F37-F84C76FF4D3B}"/>
          </ac:spMkLst>
        </pc:spChg>
        <pc:spChg chg="mod topLvl">
          <ac:chgData name="Gabita Cruz" userId="b2611beb94f639ef" providerId="LiveId" clId="{B104059A-077F-4A54-824A-90F684F3A8D6}" dt="2021-11-09T02:26:58.396" v="336" actId="207"/>
          <ac:spMkLst>
            <pc:docMk/>
            <pc:sldMk cId="4258166179" sldId="4094"/>
            <ac:spMk id="122" creationId="{31A72241-C140-43E8-811B-21D4AF48C007}"/>
          </ac:spMkLst>
        </pc:spChg>
        <pc:spChg chg="mod topLvl">
          <ac:chgData name="Gabita Cruz" userId="b2611beb94f639ef" providerId="LiveId" clId="{B104059A-077F-4A54-824A-90F684F3A8D6}" dt="2021-11-09T02:47:09.652" v="452" actId="207"/>
          <ac:spMkLst>
            <pc:docMk/>
            <pc:sldMk cId="4258166179" sldId="4094"/>
            <ac:spMk id="123" creationId="{BF0EC575-8183-4B23-ADC3-00D8FB221F18}"/>
          </ac:spMkLst>
        </pc:spChg>
        <pc:spChg chg="mod topLvl">
          <ac:chgData name="Gabita Cruz" userId="b2611beb94f639ef" providerId="LiveId" clId="{B104059A-077F-4A54-824A-90F684F3A8D6}" dt="2021-11-09T02:26:54.136" v="335" actId="207"/>
          <ac:spMkLst>
            <pc:docMk/>
            <pc:sldMk cId="4258166179" sldId="4094"/>
            <ac:spMk id="124" creationId="{CA7C6DAB-EE1D-488F-B3AF-C431656B6E9D}"/>
          </ac:spMkLst>
        </pc:spChg>
        <pc:spChg chg="mod topLvl">
          <ac:chgData name="Gabita Cruz" userId="b2611beb94f639ef" providerId="LiveId" clId="{B104059A-077F-4A54-824A-90F684F3A8D6}" dt="2021-11-09T02:47:09.652" v="452" actId="207"/>
          <ac:spMkLst>
            <pc:docMk/>
            <pc:sldMk cId="4258166179" sldId="4094"/>
            <ac:spMk id="125" creationId="{4DD82849-74EF-429D-9EC0-BA0940D26734}"/>
          </ac:spMkLst>
        </pc:spChg>
        <pc:spChg chg="mod topLvl">
          <ac:chgData name="Gabita Cruz" userId="b2611beb94f639ef" providerId="LiveId" clId="{B104059A-077F-4A54-824A-90F684F3A8D6}" dt="2021-11-09T02:47:09.652" v="452" actId="207"/>
          <ac:spMkLst>
            <pc:docMk/>
            <pc:sldMk cId="4258166179" sldId="4094"/>
            <ac:spMk id="126" creationId="{0018964E-F32D-4022-8B61-B272BF57E6A7}"/>
          </ac:spMkLst>
        </pc:spChg>
        <pc:spChg chg="mod topLvl">
          <ac:chgData name="Gabita Cruz" userId="b2611beb94f639ef" providerId="LiveId" clId="{B104059A-077F-4A54-824A-90F684F3A8D6}" dt="2021-11-09T02:47:09.652" v="452" actId="207"/>
          <ac:spMkLst>
            <pc:docMk/>
            <pc:sldMk cId="4258166179" sldId="4094"/>
            <ac:spMk id="127" creationId="{AF67A342-83B5-46E7-9161-14FE44A92F07}"/>
          </ac:spMkLst>
        </pc:spChg>
        <pc:spChg chg="mod topLvl">
          <ac:chgData name="Gabita Cruz" userId="b2611beb94f639ef" providerId="LiveId" clId="{B104059A-077F-4A54-824A-90F684F3A8D6}" dt="2021-11-09T02:47:09.652" v="452" actId="207"/>
          <ac:spMkLst>
            <pc:docMk/>
            <pc:sldMk cId="4258166179" sldId="4094"/>
            <ac:spMk id="128" creationId="{4786DB52-806C-4955-BA86-52DA3C5E4871}"/>
          </ac:spMkLst>
        </pc:spChg>
        <pc:spChg chg="mod topLvl">
          <ac:chgData name="Gabita Cruz" userId="b2611beb94f639ef" providerId="LiveId" clId="{B104059A-077F-4A54-824A-90F684F3A8D6}" dt="2021-11-09T02:25:56.801" v="332" actId="207"/>
          <ac:spMkLst>
            <pc:docMk/>
            <pc:sldMk cId="4258166179" sldId="4094"/>
            <ac:spMk id="129" creationId="{E9086E8B-9A0B-41E0-ADAE-7250CCCBEB53}"/>
          </ac:spMkLst>
        </pc:spChg>
        <pc:spChg chg="mod topLvl">
          <ac:chgData name="Gabita Cruz" userId="b2611beb94f639ef" providerId="LiveId" clId="{B104059A-077F-4A54-824A-90F684F3A8D6}" dt="2021-11-09T02:46:24.708" v="451" actId="207"/>
          <ac:spMkLst>
            <pc:docMk/>
            <pc:sldMk cId="4258166179" sldId="4094"/>
            <ac:spMk id="130" creationId="{41017078-A89E-45ED-AB89-55603408FC56}"/>
          </ac:spMkLst>
        </pc:spChg>
        <pc:spChg chg="mod topLvl">
          <ac:chgData name="Gabita Cruz" userId="b2611beb94f639ef" providerId="LiveId" clId="{B104059A-077F-4A54-824A-90F684F3A8D6}" dt="2021-11-09T02:25:50.320" v="331" actId="207"/>
          <ac:spMkLst>
            <pc:docMk/>
            <pc:sldMk cId="4258166179" sldId="4094"/>
            <ac:spMk id="131" creationId="{9E587D72-4881-425C-9B25-51BE66AC9E61}"/>
          </ac:spMkLst>
        </pc:spChg>
        <pc:spChg chg="mod topLvl">
          <ac:chgData name="Gabita Cruz" userId="b2611beb94f639ef" providerId="LiveId" clId="{B104059A-077F-4A54-824A-90F684F3A8D6}" dt="2021-11-09T02:46:24.708" v="451" actId="207"/>
          <ac:spMkLst>
            <pc:docMk/>
            <pc:sldMk cId="4258166179" sldId="4094"/>
            <ac:spMk id="132" creationId="{035472CB-457C-4A60-8C26-9B4DA5CC6E41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33" creationId="{6D3FE364-C516-4A7E-811A-98FFCFFAB8F1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34" creationId="{EC23667A-385C-457C-9EB0-27EF766E1B63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35" creationId="{FF3A55E9-CAA2-424C-AB3D-81B80A8CACE8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36" creationId="{A1B6FECD-5FFD-4745-8CB6-41D99BA28004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37" creationId="{C852BDF2-F7E2-4DB3-9557-CBA8E7B45654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38" creationId="{EDC88998-9817-46FA-A590-5ADE0A1F6626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39" creationId="{AA4F5E08-6698-40A7-99CA-B00BD91A9B2B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40" creationId="{10760C1D-873C-4B6F-8B00-AE44F6518852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41" creationId="{7F6F2401-842A-4B4B-92A5-B357F7792581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42" creationId="{5B9D4AFF-7EA8-44F4-95DA-1982905071AC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43" creationId="{F04334E4-926D-48D8-9FF2-4A6D702120DD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44" creationId="{EDFBFE6A-95DB-4936-A9C5-E02FD9E1D98B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45" creationId="{615250CC-4679-4847-BF05-A7413AE220FA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46" creationId="{722CF81D-82DF-43B3-8E96-80B31794A9D7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47" creationId="{18CE0689-FC58-4153-8AE5-408253AE7764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48" creationId="{7B0D3B1F-FAF7-4C4E-A4AE-BBD64E85E19A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49" creationId="{86521061-59F2-43D2-AC8A-E5DEBE2F1C14}"/>
          </ac:spMkLst>
        </pc:spChg>
        <pc:spChg chg="mod topLvl">
          <ac:chgData name="Gabita Cruz" userId="b2611beb94f639ef" providerId="LiveId" clId="{B104059A-077F-4A54-824A-90F684F3A8D6}" dt="2021-11-09T02:46:18.969" v="450" actId="207"/>
          <ac:spMkLst>
            <pc:docMk/>
            <pc:sldMk cId="4258166179" sldId="4094"/>
            <ac:spMk id="150" creationId="{61785875-14F0-4B3B-B84A-102410EFB422}"/>
          </ac:spMkLst>
        </pc:spChg>
        <pc:spChg chg="mod topLvl">
          <ac:chgData name="Gabita Cruz" userId="b2611beb94f639ef" providerId="LiveId" clId="{B104059A-077F-4A54-824A-90F684F3A8D6}" dt="2021-11-09T02:23:57.195" v="328" actId="207"/>
          <ac:spMkLst>
            <pc:docMk/>
            <pc:sldMk cId="4258166179" sldId="4094"/>
            <ac:spMk id="151" creationId="{C4132D81-638F-40CB-8630-1F0C2A0C5A15}"/>
          </ac:spMkLst>
        </pc:spChg>
        <pc:spChg chg="mod topLvl">
          <ac:chgData name="Gabita Cruz" userId="b2611beb94f639ef" providerId="LiveId" clId="{B104059A-077F-4A54-824A-90F684F3A8D6}" dt="2021-11-09T02:45:25.416" v="449" actId="207"/>
          <ac:spMkLst>
            <pc:docMk/>
            <pc:sldMk cId="4258166179" sldId="4094"/>
            <ac:spMk id="152" creationId="{ECD9E6F0-3DEB-4CF2-9C82-8FE3516AD113}"/>
          </ac:spMkLst>
        </pc:spChg>
        <pc:spChg chg="mod topLvl">
          <ac:chgData name="Gabita Cruz" userId="b2611beb94f639ef" providerId="LiveId" clId="{B104059A-077F-4A54-824A-90F684F3A8D6}" dt="2021-11-09T02:23:47.180" v="327" actId="207"/>
          <ac:spMkLst>
            <pc:docMk/>
            <pc:sldMk cId="4258166179" sldId="4094"/>
            <ac:spMk id="153" creationId="{9F732FE3-694B-4433-898B-68CF347BD75F}"/>
          </ac:spMkLst>
        </pc:spChg>
        <pc:spChg chg="mod topLvl">
          <ac:chgData name="Gabita Cruz" userId="b2611beb94f639ef" providerId="LiveId" clId="{B104059A-077F-4A54-824A-90F684F3A8D6}" dt="2021-11-09T02:45:25.416" v="449" actId="207"/>
          <ac:spMkLst>
            <pc:docMk/>
            <pc:sldMk cId="4258166179" sldId="4094"/>
            <ac:spMk id="154" creationId="{27A7B5CF-14AF-460F-862B-489EF8A18BE2}"/>
          </ac:spMkLst>
        </pc:spChg>
        <pc:spChg chg="mod topLvl">
          <ac:chgData name="Gabita Cruz" userId="b2611beb94f639ef" providerId="LiveId" clId="{B104059A-077F-4A54-824A-90F684F3A8D6}" dt="2021-11-09T02:45:25.416" v="449" actId="207"/>
          <ac:spMkLst>
            <pc:docMk/>
            <pc:sldMk cId="4258166179" sldId="4094"/>
            <ac:spMk id="155" creationId="{2511E0EC-0AC5-4857-A04E-05AFB655C025}"/>
          </ac:spMkLst>
        </pc:spChg>
        <pc:spChg chg="mod topLvl">
          <ac:chgData name="Gabita Cruz" userId="b2611beb94f639ef" providerId="LiveId" clId="{B104059A-077F-4A54-824A-90F684F3A8D6}" dt="2021-11-09T02:23:47.180" v="327" actId="207"/>
          <ac:spMkLst>
            <pc:docMk/>
            <pc:sldMk cId="4258166179" sldId="4094"/>
            <ac:spMk id="156" creationId="{F75E069D-AD5D-4BFC-98B8-6BD1440A96DC}"/>
          </ac:spMkLst>
        </pc:spChg>
        <pc:spChg chg="mod topLvl">
          <ac:chgData name="Gabita Cruz" userId="b2611beb94f639ef" providerId="LiveId" clId="{B104059A-077F-4A54-824A-90F684F3A8D6}" dt="2021-11-09T02:45:25.416" v="449" actId="207"/>
          <ac:spMkLst>
            <pc:docMk/>
            <pc:sldMk cId="4258166179" sldId="4094"/>
            <ac:spMk id="157" creationId="{872542B4-0770-4757-AA90-EC137EE05814}"/>
          </ac:spMkLst>
        </pc:spChg>
        <pc:spChg chg="mod topLvl">
          <ac:chgData name="Gabita Cruz" userId="b2611beb94f639ef" providerId="LiveId" clId="{B104059A-077F-4A54-824A-90F684F3A8D6}" dt="2021-11-09T02:45:25.416" v="449" actId="207"/>
          <ac:spMkLst>
            <pc:docMk/>
            <pc:sldMk cId="4258166179" sldId="4094"/>
            <ac:spMk id="158" creationId="{ECC3000C-6A6B-47F9-814B-E85B579CCFD6}"/>
          </ac:spMkLst>
        </pc:spChg>
        <pc:spChg chg="mod topLvl">
          <ac:chgData name="Gabita Cruz" userId="b2611beb94f639ef" providerId="LiveId" clId="{B104059A-077F-4A54-824A-90F684F3A8D6}" dt="2021-11-09T02:23:47.180" v="327" actId="207"/>
          <ac:spMkLst>
            <pc:docMk/>
            <pc:sldMk cId="4258166179" sldId="4094"/>
            <ac:spMk id="159" creationId="{5F14E888-5672-4C8B-BA39-3C262C7FFE01}"/>
          </ac:spMkLst>
        </pc:spChg>
        <pc:spChg chg="mod topLvl">
          <ac:chgData name="Gabita Cruz" userId="b2611beb94f639ef" providerId="LiveId" clId="{B104059A-077F-4A54-824A-90F684F3A8D6}" dt="2021-11-09T02:45:25.416" v="449" actId="207"/>
          <ac:spMkLst>
            <pc:docMk/>
            <pc:sldMk cId="4258166179" sldId="4094"/>
            <ac:spMk id="160" creationId="{DFD1A07D-6690-4573-9F5D-EA912BBEFFB2}"/>
          </ac:spMkLst>
        </pc:spChg>
        <pc:spChg chg="mod topLvl">
          <ac:chgData name="Gabita Cruz" userId="b2611beb94f639ef" providerId="LiveId" clId="{B104059A-077F-4A54-824A-90F684F3A8D6}" dt="2021-11-09T02:45:25.416" v="449" actId="207"/>
          <ac:spMkLst>
            <pc:docMk/>
            <pc:sldMk cId="4258166179" sldId="4094"/>
            <ac:spMk id="161" creationId="{1901E2C7-2740-474C-A190-29D3465FB224}"/>
          </ac:spMkLst>
        </pc:spChg>
        <pc:spChg chg="mod topLvl">
          <ac:chgData name="Gabita Cruz" userId="b2611beb94f639ef" providerId="LiveId" clId="{B104059A-077F-4A54-824A-90F684F3A8D6}" dt="2021-11-09T02:22:16.458" v="321" actId="207"/>
          <ac:spMkLst>
            <pc:docMk/>
            <pc:sldMk cId="4258166179" sldId="4094"/>
            <ac:spMk id="162" creationId="{588E3D0A-9E5D-477A-8DA5-96D7AB1FECDF}"/>
          </ac:spMkLst>
        </pc:spChg>
        <pc:spChg chg="mod topLvl">
          <ac:chgData name="Gabita Cruz" userId="b2611beb94f639ef" providerId="LiveId" clId="{B104059A-077F-4A54-824A-90F684F3A8D6}" dt="2021-11-09T02:49:59.393" v="465" actId="207"/>
          <ac:spMkLst>
            <pc:docMk/>
            <pc:sldMk cId="4258166179" sldId="4094"/>
            <ac:spMk id="163" creationId="{CC8CBFF5-19FA-413F-94DC-9EA1BF6EAB73}"/>
          </ac:spMkLst>
        </pc:spChg>
        <pc:spChg chg="mod topLvl">
          <ac:chgData name="Gabita Cruz" userId="b2611beb94f639ef" providerId="LiveId" clId="{B104059A-077F-4A54-824A-90F684F3A8D6}" dt="2021-11-09T02:22:06.819" v="320" actId="207"/>
          <ac:spMkLst>
            <pc:docMk/>
            <pc:sldMk cId="4258166179" sldId="4094"/>
            <ac:spMk id="164" creationId="{7D8B0BA4-442A-4B92-B28A-C0FE78198A01}"/>
          </ac:spMkLst>
        </pc:spChg>
        <pc:spChg chg="mod topLvl">
          <ac:chgData name="Gabita Cruz" userId="b2611beb94f639ef" providerId="LiveId" clId="{B104059A-077F-4A54-824A-90F684F3A8D6}" dt="2021-11-09T02:44:27.496" v="448" actId="207"/>
          <ac:spMkLst>
            <pc:docMk/>
            <pc:sldMk cId="4258166179" sldId="4094"/>
            <ac:spMk id="165" creationId="{BA011FC6-2E0E-4A93-BC23-2F1A16A383D4}"/>
          </ac:spMkLst>
        </pc:spChg>
        <pc:spChg chg="mod topLvl">
          <ac:chgData name="Gabita Cruz" userId="b2611beb94f639ef" providerId="LiveId" clId="{B104059A-077F-4A54-824A-90F684F3A8D6}" dt="2021-11-09T02:21:59.985" v="319" actId="207"/>
          <ac:spMkLst>
            <pc:docMk/>
            <pc:sldMk cId="4258166179" sldId="4094"/>
            <ac:spMk id="166" creationId="{524AE5BF-A2D9-4AA2-8FAF-35410C6C9854}"/>
          </ac:spMkLst>
        </pc:spChg>
        <pc:spChg chg="mod topLvl">
          <ac:chgData name="Gabita Cruz" userId="b2611beb94f639ef" providerId="LiveId" clId="{B104059A-077F-4A54-824A-90F684F3A8D6}" dt="2021-11-09T02:44:27.496" v="448" actId="207"/>
          <ac:spMkLst>
            <pc:docMk/>
            <pc:sldMk cId="4258166179" sldId="4094"/>
            <ac:spMk id="167" creationId="{A31DF1BB-5E42-4078-B4D1-BED9D92F62C6}"/>
          </ac:spMkLst>
        </pc:spChg>
        <pc:spChg chg="mod topLvl">
          <ac:chgData name="Gabita Cruz" userId="b2611beb94f639ef" providerId="LiveId" clId="{B104059A-077F-4A54-824A-90F684F3A8D6}" dt="2021-11-09T02:21:55.116" v="318" actId="207"/>
          <ac:spMkLst>
            <pc:docMk/>
            <pc:sldMk cId="4258166179" sldId="4094"/>
            <ac:spMk id="168" creationId="{681B6ACA-24C7-4FFC-B3BF-3DE6E333B7CE}"/>
          </ac:spMkLst>
        </pc:spChg>
        <pc:spChg chg="mod topLvl">
          <ac:chgData name="Gabita Cruz" userId="b2611beb94f639ef" providerId="LiveId" clId="{B104059A-077F-4A54-824A-90F684F3A8D6}" dt="2021-11-09T02:44:27.496" v="448" actId="207"/>
          <ac:spMkLst>
            <pc:docMk/>
            <pc:sldMk cId="4258166179" sldId="4094"/>
            <ac:spMk id="169" creationId="{00F11890-3699-4E39-B872-B0393D52EABB}"/>
          </ac:spMkLst>
        </pc:spChg>
        <pc:spChg chg="mod topLvl">
          <ac:chgData name="Gabita Cruz" userId="b2611beb94f639ef" providerId="LiveId" clId="{B104059A-077F-4A54-824A-90F684F3A8D6}" dt="2021-11-09T02:21:49.858" v="317" actId="207"/>
          <ac:spMkLst>
            <pc:docMk/>
            <pc:sldMk cId="4258166179" sldId="4094"/>
            <ac:spMk id="170" creationId="{75053841-C456-4D6C-90A1-2B81851BAAAA}"/>
          </ac:spMkLst>
        </pc:spChg>
        <pc:spChg chg="mod topLvl">
          <ac:chgData name="Gabita Cruz" userId="b2611beb94f639ef" providerId="LiveId" clId="{B104059A-077F-4A54-824A-90F684F3A8D6}" dt="2021-11-09T02:44:27.496" v="448" actId="207"/>
          <ac:spMkLst>
            <pc:docMk/>
            <pc:sldMk cId="4258166179" sldId="4094"/>
            <ac:spMk id="171" creationId="{BEB5B998-855A-4B5B-8580-8A53A1FD3BB0}"/>
          </ac:spMkLst>
        </pc:spChg>
        <pc:spChg chg="mod topLvl">
          <ac:chgData name="Gabita Cruz" userId="b2611beb94f639ef" providerId="LiveId" clId="{B104059A-077F-4A54-824A-90F684F3A8D6}" dt="2021-11-09T02:44:27.496" v="448" actId="207"/>
          <ac:spMkLst>
            <pc:docMk/>
            <pc:sldMk cId="4258166179" sldId="4094"/>
            <ac:spMk id="172" creationId="{9F6716A5-1A77-4181-92BB-CB8159390744}"/>
          </ac:spMkLst>
        </pc:spChg>
        <pc:spChg chg="mod topLvl">
          <ac:chgData name="Gabita Cruz" userId="b2611beb94f639ef" providerId="LiveId" clId="{B104059A-077F-4A54-824A-90F684F3A8D6}" dt="2021-11-09T02:44:27.496" v="448" actId="207"/>
          <ac:spMkLst>
            <pc:docMk/>
            <pc:sldMk cId="4258166179" sldId="4094"/>
            <ac:spMk id="173" creationId="{ED65CAFF-4BF8-4061-9069-D9AB09475431}"/>
          </ac:spMkLst>
        </pc:spChg>
        <pc:spChg chg="mod topLvl">
          <ac:chgData name="Gabita Cruz" userId="b2611beb94f639ef" providerId="LiveId" clId="{B104059A-077F-4A54-824A-90F684F3A8D6}" dt="2021-11-09T02:21:35.819" v="316" actId="207"/>
          <ac:spMkLst>
            <pc:docMk/>
            <pc:sldMk cId="4258166179" sldId="4094"/>
            <ac:spMk id="174" creationId="{023ABF0E-FDC0-4CE1-A2FF-86E1E24C2112}"/>
          </ac:spMkLst>
        </pc:spChg>
        <pc:spChg chg="mod topLvl">
          <ac:chgData name="Gabita Cruz" userId="b2611beb94f639ef" providerId="LiveId" clId="{B104059A-077F-4A54-824A-90F684F3A8D6}" dt="2021-11-09T02:44:10.656" v="447" actId="207"/>
          <ac:spMkLst>
            <pc:docMk/>
            <pc:sldMk cId="4258166179" sldId="4094"/>
            <ac:spMk id="175" creationId="{2A9DC12A-155C-49D6-9400-274736AD3E6E}"/>
          </ac:spMkLst>
        </pc:spChg>
        <pc:spChg chg="mod topLvl">
          <ac:chgData name="Gabita Cruz" userId="b2611beb94f639ef" providerId="LiveId" clId="{B104059A-077F-4A54-824A-90F684F3A8D6}" dt="2021-11-09T02:44:10.656" v="447" actId="207"/>
          <ac:spMkLst>
            <pc:docMk/>
            <pc:sldMk cId="4258166179" sldId="4094"/>
            <ac:spMk id="176" creationId="{48E0BD81-6A9C-465D-BCF6-E4A9EBFDA8F7}"/>
          </ac:spMkLst>
        </pc:spChg>
        <pc:spChg chg="mod topLvl">
          <ac:chgData name="Gabita Cruz" userId="b2611beb94f639ef" providerId="LiveId" clId="{B104059A-077F-4A54-824A-90F684F3A8D6}" dt="2021-11-09T02:44:10.656" v="447" actId="207"/>
          <ac:spMkLst>
            <pc:docMk/>
            <pc:sldMk cId="4258166179" sldId="4094"/>
            <ac:spMk id="177" creationId="{63506257-75B8-489A-8821-54F5E44E6956}"/>
          </ac:spMkLst>
        </pc:spChg>
        <pc:spChg chg="mod topLvl">
          <ac:chgData name="Gabita Cruz" userId="b2611beb94f639ef" providerId="LiveId" clId="{B104059A-077F-4A54-824A-90F684F3A8D6}" dt="2021-11-09T02:44:10.656" v="447" actId="207"/>
          <ac:spMkLst>
            <pc:docMk/>
            <pc:sldMk cId="4258166179" sldId="4094"/>
            <ac:spMk id="178" creationId="{BA3D0AA3-6E9C-429E-9FEE-417529AA48D7}"/>
          </ac:spMkLst>
        </pc:spChg>
        <pc:spChg chg="mod topLvl">
          <ac:chgData name="Gabita Cruz" userId="b2611beb94f639ef" providerId="LiveId" clId="{B104059A-077F-4A54-824A-90F684F3A8D6}" dt="2021-11-09T02:44:10.656" v="447" actId="207"/>
          <ac:spMkLst>
            <pc:docMk/>
            <pc:sldMk cId="4258166179" sldId="4094"/>
            <ac:spMk id="179" creationId="{E08C5D66-CC42-4542-AE4E-3AF827C69C16}"/>
          </ac:spMkLst>
        </pc:spChg>
        <pc:spChg chg="mod topLvl">
          <ac:chgData name="Gabita Cruz" userId="b2611beb94f639ef" providerId="LiveId" clId="{B104059A-077F-4A54-824A-90F684F3A8D6}" dt="2021-11-09T02:44:10.656" v="447" actId="207"/>
          <ac:spMkLst>
            <pc:docMk/>
            <pc:sldMk cId="4258166179" sldId="4094"/>
            <ac:spMk id="180" creationId="{FFBDD8B7-C466-4FDA-9B99-0AE615506DD0}"/>
          </ac:spMkLst>
        </pc:spChg>
        <pc:spChg chg="mod topLvl">
          <ac:chgData name="Gabita Cruz" userId="b2611beb94f639ef" providerId="LiveId" clId="{B104059A-077F-4A54-824A-90F684F3A8D6}" dt="2021-11-09T02:44:10.656" v="447" actId="207"/>
          <ac:spMkLst>
            <pc:docMk/>
            <pc:sldMk cId="4258166179" sldId="4094"/>
            <ac:spMk id="181" creationId="{C13E17A7-0FDC-44D4-9B52-4F8F78C86DA0}"/>
          </ac:spMkLst>
        </pc:spChg>
        <pc:spChg chg="mod topLvl">
          <ac:chgData name="Gabita Cruz" userId="b2611beb94f639ef" providerId="LiveId" clId="{B104059A-077F-4A54-824A-90F684F3A8D6}" dt="2021-11-09T02:44:10.656" v="447" actId="207"/>
          <ac:spMkLst>
            <pc:docMk/>
            <pc:sldMk cId="4258166179" sldId="4094"/>
            <ac:spMk id="182" creationId="{F210F515-486A-4402-AEF8-5D3F09BD4BEA}"/>
          </ac:spMkLst>
        </pc:spChg>
        <pc:spChg chg="mod topLvl">
          <ac:chgData name="Gabita Cruz" userId="b2611beb94f639ef" providerId="LiveId" clId="{B104059A-077F-4A54-824A-90F684F3A8D6}" dt="2021-11-09T02:17:02.478" v="309" actId="2085"/>
          <ac:spMkLst>
            <pc:docMk/>
            <pc:sldMk cId="4258166179" sldId="4094"/>
            <ac:spMk id="183" creationId="{4AC1E62E-3442-4FCB-9401-BF3E12CE515C}"/>
          </ac:spMkLst>
        </pc:spChg>
        <pc:spChg chg="mod topLvl">
          <ac:chgData name="Gabita Cruz" userId="b2611beb94f639ef" providerId="LiveId" clId="{B104059A-077F-4A54-824A-90F684F3A8D6}" dt="2021-11-09T02:43:12.657" v="446" actId="207"/>
          <ac:spMkLst>
            <pc:docMk/>
            <pc:sldMk cId="4258166179" sldId="4094"/>
            <ac:spMk id="184" creationId="{8905416B-AD05-4C9E-8468-09BD25463090}"/>
          </ac:spMkLst>
        </pc:spChg>
        <pc:spChg chg="mod topLvl">
          <ac:chgData name="Gabita Cruz" userId="b2611beb94f639ef" providerId="LiveId" clId="{B104059A-077F-4A54-824A-90F684F3A8D6}" dt="2021-11-09T02:17:02.478" v="309" actId="2085"/>
          <ac:spMkLst>
            <pc:docMk/>
            <pc:sldMk cId="4258166179" sldId="4094"/>
            <ac:spMk id="185" creationId="{F7FA80C8-B09C-48AC-BCEA-BED380E56455}"/>
          </ac:spMkLst>
        </pc:spChg>
        <pc:spChg chg="mod topLvl">
          <ac:chgData name="Gabita Cruz" userId="b2611beb94f639ef" providerId="LiveId" clId="{B104059A-077F-4A54-824A-90F684F3A8D6}" dt="2021-11-09T02:43:12.657" v="446" actId="207"/>
          <ac:spMkLst>
            <pc:docMk/>
            <pc:sldMk cId="4258166179" sldId="4094"/>
            <ac:spMk id="186" creationId="{E78A64C5-F75E-42A4-A072-D52E7868A465}"/>
          </ac:spMkLst>
        </pc:spChg>
        <pc:spChg chg="mod topLvl">
          <ac:chgData name="Gabita Cruz" userId="b2611beb94f639ef" providerId="LiveId" clId="{B104059A-077F-4A54-824A-90F684F3A8D6}" dt="2021-11-09T02:17:02.478" v="309" actId="2085"/>
          <ac:spMkLst>
            <pc:docMk/>
            <pc:sldMk cId="4258166179" sldId="4094"/>
            <ac:spMk id="187" creationId="{31F92FED-E28D-416F-A3F2-C297109CEC4E}"/>
          </ac:spMkLst>
        </pc:spChg>
        <pc:spChg chg="mod topLvl">
          <ac:chgData name="Gabita Cruz" userId="b2611beb94f639ef" providerId="LiveId" clId="{B104059A-077F-4A54-824A-90F684F3A8D6}" dt="2021-11-09T02:43:12.657" v="446" actId="207"/>
          <ac:spMkLst>
            <pc:docMk/>
            <pc:sldMk cId="4258166179" sldId="4094"/>
            <ac:spMk id="188" creationId="{42B14E9F-D33A-4994-9603-B3512CB52776}"/>
          </ac:spMkLst>
        </pc:spChg>
        <pc:spChg chg="mod topLvl">
          <ac:chgData name="Gabita Cruz" userId="b2611beb94f639ef" providerId="LiveId" clId="{B104059A-077F-4A54-824A-90F684F3A8D6}" dt="2021-11-09T02:17:02.478" v="309" actId="2085"/>
          <ac:spMkLst>
            <pc:docMk/>
            <pc:sldMk cId="4258166179" sldId="4094"/>
            <ac:spMk id="189" creationId="{18832CC9-C7E4-4BCA-AD94-2697EC90EB51}"/>
          </ac:spMkLst>
        </pc:spChg>
        <pc:spChg chg="mod topLvl">
          <ac:chgData name="Gabita Cruz" userId="b2611beb94f639ef" providerId="LiveId" clId="{B104059A-077F-4A54-824A-90F684F3A8D6}" dt="2021-11-09T02:43:12.657" v="446" actId="207"/>
          <ac:spMkLst>
            <pc:docMk/>
            <pc:sldMk cId="4258166179" sldId="4094"/>
            <ac:spMk id="190" creationId="{50DFCA06-C690-459C-ADEA-7A78300D2304}"/>
          </ac:spMkLst>
        </pc:spChg>
        <pc:spChg chg="mod topLvl">
          <ac:chgData name="Gabita Cruz" userId="b2611beb94f639ef" providerId="LiveId" clId="{B104059A-077F-4A54-824A-90F684F3A8D6}" dt="2021-11-09T02:17:02.478" v="309" actId="2085"/>
          <ac:spMkLst>
            <pc:docMk/>
            <pc:sldMk cId="4258166179" sldId="4094"/>
            <ac:spMk id="191" creationId="{E94F926D-86D2-45A8-8245-7CD9237A968A}"/>
          </ac:spMkLst>
        </pc:spChg>
        <pc:spChg chg="mod topLvl">
          <ac:chgData name="Gabita Cruz" userId="b2611beb94f639ef" providerId="LiveId" clId="{B104059A-077F-4A54-824A-90F684F3A8D6}" dt="2021-11-09T02:43:12.657" v="446" actId="207"/>
          <ac:spMkLst>
            <pc:docMk/>
            <pc:sldMk cId="4258166179" sldId="4094"/>
            <ac:spMk id="192" creationId="{2F284A60-0E07-4BAE-A879-387188EA694D}"/>
          </ac:spMkLst>
        </pc:spChg>
        <pc:spChg chg="mod topLvl">
          <ac:chgData name="Gabita Cruz" userId="b2611beb94f639ef" providerId="LiveId" clId="{B104059A-077F-4A54-824A-90F684F3A8D6}" dt="2021-11-09T02:17:02.478" v="309" actId="2085"/>
          <ac:spMkLst>
            <pc:docMk/>
            <pc:sldMk cId="4258166179" sldId="4094"/>
            <ac:spMk id="193" creationId="{A2E8F27B-8C28-402C-AF49-C3D452E917CB}"/>
          </ac:spMkLst>
        </pc:spChg>
        <pc:spChg chg="mod topLvl">
          <ac:chgData name="Gabita Cruz" userId="b2611beb94f639ef" providerId="LiveId" clId="{B104059A-077F-4A54-824A-90F684F3A8D6}" dt="2021-11-09T02:43:12.657" v="446" actId="207"/>
          <ac:spMkLst>
            <pc:docMk/>
            <pc:sldMk cId="4258166179" sldId="4094"/>
            <ac:spMk id="194" creationId="{08F190DF-8800-422E-AB11-36011F9485A9}"/>
          </ac:spMkLst>
        </pc:spChg>
        <pc:spChg chg="mod topLvl">
          <ac:chgData name="Gabita Cruz" userId="b2611beb94f639ef" providerId="LiveId" clId="{B104059A-077F-4A54-824A-90F684F3A8D6}" dt="2021-11-09T02:17:02.478" v="309" actId="2085"/>
          <ac:spMkLst>
            <pc:docMk/>
            <pc:sldMk cId="4258166179" sldId="4094"/>
            <ac:spMk id="195" creationId="{D3890505-A3A7-4043-A482-61869B9A68B8}"/>
          </ac:spMkLst>
        </pc:spChg>
        <pc:spChg chg="mod topLvl">
          <ac:chgData name="Gabita Cruz" userId="b2611beb94f639ef" providerId="LiveId" clId="{B104059A-077F-4A54-824A-90F684F3A8D6}" dt="2021-11-09T02:43:12.657" v="446" actId="207"/>
          <ac:spMkLst>
            <pc:docMk/>
            <pc:sldMk cId="4258166179" sldId="4094"/>
            <ac:spMk id="196" creationId="{E79B7F1F-6946-4083-B49C-2BAB28B86903}"/>
          </ac:spMkLst>
        </pc:spChg>
        <pc:spChg chg="mod topLvl">
          <ac:chgData name="Gabita Cruz" userId="b2611beb94f639ef" providerId="LiveId" clId="{B104059A-077F-4A54-824A-90F684F3A8D6}" dt="2021-11-09T02:17:02.478" v="309" actId="2085"/>
          <ac:spMkLst>
            <pc:docMk/>
            <pc:sldMk cId="4258166179" sldId="4094"/>
            <ac:spMk id="197" creationId="{A130A9D1-C6E9-4AEA-9988-543DE9759D8F}"/>
          </ac:spMkLst>
        </pc:spChg>
        <pc:spChg chg="mod topLvl">
          <ac:chgData name="Gabita Cruz" userId="b2611beb94f639ef" providerId="LiveId" clId="{B104059A-077F-4A54-824A-90F684F3A8D6}" dt="2021-11-09T02:43:12.657" v="446" actId="207"/>
          <ac:spMkLst>
            <pc:docMk/>
            <pc:sldMk cId="4258166179" sldId="4094"/>
            <ac:spMk id="198" creationId="{760CE869-D42D-4237-97AB-CDFD7DD22764}"/>
          </ac:spMkLst>
        </pc:spChg>
        <pc:spChg chg="mod topLvl">
          <ac:chgData name="Gabita Cruz" userId="b2611beb94f639ef" providerId="LiveId" clId="{B104059A-077F-4A54-824A-90F684F3A8D6}" dt="2021-11-09T02:17:02.478" v="309" actId="2085"/>
          <ac:spMkLst>
            <pc:docMk/>
            <pc:sldMk cId="4258166179" sldId="4094"/>
            <ac:spMk id="199" creationId="{FF197666-E34B-4849-9B8D-34B744DE5B6D}"/>
          </ac:spMkLst>
        </pc:spChg>
        <pc:spChg chg="mod topLvl">
          <ac:chgData name="Gabita Cruz" userId="b2611beb94f639ef" providerId="LiveId" clId="{B104059A-077F-4A54-824A-90F684F3A8D6}" dt="2021-11-09T02:43:12.657" v="446" actId="207"/>
          <ac:spMkLst>
            <pc:docMk/>
            <pc:sldMk cId="4258166179" sldId="4094"/>
            <ac:spMk id="200" creationId="{C7979265-F834-4A1A-9EDD-B4D80D846AC7}"/>
          </ac:spMkLst>
        </pc:spChg>
        <pc:spChg chg="mod topLvl">
          <ac:chgData name="Gabita Cruz" userId="b2611beb94f639ef" providerId="LiveId" clId="{B104059A-077F-4A54-824A-90F684F3A8D6}" dt="2021-11-09T02:16:02.012" v="305" actId="164"/>
          <ac:spMkLst>
            <pc:docMk/>
            <pc:sldMk cId="4258166179" sldId="4094"/>
            <ac:spMk id="201" creationId="{48AEB761-9098-4C0C-A1D5-39CD869A56BE}"/>
          </ac:spMkLst>
        </pc:spChg>
        <pc:spChg chg="mod topLvl">
          <ac:chgData name="Gabita Cruz" userId="b2611beb94f639ef" providerId="LiveId" clId="{B104059A-077F-4A54-824A-90F684F3A8D6}" dt="2021-11-09T02:43:12.657" v="446" actId="207"/>
          <ac:spMkLst>
            <pc:docMk/>
            <pc:sldMk cId="4258166179" sldId="4094"/>
            <ac:spMk id="202" creationId="{8119C625-EE1D-4642-8B7B-0864F4283360}"/>
          </ac:spMkLst>
        </pc:spChg>
        <pc:spChg chg="mod topLvl">
          <ac:chgData name="Gabita Cruz" userId="b2611beb94f639ef" providerId="LiveId" clId="{B104059A-077F-4A54-824A-90F684F3A8D6}" dt="2021-11-09T02:13:39.831" v="300" actId="164"/>
          <ac:spMkLst>
            <pc:docMk/>
            <pc:sldMk cId="4258166179" sldId="4094"/>
            <ac:spMk id="203" creationId="{38EB0A51-DB16-4B3A-8C6E-CF5742793589}"/>
          </ac:spMkLst>
        </pc:spChg>
        <pc:spChg chg="mod topLvl">
          <ac:chgData name="Gabita Cruz" userId="b2611beb94f639ef" providerId="LiveId" clId="{B104059A-077F-4A54-824A-90F684F3A8D6}" dt="2021-11-09T02:42:23.724" v="445" actId="207"/>
          <ac:spMkLst>
            <pc:docMk/>
            <pc:sldMk cId="4258166179" sldId="4094"/>
            <ac:spMk id="204" creationId="{8B917DF0-DBFD-44B0-A70F-6B3974AC8986}"/>
          </ac:spMkLst>
        </pc:spChg>
        <pc:spChg chg="mod topLvl">
          <ac:chgData name="Gabita Cruz" userId="b2611beb94f639ef" providerId="LiveId" clId="{B104059A-077F-4A54-824A-90F684F3A8D6}" dt="2021-11-09T02:13:39.831" v="300" actId="164"/>
          <ac:spMkLst>
            <pc:docMk/>
            <pc:sldMk cId="4258166179" sldId="4094"/>
            <ac:spMk id="205" creationId="{EF5549FE-A355-490D-ADDB-DC2C352A7730}"/>
          </ac:spMkLst>
        </pc:spChg>
        <pc:spChg chg="mod topLvl">
          <ac:chgData name="Gabita Cruz" userId="b2611beb94f639ef" providerId="LiveId" clId="{B104059A-077F-4A54-824A-90F684F3A8D6}" dt="2021-11-09T02:42:23.724" v="445" actId="207"/>
          <ac:spMkLst>
            <pc:docMk/>
            <pc:sldMk cId="4258166179" sldId="4094"/>
            <ac:spMk id="206" creationId="{564496D6-6394-4B90-AD76-90DD4DE0F3C6}"/>
          </ac:spMkLst>
        </pc:spChg>
        <pc:spChg chg="mod topLvl">
          <ac:chgData name="Gabita Cruz" userId="b2611beb94f639ef" providerId="LiveId" clId="{B104059A-077F-4A54-824A-90F684F3A8D6}" dt="2021-11-09T02:13:39.831" v="300" actId="164"/>
          <ac:spMkLst>
            <pc:docMk/>
            <pc:sldMk cId="4258166179" sldId="4094"/>
            <ac:spMk id="207" creationId="{78A344D0-EDC8-4030-B292-B635F1627CB3}"/>
          </ac:spMkLst>
        </pc:spChg>
        <pc:spChg chg="mod topLvl">
          <ac:chgData name="Gabita Cruz" userId="b2611beb94f639ef" providerId="LiveId" clId="{B104059A-077F-4A54-824A-90F684F3A8D6}" dt="2021-11-09T02:42:23.724" v="445" actId="207"/>
          <ac:spMkLst>
            <pc:docMk/>
            <pc:sldMk cId="4258166179" sldId="4094"/>
            <ac:spMk id="208" creationId="{1B3F2778-A1EF-4EB8-BEED-5C76ED56E3AC}"/>
          </ac:spMkLst>
        </pc:spChg>
        <pc:spChg chg="mod">
          <ac:chgData name="Gabita Cruz" userId="b2611beb94f639ef" providerId="LiveId" clId="{B104059A-077F-4A54-824A-90F684F3A8D6}" dt="2021-11-09T02:48:42.264" v="458" actId="207"/>
          <ac:spMkLst>
            <pc:docMk/>
            <pc:sldMk cId="4258166179" sldId="4094"/>
            <ac:spMk id="209" creationId="{0E284868-8BB9-4982-B3BB-72DCBCD2E41A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09" creationId="{EE3A53CA-3F67-4F8B-A02C-1A5DD5D9F310}"/>
          </ac:spMkLst>
        </pc:spChg>
        <pc:spChg chg="add mod">
          <ac:chgData name="Gabita Cruz" userId="b2611beb94f639ef" providerId="LiveId" clId="{B104059A-077F-4A54-824A-90F684F3A8D6}" dt="2021-11-09T02:40:03.360" v="436" actId="207"/>
          <ac:spMkLst>
            <pc:docMk/>
            <pc:sldMk cId="4258166179" sldId="4094"/>
            <ac:spMk id="210" creationId="{155E53B4-48E0-4DDE-A2A5-D825FC24A1D3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10" creationId="{7F8636DC-AE6D-4F8D-B008-E001676883D7}"/>
          </ac:spMkLst>
        </pc:spChg>
        <pc:spChg chg="add mod">
          <ac:chgData name="Gabita Cruz" userId="b2611beb94f639ef" providerId="LiveId" clId="{B104059A-077F-4A54-824A-90F684F3A8D6}" dt="2021-11-09T02:40:11.529" v="437" actId="207"/>
          <ac:spMkLst>
            <pc:docMk/>
            <pc:sldMk cId="4258166179" sldId="4094"/>
            <ac:spMk id="211" creationId="{ACB94CE2-31CA-4634-A766-5EC9792BBC18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11" creationId="{E1D301D3-A8A0-4B12-B08F-A8FC6DBCCFE2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12" creationId="{8C637900-D73C-4443-B5F8-A42C17FDD337}"/>
          </ac:spMkLst>
        </pc:spChg>
        <pc:spChg chg="add mod">
          <ac:chgData name="Gabita Cruz" userId="b2611beb94f639ef" providerId="LiveId" clId="{B104059A-077F-4A54-824A-90F684F3A8D6}" dt="2021-11-09T02:40:18.650" v="438" actId="207"/>
          <ac:spMkLst>
            <pc:docMk/>
            <pc:sldMk cId="4258166179" sldId="4094"/>
            <ac:spMk id="212" creationId="{BF43A9DF-9C5F-41CD-ABB6-179869AE8957}"/>
          </ac:spMkLst>
        </pc:spChg>
        <pc:spChg chg="add mod">
          <ac:chgData name="Gabita Cruz" userId="b2611beb94f639ef" providerId="LiveId" clId="{B104059A-077F-4A54-824A-90F684F3A8D6}" dt="2021-11-09T02:40:24.371" v="439" actId="207"/>
          <ac:spMkLst>
            <pc:docMk/>
            <pc:sldMk cId="4258166179" sldId="4094"/>
            <ac:spMk id="213" creationId="{0B6441D1-3EED-49A8-9A71-D3D48FFDFCBB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13" creationId="{37851118-C81B-4C62-9E99-FA1E996AB374}"/>
          </ac:spMkLst>
        </pc:spChg>
        <pc:spChg chg="add mod">
          <ac:chgData name="Gabita Cruz" userId="b2611beb94f639ef" providerId="LiveId" clId="{B104059A-077F-4A54-824A-90F684F3A8D6}" dt="2021-11-09T02:40:18.650" v="438" actId="207"/>
          <ac:spMkLst>
            <pc:docMk/>
            <pc:sldMk cId="4258166179" sldId="4094"/>
            <ac:spMk id="214" creationId="{1BB07D3C-822B-41A6-888E-20B860CEE8BD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14" creationId="{F188493F-C151-4F06-85A0-A64D2AAA76E3}"/>
          </ac:spMkLst>
        </pc:spChg>
        <pc:spChg chg="add mod">
          <ac:chgData name="Gabita Cruz" userId="b2611beb94f639ef" providerId="LiveId" clId="{B104059A-077F-4A54-824A-90F684F3A8D6}" dt="2021-11-09T02:40:24.371" v="439" actId="207"/>
          <ac:spMkLst>
            <pc:docMk/>
            <pc:sldMk cId="4258166179" sldId="4094"/>
            <ac:spMk id="215" creationId="{B3D6665E-4D9A-408F-8EB9-2FA7D38A4DB9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15" creationId="{C556ECFB-EBA9-4EE6-928D-A21638662514}"/>
          </ac:spMkLst>
        </pc:spChg>
        <pc:spChg chg="add mod">
          <ac:chgData name="Gabita Cruz" userId="b2611beb94f639ef" providerId="LiveId" clId="{B104059A-077F-4A54-824A-90F684F3A8D6}" dt="2021-11-09T02:40:18.650" v="438" actId="207"/>
          <ac:spMkLst>
            <pc:docMk/>
            <pc:sldMk cId="4258166179" sldId="4094"/>
            <ac:spMk id="216" creationId="{09DE079D-9D46-4B74-B5EF-DF0859D0BDC3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16" creationId="{878FCFF1-91A1-42AF-9ABA-6F3BDB25E0E5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17" creationId="{96F2A6FA-F27A-4F90-8495-D5F9F16E05A1}"/>
          </ac:spMkLst>
        </pc:spChg>
        <pc:spChg chg="add mod">
          <ac:chgData name="Gabita Cruz" userId="b2611beb94f639ef" providerId="LiveId" clId="{B104059A-077F-4A54-824A-90F684F3A8D6}" dt="2021-11-09T02:40:24.371" v="439" actId="207"/>
          <ac:spMkLst>
            <pc:docMk/>
            <pc:sldMk cId="4258166179" sldId="4094"/>
            <ac:spMk id="217" creationId="{B01B1081-7632-4D6C-96D1-00B0AE761EE7}"/>
          </ac:spMkLst>
        </pc:spChg>
        <pc:spChg chg="add mod">
          <ac:chgData name="Gabita Cruz" userId="b2611beb94f639ef" providerId="LiveId" clId="{B104059A-077F-4A54-824A-90F684F3A8D6}" dt="2021-11-09T02:40:18.650" v="438" actId="207"/>
          <ac:spMkLst>
            <pc:docMk/>
            <pc:sldMk cId="4258166179" sldId="4094"/>
            <ac:spMk id="218" creationId="{8F3E6E98-153B-404C-AAAA-B4F971099FF5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18" creationId="{E531FB5E-13F9-4AEC-BE9B-5F4B83D8DBF2}"/>
          </ac:spMkLst>
        </pc:spChg>
        <pc:spChg chg="add mod">
          <ac:chgData name="Gabita Cruz" userId="b2611beb94f639ef" providerId="LiveId" clId="{B104059A-077F-4A54-824A-90F684F3A8D6}" dt="2021-11-09T02:40:24.371" v="439" actId="207"/>
          <ac:spMkLst>
            <pc:docMk/>
            <pc:sldMk cId="4258166179" sldId="4094"/>
            <ac:spMk id="219" creationId="{1A4D0D25-E17A-41FA-850B-EB3C10959AE3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19" creationId="{1D6BCB49-5545-4A2F-915D-CA1CBC050EBB}"/>
          </ac:spMkLst>
        </pc:spChg>
        <pc:spChg chg="add mod ord">
          <ac:chgData name="Gabita Cruz" userId="b2611beb94f639ef" providerId="LiveId" clId="{B104059A-077F-4A54-824A-90F684F3A8D6}" dt="2021-11-11T02:33:25.912" v="1235" actId="1036"/>
          <ac:spMkLst>
            <pc:docMk/>
            <pc:sldMk cId="4258166179" sldId="4094"/>
            <ac:spMk id="220" creationId="{EA777012-15C7-4EEA-AEAC-EC3B31C18DA7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20" creationId="{FAF35735-31A5-4F1D-86B2-EA7791463057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21" creationId="{6E256846-8229-483A-A19B-61C055C2ACC8}"/>
          </ac:spMkLst>
        </pc:spChg>
        <pc:spChg chg="add mod ord">
          <ac:chgData name="Gabita Cruz" userId="b2611beb94f639ef" providerId="LiveId" clId="{B104059A-077F-4A54-824A-90F684F3A8D6}" dt="2021-11-11T02:33:25.912" v="1235" actId="1036"/>
          <ac:spMkLst>
            <pc:docMk/>
            <pc:sldMk cId="4258166179" sldId="4094"/>
            <ac:spMk id="221" creationId="{8BC46348-CE71-4D9D-B86E-396A7F5B27F0}"/>
          </ac:spMkLst>
        </pc:spChg>
        <pc:spChg chg="add mod ord">
          <ac:chgData name="Gabita Cruz" userId="b2611beb94f639ef" providerId="LiveId" clId="{B104059A-077F-4A54-824A-90F684F3A8D6}" dt="2021-11-11T02:31:24.884" v="1222" actId="1076"/>
          <ac:spMkLst>
            <pc:docMk/>
            <pc:sldMk cId="4258166179" sldId="4094"/>
            <ac:spMk id="222" creationId="{97657BA3-50D0-4883-851D-406373B2DCC2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22" creationId="{C38FE7A7-61C0-4A94-BEEF-066A88CC5346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23" creationId="{142A2D4A-82ED-4660-914F-7069774890C1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24" creationId="{580C9406-9176-46E4-B2C9-E6220AB918F7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25" creationId="{0D475A8B-F1DA-4D21-BAFA-6CFAB8F1EEC8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26" creationId="{3D1583DC-8DEF-4E43-8E13-835953032BD3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27" creationId="{029CCDE5-D664-4E09-8A30-672CB5E4C8F5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28" creationId="{25F75C1E-5B7E-4ACB-A636-BADA7DFEA84E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29" creationId="{A0EA6009-EEBE-4D0A-8DF1-C89C4F8DF867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30" creationId="{A482986F-9722-424F-80A2-8FE0F4C73BE9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31" creationId="{27716ED9-CB49-498F-9E43-E71F6F9EBB93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32" creationId="{A1113723-D0C8-427D-8898-27049D359AD0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33" creationId="{5F14AF1C-4CDB-4C7D-9F87-B4D2700D7BDA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34" creationId="{EAEA3E06-C3E1-4491-B081-515FA79A0450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35" creationId="{F50B4BF4-AE77-4E25-A129-BEF9C1C7898A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36" creationId="{01D465BC-666D-4D47-97B4-704091C3BF68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37" creationId="{D321D2DF-D749-4EB2-9C27-15BEA12F06A6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38" creationId="{6DAC46C7-8FD4-4A11-A1DA-E9C14CBCC765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39" creationId="{A71A5C2A-872C-4908-ABDC-21DB0341B80B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40" creationId="{CB8D266D-3EAE-4836-92FF-FD72F0B92A77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41" creationId="{079EC4FE-8CAE-425B-B9C7-B9F6F8EE658D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42" creationId="{F0A7E328-FEE3-48F2-8A84-8F4FECFE8982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43" creationId="{61C3CF9A-0ED3-407B-903C-FA74F86AF314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44" creationId="{8DC1B5B1-F1DB-4C73-8BF8-09FF71DF1FEA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45" creationId="{EF8EFDB8-36B7-4CE3-ABBA-A57E61B7F5A9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46" creationId="{40FB4DFD-18FC-470B-AE2D-23191D17145B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47" creationId="{C3334049-0ECA-4F50-B445-84854889B71D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48" creationId="{CBDEF3D1-92A5-4CDF-B406-21FE18580C42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49" creationId="{F3BBEC37-757B-43F2-9B09-AFDD0FCC94DD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50" creationId="{9DFAC759-C9D1-477D-850A-A049993B2F70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51" creationId="{FFD223B2-75A6-4769-80A3-A468C629E234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52" creationId="{0BE38333-F421-46CC-B104-2F5D3DAE4233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53" creationId="{96E2F55C-1720-4B2A-AD6D-B4E39F109E0C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54" creationId="{A32A6348-3B8A-4475-B978-6FE096CF142F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55" creationId="{C9115105-C1D5-43B3-AA4D-09152B024C1D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56" creationId="{C5931D8A-70B6-44F1-B9A5-19C44C81B0CF}"/>
          </ac:spMkLst>
        </pc:spChg>
        <pc:spChg chg="add del mod topLvl">
          <ac:chgData name="Gabita Cruz" userId="b2611beb94f639ef" providerId="LiveId" clId="{B104059A-077F-4A54-824A-90F684F3A8D6}" dt="2021-11-06T04:14:58.969" v="136" actId="478"/>
          <ac:spMkLst>
            <pc:docMk/>
            <pc:sldMk cId="4258166179" sldId="4094"/>
            <ac:spMk id="257" creationId="{8E06DC68-5F87-41D0-AC1B-C3A406EFE712}"/>
          </ac:spMkLst>
        </pc:spChg>
        <pc:spChg chg="add del mod topLvl">
          <ac:chgData name="Gabita Cruz" userId="b2611beb94f639ef" providerId="LiveId" clId="{B104059A-077F-4A54-824A-90F684F3A8D6}" dt="2021-11-11T02:31:55.140" v="1226" actId="478"/>
          <ac:spMkLst>
            <pc:docMk/>
            <pc:sldMk cId="4258166179" sldId="4094"/>
            <ac:spMk id="258" creationId="{090A002E-3B14-463F-8FAF-78AEC1CA51E7}"/>
          </ac:spMkLst>
        </pc:spChg>
        <pc:spChg chg="add del mod topLvl">
          <ac:chgData name="Gabita Cruz" userId="b2611beb94f639ef" providerId="LiveId" clId="{B104059A-077F-4A54-824A-90F684F3A8D6}" dt="2021-11-09T02:08:39.055" v="273" actId="478"/>
          <ac:spMkLst>
            <pc:docMk/>
            <pc:sldMk cId="4258166179" sldId="4094"/>
            <ac:spMk id="259" creationId="{89F636FC-13E8-4D53-AF8C-7816077243D9}"/>
          </ac:spMkLst>
        </pc:spChg>
        <pc:spChg chg="add del mod topLvl">
          <ac:chgData name="Gabita Cruz" userId="b2611beb94f639ef" providerId="LiveId" clId="{B104059A-077F-4A54-824A-90F684F3A8D6}" dt="2021-11-06T04:15:02.778" v="137" actId="478"/>
          <ac:spMkLst>
            <pc:docMk/>
            <pc:sldMk cId="4258166179" sldId="4094"/>
            <ac:spMk id="260" creationId="{15FEA7DB-161B-4163-8880-D4EB6E8642F9}"/>
          </ac:spMkLst>
        </pc:spChg>
        <pc:spChg chg="add del mod topLvl">
          <ac:chgData name="Gabita Cruz" userId="b2611beb94f639ef" providerId="LiveId" clId="{B104059A-077F-4A54-824A-90F684F3A8D6}" dt="2021-11-06T04:15:02.778" v="137" actId="478"/>
          <ac:spMkLst>
            <pc:docMk/>
            <pc:sldMk cId="4258166179" sldId="4094"/>
            <ac:spMk id="261" creationId="{0E89BC7D-9FD7-45ED-83B9-C2EDDC1101B0}"/>
          </ac:spMkLst>
        </pc:spChg>
        <pc:spChg chg="add del mod topLvl">
          <ac:chgData name="Gabita Cruz" userId="b2611beb94f639ef" providerId="LiveId" clId="{B104059A-077F-4A54-824A-90F684F3A8D6}" dt="2021-11-06T04:15:02.778" v="137" actId="478"/>
          <ac:spMkLst>
            <pc:docMk/>
            <pc:sldMk cId="4258166179" sldId="4094"/>
            <ac:spMk id="262" creationId="{A11D2E3C-0131-4053-B3BC-69A504F536B9}"/>
          </ac:spMkLst>
        </pc:spChg>
        <pc:spChg chg="add del mod topLvl">
          <ac:chgData name="Gabita Cruz" userId="b2611beb94f639ef" providerId="LiveId" clId="{B104059A-077F-4A54-824A-90F684F3A8D6}" dt="2021-11-06T04:15:02.778" v="137" actId="478"/>
          <ac:spMkLst>
            <pc:docMk/>
            <pc:sldMk cId="4258166179" sldId="4094"/>
            <ac:spMk id="263" creationId="{4669DCBB-39A4-4D0A-8B26-7D27F2DEF390}"/>
          </ac:spMkLst>
        </pc:spChg>
        <pc:spChg chg="add del mod topLvl">
          <ac:chgData name="Gabita Cruz" userId="b2611beb94f639ef" providerId="LiveId" clId="{B104059A-077F-4A54-824A-90F684F3A8D6}" dt="2021-11-06T04:15:02.778" v="137" actId="478"/>
          <ac:spMkLst>
            <pc:docMk/>
            <pc:sldMk cId="4258166179" sldId="4094"/>
            <ac:spMk id="264" creationId="{7B2305C4-FBDA-40BD-B2E6-724A9425F933}"/>
          </ac:spMkLst>
        </pc:spChg>
        <pc:spChg chg="add del mod topLvl">
          <ac:chgData name="Gabita Cruz" userId="b2611beb94f639ef" providerId="LiveId" clId="{B104059A-077F-4A54-824A-90F684F3A8D6}" dt="2021-11-06T04:15:02.778" v="137" actId="478"/>
          <ac:spMkLst>
            <pc:docMk/>
            <pc:sldMk cId="4258166179" sldId="4094"/>
            <ac:spMk id="265" creationId="{A89BC167-D6BD-4C5F-B089-5CAF79B42865}"/>
          </ac:spMkLst>
        </pc:spChg>
        <pc:spChg chg="add del mod topLvl">
          <ac:chgData name="Gabita Cruz" userId="b2611beb94f639ef" providerId="LiveId" clId="{B104059A-077F-4A54-824A-90F684F3A8D6}" dt="2021-11-06T04:15:02.778" v="137" actId="478"/>
          <ac:spMkLst>
            <pc:docMk/>
            <pc:sldMk cId="4258166179" sldId="4094"/>
            <ac:spMk id="266" creationId="{D8281A47-EA2D-43B5-B3F4-28A481BFF763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67" creationId="{539DF4B9-F70A-4365-89A4-E75A2F722460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68" creationId="{942B36D6-5286-4310-9E00-51736CA8144D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69" creationId="{753121CC-01EB-47C2-9773-8C1896A09172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70" creationId="{288C03A6-7620-4A5F-AA5A-2600EFE73434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71" creationId="{1879AD57-9B0A-4988-ADA7-44EEE30E27CF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72" creationId="{BAEC63D6-96A5-416C-BB4B-DD651D89DFDE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73" creationId="{920B3140-54CD-46B7-8F55-005862C64D37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74" creationId="{7C01A4D8-1713-459E-849F-A9D7039C3458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75" creationId="{7E3FEDEF-D3AD-4650-908D-6EC664CE3E4D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76" creationId="{A60806C8-DFC9-42CB-AB17-776E11AB9636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77" creationId="{FEEF5B50-BBA5-4E02-BF34-1AF3F4BB16B9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78" creationId="{2193A444-65E4-4315-B07C-BC82F044013F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79" creationId="{2CC03093-DBEE-4D72-9277-447947926019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80" creationId="{25C629CD-5EF3-4026-8957-19E86E720BA4}"/>
          </ac:spMkLst>
        </pc:spChg>
        <pc:spChg chg="del mod topLvl">
          <ac:chgData name="Gabita Cruz" userId="b2611beb94f639ef" providerId="LiveId" clId="{B104059A-077F-4A54-824A-90F684F3A8D6}" dt="2021-11-06T04:15:07.318" v="139" actId="478"/>
          <ac:spMkLst>
            <pc:docMk/>
            <pc:sldMk cId="4258166179" sldId="4094"/>
            <ac:spMk id="281" creationId="{D9A9DD56-5A47-403D-96C8-DF3D1D86D5CF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82" creationId="{3407A384-E7F9-4FA5-B00C-05A90C07D093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83" creationId="{3156AF9C-59A6-4752-ACA4-35CE58F62370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84" creationId="{6D5AE552-D7FF-4617-9134-F996638B7019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85" creationId="{CA715292-F14B-49FB-97FD-CE5112B0B836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86" creationId="{27F99910-31B5-428A-8F17-A5042D1CB351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87" creationId="{50E7C22F-8C80-46E8-A7F7-418504D20E42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88" creationId="{A2DCFE32-AD5E-49E8-B638-AF1457F45AAB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89" creationId="{81710817-5205-4762-ACB6-CB3E611E485C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90" creationId="{338D4B38-578A-43BB-AEBC-A706259A8EAB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91" creationId="{7D30A540-8D16-4750-A5EA-E5AEBA2AF34A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92" creationId="{26C8EC85-411D-4889-B0A1-5C4BFB54908C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93" creationId="{3CC26711-B31E-4258-8AB1-E04FEFA7C064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94" creationId="{DCE38894-7A5B-428E-B179-5C241E30991E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95" creationId="{DA3E58A7-13C7-4509-AAB0-6F2289AD2F76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96" creationId="{6058158A-EC53-4D13-95A3-6413E0D4F3AD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97" creationId="{1EE45FFC-088C-4D64-B386-75EFCE2B48AF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98" creationId="{2A3FDE93-578D-4F65-A7F5-DB7DE247500F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299" creationId="{6F0D8A8E-4DB9-4D7A-B274-CE5DBCC03161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00" creationId="{92C47307-29E2-4E27-B5B0-18E029CA82AF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01" creationId="{778BD210-8DE8-4F5E-8809-64E31CA2B6C9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02" creationId="{4C7D0D75-F578-426D-84B9-E12270982F23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03" creationId="{7CBA23FE-2449-4155-99E8-78587541EC58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04" creationId="{94C3D606-42FD-4D8D-B27A-D1B51A09F262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05" creationId="{26DF4081-247D-4A6C-B7DB-4FAC39C25750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06" creationId="{DC17213B-DAB5-460C-AA7D-FD683B2B39E0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07" creationId="{18623669-8025-45EA-B66D-439506BD708D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08" creationId="{98C860FD-B58B-4BDB-BBCA-C945EDC2AC07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09" creationId="{741F8AE2-C68B-4887-8F9B-1705477CF20D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10" creationId="{53204473-573B-4E79-935A-531DFF46BE3B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11" creationId="{CBA0E592-6C0B-48F2-80F5-0986549ECE99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12" creationId="{28C8520C-9C1D-4B00-8273-8A00E163AD92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13" creationId="{9C37F9AC-BDA6-4577-A656-6726F1AC75E4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14" creationId="{B8BAF5BA-9240-4B28-83D9-6430DE9F3A12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15" creationId="{0249BF30-0ED1-478C-A6DF-05D7B75B8F08}"/>
          </ac:spMkLst>
        </pc:spChg>
        <pc:spChg chg="del mod topLvl">
          <ac:chgData name="Gabita Cruz" userId="b2611beb94f639ef" providerId="LiveId" clId="{B104059A-077F-4A54-824A-90F684F3A8D6}" dt="2021-11-11T02:32:10.933" v="1228" actId="478"/>
          <ac:spMkLst>
            <pc:docMk/>
            <pc:sldMk cId="4258166179" sldId="4094"/>
            <ac:spMk id="316" creationId="{F078FAB6-4D35-416F-B9F4-3CEBA3AD0C5E}"/>
          </ac:spMkLst>
        </pc:spChg>
        <pc:spChg chg="del mod topLvl">
          <ac:chgData name="Gabita Cruz" userId="b2611beb94f639ef" providerId="LiveId" clId="{B104059A-077F-4A54-824A-90F684F3A8D6}" dt="2021-11-09T02:08:29.921" v="269" actId="478"/>
          <ac:spMkLst>
            <pc:docMk/>
            <pc:sldMk cId="4258166179" sldId="4094"/>
            <ac:spMk id="317" creationId="{5BAEB07B-C8CF-4AF9-97BD-7A995877C995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18" creationId="{36013880-3E37-44F9-8018-77F92388E4E0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19" creationId="{C970C5ED-6491-470F-8E6D-0FACF84B0593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20" creationId="{5F81C69E-45FA-4295-9185-3710F5EBCDC2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21" creationId="{A958B789-10C9-40C0-AD47-F06EA90CB3EB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22" creationId="{9AAF0229-CA94-488C-B17D-30B6B1691D62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23" creationId="{8C2578D0-E629-4665-AD4E-EF60007DA006}"/>
          </ac:spMkLst>
        </pc:spChg>
        <pc:spChg chg="del mod topLvl">
          <ac:chgData name="Gabita Cruz" userId="b2611beb94f639ef" providerId="LiveId" clId="{B104059A-077F-4A54-824A-90F684F3A8D6}" dt="2021-11-06T04:15:05.433" v="138" actId="478"/>
          <ac:spMkLst>
            <pc:docMk/>
            <pc:sldMk cId="4258166179" sldId="4094"/>
            <ac:spMk id="324" creationId="{0FC70A6F-D383-44A1-BD8A-85CB17B0C725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25" creationId="{5E84F64D-1C83-4E4E-A013-9AB32754C672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26" creationId="{231D6175-DB31-4934-8420-4FD78C035B79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27" creationId="{DE2211F8-72E5-41F8-AADC-1349A1EC02CA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28" creationId="{F6EA0507-A267-44A8-B891-4FF7D375E372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29" creationId="{E03F500C-E61F-4BFE-804E-1BA6372EB3CD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30" creationId="{4D9023AB-AA6C-4746-98CF-D76528BCDC3D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31" creationId="{8D4AF386-3A18-4851-8C89-FFA2CA25CD64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32" creationId="{7C689644-D426-40AF-ABB8-A1EA0A9D0B1F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33" creationId="{A8584517-07F5-4591-ACAE-CA3625B2DD61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34" creationId="{401C39A5-EF70-4B29-9E61-6BC31820EFFF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35" creationId="{B2E3D0E9-5DB2-400B-BE7F-DC5608E6B208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36" creationId="{75EEF406-00B3-4C43-930D-90872975AC92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37" creationId="{3B102096-F369-4007-A6C2-5A733BF7BE41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38" creationId="{2D04C12F-D665-4568-9CC8-51F7E8FF625A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39" creationId="{BD8DF268-302E-40D8-8C51-78C0D223A2CF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40" creationId="{06906C85-E701-4136-98A1-E74F748A9524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41" creationId="{11C0E360-7EC3-4222-8215-81F19E57CCC7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42" creationId="{9BDB739C-DC7F-462F-A6B9-2C31CF67C386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43" creationId="{C83BDA2C-7BE6-4CCE-8963-55941638F6C7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44" creationId="{D67BCA06-4592-4AAC-811D-7A4AF48F6217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45" creationId="{F240BC63-7745-4032-98E7-3C5B9CBD137B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46" creationId="{4D9678FA-36B3-42C4-AA68-0939BEB94ED7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47" creationId="{9015CBC9-80E8-457E-880C-74A0DD4F825F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48" creationId="{992A957F-E7AD-4A97-B43E-EF8A4B7F5A0E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49" creationId="{444AC280-9658-4B1D-AD0F-25DA2F9540EB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50" creationId="{719C6309-D9C0-4B4B-8620-A1D2520FC99C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51" creationId="{06AE603A-9FCF-4B07-908E-DF6E3D9C1820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52" creationId="{28F689BB-5382-4B59-8EEC-8E5EB1D9BEBD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53" creationId="{6C187C56-D146-469C-879D-6B7B00A3D980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54" creationId="{38D29F16-086F-47D9-AAA5-84C1865601D2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55" creationId="{9580E8B9-FD95-4544-8621-BB9371EA71D8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56" creationId="{E0E0612B-B940-47B3-9900-B705F14B4E68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57" creationId="{40149C5B-211F-4DC7-8627-46B022CF7F7C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58" creationId="{CE0EA976-76F2-436A-B8DD-E568C3E6F855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59" creationId="{BBBB700D-CB22-4444-9D38-4A784D40FCF0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60" creationId="{BCA11B0A-EF3B-46A8-8C10-61F8BD40E3D9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61" creationId="{65250200-3E80-48E5-B0D8-1509C3A6F648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62" creationId="{23960B6A-3DF5-40B5-8998-CB7AEE9484B8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63" creationId="{4F5E4935-507C-4414-910A-009C3C424A44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64" creationId="{AC0DAB11-463E-46BB-BA3E-6421461C2452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65" creationId="{007C6D08-F663-432E-9056-F6AA34B3BF42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66" creationId="{867041F0-CE61-420C-AFB9-E863B1E80732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67" creationId="{8E9DBEF1-7353-44DC-A1F0-68846F97BFDB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68" creationId="{28917F69-1CD8-474E-A695-F82C70CE9ADE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69" creationId="{F29799A5-BF7F-405B-A547-96A3E965F8BA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70" creationId="{58D0C508-627A-4D68-AB8D-B4AE557FB900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71" creationId="{CF29DF90-7BCE-4055-B0B5-EA124E3EDB81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72" creationId="{0AE69CCE-396F-404E-AC92-8BDE4659AFB1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73" creationId="{BE56167F-3D4E-426D-8540-6CDFA96A5C1A}"/>
          </ac:spMkLst>
        </pc:spChg>
        <pc:spChg chg="del mod topLvl">
          <ac:chgData name="Gabita Cruz" userId="b2611beb94f639ef" providerId="LiveId" clId="{B104059A-077F-4A54-824A-90F684F3A8D6}" dt="2021-11-11T02:31:17.740" v="1221" actId="478"/>
          <ac:spMkLst>
            <pc:docMk/>
            <pc:sldMk cId="4258166179" sldId="4094"/>
            <ac:spMk id="374" creationId="{45352183-AAD0-4118-9C89-B5142FEA3F49}"/>
          </ac:spMkLst>
        </pc:spChg>
        <pc:spChg chg="del mod topLvl">
          <ac:chgData name="Gabita Cruz" userId="b2611beb94f639ef" providerId="LiveId" clId="{B104059A-077F-4A54-824A-90F684F3A8D6}" dt="2021-11-09T02:08:10.141" v="265" actId="478"/>
          <ac:spMkLst>
            <pc:docMk/>
            <pc:sldMk cId="4258166179" sldId="4094"/>
            <ac:spMk id="375" creationId="{FEB3505E-483E-40F1-8F9E-EA1FFEC8770D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76" creationId="{F7B64BB6-14E7-4455-BCA0-95E6D9734FA3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77" creationId="{E38EA172-54E9-4D86-9FDC-629AC5D7DB94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78" creationId="{D312CC20-C660-4294-8F91-969879493BCC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79" creationId="{2DDE4F66-AA6A-4672-805E-58E64D800D93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80" creationId="{EC0A13B6-D377-4FD6-A641-CE39E20DCB1B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81" creationId="{32D3818E-0FD8-47D1-B33E-3500C7575F6C}"/>
          </ac:spMkLst>
        </pc:spChg>
        <pc:spChg chg="del mod topLvl">
          <ac:chgData name="Gabita Cruz" userId="b2611beb94f639ef" providerId="LiveId" clId="{B104059A-077F-4A54-824A-90F684F3A8D6}" dt="2021-11-06T04:15:10.519" v="140" actId="478"/>
          <ac:spMkLst>
            <pc:docMk/>
            <pc:sldMk cId="4258166179" sldId="4094"/>
            <ac:spMk id="382" creationId="{74CEA905-2FB7-48A3-995C-B1E3A5A907F5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83" creationId="{A1919C95-22C6-4903-99B9-3E660646FE8F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84" creationId="{2EE55A1A-09AE-4306-91F6-28CB300C7420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85" creationId="{89586C41-C186-497E-8F23-DE002C280721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86" creationId="{6FE056B9-7C8F-47CB-92CA-7B3B0F8256AC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87" creationId="{0DDE363A-C3EF-4B12-990F-E9629DDC57CB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88" creationId="{03D02201-DB3C-4A41-8CD2-8E37A0A9A189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89" creationId="{6D0FB1E9-96FC-4813-8C10-FD661E29E3C3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90" creationId="{D7AD5876-BCA6-4C45-BAE2-BF5A6B6F3A24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91" creationId="{899AA1F0-9879-4616-96E0-73F4953D2D1E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92" creationId="{0F2BD783-ED53-4E9C-8242-527C4CEC30C7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93" creationId="{114DBFBD-3555-4D1F-A304-64CB0B73D324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94" creationId="{A125C291-3576-4126-85E7-A4C8888F9543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95" creationId="{CB5B3A4D-5ED0-4BA0-B25F-56ECD8BFBB53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96" creationId="{DC05BDD0-2833-4DD0-B3E2-BECCCCFF3762}"/>
          </ac:spMkLst>
        </pc:spChg>
        <pc:spChg chg="del mod topLvl">
          <ac:chgData name="Gabita Cruz" userId="b2611beb94f639ef" providerId="LiveId" clId="{B104059A-077F-4A54-824A-90F684F3A8D6}" dt="2021-11-06T04:15:15.940" v="142" actId="478"/>
          <ac:spMkLst>
            <pc:docMk/>
            <pc:sldMk cId="4258166179" sldId="4094"/>
            <ac:spMk id="397" creationId="{8E712F81-ECD2-4867-9A94-F5EA9ECD59C9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98" creationId="{5443F635-28EB-4A50-9185-6FB8B749A2DB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399" creationId="{8D216FE7-F1D2-4A96-BEFD-DA21B84E3984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00" creationId="{4F4B38F7-CDBF-4C6A-B284-99CAF7316165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01" creationId="{28ED1F57-316F-4957-8D54-2C8B5ACE334B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02" creationId="{059B85DF-FD5E-419B-AB34-CCBA0819AD77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03" creationId="{C14037F8-7367-4E78-A4CA-9E34D56B6F78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04" creationId="{55C59803-3C0A-466B-9A4E-D239BA579558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05" creationId="{2D9668DA-94E8-4571-80B2-8851D93F5B4B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06" creationId="{D482C5E5-65D2-4EAD-95C6-63B0BA4F432C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07" creationId="{F51184C8-F87B-4520-896F-25720DF4824F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08" creationId="{E0DFCF8E-1446-44A2-BAA4-CA659E95E2FE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09" creationId="{8B444A3B-63B9-4766-A3D5-22497790F8CB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10" creationId="{76CDF7D7-E0CC-49C7-A92E-832F0AD2F78A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11" creationId="{0B7EA44D-9A76-4FF2-BA9D-FD019A6506F9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12" creationId="{27ECE78C-BBCE-44D3-B68E-BDDCA3013301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13" creationId="{9FA98BC8-D121-49E7-9673-37B2B934F914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14" creationId="{C5C0B63F-70C2-441C-90B7-5783704EB7F6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15" creationId="{0C7D4819-C645-43E3-AC52-DD5F5249A246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16" creationId="{04778AB2-DE8D-408F-B24D-22C9E0EA3388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17" creationId="{FEB9E67C-3F9F-4659-A50F-FD5A687C570C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18" creationId="{AF189AD5-B1D1-433A-8701-75CFAB956AC9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19" creationId="{35AD9352-10E4-4FFB-8B23-7F64BBA50913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20" creationId="{67C2F86A-9D94-4A21-B27C-71CE2ACA77CB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21" creationId="{B6D1C668-5224-496C-8143-B4BAFCE6AB09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22" creationId="{5A00AD8D-47D6-49A1-863D-A8586EFEC6E2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23" creationId="{01FA665E-64E4-456F-86AC-75808149E92D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24" creationId="{71F54570-99B3-4A2D-A305-165D8ABDDA2F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25" creationId="{319A9AB5-CC27-422E-B42D-30872DBC672A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26" creationId="{C9BB65E4-5F65-4598-B7B9-331AEDC56E96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27" creationId="{16CA1FBD-CCF7-4F23-B47B-ADB03384D0ED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28" creationId="{A80CC632-5F50-48BA-AA1A-86983202C664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29" creationId="{E0873850-19E5-4E97-BDD6-3E461F29CAE5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30" creationId="{D5A163ED-973F-49E3-A5CC-036EF493C6FC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31" creationId="{08E08ECA-8798-41BD-B9FB-17B89EC37A83}"/>
          </ac:spMkLst>
        </pc:spChg>
        <pc:spChg chg="del mod topLvl">
          <ac:chgData name="Gabita Cruz" userId="b2611beb94f639ef" providerId="LiveId" clId="{B104059A-077F-4A54-824A-90F684F3A8D6}" dt="2021-11-11T02:30:51.622" v="1217" actId="478"/>
          <ac:spMkLst>
            <pc:docMk/>
            <pc:sldMk cId="4258166179" sldId="4094"/>
            <ac:spMk id="432" creationId="{F33D6C5E-DC97-4525-ABB5-EC1172A424BD}"/>
          </ac:spMkLst>
        </pc:spChg>
        <pc:spChg chg="del mod topLvl">
          <ac:chgData name="Gabita Cruz" userId="b2611beb94f639ef" providerId="LiveId" clId="{B104059A-077F-4A54-824A-90F684F3A8D6}" dt="2021-11-09T02:07:33.933" v="261" actId="478"/>
          <ac:spMkLst>
            <pc:docMk/>
            <pc:sldMk cId="4258166179" sldId="4094"/>
            <ac:spMk id="433" creationId="{7C066908-8DC1-4866-93AD-17017DE5E3FA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34" creationId="{898B64A2-0769-4AA5-B6A3-71E68AEB5B3E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35" creationId="{BA2A11BC-1F0F-4D1E-A974-DF27DA4A9CCD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36" creationId="{79BABBCB-A446-4B3C-AE55-56BBE759B958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37" creationId="{A8C5A887-ABB0-4FBD-9939-8531468DC91F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38" creationId="{E21A4435-0750-45B6-9D6E-80208F77B7AE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39" creationId="{0049EC19-9960-46A2-B831-08BEB3523C70}"/>
          </ac:spMkLst>
        </pc:spChg>
        <pc:spChg chg="del mod topLvl">
          <ac:chgData name="Gabita Cruz" userId="b2611beb94f639ef" providerId="LiveId" clId="{B104059A-077F-4A54-824A-90F684F3A8D6}" dt="2021-11-06T04:15:13.673" v="141" actId="478"/>
          <ac:spMkLst>
            <pc:docMk/>
            <pc:sldMk cId="4258166179" sldId="4094"/>
            <ac:spMk id="440" creationId="{76F89604-AE55-4086-A7B2-A2DCC7434B24}"/>
          </ac:spMkLst>
        </pc:spChg>
        <pc:grpChg chg="add del mod">
          <ac:chgData name="Gabita Cruz" userId="b2611beb94f639ef" providerId="LiveId" clId="{B104059A-077F-4A54-824A-90F684F3A8D6}" dt="2021-11-06T04:14:40.651" v="132" actId="165"/>
          <ac:grpSpMkLst>
            <pc:docMk/>
            <pc:sldMk cId="4258166179" sldId="4094"/>
            <ac:grpSpMk id="2" creationId="{79E0F6AB-9BB0-4BEA-8AB7-A0E7B62C263B}"/>
          </ac:grpSpMkLst>
        </pc:grpChg>
        <pc:grpChg chg="add del mod">
          <ac:chgData name="Gabita Cruz" userId="b2611beb94f639ef" providerId="LiveId" clId="{B104059A-077F-4A54-824A-90F684F3A8D6}" dt="2021-11-09T02:09:50.116" v="286" actId="165"/>
          <ac:grpSpMkLst>
            <pc:docMk/>
            <pc:sldMk cId="4258166179" sldId="4094"/>
            <ac:grpSpMk id="2" creationId="{ED12FB6F-661C-4320-875C-810A532F8F74}"/>
          </ac:grpSpMkLst>
        </pc:grpChg>
        <pc:grpChg chg="add mod">
          <ac:chgData name="Gabita Cruz" userId="b2611beb94f639ef" providerId="LiveId" clId="{B104059A-077F-4A54-824A-90F684F3A8D6}" dt="2021-11-09T02:36:38.560" v="368" actId="164"/>
          <ac:grpSpMkLst>
            <pc:docMk/>
            <pc:sldMk cId="4258166179" sldId="4094"/>
            <ac:grpSpMk id="3" creationId="{51E409A5-6A99-416C-9B3A-12B43CB581A3}"/>
          </ac:grpSpMkLst>
        </pc:grpChg>
        <pc:grpChg chg="add mod">
          <ac:chgData name="Gabita Cruz" userId="b2611beb94f639ef" providerId="LiveId" clId="{B104059A-077F-4A54-824A-90F684F3A8D6}" dt="2021-11-09T02:36:38.560" v="368" actId="164"/>
          <ac:grpSpMkLst>
            <pc:docMk/>
            <pc:sldMk cId="4258166179" sldId="4094"/>
            <ac:grpSpMk id="4" creationId="{E783F58E-6855-4DBD-BBB5-E14505AB446B}"/>
          </ac:grpSpMkLst>
        </pc:grpChg>
        <pc:grpChg chg="add mod">
          <ac:chgData name="Gabita Cruz" userId="b2611beb94f639ef" providerId="LiveId" clId="{B104059A-077F-4A54-824A-90F684F3A8D6}" dt="2021-11-09T02:36:38.560" v="368" actId="164"/>
          <ac:grpSpMkLst>
            <pc:docMk/>
            <pc:sldMk cId="4258166179" sldId="4094"/>
            <ac:grpSpMk id="5" creationId="{6C63522F-F4A2-42AA-86DF-A0D7B3B33449}"/>
          </ac:grpSpMkLst>
        </pc:grpChg>
        <pc:grpChg chg="add mod">
          <ac:chgData name="Gabita Cruz" userId="b2611beb94f639ef" providerId="LiveId" clId="{B104059A-077F-4A54-824A-90F684F3A8D6}" dt="2021-11-09T02:36:38.560" v="368" actId="164"/>
          <ac:grpSpMkLst>
            <pc:docMk/>
            <pc:sldMk cId="4258166179" sldId="4094"/>
            <ac:grpSpMk id="6" creationId="{5EEE01F0-DB89-4F37-993E-28F93378DBCC}"/>
          </ac:grpSpMkLst>
        </pc:grpChg>
        <pc:grpChg chg="add mod">
          <ac:chgData name="Gabita Cruz" userId="b2611beb94f639ef" providerId="LiveId" clId="{B104059A-077F-4A54-824A-90F684F3A8D6}" dt="2021-11-09T02:36:38.560" v="368" actId="164"/>
          <ac:grpSpMkLst>
            <pc:docMk/>
            <pc:sldMk cId="4258166179" sldId="4094"/>
            <ac:grpSpMk id="7" creationId="{7DBA88AA-13F2-4B86-8DF8-85D6838AAE20}"/>
          </ac:grpSpMkLst>
        </pc:grpChg>
        <pc:grpChg chg="add mod">
          <ac:chgData name="Gabita Cruz" userId="b2611beb94f639ef" providerId="LiveId" clId="{B104059A-077F-4A54-824A-90F684F3A8D6}" dt="2021-11-09T02:36:38.560" v="368" actId="164"/>
          <ac:grpSpMkLst>
            <pc:docMk/>
            <pc:sldMk cId="4258166179" sldId="4094"/>
            <ac:grpSpMk id="8" creationId="{521E9B4C-9924-4CB9-8F7C-CE3D440024BB}"/>
          </ac:grpSpMkLst>
        </pc:grpChg>
        <pc:grpChg chg="add mod">
          <ac:chgData name="Gabita Cruz" userId="b2611beb94f639ef" providerId="LiveId" clId="{B104059A-077F-4A54-824A-90F684F3A8D6}" dt="2021-11-09T02:36:38.560" v="368" actId="164"/>
          <ac:grpSpMkLst>
            <pc:docMk/>
            <pc:sldMk cId="4258166179" sldId="4094"/>
            <ac:grpSpMk id="9" creationId="{9DA48F7A-A164-4F9E-A9E3-195D42AE5632}"/>
          </ac:grpSpMkLst>
        </pc:grpChg>
        <pc:grpChg chg="add mod">
          <ac:chgData name="Gabita Cruz" userId="b2611beb94f639ef" providerId="LiveId" clId="{B104059A-077F-4A54-824A-90F684F3A8D6}" dt="2021-11-09T02:36:38.560" v="368" actId="164"/>
          <ac:grpSpMkLst>
            <pc:docMk/>
            <pc:sldMk cId="4258166179" sldId="4094"/>
            <ac:grpSpMk id="10" creationId="{752B978F-0848-48DE-9753-61AE56BCEEAB}"/>
          </ac:grpSpMkLst>
        </pc:grpChg>
        <pc:grpChg chg="add del mod">
          <ac:chgData name="Gabita Cruz" userId="b2611beb94f639ef" providerId="LiveId" clId="{B104059A-077F-4A54-824A-90F684F3A8D6}" dt="2021-11-09T02:36:38.560" v="368" actId="164"/>
          <ac:grpSpMkLst>
            <pc:docMk/>
            <pc:sldMk cId="4258166179" sldId="4094"/>
            <ac:grpSpMk id="11" creationId="{7CF75821-96A6-460B-9089-396E755A2170}"/>
          </ac:grpSpMkLst>
        </pc:grpChg>
        <pc:grpChg chg="add mod">
          <ac:chgData name="Gabita Cruz" userId="b2611beb94f639ef" providerId="LiveId" clId="{B104059A-077F-4A54-824A-90F684F3A8D6}" dt="2021-11-09T02:36:38.560" v="368" actId="164"/>
          <ac:grpSpMkLst>
            <pc:docMk/>
            <pc:sldMk cId="4258166179" sldId="4094"/>
            <ac:grpSpMk id="12" creationId="{E7A4DAE0-B8FC-4B96-9805-D520D5A2AF6A}"/>
          </ac:grpSpMkLst>
        </pc:grpChg>
        <pc:grpChg chg="add mod">
          <ac:chgData name="Gabita Cruz" userId="b2611beb94f639ef" providerId="LiveId" clId="{B104059A-077F-4A54-824A-90F684F3A8D6}" dt="2021-11-09T02:36:38.560" v="368" actId="164"/>
          <ac:grpSpMkLst>
            <pc:docMk/>
            <pc:sldMk cId="4258166179" sldId="4094"/>
            <ac:grpSpMk id="13" creationId="{F03A9CC9-276E-4990-8B1E-A265A4A3E021}"/>
          </ac:grpSpMkLst>
        </pc:grpChg>
      </pc:sldChg>
      <pc:sldChg chg="addSp delSp modSp new mod">
        <pc:chgData name="Gabita Cruz" userId="b2611beb94f639ef" providerId="LiveId" clId="{B104059A-077F-4A54-824A-90F684F3A8D6}" dt="2021-11-11T03:37:52.220" v="1510" actId="207"/>
        <pc:sldMkLst>
          <pc:docMk/>
          <pc:sldMk cId="784462836" sldId="4095"/>
        </pc:sldMkLst>
        <pc:spChg chg="del mod topLvl">
          <ac:chgData name="Gabita Cruz" userId="b2611beb94f639ef" providerId="LiveId" clId="{B104059A-077F-4A54-824A-90F684F3A8D6}" dt="2021-11-06T04:15:35.165" v="145" actId="478"/>
          <ac:spMkLst>
            <pc:docMk/>
            <pc:sldMk cId="784462836" sldId="4095"/>
            <ac:spMk id="3" creationId="{B359E557-0BCF-4884-9D2E-0FF08C0F8944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4" creationId="{B138A83A-45CF-403A-B3B1-AE8C890B651B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5" creationId="{6D1DFA44-2AF2-482D-9982-C940D19E0789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6" creationId="{A6D7B83C-D515-4088-AE83-A4112E0414B4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7" creationId="{A251EC2E-B00F-4F1D-802E-A54E149EC39A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8" creationId="{68C92079-447C-4713-87DC-932F9C07B37E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9" creationId="{72E94679-1517-4A9B-AC0E-45EF56C7CD33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10" creationId="{533693D0-2A8E-44A4-9A4F-2BBC35ACA36E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11" creationId="{10E98601-2145-4CE0-AD18-9FD7E8A079AF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12" creationId="{C03E3D0F-C8BB-417C-A273-ED3EB4B09274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13" creationId="{ABFB4CEF-F8D4-48A6-9CEB-55FE167EF52C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14" creationId="{27EA7303-E128-4E39-81A8-A75D48121061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15" creationId="{EDC55480-DFFA-4512-940D-C91F8EA456C8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16" creationId="{204E1EC4-6A25-4812-BAD2-255A847568E3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17" creationId="{21427786-6788-4CCD-953F-539FEA1279A3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18" creationId="{9D261B87-0404-48E7-979E-0893886214CB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19" creationId="{0A5375DC-0018-4A9C-B874-8E6B63913E38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20" creationId="{517A1576-1816-4745-828E-F57C7F038F1B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21" creationId="{EE9E6228-AFDD-4BAB-ABDF-704E9782347B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22" creationId="{2979D017-070C-47D2-A78D-027FDA435662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23" creationId="{A30F55A1-527F-437E-902A-4AE71A5F73C8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24" creationId="{3C7CD7B5-5F3F-4726-995E-7AA6A2BEE89C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25" creationId="{C919CD2D-A149-41BE-B782-10E4F0E01A83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26" creationId="{31020133-2FAB-49F6-BBC6-BCCAD88200ED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27" creationId="{17835D90-6F40-4F04-AC9F-5508FD4479FC}"/>
          </ac:spMkLst>
        </pc:spChg>
        <pc:spChg chg="add del mod">
          <ac:chgData name="Gabita Cruz" userId="b2611beb94f639ef" providerId="LiveId" clId="{B104059A-077F-4A54-824A-90F684F3A8D6}" dt="2021-11-09T03:38:43.278" v="661" actId="11529"/>
          <ac:spMkLst>
            <pc:docMk/>
            <pc:sldMk cId="784462836" sldId="4095"/>
            <ac:spMk id="27" creationId="{3F80C511-21D5-4DCE-BC0C-43C70FCC7329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28" creationId="{B4FBA094-D58E-471A-99E4-99DB80E0E1B6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29" creationId="{2A2622EF-7AD8-48C2-ABB2-C3368C906DBC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30" creationId="{F2C2E9AF-ABD9-48D8-A8D6-330F9B39DA72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31" creationId="{CEE4D7A9-C528-46D7-BB8F-A0C382C7347B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32" creationId="{738296D8-0E53-45FA-A589-78603F3FA0F5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33" creationId="{8F80923B-6E8B-4379-9D16-3C43210784DB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34" creationId="{12BBB69F-29E3-401F-9C5E-AEA15A5C0974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35" creationId="{6E88E960-111C-416A-A24B-E82066A526AC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36" creationId="{EB53D6D1-F0B5-4177-8E86-6733F91D707B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37" creationId="{D59F15DC-E222-4F1F-8EE1-866073A83AF3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38" creationId="{EF33AF9D-523D-4866-8A09-12B4159E28E1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39" creationId="{68816C7A-CAB4-4A3D-822C-0606A98E0CF6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40" creationId="{F67999AB-C14F-4239-A18C-F11C7B96951E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41" creationId="{BD0309DC-32BD-42E3-9633-0AD44A8628B1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42" creationId="{E44A73FD-543C-4910-8D67-83A82BF84FA0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43" creationId="{B9990398-11D8-419C-855A-CD170DF36830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44" creationId="{F4F2362F-6843-4A13-88D5-4C5C36ED64A2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45" creationId="{9EEA15D9-BF6C-46A8-A3E9-873B657881E2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46" creationId="{FD7393F9-2310-4BF2-9EB4-C13B353331FF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47" creationId="{0412320B-A2EB-4BE4-8E5E-1E13E721D748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48" creationId="{19659F92-A3C3-4806-B489-EDE93A767A0D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49" creationId="{4422B75C-ED62-4C55-9CB0-023BB5CEC7F8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50" creationId="{041503CD-5069-41E9-9134-4A7CCA7F9E7F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51" creationId="{5DBE219B-05A6-49C3-A0EE-7B1DFA04815E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52" creationId="{24B8E2FE-7121-4DE1-A1E6-BA690F44F718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53" creationId="{97307E3F-5141-4542-9733-62F2F5FE79E8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54" creationId="{EEFA710E-0B50-42E0-A7DB-DC5A180150B2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55" creationId="{F52274CE-B33A-4172-8F54-80674549C4D5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56" creationId="{89B14C3A-7F77-43DF-9CF5-05399F19C237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57" creationId="{45F2BFBC-2DDA-4A36-B92E-700F4C7889ED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58" creationId="{794A0A6E-A50F-4CC7-A838-9C879C38F57E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59" creationId="{D0AABECF-4ED6-4A4F-A7E0-154D2DD0BD2A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60" creationId="{947AE066-CBCD-4735-B0A5-2EA92C02703A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61" creationId="{11AA5E14-0DFC-4A7A-AE20-BDB9B6A1969A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62" creationId="{7FECB4A9-9222-40B4-AF31-66CEF6095F9F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63" creationId="{1001927C-93DA-4A44-95CB-2BF8B278C580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64" creationId="{6BA044B3-D71D-4E03-9AEA-7107D1F1A0DD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65" creationId="{D7AC3E45-27DB-4129-9004-3F47E0C70C1B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66" creationId="{EBBB647B-8443-4FCB-979F-79564D12AC19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67" creationId="{D9684A3A-1218-4A91-9DA2-84EBE3AD4FDD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68" creationId="{181F6F5E-E1D2-4C88-8048-9A3192191AF7}"/>
          </ac:spMkLst>
        </pc:spChg>
        <pc:spChg chg="del mod topLvl">
          <ac:chgData name="Gabita Cruz" userId="b2611beb94f639ef" providerId="LiveId" clId="{B104059A-077F-4A54-824A-90F684F3A8D6}" dt="2021-11-06T04:15:37.644" v="146" actId="478"/>
          <ac:spMkLst>
            <pc:docMk/>
            <pc:sldMk cId="784462836" sldId="4095"/>
            <ac:spMk id="69" creationId="{470D1A8C-FA80-4567-B673-A255DB75CE1B}"/>
          </ac:spMkLst>
        </pc:spChg>
        <pc:spChg chg="mod topLvl">
          <ac:chgData name="Gabita Cruz" userId="b2611beb94f639ef" providerId="LiveId" clId="{B104059A-077F-4A54-824A-90F684F3A8D6}" dt="2021-11-09T03:42:47.697" v="695" actId="164"/>
          <ac:spMkLst>
            <pc:docMk/>
            <pc:sldMk cId="784462836" sldId="4095"/>
            <ac:spMk id="70" creationId="{C4847014-E906-4A85-8BBA-A876D9A98F10}"/>
          </ac:spMkLst>
        </pc:spChg>
        <pc:spChg chg="mod topLvl">
          <ac:chgData name="Gabita Cruz" userId="b2611beb94f639ef" providerId="LiveId" clId="{B104059A-077F-4A54-824A-90F684F3A8D6}" dt="2021-11-09T03:42:47.697" v="695" actId="164"/>
          <ac:spMkLst>
            <pc:docMk/>
            <pc:sldMk cId="784462836" sldId="4095"/>
            <ac:spMk id="71" creationId="{AF2DE280-A6DD-4240-BAFD-62413C54841A}"/>
          </ac:spMkLst>
        </pc:spChg>
        <pc:spChg chg="mod topLvl">
          <ac:chgData name="Gabita Cruz" userId="b2611beb94f639ef" providerId="LiveId" clId="{B104059A-077F-4A54-824A-90F684F3A8D6}" dt="2021-11-09T03:42:47.697" v="695" actId="164"/>
          <ac:spMkLst>
            <pc:docMk/>
            <pc:sldMk cId="784462836" sldId="4095"/>
            <ac:spMk id="72" creationId="{38024D33-2F4B-4328-B4A0-09FB07FBE853}"/>
          </ac:spMkLst>
        </pc:spChg>
        <pc:spChg chg="mod topLvl">
          <ac:chgData name="Gabita Cruz" userId="b2611beb94f639ef" providerId="LiveId" clId="{B104059A-077F-4A54-824A-90F684F3A8D6}" dt="2021-11-09T03:42:47.697" v="695" actId="164"/>
          <ac:spMkLst>
            <pc:docMk/>
            <pc:sldMk cId="784462836" sldId="4095"/>
            <ac:spMk id="73" creationId="{E4C96578-618E-4C57-9965-05A4E102899A}"/>
          </ac:spMkLst>
        </pc:spChg>
        <pc:spChg chg="mod topLvl">
          <ac:chgData name="Gabita Cruz" userId="b2611beb94f639ef" providerId="LiveId" clId="{B104059A-077F-4A54-824A-90F684F3A8D6}" dt="2021-11-09T03:42:47.697" v="695" actId="164"/>
          <ac:spMkLst>
            <pc:docMk/>
            <pc:sldMk cId="784462836" sldId="4095"/>
            <ac:spMk id="74" creationId="{54F56DB3-A49A-464A-9B61-8DCA5A8EB46D}"/>
          </ac:spMkLst>
        </pc:spChg>
        <pc:spChg chg="mod topLvl">
          <ac:chgData name="Gabita Cruz" userId="b2611beb94f639ef" providerId="LiveId" clId="{B104059A-077F-4A54-824A-90F684F3A8D6}" dt="2021-11-09T03:42:21.523" v="691" actId="164"/>
          <ac:spMkLst>
            <pc:docMk/>
            <pc:sldMk cId="784462836" sldId="4095"/>
            <ac:spMk id="75" creationId="{4B32A249-2777-460B-B042-7B2585ABB34B}"/>
          </ac:spMkLst>
        </pc:spChg>
        <pc:spChg chg="mod topLvl">
          <ac:chgData name="Gabita Cruz" userId="b2611beb94f639ef" providerId="LiveId" clId="{B104059A-077F-4A54-824A-90F684F3A8D6}" dt="2021-11-09T03:42:21.523" v="691" actId="164"/>
          <ac:spMkLst>
            <pc:docMk/>
            <pc:sldMk cId="784462836" sldId="4095"/>
            <ac:spMk id="76" creationId="{20FB1887-CEB3-47DB-BFF0-DE7AC73DFB3C}"/>
          </ac:spMkLst>
        </pc:spChg>
        <pc:spChg chg="mod topLvl">
          <ac:chgData name="Gabita Cruz" userId="b2611beb94f639ef" providerId="LiveId" clId="{B104059A-077F-4A54-824A-90F684F3A8D6}" dt="2021-11-09T03:42:21.523" v="691" actId="164"/>
          <ac:spMkLst>
            <pc:docMk/>
            <pc:sldMk cId="784462836" sldId="4095"/>
            <ac:spMk id="77" creationId="{B0DCE243-AD77-4C56-A664-082F1AD399A1}"/>
          </ac:spMkLst>
        </pc:spChg>
        <pc:spChg chg="mod topLvl">
          <ac:chgData name="Gabita Cruz" userId="b2611beb94f639ef" providerId="LiveId" clId="{B104059A-077F-4A54-824A-90F684F3A8D6}" dt="2021-11-09T03:42:21.523" v="691" actId="164"/>
          <ac:spMkLst>
            <pc:docMk/>
            <pc:sldMk cId="784462836" sldId="4095"/>
            <ac:spMk id="78" creationId="{03A9D770-FB21-448A-9375-8141BAC5AAF5}"/>
          </ac:spMkLst>
        </pc:spChg>
        <pc:spChg chg="mod topLvl">
          <ac:chgData name="Gabita Cruz" userId="b2611beb94f639ef" providerId="LiveId" clId="{B104059A-077F-4A54-824A-90F684F3A8D6}" dt="2021-11-09T03:42:21.523" v="691" actId="164"/>
          <ac:spMkLst>
            <pc:docMk/>
            <pc:sldMk cId="784462836" sldId="4095"/>
            <ac:spMk id="79" creationId="{EDB11FA5-35FA-4CF8-A9A3-80E4CB3DBE48}"/>
          </ac:spMkLst>
        </pc:spChg>
        <pc:spChg chg="mod topLvl">
          <ac:chgData name="Gabita Cruz" userId="b2611beb94f639ef" providerId="LiveId" clId="{B104059A-077F-4A54-824A-90F684F3A8D6}" dt="2021-11-11T02:25:56.855" v="1198" actId="164"/>
          <ac:spMkLst>
            <pc:docMk/>
            <pc:sldMk cId="784462836" sldId="4095"/>
            <ac:spMk id="80" creationId="{7DCD1A05-E0D8-4E5C-93B9-35F621BB59D5}"/>
          </ac:spMkLst>
        </pc:spChg>
        <pc:spChg chg="mod topLvl">
          <ac:chgData name="Gabita Cruz" userId="b2611beb94f639ef" providerId="LiveId" clId="{B104059A-077F-4A54-824A-90F684F3A8D6}" dt="2021-11-09T03:40:35.794" v="679" actId="164"/>
          <ac:spMkLst>
            <pc:docMk/>
            <pc:sldMk cId="784462836" sldId="4095"/>
            <ac:spMk id="81" creationId="{18978FBE-E4A2-4919-9284-03CDB5E32C65}"/>
          </ac:spMkLst>
        </pc:spChg>
        <pc:spChg chg="mod topLvl">
          <ac:chgData name="Gabita Cruz" userId="b2611beb94f639ef" providerId="LiveId" clId="{B104059A-077F-4A54-824A-90F684F3A8D6}" dt="2021-11-09T03:40:35.794" v="679" actId="164"/>
          <ac:spMkLst>
            <pc:docMk/>
            <pc:sldMk cId="784462836" sldId="4095"/>
            <ac:spMk id="82" creationId="{F04A0F6F-78E5-4699-94E8-27BE5688EDE2}"/>
          </ac:spMkLst>
        </pc:spChg>
        <pc:spChg chg="mod topLvl">
          <ac:chgData name="Gabita Cruz" userId="b2611beb94f639ef" providerId="LiveId" clId="{B104059A-077F-4A54-824A-90F684F3A8D6}" dt="2021-11-09T03:40:20.306" v="676" actId="164"/>
          <ac:spMkLst>
            <pc:docMk/>
            <pc:sldMk cId="784462836" sldId="4095"/>
            <ac:spMk id="83" creationId="{F4963B6F-1334-441F-8416-1904F28E89C1}"/>
          </ac:spMkLst>
        </pc:spChg>
        <pc:spChg chg="mod topLvl">
          <ac:chgData name="Gabita Cruz" userId="b2611beb94f639ef" providerId="LiveId" clId="{B104059A-077F-4A54-824A-90F684F3A8D6}" dt="2021-11-09T03:40:20.306" v="676" actId="164"/>
          <ac:spMkLst>
            <pc:docMk/>
            <pc:sldMk cId="784462836" sldId="4095"/>
            <ac:spMk id="84" creationId="{698E0138-DCA4-4116-BB03-2C42C3E48183}"/>
          </ac:spMkLst>
        </pc:spChg>
        <pc:spChg chg="mod topLvl">
          <ac:chgData name="Gabita Cruz" userId="b2611beb94f639ef" providerId="LiveId" clId="{B104059A-077F-4A54-824A-90F684F3A8D6}" dt="2021-11-09T03:39:54.722" v="673" actId="164"/>
          <ac:spMkLst>
            <pc:docMk/>
            <pc:sldMk cId="784462836" sldId="4095"/>
            <ac:spMk id="85" creationId="{E87413B6-5351-485A-8B5C-369478B922EE}"/>
          </ac:spMkLst>
        </pc:spChg>
        <pc:spChg chg="mod topLvl">
          <ac:chgData name="Gabita Cruz" userId="b2611beb94f639ef" providerId="LiveId" clId="{B104059A-077F-4A54-824A-90F684F3A8D6}" dt="2021-11-09T03:39:54.722" v="673" actId="164"/>
          <ac:spMkLst>
            <pc:docMk/>
            <pc:sldMk cId="784462836" sldId="4095"/>
            <ac:spMk id="86" creationId="{83192F42-9CD7-4682-9B5C-97DE8033DE8D}"/>
          </ac:spMkLst>
        </pc:spChg>
        <pc:spChg chg="mod topLvl">
          <ac:chgData name="Gabita Cruz" userId="b2611beb94f639ef" providerId="LiveId" clId="{B104059A-077F-4A54-824A-90F684F3A8D6}" dt="2021-11-09T03:37:14.577" v="646" actId="164"/>
          <ac:spMkLst>
            <pc:docMk/>
            <pc:sldMk cId="784462836" sldId="4095"/>
            <ac:spMk id="87" creationId="{4700D302-8858-4011-BAD2-83A1E20A5AD6}"/>
          </ac:spMkLst>
        </pc:spChg>
        <pc:spChg chg="mod topLvl">
          <ac:chgData name="Gabita Cruz" userId="b2611beb94f639ef" providerId="LiveId" clId="{B104059A-077F-4A54-824A-90F684F3A8D6}" dt="2021-11-09T03:37:14.577" v="646" actId="164"/>
          <ac:spMkLst>
            <pc:docMk/>
            <pc:sldMk cId="784462836" sldId="4095"/>
            <ac:spMk id="88" creationId="{18856469-1DF3-45D4-A526-7797ACDA7D44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89" creationId="{7CAE5D34-80DC-41BF-B727-EFAE9AF83716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90" creationId="{ED090F90-D888-4777-9D64-96925E477088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91" creationId="{7DD8B077-085D-4470-9022-29CC07E80FA5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92" creationId="{0951F97E-161D-4AAC-B91D-2AF35057B74C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93" creationId="{8C5FB4E0-C314-44F3-BCA6-073D0ADCC6B7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94" creationId="{D91571C0-E112-48B8-9A00-CE90AED385F7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95" creationId="{CDB3895A-CA5B-4E46-A684-93FF3C7ED765}"/>
          </ac:spMkLst>
        </pc:spChg>
        <pc:spChg chg="add del 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96" creationId="{28FE5C65-7328-43A7-99FA-F5F503718C5B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97" creationId="{FDD37866-41FC-4344-BA40-BC6E41EBB286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98" creationId="{84E32983-2F57-4927-9158-5C4615173AE0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99" creationId="{8D25957D-4D4F-48E8-8BD4-7AD119046B97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00" creationId="{F00A30CB-55D3-489C-9365-93CCBA9B3FFB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01" creationId="{CECBF7DD-2EE7-4AF8-BBCA-8F93FF896B85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02" creationId="{40C66447-D188-499D-AC02-FD65656A6708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03" creationId="{0B179555-D6F8-4A70-8DB5-9BF8BE57111F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04" creationId="{F4832CCB-A2B5-4AF6-8855-B06BE4675976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05" creationId="{E13730DA-CAB3-4702-B0A2-9F6D84AF59B9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06" creationId="{14AF4D33-279E-42EB-AA2E-8B5C69F2EDD5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07" creationId="{D374CB1E-E05A-486C-A3C4-2413C855A3EA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08" creationId="{63A9FF57-0BC7-490E-8F06-08C9B35AADFB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09" creationId="{1B626119-92C0-4368-AD99-D6C955E6B928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10" creationId="{E75828DA-D990-4ED2-A319-4A85BC5A2872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11" creationId="{62FC576C-9F4B-4739-AB1D-4880E6DA026E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12" creationId="{D34BFA74-8FB7-44BA-8B45-98C257D40503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13" creationId="{91880638-67BE-4E22-BF35-AC01F8939DAC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14" creationId="{B8C0B737-BDA0-4A99-B09A-E803C6314734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15" creationId="{A20CDC4E-50C0-4CE0-A60B-A3A48F9C316F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16" creationId="{B7FB51CF-6A77-409F-8556-E1633738162C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17" creationId="{D1105572-2128-408E-A86D-FC82DB55A421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18" creationId="{A5B6D4FB-D607-40A0-99AD-2898FF5A61A4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19" creationId="{B9069E69-0F45-43A5-94A2-4EE610D390C2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20" creationId="{156E272E-5219-4945-BB05-9E4E8EE4235E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21" creationId="{722AE81E-6116-4E91-B56B-40E4D3DDE72E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22" creationId="{472BDE4B-CCD4-4838-913B-82879CB4AACF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23" creationId="{FF4EF3D9-83CC-4AD3-A2C3-B67E64DCCE60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24" creationId="{F65D35B4-DBD4-49A8-9836-46FB635155E7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25" creationId="{9D92AF33-0085-4A6C-80C4-4798D09C00B9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26" creationId="{73397FC6-641F-4568-814A-D750D871286B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27" creationId="{ADF1B057-83BC-4A88-AD29-377D42A2A31C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28" creationId="{E1456ED0-D294-48E1-A635-E26C68E527D4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29" creationId="{5DC959DF-91C7-4B36-9735-FF2F7DAD9533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30" creationId="{1158014C-EAC2-4B2F-856C-BE1428155BCA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31" creationId="{3EC08FD4-21F7-45E4-AB26-108D12405CD7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32" creationId="{253B6333-8682-4DD4-8F3E-BA3DF98118FA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33" creationId="{C54B448B-051D-49C7-A541-62ABEDB9BB8D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34" creationId="{5B4240BF-02BA-4D6A-B8D0-6F71AA459874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35" creationId="{8F88151A-0C3F-4975-B902-9C83C9E52B16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36" creationId="{BF1074F8-EA88-46C4-A8FA-A0864EB8B333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37" creationId="{EA90D4E9-CC13-4762-8A04-2F2C515C4F09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38" creationId="{1AF26165-0B5D-4ED2-984E-6B3AF794700E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39" creationId="{8F734303-D449-402B-BF14-4A536C6F9253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40" creationId="{952C9A13-3965-4D0E-84A2-CD66F084AA32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41" creationId="{7D515430-FA0E-47E5-B187-41CFF8A1D631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42" creationId="{361FEF1B-D201-494C-8E33-37424EF76504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43" creationId="{362D449C-02CF-4222-A6B5-D9206A1963EA}"/>
          </ac:spMkLst>
        </pc:spChg>
        <pc:spChg chg="mod topLvl">
          <ac:chgData name="Gabita Cruz" userId="b2611beb94f639ef" providerId="LiveId" clId="{B104059A-077F-4A54-824A-90F684F3A8D6}" dt="2021-11-09T03:39:27.992" v="670" actId="164"/>
          <ac:spMkLst>
            <pc:docMk/>
            <pc:sldMk cId="784462836" sldId="4095"/>
            <ac:spMk id="144" creationId="{DD6FBE1D-0554-489C-A7B9-AF7D7F834ED1}"/>
          </ac:spMkLst>
        </pc:spChg>
        <pc:spChg chg="mod topLvl">
          <ac:chgData name="Gabita Cruz" userId="b2611beb94f639ef" providerId="LiveId" clId="{B104059A-077F-4A54-824A-90F684F3A8D6}" dt="2021-11-09T03:31:38.293" v="621" actId="164"/>
          <ac:spMkLst>
            <pc:docMk/>
            <pc:sldMk cId="784462836" sldId="4095"/>
            <ac:spMk id="145" creationId="{76957718-C86B-4ADF-9033-66007667D497}"/>
          </ac:spMkLst>
        </pc:spChg>
        <pc:spChg chg="mod topLvl">
          <ac:chgData name="Gabita Cruz" userId="b2611beb94f639ef" providerId="LiveId" clId="{B104059A-077F-4A54-824A-90F684F3A8D6}" dt="2021-11-09T03:31:38.293" v="621" actId="164"/>
          <ac:spMkLst>
            <pc:docMk/>
            <pc:sldMk cId="784462836" sldId="4095"/>
            <ac:spMk id="146" creationId="{EA4AB0FD-59FF-4CB5-8337-2B17EA3001AA}"/>
          </ac:spMkLst>
        </pc:spChg>
        <pc:spChg chg="mod topLvl">
          <ac:chgData name="Gabita Cruz" userId="b2611beb94f639ef" providerId="LiveId" clId="{B104059A-077F-4A54-824A-90F684F3A8D6}" dt="2021-11-09T03:31:38.293" v="621" actId="164"/>
          <ac:spMkLst>
            <pc:docMk/>
            <pc:sldMk cId="784462836" sldId="4095"/>
            <ac:spMk id="147" creationId="{A92687D0-7076-4FEF-9C2F-A38E0D40A5CA}"/>
          </ac:spMkLst>
        </pc:spChg>
        <pc:spChg chg="mod topLvl">
          <ac:chgData name="Gabita Cruz" userId="b2611beb94f639ef" providerId="LiveId" clId="{B104059A-077F-4A54-824A-90F684F3A8D6}" dt="2021-11-09T03:31:38.293" v="621" actId="164"/>
          <ac:spMkLst>
            <pc:docMk/>
            <pc:sldMk cId="784462836" sldId="4095"/>
            <ac:spMk id="148" creationId="{97CA2D66-D11B-4FB0-A10D-CB89A4E2877F}"/>
          </ac:spMkLst>
        </pc:spChg>
        <pc:spChg chg="mod topLvl">
          <ac:chgData name="Gabita Cruz" userId="b2611beb94f639ef" providerId="LiveId" clId="{B104059A-077F-4A54-824A-90F684F3A8D6}" dt="2021-11-09T03:30:32.188" v="614" actId="164"/>
          <ac:spMkLst>
            <pc:docMk/>
            <pc:sldMk cId="784462836" sldId="4095"/>
            <ac:spMk id="149" creationId="{05B38641-A863-454F-972B-845AAA7663E4}"/>
          </ac:spMkLst>
        </pc:spChg>
        <pc:spChg chg="mod topLvl">
          <ac:chgData name="Gabita Cruz" userId="b2611beb94f639ef" providerId="LiveId" clId="{B104059A-077F-4A54-824A-90F684F3A8D6}" dt="2021-11-09T03:30:32.188" v="614" actId="164"/>
          <ac:spMkLst>
            <pc:docMk/>
            <pc:sldMk cId="784462836" sldId="4095"/>
            <ac:spMk id="150" creationId="{EF5840F9-8209-4C1E-A07F-E291703E469A}"/>
          </ac:spMkLst>
        </pc:spChg>
        <pc:spChg chg="mod topLvl">
          <ac:chgData name="Gabita Cruz" userId="b2611beb94f639ef" providerId="LiveId" clId="{B104059A-077F-4A54-824A-90F684F3A8D6}" dt="2021-11-09T03:30:32.188" v="614" actId="164"/>
          <ac:spMkLst>
            <pc:docMk/>
            <pc:sldMk cId="784462836" sldId="4095"/>
            <ac:spMk id="151" creationId="{44A2626B-6264-4516-AB2F-D958EA789DE8}"/>
          </ac:spMkLst>
        </pc:spChg>
        <pc:spChg chg="mod topLvl">
          <ac:chgData name="Gabita Cruz" userId="b2611beb94f639ef" providerId="LiveId" clId="{B104059A-077F-4A54-824A-90F684F3A8D6}" dt="2021-11-09T03:30:32.188" v="614" actId="164"/>
          <ac:spMkLst>
            <pc:docMk/>
            <pc:sldMk cId="784462836" sldId="4095"/>
            <ac:spMk id="152" creationId="{F7DDA696-E49C-457B-9108-06EFDBBA6A41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53" creationId="{7CFBF727-3EC9-4283-BC45-E2957DC01BD3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54" creationId="{F7B1EF2F-1491-4DD9-90E1-A5FFD47A244F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55" creationId="{00493E62-0BAD-418A-8C25-A1BD48376C6D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56" creationId="{4C5BA9D3-8C8D-4632-8390-9F31BD575C4D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57" creationId="{91C60D33-71C1-48E1-AB00-F76965EF8170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58" creationId="{EA063B68-10B4-4B8C-9E64-D3698450F248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59" creationId="{4DB0CD53-A165-4410-ABC0-A73185A3C1C3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60" creationId="{4F55FA77-CCB3-4874-B927-2A511CF8E7DE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61" creationId="{A64022C3-51BF-48D3-BA96-53E2D57248EC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62" creationId="{2181D512-083B-4D1E-9117-97F6A8D00EC0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63" creationId="{76809A86-9B02-4ED6-B348-8F18F4B76D51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64" creationId="{E1512084-8045-4D5B-8FA4-E39A9A760EAA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65" creationId="{AC50137F-07FC-4AF1-92DB-401325B15C91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66" creationId="{52702166-57D8-4D85-BE15-988B7DC1A590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67" creationId="{B808C01D-8A52-45B5-B5D0-0E7445190880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68" creationId="{03194A9C-CA35-49FA-88E7-6E326279313C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69" creationId="{B15C1E34-C459-40C9-BF49-EE36E161F50E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70" creationId="{3101C43E-6A2C-4ADB-BFA7-DF6A7B697153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71" creationId="{E6A8DC7C-2FF6-48A4-8C96-5B9AC6400F53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72" creationId="{98EAD88F-7792-48DA-B676-B7BDD2FA1DA4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73" creationId="{4F5385E4-4462-4C51-AEEA-787878A86C77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74" creationId="{56634E8B-7AE8-416F-86DA-276D3511461A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75" creationId="{28412F52-06D4-46F5-9CED-7A7FD337A1AC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76" creationId="{352E1D89-AAAC-4611-8BEE-088B35522008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77" creationId="{885B2ABA-2D22-4919-8917-629977934D34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78" creationId="{BDD15094-506A-4122-816B-14A742E1C7C3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79" creationId="{D3DF34E6-3473-4BDD-A5F4-82DA3EB79CCD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80" creationId="{F52D9A23-4DE8-4B9D-8EF0-32681741C73F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81" creationId="{5867C138-3167-4230-AFEB-7EEE9B791279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82" creationId="{09562D93-044E-4D94-8BD2-A39F54F3E27B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83" creationId="{54323AB6-A82A-4A4F-B195-41828938E2D8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84" creationId="{FA02975D-A344-42F7-AB63-3A1744F4B111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85" creationId="{89587B68-A345-4A71-9F98-23503EFDB6CF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86" creationId="{3528E17D-B274-4F09-90A4-B4D2FE18406F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87" creationId="{80F288CC-06C1-4AB6-8285-A07F0D61C5EB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88" creationId="{96D6411F-46A6-4484-B690-A91B67A40747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89" creationId="{B3A23C9F-2DED-4558-B11C-D50E6589930A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90" creationId="{4154E420-6074-45A9-9904-4702870932D2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91" creationId="{BF3468EE-F553-4A9F-A33C-7A6063CB70B9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92" creationId="{CE5E49EE-5084-4C64-891B-EA662433F601}"/>
          </ac:spMkLst>
        </pc:spChg>
        <pc:spChg chg="mod topLvl">
          <ac:chgData name="Gabita Cruz" userId="b2611beb94f639ef" providerId="LiveId" clId="{B104059A-077F-4A54-824A-90F684F3A8D6}" dt="2021-11-09T03:27:57.531" v="607" actId="164"/>
          <ac:spMkLst>
            <pc:docMk/>
            <pc:sldMk cId="784462836" sldId="4095"/>
            <ac:spMk id="193" creationId="{8675F46E-D8DB-438F-A7F8-71F4DEF5B202}"/>
          </ac:spMkLst>
        </pc:spChg>
        <pc:spChg chg="mod topLvl">
          <ac:chgData name="Gabita Cruz" userId="b2611beb94f639ef" providerId="LiveId" clId="{B104059A-077F-4A54-824A-90F684F3A8D6}" dt="2021-11-09T03:22:57.916" v="595" actId="164"/>
          <ac:spMkLst>
            <pc:docMk/>
            <pc:sldMk cId="784462836" sldId="4095"/>
            <ac:spMk id="194" creationId="{3247A9EB-7300-40F7-85C0-CEEE1496A134}"/>
          </ac:spMkLst>
        </pc:spChg>
        <pc:spChg chg="mod topLvl">
          <ac:chgData name="Gabita Cruz" userId="b2611beb94f639ef" providerId="LiveId" clId="{B104059A-077F-4A54-824A-90F684F3A8D6}" dt="2021-11-09T03:22:57.916" v="595" actId="164"/>
          <ac:spMkLst>
            <pc:docMk/>
            <pc:sldMk cId="784462836" sldId="4095"/>
            <ac:spMk id="195" creationId="{FBC53D0C-BEE6-445E-8523-47E4EBC9E901}"/>
          </ac:spMkLst>
        </pc:spChg>
        <pc:spChg chg="mod topLvl">
          <ac:chgData name="Gabita Cruz" userId="b2611beb94f639ef" providerId="LiveId" clId="{B104059A-077F-4A54-824A-90F684F3A8D6}" dt="2021-11-09T03:22:57.916" v="595" actId="164"/>
          <ac:spMkLst>
            <pc:docMk/>
            <pc:sldMk cId="784462836" sldId="4095"/>
            <ac:spMk id="196" creationId="{52FDE031-449B-451F-882A-B175980D88A1}"/>
          </ac:spMkLst>
        </pc:spChg>
        <pc:spChg chg="mod topLvl">
          <ac:chgData name="Gabita Cruz" userId="b2611beb94f639ef" providerId="LiveId" clId="{B104059A-077F-4A54-824A-90F684F3A8D6}" dt="2021-11-09T03:22:57.916" v="595" actId="164"/>
          <ac:spMkLst>
            <pc:docMk/>
            <pc:sldMk cId="784462836" sldId="4095"/>
            <ac:spMk id="197" creationId="{CCB9A629-4EFE-4F1A-8D6E-350751E2ABD3}"/>
          </ac:spMkLst>
        </pc:spChg>
        <pc:spChg chg="mod topLvl">
          <ac:chgData name="Gabita Cruz" userId="b2611beb94f639ef" providerId="LiveId" clId="{B104059A-077F-4A54-824A-90F684F3A8D6}" dt="2021-11-09T03:22:57.916" v="595" actId="164"/>
          <ac:spMkLst>
            <pc:docMk/>
            <pc:sldMk cId="784462836" sldId="4095"/>
            <ac:spMk id="198" creationId="{64732316-E298-435B-A9B9-9A4B9E0C6542}"/>
          </ac:spMkLst>
        </pc:spChg>
        <pc:spChg chg="mod topLvl">
          <ac:chgData name="Gabita Cruz" userId="b2611beb94f639ef" providerId="LiveId" clId="{B104059A-077F-4A54-824A-90F684F3A8D6}" dt="2021-11-09T03:22:57.916" v="595" actId="164"/>
          <ac:spMkLst>
            <pc:docMk/>
            <pc:sldMk cId="784462836" sldId="4095"/>
            <ac:spMk id="199" creationId="{DB2C2E2F-CC9B-4719-9FC4-B7E8F12BB06F}"/>
          </ac:spMkLst>
        </pc:spChg>
        <pc:spChg chg="mod topLvl">
          <ac:chgData name="Gabita Cruz" userId="b2611beb94f639ef" providerId="LiveId" clId="{B104059A-077F-4A54-824A-90F684F3A8D6}" dt="2021-11-09T03:22:57.916" v="595" actId="164"/>
          <ac:spMkLst>
            <pc:docMk/>
            <pc:sldMk cId="784462836" sldId="4095"/>
            <ac:spMk id="200" creationId="{C4E6075A-824A-4644-BF8D-E590166A9435}"/>
          </ac:spMkLst>
        </pc:spChg>
        <pc:spChg chg="mod topLvl">
          <ac:chgData name="Gabita Cruz" userId="b2611beb94f639ef" providerId="LiveId" clId="{B104059A-077F-4A54-824A-90F684F3A8D6}" dt="2021-11-09T03:22:57.916" v="595" actId="164"/>
          <ac:spMkLst>
            <pc:docMk/>
            <pc:sldMk cId="784462836" sldId="4095"/>
            <ac:spMk id="201" creationId="{3D92676D-55DA-4F9F-A63C-B860E879E24A}"/>
          </ac:spMkLst>
        </pc:spChg>
        <pc:spChg chg="mod topLvl">
          <ac:chgData name="Gabita Cruz" userId="b2611beb94f639ef" providerId="LiveId" clId="{B104059A-077F-4A54-824A-90F684F3A8D6}" dt="2021-11-09T03:22:57.916" v="595" actId="164"/>
          <ac:spMkLst>
            <pc:docMk/>
            <pc:sldMk cId="784462836" sldId="4095"/>
            <ac:spMk id="202" creationId="{BC19BC41-B71A-4F64-8DE9-E9319E04213F}"/>
          </ac:spMkLst>
        </pc:spChg>
        <pc:spChg chg="mod topLvl">
          <ac:chgData name="Gabita Cruz" userId="b2611beb94f639ef" providerId="LiveId" clId="{B104059A-077F-4A54-824A-90F684F3A8D6}" dt="2021-11-11T02:25:56.855" v="1198" actId="164"/>
          <ac:spMkLst>
            <pc:docMk/>
            <pc:sldMk cId="784462836" sldId="4095"/>
            <ac:spMk id="203" creationId="{FB46C6DA-2675-46BD-865F-B14E0A9D283F}"/>
          </ac:spMkLst>
        </pc:spChg>
        <pc:spChg chg="mod topLvl">
          <ac:chgData name="Gabita Cruz" userId="b2611beb94f639ef" providerId="LiveId" clId="{B104059A-077F-4A54-824A-90F684F3A8D6}" dt="2021-11-11T02:25:56.855" v="1198" actId="164"/>
          <ac:spMkLst>
            <pc:docMk/>
            <pc:sldMk cId="784462836" sldId="4095"/>
            <ac:spMk id="204" creationId="{FA71F10F-73EE-4E86-B0E7-B985E32513B2}"/>
          </ac:spMkLst>
        </pc:spChg>
        <pc:spChg chg="mod topLvl">
          <ac:chgData name="Gabita Cruz" userId="b2611beb94f639ef" providerId="LiveId" clId="{B104059A-077F-4A54-824A-90F684F3A8D6}" dt="2021-11-11T02:25:56.855" v="1198" actId="164"/>
          <ac:spMkLst>
            <pc:docMk/>
            <pc:sldMk cId="784462836" sldId="4095"/>
            <ac:spMk id="205" creationId="{89B01F16-5CDA-4667-AE35-9E37B2916951}"/>
          </ac:spMkLst>
        </pc:spChg>
        <pc:spChg chg="mod topLvl">
          <ac:chgData name="Gabita Cruz" userId="b2611beb94f639ef" providerId="LiveId" clId="{B104059A-077F-4A54-824A-90F684F3A8D6}" dt="2021-11-11T02:25:56.855" v="1198" actId="164"/>
          <ac:spMkLst>
            <pc:docMk/>
            <pc:sldMk cId="784462836" sldId="4095"/>
            <ac:spMk id="206" creationId="{1060DFE5-52CB-4CF3-9D1B-6E2146FB21C9}"/>
          </ac:spMkLst>
        </pc:spChg>
        <pc:spChg chg="mod topLvl">
          <ac:chgData name="Gabita Cruz" userId="b2611beb94f639ef" providerId="LiveId" clId="{B104059A-077F-4A54-824A-90F684F3A8D6}" dt="2021-11-11T02:25:56.855" v="1198" actId="164"/>
          <ac:spMkLst>
            <pc:docMk/>
            <pc:sldMk cId="784462836" sldId="4095"/>
            <ac:spMk id="207" creationId="{588ACB8A-D2B8-4C78-928A-1426ACB2E0C7}"/>
          </ac:spMkLst>
        </pc:spChg>
        <pc:spChg chg="del mod topLvl">
          <ac:chgData name="Gabita Cruz" userId="b2611beb94f639ef" providerId="LiveId" clId="{B104059A-077F-4A54-824A-90F684F3A8D6}" dt="2021-11-09T03:20:31.399" v="583" actId="478"/>
          <ac:spMkLst>
            <pc:docMk/>
            <pc:sldMk cId="784462836" sldId="4095"/>
            <ac:spMk id="208" creationId="{4B02FAE6-A241-4C75-87DE-0FB9EA86BDEB}"/>
          </ac:spMkLst>
        </pc:spChg>
        <pc:spChg chg="mod topLvl">
          <ac:chgData name="Gabita Cruz" userId="b2611beb94f639ef" providerId="LiveId" clId="{B104059A-077F-4A54-824A-90F684F3A8D6}" dt="2021-11-09T03:20:08.876" v="581" actId="164"/>
          <ac:spMkLst>
            <pc:docMk/>
            <pc:sldMk cId="784462836" sldId="4095"/>
            <ac:spMk id="209" creationId="{6881AD5D-26FA-4A3A-90E3-7FBF09920220}"/>
          </ac:spMkLst>
        </pc:spChg>
        <pc:spChg chg="mod topLvl">
          <ac:chgData name="Gabita Cruz" userId="b2611beb94f639ef" providerId="LiveId" clId="{B104059A-077F-4A54-824A-90F684F3A8D6}" dt="2021-11-09T03:20:08.876" v="581" actId="164"/>
          <ac:spMkLst>
            <pc:docMk/>
            <pc:sldMk cId="784462836" sldId="4095"/>
            <ac:spMk id="210" creationId="{4D6ED0AD-23F0-4010-A82A-BDBDF8FD4346}"/>
          </ac:spMkLst>
        </pc:spChg>
        <pc:spChg chg="mod topLvl">
          <ac:chgData name="Gabita Cruz" userId="b2611beb94f639ef" providerId="LiveId" clId="{B104059A-077F-4A54-824A-90F684F3A8D6}" dt="2021-11-09T03:20:08.876" v="581" actId="164"/>
          <ac:spMkLst>
            <pc:docMk/>
            <pc:sldMk cId="784462836" sldId="4095"/>
            <ac:spMk id="211" creationId="{B08BA075-2E86-41FB-915B-B094A3405A94}"/>
          </ac:spMkLst>
        </pc:spChg>
        <pc:spChg chg="mod topLvl">
          <ac:chgData name="Gabita Cruz" userId="b2611beb94f639ef" providerId="LiveId" clId="{B104059A-077F-4A54-824A-90F684F3A8D6}" dt="2021-11-09T03:20:08.876" v="581" actId="164"/>
          <ac:spMkLst>
            <pc:docMk/>
            <pc:sldMk cId="784462836" sldId="4095"/>
            <ac:spMk id="212" creationId="{9DD09D90-3E4B-41B5-88DB-837B00CB699D}"/>
          </ac:spMkLst>
        </pc:spChg>
        <pc:spChg chg="mod topLvl">
          <ac:chgData name="Gabita Cruz" userId="b2611beb94f639ef" providerId="LiveId" clId="{B104059A-077F-4A54-824A-90F684F3A8D6}" dt="2021-11-09T03:20:08.876" v="581" actId="164"/>
          <ac:spMkLst>
            <pc:docMk/>
            <pc:sldMk cId="784462836" sldId="4095"/>
            <ac:spMk id="213" creationId="{36C024D2-8194-4BA9-889D-0C9FCC0303E9}"/>
          </ac:spMkLst>
        </pc:spChg>
        <pc:spChg chg="mod topLvl">
          <ac:chgData name="Gabita Cruz" userId="b2611beb94f639ef" providerId="LiveId" clId="{B104059A-077F-4A54-824A-90F684F3A8D6}" dt="2021-11-09T03:18:39.205" v="576" actId="164"/>
          <ac:spMkLst>
            <pc:docMk/>
            <pc:sldMk cId="784462836" sldId="4095"/>
            <ac:spMk id="214" creationId="{14845CBC-F115-4B26-ABF9-3BBF94564EFC}"/>
          </ac:spMkLst>
        </pc:spChg>
        <pc:spChg chg="mod topLvl">
          <ac:chgData name="Gabita Cruz" userId="b2611beb94f639ef" providerId="LiveId" clId="{B104059A-077F-4A54-824A-90F684F3A8D6}" dt="2021-11-09T03:18:39.205" v="576" actId="164"/>
          <ac:spMkLst>
            <pc:docMk/>
            <pc:sldMk cId="784462836" sldId="4095"/>
            <ac:spMk id="215" creationId="{B5A852D8-BC4B-47F9-9534-93630F02D4ED}"/>
          </ac:spMkLst>
        </pc:spChg>
        <pc:spChg chg="mod topLvl">
          <ac:chgData name="Gabita Cruz" userId="b2611beb94f639ef" providerId="LiveId" clId="{B104059A-077F-4A54-824A-90F684F3A8D6}" dt="2021-11-09T03:18:39.205" v="576" actId="164"/>
          <ac:spMkLst>
            <pc:docMk/>
            <pc:sldMk cId="784462836" sldId="4095"/>
            <ac:spMk id="216" creationId="{BD456D74-EA90-4228-9ECC-09049AE0ED39}"/>
          </ac:spMkLst>
        </pc:spChg>
        <pc:spChg chg="mod topLvl">
          <ac:chgData name="Gabita Cruz" userId="b2611beb94f639ef" providerId="LiveId" clId="{B104059A-077F-4A54-824A-90F684F3A8D6}" dt="2021-11-09T03:18:39.205" v="576" actId="164"/>
          <ac:spMkLst>
            <pc:docMk/>
            <pc:sldMk cId="784462836" sldId="4095"/>
            <ac:spMk id="217" creationId="{4F8D2E31-8A64-4845-93B9-856D0860CC94}"/>
          </ac:spMkLst>
        </pc:spChg>
        <pc:spChg chg="mod topLvl">
          <ac:chgData name="Gabita Cruz" userId="b2611beb94f639ef" providerId="LiveId" clId="{B104059A-077F-4A54-824A-90F684F3A8D6}" dt="2021-11-09T03:18:39.205" v="576" actId="164"/>
          <ac:spMkLst>
            <pc:docMk/>
            <pc:sldMk cId="784462836" sldId="4095"/>
            <ac:spMk id="218" creationId="{7F27D70C-18D7-4DA9-BC75-070BBD63BCFF}"/>
          </ac:spMkLst>
        </pc:spChg>
        <pc:spChg chg="mod topLvl">
          <ac:chgData name="Gabita Cruz" userId="b2611beb94f639ef" providerId="LiveId" clId="{B104059A-077F-4A54-824A-90F684F3A8D6}" dt="2021-11-09T03:18:39.205" v="576" actId="164"/>
          <ac:spMkLst>
            <pc:docMk/>
            <pc:sldMk cId="784462836" sldId="4095"/>
            <ac:spMk id="219" creationId="{A4466438-1F50-4476-AEEF-E1AC7144C570}"/>
          </ac:spMkLst>
        </pc:spChg>
        <pc:spChg chg="mod topLvl">
          <ac:chgData name="Gabita Cruz" userId="b2611beb94f639ef" providerId="LiveId" clId="{B104059A-077F-4A54-824A-90F684F3A8D6}" dt="2021-11-09T03:18:39.205" v="576" actId="164"/>
          <ac:spMkLst>
            <pc:docMk/>
            <pc:sldMk cId="784462836" sldId="4095"/>
            <ac:spMk id="220" creationId="{209FB726-241F-4E83-8352-1E27D599A521}"/>
          </ac:spMkLst>
        </pc:spChg>
        <pc:spChg chg="mod topLvl">
          <ac:chgData name="Gabita Cruz" userId="b2611beb94f639ef" providerId="LiveId" clId="{B104059A-077F-4A54-824A-90F684F3A8D6}" dt="2021-11-09T03:18:39.205" v="576" actId="164"/>
          <ac:spMkLst>
            <pc:docMk/>
            <pc:sldMk cId="784462836" sldId="4095"/>
            <ac:spMk id="221" creationId="{AF01A68C-A35F-4F1F-BB09-387C9AC71B45}"/>
          </ac:spMkLst>
        </pc:spChg>
        <pc:spChg chg="mod topLvl">
          <ac:chgData name="Gabita Cruz" userId="b2611beb94f639ef" providerId="LiveId" clId="{B104059A-077F-4A54-824A-90F684F3A8D6}" dt="2021-11-09T03:18:39.205" v="576" actId="164"/>
          <ac:spMkLst>
            <pc:docMk/>
            <pc:sldMk cId="784462836" sldId="4095"/>
            <ac:spMk id="222" creationId="{BC2C749D-3704-43E8-93A4-CB061C82256C}"/>
          </ac:spMkLst>
        </pc:spChg>
        <pc:spChg chg="mod topLvl">
          <ac:chgData name="Gabita Cruz" userId="b2611beb94f639ef" providerId="LiveId" clId="{B104059A-077F-4A54-824A-90F684F3A8D6}" dt="2021-11-09T03:18:39.205" v="576" actId="164"/>
          <ac:spMkLst>
            <pc:docMk/>
            <pc:sldMk cId="784462836" sldId="4095"/>
            <ac:spMk id="223" creationId="{D7539AFA-7844-4296-A193-BE3EE1279936}"/>
          </ac:spMkLst>
        </pc:spChg>
        <pc:spChg chg="mod topLvl">
          <ac:chgData name="Gabita Cruz" userId="b2611beb94f639ef" providerId="LiveId" clId="{B104059A-077F-4A54-824A-90F684F3A8D6}" dt="2021-11-09T03:16:34.069" v="569" actId="164"/>
          <ac:spMkLst>
            <pc:docMk/>
            <pc:sldMk cId="784462836" sldId="4095"/>
            <ac:spMk id="224" creationId="{A4470A19-A218-4236-B60B-5B7AF9508AE7}"/>
          </ac:spMkLst>
        </pc:spChg>
        <pc:spChg chg="mod topLvl">
          <ac:chgData name="Gabita Cruz" userId="b2611beb94f639ef" providerId="LiveId" clId="{B104059A-077F-4A54-824A-90F684F3A8D6}" dt="2021-11-09T03:16:34.069" v="569" actId="164"/>
          <ac:spMkLst>
            <pc:docMk/>
            <pc:sldMk cId="784462836" sldId="4095"/>
            <ac:spMk id="225" creationId="{09292389-3047-4551-9B8F-071A3C12B039}"/>
          </ac:spMkLst>
        </pc:spChg>
        <pc:spChg chg="mod topLvl">
          <ac:chgData name="Gabita Cruz" userId="b2611beb94f639ef" providerId="LiveId" clId="{B104059A-077F-4A54-824A-90F684F3A8D6}" dt="2021-11-09T03:16:34.069" v="569" actId="164"/>
          <ac:spMkLst>
            <pc:docMk/>
            <pc:sldMk cId="784462836" sldId="4095"/>
            <ac:spMk id="226" creationId="{CE122F95-AFDB-4ACB-AAE6-8D033E81031A}"/>
          </ac:spMkLst>
        </pc:spChg>
        <pc:spChg chg="mod topLvl">
          <ac:chgData name="Gabita Cruz" userId="b2611beb94f639ef" providerId="LiveId" clId="{B104059A-077F-4A54-824A-90F684F3A8D6}" dt="2021-11-09T03:16:34.069" v="569" actId="164"/>
          <ac:spMkLst>
            <pc:docMk/>
            <pc:sldMk cId="784462836" sldId="4095"/>
            <ac:spMk id="227" creationId="{7B22E9BA-18BD-479A-A07C-15394FBEC115}"/>
          </ac:spMkLst>
        </pc:spChg>
        <pc:spChg chg="mod topLvl">
          <ac:chgData name="Gabita Cruz" userId="b2611beb94f639ef" providerId="LiveId" clId="{B104059A-077F-4A54-824A-90F684F3A8D6}" dt="2021-11-09T03:16:34.069" v="569" actId="164"/>
          <ac:spMkLst>
            <pc:docMk/>
            <pc:sldMk cId="784462836" sldId="4095"/>
            <ac:spMk id="228" creationId="{551B5433-F761-49FA-9F30-5F0EB3D716FC}"/>
          </ac:spMkLst>
        </pc:spChg>
        <pc:spChg chg="mod topLvl">
          <ac:chgData name="Gabita Cruz" userId="b2611beb94f639ef" providerId="LiveId" clId="{B104059A-077F-4A54-824A-90F684F3A8D6}" dt="2021-11-09T03:16:34.069" v="569" actId="164"/>
          <ac:spMkLst>
            <pc:docMk/>
            <pc:sldMk cId="784462836" sldId="4095"/>
            <ac:spMk id="229" creationId="{07F09B5D-9265-4465-97C0-5305A04B98F8}"/>
          </ac:spMkLst>
        </pc:spChg>
        <pc:spChg chg="mod topLvl">
          <ac:chgData name="Gabita Cruz" userId="b2611beb94f639ef" providerId="LiveId" clId="{B104059A-077F-4A54-824A-90F684F3A8D6}" dt="2021-11-09T03:16:34.069" v="569" actId="164"/>
          <ac:spMkLst>
            <pc:docMk/>
            <pc:sldMk cId="784462836" sldId="4095"/>
            <ac:spMk id="230" creationId="{381ED34C-B558-4DCE-B282-458C1B0EC032}"/>
          </ac:spMkLst>
        </pc:spChg>
        <pc:spChg chg="mod topLvl">
          <ac:chgData name="Gabita Cruz" userId="b2611beb94f639ef" providerId="LiveId" clId="{B104059A-077F-4A54-824A-90F684F3A8D6}" dt="2021-11-09T03:16:34.069" v="569" actId="164"/>
          <ac:spMkLst>
            <pc:docMk/>
            <pc:sldMk cId="784462836" sldId="4095"/>
            <ac:spMk id="231" creationId="{2C84E3F8-4876-4CBB-B6FA-8A78ECE9206B}"/>
          </ac:spMkLst>
        </pc:spChg>
        <pc:spChg chg="mod topLvl">
          <ac:chgData name="Gabita Cruz" userId="b2611beb94f639ef" providerId="LiveId" clId="{B104059A-077F-4A54-824A-90F684F3A8D6}" dt="2021-11-09T03:16:34.069" v="569" actId="164"/>
          <ac:spMkLst>
            <pc:docMk/>
            <pc:sldMk cId="784462836" sldId="4095"/>
            <ac:spMk id="232" creationId="{26C4F54C-75A7-45C9-A20B-64A59E9F9FFC}"/>
          </ac:spMkLst>
        </pc:spChg>
        <pc:spChg chg="mod topLvl">
          <ac:chgData name="Gabita Cruz" userId="b2611beb94f639ef" providerId="LiveId" clId="{B104059A-077F-4A54-824A-90F684F3A8D6}" dt="2021-11-09T03:16:34.069" v="569" actId="164"/>
          <ac:spMkLst>
            <pc:docMk/>
            <pc:sldMk cId="784462836" sldId="4095"/>
            <ac:spMk id="233" creationId="{C0D9FCC8-CF65-464B-A342-1BD3A8D785E2}"/>
          </ac:spMkLst>
        </pc:spChg>
        <pc:spChg chg="add del mod topLvl">
          <ac:chgData name="Gabita Cruz" userId="b2611beb94f639ef" providerId="LiveId" clId="{B104059A-077F-4A54-824A-90F684F3A8D6}" dt="2021-11-09T03:14:21.895" v="558" actId="207"/>
          <ac:spMkLst>
            <pc:docMk/>
            <pc:sldMk cId="784462836" sldId="4095"/>
            <ac:spMk id="234" creationId="{24FED363-83BF-4FC0-90D6-23A928DBC9AB}"/>
          </ac:spMkLst>
        </pc:spChg>
        <pc:spChg chg="mod topLvl">
          <ac:chgData name="Gabita Cruz" userId="b2611beb94f639ef" providerId="LiveId" clId="{B104059A-077F-4A54-824A-90F684F3A8D6}" dt="2021-11-09T03:14:17.034" v="557" actId="164"/>
          <ac:spMkLst>
            <pc:docMk/>
            <pc:sldMk cId="784462836" sldId="4095"/>
            <ac:spMk id="235" creationId="{28E45AD5-5E88-4789-9D65-AA6A0B8FB8AB}"/>
          </ac:spMkLst>
        </pc:spChg>
        <pc:spChg chg="mod topLvl">
          <ac:chgData name="Gabita Cruz" userId="b2611beb94f639ef" providerId="LiveId" clId="{B104059A-077F-4A54-824A-90F684F3A8D6}" dt="2021-11-09T03:14:17.034" v="557" actId="164"/>
          <ac:spMkLst>
            <pc:docMk/>
            <pc:sldMk cId="784462836" sldId="4095"/>
            <ac:spMk id="236" creationId="{4FA4CD3F-71CF-4633-B60A-243150EB2369}"/>
          </ac:spMkLst>
        </pc:spChg>
        <pc:spChg chg="mod topLvl">
          <ac:chgData name="Gabita Cruz" userId="b2611beb94f639ef" providerId="LiveId" clId="{B104059A-077F-4A54-824A-90F684F3A8D6}" dt="2021-11-09T03:14:17.034" v="557" actId="164"/>
          <ac:spMkLst>
            <pc:docMk/>
            <pc:sldMk cId="784462836" sldId="4095"/>
            <ac:spMk id="237" creationId="{96BA5542-9C85-4A4A-89B8-5B337550B76F}"/>
          </ac:spMkLst>
        </pc:spChg>
        <pc:spChg chg="mod topLvl">
          <ac:chgData name="Gabita Cruz" userId="b2611beb94f639ef" providerId="LiveId" clId="{B104059A-077F-4A54-824A-90F684F3A8D6}" dt="2021-11-09T03:14:17.034" v="557" actId="164"/>
          <ac:spMkLst>
            <pc:docMk/>
            <pc:sldMk cId="784462836" sldId="4095"/>
            <ac:spMk id="238" creationId="{E5101837-0E12-43F1-A387-9A81BFBA722E}"/>
          </ac:spMkLst>
        </pc:spChg>
        <pc:spChg chg="mod topLvl">
          <ac:chgData name="Gabita Cruz" userId="b2611beb94f639ef" providerId="LiveId" clId="{B104059A-077F-4A54-824A-90F684F3A8D6}" dt="2021-11-09T03:14:17.034" v="557" actId="164"/>
          <ac:spMkLst>
            <pc:docMk/>
            <pc:sldMk cId="784462836" sldId="4095"/>
            <ac:spMk id="239" creationId="{A28CB0CD-9658-4A1E-B9C3-3332FD9A8587}"/>
          </ac:spMkLst>
        </pc:spChg>
        <pc:spChg chg="mod topLvl">
          <ac:chgData name="Gabita Cruz" userId="b2611beb94f639ef" providerId="LiveId" clId="{B104059A-077F-4A54-824A-90F684F3A8D6}" dt="2021-11-09T03:11:26.863" v="550" actId="164"/>
          <ac:spMkLst>
            <pc:docMk/>
            <pc:sldMk cId="784462836" sldId="4095"/>
            <ac:spMk id="240" creationId="{A5F9442D-1A81-467A-BF78-863FED6BC460}"/>
          </ac:spMkLst>
        </pc:spChg>
        <pc:spChg chg="mod topLvl">
          <ac:chgData name="Gabita Cruz" userId="b2611beb94f639ef" providerId="LiveId" clId="{B104059A-077F-4A54-824A-90F684F3A8D6}" dt="2021-11-09T03:11:26.863" v="550" actId="164"/>
          <ac:spMkLst>
            <pc:docMk/>
            <pc:sldMk cId="784462836" sldId="4095"/>
            <ac:spMk id="241" creationId="{F1C4E426-388C-4646-A225-9E7BEE82254C}"/>
          </ac:spMkLst>
        </pc:spChg>
        <pc:spChg chg="mod topLvl">
          <ac:chgData name="Gabita Cruz" userId="b2611beb94f639ef" providerId="LiveId" clId="{B104059A-077F-4A54-824A-90F684F3A8D6}" dt="2021-11-09T03:11:26.863" v="550" actId="164"/>
          <ac:spMkLst>
            <pc:docMk/>
            <pc:sldMk cId="784462836" sldId="4095"/>
            <ac:spMk id="242" creationId="{E42A1FFA-EBEF-4F96-9FDD-9F6253D69A69}"/>
          </ac:spMkLst>
        </pc:spChg>
        <pc:spChg chg="mod topLvl">
          <ac:chgData name="Gabita Cruz" userId="b2611beb94f639ef" providerId="LiveId" clId="{B104059A-077F-4A54-824A-90F684F3A8D6}" dt="2021-11-09T03:11:11.296" v="547" actId="164"/>
          <ac:spMkLst>
            <pc:docMk/>
            <pc:sldMk cId="784462836" sldId="4095"/>
            <ac:spMk id="243" creationId="{25CC6624-138C-490B-A87A-953D80731841}"/>
          </ac:spMkLst>
        </pc:spChg>
        <pc:spChg chg="mod topLvl">
          <ac:chgData name="Gabita Cruz" userId="b2611beb94f639ef" providerId="LiveId" clId="{B104059A-077F-4A54-824A-90F684F3A8D6}" dt="2021-11-09T03:11:11.296" v="547" actId="164"/>
          <ac:spMkLst>
            <pc:docMk/>
            <pc:sldMk cId="784462836" sldId="4095"/>
            <ac:spMk id="244" creationId="{E89B096A-B44D-479A-BE0A-E2552DEEEA28}"/>
          </ac:spMkLst>
        </pc:spChg>
        <pc:spChg chg="mod topLvl">
          <ac:chgData name="Gabita Cruz" userId="b2611beb94f639ef" providerId="LiveId" clId="{B104059A-077F-4A54-824A-90F684F3A8D6}" dt="2021-11-09T03:11:11.296" v="547" actId="164"/>
          <ac:spMkLst>
            <pc:docMk/>
            <pc:sldMk cId="784462836" sldId="4095"/>
            <ac:spMk id="245" creationId="{71DE7503-17D5-48EF-A109-135AB907D364}"/>
          </ac:spMkLst>
        </pc:spChg>
        <pc:spChg chg="mod topLvl">
          <ac:chgData name="Gabita Cruz" userId="b2611beb94f639ef" providerId="LiveId" clId="{B104059A-077F-4A54-824A-90F684F3A8D6}" dt="2021-11-09T03:10:51.395" v="544" actId="164"/>
          <ac:spMkLst>
            <pc:docMk/>
            <pc:sldMk cId="784462836" sldId="4095"/>
            <ac:spMk id="246" creationId="{FF4660EF-BE76-4523-9041-81EC002A9A6E}"/>
          </ac:spMkLst>
        </pc:spChg>
        <pc:spChg chg="mod topLvl">
          <ac:chgData name="Gabita Cruz" userId="b2611beb94f639ef" providerId="LiveId" clId="{B104059A-077F-4A54-824A-90F684F3A8D6}" dt="2021-11-09T03:10:51.395" v="544" actId="164"/>
          <ac:spMkLst>
            <pc:docMk/>
            <pc:sldMk cId="784462836" sldId="4095"/>
            <ac:spMk id="247" creationId="{8C4F7455-5B38-4774-9D62-0B5565F5796F}"/>
          </ac:spMkLst>
        </pc:spChg>
        <pc:spChg chg="mod topLvl">
          <ac:chgData name="Gabita Cruz" userId="b2611beb94f639ef" providerId="LiveId" clId="{B104059A-077F-4A54-824A-90F684F3A8D6}" dt="2021-11-09T03:10:51.395" v="544" actId="164"/>
          <ac:spMkLst>
            <pc:docMk/>
            <pc:sldMk cId="784462836" sldId="4095"/>
            <ac:spMk id="248" creationId="{F9209CB0-DBFC-47C9-951C-731A31FE36D0}"/>
          </ac:spMkLst>
        </pc:spChg>
        <pc:spChg chg="mod topLvl">
          <ac:chgData name="Gabita Cruz" userId="b2611beb94f639ef" providerId="LiveId" clId="{B104059A-077F-4A54-824A-90F684F3A8D6}" dt="2021-11-11T02:25:56.855" v="1198" actId="164"/>
          <ac:spMkLst>
            <pc:docMk/>
            <pc:sldMk cId="784462836" sldId="4095"/>
            <ac:spMk id="249" creationId="{EC139692-AD6D-4D41-A2C3-4B771FC5E774}"/>
          </ac:spMkLst>
        </pc:spChg>
        <pc:spChg chg="mod topLvl">
          <ac:chgData name="Gabita Cruz" userId="b2611beb94f639ef" providerId="LiveId" clId="{B104059A-077F-4A54-824A-90F684F3A8D6}" dt="2021-11-11T02:25:56.855" v="1198" actId="164"/>
          <ac:spMkLst>
            <pc:docMk/>
            <pc:sldMk cId="784462836" sldId="4095"/>
            <ac:spMk id="250" creationId="{2487029D-DFD2-49A8-ADB5-ADA1E5FBAFA2}"/>
          </ac:spMkLst>
        </pc:spChg>
        <pc:spChg chg="mod topLvl">
          <ac:chgData name="Gabita Cruz" userId="b2611beb94f639ef" providerId="LiveId" clId="{B104059A-077F-4A54-824A-90F684F3A8D6}" dt="2021-11-11T02:25:56.855" v="1198" actId="164"/>
          <ac:spMkLst>
            <pc:docMk/>
            <pc:sldMk cId="784462836" sldId="4095"/>
            <ac:spMk id="251" creationId="{D8A66CD1-122B-4DB4-80B0-7937EAD26A01}"/>
          </ac:spMkLst>
        </pc:spChg>
        <pc:spChg chg="mod topLvl">
          <ac:chgData name="Gabita Cruz" userId="b2611beb94f639ef" providerId="LiveId" clId="{B104059A-077F-4A54-824A-90F684F3A8D6}" dt="2021-11-11T02:25:56.855" v="1198" actId="164"/>
          <ac:spMkLst>
            <pc:docMk/>
            <pc:sldMk cId="784462836" sldId="4095"/>
            <ac:spMk id="252" creationId="{6ABF68D5-311A-48D6-85AA-FA952B1A8C9C}"/>
          </ac:spMkLst>
        </pc:spChg>
        <pc:spChg chg="mod topLvl">
          <ac:chgData name="Gabita Cruz" userId="b2611beb94f639ef" providerId="LiveId" clId="{B104059A-077F-4A54-824A-90F684F3A8D6}" dt="2021-11-11T02:25:56.855" v="1198" actId="164"/>
          <ac:spMkLst>
            <pc:docMk/>
            <pc:sldMk cId="784462836" sldId="4095"/>
            <ac:spMk id="253" creationId="{F4CA308E-F22F-454C-B601-FBD354AB28AE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54" creationId="{977747BF-25B4-437D-9B11-F25B3CF46184}"/>
          </ac:spMkLst>
        </pc:spChg>
        <pc:spChg chg="mod topLvl">
          <ac:chgData name="Gabita Cruz" userId="b2611beb94f639ef" providerId="LiveId" clId="{B104059A-077F-4A54-824A-90F684F3A8D6}" dt="2021-11-09T03:12:20.358" v="551" actId="207"/>
          <ac:spMkLst>
            <pc:docMk/>
            <pc:sldMk cId="784462836" sldId="4095"/>
            <ac:spMk id="255" creationId="{E5FECD66-0919-483E-8EEA-74854B80DDE8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56" creationId="{E44299FA-B9B5-4A91-B465-54098293296C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57" creationId="{11FDD0BA-114E-4D3F-82F5-D9B8F64159B6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58" creationId="{488ACDB6-9E06-490E-B320-89C007EBC151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59" creationId="{E8BBBA6A-994A-4A29-A455-0C892F133119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60" creationId="{34153636-6311-4C10-927A-E012A7688096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61" creationId="{4256D782-6E58-4B15-BB2B-26552FA3B353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62" creationId="{DB99500B-228A-429C-9829-132BDCA2ECF1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63" creationId="{7EEC26BB-A892-43BE-A943-34AE758428E4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64" creationId="{78989549-42C4-412D-BC80-656A403D2E06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65" creationId="{A4FBB4A0-EC7A-4DCE-ACAF-B21E62D775B9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66" creationId="{142FA81B-9E64-4AC2-A5E2-E5A323B855AE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67" creationId="{E42CFB41-B5AA-41B5-A3A4-424AD8AF5CFC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68" creationId="{07046FCD-9CA0-4EA3-B131-048BC6738A94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69" creationId="{88F6F5A7-39DC-4DD5-8A42-17DA8574C8C1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70" creationId="{BFA63C4A-AC08-4F5D-9439-F267A1CE64BD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71" creationId="{F0DE42D1-7CAD-4B18-8671-4D5BC38FC733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72" creationId="{330936AF-053B-4EB3-859F-BABD1326C4E6}"/>
          </ac:spMkLst>
        </pc:spChg>
        <pc:spChg chg="mod topLvl">
          <ac:chgData name="Gabita Cruz" userId="b2611beb94f639ef" providerId="LiveId" clId="{B104059A-077F-4A54-824A-90F684F3A8D6}" dt="2021-11-09T03:10:01.171" v="540" actId="164"/>
          <ac:spMkLst>
            <pc:docMk/>
            <pc:sldMk cId="784462836" sldId="4095"/>
            <ac:spMk id="273" creationId="{B630A3F9-3857-4187-9A74-39C0CFB2887C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74" creationId="{C031F5BF-1023-4E65-8E71-C351ACDFA05F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75" creationId="{2C4C5242-F529-472C-BD10-D18655768E58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76" creationId="{2352B9BF-F52E-4BB8-A6A4-994A12ED2F5C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77" creationId="{7E9A9C8C-3ED9-4A0A-9101-7B0FD96629DB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78" creationId="{64DE117B-B881-400D-9D9F-524549D28A50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79" creationId="{1883D49D-4C84-41D1-AA5F-AE45FD703036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80" creationId="{359EBAEB-A0CF-4E6C-87EA-8D62277509E4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81" creationId="{C0C989AF-4CD9-4F3D-BFA1-73F2B15D855D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82" creationId="{A2E6D936-46DA-4B47-B1CA-1579AFF64E1C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83" creationId="{9C74275C-73C0-4892-9640-4C8EEF943177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84" creationId="{FD9388C8-3EF0-466D-BA02-E0C73E5936C1}"/>
          </ac:spMkLst>
        </pc:spChg>
        <pc:spChg chg="mod topLvl">
          <ac:chgData name="Gabita Cruz" userId="b2611beb94f639ef" providerId="LiveId" clId="{B104059A-077F-4A54-824A-90F684F3A8D6}" dt="2021-11-09T03:08:29.144" v="534" actId="164"/>
          <ac:spMkLst>
            <pc:docMk/>
            <pc:sldMk cId="784462836" sldId="4095"/>
            <ac:spMk id="285" creationId="{295FBEA0-BC12-45CF-8ABA-6A4A312ABD3C}"/>
          </ac:spMkLst>
        </pc:spChg>
        <pc:spChg chg="mod topLvl">
          <ac:chgData name="Gabita Cruz" userId="b2611beb94f639ef" providerId="LiveId" clId="{B104059A-077F-4A54-824A-90F684F3A8D6}" dt="2021-11-09T03:07:06.168" v="522" actId="164"/>
          <ac:spMkLst>
            <pc:docMk/>
            <pc:sldMk cId="784462836" sldId="4095"/>
            <ac:spMk id="286" creationId="{AB4D6D61-6CEE-4EDB-8A45-EB89BCFE4F79}"/>
          </ac:spMkLst>
        </pc:spChg>
        <pc:spChg chg="mod topLvl">
          <ac:chgData name="Gabita Cruz" userId="b2611beb94f639ef" providerId="LiveId" clId="{B104059A-077F-4A54-824A-90F684F3A8D6}" dt="2021-11-09T03:07:06.168" v="522" actId="164"/>
          <ac:spMkLst>
            <pc:docMk/>
            <pc:sldMk cId="784462836" sldId="4095"/>
            <ac:spMk id="287" creationId="{9851BA0D-41EA-44B2-AC38-700598520026}"/>
          </ac:spMkLst>
        </pc:spChg>
        <pc:spChg chg="mod topLvl">
          <ac:chgData name="Gabita Cruz" userId="b2611beb94f639ef" providerId="LiveId" clId="{B104059A-077F-4A54-824A-90F684F3A8D6}" dt="2021-11-09T03:07:06.168" v="522" actId="164"/>
          <ac:spMkLst>
            <pc:docMk/>
            <pc:sldMk cId="784462836" sldId="4095"/>
            <ac:spMk id="288" creationId="{B04913C3-024B-482C-BD5B-A7769B9A09B9}"/>
          </ac:spMkLst>
        </pc:spChg>
        <pc:spChg chg="mod topLvl">
          <ac:chgData name="Gabita Cruz" userId="b2611beb94f639ef" providerId="LiveId" clId="{B104059A-077F-4A54-824A-90F684F3A8D6}" dt="2021-11-09T03:07:06.168" v="522" actId="164"/>
          <ac:spMkLst>
            <pc:docMk/>
            <pc:sldMk cId="784462836" sldId="4095"/>
            <ac:spMk id="289" creationId="{54660E2C-0D55-4B3E-8096-4C4EBFDED0F6}"/>
          </ac:spMkLst>
        </pc:spChg>
        <pc:spChg chg="mod topLvl">
          <ac:chgData name="Gabita Cruz" userId="b2611beb94f639ef" providerId="LiveId" clId="{B104059A-077F-4A54-824A-90F684F3A8D6}" dt="2021-11-09T03:07:06.168" v="522" actId="164"/>
          <ac:spMkLst>
            <pc:docMk/>
            <pc:sldMk cId="784462836" sldId="4095"/>
            <ac:spMk id="290" creationId="{44466574-3F78-47FD-AFA5-ADAB30157995}"/>
          </ac:spMkLst>
        </pc:spChg>
        <pc:spChg chg="mod topLvl">
          <ac:chgData name="Gabita Cruz" userId="b2611beb94f639ef" providerId="LiveId" clId="{B104059A-077F-4A54-824A-90F684F3A8D6}" dt="2021-11-09T03:07:06.168" v="522" actId="164"/>
          <ac:spMkLst>
            <pc:docMk/>
            <pc:sldMk cId="784462836" sldId="4095"/>
            <ac:spMk id="291" creationId="{C1910EB7-438A-455D-825E-CA16AD2B7789}"/>
          </ac:spMkLst>
        </pc:spChg>
        <pc:spChg chg="mod topLvl">
          <ac:chgData name="Gabita Cruz" userId="b2611beb94f639ef" providerId="LiveId" clId="{B104059A-077F-4A54-824A-90F684F3A8D6}" dt="2021-11-09T03:07:06.168" v="522" actId="164"/>
          <ac:spMkLst>
            <pc:docMk/>
            <pc:sldMk cId="784462836" sldId="4095"/>
            <ac:spMk id="292" creationId="{99E30E70-794A-4500-B0FD-078114B2FDEB}"/>
          </ac:spMkLst>
        </pc:spChg>
        <pc:spChg chg="mod topLvl">
          <ac:chgData name="Gabita Cruz" userId="b2611beb94f639ef" providerId="LiveId" clId="{B104059A-077F-4A54-824A-90F684F3A8D6}" dt="2021-11-09T03:04:58.734" v="516" actId="164"/>
          <ac:spMkLst>
            <pc:docMk/>
            <pc:sldMk cId="784462836" sldId="4095"/>
            <ac:spMk id="293" creationId="{F9EC8C9C-B2A8-42C9-94BC-E1FA70CF95BA}"/>
          </ac:spMkLst>
        </pc:spChg>
        <pc:spChg chg="mod topLvl">
          <ac:chgData name="Gabita Cruz" userId="b2611beb94f639ef" providerId="LiveId" clId="{B104059A-077F-4A54-824A-90F684F3A8D6}" dt="2021-11-09T03:04:58.734" v="516" actId="164"/>
          <ac:spMkLst>
            <pc:docMk/>
            <pc:sldMk cId="784462836" sldId="4095"/>
            <ac:spMk id="294" creationId="{B5C28E26-0EB9-4F0C-A60F-85749B2C45E3}"/>
          </ac:spMkLst>
        </pc:spChg>
        <pc:spChg chg="mod topLvl">
          <ac:chgData name="Gabita Cruz" userId="b2611beb94f639ef" providerId="LiveId" clId="{B104059A-077F-4A54-824A-90F684F3A8D6}" dt="2021-11-09T03:04:58.734" v="516" actId="164"/>
          <ac:spMkLst>
            <pc:docMk/>
            <pc:sldMk cId="784462836" sldId="4095"/>
            <ac:spMk id="295" creationId="{1C885436-3547-4A75-9D31-889E9CF5D3EA}"/>
          </ac:spMkLst>
        </pc:spChg>
        <pc:spChg chg="mod topLvl">
          <ac:chgData name="Gabita Cruz" userId="b2611beb94f639ef" providerId="LiveId" clId="{B104059A-077F-4A54-824A-90F684F3A8D6}" dt="2021-11-09T03:04:58.734" v="516" actId="164"/>
          <ac:spMkLst>
            <pc:docMk/>
            <pc:sldMk cId="784462836" sldId="4095"/>
            <ac:spMk id="296" creationId="{E2188BBB-1E64-4788-8C98-7F8782188CAC}"/>
          </ac:spMkLst>
        </pc:spChg>
        <pc:spChg chg="mod topLvl">
          <ac:chgData name="Gabita Cruz" userId="b2611beb94f639ef" providerId="LiveId" clId="{B104059A-077F-4A54-824A-90F684F3A8D6}" dt="2021-11-09T03:04:58.734" v="516" actId="164"/>
          <ac:spMkLst>
            <pc:docMk/>
            <pc:sldMk cId="784462836" sldId="4095"/>
            <ac:spMk id="297" creationId="{123C61A9-E15A-4724-A247-2AAD73363154}"/>
          </ac:spMkLst>
        </pc:spChg>
        <pc:spChg chg="mod topLvl">
          <ac:chgData name="Gabita Cruz" userId="b2611beb94f639ef" providerId="LiveId" clId="{B104059A-077F-4A54-824A-90F684F3A8D6}" dt="2021-11-09T03:04:58.734" v="516" actId="164"/>
          <ac:spMkLst>
            <pc:docMk/>
            <pc:sldMk cId="784462836" sldId="4095"/>
            <ac:spMk id="298" creationId="{235C176F-353A-41C8-B30B-5C9EE3DE3A42}"/>
          </ac:spMkLst>
        </pc:spChg>
        <pc:spChg chg="mod topLvl">
          <ac:chgData name="Gabita Cruz" userId="b2611beb94f639ef" providerId="LiveId" clId="{B104059A-077F-4A54-824A-90F684F3A8D6}" dt="2021-11-09T03:04:58.734" v="516" actId="164"/>
          <ac:spMkLst>
            <pc:docMk/>
            <pc:sldMk cId="784462836" sldId="4095"/>
            <ac:spMk id="299" creationId="{1A51EF59-8086-40E2-A493-F9229FCB3B54}"/>
          </ac:spMkLst>
        </pc:spChg>
        <pc:spChg chg="mod topLvl">
          <ac:chgData name="Gabita Cruz" userId="b2611beb94f639ef" providerId="LiveId" clId="{B104059A-077F-4A54-824A-90F684F3A8D6}" dt="2021-11-09T03:04:58.734" v="516" actId="164"/>
          <ac:spMkLst>
            <pc:docMk/>
            <pc:sldMk cId="784462836" sldId="4095"/>
            <ac:spMk id="300" creationId="{5848FC5B-63E1-4D55-83BA-ADC217310210}"/>
          </ac:spMkLst>
        </pc:spChg>
        <pc:spChg chg="mod topLvl">
          <ac:chgData name="Gabita Cruz" userId="b2611beb94f639ef" providerId="LiveId" clId="{B104059A-077F-4A54-824A-90F684F3A8D6}" dt="2021-11-09T03:01:36.570" v="507" actId="164"/>
          <ac:spMkLst>
            <pc:docMk/>
            <pc:sldMk cId="784462836" sldId="4095"/>
            <ac:spMk id="301" creationId="{F935451F-5B90-4207-9DED-554042703EC4}"/>
          </ac:spMkLst>
        </pc:spChg>
        <pc:spChg chg="mod topLvl">
          <ac:chgData name="Gabita Cruz" userId="b2611beb94f639ef" providerId="LiveId" clId="{B104059A-077F-4A54-824A-90F684F3A8D6}" dt="2021-11-09T03:01:36.570" v="507" actId="164"/>
          <ac:spMkLst>
            <pc:docMk/>
            <pc:sldMk cId="784462836" sldId="4095"/>
            <ac:spMk id="302" creationId="{36190BBE-40CE-483F-BB14-079EB5DDAE7B}"/>
          </ac:spMkLst>
        </pc:spChg>
        <pc:spChg chg="mod topLvl">
          <ac:chgData name="Gabita Cruz" userId="b2611beb94f639ef" providerId="LiveId" clId="{B104059A-077F-4A54-824A-90F684F3A8D6}" dt="2021-11-09T03:01:31.877" v="506" actId="12789"/>
          <ac:spMkLst>
            <pc:docMk/>
            <pc:sldMk cId="784462836" sldId="4095"/>
            <ac:spMk id="303" creationId="{D7E06781-4F25-44EA-A406-7268069BFB99}"/>
          </ac:spMkLst>
        </pc:spChg>
        <pc:spChg chg="mod topLvl">
          <ac:chgData name="Gabita Cruz" userId="b2611beb94f639ef" providerId="LiveId" clId="{B104059A-077F-4A54-824A-90F684F3A8D6}" dt="2021-11-09T03:01:31.877" v="506" actId="12789"/>
          <ac:spMkLst>
            <pc:docMk/>
            <pc:sldMk cId="784462836" sldId="4095"/>
            <ac:spMk id="304" creationId="{99B56927-8147-47BE-BFA7-290A7998C615}"/>
          </ac:spMkLst>
        </pc:spChg>
        <pc:spChg chg="mod ord topLvl">
          <ac:chgData name="Gabita Cruz" userId="b2611beb94f639ef" providerId="LiveId" clId="{B104059A-077F-4A54-824A-90F684F3A8D6}" dt="2021-11-09T03:01:31.877" v="506" actId="12789"/>
          <ac:spMkLst>
            <pc:docMk/>
            <pc:sldMk cId="784462836" sldId="4095"/>
            <ac:spMk id="305" creationId="{328E639A-D83A-415B-8153-3E9DD4E0AF1F}"/>
          </ac:spMkLst>
        </pc:spChg>
        <pc:spChg chg="mod topLvl">
          <ac:chgData name="Gabita Cruz" userId="b2611beb94f639ef" providerId="LiveId" clId="{B104059A-077F-4A54-824A-90F684F3A8D6}" dt="2021-11-09T03:01:31.877" v="506" actId="12789"/>
          <ac:spMkLst>
            <pc:docMk/>
            <pc:sldMk cId="784462836" sldId="4095"/>
            <ac:spMk id="306" creationId="{FB8F2D8D-50CF-4752-B8DE-AEE18D97E1AE}"/>
          </ac:spMkLst>
        </pc:spChg>
        <pc:spChg chg="mod topLvl">
          <ac:chgData name="Gabita Cruz" userId="b2611beb94f639ef" providerId="LiveId" clId="{B104059A-077F-4A54-824A-90F684F3A8D6}" dt="2021-11-09T03:01:31.877" v="506" actId="12789"/>
          <ac:spMkLst>
            <pc:docMk/>
            <pc:sldMk cId="784462836" sldId="4095"/>
            <ac:spMk id="307" creationId="{F76AB2F0-BFF1-418E-8CAB-0585BBCC9390}"/>
          </ac:spMkLst>
        </pc:spChg>
        <pc:spChg chg="mod topLvl">
          <ac:chgData name="Gabita Cruz" userId="b2611beb94f639ef" providerId="LiveId" clId="{B104059A-077F-4A54-824A-90F684F3A8D6}" dt="2021-11-09T03:01:31.877" v="506" actId="12789"/>
          <ac:spMkLst>
            <pc:docMk/>
            <pc:sldMk cId="784462836" sldId="4095"/>
            <ac:spMk id="308" creationId="{17CDFB0D-14BE-43A1-BE19-9C4130D6B60F}"/>
          </ac:spMkLst>
        </pc:spChg>
        <pc:spChg chg="mod topLvl">
          <ac:chgData name="Gabita Cruz" userId="b2611beb94f639ef" providerId="LiveId" clId="{B104059A-077F-4A54-824A-90F684F3A8D6}" dt="2021-11-09T03:01:31.877" v="506" actId="12789"/>
          <ac:spMkLst>
            <pc:docMk/>
            <pc:sldMk cId="784462836" sldId="4095"/>
            <ac:spMk id="309" creationId="{F022AFC2-75BF-4A58-8A7B-E5D2EE01390F}"/>
          </ac:spMkLst>
        </pc:spChg>
        <pc:spChg chg="mod topLvl">
          <ac:chgData name="Gabita Cruz" userId="b2611beb94f639ef" providerId="LiveId" clId="{B104059A-077F-4A54-824A-90F684F3A8D6}" dt="2021-11-09T03:01:31.877" v="506" actId="12789"/>
          <ac:spMkLst>
            <pc:docMk/>
            <pc:sldMk cId="784462836" sldId="4095"/>
            <ac:spMk id="310" creationId="{E67601AD-0D93-442F-8E79-7D94B72DB4FF}"/>
          </ac:spMkLst>
        </pc:spChg>
        <pc:spChg chg="mod topLvl">
          <ac:chgData name="Gabita Cruz" userId="b2611beb94f639ef" providerId="LiveId" clId="{B104059A-077F-4A54-824A-90F684F3A8D6}" dt="2021-11-09T03:01:31.877" v="506" actId="12789"/>
          <ac:spMkLst>
            <pc:docMk/>
            <pc:sldMk cId="784462836" sldId="4095"/>
            <ac:spMk id="311" creationId="{06ADEB02-AE03-4D4D-83D5-58B8A50BED06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12" creationId="{51EA7B07-35E6-4BF8-9D6F-409D8E145360}"/>
          </ac:spMkLst>
        </pc:spChg>
        <pc:spChg chg="mod">
          <ac:chgData name="Gabita Cruz" userId="b2611beb94f639ef" providerId="LiveId" clId="{B104059A-077F-4A54-824A-90F684F3A8D6}" dt="2021-11-09T03:38:40.988" v="659"/>
          <ac:spMkLst>
            <pc:docMk/>
            <pc:sldMk cId="784462836" sldId="4095"/>
            <ac:spMk id="312" creationId="{D3AB82ED-95C8-4480-8F57-0C9AA1E8ADC2}"/>
          </ac:spMkLst>
        </pc:spChg>
        <pc:spChg chg="add del mod">
          <ac:chgData name="Gabita Cruz" userId="b2611beb94f639ef" providerId="LiveId" clId="{B104059A-077F-4A54-824A-90F684F3A8D6}" dt="2021-11-09T03:38:40.988" v="659"/>
          <ac:spMkLst>
            <pc:docMk/>
            <pc:sldMk cId="784462836" sldId="4095"/>
            <ac:spMk id="313" creationId="{5AE35016-8F7B-41C9-8F82-A389D0B88E26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13" creationId="{6DF503B8-5BCE-4026-ADE4-5E351B7F02D7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14" creationId="{6AB66ADB-DF27-4E27-AD97-B66435917685}"/>
          </ac:spMkLst>
        </pc:spChg>
        <pc:spChg chg="add del mod">
          <ac:chgData name="Gabita Cruz" userId="b2611beb94f639ef" providerId="LiveId" clId="{B104059A-077F-4A54-824A-90F684F3A8D6}" dt="2021-11-09T03:38:40.988" v="659"/>
          <ac:spMkLst>
            <pc:docMk/>
            <pc:sldMk cId="784462836" sldId="4095"/>
            <ac:spMk id="314" creationId="{9D153262-4062-4C6C-8A8B-BFCCAFCD48B5}"/>
          </ac:spMkLst>
        </pc:spChg>
        <pc:spChg chg="add mod">
          <ac:chgData name="Gabita Cruz" userId="b2611beb94f639ef" providerId="LiveId" clId="{B104059A-077F-4A54-824A-90F684F3A8D6}" dt="2021-11-09T03:43:21.473" v="696"/>
          <ac:spMkLst>
            <pc:docMk/>
            <pc:sldMk cId="784462836" sldId="4095"/>
            <ac:spMk id="315" creationId="{4E8A0C25-4D9E-4704-9A1B-D8BEAC93358F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15" creationId="{56B21F85-76F8-4604-BBF1-BEE8F6A6E00C}"/>
          </ac:spMkLst>
        </pc:spChg>
        <pc:spChg chg="add mod">
          <ac:chgData name="Gabita Cruz" userId="b2611beb94f639ef" providerId="LiveId" clId="{B104059A-077F-4A54-824A-90F684F3A8D6}" dt="2021-11-09T03:43:21.473" v="696"/>
          <ac:spMkLst>
            <pc:docMk/>
            <pc:sldMk cId="784462836" sldId="4095"/>
            <ac:spMk id="316" creationId="{56F43A06-5733-4FC5-A0D2-83CEA685C478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16" creationId="{F017B109-2545-43BD-AA0C-3F6301BCB14C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17" creationId="{AE18A45C-7A70-4929-8417-59C85FB29907}"/>
          </ac:spMkLst>
        </pc:spChg>
        <pc:spChg chg="add mod">
          <ac:chgData name="Gabita Cruz" userId="b2611beb94f639ef" providerId="LiveId" clId="{B104059A-077F-4A54-824A-90F684F3A8D6}" dt="2021-11-09T03:45:09.638" v="751" actId="207"/>
          <ac:spMkLst>
            <pc:docMk/>
            <pc:sldMk cId="784462836" sldId="4095"/>
            <ac:spMk id="317" creationId="{E7C55610-BABE-496B-8ACB-ED323AE32F11}"/>
          </ac:spMkLst>
        </pc:spChg>
        <pc:spChg chg="add mod">
          <ac:chgData name="Gabita Cruz" userId="b2611beb94f639ef" providerId="LiveId" clId="{B104059A-077F-4A54-824A-90F684F3A8D6}" dt="2021-11-09T03:45:14.044" v="752" actId="207"/>
          <ac:spMkLst>
            <pc:docMk/>
            <pc:sldMk cId="784462836" sldId="4095"/>
            <ac:spMk id="318" creationId="{BF55FE04-10E5-4551-8CC0-E6FF7E4C1944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18" creationId="{D3EADEBC-712D-48D2-BC1A-9F4298EFD631}"/>
          </ac:spMkLst>
        </pc:spChg>
        <pc:spChg chg="add mod">
          <ac:chgData name="Gabita Cruz" userId="b2611beb94f639ef" providerId="LiveId" clId="{B104059A-077F-4A54-824A-90F684F3A8D6}" dt="2021-11-09T03:45:09.638" v="751" actId="207"/>
          <ac:spMkLst>
            <pc:docMk/>
            <pc:sldMk cId="784462836" sldId="4095"/>
            <ac:spMk id="319" creationId="{529C4CA6-6352-47E8-967B-399D7B6B99DD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19" creationId="{9730959C-D1C1-471C-8F94-6C7399876867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20" creationId="{EF85D2E1-FE75-49CD-8E22-4148A3C04B75}"/>
          </ac:spMkLst>
        </pc:spChg>
        <pc:spChg chg="add mod">
          <ac:chgData name="Gabita Cruz" userId="b2611beb94f639ef" providerId="LiveId" clId="{B104059A-077F-4A54-824A-90F684F3A8D6}" dt="2021-11-09T03:45:14.044" v="752" actId="207"/>
          <ac:spMkLst>
            <pc:docMk/>
            <pc:sldMk cId="784462836" sldId="4095"/>
            <ac:spMk id="320" creationId="{F026FEC7-1E11-4628-B7A9-88AEF9279EA2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21" creationId="{E00040E9-1CF6-42A3-A199-AA22A833AA73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22" creationId="{0703AFA5-ABD6-4AB7-B50E-BD90A891ACB4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23" creationId="{8D841A92-7EF0-4E04-BB60-7E9861503F51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24" creationId="{A4FF1F55-CAA9-49DF-9ECF-52756E4AC1D5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25" creationId="{BEAFFA01-6C0D-44F6-8F46-51F518B0625C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26" creationId="{2A15CA92-BEF8-4E82-8348-03E6443CD356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27" creationId="{62A9F6CE-D323-4979-96AE-FC71B8F92E20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28" creationId="{7B167267-0BB3-46CB-95EF-902CF067230D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29" creationId="{7C449624-1F6A-45A1-B321-C42EF3167830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30" creationId="{809CF301-31F7-463A-98E3-AFCCD9CB055C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31" creationId="{98EEF81B-E880-41BA-8126-D95D59F0B775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32" creationId="{A37238CE-6031-4D69-AFD8-DC8C27D5A675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33" creationId="{96016EB2-11C3-4381-A863-6443D58B6B99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34" creationId="{25B2741E-64A4-4155-9D64-8B206B3EF39D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35" creationId="{AA89A843-8B1C-4C20-92D3-3F13665D9EB5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36" creationId="{52B7B77A-D60B-4A37-9955-F9F1F5D3B9D4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37" creationId="{07726AB4-3FDB-4A40-8F11-6D807F977C28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38" creationId="{324055CD-3B93-4847-90D6-58467435E21F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39" creationId="{74BEA3C2-347A-4396-9C03-12F26E7313E8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40" creationId="{D5818DEC-F802-43D8-8669-139E4EF9200D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41" creationId="{8F4BA5C0-E6E3-463E-A95F-CBDF7E8AD9E5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42" creationId="{F1A9940E-5FFD-4655-8C76-E4532D55C78B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43" creationId="{F05ADADD-E3FE-4629-BC94-9D193AB17C88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44" creationId="{CE9240E2-9B4C-4D34-8ECA-78279248EB72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45" creationId="{EC13EDBD-A8D5-4534-85B9-44DAF10A2CB7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46" creationId="{E318803D-7430-410A-8856-5CB99CBFC35B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47" creationId="{BE112AE2-38B1-40DA-83F7-683A234B9BA7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48" creationId="{5C313C23-B1CB-4630-B240-F3CCFE6FF872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49" creationId="{3E70CB08-4A13-4E73-9C3B-1A8EF20C8C47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50" creationId="{2F60D83D-E08D-4F50-9FA0-C4CA9FA4B86D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51" creationId="{876AA5EF-FA18-4FAB-91A2-0F2411E98FD7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52" creationId="{5A7CA040-35E7-4753-B7D6-7034C9722464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53" creationId="{C2E20ECE-3D9B-41A8-BEB6-3D73AE3164E0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54" creationId="{A046F83B-C20E-4D79-B628-80A2B384841A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55" creationId="{48D1ACD0-E82A-48BF-8555-9DCFE777E623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56" creationId="{6C40AD21-7AD1-45AA-8172-3A3112B6D5E9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57" creationId="{A0AF5018-3889-4957-9988-B55E40123E70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58" creationId="{23E04F16-DB21-4F3B-B653-6DC20D424A7E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59" creationId="{72EAC84D-E656-4DB6-9592-9D3853AD427D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60" creationId="{C77B82C5-1EA7-41D6-9B33-B9865357BADA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61" creationId="{577F25C0-BA52-47C5-8BD8-86957A4990DA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62" creationId="{3C7E6B2E-70F9-4D7D-ABAB-86420873C3F6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63" creationId="{2B465800-80EE-4015-BC5F-B85270900BE1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64" creationId="{DAB5FB8A-2946-4C8B-BE76-7729376B89B4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65" creationId="{17AFF6C2-21ED-4E76-8EE3-0B98891340DE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66" creationId="{A9636090-FE5B-47FB-A547-236E316A836E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67" creationId="{DC405658-3CE8-40C0-B428-9B02432DD180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68" creationId="{08E7B54F-E753-4E9A-A646-E36C645CFBC7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69" creationId="{CFD6B9BA-2385-446B-88A1-D1C601582C87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70" creationId="{F31FA557-6C1A-456D-84B3-1A62499FC12F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71" creationId="{831C931B-EEC2-46E0-B6AC-9A41FBD6EF1A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72" creationId="{5BEB1806-B54E-4F25-8FD0-8D4C9CB623F5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73" creationId="{6846FFF7-C2BA-4BAB-ABC2-EA4C45A9A08A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74" creationId="{05EE395F-8E8E-4ABB-9E51-9B71D8261161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75" creationId="{9C942FB2-DCA6-4211-8AE7-424B61CB99A6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76" creationId="{5DA4FC74-C440-4972-8EF9-5C4281D86D5A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77" creationId="{54269A1B-EE57-4A73-AEC7-C0DFD60B8BEA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78" creationId="{E5B9005B-76B9-4C3A-961F-25E0940BEAC8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79" creationId="{B152F15E-9A9D-4CDF-AECF-5014A577E96F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80" creationId="{F3976FDD-B426-4CB2-A4DD-96D5132F44FF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81" creationId="{48C5D572-2FFA-4AB5-8662-709EF9B5BFBD}"/>
          </ac:spMkLst>
        </pc:spChg>
        <pc:spChg chg="del mod topLvl">
          <ac:chgData name="Gabita Cruz" userId="b2611beb94f639ef" providerId="LiveId" clId="{B104059A-077F-4A54-824A-90F684F3A8D6}" dt="2021-11-06T04:15:43.604" v="148" actId="478"/>
          <ac:spMkLst>
            <pc:docMk/>
            <pc:sldMk cId="784462836" sldId="4095"/>
            <ac:spMk id="382" creationId="{E3542D59-1117-4CCA-ADD4-81C0D29135BE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83" creationId="{5A9AE736-21F0-44FC-9FF3-3F251478B39A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84" creationId="{DCBBE0B3-DE1C-449A-9436-BEFB5DA634D6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85" creationId="{975698DA-B33A-427A-8453-81351423D79E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86" creationId="{3676DBD5-86DA-4ABF-AD00-B75949BB7D29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87" creationId="{D626F13D-FD7D-42E9-A849-F29D7A048945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88" creationId="{CDE2C680-5AAF-431D-8FE7-CDD748DC072C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89" creationId="{19DD73E0-586A-4189-9FFB-2DFA02EBE9D9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90" creationId="{996F420D-EFAC-461A-9D29-5118FD417F97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91" creationId="{17A624CF-5BBB-4E91-94EF-E4198D5613F8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92" creationId="{74274390-C6B2-493F-BCD0-E9862DFBBC1B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93" creationId="{C45CF19B-BE85-4E2C-8911-F219280EB7B5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94" creationId="{64BF411C-ABFF-4FCA-B8D9-0F0649AEBA8F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95" creationId="{F6E39DFF-C74A-44B5-8A0F-F560E19A004D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96" creationId="{ECEE9A6B-A9DC-430A-8A1E-6E722AAA19F5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97" creationId="{E1CD261B-FCC9-403F-84E6-31C04375BBE4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98" creationId="{58E67D58-27E0-43C9-BCDE-F66DBFFAA176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399" creationId="{63AD793B-B575-4BD9-971E-222C0DA84DEB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00" creationId="{1356E7D9-59A9-45DD-9AC3-22F2EFE53E90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01" creationId="{CA8A711C-BDF5-41C0-B017-A5F863ABC013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02" creationId="{89D45F1A-6E44-4B16-BF40-D607488AE8AA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03" creationId="{CD00B9FD-4831-45F8-A6AA-2D5F97EA1765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04" creationId="{BB8EB681-6D4A-4A24-B4BC-87F2D04EFD78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05" creationId="{1EFF8CB7-0C71-4DEC-BB2A-106FDD005B32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06" creationId="{C03FF74F-259B-4F9A-B188-46E9397E521C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07" creationId="{CA76797E-BC86-4672-A68E-5F71B58AF537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08" creationId="{5D7AC661-F2D9-44F4-B6AF-4624B606AF4C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09" creationId="{722F6463-EA76-4E67-B067-780E65EA37F3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10" creationId="{6F1E1AEE-2FA7-4BA4-9FB5-F72FE08FFD29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11" creationId="{F58E939D-8B63-4677-882F-E1EC0772CFF5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12" creationId="{AB17D9DE-2E01-4480-AFF6-F803544AA657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13" creationId="{106EB397-BE66-4FF6-9C39-0EA4A1F7818E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14" creationId="{AEE3ACFB-2178-448D-AB09-BD5E1AA7F4F1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15" creationId="{E9EFC5DC-4002-47D8-A9A6-9621EE8D7980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16" creationId="{CDFF259F-2E0D-410C-A53B-9B58FBEABA9D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17" creationId="{2CD10E06-FF92-4C2A-8C8D-2B1105B426B0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18" creationId="{3D587047-A0EF-4114-A0B0-042CBFC9B457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19" creationId="{A3011EA4-2D23-4A18-8653-A85F303A3E2A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20" creationId="{C2B82B66-0F11-46F5-8DFF-C76893584B8C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21" creationId="{39FE027B-5BA1-41A1-93E3-8FBFDF723FAB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22" creationId="{684850E0-4BCC-4EA3-AC5D-C0BF11B05971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23" creationId="{24C45D47-0C6B-4506-AC0B-1CD15E955CDC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24" creationId="{EC492C30-0795-433D-9555-00373E60D83D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25" creationId="{AFC133AB-DEBA-4FBB-95A2-73E6893C571B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26" creationId="{2D5715A9-2085-4B0F-B722-342A42EB5F1C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27" creationId="{C1E3E40D-F065-4AC6-AE92-EE9A7F39A03B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28" creationId="{1159E475-2203-49BF-B433-EFFEF71E446E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29" creationId="{B1717CCF-30BB-4081-99C7-F87C78D5F870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30" creationId="{04AACD25-4D48-4C6F-A57C-66BB0A5E8B30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31" creationId="{8125441B-8328-40B2-8399-AE029FB4F6D8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32" creationId="{9277BE95-F352-4B3D-868D-3F64CAEA08FC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33" creationId="{E1A1E1C3-E5D4-4CC2-AC72-F7C10972F7EF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34" creationId="{9ED46BDC-230F-429F-8546-81B25FBAAF8F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35" creationId="{D6C1B6DF-F180-4EDF-868D-601DB97071AD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36" creationId="{84BC4E5A-731B-4E5F-A523-CEEA3E8DFBAB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37" creationId="{53CF8158-553D-4622-A1C2-A3F35EE3CC4E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38" creationId="{2FFADD33-FA6F-43D7-8F63-18876778EE02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39" creationId="{928B05DA-7BBF-4859-A6C5-E71257C95649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40" creationId="{6F82F080-1B8D-4D53-A3B3-20B234EB7567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41" creationId="{88D402ED-4D82-4693-A628-B6041559E394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42" creationId="{DA47DAE6-7FCE-40E1-B50A-B30AA78CD3C3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43" creationId="{02C6E8B9-2B5B-497C-904C-861A6B5E2B05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44" creationId="{3A0FBEC8-5F0B-4C21-AA98-A5A39DBD12B7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45" creationId="{4E4EF369-4776-4911-B900-67D641AF8705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46" creationId="{DFDDB7B5-06BE-4503-AE7C-731E3B650299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47" creationId="{7FC7A7AE-BD20-41A1-894C-A93827B88781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48" creationId="{369ED33D-5613-40BA-A212-521B87476A6B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49" creationId="{BC88FEE4-5515-4A87-9D43-B08DF3FC0B0A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50" creationId="{212DA9C5-7864-49E8-A3D8-3282EB6CFB9D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51" creationId="{560EAAF0-F5D3-4DC7-A6F7-1ECDEA9D6740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52" creationId="{4927C48A-7795-4D0D-A8CE-70C0EE154741}"/>
          </ac:spMkLst>
        </pc:spChg>
        <pc:spChg chg="del mod topLvl">
          <ac:chgData name="Gabita Cruz" userId="b2611beb94f639ef" providerId="LiveId" clId="{B104059A-077F-4A54-824A-90F684F3A8D6}" dt="2021-11-06T04:15:40.798" v="147" actId="478"/>
          <ac:spMkLst>
            <pc:docMk/>
            <pc:sldMk cId="784462836" sldId="4095"/>
            <ac:spMk id="453" creationId="{BFB5DE1D-054F-4BE6-8D18-B2D006D09B5A}"/>
          </ac:spMkLst>
        </pc:spChg>
        <pc:spChg chg="mod topLvl">
          <ac:chgData name="Gabita Cruz" userId="b2611beb94f639ef" providerId="LiveId" clId="{B104059A-077F-4A54-824A-90F684F3A8D6}" dt="2021-11-11T03:37:42.787" v="1509" actId="165"/>
          <ac:spMkLst>
            <pc:docMk/>
            <pc:sldMk cId="784462836" sldId="4095"/>
            <ac:spMk id="454" creationId="{B2458EB0-1DC3-4FAE-A13C-DBFF040F95E3}"/>
          </ac:spMkLst>
        </pc:spChg>
        <pc:spChg chg="mod topLvl">
          <ac:chgData name="Gabita Cruz" userId="b2611beb94f639ef" providerId="LiveId" clId="{B104059A-077F-4A54-824A-90F684F3A8D6}" dt="2021-11-11T03:37:42.787" v="1509" actId="165"/>
          <ac:spMkLst>
            <pc:docMk/>
            <pc:sldMk cId="784462836" sldId="4095"/>
            <ac:spMk id="455" creationId="{4435FE44-DE56-429D-8B6C-1A0089372556}"/>
          </ac:spMkLst>
        </pc:spChg>
        <pc:spChg chg="mod topLvl">
          <ac:chgData name="Gabita Cruz" userId="b2611beb94f639ef" providerId="LiveId" clId="{B104059A-077F-4A54-824A-90F684F3A8D6}" dt="2021-11-11T03:37:39.085" v="1508" actId="165"/>
          <ac:spMkLst>
            <pc:docMk/>
            <pc:sldMk cId="784462836" sldId="4095"/>
            <ac:spMk id="456" creationId="{BF31F094-9522-4483-A007-A2FFEFC351AD}"/>
          </ac:spMkLst>
        </pc:spChg>
        <pc:spChg chg="mod topLvl">
          <ac:chgData name="Gabita Cruz" userId="b2611beb94f639ef" providerId="LiveId" clId="{B104059A-077F-4A54-824A-90F684F3A8D6}" dt="2021-11-11T03:37:52.220" v="1510" actId="207"/>
          <ac:spMkLst>
            <pc:docMk/>
            <pc:sldMk cId="784462836" sldId="4095"/>
            <ac:spMk id="457" creationId="{0B82488F-002B-4AC9-BF9B-8286FBF39662}"/>
          </ac:spMkLst>
        </pc:spChg>
        <pc:spChg chg="mod topLvl">
          <ac:chgData name="Gabita Cruz" userId="b2611beb94f639ef" providerId="LiveId" clId="{B104059A-077F-4A54-824A-90F684F3A8D6}" dt="2021-11-11T03:37:52.220" v="1510" actId="207"/>
          <ac:spMkLst>
            <pc:docMk/>
            <pc:sldMk cId="784462836" sldId="4095"/>
            <ac:spMk id="458" creationId="{0AE03F03-ECD7-426C-8573-A1C286189655}"/>
          </ac:spMkLst>
        </pc:spChg>
        <pc:grpChg chg="add mod topLvl">
          <ac:chgData name="Gabita Cruz" userId="b2611beb94f639ef" providerId="LiveId" clId="{B104059A-077F-4A54-824A-90F684F3A8D6}" dt="2021-11-11T03:37:52.220" v="1510" actId="207"/>
          <ac:grpSpMkLst>
            <pc:docMk/>
            <pc:sldMk cId="784462836" sldId="4095"/>
            <ac:grpSpMk id="2" creationId="{27C425A9-8F46-4FED-8BCD-C63FD3A8FC5F}"/>
          </ac:grpSpMkLst>
        </pc:grpChg>
        <pc:grpChg chg="add del mod">
          <ac:chgData name="Gabita Cruz" userId="b2611beb94f639ef" providerId="LiveId" clId="{B104059A-077F-4A54-824A-90F684F3A8D6}" dt="2021-11-06T04:15:33.122" v="144" actId="165"/>
          <ac:grpSpMkLst>
            <pc:docMk/>
            <pc:sldMk cId="784462836" sldId="4095"/>
            <ac:grpSpMk id="2" creationId="{8AB7ADCC-79F1-4245-AE64-6B1415012283}"/>
          </ac:grpSpMkLst>
        </pc:grpChg>
        <pc:grpChg chg="add del mod topLvl">
          <ac:chgData name="Gabita Cruz" userId="b2611beb94f639ef" providerId="LiveId" clId="{B104059A-077F-4A54-824A-90F684F3A8D6}" dt="2021-11-11T03:37:39.085" v="1508" actId="165"/>
          <ac:grpSpMkLst>
            <pc:docMk/>
            <pc:sldMk cId="784462836" sldId="4095"/>
            <ac:grpSpMk id="3" creationId="{EFCE799D-DFC0-4DAF-8039-E8AE04C49265}"/>
          </ac:grpSpMkLst>
        </pc:grpChg>
        <pc:grpChg chg="add del mod topLvl">
          <ac:chgData name="Gabita Cruz" userId="b2611beb94f639ef" providerId="LiveId" clId="{B104059A-077F-4A54-824A-90F684F3A8D6}" dt="2021-11-11T03:37:42.787" v="1509" actId="165"/>
          <ac:grpSpMkLst>
            <pc:docMk/>
            <pc:sldMk cId="784462836" sldId="4095"/>
            <ac:grpSpMk id="4" creationId="{C7A916B8-D211-440C-B7F4-ABCF9506D33D}"/>
          </ac:grpSpMkLst>
        </pc:grpChg>
        <pc:grpChg chg="add del mod">
          <ac:chgData name="Gabita Cruz" userId="b2611beb94f639ef" providerId="LiveId" clId="{B104059A-077F-4A54-824A-90F684F3A8D6}" dt="2021-11-09T02:54:22.633" v="482" actId="165"/>
          <ac:grpSpMkLst>
            <pc:docMk/>
            <pc:sldMk cId="784462836" sldId="4095"/>
            <ac:grpSpMk id="5" creationId="{1A23A2CD-4F1C-408D-9583-8846A98D64BF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5" creationId="{8AC721B1-CBB3-4625-AA21-A265AB3A4188}"/>
          </ac:grpSpMkLst>
        </pc:grpChg>
        <pc:grpChg chg="add del mod">
          <ac:chgData name="Gabita Cruz" userId="b2611beb94f639ef" providerId="LiveId" clId="{B104059A-077F-4A54-824A-90F684F3A8D6}" dt="2021-11-09T02:56:18.424" v="489" actId="165"/>
          <ac:grpSpMkLst>
            <pc:docMk/>
            <pc:sldMk cId="784462836" sldId="4095"/>
            <ac:grpSpMk id="6" creationId="{44375789-E011-49DE-A8E2-C55E65FB48F1}"/>
          </ac:grpSpMkLst>
        </pc:grpChg>
        <pc:grpChg chg="add mod">
          <ac:chgData name="Gabita Cruz" userId="b2611beb94f639ef" providerId="LiveId" clId="{B104059A-077F-4A54-824A-90F684F3A8D6}" dt="2021-11-09T03:01:36.570" v="507" actId="164"/>
          <ac:grpSpMkLst>
            <pc:docMk/>
            <pc:sldMk cId="784462836" sldId="4095"/>
            <ac:grpSpMk id="7" creationId="{BA6FA66E-F7CD-4414-AD81-542134F1553D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8" creationId="{EDBE7187-0028-40A0-B387-A1E5DCF0A28E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9" creationId="{34D17A2C-A9C9-4DBD-8DBA-002A86934FCD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10" creationId="{E42E95DF-F4A5-4E6D-9229-8FFB87D6677D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11" creationId="{2D3484E6-FBA1-49A7-99DF-367DFCFFEEF1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12" creationId="{67FDD0A0-3F50-4F33-BE9B-5823CA38E646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13" creationId="{337223F9-4D98-4450-ABAB-7741BC02FCC6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14" creationId="{75515334-4C72-421F-A1DF-360289306BE9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15" creationId="{4118FFA2-35C1-4973-988F-1A7D0ECDB187}"/>
          </ac:grpSpMkLst>
        </pc:grpChg>
        <pc:grpChg chg="add del mod">
          <ac:chgData name="Gabita Cruz" userId="b2611beb94f639ef" providerId="LiveId" clId="{B104059A-077F-4A54-824A-90F684F3A8D6}" dt="2021-11-09T03:14:11.586" v="556" actId="165"/>
          <ac:grpSpMkLst>
            <pc:docMk/>
            <pc:sldMk cId="784462836" sldId="4095"/>
            <ac:grpSpMk id="16" creationId="{2C0BFF99-B57D-443C-A8B0-E3D0F00C58BA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17" creationId="{430D998C-7F17-41FE-904C-0C22ABB7E340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18" creationId="{D488E1AD-7B73-4A0D-8816-CC13F114F8CA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19" creationId="{C3BE5852-01D2-4D0E-9357-39C07DC31BB4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20" creationId="{165046A0-7E62-4FFE-8603-DD4F44BA4DD8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21" creationId="{73D841AD-DB55-4BE3-AF2E-33FC32E97A18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22" creationId="{0038BE76-3BCB-4253-9DEB-1AA160F44DE1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23" creationId="{B15D5E7D-CF48-459A-9DEC-A8322E774F0E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24" creationId="{8088AA9C-22DB-4F10-86D9-52E9C96E32CB}"/>
          </ac:grpSpMkLst>
        </pc:grpChg>
        <pc:grpChg chg="add del mod">
          <ac:chgData name="Gabita Cruz" userId="b2611beb94f639ef" providerId="LiveId" clId="{B104059A-077F-4A54-824A-90F684F3A8D6}" dt="2021-11-09T03:37:20.831" v="647" actId="165"/>
          <ac:grpSpMkLst>
            <pc:docMk/>
            <pc:sldMk cId="784462836" sldId="4095"/>
            <ac:grpSpMk id="25" creationId="{748D153D-D7DC-42C3-8A5D-AC298C32EEA6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26" creationId="{A732D331-816C-42E1-8F0F-276A33E68DC4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28" creationId="{2716BD3E-814D-4C53-AEC9-7B8E818C37A6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29" creationId="{DA05BA3C-1BCA-43C6-B5F1-A22991BF1910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30" creationId="{28E5C879-47DF-4E3E-BD00-28FD9AAF3D01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31" creationId="{AB389B2F-A7AC-4FA7-B5EC-110452321C22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32" creationId="{037E9447-F67C-48E8-B22A-EA5BF6DA5072}"/>
          </ac:grpSpMkLst>
        </pc:grpChg>
        <pc:grpChg chg="add mod">
          <ac:chgData name="Gabita Cruz" userId="b2611beb94f639ef" providerId="LiveId" clId="{B104059A-077F-4A54-824A-90F684F3A8D6}" dt="2021-11-11T02:25:56.855" v="1198" actId="164"/>
          <ac:grpSpMkLst>
            <pc:docMk/>
            <pc:sldMk cId="784462836" sldId="4095"/>
            <ac:grpSpMk id="33" creationId="{80BEFF4C-1182-43FD-8E2D-CD7266B70F89}"/>
          </ac:grpSpMkLst>
        </pc:grpChg>
      </pc:sldChg>
      <pc:sldChg chg="addSp delSp modSp new mod">
        <pc:chgData name="Gabita Cruz" userId="b2611beb94f639ef" providerId="LiveId" clId="{B104059A-077F-4A54-824A-90F684F3A8D6}" dt="2021-11-11T02:25:40.270" v="1197" actId="164"/>
        <pc:sldMkLst>
          <pc:docMk/>
          <pc:sldMk cId="1291836378" sldId="4096"/>
        </pc:sldMkLst>
        <pc:spChg chg="del mod topLvl">
          <ac:chgData name="Gabita Cruz" userId="b2611beb94f639ef" providerId="LiveId" clId="{B104059A-077F-4A54-824A-90F684F3A8D6}" dt="2021-11-06T04:16:49.074" v="166" actId="478"/>
          <ac:spMkLst>
            <pc:docMk/>
            <pc:sldMk cId="1291836378" sldId="4096"/>
            <ac:spMk id="3" creationId="{CD143151-C679-4285-9F22-7E6E3CA9EC58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4" creationId="{C370CE56-937F-4390-A253-D6E1DAE65864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5" creationId="{FE100946-6437-4C30-ABD9-3DAB6A583021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6" creationId="{463CA010-1E83-4433-8684-64A15C4371BB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7" creationId="{2C3D1FFC-5DCA-40AA-AB67-3FAF5F587277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8" creationId="{14413C71-9830-4505-8CB8-3EBBF39E5410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9" creationId="{87B244BA-2DF0-4A84-868E-8E2A44623715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10" creationId="{FE343CB6-8426-49A3-89B8-CEF39311155D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11" creationId="{C25BA2B4-90E9-4E62-8A61-D34F976CC13E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12" creationId="{1B8F9868-5BB1-489C-A193-DBC9E7F818DF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13" creationId="{F660253C-8A32-4EEA-AA45-493A559B4102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14" creationId="{241295E2-8868-420C-A7BB-DAB4131BBEC1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15" creationId="{2595C1AC-3504-4062-8EA4-4511F6D9146A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16" creationId="{ED081953-6F93-441C-9B2B-4469C585B81B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17" creationId="{77676CE9-DEBD-4785-ADDE-FDDFA94674C5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18" creationId="{7016B59D-5F6A-48F6-AED9-EDC27DCE0CB0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19" creationId="{A1C10C27-27E1-4A8C-A6C2-D56357B9581D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20" creationId="{8E8669B5-7774-447F-97A9-FED2E9EAA4B4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21" creationId="{32FDA2F8-FC79-4DF1-8C95-27FFF6B16444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22" creationId="{386D89A7-7B1C-4F9D-B6C1-30F04B91351B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23" creationId="{22FDDAD1-2A0F-4ED6-AB3E-978C2F0FC28F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24" creationId="{846F9E03-E994-4BCF-902D-57386C7C597B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25" creationId="{1352234C-A4E1-4014-BE90-5DBAB66A5E13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26" creationId="{A3EDDE65-6A1A-4B4F-9582-80AA4B2435C2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27" creationId="{9A632E0E-EB8E-4708-8F16-AFC9C1DE83E9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28" creationId="{6C6E7151-DCAC-4FCC-862B-4B445751B2BD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29" creationId="{7D6D1654-22FD-4BA9-A6FC-E039B85EE707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30" creationId="{7A76447F-B572-455C-A9CC-562FB9207335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31" creationId="{28E181A3-1819-4CB8-9947-286A4B2A3A4A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32" creationId="{3CF5564C-6F8A-4246-A916-102A5B86987B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33" creationId="{41FDC233-7974-4F61-AFB8-FA232703C837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34" creationId="{634F6566-7BAC-4A6B-B6A7-4CF88A9C1A9F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35" creationId="{53254471-97FE-4106-AFAE-4CB416361A2C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36" creationId="{E8EE2706-0FC3-403C-919C-C10C059CC4E6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37" creationId="{126EB40F-1799-42E8-B75B-578E6D90BF89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38" creationId="{5B8D8D2F-BD21-4B85-B439-DE30E183EF42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39" creationId="{EEA59586-7AA2-468A-B7BB-0A351CABC003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40" creationId="{AC64A6E5-1A2E-42C2-8C3F-B40E46F22201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41" creationId="{FE0A7E20-82E6-4C70-B6B8-052431B6A73F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42" creationId="{080FDB58-071C-4C6E-BFF7-F11609DEBD7C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43" creationId="{DA1744C2-DAC4-4655-BB8C-4DB9FEC7443D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44" creationId="{83E80999-26B3-4403-BC93-2F6991FF8773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45" creationId="{D0881637-29A4-4A4F-8D8E-305BD47D2890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46" creationId="{B8F94FB6-CC1A-43C7-BA8E-242DE2C5B490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47" creationId="{FA456D5E-6A0B-469B-B827-39F62CCB433E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48" creationId="{A85D75DE-69B3-45FB-A9C4-69483E3DA8EC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49" creationId="{27D64E38-0DC1-4062-8497-39491C6A9270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50" creationId="{F31DA1F1-5E10-47A6-8D10-8B6A03A4376F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51" creationId="{B27426E8-29E4-4739-A3DA-126DDE65C67D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52" creationId="{1A4B78BB-E4E7-4C7F-A475-42619DB821A6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53" creationId="{672CF060-11B6-4168-AF3F-FFE967BF1A62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54" creationId="{6028A701-EFB1-4A23-8223-C72BB2D5FE36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55" creationId="{AE9F7EBE-99EE-4687-B9D7-BAB0E155F9A9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56" creationId="{117B55D1-7295-4152-A012-8958EF32D03E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57" creationId="{FF07B901-1F6A-41C0-9985-F2A5FA03BB55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58" creationId="{61BB6653-7770-4CBD-9BC5-2B12CC0C2CB6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59" creationId="{E0431EB0-5C72-4AC2-86C1-FC989B71D140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60" creationId="{60399700-27BA-4059-9B9A-DF945F217275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61" creationId="{3EDAF823-1DB1-48BD-BE2A-BED21134F251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62" creationId="{5558438A-5408-4322-85EC-681679DCCC6D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63" creationId="{A6779A26-D581-40CA-A703-8AD1A8B49C26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64" creationId="{44989E26-2DDC-47DD-8D4C-3DEB58B6F055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65" creationId="{FC558A3E-37B9-43BA-A6AE-C64C250D3034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66" creationId="{B0389A4F-5FEC-4071-9BB0-4AE2F782E4DA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67" creationId="{EE98906D-0685-4B74-BD97-DE4E99739954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68" creationId="{1E5553C1-9783-413C-B29A-1FC36FAE8A42}"/>
          </ac:spMkLst>
        </pc:spChg>
        <pc:spChg chg="del mod topLvl">
          <ac:chgData name="Gabita Cruz" userId="b2611beb94f639ef" providerId="LiveId" clId="{B104059A-077F-4A54-824A-90F684F3A8D6}" dt="2021-11-06T04:16:51.621" v="167" actId="478"/>
          <ac:spMkLst>
            <pc:docMk/>
            <pc:sldMk cId="1291836378" sldId="4096"/>
            <ac:spMk id="69" creationId="{05D3F5B5-E06C-4EB1-B1A8-01A3BBC43E9D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70" creationId="{BDA1BE59-9589-43B0-AB77-11685D79E336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71" creationId="{6BF54908-FF9C-4B50-8893-7A230B718105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72" creationId="{E94CB92B-F825-4958-AC88-AF170FB26258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73" creationId="{0702B99B-38D4-48E1-8C52-359C48B23F37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74" creationId="{E9E09714-1EDE-4E7F-A66F-3089522D94A5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75" creationId="{50F2F67F-EE35-4B78-B007-3E6C2CD3C554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76" creationId="{90D77BCE-2A6C-46FF-B48D-08EB3A155F60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77" creationId="{FE8747C5-9C22-4AAF-A381-C5AC8776F919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78" creationId="{04B14BB0-1559-4EA8-A06C-9F3034FBD6DE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79" creationId="{F47F7E03-248C-4212-8856-154D4E07837B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80" creationId="{00F64882-9353-4E70-8B14-CC0DBE39A9BB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81" creationId="{B23A88EF-C1DC-4ED6-A06A-6316DC16F0A7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82" creationId="{5681CE06-6FAF-4CD1-82CB-619A07EB67B7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83" creationId="{8D605F4D-DB10-4A1B-9EA0-BA0D3EE949D8}"/>
          </ac:spMkLst>
        </pc:spChg>
        <pc:spChg chg="mod topLvl">
          <ac:chgData name="Gabita Cruz" userId="b2611beb94f639ef" providerId="LiveId" clId="{B104059A-077F-4A54-824A-90F684F3A8D6}" dt="2021-11-11T01:26:27.199" v="929" actId="207"/>
          <ac:spMkLst>
            <pc:docMk/>
            <pc:sldMk cId="1291836378" sldId="4096"/>
            <ac:spMk id="84" creationId="{46D84902-7646-4F11-BA58-ABB8D47FDC77}"/>
          </ac:spMkLst>
        </pc:spChg>
        <pc:spChg chg="mod topLvl">
          <ac:chgData name="Gabita Cruz" userId="b2611beb94f639ef" providerId="LiveId" clId="{B104059A-077F-4A54-824A-90F684F3A8D6}" dt="2021-11-11T01:21:51.441" v="920" actId="164"/>
          <ac:spMkLst>
            <pc:docMk/>
            <pc:sldMk cId="1291836378" sldId="4096"/>
            <ac:spMk id="85" creationId="{DDA0919A-7EA8-4357-AFCE-972334B3778B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86" creationId="{1F2720EE-FEFB-4C0D-8B9F-0549E1587711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87" creationId="{BEDC8898-C657-4362-9D07-C6187E94D6F3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88" creationId="{321B44B0-15BC-4490-AF11-77E31F208839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89" creationId="{91B26CF0-E10A-48F3-8E01-35A5CD33B574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90" creationId="{1F2FC5AA-3FCD-4C1D-87CD-86F5B2E69E9E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91" creationId="{33CAD69F-DCCE-43BA-A6D6-71D149722CBC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92" creationId="{FBE1B4DF-1C93-4522-A414-C95700BB4E76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93" creationId="{1EC33407-E30C-4EC5-8AD4-85F881D43E75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94" creationId="{D167675A-8BDF-435A-81F2-C6DB2E0EA8BE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95" creationId="{AC60C248-3600-4BE2-8030-3F5FA9DFD8AB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96" creationId="{3CA461A5-D324-4603-B799-6BA4533E829A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97" creationId="{60B86647-06B4-496E-8AFC-ABACBE44C81E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98" creationId="{92D9CE20-86CE-438F-A4A1-EEA924D30461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99" creationId="{7A2E2262-1D6A-4698-8B39-0291BEA22B86}"/>
          </ac:spMkLst>
        </pc:spChg>
        <pc:spChg chg="mod topLvl">
          <ac:chgData name="Gabita Cruz" userId="b2611beb94f639ef" providerId="LiveId" clId="{B104059A-077F-4A54-824A-90F684F3A8D6}" dt="2021-11-11T01:26:34.822" v="931" actId="207"/>
          <ac:spMkLst>
            <pc:docMk/>
            <pc:sldMk cId="1291836378" sldId="4096"/>
            <ac:spMk id="100" creationId="{D1700CEC-8548-404C-AB7F-F47A46C84C25}"/>
          </ac:spMkLst>
        </pc:spChg>
        <pc:spChg chg="mod topLvl">
          <ac:chgData name="Gabita Cruz" userId="b2611beb94f639ef" providerId="LiveId" clId="{B104059A-077F-4A54-824A-90F684F3A8D6}" dt="2021-11-11T01:20:51.204" v="913" actId="164"/>
          <ac:spMkLst>
            <pc:docMk/>
            <pc:sldMk cId="1291836378" sldId="4096"/>
            <ac:spMk id="101" creationId="{F69776E7-FAE5-4269-B844-CF461DDB8191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02" creationId="{BF556A4D-E3E7-43E8-9126-E0BA6CF28361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03" creationId="{66D380C7-EB3C-4706-ADC3-AA217DCA03D8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04" creationId="{8FD6B65E-A3A3-4E76-A6F4-5D2531BC430F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05" creationId="{17ACD45D-E6FA-4492-94BA-EAEF3C951D12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06" creationId="{85E79CEE-F814-46D6-BB8F-3BE6F222A0E4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07" creationId="{BFBB16E9-E0ED-4C12-8FF7-1FE41AE9A248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08" creationId="{B19D568D-9EA3-4DE7-9467-34129CA9FC2D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09" creationId="{90BF5DDB-BF84-44EA-9CFA-ACDB52D83F78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10" creationId="{87487ED4-1C75-48ED-84EF-CFEB66C5C69F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11" creationId="{AF56A020-2148-4FA6-BDE8-69F234241B09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12" creationId="{9281BB1C-758F-4AFE-887D-0ABA36698FBB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13" creationId="{21105FFC-4FCB-41EB-85CA-82B302246E14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14" creationId="{EF8AB093-61B5-4112-BB84-A4E37BEAB6FA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15" creationId="{A7389489-5683-4E6E-92C5-1A815499205F}"/>
          </ac:spMkLst>
        </pc:spChg>
        <pc:spChg chg="mod topLvl">
          <ac:chgData name="Gabita Cruz" userId="b2611beb94f639ef" providerId="LiveId" clId="{B104059A-077F-4A54-824A-90F684F3A8D6}" dt="2021-11-11T01:26:14.265" v="927" actId="207"/>
          <ac:spMkLst>
            <pc:docMk/>
            <pc:sldMk cId="1291836378" sldId="4096"/>
            <ac:spMk id="116" creationId="{43636465-DAD7-4C60-8D24-E6F4AFE0262B}"/>
          </ac:spMkLst>
        </pc:spChg>
        <pc:spChg chg="mod topLvl">
          <ac:chgData name="Gabita Cruz" userId="b2611beb94f639ef" providerId="LiveId" clId="{B104059A-077F-4A54-824A-90F684F3A8D6}" dt="2021-11-11T01:19:50.228" v="907" actId="164"/>
          <ac:spMkLst>
            <pc:docMk/>
            <pc:sldMk cId="1291836378" sldId="4096"/>
            <ac:spMk id="117" creationId="{8E93D447-7216-486B-906F-CCBC7E8E339E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18" creationId="{60DD9D71-6625-4571-8001-9E6E23BF7CA3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19" creationId="{F086459C-B24E-46E0-BB04-11EFE6466BFA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20" creationId="{6CE9B283-96B4-48D8-9A35-F0513A568EB6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21" creationId="{6DDB23D8-7FAB-4BCF-AB80-998E4731A8E3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22" creationId="{5224A6ED-1E68-4BCE-AB9B-A4FDB2B81F67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23" creationId="{1A2276DF-5785-4F81-828E-8825B2CCDB26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24" creationId="{580A6DD2-1863-4230-9C1C-3966F3F9392C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25" creationId="{0837FBFA-1D02-4F16-8CA2-8D8C1C24B529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26" creationId="{85771F80-D460-4827-AEB2-9C3E98BCBDB7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27" creationId="{D67D8A2D-84C8-474A-A352-06BED3ED2AF2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28" creationId="{15835E29-BD9F-4D6F-91DF-EAB7C0AC52CC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29" creationId="{B0A88B1E-354B-4ECB-A6A3-605F1AAE842A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30" creationId="{B8773723-BD81-427F-9955-052EEF5B93EB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31" creationId="{E35E323A-6937-487A-915D-BB25B302FD9E}"/>
          </ac:spMkLst>
        </pc:spChg>
        <pc:spChg chg="mod topLvl">
          <ac:chgData name="Gabita Cruz" userId="b2611beb94f639ef" providerId="LiveId" clId="{B104059A-077F-4A54-824A-90F684F3A8D6}" dt="2021-11-11T01:26:08.352" v="925" actId="207"/>
          <ac:spMkLst>
            <pc:docMk/>
            <pc:sldMk cId="1291836378" sldId="4096"/>
            <ac:spMk id="132" creationId="{AD15EBCA-1576-4EB4-848C-50535AE5B210}"/>
          </ac:spMkLst>
        </pc:spChg>
        <pc:spChg chg="mod topLvl">
          <ac:chgData name="Gabita Cruz" userId="b2611beb94f639ef" providerId="LiveId" clId="{B104059A-077F-4A54-824A-90F684F3A8D6}" dt="2021-11-11T01:18:53.508" v="901" actId="164"/>
          <ac:spMkLst>
            <pc:docMk/>
            <pc:sldMk cId="1291836378" sldId="4096"/>
            <ac:spMk id="133" creationId="{C8FF7321-3DAB-49D0-8A41-EB1F74760401}"/>
          </ac:spMkLst>
        </pc:spChg>
        <pc:spChg chg="mod topLvl">
          <ac:chgData name="Gabita Cruz" userId="b2611beb94f639ef" providerId="LiveId" clId="{B104059A-077F-4A54-824A-90F684F3A8D6}" dt="2021-11-11T01:17:37.523" v="895" actId="207"/>
          <ac:spMkLst>
            <pc:docMk/>
            <pc:sldMk cId="1291836378" sldId="4096"/>
            <ac:spMk id="134" creationId="{0738F929-176E-483B-B7BE-EBC1BD2633F6}"/>
          </ac:spMkLst>
        </pc:spChg>
        <pc:spChg chg="mod topLvl">
          <ac:chgData name="Gabita Cruz" userId="b2611beb94f639ef" providerId="LiveId" clId="{B104059A-077F-4A54-824A-90F684F3A8D6}" dt="2021-11-11T01:17:33.510" v="894" actId="207"/>
          <ac:spMkLst>
            <pc:docMk/>
            <pc:sldMk cId="1291836378" sldId="4096"/>
            <ac:spMk id="135" creationId="{494004E5-EBDB-4891-B855-F54A02620C8D}"/>
          </ac:spMkLst>
        </pc:spChg>
        <pc:spChg chg="mod topLvl">
          <ac:chgData name="Gabita Cruz" userId="b2611beb94f639ef" providerId="LiveId" clId="{B104059A-077F-4A54-824A-90F684F3A8D6}" dt="2021-11-11T01:17:28.805" v="893" actId="207"/>
          <ac:spMkLst>
            <pc:docMk/>
            <pc:sldMk cId="1291836378" sldId="4096"/>
            <ac:spMk id="136" creationId="{852F07F6-F168-43FC-9D61-D746C116A0EC}"/>
          </ac:spMkLst>
        </pc:spChg>
        <pc:spChg chg="mod topLvl">
          <ac:chgData name="Gabita Cruz" userId="b2611beb94f639ef" providerId="LiveId" clId="{B104059A-077F-4A54-824A-90F684F3A8D6}" dt="2021-11-11T01:17:19.357" v="892" actId="207"/>
          <ac:spMkLst>
            <pc:docMk/>
            <pc:sldMk cId="1291836378" sldId="4096"/>
            <ac:spMk id="137" creationId="{21469C09-A13A-474A-8ADF-3BDA41229ABF}"/>
          </ac:spMkLst>
        </pc:spChg>
        <pc:spChg chg="mod topLvl">
          <ac:chgData name="Gabita Cruz" userId="b2611beb94f639ef" providerId="LiveId" clId="{B104059A-077F-4A54-824A-90F684F3A8D6}" dt="2021-11-11T01:17:28.805" v="893" actId="207"/>
          <ac:spMkLst>
            <pc:docMk/>
            <pc:sldMk cId="1291836378" sldId="4096"/>
            <ac:spMk id="138" creationId="{6C08B0BF-86F3-4225-A7C0-21988BC045C3}"/>
          </ac:spMkLst>
        </pc:spChg>
        <pc:spChg chg="mod topLvl">
          <ac:chgData name="Gabita Cruz" userId="b2611beb94f639ef" providerId="LiveId" clId="{B104059A-077F-4A54-824A-90F684F3A8D6}" dt="2021-11-11T01:17:19.357" v="892" actId="207"/>
          <ac:spMkLst>
            <pc:docMk/>
            <pc:sldMk cId="1291836378" sldId="4096"/>
            <ac:spMk id="139" creationId="{3BAE7F59-F76C-4EA6-A274-10908CD25901}"/>
          </ac:spMkLst>
        </pc:spChg>
        <pc:spChg chg="mod topLvl">
          <ac:chgData name="Gabita Cruz" userId="b2611beb94f639ef" providerId="LiveId" clId="{B104059A-077F-4A54-824A-90F684F3A8D6}" dt="2021-11-11T01:17:28.805" v="893" actId="207"/>
          <ac:spMkLst>
            <pc:docMk/>
            <pc:sldMk cId="1291836378" sldId="4096"/>
            <ac:spMk id="140" creationId="{C2094A4E-9315-4FFB-A2B1-EC139374FE62}"/>
          </ac:spMkLst>
        </pc:spChg>
        <pc:spChg chg="mod topLvl">
          <ac:chgData name="Gabita Cruz" userId="b2611beb94f639ef" providerId="LiveId" clId="{B104059A-077F-4A54-824A-90F684F3A8D6}" dt="2021-11-11T01:17:19.357" v="892" actId="207"/>
          <ac:spMkLst>
            <pc:docMk/>
            <pc:sldMk cId="1291836378" sldId="4096"/>
            <ac:spMk id="141" creationId="{B83B13C5-9398-4C12-AB4E-0D0E0695D2A3}"/>
          </ac:spMkLst>
        </pc:spChg>
        <pc:spChg chg="mod topLvl">
          <ac:chgData name="Gabita Cruz" userId="b2611beb94f639ef" providerId="LiveId" clId="{B104059A-077F-4A54-824A-90F684F3A8D6}" dt="2021-11-11T01:17:28.805" v="893" actId="207"/>
          <ac:spMkLst>
            <pc:docMk/>
            <pc:sldMk cId="1291836378" sldId="4096"/>
            <ac:spMk id="142" creationId="{89164386-9D4D-4A2D-A12E-22D596C7520A}"/>
          </ac:spMkLst>
        </pc:spChg>
        <pc:spChg chg="mod topLvl">
          <ac:chgData name="Gabita Cruz" userId="b2611beb94f639ef" providerId="LiveId" clId="{B104059A-077F-4A54-824A-90F684F3A8D6}" dt="2021-11-11T01:17:19.357" v="892" actId="207"/>
          <ac:spMkLst>
            <pc:docMk/>
            <pc:sldMk cId="1291836378" sldId="4096"/>
            <ac:spMk id="143" creationId="{A4D9654A-B115-4040-8B6E-CB3C9ED41880}"/>
          </ac:spMkLst>
        </pc:spChg>
        <pc:spChg chg="mod topLvl">
          <ac:chgData name="Gabita Cruz" userId="b2611beb94f639ef" providerId="LiveId" clId="{B104059A-077F-4A54-824A-90F684F3A8D6}" dt="2021-11-11T01:26:41.137" v="933" actId="207"/>
          <ac:spMkLst>
            <pc:docMk/>
            <pc:sldMk cId="1291836378" sldId="4096"/>
            <ac:spMk id="144" creationId="{B115C97D-9DD1-44CA-953C-2CC1A26A6111}"/>
          </ac:spMkLst>
        </pc:spChg>
        <pc:spChg chg="mod topLvl">
          <ac:chgData name="Gabita Cruz" userId="b2611beb94f639ef" providerId="LiveId" clId="{B104059A-077F-4A54-824A-90F684F3A8D6}" dt="2021-11-11T01:16:59.784" v="891" actId="207"/>
          <ac:spMkLst>
            <pc:docMk/>
            <pc:sldMk cId="1291836378" sldId="4096"/>
            <ac:spMk id="145" creationId="{3589A930-C3E8-4440-B9CE-0FAE4ED83F33}"/>
          </ac:spMkLst>
        </pc:spChg>
        <pc:spChg chg="mod topLvl">
          <ac:chgData name="Gabita Cruz" userId="b2611beb94f639ef" providerId="LiveId" clId="{B104059A-077F-4A54-824A-90F684F3A8D6}" dt="2021-11-11T01:15:13.382" v="889" actId="164"/>
          <ac:spMkLst>
            <pc:docMk/>
            <pc:sldMk cId="1291836378" sldId="4096"/>
            <ac:spMk id="146" creationId="{13561AD4-1024-465C-AACD-D5AAD3E5FBC3}"/>
          </ac:spMkLst>
        </pc:spChg>
        <pc:spChg chg="mod topLvl">
          <ac:chgData name="Gabita Cruz" userId="b2611beb94f639ef" providerId="LiveId" clId="{B104059A-077F-4A54-824A-90F684F3A8D6}" dt="2021-11-11T01:15:13.382" v="889" actId="164"/>
          <ac:spMkLst>
            <pc:docMk/>
            <pc:sldMk cId="1291836378" sldId="4096"/>
            <ac:spMk id="147" creationId="{0C8B5B5A-FACB-4901-9FEB-053917348794}"/>
          </ac:spMkLst>
        </pc:spChg>
        <pc:spChg chg="mod topLvl">
          <ac:chgData name="Gabita Cruz" userId="b2611beb94f639ef" providerId="LiveId" clId="{B104059A-077F-4A54-824A-90F684F3A8D6}" dt="2021-11-11T01:15:10.029" v="888" actId="164"/>
          <ac:spMkLst>
            <pc:docMk/>
            <pc:sldMk cId="1291836378" sldId="4096"/>
            <ac:spMk id="148" creationId="{0ECA47E4-A5CB-4D79-BFB6-9FF17C5E05E3}"/>
          </ac:spMkLst>
        </pc:spChg>
        <pc:spChg chg="mod topLvl">
          <ac:chgData name="Gabita Cruz" userId="b2611beb94f639ef" providerId="LiveId" clId="{B104059A-077F-4A54-824A-90F684F3A8D6}" dt="2021-11-11T01:15:10.029" v="888" actId="164"/>
          <ac:spMkLst>
            <pc:docMk/>
            <pc:sldMk cId="1291836378" sldId="4096"/>
            <ac:spMk id="149" creationId="{A6CBDC78-59E1-42A8-A643-459E7723DB94}"/>
          </ac:spMkLst>
        </pc:spChg>
        <pc:spChg chg="mod topLvl">
          <ac:chgData name="Gabita Cruz" userId="b2611beb94f639ef" providerId="LiveId" clId="{B104059A-077F-4A54-824A-90F684F3A8D6}" dt="2021-11-11T01:15:06.324" v="887" actId="164"/>
          <ac:spMkLst>
            <pc:docMk/>
            <pc:sldMk cId="1291836378" sldId="4096"/>
            <ac:spMk id="150" creationId="{09FF3377-D478-419E-8834-10EC8DC07B6D}"/>
          </ac:spMkLst>
        </pc:spChg>
        <pc:spChg chg="mod topLvl">
          <ac:chgData name="Gabita Cruz" userId="b2611beb94f639ef" providerId="LiveId" clId="{B104059A-077F-4A54-824A-90F684F3A8D6}" dt="2021-11-11T01:15:06.324" v="887" actId="164"/>
          <ac:spMkLst>
            <pc:docMk/>
            <pc:sldMk cId="1291836378" sldId="4096"/>
            <ac:spMk id="151" creationId="{123F535D-D0DC-4D33-A59D-8D549E9CB628}"/>
          </ac:spMkLst>
        </pc:spChg>
        <pc:spChg chg="mod topLvl">
          <ac:chgData name="Gabita Cruz" userId="b2611beb94f639ef" providerId="LiveId" clId="{B104059A-077F-4A54-824A-90F684F3A8D6}" dt="2021-11-11T01:13:51.567" v="884" actId="207"/>
          <ac:spMkLst>
            <pc:docMk/>
            <pc:sldMk cId="1291836378" sldId="4096"/>
            <ac:spMk id="152" creationId="{092E0932-5E3B-4186-B39D-C0E4D316B6A6}"/>
          </ac:spMkLst>
        </pc:spChg>
        <pc:spChg chg="mod topLvl">
          <ac:chgData name="Gabita Cruz" userId="b2611beb94f639ef" providerId="LiveId" clId="{B104059A-077F-4A54-824A-90F684F3A8D6}" dt="2021-11-11T01:13:43.477" v="883" actId="207"/>
          <ac:spMkLst>
            <pc:docMk/>
            <pc:sldMk cId="1291836378" sldId="4096"/>
            <ac:spMk id="153" creationId="{8ABC3653-2119-42D6-82DB-76295E6AB9ED}"/>
          </ac:spMkLst>
        </pc:spChg>
        <pc:spChg chg="mod topLvl">
          <ac:chgData name="Gabita Cruz" userId="b2611beb94f639ef" providerId="LiveId" clId="{B104059A-077F-4A54-824A-90F684F3A8D6}" dt="2021-11-11T01:13:51.567" v="884" actId="207"/>
          <ac:spMkLst>
            <pc:docMk/>
            <pc:sldMk cId="1291836378" sldId="4096"/>
            <ac:spMk id="154" creationId="{A4CF01FB-FDE5-48E3-9AE0-E0C5C74C5D91}"/>
          </ac:spMkLst>
        </pc:spChg>
        <pc:spChg chg="mod topLvl">
          <ac:chgData name="Gabita Cruz" userId="b2611beb94f639ef" providerId="LiveId" clId="{B104059A-077F-4A54-824A-90F684F3A8D6}" dt="2021-11-11T01:13:43.477" v="883" actId="207"/>
          <ac:spMkLst>
            <pc:docMk/>
            <pc:sldMk cId="1291836378" sldId="4096"/>
            <ac:spMk id="155" creationId="{E2678C98-A1E6-48C6-9067-E17ED1299900}"/>
          </ac:spMkLst>
        </pc:spChg>
        <pc:spChg chg="mod topLvl">
          <ac:chgData name="Gabita Cruz" userId="b2611beb94f639ef" providerId="LiveId" clId="{B104059A-077F-4A54-824A-90F684F3A8D6}" dt="2021-11-11T01:13:51.567" v="884" actId="207"/>
          <ac:spMkLst>
            <pc:docMk/>
            <pc:sldMk cId="1291836378" sldId="4096"/>
            <ac:spMk id="156" creationId="{52F7C417-9456-4D7C-BEDC-210A0F974CDD}"/>
          </ac:spMkLst>
        </pc:spChg>
        <pc:spChg chg="mod topLvl">
          <ac:chgData name="Gabita Cruz" userId="b2611beb94f639ef" providerId="LiveId" clId="{B104059A-077F-4A54-824A-90F684F3A8D6}" dt="2021-11-11T01:13:43.477" v="883" actId="207"/>
          <ac:spMkLst>
            <pc:docMk/>
            <pc:sldMk cId="1291836378" sldId="4096"/>
            <ac:spMk id="157" creationId="{84E7FF12-998A-485F-B851-08705CA68374}"/>
          </ac:spMkLst>
        </pc:spChg>
        <pc:spChg chg="mod topLvl">
          <ac:chgData name="Gabita Cruz" userId="b2611beb94f639ef" providerId="LiveId" clId="{B104059A-077F-4A54-824A-90F684F3A8D6}" dt="2021-11-11T01:13:51.567" v="884" actId="207"/>
          <ac:spMkLst>
            <pc:docMk/>
            <pc:sldMk cId="1291836378" sldId="4096"/>
            <ac:spMk id="158" creationId="{7FFA786E-ADD8-4320-8A8F-0E206A5592A9}"/>
          </ac:spMkLst>
        </pc:spChg>
        <pc:spChg chg="mod topLvl">
          <ac:chgData name="Gabita Cruz" userId="b2611beb94f639ef" providerId="LiveId" clId="{B104059A-077F-4A54-824A-90F684F3A8D6}" dt="2021-11-11T01:13:43.477" v="883" actId="207"/>
          <ac:spMkLst>
            <pc:docMk/>
            <pc:sldMk cId="1291836378" sldId="4096"/>
            <ac:spMk id="159" creationId="{41448898-9077-4FEE-A116-7165DC7EA887}"/>
          </ac:spMkLst>
        </pc:spChg>
        <pc:spChg chg="mod topLvl">
          <ac:chgData name="Gabita Cruz" userId="b2611beb94f639ef" providerId="LiveId" clId="{B104059A-077F-4A54-824A-90F684F3A8D6}" dt="2021-11-11T01:13:51.567" v="884" actId="207"/>
          <ac:spMkLst>
            <pc:docMk/>
            <pc:sldMk cId="1291836378" sldId="4096"/>
            <ac:spMk id="160" creationId="{B25BEEFA-4691-495A-90B4-572D696B4BC9}"/>
          </ac:spMkLst>
        </pc:spChg>
        <pc:spChg chg="mod topLvl">
          <ac:chgData name="Gabita Cruz" userId="b2611beb94f639ef" providerId="LiveId" clId="{B104059A-077F-4A54-824A-90F684F3A8D6}" dt="2021-11-11T01:13:43.477" v="883" actId="207"/>
          <ac:spMkLst>
            <pc:docMk/>
            <pc:sldMk cId="1291836378" sldId="4096"/>
            <ac:spMk id="161" creationId="{4D809A57-A291-4038-817A-B72BA9BAC78A}"/>
          </ac:spMkLst>
        </pc:spChg>
        <pc:spChg chg="mod topLvl">
          <ac:chgData name="Gabita Cruz" userId="b2611beb94f639ef" providerId="LiveId" clId="{B104059A-077F-4A54-824A-90F684F3A8D6}" dt="2021-11-11T01:13:09.797" v="881" actId="207"/>
          <ac:spMkLst>
            <pc:docMk/>
            <pc:sldMk cId="1291836378" sldId="4096"/>
            <ac:spMk id="162" creationId="{0DDCC5A7-C3A6-4931-ADEB-5A4DBA6519CC}"/>
          </ac:spMkLst>
        </pc:spChg>
        <pc:spChg chg="mod topLvl">
          <ac:chgData name="Gabita Cruz" userId="b2611beb94f639ef" providerId="LiveId" clId="{B104059A-077F-4A54-824A-90F684F3A8D6}" dt="2021-11-11T01:13:01.002" v="880" actId="207"/>
          <ac:spMkLst>
            <pc:docMk/>
            <pc:sldMk cId="1291836378" sldId="4096"/>
            <ac:spMk id="163" creationId="{20086FF0-A0CA-4E8A-B05D-D7CADA64E94D}"/>
          </ac:spMkLst>
        </pc:spChg>
        <pc:spChg chg="mod topLvl">
          <ac:chgData name="Gabita Cruz" userId="b2611beb94f639ef" providerId="LiveId" clId="{B104059A-077F-4A54-824A-90F684F3A8D6}" dt="2021-11-11T01:13:09.797" v="881" actId="207"/>
          <ac:spMkLst>
            <pc:docMk/>
            <pc:sldMk cId="1291836378" sldId="4096"/>
            <ac:spMk id="164" creationId="{15C7B513-BB7E-44EC-9F6B-5CD0CDA1C401}"/>
          </ac:spMkLst>
        </pc:spChg>
        <pc:spChg chg="mod topLvl">
          <ac:chgData name="Gabita Cruz" userId="b2611beb94f639ef" providerId="LiveId" clId="{B104059A-077F-4A54-824A-90F684F3A8D6}" dt="2021-11-11T01:13:01.002" v="880" actId="207"/>
          <ac:spMkLst>
            <pc:docMk/>
            <pc:sldMk cId="1291836378" sldId="4096"/>
            <ac:spMk id="165" creationId="{187CF952-1DFC-401E-AA3A-6972CE61C765}"/>
          </ac:spMkLst>
        </pc:spChg>
        <pc:spChg chg="mod topLvl">
          <ac:chgData name="Gabita Cruz" userId="b2611beb94f639ef" providerId="LiveId" clId="{B104059A-077F-4A54-824A-90F684F3A8D6}" dt="2021-11-11T01:13:09.797" v="881" actId="207"/>
          <ac:spMkLst>
            <pc:docMk/>
            <pc:sldMk cId="1291836378" sldId="4096"/>
            <ac:spMk id="166" creationId="{47DF7804-701C-4923-BDAF-DF906D7F3E44}"/>
          </ac:spMkLst>
        </pc:spChg>
        <pc:spChg chg="mod topLvl">
          <ac:chgData name="Gabita Cruz" userId="b2611beb94f639ef" providerId="LiveId" clId="{B104059A-077F-4A54-824A-90F684F3A8D6}" dt="2021-11-11T01:13:01.002" v="880" actId="207"/>
          <ac:spMkLst>
            <pc:docMk/>
            <pc:sldMk cId="1291836378" sldId="4096"/>
            <ac:spMk id="167" creationId="{D226930D-803A-481B-80BE-5ED51DC44E14}"/>
          </ac:spMkLst>
        </pc:spChg>
        <pc:spChg chg="mod topLvl">
          <ac:chgData name="Gabita Cruz" userId="b2611beb94f639ef" providerId="LiveId" clId="{B104059A-077F-4A54-824A-90F684F3A8D6}" dt="2021-11-11T01:13:09.797" v="881" actId="207"/>
          <ac:spMkLst>
            <pc:docMk/>
            <pc:sldMk cId="1291836378" sldId="4096"/>
            <ac:spMk id="168" creationId="{2DCFD825-C687-4129-866B-C04EE18CE9AB}"/>
          </ac:spMkLst>
        </pc:spChg>
        <pc:spChg chg="mod topLvl">
          <ac:chgData name="Gabita Cruz" userId="b2611beb94f639ef" providerId="LiveId" clId="{B104059A-077F-4A54-824A-90F684F3A8D6}" dt="2021-11-11T01:13:01.002" v="880" actId="207"/>
          <ac:spMkLst>
            <pc:docMk/>
            <pc:sldMk cId="1291836378" sldId="4096"/>
            <ac:spMk id="169" creationId="{1D646C50-5793-4E51-823F-F5B8AF46F5BD}"/>
          </ac:spMkLst>
        </pc:spChg>
        <pc:spChg chg="mod topLvl">
          <ac:chgData name="Gabita Cruz" userId="b2611beb94f639ef" providerId="LiveId" clId="{B104059A-077F-4A54-824A-90F684F3A8D6}" dt="2021-11-11T01:13:09.797" v="881" actId="207"/>
          <ac:spMkLst>
            <pc:docMk/>
            <pc:sldMk cId="1291836378" sldId="4096"/>
            <ac:spMk id="170" creationId="{BBB36E65-335B-4C16-A7DB-ABFD32687D04}"/>
          </ac:spMkLst>
        </pc:spChg>
        <pc:spChg chg="mod topLvl">
          <ac:chgData name="Gabita Cruz" userId="b2611beb94f639ef" providerId="LiveId" clId="{B104059A-077F-4A54-824A-90F684F3A8D6}" dt="2021-11-11T01:13:01.002" v="880" actId="207"/>
          <ac:spMkLst>
            <pc:docMk/>
            <pc:sldMk cId="1291836378" sldId="4096"/>
            <ac:spMk id="171" creationId="{814A11DE-C99F-4F80-B720-36EA302AB937}"/>
          </ac:spMkLst>
        </pc:spChg>
        <pc:spChg chg="mod topLvl">
          <ac:chgData name="Gabita Cruz" userId="b2611beb94f639ef" providerId="LiveId" clId="{B104059A-077F-4A54-824A-90F684F3A8D6}" dt="2021-11-11T01:12:07.703" v="878" actId="207"/>
          <ac:spMkLst>
            <pc:docMk/>
            <pc:sldMk cId="1291836378" sldId="4096"/>
            <ac:spMk id="172" creationId="{6D793C9E-5E28-44CB-90D5-ABF12F7FA252}"/>
          </ac:spMkLst>
        </pc:spChg>
        <pc:spChg chg="mod topLvl">
          <ac:chgData name="Gabita Cruz" userId="b2611beb94f639ef" providerId="LiveId" clId="{B104059A-077F-4A54-824A-90F684F3A8D6}" dt="2021-11-11T01:11:59.013" v="877" actId="207"/>
          <ac:spMkLst>
            <pc:docMk/>
            <pc:sldMk cId="1291836378" sldId="4096"/>
            <ac:spMk id="173" creationId="{0AE7CCBE-120D-4CA0-824A-2374D2B67EB5}"/>
          </ac:spMkLst>
        </pc:spChg>
        <pc:spChg chg="mod topLvl">
          <ac:chgData name="Gabita Cruz" userId="b2611beb94f639ef" providerId="LiveId" clId="{B104059A-077F-4A54-824A-90F684F3A8D6}" dt="2021-11-11T01:12:07.703" v="878" actId="207"/>
          <ac:spMkLst>
            <pc:docMk/>
            <pc:sldMk cId="1291836378" sldId="4096"/>
            <ac:spMk id="174" creationId="{F7E80E34-8810-48E6-AD47-D4F1279C16DC}"/>
          </ac:spMkLst>
        </pc:spChg>
        <pc:spChg chg="mod topLvl">
          <ac:chgData name="Gabita Cruz" userId="b2611beb94f639ef" providerId="LiveId" clId="{B104059A-077F-4A54-824A-90F684F3A8D6}" dt="2021-11-11T01:11:59.013" v="877" actId="207"/>
          <ac:spMkLst>
            <pc:docMk/>
            <pc:sldMk cId="1291836378" sldId="4096"/>
            <ac:spMk id="175" creationId="{107D1786-17B2-475C-8D8D-1AC259AEA12B}"/>
          </ac:spMkLst>
        </pc:spChg>
        <pc:spChg chg="mod topLvl">
          <ac:chgData name="Gabita Cruz" userId="b2611beb94f639ef" providerId="LiveId" clId="{B104059A-077F-4A54-824A-90F684F3A8D6}" dt="2021-11-11T01:12:07.703" v="878" actId="207"/>
          <ac:spMkLst>
            <pc:docMk/>
            <pc:sldMk cId="1291836378" sldId="4096"/>
            <ac:spMk id="176" creationId="{B675FDEC-151D-433D-B5CF-DDD69E2C7531}"/>
          </ac:spMkLst>
        </pc:spChg>
        <pc:spChg chg="mod topLvl">
          <ac:chgData name="Gabita Cruz" userId="b2611beb94f639ef" providerId="LiveId" clId="{B104059A-077F-4A54-824A-90F684F3A8D6}" dt="2021-11-11T01:11:59.013" v="877" actId="207"/>
          <ac:spMkLst>
            <pc:docMk/>
            <pc:sldMk cId="1291836378" sldId="4096"/>
            <ac:spMk id="177" creationId="{12BA905E-C3AF-4A76-9F69-79281608BBFA}"/>
          </ac:spMkLst>
        </pc:spChg>
        <pc:spChg chg="mod topLvl">
          <ac:chgData name="Gabita Cruz" userId="b2611beb94f639ef" providerId="LiveId" clId="{B104059A-077F-4A54-824A-90F684F3A8D6}" dt="2021-11-11T01:12:07.703" v="878" actId="207"/>
          <ac:spMkLst>
            <pc:docMk/>
            <pc:sldMk cId="1291836378" sldId="4096"/>
            <ac:spMk id="178" creationId="{AB497712-3848-47A4-9AAC-5F50413B3BD2}"/>
          </ac:spMkLst>
        </pc:spChg>
        <pc:spChg chg="mod topLvl">
          <ac:chgData name="Gabita Cruz" userId="b2611beb94f639ef" providerId="LiveId" clId="{B104059A-077F-4A54-824A-90F684F3A8D6}" dt="2021-11-11T01:11:59.013" v="877" actId="207"/>
          <ac:spMkLst>
            <pc:docMk/>
            <pc:sldMk cId="1291836378" sldId="4096"/>
            <ac:spMk id="179" creationId="{910F5647-A6F6-4250-8DB0-621C30180F63}"/>
          </ac:spMkLst>
        </pc:spChg>
        <pc:spChg chg="mod topLvl">
          <ac:chgData name="Gabita Cruz" userId="b2611beb94f639ef" providerId="LiveId" clId="{B104059A-077F-4A54-824A-90F684F3A8D6}" dt="2021-11-11T01:11:43.139" v="876" actId="207"/>
          <ac:spMkLst>
            <pc:docMk/>
            <pc:sldMk cId="1291836378" sldId="4096"/>
            <ac:spMk id="180" creationId="{F5C608AE-AED8-4190-B8B6-E9D6F54D289D}"/>
          </ac:spMkLst>
        </pc:spChg>
        <pc:spChg chg="mod topLvl">
          <ac:chgData name="Gabita Cruz" userId="b2611beb94f639ef" providerId="LiveId" clId="{B104059A-077F-4A54-824A-90F684F3A8D6}" dt="2021-11-11T01:11:15.295" v="875" actId="164"/>
          <ac:spMkLst>
            <pc:docMk/>
            <pc:sldMk cId="1291836378" sldId="4096"/>
            <ac:spMk id="181" creationId="{AD416354-DB71-42E0-A7FB-B9701685BEAC}"/>
          </ac:spMkLst>
        </pc:spChg>
        <pc:spChg chg="mod topLvl">
          <ac:chgData name="Gabita Cruz" userId="b2611beb94f639ef" providerId="LiveId" clId="{B104059A-077F-4A54-824A-90F684F3A8D6}" dt="2021-11-09T04:03:20.115" v="862" actId="164"/>
          <ac:spMkLst>
            <pc:docMk/>
            <pc:sldMk cId="1291836378" sldId="4096"/>
            <ac:spMk id="182" creationId="{F986B468-21C6-413B-A4C3-5887AD89AFBC}"/>
          </ac:spMkLst>
        </pc:spChg>
        <pc:spChg chg="mod topLvl">
          <ac:chgData name="Gabita Cruz" userId="b2611beb94f639ef" providerId="LiveId" clId="{B104059A-077F-4A54-824A-90F684F3A8D6}" dt="2021-11-09T04:03:20.115" v="862" actId="164"/>
          <ac:spMkLst>
            <pc:docMk/>
            <pc:sldMk cId="1291836378" sldId="4096"/>
            <ac:spMk id="183" creationId="{76D1ECEB-06A5-4F04-A501-C0B9E197770F}"/>
          </ac:spMkLst>
        </pc:spChg>
        <pc:spChg chg="mod topLvl">
          <ac:chgData name="Gabita Cruz" userId="b2611beb94f639ef" providerId="LiveId" clId="{B104059A-077F-4A54-824A-90F684F3A8D6}" dt="2021-11-09T04:03:20.115" v="862" actId="164"/>
          <ac:spMkLst>
            <pc:docMk/>
            <pc:sldMk cId="1291836378" sldId="4096"/>
            <ac:spMk id="184" creationId="{90FFE90D-92FF-4D8B-A3EE-D828A3EBA631}"/>
          </ac:spMkLst>
        </pc:spChg>
        <pc:spChg chg="mod topLvl">
          <ac:chgData name="Gabita Cruz" userId="b2611beb94f639ef" providerId="LiveId" clId="{B104059A-077F-4A54-824A-90F684F3A8D6}" dt="2021-11-09T04:03:20.115" v="862" actId="164"/>
          <ac:spMkLst>
            <pc:docMk/>
            <pc:sldMk cId="1291836378" sldId="4096"/>
            <ac:spMk id="185" creationId="{C1784CE4-E9D6-4042-8DEA-2794F330C222}"/>
          </ac:spMkLst>
        </pc:spChg>
        <pc:spChg chg="mod topLvl">
          <ac:chgData name="Gabita Cruz" userId="b2611beb94f639ef" providerId="LiveId" clId="{B104059A-077F-4A54-824A-90F684F3A8D6}" dt="2021-11-09T04:03:20.115" v="862" actId="164"/>
          <ac:spMkLst>
            <pc:docMk/>
            <pc:sldMk cId="1291836378" sldId="4096"/>
            <ac:spMk id="186" creationId="{C2603D5C-5A74-42BA-8EB8-67FCC80BB3AD}"/>
          </ac:spMkLst>
        </pc:spChg>
        <pc:spChg chg="mod topLvl">
          <ac:chgData name="Gabita Cruz" userId="b2611beb94f639ef" providerId="LiveId" clId="{B104059A-077F-4A54-824A-90F684F3A8D6}" dt="2021-11-09T04:03:20.115" v="862" actId="164"/>
          <ac:spMkLst>
            <pc:docMk/>
            <pc:sldMk cId="1291836378" sldId="4096"/>
            <ac:spMk id="187" creationId="{D5A270AC-1386-480C-9BB7-256A4600B9B9}"/>
          </ac:spMkLst>
        </pc:spChg>
        <pc:spChg chg="mod topLvl">
          <ac:chgData name="Gabita Cruz" userId="b2611beb94f639ef" providerId="LiveId" clId="{B104059A-077F-4A54-824A-90F684F3A8D6}" dt="2021-11-09T04:03:20.115" v="862" actId="164"/>
          <ac:spMkLst>
            <pc:docMk/>
            <pc:sldMk cId="1291836378" sldId="4096"/>
            <ac:spMk id="188" creationId="{4A7ABC32-1BCF-48FC-AAE4-8C92A228AAD5}"/>
          </ac:spMkLst>
        </pc:spChg>
        <pc:spChg chg="mod topLvl">
          <ac:chgData name="Gabita Cruz" userId="b2611beb94f639ef" providerId="LiveId" clId="{B104059A-077F-4A54-824A-90F684F3A8D6}" dt="2021-11-09T04:03:20.115" v="862" actId="164"/>
          <ac:spMkLst>
            <pc:docMk/>
            <pc:sldMk cId="1291836378" sldId="4096"/>
            <ac:spMk id="189" creationId="{1E8489A5-7CA0-40AC-A973-EC2380053B95}"/>
          </ac:spMkLst>
        </pc:spChg>
        <pc:spChg chg="mod topLvl">
          <ac:chgData name="Gabita Cruz" userId="b2611beb94f639ef" providerId="LiveId" clId="{B104059A-077F-4A54-824A-90F684F3A8D6}" dt="2021-11-09T04:03:20.115" v="862" actId="164"/>
          <ac:spMkLst>
            <pc:docMk/>
            <pc:sldMk cId="1291836378" sldId="4096"/>
            <ac:spMk id="190" creationId="{5F9CCC22-7440-4427-9F76-DD02C11C4EEC}"/>
          </ac:spMkLst>
        </pc:spChg>
        <pc:spChg chg="mod topLvl">
          <ac:chgData name="Gabita Cruz" userId="b2611beb94f639ef" providerId="LiveId" clId="{B104059A-077F-4A54-824A-90F684F3A8D6}" dt="2021-11-09T04:03:20.115" v="862" actId="164"/>
          <ac:spMkLst>
            <pc:docMk/>
            <pc:sldMk cId="1291836378" sldId="4096"/>
            <ac:spMk id="191" creationId="{8E284CDE-F694-4DB8-88BF-F8104CF693E2}"/>
          </ac:spMkLst>
        </pc:spChg>
        <pc:spChg chg="mod topLvl">
          <ac:chgData name="Gabita Cruz" userId="b2611beb94f639ef" providerId="LiveId" clId="{B104059A-077F-4A54-824A-90F684F3A8D6}" dt="2021-11-09T04:02:44.392" v="859" actId="164"/>
          <ac:spMkLst>
            <pc:docMk/>
            <pc:sldMk cId="1291836378" sldId="4096"/>
            <ac:spMk id="192" creationId="{5ADD1A7E-8CA0-4849-9482-9571238FDA2B}"/>
          </ac:spMkLst>
        </pc:spChg>
        <pc:spChg chg="mod topLvl">
          <ac:chgData name="Gabita Cruz" userId="b2611beb94f639ef" providerId="LiveId" clId="{B104059A-077F-4A54-824A-90F684F3A8D6}" dt="2021-11-09T04:02:44.392" v="859" actId="164"/>
          <ac:spMkLst>
            <pc:docMk/>
            <pc:sldMk cId="1291836378" sldId="4096"/>
            <ac:spMk id="193" creationId="{745D3038-9145-4FC1-AA22-6FDEA6ACCE8F}"/>
          </ac:spMkLst>
        </pc:spChg>
        <pc:spChg chg="mod topLvl">
          <ac:chgData name="Gabita Cruz" userId="b2611beb94f639ef" providerId="LiveId" clId="{B104059A-077F-4A54-824A-90F684F3A8D6}" dt="2021-11-09T04:02:44.392" v="859" actId="164"/>
          <ac:spMkLst>
            <pc:docMk/>
            <pc:sldMk cId="1291836378" sldId="4096"/>
            <ac:spMk id="194" creationId="{9CA40407-509E-4C2E-8C7B-A91666CB7997}"/>
          </ac:spMkLst>
        </pc:spChg>
        <pc:spChg chg="mod topLvl">
          <ac:chgData name="Gabita Cruz" userId="b2611beb94f639ef" providerId="LiveId" clId="{B104059A-077F-4A54-824A-90F684F3A8D6}" dt="2021-11-09T04:02:44.392" v="859" actId="164"/>
          <ac:spMkLst>
            <pc:docMk/>
            <pc:sldMk cId="1291836378" sldId="4096"/>
            <ac:spMk id="195" creationId="{63F886F2-4519-401C-9CB7-7BD6A1753A02}"/>
          </ac:spMkLst>
        </pc:spChg>
        <pc:spChg chg="mod topLvl">
          <ac:chgData name="Gabita Cruz" userId="b2611beb94f639ef" providerId="LiveId" clId="{B104059A-077F-4A54-824A-90F684F3A8D6}" dt="2021-11-09T04:02:44.392" v="859" actId="164"/>
          <ac:spMkLst>
            <pc:docMk/>
            <pc:sldMk cId="1291836378" sldId="4096"/>
            <ac:spMk id="196" creationId="{768E7922-6466-4F5D-B9B3-37BA076FAA7F}"/>
          </ac:spMkLst>
        </pc:spChg>
        <pc:spChg chg="mod topLvl">
          <ac:chgData name="Gabita Cruz" userId="b2611beb94f639ef" providerId="LiveId" clId="{B104059A-077F-4A54-824A-90F684F3A8D6}" dt="2021-11-09T04:02:44.392" v="859" actId="164"/>
          <ac:spMkLst>
            <pc:docMk/>
            <pc:sldMk cId="1291836378" sldId="4096"/>
            <ac:spMk id="197" creationId="{ED0AB635-1AFC-41F9-BEF6-142BDC6B74ED}"/>
          </ac:spMkLst>
        </pc:spChg>
        <pc:spChg chg="mod topLvl">
          <ac:chgData name="Gabita Cruz" userId="b2611beb94f639ef" providerId="LiveId" clId="{B104059A-077F-4A54-824A-90F684F3A8D6}" dt="2021-11-09T04:02:44.392" v="859" actId="164"/>
          <ac:spMkLst>
            <pc:docMk/>
            <pc:sldMk cId="1291836378" sldId="4096"/>
            <ac:spMk id="198" creationId="{BF0A79BB-D348-4107-8F65-365C2771D825}"/>
          </ac:spMkLst>
        </pc:spChg>
        <pc:spChg chg="mod topLvl">
          <ac:chgData name="Gabita Cruz" userId="b2611beb94f639ef" providerId="LiveId" clId="{B104059A-077F-4A54-824A-90F684F3A8D6}" dt="2021-11-09T04:02:44.392" v="859" actId="164"/>
          <ac:spMkLst>
            <pc:docMk/>
            <pc:sldMk cId="1291836378" sldId="4096"/>
            <ac:spMk id="199" creationId="{EFFFDD5D-EA28-4DFD-A6A0-B306F34B9BC0}"/>
          </ac:spMkLst>
        </pc:spChg>
        <pc:spChg chg="mod topLvl">
          <ac:chgData name="Gabita Cruz" userId="b2611beb94f639ef" providerId="LiveId" clId="{B104059A-077F-4A54-824A-90F684F3A8D6}" dt="2021-11-09T04:02:44.392" v="859" actId="164"/>
          <ac:spMkLst>
            <pc:docMk/>
            <pc:sldMk cId="1291836378" sldId="4096"/>
            <ac:spMk id="200" creationId="{25913AE8-C0A9-468B-9394-75CB59B4F973}"/>
          </ac:spMkLst>
        </pc:spChg>
        <pc:spChg chg="mod topLvl">
          <ac:chgData name="Gabita Cruz" userId="b2611beb94f639ef" providerId="LiveId" clId="{B104059A-077F-4A54-824A-90F684F3A8D6}" dt="2021-11-09T04:02:44.392" v="859" actId="164"/>
          <ac:spMkLst>
            <pc:docMk/>
            <pc:sldMk cId="1291836378" sldId="4096"/>
            <ac:spMk id="201" creationId="{ECFBAAA9-E191-4188-8BEB-3A545F8F5387}"/>
          </ac:spMkLst>
        </pc:spChg>
        <pc:spChg chg="mod topLvl">
          <ac:chgData name="Gabita Cruz" userId="b2611beb94f639ef" providerId="LiveId" clId="{B104059A-077F-4A54-824A-90F684F3A8D6}" dt="2021-11-09T04:02:06.720" v="856" actId="164"/>
          <ac:spMkLst>
            <pc:docMk/>
            <pc:sldMk cId="1291836378" sldId="4096"/>
            <ac:spMk id="202" creationId="{2CDBF163-9F31-4492-A65F-630543253CBF}"/>
          </ac:spMkLst>
        </pc:spChg>
        <pc:spChg chg="mod topLvl">
          <ac:chgData name="Gabita Cruz" userId="b2611beb94f639ef" providerId="LiveId" clId="{B104059A-077F-4A54-824A-90F684F3A8D6}" dt="2021-11-09T04:02:06.720" v="856" actId="164"/>
          <ac:spMkLst>
            <pc:docMk/>
            <pc:sldMk cId="1291836378" sldId="4096"/>
            <ac:spMk id="203" creationId="{0FBF2F6C-2F34-45C2-BAC0-0D6CFC81D793}"/>
          </ac:spMkLst>
        </pc:spChg>
        <pc:spChg chg="mod topLvl">
          <ac:chgData name="Gabita Cruz" userId="b2611beb94f639ef" providerId="LiveId" clId="{B104059A-077F-4A54-824A-90F684F3A8D6}" dt="2021-11-09T04:02:06.720" v="856" actId="164"/>
          <ac:spMkLst>
            <pc:docMk/>
            <pc:sldMk cId="1291836378" sldId="4096"/>
            <ac:spMk id="204" creationId="{3D9D1782-4E9F-452D-8803-CD3ACB9B0386}"/>
          </ac:spMkLst>
        </pc:spChg>
        <pc:spChg chg="mod topLvl">
          <ac:chgData name="Gabita Cruz" userId="b2611beb94f639ef" providerId="LiveId" clId="{B104059A-077F-4A54-824A-90F684F3A8D6}" dt="2021-11-09T04:02:06.720" v="856" actId="164"/>
          <ac:spMkLst>
            <pc:docMk/>
            <pc:sldMk cId="1291836378" sldId="4096"/>
            <ac:spMk id="205" creationId="{CC5FDE9F-4608-4DBC-A38B-7511B365FACE}"/>
          </ac:spMkLst>
        </pc:spChg>
        <pc:spChg chg="mod topLvl">
          <ac:chgData name="Gabita Cruz" userId="b2611beb94f639ef" providerId="LiveId" clId="{B104059A-077F-4A54-824A-90F684F3A8D6}" dt="2021-11-09T04:02:06.720" v="856" actId="164"/>
          <ac:spMkLst>
            <pc:docMk/>
            <pc:sldMk cId="1291836378" sldId="4096"/>
            <ac:spMk id="206" creationId="{857F820D-897D-4324-8956-956389C7286B}"/>
          </ac:spMkLst>
        </pc:spChg>
        <pc:spChg chg="mod topLvl">
          <ac:chgData name="Gabita Cruz" userId="b2611beb94f639ef" providerId="LiveId" clId="{B104059A-077F-4A54-824A-90F684F3A8D6}" dt="2021-11-09T04:02:06.720" v="856" actId="164"/>
          <ac:spMkLst>
            <pc:docMk/>
            <pc:sldMk cId="1291836378" sldId="4096"/>
            <ac:spMk id="207" creationId="{2BDA328C-6D75-4030-92DC-A413A148C515}"/>
          </ac:spMkLst>
        </pc:spChg>
        <pc:spChg chg="mod topLvl">
          <ac:chgData name="Gabita Cruz" userId="b2611beb94f639ef" providerId="LiveId" clId="{B104059A-077F-4A54-824A-90F684F3A8D6}" dt="2021-11-09T04:02:06.720" v="856" actId="164"/>
          <ac:spMkLst>
            <pc:docMk/>
            <pc:sldMk cId="1291836378" sldId="4096"/>
            <ac:spMk id="208" creationId="{47FDD217-CFB4-4B99-B84D-1039BF32816B}"/>
          </ac:spMkLst>
        </pc:spChg>
        <pc:spChg chg="mod topLvl">
          <ac:chgData name="Gabita Cruz" userId="b2611beb94f639ef" providerId="LiveId" clId="{B104059A-077F-4A54-824A-90F684F3A8D6}" dt="2021-11-09T04:02:06.720" v="856" actId="164"/>
          <ac:spMkLst>
            <pc:docMk/>
            <pc:sldMk cId="1291836378" sldId="4096"/>
            <ac:spMk id="209" creationId="{CDE89B3A-D946-477B-A1F1-69F34BF1B53F}"/>
          </ac:spMkLst>
        </pc:spChg>
        <pc:spChg chg="mod topLvl">
          <ac:chgData name="Gabita Cruz" userId="b2611beb94f639ef" providerId="LiveId" clId="{B104059A-077F-4A54-824A-90F684F3A8D6}" dt="2021-11-09T04:02:06.720" v="856" actId="164"/>
          <ac:spMkLst>
            <pc:docMk/>
            <pc:sldMk cId="1291836378" sldId="4096"/>
            <ac:spMk id="210" creationId="{EB5E1BFE-E65E-467E-AADE-3C6BECD1B94E}"/>
          </ac:spMkLst>
        </pc:spChg>
        <pc:spChg chg="mod topLvl">
          <ac:chgData name="Gabita Cruz" userId="b2611beb94f639ef" providerId="LiveId" clId="{B104059A-077F-4A54-824A-90F684F3A8D6}" dt="2021-11-09T04:02:06.720" v="856" actId="164"/>
          <ac:spMkLst>
            <pc:docMk/>
            <pc:sldMk cId="1291836378" sldId="4096"/>
            <ac:spMk id="211" creationId="{24475963-BDF2-4FE3-9277-75120C7222A3}"/>
          </ac:spMkLst>
        </pc:spChg>
        <pc:spChg chg="mod topLvl">
          <ac:chgData name="Gabita Cruz" userId="b2611beb94f639ef" providerId="LiveId" clId="{B104059A-077F-4A54-824A-90F684F3A8D6}" dt="2021-11-11T02:25:40.270" v="1197" actId="164"/>
          <ac:spMkLst>
            <pc:docMk/>
            <pc:sldMk cId="1291836378" sldId="4096"/>
            <ac:spMk id="212" creationId="{7578006D-4BFF-4367-A912-C64C7087A954}"/>
          </ac:spMkLst>
        </pc:spChg>
        <pc:spChg chg="mod topLvl">
          <ac:chgData name="Gabita Cruz" userId="b2611beb94f639ef" providerId="LiveId" clId="{B104059A-077F-4A54-824A-90F684F3A8D6}" dt="2021-11-11T02:25:40.270" v="1197" actId="164"/>
          <ac:spMkLst>
            <pc:docMk/>
            <pc:sldMk cId="1291836378" sldId="4096"/>
            <ac:spMk id="213" creationId="{912DC4C6-57FC-40AB-81D2-B51520B4C89C}"/>
          </ac:spMkLst>
        </pc:spChg>
        <pc:spChg chg="mod topLvl">
          <ac:chgData name="Gabita Cruz" userId="b2611beb94f639ef" providerId="LiveId" clId="{B104059A-077F-4A54-824A-90F684F3A8D6}" dt="2021-11-11T02:25:40.270" v="1197" actId="164"/>
          <ac:spMkLst>
            <pc:docMk/>
            <pc:sldMk cId="1291836378" sldId="4096"/>
            <ac:spMk id="214" creationId="{2C3975BA-E7CE-41AF-8D21-8CEB33293EF6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15" creationId="{38E7BB8D-814F-4992-9342-E840B3A11DF7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16" creationId="{D82EA0DE-00C3-4674-8D25-9610CF5B3747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17" creationId="{2A281E01-DFAD-4ABD-B472-F9EFA9D2F518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18" creationId="{5C3A4540-8E85-45A0-9A56-D524569A1131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19" creationId="{1050513F-BFB7-4317-A75C-9B6CBC14B77F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20" creationId="{E29393B4-0F2E-4C98-8129-C2CD753B5B65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21" creationId="{24CE82B8-98B0-44BA-A3B5-61F1C04CD140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22" creationId="{5299E5C5-F9AC-41EC-B875-A703A567F209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23" creationId="{D75B84E4-1609-4347-B8A9-7C70499E2342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24" creationId="{5DEA2598-96D7-421C-B389-A201368FD327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25" creationId="{553C52FF-CC9A-4AC8-B20C-A93E4281231D}"/>
          </ac:spMkLst>
        </pc:spChg>
        <pc:spChg chg="mod topLvl">
          <ac:chgData name="Gabita Cruz" userId="b2611beb94f639ef" providerId="LiveId" clId="{B104059A-077F-4A54-824A-90F684F3A8D6}" dt="2021-11-09T04:00:36.955" v="850" actId="164"/>
          <ac:spMkLst>
            <pc:docMk/>
            <pc:sldMk cId="1291836378" sldId="4096"/>
            <ac:spMk id="226" creationId="{96E77708-7B19-4392-A549-FA528E5FBE11}"/>
          </ac:spMkLst>
        </pc:spChg>
        <pc:spChg chg="mod topLvl">
          <ac:chgData name="Gabita Cruz" userId="b2611beb94f639ef" providerId="LiveId" clId="{B104059A-077F-4A54-824A-90F684F3A8D6}" dt="2021-11-09T03:59:21.757" v="841" actId="164"/>
          <ac:spMkLst>
            <pc:docMk/>
            <pc:sldMk cId="1291836378" sldId="4096"/>
            <ac:spMk id="227" creationId="{AB46D947-F675-4C38-957C-FEC5F6875C15}"/>
          </ac:spMkLst>
        </pc:spChg>
        <pc:spChg chg="mod topLvl">
          <ac:chgData name="Gabita Cruz" userId="b2611beb94f639ef" providerId="LiveId" clId="{B104059A-077F-4A54-824A-90F684F3A8D6}" dt="2021-11-09T03:59:21.757" v="841" actId="164"/>
          <ac:spMkLst>
            <pc:docMk/>
            <pc:sldMk cId="1291836378" sldId="4096"/>
            <ac:spMk id="228" creationId="{D0CD63CC-C4DC-435C-9F11-E969E86EF400}"/>
          </ac:spMkLst>
        </pc:spChg>
        <pc:spChg chg="mod topLvl">
          <ac:chgData name="Gabita Cruz" userId="b2611beb94f639ef" providerId="LiveId" clId="{B104059A-077F-4A54-824A-90F684F3A8D6}" dt="2021-11-09T03:58:59.092" v="838" actId="164"/>
          <ac:spMkLst>
            <pc:docMk/>
            <pc:sldMk cId="1291836378" sldId="4096"/>
            <ac:spMk id="229" creationId="{2A6BD260-6618-49A9-8163-8831C911A67B}"/>
          </ac:spMkLst>
        </pc:spChg>
        <pc:spChg chg="mod topLvl">
          <ac:chgData name="Gabita Cruz" userId="b2611beb94f639ef" providerId="LiveId" clId="{B104059A-077F-4A54-824A-90F684F3A8D6}" dt="2021-11-09T03:58:59.092" v="838" actId="164"/>
          <ac:spMkLst>
            <pc:docMk/>
            <pc:sldMk cId="1291836378" sldId="4096"/>
            <ac:spMk id="230" creationId="{D9EFD67E-F5FC-479F-86A9-472A35ED0CF6}"/>
          </ac:spMkLst>
        </pc:spChg>
        <pc:spChg chg="mod topLvl">
          <ac:chgData name="Gabita Cruz" userId="b2611beb94f639ef" providerId="LiveId" clId="{B104059A-077F-4A54-824A-90F684F3A8D6}" dt="2021-11-09T03:57:50.265" v="835" actId="164"/>
          <ac:spMkLst>
            <pc:docMk/>
            <pc:sldMk cId="1291836378" sldId="4096"/>
            <ac:spMk id="231" creationId="{F8C05FBA-55BE-4B6F-905C-5A44ADB91363}"/>
          </ac:spMkLst>
        </pc:spChg>
        <pc:spChg chg="mod topLvl">
          <ac:chgData name="Gabita Cruz" userId="b2611beb94f639ef" providerId="LiveId" clId="{B104059A-077F-4A54-824A-90F684F3A8D6}" dt="2021-11-09T03:57:50.265" v="835" actId="164"/>
          <ac:spMkLst>
            <pc:docMk/>
            <pc:sldMk cId="1291836378" sldId="4096"/>
            <ac:spMk id="232" creationId="{E6BCAC76-DF58-42AB-BE02-2BD544AD8796}"/>
          </ac:spMkLst>
        </pc:spChg>
        <pc:spChg chg="mod topLvl">
          <ac:chgData name="Gabita Cruz" userId="b2611beb94f639ef" providerId="LiveId" clId="{B104059A-077F-4A54-824A-90F684F3A8D6}" dt="2021-11-09T03:57:47.344" v="834" actId="164"/>
          <ac:spMkLst>
            <pc:docMk/>
            <pc:sldMk cId="1291836378" sldId="4096"/>
            <ac:spMk id="233" creationId="{F72ADB47-E77C-4D50-AADD-9A205965B0BA}"/>
          </ac:spMkLst>
        </pc:spChg>
        <pc:spChg chg="mod topLvl">
          <ac:chgData name="Gabita Cruz" userId="b2611beb94f639ef" providerId="LiveId" clId="{B104059A-077F-4A54-824A-90F684F3A8D6}" dt="2021-11-09T03:57:47.344" v="834" actId="164"/>
          <ac:spMkLst>
            <pc:docMk/>
            <pc:sldMk cId="1291836378" sldId="4096"/>
            <ac:spMk id="234" creationId="{72B6E043-AD50-4ED3-9329-E6D4EAB22AAC}"/>
          </ac:spMkLst>
        </pc:spChg>
        <pc:spChg chg="mod topLvl">
          <ac:chgData name="Gabita Cruz" userId="b2611beb94f639ef" providerId="LiveId" clId="{B104059A-077F-4A54-824A-90F684F3A8D6}" dt="2021-11-09T03:57:43.825" v="833" actId="164"/>
          <ac:spMkLst>
            <pc:docMk/>
            <pc:sldMk cId="1291836378" sldId="4096"/>
            <ac:spMk id="235" creationId="{0C64C392-AAB6-4A60-8588-642BE5035F26}"/>
          </ac:spMkLst>
        </pc:spChg>
        <pc:spChg chg="mod topLvl">
          <ac:chgData name="Gabita Cruz" userId="b2611beb94f639ef" providerId="LiveId" clId="{B104059A-077F-4A54-824A-90F684F3A8D6}" dt="2021-11-09T03:57:43.825" v="833" actId="164"/>
          <ac:spMkLst>
            <pc:docMk/>
            <pc:sldMk cId="1291836378" sldId="4096"/>
            <ac:spMk id="236" creationId="{DCB6F854-8B94-49C9-BBDC-247E6B78F7F8}"/>
          </ac:spMkLst>
        </pc:spChg>
        <pc:spChg chg="mod topLvl">
          <ac:chgData name="Gabita Cruz" userId="b2611beb94f639ef" providerId="LiveId" clId="{B104059A-077F-4A54-824A-90F684F3A8D6}" dt="2021-11-09T03:57:40.209" v="832" actId="164"/>
          <ac:spMkLst>
            <pc:docMk/>
            <pc:sldMk cId="1291836378" sldId="4096"/>
            <ac:spMk id="237" creationId="{FBAAFEA1-5BE1-4CAF-8F8B-2C62FDE0D70A}"/>
          </ac:spMkLst>
        </pc:spChg>
        <pc:spChg chg="mod topLvl">
          <ac:chgData name="Gabita Cruz" userId="b2611beb94f639ef" providerId="LiveId" clId="{B104059A-077F-4A54-824A-90F684F3A8D6}" dt="2021-11-09T03:57:40.209" v="832" actId="164"/>
          <ac:spMkLst>
            <pc:docMk/>
            <pc:sldMk cId="1291836378" sldId="4096"/>
            <ac:spMk id="238" creationId="{1896F49B-1071-44EA-B05D-AC688C07AB3B}"/>
          </ac:spMkLst>
        </pc:spChg>
        <pc:spChg chg="mod topLvl">
          <ac:chgData name="Gabita Cruz" userId="b2611beb94f639ef" providerId="LiveId" clId="{B104059A-077F-4A54-824A-90F684F3A8D6}" dt="2021-11-09T03:57:36.797" v="831" actId="164"/>
          <ac:spMkLst>
            <pc:docMk/>
            <pc:sldMk cId="1291836378" sldId="4096"/>
            <ac:spMk id="239" creationId="{E1437BD6-948A-4334-A216-94B0C8BD94AA}"/>
          </ac:spMkLst>
        </pc:spChg>
        <pc:spChg chg="mod topLvl">
          <ac:chgData name="Gabita Cruz" userId="b2611beb94f639ef" providerId="LiveId" clId="{B104059A-077F-4A54-824A-90F684F3A8D6}" dt="2021-11-09T03:57:36.797" v="831" actId="164"/>
          <ac:spMkLst>
            <pc:docMk/>
            <pc:sldMk cId="1291836378" sldId="4096"/>
            <ac:spMk id="240" creationId="{2DDB69EA-3C42-4699-AC4D-32DE7DC62C8D}"/>
          </ac:spMkLst>
        </pc:spChg>
        <pc:spChg chg="mod topLvl">
          <ac:chgData name="Gabita Cruz" userId="b2611beb94f639ef" providerId="LiveId" clId="{B104059A-077F-4A54-824A-90F684F3A8D6}" dt="2021-11-09T03:56:45.594" v="828" actId="164"/>
          <ac:spMkLst>
            <pc:docMk/>
            <pc:sldMk cId="1291836378" sldId="4096"/>
            <ac:spMk id="241" creationId="{A7B1295D-7DE2-448F-84A7-2304A807B250}"/>
          </ac:spMkLst>
        </pc:spChg>
        <pc:spChg chg="mod topLvl">
          <ac:chgData name="Gabita Cruz" userId="b2611beb94f639ef" providerId="LiveId" clId="{B104059A-077F-4A54-824A-90F684F3A8D6}" dt="2021-11-09T03:56:45.594" v="828" actId="164"/>
          <ac:spMkLst>
            <pc:docMk/>
            <pc:sldMk cId="1291836378" sldId="4096"/>
            <ac:spMk id="242" creationId="{2C3FD80D-C0A9-4156-A572-D4326E8CB66F}"/>
          </ac:spMkLst>
        </pc:spChg>
        <pc:spChg chg="mod topLvl">
          <ac:chgData name="Gabita Cruz" userId="b2611beb94f639ef" providerId="LiveId" clId="{B104059A-077F-4A54-824A-90F684F3A8D6}" dt="2021-11-09T03:56:45.594" v="828" actId="164"/>
          <ac:spMkLst>
            <pc:docMk/>
            <pc:sldMk cId="1291836378" sldId="4096"/>
            <ac:spMk id="243" creationId="{34C3BCD3-0EB1-4938-93EA-158AE327E543}"/>
          </ac:spMkLst>
        </pc:spChg>
        <pc:spChg chg="mod topLvl">
          <ac:chgData name="Gabita Cruz" userId="b2611beb94f639ef" providerId="LiveId" clId="{B104059A-077F-4A54-824A-90F684F3A8D6}" dt="2021-11-09T03:56:33.494" v="825" actId="164"/>
          <ac:spMkLst>
            <pc:docMk/>
            <pc:sldMk cId="1291836378" sldId="4096"/>
            <ac:spMk id="244" creationId="{92A5D7C5-171C-4CAE-A0EB-10348DC6AA5C}"/>
          </ac:spMkLst>
        </pc:spChg>
        <pc:spChg chg="mod topLvl">
          <ac:chgData name="Gabita Cruz" userId="b2611beb94f639ef" providerId="LiveId" clId="{B104059A-077F-4A54-824A-90F684F3A8D6}" dt="2021-11-09T03:56:33.494" v="825" actId="164"/>
          <ac:spMkLst>
            <pc:docMk/>
            <pc:sldMk cId="1291836378" sldId="4096"/>
            <ac:spMk id="245" creationId="{DDC72CB3-476F-4B7D-A599-604D5CCE5FFF}"/>
          </ac:spMkLst>
        </pc:spChg>
        <pc:spChg chg="mod topLvl">
          <ac:chgData name="Gabita Cruz" userId="b2611beb94f639ef" providerId="LiveId" clId="{B104059A-077F-4A54-824A-90F684F3A8D6}" dt="2021-11-09T03:56:33.494" v="825" actId="164"/>
          <ac:spMkLst>
            <pc:docMk/>
            <pc:sldMk cId="1291836378" sldId="4096"/>
            <ac:spMk id="246" creationId="{E16B8B83-65DC-4268-B427-37C74C733192}"/>
          </ac:spMkLst>
        </pc:spChg>
        <pc:spChg chg="mod topLvl">
          <ac:chgData name="Gabita Cruz" userId="b2611beb94f639ef" providerId="LiveId" clId="{B104059A-077F-4A54-824A-90F684F3A8D6}" dt="2021-11-09T03:56:23.773" v="822" actId="164"/>
          <ac:spMkLst>
            <pc:docMk/>
            <pc:sldMk cId="1291836378" sldId="4096"/>
            <ac:spMk id="247" creationId="{AA0D180C-E2B2-4A1F-86F7-CCCE176B1F89}"/>
          </ac:spMkLst>
        </pc:spChg>
        <pc:spChg chg="mod topLvl">
          <ac:chgData name="Gabita Cruz" userId="b2611beb94f639ef" providerId="LiveId" clId="{B104059A-077F-4A54-824A-90F684F3A8D6}" dt="2021-11-09T03:56:23.773" v="822" actId="164"/>
          <ac:spMkLst>
            <pc:docMk/>
            <pc:sldMk cId="1291836378" sldId="4096"/>
            <ac:spMk id="248" creationId="{2E8577AE-2FC8-490B-8C34-A0825B79AB8C}"/>
          </ac:spMkLst>
        </pc:spChg>
        <pc:spChg chg="mod topLvl">
          <ac:chgData name="Gabita Cruz" userId="b2611beb94f639ef" providerId="LiveId" clId="{B104059A-077F-4A54-824A-90F684F3A8D6}" dt="2021-11-09T03:56:23.773" v="822" actId="164"/>
          <ac:spMkLst>
            <pc:docMk/>
            <pc:sldMk cId="1291836378" sldId="4096"/>
            <ac:spMk id="249" creationId="{C41A697C-34D0-4E23-A85B-AE3997ADDFA5}"/>
          </ac:spMkLst>
        </pc:spChg>
        <pc:spChg chg="mod topLvl">
          <ac:chgData name="Gabita Cruz" userId="b2611beb94f639ef" providerId="LiveId" clId="{B104059A-077F-4A54-824A-90F684F3A8D6}" dt="2021-11-09T03:55:50.226" v="819" actId="164"/>
          <ac:spMkLst>
            <pc:docMk/>
            <pc:sldMk cId="1291836378" sldId="4096"/>
            <ac:spMk id="250" creationId="{F09CE3A2-F2D8-4D47-997C-004CD6AD3280}"/>
          </ac:spMkLst>
        </pc:spChg>
        <pc:spChg chg="mod topLvl">
          <ac:chgData name="Gabita Cruz" userId="b2611beb94f639ef" providerId="LiveId" clId="{B104059A-077F-4A54-824A-90F684F3A8D6}" dt="2021-11-09T03:55:50.226" v="819" actId="164"/>
          <ac:spMkLst>
            <pc:docMk/>
            <pc:sldMk cId="1291836378" sldId="4096"/>
            <ac:spMk id="251" creationId="{8591F396-5ABD-4E7B-A2F6-862B0AE7169F}"/>
          </ac:spMkLst>
        </pc:spChg>
        <pc:spChg chg="mod topLvl">
          <ac:chgData name="Gabita Cruz" userId="b2611beb94f639ef" providerId="LiveId" clId="{B104059A-077F-4A54-824A-90F684F3A8D6}" dt="2021-11-09T03:55:50.226" v="819" actId="164"/>
          <ac:spMkLst>
            <pc:docMk/>
            <pc:sldMk cId="1291836378" sldId="4096"/>
            <ac:spMk id="252" creationId="{03D60705-FA06-486D-BF03-73618AF0B5CF}"/>
          </ac:spMkLst>
        </pc:spChg>
        <pc:spChg chg="mod topLvl">
          <ac:chgData name="Gabita Cruz" userId="b2611beb94f639ef" providerId="LiveId" clId="{B104059A-077F-4A54-824A-90F684F3A8D6}" dt="2021-11-09T03:55:35.882" v="816" actId="164"/>
          <ac:spMkLst>
            <pc:docMk/>
            <pc:sldMk cId="1291836378" sldId="4096"/>
            <ac:spMk id="253" creationId="{4943C114-B1DC-4E3D-A4E0-81E2B3EFB1A1}"/>
          </ac:spMkLst>
        </pc:spChg>
        <pc:spChg chg="mod topLvl">
          <ac:chgData name="Gabita Cruz" userId="b2611beb94f639ef" providerId="LiveId" clId="{B104059A-077F-4A54-824A-90F684F3A8D6}" dt="2021-11-09T03:55:35.882" v="816" actId="164"/>
          <ac:spMkLst>
            <pc:docMk/>
            <pc:sldMk cId="1291836378" sldId="4096"/>
            <ac:spMk id="254" creationId="{EDC0A768-A80C-46C7-AC80-2AD63E44B14C}"/>
          </ac:spMkLst>
        </pc:spChg>
        <pc:spChg chg="mod topLvl">
          <ac:chgData name="Gabita Cruz" userId="b2611beb94f639ef" providerId="LiveId" clId="{B104059A-077F-4A54-824A-90F684F3A8D6}" dt="2021-11-09T03:55:35.882" v="816" actId="164"/>
          <ac:spMkLst>
            <pc:docMk/>
            <pc:sldMk cId="1291836378" sldId="4096"/>
            <ac:spMk id="255" creationId="{E3E30DE5-58A1-4B0B-AA7F-65CA7F855609}"/>
          </ac:spMkLst>
        </pc:spChg>
        <pc:spChg chg="mod topLvl">
          <ac:chgData name="Gabita Cruz" userId="b2611beb94f639ef" providerId="LiveId" clId="{B104059A-077F-4A54-824A-90F684F3A8D6}" dt="2021-11-09T03:55:22.306" v="813" actId="164"/>
          <ac:spMkLst>
            <pc:docMk/>
            <pc:sldMk cId="1291836378" sldId="4096"/>
            <ac:spMk id="256" creationId="{AF80AA52-C8D5-4E5E-89D8-FD2F410431BB}"/>
          </ac:spMkLst>
        </pc:spChg>
        <pc:spChg chg="mod topLvl">
          <ac:chgData name="Gabita Cruz" userId="b2611beb94f639ef" providerId="LiveId" clId="{B104059A-077F-4A54-824A-90F684F3A8D6}" dt="2021-11-09T03:55:22.306" v="813" actId="164"/>
          <ac:spMkLst>
            <pc:docMk/>
            <pc:sldMk cId="1291836378" sldId="4096"/>
            <ac:spMk id="257" creationId="{A5A58107-DA02-4253-9627-EADDE197791E}"/>
          </ac:spMkLst>
        </pc:spChg>
        <pc:spChg chg="mod topLvl">
          <ac:chgData name="Gabita Cruz" userId="b2611beb94f639ef" providerId="LiveId" clId="{B104059A-077F-4A54-824A-90F684F3A8D6}" dt="2021-11-09T03:55:22.306" v="813" actId="164"/>
          <ac:spMkLst>
            <pc:docMk/>
            <pc:sldMk cId="1291836378" sldId="4096"/>
            <ac:spMk id="258" creationId="{9DA4FC2D-CCC2-4590-A3D4-24287EB93220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59" creationId="{DC5BB855-8F0B-45A3-9344-0076E3245A3D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60" creationId="{493A713F-6B33-409E-918F-F204F78B962B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61" creationId="{DDBB4B9A-1724-40E6-AF56-4F3AD8E04E0F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62" creationId="{47E60777-654D-4289-AC33-43FBB3F2D56F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63" creationId="{E7DB458E-27B3-4461-B674-7F50F84FBC3C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64" creationId="{D2BACC94-365D-4BED-95CE-E928BEF895F4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65" creationId="{9108B47F-875C-4CDC-AC41-9CC830913C70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66" creationId="{4D3A96FD-3915-44B9-A3D3-4979899300DD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67" creationId="{6AEBFFD9-5580-4F12-BA31-12FC8DE66257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68" creationId="{93679E73-22DD-482E-A63F-A481B33AB734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69" creationId="{3BCAC436-9329-4282-A3A9-BC5F88E92D5E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70" creationId="{E82BA294-E86F-4C0B-98E2-D5A099ADA6D4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71" creationId="{0D1BF907-2173-4CFA-8E47-6D1EC39DA710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72" creationId="{D8D5AA6B-C1CD-4F0A-B002-E372971ED733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73" creationId="{7DA3D804-3FD8-4634-A721-52E8BE1D447C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74" creationId="{681AB877-D91C-4535-B89D-52F98A74D92E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75" creationId="{88F98F25-4D69-4F5D-A5EB-6B9F5910C641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76" creationId="{616D3E65-3697-4710-88BB-253D08976E8F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77" creationId="{C846F3DF-DD38-425B-B610-38452174CDC0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78" creationId="{4C086A2C-5632-49A1-8946-AE51EF5BBA0B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79" creationId="{D20376C9-6183-40D7-86D3-6C2B23F2691A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80" creationId="{6D0DE7BD-CFFC-44D6-9F26-966C7BCD5989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81" creationId="{8BB77AAA-2E84-41C2-AD12-48035BFAD7A8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82" creationId="{9D0D7ED1-B0CD-43C4-8031-3B0C7197BF1B}"/>
          </ac:spMkLst>
        </pc:spChg>
        <pc:spChg chg="mod topLvl">
          <ac:chgData name="Gabita Cruz" userId="b2611beb94f639ef" providerId="LiveId" clId="{B104059A-077F-4A54-824A-90F684F3A8D6}" dt="2021-11-09T03:54:43.383" v="809" actId="164"/>
          <ac:spMkLst>
            <pc:docMk/>
            <pc:sldMk cId="1291836378" sldId="4096"/>
            <ac:spMk id="283" creationId="{A682086D-AE8C-4041-837F-6031CE87C860}"/>
          </ac:spMkLst>
        </pc:spChg>
        <pc:spChg chg="mod topLvl">
          <ac:chgData name="Gabita Cruz" userId="b2611beb94f639ef" providerId="LiveId" clId="{B104059A-077F-4A54-824A-90F684F3A8D6}" dt="2021-11-09T03:51:41.432" v="781" actId="164"/>
          <ac:spMkLst>
            <pc:docMk/>
            <pc:sldMk cId="1291836378" sldId="4096"/>
            <ac:spMk id="284" creationId="{8F074C3A-BA46-4B8E-8936-E51FE5504BCA}"/>
          </ac:spMkLst>
        </pc:spChg>
        <pc:spChg chg="mod topLvl">
          <ac:chgData name="Gabita Cruz" userId="b2611beb94f639ef" providerId="LiveId" clId="{B104059A-077F-4A54-824A-90F684F3A8D6}" dt="2021-11-09T03:51:41.432" v="781" actId="164"/>
          <ac:spMkLst>
            <pc:docMk/>
            <pc:sldMk cId="1291836378" sldId="4096"/>
            <ac:spMk id="285" creationId="{35D09523-85A7-4DE5-90B1-B7B864616D0B}"/>
          </ac:spMkLst>
        </pc:spChg>
        <pc:spChg chg="mod topLvl">
          <ac:chgData name="Gabita Cruz" userId="b2611beb94f639ef" providerId="LiveId" clId="{B104059A-077F-4A54-824A-90F684F3A8D6}" dt="2021-11-09T03:51:41.432" v="781" actId="164"/>
          <ac:spMkLst>
            <pc:docMk/>
            <pc:sldMk cId="1291836378" sldId="4096"/>
            <ac:spMk id="286" creationId="{8459D1A0-0C74-44F7-942F-2EF1AC9A7185}"/>
          </ac:spMkLst>
        </pc:spChg>
        <pc:spChg chg="mod topLvl">
          <ac:chgData name="Gabita Cruz" userId="b2611beb94f639ef" providerId="LiveId" clId="{B104059A-077F-4A54-824A-90F684F3A8D6}" dt="2021-11-09T03:51:41.432" v="781" actId="164"/>
          <ac:spMkLst>
            <pc:docMk/>
            <pc:sldMk cId="1291836378" sldId="4096"/>
            <ac:spMk id="287" creationId="{20BFC1F9-81EC-4475-BA32-110662308C7F}"/>
          </ac:spMkLst>
        </pc:spChg>
        <pc:spChg chg="mod topLvl">
          <ac:chgData name="Gabita Cruz" userId="b2611beb94f639ef" providerId="LiveId" clId="{B104059A-077F-4A54-824A-90F684F3A8D6}" dt="2021-11-09T03:50:37.204" v="774" actId="164"/>
          <ac:spMkLst>
            <pc:docMk/>
            <pc:sldMk cId="1291836378" sldId="4096"/>
            <ac:spMk id="288" creationId="{EA34B1F1-D432-4C3C-B989-0492F7ED4CB5}"/>
          </ac:spMkLst>
        </pc:spChg>
        <pc:spChg chg="mod topLvl">
          <ac:chgData name="Gabita Cruz" userId="b2611beb94f639ef" providerId="LiveId" clId="{B104059A-077F-4A54-824A-90F684F3A8D6}" dt="2021-11-09T03:50:37.204" v="774" actId="164"/>
          <ac:spMkLst>
            <pc:docMk/>
            <pc:sldMk cId="1291836378" sldId="4096"/>
            <ac:spMk id="289" creationId="{65F6566A-4B5D-4E64-B65E-0CD93650E7DE}"/>
          </ac:spMkLst>
        </pc:spChg>
        <pc:spChg chg="mod topLvl">
          <ac:chgData name="Gabita Cruz" userId="b2611beb94f639ef" providerId="LiveId" clId="{B104059A-077F-4A54-824A-90F684F3A8D6}" dt="2021-11-09T03:50:37.204" v="774" actId="164"/>
          <ac:spMkLst>
            <pc:docMk/>
            <pc:sldMk cId="1291836378" sldId="4096"/>
            <ac:spMk id="290" creationId="{7463FDBC-35CB-4E6F-9EEE-7D08EDF48F99}"/>
          </ac:spMkLst>
        </pc:spChg>
        <pc:spChg chg="mod topLvl">
          <ac:chgData name="Gabita Cruz" userId="b2611beb94f639ef" providerId="LiveId" clId="{B104059A-077F-4A54-824A-90F684F3A8D6}" dt="2021-11-09T03:50:37.204" v="774" actId="164"/>
          <ac:spMkLst>
            <pc:docMk/>
            <pc:sldMk cId="1291836378" sldId="4096"/>
            <ac:spMk id="291" creationId="{05146CB3-2703-4F22-9748-FF0E67BA5251}"/>
          </ac:spMkLst>
        </pc:spChg>
        <pc:spChg chg="mod topLvl">
          <ac:chgData name="Gabita Cruz" userId="b2611beb94f639ef" providerId="LiveId" clId="{B104059A-077F-4A54-824A-90F684F3A8D6}" dt="2021-11-09T03:50:37.204" v="774" actId="164"/>
          <ac:spMkLst>
            <pc:docMk/>
            <pc:sldMk cId="1291836378" sldId="4096"/>
            <ac:spMk id="292" creationId="{01239D98-5D34-4B3E-9644-74EE2011233D}"/>
          </ac:spMkLst>
        </pc:spChg>
        <pc:spChg chg="mod topLvl">
          <ac:chgData name="Gabita Cruz" userId="b2611beb94f639ef" providerId="LiveId" clId="{B104059A-077F-4A54-824A-90F684F3A8D6}" dt="2021-11-09T03:50:37.204" v="774" actId="164"/>
          <ac:spMkLst>
            <pc:docMk/>
            <pc:sldMk cId="1291836378" sldId="4096"/>
            <ac:spMk id="293" creationId="{A83C28AF-99B3-417C-ACD0-CF9D30B27A84}"/>
          </ac:spMkLst>
        </pc:spChg>
        <pc:spChg chg="mod topLvl">
          <ac:chgData name="Gabita Cruz" userId="b2611beb94f639ef" providerId="LiveId" clId="{B104059A-077F-4A54-824A-90F684F3A8D6}" dt="2021-11-09T03:50:41.235" v="775" actId="164"/>
          <ac:spMkLst>
            <pc:docMk/>
            <pc:sldMk cId="1291836378" sldId="4096"/>
            <ac:spMk id="294" creationId="{652870EE-7DE6-46C1-8B2D-FDB615C4CFBF}"/>
          </ac:spMkLst>
        </pc:spChg>
        <pc:spChg chg="mod topLvl">
          <ac:chgData name="Gabita Cruz" userId="b2611beb94f639ef" providerId="LiveId" clId="{B104059A-077F-4A54-824A-90F684F3A8D6}" dt="2021-11-09T03:50:41.235" v="775" actId="164"/>
          <ac:spMkLst>
            <pc:docMk/>
            <pc:sldMk cId="1291836378" sldId="4096"/>
            <ac:spMk id="295" creationId="{8FFE7C13-FD2F-426C-912E-A27106047761}"/>
          </ac:spMkLst>
        </pc:spChg>
        <pc:spChg chg="mod topLvl">
          <ac:chgData name="Gabita Cruz" userId="b2611beb94f639ef" providerId="LiveId" clId="{B104059A-077F-4A54-824A-90F684F3A8D6}" dt="2021-11-09T03:51:08.219" v="776" actId="164"/>
          <ac:spMkLst>
            <pc:docMk/>
            <pc:sldMk cId="1291836378" sldId="4096"/>
            <ac:spMk id="296" creationId="{9851FCFD-8BFC-4ADA-9362-8232BA2E2F2B}"/>
          </ac:spMkLst>
        </pc:spChg>
        <pc:spChg chg="mod topLvl">
          <ac:chgData name="Gabita Cruz" userId="b2611beb94f639ef" providerId="LiveId" clId="{B104059A-077F-4A54-824A-90F684F3A8D6}" dt="2021-11-09T03:51:08.219" v="776" actId="164"/>
          <ac:spMkLst>
            <pc:docMk/>
            <pc:sldMk cId="1291836378" sldId="4096"/>
            <ac:spMk id="297" creationId="{6D59BF5C-A030-454F-87EE-E6B75BD57855}"/>
          </ac:spMkLst>
        </pc:spChg>
        <pc:spChg chg="mod topLvl">
          <ac:chgData name="Gabita Cruz" userId="b2611beb94f639ef" providerId="LiveId" clId="{B104059A-077F-4A54-824A-90F684F3A8D6}" dt="2021-11-09T03:51:08.219" v="776" actId="164"/>
          <ac:spMkLst>
            <pc:docMk/>
            <pc:sldMk cId="1291836378" sldId="4096"/>
            <ac:spMk id="298" creationId="{FB957E47-FD7F-4379-A649-B5CEAE376BBA}"/>
          </ac:spMkLst>
        </pc:spChg>
        <pc:spChg chg="mod topLvl">
          <ac:chgData name="Gabita Cruz" userId="b2611beb94f639ef" providerId="LiveId" clId="{B104059A-077F-4A54-824A-90F684F3A8D6}" dt="2021-11-09T03:51:08.219" v="776" actId="164"/>
          <ac:spMkLst>
            <pc:docMk/>
            <pc:sldMk cId="1291836378" sldId="4096"/>
            <ac:spMk id="299" creationId="{A991FBD3-5FA5-42F9-A035-AEE6C1585626}"/>
          </ac:spMkLst>
        </pc:spChg>
        <pc:spChg chg="mod topLvl">
          <ac:chgData name="Gabita Cruz" userId="b2611beb94f639ef" providerId="LiveId" clId="{B104059A-077F-4A54-824A-90F684F3A8D6}" dt="2021-11-11T00:59:21.325" v="871" actId="12789"/>
          <ac:spMkLst>
            <pc:docMk/>
            <pc:sldMk cId="1291836378" sldId="4096"/>
            <ac:spMk id="300" creationId="{CB93C88B-ED95-4542-A9DE-F9455E103831}"/>
          </ac:spMkLst>
        </pc:spChg>
        <pc:spChg chg="add mod">
          <ac:chgData name="Gabita Cruz" userId="b2611beb94f639ef" providerId="LiveId" clId="{B104059A-077F-4A54-824A-90F684F3A8D6}" dt="2021-11-11T01:23:24.585" v="923"/>
          <ac:spMkLst>
            <pc:docMk/>
            <pc:sldMk cId="1291836378" sldId="4096"/>
            <ac:spMk id="301" creationId="{2E5F9F8B-D4D3-4188-8BE3-EF0321E9BE00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01" creationId="{E848CDC9-3DDD-4464-B160-0C7C72A821E5}"/>
          </ac:spMkLst>
        </pc:spChg>
        <pc:spChg chg="add mod">
          <ac:chgData name="Gabita Cruz" userId="b2611beb94f639ef" providerId="LiveId" clId="{B104059A-077F-4A54-824A-90F684F3A8D6}" dt="2021-11-11T01:23:24.585" v="923"/>
          <ac:spMkLst>
            <pc:docMk/>
            <pc:sldMk cId="1291836378" sldId="4096"/>
            <ac:spMk id="302" creationId="{9BD11E3B-92D4-4B72-993F-B7DE2638C5F4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02" creationId="{BDD52B92-5B4C-4B84-AF3D-39DA3D9454C4}"/>
          </ac:spMkLst>
        </pc:spChg>
        <pc:spChg chg="add mod">
          <ac:chgData name="Gabita Cruz" userId="b2611beb94f639ef" providerId="LiveId" clId="{B104059A-077F-4A54-824A-90F684F3A8D6}" dt="2021-11-11T01:53:51.805" v="971" actId="207"/>
          <ac:spMkLst>
            <pc:docMk/>
            <pc:sldMk cId="1291836378" sldId="4096"/>
            <ac:spMk id="303" creationId="{323F2B0F-58B8-4831-A634-589B1DCBD9E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03" creationId="{731A7219-EB60-49B3-AF61-880DAB9F8FBA}"/>
          </ac:spMkLst>
        </pc:spChg>
        <pc:spChg chg="add mod">
          <ac:chgData name="Gabita Cruz" userId="b2611beb94f639ef" providerId="LiveId" clId="{B104059A-077F-4A54-824A-90F684F3A8D6}" dt="2021-11-11T01:53:56.735" v="972" actId="207"/>
          <ac:spMkLst>
            <pc:docMk/>
            <pc:sldMk cId="1291836378" sldId="4096"/>
            <ac:spMk id="304" creationId="{827415CD-6DCC-47AC-8C4B-FE6708D3B631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04" creationId="{DF6B97F8-D897-42D3-874C-284DA2D1988F}"/>
          </ac:spMkLst>
        </pc:spChg>
        <pc:spChg chg="add mod">
          <ac:chgData name="Gabita Cruz" userId="b2611beb94f639ef" providerId="LiveId" clId="{B104059A-077F-4A54-824A-90F684F3A8D6}" dt="2021-11-11T01:53:51.805" v="971" actId="207"/>
          <ac:spMkLst>
            <pc:docMk/>
            <pc:sldMk cId="1291836378" sldId="4096"/>
            <ac:spMk id="305" creationId="{30BD4B9D-C69D-4909-8259-AE27FDFDFDEA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05" creationId="{5472C1AC-5063-423A-B0CA-245A00EA49E8}"/>
          </ac:spMkLst>
        </pc:spChg>
        <pc:spChg chg="add mod">
          <ac:chgData name="Gabita Cruz" userId="b2611beb94f639ef" providerId="LiveId" clId="{B104059A-077F-4A54-824A-90F684F3A8D6}" dt="2021-11-11T01:53:56.735" v="972" actId="207"/>
          <ac:spMkLst>
            <pc:docMk/>
            <pc:sldMk cId="1291836378" sldId="4096"/>
            <ac:spMk id="306" creationId="{1E472B1A-FDCA-4E40-82BD-C1F208CCA6D2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06" creationId="{6FDFC640-BED8-44A2-AD22-76FC8186239E}"/>
          </ac:spMkLst>
        </pc:spChg>
        <pc:spChg chg="add mod">
          <ac:chgData name="Gabita Cruz" userId="b2611beb94f639ef" providerId="LiveId" clId="{B104059A-077F-4A54-824A-90F684F3A8D6}" dt="2021-11-11T01:53:51.805" v="971" actId="207"/>
          <ac:spMkLst>
            <pc:docMk/>
            <pc:sldMk cId="1291836378" sldId="4096"/>
            <ac:spMk id="307" creationId="{53882EAF-19A4-4C5C-95E9-649970E98AE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07" creationId="{AC2FA8F8-B381-418C-B7DB-82EA74301B04}"/>
          </ac:spMkLst>
        </pc:spChg>
        <pc:spChg chg="add mod">
          <ac:chgData name="Gabita Cruz" userId="b2611beb94f639ef" providerId="LiveId" clId="{B104059A-077F-4A54-824A-90F684F3A8D6}" dt="2021-11-11T01:53:56.735" v="972" actId="207"/>
          <ac:spMkLst>
            <pc:docMk/>
            <pc:sldMk cId="1291836378" sldId="4096"/>
            <ac:spMk id="308" creationId="{13072759-09F6-4C96-925B-CB112F24491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08" creationId="{7E639ABB-7A03-4BF5-964B-AAB314BD72FB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09" creationId="{266C0957-2E22-496B-8704-415D237F9177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10" creationId="{FB1ECB32-766E-4D70-B1D1-2490C51041B4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11" creationId="{00D62288-49FA-42DB-A859-C2D372465FE9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12" creationId="{434C7DD7-B758-4A90-A10F-CBA1551B63F0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13" creationId="{B2422E44-FC0F-4530-A628-4844B41F0AD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14" creationId="{E36F6B91-746C-4293-BBAA-656926640A27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15" creationId="{B1B6C133-0845-4CB1-8198-46711FE3E7F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16" creationId="{9557FC8D-09FE-40C7-A524-B831A9C6D914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17" creationId="{74289B8E-FE73-4366-8C31-1416D57DDC97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18" creationId="{481141D6-AE85-4E86-A279-E69E97FFC781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19" creationId="{D0E5FF9B-65EA-4945-879B-11EA851EF749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20" creationId="{2D412C5D-4F8C-4678-B972-889BA96E1495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21" creationId="{721F9D5B-28AE-4438-AF93-E8DA7DBB2B55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22" creationId="{0C10840F-F51E-44E8-8C6C-77228D4801A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23" creationId="{36242F86-0DF8-4C27-B2DC-0248CAD175AD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24" creationId="{4CD0D0BD-EE99-4E17-93D7-9985DF1636A4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25" creationId="{34451D44-BEA4-41BC-8187-31DF52A65B36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26" creationId="{0A0700BF-0188-46F9-A277-94BB099807C6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27" creationId="{59A436F6-67FF-433D-865D-05967E3028BA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28" creationId="{BBC37409-62FE-42DB-8EB8-DEB24602C3EF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29" creationId="{3C770AC5-1CA4-4D2F-B000-5034D3E0F2F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30" creationId="{E370ADBE-00E1-4EB3-8F5D-81A76C928BBF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31" creationId="{16D18037-C51E-4B4B-8C92-143E3F8F0680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32" creationId="{4AB45D38-E99D-4F31-8828-C7C213D2A69A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33" creationId="{8ED5ACC3-7651-4575-8FBB-40EED1697C7F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34" creationId="{5C2CE012-0442-40C6-8CAA-F1E02C5638A5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35" creationId="{A20F3DD4-30CE-4362-89E1-48CEDF8A1151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36" creationId="{59552241-D86D-4076-A021-47E5512839D9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37" creationId="{A216655B-AC6D-4CAB-BD8C-BB21035D9411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38" creationId="{8E4952A1-634E-414B-9843-0972D3CBE8BB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39" creationId="{8C2A9C87-B850-4042-8DEA-0F225ADA1227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40" creationId="{BE990FFA-781B-44B0-999C-AC49DD474BB5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41" creationId="{3CF98447-51B1-4B81-B920-8CB9AB06E2C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42" creationId="{D9EEF578-242C-4F6C-B15B-B7F0477A344F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43" creationId="{E6121506-54DE-4728-83F3-C0A65C633797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44" creationId="{170D0569-8E05-48F7-ADC3-A7C210E53759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45" creationId="{9E20B498-7144-4C23-BAB7-68D5971F7A8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46" creationId="{EE70CFA2-73A3-4F21-9616-AFB50F17EC8F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47" creationId="{D1F6A313-B38C-4766-927C-0BB4D116330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48" creationId="{336820EB-3B77-4D31-A849-678745A072A8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49" creationId="{1E8F5A95-E3A1-4121-9747-01166690DABB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50" creationId="{D94BCF8B-D695-4BF5-9052-91922E79BAD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51" creationId="{7EDFC1FC-2320-413F-81A9-188EC424E923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52" creationId="{BBC27A95-978A-446D-A05A-F380A3B67070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53" creationId="{8B4E4810-BEFB-4EC8-9037-CFDB362B87C1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54" creationId="{9222EA59-930E-4096-A582-12B68B33C5BD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55" creationId="{0D32F468-1390-40D2-A7D4-0442B919771B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56" creationId="{E64E1BDF-69EA-4DF7-92C2-A93EDA21C3F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57" creationId="{8B865821-3CC3-4F81-BB1E-623EF153BF17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58" creationId="{A53FBDDB-335A-4508-A0F5-76A888D3FA22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59" creationId="{8D7555EE-EA00-457D-AE8C-36D363B30C90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60" creationId="{0123AEBC-CF91-411D-BE38-81FA6100DA8F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61" creationId="{723229A9-0663-43A2-BF59-2FB7DDA690FD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62" creationId="{BC6968B5-E00D-4AB4-9689-BEE1CBF7F3EC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63" creationId="{FAEAF6BC-6EBA-45ED-9271-E065B286F4D8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64" creationId="{9FF34F04-7B83-4454-9A45-F367AB4060BA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65" creationId="{61B099B0-A951-4708-AE32-5EF475779454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66" creationId="{7DE1BFD8-602E-4A52-8F99-1B6BD507305F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67" creationId="{613A12B8-5ABC-47B5-A0C8-85DA3E50F51E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68" creationId="{239EF48F-2D61-4EC2-A6DD-0F0ED8901776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69" creationId="{74F8416B-77CB-480A-97D1-CCE9A77A1FA1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70" creationId="{8E665B44-E42F-47C8-AD4D-F663ADF30DFA}"/>
          </ac:spMkLst>
        </pc:spChg>
        <pc:spChg chg="del mod topLvl">
          <ac:chgData name="Gabita Cruz" userId="b2611beb94f639ef" providerId="LiveId" clId="{B104059A-077F-4A54-824A-90F684F3A8D6}" dt="2021-11-06T04:17:02.871" v="169" actId="478"/>
          <ac:spMkLst>
            <pc:docMk/>
            <pc:sldMk cId="1291836378" sldId="4096"/>
            <ac:spMk id="371" creationId="{E733E2B9-668D-487B-BD99-CB96FC0F8ADF}"/>
          </ac:spMkLst>
        </pc:spChg>
        <pc:spChg chg="mod topLvl">
          <ac:chgData name="Gabita Cruz" userId="b2611beb94f639ef" providerId="LiveId" clId="{B104059A-077F-4A54-824A-90F684F3A8D6}" dt="2021-11-11T00:59:21.325" v="871" actId="12789"/>
          <ac:spMkLst>
            <pc:docMk/>
            <pc:sldMk cId="1291836378" sldId="4096"/>
            <ac:spMk id="372" creationId="{4B48EF9B-96B0-4DB6-BB79-91753728DB12}"/>
          </ac:spMkLst>
        </pc:spChg>
        <pc:spChg chg="mod topLvl">
          <ac:chgData name="Gabita Cruz" userId="b2611beb94f639ef" providerId="LiveId" clId="{B104059A-077F-4A54-824A-90F684F3A8D6}" dt="2021-11-11T00:59:21.325" v="871" actId="12789"/>
          <ac:spMkLst>
            <pc:docMk/>
            <pc:sldMk cId="1291836378" sldId="4096"/>
            <ac:spMk id="373" creationId="{7DE8E6D6-B77B-429B-B3C7-273430A27862}"/>
          </ac:spMkLst>
        </pc:spChg>
        <pc:spChg chg="mod topLvl">
          <ac:chgData name="Gabita Cruz" userId="b2611beb94f639ef" providerId="LiveId" clId="{B104059A-077F-4A54-824A-90F684F3A8D6}" dt="2021-11-11T00:59:21.325" v="871" actId="12789"/>
          <ac:spMkLst>
            <pc:docMk/>
            <pc:sldMk cId="1291836378" sldId="4096"/>
            <ac:spMk id="374" creationId="{4BC8C456-A458-4935-814A-145D46A7B06D}"/>
          </ac:spMkLst>
        </pc:spChg>
        <pc:spChg chg="mod topLvl">
          <ac:chgData name="Gabita Cruz" userId="b2611beb94f639ef" providerId="LiveId" clId="{B104059A-077F-4A54-824A-90F684F3A8D6}" dt="2021-11-11T00:59:21.325" v="871" actId="12789"/>
          <ac:spMkLst>
            <pc:docMk/>
            <pc:sldMk cId="1291836378" sldId="4096"/>
            <ac:spMk id="375" creationId="{C73C7662-FB56-45DA-9E0A-F1F844AAA65D}"/>
          </ac:spMkLst>
        </pc:spChg>
        <pc:spChg chg="mod topLvl">
          <ac:chgData name="Gabita Cruz" userId="b2611beb94f639ef" providerId="LiveId" clId="{B104059A-077F-4A54-824A-90F684F3A8D6}" dt="2021-11-11T00:58:34.335" v="866" actId="208"/>
          <ac:spMkLst>
            <pc:docMk/>
            <pc:sldMk cId="1291836378" sldId="4096"/>
            <ac:spMk id="376" creationId="{203B9D17-6AD3-477A-A834-CD38C8B330E5}"/>
          </ac:spMkLst>
        </pc:spChg>
        <pc:spChg chg="mod topLvl">
          <ac:chgData name="Gabita Cruz" userId="b2611beb94f639ef" providerId="LiveId" clId="{B104059A-077F-4A54-824A-90F684F3A8D6}" dt="2021-11-11T00:58:17.474" v="865" actId="207"/>
          <ac:spMkLst>
            <pc:docMk/>
            <pc:sldMk cId="1291836378" sldId="4096"/>
            <ac:spMk id="377" creationId="{62C9DAB7-9D7B-4DD2-83B6-2FCB273C3464}"/>
          </ac:spMkLst>
        </pc:spChg>
        <pc:spChg chg="mod topLvl">
          <ac:chgData name="Gabita Cruz" userId="b2611beb94f639ef" providerId="LiveId" clId="{B104059A-077F-4A54-824A-90F684F3A8D6}" dt="2021-11-11T00:58:17.474" v="865" actId="207"/>
          <ac:spMkLst>
            <pc:docMk/>
            <pc:sldMk cId="1291836378" sldId="4096"/>
            <ac:spMk id="378" creationId="{D6F8606A-FA9C-4027-97D7-95F8F7A43041}"/>
          </ac:spMkLst>
        </pc:spChg>
        <pc:spChg chg="mod topLvl">
          <ac:chgData name="Gabita Cruz" userId="b2611beb94f639ef" providerId="LiveId" clId="{B104059A-077F-4A54-824A-90F684F3A8D6}" dt="2021-11-11T00:58:17.474" v="865" actId="207"/>
          <ac:spMkLst>
            <pc:docMk/>
            <pc:sldMk cId="1291836378" sldId="4096"/>
            <ac:spMk id="379" creationId="{947CB44F-C039-4B05-84F0-125447C271ED}"/>
          </ac:spMkLst>
        </pc:spChg>
        <pc:spChg chg="mod topLvl">
          <ac:chgData name="Gabita Cruz" userId="b2611beb94f639ef" providerId="LiveId" clId="{B104059A-077F-4A54-824A-90F684F3A8D6}" dt="2021-11-11T00:58:17.474" v="865" actId="207"/>
          <ac:spMkLst>
            <pc:docMk/>
            <pc:sldMk cId="1291836378" sldId="4096"/>
            <ac:spMk id="380" creationId="{51F9A890-25D4-4FCD-890C-90C0C0BD319F}"/>
          </ac:spMkLst>
        </pc:spChg>
        <pc:spChg chg="mod topLvl">
          <ac:chgData name="Gabita Cruz" userId="b2611beb94f639ef" providerId="LiveId" clId="{B104059A-077F-4A54-824A-90F684F3A8D6}" dt="2021-11-11T00:58:17.474" v="865" actId="207"/>
          <ac:spMkLst>
            <pc:docMk/>
            <pc:sldMk cId="1291836378" sldId="4096"/>
            <ac:spMk id="381" creationId="{DF3EDFF6-E702-42D5-81F0-43489D6DC7DD}"/>
          </ac:spMkLst>
        </pc:spChg>
        <pc:spChg chg="mod topLvl">
          <ac:chgData name="Gabita Cruz" userId="b2611beb94f639ef" providerId="LiveId" clId="{B104059A-077F-4A54-824A-90F684F3A8D6}" dt="2021-11-11T00:58:17.474" v="865" actId="207"/>
          <ac:spMkLst>
            <pc:docMk/>
            <pc:sldMk cId="1291836378" sldId="4096"/>
            <ac:spMk id="382" creationId="{9904ADD6-7E86-4281-93A7-0BC26BAA7405}"/>
          </ac:spMkLst>
        </pc:spChg>
        <pc:spChg chg="mod topLvl">
          <ac:chgData name="Gabita Cruz" userId="b2611beb94f639ef" providerId="LiveId" clId="{B104059A-077F-4A54-824A-90F684F3A8D6}" dt="2021-11-11T00:58:17.474" v="865" actId="207"/>
          <ac:spMkLst>
            <pc:docMk/>
            <pc:sldMk cId="1291836378" sldId="4096"/>
            <ac:spMk id="383" creationId="{A7624A7C-A979-41CD-A040-68CA3C0F4F0D}"/>
          </ac:spMkLst>
        </pc:spChg>
        <pc:spChg chg="mod topLvl">
          <ac:chgData name="Gabita Cruz" userId="b2611beb94f639ef" providerId="LiveId" clId="{B104059A-077F-4A54-824A-90F684F3A8D6}" dt="2021-11-11T00:58:17.474" v="865" actId="207"/>
          <ac:spMkLst>
            <pc:docMk/>
            <pc:sldMk cId="1291836378" sldId="4096"/>
            <ac:spMk id="384" creationId="{654D33E7-AF7C-420E-B96F-264C1A2B19EB}"/>
          </ac:spMkLst>
        </pc:spChg>
        <pc:spChg chg="mod topLvl">
          <ac:chgData name="Gabita Cruz" userId="b2611beb94f639ef" providerId="LiveId" clId="{B104059A-077F-4A54-824A-90F684F3A8D6}" dt="2021-11-11T00:58:17.474" v="865" actId="207"/>
          <ac:spMkLst>
            <pc:docMk/>
            <pc:sldMk cId="1291836378" sldId="4096"/>
            <ac:spMk id="385" creationId="{7B6AC439-52E0-47B5-87AE-E4349208D9DB}"/>
          </ac:spMkLst>
        </pc:spChg>
        <pc:spChg chg="mod topLvl">
          <ac:chgData name="Gabita Cruz" userId="b2611beb94f639ef" providerId="LiveId" clId="{B104059A-077F-4A54-824A-90F684F3A8D6}" dt="2021-11-11T00:58:17.474" v="865" actId="207"/>
          <ac:spMkLst>
            <pc:docMk/>
            <pc:sldMk cId="1291836378" sldId="4096"/>
            <ac:spMk id="386" creationId="{BA6804B9-9CCA-4C0D-BD99-DB27C8E78712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87" creationId="{919FD7AC-418C-47F6-9498-323556399CBE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88" creationId="{A02714B8-22CE-4BCA-B40A-5DE5ED9597EB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89" creationId="{D3AA68C3-1E11-4DE6-911A-9F17D52F0260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90" creationId="{136C0FBB-32A0-4A8F-9550-76D938BA36FA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91" creationId="{EF93D256-71E9-4CED-8244-18E2D1D62CEA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92" creationId="{0E0E14AC-C652-4E8D-9B1B-072B4D531FF5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93" creationId="{0BC203B1-92E3-421C-8886-149EC69122F2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94" creationId="{0861BC00-E346-4103-901F-604106CC53DD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95" creationId="{E4E35FF5-89CE-4E5B-977E-39A1D05CE90D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96" creationId="{98915A5E-1A8E-4A68-85D7-CD82C6EA4E43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97" creationId="{90F9ADD0-FD70-4043-8D21-3BC0C8ED55CF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98" creationId="{849BC51C-D7FF-4505-8ECF-60F1A776955B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399" creationId="{17901151-5371-4D47-9A24-33880B058542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00" creationId="{D75574C4-3CC2-4B39-8DA4-E5CD7A23928D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01" creationId="{CBA1CC30-7F07-4DBF-9F27-F64B5F4165FB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02" creationId="{D405C216-82A3-41BF-9FF7-6F3605DE7EAB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03" creationId="{5F24AED8-8B73-4E0F-94AC-A2B9A642F645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04" creationId="{FD4D81B7-DE4F-4D7F-BEE9-9D360B8A7EE3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05" creationId="{D4A721DB-CF55-420A-BF9B-4567AD378A58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06" creationId="{0E249F87-4FBC-4068-9446-B5A1B59C8E38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07" creationId="{AB96D51F-F496-4736-B7D3-E7399F721DAE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08" creationId="{EFA0870D-E41B-4362-BA7C-4AD5525D0CFF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09" creationId="{9DC884CC-3D07-4BFA-B71D-12E47BF409B5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10" creationId="{1CE4C941-72D8-4C8A-BA51-863D57712B2D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11" creationId="{94E6588F-7FF9-4287-9F19-93E09B73E705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12" creationId="{6E6BE2DF-91B3-4E8F-BAB1-8B2508EEBBC1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13" creationId="{32BC8264-97AC-47DD-A1FF-2CB0FBBF244C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14" creationId="{B5999619-EA3C-4FFF-BC72-62458A0E51B7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15" creationId="{D8CD8A26-FC07-4AE1-8F67-807FE9E2E30B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16" creationId="{711F2327-266D-46C1-BF56-4D0BF3A1BD85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17" creationId="{DFB39F4D-A585-4DBD-94ED-9067142776D9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18" creationId="{B7BB5D44-6FBC-4B78-B352-F6D989CFCE59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19" creationId="{36310DEB-18B8-42C5-B4E5-5ACA81B12045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20" creationId="{187750F2-F7AE-4EAE-8DEB-0D0B65F6E5EB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21" creationId="{279C4B92-F719-4E46-BEF0-163888CE976E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22" creationId="{54E5EB18-FBD6-4FA4-B46E-C99504F9A526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23" creationId="{7B98A590-1A73-4898-85D5-594E76A710E0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24" creationId="{5FE96DB8-8BD1-4D83-9405-859A10927D40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25" creationId="{AC6A6AD4-A22E-4D50-89F1-A47F8094FEE7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26" creationId="{32419C38-F0CD-4C2C-92F3-C305A45385A4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27" creationId="{46EB0D0D-6B5E-4BD4-A2C4-1A3212D74984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28" creationId="{6DF13F91-8CB5-41FF-9D10-D6759CBBCFCC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29" creationId="{564462B9-5DD8-4B60-89ED-80715219D58F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30" creationId="{A30908AE-FDA4-4149-946B-69E408924E06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31" creationId="{3C7ED057-699B-4893-A0CF-977FCE43E7C9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32" creationId="{D6D42C79-A998-4CB4-8B1D-CC0E80371D93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33" creationId="{1D3E8B02-EA67-4C73-A46F-71F363E7B949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34" creationId="{C9B4D685-299B-4225-A0D4-5294BBE9EA19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35" creationId="{F4940F2F-4229-4CEC-AC4C-84C59A096A98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36" creationId="{725EBA64-B83C-447F-8BB3-D46E79279E3C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37" creationId="{898CA0D6-3884-4813-B589-1282BEF93905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38" creationId="{877AABEE-6D35-4E85-BD8E-CFE2BB0A908C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39" creationId="{EEE5002A-5236-4E5D-A2DA-A5F87004D72E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40" creationId="{A6D8E907-3398-4D29-BCDD-549F427BB517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41" creationId="{0889A006-9D1A-4EDD-B535-469524C5790E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42" creationId="{102167FF-5F33-4A65-B4E2-5A77F70B8E44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43" creationId="{7BA661A7-3B62-44C5-84D0-B162B0356B91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44" creationId="{3DC7D8CB-F598-4938-A993-1A55773274D0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45" creationId="{21C342F3-98DD-4FC4-8682-EB2D2740C6D0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46" creationId="{7391E7C5-1361-4C9F-88EE-144355C236D3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47" creationId="{F4AFAB84-2052-415C-A07D-995250DFA204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48" creationId="{AA2BB051-50E4-4FE7-BD5E-CB0C8D947DCC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49" creationId="{432EBBD6-7529-4D35-8157-343C63FED857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50" creationId="{308EE91F-2EE0-415C-AAED-081200073534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51" creationId="{06FC7E07-5A06-4839-AFF9-729CB3EF4FE4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52" creationId="{5954AFFE-AEB0-4374-BD14-AD16416E1044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53" creationId="{125AB9BA-7475-48CC-84C2-A1C6F03478A7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54" creationId="{999E14E4-F77A-429D-8EB9-35D423E212E5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55" creationId="{7BAF4A6B-DC71-4732-A39E-EAA329447BCE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56" creationId="{41A3879F-9269-44ED-A6DE-6234638A2061}"/>
          </ac:spMkLst>
        </pc:spChg>
        <pc:spChg chg="del mod topLvl">
          <ac:chgData name="Gabita Cruz" userId="b2611beb94f639ef" providerId="LiveId" clId="{B104059A-077F-4A54-824A-90F684F3A8D6}" dt="2021-11-06T04:16:58.992" v="168" actId="478"/>
          <ac:spMkLst>
            <pc:docMk/>
            <pc:sldMk cId="1291836378" sldId="4096"/>
            <ac:spMk id="457" creationId="{46BC1690-6A42-4D7B-9D9D-53720C40C169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58" creationId="{ADEEC5FC-237B-474F-B106-6316628F8C4F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59" creationId="{22AF459F-B7D4-412C-9FE5-C60476D0B528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60" creationId="{C748D7D3-CB1D-462F-8F1D-B803A844AADA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61" creationId="{43E3228F-8348-42AA-BD27-DAA1FA15E8A5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62" creationId="{5C8B1C0B-0DD2-4612-97BF-DB3F6C56FDCA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63" creationId="{1C4A1E22-43CE-4443-9A35-CECBBE7DA53C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64" creationId="{23B3333A-AFB1-4668-850E-A99D6EA79151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65" creationId="{2B0268F8-00EF-4F8D-A8B0-FD439C586FA9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66" creationId="{FBDC69AB-9127-4709-AD64-5800B76D9CA5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67" creationId="{28FE2DF9-E9E6-42D4-8832-4616AAF92A3B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68" creationId="{87907866-E158-4818-BBFB-7F25AC07041C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69" creationId="{8937BD6E-F22B-4ABB-A999-980719A189F0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70" creationId="{D13B6D12-C7EC-491C-A887-16CFF54707D2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71" creationId="{412402F7-C040-4958-965F-CD6B47B42123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72" creationId="{162B4331-60D5-403C-B4DC-7BA6D9C97189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73" creationId="{7736E37F-7513-4F9A-9099-001D0D87DBFA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74" creationId="{58715D36-827F-4919-9FB7-A1ABEF7055C9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75" creationId="{80C8691A-B156-4560-820E-D02E2923EC60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76" creationId="{A74DF1DE-AD6A-454E-A0B4-C242FB03B026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77" creationId="{8A12F2AB-004E-4EF7-9E6D-3088A75161D7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78" creationId="{E39D9C88-77B9-4CF0-A9D4-64C85A38B6DC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79" creationId="{05C805CF-12D0-4115-8BB1-B5ADEB3F2DD7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80" creationId="{566096D5-1C1B-419F-BF3B-42D797073FF6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81" creationId="{2FF910FB-EC05-49FB-81FB-37E4C8FC15C3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82" creationId="{BEBA77E6-B0E0-4F7F-9AB2-0BCD6E51393D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83" creationId="{74A7031C-3540-45B1-8D90-36FD8E6ABB70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84" creationId="{6BB920CD-4494-4FCD-BE78-CE581EF36406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85" creationId="{1F452E63-58AE-43F5-89BB-F675F9F99EDF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86" creationId="{8842778B-817F-4A60-B1F5-BE012422DF04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87" creationId="{5D9C70DF-FAAF-4F0E-907F-AB3349E0176F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88" creationId="{6A21F69D-53BB-42D6-9067-13445F248B2E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89" creationId="{77B8CCB0-E8F0-4F1F-B76D-1F6D0F911DDB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90" creationId="{19FF0243-1C18-417F-845D-56EA796B950A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91" creationId="{481FE9C6-74F8-446E-BBE7-A23CC3E66772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92" creationId="{49241B9A-55E2-435B-B376-64DCA4055AEE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93" creationId="{1B7FBC49-08CC-4449-9513-57DE8197697B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94" creationId="{6A9B4178-D54C-4DB9-9ECA-B3C6AAFD0BD4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95" creationId="{6ED2A0AF-53AC-4EDE-81E9-0E0820F58D0F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96" creationId="{DF23FBE6-BAD1-48F5-9B81-5749621AB9A7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97" creationId="{CB953B59-A8BC-416F-9228-B42E23818078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98" creationId="{32854E7C-5C20-43DF-B663-EAC73983BA82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499" creationId="{B8AFE4B7-4958-4865-B2F7-83C74E5E1BE7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00" creationId="{964EA02E-012C-4727-9877-7CBE75070375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01" creationId="{B3D66F2D-1E0F-4A05-AD40-C76B1DFE821A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02" creationId="{0D230E99-0647-4BE4-B8A3-DAA27824265D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03" creationId="{CC24D68B-AD47-4A9E-87D4-37B0BC6A2976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04" creationId="{4DCF8F40-BF9F-4326-98C1-F0B54492EDD6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05" creationId="{EB061C58-C634-471E-996A-AB5247B11827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06" creationId="{E7EB8F77-682F-448B-9F4E-6E8A5D67770E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07" creationId="{DD31EC66-9176-4B76-A81D-D061C4393927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08" creationId="{FCFCE098-79AE-4F06-AF20-5E9B226AE102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09" creationId="{C721D344-2EE9-4754-9DB5-B48C1BE68D7B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10" creationId="{E7C5F9D3-589B-49BE-BD22-BA7474A1D03B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11" creationId="{A1487FCE-5A1D-4712-A97E-6FC0469118E4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12" creationId="{DCF4D383-6AD4-41C7-8020-090D1426E761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13" creationId="{C878B5DD-BA9E-4344-AE3A-4DC67E9F577C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14" creationId="{6E012271-C7DB-42C2-9DEA-F6D9928F044D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15" creationId="{97119A2A-19CB-45DA-AB81-429CC11545AC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16" creationId="{CDA7A984-211F-42E9-8BFD-6D75C928CA6D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17" creationId="{797FEDB6-B826-4489-97FB-358E21E902DF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18" creationId="{E0D28B78-F242-4856-A483-B2D5BBABF199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19" creationId="{D9402CC4-137A-443F-9F77-F8B9CCD8E88E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20" creationId="{87CF2657-E40B-4A46-8DE6-05EE3D076428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21" creationId="{AB30EDE2-B3B1-4CE7-B714-3049414E61EA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22" creationId="{D0C573F9-68F8-4EC4-BA71-248E57787E9D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23" creationId="{CC0BCC20-B249-4E5A-96D3-05592C5827C2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24" creationId="{6B1090C8-9ADF-46CE-9A10-2CF09366E1CC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25" creationId="{F839A8E9-89BE-4BCE-B804-918119156BB8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26" creationId="{D48E7E8B-E4AE-4867-AB10-4CAA9B226A91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27" creationId="{3E2CDD25-B3EB-48B8-8325-DA485C8F7338}"/>
          </ac:spMkLst>
        </pc:spChg>
        <pc:spChg chg="del mod topLvl">
          <ac:chgData name="Gabita Cruz" userId="b2611beb94f639ef" providerId="LiveId" clId="{B104059A-077F-4A54-824A-90F684F3A8D6}" dt="2021-11-06T04:17:08.018" v="170" actId="478"/>
          <ac:spMkLst>
            <pc:docMk/>
            <pc:sldMk cId="1291836378" sldId="4096"/>
            <ac:spMk id="528" creationId="{1B5E4C38-47A2-4856-814B-7FAFEE454726}"/>
          </ac:spMkLst>
        </pc:spChg>
        <pc:spChg chg="mod topLvl">
          <ac:chgData name="Gabita Cruz" userId="b2611beb94f639ef" providerId="LiveId" clId="{B104059A-077F-4A54-824A-90F684F3A8D6}" dt="2021-11-11T00:59:25.490" v="872" actId="12789"/>
          <ac:spMkLst>
            <pc:docMk/>
            <pc:sldMk cId="1291836378" sldId="4096"/>
            <ac:spMk id="529" creationId="{F1F9CD98-90CD-49CC-B97A-8CC9C2AA2DF2}"/>
          </ac:spMkLst>
        </pc:spChg>
        <pc:spChg chg="mod topLvl">
          <ac:chgData name="Gabita Cruz" userId="b2611beb94f639ef" providerId="LiveId" clId="{B104059A-077F-4A54-824A-90F684F3A8D6}" dt="2021-11-11T00:59:25.490" v="872" actId="12789"/>
          <ac:spMkLst>
            <pc:docMk/>
            <pc:sldMk cId="1291836378" sldId="4096"/>
            <ac:spMk id="530" creationId="{6E5125E8-3FEE-4427-9D9B-BFC4AFC208AB}"/>
          </ac:spMkLst>
        </pc:spChg>
        <pc:spChg chg="mod topLvl">
          <ac:chgData name="Gabita Cruz" userId="b2611beb94f639ef" providerId="LiveId" clId="{B104059A-077F-4A54-824A-90F684F3A8D6}" dt="2021-11-11T00:59:25.490" v="872" actId="12789"/>
          <ac:spMkLst>
            <pc:docMk/>
            <pc:sldMk cId="1291836378" sldId="4096"/>
            <ac:spMk id="531" creationId="{8097AB60-2FBD-4271-BA84-6008CC87DCB3}"/>
          </ac:spMkLst>
        </pc:spChg>
        <pc:spChg chg="mod topLvl">
          <ac:chgData name="Gabita Cruz" userId="b2611beb94f639ef" providerId="LiveId" clId="{B104059A-077F-4A54-824A-90F684F3A8D6}" dt="2021-11-11T00:59:25.490" v="872" actId="12789"/>
          <ac:spMkLst>
            <pc:docMk/>
            <pc:sldMk cId="1291836378" sldId="4096"/>
            <ac:spMk id="532" creationId="{A3F1B147-5085-4ED6-A459-9A37BAAD3EC4}"/>
          </ac:spMkLst>
        </pc:spChg>
        <pc:grpChg chg="add mod">
          <ac:chgData name="Gabita Cruz" userId="b2611beb94f639ef" providerId="LiveId" clId="{B104059A-077F-4A54-824A-90F684F3A8D6}" dt="2021-11-11T00:59:29.887" v="874" actId="1036"/>
          <ac:grpSpMkLst>
            <pc:docMk/>
            <pc:sldMk cId="1291836378" sldId="4096"/>
            <ac:grpSpMk id="2" creationId="{14C9712C-E8B0-4D5F-98C3-A38286AA5AE8}"/>
          </ac:grpSpMkLst>
        </pc:grpChg>
        <pc:grpChg chg="add del mod">
          <ac:chgData name="Gabita Cruz" userId="b2611beb94f639ef" providerId="LiveId" clId="{B104059A-077F-4A54-824A-90F684F3A8D6}" dt="2021-11-06T04:16:45.957" v="165" actId="165"/>
          <ac:grpSpMkLst>
            <pc:docMk/>
            <pc:sldMk cId="1291836378" sldId="4096"/>
            <ac:grpSpMk id="2" creationId="{EE4ADBAA-F179-4F32-B2CD-95461B28E188}"/>
          </ac:grpSpMkLst>
        </pc:grpChg>
        <pc:grpChg chg="add mod">
          <ac:chgData name="Gabita Cruz" userId="b2611beb94f639ef" providerId="LiveId" clId="{B104059A-077F-4A54-824A-90F684F3A8D6}" dt="2021-11-11T00:58:17.474" v="865" actId="207"/>
          <ac:grpSpMkLst>
            <pc:docMk/>
            <pc:sldMk cId="1291836378" sldId="4096"/>
            <ac:grpSpMk id="3" creationId="{CD1191CC-88A8-4CB1-A148-9D7A42D03F47}"/>
          </ac:grpSpMkLst>
        </pc:grpChg>
        <pc:grpChg chg="add mod">
          <ac:chgData name="Gabita Cruz" userId="b2611beb94f639ef" providerId="LiveId" clId="{B104059A-077F-4A54-824A-90F684F3A8D6}" dt="2021-11-11T00:59:21.325" v="871" actId="12789"/>
          <ac:grpSpMkLst>
            <pc:docMk/>
            <pc:sldMk cId="1291836378" sldId="4096"/>
            <ac:grpSpMk id="4" creationId="{B2A5077D-74AA-44F3-A298-97CD54258EDF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5" creationId="{C3C004D5-7746-4BC9-AB38-633962864AE0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6" creationId="{FEACBDEF-E784-4768-A2E0-995E80D490CA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7" creationId="{5784D259-BCF7-48F8-9EAF-FBD8E5EAD12F}"/>
          </ac:grpSpMkLst>
        </pc:grpChg>
        <pc:grpChg chg="add mod">
          <ac:chgData name="Gabita Cruz" userId="b2611beb94f639ef" providerId="LiveId" clId="{B104059A-077F-4A54-824A-90F684F3A8D6}" dt="2021-11-09T03:54:43.383" v="809" actId="164"/>
          <ac:grpSpMkLst>
            <pc:docMk/>
            <pc:sldMk cId="1291836378" sldId="4096"/>
            <ac:grpSpMk id="8" creationId="{6427E07D-9F47-4D58-9693-084715EFE70F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9" creationId="{E67EBD5E-C157-4008-9222-770D7A67B834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10" creationId="{99B3280A-04D5-4930-B42F-D8972D3062BF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11" creationId="{04DAA8DE-E4E2-4E27-9366-C0B2C4A01CF5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12" creationId="{4B7F37D1-F5D3-44A3-9052-3234E98D354D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13" creationId="{242AA7E8-DD0C-4472-95FA-B61A23E5A9BB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14" creationId="{8A4D3557-FF96-4C5E-BC80-B2A5F1100B50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15" creationId="{0FBAE9CD-0D4A-46B7-A872-7DF71088BCE4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16" creationId="{051A5923-6F5E-489D-AAD9-769D213CCC92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17" creationId="{567A97B3-5CC5-47B9-B17F-D49307653A3C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18" creationId="{1FED2DA4-5524-4799-9358-742196227D4B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19" creationId="{65778116-A3CF-4E02-A7A0-A568ED853B6D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20" creationId="{5B129FAA-00DA-4271-BF36-3A130D044734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21" creationId="{BB0B6DF0-C5B9-4CE2-BB1A-6CC519D9A607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22" creationId="{FD7676B7-483E-4148-A6BF-D81906381139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23" creationId="{64C7F708-23DC-42DB-AA2B-63F7F738D108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24" creationId="{885BC2CA-48D4-46E0-877A-86EA780E28A1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25" creationId="{37037F90-A470-4CFD-BBAB-3D897454E68F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26" creationId="{9C6C8D16-0CE8-4882-B0D7-B0E3BC633382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27" creationId="{54A4C532-EEB0-4728-BE48-1485CCA6FDBE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28" creationId="{A830B7BE-FFB7-4270-9156-7A5423C933FD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29" creationId="{C8220F7D-18D8-4237-812A-EFAF20B5AF86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30" creationId="{F6D3B89D-16B5-4025-BA04-01EC5CC6647E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31" creationId="{FD94D432-5F22-4983-8580-0E58E060F004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32" creationId="{7F9602C6-AF7B-498E-9F40-25AC2AD2B154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33" creationId="{21ED50DB-D084-45DF-B4D6-B1E3F20A805F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34" creationId="{F880C9E2-186A-4747-B990-35C51340BEC7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35" creationId="{52796325-CB59-491D-B5E5-86E8530E532B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36" creationId="{A41EC69C-512D-4838-9FC1-A28253B9A56B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37" creationId="{302E3936-7B12-4F9A-9924-8DA069626259}"/>
          </ac:grpSpMkLst>
        </pc:grpChg>
        <pc:grpChg chg="add mod">
          <ac:chgData name="Gabita Cruz" userId="b2611beb94f639ef" providerId="LiveId" clId="{B104059A-077F-4A54-824A-90F684F3A8D6}" dt="2021-11-11T02:25:40.270" v="1197" actId="164"/>
          <ac:grpSpMkLst>
            <pc:docMk/>
            <pc:sldMk cId="1291836378" sldId="4096"/>
            <ac:grpSpMk id="38" creationId="{1B4E3772-44FD-4AE9-BFF2-20F47ACD3790}"/>
          </ac:grpSpMkLst>
        </pc:grpChg>
        <pc:picChg chg="add del mod">
          <ac:chgData name="Gabita Cruz" userId="b2611beb94f639ef" providerId="LiveId" clId="{B104059A-077F-4A54-824A-90F684F3A8D6}" dt="2021-11-06T04:14:26.765" v="129" actId="931"/>
          <ac:picMkLst>
            <pc:docMk/>
            <pc:sldMk cId="1291836378" sldId="4096"/>
            <ac:picMk id="534" creationId="{AE775B5A-3B8B-4088-A02C-26235618A43E}"/>
          </ac:picMkLst>
        </pc:picChg>
      </pc:sldChg>
      <pc:sldChg chg="addSp delSp modSp new mod">
        <pc:chgData name="Gabita Cruz" userId="b2611beb94f639ef" providerId="LiveId" clId="{B104059A-077F-4A54-824A-90F684F3A8D6}" dt="2021-11-11T02:25:34.214" v="1196" actId="164"/>
        <pc:sldMkLst>
          <pc:docMk/>
          <pc:sldMk cId="2987592425" sldId="4097"/>
        </pc:sldMkLst>
        <pc:spChg chg="del mod topLvl">
          <ac:chgData name="Gabita Cruz" userId="b2611beb94f639ef" providerId="LiveId" clId="{B104059A-077F-4A54-824A-90F684F3A8D6}" dt="2021-11-06T04:17:21.477" v="172" actId="478"/>
          <ac:spMkLst>
            <pc:docMk/>
            <pc:sldMk cId="2987592425" sldId="4097"/>
            <ac:spMk id="3" creationId="{F06E06E6-3781-44C5-B2BD-0223978535CC}"/>
          </ac:spMkLst>
        </pc:spChg>
        <pc:spChg chg="mod topLvl">
          <ac:chgData name="Gabita Cruz" userId="b2611beb94f639ef" providerId="LiveId" clId="{B104059A-077F-4A54-824A-90F684F3A8D6}" dt="2021-11-11T02:18:48.119" v="1085" actId="164"/>
          <ac:spMkLst>
            <pc:docMk/>
            <pc:sldMk cId="2987592425" sldId="4097"/>
            <ac:spMk id="4" creationId="{43FD9D32-EBE4-4AB3-B7A1-4A07FAC6FB9A}"/>
          </ac:spMkLst>
        </pc:spChg>
        <pc:spChg chg="mod topLvl">
          <ac:chgData name="Gabita Cruz" userId="b2611beb94f639ef" providerId="LiveId" clId="{B104059A-077F-4A54-824A-90F684F3A8D6}" dt="2021-11-11T02:18:48.119" v="1085" actId="164"/>
          <ac:spMkLst>
            <pc:docMk/>
            <pc:sldMk cId="2987592425" sldId="4097"/>
            <ac:spMk id="5" creationId="{1E326E15-59FB-446F-8B6D-18B55BCABC17}"/>
          </ac:spMkLst>
        </pc:spChg>
        <pc:spChg chg="mod topLvl">
          <ac:chgData name="Gabita Cruz" userId="b2611beb94f639ef" providerId="LiveId" clId="{B104059A-077F-4A54-824A-90F684F3A8D6}" dt="2021-11-11T02:18:48.119" v="1085" actId="164"/>
          <ac:spMkLst>
            <pc:docMk/>
            <pc:sldMk cId="2987592425" sldId="4097"/>
            <ac:spMk id="6" creationId="{9CA619ED-A140-4423-9AF7-461D6A32722A}"/>
          </ac:spMkLst>
        </pc:spChg>
        <pc:spChg chg="mod topLvl">
          <ac:chgData name="Gabita Cruz" userId="b2611beb94f639ef" providerId="LiveId" clId="{B104059A-077F-4A54-824A-90F684F3A8D6}" dt="2021-11-11T02:18:48.119" v="1085" actId="164"/>
          <ac:spMkLst>
            <pc:docMk/>
            <pc:sldMk cId="2987592425" sldId="4097"/>
            <ac:spMk id="7" creationId="{42BFA4A4-638A-4A82-BD87-9E0B19E40AF9}"/>
          </ac:spMkLst>
        </pc:spChg>
        <pc:spChg chg="mod topLvl">
          <ac:chgData name="Gabita Cruz" userId="b2611beb94f639ef" providerId="LiveId" clId="{B104059A-077F-4A54-824A-90F684F3A8D6}" dt="2021-11-11T02:18:48.119" v="1085" actId="164"/>
          <ac:spMkLst>
            <pc:docMk/>
            <pc:sldMk cId="2987592425" sldId="4097"/>
            <ac:spMk id="8" creationId="{5E6F6663-94A0-48C9-A0B5-30A3254E63C8}"/>
          </ac:spMkLst>
        </pc:spChg>
        <pc:spChg chg="mod topLvl">
          <ac:chgData name="Gabita Cruz" userId="b2611beb94f639ef" providerId="LiveId" clId="{B104059A-077F-4A54-824A-90F684F3A8D6}" dt="2021-11-11T02:18:48.119" v="1085" actId="164"/>
          <ac:spMkLst>
            <pc:docMk/>
            <pc:sldMk cId="2987592425" sldId="4097"/>
            <ac:spMk id="9" creationId="{7B6A4D9C-69F2-4762-AEE1-3F73765F3361}"/>
          </ac:spMkLst>
        </pc:spChg>
        <pc:spChg chg="mod topLvl">
          <ac:chgData name="Gabita Cruz" userId="b2611beb94f639ef" providerId="LiveId" clId="{B104059A-077F-4A54-824A-90F684F3A8D6}" dt="2021-11-11T02:18:48.119" v="1085" actId="164"/>
          <ac:spMkLst>
            <pc:docMk/>
            <pc:sldMk cId="2987592425" sldId="4097"/>
            <ac:spMk id="10" creationId="{77620FE7-8610-4F1D-B7C3-6D2EEC096AD5}"/>
          </ac:spMkLst>
        </pc:spChg>
        <pc:spChg chg="mod topLvl">
          <ac:chgData name="Gabita Cruz" userId="b2611beb94f639ef" providerId="LiveId" clId="{B104059A-077F-4A54-824A-90F684F3A8D6}" dt="2021-11-11T02:18:48.119" v="1085" actId="164"/>
          <ac:spMkLst>
            <pc:docMk/>
            <pc:sldMk cId="2987592425" sldId="4097"/>
            <ac:spMk id="11" creationId="{1EDFDBE4-F25B-42D6-A549-92FE29A939B0}"/>
          </ac:spMkLst>
        </pc:spChg>
        <pc:spChg chg="mod topLvl">
          <ac:chgData name="Gabita Cruz" userId="b2611beb94f639ef" providerId="LiveId" clId="{B104059A-077F-4A54-824A-90F684F3A8D6}" dt="2021-11-11T02:18:48.119" v="1085" actId="164"/>
          <ac:spMkLst>
            <pc:docMk/>
            <pc:sldMk cId="2987592425" sldId="4097"/>
            <ac:spMk id="12" creationId="{E594D517-8E5E-4E27-9A25-AAE08FCEF9F0}"/>
          </ac:spMkLst>
        </pc:spChg>
        <pc:spChg chg="mod topLvl">
          <ac:chgData name="Gabita Cruz" userId="b2611beb94f639ef" providerId="LiveId" clId="{B104059A-077F-4A54-824A-90F684F3A8D6}" dt="2021-11-11T02:18:48.119" v="1085" actId="164"/>
          <ac:spMkLst>
            <pc:docMk/>
            <pc:sldMk cId="2987592425" sldId="4097"/>
            <ac:spMk id="13" creationId="{69856E0C-6B4E-4BB9-9C72-3BF141C0CF00}"/>
          </ac:spMkLst>
        </pc:spChg>
        <pc:spChg chg="mod topLvl">
          <ac:chgData name="Gabita Cruz" userId="b2611beb94f639ef" providerId="LiveId" clId="{B104059A-077F-4A54-824A-90F684F3A8D6}" dt="2021-11-11T02:18:12.058" v="1082" actId="207"/>
          <ac:spMkLst>
            <pc:docMk/>
            <pc:sldMk cId="2987592425" sldId="4097"/>
            <ac:spMk id="14" creationId="{5EE97517-14C3-4E7C-BA4E-43E4546534B2}"/>
          </ac:spMkLst>
        </pc:spChg>
        <pc:spChg chg="mod topLvl">
          <ac:chgData name="Gabita Cruz" userId="b2611beb94f639ef" providerId="LiveId" clId="{B104059A-077F-4A54-824A-90F684F3A8D6}" dt="2021-11-11T02:18:04.063" v="1081" actId="207"/>
          <ac:spMkLst>
            <pc:docMk/>
            <pc:sldMk cId="2987592425" sldId="4097"/>
            <ac:spMk id="15" creationId="{74B06F50-A9AC-4883-BC03-79C478C48755}"/>
          </ac:spMkLst>
        </pc:spChg>
        <pc:spChg chg="mod topLvl">
          <ac:chgData name="Gabita Cruz" userId="b2611beb94f639ef" providerId="LiveId" clId="{B104059A-077F-4A54-824A-90F684F3A8D6}" dt="2021-11-11T02:18:12.058" v="1082" actId="207"/>
          <ac:spMkLst>
            <pc:docMk/>
            <pc:sldMk cId="2987592425" sldId="4097"/>
            <ac:spMk id="16" creationId="{6511BC65-DB61-40E9-A439-F87D0FF07F0D}"/>
          </ac:spMkLst>
        </pc:spChg>
        <pc:spChg chg="mod topLvl">
          <ac:chgData name="Gabita Cruz" userId="b2611beb94f639ef" providerId="LiveId" clId="{B104059A-077F-4A54-824A-90F684F3A8D6}" dt="2021-11-11T02:18:04.063" v="1081" actId="207"/>
          <ac:spMkLst>
            <pc:docMk/>
            <pc:sldMk cId="2987592425" sldId="4097"/>
            <ac:spMk id="17" creationId="{E53819FF-581B-4BF6-8B9E-74AE8F4E2F68}"/>
          </ac:spMkLst>
        </pc:spChg>
        <pc:spChg chg="mod topLvl">
          <ac:chgData name="Gabita Cruz" userId="b2611beb94f639ef" providerId="LiveId" clId="{B104059A-077F-4A54-824A-90F684F3A8D6}" dt="2021-11-11T02:18:12.058" v="1082" actId="207"/>
          <ac:spMkLst>
            <pc:docMk/>
            <pc:sldMk cId="2987592425" sldId="4097"/>
            <ac:spMk id="18" creationId="{DD7BDDC6-34BC-4F00-B557-B7C9A13A8ADA}"/>
          </ac:spMkLst>
        </pc:spChg>
        <pc:spChg chg="mod topLvl">
          <ac:chgData name="Gabita Cruz" userId="b2611beb94f639ef" providerId="LiveId" clId="{B104059A-077F-4A54-824A-90F684F3A8D6}" dt="2021-11-11T02:18:04.063" v="1081" actId="207"/>
          <ac:spMkLst>
            <pc:docMk/>
            <pc:sldMk cId="2987592425" sldId="4097"/>
            <ac:spMk id="19" creationId="{44843FEA-244F-42C3-9DB0-A28137521399}"/>
          </ac:spMkLst>
        </pc:spChg>
        <pc:spChg chg="mod topLvl">
          <ac:chgData name="Gabita Cruz" userId="b2611beb94f639ef" providerId="LiveId" clId="{B104059A-077F-4A54-824A-90F684F3A8D6}" dt="2021-11-11T02:18:12.058" v="1082" actId="207"/>
          <ac:spMkLst>
            <pc:docMk/>
            <pc:sldMk cId="2987592425" sldId="4097"/>
            <ac:spMk id="20" creationId="{730ED3B7-7A7E-4EAC-B034-3566F1E14840}"/>
          </ac:spMkLst>
        </pc:spChg>
        <pc:spChg chg="mod topLvl">
          <ac:chgData name="Gabita Cruz" userId="b2611beb94f639ef" providerId="LiveId" clId="{B104059A-077F-4A54-824A-90F684F3A8D6}" dt="2021-11-11T02:18:04.063" v="1081" actId="207"/>
          <ac:spMkLst>
            <pc:docMk/>
            <pc:sldMk cId="2987592425" sldId="4097"/>
            <ac:spMk id="21" creationId="{895BED02-9942-46A7-9AC1-73F5A58BC91C}"/>
          </ac:spMkLst>
        </pc:spChg>
        <pc:spChg chg="mod topLvl">
          <ac:chgData name="Gabita Cruz" userId="b2611beb94f639ef" providerId="LiveId" clId="{B104059A-077F-4A54-824A-90F684F3A8D6}" dt="2021-11-11T02:18:12.058" v="1082" actId="207"/>
          <ac:spMkLst>
            <pc:docMk/>
            <pc:sldMk cId="2987592425" sldId="4097"/>
            <ac:spMk id="22" creationId="{1A0E6A4D-1553-4F9E-A667-4D4DFB75553F}"/>
          </ac:spMkLst>
        </pc:spChg>
        <pc:spChg chg="mod topLvl">
          <ac:chgData name="Gabita Cruz" userId="b2611beb94f639ef" providerId="LiveId" clId="{B104059A-077F-4A54-824A-90F684F3A8D6}" dt="2021-11-11T02:18:04.063" v="1081" actId="207"/>
          <ac:spMkLst>
            <pc:docMk/>
            <pc:sldMk cId="2987592425" sldId="4097"/>
            <ac:spMk id="23" creationId="{F2059205-4C1F-4CEF-9099-6D359E66C293}"/>
          </ac:spMkLst>
        </pc:spChg>
        <pc:spChg chg="mod topLvl">
          <ac:chgData name="Gabita Cruz" userId="b2611beb94f639ef" providerId="LiveId" clId="{B104059A-077F-4A54-824A-90F684F3A8D6}" dt="2021-11-11T02:17:52.197" v="1080" actId="164"/>
          <ac:spMkLst>
            <pc:docMk/>
            <pc:sldMk cId="2987592425" sldId="4097"/>
            <ac:spMk id="24" creationId="{1563C0FA-83CC-4B64-AD79-A467C6E6B4E5}"/>
          </ac:spMkLst>
        </pc:spChg>
        <pc:spChg chg="mod topLvl">
          <ac:chgData name="Gabita Cruz" userId="b2611beb94f639ef" providerId="LiveId" clId="{B104059A-077F-4A54-824A-90F684F3A8D6}" dt="2021-11-11T02:17:52.197" v="1080" actId="164"/>
          <ac:spMkLst>
            <pc:docMk/>
            <pc:sldMk cId="2987592425" sldId="4097"/>
            <ac:spMk id="25" creationId="{2D25F5E5-A876-4830-B1FE-9F4C8B2F7A3C}"/>
          </ac:spMkLst>
        </pc:spChg>
        <pc:spChg chg="mod topLvl">
          <ac:chgData name="Gabita Cruz" userId="b2611beb94f639ef" providerId="LiveId" clId="{B104059A-077F-4A54-824A-90F684F3A8D6}" dt="2021-11-11T02:17:52.197" v="1080" actId="164"/>
          <ac:spMkLst>
            <pc:docMk/>
            <pc:sldMk cId="2987592425" sldId="4097"/>
            <ac:spMk id="26" creationId="{126AA1AB-5E05-4753-AFA4-950E4774C166}"/>
          </ac:spMkLst>
        </pc:spChg>
        <pc:spChg chg="mod topLvl">
          <ac:chgData name="Gabita Cruz" userId="b2611beb94f639ef" providerId="LiveId" clId="{B104059A-077F-4A54-824A-90F684F3A8D6}" dt="2021-11-11T02:17:52.197" v="1080" actId="164"/>
          <ac:spMkLst>
            <pc:docMk/>
            <pc:sldMk cId="2987592425" sldId="4097"/>
            <ac:spMk id="27" creationId="{C62C9256-48CA-450A-AEAF-41F1D3CBCB37}"/>
          </ac:spMkLst>
        </pc:spChg>
        <pc:spChg chg="mod topLvl">
          <ac:chgData name="Gabita Cruz" userId="b2611beb94f639ef" providerId="LiveId" clId="{B104059A-077F-4A54-824A-90F684F3A8D6}" dt="2021-11-11T02:17:52.197" v="1080" actId="164"/>
          <ac:spMkLst>
            <pc:docMk/>
            <pc:sldMk cId="2987592425" sldId="4097"/>
            <ac:spMk id="28" creationId="{F4D6BFC8-AAD9-4867-B853-DC18425EFB67}"/>
          </ac:spMkLst>
        </pc:spChg>
        <pc:spChg chg="mod topLvl">
          <ac:chgData name="Gabita Cruz" userId="b2611beb94f639ef" providerId="LiveId" clId="{B104059A-077F-4A54-824A-90F684F3A8D6}" dt="2021-11-11T02:17:52.197" v="1080" actId="164"/>
          <ac:spMkLst>
            <pc:docMk/>
            <pc:sldMk cId="2987592425" sldId="4097"/>
            <ac:spMk id="29" creationId="{D9DC02AC-A4A3-4C7F-80BE-5E0763EA516F}"/>
          </ac:spMkLst>
        </pc:spChg>
        <pc:spChg chg="mod topLvl">
          <ac:chgData name="Gabita Cruz" userId="b2611beb94f639ef" providerId="LiveId" clId="{B104059A-077F-4A54-824A-90F684F3A8D6}" dt="2021-11-11T02:17:52.197" v="1080" actId="164"/>
          <ac:spMkLst>
            <pc:docMk/>
            <pc:sldMk cId="2987592425" sldId="4097"/>
            <ac:spMk id="30" creationId="{A2561E57-0DF9-4F58-9C5F-76AF31339581}"/>
          </ac:spMkLst>
        </pc:spChg>
        <pc:spChg chg="mod topLvl">
          <ac:chgData name="Gabita Cruz" userId="b2611beb94f639ef" providerId="LiveId" clId="{B104059A-077F-4A54-824A-90F684F3A8D6}" dt="2021-11-11T02:17:52.197" v="1080" actId="164"/>
          <ac:spMkLst>
            <pc:docMk/>
            <pc:sldMk cId="2987592425" sldId="4097"/>
            <ac:spMk id="31" creationId="{593D8BB3-7ED0-43F4-96EA-26E288334797}"/>
          </ac:spMkLst>
        </pc:spChg>
        <pc:spChg chg="mod topLvl">
          <ac:chgData name="Gabita Cruz" userId="b2611beb94f639ef" providerId="LiveId" clId="{B104059A-077F-4A54-824A-90F684F3A8D6}" dt="2021-11-11T02:17:52.197" v="1080" actId="164"/>
          <ac:spMkLst>
            <pc:docMk/>
            <pc:sldMk cId="2987592425" sldId="4097"/>
            <ac:spMk id="32" creationId="{84BDCF10-1427-4FE7-BFED-C7B5120F10FD}"/>
          </ac:spMkLst>
        </pc:spChg>
        <pc:spChg chg="mod topLvl">
          <ac:chgData name="Gabita Cruz" userId="b2611beb94f639ef" providerId="LiveId" clId="{B104059A-077F-4A54-824A-90F684F3A8D6}" dt="2021-11-11T02:17:52.197" v="1080" actId="164"/>
          <ac:spMkLst>
            <pc:docMk/>
            <pc:sldMk cId="2987592425" sldId="4097"/>
            <ac:spMk id="33" creationId="{7C70CD17-4618-4375-9E5B-9D17E5FB4D5A}"/>
          </ac:spMkLst>
        </pc:spChg>
        <pc:spChg chg="mod topLvl">
          <ac:chgData name="Gabita Cruz" userId="b2611beb94f639ef" providerId="LiveId" clId="{B104059A-077F-4A54-824A-90F684F3A8D6}" dt="2021-11-11T02:17:25.313" v="1077" actId="164"/>
          <ac:spMkLst>
            <pc:docMk/>
            <pc:sldMk cId="2987592425" sldId="4097"/>
            <ac:spMk id="34" creationId="{33894685-B69A-4AE3-9A5B-DD2351A79AE2}"/>
          </ac:spMkLst>
        </pc:spChg>
        <pc:spChg chg="mod topLvl">
          <ac:chgData name="Gabita Cruz" userId="b2611beb94f639ef" providerId="LiveId" clId="{B104059A-077F-4A54-824A-90F684F3A8D6}" dt="2021-11-11T02:17:25.313" v="1077" actId="164"/>
          <ac:spMkLst>
            <pc:docMk/>
            <pc:sldMk cId="2987592425" sldId="4097"/>
            <ac:spMk id="35" creationId="{18880EED-98EC-432F-89F8-3AE5907015FF}"/>
          </ac:spMkLst>
        </pc:spChg>
        <pc:spChg chg="mod topLvl">
          <ac:chgData name="Gabita Cruz" userId="b2611beb94f639ef" providerId="LiveId" clId="{B104059A-077F-4A54-824A-90F684F3A8D6}" dt="2021-11-11T02:17:25.313" v="1077" actId="164"/>
          <ac:spMkLst>
            <pc:docMk/>
            <pc:sldMk cId="2987592425" sldId="4097"/>
            <ac:spMk id="36" creationId="{47285EE4-789A-4019-8904-866632D54124}"/>
          </ac:spMkLst>
        </pc:spChg>
        <pc:spChg chg="mod topLvl">
          <ac:chgData name="Gabita Cruz" userId="b2611beb94f639ef" providerId="LiveId" clId="{B104059A-077F-4A54-824A-90F684F3A8D6}" dt="2021-11-11T02:17:25.313" v="1077" actId="164"/>
          <ac:spMkLst>
            <pc:docMk/>
            <pc:sldMk cId="2987592425" sldId="4097"/>
            <ac:spMk id="37" creationId="{313889C2-08CB-41FF-9B80-7EFAA83E9147}"/>
          </ac:spMkLst>
        </pc:spChg>
        <pc:spChg chg="mod topLvl">
          <ac:chgData name="Gabita Cruz" userId="b2611beb94f639ef" providerId="LiveId" clId="{B104059A-077F-4A54-824A-90F684F3A8D6}" dt="2021-11-11T02:17:25.313" v="1077" actId="164"/>
          <ac:spMkLst>
            <pc:docMk/>
            <pc:sldMk cId="2987592425" sldId="4097"/>
            <ac:spMk id="38" creationId="{F6CD8D23-0D4C-4F4A-B376-21FC44A5303A}"/>
          </ac:spMkLst>
        </pc:spChg>
        <pc:spChg chg="mod topLvl">
          <ac:chgData name="Gabita Cruz" userId="b2611beb94f639ef" providerId="LiveId" clId="{B104059A-077F-4A54-824A-90F684F3A8D6}" dt="2021-11-11T02:17:25.313" v="1077" actId="164"/>
          <ac:spMkLst>
            <pc:docMk/>
            <pc:sldMk cId="2987592425" sldId="4097"/>
            <ac:spMk id="39" creationId="{CD4DB0CC-C309-4045-B0AF-55EFB6385B33}"/>
          </ac:spMkLst>
        </pc:spChg>
        <pc:spChg chg="mod topLvl">
          <ac:chgData name="Gabita Cruz" userId="b2611beb94f639ef" providerId="LiveId" clId="{B104059A-077F-4A54-824A-90F684F3A8D6}" dt="2021-11-11T02:17:25.313" v="1077" actId="164"/>
          <ac:spMkLst>
            <pc:docMk/>
            <pc:sldMk cId="2987592425" sldId="4097"/>
            <ac:spMk id="40" creationId="{2E3423E4-337D-4A92-ABF8-B1FECCEE1DB5}"/>
          </ac:spMkLst>
        </pc:spChg>
        <pc:spChg chg="mod topLvl">
          <ac:chgData name="Gabita Cruz" userId="b2611beb94f639ef" providerId="LiveId" clId="{B104059A-077F-4A54-824A-90F684F3A8D6}" dt="2021-11-11T02:17:25.313" v="1077" actId="164"/>
          <ac:spMkLst>
            <pc:docMk/>
            <pc:sldMk cId="2987592425" sldId="4097"/>
            <ac:spMk id="41" creationId="{3A782F53-90A0-4380-8C84-0A596E8F5788}"/>
          </ac:spMkLst>
        </pc:spChg>
        <pc:spChg chg="mod topLvl">
          <ac:chgData name="Gabita Cruz" userId="b2611beb94f639ef" providerId="LiveId" clId="{B104059A-077F-4A54-824A-90F684F3A8D6}" dt="2021-11-11T02:17:25.313" v="1077" actId="164"/>
          <ac:spMkLst>
            <pc:docMk/>
            <pc:sldMk cId="2987592425" sldId="4097"/>
            <ac:spMk id="42" creationId="{F5C273AE-2D48-4F07-B097-59201B10FE63}"/>
          </ac:spMkLst>
        </pc:spChg>
        <pc:spChg chg="mod topLvl">
          <ac:chgData name="Gabita Cruz" userId="b2611beb94f639ef" providerId="LiveId" clId="{B104059A-077F-4A54-824A-90F684F3A8D6}" dt="2021-11-11T02:17:25.313" v="1077" actId="164"/>
          <ac:spMkLst>
            <pc:docMk/>
            <pc:sldMk cId="2987592425" sldId="4097"/>
            <ac:spMk id="43" creationId="{D16D5980-372C-4C16-9C94-1822C8B8DE6A}"/>
          </ac:spMkLst>
        </pc:spChg>
        <pc:spChg chg="mod topLvl">
          <ac:chgData name="Gabita Cruz" userId="b2611beb94f639ef" providerId="LiveId" clId="{B104059A-077F-4A54-824A-90F684F3A8D6}" dt="2021-11-11T02:16:14.275" v="1073" actId="207"/>
          <ac:spMkLst>
            <pc:docMk/>
            <pc:sldMk cId="2987592425" sldId="4097"/>
            <ac:spMk id="44" creationId="{C6B8C26B-50C9-4310-BB83-18BBB54F4845}"/>
          </ac:spMkLst>
        </pc:spChg>
        <pc:spChg chg="mod topLvl">
          <ac:chgData name="Gabita Cruz" userId="b2611beb94f639ef" providerId="LiveId" clId="{B104059A-077F-4A54-824A-90F684F3A8D6}" dt="2021-11-11T02:16:06.063" v="1072" actId="207"/>
          <ac:spMkLst>
            <pc:docMk/>
            <pc:sldMk cId="2987592425" sldId="4097"/>
            <ac:spMk id="45" creationId="{B2904631-3818-4348-98FC-FCD56410B824}"/>
          </ac:spMkLst>
        </pc:spChg>
        <pc:spChg chg="mod topLvl">
          <ac:chgData name="Gabita Cruz" userId="b2611beb94f639ef" providerId="LiveId" clId="{B104059A-077F-4A54-824A-90F684F3A8D6}" dt="2021-11-11T02:16:14.275" v="1073" actId="207"/>
          <ac:spMkLst>
            <pc:docMk/>
            <pc:sldMk cId="2987592425" sldId="4097"/>
            <ac:spMk id="46" creationId="{DCB27EE3-13B6-469E-8910-C6F02857D7FF}"/>
          </ac:spMkLst>
        </pc:spChg>
        <pc:spChg chg="mod topLvl">
          <ac:chgData name="Gabita Cruz" userId="b2611beb94f639ef" providerId="LiveId" clId="{B104059A-077F-4A54-824A-90F684F3A8D6}" dt="2021-11-11T02:16:06.063" v="1072" actId="207"/>
          <ac:spMkLst>
            <pc:docMk/>
            <pc:sldMk cId="2987592425" sldId="4097"/>
            <ac:spMk id="47" creationId="{06CE8C63-5C63-4D1A-8B7E-0D48A17AAD0D}"/>
          </ac:spMkLst>
        </pc:spChg>
        <pc:spChg chg="mod topLvl">
          <ac:chgData name="Gabita Cruz" userId="b2611beb94f639ef" providerId="LiveId" clId="{B104059A-077F-4A54-824A-90F684F3A8D6}" dt="2021-11-11T02:16:14.275" v="1073" actId="207"/>
          <ac:spMkLst>
            <pc:docMk/>
            <pc:sldMk cId="2987592425" sldId="4097"/>
            <ac:spMk id="48" creationId="{1B64B50F-AD7E-43D3-ABA2-527167959A17}"/>
          </ac:spMkLst>
        </pc:spChg>
        <pc:spChg chg="mod topLvl">
          <ac:chgData name="Gabita Cruz" userId="b2611beb94f639ef" providerId="LiveId" clId="{B104059A-077F-4A54-824A-90F684F3A8D6}" dt="2021-11-11T02:16:06.063" v="1072" actId="207"/>
          <ac:spMkLst>
            <pc:docMk/>
            <pc:sldMk cId="2987592425" sldId="4097"/>
            <ac:spMk id="49" creationId="{49D5C2D5-8D80-4094-8344-B8438033BEA8}"/>
          </ac:spMkLst>
        </pc:spChg>
        <pc:spChg chg="mod topLvl">
          <ac:chgData name="Gabita Cruz" userId="b2611beb94f639ef" providerId="LiveId" clId="{B104059A-077F-4A54-824A-90F684F3A8D6}" dt="2021-11-11T02:16:14.275" v="1073" actId="207"/>
          <ac:spMkLst>
            <pc:docMk/>
            <pc:sldMk cId="2987592425" sldId="4097"/>
            <ac:spMk id="50" creationId="{E73C859E-C29B-44E7-93F7-8E52D318A415}"/>
          </ac:spMkLst>
        </pc:spChg>
        <pc:spChg chg="mod topLvl">
          <ac:chgData name="Gabita Cruz" userId="b2611beb94f639ef" providerId="LiveId" clId="{B104059A-077F-4A54-824A-90F684F3A8D6}" dt="2021-11-11T02:16:06.063" v="1072" actId="207"/>
          <ac:spMkLst>
            <pc:docMk/>
            <pc:sldMk cId="2987592425" sldId="4097"/>
            <ac:spMk id="51" creationId="{A1279061-481C-485D-ACE3-C99038A082AA}"/>
          </ac:spMkLst>
        </pc:spChg>
        <pc:spChg chg="mod topLvl">
          <ac:chgData name="Gabita Cruz" userId="b2611beb94f639ef" providerId="LiveId" clId="{B104059A-077F-4A54-824A-90F684F3A8D6}" dt="2021-11-11T02:16:14.275" v="1073" actId="207"/>
          <ac:spMkLst>
            <pc:docMk/>
            <pc:sldMk cId="2987592425" sldId="4097"/>
            <ac:spMk id="52" creationId="{94D57F3E-A991-4C6B-8C2C-D3344499C9F5}"/>
          </ac:spMkLst>
        </pc:spChg>
        <pc:spChg chg="mod topLvl">
          <ac:chgData name="Gabita Cruz" userId="b2611beb94f639ef" providerId="LiveId" clId="{B104059A-077F-4A54-824A-90F684F3A8D6}" dt="2021-11-11T02:16:06.063" v="1072" actId="207"/>
          <ac:spMkLst>
            <pc:docMk/>
            <pc:sldMk cId="2987592425" sldId="4097"/>
            <ac:spMk id="53" creationId="{F12F1827-56E6-42F6-962A-98F978728E3C}"/>
          </ac:spMkLst>
        </pc:spChg>
        <pc:spChg chg="mod topLvl">
          <ac:chgData name="Gabita Cruz" userId="b2611beb94f639ef" providerId="LiveId" clId="{B104059A-077F-4A54-824A-90F684F3A8D6}" dt="2021-11-11T02:15:26.601" v="1068" actId="164"/>
          <ac:spMkLst>
            <pc:docMk/>
            <pc:sldMk cId="2987592425" sldId="4097"/>
            <ac:spMk id="54" creationId="{F3C60054-4C93-4D00-9B9D-F7136A3CED91}"/>
          </ac:spMkLst>
        </pc:spChg>
        <pc:spChg chg="mod topLvl">
          <ac:chgData name="Gabita Cruz" userId="b2611beb94f639ef" providerId="LiveId" clId="{B104059A-077F-4A54-824A-90F684F3A8D6}" dt="2021-11-11T02:15:26.601" v="1068" actId="164"/>
          <ac:spMkLst>
            <pc:docMk/>
            <pc:sldMk cId="2987592425" sldId="4097"/>
            <ac:spMk id="55" creationId="{2965ACE4-CA69-4E0A-BCFE-EF2EDA24E14F}"/>
          </ac:spMkLst>
        </pc:spChg>
        <pc:spChg chg="mod topLvl">
          <ac:chgData name="Gabita Cruz" userId="b2611beb94f639ef" providerId="LiveId" clId="{B104059A-077F-4A54-824A-90F684F3A8D6}" dt="2021-11-11T02:15:32.745" v="1070" actId="164"/>
          <ac:spMkLst>
            <pc:docMk/>
            <pc:sldMk cId="2987592425" sldId="4097"/>
            <ac:spMk id="56" creationId="{CB060A84-3409-497F-8F83-20FDC3AC6AB5}"/>
          </ac:spMkLst>
        </pc:spChg>
        <pc:spChg chg="mod topLvl">
          <ac:chgData name="Gabita Cruz" userId="b2611beb94f639ef" providerId="LiveId" clId="{B104059A-077F-4A54-824A-90F684F3A8D6}" dt="2021-11-11T02:15:32.745" v="1070" actId="164"/>
          <ac:spMkLst>
            <pc:docMk/>
            <pc:sldMk cId="2987592425" sldId="4097"/>
            <ac:spMk id="57" creationId="{F7CC4772-849C-4279-8BB7-79F9F9EFF82F}"/>
          </ac:spMkLst>
        </pc:spChg>
        <pc:spChg chg="mod topLvl">
          <ac:chgData name="Gabita Cruz" userId="b2611beb94f639ef" providerId="LiveId" clId="{B104059A-077F-4A54-824A-90F684F3A8D6}" dt="2021-11-11T02:15:29.889" v="1069" actId="164"/>
          <ac:spMkLst>
            <pc:docMk/>
            <pc:sldMk cId="2987592425" sldId="4097"/>
            <ac:spMk id="58" creationId="{A2F5E88E-681A-406D-B430-79F593C9A464}"/>
          </ac:spMkLst>
        </pc:spChg>
        <pc:spChg chg="mod topLvl">
          <ac:chgData name="Gabita Cruz" userId="b2611beb94f639ef" providerId="LiveId" clId="{B104059A-077F-4A54-824A-90F684F3A8D6}" dt="2021-11-11T02:15:29.889" v="1069" actId="164"/>
          <ac:spMkLst>
            <pc:docMk/>
            <pc:sldMk cId="2987592425" sldId="4097"/>
            <ac:spMk id="59" creationId="{FEC42047-B83E-4D73-9AB3-F0882C52CC79}"/>
          </ac:spMkLst>
        </pc:spChg>
        <pc:spChg chg="mod topLvl">
          <ac:chgData name="Gabita Cruz" userId="b2611beb94f639ef" providerId="LiveId" clId="{B104059A-077F-4A54-824A-90F684F3A8D6}" dt="2021-11-11T02:14:56.757" v="1065" actId="164"/>
          <ac:spMkLst>
            <pc:docMk/>
            <pc:sldMk cId="2987592425" sldId="4097"/>
            <ac:spMk id="60" creationId="{90D264FE-BCD5-4651-879B-C89D2108A1C1}"/>
          </ac:spMkLst>
        </pc:spChg>
        <pc:spChg chg="mod topLvl">
          <ac:chgData name="Gabita Cruz" userId="b2611beb94f639ef" providerId="LiveId" clId="{B104059A-077F-4A54-824A-90F684F3A8D6}" dt="2021-11-11T02:14:56.757" v="1065" actId="164"/>
          <ac:spMkLst>
            <pc:docMk/>
            <pc:sldMk cId="2987592425" sldId="4097"/>
            <ac:spMk id="61" creationId="{C8E60123-5BFD-4302-BFD6-9FCD94157D17}"/>
          </ac:spMkLst>
        </pc:spChg>
        <pc:spChg chg="mod topLvl">
          <ac:chgData name="Gabita Cruz" userId="b2611beb94f639ef" providerId="LiveId" clId="{B104059A-077F-4A54-824A-90F684F3A8D6}" dt="2021-11-11T02:14:56.757" v="1065" actId="164"/>
          <ac:spMkLst>
            <pc:docMk/>
            <pc:sldMk cId="2987592425" sldId="4097"/>
            <ac:spMk id="62" creationId="{EA855E10-8F55-457E-9C2D-10968D11F5B6}"/>
          </ac:spMkLst>
        </pc:spChg>
        <pc:spChg chg="mod topLvl">
          <ac:chgData name="Gabita Cruz" userId="b2611beb94f639ef" providerId="LiveId" clId="{B104059A-077F-4A54-824A-90F684F3A8D6}" dt="2021-11-11T02:13:53.080" v="1061" actId="164"/>
          <ac:spMkLst>
            <pc:docMk/>
            <pc:sldMk cId="2987592425" sldId="4097"/>
            <ac:spMk id="63" creationId="{FF222184-76D8-416A-B3E4-D143895BD33F}"/>
          </ac:spMkLst>
        </pc:spChg>
        <pc:spChg chg="mod topLvl">
          <ac:chgData name="Gabita Cruz" userId="b2611beb94f639ef" providerId="LiveId" clId="{B104059A-077F-4A54-824A-90F684F3A8D6}" dt="2021-11-11T02:13:53.080" v="1061" actId="164"/>
          <ac:spMkLst>
            <pc:docMk/>
            <pc:sldMk cId="2987592425" sldId="4097"/>
            <ac:spMk id="64" creationId="{D267CC1E-C3ED-4AB8-AB70-2DA3D658A99C}"/>
          </ac:spMkLst>
        </pc:spChg>
        <pc:spChg chg="mod topLvl">
          <ac:chgData name="Gabita Cruz" userId="b2611beb94f639ef" providerId="LiveId" clId="{B104059A-077F-4A54-824A-90F684F3A8D6}" dt="2021-11-11T02:25:34.214" v="1196" actId="164"/>
          <ac:spMkLst>
            <pc:docMk/>
            <pc:sldMk cId="2987592425" sldId="4097"/>
            <ac:spMk id="65" creationId="{CF5ED9BC-005A-4CC7-B669-CE1E5885C488}"/>
          </ac:spMkLst>
        </pc:spChg>
        <pc:spChg chg="mod topLvl">
          <ac:chgData name="Gabita Cruz" userId="b2611beb94f639ef" providerId="LiveId" clId="{B104059A-077F-4A54-824A-90F684F3A8D6}" dt="2021-11-11T02:13:38.673" v="1060" actId="164"/>
          <ac:spMkLst>
            <pc:docMk/>
            <pc:sldMk cId="2987592425" sldId="4097"/>
            <ac:spMk id="66" creationId="{366A3A93-0B18-4A51-AD07-D004B90A3848}"/>
          </ac:spMkLst>
        </pc:spChg>
        <pc:spChg chg="mod topLvl">
          <ac:chgData name="Gabita Cruz" userId="b2611beb94f639ef" providerId="LiveId" clId="{B104059A-077F-4A54-824A-90F684F3A8D6}" dt="2021-11-11T02:13:38.673" v="1060" actId="164"/>
          <ac:spMkLst>
            <pc:docMk/>
            <pc:sldMk cId="2987592425" sldId="4097"/>
            <ac:spMk id="67" creationId="{10CAE508-ADBB-4B6D-BC5B-EEF7882727B0}"/>
          </ac:spMkLst>
        </pc:spChg>
        <pc:spChg chg="mod topLvl">
          <ac:chgData name="Gabita Cruz" userId="b2611beb94f639ef" providerId="LiveId" clId="{B104059A-077F-4A54-824A-90F684F3A8D6}" dt="2021-11-11T02:13:32.761" v="1059" actId="164"/>
          <ac:spMkLst>
            <pc:docMk/>
            <pc:sldMk cId="2987592425" sldId="4097"/>
            <ac:spMk id="68" creationId="{29391590-C4C6-41A5-A005-244E755340DD}"/>
          </ac:spMkLst>
        </pc:spChg>
        <pc:spChg chg="mod topLvl">
          <ac:chgData name="Gabita Cruz" userId="b2611beb94f639ef" providerId="LiveId" clId="{B104059A-077F-4A54-824A-90F684F3A8D6}" dt="2021-11-11T02:13:32.761" v="1059" actId="164"/>
          <ac:spMkLst>
            <pc:docMk/>
            <pc:sldMk cId="2987592425" sldId="4097"/>
            <ac:spMk id="69" creationId="{D81299CB-537C-48A8-8A58-7C080057A0AC}"/>
          </ac:spMkLst>
        </pc:spChg>
        <pc:spChg chg="mod topLvl">
          <ac:chgData name="Gabita Cruz" userId="b2611beb94f639ef" providerId="LiveId" clId="{B104059A-077F-4A54-824A-90F684F3A8D6}" dt="2021-11-11T02:13:25.472" v="1058" actId="164"/>
          <ac:spMkLst>
            <pc:docMk/>
            <pc:sldMk cId="2987592425" sldId="4097"/>
            <ac:spMk id="70" creationId="{AED6AB4B-A375-43A5-9FF7-465FC5C459B6}"/>
          </ac:spMkLst>
        </pc:spChg>
        <pc:spChg chg="mod topLvl">
          <ac:chgData name="Gabita Cruz" userId="b2611beb94f639ef" providerId="LiveId" clId="{B104059A-077F-4A54-824A-90F684F3A8D6}" dt="2021-11-11T02:13:25.472" v="1058" actId="164"/>
          <ac:spMkLst>
            <pc:docMk/>
            <pc:sldMk cId="2987592425" sldId="4097"/>
            <ac:spMk id="71" creationId="{D9632718-ABBE-4693-B4E9-49BAA8D31749}"/>
          </ac:spMkLst>
        </pc:spChg>
        <pc:spChg chg="mod topLvl">
          <ac:chgData name="Gabita Cruz" userId="b2611beb94f639ef" providerId="LiveId" clId="{B104059A-077F-4A54-824A-90F684F3A8D6}" dt="2021-11-11T02:13:25.472" v="1058" actId="164"/>
          <ac:spMkLst>
            <pc:docMk/>
            <pc:sldMk cId="2987592425" sldId="4097"/>
            <ac:spMk id="72" creationId="{017CE75E-8EF5-442A-8665-C9304764314B}"/>
          </ac:spMkLst>
        </pc:spChg>
        <pc:spChg chg="mod topLvl">
          <ac:chgData name="Gabita Cruz" userId="b2611beb94f639ef" providerId="LiveId" clId="{B104059A-077F-4A54-824A-90F684F3A8D6}" dt="2021-11-11T02:13:25.472" v="1058" actId="164"/>
          <ac:spMkLst>
            <pc:docMk/>
            <pc:sldMk cId="2987592425" sldId="4097"/>
            <ac:spMk id="73" creationId="{97FD64E1-D623-4888-B7E0-1F991046166A}"/>
          </ac:spMkLst>
        </pc:spChg>
        <pc:spChg chg="mod topLvl">
          <ac:chgData name="Gabita Cruz" userId="b2611beb94f639ef" providerId="LiveId" clId="{B104059A-077F-4A54-824A-90F684F3A8D6}" dt="2021-11-11T02:13:14.813" v="1057" actId="164"/>
          <ac:spMkLst>
            <pc:docMk/>
            <pc:sldMk cId="2987592425" sldId="4097"/>
            <ac:spMk id="74" creationId="{6E2F688E-E52E-4D71-8777-6F1FC8078F9F}"/>
          </ac:spMkLst>
        </pc:spChg>
        <pc:spChg chg="mod topLvl">
          <ac:chgData name="Gabita Cruz" userId="b2611beb94f639ef" providerId="LiveId" clId="{B104059A-077F-4A54-824A-90F684F3A8D6}" dt="2021-11-11T02:13:14.813" v="1057" actId="164"/>
          <ac:spMkLst>
            <pc:docMk/>
            <pc:sldMk cId="2987592425" sldId="4097"/>
            <ac:spMk id="75" creationId="{801562BC-9F68-49F3-B62A-746F1C219F28}"/>
          </ac:spMkLst>
        </pc:spChg>
        <pc:spChg chg="mod topLvl">
          <ac:chgData name="Gabita Cruz" userId="b2611beb94f639ef" providerId="LiveId" clId="{B104059A-077F-4A54-824A-90F684F3A8D6}" dt="2021-11-11T02:13:14.813" v="1057" actId="164"/>
          <ac:spMkLst>
            <pc:docMk/>
            <pc:sldMk cId="2987592425" sldId="4097"/>
            <ac:spMk id="76" creationId="{E1E76F86-5719-44D4-9F2D-6FADB61628F0}"/>
          </ac:spMkLst>
        </pc:spChg>
        <pc:spChg chg="mod topLvl">
          <ac:chgData name="Gabita Cruz" userId="b2611beb94f639ef" providerId="LiveId" clId="{B104059A-077F-4A54-824A-90F684F3A8D6}" dt="2021-11-11T02:13:14.813" v="1057" actId="164"/>
          <ac:spMkLst>
            <pc:docMk/>
            <pc:sldMk cId="2987592425" sldId="4097"/>
            <ac:spMk id="77" creationId="{1C32F80E-DB2E-4B92-A061-1F58D0DFBC59}"/>
          </ac:spMkLst>
        </pc:spChg>
        <pc:spChg chg="mod topLvl">
          <ac:chgData name="Gabita Cruz" userId="b2611beb94f639ef" providerId="LiveId" clId="{B104059A-077F-4A54-824A-90F684F3A8D6}" dt="2021-11-11T02:09:53.974" v="1047" actId="164"/>
          <ac:spMkLst>
            <pc:docMk/>
            <pc:sldMk cId="2987592425" sldId="4097"/>
            <ac:spMk id="78" creationId="{85BF66C3-460A-4BD9-AEA1-61FFEFA18CFC}"/>
          </ac:spMkLst>
        </pc:spChg>
        <pc:spChg chg="mod topLvl">
          <ac:chgData name="Gabita Cruz" userId="b2611beb94f639ef" providerId="LiveId" clId="{B104059A-077F-4A54-824A-90F684F3A8D6}" dt="2021-11-11T02:09:53.974" v="1047" actId="164"/>
          <ac:spMkLst>
            <pc:docMk/>
            <pc:sldMk cId="2987592425" sldId="4097"/>
            <ac:spMk id="79" creationId="{6A351212-8432-47B7-9876-41D058276689}"/>
          </ac:spMkLst>
        </pc:spChg>
        <pc:spChg chg="mod topLvl">
          <ac:chgData name="Gabita Cruz" userId="b2611beb94f639ef" providerId="LiveId" clId="{B104059A-077F-4A54-824A-90F684F3A8D6}" dt="2021-11-11T02:09:53.974" v="1047" actId="164"/>
          <ac:spMkLst>
            <pc:docMk/>
            <pc:sldMk cId="2987592425" sldId="4097"/>
            <ac:spMk id="80" creationId="{BBC27A71-BA52-4419-AD1D-6C43A7283934}"/>
          </ac:spMkLst>
        </pc:spChg>
        <pc:spChg chg="mod topLvl">
          <ac:chgData name="Gabita Cruz" userId="b2611beb94f639ef" providerId="LiveId" clId="{B104059A-077F-4A54-824A-90F684F3A8D6}" dt="2021-11-11T02:09:53.974" v="1047" actId="164"/>
          <ac:spMkLst>
            <pc:docMk/>
            <pc:sldMk cId="2987592425" sldId="4097"/>
            <ac:spMk id="81" creationId="{F5CD08AF-8BF4-484A-93B9-DDE9A22A6B01}"/>
          </ac:spMkLst>
        </pc:spChg>
        <pc:spChg chg="mod topLvl">
          <ac:chgData name="Gabita Cruz" userId="b2611beb94f639ef" providerId="LiveId" clId="{B104059A-077F-4A54-824A-90F684F3A8D6}" dt="2021-11-11T02:09:53.974" v="1047" actId="164"/>
          <ac:spMkLst>
            <pc:docMk/>
            <pc:sldMk cId="2987592425" sldId="4097"/>
            <ac:spMk id="82" creationId="{80301C58-9F3A-4F4E-AACA-4A231A9667E6}"/>
          </ac:spMkLst>
        </pc:spChg>
        <pc:spChg chg="mod topLvl">
          <ac:chgData name="Gabita Cruz" userId="b2611beb94f639ef" providerId="LiveId" clId="{B104059A-077F-4A54-824A-90F684F3A8D6}" dt="2021-11-11T02:09:53.974" v="1047" actId="164"/>
          <ac:spMkLst>
            <pc:docMk/>
            <pc:sldMk cId="2987592425" sldId="4097"/>
            <ac:spMk id="83" creationId="{9F0E5780-319C-420B-9B65-892F966C5C71}"/>
          </ac:spMkLst>
        </pc:spChg>
        <pc:spChg chg="mod topLvl">
          <ac:chgData name="Gabita Cruz" userId="b2611beb94f639ef" providerId="LiveId" clId="{B104059A-077F-4A54-824A-90F684F3A8D6}" dt="2021-11-11T02:09:53.974" v="1047" actId="164"/>
          <ac:spMkLst>
            <pc:docMk/>
            <pc:sldMk cId="2987592425" sldId="4097"/>
            <ac:spMk id="84" creationId="{57C6A5BD-70BA-4294-9A15-F9D2BAB1B782}"/>
          </ac:spMkLst>
        </pc:spChg>
        <pc:spChg chg="mod topLvl">
          <ac:chgData name="Gabita Cruz" userId="b2611beb94f639ef" providerId="LiveId" clId="{B104059A-077F-4A54-824A-90F684F3A8D6}" dt="2021-11-11T02:09:53.974" v="1047" actId="164"/>
          <ac:spMkLst>
            <pc:docMk/>
            <pc:sldMk cId="2987592425" sldId="4097"/>
            <ac:spMk id="85" creationId="{9C15A613-5B1E-4D32-AC0F-9FFA3F5D6683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86" creationId="{F58E2C80-238C-40D2-9464-FA94B1E6F625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87" creationId="{EA2A2B9E-74C3-4C40-A991-5BAE88791308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88" creationId="{15BFADC4-FCF0-464F-BE84-48F5218FF6C5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89" creationId="{9F857C6E-C8EC-49FD-B5DF-87AE68E8BF59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90" creationId="{7B2D865C-A435-46D4-9516-7B5462DBA692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91" creationId="{D897E843-B3AB-4E19-BD55-35A9BC221897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92" creationId="{604985BE-81E5-496C-85EA-EEBE21620A96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93" creationId="{28B5F201-017A-4DD4-AFCD-00A788977758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94" creationId="{BE9CB064-9C78-4E34-BBCB-71F5D95ADC9E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95" creationId="{CCFE5E3D-F8EE-48DC-87D4-ED35A816E15A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96" creationId="{FB35D768-B5D6-4334-88C8-37260056A9A4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97" creationId="{748256C7-DFC3-4123-ACC0-9439C8D3421E}"/>
          </ac:spMkLst>
        </pc:spChg>
        <pc:spChg chg="mod topLvl">
          <ac:chgData name="Gabita Cruz" userId="b2611beb94f639ef" providerId="LiveId" clId="{B104059A-077F-4A54-824A-90F684F3A8D6}" dt="2021-11-11T02:07:54.852" v="1031" actId="164"/>
          <ac:spMkLst>
            <pc:docMk/>
            <pc:sldMk cId="2987592425" sldId="4097"/>
            <ac:spMk id="98" creationId="{BB67AA21-C6D9-4D6A-85EC-F54C87E4BD81}"/>
          </ac:spMkLst>
        </pc:spChg>
        <pc:spChg chg="mod topLvl">
          <ac:chgData name="Gabita Cruz" userId="b2611beb94f639ef" providerId="LiveId" clId="{B104059A-077F-4A54-824A-90F684F3A8D6}" dt="2021-11-11T02:06:05.643" v="1025" actId="164"/>
          <ac:spMkLst>
            <pc:docMk/>
            <pc:sldMk cId="2987592425" sldId="4097"/>
            <ac:spMk id="99" creationId="{63E72830-33D0-47A6-A5F4-275D4FDA30E6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00" creationId="{A30C3204-1B88-4B7A-A93A-CFD5E747C398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01" creationId="{B004C556-3FCD-4C69-BD04-1775E1009C44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02" creationId="{E277720D-6BAB-4E3B-94CB-DD0229AE4004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03" creationId="{7D585E67-541C-498E-AF8E-D791577AE628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04" creationId="{18113374-4013-4FBE-9401-A2E5C50FDB3F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05" creationId="{8E2BA0EA-C12E-49A5-90C9-869CD3AB887F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06" creationId="{76446ED0-5E7C-4094-B1AE-3C4D6B4161BC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07" creationId="{20D25DBB-D4E7-4F24-8F96-C2C886098BB0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08" creationId="{6FA584B3-9202-4D21-ACAC-C15C5E479F98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09" creationId="{A15B0C0B-356E-43BE-80C3-77AE3D244A10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10" creationId="{1F05C8D6-8415-4ED9-931C-4DA61E49E11B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11" creationId="{EE3CF664-2A11-4549-A723-73593430B426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12" creationId="{F56925C9-FE81-420C-8586-D024080E27B4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13" creationId="{EA3BBCE5-5D31-4D14-8904-EE8335AF9903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14" creationId="{B55E2E2E-A895-471F-8CA0-E8A38B70F37F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15" creationId="{35AC2A65-4F39-4469-BB4E-97C5840DF059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16" creationId="{E1E116D3-0D5D-4706-896C-48D2E949C6A4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17" creationId="{DFBAC51E-C8FC-4FEE-88C9-031D026DCB3E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18" creationId="{1D1F479C-257B-41BE-86A1-E34405451BB8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19" creationId="{63D7094C-7445-4F71-BE26-774E1844C6ED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20" creationId="{03149F5C-C15C-4BB0-B8C1-66E3FA84B73A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21" creationId="{81DD38BE-1BED-42E3-994B-6F4832C76E88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22" creationId="{40C66407-46B0-44FC-AEB9-DE34EE369CDC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23" creationId="{23BC135D-8B3F-48CB-9F5B-F31EDC0F26C6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24" creationId="{5CB4A6AA-EAA0-432A-8082-9A56F5C1BB5D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25" creationId="{9DD33CAD-80C1-4B57-9BAE-0C435853C0BB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26" creationId="{D2A84EF6-96C4-4CC6-AB69-565D0966B80E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27" creationId="{541C3C62-6B01-4D9A-90D2-F8793E52BDA8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28" creationId="{23AB00FB-E28F-4860-BFF1-C1E23FF64F2B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29" creationId="{46307477-8CE4-4CC1-B982-91D724A62540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30" creationId="{FAF13F1D-2431-47F7-A5FB-B9850BFCCAFA}"/>
          </ac:spMkLst>
        </pc:spChg>
        <pc:spChg chg="mod topLvl">
          <ac:chgData name="Gabita Cruz" userId="b2611beb94f639ef" providerId="LiveId" clId="{B104059A-077F-4A54-824A-90F684F3A8D6}" dt="2021-11-11T02:05:34.489" v="1024" actId="164"/>
          <ac:spMkLst>
            <pc:docMk/>
            <pc:sldMk cId="2987592425" sldId="4097"/>
            <ac:spMk id="131" creationId="{C889B45A-05CE-4CC1-BE2F-A74C6C854BB7}"/>
          </ac:spMkLst>
        </pc:spChg>
        <pc:spChg chg="mod topLvl">
          <ac:chgData name="Gabita Cruz" userId="b2611beb94f639ef" providerId="LiveId" clId="{B104059A-077F-4A54-824A-90F684F3A8D6}" dt="2021-11-11T02:02:19.283" v="999" actId="164"/>
          <ac:spMkLst>
            <pc:docMk/>
            <pc:sldMk cId="2987592425" sldId="4097"/>
            <ac:spMk id="132" creationId="{FA88E359-476D-45C8-A29C-1B66DC0D13A3}"/>
          </ac:spMkLst>
        </pc:spChg>
        <pc:spChg chg="mod topLvl">
          <ac:chgData name="Gabita Cruz" userId="b2611beb94f639ef" providerId="LiveId" clId="{B104059A-077F-4A54-824A-90F684F3A8D6}" dt="2021-11-11T02:02:19.283" v="999" actId="164"/>
          <ac:spMkLst>
            <pc:docMk/>
            <pc:sldMk cId="2987592425" sldId="4097"/>
            <ac:spMk id="133" creationId="{03A2A9BB-8987-4FB4-BF3B-3CEAF20BB170}"/>
          </ac:spMkLst>
        </pc:spChg>
        <pc:spChg chg="mod topLvl">
          <ac:chgData name="Gabita Cruz" userId="b2611beb94f639ef" providerId="LiveId" clId="{B104059A-077F-4A54-824A-90F684F3A8D6}" dt="2021-11-11T02:02:03.939" v="996" actId="164"/>
          <ac:spMkLst>
            <pc:docMk/>
            <pc:sldMk cId="2987592425" sldId="4097"/>
            <ac:spMk id="134" creationId="{D1DD205B-2A83-49AD-99C6-89E9B7BB9D6D}"/>
          </ac:spMkLst>
        </pc:spChg>
        <pc:spChg chg="mod topLvl">
          <ac:chgData name="Gabita Cruz" userId="b2611beb94f639ef" providerId="LiveId" clId="{B104059A-077F-4A54-824A-90F684F3A8D6}" dt="2021-11-11T02:02:03.939" v="996" actId="164"/>
          <ac:spMkLst>
            <pc:docMk/>
            <pc:sldMk cId="2987592425" sldId="4097"/>
            <ac:spMk id="135" creationId="{3935A9CF-D964-4CCD-92DF-23A19C5D1766}"/>
          </ac:spMkLst>
        </pc:spChg>
        <pc:spChg chg="mod topLvl">
          <ac:chgData name="Gabita Cruz" userId="b2611beb94f639ef" providerId="LiveId" clId="{B104059A-077F-4A54-824A-90F684F3A8D6}" dt="2021-11-11T02:02:03.939" v="996" actId="164"/>
          <ac:spMkLst>
            <pc:docMk/>
            <pc:sldMk cId="2987592425" sldId="4097"/>
            <ac:spMk id="136" creationId="{B8656FE6-139E-4302-90D8-0170A8E7165C}"/>
          </ac:spMkLst>
        </pc:spChg>
        <pc:spChg chg="mod topLvl">
          <ac:chgData name="Gabita Cruz" userId="b2611beb94f639ef" providerId="LiveId" clId="{B104059A-077F-4A54-824A-90F684F3A8D6}" dt="2021-11-11T02:01:36.844" v="992" actId="164"/>
          <ac:spMkLst>
            <pc:docMk/>
            <pc:sldMk cId="2987592425" sldId="4097"/>
            <ac:spMk id="137" creationId="{B7B413FA-D9D9-4A46-8461-89F4287E01AC}"/>
          </ac:spMkLst>
        </pc:spChg>
        <pc:spChg chg="mod topLvl">
          <ac:chgData name="Gabita Cruz" userId="b2611beb94f639ef" providerId="LiveId" clId="{B104059A-077F-4A54-824A-90F684F3A8D6}" dt="2021-11-11T02:01:36.844" v="992" actId="164"/>
          <ac:spMkLst>
            <pc:docMk/>
            <pc:sldMk cId="2987592425" sldId="4097"/>
            <ac:spMk id="138" creationId="{D95AFA81-6D73-4364-BFD5-274190990E28}"/>
          </ac:spMkLst>
        </pc:spChg>
        <pc:spChg chg="mod topLvl">
          <ac:chgData name="Gabita Cruz" userId="b2611beb94f639ef" providerId="LiveId" clId="{B104059A-077F-4A54-824A-90F684F3A8D6}" dt="2021-11-11T02:01:36.844" v="992" actId="164"/>
          <ac:spMkLst>
            <pc:docMk/>
            <pc:sldMk cId="2987592425" sldId="4097"/>
            <ac:spMk id="139" creationId="{43E8D5F8-5035-47E5-9696-C9A861813831}"/>
          </ac:spMkLst>
        </pc:spChg>
        <pc:spChg chg="mod topLvl">
          <ac:chgData name="Gabita Cruz" userId="b2611beb94f639ef" providerId="LiveId" clId="{B104059A-077F-4A54-824A-90F684F3A8D6}" dt="2021-11-11T02:00:54.095" v="988" actId="164"/>
          <ac:spMkLst>
            <pc:docMk/>
            <pc:sldMk cId="2987592425" sldId="4097"/>
            <ac:spMk id="140" creationId="{39EC8D3F-D150-4F9E-9EB6-8301D2608F5F}"/>
          </ac:spMkLst>
        </pc:spChg>
        <pc:spChg chg="mod topLvl">
          <ac:chgData name="Gabita Cruz" userId="b2611beb94f639ef" providerId="LiveId" clId="{B104059A-077F-4A54-824A-90F684F3A8D6}" dt="2021-11-11T02:00:54.095" v="988" actId="164"/>
          <ac:spMkLst>
            <pc:docMk/>
            <pc:sldMk cId="2987592425" sldId="4097"/>
            <ac:spMk id="141" creationId="{D0B32BD9-4BF4-4130-9AF6-0E9D2F1EAD8A}"/>
          </ac:spMkLst>
        </pc:spChg>
        <pc:spChg chg="mod topLvl">
          <ac:chgData name="Gabita Cruz" userId="b2611beb94f639ef" providerId="LiveId" clId="{B104059A-077F-4A54-824A-90F684F3A8D6}" dt="2021-11-11T02:00:54.095" v="988" actId="164"/>
          <ac:spMkLst>
            <pc:docMk/>
            <pc:sldMk cId="2987592425" sldId="4097"/>
            <ac:spMk id="142" creationId="{013B2737-71F4-4AD8-B4A9-CC3A822D8B0E}"/>
          </ac:spMkLst>
        </pc:spChg>
        <pc:spChg chg="mod topLvl">
          <ac:chgData name="Gabita Cruz" userId="b2611beb94f639ef" providerId="LiveId" clId="{B104059A-077F-4A54-824A-90F684F3A8D6}" dt="2021-11-11T02:00:54.095" v="988" actId="164"/>
          <ac:spMkLst>
            <pc:docMk/>
            <pc:sldMk cId="2987592425" sldId="4097"/>
            <ac:spMk id="143" creationId="{E5AE089D-D05B-4BD7-B47F-98AB3CB15C8A}"/>
          </ac:spMkLst>
        </pc:spChg>
        <pc:spChg chg="mod topLvl">
          <ac:chgData name="Gabita Cruz" userId="b2611beb94f639ef" providerId="LiveId" clId="{B104059A-077F-4A54-824A-90F684F3A8D6}" dt="2021-11-11T02:00:54.095" v="988" actId="164"/>
          <ac:spMkLst>
            <pc:docMk/>
            <pc:sldMk cId="2987592425" sldId="4097"/>
            <ac:spMk id="144" creationId="{2A33F7A3-696B-41C1-9857-0672E37DFDB8}"/>
          </ac:spMkLst>
        </pc:spChg>
        <pc:spChg chg="mod topLvl">
          <ac:chgData name="Gabita Cruz" userId="b2611beb94f639ef" providerId="LiveId" clId="{B104059A-077F-4A54-824A-90F684F3A8D6}" dt="2021-11-11T02:00:54.095" v="988" actId="164"/>
          <ac:spMkLst>
            <pc:docMk/>
            <pc:sldMk cId="2987592425" sldId="4097"/>
            <ac:spMk id="145" creationId="{056FC04A-8723-4658-B69C-325E14A8D9FC}"/>
          </ac:spMkLst>
        </pc:spChg>
        <pc:spChg chg="mod topLvl">
          <ac:chgData name="Gabita Cruz" userId="b2611beb94f639ef" providerId="LiveId" clId="{B104059A-077F-4A54-824A-90F684F3A8D6}" dt="2021-11-11T02:00:54.095" v="988" actId="164"/>
          <ac:spMkLst>
            <pc:docMk/>
            <pc:sldMk cId="2987592425" sldId="4097"/>
            <ac:spMk id="146" creationId="{0876853F-29F9-48C0-AA93-86A0F7FC91DA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47" creationId="{3D32588C-BBB6-45D9-BAAD-5CE3171A1BAC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48" creationId="{1F1A9EC4-DAB7-4D0D-98B8-F5AAABEE7677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49" creationId="{C0F3FA89-762C-4980-A4BC-D25850EBE4DB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50" creationId="{DB273A6A-A4E4-4E23-BB69-678481A1C245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51" creationId="{D931E8C1-8167-452C-BA2D-7AD850148374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52" creationId="{D7618591-B997-45B8-AB60-26D30C2A2C07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53" creationId="{FEB65B6B-9393-4565-862C-2D8B6E5EA3F3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54" creationId="{B5633E5F-114E-4208-8E23-8C854DF82C65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55" creationId="{8C059645-4B72-4C5D-A260-96E0BE11BCEA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56" creationId="{8313C3B2-53C5-400A-AA44-C22DF3979B86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57" creationId="{4A17E12F-5D98-4276-A959-76E37B5FBACC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58" creationId="{283FE6D6-BB0C-46E1-9AD1-3BC014072D74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59" creationId="{EC885C7B-F48A-4494-8D45-9F6E9B3A380E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60" creationId="{04547DD5-0EF5-44E7-876C-2F191143E2BD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61" creationId="{A68E5D43-7BDE-4089-96ED-CA8BB15529EE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62" creationId="{2087B929-F078-4BCB-93E4-C5463E640277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63" creationId="{9565FA08-40F1-4735-A975-EB5B1170BAA4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64" creationId="{89505769-9A88-40A9-9F14-9E1513F51A79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65" creationId="{3735DB46-AB9A-45CE-89C8-E5DF441B7668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66" creationId="{968C2F3C-C7A9-4C22-BF8F-4441C8250B2D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67" creationId="{598B0F13-55BE-49D5-8D17-5F71EC8B6475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68" creationId="{7EE4B8F3-3EC2-43F8-86B7-E7A4F1ACA157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69" creationId="{35ABF60C-5CC0-4917-9842-4F789DED9A93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70" creationId="{AA8EB30B-C334-4E2C-9B56-A5D41252964C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71" creationId="{5AB8652C-C540-4230-915B-C234A821405A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72" creationId="{6AEA9F66-B4A3-431C-8FC5-3C37DE88EC10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73" creationId="{29CFBFCB-A276-41C0-A563-DCF1AA37BBF0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74" creationId="{4D499387-5EE5-4EEF-BACF-D9778EC2D5D4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75" creationId="{DB472954-A2B9-4909-B3AD-145780CE8882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76" creationId="{445A9B7D-A989-401C-9A8D-A3915299ECB2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77" creationId="{DA01C45B-3DBE-4139-B3EF-9CDE9BA40471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78" creationId="{6CAF5A34-E075-457C-9A32-52B95271D394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79" creationId="{78B5096A-C3F1-4D78-A471-DD8F062593BC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80" creationId="{8AEA1530-5DD1-4811-858D-F4037FDDA552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81" creationId="{4EEDFA2A-A860-43B5-916A-7A69B6564480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82" creationId="{D58037C9-B66E-4BB2-AE8E-E8FA8BCBC554}"/>
          </ac:spMkLst>
        </pc:spChg>
        <pc:spChg chg="add mod">
          <ac:chgData name="Gabita Cruz" userId="b2611beb94f639ef" providerId="LiveId" clId="{B104059A-077F-4A54-824A-90F684F3A8D6}" dt="2021-11-11T02:25:12.298" v="1193" actId="207"/>
          <ac:spMkLst>
            <pc:docMk/>
            <pc:sldMk cId="2987592425" sldId="4097"/>
            <ac:spMk id="183" creationId="{008C1663-D7E4-4370-B5B3-778F55B0DE6E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83" creationId="{182B379E-3A19-4C89-982D-C0DD3CEA928E}"/>
          </ac:spMkLst>
        </pc:spChg>
        <pc:spChg chg="add mod">
          <ac:chgData name="Gabita Cruz" userId="b2611beb94f639ef" providerId="LiveId" clId="{B104059A-077F-4A54-824A-90F684F3A8D6}" dt="2021-11-11T02:25:27.919" v="1195" actId="207"/>
          <ac:spMkLst>
            <pc:docMk/>
            <pc:sldMk cId="2987592425" sldId="4097"/>
            <ac:spMk id="184" creationId="{957302CF-6F49-44A1-949B-52B7A9B52ADC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84" creationId="{9A4E194B-2F4D-469F-AC80-08EADE52F442}"/>
          </ac:spMkLst>
        </pc:spChg>
        <pc:spChg chg="add mod">
          <ac:chgData name="Gabita Cruz" userId="b2611beb94f639ef" providerId="LiveId" clId="{B104059A-077F-4A54-824A-90F684F3A8D6}" dt="2021-11-11T02:25:21.309" v="1194" actId="207"/>
          <ac:spMkLst>
            <pc:docMk/>
            <pc:sldMk cId="2987592425" sldId="4097"/>
            <ac:spMk id="185" creationId="{C7E7FA70-76CA-40C1-B277-68DC4D426AB4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85" creationId="{CAC646CF-3ACC-4EF1-A01F-C6ECEB7EDD44}"/>
          </ac:spMkLst>
        </pc:spChg>
        <pc:spChg chg="add mod">
          <ac:chgData name="Gabita Cruz" userId="b2611beb94f639ef" providerId="LiveId" clId="{B104059A-077F-4A54-824A-90F684F3A8D6}" dt="2021-11-11T02:25:27.919" v="1195" actId="207"/>
          <ac:spMkLst>
            <pc:docMk/>
            <pc:sldMk cId="2987592425" sldId="4097"/>
            <ac:spMk id="186" creationId="{67EAC71B-717B-4299-B24E-A5A43A7339C1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86" creationId="{855C0604-80DB-4376-8CB8-53C678EFDFA8}"/>
          </ac:spMkLst>
        </pc:spChg>
        <pc:spChg chg="add mod">
          <ac:chgData name="Gabita Cruz" userId="b2611beb94f639ef" providerId="LiveId" clId="{B104059A-077F-4A54-824A-90F684F3A8D6}" dt="2021-11-11T02:25:21.309" v="1194" actId="207"/>
          <ac:spMkLst>
            <pc:docMk/>
            <pc:sldMk cId="2987592425" sldId="4097"/>
            <ac:spMk id="187" creationId="{B7779FE9-E93A-4035-B1B4-A83C606DB0F9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87" creationId="{DEE58894-E44B-4CCF-8BBD-ABAA22B92AE2}"/>
          </ac:spMkLst>
        </pc:spChg>
        <pc:spChg chg="add mod">
          <ac:chgData name="Gabita Cruz" userId="b2611beb94f639ef" providerId="LiveId" clId="{B104059A-077F-4A54-824A-90F684F3A8D6}" dt="2021-11-11T02:25:27.919" v="1195" actId="207"/>
          <ac:spMkLst>
            <pc:docMk/>
            <pc:sldMk cId="2987592425" sldId="4097"/>
            <ac:spMk id="188" creationId="{1035268F-B513-4F10-B65E-B8E504D2E460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88" creationId="{49B5F0CD-68D3-45B0-B2E5-A236C66054E1}"/>
          </ac:spMkLst>
        </pc:spChg>
        <pc:spChg chg="add mod">
          <ac:chgData name="Gabita Cruz" userId="b2611beb94f639ef" providerId="LiveId" clId="{B104059A-077F-4A54-824A-90F684F3A8D6}" dt="2021-11-11T02:25:21.309" v="1194" actId="207"/>
          <ac:spMkLst>
            <pc:docMk/>
            <pc:sldMk cId="2987592425" sldId="4097"/>
            <ac:spMk id="189" creationId="{2F09EBCC-DC2E-43B6-8F9B-933CC803B3F8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89" creationId="{754CF323-1B4A-47B9-ABD8-276C97F1E22E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90" creationId="{16A6BBA6-C971-45B9-8D1F-CD41CB8EF198}"/>
          </ac:spMkLst>
        </pc:spChg>
        <pc:spChg chg="add mod">
          <ac:chgData name="Gabita Cruz" userId="b2611beb94f639ef" providerId="LiveId" clId="{B104059A-077F-4A54-824A-90F684F3A8D6}" dt="2021-11-11T02:25:27.919" v="1195" actId="207"/>
          <ac:spMkLst>
            <pc:docMk/>
            <pc:sldMk cId="2987592425" sldId="4097"/>
            <ac:spMk id="190" creationId="{BC167A7B-064C-4101-A80B-C1147893AC74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91" creationId="{8C5E5391-A700-4E47-945C-F4978DEF15F4}"/>
          </ac:spMkLst>
        </pc:spChg>
        <pc:spChg chg="add mod">
          <ac:chgData name="Gabita Cruz" userId="b2611beb94f639ef" providerId="LiveId" clId="{B104059A-077F-4A54-824A-90F684F3A8D6}" dt="2021-11-11T02:25:21.309" v="1194" actId="207"/>
          <ac:spMkLst>
            <pc:docMk/>
            <pc:sldMk cId="2987592425" sldId="4097"/>
            <ac:spMk id="191" creationId="{DF8A0909-8909-46B7-91E7-1DF2C9539D35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92" creationId="{624CA47E-D312-4E14-93C7-7C8727858635}"/>
          </ac:spMkLst>
        </pc:spChg>
        <pc:spChg chg="add mod">
          <ac:chgData name="Gabita Cruz" userId="b2611beb94f639ef" providerId="LiveId" clId="{B104059A-077F-4A54-824A-90F684F3A8D6}" dt="2021-11-11T02:25:27.919" v="1195" actId="207"/>
          <ac:spMkLst>
            <pc:docMk/>
            <pc:sldMk cId="2987592425" sldId="4097"/>
            <ac:spMk id="192" creationId="{7E223184-CD48-41D8-9509-C7D1D3FE7F23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93" creationId="{DC14E74C-F2A8-4819-9AAE-642999B78C1D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94" creationId="{42A33015-5332-4E5A-A6C4-14C38C05F04C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95" creationId="{80C4564E-DE90-420A-8610-369F1168151B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96" creationId="{9F7B109B-7015-4C7D-BA24-1618B614E840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97" creationId="{10F00599-5C24-4975-85E0-8DDD12EEA456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98" creationId="{D0C91505-5490-42C7-8E18-5186465E71D2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199" creationId="{45051564-8803-4DCC-88C7-471CD9D0C848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00" creationId="{332EDC49-A145-4DD9-B5EA-591BED75A425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01" creationId="{43070E12-865E-45EF-BB15-0C78F1F45615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02" creationId="{40CA9ECD-7A9B-436D-BE8F-20ED0CE00839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03" creationId="{B14CEA4E-6407-451A-AFCF-655F22459972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04" creationId="{9243F55F-F233-41D8-8F47-8D340BCAAA83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05" creationId="{314F5FF7-C680-4D5D-AC75-E7BAE5A5754F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06" creationId="{E2A2D2DC-509D-4E1C-886F-BD49D1B3219E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07" creationId="{0988545F-B3A5-43DD-88FB-C856CDFFB88A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08" creationId="{423F62A7-E32B-496A-8252-7CF880DA6FA2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09" creationId="{2AC50C5B-EB97-43E7-81A8-0E026ED33701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10" creationId="{A421F789-9A94-402D-A672-3CB31AC10609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11" creationId="{498D8DD9-C2E2-4828-994B-5A6795B9EFFA}"/>
          </ac:spMkLst>
        </pc:spChg>
        <pc:spChg chg="del mod topLvl">
          <ac:chgData name="Gabita Cruz" userId="b2611beb94f639ef" providerId="LiveId" clId="{B104059A-077F-4A54-824A-90F684F3A8D6}" dt="2021-11-06T04:17:23.940" v="173" actId="478"/>
          <ac:spMkLst>
            <pc:docMk/>
            <pc:sldMk cId="2987592425" sldId="4097"/>
            <ac:spMk id="212" creationId="{6644F197-96CF-4039-BCAF-5508D0B9904A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13" creationId="{65FA544C-9129-4D9F-84FC-F39B1B40B5F8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14" creationId="{EC8DA0C9-7DA3-4985-B42C-36D9A4E27E00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15" creationId="{46470302-E340-4BEB-86F1-1FFD72794CC7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16" creationId="{D09473A8-0DC8-49CF-8FC0-6AB9E2EA1F5D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17" creationId="{B423A27F-DD3C-4BBD-ACEE-AE1636E76825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18" creationId="{50985077-38C1-4F7E-85B8-55B257633013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19" creationId="{5D01BE30-C823-46D1-806B-7660D1EE76C8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20" creationId="{DDE67F5C-6398-42DA-8158-C636739FC400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21" creationId="{887C4C76-E31C-4B33-851B-36FDBF387293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22" creationId="{F463858C-B608-4CD7-BDC2-C019AECD5100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23" creationId="{8585193E-1471-47BF-8D02-004238626268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24" creationId="{3DE0BB69-2BEE-45BB-A89F-9017AFC835B0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25" creationId="{5188FB52-660F-4552-8C12-45B8625C141E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26" creationId="{69808A9F-63DF-47A6-8AE7-426A824FEC32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27" creationId="{20D07961-6422-4C5C-8200-54525EFA4387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28" creationId="{0A55C314-4646-4784-BC5F-1792D22A84AE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29" creationId="{0AF32FB5-B8DA-4221-9193-35BE484B70CC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30" creationId="{07B5191D-8476-485D-8037-08B0E9CBED94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31" creationId="{462C19A6-F1A9-45CD-8E05-CE2E7913BAB8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32" creationId="{1611407F-297E-4CAF-988B-73ECDFF25905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33" creationId="{2D88BA74-522D-463A-BA16-16FC2561C5C2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34" creationId="{DF6EDBDB-32E9-4F3F-BBBC-F0E8B79EED2A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35" creationId="{7AB90A76-696F-481A-A4DB-6BA004DBEA2A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36" creationId="{695AF045-6D47-4524-A037-E6B8D7DF4913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37" creationId="{970DECAC-61D9-4284-B687-A31B4D9DF495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38" creationId="{F5128DE8-D391-4211-8A4B-E1CC6B9836CC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39" creationId="{95A656F6-BB05-42C0-B706-A80B0438C1DE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40" creationId="{AEEB4002-AD31-4199-BCDE-BBEEB4146F70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41" creationId="{EC6F7BB6-4A89-47AF-8145-17502708D6F8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42" creationId="{6DFB49B6-B76F-410B-B7A3-B8583D8B388A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43" creationId="{2B240B15-7F30-496E-BBC6-29F925D13DD2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44" creationId="{86CA9E0F-D8AE-4565-9670-1DEB33F78F61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45" creationId="{E4D605C3-5445-4042-ABDF-FAD6756BDFB7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46" creationId="{E1B291D1-A58E-4A20-A61E-4527EF75981B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47" creationId="{FB22002C-C7F5-48BE-84DB-A2E8FC119964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48" creationId="{3E81EC11-3115-4FDF-9D91-6E4D86623864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49" creationId="{43904EE6-0B83-497F-A81E-DDC9E224D37C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50" creationId="{62B83599-7AF1-4BC5-BABC-E3387E129DB4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51" creationId="{787682F0-A4D7-4993-9DFA-EA682CF9B404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52" creationId="{5B3D0F2E-CF7C-484E-9FC1-B282D867E8C2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53" creationId="{2237FD08-92B7-4936-9832-72CB89EED01D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54" creationId="{BE31B65B-32FC-4D2B-B9DC-82926AC3D762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55" creationId="{A85E6454-463D-47DB-952B-ADBC2FA83F77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56" creationId="{9392802E-C272-44CC-A238-6866F3766C19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57" creationId="{DA90AAA1-5B00-444B-81D9-10403051ADD9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58" creationId="{C71EDBDA-62DE-40F2-ACDE-68E1DF64836C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59" creationId="{34CBC4F5-81B4-4F2C-8EC0-D6767E0F145A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60" creationId="{017EFB39-7A06-4E0A-B577-C5E24DAE5C85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61" creationId="{05A5B061-F856-4078-AD53-E5743693AF03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62" creationId="{D3218398-9466-478D-A0D2-BA53874E1294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63" creationId="{5C7DB63A-969B-4899-B8B0-8EBA7EAAD347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64" creationId="{3AC5E18A-9FF7-4AA0-91CA-DD054B2955A3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65" creationId="{2BC3AEEF-487F-4125-8EEF-B1A297AEDF4D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66" creationId="{8B5DA57B-743D-46D9-A214-B2BA7E30E577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67" creationId="{9C84CDED-97EF-4C44-B753-E8D000716178}"/>
          </ac:spMkLst>
        </pc:spChg>
        <pc:spChg chg="del mod topLvl">
          <ac:chgData name="Gabita Cruz" userId="b2611beb94f639ef" providerId="LiveId" clId="{B104059A-077F-4A54-824A-90F684F3A8D6}" dt="2021-11-06T04:17:36.682" v="177" actId="478"/>
          <ac:spMkLst>
            <pc:docMk/>
            <pc:sldMk cId="2987592425" sldId="4097"/>
            <ac:spMk id="268" creationId="{0FB89491-5F8D-41F3-94EC-C9709200895C}"/>
          </ac:spMkLst>
        </pc:spChg>
        <pc:spChg chg="mod topLvl">
          <ac:chgData name="Gabita Cruz" userId="b2611beb94f639ef" providerId="LiveId" clId="{B104059A-077F-4A54-824A-90F684F3A8D6}" dt="2021-11-11T01:58:10.186" v="977" actId="164"/>
          <ac:spMkLst>
            <pc:docMk/>
            <pc:sldMk cId="2987592425" sldId="4097"/>
            <ac:spMk id="269" creationId="{C1FC68D0-5D3C-4A8A-8012-B297896A84D2}"/>
          </ac:spMkLst>
        </pc:spChg>
        <pc:spChg chg="mod topLvl">
          <ac:chgData name="Gabita Cruz" userId="b2611beb94f639ef" providerId="LiveId" clId="{B104059A-077F-4A54-824A-90F684F3A8D6}" dt="2021-11-11T01:58:10.186" v="977" actId="164"/>
          <ac:spMkLst>
            <pc:docMk/>
            <pc:sldMk cId="2987592425" sldId="4097"/>
            <ac:spMk id="270" creationId="{140FACCA-7917-419C-BA29-36DC44D5DC7E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71" creationId="{9A5E1BB0-A79E-4FAA-A53D-180AD74532E9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72" creationId="{93D917A8-BABB-4D26-A5CB-74A20E4D1CED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73" creationId="{FB2DA93A-79A6-4AA8-A021-2C1C70E44F2B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74" creationId="{D8AF75AF-1E4F-4606-AF84-16EEF90ED63F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75" creationId="{80B37652-5211-453B-80DD-4924631AA05B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76" creationId="{0EF826DC-2A50-4C70-9815-7CEA1013C626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77" creationId="{EF6EE7A9-B465-42E7-A778-1DE5906A4DBF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78" creationId="{6417AD45-1158-4D48-BB67-7C31CAA1168C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79" creationId="{1CD769C4-A0AA-4CE0-B468-27AE00A416C0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80" creationId="{856E4B8B-57A8-4E2F-B330-F657D6E0DCAD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81" creationId="{5A9E4AE8-3D99-4A1F-BD44-6DDD2DA4B1E4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82" creationId="{5515B2A5-6FF8-4A7A-845B-F2DB5BD5E705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83" creationId="{E056D9A8-C1FC-4CDF-877F-E18D7AA42E56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84" creationId="{FE52D94C-72B4-4F50-9F9D-BC44DFE34833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85" creationId="{22158118-D5B8-484A-A10E-B902758878A5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86" creationId="{6C820C4D-65BB-4F85-8C2B-65374E8721F7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87" creationId="{914A1101-E11E-4D7B-B970-5103A1DCA954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88" creationId="{694BC86F-3171-40E5-BD83-0B0A55D8351A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89" creationId="{1FF17279-3222-4A5A-9721-C2E3E6AEA99A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90" creationId="{BC9126A1-7489-4FE0-9345-6E37FAFCEAF2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91" creationId="{A8C81DF1-9B51-4ACF-A3C7-334D326056A2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92" creationId="{A932FFF3-48F2-4319-AB0F-AB0FCB58F04C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93" creationId="{DA6E71E8-A99C-4B65-AC7C-B34CB44B4CC5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94" creationId="{2681E0EC-2A5B-43C3-9CA8-C5CDD1E80677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95" creationId="{5C0EACA3-8BB0-4545-901D-BBDADB6B75D9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96" creationId="{EF11DAC1-84DC-48E2-BECF-F5768F2F9CB0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97" creationId="{46836695-4330-47C0-8F14-95172C286493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98" creationId="{41820817-967C-403F-80E7-A723823AEF56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299" creationId="{B749DFB1-43E4-4716-A0AF-D014CF89999D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00" creationId="{46C5F533-A755-4148-89BB-7E1088AD19BC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01" creationId="{3E72F74F-4FFC-4DDD-91CC-05E7BB22D9AD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02" creationId="{18AEC55E-82ED-4FB9-92CD-8CCE0EE1F1EA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03" creationId="{A9EB36FB-B78D-400B-9440-000095F7CAF1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04" creationId="{804440E1-8A38-4C26-8CC3-AD7B201D3835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05" creationId="{AE6793B3-E4B2-4840-A24F-D163BD0CDCD4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06" creationId="{FA34A279-7828-4F97-9317-D229509EBF14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07" creationId="{772D9493-9FDE-45F3-A11F-560DE8DB03BF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08" creationId="{FAA78CD2-037E-4504-B25B-B410860F47C4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09" creationId="{476CF2C5-902B-4CC7-995E-F3C44C2E339A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10" creationId="{3F5B063D-2107-4C43-8110-44B543B4CDE0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11" creationId="{D32FAA66-D352-4FE1-9E37-A94AFD096CFE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12" creationId="{332A9D99-6B53-4CEA-B0C6-A785562813C6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13" creationId="{ECB117FB-C1B8-430B-9E9D-440381BCFEFE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14" creationId="{F6591D61-D8EB-4DB4-8363-A71731FB1B18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15" creationId="{0DB30289-FAA6-48B2-81B6-389139B507DC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16" creationId="{AE4FEAC1-BA89-498F-8B72-54F8775F686E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17" creationId="{22A4F935-5063-4E8D-BB5A-2E62CC7FAE64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18" creationId="{4873E43C-F968-4CC0-8698-81FEA887FE3B}"/>
          </ac:spMkLst>
        </pc:spChg>
        <pc:spChg chg="del mod topLvl">
          <ac:chgData name="Gabita Cruz" userId="b2611beb94f639ef" providerId="LiveId" clId="{B104059A-077F-4A54-824A-90F684F3A8D6}" dt="2021-11-06T04:17:28.075" v="174" actId="478"/>
          <ac:spMkLst>
            <pc:docMk/>
            <pc:sldMk cId="2987592425" sldId="4097"/>
            <ac:spMk id="319" creationId="{20278AC5-8AE1-4E44-AB9A-70A1C2024C5D}"/>
          </ac:spMkLst>
        </pc:spChg>
        <pc:spChg chg="del mod topLvl">
          <ac:chgData name="Gabita Cruz" userId="b2611beb94f639ef" providerId="LiveId" clId="{B104059A-077F-4A54-824A-90F684F3A8D6}" dt="2021-11-06T04:17:30.105" v="175" actId="478"/>
          <ac:spMkLst>
            <pc:docMk/>
            <pc:sldMk cId="2987592425" sldId="4097"/>
            <ac:spMk id="320" creationId="{230B1158-CB7B-492B-8585-51EA4A634899}"/>
          </ac:spMkLst>
        </pc:spChg>
        <pc:spChg chg="del mod topLvl">
          <ac:chgData name="Gabita Cruz" userId="b2611beb94f639ef" providerId="LiveId" clId="{B104059A-077F-4A54-824A-90F684F3A8D6}" dt="2021-11-06T04:17:30.105" v="175" actId="478"/>
          <ac:spMkLst>
            <pc:docMk/>
            <pc:sldMk cId="2987592425" sldId="4097"/>
            <ac:spMk id="321" creationId="{10FFEB3D-152D-469A-A369-10EACC3A4649}"/>
          </ac:spMkLst>
        </pc:spChg>
        <pc:spChg chg="del mod topLvl">
          <ac:chgData name="Gabita Cruz" userId="b2611beb94f639ef" providerId="LiveId" clId="{B104059A-077F-4A54-824A-90F684F3A8D6}" dt="2021-11-06T04:17:30.105" v="175" actId="478"/>
          <ac:spMkLst>
            <pc:docMk/>
            <pc:sldMk cId="2987592425" sldId="4097"/>
            <ac:spMk id="322" creationId="{EE8D23F2-D1A0-47F4-9884-0E521DECC9C1}"/>
          </ac:spMkLst>
        </pc:spChg>
        <pc:spChg chg="del mod topLvl">
          <ac:chgData name="Gabita Cruz" userId="b2611beb94f639ef" providerId="LiveId" clId="{B104059A-077F-4A54-824A-90F684F3A8D6}" dt="2021-11-06T04:17:30.105" v="175" actId="478"/>
          <ac:spMkLst>
            <pc:docMk/>
            <pc:sldMk cId="2987592425" sldId="4097"/>
            <ac:spMk id="323" creationId="{AA304D6C-5307-406C-8E51-3372F11A89BC}"/>
          </ac:spMkLst>
        </pc:spChg>
        <pc:spChg chg="del mod topLvl">
          <ac:chgData name="Gabita Cruz" userId="b2611beb94f639ef" providerId="LiveId" clId="{B104059A-077F-4A54-824A-90F684F3A8D6}" dt="2021-11-06T04:17:30.105" v="175" actId="478"/>
          <ac:spMkLst>
            <pc:docMk/>
            <pc:sldMk cId="2987592425" sldId="4097"/>
            <ac:spMk id="324" creationId="{E51B6FFE-E6E0-49E6-AA34-327E23F229C2}"/>
          </ac:spMkLst>
        </pc:spChg>
        <pc:spChg chg="del mod topLvl">
          <ac:chgData name="Gabita Cruz" userId="b2611beb94f639ef" providerId="LiveId" clId="{B104059A-077F-4A54-824A-90F684F3A8D6}" dt="2021-11-06T04:17:30.105" v="175" actId="478"/>
          <ac:spMkLst>
            <pc:docMk/>
            <pc:sldMk cId="2987592425" sldId="4097"/>
            <ac:spMk id="325" creationId="{74F39F33-B076-4002-9A0F-59A27D6A0C82}"/>
          </ac:spMkLst>
        </pc:spChg>
        <pc:spChg chg="del mod topLvl">
          <ac:chgData name="Gabita Cruz" userId="b2611beb94f639ef" providerId="LiveId" clId="{B104059A-077F-4A54-824A-90F684F3A8D6}" dt="2021-11-06T04:17:30.105" v="175" actId="478"/>
          <ac:spMkLst>
            <pc:docMk/>
            <pc:sldMk cId="2987592425" sldId="4097"/>
            <ac:spMk id="326" creationId="{FD543CC5-CE65-4D01-834F-FA1D11B312A4}"/>
          </ac:spMkLst>
        </pc:spChg>
        <pc:spChg chg="mod topLvl">
          <ac:chgData name="Gabita Cruz" userId="b2611beb94f639ef" providerId="LiveId" clId="{B104059A-077F-4A54-824A-90F684F3A8D6}" dt="2021-11-11T01:58:01.141" v="974" actId="207"/>
          <ac:spMkLst>
            <pc:docMk/>
            <pc:sldMk cId="2987592425" sldId="4097"/>
            <ac:spMk id="327" creationId="{223FC230-6BEE-4C58-AC14-E424B0341E13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28" creationId="{63FA8A7C-EEA8-4595-A974-332608C942EB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29" creationId="{5F7C90D3-3B9C-4746-961A-A44C8D486D9A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30" creationId="{863487F2-12FB-4DB8-BC7F-92BE68EFEC3E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31" creationId="{BB6E70E2-792E-4F32-9A93-44655418E267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32" creationId="{52C3AB80-81BC-492D-8FB7-E7417770FD0A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33" creationId="{F15F28DA-19BE-4652-B2BF-D51DC4FA5AEB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34" creationId="{0DCD9604-ACE9-432D-8C60-DA0BA838A12E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35" creationId="{59A54D7A-CBC5-4DE0-B3D1-1F4E1DF6EF22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36" creationId="{EF03FB70-F6D0-474A-877A-14EE8E3797C2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37" creationId="{BCB08702-ED88-4EAB-8DAA-72573B8FEBBC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38" creationId="{C5E5CB37-9BBB-4242-8260-82D369FE649E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39" creationId="{E6C990E1-37A0-4D40-BA0F-639A71E5220C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40" creationId="{C3BB8DC3-F762-4277-B740-8F5837F2AE2E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41" creationId="{A19E73DC-43BB-4B52-AF3A-50242694A430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42" creationId="{CC3697FE-888F-4FEB-970C-5F901FBE8832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43" creationId="{2F17B683-A683-4242-B8F8-9C09E37266B7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44" creationId="{3EDA017A-04BF-40E9-964F-4E4F41BE5ABD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45" creationId="{EABF2856-1E69-4A9A-974F-9981EA5DA1FC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46" creationId="{9AF8E774-9F91-4D93-82E5-0D1F48723CA6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47" creationId="{14045DA4-6927-4D51-9C3D-167164723E4C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48" creationId="{5FA7CC23-E2C9-44D2-BE09-2658468BA770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49" creationId="{A079FBF4-7063-4385-90D8-D66F587D330C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50" creationId="{2C300348-5318-4B35-B1BF-0BD607CF599D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51" creationId="{4DD2AEE4-71DE-4F74-94DC-BBAD3A90D3EA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52" creationId="{4E40ED07-F1F7-41CC-91A3-D78AB1393606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53" creationId="{CE9E745A-5195-4616-8C4B-24DA2C055FAE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54" creationId="{9CA122B1-E215-4114-A90B-71A050F342C3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55" creationId="{0CE0BF8C-F7C2-410D-BA14-166EA3D62524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56" creationId="{1090F818-C8FE-4F6E-97FD-B06834879D58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57" creationId="{63CAF766-A055-4D18-9554-2486AAADA91F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58" creationId="{331A553B-0CCF-4A15-A6EE-79FE45FA862B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59" creationId="{4F75A877-C22B-404D-ADF5-F408AFC09C09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60" creationId="{2C970AE5-8A5A-441F-930B-4D895B662051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61" creationId="{C763C01C-DB86-4D32-822E-1BA7A02C33A0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62" creationId="{A132C74F-FC1F-4E58-93F8-C288C35EAA0A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63" creationId="{97A393D5-D0F6-4554-9320-40247BC78BBC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64" creationId="{66F47226-565D-4891-9A4C-6156B1FF2A50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65" creationId="{2ADEE9E4-2F54-4F50-A625-CD18E6EC3A3A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66" creationId="{DA81032D-FD3F-4685-9690-9660C30AF3D6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67" creationId="{6EDBDA24-D326-458E-A2FC-E383F4E61541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68" creationId="{D3F81091-D878-485D-AFA1-FAA521765B45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69" creationId="{C072CA3E-BD47-4604-819C-ACCE09AF40C9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70" creationId="{E1890F51-3219-4EE8-A816-94910DF72132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71" creationId="{DD384CCB-E466-4C64-94CC-CD388F9FF951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72" creationId="{A40F615A-42FF-46B0-898A-CB334C2FEE9A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73" creationId="{52D331E2-2182-4370-98BB-EA84E469E8D4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74" creationId="{C811263A-627C-46BA-B13A-A5D44D5A137D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75" creationId="{53D7FB2C-0E22-4D5B-BACD-069B49DA760E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76" creationId="{6622CC6E-8E2A-425B-9F67-2AC47E27D4EC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77" creationId="{5F365840-67EC-4F47-A71B-810A5C4F1578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78" creationId="{D30428C7-CC7B-4C90-8959-3A7AFCCFEF93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79" creationId="{660693E9-F37C-4420-8272-4CF0446AB1DE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80" creationId="{2152FCF2-280D-4A0F-B203-549579F6D168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81" creationId="{65E5B0CF-F85A-49E2-8F86-63331428A49C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82" creationId="{25AC5210-FC08-47CA-BF92-084F25E1018F}"/>
          </ac:spMkLst>
        </pc:spChg>
        <pc:spChg chg="del mod topLvl">
          <ac:chgData name="Gabita Cruz" userId="b2611beb94f639ef" providerId="LiveId" clId="{B104059A-077F-4A54-824A-90F684F3A8D6}" dt="2021-11-06T04:17:39.256" v="178" actId="478"/>
          <ac:spMkLst>
            <pc:docMk/>
            <pc:sldMk cId="2987592425" sldId="4097"/>
            <ac:spMk id="383" creationId="{E5C38D19-1FCD-4A13-A278-2B7CB865FBAB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84" creationId="{4BA267DF-06B2-41F6-A0CC-C9F36AF831C3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85" creationId="{B4C1A164-F571-4D63-915F-66562A6FD785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86" creationId="{FE097EBB-9210-4497-A055-95EB3112BE4D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87" creationId="{83FF776E-7759-48E2-8BCB-17092F544203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88" creationId="{9DE3E487-10A8-4FDB-9A3D-F86CD0A243F3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89" creationId="{BB015BBB-8C11-4167-9BF8-7E38B31BD869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90" creationId="{721AD2D1-D5BB-4DE6-9D6A-C403E1B3F05C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91" creationId="{3CDA8EDA-FC02-4524-8A44-03AC25C8BEEF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92" creationId="{ED3C20CB-E984-4E50-9326-2EF877B63AAF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93" creationId="{541948EF-E23C-487B-AF7C-1DD02C7CAD13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94" creationId="{B2B58D63-0F9D-4B41-B065-53877F038A8F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95" creationId="{A80BB20C-EBBB-432F-90BD-6C6C21D00510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96" creationId="{4C95EDCC-9110-4E5B-AA84-C33491D6FC45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97" creationId="{11BDBF29-A972-4CCE-9238-8AB014B1CC14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98" creationId="{8270E572-6FA7-46C4-8C47-AD0C0AA20B24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399" creationId="{2CC93824-3E9C-4627-9038-F51E8B1F9B1F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00" creationId="{83D09A33-B7BF-441D-B6C9-1F2DB5692A16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01" creationId="{36C78818-F936-4C0D-B7EE-86D5B7CB6DBC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02" creationId="{38D8DE56-23B7-4E37-A69C-45E63B1F1ECE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03" creationId="{FD3009B1-215D-4F4E-AB46-2DEAD22C7CBA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04" creationId="{5D161C4A-99B6-4AD9-9886-9D0045DB6474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05" creationId="{B092978D-82E0-45DA-933C-D6DFF2819110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06" creationId="{53C249C3-97FD-4D28-8EF3-A7D68E61CFB7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07" creationId="{B7A17718-0255-4979-BCE3-376673674699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08" creationId="{EACA6E55-8A6A-4B40-AC2D-BFDADC08EF35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09" creationId="{FD51AF8A-131A-4120-BD8B-1A2639FF756F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10" creationId="{2DBDDF8F-A7D3-4529-B7DA-77C556934555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11" creationId="{F0BFB6E8-00D7-497E-9CFC-AB749578CFB5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12" creationId="{CD249014-0F48-4643-BF0B-1FE8F928EE70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13" creationId="{184D4BF1-359F-4DF1-83F6-A08805596607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14" creationId="{304BB3E1-41E2-46B7-9043-B788015572A1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15" creationId="{C61A78FF-3C9D-4BB5-A4DB-C6CE96645927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16" creationId="{D5FA2E2A-4A04-4E93-B86A-08695E26B72A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17" creationId="{FFDA2A7F-75A3-481B-8F63-BB622810E5CE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18" creationId="{9C3A27C3-52E8-43FF-821A-9053670F9FAA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19" creationId="{5FCF944E-E3C2-4779-AA26-6FF3E5F556D8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20" creationId="{75BFC3F5-12B0-4922-BF0E-5ADD31BBE9F0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21" creationId="{738F824F-F350-4EA2-8239-14379668EF84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22" creationId="{603A1DD0-357A-4A9A-8223-5AD3BDE94042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23" creationId="{B147B425-0A52-49C6-B584-F94BC58F8E07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24" creationId="{1B985B15-E943-47D3-8E9A-07057016C889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25" creationId="{E76E158F-98E5-4F47-B74A-4ACFD5441CC9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26" creationId="{5A5CA6AF-BB6D-4638-B1C3-7D48CB8238B1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27" creationId="{23E53085-0D92-4C95-86B1-1A91EB51E776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28" creationId="{E4C7FE99-A2E8-4EEF-AA82-58501A7C1413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29" creationId="{F9DEC905-2FF3-4AE3-B5B1-EA3427F2501E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30" creationId="{F0F04BA3-CA96-4D4D-B192-42388283DFC5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31" creationId="{79D0E478-579A-4BD2-9A54-169A3E793C78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32" creationId="{51F4CECC-AAC7-4A8D-8BE7-44DC23764525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33" creationId="{94EDE312-BA34-4AC4-8876-1466AF5D763C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34" creationId="{5D32DCE0-CC08-4B89-9C84-7CFF032762F1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35" creationId="{8F862D83-51FA-4BD4-BF18-458CAA647486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36" creationId="{387701E4-4B9D-48DA-85E9-81E7E113A18B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37" creationId="{8080194F-2B52-4736-9041-AD1EFAF308D4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38" creationId="{44E135C1-B7D6-4B1F-A30D-3942FA6F61F0}"/>
          </ac:spMkLst>
        </pc:spChg>
        <pc:spChg chg="del mod topLvl">
          <ac:chgData name="Gabita Cruz" userId="b2611beb94f639ef" providerId="LiveId" clId="{B104059A-077F-4A54-824A-90F684F3A8D6}" dt="2021-11-06T04:17:33.704" v="176" actId="478"/>
          <ac:spMkLst>
            <pc:docMk/>
            <pc:sldMk cId="2987592425" sldId="4097"/>
            <ac:spMk id="439" creationId="{0540AD3B-FFC8-439A-84F0-86A3D03276C0}"/>
          </ac:spMkLst>
        </pc:spChg>
        <pc:spChg chg="mod topLvl">
          <ac:chgData name="Gabita Cruz" userId="b2611beb94f639ef" providerId="LiveId" clId="{B104059A-077F-4A54-824A-90F684F3A8D6}" dt="2021-11-11T01:58:18.449" v="979" actId="164"/>
          <ac:spMkLst>
            <pc:docMk/>
            <pc:sldMk cId="2987592425" sldId="4097"/>
            <ac:spMk id="440" creationId="{61594FDA-CB20-4932-B083-EA9B1BA8DE09}"/>
          </ac:spMkLst>
        </pc:spChg>
        <pc:spChg chg="mod topLvl">
          <ac:chgData name="Gabita Cruz" userId="b2611beb94f639ef" providerId="LiveId" clId="{B104059A-077F-4A54-824A-90F684F3A8D6}" dt="2021-11-11T01:58:18.449" v="979" actId="164"/>
          <ac:spMkLst>
            <pc:docMk/>
            <pc:sldMk cId="2987592425" sldId="4097"/>
            <ac:spMk id="441" creationId="{0AC706F0-3A14-4041-A324-19B93430E3FC}"/>
          </ac:spMkLst>
        </pc:spChg>
        <pc:spChg chg="mod topLvl">
          <ac:chgData name="Gabita Cruz" userId="b2611beb94f639ef" providerId="LiveId" clId="{B104059A-077F-4A54-824A-90F684F3A8D6}" dt="2021-11-11T01:58:18.449" v="979" actId="164"/>
          <ac:spMkLst>
            <pc:docMk/>
            <pc:sldMk cId="2987592425" sldId="4097"/>
            <ac:spMk id="442" creationId="{7D2CC7C1-B805-4C02-BB57-BB98C10B09AB}"/>
          </ac:spMkLst>
        </pc:spChg>
        <pc:spChg chg="mod topLvl">
          <ac:chgData name="Gabita Cruz" userId="b2611beb94f639ef" providerId="LiveId" clId="{B104059A-077F-4A54-824A-90F684F3A8D6}" dt="2021-11-11T01:58:18.449" v="979" actId="164"/>
          <ac:spMkLst>
            <pc:docMk/>
            <pc:sldMk cId="2987592425" sldId="4097"/>
            <ac:spMk id="443" creationId="{BC69E2CC-41E6-4D57-8990-5BA3CF5897F3}"/>
          </ac:spMkLst>
        </pc:spChg>
        <pc:spChg chg="mod topLvl">
          <ac:chgData name="Gabita Cruz" userId="b2611beb94f639ef" providerId="LiveId" clId="{B104059A-077F-4A54-824A-90F684F3A8D6}" dt="2021-11-11T01:58:18.449" v="979" actId="164"/>
          <ac:spMkLst>
            <pc:docMk/>
            <pc:sldMk cId="2987592425" sldId="4097"/>
            <ac:spMk id="444" creationId="{53CC68E4-5A94-49DE-9462-DA10D20CAB74}"/>
          </ac:spMkLst>
        </pc:spChg>
        <pc:spChg chg="mod topLvl">
          <ac:chgData name="Gabita Cruz" userId="b2611beb94f639ef" providerId="LiveId" clId="{B104059A-077F-4A54-824A-90F684F3A8D6}" dt="2021-11-11T01:58:18.449" v="979" actId="164"/>
          <ac:spMkLst>
            <pc:docMk/>
            <pc:sldMk cId="2987592425" sldId="4097"/>
            <ac:spMk id="445" creationId="{A1493D47-B18B-4DB0-89E7-7B6B64F7B9FE}"/>
          </ac:spMkLst>
        </pc:spChg>
        <pc:spChg chg="mod topLvl">
          <ac:chgData name="Gabita Cruz" userId="b2611beb94f639ef" providerId="LiveId" clId="{B104059A-077F-4A54-824A-90F684F3A8D6}" dt="2021-11-11T01:58:04.225" v="975" actId="164"/>
          <ac:spMkLst>
            <pc:docMk/>
            <pc:sldMk cId="2987592425" sldId="4097"/>
            <ac:spMk id="446" creationId="{5B1D4848-C167-4A7C-AFF4-59BAF13584BB}"/>
          </ac:spMkLst>
        </pc:spChg>
        <pc:spChg chg="mod topLvl">
          <ac:chgData name="Gabita Cruz" userId="b2611beb94f639ef" providerId="LiveId" clId="{B104059A-077F-4A54-824A-90F684F3A8D6}" dt="2021-11-11T01:58:04.225" v="975" actId="164"/>
          <ac:spMkLst>
            <pc:docMk/>
            <pc:sldMk cId="2987592425" sldId="4097"/>
            <ac:spMk id="447" creationId="{45BD5BA5-8808-4D9F-9390-9728E1E33F8F}"/>
          </ac:spMkLst>
        </pc:spChg>
        <pc:grpChg chg="add del mod">
          <ac:chgData name="Gabita Cruz" userId="b2611beb94f639ef" providerId="LiveId" clId="{B104059A-077F-4A54-824A-90F684F3A8D6}" dt="2021-11-06T04:17:18.978" v="171" actId="165"/>
          <ac:grpSpMkLst>
            <pc:docMk/>
            <pc:sldMk cId="2987592425" sldId="4097"/>
            <ac:grpSpMk id="2" creationId="{CB5CC581-111A-4FBF-A1F6-790A69B1D955}"/>
          </ac:grpSpMkLst>
        </pc:grpChg>
        <pc:grpChg chg="add mod">
          <ac:chgData name="Gabita Cruz" userId="b2611beb94f639ef" providerId="LiveId" clId="{B104059A-077F-4A54-824A-90F684F3A8D6}" dt="2021-11-11T01:58:06.017" v="976" actId="207"/>
          <ac:grpSpMkLst>
            <pc:docMk/>
            <pc:sldMk cId="2987592425" sldId="4097"/>
            <ac:grpSpMk id="2" creationId="{ED2E94A0-73E9-4D96-9AA2-803160CD24B0}"/>
          </ac:grpSpMkLst>
        </pc:grpChg>
        <pc:grpChg chg="add mod">
          <ac:chgData name="Gabita Cruz" userId="b2611beb94f639ef" providerId="LiveId" clId="{B104059A-077F-4A54-824A-90F684F3A8D6}" dt="2021-11-11T01:58:12.647" v="978" actId="207"/>
          <ac:grpSpMkLst>
            <pc:docMk/>
            <pc:sldMk cId="2987592425" sldId="4097"/>
            <ac:grpSpMk id="3" creationId="{799CA1E4-4A82-4EF6-88AD-3B4757771650}"/>
          </ac:grpSpMkLst>
        </pc:grpChg>
        <pc:grpChg chg="add mod">
          <ac:chgData name="Gabita Cruz" userId="b2611beb94f639ef" providerId="LiveId" clId="{B104059A-077F-4A54-824A-90F684F3A8D6}" dt="2021-11-11T01:58:21.302" v="980" actId="207"/>
          <ac:grpSpMkLst>
            <pc:docMk/>
            <pc:sldMk cId="2987592425" sldId="4097"/>
            <ac:grpSpMk id="147" creationId="{4E2EE4A9-ECD2-408C-9C6B-90E420988DD2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48" creationId="{E9D8D7BA-7D80-4BC0-A190-968014CA2C36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49" creationId="{3E965FAD-6FFC-4EF0-8924-0789649DE340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50" creationId="{FA33B02E-93CC-4615-957B-279FAC40EB16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51" creationId="{61C27ABB-6F41-4207-B7BC-5C7E3AADE7AF}"/>
          </ac:grpSpMkLst>
        </pc:grpChg>
        <pc:grpChg chg="add mod">
          <ac:chgData name="Gabita Cruz" userId="b2611beb94f639ef" providerId="LiveId" clId="{B104059A-077F-4A54-824A-90F684F3A8D6}" dt="2021-11-11T02:06:05.643" v="1025" actId="164"/>
          <ac:grpSpMkLst>
            <pc:docMk/>
            <pc:sldMk cId="2987592425" sldId="4097"/>
            <ac:grpSpMk id="152" creationId="{6D0F1162-CABC-4943-A0B1-8FA8233AB46A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53" creationId="{00587E5F-095B-4197-9FA7-BFBBCC0BED72}"/>
          </ac:grpSpMkLst>
        </pc:grpChg>
        <pc:grpChg chg="add del mod">
          <ac:chgData name="Gabita Cruz" userId="b2611beb94f639ef" providerId="LiveId" clId="{B104059A-077F-4A54-824A-90F684F3A8D6}" dt="2021-11-11T02:07:49.152" v="1030" actId="165"/>
          <ac:grpSpMkLst>
            <pc:docMk/>
            <pc:sldMk cId="2987592425" sldId="4097"/>
            <ac:grpSpMk id="154" creationId="{5AD5D4A1-2E9A-4553-AFA5-051E316764AA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55" creationId="{3E23B00F-C40E-479F-8540-A6C06033F85E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56" creationId="{F97D8FE2-7E45-4672-813E-CF3FBD3F7060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57" creationId="{A15FDEBD-52BD-47CF-AF8D-AE5DED1A6F51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58" creationId="{FAAD7AF2-3AF3-4E32-8F95-856984ECDA30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59" creationId="{F46CBFFB-062D-4142-A3A8-604383C9C09B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60" creationId="{E88A6666-F901-4139-A799-BE6318E9EAEB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61" creationId="{6F2A0EF4-AE8E-4D76-BCE5-C48F4C383CD1}"/>
          </ac:grpSpMkLst>
        </pc:grpChg>
        <pc:grpChg chg="add del mod">
          <ac:chgData name="Gabita Cruz" userId="b2611beb94f639ef" providerId="LiveId" clId="{B104059A-077F-4A54-824A-90F684F3A8D6}" dt="2021-11-11T02:14:08.544" v="1063" actId="165"/>
          <ac:grpSpMkLst>
            <pc:docMk/>
            <pc:sldMk cId="2987592425" sldId="4097"/>
            <ac:grpSpMk id="162" creationId="{604B3855-9148-405E-B9D7-F2AA272E37C4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63" creationId="{4955619A-6A9A-47EA-8D50-87C6DABA4F5C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64" creationId="{4D274BA4-3213-427B-99FF-C4AF6DCD2DFC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65" creationId="{19DC6392-09FB-4D72-B0BA-F73D3E2FBFD3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66" creationId="{F9ABA1AF-DDF0-45C7-B64C-11D3D5B25556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67" creationId="{50FD1BB4-7576-431B-81BA-10D68D1B4B2F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68" creationId="{CB2D2C0E-623F-4BE0-99FF-BF378B94EEEA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69" creationId="{79904A32-75FE-44BD-ABC7-DD771C52F22E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70" creationId="{107566E5-B0E2-4D50-963C-9DE11B50607C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71" creationId="{5ACB65EA-D776-4E55-8C46-826D7AF8C84B}"/>
          </ac:grpSpMkLst>
        </pc:grpChg>
        <pc:grpChg chg="add mod">
          <ac:chgData name="Gabita Cruz" userId="b2611beb94f639ef" providerId="LiveId" clId="{B104059A-077F-4A54-824A-90F684F3A8D6}" dt="2021-11-11T02:25:34.214" v="1196" actId="164"/>
          <ac:grpSpMkLst>
            <pc:docMk/>
            <pc:sldMk cId="2987592425" sldId="4097"/>
            <ac:grpSpMk id="172" creationId="{2E31E57A-3E99-4ACF-8B36-9DB28B9D616D}"/>
          </ac:grpSpMkLst>
        </pc:grpChg>
      </pc:sldChg>
      <pc:sldChg chg="addSp delSp modSp new mod">
        <pc:chgData name="Gabita Cruz" userId="b2611beb94f639ef" providerId="LiveId" clId="{B104059A-077F-4A54-824A-90F684F3A8D6}" dt="2021-11-12T00:53:48.374" v="1576" actId="165"/>
        <pc:sldMkLst>
          <pc:docMk/>
          <pc:sldMk cId="2311179989" sldId="4098"/>
        </pc:sldMkLst>
        <pc:spChg chg="add mod or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2" creationId="{FA31F9ED-163E-4203-A3F1-6BCC0BF39746}"/>
          </ac:spMkLst>
        </pc:spChg>
        <pc:spChg chg="del mod topLvl">
          <ac:chgData name="Gabita Cruz" userId="b2611beb94f639ef" providerId="LiveId" clId="{B104059A-077F-4A54-824A-90F684F3A8D6}" dt="2021-11-06T04:17:53.553" v="180" actId="478"/>
          <ac:spMkLst>
            <pc:docMk/>
            <pc:sldMk cId="2311179989" sldId="4098"/>
            <ac:spMk id="3" creationId="{029C8539-B694-4DCD-B6B2-D26F6A6A31C1}"/>
          </ac:spMkLst>
        </pc:spChg>
        <pc:spChg chg="add mod or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" creationId="{A1689E98-C70A-4FD8-BF3B-E4926A5725F1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4" creationId="{EE139C61-94A9-4D94-A419-973D410B2C40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5" creationId="{7A9480AF-76FE-44D5-9433-1D0EA3ED4712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6" creationId="{3133465F-79E2-4D17-82DB-9F7DE13CEACD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7" creationId="{2EA81AA0-9DB9-4DFD-9B37-A7F37183AD23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8" creationId="{F6AAED1F-E729-4139-9D55-1F4DE6C70051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9" creationId="{B8D8F707-DD57-4114-BBEE-86156E6A7D47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10" creationId="{02339E66-4CB0-4FBA-92BA-F0E7D8E7637B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11" creationId="{07E67B10-FA22-4915-A72B-1361C46D1DEC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12" creationId="{500BBA7D-B53C-4D18-A06A-50E2897FA85B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13" creationId="{79E5A12B-F4D1-4914-930A-8FA934741B37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14" creationId="{D71DA5CA-C4FF-406C-A583-8DE18B771D1B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15" creationId="{B2F3A5F8-BDCD-4F02-BED6-CC09D3098640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16" creationId="{688AB557-B2D2-4BA5-BFBB-7646F0E12E22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17" creationId="{5F8CF20F-7679-4F43-8257-A7142E96946B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18" creationId="{17BD6657-658D-4C1A-B06C-B56F962E67D8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19" creationId="{E726622A-24CD-464A-A6FC-C5D5DAA17D61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20" creationId="{7E76EBE2-2FDD-413D-98FB-EF9683491C1C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21" creationId="{6B63D7DB-CEFA-45EC-9C83-2EBDDDD73181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22" creationId="{B174698E-4047-4CFA-9BE4-FB0E3956C615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23" creationId="{17B7C993-1B6C-4D4F-9BAF-E38E89679291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24" creationId="{642B4996-B16E-4933-8B7C-FA4453093B32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25" creationId="{A6DE5798-FE5A-4897-B9E7-8DC4C93351BF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26" creationId="{6D024382-3F5E-4E57-94A9-9D4A1251549A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27" creationId="{B55119C4-F475-4810-9DEA-C4E9731FF9FC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28" creationId="{45D38193-4ACA-43F8-A3B1-E8C2EFCCE4F3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29" creationId="{B7A34FBF-988C-4107-BDA6-C067397D59D6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30" creationId="{45F43B6E-442C-497A-A56E-AF90896898F7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31" creationId="{827BB428-2DAF-41DF-BAF1-87E5BE8885DD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32" creationId="{0ABAC41D-913F-4B36-B6FB-2D307358C6ED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33" creationId="{06C3A208-CEC9-4120-B7B8-33E305B05284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34" creationId="{FB561950-162B-4B9C-8B75-6714BC5A6CE7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35" creationId="{3881BF45-60A2-44D3-A450-EE5E0BC59152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36" creationId="{9E5BFC75-4398-48D6-AF42-CD8F23FF047B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37" creationId="{C4204536-27CA-4C8E-9ED6-A0ECBF13C6FE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38" creationId="{231F83A2-D889-4063-8D3D-3B069667DC73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39" creationId="{B9BD95B6-885A-412A-A340-E9A1A6869576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40" creationId="{42ADAB4A-CB43-4CB5-8BDA-BAAAB2DD62DD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41" creationId="{9339B9DF-A6B0-4204-85A3-B30C00BC17BD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42" creationId="{A749702E-4757-4BE6-B8D8-D19ECCD14DA9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43" creationId="{E6AE4645-B8AF-4C93-80B3-7A36C57EFB06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44" creationId="{807EFAB0-6D6C-4A5F-9EB2-9CC7833897D1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45" creationId="{BFE92FEB-6A85-41A4-BE59-E00569D60E2D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46" creationId="{C4A85423-C275-45EB-B5A0-63234F0CE977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47" creationId="{61024261-32F2-4A4F-8395-14A894DF62E0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48" creationId="{27E6769A-A050-43CD-93C2-59FC8B0E19C9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49" creationId="{8967AC16-67C0-4E29-9EDA-2078F08B2CE3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50" creationId="{BEAE410C-6C83-4C0B-8BCF-127E7E4E0CDD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51" creationId="{595A14C3-7CCD-4C57-B74E-A01F02D7D159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52" creationId="{C05F22EC-CD6D-4499-B296-CE09B0BF44CE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53" creationId="{9C731C6D-B8B3-4131-94E2-DC1E027D6C8F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54" creationId="{8BD029C3-1A58-4856-8599-26CE8BDEADC2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55" creationId="{A3D5C683-BED4-4C21-9CF8-BF1D58113206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56" creationId="{4F0DE160-B520-4172-A668-0319D366F465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57" creationId="{622A0C4D-2F62-4921-849B-5E27D9CD16D1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58" creationId="{447E0040-ED23-443E-A41C-8DBE4D2CCF03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59" creationId="{817EC13A-D548-4DC0-A04F-71926028CAC7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60" creationId="{B3EE5BBA-C3E7-4FE1-A94C-481A2E1F2ABA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61" creationId="{E8FA3F51-C962-442B-9654-B621F7F6CCD8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62" creationId="{ABB40E47-93AE-4D12-B78C-B29CA25D6777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63" creationId="{97DBD959-655A-48BE-A977-1D8B853113A5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64" creationId="{AF2FB75D-FAAD-4529-AFBF-0A9D982ED848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65" creationId="{34957C39-8731-40C0-8FBA-06C4BD68B7EF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66" creationId="{3FE2A6AD-C2D3-436F-BC97-CFE161AD216B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67" creationId="{14C89A7B-7D2B-4D1C-9690-83B08573BEBD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68" creationId="{50EB2D67-B6E5-4E2B-AF05-59168C51C5AC}"/>
          </ac:spMkLst>
        </pc:spChg>
        <pc:spChg chg="del mod topLvl">
          <ac:chgData name="Gabita Cruz" userId="b2611beb94f639ef" providerId="LiveId" clId="{B104059A-077F-4A54-824A-90F684F3A8D6}" dt="2021-11-06T04:17:55.693" v="181" actId="478"/>
          <ac:spMkLst>
            <pc:docMk/>
            <pc:sldMk cId="2311179989" sldId="4098"/>
            <ac:spMk id="69" creationId="{D9A8D9C8-C795-4EFB-944C-84CDEEA37F34}"/>
          </ac:spMkLst>
        </pc:spChg>
        <pc:spChg chg="mod topLvl">
          <ac:chgData name="Gabita Cruz" userId="b2611beb94f639ef" providerId="LiveId" clId="{B104059A-077F-4A54-824A-90F684F3A8D6}" dt="2021-11-11T03:21:28.969" v="1436" actId="164"/>
          <ac:spMkLst>
            <pc:docMk/>
            <pc:sldMk cId="2311179989" sldId="4098"/>
            <ac:spMk id="70" creationId="{F2B1BE9F-18F3-40EB-9958-0DFF7D25961C}"/>
          </ac:spMkLst>
        </pc:spChg>
        <pc:spChg chg="mod topLvl">
          <ac:chgData name="Gabita Cruz" userId="b2611beb94f639ef" providerId="LiveId" clId="{B104059A-077F-4A54-824A-90F684F3A8D6}" dt="2021-11-11T03:21:28.969" v="1436" actId="164"/>
          <ac:spMkLst>
            <pc:docMk/>
            <pc:sldMk cId="2311179989" sldId="4098"/>
            <ac:spMk id="71" creationId="{B85568BA-F147-4DB2-895B-E87C8CC41296}"/>
          </ac:spMkLst>
        </pc:spChg>
        <pc:spChg chg="mod topLvl">
          <ac:chgData name="Gabita Cruz" userId="b2611beb94f639ef" providerId="LiveId" clId="{B104059A-077F-4A54-824A-90F684F3A8D6}" dt="2021-11-11T03:21:03.873" v="1433" actId="164"/>
          <ac:spMkLst>
            <pc:docMk/>
            <pc:sldMk cId="2311179989" sldId="4098"/>
            <ac:spMk id="72" creationId="{387304C4-276D-4F60-86F5-1996778C61C7}"/>
          </ac:spMkLst>
        </pc:spChg>
        <pc:spChg chg="mod topLvl">
          <ac:chgData name="Gabita Cruz" userId="b2611beb94f639ef" providerId="LiveId" clId="{B104059A-077F-4A54-824A-90F684F3A8D6}" dt="2021-11-11T03:21:03.873" v="1433" actId="164"/>
          <ac:spMkLst>
            <pc:docMk/>
            <pc:sldMk cId="2311179989" sldId="4098"/>
            <ac:spMk id="73" creationId="{ED2ADC03-2934-4E5E-BA1C-A6D370DAE0C0}"/>
          </ac:spMkLst>
        </pc:spChg>
        <pc:spChg chg="mod topLvl">
          <ac:chgData name="Gabita Cruz" userId="b2611beb94f639ef" providerId="LiveId" clId="{B104059A-077F-4A54-824A-90F684F3A8D6}" dt="2021-11-11T03:20:58.737" v="1432" actId="164"/>
          <ac:spMkLst>
            <pc:docMk/>
            <pc:sldMk cId="2311179989" sldId="4098"/>
            <ac:spMk id="74" creationId="{9EC7922D-F475-4BCE-B34F-6895B9D46C6C}"/>
          </ac:spMkLst>
        </pc:spChg>
        <pc:spChg chg="mod topLvl">
          <ac:chgData name="Gabita Cruz" userId="b2611beb94f639ef" providerId="LiveId" clId="{B104059A-077F-4A54-824A-90F684F3A8D6}" dt="2021-11-11T03:20:58.737" v="1432" actId="164"/>
          <ac:spMkLst>
            <pc:docMk/>
            <pc:sldMk cId="2311179989" sldId="4098"/>
            <ac:spMk id="75" creationId="{1EF3498B-19C3-47C2-9846-8CEBE7C98737}"/>
          </ac:spMkLst>
        </pc:spChg>
        <pc:spChg chg="mod topLvl">
          <ac:chgData name="Gabita Cruz" userId="b2611beb94f639ef" providerId="LiveId" clId="{B104059A-077F-4A54-824A-90F684F3A8D6}" dt="2021-11-11T03:20:53.667" v="1431" actId="164"/>
          <ac:spMkLst>
            <pc:docMk/>
            <pc:sldMk cId="2311179989" sldId="4098"/>
            <ac:spMk id="76" creationId="{CCAF8601-BBD2-46B8-A541-83B50A4AB05C}"/>
          </ac:spMkLst>
        </pc:spChg>
        <pc:spChg chg="mod topLvl">
          <ac:chgData name="Gabita Cruz" userId="b2611beb94f639ef" providerId="LiveId" clId="{B104059A-077F-4A54-824A-90F684F3A8D6}" dt="2021-11-11T03:20:53.667" v="1431" actId="164"/>
          <ac:spMkLst>
            <pc:docMk/>
            <pc:sldMk cId="2311179989" sldId="4098"/>
            <ac:spMk id="77" creationId="{039F07E8-8AB3-4893-8A94-985B2E4ABD8D}"/>
          </ac:spMkLst>
        </pc:spChg>
        <pc:spChg chg="del mod topLvl">
          <ac:chgData name="Gabita Cruz" userId="b2611beb94f639ef" providerId="LiveId" clId="{B104059A-077F-4A54-824A-90F684F3A8D6}" dt="2021-11-11T03:20:00.902" v="1428" actId="478"/>
          <ac:spMkLst>
            <pc:docMk/>
            <pc:sldMk cId="2311179989" sldId="4098"/>
            <ac:spMk id="78" creationId="{0A64ABD9-BD54-4746-A23D-4D5140EF6C21}"/>
          </ac:spMkLst>
        </pc:spChg>
        <pc:spChg chg="mod topLvl">
          <ac:chgData name="Gabita Cruz" userId="b2611beb94f639ef" providerId="LiveId" clId="{B104059A-077F-4A54-824A-90F684F3A8D6}" dt="2021-11-11T03:19:44.778" v="1427" actId="207"/>
          <ac:spMkLst>
            <pc:docMk/>
            <pc:sldMk cId="2311179989" sldId="4098"/>
            <ac:spMk id="79" creationId="{9BFDD73B-2D62-4E55-A658-18B5F531132C}"/>
          </ac:spMkLst>
        </pc:spChg>
        <pc:spChg chg="mod topLvl">
          <ac:chgData name="Gabita Cruz" userId="b2611beb94f639ef" providerId="LiveId" clId="{B104059A-077F-4A54-824A-90F684F3A8D6}" dt="2021-11-11T03:19:25.280" v="1426" actId="164"/>
          <ac:spMkLst>
            <pc:docMk/>
            <pc:sldMk cId="2311179989" sldId="4098"/>
            <ac:spMk id="80" creationId="{FBF27960-10B8-485B-AC93-E344D8EAFF93}"/>
          </ac:spMkLst>
        </pc:spChg>
        <pc:spChg chg="mod topLvl">
          <ac:chgData name="Gabita Cruz" userId="b2611beb94f639ef" providerId="LiveId" clId="{B104059A-077F-4A54-824A-90F684F3A8D6}" dt="2021-11-11T03:19:25.280" v="1426" actId="164"/>
          <ac:spMkLst>
            <pc:docMk/>
            <pc:sldMk cId="2311179989" sldId="4098"/>
            <ac:spMk id="81" creationId="{481A0241-DC13-48CD-B405-3FDBA804FB73}"/>
          </ac:spMkLst>
        </pc:spChg>
        <pc:spChg chg="mod topLvl">
          <ac:chgData name="Gabita Cruz" userId="b2611beb94f639ef" providerId="LiveId" clId="{B104059A-077F-4A54-824A-90F684F3A8D6}" dt="2021-11-11T03:19:25.280" v="1426" actId="164"/>
          <ac:spMkLst>
            <pc:docMk/>
            <pc:sldMk cId="2311179989" sldId="4098"/>
            <ac:spMk id="82" creationId="{9DDD5090-4CCD-486A-B54C-768381353FE3}"/>
          </ac:spMkLst>
        </pc:spChg>
        <pc:spChg chg="mod topLvl">
          <ac:chgData name="Gabita Cruz" userId="b2611beb94f639ef" providerId="LiveId" clId="{B104059A-077F-4A54-824A-90F684F3A8D6}" dt="2021-11-11T03:19:25.280" v="1426" actId="164"/>
          <ac:spMkLst>
            <pc:docMk/>
            <pc:sldMk cId="2311179989" sldId="4098"/>
            <ac:spMk id="83" creationId="{5422B83A-F66E-4872-B7A0-2BBB9BABCA37}"/>
          </ac:spMkLst>
        </pc:spChg>
        <pc:spChg chg="mod topLvl">
          <ac:chgData name="Gabita Cruz" userId="b2611beb94f639ef" providerId="LiveId" clId="{B104059A-077F-4A54-824A-90F684F3A8D6}" dt="2021-11-11T03:19:25.280" v="1426" actId="164"/>
          <ac:spMkLst>
            <pc:docMk/>
            <pc:sldMk cId="2311179989" sldId="4098"/>
            <ac:spMk id="84" creationId="{770B816E-A9D2-4FBC-A82C-8AD4BBF88F1D}"/>
          </ac:spMkLst>
        </pc:spChg>
        <pc:spChg chg="mod topLvl">
          <ac:chgData name="Gabita Cruz" userId="b2611beb94f639ef" providerId="LiveId" clId="{B104059A-077F-4A54-824A-90F684F3A8D6}" dt="2021-11-11T03:19:25.280" v="1426" actId="164"/>
          <ac:spMkLst>
            <pc:docMk/>
            <pc:sldMk cId="2311179989" sldId="4098"/>
            <ac:spMk id="85" creationId="{79EF5EAB-4AD4-4988-8BA5-7F0CC94160F6}"/>
          </ac:spMkLst>
        </pc:spChg>
        <pc:spChg chg="mod topLvl">
          <ac:chgData name="Gabita Cruz" userId="b2611beb94f639ef" providerId="LiveId" clId="{B104059A-077F-4A54-824A-90F684F3A8D6}" dt="2021-11-11T03:19:25.280" v="1426" actId="164"/>
          <ac:spMkLst>
            <pc:docMk/>
            <pc:sldMk cId="2311179989" sldId="4098"/>
            <ac:spMk id="86" creationId="{B72FFA40-8CEE-43DC-999A-581CF92B848E}"/>
          </ac:spMkLst>
        </pc:spChg>
        <pc:spChg chg="mod topLvl">
          <ac:chgData name="Gabita Cruz" userId="b2611beb94f639ef" providerId="LiveId" clId="{B104059A-077F-4A54-824A-90F684F3A8D6}" dt="2021-11-11T03:19:25.280" v="1426" actId="164"/>
          <ac:spMkLst>
            <pc:docMk/>
            <pc:sldMk cId="2311179989" sldId="4098"/>
            <ac:spMk id="87" creationId="{9CF8CF58-B19B-4753-B279-C6488D9CF0E9}"/>
          </ac:spMkLst>
        </pc:spChg>
        <pc:spChg chg="mod topLvl">
          <ac:chgData name="Gabita Cruz" userId="b2611beb94f639ef" providerId="LiveId" clId="{B104059A-077F-4A54-824A-90F684F3A8D6}" dt="2021-11-11T03:18:30.157" v="1420" actId="164"/>
          <ac:spMkLst>
            <pc:docMk/>
            <pc:sldMk cId="2311179989" sldId="4098"/>
            <ac:spMk id="88" creationId="{0B2F8C14-2696-4704-8649-8F1C68AF73B9}"/>
          </ac:spMkLst>
        </pc:spChg>
        <pc:spChg chg="mod topLvl">
          <ac:chgData name="Gabita Cruz" userId="b2611beb94f639ef" providerId="LiveId" clId="{B104059A-077F-4A54-824A-90F684F3A8D6}" dt="2021-11-11T03:18:30.157" v="1420" actId="164"/>
          <ac:spMkLst>
            <pc:docMk/>
            <pc:sldMk cId="2311179989" sldId="4098"/>
            <ac:spMk id="89" creationId="{02C1D2DA-55F8-44E9-8E3C-2E5372458620}"/>
          </ac:spMkLst>
        </pc:spChg>
        <pc:spChg chg="mod topLvl">
          <ac:chgData name="Gabita Cruz" userId="b2611beb94f639ef" providerId="LiveId" clId="{B104059A-077F-4A54-824A-90F684F3A8D6}" dt="2021-11-11T03:18:16.519" v="1418" actId="164"/>
          <ac:spMkLst>
            <pc:docMk/>
            <pc:sldMk cId="2311179989" sldId="4098"/>
            <ac:spMk id="90" creationId="{6614FF43-81D1-40BC-80D2-CBF2637D9458}"/>
          </ac:spMkLst>
        </pc:spChg>
        <pc:spChg chg="mod topLvl">
          <ac:chgData name="Gabita Cruz" userId="b2611beb94f639ef" providerId="LiveId" clId="{B104059A-077F-4A54-824A-90F684F3A8D6}" dt="2021-11-11T03:18:16.519" v="1418" actId="164"/>
          <ac:spMkLst>
            <pc:docMk/>
            <pc:sldMk cId="2311179989" sldId="4098"/>
            <ac:spMk id="91" creationId="{7F75EA52-0C7B-4B5F-8AA2-C03B9F146F41}"/>
          </ac:spMkLst>
        </pc:spChg>
        <pc:spChg chg="mod topLvl">
          <ac:chgData name="Gabita Cruz" userId="b2611beb94f639ef" providerId="LiveId" clId="{B104059A-077F-4A54-824A-90F684F3A8D6}" dt="2021-11-11T03:18:16.519" v="1418" actId="164"/>
          <ac:spMkLst>
            <pc:docMk/>
            <pc:sldMk cId="2311179989" sldId="4098"/>
            <ac:spMk id="92" creationId="{35B86150-81BD-4B64-A88F-3719D412F7C3}"/>
          </ac:spMkLst>
        </pc:spChg>
        <pc:spChg chg="mod topLvl">
          <ac:chgData name="Gabita Cruz" userId="b2611beb94f639ef" providerId="LiveId" clId="{B104059A-077F-4A54-824A-90F684F3A8D6}" dt="2021-11-11T03:18:16.519" v="1418" actId="164"/>
          <ac:spMkLst>
            <pc:docMk/>
            <pc:sldMk cId="2311179989" sldId="4098"/>
            <ac:spMk id="93" creationId="{279295B7-6A09-4C1D-A519-3A13F6CFDFB9}"/>
          </ac:spMkLst>
        </pc:spChg>
        <pc:spChg chg="mod topLvl">
          <ac:chgData name="Gabita Cruz" userId="b2611beb94f639ef" providerId="LiveId" clId="{B104059A-077F-4A54-824A-90F684F3A8D6}" dt="2021-11-11T03:18:16.519" v="1418" actId="164"/>
          <ac:spMkLst>
            <pc:docMk/>
            <pc:sldMk cId="2311179989" sldId="4098"/>
            <ac:spMk id="94" creationId="{B8028131-9CBC-4C7D-BE94-71CB23DD417E}"/>
          </ac:spMkLst>
        </pc:spChg>
        <pc:spChg chg="mod topLvl">
          <ac:chgData name="Gabita Cruz" userId="b2611beb94f639ef" providerId="LiveId" clId="{B104059A-077F-4A54-824A-90F684F3A8D6}" dt="2021-11-11T03:18:16.519" v="1418" actId="164"/>
          <ac:spMkLst>
            <pc:docMk/>
            <pc:sldMk cId="2311179989" sldId="4098"/>
            <ac:spMk id="95" creationId="{D94DF3EB-E536-4A79-B996-9D12DA8E1321}"/>
          </ac:spMkLst>
        </pc:spChg>
        <pc:spChg chg="mod topLvl">
          <ac:chgData name="Gabita Cruz" userId="b2611beb94f639ef" providerId="LiveId" clId="{B104059A-077F-4A54-824A-90F684F3A8D6}" dt="2021-11-11T03:18:16.519" v="1418" actId="164"/>
          <ac:spMkLst>
            <pc:docMk/>
            <pc:sldMk cId="2311179989" sldId="4098"/>
            <ac:spMk id="96" creationId="{3F27C814-F5C4-44BB-A455-84EEA7B52E5A}"/>
          </ac:spMkLst>
        </pc:spChg>
        <pc:spChg chg="mod topLvl">
          <ac:chgData name="Gabita Cruz" userId="b2611beb94f639ef" providerId="LiveId" clId="{B104059A-077F-4A54-824A-90F684F3A8D6}" dt="2021-11-11T03:18:16.519" v="1418" actId="164"/>
          <ac:spMkLst>
            <pc:docMk/>
            <pc:sldMk cId="2311179989" sldId="4098"/>
            <ac:spMk id="97" creationId="{32720B41-351E-41B7-9AE5-2B9120E1C214}"/>
          </ac:spMkLst>
        </pc:spChg>
        <pc:spChg chg="mod topLvl">
          <ac:chgData name="Gabita Cruz" userId="b2611beb94f639ef" providerId="LiveId" clId="{B104059A-077F-4A54-824A-90F684F3A8D6}" dt="2021-11-11T03:17:47.273" v="1414" actId="164"/>
          <ac:spMkLst>
            <pc:docMk/>
            <pc:sldMk cId="2311179989" sldId="4098"/>
            <ac:spMk id="98" creationId="{29515AAE-05F6-4999-ABC2-BC321E5985E9}"/>
          </ac:spMkLst>
        </pc:spChg>
        <pc:spChg chg="mod topLvl">
          <ac:chgData name="Gabita Cruz" userId="b2611beb94f639ef" providerId="LiveId" clId="{B104059A-077F-4A54-824A-90F684F3A8D6}" dt="2021-11-11T03:17:47.273" v="1414" actId="164"/>
          <ac:spMkLst>
            <pc:docMk/>
            <pc:sldMk cId="2311179989" sldId="4098"/>
            <ac:spMk id="99" creationId="{CEF69C63-2A7B-43BF-B2AD-0B8EEE6235EB}"/>
          </ac:spMkLst>
        </pc:spChg>
        <pc:spChg chg="mod topLvl">
          <ac:chgData name="Gabita Cruz" userId="b2611beb94f639ef" providerId="LiveId" clId="{B104059A-077F-4A54-824A-90F684F3A8D6}" dt="2021-11-11T03:17:36.826" v="1412" actId="164"/>
          <ac:spMkLst>
            <pc:docMk/>
            <pc:sldMk cId="2311179989" sldId="4098"/>
            <ac:spMk id="100" creationId="{FC2044CA-DC22-49A5-A19E-CF8E66D81338}"/>
          </ac:spMkLst>
        </pc:spChg>
        <pc:spChg chg="mod topLvl">
          <ac:chgData name="Gabita Cruz" userId="b2611beb94f639ef" providerId="LiveId" clId="{B104059A-077F-4A54-824A-90F684F3A8D6}" dt="2021-11-11T03:17:36.826" v="1412" actId="164"/>
          <ac:spMkLst>
            <pc:docMk/>
            <pc:sldMk cId="2311179989" sldId="4098"/>
            <ac:spMk id="101" creationId="{306648CE-3344-4111-A284-833099790FB0}"/>
          </ac:spMkLst>
        </pc:spChg>
        <pc:spChg chg="mod topLvl">
          <ac:chgData name="Gabita Cruz" userId="b2611beb94f639ef" providerId="LiveId" clId="{B104059A-077F-4A54-824A-90F684F3A8D6}" dt="2021-11-11T03:17:43.607" v="1413" actId="164"/>
          <ac:spMkLst>
            <pc:docMk/>
            <pc:sldMk cId="2311179989" sldId="4098"/>
            <ac:spMk id="102" creationId="{92C3162A-802E-476F-A181-6B2DCA8EE11C}"/>
          </ac:spMkLst>
        </pc:spChg>
        <pc:spChg chg="mod topLvl">
          <ac:chgData name="Gabita Cruz" userId="b2611beb94f639ef" providerId="LiveId" clId="{B104059A-077F-4A54-824A-90F684F3A8D6}" dt="2021-11-11T03:17:43.607" v="1413" actId="164"/>
          <ac:spMkLst>
            <pc:docMk/>
            <pc:sldMk cId="2311179989" sldId="4098"/>
            <ac:spMk id="103" creationId="{CF0F3255-AC3B-4BAC-B1F0-DD09AA1EF029}"/>
          </ac:spMkLst>
        </pc:spChg>
        <pc:spChg chg="mod topLvl">
          <ac:chgData name="Gabita Cruz" userId="b2611beb94f639ef" providerId="LiveId" clId="{B104059A-077F-4A54-824A-90F684F3A8D6}" dt="2021-11-11T03:17:51.806" v="1415" actId="164"/>
          <ac:spMkLst>
            <pc:docMk/>
            <pc:sldMk cId="2311179989" sldId="4098"/>
            <ac:spMk id="104" creationId="{D0393B90-3A66-4517-AFD1-69C646DFF273}"/>
          </ac:spMkLst>
        </pc:spChg>
        <pc:spChg chg="mod topLvl">
          <ac:chgData name="Gabita Cruz" userId="b2611beb94f639ef" providerId="LiveId" clId="{B104059A-077F-4A54-824A-90F684F3A8D6}" dt="2021-11-11T03:17:51.806" v="1415" actId="164"/>
          <ac:spMkLst>
            <pc:docMk/>
            <pc:sldMk cId="2311179989" sldId="4098"/>
            <ac:spMk id="105" creationId="{09E79C63-185D-4083-98E7-5EB5CC0D17ED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06" creationId="{6CCAA863-D511-4F07-944E-E03DCED6C5EE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07" creationId="{4E40AED9-0636-4D52-9DFB-97D95F79CC9A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08" creationId="{20851B71-2090-4665-9701-D10B464EE5D0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09" creationId="{DCC38B5A-14DF-4842-AE33-404B75A126F6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10" creationId="{1DB878B6-4295-4BEC-96B7-96B2225201FF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11" creationId="{C502E7D6-0D40-4997-887C-AD6F568F031A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12" creationId="{A847FF48-24F4-485C-9C60-1A53E71DB47F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13" creationId="{17BA2E4E-1DB6-4515-8F96-0E0768FDBC3A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14" creationId="{25550507-7E9B-4498-B2C5-64060121AFBE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15" creationId="{3D5F9DCF-D888-438A-B826-7E22E98F1B48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16" creationId="{681EEE14-397B-4556-BE99-327B877DF178}"/>
          </ac:spMkLst>
        </pc:spChg>
        <pc:spChg chg="mod topLvl">
          <ac:chgData name="Gabita Cruz" userId="b2611beb94f639ef" providerId="LiveId" clId="{B104059A-077F-4A54-824A-90F684F3A8D6}" dt="2021-11-11T03:15:49.160" v="1409" actId="164"/>
          <ac:spMkLst>
            <pc:docMk/>
            <pc:sldMk cId="2311179989" sldId="4098"/>
            <ac:spMk id="117" creationId="{76DE8ADC-0FC9-4B27-ADE2-00CD99C37B80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18" creationId="{A903C2A3-D828-4D2D-8E80-41DD1C7FD2B0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19" creationId="{9753822D-7EC3-498E-8259-77CB004E37F4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20" creationId="{DDF6B1CF-145C-477E-8C23-0B528E3D81F8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21" creationId="{67655E17-27CE-4C83-9A43-6FF05E98A549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22" creationId="{992A8CB8-D612-424B-ABC1-E00617671B1A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23" creationId="{E9F16FF0-5252-491C-841E-0E5F4A6AB6C5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24" creationId="{C849BF4B-3742-4DB5-851C-4C30A9E49081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25" creationId="{8AA48D68-D5D1-4E86-9187-B8F71BC5EBD7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26" creationId="{E97D5D15-DFE7-463B-B72A-DF80358E2DD9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27" creationId="{165A8E23-13F8-4B99-A3BE-32AF9191B882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28" creationId="{FB2D1171-0093-4509-9E80-D534EC418E96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29" creationId="{2D3DCF83-B3A2-4385-96CD-6087338FEB34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30" creationId="{1E57ACA7-515E-4553-9A4F-7B5C117DB509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31" creationId="{99E4EFA0-6973-4A08-9DEA-4DC422CF5889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32" creationId="{2C3CC0CD-D1E7-4BA3-9F4E-76EA1F5D511D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33" creationId="{95D0A596-0C36-4F2B-9B72-ABAAF051B867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34" creationId="{5248E8B1-F925-4511-ABB6-DCF35D4EB97C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35" creationId="{C253C3CC-4739-402F-934C-00ECED13CD54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36" creationId="{04A9AD93-F771-447D-ACED-7D4F51EA17D2}"/>
          </ac:spMkLst>
        </pc:spChg>
        <pc:spChg chg="mod topLvl">
          <ac:chgData name="Gabita Cruz" userId="b2611beb94f639ef" providerId="LiveId" clId="{B104059A-077F-4A54-824A-90F684F3A8D6}" dt="2021-11-11T03:10:12.500" v="1373" actId="164"/>
          <ac:spMkLst>
            <pc:docMk/>
            <pc:sldMk cId="2311179989" sldId="4098"/>
            <ac:spMk id="137" creationId="{4789275D-4C51-472D-BFEC-7872A14F54F5}"/>
          </ac:spMkLst>
        </pc:spChg>
        <pc:spChg chg="mod topLvl">
          <ac:chgData name="Gabita Cruz" userId="b2611beb94f639ef" providerId="LiveId" clId="{B104059A-077F-4A54-824A-90F684F3A8D6}" dt="2021-11-11T03:10:12.500" v="1373" actId="164"/>
          <ac:spMkLst>
            <pc:docMk/>
            <pc:sldMk cId="2311179989" sldId="4098"/>
            <ac:spMk id="138" creationId="{0B4ECA18-92BC-48E5-919E-8D4CD920D2E5}"/>
          </ac:spMkLst>
        </pc:spChg>
        <pc:spChg chg="mod topLvl">
          <ac:chgData name="Gabita Cruz" userId="b2611beb94f639ef" providerId="LiveId" clId="{B104059A-077F-4A54-824A-90F684F3A8D6}" dt="2021-11-11T03:10:12.500" v="1373" actId="164"/>
          <ac:spMkLst>
            <pc:docMk/>
            <pc:sldMk cId="2311179989" sldId="4098"/>
            <ac:spMk id="139" creationId="{068145D4-74E9-4EE0-921C-ED206CF296CE}"/>
          </ac:spMkLst>
        </pc:spChg>
        <pc:spChg chg="mod topLvl">
          <ac:chgData name="Gabita Cruz" userId="b2611beb94f639ef" providerId="LiveId" clId="{B104059A-077F-4A54-824A-90F684F3A8D6}" dt="2021-11-11T03:10:12.500" v="1373" actId="164"/>
          <ac:spMkLst>
            <pc:docMk/>
            <pc:sldMk cId="2311179989" sldId="4098"/>
            <ac:spMk id="140" creationId="{CA669CBB-1312-4F3E-B87C-CA7690B3B4E8}"/>
          </ac:spMkLst>
        </pc:spChg>
        <pc:spChg chg="mod topLvl">
          <ac:chgData name="Gabita Cruz" userId="b2611beb94f639ef" providerId="LiveId" clId="{B104059A-077F-4A54-824A-90F684F3A8D6}" dt="2021-11-11T03:10:12.500" v="1373" actId="164"/>
          <ac:spMkLst>
            <pc:docMk/>
            <pc:sldMk cId="2311179989" sldId="4098"/>
            <ac:spMk id="141" creationId="{7228A9AC-F236-4400-BB24-F7B0C7100CF5}"/>
          </ac:spMkLst>
        </pc:spChg>
        <pc:spChg chg="mod topLvl">
          <ac:chgData name="Gabita Cruz" userId="b2611beb94f639ef" providerId="LiveId" clId="{B104059A-077F-4A54-824A-90F684F3A8D6}" dt="2021-11-11T03:10:12.500" v="1373" actId="164"/>
          <ac:spMkLst>
            <pc:docMk/>
            <pc:sldMk cId="2311179989" sldId="4098"/>
            <ac:spMk id="142" creationId="{AD9FA6B5-53C7-4A3F-9D82-51157F11E884}"/>
          </ac:spMkLst>
        </pc:spChg>
        <pc:spChg chg="mod topLvl">
          <ac:chgData name="Gabita Cruz" userId="b2611beb94f639ef" providerId="LiveId" clId="{B104059A-077F-4A54-824A-90F684F3A8D6}" dt="2021-11-11T03:10:12.500" v="1373" actId="164"/>
          <ac:spMkLst>
            <pc:docMk/>
            <pc:sldMk cId="2311179989" sldId="4098"/>
            <ac:spMk id="143" creationId="{187CE1C7-1301-4BD2-8054-E2BA4A93D2B3}"/>
          </ac:spMkLst>
        </pc:spChg>
        <pc:spChg chg="mod topLvl">
          <ac:chgData name="Gabita Cruz" userId="b2611beb94f639ef" providerId="LiveId" clId="{B104059A-077F-4A54-824A-90F684F3A8D6}" dt="2021-11-11T03:10:12.500" v="1373" actId="164"/>
          <ac:spMkLst>
            <pc:docMk/>
            <pc:sldMk cId="2311179989" sldId="4098"/>
            <ac:spMk id="144" creationId="{0BD9EA85-5D11-41A4-8AF6-B18F21426CA8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45" creationId="{CE1A26DA-0045-4096-972D-600E4E74A666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46" creationId="{39056B4A-24AB-49A4-9DBE-FC5D2D2D8777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47" creationId="{29B55B20-F270-4C40-A95B-E25A62E61EA6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48" creationId="{C0345F8C-B835-467A-9AFB-5777BC41F68E}"/>
          </ac:spMkLst>
        </pc:spChg>
        <pc:spChg chg="mod topLvl">
          <ac:chgData name="Gabita Cruz" userId="b2611beb94f639ef" providerId="LiveId" clId="{B104059A-077F-4A54-824A-90F684F3A8D6}" dt="2021-11-11T03:14:07.148" v="1397" actId="164"/>
          <ac:spMkLst>
            <pc:docMk/>
            <pc:sldMk cId="2311179989" sldId="4098"/>
            <ac:spMk id="149" creationId="{D2A9BB87-A70F-4C0A-B9EC-38B6305FE151}"/>
          </ac:spMkLst>
        </pc:spChg>
        <pc:spChg chg="mod topLvl">
          <ac:chgData name="Gabita Cruz" userId="b2611beb94f639ef" providerId="LiveId" clId="{B104059A-077F-4A54-824A-90F684F3A8D6}" dt="2021-11-11T03:07:51.536" v="1365" actId="207"/>
          <ac:spMkLst>
            <pc:docMk/>
            <pc:sldMk cId="2311179989" sldId="4098"/>
            <ac:spMk id="150" creationId="{C5FAEAAC-C534-4CD3-8ED4-E473C322B326}"/>
          </ac:spMkLst>
        </pc:spChg>
        <pc:spChg chg="mod topLvl">
          <ac:chgData name="Gabita Cruz" userId="b2611beb94f639ef" providerId="LiveId" clId="{B104059A-077F-4A54-824A-90F684F3A8D6}" dt="2021-11-11T03:07:28.449" v="1363" actId="164"/>
          <ac:spMkLst>
            <pc:docMk/>
            <pc:sldMk cId="2311179989" sldId="4098"/>
            <ac:spMk id="151" creationId="{7F6B6243-DF50-40A5-A15C-F6E561A694C9}"/>
          </ac:spMkLst>
        </pc:spChg>
        <pc:spChg chg="mod topLvl">
          <ac:chgData name="Gabita Cruz" userId="b2611beb94f639ef" providerId="LiveId" clId="{B104059A-077F-4A54-824A-90F684F3A8D6}" dt="2021-11-11T03:07:20.397" v="1362" actId="164"/>
          <ac:spMkLst>
            <pc:docMk/>
            <pc:sldMk cId="2311179989" sldId="4098"/>
            <ac:spMk id="152" creationId="{4F0911EA-9EEF-497B-A48B-480A79ABDDE9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53" creationId="{6F6A3375-E8BA-4C88-B18C-6D0B5BC1D4A9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54" creationId="{DA5E29F0-21EF-4B60-81BB-6B0949AC2638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55" creationId="{13D36FCD-06F4-459D-8FCB-D22EE0490B54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56" creationId="{878451B5-CBB9-495E-866E-0ADF42A1DBB9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57" creationId="{14779F6B-B375-4959-8789-1BD5E04D792E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58" creationId="{93DBC483-E4CF-4FF2-91D6-CFEA272EB0E2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59" creationId="{781DE8E9-0DCC-4380-8EA2-D2ED091C7BA7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60" creationId="{471FA947-EB25-4510-93A0-125027243C47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61" creationId="{DE57C4DE-84F0-43EA-A4D0-5F8518660801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62" creationId="{80A0A05B-4143-401E-AA39-698DAA75854C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63" creationId="{7B9B7393-F188-491C-9123-EBAE532AF7FF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64" creationId="{5811316A-DB30-469B-9DA3-970D027550AE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65" creationId="{4DC7F072-DC21-4015-92FC-D010D8678AA2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66" creationId="{D1F8606C-C85B-4664-8514-5FCE4325EEEA}"/>
          </ac:spMkLst>
        </pc:spChg>
        <pc:spChg chg="mod topLvl">
          <ac:chgData name="Gabita Cruz" userId="b2611beb94f639ef" providerId="LiveId" clId="{B104059A-077F-4A54-824A-90F684F3A8D6}" dt="2021-11-11T03:05:30.705" v="1357" actId="164"/>
          <ac:spMkLst>
            <pc:docMk/>
            <pc:sldMk cId="2311179989" sldId="4098"/>
            <ac:spMk id="167" creationId="{DF1B0279-7921-41EB-8135-4C86B169D219}"/>
          </ac:spMkLst>
        </pc:spChg>
        <pc:spChg chg="mod topLvl">
          <ac:chgData name="Gabita Cruz" userId="b2611beb94f639ef" providerId="LiveId" clId="{B104059A-077F-4A54-824A-90F684F3A8D6}" dt="2021-11-11T03:05:30.705" v="1357" actId="164"/>
          <ac:spMkLst>
            <pc:docMk/>
            <pc:sldMk cId="2311179989" sldId="4098"/>
            <ac:spMk id="168" creationId="{B2D134F0-5F0C-4E92-8523-63138ED9D956}"/>
          </ac:spMkLst>
        </pc:spChg>
        <pc:spChg chg="mod topLvl">
          <ac:chgData name="Gabita Cruz" userId="b2611beb94f639ef" providerId="LiveId" clId="{B104059A-077F-4A54-824A-90F684F3A8D6}" dt="2021-11-11T03:07:20.397" v="1362" actId="164"/>
          <ac:spMkLst>
            <pc:docMk/>
            <pc:sldMk cId="2311179989" sldId="4098"/>
            <ac:spMk id="169" creationId="{191A3FE8-6BAA-4716-B578-3CA09D9C1E17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70" creationId="{A9B05718-C8B3-4D0C-B53F-B2E07AA50020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71" creationId="{674F5E6C-9410-47BB-A0BE-0BEA99E1CFC3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72" creationId="{1C576288-A61C-4989-BFCE-669217D12059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73" creationId="{5C7F32C0-A458-446B-B8B3-F984ECC21373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74" creationId="{679E64FC-2B9C-4D4A-A318-A4B6649267A8}"/>
          </ac:spMkLst>
        </pc:spChg>
        <pc:spChg chg="mod topLvl">
          <ac:chgData name="Gabita Cruz" userId="b2611beb94f639ef" providerId="LiveId" clId="{B104059A-077F-4A54-824A-90F684F3A8D6}" dt="2021-11-11T03:06:18.207" v="1359" actId="164"/>
          <ac:spMkLst>
            <pc:docMk/>
            <pc:sldMk cId="2311179989" sldId="4098"/>
            <ac:spMk id="175" creationId="{CCEAEF70-00E1-468F-85AC-EB29F48D9309}"/>
          </ac:spMkLst>
        </pc:spChg>
        <pc:spChg chg="mod topLvl">
          <ac:chgData name="Gabita Cruz" userId="b2611beb94f639ef" providerId="LiveId" clId="{B104059A-077F-4A54-824A-90F684F3A8D6}" dt="2021-11-11T03:07:28.449" v="1363" actId="164"/>
          <ac:spMkLst>
            <pc:docMk/>
            <pc:sldMk cId="2311179989" sldId="4098"/>
            <ac:spMk id="176" creationId="{67C1FF2D-A559-4FB6-A312-27BACE3D9098}"/>
          </ac:spMkLst>
        </pc:spChg>
        <pc:spChg chg="del mod topLvl">
          <ac:chgData name="Gabita Cruz" userId="b2611beb94f639ef" providerId="LiveId" clId="{B104059A-077F-4A54-824A-90F684F3A8D6}" dt="2021-11-11T03:02:56.910" v="1346" actId="478"/>
          <ac:spMkLst>
            <pc:docMk/>
            <pc:sldMk cId="2311179989" sldId="4098"/>
            <ac:spMk id="177" creationId="{7D9EB1B5-7F24-48CA-9898-640B7BD121E5}"/>
          </ac:spMkLst>
        </pc:spChg>
        <pc:spChg chg="del mod topLvl">
          <ac:chgData name="Gabita Cruz" userId="b2611beb94f639ef" providerId="LiveId" clId="{B104059A-077F-4A54-824A-90F684F3A8D6}" dt="2021-11-11T03:03:06.125" v="1347" actId="478"/>
          <ac:spMkLst>
            <pc:docMk/>
            <pc:sldMk cId="2311179989" sldId="4098"/>
            <ac:spMk id="178" creationId="{39A642CE-B67C-4985-8397-C569342ABC8E}"/>
          </ac:spMkLst>
        </pc:spChg>
        <pc:spChg chg="del mod topLvl">
          <ac:chgData name="Gabita Cruz" userId="b2611beb94f639ef" providerId="LiveId" clId="{B104059A-077F-4A54-824A-90F684F3A8D6}" dt="2021-11-11T03:02:54.415" v="1345" actId="478"/>
          <ac:spMkLst>
            <pc:docMk/>
            <pc:sldMk cId="2311179989" sldId="4098"/>
            <ac:spMk id="179" creationId="{D3982D66-6BCF-48A2-8453-4D1BDFA20957}"/>
          </ac:spMkLst>
        </pc:spChg>
        <pc:spChg chg="mod topLvl">
          <ac:chgData name="Gabita Cruz" userId="b2611beb94f639ef" providerId="LiveId" clId="{B104059A-077F-4A54-824A-90F684F3A8D6}" dt="2021-11-11T03:06:42.013" v="1360" actId="164"/>
          <ac:spMkLst>
            <pc:docMk/>
            <pc:sldMk cId="2311179989" sldId="4098"/>
            <ac:spMk id="180" creationId="{ED1ACA50-8076-44D8-B5D8-DDFC5FB5E26E}"/>
          </ac:spMkLst>
        </pc:spChg>
        <pc:spChg chg="mod topLvl">
          <ac:chgData name="Gabita Cruz" userId="b2611beb94f639ef" providerId="LiveId" clId="{B104059A-077F-4A54-824A-90F684F3A8D6}" dt="2021-11-11T03:06:42.013" v="1360" actId="164"/>
          <ac:spMkLst>
            <pc:docMk/>
            <pc:sldMk cId="2311179989" sldId="4098"/>
            <ac:spMk id="181" creationId="{2BFA1019-1283-4A95-85A3-5319E8F328A0}"/>
          </ac:spMkLst>
        </pc:spChg>
        <pc:spChg chg="mod topLvl">
          <ac:chgData name="Gabita Cruz" userId="b2611beb94f639ef" providerId="LiveId" clId="{B104059A-077F-4A54-824A-90F684F3A8D6}" dt="2021-11-11T03:06:42.013" v="1360" actId="164"/>
          <ac:spMkLst>
            <pc:docMk/>
            <pc:sldMk cId="2311179989" sldId="4098"/>
            <ac:spMk id="182" creationId="{B580809C-26E3-4C3A-A8BE-F97F89A59EB1}"/>
          </ac:spMkLst>
        </pc:spChg>
        <pc:spChg chg="mod topLvl">
          <ac:chgData name="Gabita Cruz" userId="b2611beb94f639ef" providerId="LiveId" clId="{B104059A-077F-4A54-824A-90F684F3A8D6}" dt="2021-11-11T03:06:42.013" v="1360" actId="164"/>
          <ac:spMkLst>
            <pc:docMk/>
            <pc:sldMk cId="2311179989" sldId="4098"/>
            <ac:spMk id="183" creationId="{B681DB30-2772-40BA-A995-DFA84454B186}"/>
          </ac:spMkLst>
        </pc:spChg>
        <pc:spChg chg="mod topLvl">
          <ac:chgData name="Gabita Cruz" userId="b2611beb94f639ef" providerId="LiveId" clId="{B104059A-077F-4A54-824A-90F684F3A8D6}" dt="2021-11-11T03:06:42.013" v="1360" actId="164"/>
          <ac:spMkLst>
            <pc:docMk/>
            <pc:sldMk cId="2311179989" sldId="4098"/>
            <ac:spMk id="184" creationId="{280B787B-C0DB-4233-9789-703EB275D60C}"/>
          </ac:spMkLst>
        </pc:spChg>
        <pc:spChg chg="mod topLvl">
          <ac:chgData name="Gabita Cruz" userId="b2611beb94f639ef" providerId="LiveId" clId="{B104059A-077F-4A54-824A-90F684F3A8D6}" dt="2021-11-11T03:06:42.013" v="1360" actId="164"/>
          <ac:spMkLst>
            <pc:docMk/>
            <pc:sldMk cId="2311179989" sldId="4098"/>
            <ac:spMk id="185" creationId="{4AAC5DC3-BC87-4347-BA62-0982294BB76D}"/>
          </ac:spMkLst>
        </pc:spChg>
        <pc:spChg chg="mod topLvl">
          <ac:chgData name="Gabita Cruz" userId="b2611beb94f639ef" providerId="LiveId" clId="{B104059A-077F-4A54-824A-90F684F3A8D6}" dt="2021-11-11T03:07:28.449" v="1363" actId="164"/>
          <ac:spMkLst>
            <pc:docMk/>
            <pc:sldMk cId="2311179989" sldId="4098"/>
            <ac:spMk id="186" creationId="{6C0572CE-8BDA-44B2-AAC1-95B87DE0B614}"/>
          </ac:spMkLst>
        </pc:spChg>
        <pc:spChg chg="mod topLvl">
          <ac:chgData name="Gabita Cruz" userId="b2611beb94f639ef" providerId="LiveId" clId="{B104059A-077F-4A54-824A-90F684F3A8D6}" dt="2021-11-11T03:07:20.397" v="1362" actId="164"/>
          <ac:spMkLst>
            <pc:docMk/>
            <pc:sldMk cId="2311179989" sldId="4098"/>
            <ac:spMk id="187" creationId="{9D62D98A-1789-4043-8213-3EAF6939007D}"/>
          </ac:spMkLst>
        </pc:spChg>
        <pc:spChg chg="del mod topLvl">
          <ac:chgData name="Gabita Cruz" userId="b2611beb94f639ef" providerId="LiveId" clId="{B104059A-077F-4A54-824A-90F684F3A8D6}" dt="2021-11-11T02:53:46.346" v="1310" actId="478"/>
          <ac:spMkLst>
            <pc:docMk/>
            <pc:sldMk cId="2311179989" sldId="4098"/>
            <ac:spMk id="188" creationId="{AB192B56-08F1-46DF-8826-388CA89F8836}"/>
          </ac:spMkLst>
        </pc:spChg>
        <pc:spChg chg="del mod topLvl">
          <ac:chgData name="Gabita Cruz" userId="b2611beb94f639ef" providerId="LiveId" clId="{B104059A-077F-4A54-824A-90F684F3A8D6}" dt="2021-11-11T02:51:50.168" v="1296" actId="478"/>
          <ac:spMkLst>
            <pc:docMk/>
            <pc:sldMk cId="2311179989" sldId="4098"/>
            <ac:spMk id="189" creationId="{4F230955-B946-4EE3-9302-1BAE2ADA8C6B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190" creationId="{53786587-0DC4-46A2-8AAE-B4FFEFEBAD9E}"/>
          </ac:spMkLst>
        </pc:spChg>
        <pc:spChg chg="add del mod">
          <ac:chgData name="Gabita Cruz" userId="b2611beb94f639ef" providerId="LiveId" clId="{B104059A-077F-4A54-824A-90F684F3A8D6}" dt="2021-11-11T02:45:43.568" v="1260" actId="478"/>
          <ac:spMkLst>
            <pc:docMk/>
            <pc:sldMk cId="2311179989" sldId="4098"/>
            <ac:spMk id="190" creationId="{B2BABCF2-6234-4376-8A9F-BC62A0611ED1}"/>
          </ac:spMkLst>
        </pc:spChg>
        <pc:spChg chg="add mod or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191" creationId="{3D85CF32-7218-483E-90D8-82309953F764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191" creationId="{855B6FBA-B313-43FF-B8D9-58A445CC304C}"/>
          </ac:spMkLst>
        </pc:spChg>
        <pc:spChg chg="add mod or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192" creationId="{384B1A4F-3697-40C6-9534-D4F8BF6D2C7F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192" creationId="{C3FBE8BD-DBBA-41D1-BC66-5FD9732A062A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193" creationId="{CE7B3A19-962B-473C-98A5-81685315DDA4}"/>
          </ac:spMkLst>
        </pc:spChg>
        <pc:spChg chg="add mod">
          <ac:chgData name="Gabita Cruz" userId="b2611beb94f639ef" providerId="LiveId" clId="{B104059A-077F-4A54-824A-90F684F3A8D6}" dt="2021-11-11T03:23:23.145" v="1437"/>
          <ac:spMkLst>
            <pc:docMk/>
            <pc:sldMk cId="2311179989" sldId="4098"/>
            <ac:spMk id="193" creationId="{FA4CA940-BF48-46D6-B4BD-CCF91D443C30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194" creationId="{4876D01D-5D83-4C0E-AE28-6C6CB85104A2}"/>
          </ac:spMkLst>
        </pc:spChg>
        <pc:spChg chg="add mod">
          <ac:chgData name="Gabita Cruz" userId="b2611beb94f639ef" providerId="LiveId" clId="{B104059A-077F-4A54-824A-90F684F3A8D6}" dt="2021-11-11T03:23:23.145" v="1437"/>
          <ac:spMkLst>
            <pc:docMk/>
            <pc:sldMk cId="2311179989" sldId="4098"/>
            <ac:spMk id="194" creationId="{650921AA-5C75-4A27-964B-F1322DE58EF2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195" creationId="{1B9DCFD6-D44F-461E-AFC6-25D7A8F3F12D}"/>
          </ac:spMkLst>
        </pc:spChg>
        <pc:spChg chg="add 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195" creationId="{A59B1AF5-5E94-42B0-B8FB-05ACE174A20A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196" creationId="{76109AC3-E9EA-4BD7-BD5B-9C93E4D94346}"/>
          </ac:spMkLst>
        </pc:spChg>
        <pc:spChg chg="add 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196" creationId="{B66B9930-17D0-48C4-BB84-507899380B65}"/>
          </ac:spMkLst>
        </pc:spChg>
        <pc:spChg chg="add 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197" creationId="{C734450E-007C-461C-B44F-C288BEC968AE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197" creationId="{F14B3A32-686A-4F64-8951-085A796FD0A5}"/>
          </ac:spMkLst>
        </pc:spChg>
        <pc:spChg chg="add 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198" creationId="{7CECFC2F-E427-4405-A3B1-F083D0BFF792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198" creationId="{84A3C36C-46C9-4033-B01B-A05F65F14E6A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199" creationId="{D5D90830-8BBA-47BA-AF62-C216474C0100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00" creationId="{6C217F03-9299-4DB1-88BF-EC1F94C6F5E2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01" creationId="{7996B70F-3311-4101-BD70-30C2B4AA99A3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02" creationId="{C5F1F036-A50B-4138-806D-28304CC71DA9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03" creationId="{8DFAD75B-6FB5-4A18-9E65-3CA596236316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04" creationId="{B8FFF9D2-C74B-48F4-B681-74C5933B2B35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05" creationId="{A234C023-FD4B-42F0-8CA0-A188B173E478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06" creationId="{954B354C-D3DC-4240-B504-7068C55E980B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07" creationId="{70177E10-0A56-4448-B6BA-F3E86FB7DE43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08" creationId="{16E7B211-CF45-4257-A8DD-6817C47E3A4C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09" creationId="{B07C6489-06F6-49E9-8AAB-9276233DB89A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10" creationId="{4D8B9C4B-88B7-4E29-A27A-81CE0DB608F0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11" creationId="{4DC829AC-82FF-46F5-B945-979D3EE21A02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12" creationId="{994FF499-8B65-4EAF-B90A-E108360AD7F3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13" creationId="{A9D99BF0-797E-401A-9D98-0C6800E55716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14" creationId="{8A6A5CF8-C506-46CA-B8F6-A4340B88781C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15" creationId="{8AD5ED7F-0D38-4509-BAC2-DE7B80D72233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16" creationId="{0BB60BED-B69E-4435-B179-268002E4D586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17" creationId="{187268C3-DC24-4AA4-A94A-6246E9BCD6D3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18" creationId="{5CD2870B-5AFB-40D4-B151-E7BEC5DA115D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19" creationId="{510CBF42-0FFA-4D5A-B193-049B7F11EDE7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20" creationId="{17817624-3923-4521-855A-B293C40CD31E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21" creationId="{B6D3511C-2047-460D-B7A4-3E8C657246E4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22" creationId="{C827E28F-E511-4643-A870-4995B8EA201A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23" creationId="{05D3624D-4DB5-4805-95CA-5CC1A1CF73A3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24" creationId="{D3CBF15A-AD77-4385-AF85-40CDCD2C0D6F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25" creationId="{B78EDAE0-B46C-470B-B867-15DB837F8D01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26" creationId="{2E928F6F-57D5-4416-89E6-E4BA7648092B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27" creationId="{8398FAE9-5FF2-483F-8CE0-46FD7DD0DC29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28" creationId="{D20E90CD-F29B-483A-A4BC-0DB2DFD04B46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29" creationId="{CE0D8FAA-6192-45C0-BDF4-5A1DFFD9EA0D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30" creationId="{6391E909-E3BD-4D9E-B6BE-0E6E19D59755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31" creationId="{FC72141B-D85C-412D-B92A-265F030AA5FB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32" creationId="{1BEF5317-21D4-4730-B60D-5C0F33A7EFC2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33" creationId="{1B94C823-B049-4640-88EE-C14960978B5B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34" creationId="{73795B7D-60C7-4722-B298-85A82E19B59F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35" creationId="{092F7A91-424E-4E17-A09C-4ED89932C1F3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36" creationId="{AA26BF84-1D72-4373-BC5C-454E225D18BF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37" creationId="{97D39623-358D-4201-A3D6-2B18C0BECCEB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38" creationId="{2DA168E7-96A6-47B7-97F7-A24AC8FDD335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39" creationId="{5451AAB2-612C-454C-B1E0-BECA5CB8C135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40" creationId="{E3E3E110-CC14-4417-BF31-212317816A7C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41" creationId="{A0551013-285C-48F6-95F7-4244B46F56CA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42" creationId="{EBC6B988-6A8C-4946-A6B8-7AEB062A0936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43" creationId="{44A82C8E-E699-4214-9D25-15432944DC44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44" creationId="{9D5DA932-ED4F-48AD-AF40-D829B1CBAAB4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45" creationId="{0640B1E6-9F5D-43D2-81FB-FB01B89FFD4F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46" creationId="{BB937A47-6068-46B1-8F9D-21F33688E2C1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47" creationId="{99DDFF26-FC1C-4E33-AB62-7DE3EB64D45C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48" creationId="{8EF6B118-E034-4EF3-AD64-3C2A23F1A922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49" creationId="{87D445CC-18AA-4484-8388-D76E661E42E5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50" creationId="{6DA453A8-AC43-48CA-8EDA-DB72C98B40DB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51" creationId="{A247C786-F308-442D-BB69-04344A6174A1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52" creationId="{3D2D8A35-B839-4C8C-8950-7DAD667B3AC1}"/>
          </ac:spMkLst>
        </pc:spChg>
        <pc:spChg chg="del mod topLvl">
          <ac:chgData name="Gabita Cruz" userId="b2611beb94f639ef" providerId="LiveId" clId="{B104059A-077F-4A54-824A-90F684F3A8D6}" dt="2021-11-06T04:18:08.460" v="185" actId="478"/>
          <ac:spMkLst>
            <pc:docMk/>
            <pc:sldMk cId="2311179989" sldId="4098"/>
            <ac:spMk id="253" creationId="{4F0D7218-3BB8-42DA-8C54-6175DE52A49D}"/>
          </ac:spMkLst>
        </pc:spChg>
        <pc:spChg chg="del mod topLvl">
          <ac:chgData name="Gabita Cruz" userId="b2611beb94f639ef" providerId="LiveId" clId="{B104059A-077F-4A54-824A-90F684F3A8D6}" dt="2021-11-06T04:18:02.694" v="184" actId="478"/>
          <ac:spMkLst>
            <pc:docMk/>
            <pc:sldMk cId="2311179989" sldId="4098"/>
            <ac:spMk id="254" creationId="{66B19A5F-ED1A-40B9-8E77-0A49FA6B32EB}"/>
          </ac:spMkLst>
        </pc:spChg>
        <pc:spChg chg="del mod topLvl">
          <ac:chgData name="Gabita Cruz" userId="b2611beb94f639ef" providerId="LiveId" clId="{B104059A-077F-4A54-824A-90F684F3A8D6}" dt="2021-11-06T04:18:01.208" v="183" actId="478"/>
          <ac:spMkLst>
            <pc:docMk/>
            <pc:sldMk cId="2311179989" sldId="4098"/>
            <ac:spMk id="255" creationId="{2CB59457-32A9-491E-A5DB-E24A7C74D694}"/>
          </ac:spMkLst>
        </pc:spChg>
        <pc:spChg chg="del mod topLvl">
          <ac:chgData name="Gabita Cruz" userId="b2611beb94f639ef" providerId="LiveId" clId="{B104059A-077F-4A54-824A-90F684F3A8D6}" dt="2021-11-06T04:18:01.208" v="183" actId="478"/>
          <ac:spMkLst>
            <pc:docMk/>
            <pc:sldMk cId="2311179989" sldId="4098"/>
            <ac:spMk id="256" creationId="{C5972098-B662-49B2-B7ED-B849758D45C3}"/>
          </ac:spMkLst>
        </pc:spChg>
        <pc:spChg chg="del mod topLvl">
          <ac:chgData name="Gabita Cruz" userId="b2611beb94f639ef" providerId="LiveId" clId="{B104059A-077F-4A54-824A-90F684F3A8D6}" dt="2021-11-06T04:18:01.208" v="183" actId="478"/>
          <ac:spMkLst>
            <pc:docMk/>
            <pc:sldMk cId="2311179989" sldId="4098"/>
            <ac:spMk id="257" creationId="{6A6A6501-2AB5-4345-9811-A1DFA4940C15}"/>
          </ac:spMkLst>
        </pc:spChg>
        <pc:spChg chg="del mod topLvl">
          <ac:chgData name="Gabita Cruz" userId="b2611beb94f639ef" providerId="LiveId" clId="{B104059A-077F-4A54-824A-90F684F3A8D6}" dt="2021-11-06T04:18:01.208" v="183" actId="478"/>
          <ac:spMkLst>
            <pc:docMk/>
            <pc:sldMk cId="2311179989" sldId="4098"/>
            <ac:spMk id="258" creationId="{22DC5747-EA37-4719-9161-94F2DA7DE35A}"/>
          </ac:spMkLst>
        </pc:spChg>
        <pc:spChg chg="del mod topLvl">
          <ac:chgData name="Gabita Cruz" userId="b2611beb94f639ef" providerId="LiveId" clId="{B104059A-077F-4A54-824A-90F684F3A8D6}" dt="2021-11-06T04:18:01.208" v="183" actId="478"/>
          <ac:spMkLst>
            <pc:docMk/>
            <pc:sldMk cId="2311179989" sldId="4098"/>
            <ac:spMk id="259" creationId="{F14B16FE-141D-49EA-A732-1D0B5D6820B5}"/>
          </ac:spMkLst>
        </pc:spChg>
        <pc:spChg chg="del mod topLvl">
          <ac:chgData name="Gabita Cruz" userId="b2611beb94f639ef" providerId="LiveId" clId="{B104059A-077F-4A54-824A-90F684F3A8D6}" dt="2021-11-06T04:18:01.208" v="183" actId="478"/>
          <ac:spMkLst>
            <pc:docMk/>
            <pc:sldMk cId="2311179989" sldId="4098"/>
            <ac:spMk id="260" creationId="{2A0FECDA-5E7D-4BA5-A7B7-123E29083096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261" creationId="{6BA3A044-8E86-498E-A783-FE94F4BCF49B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262" creationId="{2C9600DD-2180-41F3-83F2-20C2C50770C0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263" creationId="{BE0AE622-4D7A-4684-BB51-53AEEC02BC5C}"/>
          </ac:spMkLst>
        </pc:spChg>
        <pc:spChg chg="del mod topLvl">
          <ac:chgData name="Gabita Cruz" userId="b2611beb94f639ef" providerId="LiveId" clId="{B104059A-077F-4A54-824A-90F684F3A8D6}" dt="2021-11-11T02:52:03.443" v="1298" actId="478"/>
          <ac:spMkLst>
            <pc:docMk/>
            <pc:sldMk cId="2311179989" sldId="4098"/>
            <ac:spMk id="264" creationId="{C7BB2A85-7C72-430C-8265-2997925A5C91}"/>
          </ac:spMkLst>
        </pc:spChg>
        <pc:spChg chg="del mod topLvl">
          <ac:chgData name="Gabita Cruz" userId="b2611beb94f639ef" providerId="LiveId" clId="{B104059A-077F-4A54-824A-90F684F3A8D6}" dt="2021-11-11T02:53:44.981" v="1309" actId="478"/>
          <ac:spMkLst>
            <pc:docMk/>
            <pc:sldMk cId="2311179989" sldId="4098"/>
            <ac:spMk id="265" creationId="{D8B7B4FC-B028-4B51-A0C5-9166039B3A58}"/>
          </ac:spMkLst>
        </pc:spChg>
        <pc:spChg chg="del mod topLvl">
          <ac:chgData name="Gabita Cruz" userId="b2611beb94f639ef" providerId="LiveId" clId="{B104059A-077F-4A54-824A-90F684F3A8D6}" dt="2021-11-11T02:51:51.525" v="1297" actId="478"/>
          <ac:spMkLst>
            <pc:docMk/>
            <pc:sldMk cId="2311179989" sldId="4098"/>
            <ac:spMk id="266" creationId="{E4284DE4-2130-46C1-8AB2-372697DBB5E9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67" creationId="{CB9AD095-6CE6-4C90-8FA6-33C069E9A6C6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68" creationId="{B67D1AA9-1122-445D-8B9A-0A2F56BC49E1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69" creationId="{CFDF7573-2424-4B98-A7C6-352374BC20A1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70" creationId="{0419CAFD-E26A-44B6-885F-737D7DCAA578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71" creationId="{77C546BC-E5AC-4A45-A9A2-B5A3D90AA325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72" creationId="{D422061C-23A0-468A-96EE-5D46A3358744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73" creationId="{D0B40963-5159-4EC1-BEF3-28BF7BC7307F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74" creationId="{D2CA8502-F6DE-4273-9D01-45A22C12C73F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75" creationId="{1020CA09-B958-4553-8ED5-7B8C58697245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76" creationId="{E9135F99-12C7-4FCA-AAE6-45038365C98C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77" creationId="{E4380949-D0FC-4999-B728-E267D485526F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78" creationId="{BE46FD4E-4CD7-4B03-B095-3D2F8B866AA2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79" creationId="{E6E4FCC7-FD0C-4EEE-B950-1C5585438451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80" creationId="{1A383FF3-8292-4B3D-9D88-C02F66B64167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81" creationId="{E04FDE0B-E06C-43BF-9B19-F52AC01F9306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82" creationId="{38ED212A-2BAA-40D5-AB30-009A77F7F553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83" creationId="{144F6A31-A7B2-4671-8CB0-D4534E0903EB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84" creationId="{BED6ABAD-8156-410B-99A6-E187835B1283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85" creationId="{92642C19-963B-4723-873E-1AE64F3422E1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86" creationId="{692342F8-C4CD-449A-A986-1CF46107E780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87" creationId="{4A3EA332-D037-4868-983A-3294B9E8BB26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88" creationId="{DE09A2EB-069F-48C1-904C-0E181B49AA4D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89" creationId="{35152163-E269-4D65-AB1F-D9BB6FCD855D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90" creationId="{50FDFE06-432C-4284-9A07-A0A73740D413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91" creationId="{A985ED0A-86CB-4055-9267-86094BA7C4F1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92" creationId="{8CCBFC6F-0415-43DF-81C6-A90AA4B007C0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93" creationId="{E1301FE4-BDD9-4077-BD3B-EE0F1AA7D91D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94" creationId="{B6EF8107-A7D8-411D-AF2E-C369FAFF6135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95" creationId="{D4BCE59C-3295-4C12-88F9-5476CBE852D6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96" creationId="{FA13B4ED-00ED-4519-B0F5-6120957D8AB3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97" creationId="{AEC00448-08D6-4378-B8F8-D750C651B2E4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98" creationId="{E12CCFBF-A7AB-4FBE-BDB6-D9DA1DFBCB2E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299" creationId="{1889A8AC-177A-41E1-B5AE-26FAEFEB099D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00" creationId="{93492A8D-B304-4B97-9898-BC846595FFB4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01" creationId="{CE59485F-E7A5-4A56-BA26-8C352767B4A3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02" creationId="{1F86A6BB-B4D5-4A51-8AEA-F6775A9DFCE4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03" creationId="{3CF55C9F-B455-464B-9E57-8BAFBCFACBC0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04" creationId="{9B883A90-3A16-42C7-896A-5FAD114C6E9B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05" creationId="{076562E5-32B5-48E1-BBE5-ED38A93A8606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06" creationId="{B71A5494-EEFE-495E-B432-DB634812E4E6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07" creationId="{90A53B13-788E-4499-8C42-326C95B64FCB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08" creationId="{50AF16A6-BF9D-4B0C-B6FC-EE359859FA80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09" creationId="{DEC86E91-2A2F-4EDE-9B7D-3E1C08FDE02A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10" creationId="{10FFE17D-E441-413D-91EF-996D30DD3F5E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11" creationId="{A5B70B52-9C33-41DA-9595-7A21B877D86E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12" creationId="{C4A343E8-DD64-440B-8B26-D0FB891ED526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13" creationId="{0C9AE6F2-ABCD-49FA-AF3B-60BB10C3AE19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14" creationId="{FB96DADA-8880-4515-9E9D-4CE7A14CC55B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15" creationId="{82BA92AB-45DD-4755-817D-A9703254C64D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16" creationId="{A2BD47FA-B736-421E-BA7D-A382611B71E1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17" creationId="{8741E309-BCCE-4DA9-A897-E920409A8114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18" creationId="{7D56983D-23ED-4E92-A1AA-1C5278110278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19" creationId="{ADE83AAF-64F4-4DF1-86D7-89DA99ECF6E3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20" creationId="{2C256746-604D-4DFD-98BB-B7D224B0C1CF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21" creationId="{C3F219D4-2E68-429E-940C-79DBCC786FB4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22" creationId="{71A1C668-BCD6-4FF1-81B6-56D11A16E785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23" creationId="{C13B4C46-039F-4C81-9C92-78E156D3AA22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24" creationId="{003801FD-7354-4773-922B-6605E1748056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25" creationId="{11A4ECC3-9A5F-4027-81F6-24A0514088EA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26" creationId="{0EEC230F-8123-4F0A-BF6A-792F17DB8575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27" creationId="{0FBA6A03-BCD4-4786-9ADB-2005066BE8ED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28" creationId="{9E86B124-03AA-443E-8E1A-4EB885F9DF19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29" creationId="{C410468D-0A01-452E-9F2D-D9034A00EDC1}"/>
          </ac:spMkLst>
        </pc:spChg>
        <pc:spChg chg="del mod topLvl">
          <ac:chgData name="Gabita Cruz" userId="b2611beb94f639ef" providerId="LiveId" clId="{B104059A-077F-4A54-824A-90F684F3A8D6}" dt="2021-11-06T04:18:12.915" v="186" actId="478"/>
          <ac:spMkLst>
            <pc:docMk/>
            <pc:sldMk cId="2311179989" sldId="4098"/>
            <ac:spMk id="330" creationId="{B6E3D15C-21F8-46D6-A6DA-AD59CE9CB8C5}"/>
          </ac:spMkLst>
        </pc:spChg>
        <pc:spChg chg="del mod topLvl">
          <ac:chgData name="Gabita Cruz" userId="b2611beb94f639ef" providerId="LiveId" clId="{B104059A-077F-4A54-824A-90F684F3A8D6}" dt="2021-11-06T04:17:58.573" v="182" actId="478"/>
          <ac:spMkLst>
            <pc:docMk/>
            <pc:sldMk cId="2311179989" sldId="4098"/>
            <ac:spMk id="331" creationId="{50667115-C7EB-4C66-A93C-B40130FD8B0B}"/>
          </ac:spMkLst>
        </pc:spChg>
        <pc:spChg chg="del mod topLvl">
          <ac:chgData name="Gabita Cruz" userId="b2611beb94f639ef" providerId="LiveId" clId="{B104059A-077F-4A54-824A-90F684F3A8D6}" dt="2021-11-06T04:17:58.573" v="182" actId="478"/>
          <ac:spMkLst>
            <pc:docMk/>
            <pc:sldMk cId="2311179989" sldId="4098"/>
            <ac:spMk id="332" creationId="{2B411EC4-0B58-4CFC-B2CE-6102383EEE25}"/>
          </ac:spMkLst>
        </pc:spChg>
        <pc:spChg chg="del mod topLvl">
          <ac:chgData name="Gabita Cruz" userId="b2611beb94f639ef" providerId="LiveId" clId="{B104059A-077F-4A54-824A-90F684F3A8D6}" dt="2021-11-06T04:17:58.573" v="182" actId="478"/>
          <ac:spMkLst>
            <pc:docMk/>
            <pc:sldMk cId="2311179989" sldId="4098"/>
            <ac:spMk id="333" creationId="{08BC54CB-33BE-4A4A-808C-83799E1A00EF}"/>
          </ac:spMkLst>
        </pc:spChg>
        <pc:spChg chg="del mod topLvl">
          <ac:chgData name="Gabita Cruz" userId="b2611beb94f639ef" providerId="LiveId" clId="{B104059A-077F-4A54-824A-90F684F3A8D6}" dt="2021-11-06T04:17:58.573" v="182" actId="478"/>
          <ac:spMkLst>
            <pc:docMk/>
            <pc:sldMk cId="2311179989" sldId="4098"/>
            <ac:spMk id="334" creationId="{16306C56-ACA6-40F7-BA1E-FE22C947ADBA}"/>
          </ac:spMkLst>
        </pc:spChg>
        <pc:spChg chg="del mod topLvl">
          <ac:chgData name="Gabita Cruz" userId="b2611beb94f639ef" providerId="LiveId" clId="{B104059A-077F-4A54-824A-90F684F3A8D6}" dt="2021-11-06T04:17:58.573" v="182" actId="478"/>
          <ac:spMkLst>
            <pc:docMk/>
            <pc:sldMk cId="2311179989" sldId="4098"/>
            <ac:spMk id="335" creationId="{72FAF85C-1D2D-4741-9FF3-3ECABAE92A92}"/>
          </ac:spMkLst>
        </pc:spChg>
        <pc:spChg chg="del mod topLvl">
          <ac:chgData name="Gabita Cruz" userId="b2611beb94f639ef" providerId="LiveId" clId="{B104059A-077F-4A54-824A-90F684F3A8D6}" dt="2021-11-06T04:17:58.573" v="182" actId="478"/>
          <ac:spMkLst>
            <pc:docMk/>
            <pc:sldMk cId="2311179989" sldId="4098"/>
            <ac:spMk id="336" creationId="{3DBC2522-9F45-45BB-B2A4-39D7D4661705}"/>
          </ac:spMkLst>
        </pc:spChg>
        <pc:spChg chg="del mod topLvl">
          <ac:chgData name="Gabita Cruz" userId="b2611beb94f639ef" providerId="LiveId" clId="{B104059A-077F-4A54-824A-90F684F3A8D6}" dt="2021-11-06T04:17:58.573" v="182" actId="478"/>
          <ac:spMkLst>
            <pc:docMk/>
            <pc:sldMk cId="2311179989" sldId="4098"/>
            <ac:spMk id="337" creationId="{602F1499-3723-41EA-8E46-35EFC1F84749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38" creationId="{69C1C48A-2D6A-4776-89E9-606CC945C7B5}"/>
          </ac:spMkLst>
        </pc:spChg>
        <pc:spChg chg="del mod topLvl">
          <ac:chgData name="Gabita Cruz" userId="b2611beb94f639ef" providerId="LiveId" clId="{B104059A-077F-4A54-824A-90F684F3A8D6}" dt="2021-11-11T02:52:14.737" v="1299" actId="478"/>
          <ac:spMkLst>
            <pc:docMk/>
            <pc:sldMk cId="2311179989" sldId="4098"/>
            <ac:spMk id="339" creationId="{EB2F3FBA-9645-443A-99A9-97C4DB5775B3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40" creationId="{5E9744A4-6D5E-4FF6-B3E5-09E52E31B47E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41" creationId="{F3DED389-4365-4226-A4E3-7731C9AD9A0D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42" creationId="{29917CEE-F546-4A93-B2B5-B773DBF85297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43" creationId="{05D5DBBF-DD7D-4221-8CC9-927B30B99951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44" creationId="{E800E314-7CC1-4DC2-B0F7-6FCE77F69B4C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45" creationId="{5FC8584C-064E-4AA2-B53F-E67BD710373C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46" creationId="{E2C38FA9-C413-40CE-86D6-996E65F8FA87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47" creationId="{AC2F3FC0-1BEB-4F54-8F4B-BA603027C457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48" creationId="{92A9DF53-B0F3-4C7A-A5B9-E06DDD493636}"/>
          </ac:spMkLst>
        </pc:spChg>
        <pc:spChg chg="mod topLvl">
          <ac:chgData name="Gabita Cruz" userId="b2611beb94f639ef" providerId="LiveId" clId="{B104059A-077F-4A54-824A-90F684F3A8D6}" dt="2021-11-12T00:53:48.374" v="1576" actId="165"/>
          <ac:spMkLst>
            <pc:docMk/>
            <pc:sldMk cId="2311179989" sldId="4098"/>
            <ac:spMk id="349" creationId="{E0D39407-42B2-445F-99A7-CA9217ADA3FB}"/>
          </ac:spMkLst>
        </pc:spChg>
        <pc:grpChg chg="add del mod">
          <ac:chgData name="Gabita Cruz" userId="b2611beb94f639ef" providerId="LiveId" clId="{B104059A-077F-4A54-824A-90F684F3A8D6}" dt="2021-11-06T04:17:50.504" v="179" actId="165"/>
          <ac:grpSpMkLst>
            <pc:docMk/>
            <pc:sldMk cId="2311179989" sldId="4098"/>
            <ac:grpSpMk id="2" creationId="{4928831A-4F94-4314-BB9C-281FB059E699}"/>
          </ac:grpSpMkLst>
        </pc:grpChg>
        <pc:grpChg chg="add mod topLvl">
          <ac:chgData name="Gabita Cruz" userId="b2611beb94f639ef" providerId="LiveId" clId="{B104059A-077F-4A54-824A-90F684F3A8D6}" dt="2021-11-12T00:53:48.374" v="1576" actId="165"/>
          <ac:grpSpMkLst>
            <pc:docMk/>
            <pc:sldMk cId="2311179989" sldId="4098"/>
            <ac:grpSpMk id="4" creationId="{773054D6-BB2E-499F-8FF7-59DB803BB148}"/>
          </ac:grpSpMkLst>
        </pc:grpChg>
        <pc:grpChg chg="add mod topLvl">
          <ac:chgData name="Gabita Cruz" userId="b2611beb94f639ef" providerId="LiveId" clId="{B104059A-077F-4A54-824A-90F684F3A8D6}" dt="2021-11-12T00:53:48.374" v="1576" actId="165"/>
          <ac:grpSpMkLst>
            <pc:docMk/>
            <pc:sldMk cId="2311179989" sldId="4098"/>
            <ac:grpSpMk id="5" creationId="{7671E21E-C9D6-47A3-926C-A08F36F8448A}"/>
          </ac:grpSpMkLst>
        </pc:grpChg>
        <pc:grpChg chg="add del mod">
          <ac:chgData name="Gabita Cruz" userId="b2611beb94f639ef" providerId="LiveId" clId="{B104059A-077F-4A54-824A-90F684F3A8D6}" dt="2021-11-11T03:26:02.560" v="1494" actId="165"/>
          <ac:grpSpMkLst>
            <pc:docMk/>
            <pc:sldMk cId="2311179989" sldId="4098"/>
            <ac:grpSpMk id="6" creationId="{398213DE-81BF-4621-8553-8C81536AEB14}"/>
          </ac:grpSpMkLst>
        </pc:grpChg>
        <pc:grpChg chg="add mod topLvl">
          <ac:chgData name="Gabita Cruz" userId="b2611beb94f639ef" providerId="LiveId" clId="{B104059A-077F-4A54-824A-90F684F3A8D6}" dt="2021-11-12T00:53:48.374" v="1576" actId="165"/>
          <ac:grpSpMkLst>
            <pc:docMk/>
            <pc:sldMk cId="2311179989" sldId="4098"/>
            <ac:grpSpMk id="6" creationId="{9CD11BE1-E301-4E0E-A086-58E639066384}"/>
          </ac:grpSpMkLst>
        </pc:grpChg>
        <pc:grpChg chg="add del mod">
          <ac:chgData name="Gabita Cruz" userId="b2611beb94f639ef" providerId="LiveId" clId="{B104059A-077F-4A54-824A-90F684F3A8D6}" dt="2021-11-11T03:26:34.624" v="1497" actId="165"/>
          <ac:grpSpMkLst>
            <pc:docMk/>
            <pc:sldMk cId="2311179989" sldId="4098"/>
            <ac:grpSpMk id="7" creationId="{079CC2EB-B155-4381-97D1-C95BE3B25955}"/>
          </ac:grpSpMkLst>
        </pc:grpChg>
        <pc:grpChg chg="add del mod">
          <ac:chgData name="Gabita Cruz" userId="b2611beb94f639ef" providerId="LiveId" clId="{B104059A-077F-4A54-824A-90F684F3A8D6}" dt="2021-11-12T00:53:48.374" v="1576" actId="165"/>
          <ac:grpSpMkLst>
            <pc:docMk/>
            <pc:sldMk cId="2311179989" sldId="4098"/>
            <ac:grpSpMk id="7" creationId="{F50F1C5E-6CBC-4D68-A7CA-ADE66B4167DD}"/>
          </ac:grpSpMkLst>
        </pc:grpChg>
        <pc:grpChg chg="add del mod">
          <ac:chgData name="Gabita Cruz" userId="b2611beb94f639ef" providerId="LiveId" clId="{B104059A-077F-4A54-824A-90F684F3A8D6}" dt="2021-11-11T03:06:01.724" v="1358" actId="165"/>
          <ac:grpSpMkLst>
            <pc:docMk/>
            <pc:sldMk cId="2311179989" sldId="4098"/>
            <ac:grpSpMk id="8" creationId="{60B511DF-305B-4D10-8142-EFB71BA6555B}"/>
          </ac:grpSpMkLst>
        </pc:grpChg>
        <pc:grpChg chg="add mod">
          <ac:chgData name="Gabita Cruz" userId="b2611beb94f639ef" providerId="LiveId" clId="{B104059A-077F-4A54-824A-90F684F3A8D6}" dt="2021-11-11T03:05:30.705" v="1357" actId="164"/>
          <ac:grpSpMkLst>
            <pc:docMk/>
            <pc:sldMk cId="2311179989" sldId="4098"/>
            <ac:grpSpMk id="9" creationId="{A53682E8-BA5A-4BEC-97B2-2A272C07AC34}"/>
          </ac:grpSpMkLst>
        </pc:grpChg>
        <pc:grpChg chg="add mod">
          <ac:chgData name="Gabita Cruz" userId="b2611beb94f639ef" providerId="LiveId" clId="{B104059A-077F-4A54-824A-90F684F3A8D6}" dt="2021-11-11T03:06:49.901" v="1361" actId="164"/>
          <ac:grpSpMkLst>
            <pc:docMk/>
            <pc:sldMk cId="2311179989" sldId="4098"/>
            <ac:grpSpMk id="10" creationId="{B1FEFB50-5AC2-4B5F-A814-051B3735F78B}"/>
          </ac:grpSpMkLst>
        </pc:grpChg>
        <pc:grpChg chg="add mod">
          <ac:chgData name="Gabita Cruz" userId="b2611beb94f639ef" providerId="LiveId" clId="{B104059A-077F-4A54-824A-90F684F3A8D6}" dt="2021-11-11T03:06:49.901" v="1361" actId="164"/>
          <ac:grpSpMkLst>
            <pc:docMk/>
            <pc:sldMk cId="2311179989" sldId="4098"/>
            <ac:grpSpMk id="11" creationId="{1EF03C95-7A6D-4C81-892A-A940D6C0D423}"/>
          </ac:grpSpMkLst>
        </pc:grpChg>
        <pc:grpChg chg="add mod">
          <ac:chgData name="Gabita Cruz" userId="b2611beb94f639ef" providerId="LiveId" clId="{B104059A-077F-4A54-824A-90F684F3A8D6}" dt="2021-11-11T03:07:44.768" v="1364" actId="164"/>
          <ac:grpSpMkLst>
            <pc:docMk/>
            <pc:sldMk cId="2311179989" sldId="4098"/>
            <ac:grpSpMk id="12" creationId="{E55EAA32-BD48-44CC-8104-B28B4271E4A1}"/>
          </ac:grpSpMkLst>
        </pc:grpChg>
        <pc:grpChg chg="add mod">
          <ac:chgData name="Gabita Cruz" userId="b2611beb94f639ef" providerId="LiveId" clId="{B104059A-077F-4A54-824A-90F684F3A8D6}" dt="2021-11-11T03:07:20.397" v="1362" actId="164"/>
          <ac:grpSpMkLst>
            <pc:docMk/>
            <pc:sldMk cId="2311179989" sldId="4098"/>
            <ac:grpSpMk id="13" creationId="{0AE48626-3B54-4057-8F50-2766C39DA03A}"/>
          </ac:grpSpMkLst>
        </pc:grpChg>
        <pc:grpChg chg="add mod">
          <ac:chgData name="Gabita Cruz" userId="b2611beb94f639ef" providerId="LiveId" clId="{B104059A-077F-4A54-824A-90F684F3A8D6}" dt="2021-11-11T03:07:28.449" v="1363" actId="164"/>
          <ac:grpSpMkLst>
            <pc:docMk/>
            <pc:sldMk cId="2311179989" sldId="4098"/>
            <ac:grpSpMk id="14" creationId="{6B5276FC-42E3-48B7-A19D-CD223786B757}"/>
          </ac:grpSpMkLst>
        </pc:grpChg>
        <pc:grpChg chg="add mod">
          <ac:chgData name="Gabita Cruz" userId="b2611beb94f639ef" providerId="LiveId" clId="{B104059A-077F-4A54-824A-90F684F3A8D6}" dt="2021-11-11T03:07:44.768" v="1364" actId="164"/>
          <ac:grpSpMkLst>
            <pc:docMk/>
            <pc:sldMk cId="2311179989" sldId="4098"/>
            <ac:grpSpMk id="15" creationId="{00A13CCB-0C15-4F80-B9CA-8EAD560EC668}"/>
          </ac:grpSpMkLst>
        </pc:grpChg>
        <pc:grpChg chg="add mod">
          <ac:chgData name="Gabita Cruz" userId="b2611beb94f639ef" providerId="LiveId" clId="{B104059A-077F-4A54-824A-90F684F3A8D6}" dt="2021-11-11T03:10:12.500" v="1373" actId="164"/>
          <ac:grpSpMkLst>
            <pc:docMk/>
            <pc:sldMk cId="2311179989" sldId="4098"/>
            <ac:grpSpMk id="16" creationId="{6E2C7F5A-62AB-4143-8615-FF9CEEA9D63D}"/>
          </ac:grpSpMkLst>
        </pc:grpChg>
        <pc:grpChg chg="add del mod">
          <ac:chgData name="Gabita Cruz" userId="b2611beb94f639ef" providerId="LiveId" clId="{B104059A-077F-4A54-824A-90F684F3A8D6}" dt="2021-11-11T03:14:02.998" v="1396" actId="165"/>
          <ac:grpSpMkLst>
            <pc:docMk/>
            <pc:sldMk cId="2311179989" sldId="4098"/>
            <ac:grpSpMk id="17" creationId="{BDB5CD9B-06AB-4535-A615-1D0455EED0CF}"/>
          </ac:grpSpMkLst>
        </pc:grpChg>
        <pc:grpChg chg="add mod">
          <ac:chgData name="Gabita Cruz" userId="b2611beb94f639ef" providerId="LiveId" clId="{B104059A-077F-4A54-824A-90F684F3A8D6}" dt="2021-11-11T03:14:07.148" v="1397" actId="164"/>
          <ac:grpSpMkLst>
            <pc:docMk/>
            <pc:sldMk cId="2311179989" sldId="4098"/>
            <ac:grpSpMk id="18" creationId="{B9121ADB-53D3-402A-B81C-EBE6A7BCD135}"/>
          </ac:grpSpMkLst>
        </pc:grpChg>
        <pc:grpChg chg="add mod">
          <ac:chgData name="Gabita Cruz" userId="b2611beb94f639ef" providerId="LiveId" clId="{B104059A-077F-4A54-824A-90F684F3A8D6}" dt="2021-11-11T03:15:49.160" v="1409" actId="164"/>
          <ac:grpSpMkLst>
            <pc:docMk/>
            <pc:sldMk cId="2311179989" sldId="4098"/>
            <ac:grpSpMk id="19" creationId="{E1DD9BB2-E18E-4609-A82E-11BD60EDD0F8}"/>
          </ac:grpSpMkLst>
        </pc:grpChg>
        <pc:grpChg chg="add mod">
          <ac:chgData name="Gabita Cruz" userId="b2611beb94f639ef" providerId="LiveId" clId="{B104059A-077F-4A54-824A-90F684F3A8D6}" dt="2021-11-11T03:17:36.826" v="1412" actId="164"/>
          <ac:grpSpMkLst>
            <pc:docMk/>
            <pc:sldMk cId="2311179989" sldId="4098"/>
            <ac:grpSpMk id="20" creationId="{5B20E23C-59F0-4756-B8C5-56F767170F16}"/>
          </ac:grpSpMkLst>
        </pc:grpChg>
        <pc:grpChg chg="add mod">
          <ac:chgData name="Gabita Cruz" userId="b2611beb94f639ef" providerId="LiveId" clId="{B104059A-077F-4A54-824A-90F684F3A8D6}" dt="2021-11-11T03:17:43.607" v="1413" actId="164"/>
          <ac:grpSpMkLst>
            <pc:docMk/>
            <pc:sldMk cId="2311179989" sldId="4098"/>
            <ac:grpSpMk id="21" creationId="{F7C92A27-8BDE-4344-83B4-441E50EB25C0}"/>
          </ac:grpSpMkLst>
        </pc:grpChg>
        <pc:grpChg chg="add mod">
          <ac:chgData name="Gabita Cruz" userId="b2611beb94f639ef" providerId="LiveId" clId="{B104059A-077F-4A54-824A-90F684F3A8D6}" dt="2021-11-11T03:17:47.273" v="1414" actId="164"/>
          <ac:grpSpMkLst>
            <pc:docMk/>
            <pc:sldMk cId="2311179989" sldId="4098"/>
            <ac:grpSpMk id="22" creationId="{4BB0B2E2-8592-4D8E-A976-5DA949537937}"/>
          </ac:grpSpMkLst>
        </pc:grpChg>
        <pc:grpChg chg="add mod">
          <ac:chgData name="Gabita Cruz" userId="b2611beb94f639ef" providerId="LiveId" clId="{B104059A-077F-4A54-824A-90F684F3A8D6}" dt="2021-11-11T03:17:51.806" v="1415" actId="164"/>
          <ac:grpSpMkLst>
            <pc:docMk/>
            <pc:sldMk cId="2311179989" sldId="4098"/>
            <ac:grpSpMk id="23" creationId="{A4BAEDEB-9C20-4645-8B9F-62C080E0D5F5}"/>
          </ac:grpSpMkLst>
        </pc:grpChg>
        <pc:grpChg chg="add mod">
          <ac:chgData name="Gabita Cruz" userId="b2611beb94f639ef" providerId="LiveId" clId="{B104059A-077F-4A54-824A-90F684F3A8D6}" dt="2021-11-11T03:18:16.519" v="1418" actId="164"/>
          <ac:grpSpMkLst>
            <pc:docMk/>
            <pc:sldMk cId="2311179989" sldId="4098"/>
            <ac:grpSpMk id="24" creationId="{992B9CD8-9F04-4303-AF82-5072E36D863A}"/>
          </ac:grpSpMkLst>
        </pc:grpChg>
        <pc:grpChg chg="add mod">
          <ac:chgData name="Gabita Cruz" userId="b2611beb94f639ef" providerId="LiveId" clId="{B104059A-077F-4A54-824A-90F684F3A8D6}" dt="2021-11-11T03:18:30.157" v="1420" actId="164"/>
          <ac:grpSpMkLst>
            <pc:docMk/>
            <pc:sldMk cId="2311179989" sldId="4098"/>
            <ac:grpSpMk id="25" creationId="{8F62DCF7-AF1C-4ADC-AA26-21B4CA8FAC24}"/>
          </ac:grpSpMkLst>
        </pc:grpChg>
        <pc:grpChg chg="add del mod">
          <ac:chgData name="Gabita Cruz" userId="b2611beb94f639ef" providerId="LiveId" clId="{B104059A-077F-4A54-824A-90F684F3A8D6}" dt="2021-11-11T03:19:14.555" v="1425" actId="165"/>
          <ac:grpSpMkLst>
            <pc:docMk/>
            <pc:sldMk cId="2311179989" sldId="4098"/>
            <ac:grpSpMk id="26" creationId="{DB5AC0C4-8FF8-4DFF-B734-EDE302E8126F}"/>
          </ac:grpSpMkLst>
        </pc:grpChg>
        <pc:grpChg chg="add mod">
          <ac:chgData name="Gabita Cruz" userId="b2611beb94f639ef" providerId="LiveId" clId="{B104059A-077F-4A54-824A-90F684F3A8D6}" dt="2021-11-11T03:19:25.280" v="1426" actId="164"/>
          <ac:grpSpMkLst>
            <pc:docMk/>
            <pc:sldMk cId="2311179989" sldId="4098"/>
            <ac:grpSpMk id="27" creationId="{BA39F554-F811-481C-BB7B-B489218F7016}"/>
          </ac:grpSpMkLst>
        </pc:grpChg>
        <pc:grpChg chg="add mod">
          <ac:chgData name="Gabita Cruz" userId="b2611beb94f639ef" providerId="LiveId" clId="{B104059A-077F-4A54-824A-90F684F3A8D6}" dt="2021-11-11T03:20:53.667" v="1431" actId="164"/>
          <ac:grpSpMkLst>
            <pc:docMk/>
            <pc:sldMk cId="2311179989" sldId="4098"/>
            <ac:grpSpMk id="28" creationId="{6FB70DF5-9534-4E81-A7F5-A4FAEC1B1DFD}"/>
          </ac:grpSpMkLst>
        </pc:grpChg>
        <pc:grpChg chg="add mod">
          <ac:chgData name="Gabita Cruz" userId="b2611beb94f639ef" providerId="LiveId" clId="{B104059A-077F-4A54-824A-90F684F3A8D6}" dt="2021-11-11T03:20:58.737" v="1432" actId="164"/>
          <ac:grpSpMkLst>
            <pc:docMk/>
            <pc:sldMk cId="2311179989" sldId="4098"/>
            <ac:grpSpMk id="29" creationId="{7E814DF8-4A41-444D-BA13-37576F4AB530}"/>
          </ac:grpSpMkLst>
        </pc:grpChg>
        <pc:grpChg chg="add mod">
          <ac:chgData name="Gabita Cruz" userId="b2611beb94f639ef" providerId="LiveId" clId="{B104059A-077F-4A54-824A-90F684F3A8D6}" dt="2021-11-11T03:21:03.873" v="1433" actId="164"/>
          <ac:grpSpMkLst>
            <pc:docMk/>
            <pc:sldMk cId="2311179989" sldId="4098"/>
            <ac:grpSpMk id="30" creationId="{55F6AB2F-D2FB-48E3-B89E-0A66FE530AE0}"/>
          </ac:grpSpMkLst>
        </pc:grpChg>
        <pc:grpChg chg="add mod">
          <ac:chgData name="Gabita Cruz" userId="b2611beb94f639ef" providerId="LiveId" clId="{B104059A-077F-4A54-824A-90F684F3A8D6}" dt="2021-11-11T03:21:28.969" v="1436" actId="164"/>
          <ac:grpSpMkLst>
            <pc:docMk/>
            <pc:sldMk cId="2311179989" sldId="4098"/>
            <ac:grpSpMk id="31" creationId="{74355126-C8D6-4BD9-A304-BAB66289D35F}"/>
          </ac:grpSpMkLst>
        </pc:grpChg>
        <pc:grpChg chg="add mod topLvl">
          <ac:chgData name="Gabita Cruz" userId="b2611beb94f639ef" providerId="LiveId" clId="{B104059A-077F-4A54-824A-90F684F3A8D6}" dt="2021-11-12T00:53:48.374" v="1576" actId="165"/>
          <ac:grpSpMkLst>
            <pc:docMk/>
            <pc:sldMk cId="2311179989" sldId="4098"/>
            <ac:grpSpMk id="32" creationId="{FD4B54E9-85DB-4E32-905A-13A99F8690EF}"/>
          </ac:grpSpMkLst>
        </pc:grpChg>
        <pc:grpChg chg="add del mod">
          <ac:chgData name="Gabita Cruz" userId="b2611beb94f639ef" providerId="LiveId" clId="{B104059A-077F-4A54-824A-90F684F3A8D6}" dt="2021-11-12T00:53:07.284" v="1569" actId="165"/>
          <ac:grpSpMkLst>
            <pc:docMk/>
            <pc:sldMk cId="2311179989" sldId="4098"/>
            <ac:grpSpMk id="33" creationId="{A4324A17-D77F-4488-84ED-2A2B5BB8B358}"/>
          </ac:grpSpMkLst>
        </pc:grpChg>
      </pc:sldChg>
      <pc:sldChg chg="addSp delSp modSp new mod">
        <pc:chgData name="Gabita Cruz" userId="b2611beb94f639ef" providerId="LiveId" clId="{B104059A-077F-4A54-824A-90F684F3A8D6}" dt="2021-11-12T01:10:59.750" v="1641" actId="164"/>
        <pc:sldMkLst>
          <pc:docMk/>
          <pc:sldMk cId="3803911599" sldId="4099"/>
        </pc:sldMkLst>
        <pc:spChg chg="del mod topLvl">
          <ac:chgData name="Gabita Cruz" userId="b2611beb94f639ef" providerId="LiveId" clId="{B104059A-077F-4A54-824A-90F684F3A8D6}" dt="2021-11-06T04:18:22.380" v="188" actId="478"/>
          <ac:spMkLst>
            <pc:docMk/>
            <pc:sldMk cId="3803911599" sldId="4099"/>
            <ac:spMk id="3" creationId="{7ED2C093-625E-4FFD-9BE3-0C29A4F2D5FD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4" creationId="{4697608A-C2F3-4EF1-BCAA-49D4894708B3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5" creationId="{85BA2036-18B0-4CB1-B6DC-C5EB6D0A5272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6" creationId="{1CCEEE90-890E-438E-B363-9EE3BB352334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7" creationId="{844452B9-86CE-482D-877A-D8A53B7F838A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8" creationId="{C3A1EA20-E290-4C26-BB53-436510A0E5D5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9" creationId="{698D158C-8576-4E78-978E-E0619AE031B4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10" creationId="{4B0686E2-5600-4FA3-8CA7-DEFA9F0A9CE1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11" creationId="{778E4C2B-6619-404A-A589-AC8463CAD1D3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12" creationId="{E689B49C-078E-43F8-BCE1-AFA376D43AB6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13" creationId="{233DE97D-4722-4696-92EC-6FBEA57260BD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14" creationId="{82413C35-FF13-4F55-8A12-CD7243B90077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15" creationId="{9CD2CC4B-1F03-4260-8500-2B934346FDA7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16" creationId="{F3632B47-83A4-4265-B7F1-DA71C2DD4050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17" creationId="{E6576823-D893-4B61-8CF7-0832D33701BE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18" creationId="{B3AA479C-B60B-47E4-BEBD-F8CD72DD5E60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19" creationId="{863A43FC-1192-49BF-8AAB-A25D298812CC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20" creationId="{E1D95FC3-2B0B-455B-8548-4F2C81E251E9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21" creationId="{1BE205F1-1830-4081-9833-5F2600A8BF5C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22" creationId="{80738985-A832-446A-917E-08FD90BBA4A3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23" creationId="{DB1C2453-7269-4796-8E59-96C3075A59C7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24" creationId="{BC85C32D-0299-40AA-B639-9363BD2B9DE7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25" creationId="{43B1874F-0172-4253-9FF6-CD31F4359EF4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26" creationId="{DA01CF4F-3C15-473F-A3B3-EF95195116A3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27" creationId="{A41161B1-C9E4-42D9-9DE5-947EFC5BD163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28" creationId="{BF8F5713-A12B-49B1-A059-62B7B45DAE77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29" creationId="{6931481D-70BF-4E22-8115-584D5FE6C221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30" creationId="{A48094EC-7383-4AA0-8830-912ED4AFA7E0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31" creationId="{82152376-BED7-4D74-8E5F-63D656564D2E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32" creationId="{7207362B-AF6E-4118-95C6-718716D5C45E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33" creationId="{3338ECBD-617F-4FD6-89CD-AB7380FE1199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34" creationId="{92EF7366-AE60-4D22-AFE0-9A088C392548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35" creationId="{FD382658-1985-4EED-A57C-723B9B4F383D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36" creationId="{67764648-ABD5-4836-95E3-88374B51C53D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37" creationId="{3D61BE59-57AB-4307-9B40-6F0D83148F3F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38" creationId="{B8E1111F-F326-4A33-A549-D197A1B93866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39" creationId="{B5D3823D-A27A-4F27-9265-26BF1028A69C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40" creationId="{FD8A1DA1-2BED-4AC8-9891-0ABA52DA4881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41" creationId="{6325E9C0-E5BE-4B34-A4DE-994571AA4FDC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42" creationId="{C6DB6EA6-09DB-4B3E-9665-A0FFBA244006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43" creationId="{B7F05325-95EC-4B0F-AE6C-975826B7F581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44" creationId="{DBD6B227-DBD4-475E-8E7E-B974B97A5D77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45" creationId="{514DB4EA-E1D9-4B49-96EC-F47D2D06F4F3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46" creationId="{715D9EDD-40BF-4FB9-ACF7-B5F4C6034BED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47" creationId="{5DAA1727-91B0-4A4E-A22F-E140F59367C0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48" creationId="{2F144D3A-267A-48D2-B35A-225862E97C56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49" creationId="{5AACBD26-0965-48E2-9E7B-9CA6E6B94455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50" creationId="{EE361011-CEEF-46DF-96A2-C5FE1269603F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51" creationId="{C4D5A365-62DB-4781-83C0-B6A2949998E1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52" creationId="{F938E0B6-2054-472F-8E5F-4A761E0A4ABC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53" creationId="{8508FDBB-35F2-44E7-9F7F-3CD1B664F25A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54" creationId="{1AEE21E2-3EC4-497E-9146-CECCEF0F1022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55" creationId="{0B8DDA3E-5A0C-4559-BA28-AA0C20E72C7D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56" creationId="{53297A61-8B39-4AA3-8863-261E5781ED64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57" creationId="{030C3F2D-6B36-4D03-A276-B51E42F92D5C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58" creationId="{4B69FFF0-0516-4E01-B343-B1A1E1D89943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59" creationId="{A2600623-BBF4-40CE-B1EA-594358C32946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60" creationId="{E2E6DE36-BCA4-4CFE-8009-10DC1E535095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61" creationId="{64635380-D0F1-44F7-AB60-B2FF5C5B5463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62" creationId="{84E86B23-2780-416A-92BA-C1A5D50B375B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63" creationId="{94DEBC28-7083-4F47-94D8-10DCED2BDBB6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64" creationId="{527465D5-72D5-4480-9E46-E70A00E01763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65" creationId="{67F0EAD0-678D-45F7-BE75-9711842849B4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66" creationId="{D9B4847C-8AA0-43F2-9E8A-A67FC4D0347C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67" creationId="{422C5763-6D2C-48EF-9180-05746A59E064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68" creationId="{8A48A8AE-3DB9-4FAC-BFF2-90697CDB1F9B}"/>
          </ac:spMkLst>
        </pc:spChg>
        <pc:spChg chg="del mod topLvl">
          <ac:chgData name="Gabita Cruz" userId="b2611beb94f639ef" providerId="LiveId" clId="{B104059A-077F-4A54-824A-90F684F3A8D6}" dt="2021-11-06T04:18:26.284" v="189" actId="478"/>
          <ac:spMkLst>
            <pc:docMk/>
            <pc:sldMk cId="3803911599" sldId="4099"/>
            <ac:spMk id="69" creationId="{24C319EB-1F1D-48EC-A1BF-6DC3A405934A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70" creationId="{35D2D8FB-8586-4B7C-B948-9548B19F2B3A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71" creationId="{DE015A84-0C3D-494C-BE3C-74DEB053F156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72" creationId="{A25A2CA1-1BB9-4171-959E-4D4521BD9493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73" creationId="{54BC2531-4164-44E2-A0D8-9E088F9EBC0D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74" creationId="{7B69CC59-5AC1-4544-9B34-5E079C73A65B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75" creationId="{15B8C1AA-511F-429A-BE50-424FDB6BA03F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76" creationId="{B185B815-515A-4A44-9F04-15E0AB88ABFE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77" creationId="{2002E85D-11A0-437C-9807-F663179EE72D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78" creationId="{B94E0FA1-A498-4FBC-8D3A-F1B0E21CE3C8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79" creationId="{6DD01D85-A61C-4DF3-A572-C39F3099205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80" creationId="{606A0956-8298-4798-A7CA-F3EF188640E0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81" creationId="{9FC046C1-A19E-4D1D-9E2D-3D3603469647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82" creationId="{8AE1F101-2B75-403A-9E6A-BB3A2BE6918A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83" creationId="{49FC5B16-5F92-4F6D-B37A-A2E721235AC9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84" creationId="{D55C502B-5B99-4E53-A28C-E1F98BDA870F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85" creationId="{81A71674-01EC-4033-A73B-B8DD72D0E010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86" creationId="{5F0F873E-D3B8-428A-966A-D3D8E6E4C9E5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87" creationId="{403CAAAD-AF69-43BB-8504-2D17F738B74B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88" creationId="{03DA5EE5-654E-43CA-B510-ED3E6983519F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89" creationId="{ACB6416F-58C9-4326-9F73-AC46132326AC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90" creationId="{1B087A11-AB52-41C8-8A42-0AB4674737FF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91" creationId="{6C1136D0-0D63-493C-B519-0BBEEEFAD05B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92" creationId="{C4E01BEA-D0F6-436F-BCBA-5E457A19D80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93" creationId="{71DA8D80-0AD4-43F2-9B08-FDB6BFC48719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94" creationId="{1880F469-995F-40A1-8BD9-CC618F9D952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95" creationId="{5DD97CEC-6D2F-469D-BDF0-D89EFC77497E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96" creationId="{A33A2D08-D694-4154-B46B-46338EE766F4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97" creationId="{478999B1-2DD2-49ED-B52A-66C4A6BC2F35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98" creationId="{1C346C35-FF5C-4BB9-B3C4-D1C5847C490D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99" creationId="{3F24BA9C-39A9-4465-9B26-D758F2EEDDC5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00" creationId="{CE5625BC-D7EB-4C1F-AADC-729A046BD70D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01" creationId="{F0266BFE-AA09-4791-91C0-140B5050F09B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02" creationId="{AB380F87-241E-4DE1-9358-BCB7C968D511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03" creationId="{26CDC9FD-1AD3-4343-BFE4-E62FE84DE073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04" creationId="{89A85AC6-28FE-4573-95D2-4325284A3607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05" creationId="{EFCAC6CC-3E18-4966-BA03-004777B326CA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06" creationId="{EC3F72D4-5250-4531-AA85-D3254FBF64C6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07" creationId="{2A186124-92BB-4C5C-912E-66AFB0FED71C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08" creationId="{B7CDD221-2BC4-4FF2-9EB8-59DC3E0AFADF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09" creationId="{5C4BDDFC-C02A-4E96-8EE5-586DA79B06D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10" creationId="{7899ED69-3A1E-45E9-9CE8-5EEACA8CA737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11" creationId="{F8E37B2B-DC4A-42EA-B98D-EE3AE2809461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12" creationId="{541A00D6-60D9-4E45-BE8C-1BE66DF7EEA0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13" creationId="{583BA488-771B-4EB8-A7AD-D1B94C682AE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14" creationId="{17899D68-F504-484C-9886-83941BBF21ED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15" creationId="{86574184-9BA9-4F23-9519-C87C88D0398B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16" creationId="{F02B890D-0A0B-41DE-BE7E-1D7FDE6B6CB8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17" creationId="{C8B2C54F-DF1B-4982-82BC-D01A500BC941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18" creationId="{74A05FDE-5045-4699-ACF4-BA6C368D45AC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19" creationId="{CAE3B4BB-0736-447C-B0E1-C5049D668075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20" creationId="{DF4D7A8C-05E2-41B6-ABBD-63BB51256F1A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21" creationId="{8312C214-0D1E-41C2-AAD5-F42FF2C501D3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22" creationId="{FFBC3CDF-8997-4D86-998D-64B110707039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23" creationId="{36B54AA2-95EF-4836-A036-9BCA1C93B699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24" creationId="{0BFFB88C-FA98-4DCC-B6EF-B7011EB59FA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25" creationId="{691D07CE-D6B7-491C-819A-EAC1719CFC2E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26" creationId="{1B1300DE-F2F4-41BC-A879-551E0CD03CB6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27" creationId="{7052B6FE-9C65-4CE4-B33A-E7093E63462E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28" creationId="{9AB559D5-9F4F-4573-B333-2800E2981A0E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29" creationId="{3E05EB2F-A544-4294-B7AB-A6810393CFA6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30" creationId="{3302A6F6-7804-44BF-8CD8-AD8E972B4BAF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31" creationId="{C3E0C8E2-45E9-40B6-AE34-6E97DF557551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32" creationId="{9EC269D2-B708-4186-9482-384EB021190F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33" creationId="{37BD759C-439C-470F-A251-F6F14FE009E4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34" creationId="{597E656D-409C-4231-8762-6FE96D230423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35" creationId="{6D974ACF-1E2B-44CC-9C2F-BF48896CC51A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36" creationId="{6A404AEF-A4D8-47F8-8278-FA87E1E8B285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37" creationId="{AF14EC66-3A18-421C-931D-6B391254822C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38" creationId="{BA762238-B885-4E93-8116-2FF7DDE58C0E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39" creationId="{D253B582-D8E1-4308-B313-1D14144C3E0E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40" creationId="{FA4D9A00-E795-4EBC-B201-5CCBB14BF8DE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41" creationId="{EC45A96A-AC24-4182-8CED-2E2F26BD8A95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42" creationId="{CA06AA79-0AA6-4122-AA6E-01FB4ECE7E0B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43" creationId="{56A82B63-317A-4DA3-BE12-850BE37037F1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44" creationId="{0F99164B-2A8A-40C9-BC2F-1622FAB5E450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45" creationId="{AD932DDB-A54F-4B42-85A9-729D12E0DF1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46" creationId="{FDFAA65C-9051-401E-914D-1E0A59C8E3D5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47" creationId="{0B7F4DF9-2160-4268-BFDE-C417A68D6CD5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48" creationId="{C11F9D1D-84D9-46C8-B6E1-66334C71C959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49" creationId="{8785C1A5-A63B-42E5-9825-E29CD0DDCA4F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50" creationId="{F36D1A93-53EB-4D50-A491-D189925A328B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51" creationId="{BDFBA580-57FE-46D8-A298-A48457152AA0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52" creationId="{AECF50A5-AD26-48A5-91EB-23E8A3AF8B9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53" creationId="{947187D8-1AE1-4D02-AD81-47267513DB9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54" creationId="{5F84A2D3-C955-4B80-8DC5-2E1F269366BF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55" creationId="{25EB36EF-BB81-41D9-B0AA-49AB2F9BCF93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56" creationId="{2E542D05-FC3F-4C62-9002-014B516D544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57" creationId="{457F33CA-2661-45ED-ADA6-D0A7050F76C4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58" creationId="{32D509C3-A936-4F20-AF6D-71F01B6BEAFD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59" creationId="{1C19DEF4-0C5C-4F56-9AAD-59508A74902B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60" creationId="{5DF626E0-C5EE-401E-B109-DB2D7549D28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61" creationId="{4A31AA91-6758-4D96-A0FF-4D938CA5AEB8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62" creationId="{D785BC8E-7683-4CC6-B41C-9C9D5437D70D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63" creationId="{EAC5A1DD-28B1-4B2E-8DE0-F036AE58810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64" creationId="{EDC14EE2-1C89-4A8B-8695-28B73002F352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65" creationId="{EDD262D8-2C43-4DE9-9E49-59CB101D73BF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66" creationId="{2271B4F8-0A60-4D2E-BF23-D780F21B54CD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67" creationId="{89E4F119-7636-4AD3-8F14-E65CC6D7FA91}"/>
          </ac:spMkLst>
        </pc:spChg>
        <pc:spChg chg="mod topLvl">
          <ac:chgData name="Gabita Cruz" userId="b2611beb94f639ef" providerId="LiveId" clId="{B104059A-077F-4A54-824A-90F684F3A8D6}" dt="2021-11-06T04:18:20.493" v="187" actId="165"/>
          <ac:spMkLst>
            <pc:docMk/>
            <pc:sldMk cId="3803911599" sldId="4099"/>
            <ac:spMk id="168" creationId="{75D84462-231E-4784-BB1F-46E724F8E1FB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69" creationId="{8BA8DADD-0387-4198-B739-4FA9AD0C787A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70" creationId="{E4EB5D7F-DB57-4CF8-9C16-C99FCD32C88A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71" creationId="{F83581E1-FEA9-4ABF-971B-A0510792AE84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72" creationId="{6AD239B7-6032-4B14-964C-E156D052E504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73" creationId="{0EDD2D19-27B7-43AA-BE7E-D9FF3DC4E520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74" creationId="{B6F38480-C73A-4282-A8D6-53A567745E14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75" creationId="{30DB6EE6-78B8-4803-A10B-621B7FEC1C55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76" creationId="{15108289-2DE1-43B8-9B25-0ECAB60DB8C1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77" creationId="{693E273A-6EFA-4D6E-9870-2E7030C08E0B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78" creationId="{C2447673-E958-425E-BE32-5CA8364C36DC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79" creationId="{E93351E4-6952-4F8A-8693-D2A2CC8F6F0C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80" creationId="{93491862-B3C6-4809-A6B0-8AC6DB71A2BE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81" creationId="{60C90A41-8593-4661-BEB6-DA055F0DFB77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82" creationId="{C272C0DA-9864-4953-8673-163EDDCD8C06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83" creationId="{4B689956-0C4F-4440-B396-A673F6B1E12A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84" creationId="{9C39C1F0-415C-40B0-A033-AA88B1147220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85" creationId="{B84C336C-6A77-4C91-86D9-D511018A0E55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86" creationId="{5B71074F-3622-4F08-A9EE-9DEB29A8130D}"/>
          </ac:spMkLst>
        </pc:spChg>
        <pc:spChg chg="mod topLvl">
          <ac:chgData name="Gabita Cruz" userId="b2611beb94f639ef" providerId="LiveId" clId="{B104059A-077F-4A54-824A-90F684F3A8D6}" dt="2021-11-12T01:10:59.750" v="1641" actId="164"/>
          <ac:spMkLst>
            <pc:docMk/>
            <pc:sldMk cId="3803911599" sldId="4099"/>
            <ac:spMk id="187" creationId="{BDF444A2-D763-4AEE-A144-25EFA000EC10}"/>
          </ac:spMkLst>
        </pc:spChg>
        <pc:spChg chg="mod topLvl">
          <ac:chgData name="Gabita Cruz" userId="b2611beb94f639ef" providerId="LiveId" clId="{B104059A-077F-4A54-824A-90F684F3A8D6}" dt="2021-11-12T01:07:56.438" v="1629" actId="164"/>
          <ac:spMkLst>
            <pc:docMk/>
            <pc:sldMk cId="3803911599" sldId="4099"/>
            <ac:spMk id="188" creationId="{67C7535A-80D9-4012-9A37-D8D196881E60}"/>
          </ac:spMkLst>
        </pc:spChg>
        <pc:spChg chg="mod topLvl">
          <ac:chgData name="Gabita Cruz" userId="b2611beb94f639ef" providerId="LiveId" clId="{B104059A-077F-4A54-824A-90F684F3A8D6}" dt="2021-11-12T01:07:56.438" v="1629" actId="164"/>
          <ac:spMkLst>
            <pc:docMk/>
            <pc:sldMk cId="3803911599" sldId="4099"/>
            <ac:spMk id="189" creationId="{37C5F328-4E88-4A2D-A8E2-23BB53E660C9}"/>
          </ac:spMkLst>
        </pc:spChg>
        <pc:spChg chg="mod topLvl">
          <ac:chgData name="Gabita Cruz" userId="b2611beb94f639ef" providerId="LiveId" clId="{B104059A-077F-4A54-824A-90F684F3A8D6}" dt="2021-11-12T01:07:56.438" v="1629" actId="164"/>
          <ac:spMkLst>
            <pc:docMk/>
            <pc:sldMk cId="3803911599" sldId="4099"/>
            <ac:spMk id="190" creationId="{845D80A9-EF16-4A64-A60F-C9CC23CFB4C3}"/>
          </ac:spMkLst>
        </pc:spChg>
        <pc:spChg chg="mod topLvl">
          <ac:chgData name="Gabita Cruz" userId="b2611beb94f639ef" providerId="LiveId" clId="{B104059A-077F-4A54-824A-90F684F3A8D6}" dt="2021-11-12T01:07:56.438" v="1629" actId="164"/>
          <ac:spMkLst>
            <pc:docMk/>
            <pc:sldMk cId="3803911599" sldId="4099"/>
            <ac:spMk id="191" creationId="{8FBC2CF1-777F-4017-A97E-F34EDACBE074}"/>
          </ac:spMkLst>
        </pc:spChg>
        <pc:spChg chg="mod topLvl">
          <ac:chgData name="Gabita Cruz" userId="b2611beb94f639ef" providerId="LiveId" clId="{B104059A-077F-4A54-824A-90F684F3A8D6}" dt="2021-11-12T01:07:56.438" v="1629" actId="164"/>
          <ac:spMkLst>
            <pc:docMk/>
            <pc:sldMk cId="3803911599" sldId="4099"/>
            <ac:spMk id="192" creationId="{7EEE4878-D6DD-44D7-845C-8B210EE963E1}"/>
          </ac:spMkLst>
        </pc:spChg>
        <pc:spChg chg="mod topLvl">
          <ac:chgData name="Gabita Cruz" userId="b2611beb94f639ef" providerId="LiveId" clId="{B104059A-077F-4A54-824A-90F684F3A8D6}" dt="2021-11-12T01:07:56.438" v="1629" actId="164"/>
          <ac:spMkLst>
            <pc:docMk/>
            <pc:sldMk cId="3803911599" sldId="4099"/>
            <ac:spMk id="193" creationId="{CA77584E-6BA2-4DD9-9B4D-552C961EAA24}"/>
          </ac:spMkLst>
        </pc:spChg>
        <pc:spChg chg="mod topLvl">
          <ac:chgData name="Gabita Cruz" userId="b2611beb94f639ef" providerId="LiveId" clId="{B104059A-077F-4A54-824A-90F684F3A8D6}" dt="2021-11-12T01:07:56.438" v="1629" actId="164"/>
          <ac:spMkLst>
            <pc:docMk/>
            <pc:sldMk cId="3803911599" sldId="4099"/>
            <ac:spMk id="194" creationId="{1B893554-15B0-422E-AB86-F48F8BDC1363}"/>
          </ac:spMkLst>
        </pc:spChg>
        <pc:spChg chg="mod topLvl">
          <ac:chgData name="Gabita Cruz" userId="b2611beb94f639ef" providerId="LiveId" clId="{B104059A-077F-4A54-824A-90F684F3A8D6}" dt="2021-11-12T01:07:56.438" v="1629" actId="164"/>
          <ac:spMkLst>
            <pc:docMk/>
            <pc:sldMk cId="3803911599" sldId="4099"/>
            <ac:spMk id="195" creationId="{F0E27755-AA41-4F1D-95B9-71EBCA07795C}"/>
          </ac:spMkLst>
        </pc:spChg>
        <pc:spChg chg="mod topLvl">
          <ac:chgData name="Gabita Cruz" userId="b2611beb94f639ef" providerId="LiveId" clId="{B104059A-077F-4A54-824A-90F684F3A8D6}" dt="2021-11-12T01:07:56.438" v="1629" actId="164"/>
          <ac:spMkLst>
            <pc:docMk/>
            <pc:sldMk cId="3803911599" sldId="4099"/>
            <ac:spMk id="196" creationId="{25C483E1-E35E-43C9-9535-302586371FE0}"/>
          </ac:spMkLst>
        </pc:spChg>
        <pc:spChg chg="mod topLvl">
          <ac:chgData name="Gabita Cruz" userId="b2611beb94f639ef" providerId="LiveId" clId="{B104059A-077F-4A54-824A-90F684F3A8D6}" dt="2021-11-12T01:07:56.438" v="1629" actId="164"/>
          <ac:spMkLst>
            <pc:docMk/>
            <pc:sldMk cId="3803911599" sldId="4099"/>
            <ac:spMk id="197" creationId="{CC2099DF-FBEA-4B2E-BCE7-BBA24481050F}"/>
          </ac:spMkLst>
        </pc:spChg>
        <pc:spChg chg="mod topLvl">
          <ac:chgData name="Gabita Cruz" userId="b2611beb94f639ef" providerId="LiveId" clId="{B104059A-077F-4A54-824A-90F684F3A8D6}" dt="2021-11-12T01:06:49.142" v="1625" actId="164"/>
          <ac:spMkLst>
            <pc:docMk/>
            <pc:sldMk cId="3803911599" sldId="4099"/>
            <ac:spMk id="198" creationId="{D5A367F2-B80D-415C-826C-16CDB9CE5ACF}"/>
          </ac:spMkLst>
        </pc:spChg>
        <pc:spChg chg="mod topLvl">
          <ac:chgData name="Gabita Cruz" userId="b2611beb94f639ef" providerId="LiveId" clId="{B104059A-077F-4A54-824A-90F684F3A8D6}" dt="2021-11-12T01:06:49.142" v="1625" actId="164"/>
          <ac:spMkLst>
            <pc:docMk/>
            <pc:sldMk cId="3803911599" sldId="4099"/>
            <ac:spMk id="199" creationId="{4C01B450-BF41-4FA8-8B69-3FD9E3DA8CA0}"/>
          </ac:spMkLst>
        </pc:spChg>
        <pc:spChg chg="mod topLvl">
          <ac:chgData name="Gabita Cruz" userId="b2611beb94f639ef" providerId="LiveId" clId="{B104059A-077F-4A54-824A-90F684F3A8D6}" dt="2021-11-12T01:06:49.142" v="1625" actId="164"/>
          <ac:spMkLst>
            <pc:docMk/>
            <pc:sldMk cId="3803911599" sldId="4099"/>
            <ac:spMk id="200" creationId="{EA6D7338-0DDD-48FB-A8CD-0B10E9C93576}"/>
          </ac:spMkLst>
        </pc:spChg>
        <pc:spChg chg="mod topLvl">
          <ac:chgData name="Gabita Cruz" userId="b2611beb94f639ef" providerId="LiveId" clId="{B104059A-077F-4A54-824A-90F684F3A8D6}" dt="2021-11-12T01:06:49.142" v="1625" actId="164"/>
          <ac:spMkLst>
            <pc:docMk/>
            <pc:sldMk cId="3803911599" sldId="4099"/>
            <ac:spMk id="201" creationId="{60621F70-EE5F-43DA-898D-A5DEC8602BBC}"/>
          </ac:spMkLst>
        </pc:spChg>
        <pc:spChg chg="mod topLvl">
          <ac:chgData name="Gabita Cruz" userId="b2611beb94f639ef" providerId="LiveId" clId="{B104059A-077F-4A54-824A-90F684F3A8D6}" dt="2021-11-12T01:06:49.142" v="1625" actId="164"/>
          <ac:spMkLst>
            <pc:docMk/>
            <pc:sldMk cId="3803911599" sldId="4099"/>
            <ac:spMk id="202" creationId="{2864171E-A610-433A-9F0F-0835B437D1D1}"/>
          </ac:spMkLst>
        </pc:spChg>
        <pc:spChg chg="mod topLvl">
          <ac:chgData name="Gabita Cruz" userId="b2611beb94f639ef" providerId="LiveId" clId="{B104059A-077F-4A54-824A-90F684F3A8D6}" dt="2021-11-12T01:06:49.142" v="1625" actId="164"/>
          <ac:spMkLst>
            <pc:docMk/>
            <pc:sldMk cId="3803911599" sldId="4099"/>
            <ac:spMk id="203" creationId="{6BD8055A-660D-425E-B02D-CA65E42CC3D2}"/>
          </ac:spMkLst>
        </pc:spChg>
        <pc:spChg chg="mod topLvl">
          <ac:chgData name="Gabita Cruz" userId="b2611beb94f639ef" providerId="LiveId" clId="{B104059A-077F-4A54-824A-90F684F3A8D6}" dt="2021-11-12T01:06:49.142" v="1625" actId="164"/>
          <ac:spMkLst>
            <pc:docMk/>
            <pc:sldMk cId="3803911599" sldId="4099"/>
            <ac:spMk id="204" creationId="{862AB508-1DAE-4A49-A73A-D7E9FF637803}"/>
          </ac:spMkLst>
        </pc:spChg>
        <pc:spChg chg="mod topLvl">
          <ac:chgData name="Gabita Cruz" userId="b2611beb94f639ef" providerId="LiveId" clId="{B104059A-077F-4A54-824A-90F684F3A8D6}" dt="2021-11-12T01:06:49.142" v="1625" actId="164"/>
          <ac:spMkLst>
            <pc:docMk/>
            <pc:sldMk cId="3803911599" sldId="4099"/>
            <ac:spMk id="205" creationId="{3791E0A3-4D80-4218-BFE6-41A7AC68A687}"/>
          </ac:spMkLst>
        </pc:spChg>
        <pc:spChg chg="mod topLvl">
          <ac:chgData name="Gabita Cruz" userId="b2611beb94f639ef" providerId="LiveId" clId="{B104059A-077F-4A54-824A-90F684F3A8D6}" dt="2021-11-12T01:06:49.142" v="1625" actId="164"/>
          <ac:spMkLst>
            <pc:docMk/>
            <pc:sldMk cId="3803911599" sldId="4099"/>
            <ac:spMk id="206" creationId="{402C312B-33D5-4D41-8E0C-F86D3930CB98}"/>
          </ac:spMkLst>
        </pc:spChg>
        <pc:spChg chg="mod topLvl">
          <ac:chgData name="Gabita Cruz" userId="b2611beb94f639ef" providerId="LiveId" clId="{B104059A-077F-4A54-824A-90F684F3A8D6}" dt="2021-11-12T01:06:49.142" v="1625" actId="164"/>
          <ac:spMkLst>
            <pc:docMk/>
            <pc:sldMk cId="3803911599" sldId="4099"/>
            <ac:spMk id="207" creationId="{4BCD713A-F9F9-43D6-8A04-D9EFD5A25697}"/>
          </ac:spMkLst>
        </pc:spChg>
        <pc:spChg chg="mod topLvl">
          <ac:chgData name="Gabita Cruz" userId="b2611beb94f639ef" providerId="LiveId" clId="{B104059A-077F-4A54-824A-90F684F3A8D6}" dt="2021-11-12T01:05:00.571" v="1619" actId="164"/>
          <ac:spMkLst>
            <pc:docMk/>
            <pc:sldMk cId="3803911599" sldId="4099"/>
            <ac:spMk id="208" creationId="{5AFA83C1-2192-47A3-BD3B-5DA90999CF9B}"/>
          </ac:spMkLst>
        </pc:spChg>
        <pc:spChg chg="mod topLvl">
          <ac:chgData name="Gabita Cruz" userId="b2611beb94f639ef" providerId="LiveId" clId="{B104059A-077F-4A54-824A-90F684F3A8D6}" dt="2021-11-12T01:05:00.571" v="1619" actId="164"/>
          <ac:spMkLst>
            <pc:docMk/>
            <pc:sldMk cId="3803911599" sldId="4099"/>
            <ac:spMk id="209" creationId="{BD8C9111-FE31-4C90-99B2-E4893D3C8850}"/>
          </ac:spMkLst>
        </pc:spChg>
        <pc:spChg chg="mod topLvl">
          <ac:chgData name="Gabita Cruz" userId="b2611beb94f639ef" providerId="LiveId" clId="{B104059A-077F-4A54-824A-90F684F3A8D6}" dt="2021-11-12T01:05:00.571" v="1619" actId="164"/>
          <ac:spMkLst>
            <pc:docMk/>
            <pc:sldMk cId="3803911599" sldId="4099"/>
            <ac:spMk id="210" creationId="{7E873874-FC93-42BB-B5E7-B4AE41C809BD}"/>
          </ac:spMkLst>
        </pc:spChg>
        <pc:spChg chg="mod topLvl">
          <ac:chgData name="Gabita Cruz" userId="b2611beb94f639ef" providerId="LiveId" clId="{B104059A-077F-4A54-824A-90F684F3A8D6}" dt="2021-11-12T01:05:00.571" v="1619" actId="164"/>
          <ac:spMkLst>
            <pc:docMk/>
            <pc:sldMk cId="3803911599" sldId="4099"/>
            <ac:spMk id="211" creationId="{34B07828-32CF-4163-96A9-8A7A84953E02}"/>
          </ac:spMkLst>
        </pc:spChg>
        <pc:spChg chg="mod topLvl">
          <ac:chgData name="Gabita Cruz" userId="b2611beb94f639ef" providerId="LiveId" clId="{B104059A-077F-4A54-824A-90F684F3A8D6}" dt="2021-11-12T01:05:00.571" v="1619" actId="164"/>
          <ac:spMkLst>
            <pc:docMk/>
            <pc:sldMk cId="3803911599" sldId="4099"/>
            <ac:spMk id="212" creationId="{355027EB-52D4-4582-B60F-345C5342788F}"/>
          </ac:spMkLst>
        </pc:spChg>
        <pc:spChg chg="mod topLvl">
          <ac:chgData name="Gabita Cruz" userId="b2611beb94f639ef" providerId="LiveId" clId="{B104059A-077F-4A54-824A-90F684F3A8D6}" dt="2021-11-12T01:05:00.571" v="1619" actId="164"/>
          <ac:spMkLst>
            <pc:docMk/>
            <pc:sldMk cId="3803911599" sldId="4099"/>
            <ac:spMk id="213" creationId="{27B23232-01C7-4EF9-B57D-92F0C7DB2598}"/>
          </ac:spMkLst>
        </pc:spChg>
        <pc:spChg chg="mod topLvl">
          <ac:chgData name="Gabita Cruz" userId="b2611beb94f639ef" providerId="LiveId" clId="{B104059A-077F-4A54-824A-90F684F3A8D6}" dt="2021-11-12T01:05:00.571" v="1619" actId="164"/>
          <ac:spMkLst>
            <pc:docMk/>
            <pc:sldMk cId="3803911599" sldId="4099"/>
            <ac:spMk id="214" creationId="{F55E7EB4-4AF1-4DC3-9305-030034E81852}"/>
          </ac:spMkLst>
        </pc:spChg>
        <pc:spChg chg="mod topLvl">
          <ac:chgData name="Gabita Cruz" userId="b2611beb94f639ef" providerId="LiveId" clId="{B104059A-077F-4A54-824A-90F684F3A8D6}" dt="2021-11-12T01:05:00.571" v="1619" actId="164"/>
          <ac:spMkLst>
            <pc:docMk/>
            <pc:sldMk cId="3803911599" sldId="4099"/>
            <ac:spMk id="215" creationId="{D678B184-463D-4E3B-9FEA-9314A82A38C4}"/>
          </ac:spMkLst>
        </pc:spChg>
        <pc:spChg chg="mod topLvl">
          <ac:chgData name="Gabita Cruz" userId="b2611beb94f639ef" providerId="LiveId" clId="{B104059A-077F-4A54-824A-90F684F3A8D6}" dt="2021-11-12T01:05:00.571" v="1619" actId="164"/>
          <ac:spMkLst>
            <pc:docMk/>
            <pc:sldMk cId="3803911599" sldId="4099"/>
            <ac:spMk id="216" creationId="{CC683B90-3137-41CD-AC15-5129FC38E003}"/>
          </ac:spMkLst>
        </pc:spChg>
        <pc:spChg chg="mod topLvl">
          <ac:chgData name="Gabita Cruz" userId="b2611beb94f639ef" providerId="LiveId" clId="{B104059A-077F-4A54-824A-90F684F3A8D6}" dt="2021-11-12T01:05:00.571" v="1619" actId="164"/>
          <ac:spMkLst>
            <pc:docMk/>
            <pc:sldMk cId="3803911599" sldId="4099"/>
            <ac:spMk id="217" creationId="{EA7F8709-DC2A-48D0-8006-7B35CEB033E9}"/>
          </ac:spMkLst>
        </pc:spChg>
        <pc:spChg chg="mod topLvl">
          <ac:chgData name="Gabita Cruz" userId="b2611beb94f639ef" providerId="LiveId" clId="{B104059A-077F-4A54-824A-90F684F3A8D6}" dt="2021-11-12T01:03:35.902" v="1612" actId="164"/>
          <ac:spMkLst>
            <pc:docMk/>
            <pc:sldMk cId="3803911599" sldId="4099"/>
            <ac:spMk id="218" creationId="{336B1974-60B9-4AA0-8214-51277017C77A}"/>
          </ac:spMkLst>
        </pc:spChg>
        <pc:spChg chg="mod topLvl">
          <ac:chgData name="Gabita Cruz" userId="b2611beb94f639ef" providerId="LiveId" clId="{B104059A-077F-4A54-824A-90F684F3A8D6}" dt="2021-11-12T01:03:35.902" v="1612" actId="164"/>
          <ac:spMkLst>
            <pc:docMk/>
            <pc:sldMk cId="3803911599" sldId="4099"/>
            <ac:spMk id="219" creationId="{4DB7B371-D69A-4310-83BD-9ABB9B05FEF0}"/>
          </ac:spMkLst>
        </pc:spChg>
        <pc:spChg chg="mod topLvl">
          <ac:chgData name="Gabita Cruz" userId="b2611beb94f639ef" providerId="LiveId" clId="{B104059A-077F-4A54-824A-90F684F3A8D6}" dt="2021-11-12T01:03:09.767" v="1609" actId="164"/>
          <ac:spMkLst>
            <pc:docMk/>
            <pc:sldMk cId="3803911599" sldId="4099"/>
            <ac:spMk id="220" creationId="{8262068B-B5F7-4591-956B-BB66F643EF02}"/>
          </ac:spMkLst>
        </pc:spChg>
        <pc:spChg chg="mod topLvl">
          <ac:chgData name="Gabita Cruz" userId="b2611beb94f639ef" providerId="LiveId" clId="{B104059A-077F-4A54-824A-90F684F3A8D6}" dt="2021-11-12T01:03:09.767" v="1609" actId="164"/>
          <ac:spMkLst>
            <pc:docMk/>
            <pc:sldMk cId="3803911599" sldId="4099"/>
            <ac:spMk id="221" creationId="{8F6AC240-E8B4-4EBC-B20B-21C2E82CF455}"/>
          </ac:spMkLst>
        </pc:spChg>
        <pc:spChg chg="mod topLvl">
          <ac:chgData name="Gabita Cruz" userId="b2611beb94f639ef" providerId="LiveId" clId="{B104059A-077F-4A54-824A-90F684F3A8D6}" dt="2021-11-12T01:03:09.767" v="1609" actId="164"/>
          <ac:spMkLst>
            <pc:docMk/>
            <pc:sldMk cId="3803911599" sldId="4099"/>
            <ac:spMk id="222" creationId="{848B5FE4-5CDA-425C-92A8-EC94FBF98359}"/>
          </ac:spMkLst>
        </pc:spChg>
        <pc:spChg chg="mod topLvl">
          <ac:chgData name="Gabita Cruz" userId="b2611beb94f639ef" providerId="LiveId" clId="{B104059A-077F-4A54-824A-90F684F3A8D6}" dt="2021-11-12T01:03:09.767" v="1609" actId="164"/>
          <ac:spMkLst>
            <pc:docMk/>
            <pc:sldMk cId="3803911599" sldId="4099"/>
            <ac:spMk id="223" creationId="{FBACB351-94A6-4953-BC55-25E2F667EF8A}"/>
          </ac:spMkLst>
        </pc:spChg>
        <pc:spChg chg="mod topLvl">
          <ac:chgData name="Gabita Cruz" userId="b2611beb94f639ef" providerId="LiveId" clId="{B104059A-077F-4A54-824A-90F684F3A8D6}" dt="2021-11-12T01:02:10.898" v="1604" actId="207"/>
          <ac:spMkLst>
            <pc:docMk/>
            <pc:sldMk cId="3803911599" sldId="4099"/>
            <ac:spMk id="224" creationId="{51F304C3-1BF5-4117-9C9B-331B2EC0583E}"/>
          </ac:spMkLst>
        </pc:spChg>
        <pc:spChg chg="mod topLvl">
          <ac:chgData name="Gabita Cruz" userId="b2611beb94f639ef" providerId="LiveId" clId="{B104059A-077F-4A54-824A-90F684F3A8D6}" dt="2021-11-12T01:02:00.647" v="1603" actId="164"/>
          <ac:spMkLst>
            <pc:docMk/>
            <pc:sldMk cId="3803911599" sldId="4099"/>
            <ac:spMk id="225" creationId="{60907A9E-5FEE-4E51-853B-011119EC4E2D}"/>
          </ac:spMkLst>
        </pc:spChg>
        <pc:spChg chg="mod topLvl">
          <ac:chgData name="Gabita Cruz" userId="b2611beb94f639ef" providerId="LiveId" clId="{B104059A-077F-4A54-824A-90F684F3A8D6}" dt="2021-11-12T01:02:00.647" v="1603" actId="164"/>
          <ac:spMkLst>
            <pc:docMk/>
            <pc:sldMk cId="3803911599" sldId="4099"/>
            <ac:spMk id="226" creationId="{0BACEB0A-4AF5-4CB6-A356-5310F54F8E3F}"/>
          </ac:spMkLst>
        </pc:spChg>
        <pc:spChg chg="mod topLvl">
          <ac:chgData name="Gabita Cruz" userId="b2611beb94f639ef" providerId="LiveId" clId="{B104059A-077F-4A54-824A-90F684F3A8D6}" dt="2021-11-12T01:02:00.647" v="1603" actId="164"/>
          <ac:spMkLst>
            <pc:docMk/>
            <pc:sldMk cId="3803911599" sldId="4099"/>
            <ac:spMk id="227" creationId="{78810BF9-E8B0-4D68-B6BE-F66A7CF8E467}"/>
          </ac:spMkLst>
        </pc:spChg>
        <pc:spChg chg="mod topLvl">
          <ac:chgData name="Gabita Cruz" userId="b2611beb94f639ef" providerId="LiveId" clId="{B104059A-077F-4A54-824A-90F684F3A8D6}" dt="2021-11-12T01:02:00.647" v="1603" actId="164"/>
          <ac:spMkLst>
            <pc:docMk/>
            <pc:sldMk cId="3803911599" sldId="4099"/>
            <ac:spMk id="228" creationId="{EC9F0B4E-2616-4991-A318-4A78E54C7BC4}"/>
          </ac:spMkLst>
        </pc:spChg>
        <pc:spChg chg="mod topLvl">
          <ac:chgData name="Gabita Cruz" userId="b2611beb94f639ef" providerId="LiveId" clId="{B104059A-077F-4A54-824A-90F684F3A8D6}" dt="2021-11-12T01:00:57.951" v="1598" actId="164"/>
          <ac:spMkLst>
            <pc:docMk/>
            <pc:sldMk cId="3803911599" sldId="4099"/>
            <ac:spMk id="229" creationId="{21FDF93D-E9C4-4BC2-BC07-F644D1D1CFB4}"/>
          </ac:spMkLst>
        </pc:spChg>
        <pc:spChg chg="mod topLvl">
          <ac:chgData name="Gabita Cruz" userId="b2611beb94f639ef" providerId="LiveId" clId="{B104059A-077F-4A54-824A-90F684F3A8D6}" dt="2021-11-12T01:00:57.951" v="1598" actId="164"/>
          <ac:spMkLst>
            <pc:docMk/>
            <pc:sldMk cId="3803911599" sldId="4099"/>
            <ac:spMk id="230" creationId="{CEC41F57-5B37-41F8-B217-D91E5FAC443A}"/>
          </ac:spMkLst>
        </pc:spChg>
        <pc:spChg chg="mod topLvl">
          <ac:chgData name="Gabita Cruz" userId="b2611beb94f639ef" providerId="LiveId" clId="{B104059A-077F-4A54-824A-90F684F3A8D6}" dt="2021-11-12T01:00:57.951" v="1598" actId="164"/>
          <ac:spMkLst>
            <pc:docMk/>
            <pc:sldMk cId="3803911599" sldId="4099"/>
            <ac:spMk id="231" creationId="{289B832F-4D75-4079-8EEB-F3CC41A6EB2D}"/>
          </ac:spMkLst>
        </pc:spChg>
        <pc:spChg chg="mod topLvl">
          <ac:chgData name="Gabita Cruz" userId="b2611beb94f639ef" providerId="LiveId" clId="{B104059A-077F-4A54-824A-90F684F3A8D6}" dt="2021-11-12T01:00:38.995" v="1594" actId="164"/>
          <ac:spMkLst>
            <pc:docMk/>
            <pc:sldMk cId="3803911599" sldId="4099"/>
            <ac:spMk id="232" creationId="{947BF7B3-9302-43F9-B957-F513B917887C}"/>
          </ac:spMkLst>
        </pc:spChg>
        <pc:spChg chg="mod topLvl">
          <ac:chgData name="Gabita Cruz" userId="b2611beb94f639ef" providerId="LiveId" clId="{B104059A-077F-4A54-824A-90F684F3A8D6}" dt="2021-11-12T01:00:38.995" v="1594" actId="164"/>
          <ac:spMkLst>
            <pc:docMk/>
            <pc:sldMk cId="3803911599" sldId="4099"/>
            <ac:spMk id="233" creationId="{25F03A32-6917-4E3B-9856-C16C517AFB35}"/>
          </ac:spMkLst>
        </pc:spChg>
        <pc:spChg chg="mod topLvl">
          <ac:chgData name="Gabita Cruz" userId="b2611beb94f639ef" providerId="LiveId" clId="{B104059A-077F-4A54-824A-90F684F3A8D6}" dt="2021-11-12T01:00:38.995" v="1594" actId="164"/>
          <ac:spMkLst>
            <pc:docMk/>
            <pc:sldMk cId="3803911599" sldId="4099"/>
            <ac:spMk id="234" creationId="{F23FB073-408F-443F-881D-5C984FF603AE}"/>
          </ac:spMkLst>
        </pc:spChg>
        <pc:spChg chg="mod topLvl">
          <ac:chgData name="Gabita Cruz" userId="b2611beb94f639ef" providerId="LiveId" clId="{B104059A-077F-4A54-824A-90F684F3A8D6}" dt="2021-11-12T01:00:14.363" v="1590" actId="164"/>
          <ac:spMkLst>
            <pc:docMk/>
            <pc:sldMk cId="3803911599" sldId="4099"/>
            <ac:spMk id="235" creationId="{62645763-C106-4E90-9BF4-8CFDCCBBE6C1}"/>
          </ac:spMkLst>
        </pc:spChg>
        <pc:spChg chg="mod topLvl">
          <ac:chgData name="Gabita Cruz" userId="b2611beb94f639ef" providerId="LiveId" clId="{B104059A-077F-4A54-824A-90F684F3A8D6}" dt="2021-11-12T01:00:14.363" v="1590" actId="164"/>
          <ac:spMkLst>
            <pc:docMk/>
            <pc:sldMk cId="3803911599" sldId="4099"/>
            <ac:spMk id="236" creationId="{AD6D0200-2BA6-435B-ABD1-2E7DECF29A6A}"/>
          </ac:spMkLst>
        </pc:spChg>
        <pc:spChg chg="mod topLvl">
          <ac:chgData name="Gabita Cruz" userId="b2611beb94f639ef" providerId="LiveId" clId="{B104059A-077F-4A54-824A-90F684F3A8D6}" dt="2021-11-12T01:00:14.363" v="1590" actId="164"/>
          <ac:spMkLst>
            <pc:docMk/>
            <pc:sldMk cId="3803911599" sldId="4099"/>
            <ac:spMk id="237" creationId="{CB6D4EC1-9422-4796-82AE-A331192A0D06}"/>
          </ac:spMkLst>
        </pc:spChg>
        <pc:spChg chg="mod topLvl">
          <ac:chgData name="Gabita Cruz" userId="b2611beb94f639ef" providerId="LiveId" clId="{B104059A-077F-4A54-824A-90F684F3A8D6}" dt="2021-11-12T00:59:04.552" v="1586" actId="164"/>
          <ac:spMkLst>
            <pc:docMk/>
            <pc:sldMk cId="3803911599" sldId="4099"/>
            <ac:spMk id="238" creationId="{42CC7B5F-B897-45C0-BFAF-E63BAB763009}"/>
          </ac:spMkLst>
        </pc:spChg>
        <pc:spChg chg="mod topLvl">
          <ac:chgData name="Gabita Cruz" userId="b2611beb94f639ef" providerId="LiveId" clId="{B104059A-077F-4A54-824A-90F684F3A8D6}" dt="2021-11-12T00:59:04.552" v="1586" actId="164"/>
          <ac:spMkLst>
            <pc:docMk/>
            <pc:sldMk cId="3803911599" sldId="4099"/>
            <ac:spMk id="239" creationId="{F8FB974E-68A2-4D23-AF0D-CB01656BE3D6}"/>
          </ac:spMkLst>
        </pc:spChg>
        <pc:spChg chg="mod topLvl">
          <ac:chgData name="Gabita Cruz" userId="b2611beb94f639ef" providerId="LiveId" clId="{B104059A-077F-4A54-824A-90F684F3A8D6}" dt="2021-11-12T00:59:04.552" v="1586" actId="164"/>
          <ac:spMkLst>
            <pc:docMk/>
            <pc:sldMk cId="3803911599" sldId="4099"/>
            <ac:spMk id="240" creationId="{D2119229-4C4A-4BBD-AF7B-115AE9492062}"/>
          </ac:spMkLst>
        </pc:spChg>
        <pc:spChg chg="mod topLvl">
          <ac:chgData name="Gabita Cruz" userId="b2611beb94f639ef" providerId="LiveId" clId="{B104059A-077F-4A54-824A-90F684F3A8D6}" dt="2021-11-12T00:59:04.552" v="1586" actId="164"/>
          <ac:spMkLst>
            <pc:docMk/>
            <pc:sldMk cId="3803911599" sldId="4099"/>
            <ac:spMk id="241" creationId="{E9D2EFE4-B3F6-494C-B157-A099B0B9B9A4}"/>
          </ac:spMkLst>
        </pc:spChg>
        <pc:spChg chg="mod topLvl">
          <ac:chgData name="Gabita Cruz" userId="b2611beb94f639ef" providerId="LiveId" clId="{B104059A-077F-4A54-824A-90F684F3A8D6}" dt="2021-11-12T00:59:04.552" v="1586" actId="164"/>
          <ac:spMkLst>
            <pc:docMk/>
            <pc:sldMk cId="3803911599" sldId="4099"/>
            <ac:spMk id="242" creationId="{C9AF9169-883D-4C82-A07B-8CC8389BDFCE}"/>
          </ac:spMkLst>
        </pc:spChg>
        <pc:spChg chg="mod topLvl">
          <ac:chgData name="Gabita Cruz" userId="b2611beb94f639ef" providerId="LiveId" clId="{B104059A-077F-4A54-824A-90F684F3A8D6}" dt="2021-11-11T03:57:44.725" v="1568" actId="164"/>
          <ac:spMkLst>
            <pc:docMk/>
            <pc:sldMk cId="3803911599" sldId="4099"/>
            <ac:spMk id="243" creationId="{6AE64A38-0672-4503-A3B2-3AE1539022CA}"/>
          </ac:spMkLst>
        </pc:spChg>
        <pc:spChg chg="mod topLvl">
          <ac:chgData name="Gabita Cruz" userId="b2611beb94f639ef" providerId="LiveId" clId="{B104059A-077F-4A54-824A-90F684F3A8D6}" dt="2021-11-11T03:57:44.725" v="1568" actId="164"/>
          <ac:spMkLst>
            <pc:docMk/>
            <pc:sldMk cId="3803911599" sldId="4099"/>
            <ac:spMk id="244" creationId="{20A661E5-39FD-4F8F-809E-FCB1DD044B9D}"/>
          </ac:spMkLst>
        </pc:spChg>
        <pc:spChg chg="mod topLvl">
          <ac:chgData name="Gabita Cruz" userId="b2611beb94f639ef" providerId="LiveId" clId="{B104059A-077F-4A54-824A-90F684F3A8D6}" dt="2021-11-11T03:57:27.743" v="1565" actId="164"/>
          <ac:spMkLst>
            <pc:docMk/>
            <pc:sldMk cId="3803911599" sldId="4099"/>
            <ac:spMk id="245" creationId="{37993D48-67E4-491B-A2D7-F55D1488CD14}"/>
          </ac:spMkLst>
        </pc:spChg>
        <pc:spChg chg="mod topLvl">
          <ac:chgData name="Gabita Cruz" userId="b2611beb94f639ef" providerId="LiveId" clId="{B104059A-077F-4A54-824A-90F684F3A8D6}" dt="2021-11-11T03:57:27.743" v="1565" actId="164"/>
          <ac:spMkLst>
            <pc:docMk/>
            <pc:sldMk cId="3803911599" sldId="4099"/>
            <ac:spMk id="246" creationId="{22D3612D-61A2-4A6A-B9D3-49A2097A4EC8}"/>
          </ac:spMkLst>
        </pc:spChg>
        <pc:spChg chg="mod topLvl">
          <ac:chgData name="Gabita Cruz" userId="b2611beb94f639ef" providerId="LiveId" clId="{B104059A-077F-4A54-824A-90F684F3A8D6}" dt="2021-11-11T03:57:13.144" v="1562" actId="164"/>
          <ac:spMkLst>
            <pc:docMk/>
            <pc:sldMk cId="3803911599" sldId="4099"/>
            <ac:spMk id="247" creationId="{19FEDCD6-F992-4F8B-92B7-78C56DC12A15}"/>
          </ac:spMkLst>
        </pc:spChg>
        <pc:spChg chg="mod topLvl">
          <ac:chgData name="Gabita Cruz" userId="b2611beb94f639ef" providerId="LiveId" clId="{B104059A-077F-4A54-824A-90F684F3A8D6}" dt="2021-11-11T03:57:13.144" v="1562" actId="164"/>
          <ac:spMkLst>
            <pc:docMk/>
            <pc:sldMk cId="3803911599" sldId="4099"/>
            <ac:spMk id="248" creationId="{CE6D293B-2EB2-4CA2-A41F-13ABE857FCA6}"/>
          </ac:spMkLst>
        </pc:spChg>
        <pc:spChg chg="mod topLvl">
          <ac:chgData name="Gabita Cruz" userId="b2611beb94f639ef" providerId="LiveId" clId="{B104059A-077F-4A54-824A-90F684F3A8D6}" dt="2021-11-11T03:57:13.144" v="1562" actId="164"/>
          <ac:spMkLst>
            <pc:docMk/>
            <pc:sldMk cId="3803911599" sldId="4099"/>
            <ac:spMk id="249" creationId="{4942E4BD-E699-493A-BE45-9C5396589801}"/>
          </ac:spMkLst>
        </pc:spChg>
        <pc:spChg chg="mod topLvl">
          <ac:chgData name="Gabita Cruz" userId="b2611beb94f639ef" providerId="LiveId" clId="{B104059A-077F-4A54-824A-90F684F3A8D6}" dt="2021-11-11T03:57:13.144" v="1562" actId="164"/>
          <ac:spMkLst>
            <pc:docMk/>
            <pc:sldMk cId="3803911599" sldId="4099"/>
            <ac:spMk id="250" creationId="{597CC8E8-7C28-463B-B0CC-93A0A7AAAE30}"/>
          </ac:spMkLst>
        </pc:spChg>
        <pc:spChg chg="mod topLvl">
          <ac:chgData name="Gabita Cruz" userId="b2611beb94f639ef" providerId="LiveId" clId="{B104059A-077F-4A54-824A-90F684F3A8D6}" dt="2021-11-11T03:57:13.144" v="1562" actId="164"/>
          <ac:spMkLst>
            <pc:docMk/>
            <pc:sldMk cId="3803911599" sldId="4099"/>
            <ac:spMk id="251" creationId="{52AE5059-9BAC-42D4-B955-553AD2A81029}"/>
          </ac:spMkLst>
        </pc:spChg>
        <pc:spChg chg="mod topLvl">
          <ac:chgData name="Gabita Cruz" userId="b2611beb94f639ef" providerId="LiveId" clId="{B104059A-077F-4A54-824A-90F684F3A8D6}" dt="2021-11-11T03:57:13.144" v="1562" actId="164"/>
          <ac:spMkLst>
            <pc:docMk/>
            <pc:sldMk cId="3803911599" sldId="4099"/>
            <ac:spMk id="252" creationId="{81A76B3B-DE0E-4789-A103-A58661EBDE58}"/>
          </ac:spMkLst>
        </pc:spChg>
        <pc:spChg chg="mod topLvl">
          <ac:chgData name="Gabita Cruz" userId="b2611beb94f639ef" providerId="LiveId" clId="{B104059A-077F-4A54-824A-90F684F3A8D6}" dt="2021-11-11T03:57:13.144" v="1562" actId="164"/>
          <ac:spMkLst>
            <pc:docMk/>
            <pc:sldMk cId="3803911599" sldId="4099"/>
            <ac:spMk id="253" creationId="{28B4E66C-7085-40D9-9021-B5048B2B3F71}"/>
          </ac:spMkLst>
        </pc:spChg>
        <pc:spChg chg="mod topLvl">
          <ac:chgData name="Gabita Cruz" userId="b2611beb94f639ef" providerId="LiveId" clId="{B104059A-077F-4A54-824A-90F684F3A8D6}" dt="2021-11-11T03:57:13.144" v="1562" actId="164"/>
          <ac:spMkLst>
            <pc:docMk/>
            <pc:sldMk cId="3803911599" sldId="4099"/>
            <ac:spMk id="254" creationId="{1306E525-5030-436A-9F44-6F3426BCD75B}"/>
          </ac:spMkLst>
        </pc:spChg>
        <pc:spChg chg="mod topLvl">
          <ac:chgData name="Gabita Cruz" userId="b2611beb94f639ef" providerId="LiveId" clId="{B104059A-077F-4A54-824A-90F684F3A8D6}" dt="2021-11-11T03:57:13.144" v="1562" actId="164"/>
          <ac:spMkLst>
            <pc:docMk/>
            <pc:sldMk cId="3803911599" sldId="4099"/>
            <ac:spMk id="255" creationId="{BD12F772-E2AC-4124-98D4-E4E37DF01136}"/>
          </ac:spMkLst>
        </pc:spChg>
        <pc:spChg chg="mod topLvl">
          <ac:chgData name="Gabita Cruz" userId="b2611beb94f639ef" providerId="LiveId" clId="{B104059A-077F-4A54-824A-90F684F3A8D6}" dt="2021-11-11T03:56:41.424" v="1559" actId="164"/>
          <ac:spMkLst>
            <pc:docMk/>
            <pc:sldMk cId="3803911599" sldId="4099"/>
            <ac:spMk id="256" creationId="{CED943C1-724A-4908-B7A7-DA4F925C5BF1}"/>
          </ac:spMkLst>
        </pc:spChg>
        <pc:spChg chg="mod topLvl">
          <ac:chgData name="Gabita Cruz" userId="b2611beb94f639ef" providerId="LiveId" clId="{B104059A-077F-4A54-824A-90F684F3A8D6}" dt="2021-11-11T03:56:41.424" v="1559" actId="164"/>
          <ac:spMkLst>
            <pc:docMk/>
            <pc:sldMk cId="3803911599" sldId="4099"/>
            <ac:spMk id="257" creationId="{40E40C8F-AD48-474A-AEE3-225207DA1137}"/>
          </ac:spMkLst>
        </pc:spChg>
        <pc:spChg chg="mod topLvl">
          <ac:chgData name="Gabita Cruz" userId="b2611beb94f639ef" providerId="LiveId" clId="{B104059A-077F-4A54-824A-90F684F3A8D6}" dt="2021-11-11T03:56:41.424" v="1559" actId="164"/>
          <ac:spMkLst>
            <pc:docMk/>
            <pc:sldMk cId="3803911599" sldId="4099"/>
            <ac:spMk id="258" creationId="{7616803F-CC31-4C12-AC4F-7262CA2AF53B}"/>
          </ac:spMkLst>
        </pc:spChg>
        <pc:spChg chg="mod topLvl">
          <ac:chgData name="Gabita Cruz" userId="b2611beb94f639ef" providerId="LiveId" clId="{B104059A-077F-4A54-824A-90F684F3A8D6}" dt="2021-11-11T03:56:41.424" v="1559" actId="164"/>
          <ac:spMkLst>
            <pc:docMk/>
            <pc:sldMk cId="3803911599" sldId="4099"/>
            <ac:spMk id="259" creationId="{B6207DF9-3504-4A57-AC39-12103E5C8BE3}"/>
          </ac:spMkLst>
        </pc:spChg>
        <pc:spChg chg="mod topLvl">
          <ac:chgData name="Gabita Cruz" userId="b2611beb94f639ef" providerId="LiveId" clId="{B104059A-077F-4A54-824A-90F684F3A8D6}" dt="2021-11-11T03:56:41.424" v="1559" actId="164"/>
          <ac:spMkLst>
            <pc:docMk/>
            <pc:sldMk cId="3803911599" sldId="4099"/>
            <ac:spMk id="260" creationId="{47031E06-9201-457C-B985-17B18EE7039F}"/>
          </ac:spMkLst>
        </pc:spChg>
        <pc:spChg chg="mod topLvl">
          <ac:chgData name="Gabita Cruz" userId="b2611beb94f639ef" providerId="LiveId" clId="{B104059A-077F-4A54-824A-90F684F3A8D6}" dt="2021-11-11T03:56:41.424" v="1559" actId="164"/>
          <ac:spMkLst>
            <pc:docMk/>
            <pc:sldMk cId="3803911599" sldId="4099"/>
            <ac:spMk id="261" creationId="{F4904E77-7552-4DF8-8948-FD2C60F16714}"/>
          </ac:spMkLst>
        </pc:spChg>
        <pc:spChg chg="mod topLvl">
          <ac:chgData name="Gabita Cruz" userId="b2611beb94f639ef" providerId="LiveId" clId="{B104059A-077F-4A54-824A-90F684F3A8D6}" dt="2021-11-11T03:56:41.424" v="1559" actId="164"/>
          <ac:spMkLst>
            <pc:docMk/>
            <pc:sldMk cId="3803911599" sldId="4099"/>
            <ac:spMk id="262" creationId="{2B7DB220-45C1-48D2-931E-0B78F768DDDF}"/>
          </ac:spMkLst>
        </pc:spChg>
        <pc:spChg chg="mod topLvl">
          <ac:chgData name="Gabita Cruz" userId="b2611beb94f639ef" providerId="LiveId" clId="{B104059A-077F-4A54-824A-90F684F3A8D6}" dt="2021-11-11T03:56:41.424" v="1559" actId="164"/>
          <ac:spMkLst>
            <pc:docMk/>
            <pc:sldMk cId="3803911599" sldId="4099"/>
            <ac:spMk id="263" creationId="{28756C26-D589-4FB5-AA83-8117AD0579B4}"/>
          </ac:spMkLst>
        </pc:spChg>
        <pc:spChg chg="mod topLvl">
          <ac:chgData name="Gabita Cruz" userId="b2611beb94f639ef" providerId="LiveId" clId="{B104059A-077F-4A54-824A-90F684F3A8D6}" dt="2021-11-11T03:56:41.424" v="1559" actId="164"/>
          <ac:spMkLst>
            <pc:docMk/>
            <pc:sldMk cId="3803911599" sldId="4099"/>
            <ac:spMk id="264" creationId="{652636FE-7CDB-46C9-B816-4A9621B34E8C}"/>
          </ac:spMkLst>
        </pc:spChg>
        <pc:spChg chg="mod topLvl">
          <ac:chgData name="Gabita Cruz" userId="b2611beb94f639ef" providerId="LiveId" clId="{B104059A-077F-4A54-824A-90F684F3A8D6}" dt="2021-11-11T03:55:18.944" v="1556" actId="164"/>
          <ac:spMkLst>
            <pc:docMk/>
            <pc:sldMk cId="3803911599" sldId="4099"/>
            <ac:spMk id="265" creationId="{EA7D7A14-D277-424D-A388-91ABF1FAAFCF}"/>
          </ac:spMkLst>
        </pc:spChg>
        <pc:spChg chg="mod topLvl">
          <ac:chgData name="Gabita Cruz" userId="b2611beb94f639ef" providerId="LiveId" clId="{B104059A-077F-4A54-824A-90F684F3A8D6}" dt="2021-11-11T03:55:18.944" v="1556" actId="164"/>
          <ac:spMkLst>
            <pc:docMk/>
            <pc:sldMk cId="3803911599" sldId="4099"/>
            <ac:spMk id="266" creationId="{52A3558A-1F31-4774-854E-3D085FD7C22E}"/>
          </ac:spMkLst>
        </pc:spChg>
        <pc:spChg chg="mod topLvl">
          <ac:chgData name="Gabita Cruz" userId="b2611beb94f639ef" providerId="LiveId" clId="{B104059A-077F-4A54-824A-90F684F3A8D6}" dt="2021-11-11T03:54:42.177" v="1553" actId="164"/>
          <ac:spMkLst>
            <pc:docMk/>
            <pc:sldMk cId="3803911599" sldId="4099"/>
            <ac:spMk id="267" creationId="{297D8AE1-33DE-47E2-8C6A-0B5B6B817AFA}"/>
          </ac:spMkLst>
        </pc:spChg>
        <pc:spChg chg="mod topLvl">
          <ac:chgData name="Gabita Cruz" userId="b2611beb94f639ef" providerId="LiveId" clId="{B104059A-077F-4A54-824A-90F684F3A8D6}" dt="2021-11-11T03:54:42.177" v="1553" actId="164"/>
          <ac:spMkLst>
            <pc:docMk/>
            <pc:sldMk cId="3803911599" sldId="4099"/>
            <ac:spMk id="268" creationId="{059D22FC-D927-47AD-80D5-82EDBF693AFC}"/>
          </ac:spMkLst>
        </pc:spChg>
        <pc:spChg chg="mod topLvl">
          <ac:chgData name="Gabita Cruz" userId="b2611beb94f639ef" providerId="LiveId" clId="{B104059A-077F-4A54-824A-90F684F3A8D6}" dt="2021-11-11T03:54:42.177" v="1553" actId="164"/>
          <ac:spMkLst>
            <pc:docMk/>
            <pc:sldMk cId="3803911599" sldId="4099"/>
            <ac:spMk id="269" creationId="{5F2A6D90-1F75-49EF-820A-E6C3F8D1D86F}"/>
          </ac:spMkLst>
        </pc:spChg>
        <pc:spChg chg="mod topLvl">
          <ac:chgData name="Gabita Cruz" userId="b2611beb94f639ef" providerId="LiveId" clId="{B104059A-077F-4A54-824A-90F684F3A8D6}" dt="2021-11-11T03:54:42.177" v="1553" actId="164"/>
          <ac:spMkLst>
            <pc:docMk/>
            <pc:sldMk cId="3803911599" sldId="4099"/>
            <ac:spMk id="270" creationId="{3B956223-1EF6-4105-9F0E-3C9B91F551BA}"/>
          </ac:spMkLst>
        </pc:spChg>
        <pc:spChg chg="mod topLvl">
          <ac:chgData name="Gabita Cruz" userId="b2611beb94f639ef" providerId="LiveId" clId="{B104059A-077F-4A54-824A-90F684F3A8D6}" dt="2021-11-11T03:54:42.177" v="1553" actId="164"/>
          <ac:spMkLst>
            <pc:docMk/>
            <pc:sldMk cId="3803911599" sldId="4099"/>
            <ac:spMk id="271" creationId="{EAB4CDC8-4523-4D5E-937D-98B9DE3763E0}"/>
          </ac:spMkLst>
        </pc:spChg>
        <pc:spChg chg="mod topLvl">
          <ac:chgData name="Gabita Cruz" userId="b2611beb94f639ef" providerId="LiveId" clId="{B104059A-077F-4A54-824A-90F684F3A8D6}" dt="2021-11-11T03:53:31.788" v="1546" actId="164"/>
          <ac:spMkLst>
            <pc:docMk/>
            <pc:sldMk cId="3803911599" sldId="4099"/>
            <ac:spMk id="272" creationId="{A3FB9587-F11F-4A45-BFC3-1381561B02C9}"/>
          </ac:spMkLst>
        </pc:spChg>
        <pc:spChg chg="mod topLvl">
          <ac:chgData name="Gabita Cruz" userId="b2611beb94f639ef" providerId="LiveId" clId="{B104059A-077F-4A54-824A-90F684F3A8D6}" dt="2021-11-11T03:53:31.788" v="1546" actId="164"/>
          <ac:spMkLst>
            <pc:docMk/>
            <pc:sldMk cId="3803911599" sldId="4099"/>
            <ac:spMk id="273" creationId="{7364251D-D06D-4CAA-B87F-CF4B2721922D}"/>
          </ac:spMkLst>
        </pc:spChg>
        <pc:spChg chg="mod topLvl">
          <ac:chgData name="Gabita Cruz" userId="b2611beb94f639ef" providerId="LiveId" clId="{B104059A-077F-4A54-824A-90F684F3A8D6}" dt="2021-11-11T03:52:28.999" v="1543" actId="164"/>
          <ac:spMkLst>
            <pc:docMk/>
            <pc:sldMk cId="3803911599" sldId="4099"/>
            <ac:spMk id="274" creationId="{95B57C71-8AFE-4ADE-957E-50477DB0C92A}"/>
          </ac:spMkLst>
        </pc:spChg>
        <pc:spChg chg="mod topLvl">
          <ac:chgData name="Gabita Cruz" userId="b2611beb94f639ef" providerId="LiveId" clId="{B104059A-077F-4A54-824A-90F684F3A8D6}" dt="2021-11-11T03:52:28.999" v="1543" actId="164"/>
          <ac:spMkLst>
            <pc:docMk/>
            <pc:sldMk cId="3803911599" sldId="4099"/>
            <ac:spMk id="275" creationId="{4455006E-B046-4605-86BC-11663368293E}"/>
          </ac:spMkLst>
        </pc:spChg>
        <pc:spChg chg="mod topLvl">
          <ac:chgData name="Gabita Cruz" userId="b2611beb94f639ef" providerId="LiveId" clId="{B104059A-077F-4A54-824A-90F684F3A8D6}" dt="2021-11-11T03:52:04.888" v="1540" actId="164"/>
          <ac:spMkLst>
            <pc:docMk/>
            <pc:sldMk cId="3803911599" sldId="4099"/>
            <ac:spMk id="276" creationId="{91ADBB15-4112-4CDA-9189-52BD3B6D2B14}"/>
          </ac:spMkLst>
        </pc:spChg>
        <pc:spChg chg="mod topLvl">
          <ac:chgData name="Gabita Cruz" userId="b2611beb94f639ef" providerId="LiveId" clId="{B104059A-077F-4A54-824A-90F684F3A8D6}" dt="2021-11-11T03:52:04.888" v="1540" actId="164"/>
          <ac:spMkLst>
            <pc:docMk/>
            <pc:sldMk cId="3803911599" sldId="4099"/>
            <ac:spMk id="277" creationId="{5AEFB311-EE15-44B0-93C7-E3C41EA6E275}"/>
          </ac:spMkLst>
        </pc:spChg>
        <pc:spChg chg="mod topLvl">
          <ac:chgData name="Gabita Cruz" userId="b2611beb94f639ef" providerId="LiveId" clId="{B104059A-077F-4A54-824A-90F684F3A8D6}" dt="2021-11-11T03:51:48.858" v="1537" actId="207"/>
          <ac:spMkLst>
            <pc:docMk/>
            <pc:sldMk cId="3803911599" sldId="4099"/>
            <ac:spMk id="278" creationId="{BEEF65C5-BA68-491A-9556-3FF32060D153}"/>
          </ac:spMkLst>
        </pc:spChg>
        <pc:spChg chg="mod topLvl">
          <ac:chgData name="Gabita Cruz" userId="b2611beb94f639ef" providerId="LiveId" clId="{B104059A-077F-4A54-824A-90F684F3A8D6}" dt="2021-11-11T03:51:48.858" v="1537" actId="207"/>
          <ac:spMkLst>
            <pc:docMk/>
            <pc:sldMk cId="3803911599" sldId="4099"/>
            <ac:spMk id="279" creationId="{32C3EA86-FE66-46ED-A65A-DD55BE270342}"/>
          </ac:spMkLst>
        </pc:spChg>
        <pc:spChg chg="mod topLvl">
          <ac:chgData name="Gabita Cruz" userId="b2611beb94f639ef" providerId="LiveId" clId="{B104059A-077F-4A54-824A-90F684F3A8D6}" dt="2021-11-11T03:51:48.858" v="1537" actId="207"/>
          <ac:spMkLst>
            <pc:docMk/>
            <pc:sldMk cId="3803911599" sldId="4099"/>
            <ac:spMk id="280" creationId="{EB477AA7-ADDC-4B83-9070-F580F0A80C65}"/>
          </ac:spMkLst>
        </pc:spChg>
        <pc:spChg chg="mod topLvl">
          <ac:chgData name="Gabita Cruz" userId="b2611beb94f639ef" providerId="LiveId" clId="{B104059A-077F-4A54-824A-90F684F3A8D6}" dt="2021-11-11T03:50:25.024" v="1534" actId="164"/>
          <ac:spMkLst>
            <pc:docMk/>
            <pc:sldMk cId="3803911599" sldId="4099"/>
            <ac:spMk id="281" creationId="{93022349-6361-4462-8CC7-9045A10A88A2}"/>
          </ac:spMkLst>
        </pc:spChg>
        <pc:spChg chg="mod topLvl">
          <ac:chgData name="Gabita Cruz" userId="b2611beb94f639ef" providerId="LiveId" clId="{B104059A-077F-4A54-824A-90F684F3A8D6}" dt="2021-11-11T03:50:25.024" v="1534" actId="164"/>
          <ac:spMkLst>
            <pc:docMk/>
            <pc:sldMk cId="3803911599" sldId="4099"/>
            <ac:spMk id="282" creationId="{82F07760-BFB6-4F9B-B981-64C4C08E7413}"/>
          </ac:spMkLst>
        </pc:spChg>
        <pc:spChg chg="mod topLvl">
          <ac:chgData name="Gabita Cruz" userId="b2611beb94f639ef" providerId="LiveId" clId="{B104059A-077F-4A54-824A-90F684F3A8D6}" dt="2021-11-11T03:49:42.104" v="1531" actId="164"/>
          <ac:spMkLst>
            <pc:docMk/>
            <pc:sldMk cId="3803911599" sldId="4099"/>
            <ac:spMk id="283" creationId="{B8622E50-D880-490B-ABE7-7134A7441EEF}"/>
          </ac:spMkLst>
        </pc:spChg>
        <pc:spChg chg="mod topLvl">
          <ac:chgData name="Gabita Cruz" userId="b2611beb94f639ef" providerId="LiveId" clId="{B104059A-077F-4A54-824A-90F684F3A8D6}" dt="2021-11-11T03:49:42.104" v="1531" actId="164"/>
          <ac:spMkLst>
            <pc:docMk/>
            <pc:sldMk cId="3803911599" sldId="4099"/>
            <ac:spMk id="284" creationId="{D4F44A9C-58CB-416B-B22A-F7A8CD523E61}"/>
          </ac:spMkLst>
        </pc:spChg>
        <pc:spChg chg="mod topLvl">
          <ac:chgData name="Gabita Cruz" userId="b2611beb94f639ef" providerId="LiveId" clId="{B104059A-077F-4A54-824A-90F684F3A8D6}" dt="2021-11-11T03:49:24.507" v="1528" actId="164"/>
          <ac:spMkLst>
            <pc:docMk/>
            <pc:sldMk cId="3803911599" sldId="4099"/>
            <ac:spMk id="285" creationId="{0FC8B5A8-7934-4A6E-A1CA-C7A8B663A03A}"/>
          </ac:spMkLst>
        </pc:spChg>
        <pc:spChg chg="mod topLvl">
          <ac:chgData name="Gabita Cruz" userId="b2611beb94f639ef" providerId="LiveId" clId="{B104059A-077F-4A54-824A-90F684F3A8D6}" dt="2021-11-11T03:49:24.507" v="1528" actId="164"/>
          <ac:spMkLst>
            <pc:docMk/>
            <pc:sldMk cId="3803911599" sldId="4099"/>
            <ac:spMk id="286" creationId="{16B93021-3FA9-4E8B-9497-78A19BC979EC}"/>
          </ac:spMkLst>
        </pc:spChg>
        <pc:spChg chg="mod topLvl">
          <ac:chgData name="Gabita Cruz" userId="b2611beb94f639ef" providerId="LiveId" clId="{B104059A-077F-4A54-824A-90F684F3A8D6}" dt="2021-11-11T03:49:24.507" v="1528" actId="164"/>
          <ac:spMkLst>
            <pc:docMk/>
            <pc:sldMk cId="3803911599" sldId="4099"/>
            <ac:spMk id="287" creationId="{B2AA4E3B-E881-45AD-B236-4C3E9626844A}"/>
          </ac:spMkLst>
        </pc:spChg>
        <pc:spChg chg="mod topLvl">
          <ac:chgData name="Gabita Cruz" userId="b2611beb94f639ef" providerId="LiveId" clId="{B104059A-077F-4A54-824A-90F684F3A8D6}" dt="2021-11-11T03:47:18.697" v="1526" actId="164"/>
          <ac:spMkLst>
            <pc:docMk/>
            <pc:sldMk cId="3803911599" sldId="4099"/>
            <ac:spMk id="288" creationId="{111C1CFB-903F-4E03-B2DB-F899C681C218}"/>
          </ac:spMkLst>
        </pc:spChg>
        <pc:spChg chg="mod topLvl">
          <ac:chgData name="Gabita Cruz" userId="b2611beb94f639ef" providerId="LiveId" clId="{B104059A-077F-4A54-824A-90F684F3A8D6}" dt="2021-11-11T03:47:18.697" v="1526" actId="164"/>
          <ac:spMkLst>
            <pc:docMk/>
            <pc:sldMk cId="3803911599" sldId="4099"/>
            <ac:spMk id="289" creationId="{E58C4361-BDC1-47AE-827C-F9145BC3A6E0}"/>
          </ac:spMkLst>
        </pc:spChg>
        <pc:spChg chg="mod topLvl">
          <ac:chgData name="Gabita Cruz" userId="b2611beb94f639ef" providerId="LiveId" clId="{B104059A-077F-4A54-824A-90F684F3A8D6}" dt="2021-11-11T03:46:50.373" v="1525" actId="164"/>
          <ac:spMkLst>
            <pc:docMk/>
            <pc:sldMk cId="3803911599" sldId="4099"/>
            <ac:spMk id="290" creationId="{E5BD4BBE-8994-4280-BB8F-F76C8D8BCD40}"/>
          </ac:spMkLst>
        </pc:spChg>
        <pc:spChg chg="mod topLvl">
          <ac:chgData name="Gabita Cruz" userId="b2611beb94f639ef" providerId="LiveId" clId="{B104059A-077F-4A54-824A-90F684F3A8D6}" dt="2021-11-11T03:46:50.373" v="1525" actId="164"/>
          <ac:spMkLst>
            <pc:docMk/>
            <pc:sldMk cId="3803911599" sldId="4099"/>
            <ac:spMk id="291" creationId="{A0A7F793-9B89-43A5-A352-0C2B0CE45391}"/>
          </ac:spMkLst>
        </pc:spChg>
        <pc:spChg chg="mod topLvl">
          <ac:chgData name="Gabita Cruz" userId="b2611beb94f639ef" providerId="LiveId" clId="{B104059A-077F-4A54-824A-90F684F3A8D6}" dt="2021-11-11T03:43:50.671" v="1520" actId="164"/>
          <ac:spMkLst>
            <pc:docMk/>
            <pc:sldMk cId="3803911599" sldId="4099"/>
            <ac:spMk id="292" creationId="{DA1985C0-74B0-4055-976C-8A1E62CF74A3}"/>
          </ac:spMkLst>
        </pc:spChg>
        <pc:spChg chg="mod topLvl">
          <ac:chgData name="Gabita Cruz" userId="b2611beb94f639ef" providerId="LiveId" clId="{B104059A-077F-4A54-824A-90F684F3A8D6}" dt="2021-11-11T03:43:50.671" v="1520" actId="164"/>
          <ac:spMkLst>
            <pc:docMk/>
            <pc:sldMk cId="3803911599" sldId="4099"/>
            <ac:spMk id="293" creationId="{570E8CE4-F3B8-4ABC-9165-60435A885996}"/>
          </ac:spMkLst>
        </pc:spChg>
        <pc:spChg chg="mod topLvl">
          <ac:chgData name="Gabita Cruz" userId="b2611beb94f639ef" providerId="LiveId" clId="{B104059A-077F-4A54-824A-90F684F3A8D6}" dt="2021-11-11T03:43:50.671" v="1520" actId="164"/>
          <ac:spMkLst>
            <pc:docMk/>
            <pc:sldMk cId="3803911599" sldId="4099"/>
            <ac:spMk id="294" creationId="{A65288DA-6BBC-41F5-8FD1-53044BACE16A}"/>
          </ac:spMkLst>
        </pc:spChg>
        <pc:spChg chg="mod topLvl">
          <ac:chgData name="Gabita Cruz" userId="b2611beb94f639ef" providerId="LiveId" clId="{B104059A-077F-4A54-824A-90F684F3A8D6}" dt="2021-11-12T00:57:28.323" v="1580" actId="164"/>
          <ac:spMkLst>
            <pc:docMk/>
            <pc:sldMk cId="3803911599" sldId="4099"/>
            <ac:spMk id="295" creationId="{0DB1486C-FD97-451D-8CCE-42A5BA1BFE08}"/>
          </ac:spMkLst>
        </pc:spChg>
        <pc:spChg chg="mod topLvl">
          <ac:chgData name="Gabita Cruz" userId="b2611beb94f639ef" providerId="LiveId" clId="{B104059A-077F-4A54-824A-90F684F3A8D6}" dt="2021-11-12T00:57:28.323" v="1580" actId="164"/>
          <ac:spMkLst>
            <pc:docMk/>
            <pc:sldMk cId="3803911599" sldId="4099"/>
            <ac:spMk id="296" creationId="{FBABD1D2-C575-471A-ABF2-B68E7C18855F}"/>
          </ac:spMkLst>
        </pc:spChg>
        <pc:spChg chg="mod topLvl">
          <ac:chgData name="Gabita Cruz" userId="b2611beb94f639ef" providerId="LiveId" clId="{B104059A-077F-4A54-824A-90F684F3A8D6}" dt="2021-11-12T00:56:59.760" v="1579" actId="164"/>
          <ac:spMkLst>
            <pc:docMk/>
            <pc:sldMk cId="3803911599" sldId="4099"/>
            <ac:spMk id="297" creationId="{54694007-396A-4D64-A5B5-F1DCF2C47784}"/>
          </ac:spMkLst>
        </pc:spChg>
        <pc:spChg chg="mod topLvl">
          <ac:chgData name="Gabita Cruz" userId="b2611beb94f639ef" providerId="LiveId" clId="{B104059A-077F-4A54-824A-90F684F3A8D6}" dt="2021-11-12T00:56:59.760" v="1579" actId="164"/>
          <ac:spMkLst>
            <pc:docMk/>
            <pc:sldMk cId="3803911599" sldId="4099"/>
            <ac:spMk id="298" creationId="{7C564FA6-CC2B-405D-A0FA-7C9E4DA292D2}"/>
          </ac:spMkLst>
        </pc:spChg>
        <pc:spChg chg="mod topLvl">
          <ac:chgData name="Gabita Cruz" userId="b2611beb94f639ef" providerId="LiveId" clId="{B104059A-077F-4A54-824A-90F684F3A8D6}" dt="2021-11-12T00:56:47.696" v="1578" actId="164"/>
          <ac:spMkLst>
            <pc:docMk/>
            <pc:sldMk cId="3803911599" sldId="4099"/>
            <ac:spMk id="299" creationId="{9BCE2B5E-44FE-45BF-A375-89B5A1037C10}"/>
          </ac:spMkLst>
        </pc:spChg>
        <pc:spChg chg="mod topLvl">
          <ac:chgData name="Gabita Cruz" userId="b2611beb94f639ef" providerId="LiveId" clId="{B104059A-077F-4A54-824A-90F684F3A8D6}" dt="2021-11-12T00:56:47.696" v="1578" actId="164"/>
          <ac:spMkLst>
            <pc:docMk/>
            <pc:sldMk cId="3803911599" sldId="4099"/>
            <ac:spMk id="300" creationId="{201B2C47-C36D-44BF-A898-C90CF89368BD}"/>
          </ac:spMkLst>
        </pc:spChg>
        <pc:spChg chg="mod topLvl">
          <ac:chgData name="Gabita Cruz" userId="b2611beb94f639ef" providerId="LiveId" clId="{B104059A-077F-4A54-824A-90F684F3A8D6}" dt="2021-11-12T00:56:41.407" v="1577" actId="164"/>
          <ac:spMkLst>
            <pc:docMk/>
            <pc:sldMk cId="3803911599" sldId="4099"/>
            <ac:spMk id="301" creationId="{F41BBCD8-244F-48C8-8E00-F2929ABED775}"/>
          </ac:spMkLst>
        </pc:spChg>
        <pc:spChg chg="mod topLvl">
          <ac:chgData name="Gabita Cruz" userId="b2611beb94f639ef" providerId="LiveId" clId="{B104059A-077F-4A54-824A-90F684F3A8D6}" dt="2021-11-12T00:56:41.407" v="1577" actId="164"/>
          <ac:spMkLst>
            <pc:docMk/>
            <pc:sldMk cId="3803911599" sldId="4099"/>
            <ac:spMk id="302" creationId="{E360A225-9685-4FC4-9774-488FB200A997}"/>
          </ac:spMkLst>
        </pc:spChg>
        <pc:spChg chg="mod topLvl">
          <ac:chgData name="Gabita Cruz" userId="b2611beb94f639ef" providerId="LiveId" clId="{B104059A-077F-4A54-824A-90F684F3A8D6}" dt="2021-11-11T03:42:36.061" v="1516" actId="207"/>
          <ac:spMkLst>
            <pc:docMk/>
            <pc:sldMk cId="3803911599" sldId="4099"/>
            <ac:spMk id="303" creationId="{E57625B2-D04E-475F-8583-B4A87C73A8A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04" creationId="{5123E00E-5F77-4085-9858-139C8A4A107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05" creationId="{9BC955BE-F7DD-493E-A0E2-E015589DBC6C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06" creationId="{703F9662-F549-4AA1-838D-5568405C9BEE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07" creationId="{54EF4C9E-DB67-464E-B6EE-889334946310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08" creationId="{CE94C489-BD94-450A-9984-BBDF54098C0E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09" creationId="{E36A7876-50DC-4CB9-A023-2153707FC55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10" creationId="{31DF43C2-A6AD-44E2-9ED8-14F8B8A09E80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11" creationId="{EF91939C-8AC8-423D-A303-A4AE59C9AE1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12" creationId="{FB78B9E6-EB7C-4FB3-B135-451B29BFE32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13" creationId="{BFE08110-481E-415E-B48B-9EB09A43933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14" creationId="{4CC1E555-20A5-482D-B09D-D822AE41F4CC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15" creationId="{21AE8BEE-002D-4A1F-BC2E-1963D743989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16" creationId="{7D036FFE-0349-4F4D-8088-5C64EA19173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17" creationId="{D2E5B7E9-6F76-4EDD-8998-2B7881FEB3E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18" creationId="{FF11392C-0E68-49A7-A439-AEAA9A8C98D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19" creationId="{C0A7CBCF-8698-48CB-B424-0BF62F9A291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20" creationId="{6FCE77BE-E35E-4AFD-A7C5-599682B9E02D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21" creationId="{3082F99A-1D1B-4A4E-8E3F-ED00117622E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22" creationId="{D41EF0C7-ADDD-4441-BB2E-74B8AE80C270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23" creationId="{94451186-3D5B-4D06-807D-78D5A892D79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24" creationId="{AF9FD201-8AED-46E3-A3B1-214D5B3761B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25" creationId="{36BA48F2-F641-43CE-8E48-C0AE1B83BBCD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26" creationId="{57C1CBBD-9C5A-46D7-9A1A-8C7EBC74907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27" creationId="{D0B6827E-0FDB-49E2-9515-61B5414A4EA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28" creationId="{10FCAA65-57F3-43B0-A989-02738FAFD01D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29" creationId="{36C208DB-A238-4A0A-8009-48D5BE57B13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30" creationId="{816F803F-6CF8-45E3-95BF-6CDE1B84FA6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31" creationId="{0CE2D093-5FA4-4B32-BA9D-481FAD50F85C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32" creationId="{0E3F2D0E-9794-44C4-8519-AA607589EC2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33" creationId="{356E4644-1B67-4861-98D9-0FDCA3AA9FF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34" creationId="{B76B7D74-B013-43F1-9CE7-594E0C44631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35" creationId="{E407D9CA-663F-4E29-A375-013FDEC51E2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36" creationId="{7EA17AE7-3336-4663-8B83-BC1B6447B3B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37" creationId="{AF704FD3-D487-43E4-A3C4-E71B2D7A404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38" creationId="{2378A35E-5052-44C3-8A9B-FD81BB67E4BD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39" creationId="{7D49EC55-DC53-462A-8E61-D17A4682CE10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40" creationId="{E5E91913-5C52-4D19-AA46-7984D032A6F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41" creationId="{07ACE959-BCF1-468B-A438-5371F52372CD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42" creationId="{483A896F-987F-401A-80F5-5F4F0D497B5C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43" creationId="{B6BFF9E4-F6BA-4E57-A58A-E5BD8104774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44" creationId="{67FBC16C-B322-4B97-B326-8315730F2EC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45" creationId="{BF379793-4D91-4FE9-A91E-AFC749FCDF2E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46" creationId="{56AF29DF-3876-426E-9848-1B56A86183C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47" creationId="{EE22281D-ECF2-4197-8822-5E970CA0E0D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48" creationId="{C559F74A-F264-461E-8AC5-60FE1C60F54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49" creationId="{7EE63E52-06C6-42C3-B6BA-AF671E85A18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50" creationId="{01871253-02FF-4050-8B93-9F457391F05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51" creationId="{1F4A2AE2-ABB3-4596-9A5C-CDF9250DC49E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52" creationId="{BEF5BA2E-FED2-4E53-8EA1-DFA079C758E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53" creationId="{33BF9B90-535F-4714-80D8-ACB9A8E5699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54" creationId="{3643FBFD-F690-4E2C-8D45-EEE62307F1F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55" creationId="{DEA43DCA-8BD8-4D7F-BC4F-3DB4992255C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56" creationId="{33E4C6E7-85E2-4933-90CB-6C44CBAE504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57" creationId="{70166D7A-B2E5-450E-B03B-36B4DC1E400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58" creationId="{1C4E104E-62EC-4435-96EC-4520852C8E20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59" creationId="{549B65FC-6EF4-4827-87B9-DC89BCF1C29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60" creationId="{92E6D8CE-CA43-4352-B9B6-384EE44EC9F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61" creationId="{4AAD9AC7-FFE5-42DE-AB41-AD64E8EDBBD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62" creationId="{D83BD709-1BC3-46E7-8173-5CE4A9329FA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63" creationId="{769F3AB1-1A2E-4F0A-9D69-670FA329DD5E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64" creationId="{6900B9D3-3749-489B-97E3-595524361EC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65" creationId="{6FA7D4E8-01E0-4BD9-BE98-1F2E023EFFA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66" creationId="{2A132DCF-05EA-4854-BD75-82B49E40792D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67" creationId="{486C6A83-4524-4618-8D87-8F951FE9C27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68" creationId="{21CA03BC-FE96-4349-B4B6-197CC41B826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69" creationId="{37C4BF27-7C20-48B9-8581-8C44CA934C8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70" creationId="{D5546939-CCE1-4F67-B470-D0198FB0F4C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71" creationId="{3842DA5C-F828-4572-823D-690C5D3B6DB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72" creationId="{8A57367F-50EA-4446-ADEB-51726179681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73" creationId="{AA9C1BF7-0742-4D50-A343-7E1F1F40CEF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74" creationId="{0E76D9DC-EB37-45D9-B388-C39581A0061E}"/>
          </ac:spMkLst>
        </pc:spChg>
        <pc:spChg chg="mod topLvl">
          <ac:chgData name="Gabita Cruz" userId="b2611beb94f639ef" providerId="LiveId" clId="{B104059A-077F-4A54-824A-90F684F3A8D6}" dt="2021-11-11T03:40:27.597" v="1513" actId="207"/>
          <ac:spMkLst>
            <pc:docMk/>
            <pc:sldMk cId="3803911599" sldId="4099"/>
            <ac:spMk id="375" creationId="{7A2DEF3B-0538-49A7-977A-3246D54123A0}"/>
          </ac:spMkLst>
        </pc:spChg>
        <pc:spChg chg="mod topLvl">
          <ac:chgData name="Gabita Cruz" userId="b2611beb94f639ef" providerId="LiveId" clId="{B104059A-077F-4A54-824A-90F684F3A8D6}" dt="2021-11-11T03:41:23.833" v="1515" actId="12788"/>
          <ac:spMkLst>
            <pc:docMk/>
            <pc:sldMk cId="3803911599" sldId="4099"/>
            <ac:spMk id="376" creationId="{116B9CEC-E008-464E-82B1-B9DD47CE46AF}"/>
          </ac:spMkLst>
        </pc:spChg>
        <pc:spChg chg="mod topLvl">
          <ac:chgData name="Gabita Cruz" userId="b2611beb94f639ef" providerId="LiveId" clId="{B104059A-077F-4A54-824A-90F684F3A8D6}" dt="2021-11-11T03:41:23.833" v="1515" actId="12788"/>
          <ac:spMkLst>
            <pc:docMk/>
            <pc:sldMk cId="3803911599" sldId="4099"/>
            <ac:spMk id="377" creationId="{F387C5DB-FED3-4800-BC19-DDA13354E984}"/>
          </ac:spMkLst>
        </pc:spChg>
        <pc:spChg chg="mod topLvl">
          <ac:chgData name="Gabita Cruz" userId="b2611beb94f639ef" providerId="LiveId" clId="{B104059A-077F-4A54-824A-90F684F3A8D6}" dt="2021-11-11T03:41:23.833" v="1515" actId="12788"/>
          <ac:spMkLst>
            <pc:docMk/>
            <pc:sldMk cId="3803911599" sldId="4099"/>
            <ac:spMk id="378" creationId="{CE97DA42-03B6-4C12-A867-A43F6247E7AE}"/>
          </ac:spMkLst>
        </pc:spChg>
        <pc:spChg chg="mod topLvl">
          <ac:chgData name="Gabita Cruz" userId="b2611beb94f639ef" providerId="LiveId" clId="{B104059A-077F-4A54-824A-90F684F3A8D6}" dt="2021-11-11T03:41:23.833" v="1515" actId="12788"/>
          <ac:spMkLst>
            <pc:docMk/>
            <pc:sldMk cId="3803911599" sldId="4099"/>
            <ac:spMk id="379" creationId="{9C85B95A-209D-4530-BF50-2987ED8F65ED}"/>
          </ac:spMkLst>
        </pc:spChg>
        <pc:spChg chg="mod topLvl">
          <ac:chgData name="Gabita Cruz" userId="b2611beb94f639ef" providerId="LiveId" clId="{B104059A-077F-4A54-824A-90F684F3A8D6}" dt="2021-11-11T03:41:23.833" v="1515" actId="12788"/>
          <ac:spMkLst>
            <pc:docMk/>
            <pc:sldMk cId="3803911599" sldId="4099"/>
            <ac:spMk id="380" creationId="{9AC07D4D-158F-4349-A25D-58A0C69ED5DE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81" creationId="{7F3B342E-CDAC-402F-897A-E8846629545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82" creationId="{2DA8CFE6-4A9E-4156-8FE4-114AE9C70BD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83" creationId="{4AE804A2-39C8-4FA8-B271-E57264C92C7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84" creationId="{52215DA4-2333-4470-803C-9D3CB02A24AC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85" creationId="{EE628928-DC8C-4B94-9183-46187FF9386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86" creationId="{8AC88777-7B47-4253-A173-A16933BB59B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87" creationId="{993674AD-F456-4CDF-93D4-A923F4A0CAC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88" creationId="{F716734C-F67B-4ADD-81A0-787BAB4D128E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89" creationId="{B8A5CD32-37C0-48D2-8175-6621D5EFF0C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90" creationId="{FBEB4948-F8F7-4281-8F6C-525D0B1F9A1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91" creationId="{6A5FF386-AB9E-46CF-A189-0E0AB3EBB98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92" creationId="{25A9EAA6-9560-4FA7-966E-F3EF1D4E9DA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93" creationId="{C55BF4AE-2DCE-4758-95E7-14E43AE3C24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94" creationId="{4A531C7B-875B-41C2-A7BF-986DEC4CFC1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95" creationId="{C087C1D4-96C9-4DDD-8D3C-43A6269FCB4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96" creationId="{AFB604DB-D6CE-46BB-AB64-3E99E3EB836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97" creationId="{56E5B790-0A5D-4DEB-A6BC-09BC8169FD0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98" creationId="{B817A4F9-F74A-465D-A952-4F3B0F75F32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399" creationId="{C2B17D94-68D8-4C3F-81A6-35755C119F3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00" creationId="{168FAC15-B535-46A5-8019-0A57969D625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01" creationId="{3FD8D408-9BC1-453D-BA38-321BCC9AA0D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02" creationId="{DB00ACCC-F03E-415E-85FE-889A70B2334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03" creationId="{23065DF2-EFC1-4246-A18F-FB09E262607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04" creationId="{CC2C9543-D03E-46B6-80BF-02B7F2AF568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05" creationId="{C1DAC64D-415A-4273-963F-86FF9F7EFA4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06" creationId="{6533A659-0E42-44DB-866B-2599A114171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07" creationId="{846DC8BC-5E18-4021-88BE-03444B59389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08" creationId="{7B49E213-42CF-48F6-B5E3-9ACBE84D8E7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09" creationId="{12058110-5F48-4151-8B4D-57518E48755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10" creationId="{12AEC560-27E8-482A-9B0F-8F5986B2D19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11" creationId="{937ADB89-1AE5-4898-A91E-FE20F4579E90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12" creationId="{25F9D678-BE37-4D94-9C0E-E3BC6EA3574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13" creationId="{DC6ED0EF-EF0E-47F6-A6EF-32005BBE74D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14" creationId="{448FA1C4-54D0-45E7-9160-0B6FE6F33F5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15" creationId="{00E55C28-AA3E-4410-A6C8-8C09587011E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16" creationId="{150AC399-24F2-4EEA-B267-CBE59EC2734E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17" creationId="{F392E0AF-ADC2-4200-9387-E5AC99CEFC5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18" creationId="{68627666-EB4E-4100-A678-5FEB0EDAAFCE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19" creationId="{8538EB14-DBB6-45A7-9450-1802F17746A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20" creationId="{52B0BE81-777D-4F0D-8BC2-B8DC6E8DBEA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21" creationId="{23293D4A-2661-483B-B142-DA8546A335D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22" creationId="{4F2AB895-8E25-4F42-BC44-87F11E26865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23" creationId="{36F8B1DC-AB90-4622-835A-6E74F3EF9EC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24" creationId="{E70EB6C1-7ADC-46C4-998B-5A4D5C1BF60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25" creationId="{6D3C2C07-ED56-4DBA-8BB7-69EAA54A47E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26" creationId="{ED2F1A46-010D-4B35-A560-F195CF53E51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27" creationId="{FD3B52EA-ADCB-4124-AB31-F26A4926D45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28" creationId="{DAD86371-FB58-47C4-BF1F-2913AC4C867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29" creationId="{CBDBFA2B-D03D-4AF7-B521-482A747AD43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30" creationId="{5782A653-7E54-4379-8B02-D098A472BB5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31" creationId="{91263021-3619-4E14-9EA1-59766441834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32" creationId="{833ECCDD-3E11-4890-B090-2620E460995C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33" creationId="{D644D12A-3FF0-449E-9F02-B4DD31CB0A3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34" creationId="{0AF2F230-0A29-4BC8-9913-16AF647C076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35" creationId="{026BD181-C8A4-4A16-972E-EA90324C478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36" creationId="{E9A02F1F-97D2-4B50-83B9-9D7852A8B35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37" creationId="{74EC9104-4EDC-442B-B028-FFCB1246916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38" creationId="{14D903EA-D841-462E-83A3-20CF13FEBFE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39" creationId="{B60358A8-0402-437C-9BEB-B88199BC4B8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40" creationId="{9730FFE1-867D-4EA2-BCFA-D75A085D1AE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41" creationId="{638820BE-FB32-47B9-9D37-67B67B8222C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42" creationId="{69D91CDC-2EE2-44A5-9C08-96A55A411C3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43" creationId="{135090A1-AF3D-4938-8FEA-8DCD99BD0FC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44" creationId="{5C7AB254-B808-4E95-BB34-A6B9B0D7E5B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45" creationId="{E28E3BCA-769F-446D-8C52-AB904D0134B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46" creationId="{04378CE0-F1F2-4465-81CE-C4C455158EA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47" creationId="{F7FCD0E7-CC11-4468-B686-395CEB52867C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48" creationId="{2D9C385D-31CE-4BCB-8970-3515E46E148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49" creationId="{C48EA300-AA80-49B9-B134-FBF7DABCBFCC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50" creationId="{A097D3BC-232B-4A28-9CD6-ADD0307B8D9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51" creationId="{0F47D601-B593-45A9-9941-6C0054AFB177}"/>
          </ac:spMkLst>
        </pc:spChg>
        <pc:spChg chg="mod topLvl">
          <ac:chgData name="Gabita Cruz" userId="b2611beb94f639ef" providerId="LiveId" clId="{B104059A-077F-4A54-824A-90F684F3A8D6}" dt="2021-11-11T03:40:23.770" v="1512" actId="207"/>
          <ac:spMkLst>
            <pc:docMk/>
            <pc:sldMk cId="3803911599" sldId="4099"/>
            <ac:spMk id="452" creationId="{8B68AB68-BC60-4F81-B2AF-4C253D9D306B}"/>
          </ac:spMkLst>
        </pc:spChg>
        <pc:spChg chg="mod topLvl">
          <ac:chgData name="Gabita Cruz" userId="b2611beb94f639ef" providerId="LiveId" clId="{B104059A-077F-4A54-824A-90F684F3A8D6}" dt="2021-11-11T03:41:23.833" v="1515" actId="12788"/>
          <ac:spMkLst>
            <pc:docMk/>
            <pc:sldMk cId="3803911599" sldId="4099"/>
            <ac:spMk id="453" creationId="{4D0B2FC4-1C56-48D7-A7C9-5EA5B99291DD}"/>
          </ac:spMkLst>
        </pc:spChg>
        <pc:spChg chg="mod topLvl">
          <ac:chgData name="Gabita Cruz" userId="b2611beb94f639ef" providerId="LiveId" clId="{B104059A-077F-4A54-824A-90F684F3A8D6}" dt="2021-11-11T03:41:23.833" v="1515" actId="12788"/>
          <ac:spMkLst>
            <pc:docMk/>
            <pc:sldMk cId="3803911599" sldId="4099"/>
            <ac:spMk id="454" creationId="{07804AFB-7BB2-4973-AE15-87E24E4DBAC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55" creationId="{F66702C3-5027-4740-8587-F301C6246C5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56" creationId="{71AE5E09-E323-493B-ACDC-9BE5A1554D20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57" creationId="{2DC265E9-BBE2-4506-886F-0DA96B98FBF0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58" creationId="{6918F4DB-8253-4F6F-9655-5A1315332C4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59" creationId="{398422A2-A648-4260-A60A-B8486D4CA18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60" creationId="{64B55B0B-8125-42A7-81C0-DD06560BA5D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61" creationId="{EA2AAA80-92FC-48A1-84D6-6491026A62B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62" creationId="{AEAA298B-9609-43CB-98C8-6936C6A2573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63" creationId="{D89229B2-2365-47F3-A832-980745A4B8E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64" creationId="{553BC22C-6B90-4E40-985B-290C86332D0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65" creationId="{6252D3B2-61FB-4A4D-9319-6CDC370FB4D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66" creationId="{0FC0B8D6-02DD-438A-B602-2A6D919E030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67" creationId="{9CA3FDAB-A18A-4BB4-99A5-191CF51DC42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68" creationId="{28B5AA87-2E06-40E5-A6F4-E92ECE5BC61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69" creationId="{49297A5D-9DA8-4F41-A2A4-4310F67F87AC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70" creationId="{CD2646D8-BBA6-42C6-BE1F-83E95B544CF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71" creationId="{A08DA9A9-2BD3-43A9-9860-AAAB93F80AE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72" creationId="{2001FE7E-7AC4-4DFA-B7D6-CBC7DFBBB45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73" creationId="{AA083FD5-7FB9-4F13-86EA-029A47A3354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74" creationId="{FA0ECE17-BC78-430C-AF25-DD98E03A5AD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75" creationId="{C7E228A1-31CC-4CDE-86DF-52BCE14196F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76" creationId="{169634D9-528B-4D9F-BC9A-BFA0F0350C7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77" creationId="{DB89462D-D442-4EAA-A330-4EF228CCDD2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78" creationId="{1C219142-0EAA-4BE6-9F00-141D313AE0F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79" creationId="{836403B9-14FC-4C6B-A7D4-AC4F7C2F04C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80" creationId="{C9403855-4EDD-4BF7-B946-AD1B26D2800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81" creationId="{B5326ED4-D529-499A-B78B-6D37C75CBB6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82" creationId="{9BAE78F8-BDAB-4D20-B236-5204E2CFB4E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83" creationId="{8E4CA902-E7D5-4E0B-A76B-B29C8E2DA44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84" creationId="{003A2C31-5CEA-4F54-92B3-7570F9F0D0D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85" creationId="{481AB386-FD0F-4280-BF9D-1A1C8753FAD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86" creationId="{7C547D3B-6791-4008-B1F8-BC3148A1DED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87" creationId="{1136DB72-4FA5-4EEA-95CD-9DF0F9AFA7D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88" creationId="{C08FFAAA-1C71-4F5A-B9E0-8B7458E834D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89" creationId="{34220C58-C533-4C88-A4B1-3B8EC89C9C5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90" creationId="{D5D1F7FF-964F-4CFD-B8B7-14DDEE6AC67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91" creationId="{DD83D1E9-C756-4FBB-9D98-EC51A31B6D5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92" creationId="{2B0DCF48-050E-43B3-8350-92BB97DCD72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93" creationId="{B9550546-47D2-4C5C-A4E5-D3C035650AE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94" creationId="{D504944F-5B21-4E44-BBC4-354190BBF68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95" creationId="{A5C85299-9875-4EAD-A93F-8E90CF23B0A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96" creationId="{7D4E0282-9A5E-45CA-B37C-3C7E333E67B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97" creationId="{2AA1DDB6-1869-4680-90FF-AFBA914E7EB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98" creationId="{FAF4FC31-3331-4020-B17C-54B23DCD4AC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499" creationId="{47DA5A17-B8A1-47A3-B6A3-BF73E791EA00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00" creationId="{F24BEA8A-D207-46A6-A7DC-71B694243E32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01" creationId="{22C32A71-68A8-4B9B-BF40-A9B44183B551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02" creationId="{B8983580-1FFF-410B-A1E5-FDFD6C4A2E8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03" creationId="{07338EBF-0190-407D-BCCF-1B43172880A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04" creationId="{A4D372B8-AE23-4667-9464-FABDC931502A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05" creationId="{544DC1EB-C51D-46FF-A93A-181AC37B0FC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06" creationId="{1B9EE110-CB7E-4734-8C29-E216156ED08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07" creationId="{BF523F33-CAF6-4CED-884C-46FF7D7F184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08" creationId="{9FDC9273-81EA-4C96-A295-1C96BAB00D05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09" creationId="{C236E4E5-9BE6-4488-9AB2-C84EDFFF073B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10" creationId="{ECB389AE-9863-4914-8849-12B55E4CA02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11" creationId="{F201B991-4259-4032-BD12-F756DE85A5E6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12" creationId="{DB3C6508-306C-4506-9805-56411D07F8A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13" creationId="{DA159F68-70EC-4422-8EC6-917C8A75798C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14" creationId="{C534F809-5F5C-4490-8C31-30390C18A54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15" creationId="{B323A805-0468-4DC1-9F1F-B6F736C5E324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16" creationId="{18A41E43-D34C-408D-94BA-8DEB16BBEF5E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17" creationId="{1166CF6E-1759-42D4-9939-518927E4F58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18" creationId="{BC884454-79FB-45CB-B205-7A48FEDB6C93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19" creationId="{1EB54EA8-86CB-4833-8EB3-350BCDF5554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20" creationId="{082450AD-15D9-4240-8C7D-59EF287E3F49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21" creationId="{70411944-591C-4D79-9E9B-D5F4F13A964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22" creationId="{7AB927E7-5558-40A5-98D2-D2AA36C2E42F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23" creationId="{9DE96DFA-C48B-4220-891D-3B2F23CB6228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24" creationId="{824F5025-F752-4EF8-A539-DB1F473BF307}"/>
          </ac:spMkLst>
        </pc:spChg>
        <pc:spChg chg="del mod topLvl">
          <ac:chgData name="Gabita Cruz" userId="b2611beb94f639ef" providerId="LiveId" clId="{B104059A-077F-4A54-824A-90F684F3A8D6}" dt="2021-11-06T04:18:32.588" v="190" actId="478"/>
          <ac:spMkLst>
            <pc:docMk/>
            <pc:sldMk cId="3803911599" sldId="4099"/>
            <ac:spMk id="525" creationId="{47A94257-1A54-40D9-970C-8E16CB0806B7}"/>
          </ac:spMkLst>
        </pc:spChg>
        <pc:spChg chg="mod topLvl">
          <ac:chgData name="Gabita Cruz" userId="b2611beb94f639ef" providerId="LiveId" clId="{B104059A-077F-4A54-824A-90F684F3A8D6}" dt="2021-11-11T03:40:31.616" v="1514" actId="207"/>
          <ac:spMkLst>
            <pc:docMk/>
            <pc:sldMk cId="3803911599" sldId="4099"/>
            <ac:spMk id="526" creationId="{58B449F7-8434-4776-9170-072EF1B1AB00}"/>
          </ac:spMkLst>
        </pc:spChg>
        <pc:spChg chg="mod topLvl">
          <ac:chgData name="Gabita Cruz" userId="b2611beb94f639ef" providerId="LiveId" clId="{B104059A-077F-4A54-824A-90F684F3A8D6}" dt="2021-11-11T03:41:23.833" v="1515" actId="12788"/>
          <ac:spMkLst>
            <pc:docMk/>
            <pc:sldMk cId="3803911599" sldId="4099"/>
            <ac:spMk id="527" creationId="{3ACBE7DF-C13B-420D-A768-23DF2A67B790}"/>
          </ac:spMkLst>
        </pc:spChg>
        <pc:spChg chg="mod topLvl">
          <ac:chgData name="Gabita Cruz" userId="b2611beb94f639ef" providerId="LiveId" clId="{B104059A-077F-4A54-824A-90F684F3A8D6}" dt="2021-11-11T03:41:23.833" v="1515" actId="12788"/>
          <ac:spMkLst>
            <pc:docMk/>
            <pc:sldMk cId="3803911599" sldId="4099"/>
            <ac:spMk id="528" creationId="{510F642E-4F79-4284-99B7-9C97CEF773E6}"/>
          </ac:spMkLst>
        </pc:spChg>
        <pc:grpChg chg="add mod">
          <ac:chgData name="Gabita Cruz" userId="b2611beb94f639ef" providerId="LiveId" clId="{B104059A-077F-4A54-824A-90F684F3A8D6}" dt="2021-11-11T03:41:23.833" v="1515" actId="12788"/>
          <ac:grpSpMkLst>
            <pc:docMk/>
            <pc:sldMk cId="3803911599" sldId="4099"/>
            <ac:grpSpMk id="2" creationId="{A3808801-B346-4088-9B4D-A0C2B8EEF6C4}"/>
          </ac:grpSpMkLst>
        </pc:grpChg>
        <pc:grpChg chg="add del mod">
          <ac:chgData name="Gabita Cruz" userId="b2611beb94f639ef" providerId="LiveId" clId="{B104059A-077F-4A54-824A-90F684F3A8D6}" dt="2021-11-06T04:18:20.493" v="187" actId="165"/>
          <ac:grpSpMkLst>
            <pc:docMk/>
            <pc:sldMk cId="3803911599" sldId="4099"/>
            <ac:grpSpMk id="2" creationId="{C3844FEB-791D-4C8F-A15D-42FE8599E853}"/>
          </ac:grpSpMkLst>
        </pc:grpChg>
        <pc:grpChg chg="add mod">
          <ac:chgData name="Gabita Cruz" userId="b2611beb94f639ef" providerId="LiveId" clId="{B104059A-077F-4A54-824A-90F684F3A8D6}" dt="2021-11-11T03:41:23.833" v="1515" actId="12788"/>
          <ac:grpSpMkLst>
            <pc:docMk/>
            <pc:sldMk cId="3803911599" sldId="4099"/>
            <ac:grpSpMk id="3" creationId="{CB031052-1D14-4FA7-89DA-CEEF7B09FAE6}"/>
          </ac:grpSpMkLst>
        </pc:grpChg>
        <pc:grpChg chg="add mod">
          <ac:chgData name="Gabita Cruz" userId="b2611beb94f639ef" providerId="LiveId" clId="{B104059A-077F-4A54-824A-90F684F3A8D6}" dt="2021-11-11T03:41:23.833" v="1515" actId="12788"/>
          <ac:grpSpMkLst>
            <pc:docMk/>
            <pc:sldMk cId="3803911599" sldId="4099"/>
            <ac:grpSpMk id="4" creationId="{F6178DF1-9B25-428F-ABC3-1F5599E3F85D}"/>
          </ac:grpSpMkLst>
        </pc:grpChg>
        <pc:grpChg chg="add mod">
          <ac:chgData name="Gabita Cruz" userId="b2611beb94f639ef" providerId="LiveId" clId="{B104059A-077F-4A54-824A-90F684F3A8D6}" dt="2021-11-11T03:47:18.697" v="1526" actId="164"/>
          <ac:grpSpMkLst>
            <pc:docMk/>
            <pc:sldMk cId="3803911599" sldId="4099"/>
            <ac:grpSpMk id="5" creationId="{C3421987-4329-41E2-950F-A958F18DA407}"/>
          </ac:grpSpMkLst>
        </pc:grpChg>
        <pc:grpChg chg="add mod">
          <ac:chgData name="Gabita Cruz" userId="b2611beb94f639ef" providerId="LiveId" clId="{B104059A-077F-4A54-824A-90F684F3A8D6}" dt="2021-11-11T03:47:18.697" v="1526" actId="164"/>
          <ac:grpSpMkLst>
            <pc:docMk/>
            <pc:sldMk cId="3803911599" sldId="4099"/>
            <ac:grpSpMk id="6" creationId="{5A3155F5-1A35-4387-BB99-9B55E13E08AF}"/>
          </ac:grpSpMkLst>
        </pc:grpChg>
        <pc:grpChg chg="add mod">
          <ac:chgData name="Gabita Cruz" userId="b2611beb94f639ef" providerId="LiveId" clId="{B104059A-077F-4A54-824A-90F684F3A8D6}" dt="2021-11-11T03:47:18.697" v="1526" actId="164"/>
          <ac:grpSpMkLst>
            <pc:docMk/>
            <pc:sldMk cId="3803911599" sldId="4099"/>
            <ac:grpSpMk id="7" creationId="{D5037253-A6B3-4D49-87FE-CA59206351FD}"/>
          </ac:grpSpMkLst>
        </pc:grpChg>
        <pc:grpChg chg="add mod">
          <ac:chgData name="Gabita Cruz" userId="b2611beb94f639ef" providerId="LiveId" clId="{B104059A-077F-4A54-824A-90F684F3A8D6}" dt="2021-11-11T03:50:25.024" v="1534" actId="164"/>
          <ac:grpSpMkLst>
            <pc:docMk/>
            <pc:sldMk cId="3803911599" sldId="4099"/>
            <ac:grpSpMk id="8" creationId="{57158181-8E12-42C3-BF12-5B4C68DE366D}"/>
          </ac:grpSpMkLst>
        </pc:grpChg>
        <pc:grpChg chg="add mod">
          <ac:chgData name="Gabita Cruz" userId="b2611beb94f639ef" providerId="LiveId" clId="{B104059A-077F-4A54-824A-90F684F3A8D6}" dt="2021-11-11T03:50:25.024" v="1534" actId="164"/>
          <ac:grpSpMkLst>
            <pc:docMk/>
            <pc:sldMk cId="3803911599" sldId="4099"/>
            <ac:grpSpMk id="9" creationId="{BE299E2E-DA75-4482-A13F-808F0274935D}"/>
          </ac:grpSpMkLst>
        </pc:grpChg>
        <pc:grpChg chg="add mod">
          <ac:chgData name="Gabita Cruz" userId="b2611beb94f639ef" providerId="LiveId" clId="{B104059A-077F-4A54-824A-90F684F3A8D6}" dt="2021-11-11T03:50:25.024" v="1534" actId="164"/>
          <ac:grpSpMkLst>
            <pc:docMk/>
            <pc:sldMk cId="3803911599" sldId="4099"/>
            <ac:grpSpMk id="10" creationId="{513D17B5-7588-4459-B2EB-02828D7BAE03}"/>
          </ac:grpSpMkLst>
        </pc:grpChg>
        <pc:grpChg chg="add mod">
          <ac:chgData name="Gabita Cruz" userId="b2611beb94f639ef" providerId="LiveId" clId="{B104059A-077F-4A54-824A-90F684F3A8D6}" dt="2021-11-11T03:52:28.999" v="1543" actId="164"/>
          <ac:grpSpMkLst>
            <pc:docMk/>
            <pc:sldMk cId="3803911599" sldId="4099"/>
            <ac:grpSpMk id="11" creationId="{B655758E-1475-4434-B43A-E95B1C234A88}"/>
          </ac:grpSpMkLst>
        </pc:grpChg>
        <pc:grpChg chg="add mod">
          <ac:chgData name="Gabita Cruz" userId="b2611beb94f639ef" providerId="LiveId" clId="{B104059A-077F-4A54-824A-90F684F3A8D6}" dt="2021-11-11T03:52:28.999" v="1543" actId="164"/>
          <ac:grpSpMkLst>
            <pc:docMk/>
            <pc:sldMk cId="3803911599" sldId="4099"/>
            <ac:grpSpMk id="12" creationId="{B0D855AC-0E57-4E94-BA14-EC685E72F332}"/>
          </ac:grpSpMkLst>
        </pc:grpChg>
        <pc:grpChg chg="add mod">
          <ac:chgData name="Gabita Cruz" userId="b2611beb94f639ef" providerId="LiveId" clId="{B104059A-077F-4A54-824A-90F684F3A8D6}" dt="2021-11-11T03:52:28.999" v="1543" actId="164"/>
          <ac:grpSpMkLst>
            <pc:docMk/>
            <pc:sldMk cId="3803911599" sldId="4099"/>
            <ac:grpSpMk id="13" creationId="{123BD12B-ECE3-4A89-978E-102E416CBAB5}"/>
          </ac:grpSpMkLst>
        </pc:grpChg>
        <pc:grpChg chg="add mod">
          <ac:chgData name="Gabita Cruz" userId="b2611beb94f639ef" providerId="LiveId" clId="{B104059A-077F-4A54-824A-90F684F3A8D6}" dt="2021-11-11T03:53:31.788" v="1546" actId="164"/>
          <ac:grpSpMkLst>
            <pc:docMk/>
            <pc:sldMk cId="3803911599" sldId="4099"/>
            <ac:grpSpMk id="14" creationId="{457D3156-EFA6-4E7C-BDF5-F0772F903CF3}"/>
          </ac:grpSpMkLst>
        </pc:grpChg>
        <pc:grpChg chg="add mod">
          <ac:chgData name="Gabita Cruz" userId="b2611beb94f639ef" providerId="LiveId" clId="{B104059A-077F-4A54-824A-90F684F3A8D6}" dt="2021-11-11T03:54:42.177" v="1553" actId="164"/>
          <ac:grpSpMkLst>
            <pc:docMk/>
            <pc:sldMk cId="3803911599" sldId="4099"/>
            <ac:grpSpMk id="15" creationId="{C6232050-FFED-4144-AB68-80091B5DD4F0}"/>
          </ac:grpSpMkLst>
        </pc:grpChg>
        <pc:grpChg chg="add mod">
          <ac:chgData name="Gabita Cruz" userId="b2611beb94f639ef" providerId="LiveId" clId="{B104059A-077F-4A54-824A-90F684F3A8D6}" dt="2021-11-11T03:55:18.944" v="1556" actId="164"/>
          <ac:grpSpMkLst>
            <pc:docMk/>
            <pc:sldMk cId="3803911599" sldId="4099"/>
            <ac:grpSpMk id="16" creationId="{80CF21EA-CDB5-4FDD-BB16-A8D9B072802F}"/>
          </ac:grpSpMkLst>
        </pc:grpChg>
        <pc:grpChg chg="add mod">
          <ac:chgData name="Gabita Cruz" userId="b2611beb94f639ef" providerId="LiveId" clId="{B104059A-077F-4A54-824A-90F684F3A8D6}" dt="2021-11-11T03:56:41.424" v="1559" actId="164"/>
          <ac:grpSpMkLst>
            <pc:docMk/>
            <pc:sldMk cId="3803911599" sldId="4099"/>
            <ac:grpSpMk id="17" creationId="{83B29CDB-8F16-4B16-829D-D983520A5BE3}"/>
          </ac:grpSpMkLst>
        </pc:grpChg>
        <pc:grpChg chg="add mod">
          <ac:chgData name="Gabita Cruz" userId="b2611beb94f639ef" providerId="LiveId" clId="{B104059A-077F-4A54-824A-90F684F3A8D6}" dt="2021-11-11T03:57:13.144" v="1562" actId="164"/>
          <ac:grpSpMkLst>
            <pc:docMk/>
            <pc:sldMk cId="3803911599" sldId="4099"/>
            <ac:grpSpMk id="18" creationId="{2B804522-9CA5-4C79-9054-B929CC2BB115}"/>
          </ac:grpSpMkLst>
        </pc:grpChg>
        <pc:grpChg chg="add mod">
          <ac:chgData name="Gabita Cruz" userId="b2611beb94f639ef" providerId="LiveId" clId="{B104059A-077F-4A54-824A-90F684F3A8D6}" dt="2021-11-11T03:57:27.743" v="1565" actId="164"/>
          <ac:grpSpMkLst>
            <pc:docMk/>
            <pc:sldMk cId="3803911599" sldId="4099"/>
            <ac:grpSpMk id="19" creationId="{87997C55-0801-443F-AEB1-AEBC5E00C866}"/>
          </ac:grpSpMkLst>
        </pc:grpChg>
        <pc:grpChg chg="add mod">
          <ac:chgData name="Gabita Cruz" userId="b2611beb94f639ef" providerId="LiveId" clId="{B104059A-077F-4A54-824A-90F684F3A8D6}" dt="2021-11-11T03:57:44.725" v="1568" actId="164"/>
          <ac:grpSpMkLst>
            <pc:docMk/>
            <pc:sldMk cId="3803911599" sldId="4099"/>
            <ac:grpSpMk id="20" creationId="{B80EDCE7-10DC-4E2C-9365-2EF69FA104CA}"/>
          </ac:grpSpMkLst>
        </pc:grpChg>
        <pc:grpChg chg="add mod">
          <ac:chgData name="Gabita Cruz" userId="b2611beb94f639ef" providerId="LiveId" clId="{B104059A-077F-4A54-824A-90F684F3A8D6}" dt="2021-11-12T00:56:41.407" v="1577" actId="164"/>
          <ac:grpSpMkLst>
            <pc:docMk/>
            <pc:sldMk cId="3803911599" sldId="4099"/>
            <ac:grpSpMk id="21" creationId="{B0A47F7A-BEAC-41BB-93A1-A8149575DB96}"/>
          </ac:grpSpMkLst>
        </pc:grpChg>
        <pc:grpChg chg="add mod">
          <ac:chgData name="Gabita Cruz" userId="b2611beb94f639ef" providerId="LiveId" clId="{B104059A-077F-4A54-824A-90F684F3A8D6}" dt="2021-11-12T00:56:47.696" v="1578" actId="164"/>
          <ac:grpSpMkLst>
            <pc:docMk/>
            <pc:sldMk cId="3803911599" sldId="4099"/>
            <ac:grpSpMk id="22" creationId="{A93A3B1D-414C-46DB-9EF0-96A48FF17C76}"/>
          </ac:grpSpMkLst>
        </pc:grpChg>
        <pc:grpChg chg="add mod">
          <ac:chgData name="Gabita Cruz" userId="b2611beb94f639ef" providerId="LiveId" clId="{B104059A-077F-4A54-824A-90F684F3A8D6}" dt="2021-11-12T00:56:59.760" v="1579" actId="164"/>
          <ac:grpSpMkLst>
            <pc:docMk/>
            <pc:sldMk cId="3803911599" sldId="4099"/>
            <ac:grpSpMk id="23" creationId="{7AC54D6D-0B77-4C55-82C8-62416E388ABE}"/>
          </ac:grpSpMkLst>
        </pc:grpChg>
        <pc:grpChg chg="add mod">
          <ac:chgData name="Gabita Cruz" userId="b2611beb94f639ef" providerId="LiveId" clId="{B104059A-077F-4A54-824A-90F684F3A8D6}" dt="2021-11-12T00:57:28.323" v="1580" actId="164"/>
          <ac:grpSpMkLst>
            <pc:docMk/>
            <pc:sldMk cId="3803911599" sldId="4099"/>
            <ac:grpSpMk id="24" creationId="{4B722623-0C5D-4C57-95C1-E87E28D46653}"/>
          </ac:grpSpMkLst>
        </pc:grpChg>
        <pc:grpChg chg="add mod">
          <ac:chgData name="Gabita Cruz" userId="b2611beb94f639ef" providerId="LiveId" clId="{B104059A-077F-4A54-824A-90F684F3A8D6}" dt="2021-11-12T00:59:04.552" v="1586" actId="164"/>
          <ac:grpSpMkLst>
            <pc:docMk/>
            <pc:sldMk cId="3803911599" sldId="4099"/>
            <ac:grpSpMk id="25" creationId="{4E32190F-B135-499E-806C-E735DF04D281}"/>
          </ac:grpSpMkLst>
        </pc:grpChg>
        <pc:grpChg chg="add mod">
          <ac:chgData name="Gabita Cruz" userId="b2611beb94f639ef" providerId="LiveId" clId="{B104059A-077F-4A54-824A-90F684F3A8D6}" dt="2021-11-12T01:00:14.363" v="1590" actId="164"/>
          <ac:grpSpMkLst>
            <pc:docMk/>
            <pc:sldMk cId="3803911599" sldId="4099"/>
            <ac:grpSpMk id="26" creationId="{53772FE3-C26D-4ECF-AA2C-2F2329A1887D}"/>
          </ac:grpSpMkLst>
        </pc:grpChg>
        <pc:grpChg chg="add mod">
          <ac:chgData name="Gabita Cruz" userId="b2611beb94f639ef" providerId="LiveId" clId="{B104059A-077F-4A54-824A-90F684F3A8D6}" dt="2021-11-12T01:00:38.995" v="1594" actId="164"/>
          <ac:grpSpMkLst>
            <pc:docMk/>
            <pc:sldMk cId="3803911599" sldId="4099"/>
            <ac:grpSpMk id="27" creationId="{D6844340-97D5-42EA-812B-377840EE1FA7}"/>
          </ac:grpSpMkLst>
        </pc:grpChg>
        <pc:grpChg chg="add mod">
          <ac:chgData name="Gabita Cruz" userId="b2611beb94f639ef" providerId="LiveId" clId="{B104059A-077F-4A54-824A-90F684F3A8D6}" dt="2021-11-12T01:00:57.951" v="1598" actId="164"/>
          <ac:grpSpMkLst>
            <pc:docMk/>
            <pc:sldMk cId="3803911599" sldId="4099"/>
            <ac:grpSpMk id="28" creationId="{54854CCE-5EFF-40B0-A1AB-95CAE80CA661}"/>
          </ac:grpSpMkLst>
        </pc:grpChg>
        <pc:grpChg chg="add mod">
          <ac:chgData name="Gabita Cruz" userId="b2611beb94f639ef" providerId="LiveId" clId="{B104059A-077F-4A54-824A-90F684F3A8D6}" dt="2021-11-12T01:02:00.647" v="1603" actId="164"/>
          <ac:grpSpMkLst>
            <pc:docMk/>
            <pc:sldMk cId="3803911599" sldId="4099"/>
            <ac:grpSpMk id="29" creationId="{E0F6C38F-282A-4A75-81AB-A2697EE0B1B6}"/>
          </ac:grpSpMkLst>
        </pc:grpChg>
        <pc:grpChg chg="add mod">
          <ac:chgData name="Gabita Cruz" userId="b2611beb94f639ef" providerId="LiveId" clId="{B104059A-077F-4A54-824A-90F684F3A8D6}" dt="2021-11-12T01:03:09.767" v="1609" actId="164"/>
          <ac:grpSpMkLst>
            <pc:docMk/>
            <pc:sldMk cId="3803911599" sldId="4099"/>
            <ac:grpSpMk id="30" creationId="{8AE316EA-2B67-47AD-A62E-B1318D390C25}"/>
          </ac:grpSpMkLst>
        </pc:grpChg>
        <pc:grpChg chg="add mod">
          <ac:chgData name="Gabita Cruz" userId="b2611beb94f639ef" providerId="LiveId" clId="{B104059A-077F-4A54-824A-90F684F3A8D6}" dt="2021-11-12T01:03:35.902" v="1612" actId="164"/>
          <ac:grpSpMkLst>
            <pc:docMk/>
            <pc:sldMk cId="3803911599" sldId="4099"/>
            <ac:grpSpMk id="31" creationId="{23CA8E1B-FF68-4A6D-94FC-8BB70BFE7AF2}"/>
          </ac:grpSpMkLst>
        </pc:grpChg>
        <pc:grpChg chg="add mod">
          <ac:chgData name="Gabita Cruz" userId="b2611beb94f639ef" providerId="LiveId" clId="{B104059A-077F-4A54-824A-90F684F3A8D6}" dt="2021-11-12T01:05:00.571" v="1619" actId="164"/>
          <ac:grpSpMkLst>
            <pc:docMk/>
            <pc:sldMk cId="3803911599" sldId="4099"/>
            <ac:grpSpMk id="32" creationId="{A991F7D7-C93E-49B9-8CAC-1404609C0F40}"/>
          </ac:grpSpMkLst>
        </pc:grpChg>
        <pc:grpChg chg="add mod">
          <ac:chgData name="Gabita Cruz" userId="b2611beb94f639ef" providerId="LiveId" clId="{B104059A-077F-4A54-824A-90F684F3A8D6}" dt="2021-11-12T01:06:49.142" v="1625" actId="164"/>
          <ac:grpSpMkLst>
            <pc:docMk/>
            <pc:sldMk cId="3803911599" sldId="4099"/>
            <ac:grpSpMk id="33" creationId="{375FC47D-9C5D-4157-8B82-E35CF5F769F8}"/>
          </ac:grpSpMkLst>
        </pc:grpChg>
        <pc:grpChg chg="add mod">
          <ac:chgData name="Gabita Cruz" userId="b2611beb94f639ef" providerId="LiveId" clId="{B104059A-077F-4A54-824A-90F684F3A8D6}" dt="2021-11-12T01:07:56.438" v="1629" actId="164"/>
          <ac:grpSpMkLst>
            <pc:docMk/>
            <pc:sldMk cId="3803911599" sldId="4099"/>
            <ac:grpSpMk id="34" creationId="{DD9B40CE-0E98-4881-962D-5C81EC195154}"/>
          </ac:grpSpMkLst>
        </pc:grpChg>
        <pc:grpChg chg="add mod">
          <ac:chgData name="Gabita Cruz" userId="b2611beb94f639ef" providerId="LiveId" clId="{B104059A-077F-4A54-824A-90F684F3A8D6}" dt="2021-11-12T01:10:59.750" v="1641" actId="164"/>
          <ac:grpSpMkLst>
            <pc:docMk/>
            <pc:sldMk cId="3803911599" sldId="4099"/>
            <ac:grpSpMk id="35" creationId="{D7E4878B-E43B-41E0-9684-3B8685218945}"/>
          </ac:grpSpMkLst>
        </pc:grpChg>
      </pc:sldChg>
      <pc:sldChg chg="addSp delSp modSp new">
        <pc:chgData name="Gabita Cruz" userId="b2611beb94f639ef" providerId="LiveId" clId="{B104059A-077F-4A54-824A-90F684F3A8D6}" dt="2021-11-06T04:19:31.470" v="197" actId="478"/>
        <pc:sldMkLst>
          <pc:docMk/>
          <pc:sldMk cId="1716811363" sldId="4100"/>
        </pc:sldMkLst>
        <pc:spChg chg="del mod topLvl">
          <ac:chgData name="Gabita Cruz" userId="b2611beb94f639ef" providerId="LiveId" clId="{B104059A-077F-4A54-824A-90F684F3A8D6}" dt="2021-11-06T04:19:21.477" v="193" actId="478"/>
          <ac:spMkLst>
            <pc:docMk/>
            <pc:sldMk cId="1716811363" sldId="4100"/>
            <ac:spMk id="3" creationId="{89E418E9-7011-425B-87C2-7B7582104E58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4" creationId="{67EE493E-E00E-487B-87A3-5C60EE936172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5" creationId="{57B55AE6-4F9C-4F4A-926D-AA1DE71F3829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6" creationId="{4E9D5FFA-01ED-41CF-A2C2-E20A5458F9EE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7" creationId="{505B6BFB-E5C8-4799-AB00-970AED138FAE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8" creationId="{818A0100-AE1C-4723-9F04-1F3C5E5574AF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9" creationId="{B8BF56A7-D88F-43EC-A464-789C460FBE45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10" creationId="{5490A7B6-19C4-4349-A531-14BBF6B142AF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11" creationId="{79E12EF5-8359-49D1-8025-F1D60F72A512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12" creationId="{8DE8AECF-E996-4009-BDC6-8A7FC72046F7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13" creationId="{E394CB0A-5F06-41B9-95AE-82D014797A9D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14" creationId="{2587D20E-5B18-4B92-B1AB-B4469489D2D9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15" creationId="{67A15771-B216-4932-B660-830F7640B575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16" creationId="{87AFB70D-94AE-42D3-8757-D0A9E759F595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17" creationId="{2A0A1586-C51E-43F1-A59C-FDA77D3ED0F9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18" creationId="{7FC42911-ADE2-44A6-9BBA-3DD74993920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19" creationId="{39749044-087D-4C84-AF11-A5E461878335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20" creationId="{AEDAD053-6126-46BE-A980-34F5B591D8AF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21" creationId="{71F43BC0-3E3B-40A2-BCD7-86985DE67B21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22" creationId="{BDED830A-4B41-403D-9639-B65E1E0AFBFD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23" creationId="{5128439A-2EC2-4762-B9B9-37F2652C824D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24" creationId="{0E064331-1408-4DC6-B0EE-977D3A54DAC8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25" creationId="{7D713FAB-5A5C-4134-998C-874F586AB256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26" creationId="{35CF74AB-0565-4EDE-BE37-7AF3499A2E2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27" creationId="{EDAB4205-1D45-4B68-91F8-B10447334E4F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28" creationId="{5A6E69D5-E10C-48FB-ABE1-B6D32D4EA588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29" creationId="{DFEB5EC9-2F72-4F55-8FE1-F240FC277EC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30" creationId="{0C4D50EC-ED64-4987-BDB4-58F106F9C558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31" creationId="{169641C7-C0F0-4B36-A92B-8505E5EDDE1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32" creationId="{7C4B362D-8E87-4122-8086-E862FB6B8761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33" creationId="{97E17EEA-AD2F-476A-A3C2-10CCF55458F9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34" creationId="{E89B12E6-F4A7-44A1-A3DB-FFA4F98DED30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35" creationId="{D365B609-2E7C-43AB-87D8-E6D114CB110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36" creationId="{120B0629-2EA9-4C66-AD58-CA965D9DADB5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37" creationId="{86EC00B6-C4BF-47CC-80A1-7276CDC3D250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38" creationId="{6DBD4BA0-1162-480C-9A1B-210C7B7C69A9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39" creationId="{078F4220-826C-4FF7-AE04-0E6B3E4A5EE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40" creationId="{E9FD9F91-9911-4E5C-938C-2D7B0DCD89C3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41" creationId="{279B46A3-E7F2-47E1-88DE-01B782AE7C2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42" creationId="{BA37DD8D-5A26-4047-9F17-6DB6D1DA9D82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43" creationId="{3732F67A-418E-4A61-A344-C1F3E7BB3B8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44" creationId="{36818B19-4D3F-4FAA-A1E7-1705D6542607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45" creationId="{607FE72F-26E3-485F-A91C-F0741BE8B9C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46" creationId="{478484D4-1380-4A36-9BA3-7AB4030DDB2F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47" creationId="{B1A246CF-E5F7-450C-9529-16CC87BD8E9C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48" creationId="{1E208353-D128-4483-B15C-135C9623D0DD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49" creationId="{AFD4A64C-2A5A-4C70-BED8-461A84394C42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50" creationId="{7031A3B7-F6D3-4559-BD7F-076362967869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51" creationId="{696BAA64-931E-4057-998D-DCE893585610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52" creationId="{1A808A30-25A5-45A2-A64C-6E6D1BF80573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53" creationId="{0C03DFDF-90DE-49EE-9388-476E56CC157F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54" creationId="{35B5AAFE-997D-4FA0-A4E4-61A3A5C4352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55" creationId="{B5676625-A9C4-43E8-9F40-A4A8CAA498F5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56" creationId="{A62E83CB-515B-4639-BF7B-1873EE963F4D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57" creationId="{88C03272-D2B6-4B51-A605-75A64F512E69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58" creationId="{5758C44C-BDFB-4C9B-9BEF-CD0346650135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59" creationId="{3234D8E0-F59A-4524-87EE-ACD87AD32B4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60" creationId="{4E311F4B-D320-40F9-BA86-B74E1E43BFC8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61" creationId="{B6115E5B-B10B-40FC-952C-B6ACF31777B6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62" creationId="{DCEA922D-BDCB-45A3-833E-F51D51F1DA95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63" creationId="{B473FFDD-9CCB-4DCB-8853-9F6F16049CC1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64" creationId="{12409DDF-E690-43EE-8989-ECD9E055372D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65" creationId="{9D4917A7-7D66-483E-9C40-6C9DE3899FCB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66" creationId="{D4FD0DC9-05C2-4C50-A5AA-95C81D06CD0B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67" creationId="{EB19C5B0-F168-4976-A1AA-EE5FB4EC9904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68" creationId="{022FD7A0-1685-46CD-960C-D9C0B875624D}"/>
          </ac:spMkLst>
        </pc:spChg>
        <pc:spChg chg="del mod topLvl">
          <ac:chgData name="Gabita Cruz" userId="b2611beb94f639ef" providerId="LiveId" clId="{B104059A-077F-4A54-824A-90F684F3A8D6}" dt="2021-11-06T04:19:23.855" v="194" actId="478"/>
          <ac:spMkLst>
            <pc:docMk/>
            <pc:sldMk cId="1716811363" sldId="4100"/>
            <ac:spMk id="69" creationId="{03D2F03B-F9D5-4782-8262-B2607E74F657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70" creationId="{351B3DE4-2014-4A94-AE04-90DBE10612D2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71" creationId="{4CF75587-8BAC-4A89-A735-0BF0BBA2C5D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72" creationId="{0A7C6C98-65B2-4D75-BD4A-84973FD3C997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73" creationId="{4636E802-AC00-42AB-AA88-E2328C0D15AB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74" creationId="{57213EB8-C501-4429-BF47-58E123B1B123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75" creationId="{FF017CFE-F494-480F-840B-ECB1C2CBED32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76" creationId="{A0BE733B-FA64-4079-841B-8FC09B9705D9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77" creationId="{D8B5BB88-1899-4785-8A21-6AE3ACCDA527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78" creationId="{B2BD4433-F403-4227-913E-1C77FA7A73A4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79" creationId="{ECF513CD-6DD3-4EE6-AC05-60AD10111B78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80" creationId="{7C9F1D38-3522-4BA8-8721-7FCBA1F4B1DA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81" creationId="{A984906C-4B5E-4B97-BF9D-31926EA3A165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82" creationId="{C1F52ACA-9B04-4B4C-82CF-02B98120750A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83" creationId="{55CD3D2D-58CE-4DC0-9811-7CCE10B7E3CD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84" creationId="{21E439C9-0B5E-494B-9FA4-AF6BA0B1F2F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85" creationId="{DBC66920-5F7D-4B97-A080-E74403411D6F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86" creationId="{07DA42DB-7EAB-4DD5-BDC0-565C0558C066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87" creationId="{CCBE950A-15C3-4278-BE1E-312814016EE9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88" creationId="{B8C9EBF5-4DD7-491E-ACCF-C747A4087A64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89" creationId="{28BBAD80-7B62-4330-BF9C-91B5C4776582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90" creationId="{5C21C9CB-0666-4756-A1A7-BFEADAC2E130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91" creationId="{1C0E1C42-A581-4C35-8151-27F167D48574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92" creationId="{C7EAFE12-94D2-405B-8E6F-6740314D84E8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93" creationId="{C6147B09-9F73-4934-9CF9-163B0C52AEB6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94" creationId="{E2FCA856-0479-43AB-B1D4-FFE5C93DAD24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95" creationId="{5C66FA83-0F8E-4A72-9D46-C81EFB4DFECA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96" creationId="{2D47F8FA-F1CB-4321-B49A-908EA0F0B306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97" creationId="{A5E12E89-8EB9-4D1D-8337-E4A886BB4E4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98" creationId="{EA1C104D-4735-4B0D-933D-35F854B28B79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99" creationId="{44A7C095-FFC0-4A8D-BBB8-17076E6F993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00" creationId="{879B79B2-5068-4573-8387-C5DDB698F1BF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01" creationId="{B64E8570-8195-4D36-8ADD-BEEEF9CAC87B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02" creationId="{9BEC9691-A3E3-490D-94CB-0448C925ECB1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03" creationId="{F261EB17-2AA1-49A5-B35C-8CF24F29E9C6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04" creationId="{C05668B9-C97D-429B-8297-74B6CC211AF5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05" creationId="{EBBF0188-7463-47E7-973C-4A852AF4FBA8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06" creationId="{D1C4B6F2-61F3-4AB0-B31D-77C8564B8550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07" creationId="{4AF016C1-844D-4EA2-8C18-A81776410E6D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08" creationId="{78E1CBDD-9945-457F-82D6-DBE28B477A18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09" creationId="{B29A5A16-DA24-4608-8DE6-F947A5A2E6C2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10" creationId="{6E6AE55F-56F8-40EB-841B-728516246FBF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11" creationId="{8684C9F6-F2C9-41CF-952B-659271FBC6EC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12" creationId="{52A10207-5ECB-44FE-941F-254D5E11ED5C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13" creationId="{CDE9C0A9-41AE-4CFE-95A6-2066E04B2AFF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14" creationId="{AE47C1BE-F3AB-4EE9-A3CD-6A4EAC87FEA3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15" creationId="{A27B150F-F182-463E-9CCF-4DB92DAE555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16" creationId="{3A8C6F61-D1D8-43BB-822A-4F9A57A7961D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17" creationId="{06BAF3FE-2414-4543-86C6-79D47537DD38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18" creationId="{9664BD35-D1C4-4CA5-AAEF-433E0D7629B9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19" creationId="{5F8FF643-EEAD-4E87-8F87-E64FC1EDB80F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20" creationId="{5837A88F-CFE8-4DC5-AD4B-0AB8DBFF59F1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21" creationId="{E04B19B1-076A-4D5A-ADAC-B82DED49D61D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22" creationId="{14308C59-EC2D-4203-BC34-4DA94F0E16C7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23" creationId="{B5B72227-0FED-4D1B-A406-F98DFF4623A9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24" creationId="{42A61B01-48EA-44CD-A244-A660637CC16D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25" creationId="{0F432524-087B-4C7F-9264-6FF435487602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26" creationId="{4E47692F-81B4-4896-B7F5-D013D1017BB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27" creationId="{4D2E5CE9-1E28-4B91-B2D1-73115719B69A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28" creationId="{1D841A0C-6D51-47F4-B603-7BFE483EDF47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29" creationId="{0D52C363-8C1D-4B2B-AD67-2E52AA1FE5D3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30" creationId="{3B94356C-7F5A-4D8A-AC53-C9E323457925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31" creationId="{CDEF77CA-3416-4FCB-8308-E46DA98FC1D1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32" creationId="{A632DC8E-893B-49DA-8730-C0755CE94DA9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33" creationId="{FE3B4210-0CC9-4B80-B1AE-0E0438E1B543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34" creationId="{86702E39-3EC9-4B04-868B-CABC2E713AD6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35" creationId="{6D57BBB5-92D5-4E16-9A90-4DAB538A0163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36" creationId="{7202DF98-6AD3-4F10-96BB-B4BE129DFEDC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37" creationId="{70C9BC48-AEC8-4AE9-9298-507C5AC7DB2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38" creationId="{15244166-888E-457B-9B60-6E07189F0461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39" creationId="{3104B223-E8E3-47B0-A805-1C9FC817654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40" creationId="{857D6C18-391A-48EB-A4D4-6596DC0D79BD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41" creationId="{F32CFC4E-DCED-4B7C-85AF-56AE729596C5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42" creationId="{B73397FA-EFFD-4B5B-9955-5206E23181BB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43" creationId="{96E88B6F-7A92-4C67-9088-FA03DA957180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44" creationId="{E415FB58-64CC-4A84-8918-E52B7EA26793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45" creationId="{0C5DE0A1-CDFC-4F2D-A7C6-D4D07F243BC4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46" creationId="{152E0CAB-4D1F-462D-B100-3E03025F9DE3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47" creationId="{0C86E54B-FFF4-44B3-B81A-140CCE378AAA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48" creationId="{55423EDB-F557-4694-B4D4-633A7EC264E3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49" creationId="{A97FBDFF-572C-43FB-9896-62A881EBC6F1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50" creationId="{1FCC56F4-BDB4-49EA-817A-DFEDD075AD9A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51" creationId="{B6BA228B-0E93-4003-ACF0-54BA671364FD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52" creationId="{2554749F-49D7-43BC-9455-50EFD0903348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53" creationId="{D5FEB231-F886-431A-AFC5-208B435F1FDA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54" creationId="{E2EE29CB-79F5-480C-ABB0-C605DC4578A5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55" creationId="{5EEE5D61-D464-4348-B01E-D7DD604AC09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56" creationId="{AF940198-BE64-45B5-9D74-394E4A520264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57" creationId="{3D9FF208-2535-4AF1-9CF2-FC8E6752DBFF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58" creationId="{11BE9285-F65F-4E5F-92AE-6ADAEF65FEEB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59" creationId="{D9C129E9-C7A6-4F92-BD10-B17C224E410D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60" creationId="{371EEBC2-8532-423D-A9F2-3B3CA30F99AC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61" creationId="{5256CBC5-D40F-47FE-9F06-AC43EA2B416C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62" creationId="{EAD8F96C-5D30-4D43-B310-65517F30FAA8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63" creationId="{57C3D6D9-0833-4AB3-9BD2-1CF252727A65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64" creationId="{F2B8F0D1-1BD0-4C3D-AB94-4014DC9E8A5B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65" creationId="{4C8DCD70-D8C4-4F23-8964-347AC0834947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66" creationId="{9D01EED6-E446-4AC1-9F30-69123484F008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67" creationId="{33312CF1-31D4-4ABF-BA89-90032D0A6179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68" creationId="{9687D9E6-BC99-40B1-BCB5-4EC8BE08AF5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69" creationId="{FD19DE8D-390E-49B4-A841-251FD6F8351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70" creationId="{855652DF-4108-4478-A7AB-22A2E5BA93D5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71" creationId="{623D7171-514A-47D4-BBA4-524532E3E5F8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72" creationId="{BE805EFE-87EB-4226-AD0F-E2907AF8391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73" creationId="{9F2BA24F-B9F7-4BC4-B715-90B81D4B57A1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74" creationId="{CCAA7FA1-4A55-437D-AA32-79F3950503FA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75" creationId="{8DEBA239-ADF1-4646-B8BB-B5979C4AA67A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76" creationId="{71DCF23A-14D2-4D00-BC5F-E24B63EF4A6A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77" creationId="{BC11B9C9-3524-413C-A181-5AC50B260E1C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78" creationId="{F66C9963-AFAF-4331-8CB3-79F42B991877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79" creationId="{B793D4C5-14A1-4F0B-8EB4-985FBBCFDDB1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80" creationId="{9839B54D-ACE6-460C-A1F7-1E9861A10823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81" creationId="{FE138565-8A6F-469A-B6F6-5ECA5C6A1B1C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182" creationId="{573986A5-4DD8-433B-BB6C-0BCFCC10BF9E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83" creationId="{E3D65C0F-5334-4DED-9084-9CC37C9E8CC1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84" creationId="{1B98500A-6AE3-4965-94BC-3B1693C0AC35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85" creationId="{08AFC7CE-DC96-4600-BDB7-C6B4E0416D63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86" creationId="{CC8D19D8-574D-46DE-9A38-1333E65E04A9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87" creationId="{1864AF29-C3A0-44EA-A4AB-E576CFE7B0BF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88" creationId="{541E02A2-7555-49F5-9042-6E40B39EA33C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89" creationId="{3DAB0DFB-A276-464A-99DA-8B3982938738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90" creationId="{D46D9A58-5A1C-4327-A5C3-1DB51C9B809B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91" creationId="{9E223558-088D-40B3-A432-78EA25269AB0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92" creationId="{9A665594-A255-4FA4-B0A8-DD5DD2078D8F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93" creationId="{1621FC6D-56CF-4185-80A8-1F59A8B0E0F4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94" creationId="{F33D5804-1424-498E-85B7-D0C6F4184A09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95" creationId="{3916458E-1C58-49FE-8ECF-3947C79D5D98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96" creationId="{AA54EA7F-2EF5-4AC9-8F92-48B4D02C28B4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97" creationId="{C9B7F376-A167-4DC3-8FAD-2AEE152B43E2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98" creationId="{D4553447-3728-4ED9-B2A6-8F6770450E5E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199" creationId="{9E0448BA-4810-421D-A560-BC97B20A22F5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00" creationId="{17BA3FE1-63B9-4389-BB84-C076B58DCF5D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01" creationId="{6803607B-5F25-48B7-A93F-9FC6F1864A0A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02" creationId="{E2984A4C-0309-4A66-BE28-38EF852F32D9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03" creationId="{1E8DB149-B206-452C-B455-315B0823F73D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04" creationId="{E9531961-C3C6-46BB-936E-170CF8C50FAD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05" creationId="{036C39DF-5E87-4478-94AD-9E4B4A10240B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06" creationId="{2E5EBD3A-3066-4D4F-B113-162777141988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07" creationId="{13932F14-6337-466D-833A-9A8A9FC70EDB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08" creationId="{164F3CAC-DAA3-4606-AE26-6C26EEF8F91D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09" creationId="{ADFEA020-D6A8-4C5E-AB67-B74F9A0001A1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10" creationId="{F977FA0C-45CD-4503-9C58-922638BD1D4B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11" creationId="{DBA188CE-AB8A-4D94-BA00-6EBDEE39A444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12" creationId="{7ED22417-B0E5-4898-8D17-E10D7BBF6249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13" creationId="{42157B33-9BD1-4CE3-91A6-286904A8CD6C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14" creationId="{DC7905B5-A1B1-45EE-A9F3-83F982D56ECC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15" creationId="{D45E89C0-C37F-4CEC-BF87-60D64B9BDAD2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16" creationId="{4E338A9A-1423-4015-84D3-93EB13D6DC67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17" creationId="{2206658C-41C4-4C73-9C06-102120B32E0F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18" creationId="{D9251228-3C03-4FC0-9EDE-5828E1322A35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19" creationId="{ED257539-B71A-4EB2-AF60-0BCBD0C6178F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20" creationId="{03D76EE2-DBD9-4FBF-8B06-60D8BC7F6E32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21" creationId="{25EBA8CB-320D-4B35-BD97-7E7A1FFD4388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22" creationId="{8462F919-26A9-46BD-99D7-8B2FEBB55F59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23" creationId="{253C7685-1C10-4A45-9624-B7C6E893F5BD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24" creationId="{3A67BC97-BF15-44A3-B1B5-9C355AEDADBC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25" creationId="{0B7E338E-F621-4A97-8AA9-8B37812AFB34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26" creationId="{8F11178D-797D-4B1D-950B-D5A31E9DC251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27" creationId="{FE273999-59CF-43ED-9A64-3E0B8F5D9901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28" creationId="{005E6871-9C69-4E3A-9238-3C885419711F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29" creationId="{67DC352A-D0E4-4285-A34D-0F1FF97B06DB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30" creationId="{0143D47A-05F2-443F-A8E4-3B4B456E5B05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31" creationId="{7D052715-98C9-4379-B484-E45E54A61848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32" creationId="{1A7BDDB9-0622-4B04-8996-0AF04AACD116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33" creationId="{CFE5D6B9-AFE0-4B3F-BDF9-6A28FD3B3861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34" creationId="{A0AAB6E7-A865-42A4-8C90-B6B91507F21E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35" creationId="{7455C9A5-B955-4E89-960D-E49F98741600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36" creationId="{6F308790-0A7B-4B57-8A1C-7EB6EC786307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37" creationId="{2F20C935-8E7E-4B2F-B754-A080FBC523E8}"/>
          </ac:spMkLst>
        </pc:spChg>
        <pc:spChg chg="del mod topLvl">
          <ac:chgData name="Gabita Cruz" userId="b2611beb94f639ef" providerId="LiveId" clId="{B104059A-077F-4A54-824A-90F684F3A8D6}" dt="2021-11-06T04:19:29.122" v="196" actId="478"/>
          <ac:spMkLst>
            <pc:docMk/>
            <pc:sldMk cId="1716811363" sldId="4100"/>
            <ac:spMk id="238" creationId="{6C4B8EE5-7AC0-42E7-96FE-13C8D3A15401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239" creationId="{24CE62C5-61E2-4670-B006-C7DBA266341C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240" creationId="{F11DAD09-9963-4897-9426-6E939519791B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241" creationId="{4BF4E75A-DA12-40E3-83EE-652744BE82C9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42" creationId="{F2E246B8-3AB7-4735-8282-5AC2D71586F8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43" creationId="{D34C7DCB-059D-400F-A3B4-C534FDFF5DE5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44" creationId="{8112C634-8FD3-4407-A398-A94D1F55484F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45" creationId="{A43F962B-BBD1-4740-AD47-750E52681C8E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46" creationId="{E21456ED-31D3-40C1-8666-2ACE6759D902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47" creationId="{2B67BD93-3262-477D-88A5-9CDDAD015B6A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48" creationId="{EDA80148-5A24-4B41-B6E3-D91920295E32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49" creationId="{5CBBAF99-F10A-4EB8-9B4A-B890B29A8F26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50" creationId="{33FB6A36-AADF-4B14-8D64-D9901EF498AD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51" creationId="{1DFA22A6-DEFE-44F7-9CE4-3690AFEF172E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52" creationId="{F0A5F84B-CE8F-4903-9464-F580C77DAB13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53" creationId="{594646D2-CA3B-4914-ACB7-13ECE44D23FD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54" creationId="{DD5E82C8-2224-47AD-9BB7-3C5C663DBFB3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55" creationId="{9F8AA8E9-10C0-4AA7-8248-4F3FA8848D9B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56" creationId="{C4ECAC4B-3BB3-446B-A016-8658FD415467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57" creationId="{390BDC8B-FAA8-4A59-8816-4ABF86EF2D65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58" creationId="{80970910-D1EF-4383-9053-D02A35267528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59" creationId="{8B98D06B-4BBC-4A21-8730-340C39209793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60" creationId="{0F60E127-6D63-4CC0-B267-C7323DA955FD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61" creationId="{ABC24C96-3F8F-4513-9410-8282BF006720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62" creationId="{A214AC9D-C90C-433B-8A00-0ABA49320E73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63" creationId="{9F45D34E-FDE8-4D94-832B-69ABD606D795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64" creationId="{A8A6F408-E753-432F-AC11-342ABC3D29B2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65" creationId="{A0A0E34F-E02F-4067-8E5D-C6C94FA21671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66" creationId="{B6EC439B-45C6-401B-84A2-CE5A8F46FD66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67" creationId="{245534E0-115C-4CDF-9F88-23E2E361F2E5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68" creationId="{D3BFC5B6-D641-4035-BB53-39EF608B01C0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69" creationId="{1DC92E57-7B93-4603-BE54-448342EC190A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70" creationId="{2430494C-65AF-4363-9F2B-A0F9F27C7212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71" creationId="{BC5A9C66-2F4E-4EA5-86B0-4D45F932630E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72" creationId="{DD77D340-AF78-41F3-BAC0-857F67A2E117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73" creationId="{92F71C6E-3C7B-4713-A787-44BF8FD3824D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74" creationId="{D209C2EA-9D6F-47BA-B733-87B8E248F770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75" creationId="{16ADABEE-0D5E-4B87-BE68-4F1B546A6567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76" creationId="{671682C7-5A7F-4EFB-AEA6-9DAD9D76C611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77" creationId="{D19BB019-FC69-4122-9909-7FB0C8E3C447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78" creationId="{69EF2872-8906-4AF3-8110-6B2DF7DA2F9A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79" creationId="{4907C4C1-39DE-489B-A5A6-4C2938A66C04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80" creationId="{9A20CDBD-D936-4F75-953F-A4A0F09F1094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81" creationId="{259ADAA6-0E47-4368-9B73-7A7F99C3CEBA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82" creationId="{0D71D17E-3328-406A-B951-5D4378E1EEBB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83" creationId="{3016CCD2-A700-457B-B029-23A2941B3252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84" creationId="{816A91A4-B022-4E1C-A91F-750AF8FFD904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85" creationId="{2671F5BB-EA34-493C-9665-EAE1FD0B2EF7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86" creationId="{5FD5B4E0-0B34-4C9F-BC2C-6ACAC2D7B36A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87" creationId="{9495845C-3B9F-454E-8BA6-9259E95AC67E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88" creationId="{D2CFC089-F0F0-4458-B85C-FDFA57352CF7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89" creationId="{57B2E6C6-5529-48E1-9B50-7D20D75E379C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90" creationId="{AFC4278F-4A43-4610-96FE-737E2E6B28BC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91" creationId="{049A3C18-2AF1-4A3B-9F3D-B3FE622DE3CD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92" creationId="{CC855F1E-868E-4A6E-B2ED-0F0956512215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93" creationId="{09885AD6-9E9D-4015-A08E-9D3C049D115A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94" creationId="{4133C866-E1C1-4289-8B07-02540B3EC3AC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95" creationId="{6E6C3180-7113-4614-8109-B3BA9978910A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96" creationId="{E0B5FD30-E2C3-4D4F-B064-DEE9F9F74A44}"/>
          </ac:spMkLst>
        </pc:spChg>
        <pc:spChg chg="del mod topLvl">
          <ac:chgData name="Gabita Cruz" userId="b2611beb94f639ef" providerId="LiveId" clId="{B104059A-077F-4A54-824A-90F684F3A8D6}" dt="2021-11-06T04:19:26.872" v="195" actId="478"/>
          <ac:spMkLst>
            <pc:docMk/>
            <pc:sldMk cId="1716811363" sldId="4100"/>
            <ac:spMk id="297" creationId="{7F6F96C9-7DA8-40B1-AA22-E73A5A781E5D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298" creationId="{FB9C6121-90B2-45D0-ACC9-CE9928700F3A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299" creationId="{F04B4239-7193-4774-9260-9FF44B145C2D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00" creationId="{94ACC3DE-26E7-44B9-A3EE-0AC1EA4EEE99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01" creationId="{7FDA7736-4E43-4EB1-920E-42DE73AAA6CA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02" creationId="{A84F10E7-66F1-4A51-AFDF-56CC20EF31BD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03" creationId="{B882FD9A-567B-4614-9BEF-F7CE74E0EC81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04" creationId="{ADA64977-DA54-44D7-BA0A-7E8F9772A7AA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05" creationId="{F02991A2-D470-44E7-BD6F-A9D1A664412A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06" creationId="{B1B1FFF1-9A6B-4A4C-8464-34D1B69355BA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07" creationId="{12F80EC4-A803-40D3-9213-ED7F4F46E2A2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08" creationId="{258D1AA1-6425-4EC4-9C48-E05E24A43B7C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09" creationId="{900BCCE8-EF56-48DB-92AB-CC35F088E172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10" creationId="{ACE9C4A6-6B3C-4593-9211-D286413CD7EB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11" creationId="{D6B8AC1C-AA49-4E01-9887-286109DE68B3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12" creationId="{6164280B-6C2F-48CB-824B-1AC13170141F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13" creationId="{1FCD177D-606F-408C-A288-CB73009C4443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14" creationId="{2A646A90-055F-4F29-912D-3D3B6DFE7D89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15" creationId="{0FDE4A4F-9BCB-492E-867D-F29F9F5B28F6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16" creationId="{77A6F12A-F9D0-4299-89C0-93ED8CA282A6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17" creationId="{F91262D7-C13E-4F93-B519-B184237531B1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18" creationId="{B244E661-E6EA-49BB-AB70-C00C4B2EC9C9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19" creationId="{2BA56384-7BE2-4D9F-9764-6657A40D494C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20" creationId="{CC4A99A0-A170-49EC-A312-E7E4BD9BB649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21" creationId="{A5166DBA-8D0D-4ADF-B165-58D943C52B05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22" creationId="{7FFB692A-8898-4308-A3AA-0E9BBAB98AE4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23" creationId="{600D4ACA-6F85-45AF-A080-755B1ED2AC88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24" creationId="{0A3B4E15-8707-43BE-8A7B-DF37B6196AAD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25" creationId="{67400DE7-0576-4AF2-9A57-86A8A3DDF961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26" creationId="{4F66F394-70E9-4957-B51B-F9D49DDA3131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27" creationId="{17E7B22C-B8B3-44AA-B386-8B7049E3C2D9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28" creationId="{424B5F40-9C78-47FE-8B17-6E1AB2F44496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29" creationId="{B56DC60B-A362-4C6B-B5F0-31FEA2DCB32C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30" creationId="{1EABA2F9-E689-4003-AE32-E56B4EDA82C6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31" creationId="{ABED0942-F25D-47F7-A336-5F824CB36458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32" creationId="{909B729D-5FA3-44E4-B74C-779BA54A9854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33" creationId="{FA172DBA-DB3D-4381-9539-166575D81B34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34" creationId="{17891B03-6A1B-4C82-BFA5-E5DB68DA5E08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35" creationId="{DD52423B-4E11-438D-8C4C-49CD65A88B0E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36" creationId="{7C8AA5AB-84D7-40DD-BF59-002A6BB09676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37" creationId="{D09989D2-DE14-44CF-BB4B-35A3F2F5A97C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38" creationId="{B5CDC91E-5701-4852-9A3A-9A9901FA4221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39" creationId="{504CCD00-1E6E-4195-9506-3C1294E4667F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40" creationId="{A677373D-0E59-416B-8524-31C23B05FDB5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41" creationId="{C74AB1BC-B5B4-4641-8C1D-2F6D11559BB9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42" creationId="{40E51D0C-45C4-43E4-B6F8-58BA86FD8FA9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43" creationId="{68CD0701-D315-4A62-8C7A-A57B667A14A4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44" creationId="{5845EF58-A9FA-40BE-877F-65216AAA065F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45" creationId="{7791B7EA-A54D-44F8-8942-67189C6AC75C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46" creationId="{5EFFD2A3-5886-43E8-A758-5C4DC190AFCA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47" creationId="{0C8BBA6A-6A4D-4E43-999C-D00E531D5C2F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48" creationId="{490371C5-3C2C-400C-853B-D8C1B894B9D1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49" creationId="{BC327265-5EC9-4E75-BDB9-1F69C336F543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50" creationId="{42D380DB-F66B-4349-BE5E-403B675312F5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51" creationId="{D751BB2E-BFCB-476B-B244-0A388C280128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52" creationId="{1EB5A26A-32F8-47C1-9AF0-E1A98FCEC1F9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53" creationId="{73A7F83B-A5C6-4B33-B059-09270B7B9303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54" creationId="{F227602B-1D6F-4A2D-99FD-58895301CAC7}"/>
          </ac:spMkLst>
        </pc:spChg>
        <pc:spChg chg="del mod topLvl">
          <ac:chgData name="Gabita Cruz" userId="b2611beb94f639ef" providerId="LiveId" clId="{B104059A-077F-4A54-824A-90F684F3A8D6}" dt="2021-11-06T04:19:31.470" v="197" actId="478"/>
          <ac:spMkLst>
            <pc:docMk/>
            <pc:sldMk cId="1716811363" sldId="4100"/>
            <ac:spMk id="355" creationId="{88EE15D8-D558-4E1B-A71B-29C04D24DACE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356" creationId="{ADA60B08-C3A4-4C42-8F7A-384A592BA3CD}"/>
          </ac:spMkLst>
        </pc:spChg>
        <pc:spChg chg="mod topLvl">
          <ac:chgData name="Gabita Cruz" userId="b2611beb94f639ef" providerId="LiveId" clId="{B104059A-077F-4A54-824A-90F684F3A8D6}" dt="2021-11-06T04:19:15.550" v="191" actId="165"/>
          <ac:spMkLst>
            <pc:docMk/>
            <pc:sldMk cId="1716811363" sldId="4100"/>
            <ac:spMk id="357" creationId="{A359C6B5-20AA-4E18-9E18-EC489B6FC062}"/>
          </ac:spMkLst>
        </pc:spChg>
        <pc:grpChg chg="add del mod">
          <ac:chgData name="Gabita Cruz" userId="b2611beb94f639ef" providerId="LiveId" clId="{B104059A-077F-4A54-824A-90F684F3A8D6}" dt="2021-11-06T04:19:15.550" v="191" actId="165"/>
          <ac:grpSpMkLst>
            <pc:docMk/>
            <pc:sldMk cId="1716811363" sldId="4100"/>
            <ac:grpSpMk id="2" creationId="{F3573A4A-1866-4F6B-87C6-1CB58249D3F9}"/>
          </ac:grpSpMkLst>
        </pc:grpChg>
      </pc:sldChg>
      <pc:sldChg chg="addSp delSp modSp new">
        <pc:chgData name="Gabita Cruz" userId="b2611beb94f639ef" providerId="LiveId" clId="{B104059A-077F-4A54-824A-90F684F3A8D6}" dt="2021-11-15T00:29:29.343" v="1999" actId="164"/>
        <pc:sldMkLst>
          <pc:docMk/>
          <pc:sldMk cId="2753650" sldId="4101"/>
        </pc:sldMkLst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" creationId="{ECA0C502-6AF8-41D2-AC8C-2832BBADD79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4" creationId="{9B780069-12D6-4C97-8299-0C285C1D8E8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5" creationId="{C31E6820-B6C9-4623-B5C1-A6A17B84B2B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6" creationId="{898F23B5-4D72-40A0-91D4-836CEF6EE08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7" creationId="{E34C1A4F-062B-4F24-9FBA-F18DC7D44CA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8" creationId="{80C3CAF8-D9F4-4B5F-B7B0-5A91425ED7A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9" creationId="{8B197361-064B-4C54-B502-5966D450CF5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0" creationId="{E9E44D41-9824-4DCA-9DDD-ED3E6E8C233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1" creationId="{C0495147-60D3-4D7A-839F-39507A4D83F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2" creationId="{5BF73666-4497-46E7-ACDD-7C22FBF8C32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3" creationId="{38305A13-4C0B-4BB9-9F4F-4478D4E32C3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4" creationId="{A529ABA6-54F9-4BBB-B70B-944D3AC5E31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5" creationId="{F051968A-6BE1-45E8-ABCF-BD95BD8F43B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6" creationId="{4503533A-248D-41F7-801C-4B2DCB5D508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7" creationId="{0FC31D95-A3E1-406E-AC63-B68BD1EE197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8" creationId="{9961F699-254A-432C-9F2A-913FA2EF4CB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9" creationId="{CEFD6808-4057-4344-B12D-DCC7F1C2702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0" creationId="{4EAE4FF9-B655-42A8-A570-9F52D6702D3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1" creationId="{1DE389A9-4F31-45FF-80E8-9CE71D40865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2" creationId="{88846001-FB46-43D7-BAB3-867B41D31E8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3" creationId="{194CBCAB-8201-443D-AFBA-10FD2403C57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4" creationId="{1F2A5578-72A4-4564-B0C2-38016158ECE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5" creationId="{2B8486E3-5A93-4236-B45F-314EE3C88E0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6" creationId="{F730B5AB-2639-4240-A435-74282D6A5F4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7" creationId="{679AD98F-FE52-45D6-BEC5-382AFF433A3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8" creationId="{A9702D0C-CC1C-479C-AF31-545700C5F77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9" creationId="{DFF3B248-1E46-4BF6-A962-BC436BB2128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0" creationId="{528A37C8-3857-4BD1-A604-C9DCEE46906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1" creationId="{26062DB0-17BD-4389-A2DF-5645C7ECAB5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2" creationId="{89605A36-4311-47CB-8546-94ADBFA0E32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3" creationId="{A0703832-1390-4C9D-901D-69E55594415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4" creationId="{A2361A69-CA1E-41AF-AD70-9CB7CB080D3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5" creationId="{2ADFC2C3-1F72-4034-A50F-A01E673674C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6" creationId="{2441C0A6-3A61-4220-8C0E-17A983800EB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7" creationId="{FAE040FA-190A-458F-B474-BB6F297C66B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8" creationId="{0651BF22-4CA3-404D-BC45-4488430351A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9" creationId="{6F03471D-83B1-4730-BE52-D2EA3380C6C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40" creationId="{493BC8CA-54CD-47B0-8718-D75950EE647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41" creationId="{0AA5363C-3F0D-4DEF-8090-127DA1B4E5D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42" creationId="{A2D91DCA-65F0-4624-AC37-D5F6DEECF9C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43" creationId="{562FBE8F-78B3-40EA-B660-18C90CE659B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44" creationId="{222989C6-5F11-4528-9232-99A22FF8705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45" creationId="{2F79536D-67A6-4EE7-A138-80A04870D0D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46" creationId="{A26A8702-8E50-4DD9-B802-80341BEAF79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47" creationId="{D3977344-723D-4F3D-913A-CF22F597593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48" creationId="{F36CC653-9C09-431F-A0CA-427E10C804E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49" creationId="{8110115F-F37C-40E3-97AA-FC2EE761EB5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50" creationId="{0338717B-B066-46B1-B09C-B1D5DEB3004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51" creationId="{4F310E20-973E-45C6-A614-682E1047BCE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52" creationId="{0362E47F-3067-4E8A-B71B-F50927A1A57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53" creationId="{7A1B67CE-147C-4A01-A463-1FE11DF6DE3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54" creationId="{7FEAA248-D3BF-4787-A806-09842CB9F02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55" creationId="{99A6FF48-0DF2-4101-AB23-27CCF3A0CA4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56" creationId="{6709B2BC-17AB-444D-950E-7C8E7E74B4A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57" creationId="{EC2D3394-3947-4550-9B4E-A62A7A6F62E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58" creationId="{8FB09E17-EAC2-43FE-BC10-FA740CD9F32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59" creationId="{B5E33360-89E4-4915-ABA3-62A110C3D3D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60" creationId="{BC5EF8E9-C3EE-4DA4-8FA3-A39D97E552B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61" creationId="{51AC405E-7AD7-4232-9750-0A9CD2DCE42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62" creationId="{6C6B4019-B01E-4FEB-97C4-F004554AFDB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63" creationId="{4AA802BB-906C-4CFB-AECC-E1F222CDCC6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64" creationId="{1CBA5FED-0A18-4DB7-AB33-422EE83D472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65" creationId="{A54EB350-4DAA-46D1-96A5-F172325AC2A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66" creationId="{2303651F-00B0-42E7-A522-0456B5A8221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67" creationId="{DEB8458E-8F87-4121-B9EE-0BEDCFF8C0A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68" creationId="{06C8E734-B5B1-45A7-9137-DE5EC1555F1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69" creationId="{CDA5A495-786B-4B8F-9413-F8AAF0ABABE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70" creationId="{925DFFF8-6C4B-4C3C-8B4C-BC4DD80F4F0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71" creationId="{D43E58E0-A5CD-44A5-A097-7E8FAF2F042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72" creationId="{7034938C-18A4-4526-A0E2-E5AF9344A28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73" creationId="{F18E93CA-5F84-456A-82D6-A3DDBDAAA5E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74" creationId="{C38CBA97-0F67-4F48-A2E2-09C9630B41C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75" creationId="{9C24F2B8-E5C5-4951-BDF5-0A1C05320BA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76" creationId="{CF573B4E-81EE-4A73-9BC5-BB7D9948217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77" creationId="{2FCF28E8-7523-4652-AF0A-74470BD2D4F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78" creationId="{A6A73B23-A88E-424D-96A3-C6FCA00D62F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79" creationId="{934DA498-E92A-410F-B1AC-9DE135BCE25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80" creationId="{99406F44-BAC5-4F6C-A49C-76687A08C65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81" creationId="{8A842AC8-BB10-48F3-BA7A-FDBDE38EA11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82" creationId="{7F48FADA-8266-4D3A-BE68-6E60BE70CCA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83" creationId="{3EC191D1-9B3F-4C51-82DD-AB753FFA181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84" creationId="{D51DA661-6E1B-4D80-BD91-F3454D194D4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85" creationId="{75E38B89-CE4D-42B9-AE87-6C87F7BA5C2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86" creationId="{3F307273-A45A-4FA1-B7BB-5E45E2C2135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87" creationId="{6C6D639F-BE79-4D3A-ABB0-54B1F435804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88" creationId="{B35977EE-87A1-4900-843A-E2995767A1A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89" creationId="{B69E472A-6C54-4754-A28F-863A8A5B874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90" creationId="{7A2339C8-D3E1-4BCB-9F79-7C67B4E54EC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91" creationId="{3EC6C33D-6C1B-4C51-8D6B-774C6EDDC7B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92" creationId="{760FB28A-9F25-4C08-A9C7-CACAC7AF973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93" creationId="{40D81A42-ADF6-4B33-8342-10B24C1A97F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94" creationId="{E0870AC1-9441-4AAD-8A09-BD8EE39C3BD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95" creationId="{64E8ADA5-7E38-4140-9B98-9EC13207233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96" creationId="{762371A9-3A6A-4A76-8754-61B45E9EDA4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97" creationId="{CA49031C-5F39-47FA-865B-89751C51323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98" creationId="{5494153B-8FA2-4434-BC75-70F847319FB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99" creationId="{233A8E64-2908-4168-92E5-437F39B9CFD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00" creationId="{1D9A12D0-611A-46B8-BC94-F80781E64DF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01" creationId="{F67AD9EF-B0A0-4B6F-AB95-1E7959ECA1B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02" creationId="{9AA0354E-C9EB-44AD-A66C-BF5E4D81D5D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03" creationId="{0C84E87B-82F1-437A-87BF-F094B48ECAB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04" creationId="{A6665FCB-1F06-4543-944F-0532A2C0167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05" creationId="{B52207F0-F884-452B-BE1A-3710A885B5A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06" creationId="{A15CA397-607A-4A69-9217-6E5E348072E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07" creationId="{11D145CC-0ADC-43F0-921C-00D0BC8A709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08" creationId="{9175A6AD-D24C-489A-878D-C551211D5BF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09" creationId="{393613D6-06EC-4065-87C7-6871AF237FE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10" creationId="{2F1E9A47-368B-4FBB-8A2F-022352E2975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11" creationId="{C787BDDB-88ED-4FDF-B0E9-E8BE812B222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12" creationId="{FE5D2AFD-FE85-40B4-9D8E-2266F2B5C11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13" creationId="{1D992C94-FEFF-4891-8D96-85B3CEC20C0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14" creationId="{F4EC5AF0-7A03-4EB6-83FA-B070F7FC659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15" creationId="{49A86CCF-0FAF-4EF8-A515-DC9AE10CF2D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16" creationId="{EF77FCA5-AAE0-41EC-9342-F86832552E3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17" creationId="{F0C0C4EF-6E27-4B24-8DE1-4465151B435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18" creationId="{8769C6FC-00B4-4060-8AAE-77C2D90F03D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19" creationId="{907369B1-CB06-463C-A2C8-D9624AEB82B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20" creationId="{B3D8E416-7606-4809-9EEF-B9DCDB70300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21" creationId="{2F6C961A-4506-4005-B211-B1969CC351A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22" creationId="{356D6DBD-3DB2-486A-B96F-BC546951A58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23" creationId="{5E4D463D-2AAB-4B35-9406-A017D6108E9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24" creationId="{A0D3EBBB-EAA0-4A3E-8656-6C4BBAE4BF0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25" creationId="{1C185772-204C-4CFE-8276-DB9B234C180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26" creationId="{A6966E4C-5F11-4ED5-8DF5-A62D583C24B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27" creationId="{1EDB3EEA-BFE7-46BE-A680-882A8FF2FFF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28" creationId="{DA35E3D6-7BAE-4348-B2F4-1C67E31D9CF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29" creationId="{A7C755B4-EE52-425C-9BF0-CDCD2798379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30" creationId="{82DB41EC-E9BA-48D3-9293-E3A0EEB19D4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31" creationId="{ACC60B87-4D1C-4F00-86D9-FCF9A3F5418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32" creationId="{8CAF7F25-77AE-480F-9EFC-5ED1A193335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33" creationId="{78758C3E-4605-4D32-9B47-745D2EB38FB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34" creationId="{B25A22CC-8763-485C-85B1-8ACF4F486C1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35" creationId="{BA254D39-BCCF-42E4-9FA1-19AC3164162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36" creationId="{62E602C8-1D36-4638-A7EC-B7B9A7CE62A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37" creationId="{A652B323-86CD-4385-8A9C-E854E88977C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38" creationId="{360D2EEB-C92D-4C4B-86FC-C88D8180084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39" creationId="{9EF56AAA-CEBA-414C-A1AA-A539BDD0D35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40" creationId="{B3322521-3F2E-4106-9904-F632FA6A6C1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41" creationId="{4B038834-728F-4DA3-8336-69DE5F74B6A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42" creationId="{38F5E82F-38F2-4684-8434-2CEC27FC90F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43" creationId="{07DE4964-10EB-40FF-B4BC-C712DD04C34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44" creationId="{5E074CD9-ED09-4A10-9EB8-20224246A87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45" creationId="{242F9EA1-B0D5-4CDE-985B-BCD1C67F1E8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46" creationId="{BE356072-FEE0-452A-ADA0-0CB2C39E43D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47" creationId="{FA80D85C-7926-4553-98AC-BAB0DF68896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48" creationId="{69B7CF88-7CF6-44D2-8C39-FE61F7297DF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49" creationId="{686273B3-5537-4BC3-971C-43DE17B6BB8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50" creationId="{895D7C5E-23E1-4660-B6CD-826291B6E73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51" creationId="{877F9529-9501-476B-ABB7-76182380EF2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52" creationId="{789F25FE-BB98-4333-8D6F-65751B75ECA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53" creationId="{6A49FF19-7F77-4B78-AC4A-5D9EFB8B699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54" creationId="{42B5C78A-6F33-473A-9FBD-A4DEC8ADF0E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55" creationId="{85ADA44F-D9DA-4088-9C6D-D065106000E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56" creationId="{CF169991-C6E2-445B-AFBD-861887F5C35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57" creationId="{7D5DE1AB-B2FF-41E9-8C9E-2BF49BA199D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58" creationId="{36E2B048-C394-4A93-960F-E06F4B7E218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59" creationId="{73F7349E-8024-40A9-A342-8567FF0E654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60" creationId="{3C8A2621-10CE-4139-A890-02E8C416893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61" creationId="{D33D82D7-B907-499E-9D00-BDA0EA7F3AF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62" creationId="{45B9643F-8EF3-4C8C-B60E-E28623CDAFB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63" creationId="{16007CB7-3AC7-45E3-A85F-E36EFE4475C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64" creationId="{1EA6574E-B553-425D-92E1-CE36E5979C6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65" creationId="{47A2351F-925C-4369-BBAD-8FAD697CDE3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66" creationId="{A7240A33-2A58-49D3-A0BE-ADFF042638B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67" creationId="{742F3048-FCC1-49B0-883E-A073FBECD57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68" creationId="{66AD3F8D-5A63-4F68-A9AD-39CAD04C8BD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69" creationId="{EEE83ADB-C094-43E2-89B4-77A53C5CBE6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70" creationId="{CE3C71B0-6F9B-4551-8981-5364A24B40A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71" creationId="{1762A57E-6C1D-4938-B555-18AC136A42B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72" creationId="{E1B0B787-B562-4A47-B29A-DD433074190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73" creationId="{C19BED29-1A86-48A3-986E-5A454F874FE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74" creationId="{13947725-CFBA-4BBE-8601-26B0400C8D5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75" creationId="{962D6DE2-7CCF-4C3E-9FA8-A3662C17922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76" creationId="{05D83981-3409-4FFD-A844-C7F5D5F67BD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77" creationId="{CA85B346-6711-420D-91B5-F9AC584342D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78" creationId="{10F66BD5-BA9D-4EB8-AC36-3C5F797CFD6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79" creationId="{BFCB1BE3-4F15-4BAB-B22C-0999F48F7B2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80" creationId="{E750B14C-2B8F-45D2-BE81-C4FF8273F4F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81" creationId="{C262042F-0BD4-4C40-9406-3E1A698C96C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82" creationId="{71DF0840-45E9-4180-9262-5377B23627A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83" creationId="{D91AAAFE-3BB5-4E6C-ACBE-B5F7F0A8DBE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84" creationId="{C8305CAE-8AE3-4AA6-B9FA-22058E9C338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85" creationId="{6E00983A-0829-47D3-B227-E31F748ED0A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86" creationId="{CFF5BFD3-4E89-4AB9-AE90-8F22326F3B8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87" creationId="{BFE7CBDF-DCB4-4843-ABD4-442D439005E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88" creationId="{3EAC3BA4-A421-458D-80BF-617CDB58D0E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89" creationId="{A312157A-5F8D-4001-B313-B324663D9ED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90" creationId="{8BE1B67A-F8C8-48AD-998B-34C6D5A3739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91" creationId="{64C5028B-E185-42AF-ACEE-33816874CFD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92" creationId="{2F0F7AFD-C426-447A-94B0-15064D7AC61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93" creationId="{546029E3-D7DD-479C-89BC-DF90026DE83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94" creationId="{45F49A36-9589-48EB-BFE4-F47F487FB0E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95" creationId="{1A0DD2DF-5CB0-4417-95A4-577541BA624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96" creationId="{CD911CF8-3E56-4D06-9F88-7FA416A50D5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97" creationId="{EE0A1A77-8779-4A03-9F58-A6123C48C39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98" creationId="{10A3F771-7E95-4C51-9C26-A518562F468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199" creationId="{F57CCAF1-4BA0-4839-90EA-6C5D281F82B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00" creationId="{BF34D134-8418-48DB-98D8-3F9138E0F02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01" creationId="{BF399435-FCE0-46CD-8B8B-F9AC60D2E9C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02" creationId="{F62BB5C1-DE60-4738-BCB7-38BB1F8FAC0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03" creationId="{CA08E1FE-9F75-4164-87AF-63B504AB713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04" creationId="{0F92C8C2-29CA-467C-8EB8-8689A5704D9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05" creationId="{92946EAA-E00E-425E-A0BF-344EB1613F8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06" creationId="{E08CA250-B737-4B82-84CD-DFD8E20E922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07" creationId="{728433E3-3915-4A8E-8400-DF4D4342C8C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08" creationId="{3F2B6CB2-ADC6-4F5C-888E-326EA6F1947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09" creationId="{3E711C58-B15C-4D10-8577-780F15D5AC7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10" creationId="{EADBB9A2-278D-40B2-80ED-4C003E01F78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11" creationId="{32AA1509-FECB-4ED6-AD22-EA67403536D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12" creationId="{B51B4902-50D3-4EDF-A268-85FE9A19397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13" creationId="{36A0E14C-F828-4BCD-9DEE-0E098990B5E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14" creationId="{7AF1ABC0-C705-4A12-BD36-293D85BBD01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15" creationId="{EE43D4D6-E1F1-41C0-9243-5749DBF5129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16" creationId="{D51C8F68-C7D5-4A93-9BA3-D7115F83803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17" creationId="{C7FA6E6B-F781-4580-BCC7-FF6E5382BC5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18" creationId="{F30DCC89-B760-4BD0-9B72-96E2ADFEAF6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19" creationId="{31B2EC23-1BB8-4A3E-B0E6-F6A5BCCF286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20" creationId="{06264540-85D7-49CA-ABA1-5C97A26C184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21" creationId="{547837E0-0EB5-41C0-81C3-B37587C2E7B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22" creationId="{38385331-BA2C-40E4-AC6F-6ACD66F2DA9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23" creationId="{B70D0542-8DCA-4C79-8CA8-96F030B04B3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24" creationId="{63CD5396-5142-491E-AAFB-73F1DFB0D00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25" creationId="{FF1FBDE1-4FE7-4E11-A988-0DFD6D82BE0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26" creationId="{97AC664F-4970-4BB0-8086-DEB8F948521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27" creationId="{43F8E870-7037-46B4-82FB-09314A69206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28" creationId="{921EF428-BF86-4CA6-A863-402D31B12EC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29" creationId="{5BA24863-8AF0-4693-B169-11D7B20E97B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30" creationId="{9EE14F42-5D00-45F6-8733-4385668912B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31" creationId="{B21BD82B-E5BB-42F3-B585-411742AEA38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32" creationId="{50AAE055-8250-48F4-BCD5-158AB25B153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33" creationId="{6D61C757-38D3-4EC5-A9E9-2E51D7A79F6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34" creationId="{0695D465-67B1-4707-9472-F6B9262CAEC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35" creationId="{A117C252-9C16-4370-AA8F-2FA039F8B64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36" creationId="{53CB756E-E194-4BD8-8094-82E7C2C20F3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37" creationId="{3F1018F1-0E14-4CBD-8CDF-80CF5072EE6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38" creationId="{7113CCEA-1E6F-46FF-9337-0DEA1491D68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39" creationId="{F55846A5-AE45-4954-8A5C-C757E8A8C11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40" creationId="{AB4D04F1-6E03-4400-9F24-0CEA45876BB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41" creationId="{CB746DAC-381C-4381-B6DE-0DE479598D0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42" creationId="{C47BC54D-9404-499C-9D78-86115651112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43" creationId="{25FFF240-B309-4962-92B3-36DA35EE3DF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44" creationId="{F933DA74-9287-4860-A9EB-377581FF62C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45" creationId="{F18F0F00-D010-4F2A-91A2-AC9A9DBF5C0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46" creationId="{821E9A26-A0CF-4522-9113-DDEF160C6A7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47" creationId="{10B0101B-9F83-427A-BF40-651D3B7A327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48" creationId="{12DE1AB9-5B3E-475E-AB5B-33BBDD742F8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49" creationId="{CB7F6827-F87F-4E7F-B78F-C0B99280873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50" creationId="{1B36E802-38F9-488F-9762-DB87663706B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51" creationId="{1BAF433E-9C70-434F-B897-117C0787548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52" creationId="{E5C6ACE2-29E1-4321-8495-E403B6652F5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53" creationId="{E58E165F-7550-4B06-82FB-4285D5FC7F9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54" creationId="{7B1D8BAE-D18A-4CB3-B1C7-4B81C378ECF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55" creationId="{4CE8E519-6E80-4C30-9963-A6A4F69D085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56" creationId="{CC222105-F5EA-4AFC-B1A8-263A365BA13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57" creationId="{9554C4EF-F451-4CFA-8271-34639AB30AD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58" creationId="{D11CC9BD-7CC5-4DC3-A3AF-84C6DAC0C36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59" creationId="{115F223F-44E4-432B-A51B-F958EC8A17A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60" creationId="{5704697D-1F7C-49F4-A5AE-B7ED66895D8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61" creationId="{48E483C1-AA39-4EF7-8BCB-8A655A71874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62" creationId="{16399EF1-677A-46C2-A84E-BB8AF755132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63" creationId="{CD4D275D-41B4-4D88-B00E-0A48F14A29F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64" creationId="{E62A710A-D5F3-4F18-93B4-FFD8FC658A6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65" creationId="{38D7850D-D590-40EC-A2D2-B1B65B48C02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66" creationId="{91B4F0D5-9D6D-41AB-A7B7-E02708900FD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67" creationId="{38F6FA7E-0795-43EE-9E45-92893F34279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68" creationId="{25922008-1B6B-4005-A3B7-C839AED3640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69" creationId="{88612E95-55E4-426B-B238-B983D431454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70" creationId="{07768944-0726-4907-AB34-F9A1D77739F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71" creationId="{73707039-8EAE-4077-93D0-9DA2001C482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72" creationId="{CB76A367-8E33-468B-9B79-0CC70348364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73" creationId="{6DA27ACF-1A4B-4EC0-A2D2-6E58DBC8356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74" creationId="{DCA9AC19-CD4E-4661-B2E7-08658CD3B6A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75" creationId="{5C461D36-079C-4433-8404-0AC1D86FF4A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76" creationId="{91ED2BCD-2742-4B93-96A3-5DDCECEF8B7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77" creationId="{9606B715-E55F-4D2F-A3B4-0A4A73C8735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78" creationId="{B84DC9E9-4BCB-47ED-BAEF-D65DFE93545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79" creationId="{A5AF9D43-6B8B-48D6-9189-327B13A3A86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80" creationId="{A0D5EF8F-7D1F-4B11-AAED-5AAAC94711A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81" creationId="{6FB2C917-3493-4923-A51F-848C7CD29F8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82" creationId="{9C70A6E6-A956-4405-8722-DFA48C05A1E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83" creationId="{AC3AC5EE-BDDD-43C0-980F-8DDCE464652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84" creationId="{F05BC41F-E177-4629-B9C5-D43BC8585BB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85" creationId="{0B7FCC01-937B-4446-9C41-FC4DCD10D65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86" creationId="{B10F093D-DA39-48DE-A640-C891EACE227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87" creationId="{3A911B15-0945-472D-8131-1CB092F3DED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88" creationId="{C809E557-967E-4EE8-AA3F-843ECDD9830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89" creationId="{16217B42-E671-44D2-A095-45DEBF83F8C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90" creationId="{ACA9B3F0-F343-4C27-8853-BB7B1D1386F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91" creationId="{0156BE6C-9851-4A8F-B935-7F8C5CD2DCD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92" creationId="{6E8FB76E-B629-4C82-A5F0-741693B21AA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93" creationId="{13003AEC-EFA0-4B0E-BD7C-7EFFB27C33E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94" creationId="{31B735BA-232E-4DB7-8D49-1A2D09B7353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95" creationId="{1160F503-EBD0-4276-9A1E-1CC05935DE9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96" creationId="{AC6DE1D9-2E91-4CE7-ADCF-6B7CDE13D3D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97" creationId="{9CC5749C-4D07-4518-ABD8-C1D807E7619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98" creationId="{79C43CD2-1FCF-464F-9A83-C4504B5C355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299" creationId="{BF88EF65-ED90-4732-9B04-436D7FE5384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00" creationId="{CB7F2A61-C52F-4527-A674-11F4DC02BE6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01" creationId="{FA3A96B4-F658-472D-B4DA-AD0ED427DCA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02" creationId="{24FBA421-4342-449F-979B-DFA14904AD6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03" creationId="{680C809B-397C-4F24-946E-51FD1B0C0DB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04" creationId="{62A1E7F2-D6FA-4BB3-B221-EDAB35F33B4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05" creationId="{676322B6-0ACE-4166-B336-2640543CC3B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06" creationId="{F9BE88B7-CFD3-4FEB-8FDE-7B7E78E5A05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07" creationId="{96239941-7324-47DD-9C39-9482BFD7612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08" creationId="{16485CAC-E952-4D9F-B876-14C74C7F04C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09" creationId="{3541C64E-7FA6-4BF8-B9DA-5EDA2EB8436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10" creationId="{8F1A8032-E795-4FAE-B32E-7ED6AC922A1D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11" creationId="{48F8768C-7193-4E8E-8D95-97BEBB1BCDF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12" creationId="{47E2F39D-8CD1-4082-902D-B5F6664049C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13" creationId="{171DE807-D0B1-40D0-A872-2E633672F28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14" creationId="{2D49920A-CE19-48BB-8099-8B5DD51D259E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15" creationId="{099FBFF2-2E24-4D34-BD1F-E7DF84D00AA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16" creationId="{1C61C4E4-5E38-401C-A366-176312ACDEA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17" creationId="{630F674F-2412-4647-AC31-95A89AC3760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18" creationId="{DCAC2C26-CB92-4BE5-A614-317BFFFC20E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19" creationId="{FC1E4483-86B1-4022-BFA0-4EF95D56B4B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20" creationId="{7D2CC349-82B5-4FB1-A1EE-14D61F2F616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21" creationId="{7D66EE59-DD10-415C-9175-260376768C1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22" creationId="{3AD9AA1D-A064-4414-A2F4-E57A402921F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23" creationId="{CC24C463-89E4-40F8-BFE4-180EF16CFE9C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24" creationId="{CD75F578-2B21-4F93-9029-99908074A87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25" creationId="{F0915B25-4A2A-4CBD-BAA8-3B04FE44F01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26" creationId="{5ABCEE9A-5388-4C02-BCC3-9C875D8C9B1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27" creationId="{9A835475-312F-4B2E-8108-A38154CA89D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28" creationId="{5E134637-4DA4-405E-9D0B-44E928B15F1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29" creationId="{508C19E3-6A20-42FA-A9AF-5580C1942B6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30" creationId="{940EBF72-21B6-4BDC-90BD-00458DC73A9B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31" creationId="{AF9D87DD-A239-4C71-AF0F-B63E23666FD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32" creationId="{A861530C-51E4-4354-8F81-0E5C38F25DC2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33" creationId="{0ADBB419-4C15-4D93-A177-4687AD1AC87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34" creationId="{3F49A91B-AFDF-4E94-9AA5-74DA51A4B20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35" creationId="{52C42BD8-1948-48F5-A323-90478BAF400A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36" creationId="{639B0CB3-32B7-488E-B356-E8D8F78F9E9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37" creationId="{7D9C3761-CCB5-43E8-89DA-391E1ECB0A7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38" creationId="{DCBF698B-A486-4151-9EDD-460CBACDB0A9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39" creationId="{47E14063-AEFF-45D7-81A1-B3C270AF84A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40" creationId="{91321317-C789-439C-8B32-2CACFAAE215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41" creationId="{55587FF7-769A-49F6-9E75-4EE37364308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42" creationId="{6FBC5ADB-1BCD-47FE-BA82-E481357FCD9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43" creationId="{AEDE4605-C8D3-42B3-AA1F-5BA5271C80B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44" creationId="{4290AA24-E796-4F1B-9D4D-15B4387D40F7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45" creationId="{2EC5EEF4-9FBE-4AB8-88F6-BA27105CA694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46" creationId="{6C9E3560-5857-4567-8BA5-D09899DA0C30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47" creationId="{0274FC28-9A00-4E56-81E9-7E9FF66A16B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48" creationId="{53EA930A-2962-4D95-84CD-E0E606E5B078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49" creationId="{8143F976-C27F-4421-AB4E-62EC64AE9793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50" creationId="{264FD66F-E096-425B-B8DC-EC169232317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51" creationId="{DE35418A-B09E-4C67-8783-4F81FB7108C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52" creationId="{7A9D7E23-D71C-447F-B2BF-0E70BC9327C1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53" creationId="{DB8FE0BE-0DCD-44DE-8838-2F1E5DA0A41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54" creationId="{6D364B2C-85AA-48E8-92AD-E976C918F3F6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55" creationId="{C07A9C3E-D3F7-42C6-930C-0580E54D386F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56" creationId="{356F32A5-3820-4557-A6AC-B6EC5E9B86F5}"/>
          </ac:spMkLst>
        </pc:spChg>
        <pc:spChg chg="mod">
          <ac:chgData name="Gabita Cruz" userId="b2611beb94f639ef" providerId="LiveId" clId="{B104059A-077F-4A54-824A-90F684F3A8D6}" dt="2021-11-06T04:07:37.972" v="65" actId="14100"/>
          <ac:spMkLst>
            <pc:docMk/>
            <pc:sldMk cId="2753650" sldId="4101"/>
            <ac:spMk id="357" creationId="{B2B05382-61B8-4135-A57B-A864278EF3D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59" creationId="{1C6FE72A-D42D-4BB4-A9A1-C5E974524EC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60" creationId="{0105E0E3-CCC9-4F68-B074-32AF6AD8811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61" creationId="{3CA131E6-FBAA-4E3C-8AE9-3362922C791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62" creationId="{D05E4800-5D58-45B9-9E83-E8E5FFFB97C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63" creationId="{E1A7D6C3-5005-4D96-8181-8B65F450A75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64" creationId="{0C82DB61-F8E8-4A20-A1C2-FF68DCF09C1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65" creationId="{42431DA0-6345-4EBE-B255-F0CE72DADB6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66" creationId="{050ED5E7-1CEA-4156-B545-A78BB4974D8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67" creationId="{8D2DC9A3-BBB8-45B3-AD5B-6D7DF1795E5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68" creationId="{1210E632-4B7C-4D85-8711-98ACE4DC377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69" creationId="{804D481A-0B5B-4FB1-A82B-69327470052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70" creationId="{681D61C1-F2B3-4674-97A2-3E97CC26D1B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71" creationId="{D3858C4F-953A-412E-8614-62CF46B0C96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72" creationId="{5D0E8BFF-383D-4C07-8F18-D55F80B89CB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73" creationId="{0C10B3A4-AAA6-4A31-98AA-327A110549E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74" creationId="{C9D7ACA0-CFE2-4370-9B82-F7AB775FE33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75" creationId="{FC596E90-778B-4689-BCC5-39149EB2E17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76" creationId="{AF7B39CE-2A98-42A4-B4EE-6F3DB15CBDD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77" creationId="{25B71834-1AFF-4002-8C57-F8988F25010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78" creationId="{873A3028-6CCA-4A38-AB38-F69B229293B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79" creationId="{78995B26-EF9C-47A5-9BD8-134FA4ADA16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80" creationId="{64BC16F9-7597-4892-9F30-7F5E64B9DD5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81" creationId="{FEDA8761-C747-4642-B824-73F4762CB29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82" creationId="{D454D550-AADE-4A0D-ADC8-099421BB374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83" creationId="{5915D6F3-66A7-4441-94AE-28560492850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84" creationId="{945B6B9A-85A8-4561-B6B1-6BAB750FD3E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85" creationId="{20CD7398-4917-410C-9A70-A18CE51CE8A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86" creationId="{16FE13BE-4D22-4589-B94D-9E5EE727D7E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87" creationId="{4C293543-E195-43D3-8503-BD6BB1F7A2A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88" creationId="{83EA1428-E946-44A1-A9DC-40FE5FAA823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89" creationId="{A2F6FB56-7262-479E-A261-0941B1A657D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90" creationId="{52AA970A-59CB-443E-9E20-BD6BBD89DC0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91" creationId="{40AB8730-54F1-483A-8124-3C2F084DC22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92" creationId="{848E8341-0910-4211-B1D4-2268DE05876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93" creationId="{EC07732F-C0AE-4825-9FF6-C133B45969E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94" creationId="{AF856FC4-CD32-4333-8083-8E89EA554BC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95" creationId="{A9A43E6E-10B0-4E2F-8035-92AC1F4E7C9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96" creationId="{AE268E4C-24DA-4EBB-B96B-5BDE756F754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97" creationId="{E4638545-6B9D-43A0-97E8-61E869AFA99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98" creationId="{0EC5D2E0-3E06-4DC3-AF1A-C4B8250FC26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399" creationId="{FC232534-4362-4FC9-8F7F-64563CB6CF6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00" creationId="{15FA0981-D754-4AC9-BD2E-BB66A66136F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01" creationId="{5581A0C6-BEA4-4454-9648-F55426584A9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02" creationId="{50B86C0A-823C-4CA6-BE9E-24F95F32ECD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03" creationId="{32B84D06-37C4-4112-A962-D7EE26E4CE0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04" creationId="{E200003B-4E23-490D-8CD4-85CEC289451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05" creationId="{2F2B8716-AA9C-4763-B265-B3B1969649B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06" creationId="{0C29906C-D2FA-44E2-8C74-11FB2599946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07" creationId="{D3F20BFD-B98C-47B0-910B-11E5DA9B987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08" creationId="{C7D7CE53-3FD2-4777-A8EE-899EB5A233A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09" creationId="{D42271FD-2D50-41BB-B6C0-C448231A1FC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10" creationId="{162145C7-57C5-474A-8DD9-B28002BDE08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11" creationId="{B3EA4D04-A447-48C7-B3E6-2C96347D643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12" creationId="{EA9F422F-7D23-4C6E-8481-2C092D2C8B0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13" creationId="{18B6C0DA-10D0-4B4F-A8E4-26C4CAA9CFE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14" creationId="{73CB4A9E-9A4D-4D3C-B454-8E7259296F0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15" creationId="{D4AE57E4-7E18-44A9-9B44-7326CB672C8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16" creationId="{63942D0E-A8B1-433F-8D87-39437C5ABE9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17" creationId="{8B21CCB4-65C0-4851-8DA6-2E26899F490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18" creationId="{D86B4BAF-2CAD-4386-8A21-EF60D8827F7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19" creationId="{9149512C-2E90-4DB8-84BC-796E77484DE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20" creationId="{8B2BE07C-6DE3-4D98-89CC-E4BB7B37178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21" creationId="{CCD449AB-3CE2-4E76-872D-7F5AAFF0B0D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22" creationId="{FF1442BB-17DD-45D5-8416-2AEDC1CD388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23" creationId="{727A7DB6-6E0D-449B-A791-5A93FBF7DF4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24" creationId="{1BFF6572-85CF-4158-B501-3F32E77988B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25" creationId="{DDB5BF69-719C-4073-9E6C-E26EE2B146F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26" creationId="{BC927DFE-6E2A-41BE-8C71-EBF7E973090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27" creationId="{0C85D722-AD2F-4E27-AAE9-6410570E438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28" creationId="{A7EBAC11-B78C-44C1-93D0-71B1D269CF3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29" creationId="{0B587C1C-4E1B-4D62-AEE3-E248AD07913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30" creationId="{906ABEAA-22C7-4B91-A6BD-2D602E5A512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31" creationId="{1EA8475B-AD3A-40D5-9F23-76160587CE0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32" creationId="{A2E4C199-D1B3-42D1-A055-EFF12AA4CD2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33" creationId="{F2441A7B-DB0B-4E1D-99A8-E2963575233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34" creationId="{BE063528-178E-47EA-BEE8-65F387144B3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35" creationId="{4F94DFFA-2A81-4C14-9B60-CC76B7AB338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36" creationId="{B3F261F9-0B9D-4DD2-8B20-2FAED185B53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37" creationId="{59E89DDE-073B-40FC-88AA-31625FEFDEC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38" creationId="{49D6C4B2-2738-43B5-95BE-C8967A093A8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39" creationId="{FE0FB077-BDC6-4C03-AFB2-4E57D06F84B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40" creationId="{64072CD6-A2B8-4C48-8486-E759CF810AB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41" creationId="{49FA3E4F-129D-4040-BF6E-39EB11BE2E4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42" creationId="{A9B2DE00-796A-49EB-B769-9F7ECA2CF53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43" creationId="{AB61A967-8616-4A87-A4F3-CDA9FD2B595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44" creationId="{7BE38384-7692-4832-8678-1FB45737B51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45" creationId="{BAB3D70E-3A2D-4735-85C5-E54A5526FC6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46" creationId="{436756A2-CCBD-4A2E-AC9B-A7CC9969390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47" creationId="{7AA73FBA-EF44-4C1F-B513-7A7A4A317F0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48" creationId="{E824FB09-6700-47F4-83A7-9633E6883BD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49" creationId="{71DBD5C4-0765-45AA-A7A2-D31F9D3F548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50" creationId="{E85EA0E9-353F-4ACA-B92D-8AC25F0780F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51" creationId="{8CDBDCCE-CC4C-414B-B270-B14D4FE486B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52" creationId="{7FEC7DF3-9E0A-48F8-86B8-410AA560CBC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53" creationId="{FA3A7C83-C92D-4DA3-89C2-5F4D1644AE4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54" creationId="{E0B015EC-FABB-493E-9D4E-FAE60955B0C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55" creationId="{71FCF3E3-5AF6-4C2C-88E5-4A303FA2789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56" creationId="{2B4A79B3-602A-489F-9432-FE0CCCA12F1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57" creationId="{17ABD6D7-66BD-4C41-9D78-0C78D7D48E9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58" creationId="{1BDF6520-BF69-498D-8DE5-EF9DCD4B21C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59" creationId="{11A728B3-83A0-4A5B-9739-95B9FADB296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60" creationId="{4D16D1E0-3D3A-4527-AE40-38D4D5A184C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61" creationId="{CEDCAD71-1096-4713-B26B-421CE00F3E4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62" creationId="{FC6E9682-C8AA-49BC-8A9B-6F450D98A45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63" creationId="{10204D21-5E22-4F58-82CD-1B5FBED3921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64" creationId="{193D9E8F-B6E0-472C-8607-3D16999E699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65" creationId="{79743BBB-78A8-4BA9-AF9B-4428E7DF259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66" creationId="{4F0D2865-E758-4B30-8A91-28E2A5E8C2B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67" creationId="{9F35FC7D-A03B-4FA5-BC9C-B3029FE1705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68" creationId="{E80CE9DD-C4A3-48BD-9C56-22F96869447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69" creationId="{2C70F62C-C987-4001-B099-EB4F610E7A5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70" creationId="{074896F5-5319-4134-AC01-3DD16E57B9B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71" creationId="{45CF5B71-281F-44BF-A392-D3D4210F103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72" creationId="{47847F61-9C3B-436E-97B0-DE666B563A8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73" creationId="{39567558-ABAA-49D5-9F4F-C4136B26F2E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74" creationId="{1E772E55-816C-4A1B-B1C4-529CA635F17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75" creationId="{3A8C86D5-4205-4B39-9C93-1BF82D3516A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76" creationId="{0EDA4711-2968-4AF0-AE60-2BDEDB08EFB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77" creationId="{A312CA0D-1171-482C-9A25-B183E9B42EA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78" creationId="{FB2E479E-701E-4442-9F30-9202777C2E9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79" creationId="{AC61098C-3243-4B2B-A8B9-495E3BD0D5A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80" creationId="{6C81EB54-34D1-48B7-8553-0DA99C655FC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81" creationId="{7B53382A-BDD3-4879-8F06-80A6049BD16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82" creationId="{67343FEB-A695-4E8B-B578-C0FE93402DF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83" creationId="{CFD2E880-C16D-4F89-9105-BA999034F00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84" creationId="{BCC8EC8E-3DAF-4564-BCFA-1F19042117D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85" creationId="{4F1BED57-B261-4231-93E7-1050FE7568A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86" creationId="{C22B9E5C-06E7-474E-938C-7FEDCE25407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87" creationId="{EF22892E-BC96-407B-86D9-391B6F7DEF7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88" creationId="{1EDDBA9C-D8F4-48F4-8690-757BAF518FC2}"/>
          </ac:spMkLst>
        </pc:spChg>
        <pc:spChg chg="mod">
          <ac:chgData name="Gabita Cruz" userId="b2611beb94f639ef" providerId="LiveId" clId="{B104059A-077F-4A54-824A-90F684F3A8D6}" dt="2021-11-15T00:29:29.343" v="1999" actId="164"/>
          <ac:spMkLst>
            <pc:docMk/>
            <pc:sldMk cId="2753650" sldId="4101"/>
            <ac:spMk id="489" creationId="{BBFCB318-DA2C-4E7F-8ECD-B3137D899F68}"/>
          </ac:spMkLst>
        </pc:spChg>
        <pc:spChg chg="mod">
          <ac:chgData name="Gabita Cruz" userId="b2611beb94f639ef" providerId="LiveId" clId="{B104059A-077F-4A54-824A-90F684F3A8D6}" dt="2021-11-15T00:29:29.343" v="1999" actId="164"/>
          <ac:spMkLst>
            <pc:docMk/>
            <pc:sldMk cId="2753650" sldId="4101"/>
            <ac:spMk id="490" creationId="{A7A3B8DC-A07C-4616-88EC-905520DD017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91" creationId="{CEEAF843-4E9E-4963-88C2-8E7E9858D19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92" creationId="{AB2FB208-CC8A-4526-9047-AA78EFD87E4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93" creationId="{1CBE5EAB-7D35-4661-B9A2-510B7590488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94" creationId="{35BA35BC-56DF-408A-85E6-4B0AC47D641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95" creationId="{08617970-3843-432F-A52B-3C357081F9C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96" creationId="{F3EEF643-6F96-4D50-AC94-F0397145005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97" creationId="{B38B667F-28A0-4009-8824-E1C33CE6D13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98" creationId="{2FDB3975-EF0F-4B37-8074-13932F418A8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499" creationId="{F4FEAB83-14E0-46F2-889D-6C79E07BF09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00" creationId="{12782D35-6336-492C-9811-7627938D5FB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01" creationId="{8538A758-AE6F-4009-A869-E8324E167A2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02" creationId="{3072A049-2370-4A72-BA1B-63B036A341A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03" creationId="{09F9C2E4-5E61-4DA9-92A0-8647C0AA2F8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04" creationId="{EA404364-143B-4A58-B3A8-263724633BC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05" creationId="{0BADE78D-297A-47C9-92D7-A7F13B1DB9B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06" creationId="{DE2281A7-09F1-454A-A1ED-864B3B97A09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07" creationId="{C58556FD-C89D-48CE-9238-2407BEF2CF8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08" creationId="{0B525DE3-ACA6-4F5E-8860-726416D8323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09" creationId="{D2649417-9715-47DD-B4AB-1EEA666FDD2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10" creationId="{05A98686-FFAB-44A2-BA61-61607EC8ED7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11" creationId="{DE7F8B39-A08E-40B6-9CE2-E55504DCB09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12" creationId="{6A681548-FB63-4F70-BC68-E49A22D9D24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13" creationId="{656F65BA-1BB8-45DD-B1E8-85F696880ED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14" creationId="{B301731E-2C9B-4539-AEF6-73F5BA886B0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15" creationId="{46225030-8E50-47B7-9DF6-7BAA63323BE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16" creationId="{D1797739-7727-4984-B4F7-7483B2BB79C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17" creationId="{D98E26A4-8E1C-4534-B6EA-120B33045D7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18" creationId="{D091991B-0EA5-4AF8-99EF-2F0A1BB66A0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19" creationId="{5E596EA6-3F05-424E-8E9B-47B10484C3A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20" creationId="{D06B75E5-5F13-4518-BDA5-74193733E55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21" creationId="{3151E608-8FAC-48D1-87D8-309E71596B4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22" creationId="{DCF40EE7-4135-4F8F-9B49-4C5FFFFB69E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23" creationId="{F1B7789B-5EA8-4801-802E-02498B2F4E6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24" creationId="{87F26512-C31F-41D7-A162-CC8166D47C2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25" creationId="{883EA77C-2E89-4072-AC19-60475ABAC69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26" creationId="{44DCFAC8-9CF4-4854-905D-FA41FA4ABAD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27" creationId="{4C5F3E00-190F-4884-9650-8A04CB4CD69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28" creationId="{F07AC393-0386-4AED-84B2-1A7B34C3DB1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29" creationId="{D49C3FE8-840C-4E98-9678-C8FC6B8F3DD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30" creationId="{513DFB8C-6471-40C9-968A-36C979DE3AA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31" creationId="{2B3FAE6B-1AE8-4388-AF33-FA4D0D5A08B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32" creationId="{2AD145EA-EEA0-40B1-B9C0-FD2E279201C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33" creationId="{35293C73-70E5-4F53-AE2E-269123575CF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34" creationId="{1A04915B-C72D-4C74-9F01-F0E6102AF27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35" creationId="{AE52BE32-FE84-4739-BC86-95413EF4B56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36" creationId="{3CCA8A61-7D74-4348-9550-1769D7A89A4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37" creationId="{6DDB57E1-36AD-4CCC-8FB5-0EE69B71815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38" creationId="{B7EF2B28-74A4-4843-BB74-28C3FFFCAAD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39" creationId="{986CDD86-5FF7-4C29-A306-ACA505A7493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40" creationId="{304D8DF4-E685-4AF1-8FB5-5F8FCB4B7DC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41" creationId="{25655761-37D7-4A31-92A2-137EEC2515B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42" creationId="{480F762D-F1D5-480D-8AE2-CB25FDBC8BE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43" creationId="{EA476A7E-8ADA-463E-9E07-60B7B900B87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44" creationId="{21A73D3F-8931-4530-B513-35542DD8ABF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45" creationId="{FA607A0C-1FAD-4B11-B0B7-B6E1DE504BD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46" creationId="{50BB01FB-DBB2-4FB3-8469-E5F8C1026A6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47" creationId="{BBA76112-561C-4768-9C99-1AD2376B82E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48" creationId="{C7F02C2D-106C-43DF-AD45-BE767C9A092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49" creationId="{FD34575C-EDD7-4DBE-8CFB-D3F12A9B2B4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50" creationId="{357A635B-250C-46DC-A442-02900DC2B9A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51" creationId="{4789908F-4A68-46D3-85A4-E09288BA478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52" creationId="{9B367697-E204-4A52-9768-A3BB7791520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53" creationId="{1511A369-5810-4A0E-BAD2-FF1D95E18E2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54" creationId="{C98DB9EE-F05F-45FC-ABBB-73E9BAB8233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55" creationId="{0A8AB4F0-A1A2-44A8-89C5-D53DEA226A2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56" creationId="{A8D77976-1ACC-4D2B-9AD5-1F9B16A23FA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57" creationId="{0DC53AFE-C19F-4027-913A-2FEC48B2837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58" creationId="{A3464573-D947-42F2-8E81-280B3699201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59" creationId="{F70B35D9-9BEA-4BFB-8044-4C46C7D4D64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60" creationId="{A4D43085-63A1-46B3-9509-37C5FA99A11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61" creationId="{356F16D6-8A63-43CE-9F81-D82573F5BE9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62" creationId="{FCE688B5-7B1D-4CDA-85F0-02BC6B4D111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63" creationId="{66EB9449-DAD3-48CE-89BC-5C480EAE41F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64" creationId="{B21E2F49-9052-488C-8F6F-9C5DF6D2E3B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65" creationId="{6CD0AEE5-6BCC-4249-8ADA-2A083BC10D8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66" creationId="{0E5F74E6-A407-4379-86FB-3B8E190BA3D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67" creationId="{B1EF4C80-962C-4A1F-8123-1FEE2445020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68" creationId="{8A8BC53C-C92C-4A3A-90A1-D6DEBF029DC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69" creationId="{DEAC3A4F-B796-4A51-8C55-374437BC980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70" creationId="{2FFC3BF4-30FF-4D59-8B72-882A5F4E9C0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71" creationId="{03B668BF-9E90-4392-BEFB-4E132657E61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72" creationId="{0936BC60-DBE6-45FB-A0F1-5A0D82B2E7C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73" creationId="{CEA6031E-6956-4765-ABC4-CF1D877D9AB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74" creationId="{46712E39-7F6E-4EE4-882A-6518D5F4E1D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75" creationId="{095579F0-B7CE-4E0E-AD93-B7E7CACEC4B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76" creationId="{74032285-29B7-417D-8E46-782CFF0983E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77" creationId="{523C6488-72FE-4B0F-86E6-004C3676E6C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78" creationId="{680243DF-32CC-4131-B4D7-58F063D779C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79" creationId="{F6FBFBBF-5C02-45C1-81EA-49D45446870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80" creationId="{C6F8470D-D44A-433F-B51A-46977F669F0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81" creationId="{FD46326F-8F3C-41DC-8B85-5CB53DBAC8D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82" creationId="{39C32DFF-92CD-484A-8577-2C7FDD26127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83" creationId="{DE2E3672-6B02-415E-8096-D03CCDC5DAD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84" creationId="{6185CDAC-74D2-43C6-9789-28096E0C1A9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85" creationId="{457685A8-6EA7-439C-A22E-5CD76649E66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86" creationId="{ED50020F-6C81-4730-9184-DE783904C52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87" creationId="{B1C24E92-D050-4751-A029-477875708F9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88" creationId="{09107B25-A5FD-44CC-9792-6BA505F313F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89" creationId="{6E125CBB-E19C-467A-A5C7-8363DB0AA23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90" creationId="{A8CFE017-2CEA-48F7-B187-D73EB55496D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91" creationId="{2B93BD7B-47DC-4F0E-AE96-EC5D32E7320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92" creationId="{3D9869B5-772A-4FB5-BFAE-18CC76744B1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93" creationId="{7EC27EE2-8719-450E-80D4-A8E0387632F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94" creationId="{575F9406-7233-4229-A54E-74BD5B98DCE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95" creationId="{A1DB769D-593C-451A-83CA-349B6BA8B52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96" creationId="{2CD576E8-1C40-45C8-8EB1-D8AB9769E23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97" creationId="{089F3646-F38F-49D5-BDBB-088721B4B97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98" creationId="{A409D7E3-7622-44E5-954B-4F423F74A25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599" creationId="{35BF8E6C-71F4-47B2-A1FB-82BE6708C53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00" creationId="{B1473FB4-5919-4C00-9125-BEF2C9502E2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01" creationId="{EBA4E519-165D-4A9F-951A-AB96C1D0A9C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02" creationId="{D1781396-B854-4DCC-B163-B0BC63C789F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03" creationId="{1219B391-B2C2-46A3-951D-EBC051ECAD1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04" creationId="{3F672788-1EE6-44EE-8192-948CCB5D851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05" creationId="{4069EF37-E7B2-44B2-BA1D-872D9BCCA8D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06" creationId="{8D7D5D14-5C25-44A3-AFF3-E5EC483BAF1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07" creationId="{EE031729-367E-4A18-BAE9-F3B00DAFFF3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08" creationId="{AA26A5C2-E5D3-40A2-86F1-C96A3AA2CC6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09" creationId="{A5B10F0B-CDED-44AB-8757-8E912C80293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10" creationId="{0C383662-B5B8-44EB-BF91-13A374E7B04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11" creationId="{7F6AF2CF-A687-45DE-94A8-6C8178976BE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12" creationId="{CE9DA3C2-EF0C-48E6-B4B1-692637E6ED2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13" creationId="{DB3C08F6-DBB9-478E-A0D9-5DBF827340D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14" creationId="{6647A3DC-9EAD-4DFC-9723-06C73234B60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15" creationId="{525190FE-E631-48E6-909A-36A77B1FFC3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16" creationId="{24A08D25-39C7-4059-88D5-87F26443613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17" creationId="{70E2B4F3-8DE7-45AD-AB2E-8F82C151E86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18" creationId="{D5281341-D0FE-4085-A9F1-653B6F767B6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19" creationId="{9AB75543-9BD8-4028-B24C-676E1279BB4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20" creationId="{8067E589-E983-4218-BE78-9F19589A025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21" creationId="{8CC8FA1F-3048-44E9-9ED5-E6A5C6F04F5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22" creationId="{60321F90-4F5B-42DB-A26A-8CCEEFAB727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23" creationId="{D89F4C40-D2FC-4712-BB3F-8CD23BC7784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24" creationId="{EA40453F-D24D-4E81-B68B-F1203877814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25" creationId="{E4480E04-887B-4EA1-9A64-A7128D828F7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26" creationId="{23B3EBA6-80FF-4D8E-9A5E-EE3CFEEA876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27" creationId="{AA4675CD-0AC8-4727-98B8-07B6A7B4BFB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28" creationId="{09E73E7E-F3F1-422F-8C85-B1E49FDBC57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29" creationId="{757B8A71-05AA-4A49-8F7A-F41BBD0DDBA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30" creationId="{4EE829E7-74A8-44AC-8EC7-394A3C4C651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31" creationId="{D1D47A44-BAB3-4FC6-9EA2-BB1CE2FAD5F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32" creationId="{2E83904F-751F-4F63-AA63-41435B950B6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33" creationId="{FA038D94-F37F-4F65-9561-3322817991C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34" creationId="{3045B7DE-4BA6-4EDA-9F00-02D6E26DD95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35" creationId="{5AB68FAC-FE10-4BFB-973C-C3A0AF83557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36" creationId="{0ECEF98F-70A3-404D-8682-41CD3B6644E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37" creationId="{4E85F769-45E0-484B-AE85-7C44BD683BD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38" creationId="{FE7F3F22-0EF0-4C82-A17B-A21F00ED80D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39" creationId="{38473F31-60E3-46ED-89E4-7292FA0EEDB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40" creationId="{8CA49B9D-3D14-4095-8BC8-5B768250DF3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41" creationId="{27A0BA87-79A8-48E4-932A-7AE6725EEF4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42" creationId="{8B93755A-8F5A-4173-A3C1-C72096B233A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43" creationId="{D8A7C252-EF30-4872-88F3-F597A464246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44" creationId="{5ECE1279-6CD9-426D-9643-B3FCBA685F0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45" creationId="{A201DF20-B7B5-42C3-82AD-FC42469F13B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46" creationId="{5D7673F6-EC28-4DB7-A8CF-EAAC3CF3284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47" creationId="{F1EE20DB-5032-4CAD-902C-9924B9E4E88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48" creationId="{68D1DD02-9678-4E6F-AAC9-02E7024444F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49" creationId="{C4A435C7-AF4A-459C-9726-40C35470FF5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50" creationId="{34354534-07BE-4624-84CF-A51529C6ACD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51" creationId="{FAFF3778-F53B-49EC-A026-FA52C5750AC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52" creationId="{E1F529B3-1221-4FB4-A905-5233195CEAA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53" creationId="{6673E310-572F-4471-AF5E-365A1CFFD8E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54" creationId="{5191417C-0DBA-480A-8378-86AD90CE001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55" creationId="{896D7838-2430-4129-8AC9-90D8C2F08B0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56" creationId="{97FF18A1-95C8-43C7-B5B5-FC621728B44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57" creationId="{EB1CCC40-2F89-4824-A6E0-8F68E899EA8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58" creationId="{36A08413-D7E6-4432-A786-93085CD8964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59" creationId="{CB980BCD-AC77-490E-B021-46A37BE689D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60" creationId="{BB66EC1D-715D-49DE-89B6-3060D864D33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61" creationId="{9D863B56-326D-496E-8BFD-7FB54A9509C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62" creationId="{79B711A2-498B-4583-BA66-57ADA735D2C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63" creationId="{2EF48645-D11E-4B56-AF80-35CF35998A3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64" creationId="{0A83C789-030E-4081-9839-33048A0BB8E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65" creationId="{BAF74274-F5CC-4E3A-9C00-559E8CC7FCE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66" creationId="{71054F96-53DA-443F-A046-125762DB238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67" creationId="{E19AC611-8AB3-4C7D-9555-7B968D6D32B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68" creationId="{6E389397-1B5E-45C4-86C0-732F249CB44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69" creationId="{C9BA5051-CF20-4848-8C05-2709865A1A5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70" creationId="{CCB07AB2-6CDF-458D-8393-111F57355EC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71" creationId="{1D9F6256-8E72-444F-B7A4-BAF2AC683C4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72" creationId="{634DBD19-DAB8-4777-BC38-7B29D76971F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73" creationId="{183B9EB8-4564-4877-9C9B-821562DBF9A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74" creationId="{E263A1AA-FF2E-43FF-B3A0-88F3DB483AB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75" creationId="{7AF682D9-9CC2-435E-BBCB-A9BD86BD166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76" creationId="{CB222E0A-D509-4FEE-A17B-861F8DF98FF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77" creationId="{F9E8C897-5DA2-4A76-8875-FB338E37758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78" creationId="{0684EA71-12E5-48EF-AB63-193302D6142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79" creationId="{B79F759D-6B19-4117-A089-6444BCEB2F3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80" creationId="{798ED0D6-A69A-416C-8493-C44EC0C555F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81" creationId="{CA253CEE-CC84-483F-8373-6E2465BD2A9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82" creationId="{3AEAD901-2A2F-406B-976B-28331D0F81E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83" creationId="{ECAFEF1A-2092-45A5-A3E8-35C958BE4E3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84" creationId="{F86BB8B1-ACEA-47ED-9F8C-D625B3109B2E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85" creationId="{4EBB105F-BA93-4084-8A1C-E644FCAA936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86" creationId="{369C4752-30FC-455F-942E-269E473C44E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87" creationId="{1A7781CD-5E2E-4549-B832-7DA34BDD758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88" creationId="{15DB2050-5508-4E79-89D7-A9D5A03CCEE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89" creationId="{811F3246-687C-4069-9401-F0B2F8A9B2E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90" creationId="{08373565-AD0C-4B92-B1DD-18920DF6919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91" creationId="{B57610D9-7360-4C84-818B-874A4524EB0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92" creationId="{FB3E1574-5A92-472A-9C84-8AC64C8F128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93" creationId="{900C8C8D-EBBE-4CF4-86AC-90EC744731C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94" creationId="{530D965A-2450-4BC1-8078-6BB11BB0EB98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95" creationId="{C468C8E6-E85E-4E7C-BB2A-2AAD36A7381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96" creationId="{8E878677-044E-4481-9531-DECABADE62D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97" creationId="{B452A4E2-433A-42BA-9AC8-5451E98AF84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98" creationId="{14F8FFF0-179E-45A4-8D62-CDF675AEE65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699" creationId="{E0878F35-0501-475B-9BCC-4EDFB27974E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00" creationId="{D731F943-B277-409B-8834-DB2F35E931B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01" creationId="{9BB8813F-C453-40DF-BC82-91AB90CFDB5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02" creationId="{D286E42C-C642-4CB9-9C77-0766749816A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03" creationId="{8F607836-251D-4EA8-8C6A-E77EDDDBA76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04" creationId="{395B45B0-1CE6-48FE-9174-47562D84FC69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05" creationId="{3320AE5C-EF7B-4F11-80B5-0C20C0F45A8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06" creationId="{25DD24F9-C147-4E24-84A5-D6CE8330D3C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07" creationId="{80102864-87A5-4093-8B74-71907EB3E0C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08" creationId="{5C0C581E-019C-46D0-AF46-B574783D8F6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09" creationId="{928444C1-4D87-493D-9AEE-FC0DF32055B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10" creationId="{E48E8275-8237-41BC-BBCF-D656710D1F4A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11" creationId="{D3273B3A-EA87-4076-809D-CB3A5777CBA0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12" creationId="{B927366F-C402-4C56-BE3D-7CAC8E78F95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13" creationId="{B17CC849-062D-44EE-BCAB-88FB778F6E0C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14" creationId="{377FA147-12CE-4CE6-B687-C945A1CBE64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15" creationId="{819A2B24-5132-4B9E-B606-2A20796559DB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16" creationId="{696E5DDB-72BE-403B-8FBD-A00E28DC8C2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17" creationId="{3759E53D-62A8-4918-A370-DB6406B8ACF2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18" creationId="{690B1A15-763F-4F90-95B4-5EDAAEBF0C07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19" creationId="{E9D255E6-1CB9-48E5-A329-BF8CEAA73AE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20" creationId="{421A03E4-AE3A-493C-9709-B48F2D46621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21" creationId="{8D67F882-D730-4BCA-AA5F-6CF70453777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22" creationId="{7E7721A6-0E0E-4CBF-A379-DD21C79BB9C6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23" creationId="{D59CA42B-D5DF-4964-8564-4F223CC7FB9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24" creationId="{90934C1A-5DE1-4021-97E3-CFB20CF9870D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25" creationId="{F79DD1F9-3BF4-41B6-8EA4-4ED612D142B3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26" creationId="{B3C47EDA-73C0-420D-B800-04F6715C23C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27" creationId="{96C2731B-73E1-455D-B07A-4D6C07CA3414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28" creationId="{41BA630F-E658-4445-8601-49B602BBB0C5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29" creationId="{4278213A-4EB6-413D-84EA-7C3D529F18FF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30" creationId="{5BE7FD0B-D4F2-4C83-AA2B-33BA7403839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31" creationId="{F4379F31-7A4E-450D-8363-BBAA20229DC1}"/>
          </ac:spMkLst>
        </pc:spChg>
        <pc:spChg chg="mod">
          <ac:chgData name="Gabita Cruz" userId="b2611beb94f639ef" providerId="LiveId" clId="{B104059A-077F-4A54-824A-90F684F3A8D6}" dt="2021-11-09T00:42:31.071" v="202" actId="14100"/>
          <ac:spMkLst>
            <pc:docMk/>
            <pc:sldMk cId="2753650" sldId="4101"/>
            <ac:spMk id="732" creationId="{04D621AA-E661-45E3-AAC6-F54ED4CD1518}"/>
          </ac:spMkLst>
        </pc:spChg>
        <pc:grpChg chg="add del mod">
          <ac:chgData name="Gabita Cruz" userId="b2611beb94f639ef" providerId="LiveId" clId="{B104059A-077F-4A54-824A-90F684F3A8D6}" dt="2021-11-09T00:40:25.200" v="198" actId="478"/>
          <ac:grpSpMkLst>
            <pc:docMk/>
            <pc:sldMk cId="2753650" sldId="4101"/>
            <ac:grpSpMk id="2" creationId="{B0145C9F-BA65-42CA-ACB6-BB460FEC7B54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7" creationId="{CAC6B37A-C7C8-45B8-AD76-865F5274F8D9}"/>
          </ac:grpSpMkLst>
        </pc:grpChg>
        <pc:grpChg chg="add 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8" creationId="{48CCB100-1189-4DEC-91E4-31D5385C67CD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9" creationId="{A8160980-6FF0-46A5-AE1E-16DBF5BD1FAE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10" creationId="{C542812D-37AC-46FD-BFB3-3576C93E3E92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11" creationId="{41050EE3-E3AF-48CF-AEC8-DF596A334E9D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12" creationId="{E3A143D3-AB71-4F77-B700-29E84F36DCE9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13" creationId="{6320CA63-8D9E-4141-B923-40A4E735DCEA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14" creationId="{D31B7A50-4959-4D63-9590-D5CEE6A5127F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15" creationId="{4C154D95-ECEE-4932-9256-754F0F325ADD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16" creationId="{C24019B2-940F-43C8-9100-0056E23AA1D9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17" creationId="{0EF7CA45-35EE-488F-92A6-D9FBF656E4D0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18" creationId="{C3AEA9BE-A651-47AF-9EB1-7121C8BD91D7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19" creationId="{5D120BD5-3012-48B2-83B5-8FB8793C6491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20" creationId="{E1445280-9EFE-4051-90C7-A372BF3A0EA8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21" creationId="{CCAFC625-B597-4BAF-9667-1C0EAC1E65DE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22" creationId="{41DD6BA3-EB49-4C10-A06A-25CDBC3B4E70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23" creationId="{A3E497A5-AD3B-4A7D-9402-3998F32F58DE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24" creationId="{08ED1E74-6648-4260-B778-915089D0E7D5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25" creationId="{D7633677-E760-4E72-8914-626B0B453D6B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27" creationId="{B49E81F0-4E57-4B76-9A00-AC4596403CAA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28" creationId="{936CFEE6-341C-4FC0-B783-415B1D287A66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29" creationId="{9B632104-AE1D-4645-A423-9DFBD67A5A29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31" creationId="{C4DD8D7C-D1CE-424C-85A0-E3379582D312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32" creationId="{F31EC1F9-DED9-4223-8B9B-072B7AC408F9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35" creationId="{B9BFF77A-319B-4657-9944-CE93E6B6E1A2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37" creationId="{237DB597-9821-4EF0-966E-4A0D6F2AFAF9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38" creationId="{A0C376A5-4A31-4FA6-A253-881A6BB59947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39" creationId="{8505F13E-2CB0-4831-A967-A1FFA2C02B56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40" creationId="{F87D73A4-DA62-4AB6-830F-35BFED18BED1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41" creationId="{F731E1FB-A740-436E-B2AE-6CF649E8AD62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42" creationId="{1DF26F06-F112-4E73-8C2B-FF318D9E70EC}"/>
          </ac:grpSpMkLst>
        </pc:grpChg>
        <pc:grpChg chg="mod">
          <ac:chgData name="Gabita Cruz" userId="b2611beb94f639ef" providerId="LiveId" clId="{B104059A-077F-4A54-824A-90F684F3A8D6}" dt="2021-11-15T00:29:29.343" v="1999" actId="164"/>
          <ac:grpSpMkLst>
            <pc:docMk/>
            <pc:sldMk cId="2753650" sldId="4101"/>
            <ac:grpSpMk id="44" creationId="{5BD77A9A-A68F-4866-9464-E5DE38F084BB}"/>
          </ac:grpSpMkLst>
        </pc:grpChg>
        <pc:grpChg chg="add mod">
          <ac:chgData name="Gabita Cruz" userId="b2611beb94f639ef" providerId="LiveId" clId="{B104059A-077F-4A54-824A-90F684F3A8D6}" dt="2021-11-09T00:42:31.071" v="202" actId="14100"/>
          <ac:grpSpMkLst>
            <pc:docMk/>
            <pc:sldMk cId="2753650" sldId="4101"/>
            <ac:grpSpMk id="358" creationId="{860A582B-680D-418A-BD5B-5587BA888AA5}"/>
          </ac:grpSpMkLst>
        </pc:grpChg>
      </pc:sldChg>
      <pc:sldChg chg="addSp delSp modSp new mod">
        <pc:chgData name="Gabita Cruz" userId="b2611beb94f639ef" providerId="LiveId" clId="{B104059A-077F-4A54-824A-90F684F3A8D6}" dt="2021-11-15T00:29:12.679" v="1998" actId="164"/>
        <pc:sldMkLst>
          <pc:docMk/>
          <pc:sldMk cId="2229734897" sldId="4102"/>
        </pc:sldMkLst>
        <pc:spChg chg="add mod ord topLvl">
          <ac:chgData name="Gabita Cruz" userId="b2611beb94f639ef" providerId="LiveId" clId="{B104059A-077F-4A54-824A-90F684F3A8D6}" dt="2021-11-14T17:06:16.516" v="1685" actId="12789"/>
          <ac:spMkLst>
            <pc:docMk/>
            <pc:sldMk cId="2229734897" sldId="4102"/>
            <ac:spMk id="2" creationId="{3B706A05-7DFC-4218-8458-06D5388D180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3" creationId="{3145DD0F-E300-4E7F-9AF0-0B6A4DC4DC5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4" creationId="{A40A6409-841F-45D3-9F87-0C27582A7E0E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5" creationId="{C6DFFB22-40E8-4C78-B38A-AD650E51E32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6" creationId="{28F10C80-5392-4B6D-A83C-FCFD423FC38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7" creationId="{FD842C23-C1C0-4A08-A80F-17F1C53CB63F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8" creationId="{AFC6D4B1-A288-4D27-8818-393817F20FAC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9" creationId="{A0ABD2D1-AE5E-4ADF-9DC1-F50BA1D47B2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0" creationId="{799C86AF-96FE-41B3-9D2D-23C47888A88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1" creationId="{88651560-CED3-44C9-9E2D-69817D7ACE0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2" creationId="{7AEA15C4-F38A-41DA-BD8A-B4668A05A72E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3" creationId="{911D5654-31BA-4249-B1F9-009A13248B7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4" creationId="{109FC328-A830-4D11-B2CC-BEDC41FBD82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5" creationId="{36E586EF-5827-45CB-9693-275CAE96278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6" creationId="{6AE1613E-C0C6-4B6C-89A1-5F461646331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7" creationId="{788CF1A3-D26C-4BE6-81F5-2BE9AD573E9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8" creationId="{CA54C3AC-27EF-4F34-AFDA-E57BDAC324D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9" creationId="{7BAD2E7E-8745-41ED-B0EA-19D82CED14E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0" creationId="{33DFD288-112A-4A9A-86CF-163A8D6EA83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1" creationId="{012DEA1F-8468-4AEF-9D3A-610EC7C30E0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2" creationId="{919EA39F-7C9E-40B9-85A8-5A740CA0F3C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3" creationId="{45F1ABAA-EEB2-493E-A77C-B1BAEFFCA76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4" creationId="{7C74434A-01D0-40A3-8DCC-D3C6B069045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5" creationId="{A92DF92B-34DD-4D83-8A8F-39741FED5BFE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6" creationId="{51F92546-4433-4030-91B5-B44C192AF98C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7" creationId="{BE600590-6D51-4D3E-8360-5F1F36F6294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8" creationId="{689BC3BA-9ADA-4071-99E6-A2E17F522713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9" creationId="{4F1B40E6-1B3A-4F6E-9262-0296F1651EA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30" creationId="{10A6BE4A-8890-4A0F-BEEE-00AA0B1EF2C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31" creationId="{5A562146-C22A-4523-A37D-D40637F2ABC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32" creationId="{7D5E23A5-8039-493A-BC19-0369B94E6B4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33" creationId="{4801FE75-9410-4D99-8FF8-1A4C7F2A3D8D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34" creationId="{DBFF43E2-8F18-4233-AA48-93674059213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35" creationId="{A8D5084B-07AE-4599-9DEF-4EC24CCAC24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36" creationId="{213BD05C-B156-4CD5-ADBF-BA99E8FC56AE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37" creationId="{70E2F68D-9544-4C2A-A10D-B21A88BF7B9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38" creationId="{94445A1D-CA60-4588-8B68-56F5E763061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39" creationId="{ED8714B6-9364-45CF-955E-409DCA1F14E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40" creationId="{223450B3-2244-478B-91E3-7CD20C88F7A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41" creationId="{F9FF3E3D-42B1-4456-B460-AD8B7992578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42" creationId="{5456DD8A-47E5-48C1-8749-2FF97AAE6F9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43" creationId="{ADF5D91B-77A3-4BD9-B338-8D2269DA63C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44" creationId="{4FB2150C-2FBD-4C87-92B1-1B68170505B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45" creationId="{F278FECF-D539-4B11-9A86-5638C291DBCF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46" creationId="{FA47A856-8346-4578-B3B6-68D5839EA5B0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47" creationId="{3A7E5794-591D-4E15-91E5-9754FBB0656C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48" creationId="{BF411B5D-3DFD-48E3-8294-46C1B6739D13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49" creationId="{606CE026-0B3E-4047-87FE-09A514F582B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50" creationId="{A1A04E0B-60B7-4534-9162-26BBE0D544D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51" creationId="{D51BC53C-D5A7-4340-8E1A-72FCFF962F53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52" creationId="{AB177FA1-708F-47B8-A5EC-A477983EF44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53" creationId="{3A34BFBF-1542-4B47-BEE0-655146B6492E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54" creationId="{DFE89722-E914-4362-8696-B909A2A2D8C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55" creationId="{66A9D9EA-8998-401B-8555-828ADA61D23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56" creationId="{4757B684-9156-47FA-A9F6-6EF3C597972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57" creationId="{4A45CD08-6580-45EA-8FEF-BB44914D8B4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58" creationId="{59F0168A-BD53-478F-AB11-58178ADBF55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59" creationId="{10C4E57D-8034-4BF8-AC1E-B7A81EA61C1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60" creationId="{BF1106ED-5AEF-4E81-A714-407EB14A18C0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61" creationId="{90C9C83B-EB9C-40C9-BCBF-0BCC180AE9F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62" creationId="{A554E7EA-5EA0-4222-AC7D-72975A4EAE0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63" creationId="{30A7DE5B-1C86-46B7-8DD5-80E3E04C577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64" creationId="{98CB4CB5-F783-4543-A065-B747680815C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65" creationId="{BDB5E2AC-A6E0-436A-A60B-C15709BA3BC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66" creationId="{EE110976-3FEF-4F75-BF9B-813745CE058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67" creationId="{EFE4E8AC-27C0-435A-A5AD-8D7E93FFDD1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68" creationId="{2F1B6E63-7878-4EA1-98A5-707D9B89522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69" creationId="{5E3202E0-A2D9-4962-840B-568C06A09038}"/>
          </ac:spMkLst>
        </pc:spChg>
        <pc:spChg chg="mod">
          <ac:chgData name="Gabita Cruz" userId="b2611beb94f639ef" providerId="LiveId" clId="{B104059A-077F-4A54-824A-90F684F3A8D6}" dt="2021-11-14T17:15:59.022" v="1751" actId="164"/>
          <ac:spMkLst>
            <pc:docMk/>
            <pc:sldMk cId="2229734897" sldId="4102"/>
            <ac:spMk id="70" creationId="{9BC80913-A7EB-4476-A1E3-6FD4AC19BAD9}"/>
          </ac:spMkLst>
        </pc:spChg>
        <pc:spChg chg="mod">
          <ac:chgData name="Gabita Cruz" userId="b2611beb94f639ef" providerId="LiveId" clId="{B104059A-077F-4A54-824A-90F684F3A8D6}" dt="2021-11-14T17:15:59.022" v="1751" actId="164"/>
          <ac:spMkLst>
            <pc:docMk/>
            <pc:sldMk cId="2229734897" sldId="4102"/>
            <ac:spMk id="71" creationId="{64662E5C-4520-4109-841D-4547AFA3017A}"/>
          </ac:spMkLst>
        </pc:spChg>
        <pc:spChg chg="mod">
          <ac:chgData name="Gabita Cruz" userId="b2611beb94f639ef" providerId="LiveId" clId="{B104059A-077F-4A54-824A-90F684F3A8D6}" dt="2021-11-14T17:15:59.022" v="1751" actId="164"/>
          <ac:spMkLst>
            <pc:docMk/>
            <pc:sldMk cId="2229734897" sldId="4102"/>
            <ac:spMk id="72" creationId="{3CB572E9-8724-4429-84AC-B03B7B909104}"/>
          </ac:spMkLst>
        </pc:spChg>
        <pc:spChg chg="mod">
          <ac:chgData name="Gabita Cruz" userId="b2611beb94f639ef" providerId="LiveId" clId="{B104059A-077F-4A54-824A-90F684F3A8D6}" dt="2021-11-14T17:15:59.022" v="1751" actId="164"/>
          <ac:spMkLst>
            <pc:docMk/>
            <pc:sldMk cId="2229734897" sldId="4102"/>
            <ac:spMk id="73" creationId="{F9DE71E2-290A-4E5A-8ABE-1B10BC91CCEC}"/>
          </ac:spMkLst>
        </pc:spChg>
        <pc:spChg chg="mod">
          <ac:chgData name="Gabita Cruz" userId="b2611beb94f639ef" providerId="LiveId" clId="{B104059A-077F-4A54-824A-90F684F3A8D6}" dt="2021-11-14T17:15:27.814" v="1746" actId="164"/>
          <ac:spMkLst>
            <pc:docMk/>
            <pc:sldMk cId="2229734897" sldId="4102"/>
            <ac:spMk id="74" creationId="{8BAF7479-7EC0-4AB3-8EEB-356CD7BDEC81}"/>
          </ac:spMkLst>
        </pc:spChg>
        <pc:spChg chg="mod">
          <ac:chgData name="Gabita Cruz" userId="b2611beb94f639ef" providerId="LiveId" clId="{B104059A-077F-4A54-824A-90F684F3A8D6}" dt="2021-11-14T17:15:27.814" v="1746" actId="164"/>
          <ac:spMkLst>
            <pc:docMk/>
            <pc:sldMk cId="2229734897" sldId="4102"/>
            <ac:spMk id="75" creationId="{FDE5E578-AC42-4A37-A488-7FFC00119392}"/>
          </ac:spMkLst>
        </pc:spChg>
        <pc:spChg chg="mod">
          <ac:chgData name="Gabita Cruz" userId="b2611beb94f639ef" providerId="LiveId" clId="{B104059A-077F-4A54-824A-90F684F3A8D6}" dt="2021-11-14T17:15:27.814" v="1746" actId="164"/>
          <ac:spMkLst>
            <pc:docMk/>
            <pc:sldMk cId="2229734897" sldId="4102"/>
            <ac:spMk id="76" creationId="{ACDA785B-AB0A-4524-B80C-6939DBA58509}"/>
          </ac:spMkLst>
        </pc:spChg>
        <pc:spChg chg="mod">
          <ac:chgData name="Gabita Cruz" userId="b2611beb94f639ef" providerId="LiveId" clId="{B104059A-077F-4A54-824A-90F684F3A8D6}" dt="2021-11-14T17:15:27.814" v="1746" actId="164"/>
          <ac:spMkLst>
            <pc:docMk/>
            <pc:sldMk cId="2229734897" sldId="4102"/>
            <ac:spMk id="77" creationId="{2E47CCF9-D6D6-460D-97A0-9612373A8BCD}"/>
          </ac:spMkLst>
        </pc:spChg>
        <pc:spChg chg="mod">
          <ac:chgData name="Gabita Cruz" userId="b2611beb94f639ef" providerId="LiveId" clId="{B104059A-077F-4A54-824A-90F684F3A8D6}" dt="2021-11-14T17:15:27.814" v="1746" actId="164"/>
          <ac:spMkLst>
            <pc:docMk/>
            <pc:sldMk cId="2229734897" sldId="4102"/>
            <ac:spMk id="78" creationId="{8CE9460F-8336-4A27-9772-08DA5E545249}"/>
          </ac:spMkLst>
        </pc:spChg>
        <pc:spChg chg="mod">
          <ac:chgData name="Gabita Cruz" userId="b2611beb94f639ef" providerId="LiveId" clId="{B104059A-077F-4A54-824A-90F684F3A8D6}" dt="2021-11-14T17:15:27.814" v="1746" actId="164"/>
          <ac:spMkLst>
            <pc:docMk/>
            <pc:sldMk cId="2229734897" sldId="4102"/>
            <ac:spMk id="79" creationId="{F3C6C356-ED33-4DEB-A1CE-DFE510398E73}"/>
          </ac:spMkLst>
        </pc:spChg>
        <pc:spChg chg="mod">
          <ac:chgData name="Gabita Cruz" userId="b2611beb94f639ef" providerId="LiveId" clId="{B104059A-077F-4A54-824A-90F684F3A8D6}" dt="2021-11-14T17:15:27.814" v="1746" actId="164"/>
          <ac:spMkLst>
            <pc:docMk/>
            <pc:sldMk cId="2229734897" sldId="4102"/>
            <ac:spMk id="80" creationId="{4DD67364-37B3-4834-B3C6-52D3A9438DB4}"/>
          </ac:spMkLst>
        </pc:spChg>
        <pc:spChg chg="mod">
          <ac:chgData name="Gabita Cruz" userId="b2611beb94f639ef" providerId="LiveId" clId="{B104059A-077F-4A54-824A-90F684F3A8D6}" dt="2021-11-14T17:14:57.650" v="1743" actId="164"/>
          <ac:spMkLst>
            <pc:docMk/>
            <pc:sldMk cId="2229734897" sldId="4102"/>
            <ac:spMk id="81" creationId="{E9D5F1C8-D359-4A32-B722-EBEB07524562}"/>
          </ac:spMkLst>
        </pc:spChg>
        <pc:spChg chg="mod">
          <ac:chgData name="Gabita Cruz" userId="b2611beb94f639ef" providerId="LiveId" clId="{B104059A-077F-4A54-824A-90F684F3A8D6}" dt="2021-11-14T17:14:57.650" v="1743" actId="164"/>
          <ac:spMkLst>
            <pc:docMk/>
            <pc:sldMk cId="2229734897" sldId="4102"/>
            <ac:spMk id="82" creationId="{B5EB80A8-D4B8-4586-9666-62670130D3D4}"/>
          </ac:spMkLst>
        </pc:spChg>
        <pc:spChg chg="mod">
          <ac:chgData name="Gabita Cruz" userId="b2611beb94f639ef" providerId="LiveId" clId="{B104059A-077F-4A54-824A-90F684F3A8D6}" dt="2021-11-14T17:14:57.650" v="1743" actId="164"/>
          <ac:spMkLst>
            <pc:docMk/>
            <pc:sldMk cId="2229734897" sldId="4102"/>
            <ac:spMk id="83" creationId="{7AB1A67A-CBA7-4C9D-9367-73B5A1DA5CBD}"/>
          </ac:spMkLst>
        </pc:spChg>
        <pc:spChg chg="mod">
          <ac:chgData name="Gabita Cruz" userId="b2611beb94f639ef" providerId="LiveId" clId="{B104059A-077F-4A54-824A-90F684F3A8D6}" dt="2021-11-14T17:14:57.650" v="1743" actId="164"/>
          <ac:spMkLst>
            <pc:docMk/>
            <pc:sldMk cId="2229734897" sldId="4102"/>
            <ac:spMk id="84" creationId="{7B64ADAE-C441-4F54-9FC3-4E2AE76A744D}"/>
          </ac:spMkLst>
        </pc:spChg>
        <pc:spChg chg="mod">
          <ac:chgData name="Gabita Cruz" userId="b2611beb94f639ef" providerId="LiveId" clId="{B104059A-077F-4A54-824A-90F684F3A8D6}" dt="2021-11-14T17:14:57.650" v="1743" actId="164"/>
          <ac:spMkLst>
            <pc:docMk/>
            <pc:sldMk cId="2229734897" sldId="4102"/>
            <ac:spMk id="85" creationId="{C0C4016D-F1A8-4E33-A7EA-C60BC7337CC1}"/>
          </ac:spMkLst>
        </pc:spChg>
        <pc:spChg chg="mod">
          <ac:chgData name="Gabita Cruz" userId="b2611beb94f639ef" providerId="LiveId" clId="{B104059A-077F-4A54-824A-90F684F3A8D6}" dt="2021-11-14T17:14:57.650" v="1743" actId="164"/>
          <ac:spMkLst>
            <pc:docMk/>
            <pc:sldMk cId="2229734897" sldId="4102"/>
            <ac:spMk id="86" creationId="{40BC5630-1CAF-4BF1-9A4C-7A2072906248}"/>
          </ac:spMkLst>
        </pc:spChg>
        <pc:spChg chg="mod">
          <ac:chgData name="Gabita Cruz" userId="b2611beb94f639ef" providerId="LiveId" clId="{B104059A-077F-4A54-824A-90F684F3A8D6}" dt="2021-11-14T17:14:57.650" v="1743" actId="164"/>
          <ac:spMkLst>
            <pc:docMk/>
            <pc:sldMk cId="2229734897" sldId="4102"/>
            <ac:spMk id="87" creationId="{E4CC9697-6CBF-4B96-85E5-6283AE4F1F3B}"/>
          </ac:spMkLst>
        </pc:spChg>
        <pc:spChg chg="mod">
          <ac:chgData name="Gabita Cruz" userId="b2611beb94f639ef" providerId="LiveId" clId="{B104059A-077F-4A54-824A-90F684F3A8D6}" dt="2021-11-14T17:14:19.970" v="1735" actId="164"/>
          <ac:spMkLst>
            <pc:docMk/>
            <pc:sldMk cId="2229734897" sldId="4102"/>
            <ac:spMk id="88" creationId="{BBEC067C-1A8B-4BC3-A3CF-39B28CECE182}"/>
          </ac:spMkLst>
        </pc:spChg>
        <pc:spChg chg="mod">
          <ac:chgData name="Gabita Cruz" userId="b2611beb94f639ef" providerId="LiveId" clId="{B104059A-077F-4A54-824A-90F684F3A8D6}" dt="2021-11-14T17:14:19.970" v="1735" actId="164"/>
          <ac:spMkLst>
            <pc:docMk/>
            <pc:sldMk cId="2229734897" sldId="4102"/>
            <ac:spMk id="89" creationId="{21D24C4B-C411-4F13-9205-E941CC301796}"/>
          </ac:spMkLst>
        </pc:spChg>
        <pc:spChg chg="mod">
          <ac:chgData name="Gabita Cruz" userId="b2611beb94f639ef" providerId="LiveId" clId="{B104059A-077F-4A54-824A-90F684F3A8D6}" dt="2021-11-14T17:14:03.206" v="1732" actId="164"/>
          <ac:spMkLst>
            <pc:docMk/>
            <pc:sldMk cId="2229734897" sldId="4102"/>
            <ac:spMk id="90" creationId="{51788194-B287-4D28-A442-F71C1B612F16}"/>
          </ac:spMkLst>
        </pc:spChg>
        <pc:spChg chg="mod">
          <ac:chgData name="Gabita Cruz" userId="b2611beb94f639ef" providerId="LiveId" clId="{B104059A-077F-4A54-824A-90F684F3A8D6}" dt="2021-11-14T17:14:03.206" v="1732" actId="164"/>
          <ac:spMkLst>
            <pc:docMk/>
            <pc:sldMk cId="2229734897" sldId="4102"/>
            <ac:spMk id="91" creationId="{910F7C30-38F9-49C8-8E1A-81F900459D72}"/>
          </ac:spMkLst>
        </pc:spChg>
        <pc:spChg chg="mod">
          <ac:chgData name="Gabita Cruz" userId="b2611beb94f639ef" providerId="LiveId" clId="{B104059A-077F-4A54-824A-90F684F3A8D6}" dt="2021-11-14T17:13:26.046" v="1729" actId="164"/>
          <ac:spMkLst>
            <pc:docMk/>
            <pc:sldMk cId="2229734897" sldId="4102"/>
            <ac:spMk id="92" creationId="{FA131EB6-6E6D-4468-8A5B-3C69E47B2018}"/>
          </ac:spMkLst>
        </pc:spChg>
        <pc:spChg chg="mod">
          <ac:chgData name="Gabita Cruz" userId="b2611beb94f639ef" providerId="LiveId" clId="{B104059A-077F-4A54-824A-90F684F3A8D6}" dt="2021-11-14T17:13:26.046" v="1729" actId="164"/>
          <ac:spMkLst>
            <pc:docMk/>
            <pc:sldMk cId="2229734897" sldId="4102"/>
            <ac:spMk id="93" creationId="{A1A95304-3E43-4AF0-BC18-DD911C63CCE1}"/>
          </ac:spMkLst>
        </pc:spChg>
        <pc:spChg chg="mod">
          <ac:chgData name="Gabita Cruz" userId="b2611beb94f639ef" providerId="LiveId" clId="{B104059A-077F-4A54-824A-90F684F3A8D6}" dt="2021-11-14T17:13:26.046" v="1729" actId="164"/>
          <ac:spMkLst>
            <pc:docMk/>
            <pc:sldMk cId="2229734897" sldId="4102"/>
            <ac:spMk id="94" creationId="{8915CE27-7D33-411B-A72F-8596287853EC}"/>
          </ac:spMkLst>
        </pc:spChg>
        <pc:spChg chg="mod">
          <ac:chgData name="Gabita Cruz" userId="b2611beb94f639ef" providerId="LiveId" clId="{B104059A-077F-4A54-824A-90F684F3A8D6}" dt="2021-11-14T17:13:26.046" v="1729" actId="164"/>
          <ac:spMkLst>
            <pc:docMk/>
            <pc:sldMk cId="2229734897" sldId="4102"/>
            <ac:spMk id="95" creationId="{D76F62BC-DA6C-45F9-8323-45F552FC5D3A}"/>
          </ac:spMkLst>
        </pc:spChg>
        <pc:spChg chg="mod">
          <ac:chgData name="Gabita Cruz" userId="b2611beb94f639ef" providerId="LiveId" clId="{B104059A-077F-4A54-824A-90F684F3A8D6}" dt="2021-11-14T17:13:26.046" v="1729" actId="164"/>
          <ac:spMkLst>
            <pc:docMk/>
            <pc:sldMk cId="2229734897" sldId="4102"/>
            <ac:spMk id="96" creationId="{1B48F9F0-A282-4CBB-A6D3-B5AEB6CD704B}"/>
          </ac:spMkLst>
        </pc:spChg>
        <pc:spChg chg="mod">
          <ac:chgData name="Gabita Cruz" userId="b2611beb94f639ef" providerId="LiveId" clId="{B104059A-077F-4A54-824A-90F684F3A8D6}" dt="2021-11-14T17:13:26.046" v="1729" actId="164"/>
          <ac:spMkLst>
            <pc:docMk/>
            <pc:sldMk cId="2229734897" sldId="4102"/>
            <ac:spMk id="97" creationId="{35E685C4-F9EC-4533-9B00-55583D8C10B1}"/>
          </ac:spMkLst>
        </pc:spChg>
        <pc:spChg chg="mod">
          <ac:chgData name="Gabita Cruz" userId="b2611beb94f639ef" providerId="LiveId" clId="{B104059A-077F-4A54-824A-90F684F3A8D6}" dt="2021-11-14T17:12:19.866" v="1721" actId="164"/>
          <ac:spMkLst>
            <pc:docMk/>
            <pc:sldMk cId="2229734897" sldId="4102"/>
            <ac:spMk id="98" creationId="{A2C299B3-127E-4A00-9FFD-CF9C6BDD000A}"/>
          </ac:spMkLst>
        </pc:spChg>
        <pc:spChg chg="del mod">
          <ac:chgData name="Gabita Cruz" userId="b2611beb94f639ef" providerId="LiveId" clId="{B104059A-077F-4A54-824A-90F684F3A8D6}" dt="2021-11-14T17:12:05.068" v="1718"/>
          <ac:spMkLst>
            <pc:docMk/>
            <pc:sldMk cId="2229734897" sldId="4102"/>
            <ac:spMk id="99" creationId="{D47B9185-BB35-430E-BD9C-8E374D1E55F7}"/>
          </ac:spMkLst>
        </pc:spChg>
        <pc:spChg chg="mod">
          <ac:chgData name="Gabita Cruz" userId="b2611beb94f639ef" providerId="LiveId" clId="{B104059A-077F-4A54-824A-90F684F3A8D6}" dt="2021-11-14T17:12:27.829" v="1722" actId="164"/>
          <ac:spMkLst>
            <pc:docMk/>
            <pc:sldMk cId="2229734897" sldId="4102"/>
            <ac:spMk id="100" creationId="{F372FB5D-BFAE-4444-9CB0-E52764CDF3BF}"/>
          </ac:spMkLst>
        </pc:spChg>
        <pc:spChg chg="mod">
          <ac:chgData name="Gabita Cruz" userId="b2611beb94f639ef" providerId="LiveId" clId="{B104059A-077F-4A54-824A-90F684F3A8D6}" dt="2021-11-14T17:12:27.829" v="1722" actId="164"/>
          <ac:spMkLst>
            <pc:docMk/>
            <pc:sldMk cId="2229734897" sldId="4102"/>
            <ac:spMk id="101" creationId="{9EB66284-1C29-432D-B12D-0217FBB82CBD}"/>
          </ac:spMkLst>
        </pc:spChg>
        <pc:spChg chg="mod">
          <ac:chgData name="Gabita Cruz" userId="b2611beb94f639ef" providerId="LiveId" clId="{B104059A-077F-4A54-824A-90F684F3A8D6}" dt="2021-11-14T17:12:27.829" v="1722" actId="164"/>
          <ac:spMkLst>
            <pc:docMk/>
            <pc:sldMk cId="2229734897" sldId="4102"/>
            <ac:spMk id="102" creationId="{B352270D-F818-43D3-A9FB-66ABA1E69977}"/>
          </ac:spMkLst>
        </pc:spChg>
        <pc:spChg chg="mod">
          <ac:chgData name="Gabita Cruz" userId="b2611beb94f639ef" providerId="LiveId" clId="{B104059A-077F-4A54-824A-90F684F3A8D6}" dt="2021-11-14T17:12:27.829" v="1722" actId="164"/>
          <ac:spMkLst>
            <pc:docMk/>
            <pc:sldMk cId="2229734897" sldId="4102"/>
            <ac:spMk id="103" creationId="{AEB27FC8-D7C3-49FE-ABA3-BCE5881FD586}"/>
          </ac:spMkLst>
        </pc:spChg>
        <pc:spChg chg="mod">
          <ac:chgData name="Gabita Cruz" userId="b2611beb94f639ef" providerId="LiveId" clId="{B104059A-077F-4A54-824A-90F684F3A8D6}" dt="2021-11-14T17:11:21.875" v="1713" actId="164"/>
          <ac:spMkLst>
            <pc:docMk/>
            <pc:sldMk cId="2229734897" sldId="4102"/>
            <ac:spMk id="104" creationId="{1799988B-D780-4216-A610-F2DB4C87544E}"/>
          </ac:spMkLst>
        </pc:spChg>
        <pc:spChg chg="mod">
          <ac:chgData name="Gabita Cruz" userId="b2611beb94f639ef" providerId="LiveId" clId="{B104059A-077F-4A54-824A-90F684F3A8D6}" dt="2021-11-14T17:11:21.875" v="1713" actId="164"/>
          <ac:spMkLst>
            <pc:docMk/>
            <pc:sldMk cId="2229734897" sldId="4102"/>
            <ac:spMk id="105" creationId="{71C6CD21-39C2-4044-A34D-A6083D017A97}"/>
          </ac:spMkLst>
        </pc:spChg>
        <pc:spChg chg="mod">
          <ac:chgData name="Gabita Cruz" userId="b2611beb94f639ef" providerId="LiveId" clId="{B104059A-077F-4A54-824A-90F684F3A8D6}" dt="2021-11-14T17:10:55.064" v="1710" actId="164"/>
          <ac:spMkLst>
            <pc:docMk/>
            <pc:sldMk cId="2229734897" sldId="4102"/>
            <ac:spMk id="106" creationId="{45A695A0-2900-4833-A708-17475A3CB216}"/>
          </ac:spMkLst>
        </pc:spChg>
        <pc:spChg chg="mod">
          <ac:chgData name="Gabita Cruz" userId="b2611beb94f639ef" providerId="LiveId" clId="{B104059A-077F-4A54-824A-90F684F3A8D6}" dt="2021-11-14T17:10:55.064" v="1710" actId="164"/>
          <ac:spMkLst>
            <pc:docMk/>
            <pc:sldMk cId="2229734897" sldId="4102"/>
            <ac:spMk id="107" creationId="{F5C3511F-715B-4A93-AE46-3DE43ACB3945}"/>
          </ac:spMkLst>
        </pc:spChg>
        <pc:spChg chg="mod">
          <ac:chgData name="Gabita Cruz" userId="b2611beb94f639ef" providerId="LiveId" clId="{B104059A-077F-4A54-824A-90F684F3A8D6}" dt="2021-11-14T17:10:55.064" v="1710" actId="164"/>
          <ac:spMkLst>
            <pc:docMk/>
            <pc:sldMk cId="2229734897" sldId="4102"/>
            <ac:spMk id="108" creationId="{65B565B8-EC35-4488-AFEE-6B7B38417A72}"/>
          </ac:spMkLst>
        </pc:spChg>
        <pc:spChg chg="mod">
          <ac:chgData name="Gabita Cruz" userId="b2611beb94f639ef" providerId="LiveId" clId="{B104059A-077F-4A54-824A-90F684F3A8D6}" dt="2021-11-14T17:11:21.875" v="1713" actId="164"/>
          <ac:spMkLst>
            <pc:docMk/>
            <pc:sldMk cId="2229734897" sldId="4102"/>
            <ac:spMk id="109" creationId="{23E8AB56-37CA-498A-8411-954BA4958399}"/>
          </ac:spMkLst>
        </pc:spChg>
        <pc:spChg chg="del mod">
          <ac:chgData name="Gabita Cruz" userId="b2611beb94f639ef" providerId="LiveId" clId="{B104059A-077F-4A54-824A-90F684F3A8D6}" dt="2021-11-14T17:12:05.068" v="1718"/>
          <ac:spMkLst>
            <pc:docMk/>
            <pc:sldMk cId="2229734897" sldId="4102"/>
            <ac:spMk id="110" creationId="{4EEFEA8C-9813-4E98-949B-8E1A5C729344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11" creationId="{C879AD9A-6BA5-404B-A8E5-4A6B5673F758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12" creationId="{B91FF3C7-EF16-4719-92C7-6FDC51350724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13" creationId="{34D0D306-DBCD-4933-8DC5-8D2A472B5B89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14" creationId="{FE655501-D30E-42EF-8058-3F3A5151FAA3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15" creationId="{BD98FE5E-BC30-4DD0-9E9A-12576681EF93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16" creationId="{C8CA4CA3-E96D-45D7-B1E5-8330C3CC00E4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17" creationId="{9CD00476-DB44-4443-B927-2BDDA1F2EFF7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18" creationId="{F8374612-717C-4155-ACFF-56D9B4ED5B39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19" creationId="{3BD24443-D88C-4708-89E6-2F971E56A4C6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20" creationId="{5B9554EE-C19B-4F4A-9B7C-3DFA77C8D264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21" creationId="{8A14EF39-8E97-4A58-B12E-BF8641A41B09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22" creationId="{366F852A-67D6-486A-A0B8-74078B89D08A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23" creationId="{0F8A738D-61C2-410E-9A1F-817623798E7D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24" creationId="{ECE63693-1E9D-47B5-8622-01F02AD83CC4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25" creationId="{65FAFAFA-604E-42D0-A477-3236AB6C3B2A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26" creationId="{24507794-92DB-4652-AD28-402C2C59B693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27" creationId="{78C6D861-BC65-4585-B6AE-D6B7928C53A6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28" creationId="{B34E532C-45E1-48DB-AEA2-9A234ADE87A6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29" creationId="{FF38E564-AB58-422F-B963-9AE5CE141905}"/>
          </ac:spMkLst>
        </pc:spChg>
        <pc:spChg chg="mod">
          <ac:chgData name="Gabita Cruz" userId="b2611beb94f639ef" providerId="LiveId" clId="{B104059A-077F-4A54-824A-90F684F3A8D6}" dt="2021-11-15T00:29:12.679" v="1998" actId="164"/>
          <ac:spMkLst>
            <pc:docMk/>
            <pc:sldMk cId="2229734897" sldId="4102"/>
            <ac:spMk id="130" creationId="{07587B3B-8715-4F6C-A4D9-6CFDE1E24FC7}"/>
          </ac:spMkLst>
        </pc:spChg>
        <pc:spChg chg="del mod">
          <ac:chgData name="Gabita Cruz" userId="b2611beb94f639ef" providerId="LiveId" clId="{B104059A-077F-4A54-824A-90F684F3A8D6}" dt="2021-11-14T17:02:01.826" v="1659" actId="478"/>
          <ac:spMkLst>
            <pc:docMk/>
            <pc:sldMk cId="2229734897" sldId="4102"/>
            <ac:spMk id="131" creationId="{336CA29F-793E-435A-85A3-171D8547C6B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32" creationId="{33C362D8-E068-4A3B-8E46-44E4A1FA3461}"/>
          </ac:spMkLst>
        </pc:spChg>
        <pc:spChg chg="add mod ord topLvl">
          <ac:chgData name="Gabita Cruz" userId="b2611beb94f639ef" providerId="LiveId" clId="{B104059A-077F-4A54-824A-90F684F3A8D6}" dt="2021-11-14T17:06:16.516" v="1685" actId="12789"/>
          <ac:spMkLst>
            <pc:docMk/>
            <pc:sldMk cId="2229734897" sldId="4102"/>
            <ac:spMk id="132" creationId="{D33A563E-EBE3-4256-A202-D4AC937E7CEB}"/>
          </ac:spMkLst>
        </pc:spChg>
        <pc:spChg chg="mod">
          <ac:chgData name="Gabita Cruz" userId="b2611beb94f639ef" providerId="LiveId" clId="{B104059A-077F-4A54-824A-90F684F3A8D6}" dt="2021-11-14T17:12:19.866" v="1721" actId="164"/>
          <ac:spMkLst>
            <pc:docMk/>
            <pc:sldMk cId="2229734897" sldId="4102"/>
            <ac:spMk id="133" creationId="{29232500-1022-4E66-91EB-706007EEF34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33" creationId="{7255F5A9-F0D4-488B-8054-24D1C2FDC207}"/>
          </ac:spMkLst>
        </pc:spChg>
        <pc:spChg chg="add mod">
          <ac:chgData name="Gabita Cruz" userId="b2611beb94f639ef" providerId="LiveId" clId="{B104059A-077F-4A54-824A-90F684F3A8D6}" dt="2021-11-14T17:19:43.902" v="1817" actId="207"/>
          <ac:spMkLst>
            <pc:docMk/>
            <pc:sldMk cId="2229734897" sldId="4102"/>
            <ac:spMk id="134" creationId="{03512CCB-83D4-4410-ABFE-5157454E079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34" creationId="{6E28E342-50A3-4DDD-9E7C-186D441646EC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35" creationId="{0029EADE-2D5C-4557-AB17-810C15CB7E9F}"/>
          </ac:spMkLst>
        </pc:spChg>
        <pc:spChg chg="add mod">
          <ac:chgData name="Gabita Cruz" userId="b2611beb94f639ef" providerId="LiveId" clId="{B104059A-077F-4A54-824A-90F684F3A8D6}" dt="2021-11-14T17:19:52.201" v="1818" actId="207"/>
          <ac:spMkLst>
            <pc:docMk/>
            <pc:sldMk cId="2229734897" sldId="4102"/>
            <ac:spMk id="135" creationId="{1ADDAA37-FFAD-4626-88DA-1C75865EB96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36" creationId="{75DF6BC9-750F-4624-BB1E-F83688566AC5}"/>
          </ac:spMkLst>
        </pc:spChg>
        <pc:spChg chg="add mod">
          <ac:chgData name="Gabita Cruz" userId="b2611beb94f639ef" providerId="LiveId" clId="{B104059A-077F-4A54-824A-90F684F3A8D6}" dt="2021-11-14T17:19:43.902" v="1817" actId="207"/>
          <ac:spMkLst>
            <pc:docMk/>
            <pc:sldMk cId="2229734897" sldId="4102"/>
            <ac:spMk id="136" creationId="{E03E0683-CA19-4ABE-B0F6-29881EF7C9CA}"/>
          </ac:spMkLst>
        </pc:spChg>
        <pc:spChg chg="add mod">
          <ac:chgData name="Gabita Cruz" userId="b2611beb94f639ef" providerId="LiveId" clId="{B104059A-077F-4A54-824A-90F684F3A8D6}" dt="2021-11-14T17:19:52.201" v="1818" actId="207"/>
          <ac:spMkLst>
            <pc:docMk/>
            <pc:sldMk cId="2229734897" sldId="4102"/>
            <ac:spMk id="137" creationId="{2ACCA2CC-D5F9-4E75-9A3D-C3C7DE409BE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37" creationId="{77B8CCDA-FF70-4746-93A9-7A881BC671C1}"/>
          </ac:spMkLst>
        </pc:spChg>
        <pc:spChg chg="add mod">
          <ac:chgData name="Gabita Cruz" userId="b2611beb94f639ef" providerId="LiveId" clId="{B104059A-077F-4A54-824A-90F684F3A8D6}" dt="2021-11-14T17:19:43.902" v="1817" actId="207"/>
          <ac:spMkLst>
            <pc:docMk/>
            <pc:sldMk cId="2229734897" sldId="4102"/>
            <ac:spMk id="138" creationId="{120FDDF7-7925-4E0F-BF90-3C6BF7451A4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38" creationId="{19461B3C-739A-4645-9870-844D5D63EA83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39" creationId="{5BBD1F80-64F2-4962-A04D-B742351F1D6E}"/>
          </ac:spMkLst>
        </pc:spChg>
        <pc:spChg chg="add mod">
          <ac:chgData name="Gabita Cruz" userId="b2611beb94f639ef" providerId="LiveId" clId="{B104059A-077F-4A54-824A-90F684F3A8D6}" dt="2021-11-14T17:19:52.201" v="1818" actId="207"/>
          <ac:spMkLst>
            <pc:docMk/>
            <pc:sldMk cId="2229734897" sldId="4102"/>
            <ac:spMk id="139" creationId="{FF366DCD-6D46-4108-A3D8-71BE8BDBAAD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40" creationId="{374AA561-243B-4B4E-A0F1-8FDDB4E1000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41" creationId="{3099F7DE-2069-4347-B934-BC459305041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42" creationId="{C138B018-2B77-4C59-95FD-39F4E54662D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43" creationId="{691247E3-5C74-49BC-B44F-A3446D55E07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44" creationId="{B8A45BF6-09C1-488B-81C1-52AEB08D3AB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45" creationId="{33C3FD20-9D0D-4D00-8383-66164F396B7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46" creationId="{7CECED9A-8AE3-4CE5-8E92-D841F03BFB0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47" creationId="{F5D9FD66-FB54-4C7C-A5BA-D767DFB3AB7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48" creationId="{FE8734C1-98BE-4E69-B1CC-C741A388FEE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49" creationId="{AEBF84E7-D9F2-4171-A3DD-6D85AC07335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50" creationId="{FC091DE1-1CBD-4C1B-8178-3CA03550DDAF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51" creationId="{1B25A8CC-2103-45E6-B929-E8E3A304BEFF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52" creationId="{1E70A7F3-BA43-490B-B08E-173D36C3E6C0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53" creationId="{DAB645AA-C1AA-4531-92A4-52D5A8F66F7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54" creationId="{0665ED5B-A920-405F-A796-B01DB9A8E05D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55" creationId="{5ED983C3-91AC-4C3E-9E3C-87CD9C0D90D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56" creationId="{DEC838CD-4831-4C9D-89BC-57EA3DB0255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57" creationId="{D537522D-9AFD-40CA-9F26-E19E614BD74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58" creationId="{85B04E34-EF2C-4C56-9797-12FCBCD74C8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59" creationId="{A6A0AB7F-D935-46A1-820D-791FDC6C16C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60" creationId="{332C05E0-84E9-4FB3-ADE0-AD238D7A209E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61" creationId="{3FCC3CD9-49BB-4E22-8BAA-234C00F3A60D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62" creationId="{86DC0FE7-5003-41BB-B633-FAB4D021B1E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63" creationId="{EE54924F-747B-4D6E-8F4A-4177F5B90FC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64" creationId="{EACB9DC1-A425-4B0B-BA89-064D7ACE9D8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65" creationId="{813B1E2B-C927-42D4-8186-7E8C1805CA0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66" creationId="{5F09238B-4F97-40E3-935F-A5FC3603842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67" creationId="{FA4AC1EE-7370-43C0-B2AF-2BFCE1D3E6BE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68" creationId="{C8353FFE-92FE-4DB6-BD0F-7E15C2C89EF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69" creationId="{27233883-59DC-4576-87C5-07936F3D3E0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70" creationId="{1793F86C-95DF-4E74-9B60-8AFA625D5AED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71" creationId="{A7964DB1-1E56-47E4-BF96-1DFB08B7719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72" creationId="{50B12966-6B25-4802-B4FC-DA13E3EF60EC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73" creationId="{98F947FE-334F-46E4-97FF-D105A47C0E3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74" creationId="{7BAED1EA-12B4-467D-B7CD-14DA079B620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75" creationId="{1F0521FF-06E5-4A68-921D-BBCA8FB48E4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76" creationId="{0CF39E34-EBE8-4FBB-8F9A-CE118E21023D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77" creationId="{E3BE28DE-7640-4A23-A4EB-02A785617F50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78" creationId="{1B9756DB-4425-4956-B86B-90097083A6B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79" creationId="{FC7D501C-6C7E-4E19-9412-A0438ECBB7E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80" creationId="{D1BB5632-8812-4D0C-92BC-77CBE5C92AF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81" creationId="{3668E855-8534-43DC-BFFC-A2C909D5096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82" creationId="{EFC13C5E-AC36-4666-A5EF-9A7E0B585583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83" creationId="{C12D2C8A-992D-4066-87C2-509CE7D62DE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84" creationId="{E26F4517-7D3D-4653-960C-623843C285AF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85" creationId="{5ADF9562-9323-41D8-8921-06935B06C51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86" creationId="{EBEE85C3-4FFB-4F8A-BDF1-16B0A4DF992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87" creationId="{6F11B673-2407-43A6-BC4C-C41B1A549FD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88" creationId="{A0EC85FE-847A-4858-81DE-0E471B9D7D9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89" creationId="{A575B8ED-15A6-49DE-A552-0780E708D00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90" creationId="{C783789A-0E76-4CF6-9B4E-857183373E7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91" creationId="{24A4C557-F49B-454C-9AA0-736D45A10EB0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92" creationId="{6A489B6A-DB99-450E-B79E-4AEEB38F3B9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93" creationId="{C0EE4587-4AF7-49C6-BBEB-E7D4EC57829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94" creationId="{C7A745CA-1688-4353-89BA-2AE9A0826CA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95" creationId="{27C7DF84-F70F-46B1-AC19-D92A01AB227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96" creationId="{413613F8-7CD7-4442-AE0D-58B449D5D52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97" creationId="{2FF572AE-8FEE-4829-843E-3B39C91294CE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98" creationId="{0476B4FB-9784-47BE-8B7F-61E4F91DD9D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199" creationId="{4DFBC10A-8BB2-4097-8049-D0D087F153E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00" creationId="{FB40FE7F-B5CE-436C-802C-7A1465193F80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01" creationId="{7A712241-D1EE-4FBF-A29D-6EE265D375D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02" creationId="{1326AA8F-CD2D-49BB-8DC9-458EE77CADDE}"/>
          </ac:spMkLst>
        </pc:spChg>
        <pc:spChg chg="mod">
          <ac:chgData name="Gabita Cruz" userId="b2611beb94f639ef" providerId="LiveId" clId="{B104059A-077F-4A54-824A-90F684F3A8D6}" dt="2021-11-14T17:06:16.516" v="1685" actId="12789"/>
          <ac:spMkLst>
            <pc:docMk/>
            <pc:sldMk cId="2229734897" sldId="4102"/>
            <ac:spMk id="203" creationId="{981F8988-CF18-4472-BF02-B4E54123175D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04" creationId="{8BFBD498-A3A4-44BF-8121-7A37B826E3C3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05" creationId="{AFC3D5A0-1958-4556-9E75-771E02CC5894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06" creationId="{A22161DD-A01C-4377-A295-8004079DCBD8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07" creationId="{E8ACB9F6-EF40-4A7C-BCA0-0FF00BD3B236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08" creationId="{7D02DE3A-CB32-4B2A-8D43-853AF5656234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09" creationId="{EA2EFC80-B670-42DD-9915-85498FF43AF0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10" creationId="{E7AA737D-289D-494C-8F3C-647FE7D9BEF8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11" creationId="{8088E6F9-F0FB-40D6-A93C-706394600BB2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12" creationId="{3D89BA9C-4C2F-4201-A51D-FED5B478C177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13" creationId="{F6BE2109-11D6-4DA1-B361-6990FD228D80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14" creationId="{AB9B9DCA-41A5-4181-A32B-61855FD95759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15" creationId="{EA2D3FD6-A743-4248-A719-18F2EE4098B9}"/>
          </ac:spMkLst>
        </pc:spChg>
        <pc:spChg chg="mod">
          <ac:chgData name="Gabita Cruz" userId="b2611beb94f639ef" providerId="LiveId" clId="{B104059A-077F-4A54-824A-90F684F3A8D6}" dt="2021-11-14T17:07:38.718" v="1687" actId="207"/>
          <ac:spMkLst>
            <pc:docMk/>
            <pc:sldMk cId="2229734897" sldId="4102"/>
            <ac:spMk id="216" creationId="{2997C1E6-9E03-4DC2-8797-B7C9187CD00D}"/>
          </ac:spMkLst>
        </pc:spChg>
        <pc:spChg chg="del mod">
          <ac:chgData name="Gabita Cruz" userId="b2611beb94f639ef" providerId="LiveId" clId="{B104059A-077F-4A54-824A-90F684F3A8D6}" dt="2021-11-14T17:02:02.864" v="1660" actId="478"/>
          <ac:spMkLst>
            <pc:docMk/>
            <pc:sldMk cId="2229734897" sldId="4102"/>
            <ac:spMk id="217" creationId="{D098D7DF-1DF0-418C-9E6D-922F411FBB4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18" creationId="{1B3B0822-2C46-4D82-ABB0-E03F4FEA359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19" creationId="{88E2CC78-E8F6-4AF4-94AC-13BBFBA9F8E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20" creationId="{CC11A574-5041-499D-A6CF-42EFF27C4B8D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21" creationId="{3A55952D-09E5-465D-95A5-45802E9367F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22" creationId="{EB058A1F-D7B0-4584-BDB2-258F3341E35D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23" creationId="{0248DA28-555D-4FA3-A34A-6E9245DC36D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24" creationId="{E94C745F-9E8C-4382-B930-59E55BC3923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25" creationId="{04527F30-10AE-455C-8F44-883FDB204FC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26" creationId="{0A70C68A-6A7A-4EFF-AD36-B66E6DD66E8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27" creationId="{ACAEA6A5-3179-4509-A1C0-FBB35AC2DEBC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28" creationId="{96792832-5095-4F9E-96F2-7F372EDABD6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29" creationId="{3710AFB4-C29B-492B-8AE0-709CCE59151D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30" creationId="{8FA7B20E-9B3A-4F5F-96E4-5918B238B17D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31" creationId="{7A9EBF78-C39B-494B-B6EC-5B2C4125047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32" creationId="{D4F15654-2C82-4865-A732-3F580F820F2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33" creationId="{F5936E49-CCDD-45DB-9C57-84AAF9C67DE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34" creationId="{68D8C1CA-5B2B-4E67-8071-CEE3064EDA9C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35" creationId="{60D43F61-E932-4722-B703-7FCE8468404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36" creationId="{508C6C59-BB8B-4DCE-856B-AD4602C7C69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37" creationId="{5F07E1B3-3793-40A3-A027-A3C582E0399E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38" creationId="{D94BADEC-8D01-4673-B69B-066D1CFE5DB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39" creationId="{E1F8D7DD-31C3-4CA5-8B21-9165D66D515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40" creationId="{11953E40-791D-4944-B83B-2A4AE8447D2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41" creationId="{B92C3893-7A74-4038-984C-886C10788DC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42" creationId="{2F5BEE20-887B-4075-839B-DF464AD9512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43" creationId="{62080C68-8EFA-46EC-9FB6-331290C2A44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44" creationId="{94F20711-1797-487A-AD00-4ED087A60CBD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45" creationId="{31B5BEED-1E2E-427B-AC2F-2465CD3CCBE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46" creationId="{9F034DD0-0C40-4099-9103-D4E97F2E480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47" creationId="{7AD14FB0-AD0C-4FA3-9035-B0784F29A0FD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48" creationId="{3B7E361E-BAA1-4780-A97F-0FE9A3A7A2E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49" creationId="{ADCDF0C4-76D0-4F4C-B5A0-5069FA859A5F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50" creationId="{BC76B5B4-2CB1-4E02-BF60-26968BE5E16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51" creationId="{2A1484D9-3609-4F3E-BE7A-2E2635C9B70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52" creationId="{7407D4BA-67A9-4778-B550-D89C69F78EB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53" creationId="{10E23171-003A-4DF6-B6CA-B2C8663080E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54" creationId="{BCA0C557-5F41-40B5-8509-0E5C207C53AC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55" creationId="{0038A2E9-9943-4E75-B38D-94F0FF0C3F8F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56" creationId="{581D9F78-746C-4323-8693-3C7AF4EE323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57" creationId="{3B03DB99-11C5-4AFE-BC8A-76D7C6E0D37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58" creationId="{E7C54559-37D0-4FA1-A79C-7F0E27E90163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59" creationId="{E5FC3D60-4C59-4857-9C41-30BFE6B39BD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60" creationId="{DE9B990B-8379-4B85-A6FD-DE25C102D51F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61" creationId="{7131ADC2-2F30-4580-B677-6DB97610809F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62" creationId="{ADDEB296-7C03-45B0-9814-17444555FCD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63" creationId="{C6A1F984-7630-4AC1-B9F8-96F18050B13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64" creationId="{92AB7483-F142-43EF-9029-418D068A53AF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65" creationId="{92062F1C-D48C-4B2A-8F94-AE8F041C6D8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66" creationId="{8DFD02F4-FEDB-48B1-A28A-EF89CED7059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67" creationId="{9856C454-15E1-45F3-B79D-26963D568F0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68" creationId="{0A57E18A-CA49-4749-874A-A91D472A9D4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69" creationId="{9F4084C8-9760-4C87-9F8C-E050F2951ED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70" creationId="{16D1CA08-5782-4E0F-80A4-2A9AC256A526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71" creationId="{5CCF9055-8CDA-440E-B1DE-E8FF74AE23A9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72" creationId="{252D005D-930A-401E-A7D3-6867EC4E71E8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73" creationId="{244E66E8-74AB-422E-A2FE-E38C9F67780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74" creationId="{DB52FF94-31BB-4EBD-975A-5F376BB87CF0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75" creationId="{CCA5198D-B0C5-45E1-90A9-988DF09A59BA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76" creationId="{DEFA84B6-3691-4FE3-A9BE-50270039D714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77" creationId="{B9A2F96F-A503-4AD5-B08A-D49F3B560B8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78" creationId="{2D4A103C-D426-4D48-BD03-8EE021247873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79" creationId="{18B2C535-5E44-40A0-9B44-04086BBD71EE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80" creationId="{6F021D28-3AA0-441F-AA6C-156CC3C829E1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81" creationId="{67FA61E1-60A9-41B6-BD2D-A7BED359057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82" creationId="{74EE84AB-8315-4075-AA44-49DCE047392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83" creationId="{0E4A51FB-750A-4C4F-A117-07134173FE72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84" creationId="{5E34685E-BDF8-4F24-A959-18AFD394984B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85" creationId="{38736279-F030-4AA5-A585-8A5ED89B293E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86" creationId="{EAAF7B75-FB93-404B-BC09-55BAF0D003C7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87" creationId="{D265F30A-F145-4148-8DD2-02CBE1599645}"/>
          </ac:spMkLst>
        </pc:spChg>
        <pc:spChg chg="mod">
          <ac:chgData name="Gabita Cruz" userId="b2611beb94f639ef" providerId="LiveId" clId="{B104059A-077F-4A54-824A-90F684F3A8D6}" dt="2021-11-06T04:07:54.355" v="68" actId="14100"/>
          <ac:spMkLst>
            <pc:docMk/>
            <pc:sldMk cId="2229734897" sldId="4102"/>
            <ac:spMk id="288" creationId="{1D5EB293-2FCA-4338-A519-13E97D7A510D}"/>
          </ac:spMkLst>
        </pc:spChg>
        <pc:spChg chg="mod">
          <ac:chgData name="Gabita Cruz" userId="b2611beb94f639ef" providerId="LiveId" clId="{B104059A-077F-4A54-824A-90F684F3A8D6}" dt="2021-11-14T17:06:16.516" v="1685" actId="12789"/>
          <ac:spMkLst>
            <pc:docMk/>
            <pc:sldMk cId="2229734897" sldId="4102"/>
            <ac:spMk id="289" creationId="{11A1A888-C6C9-4822-9971-D22E635B9A7E}"/>
          </ac:spMkLst>
        </pc:spChg>
        <pc:spChg chg="mod">
          <ac:chgData name="Gabita Cruz" userId="b2611beb94f639ef" providerId="LiveId" clId="{B104059A-077F-4A54-824A-90F684F3A8D6}" dt="2021-11-14T17:07:07.988" v="1686" actId="207"/>
          <ac:spMkLst>
            <pc:docMk/>
            <pc:sldMk cId="2229734897" sldId="4102"/>
            <ac:spMk id="290" creationId="{1736CB57-E879-47E3-9476-A4DBEE9B2468}"/>
          </ac:spMkLst>
        </pc:spChg>
        <pc:spChg chg="mod">
          <ac:chgData name="Gabita Cruz" userId="b2611beb94f639ef" providerId="LiveId" clId="{B104059A-077F-4A54-824A-90F684F3A8D6}" dt="2021-11-14T17:06:16.516" v="1685" actId="12789"/>
          <ac:spMkLst>
            <pc:docMk/>
            <pc:sldMk cId="2229734897" sldId="4102"/>
            <ac:spMk id="291" creationId="{91C590AD-4AD2-4F34-A8EB-34985A9637A5}"/>
          </ac:spMkLst>
        </pc:spChg>
        <pc:grpChg chg="add mod">
          <ac:chgData name="Gabita Cruz" userId="b2611beb94f639ef" providerId="LiveId" clId="{B104059A-077F-4A54-824A-90F684F3A8D6}" dt="2021-11-06T04:07:54.355" v="68" actId="14100"/>
          <ac:grpSpMkLst>
            <pc:docMk/>
            <pc:sldMk cId="2229734897" sldId="4102"/>
            <ac:grpSpMk id="2" creationId="{B8E365C7-6065-4D92-ADCB-E2D2F477A233}"/>
          </ac:grpSpMkLst>
        </pc:grpChg>
        <pc:grpChg chg="add mod">
          <ac:chgData name="Gabita Cruz" userId="b2611beb94f639ef" providerId="LiveId" clId="{B104059A-077F-4A54-824A-90F684F3A8D6}" dt="2021-11-14T17:06:16.516" v="1685" actId="12789"/>
          <ac:grpSpMkLst>
            <pc:docMk/>
            <pc:sldMk cId="2229734897" sldId="4102"/>
            <ac:grpSpMk id="3" creationId="{3A0453AD-4DB2-4E07-95B8-16B4D9D05841}"/>
          </ac:grpSpMkLst>
        </pc:grpChg>
        <pc:grpChg chg="add mod">
          <ac:chgData name="Gabita Cruz" userId="b2611beb94f639ef" providerId="LiveId" clId="{B104059A-077F-4A54-824A-90F684F3A8D6}" dt="2021-11-14T17:06:16.516" v="1685" actId="12789"/>
          <ac:grpSpMkLst>
            <pc:docMk/>
            <pc:sldMk cId="2229734897" sldId="4102"/>
            <ac:grpSpMk id="4" creationId="{8391C6DF-70ED-4CC6-9BA0-7E19625D2CFC}"/>
          </ac:grpSpMkLst>
        </pc:grpChg>
        <pc:grpChg chg="add mod topLvl">
          <ac:chgData name="Gabita Cruz" userId="b2611beb94f639ef" providerId="LiveId" clId="{B104059A-077F-4A54-824A-90F684F3A8D6}" dt="2021-11-14T17:06:16.516" v="1685" actId="12789"/>
          <ac:grpSpMkLst>
            <pc:docMk/>
            <pc:sldMk cId="2229734897" sldId="4102"/>
            <ac:grpSpMk id="5" creationId="{04892257-031D-4172-8612-304DED240D40}"/>
          </ac:grpSpMkLst>
        </pc:grpChg>
        <pc:grpChg chg="add mod topLvl">
          <ac:chgData name="Gabita Cruz" userId="b2611beb94f639ef" providerId="LiveId" clId="{B104059A-077F-4A54-824A-90F684F3A8D6}" dt="2021-11-14T17:06:16.516" v="1685" actId="12789"/>
          <ac:grpSpMkLst>
            <pc:docMk/>
            <pc:sldMk cId="2229734897" sldId="4102"/>
            <ac:grpSpMk id="6" creationId="{C0660A4B-B752-4024-A0C8-C1C1D1305DC5}"/>
          </ac:grpSpMkLst>
        </pc:grpChg>
        <pc:grpChg chg="add mod">
          <ac:chgData name="Gabita Cruz" userId="b2611beb94f639ef" providerId="LiveId" clId="{B104059A-077F-4A54-824A-90F684F3A8D6}" dt="2021-11-15T00:29:12.679" v="1998" actId="164"/>
          <ac:grpSpMkLst>
            <pc:docMk/>
            <pc:sldMk cId="2229734897" sldId="4102"/>
            <ac:grpSpMk id="7" creationId="{8D6D97BF-1221-48FC-861A-536A76B75BD5}"/>
          </ac:grpSpMkLst>
        </pc:grpChg>
        <pc:grpChg chg="add del mod">
          <ac:chgData name="Gabita Cruz" userId="b2611beb94f639ef" providerId="LiveId" clId="{B104059A-077F-4A54-824A-90F684F3A8D6}" dt="2021-11-14T17:05:41.076" v="1680" actId="165"/>
          <ac:grpSpMkLst>
            <pc:docMk/>
            <pc:sldMk cId="2229734897" sldId="4102"/>
            <ac:grpSpMk id="7" creationId="{D50B9FCA-9C90-40AD-AB54-80B0A41F6EB4}"/>
          </ac:grpSpMkLst>
        </pc:grpChg>
        <pc:grpChg chg="add del mod">
          <ac:chgData name="Gabita Cruz" userId="b2611beb94f639ef" providerId="LiveId" clId="{B104059A-077F-4A54-824A-90F684F3A8D6}" dt="2021-11-14T17:05:53.228" v="1684" actId="165"/>
          <ac:grpSpMkLst>
            <pc:docMk/>
            <pc:sldMk cId="2229734897" sldId="4102"/>
            <ac:grpSpMk id="8" creationId="{81A17B95-77C8-44F2-A9CF-23360330FA85}"/>
          </ac:grpSpMkLst>
        </pc:grpChg>
        <pc:grpChg chg="add mod">
          <ac:chgData name="Gabita Cruz" userId="b2611beb94f639ef" providerId="LiveId" clId="{B104059A-077F-4A54-824A-90F684F3A8D6}" dt="2021-11-14T17:11:21.875" v="1713" actId="164"/>
          <ac:grpSpMkLst>
            <pc:docMk/>
            <pc:sldMk cId="2229734897" sldId="4102"/>
            <ac:grpSpMk id="9" creationId="{9FE02849-1BEB-4F48-833C-AD1EF7B896D9}"/>
          </ac:grpSpMkLst>
        </pc:grpChg>
        <pc:grpChg chg="add mod">
          <ac:chgData name="Gabita Cruz" userId="b2611beb94f639ef" providerId="LiveId" clId="{B104059A-077F-4A54-824A-90F684F3A8D6}" dt="2021-11-15T00:29:12.679" v="1998" actId="164"/>
          <ac:grpSpMkLst>
            <pc:docMk/>
            <pc:sldMk cId="2229734897" sldId="4102"/>
            <ac:grpSpMk id="10" creationId="{3B6DFCA2-FCF1-407D-A80B-FC5C46B514BF}"/>
          </ac:grpSpMkLst>
        </pc:grpChg>
        <pc:grpChg chg="add mod">
          <ac:chgData name="Gabita Cruz" userId="b2611beb94f639ef" providerId="LiveId" clId="{B104059A-077F-4A54-824A-90F684F3A8D6}" dt="2021-11-15T00:29:12.679" v="1998" actId="164"/>
          <ac:grpSpMkLst>
            <pc:docMk/>
            <pc:sldMk cId="2229734897" sldId="4102"/>
            <ac:grpSpMk id="11" creationId="{701E6C0C-EE87-47F7-AA0F-26A98BD8A015}"/>
          </ac:grpSpMkLst>
        </pc:grpChg>
        <pc:grpChg chg="add mod">
          <ac:chgData name="Gabita Cruz" userId="b2611beb94f639ef" providerId="LiveId" clId="{B104059A-077F-4A54-824A-90F684F3A8D6}" dt="2021-11-15T00:29:12.679" v="1998" actId="164"/>
          <ac:grpSpMkLst>
            <pc:docMk/>
            <pc:sldMk cId="2229734897" sldId="4102"/>
            <ac:grpSpMk id="12" creationId="{110ECCB3-1932-44B2-B517-882F50D68E48}"/>
          </ac:grpSpMkLst>
        </pc:grpChg>
        <pc:grpChg chg="add mod">
          <ac:chgData name="Gabita Cruz" userId="b2611beb94f639ef" providerId="LiveId" clId="{B104059A-077F-4A54-824A-90F684F3A8D6}" dt="2021-11-15T00:29:12.679" v="1998" actId="164"/>
          <ac:grpSpMkLst>
            <pc:docMk/>
            <pc:sldMk cId="2229734897" sldId="4102"/>
            <ac:grpSpMk id="13" creationId="{E17ABD09-C573-4FDA-ACDD-78B7B1BB92AC}"/>
          </ac:grpSpMkLst>
        </pc:grpChg>
        <pc:grpChg chg="add mod">
          <ac:chgData name="Gabita Cruz" userId="b2611beb94f639ef" providerId="LiveId" clId="{B104059A-077F-4A54-824A-90F684F3A8D6}" dt="2021-11-15T00:29:12.679" v="1998" actId="164"/>
          <ac:grpSpMkLst>
            <pc:docMk/>
            <pc:sldMk cId="2229734897" sldId="4102"/>
            <ac:grpSpMk id="14" creationId="{DA310760-B628-4955-9A1F-CA85A18AD323}"/>
          </ac:grpSpMkLst>
        </pc:grpChg>
        <pc:grpChg chg="add mod">
          <ac:chgData name="Gabita Cruz" userId="b2611beb94f639ef" providerId="LiveId" clId="{B104059A-077F-4A54-824A-90F684F3A8D6}" dt="2021-11-15T00:29:12.679" v="1998" actId="164"/>
          <ac:grpSpMkLst>
            <pc:docMk/>
            <pc:sldMk cId="2229734897" sldId="4102"/>
            <ac:grpSpMk id="15" creationId="{EE7D7393-8B46-4B78-BEAA-9EE29F765C4B}"/>
          </ac:grpSpMkLst>
        </pc:grpChg>
        <pc:grpChg chg="add mod">
          <ac:chgData name="Gabita Cruz" userId="b2611beb94f639ef" providerId="LiveId" clId="{B104059A-077F-4A54-824A-90F684F3A8D6}" dt="2021-11-15T00:29:12.679" v="1998" actId="164"/>
          <ac:grpSpMkLst>
            <pc:docMk/>
            <pc:sldMk cId="2229734897" sldId="4102"/>
            <ac:grpSpMk id="16" creationId="{748511FA-285E-47D2-BE64-50301A5CEC6C}"/>
          </ac:grpSpMkLst>
        </pc:grpChg>
        <pc:grpChg chg="add mod">
          <ac:chgData name="Gabita Cruz" userId="b2611beb94f639ef" providerId="LiveId" clId="{B104059A-077F-4A54-824A-90F684F3A8D6}" dt="2021-11-15T00:29:12.679" v="1998" actId="164"/>
          <ac:grpSpMkLst>
            <pc:docMk/>
            <pc:sldMk cId="2229734897" sldId="4102"/>
            <ac:grpSpMk id="17" creationId="{9C2A0C3A-47F7-4182-ABCC-1826AF744347}"/>
          </ac:grpSpMkLst>
        </pc:grpChg>
        <pc:grpChg chg="add mod">
          <ac:chgData name="Gabita Cruz" userId="b2611beb94f639ef" providerId="LiveId" clId="{B104059A-077F-4A54-824A-90F684F3A8D6}" dt="2021-11-15T00:29:12.679" v="1998" actId="164"/>
          <ac:grpSpMkLst>
            <pc:docMk/>
            <pc:sldMk cId="2229734897" sldId="4102"/>
            <ac:grpSpMk id="18" creationId="{0BB38688-CB44-4435-9602-D8559D545A42}"/>
          </ac:grpSpMkLst>
        </pc:grpChg>
      </pc:sldChg>
      <pc:sldChg chg="addSp delSp modSp new mod">
        <pc:chgData name="Gabita Cruz" userId="b2611beb94f639ef" providerId="LiveId" clId="{B104059A-077F-4A54-824A-90F684F3A8D6}" dt="2021-11-15T00:33:27.279" v="2050" actId="207"/>
        <pc:sldMkLst>
          <pc:docMk/>
          <pc:sldMk cId="3490254578" sldId="4103"/>
        </pc:sldMkLst>
        <pc:spChg chg="del mod topLvl">
          <ac:chgData name="Gabita Cruz" userId="b2611beb94f639ef" providerId="LiveId" clId="{B104059A-077F-4A54-824A-90F684F3A8D6}" dt="2021-11-14T17:20:44.342" v="1821" actId="478"/>
          <ac:spMkLst>
            <pc:docMk/>
            <pc:sldMk cId="3490254578" sldId="4103"/>
            <ac:spMk id="3" creationId="{6574BA18-D878-49A4-88B3-584553965751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4" creationId="{14E045B8-4855-4862-B053-40A3E2AF6E8D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5" creationId="{D8D5B494-1BB3-4199-A210-88416298E28D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6" creationId="{B5B0D595-E5AE-4E50-AD1F-2042906B12F0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7" creationId="{40FC929A-6173-4E08-AFA4-DFF8C7EE093B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8" creationId="{7DBBD47C-CD37-4DAE-B689-366672064941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9" creationId="{A473FE7B-6A66-401A-AB13-AA1555B5D3C7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10" creationId="{7D591052-CFE9-4990-BD45-AB93B700FFB4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11" creationId="{03E0CB4E-23D0-43C3-B58A-B1981F2AF76F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12" creationId="{2F7A1109-6933-4117-8F15-E47CB7011A55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13" creationId="{5AFF2F56-106D-415F-9D6C-8865F6EF840D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14" creationId="{BADF4AF7-5CAD-446C-8535-A8C92C294420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15" creationId="{4B6AA380-9845-4599-99A5-D181C79F35DE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16" creationId="{744FCAC1-F0B5-4820-AE3C-31366714A003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17" creationId="{8635AC30-3B0E-45DE-B4C6-843A648D6553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18" creationId="{5B9C570B-E133-4ADB-8442-1965DD647A66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19" creationId="{113DDBE9-1206-4700-984B-10AD2DDC5AC9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20" creationId="{1B8AF7B6-D906-4395-8057-BC3BADDE7C4E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21" creationId="{3B821611-097D-4E22-9271-A34BCE8AC5E5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22" creationId="{8359B7D2-2FE4-4B64-B894-5BB1DCA1CFED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23" creationId="{0F7ED636-021B-4FBC-AA59-464D41F0AB43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24" creationId="{1CE0B6E8-C1E1-4552-929C-541F3BC7741C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25" creationId="{432F9ADB-1445-4C50-9A8C-D9181ADF9AB4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26" creationId="{B1C3FBB0-834F-4D86-BE28-6344A2248339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27" creationId="{79BE0E7E-9FB5-472A-9B2D-A6BCFF2E7631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28" creationId="{BDB2F77A-136E-4015-A2A1-9D245E18807B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29" creationId="{76C6F32C-CF52-48CA-AF05-F65C3E0BD80E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30" creationId="{8E09BFCF-F186-4483-AB58-2FCE4AE6FB54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31" creationId="{E7349D94-F49A-4425-BBCE-B08F1B0349E5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32" creationId="{E3D12D83-57AA-47B8-AC97-F13919326E9C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33" creationId="{B3DFEF85-1C84-4715-801B-E32FFCE85257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34" creationId="{91D44EE4-90D6-4DFB-97D9-5FB1CEBD6402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35" creationId="{7913FD6B-B20C-4810-B0A6-99951D2E2DCA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36" creationId="{C6D076E2-C46E-4F35-B1DF-CED378E62DB4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37" creationId="{0A6DF2AE-FC5B-45DF-BFE7-FC64056E7ED7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38" creationId="{2212A450-E295-4428-B163-242363729253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39" creationId="{470EC99F-4F67-4B66-B261-2EC562764114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40" creationId="{E90BA0EC-B04E-44DC-8170-8314EB9F45E6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41" creationId="{C1F017CA-1D79-460A-BD96-6EACB63B0B26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42" creationId="{2634F95E-40E6-4DEC-B47F-485748716190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43" creationId="{1797B4C6-2CBB-4572-B8C1-F27402F0AB29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44" creationId="{28CF6F65-D767-4651-ADBE-81807FCAAEC7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45" creationId="{6A7F3875-88BB-4372-B940-6733C328E72B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46" creationId="{5733224B-A4C1-4F84-830E-7BDAD6EE95D1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47" creationId="{FE3C3144-7F5F-476A-8473-54562DE1FCF8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48" creationId="{F2CF97C7-A2B9-4C03-A4E4-9A140A558C00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49" creationId="{B4CCB387-A360-4EA9-975B-1E27933523EC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50" creationId="{568D461F-07B3-4B72-B6AD-750CA5C16659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51" creationId="{E9E8FC04-1FFC-4CC8-BBFC-69C445DA44FE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52" creationId="{98ED15BB-2CFB-46B1-AF45-2F5C7CD2628B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53" creationId="{F29A4240-1F60-47CA-9A32-E2804FEC65D1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54" creationId="{79C93983-1771-4AA5-A207-65992B9CB731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55" creationId="{95F166E8-9EF2-4E0D-9DC2-F8FDD8F69ABF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56" creationId="{18AC5634-2EDF-4FDB-8BAB-B86B587FB7B2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57" creationId="{F3C14357-FA47-4674-BA76-399621CB9B15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58" creationId="{4A838232-8EAE-4DB8-957F-380126A807F7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59" creationId="{3B0EACE4-721B-498E-A0D6-E310E2A1BAAC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60" creationId="{3B2DC378-DA2D-4799-BC87-3D8C6936D7D0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61" creationId="{7B43A20A-4893-4571-8373-1422E96CFDBC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62" creationId="{0BF61E46-5419-48E3-8F6C-356EA720706A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63" creationId="{36AE17E4-6631-46C9-8406-B9C5FFC7A7E7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64" creationId="{0DFE35A2-0328-407B-8B79-9A825327F138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65" creationId="{05010889-BBDE-49CC-B365-B8844A62C4EC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66" creationId="{E6673503-0E20-40F6-9740-FE6BBFF31605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67" creationId="{F6932199-5951-4A5F-9C84-08D1F451B345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68" creationId="{FB53264E-4861-4FD8-9F71-E449743E5634}"/>
          </ac:spMkLst>
        </pc:spChg>
        <pc:spChg chg="del mod topLvl">
          <ac:chgData name="Gabita Cruz" userId="b2611beb94f639ef" providerId="LiveId" clId="{B104059A-077F-4A54-824A-90F684F3A8D6}" dt="2021-11-14T17:20:48.742" v="1822" actId="478"/>
          <ac:spMkLst>
            <pc:docMk/>
            <pc:sldMk cId="3490254578" sldId="4103"/>
            <ac:spMk id="69" creationId="{A9D1C5A5-A5DE-4DC6-98A1-91D1552038D8}"/>
          </ac:spMkLst>
        </pc:spChg>
        <pc:spChg chg="mod topLvl">
          <ac:chgData name="Gabita Cruz" userId="b2611beb94f639ef" providerId="LiveId" clId="{B104059A-077F-4A54-824A-90F684F3A8D6}" dt="2021-11-15T00:28:49.102" v="1997" actId="164"/>
          <ac:spMkLst>
            <pc:docMk/>
            <pc:sldMk cId="3490254578" sldId="4103"/>
            <ac:spMk id="70" creationId="{153BDD87-951F-4D0C-BDFA-5D9778CC6E57}"/>
          </ac:spMkLst>
        </pc:spChg>
        <pc:spChg chg="mod topLvl">
          <ac:chgData name="Gabita Cruz" userId="b2611beb94f639ef" providerId="LiveId" clId="{B104059A-077F-4A54-824A-90F684F3A8D6}" dt="2021-11-15T00:28:49.102" v="1997" actId="164"/>
          <ac:spMkLst>
            <pc:docMk/>
            <pc:sldMk cId="3490254578" sldId="4103"/>
            <ac:spMk id="71" creationId="{00072C68-D819-4473-9DCB-742008FCA430}"/>
          </ac:spMkLst>
        </pc:spChg>
        <pc:spChg chg="mod topLvl">
          <ac:chgData name="Gabita Cruz" userId="b2611beb94f639ef" providerId="LiveId" clId="{B104059A-077F-4A54-824A-90F684F3A8D6}" dt="2021-11-15T00:28:37.478" v="1994" actId="164"/>
          <ac:spMkLst>
            <pc:docMk/>
            <pc:sldMk cId="3490254578" sldId="4103"/>
            <ac:spMk id="72" creationId="{85B46FE5-1339-4319-8DDF-1E349C48B43D}"/>
          </ac:spMkLst>
        </pc:spChg>
        <pc:spChg chg="mod topLvl">
          <ac:chgData name="Gabita Cruz" userId="b2611beb94f639ef" providerId="LiveId" clId="{B104059A-077F-4A54-824A-90F684F3A8D6}" dt="2021-11-15T00:28:37.478" v="1994" actId="164"/>
          <ac:spMkLst>
            <pc:docMk/>
            <pc:sldMk cId="3490254578" sldId="4103"/>
            <ac:spMk id="73" creationId="{7EA2BCF7-2245-4BAD-8AD6-51C887947754}"/>
          </ac:spMkLst>
        </pc:spChg>
        <pc:spChg chg="mod topLvl">
          <ac:chgData name="Gabita Cruz" userId="b2611beb94f639ef" providerId="LiveId" clId="{B104059A-077F-4A54-824A-90F684F3A8D6}" dt="2021-11-15T00:28:37.478" v="1994" actId="164"/>
          <ac:spMkLst>
            <pc:docMk/>
            <pc:sldMk cId="3490254578" sldId="4103"/>
            <ac:spMk id="74" creationId="{4CDDF1A4-F838-453F-8254-4AD3F9B8FAD4}"/>
          </ac:spMkLst>
        </pc:spChg>
        <pc:spChg chg="mod topLvl">
          <ac:chgData name="Gabita Cruz" userId="b2611beb94f639ef" providerId="LiveId" clId="{B104059A-077F-4A54-824A-90F684F3A8D6}" dt="2021-11-15T00:28:37.478" v="1994" actId="164"/>
          <ac:spMkLst>
            <pc:docMk/>
            <pc:sldMk cId="3490254578" sldId="4103"/>
            <ac:spMk id="75" creationId="{993C8157-2222-4EE1-8DC0-1AA9800BFCF2}"/>
          </ac:spMkLst>
        </pc:spChg>
        <pc:spChg chg="mod topLvl">
          <ac:chgData name="Gabita Cruz" userId="b2611beb94f639ef" providerId="LiveId" clId="{B104059A-077F-4A54-824A-90F684F3A8D6}" dt="2021-11-15T00:28:17.891" v="1990" actId="164"/>
          <ac:spMkLst>
            <pc:docMk/>
            <pc:sldMk cId="3490254578" sldId="4103"/>
            <ac:spMk id="76" creationId="{A8607B54-A99F-41C5-9508-CAD3C1753BB4}"/>
          </ac:spMkLst>
        </pc:spChg>
        <pc:spChg chg="mod topLvl">
          <ac:chgData name="Gabita Cruz" userId="b2611beb94f639ef" providerId="LiveId" clId="{B104059A-077F-4A54-824A-90F684F3A8D6}" dt="2021-11-15T00:28:17.891" v="1990" actId="164"/>
          <ac:spMkLst>
            <pc:docMk/>
            <pc:sldMk cId="3490254578" sldId="4103"/>
            <ac:spMk id="77" creationId="{C47E8F11-6D80-405A-8E01-282C79E443AC}"/>
          </ac:spMkLst>
        </pc:spChg>
        <pc:spChg chg="mod topLvl">
          <ac:chgData name="Gabita Cruz" userId="b2611beb94f639ef" providerId="LiveId" clId="{B104059A-077F-4A54-824A-90F684F3A8D6}" dt="2021-11-15T00:28:17.891" v="1990" actId="164"/>
          <ac:spMkLst>
            <pc:docMk/>
            <pc:sldMk cId="3490254578" sldId="4103"/>
            <ac:spMk id="78" creationId="{B5624629-6912-48F7-AD48-BDBD868DBA52}"/>
          </ac:spMkLst>
        </pc:spChg>
        <pc:spChg chg="mod topLvl">
          <ac:chgData name="Gabita Cruz" userId="b2611beb94f639ef" providerId="LiveId" clId="{B104059A-077F-4A54-824A-90F684F3A8D6}" dt="2021-11-15T00:28:17.891" v="1990" actId="164"/>
          <ac:spMkLst>
            <pc:docMk/>
            <pc:sldMk cId="3490254578" sldId="4103"/>
            <ac:spMk id="79" creationId="{B8923E08-7800-4363-9058-F20D31600141}"/>
          </ac:spMkLst>
        </pc:spChg>
        <pc:spChg chg="mod topLvl">
          <ac:chgData name="Gabita Cruz" userId="b2611beb94f639ef" providerId="LiveId" clId="{B104059A-077F-4A54-824A-90F684F3A8D6}" dt="2021-11-15T00:27:50.683" v="1985" actId="164"/>
          <ac:spMkLst>
            <pc:docMk/>
            <pc:sldMk cId="3490254578" sldId="4103"/>
            <ac:spMk id="80" creationId="{F1BE3443-463E-443D-804B-3F13E71C8D13}"/>
          </ac:spMkLst>
        </pc:spChg>
        <pc:spChg chg="mod topLvl">
          <ac:chgData name="Gabita Cruz" userId="b2611beb94f639ef" providerId="LiveId" clId="{B104059A-077F-4A54-824A-90F684F3A8D6}" dt="2021-11-15T00:27:50.683" v="1985" actId="164"/>
          <ac:spMkLst>
            <pc:docMk/>
            <pc:sldMk cId="3490254578" sldId="4103"/>
            <ac:spMk id="81" creationId="{CE887FAE-117D-4572-930E-381B66D66A21}"/>
          </ac:spMkLst>
        </pc:spChg>
        <pc:spChg chg="mod topLvl">
          <ac:chgData name="Gabita Cruz" userId="b2611beb94f639ef" providerId="LiveId" clId="{B104059A-077F-4A54-824A-90F684F3A8D6}" dt="2021-11-15T00:27:31.467" v="1982" actId="164"/>
          <ac:spMkLst>
            <pc:docMk/>
            <pc:sldMk cId="3490254578" sldId="4103"/>
            <ac:spMk id="82" creationId="{F96D0A6A-7C5F-4452-B064-F7BAD581B1F7}"/>
          </ac:spMkLst>
        </pc:spChg>
        <pc:spChg chg="mod topLvl">
          <ac:chgData name="Gabita Cruz" userId="b2611beb94f639ef" providerId="LiveId" clId="{B104059A-077F-4A54-824A-90F684F3A8D6}" dt="2021-11-15T00:27:31.467" v="1982" actId="164"/>
          <ac:spMkLst>
            <pc:docMk/>
            <pc:sldMk cId="3490254578" sldId="4103"/>
            <ac:spMk id="83" creationId="{72454CE9-F378-4314-AAEA-78414E056287}"/>
          </ac:spMkLst>
        </pc:spChg>
        <pc:spChg chg="mod topLvl">
          <ac:chgData name="Gabita Cruz" userId="b2611beb94f639ef" providerId="LiveId" clId="{B104059A-077F-4A54-824A-90F684F3A8D6}" dt="2021-11-15T00:27:31.467" v="1982" actId="164"/>
          <ac:spMkLst>
            <pc:docMk/>
            <pc:sldMk cId="3490254578" sldId="4103"/>
            <ac:spMk id="84" creationId="{121A87FC-024A-48EE-9783-F023311205F1}"/>
          </ac:spMkLst>
        </pc:spChg>
        <pc:spChg chg="mod topLvl">
          <ac:chgData name="Gabita Cruz" userId="b2611beb94f639ef" providerId="LiveId" clId="{B104059A-077F-4A54-824A-90F684F3A8D6}" dt="2021-11-15T00:27:10.574" v="1978" actId="164"/>
          <ac:spMkLst>
            <pc:docMk/>
            <pc:sldMk cId="3490254578" sldId="4103"/>
            <ac:spMk id="85" creationId="{1CC50841-8762-4684-9437-5628568A2C27}"/>
          </ac:spMkLst>
        </pc:spChg>
        <pc:spChg chg="mod topLvl">
          <ac:chgData name="Gabita Cruz" userId="b2611beb94f639ef" providerId="LiveId" clId="{B104059A-077F-4A54-824A-90F684F3A8D6}" dt="2021-11-15T00:27:10.574" v="1978" actId="164"/>
          <ac:spMkLst>
            <pc:docMk/>
            <pc:sldMk cId="3490254578" sldId="4103"/>
            <ac:spMk id="86" creationId="{BAA9CF33-E98E-4D64-B58E-8FB354715A89}"/>
          </ac:spMkLst>
        </pc:spChg>
        <pc:spChg chg="mod topLvl">
          <ac:chgData name="Gabita Cruz" userId="b2611beb94f639ef" providerId="LiveId" clId="{B104059A-077F-4A54-824A-90F684F3A8D6}" dt="2021-11-15T00:27:06.162" v="1977" actId="164"/>
          <ac:spMkLst>
            <pc:docMk/>
            <pc:sldMk cId="3490254578" sldId="4103"/>
            <ac:spMk id="87" creationId="{6E37A933-DDAC-42D4-B009-66C10A4655A6}"/>
          </ac:spMkLst>
        </pc:spChg>
        <pc:spChg chg="mod topLvl">
          <ac:chgData name="Gabita Cruz" userId="b2611beb94f639ef" providerId="LiveId" clId="{B104059A-077F-4A54-824A-90F684F3A8D6}" dt="2021-11-15T00:27:06.162" v="1977" actId="164"/>
          <ac:spMkLst>
            <pc:docMk/>
            <pc:sldMk cId="3490254578" sldId="4103"/>
            <ac:spMk id="88" creationId="{A68E2E53-0466-4D2D-9263-34380502E3CF}"/>
          </ac:spMkLst>
        </pc:spChg>
        <pc:spChg chg="mod topLvl">
          <ac:chgData name="Gabita Cruz" userId="b2611beb94f639ef" providerId="LiveId" clId="{B104059A-077F-4A54-824A-90F684F3A8D6}" dt="2021-11-15T00:27:01.991" v="1976" actId="164"/>
          <ac:spMkLst>
            <pc:docMk/>
            <pc:sldMk cId="3490254578" sldId="4103"/>
            <ac:spMk id="89" creationId="{102248D8-F087-4861-B220-AC9077AAD0E9}"/>
          </ac:spMkLst>
        </pc:spChg>
        <pc:spChg chg="mod topLvl">
          <ac:chgData name="Gabita Cruz" userId="b2611beb94f639ef" providerId="LiveId" clId="{B104059A-077F-4A54-824A-90F684F3A8D6}" dt="2021-11-15T00:27:01.991" v="1976" actId="164"/>
          <ac:spMkLst>
            <pc:docMk/>
            <pc:sldMk cId="3490254578" sldId="4103"/>
            <ac:spMk id="90" creationId="{3E3B3B95-E662-4DB9-B1CB-74182AF0267D}"/>
          </ac:spMkLst>
        </pc:spChg>
        <pc:spChg chg="mod topLvl">
          <ac:chgData name="Gabita Cruz" userId="b2611beb94f639ef" providerId="LiveId" clId="{B104059A-077F-4A54-824A-90F684F3A8D6}" dt="2021-11-15T00:26:36.278" v="1973" actId="164"/>
          <ac:spMkLst>
            <pc:docMk/>
            <pc:sldMk cId="3490254578" sldId="4103"/>
            <ac:spMk id="91" creationId="{C72FA349-52D6-4F08-A0A9-67586D13811F}"/>
          </ac:spMkLst>
        </pc:spChg>
        <pc:spChg chg="mod topLvl">
          <ac:chgData name="Gabita Cruz" userId="b2611beb94f639ef" providerId="LiveId" clId="{B104059A-077F-4A54-824A-90F684F3A8D6}" dt="2021-11-15T00:26:36.278" v="1973" actId="164"/>
          <ac:spMkLst>
            <pc:docMk/>
            <pc:sldMk cId="3490254578" sldId="4103"/>
            <ac:spMk id="92" creationId="{F37D4218-2EC8-49C0-9CC4-1FD6CF5BC411}"/>
          </ac:spMkLst>
        </pc:spChg>
        <pc:spChg chg="mod topLvl">
          <ac:chgData name="Gabita Cruz" userId="b2611beb94f639ef" providerId="LiveId" clId="{B104059A-077F-4A54-824A-90F684F3A8D6}" dt="2021-11-15T00:26:36.278" v="1973" actId="164"/>
          <ac:spMkLst>
            <pc:docMk/>
            <pc:sldMk cId="3490254578" sldId="4103"/>
            <ac:spMk id="93" creationId="{10109DB7-778C-4B70-9F0C-C5AED3074D57}"/>
          </ac:spMkLst>
        </pc:spChg>
        <pc:spChg chg="mod topLvl">
          <ac:chgData name="Gabita Cruz" userId="b2611beb94f639ef" providerId="LiveId" clId="{B104059A-077F-4A54-824A-90F684F3A8D6}" dt="2021-11-15T00:26:23.347" v="1970" actId="164"/>
          <ac:spMkLst>
            <pc:docMk/>
            <pc:sldMk cId="3490254578" sldId="4103"/>
            <ac:spMk id="94" creationId="{E5F8201F-E1E7-4D6A-BACE-7A4E82BD0EE5}"/>
          </ac:spMkLst>
        </pc:spChg>
        <pc:spChg chg="mod topLvl">
          <ac:chgData name="Gabita Cruz" userId="b2611beb94f639ef" providerId="LiveId" clId="{B104059A-077F-4A54-824A-90F684F3A8D6}" dt="2021-11-15T00:26:23.347" v="1970" actId="164"/>
          <ac:spMkLst>
            <pc:docMk/>
            <pc:sldMk cId="3490254578" sldId="4103"/>
            <ac:spMk id="95" creationId="{7FBD0A6D-9D18-46B6-8E93-69BBCFDC0A30}"/>
          </ac:spMkLst>
        </pc:spChg>
        <pc:spChg chg="mod topLvl">
          <ac:chgData name="Gabita Cruz" userId="b2611beb94f639ef" providerId="LiveId" clId="{B104059A-077F-4A54-824A-90F684F3A8D6}" dt="2021-11-15T00:26:23.347" v="1970" actId="164"/>
          <ac:spMkLst>
            <pc:docMk/>
            <pc:sldMk cId="3490254578" sldId="4103"/>
            <ac:spMk id="96" creationId="{6514DAB0-C1BA-4A1B-A65F-87E53BE50C6A}"/>
          </ac:spMkLst>
        </pc:spChg>
        <pc:spChg chg="mod topLvl">
          <ac:chgData name="Gabita Cruz" userId="b2611beb94f639ef" providerId="LiveId" clId="{B104059A-077F-4A54-824A-90F684F3A8D6}" dt="2021-11-15T00:26:09.180" v="1967" actId="164"/>
          <ac:spMkLst>
            <pc:docMk/>
            <pc:sldMk cId="3490254578" sldId="4103"/>
            <ac:spMk id="97" creationId="{6EB4A155-6EA8-48E2-920B-C161D44ADCC4}"/>
          </ac:spMkLst>
        </pc:spChg>
        <pc:spChg chg="mod topLvl">
          <ac:chgData name="Gabita Cruz" userId="b2611beb94f639ef" providerId="LiveId" clId="{B104059A-077F-4A54-824A-90F684F3A8D6}" dt="2021-11-15T00:26:09.180" v="1967" actId="164"/>
          <ac:spMkLst>
            <pc:docMk/>
            <pc:sldMk cId="3490254578" sldId="4103"/>
            <ac:spMk id="98" creationId="{2F546915-5278-4F6B-8059-8A48594F614C}"/>
          </ac:spMkLst>
        </pc:spChg>
        <pc:spChg chg="mod topLvl">
          <ac:chgData name="Gabita Cruz" userId="b2611beb94f639ef" providerId="LiveId" clId="{B104059A-077F-4A54-824A-90F684F3A8D6}" dt="2021-11-15T00:26:09.180" v="1967" actId="164"/>
          <ac:spMkLst>
            <pc:docMk/>
            <pc:sldMk cId="3490254578" sldId="4103"/>
            <ac:spMk id="99" creationId="{2AB45C66-4793-4F88-A526-6800F6EFA11B}"/>
          </ac:spMkLst>
        </pc:spChg>
        <pc:spChg chg="mod topLvl">
          <ac:chgData name="Gabita Cruz" userId="b2611beb94f639ef" providerId="LiveId" clId="{B104059A-077F-4A54-824A-90F684F3A8D6}" dt="2021-11-15T00:25:44.435" v="1963" actId="164"/>
          <ac:spMkLst>
            <pc:docMk/>
            <pc:sldMk cId="3490254578" sldId="4103"/>
            <ac:spMk id="100" creationId="{FE5A2BCC-705F-4E43-BB02-AB960ED6EB55}"/>
          </ac:spMkLst>
        </pc:spChg>
        <pc:spChg chg="mod topLvl">
          <ac:chgData name="Gabita Cruz" userId="b2611beb94f639ef" providerId="LiveId" clId="{B104059A-077F-4A54-824A-90F684F3A8D6}" dt="2021-11-15T00:25:44.435" v="1963" actId="164"/>
          <ac:spMkLst>
            <pc:docMk/>
            <pc:sldMk cId="3490254578" sldId="4103"/>
            <ac:spMk id="101" creationId="{F3672125-84FD-4D47-8EDA-923C35179AB3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02" creationId="{2B59A6D0-89DA-4FC3-8574-2E58EB55D9E1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03" creationId="{901A6171-6D45-4BDB-B0C6-D1788E3CA687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04" creationId="{9ABDDBD0-92C3-4AFE-B55D-FBFDDD3D4476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05" creationId="{0F94CA72-1C68-40FE-A49C-03B60DFF9EEE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06" creationId="{2ADABF5A-5164-49BF-B130-742BC350F6CC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07" creationId="{255D792D-F982-4400-AFF6-7635C638354D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08" creationId="{0E385BB3-5936-4B16-8043-E11200C19729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09" creationId="{75702B7E-C693-4854-B74A-D5CBBE679665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10" creationId="{56F17265-D36D-451A-A0F7-ABFEE0030436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11" creationId="{5854E9F9-1124-4C6F-B945-63D4F29A102A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12" creationId="{49D9D091-C395-4AB0-A753-49652FFE2018}"/>
          </ac:spMkLst>
        </pc:spChg>
        <pc:spChg chg="mod topLvl">
          <ac:chgData name="Gabita Cruz" userId="b2611beb94f639ef" providerId="LiveId" clId="{B104059A-077F-4A54-824A-90F684F3A8D6}" dt="2021-11-15T00:25:24.364" v="1960" actId="164"/>
          <ac:spMkLst>
            <pc:docMk/>
            <pc:sldMk cId="3490254578" sldId="4103"/>
            <ac:spMk id="113" creationId="{2D3B624D-9DF2-43DC-BEC1-F0D4B15A862E}"/>
          </ac:spMkLst>
        </pc:spChg>
        <pc:spChg chg="mod topLvl">
          <ac:chgData name="Gabita Cruz" userId="b2611beb94f639ef" providerId="LiveId" clId="{B104059A-077F-4A54-824A-90F684F3A8D6}" dt="2021-11-15T00:25:06.840" v="1958" actId="164"/>
          <ac:spMkLst>
            <pc:docMk/>
            <pc:sldMk cId="3490254578" sldId="4103"/>
            <ac:spMk id="114" creationId="{7F629DDC-C5B2-4B45-B6B5-EA10EFEA2C05}"/>
          </ac:spMkLst>
        </pc:spChg>
        <pc:spChg chg="mod topLvl">
          <ac:chgData name="Gabita Cruz" userId="b2611beb94f639ef" providerId="LiveId" clId="{B104059A-077F-4A54-824A-90F684F3A8D6}" dt="2021-11-15T00:25:06.840" v="1958" actId="164"/>
          <ac:spMkLst>
            <pc:docMk/>
            <pc:sldMk cId="3490254578" sldId="4103"/>
            <ac:spMk id="115" creationId="{8FDE9494-E48C-4F2C-A373-89E3EFB1E927}"/>
          </ac:spMkLst>
        </pc:spChg>
        <pc:spChg chg="mod topLvl">
          <ac:chgData name="Gabita Cruz" userId="b2611beb94f639ef" providerId="LiveId" clId="{B104059A-077F-4A54-824A-90F684F3A8D6}" dt="2021-11-15T00:25:06.840" v="1958" actId="164"/>
          <ac:spMkLst>
            <pc:docMk/>
            <pc:sldMk cId="3490254578" sldId="4103"/>
            <ac:spMk id="116" creationId="{469CDF64-8EFB-4024-BD1F-CE57EE972A1C}"/>
          </ac:spMkLst>
        </pc:spChg>
        <pc:spChg chg="mod topLvl">
          <ac:chgData name="Gabita Cruz" userId="b2611beb94f639ef" providerId="LiveId" clId="{B104059A-077F-4A54-824A-90F684F3A8D6}" dt="2021-11-15T00:25:06.840" v="1958" actId="164"/>
          <ac:spMkLst>
            <pc:docMk/>
            <pc:sldMk cId="3490254578" sldId="4103"/>
            <ac:spMk id="117" creationId="{CDDF83E1-79DB-4E55-81D4-0F3A280BB002}"/>
          </ac:spMkLst>
        </pc:spChg>
        <pc:spChg chg="mod topLvl">
          <ac:chgData name="Gabita Cruz" userId="b2611beb94f639ef" providerId="LiveId" clId="{B104059A-077F-4A54-824A-90F684F3A8D6}" dt="2021-11-15T00:25:06.840" v="1958" actId="164"/>
          <ac:spMkLst>
            <pc:docMk/>
            <pc:sldMk cId="3490254578" sldId="4103"/>
            <ac:spMk id="118" creationId="{F1872F7E-2059-4FBD-A7B6-40B70A3DB663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19" creationId="{19A3F5DF-9185-4AA8-906C-9B34BD14F9C5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20" creationId="{4BC5D57B-AFE3-4509-A3DC-E60215C7B164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21" creationId="{CAFF661C-868C-462F-8B06-E0E226EA5484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22" creationId="{4F67E990-1F6A-4C92-9058-435128F16CAA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23" creationId="{26DC9B97-CC11-412B-92DC-7C78C7736470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24" creationId="{1DD899E9-DE76-4AE9-97DB-D6BE48C1835F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25" creationId="{D16178C0-6D78-43AB-AB9E-4CBC4463FBA7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26" creationId="{C793C191-DF5C-45DA-9AFE-65A40503DECB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27" creationId="{0864035E-9D84-4BD5-B0C2-171879BDE3E7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28" creationId="{F30C3898-FD1B-4A55-BFEC-DFFC13D6B3A4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29" creationId="{E348709A-3244-4A65-9F76-F4FD82EE07E9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30" creationId="{4411EAF8-EB67-47C7-90A0-850E9E88863F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31" creationId="{9F7FDFE6-9F50-45B3-8437-824AD12E7A06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32" creationId="{57BC09F2-84FB-48D4-A8C8-C93650AEEC40}"/>
          </ac:spMkLst>
        </pc:spChg>
        <pc:spChg chg="mod topLvl">
          <ac:chgData name="Gabita Cruz" userId="b2611beb94f639ef" providerId="LiveId" clId="{B104059A-077F-4A54-824A-90F684F3A8D6}" dt="2021-11-15T00:24:16.928" v="1952" actId="164"/>
          <ac:spMkLst>
            <pc:docMk/>
            <pc:sldMk cId="3490254578" sldId="4103"/>
            <ac:spMk id="133" creationId="{8C7403AA-1F50-4DDF-BEF0-C5378E58481B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34" creationId="{5BB2337B-C445-4B12-A41D-2EEC6D116CC1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35" creationId="{2F51DCC9-3D20-48BB-A9C2-40825DC9D147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36" creationId="{BDF6EF2B-F5CE-41A0-9B5C-384253B449E2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37" creationId="{6BD44838-24F5-4F8D-AF7B-E1481FB3FCB1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38" creationId="{C206C50B-6E17-43FB-8789-DF90AC9E0BD3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39" creationId="{5F7527D5-0A6C-44AB-B5A7-6772BFE023B4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40" creationId="{04285E7C-9178-4BA5-9383-8012F9484068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41" creationId="{4553917B-049C-4406-8426-F6E1AA26B66E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42" creationId="{9F24797E-DB1F-4661-AB4C-25A38C42DBF2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43" creationId="{55E9F1DD-73A2-4BA3-8C9F-1DCABB140F55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44" creationId="{70BD53A0-CBF2-4DC8-A46B-1ED0CFC23060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45" creationId="{F0BB0619-58F6-439B-8CD6-C86FC64048A9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46" creationId="{5084BA21-AA0B-4092-9157-B263C3BAE05C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47" creationId="{0E947D80-AD90-4165-BEDB-4C1C2EF8620A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48" creationId="{0C7CF327-08E8-44E3-9E96-C13615CE442E}"/>
          </ac:spMkLst>
        </pc:spChg>
        <pc:spChg chg="mod topLvl">
          <ac:chgData name="Gabita Cruz" userId="b2611beb94f639ef" providerId="LiveId" clId="{B104059A-077F-4A54-824A-90F684F3A8D6}" dt="2021-11-15T00:23:35.108" v="1950" actId="164"/>
          <ac:spMkLst>
            <pc:docMk/>
            <pc:sldMk cId="3490254578" sldId="4103"/>
            <ac:spMk id="149" creationId="{E19677B8-B0F6-41A4-97D6-4E8C666E19D1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50" creationId="{388EE1B8-D082-4E2C-917D-4840900C1049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51" creationId="{D8E3E5DF-3F6F-4267-9B59-F66C8A9F928F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52" creationId="{935FE146-4625-452A-A09F-4BE8AE9EC5D9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53" creationId="{4911C537-E400-4C1E-96A4-E1246A9D5753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54" creationId="{8EBF0597-EBF6-4DF9-8D42-FCA7B5471B40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55" creationId="{4B3D2D33-084B-4E47-BABF-DA2D00C1CD6C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56" creationId="{E29D2C91-A88E-4EA2-8437-715FCE588003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57" creationId="{F5AC0AA6-EE1B-462D-ABCF-263AA26CAA09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58" creationId="{BE8941BE-5C4E-4C51-96E5-C3C61C49A64F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59" creationId="{499C45D4-20E1-446D-AA8A-56A690411E6D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60" creationId="{A1391523-0E92-42DD-BDD1-2C95C44F8F40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61" creationId="{47965BE0-7304-4C7B-8D4C-92FE46FBB438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62" creationId="{180A6092-3287-474A-A857-72E1F8A483E6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63" creationId="{87CD6D44-9877-426E-8029-F32C2A47BDDB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64" creationId="{30BA8200-CB03-470A-B3D5-35FB2C5D69F0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65" creationId="{B7AEA8DB-682A-4231-9C39-714D671AA65F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66" creationId="{DBAEEECD-2E5D-4F0E-B505-7E3E970C5D4C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67" creationId="{E56F2B67-9348-4C09-A540-6774040D3B8F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68" creationId="{E91B4D41-2477-4A40-8518-A07D104DF92A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69" creationId="{86B11FE3-1E7B-46DE-B26F-85B4635A7189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70" creationId="{B1C2B1E7-F7C8-4FA6-A2AE-8A5590C3E194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71" creationId="{FE6C2515-571B-4DEB-87EE-7734080FE575}"/>
          </ac:spMkLst>
        </pc:spChg>
        <pc:spChg chg="mod topLvl">
          <ac:chgData name="Gabita Cruz" userId="b2611beb94f639ef" providerId="LiveId" clId="{B104059A-077F-4A54-824A-90F684F3A8D6}" dt="2021-11-15T00:21:09.229" v="1945" actId="164"/>
          <ac:spMkLst>
            <pc:docMk/>
            <pc:sldMk cId="3490254578" sldId="4103"/>
            <ac:spMk id="172" creationId="{364F1FB2-BEEE-4897-8C5F-DE7A87A702D3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73" creationId="{C01F50B8-F4CE-4CA6-812C-6E30B0449916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74" creationId="{0E24AA96-A1DC-474A-8E67-A3763022597C}"/>
          </ac:spMkLst>
        </pc:spChg>
        <pc:spChg chg="mod topLvl">
          <ac:chgData name="Gabita Cruz" userId="b2611beb94f639ef" providerId="LiveId" clId="{B104059A-077F-4A54-824A-90F684F3A8D6}" dt="2021-11-15T00:17:41.561" v="1921" actId="165"/>
          <ac:spMkLst>
            <pc:docMk/>
            <pc:sldMk cId="3490254578" sldId="4103"/>
            <ac:spMk id="174" creationId="{73388A0C-E26F-45F1-A4FD-1107C64BC490}"/>
          </ac:spMkLst>
        </pc:spChg>
        <pc:spChg chg="mod topLvl">
          <ac:chgData name="Gabita Cruz" userId="b2611beb94f639ef" providerId="LiveId" clId="{B104059A-077F-4A54-824A-90F684F3A8D6}" dt="2021-11-15T00:17:41.561" v="1921" actId="165"/>
          <ac:spMkLst>
            <pc:docMk/>
            <pc:sldMk cId="3490254578" sldId="4103"/>
            <ac:spMk id="175" creationId="{08D191FA-54E8-4BC8-BC89-89F2934FB449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75" creationId="{2CCACC0B-BAB0-40D3-81DC-DABD08AF7C85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76" creationId="{6B8D9842-68E4-4934-9C72-B4FA94A36A5A}"/>
          </ac:spMkLst>
        </pc:spChg>
        <pc:spChg chg="mod topLvl">
          <ac:chgData name="Gabita Cruz" userId="b2611beb94f639ef" providerId="LiveId" clId="{B104059A-077F-4A54-824A-90F684F3A8D6}" dt="2021-11-15T00:17:41.561" v="1921" actId="165"/>
          <ac:spMkLst>
            <pc:docMk/>
            <pc:sldMk cId="3490254578" sldId="4103"/>
            <ac:spMk id="177" creationId="{B546C76C-896E-4F9D-9898-792CC61501E1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77" creationId="{E660C83C-3496-411D-B281-8AAFF84B295B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78" creationId="{1C43A138-B9A6-4384-A4CD-AED211332BCE}"/>
          </ac:spMkLst>
        </pc:spChg>
        <pc:spChg chg="mod topLvl">
          <ac:chgData name="Gabita Cruz" userId="b2611beb94f639ef" providerId="LiveId" clId="{B104059A-077F-4A54-824A-90F684F3A8D6}" dt="2021-11-15T00:17:41.561" v="1921" actId="165"/>
          <ac:spMkLst>
            <pc:docMk/>
            <pc:sldMk cId="3490254578" sldId="4103"/>
            <ac:spMk id="178" creationId="{697B9024-BF42-4DC2-B199-E3079790DB4D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79" creationId="{A9FBC056-F03D-4B0D-978E-8D8EAB74BABA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80" creationId="{A31C2C72-8B1E-49E2-A34B-624B61C76457}"/>
          </ac:spMkLst>
        </pc:spChg>
        <pc:spChg chg="add mod">
          <ac:chgData name="Gabita Cruz" userId="b2611beb94f639ef" providerId="LiveId" clId="{B104059A-077F-4A54-824A-90F684F3A8D6}" dt="2021-11-15T00:33:16.230" v="2048" actId="207"/>
          <ac:spMkLst>
            <pc:docMk/>
            <pc:sldMk cId="3490254578" sldId="4103"/>
            <ac:spMk id="180" creationId="{B77D6C99-D783-4DF2-9024-ADC7B3E4E024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81" creationId="{35E4BC59-2C3B-4576-973D-46BED6D328CA}"/>
          </ac:spMkLst>
        </pc:spChg>
        <pc:spChg chg="add mod">
          <ac:chgData name="Gabita Cruz" userId="b2611beb94f639ef" providerId="LiveId" clId="{B104059A-077F-4A54-824A-90F684F3A8D6}" dt="2021-11-15T00:33:22.070" v="2049" actId="207"/>
          <ac:spMkLst>
            <pc:docMk/>
            <pc:sldMk cId="3490254578" sldId="4103"/>
            <ac:spMk id="181" creationId="{AFD42CF0-B62F-468D-84CF-D94E8FDDA380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82" creationId="{26854499-BDA3-4C1E-99A5-C185E1C32F96}"/>
          </ac:spMkLst>
        </pc:spChg>
        <pc:spChg chg="add mod">
          <ac:chgData name="Gabita Cruz" userId="b2611beb94f639ef" providerId="LiveId" clId="{B104059A-077F-4A54-824A-90F684F3A8D6}" dt="2021-11-15T00:33:27.279" v="2050" actId="207"/>
          <ac:spMkLst>
            <pc:docMk/>
            <pc:sldMk cId="3490254578" sldId="4103"/>
            <ac:spMk id="182" creationId="{E676AF2C-EFC2-434F-9713-9C42A71889DD}"/>
          </ac:spMkLst>
        </pc:spChg>
        <pc:spChg chg="add mod">
          <ac:chgData name="Gabita Cruz" userId="b2611beb94f639ef" providerId="LiveId" clId="{B104059A-077F-4A54-824A-90F684F3A8D6}" dt="2021-11-15T00:33:22.070" v="2049" actId="207"/>
          <ac:spMkLst>
            <pc:docMk/>
            <pc:sldMk cId="3490254578" sldId="4103"/>
            <ac:spMk id="183" creationId="{7C749A17-937B-49D5-A516-23F84F9CA702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83" creationId="{FD3CA4F3-A327-43B4-B95E-E87240687E27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84" creationId="{0637B249-07A6-4761-BC49-9AD6B37B6937}"/>
          </ac:spMkLst>
        </pc:spChg>
        <pc:spChg chg="add mod">
          <ac:chgData name="Gabita Cruz" userId="b2611beb94f639ef" providerId="LiveId" clId="{B104059A-077F-4A54-824A-90F684F3A8D6}" dt="2021-11-15T00:33:27.279" v="2050" actId="207"/>
          <ac:spMkLst>
            <pc:docMk/>
            <pc:sldMk cId="3490254578" sldId="4103"/>
            <ac:spMk id="184" creationId="{F18F4A0A-967A-49ED-8F27-F4B58B069A5A}"/>
          </ac:spMkLst>
        </pc:spChg>
        <pc:spChg chg="add mod">
          <ac:chgData name="Gabita Cruz" userId="b2611beb94f639ef" providerId="LiveId" clId="{B104059A-077F-4A54-824A-90F684F3A8D6}" dt="2021-11-15T00:33:22.070" v="2049" actId="207"/>
          <ac:spMkLst>
            <pc:docMk/>
            <pc:sldMk cId="3490254578" sldId="4103"/>
            <ac:spMk id="185" creationId="{175EF07F-A54B-4E81-A512-89801002C56D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85" creationId="{BB9E97A7-3E8C-45EF-8A82-5145C2D3B29C}"/>
          </ac:spMkLst>
        </pc:spChg>
        <pc:spChg chg="add mod">
          <ac:chgData name="Gabita Cruz" userId="b2611beb94f639ef" providerId="LiveId" clId="{B104059A-077F-4A54-824A-90F684F3A8D6}" dt="2021-11-15T00:33:27.279" v="2050" actId="207"/>
          <ac:spMkLst>
            <pc:docMk/>
            <pc:sldMk cId="3490254578" sldId="4103"/>
            <ac:spMk id="186" creationId="{37D27FE9-1262-46D8-A336-A3F85435C3AE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86" creationId="{548EDC06-C48B-4D7C-A3FC-61F4218A1BD7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87" creationId="{CB94B879-D4D0-4A5D-8435-C372FE303ECD}"/>
          </ac:spMkLst>
        </pc:spChg>
        <pc:spChg chg="add mod">
          <ac:chgData name="Gabita Cruz" userId="b2611beb94f639ef" providerId="LiveId" clId="{B104059A-077F-4A54-824A-90F684F3A8D6}" dt="2021-11-15T00:33:22.070" v="2049" actId="207"/>
          <ac:spMkLst>
            <pc:docMk/>
            <pc:sldMk cId="3490254578" sldId="4103"/>
            <ac:spMk id="187" creationId="{CBABF06A-24F4-48D3-ADB3-98A4C3E0FA3A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88" creationId="{8A1FED5B-5910-48AC-B3AE-20A84F0F0380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89" creationId="{E3A753D3-E72C-4005-BF4F-0FD1B3BF1E67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90" creationId="{8A10B2DB-1866-4AAE-B950-066DAF1B753D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91" creationId="{5D4E8EDF-D876-4B2E-93C4-98EEA929D368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92" creationId="{5572FA18-6CEB-4101-8F30-B12792E493F9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93" creationId="{AAF7F37B-2BFB-4CBD-84D8-B09CDB8A8A4E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94" creationId="{4FDECCFF-FAA0-4CB6-81E6-6F77D884E596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95" creationId="{B18ABB2B-26A7-4C57-9717-E703FF63D344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96" creationId="{35146EF6-5451-4918-9B8F-176C836EA4BF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97" creationId="{6BB75C71-F620-4F10-81CE-D5A45C8EDE22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98" creationId="{03D485DE-BEFA-47B6-A5D2-078278971268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199" creationId="{47B1CD8F-D7FA-41A0-8BB7-D7F2F9DF39E0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00" creationId="{D45564C7-4171-4802-A5F3-61F44773169D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01" creationId="{564DBDD1-6CDE-4AA5-BE6E-9AD0F687770E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02" creationId="{8D8840C7-763F-4099-BBBA-A981A7C3C304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03" creationId="{BD5031E0-3B0F-4954-87CB-803C944F851C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04" creationId="{41BE9F6D-C990-4CB9-8355-1308B9934B27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05" creationId="{6801DC1D-B2A6-41B2-B9B1-373053BD716E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06" creationId="{38A2A682-D005-4C36-92CC-A2B91B5402C8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07" creationId="{36298E0D-58C3-4875-A3D1-C2394CF0FB25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08" creationId="{D379D12C-8D72-481C-8BED-D0D0E86B8024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09" creationId="{7ED88E43-7DB8-4199-85FB-B1F96ECA66B0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10" creationId="{17FC7A74-4ECE-47FF-8903-A03D1A46F0BF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11" creationId="{0569FD04-0371-4F53-A516-1A74418AB517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12" creationId="{4901B342-18EB-491E-94C6-AB846D7C366B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13" creationId="{A5361691-459F-42B7-A3CD-630B010EC7A0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14" creationId="{85179475-639E-4B1F-A414-B6B2E3972276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15" creationId="{C17B9A6B-8F85-4D3C-B1AB-429AE4261AB3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16" creationId="{A9025237-ABAD-4469-9AB5-13F65FD40EC4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17" creationId="{CC374FAC-B84C-4760-B07B-35B43FDD74E7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18" creationId="{E0FB125A-4715-4642-A3FD-6785A3A7CBAB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19" creationId="{3F839C8E-0BC9-44E4-A238-874FFABE3905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20" creationId="{CFF94712-4FB3-4321-91CC-53166A3C3EEF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21" creationId="{BE823329-2222-4A0F-A1B0-6947604C69DC}"/>
          </ac:spMkLst>
        </pc:spChg>
        <pc:spChg chg="del mod topLvl">
          <ac:chgData name="Gabita Cruz" userId="b2611beb94f639ef" providerId="LiveId" clId="{B104059A-077F-4A54-824A-90F684F3A8D6}" dt="2021-11-14T17:30:49.842" v="1873" actId="478"/>
          <ac:spMkLst>
            <pc:docMk/>
            <pc:sldMk cId="3490254578" sldId="4103"/>
            <ac:spMk id="222" creationId="{D0AB3300-EBE6-45F6-AEA1-A9B5FED0F460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23" creationId="{FCA5F756-A6BA-4200-A63D-21C8AA7F36C4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24" creationId="{1AC2B0B9-EE4F-453D-98F6-A30855124F51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25" creationId="{7167784D-A37A-4DF1-B9E0-821E5C7914AB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26" creationId="{7167EDF0-7586-406D-9BD1-AACA26A80C90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27" creationId="{E2728B35-B98D-45FF-9538-63E3912BD2B8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28" creationId="{43186344-C5A5-4366-915D-75A16D225722}"/>
          </ac:spMkLst>
        </pc:spChg>
        <pc:spChg chg="del mod topLvl">
          <ac:chgData name="Gabita Cruz" userId="b2611beb94f639ef" providerId="LiveId" clId="{B104059A-077F-4A54-824A-90F684F3A8D6}" dt="2021-11-14T17:21:04.907" v="1825" actId="478"/>
          <ac:spMkLst>
            <pc:docMk/>
            <pc:sldMk cId="3490254578" sldId="4103"/>
            <ac:spMk id="229" creationId="{5A6B9DD9-C745-47CF-8080-1B298C126A28}"/>
          </ac:spMkLst>
        </pc:spChg>
        <pc:spChg chg="del mod topLvl">
          <ac:chgData name="Gabita Cruz" userId="b2611beb94f639ef" providerId="LiveId" clId="{B104059A-077F-4A54-824A-90F684F3A8D6}" dt="2021-11-14T17:30:54.294" v="1874" actId="478"/>
          <ac:spMkLst>
            <pc:docMk/>
            <pc:sldMk cId="3490254578" sldId="4103"/>
            <ac:spMk id="230" creationId="{B697D118-5699-4DB1-8F73-5EB20A84E904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31" creationId="{757D0D78-8703-40F1-A004-50B69B6F773A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32" creationId="{D3D6CEF9-730D-4493-8C0E-8054258CE35A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33" creationId="{51F7DBF1-5851-4510-A26D-58FDAE464497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34" creationId="{E60FE695-25D2-441F-9C67-8B7B7F680062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35" creationId="{C806BA17-FEEF-4E80-AC9D-2BCDE96603DF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36" creationId="{A219B3DA-F407-46B3-A245-193A67058546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37" creationId="{8874CE1E-8D32-4195-B6E7-0C99FC7C438D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38" creationId="{A11A79E9-D029-47AD-BB42-9EAFA8E74C7D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39" creationId="{479A1814-0B66-47CF-9D71-FD328B487570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40" creationId="{6661DBC4-CA6C-4172-92CC-05A030CCA7A0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41" creationId="{D289B350-B367-4F47-85D6-30AEBC938D9B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42" creationId="{30063B2E-18CD-4610-A30B-0B0333AA5E2A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43" creationId="{004A005F-E825-4FC1-A59D-C534489B135C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44" creationId="{5306CC14-B461-4EBE-83AA-3356089A752A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45" creationId="{FD0468EE-66DC-437A-9EC2-8C81764D1AA8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46" creationId="{6977D77E-99F4-406F-A0E9-20BFC6400C8D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47" creationId="{4C1A2687-7791-494D-A87A-68709997C76A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48" creationId="{5BD883E2-861B-48A2-B0B4-12E2923B1DDE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49" creationId="{A75AC637-C0D3-474E-A63A-CDF45C2747BE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50" creationId="{996A7AFC-40A5-4519-87A3-80818A2B99BB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51" creationId="{C459D0AE-664D-441B-B740-57865B71CD1C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52" creationId="{FCDE9290-6449-4352-9E31-9A21FB4940B2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53" creationId="{CFB57DF1-E256-417D-BD7D-C362A56DB09A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54" creationId="{8532FF54-5225-450A-AA29-8133EF72CDE0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55" creationId="{6D72F058-C3E6-49CB-BA50-F0D0F4082D2F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56" creationId="{C8294616-E04B-466A-A8F4-3AF33B22F4F7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57" creationId="{2F50D6A6-A0E6-45FE-A9E4-CF5019D789B8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58" creationId="{B0602B40-EF71-4581-888B-C59B86DF8332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59" creationId="{92381674-74FB-49E0-A768-5BEE3ACA0AB8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60" creationId="{3C3B99C8-9FBE-4268-9912-C0FA64F5B61F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61" creationId="{BB639617-6957-44D7-B996-247DA13BA1C7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62" creationId="{6C6F00DB-1E13-4C4F-A40E-6EF4AF232A59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63" creationId="{1A283844-B349-4594-B84F-A98E8315C399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64" creationId="{18BF0EB1-7A6B-4C65-96DC-ABC3E72EFF2F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65" creationId="{4BA5CCF3-1776-422F-90F4-D2BFA870711B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66" creationId="{F0757F40-C737-4A80-AB9F-54CC8708DA2A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67" creationId="{9C1225E7-DECB-4CAC-A25C-EE0B4BBA15A3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68" creationId="{015A64D4-3BFA-4395-AC57-11D19F0CABA3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69" creationId="{E54EE3D1-3292-4F08-84DF-8E44D050719F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70" creationId="{7FD28C97-9F03-4928-ABF8-827D7C8F1839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71" creationId="{5493EEF8-CD72-42F2-A053-7284ECD9782D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72" creationId="{56E48A18-54F5-4FC8-A622-A5A84C50116F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73" creationId="{17AF2EB9-A47F-4D96-B413-AA0414361C5A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74" creationId="{19CA7FC8-6C6A-4978-8F5C-435D43123C84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75" creationId="{FE3DFBEA-1EA8-46F5-85E0-0DBE85404153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76" creationId="{56F3DD2A-3DBD-4C19-9103-6EF74D752A29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77" creationId="{28452712-FF64-4CF9-8369-876CC872DBD1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78" creationId="{9A1C2B37-9891-4BA7-AFC7-C2B469CF21D2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79" creationId="{645611E9-3EB1-4758-A269-303F53E5CF73}"/>
          </ac:spMkLst>
        </pc:spChg>
        <pc:spChg chg="del mod topLvl">
          <ac:chgData name="Gabita Cruz" userId="b2611beb94f639ef" providerId="LiveId" clId="{B104059A-077F-4A54-824A-90F684F3A8D6}" dt="2021-11-15T00:14:14.564" v="1891" actId="478"/>
          <ac:spMkLst>
            <pc:docMk/>
            <pc:sldMk cId="3490254578" sldId="4103"/>
            <ac:spMk id="280" creationId="{DF1159A0-FA5D-4D09-A04F-C1E235EDD7BB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81" creationId="{E6B249A1-A2A6-4CBC-BBF1-E5922B553A04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82" creationId="{DA7CCFBC-8022-41F4-B15C-7D05616A2ED3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83" creationId="{7E9005DB-A63B-4B76-96A0-5E8AF538A91B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84" creationId="{13AE6B1D-2626-497C-8249-3138FA4FC490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85" creationId="{844D8E50-E8E5-456B-BC13-B09C520C4CB2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86" creationId="{87A6D1D4-8CEC-49C9-BA91-CA1C9D5D4CEB}"/>
          </ac:spMkLst>
        </pc:spChg>
        <pc:spChg chg="del mod topLvl">
          <ac:chgData name="Gabita Cruz" userId="b2611beb94f639ef" providerId="LiveId" clId="{B104059A-077F-4A54-824A-90F684F3A8D6}" dt="2021-11-14T17:20:59.584" v="1824" actId="478"/>
          <ac:spMkLst>
            <pc:docMk/>
            <pc:sldMk cId="3490254578" sldId="4103"/>
            <ac:spMk id="287" creationId="{CB69E09D-DBD9-4170-8870-98E94078F4A5}"/>
          </ac:spMkLst>
        </pc:spChg>
        <pc:spChg chg="del mod topLvl">
          <ac:chgData name="Gabita Cruz" userId="b2611beb94f639ef" providerId="LiveId" clId="{B104059A-077F-4A54-824A-90F684F3A8D6}" dt="2021-11-15T00:14:12.167" v="1890" actId="478"/>
          <ac:spMkLst>
            <pc:docMk/>
            <pc:sldMk cId="3490254578" sldId="4103"/>
            <ac:spMk id="288" creationId="{781D8F36-83C0-4AD6-BCB1-33E0C0942A20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289" creationId="{712FEAE4-527B-40F3-8C8C-5CC38807E124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290" creationId="{EF703DB5-4353-4E3F-8978-FAB3666618D3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291" creationId="{2C0C23E2-397E-4D86-88A2-D89168AA8484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292" creationId="{CFD69B72-9399-44CD-9FCD-A69714F0D82A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293" creationId="{3922D654-210D-439B-A865-A0BB70D59B71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294" creationId="{CF928C89-FE78-42A0-B242-A150081FA750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295" creationId="{0E935299-AE4D-40AC-96F9-3F9D10CF2240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296" creationId="{F639372C-F299-4E63-9BE6-4CAE9E87B9A2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297" creationId="{4958F1D6-9C21-40A9-A0A4-0E3E7E567F93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298" creationId="{D6C2004D-CA80-46A4-B00F-0669D0DB480E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299" creationId="{C417D1F4-72FE-4F76-81D4-4AD5092A72B4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00" creationId="{354DEDEE-994D-40B0-9353-3A655C81A890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01" creationId="{5BF25B42-2A3C-488A-9828-C28AB9C134C2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02" creationId="{AF781F26-66FE-4A2C-AA07-096532134C60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03" creationId="{679AD8A2-3443-4F09-B84D-E51DF6088664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04" creationId="{6DE5E4ED-4456-4603-9947-F8E44A995D12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05" creationId="{66555327-A602-4815-82B8-25F7F8D40397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06" creationId="{E72B45AA-C6A1-4C58-90CB-797402B6639A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07" creationId="{73196C14-5765-434C-BDA8-F15213D14A5F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08" creationId="{9E2BC597-9210-4777-B264-756F97D54219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09" creationId="{0D89ADC8-1F3F-43C5-90D9-91C954351DDA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10" creationId="{4FF2A6F6-CC17-4BD1-B472-3247B05BEB2D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11" creationId="{6259279B-4ADD-4D5B-8A7F-EB22F289E676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12" creationId="{196BCDD7-D778-43A1-9FFC-5033B244F746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13" creationId="{FB4C0E08-D535-4588-8C2B-8CE35F797BA0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14" creationId="{E072D7A6-CF30-4316-A866-3A0D37F62CA8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15" creationId="{1446287E-C4A0-454B-8E78-8986F2A73171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16" creationId="{B0C7A1B7-1868-47F3-B399-FB925BD1E8B2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17" creationId="{214D7875-3F0F-4A92-9DF3-FDBD81867FB9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18" creationId="{7DE70BF4-C966-4118-90F9-EC05F58B6177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19" creationId="{DE2C6EBC-42A8-4E27-BD02-69B1E182499B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20" creationId="{39299C41-1699-45D0-90C2-586F374126D8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21" creationId="{99D5B24D-1871-4274-AEBA-726345F368F1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22" creationId="{58F616F3-8449-411B-8692-DB778997B40D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23" creationId="{02B437FA-85FC-4EDE-AAEB-F341C4CA0555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24" creationId="{358ABC75-B9FB-4FC9-97B4-A564855D89B6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25" creationId="{9D882B80-9EB7-4589-AEDE-4A5C16699849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26" creationId="{AA80E655-E8F7-4A16-AE07-E66FFD1C5D05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27" creationId="{960D97FA-712F-4A16-92E8-2676CDF45057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28" creationId="{C82FD70A-A457-478E-999E-1E4999D09C99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29" creationId="{42B8B821-4C91-4E8D-A5C0-6B1BA5BFAFF1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30" creationId="{A0B3A4E9-208F-494C-9F5B-A7587DB032C3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31" creationId="{7C48733B-0B94-4424-9A49-259F0A3D6087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32" creationId="{E94FD3FA-64AF-4561-8DDF-14D22491EEAF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33" creationId="{1FBBB477-0E21-4379-8FFE-0F101C36B177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34" creationId="{EC6985AD-B9A4-44F8-8F03-03188B82B0AC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35" creationId="{F59E318F-FFD3-46F7-9F92-04A8C35B52EE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36" creationId="{FECACE67-FF9A-4E54-9848-CA962EE61ECC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37" creationId="{6C665435-9A00-4736-A14A-AD2B81BCF6CD}"/>
          </ac:spMkLst>
        </pc:spChg>
        <pc:spChg chg="del mod topLvl">
          <ac:chgData name="Gabita Cruz" userId="b2611beb94f639ef" providerId="LiveId" clId="{B104059A-077F-4A54-824A-90F684F3A8D6}" dt="2021-11-15T00:14:10.151" v="1889" actId="478"/>
          <ac:spMkLst>
            <pc:docMk/>
            <pc:sldMk cId="3490254578" sldId="4103"/>
            <ac:spMk id="338" creationId="{7FEE11BC-8C56-4E7C-85CE-B3D7B7BC2E02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39" creationId="{766BE4AB-52EB-4A4C-A01D-404D53D79070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40" creationId="{5FCCBB77-2944-432C-9D5A-D3237643A4B0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41" creationId="{DFFCB35F-924B-4377-9E64-680B2B417236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42" creationId="{F3485F17-9A38-4249-9CAA-F54D491539F3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43" creationId="{DBF7B696-0F1C-47DD-B498-B9DAC8CFC28D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44" creationId="{F06702A5-8BFC-434B-A4F5-A028B1FA2CEB}"/>
          </ac:spMkLst>
        </pc:spChg>
        <pc:spChg chg="del mod topLvl">
          <ac:chgData name="Gabita Cruz" userId="b2611beb94f639ef" providerId="LiveId" clId="{B104059A-077F-4A54-824A-90F684F3A8D6}" dt="2021-11-14T17:20:54.346" v="1823" actId="478"/>
          <ac:spMkLst>
            <pc:docMk/>
            <pc:sldMk cId="3490254578" sldId="4103"/>
            <ac:spMk id="345" creationId="{425B0190-BD19-407E-95F9-207FD8413200}"/>
          </ac:spMkLst>
        </pc:spChg>
        <pc:spChg chg="del mod topLvl">
          <ac:chgData name="Gabita Cruz" userId="b2611beb94f639ef" providerId="LiveId" clId="{B104059A-077F-4A54-824A-90F684F3A8D6}" dt="2021-11-15T00:14:06.842" v="1888" actId="478"/>
          <ac:spMkLst>
            <pc:docMk/>
            <pc:sldMk cId="3490254578" sldId="4103"/>
            <ac:spMk id="346" creationId="{2622DD78-69DB-47A3-A3F7-178AF1A29981}"/>
          </ac:spMkLst>
        </pc:spChg>
        <pc:spChg chg="del mod topLvl">
          <ac:chgData name="Gabita Cruz" userId="b2611beb94f639ef" providerId="LiveId" clId="{B104059A-077F-4A54-824A-90F684F3A8D6}" dt="2021-11-15T00:14:57.931" v="1895" actId="478"/>
          <ac:spMkLst>
            <pc:docMk/>
            <pc:sldMk cId="3490254578" sldId="4103"/>
            <ac:spMk id="347" creationId="{8BA07F9D-0818-4E06-A780-5E90E75CD857}"/>
          </ac:spMkLst>
        </pc:spChg>
        <pc:spChg chg="del mod topLvl">
          <ac:chgData name="Gabita Cruz" userId="b2611beb94f639ef" providerId="LiveId" clId="{B104059A-077F-4A54-824A-90F684F3A8D6}" dt="2021-11-15T00:15:24.131" v="1899" actId="478"/>
          <ac:spMkLst>
            <pc:docMk/>
            <pc:sldMk cId="3490254578" sldId="4103"/>
            <ac:spMk id="348" creationId="{1612907D-9867-4236-AD86-5A39D7D6FD8F}"/>
          </ac:spMkLst>
        </pc:spChg>
        <pc:spChg chg="add mod ord">
          <ac:chgData name="Gabita Cruz" userId="b2611beb94f639ef" providerId="LiveId" clId="{B104059A-077F-4A54-824A-90F684F3A8D6}" dt="2021-11-15T00:17:29.674" v="1918" actId="165"/>
          <ac:spMkLst>
            <pc:docMk/>
            <pc:sldMk cId="3490254578" sldId="4103"/>
            <ac:spMk id="349" creationId="{AA31BF99-BA70-4A42-B192-1D8094E7D0A0}"/>
          </ac:spMkLst>
        </pc:spChg>
        <pc:spChg chg="add del mod ord">
          <ac:chgData name="Gabita Cruz" userId="b2611beb94f639ef" providerId="LiveId" clId="{B104059A-077F-4A54-824A-90F684F3A8D6}" dt="2021-11-14T17:32:05.804" v="1883" actId="478"/>
          <ac:spMkLst>
            <pc:docMk/>
            <pc:sldMk cId="3490254578" sldId="4103"/>
            <ac:spMk id="350" creationId="{3201DD85-90D0-4B00-8B1B-F8E25AA9E6CD}"/>
          </ac:spMkLst>
        </pc:spChg>
        <pc:spChg chg="add del mod ord">
          <ac:chgData name="Gabita Cruz" userId="b2611beb94f639ef" providerId="LiveId" clId="{B104059A-077F-4A54-824A-90F684F3A8D6}" dt="2021-11-14T17:32:10.969" v="1884" actId="478"/>
          <ac:spMkLst>
            <pc:docMk/>
            <pc:sldMk cId="3490254578" sldId="4103"/>
            <ac:spMk id="351" creationId="{DC1D4454-F37F-429C-A81B-379909B1BE86}"/>
          </ac:spMkLst>
        </pc:spChg>
        <pc:spChg chg="add mod ord">
          <ac:chgData name="Gabita Cruz" userId="b2611beb94f639ef" providerId="LiveId" clId="{B104059A-077F-4A54-824A-90F684F3A8D6}" dt="2021-11-15T00:17:29.674" v="1918" actId="165"/>
          <ac:spMkLst>
            <pc:docMk/>
            <pc:sldMk cId="3490254578" sldId="4103"/>
            <ac:spMk id="352" creationId="{0C50C403-0A86-4DFE-B5F3-28A28C32DB32}"/>
          </ac:spMkLst>
        </pc:spChg>
        <pc:grpChg chg="add del mod">
          <ac:chgData name="Gabita Cruz" userId="b2611beb94f639ef" providerId="LiveId" clId="{B104059A-077F-4A54-824A-90F684F3A8D6}" dt="2021-11-14T17:20:42.166" v="1820" actId="165"/>
          <ac:grpSpMkLst>
            <pc:docMk/>
            <pc:sldMk cId="3490254578" sldId="4103"/>
            <ac:grpSpMk id="2" creationId="{18EFBACA-6A5D-4C85-A41F-E359E8169344}"/>
          </ac:grpSpMkLst>
        </pc:grpChg>
        <pc:grpChg chg="add mod topLvl">
          <ac:chgData name="Gabita Cruz" userId="b2611beb94f639ef" providerId="LiveId" clId="{B104059A-077F-4A54-824A-90F684F3A8D6}" dt="2021-11-15T00:17:29.674" v="1918" actId="165"/>
          <ac:grpSpMkLst>
            <pc:docMk/>
            <pc:sldMk cId="3490254578" sldId="4103"/>
            <ac:grpSpMk id="2" creationId="{F7E645F8-2607-4130-B52F-6661EDF7685E}"/>
          </ac:grpSpMkLst>
        </pc:grpChg>
        <pc:grpChg chg="add del mod">
          <ac:chgData name="Gabita Cruz" userId="b2611beb94f639ef" providerId="LiveId" clId="{B104059A-077F-4A54-824A-90F684F3A8D6}" dt="2021-11-15T00:15:59.589" v="1905" actId="165"/>
          <ac:grpSpMkLst>
            <pc:docMk/>
            <pc:sldMk cId="3490254578" sldId="4103"/>
            <ac:grpSpMk id="5" creationId="{A2E3B3AD-E765-46EC-B81B-4806D010EBD2}"/>
          </ac:grpSpMkLst>
        </pc:grpChg>
        <pc:grpChg chg="add del mod">
          <ac:chgData name="Gabita Cruz" userId="b2611beb94f639ef" providerId="LiveId" clId="{B104059A-077F-4A54-824A-90F684F3A8D6}" dt="2021-11-15T00:16:15.391" v="1908" actId="165"/>
          <ac:grpSpMkLst>
            <pc:docMk/>
            <pc:sldMk cId="3490254578" sldId="4103"/>
            <ac:grpSpMk id="6" creationId="{ACA13E88-D277-4B24-A767-D90C0D327FB8}"/>
          </ac:grpSpMkLst>
        </pc:grpChg>
        <pc:grpChg chg="add del mod">
          <ac:chgData name="Gabita Cruz" userId="b2611beb94f639ef" providerId="LiveId" clId="{B104059A-077F-4A54-824A-90F684F3A8D6}" dt="2021-11-15T00:17:12.121" v="1914" actId="165"/>
          <ac:grpSpMkLst>
            <pc:docMk/>
            <pc:sldMk cId="3490254578" sldId="4103"/>
            <ac:grpSpMk id="7" creationId="{C243BCAB-E8FA-4115-B31B-15FA3A5955B5}"/>
          </ac:grpSpMkLst>
        </pc:grpChg>
        <pc:grpChg chg="add del mod">
          <ac:chgData name="Gabita Cruz" userId="b2611beb94f639ef" providerId="LiveId" clId="{B104059A-077F-4A54-824A-90F684F3A8D6}" dt="2021-11-15T00:17:29.674" v="1918" actId="165"/>
          <ac:grpSpMkLst>
            <pc:docMk/>
            <pc:sldMk cId="3490254578" sldId="4103"/>
            <ac:grpSpMk id="8" creationId="{3045A8E3-58F4-4882-997A-4818ABF2F563}"/>
          </ac:grpSpMkLst>
        </pc:grpChg>
        <pc:grpChg chg="add del mod">
          <ac:chgData name="Gabita Cruz" userId="b2611beb94f639ef" providerId="LiveId" clId="{B104059A-077F-4A54-824A-90F684F3A8D6}" dt="2021-11-15T00:17:41.561" v="1921" actId="165"/>
          <ac:grpSpMkLst>
            <pc:docMk/>
            <pc:sldMk cId="3490254578" sldId="4103"/>
            <ac:grpSpMk id="9" creationId="{388CF497-52FF-44DA-BFC7-3FB896DA50EC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10" creationId="{1D8726AD-F247-42A7-9CCC-33623070E67E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11" creationId="{382D42B9-4CAB-467A-9435-429C7925C225}"/>
          </ac:grpSpMkLst>
        </pc:grpChg>
        <pc:grpChg chg="add mod">
          <ac:chgData name="Gabita Cruz" userId="b2611beb94f639ef" providerId="LiveId" clId="{B104059A-077F-4A54-824A-90F684F3A8D6}" dt="2021-11-15T00:25:06.840" v="1958" actId="164"/>
          <ac:grpSpMkLst>
            <pc:docMk/>
            <pc:sldMk cId="3490254578" sldId="4103"/>
            <ac:grpSpMk id="12" creationId="{BBD17F76-67ED-49EB-8CD8-2C53C2D27802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13" creationId="{C3290FA0-A837-4724-B0AD-37FF9CDE4896}"/>
          </ac:grpSpMkLst>
        </pc:grpChg>
        <pc:grpChg chg="add mod">
          <ac:chgData name="Gabita Cruz" userId="b2611beb94f639ef" providerId="LiveId" clId="{B104059A-077F-4A54-824A-90F684F3A8D6}" dt="2021-11-15T00:25:44.435" v="1963" actId="164"/>
          <ac:grpSpMkLst>
            <pc:docMk/>
            <pc:sldMk cId="3490254578" sldId="4103"/>
            <ac:grpSpMk id="14" creationId="{1948411F-106C-46F8-9FC6-43D6269A7E1D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15" creationId="{1A2C8260-A150-4A03-B14D-7A1374BCEFDD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16" creationId="{79441E5C-A98C-436A-AB40-AD93D37CCA81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17" creationId="{A88D06C0-8E27-4587-80D0-1FB5639CC154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18" creationId="{45F559A9-67C3-4247-B6EF-3548C8508F5C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19" creationId="{BF8CEC09-3D46-4C04-A8DC-6B60E6FDDE01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20" creationId="{64E1B982-894B-4EDB-9B8E-08F746331BBD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21" creationId="{C6649249-3D45-48FF-8E7F-E549E77EB5C8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22" creationId="{AD7F9C2A-CAA8-4A6C-9384-3B00FB977BB8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23" creationId="{D6AA8CA7-C202-49C8-A65F-A697F0724851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24" creationId="{312C6158-340B-41FB-AB6A-0334F9567062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25" creationId="{6A6463BD-C301-478F-86DE-F0E1D21FA950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26" creationId="{58175F1D-C3AD-4215-BEBC-0B0589BE4AF2}"/>
          </ac:grpSpMkLst>
        </pc:grpChg>
        <pc:grpChg chg="add mod">
          <ac:chgData name="Gabita Cruz" userId="b2611beb94f639ef" providerId="LiveId" clId="{B104059A-077F-4A54-824A-90F684F3A8D6}" dt="2021-11-15T00:29:46.599" v="2000" actId="164"/>
          <ac:grpSpMkLst>
            <pc:docMk/>
            <pc:sldMk cId="3490254578" sldId="4103"/>
            <ac:grpSpMk id="27" creationId="{F12CD2F5-A5EE-41E6-B6AC-84AE3C677F15}"/>
          </ac:grpSpMkLst>
        </pc:grpChg>
        <pc:grpChg chg="add del mod topLvl">
          <ac:chgData name="Gabita Cruz" userId="b2611beb94f639ef" providerId="LiveId" clId="{B104059A-077F-4A54-824A-90F684F3A8D6}" dt="2021-11-15T00:17:41.561" v="1921" actId="165"/>
          <ac:grpSpMkLst>
            <pc:docMk/>
            <pc:sldMk cId="3490254578" sldId="4103"/>
            <ac:grpSpMk id="173" creationId="{D9C7CD22-9DBA-496F-9948-0633E015EFE8}"/>
          </ac:grpSpMkLst>
        </pc:grpChg>
        <pc:grpChg chg="add del mod topLvl">
          <ac:chgData name="Gabita Cruz" userId="b2611beb94f639ef" providerId="LiveId" clId="{B104059A-077F-4A54-824A-90F684F3A8D6}" dt="2021-11-15T00:17:41.561" v="1921" actId="165"/>
          <ac:grpSpMkLst>
            <pc:docMk/>
            <pc:sldMk cId="3490254578" sldId="4103"/>
            <ac:grpSpMk id="176" creationId="{3123E960-834C-491F-B96C-57E7CD43FA9F}"/>
          </ac:grpSpMkLst>
        </pc:grpChg>
        <pc:cxnChg chg="add mod">
          <ac:chgData name="Gabita Cruz" userId="b2611beb94f639ef" providerId="LiveId" clId="{B104059A-077F-4A54-824A-90F684F3A8D6}" dt="2021-11-15T00:17:24.117" v="1917" actId="12788"/>
          <ac:cxnSpMkLst>
            <pc:docMk/>
            <pc:sldMk cId="3490254578" sldId="4103"/>
            <ac:cxnSpMk id="4" creationId="{71E49CE0-3113-43B3-A85F-3AEF7EAD20F7}"/>
          </ac:cxnSpMkLst>
        </pc:cxnChg>
        <pc:cxnChg chg="add mod">
          <ac:chgData name="Gabita Cruz" userId="b2611beb94f639ef" providerId="LiveId" clId="{B104059A-077F-4A54-824A-90F684F3A8D6}" dt="2021-11-15T00:17:38.049" v="1920" actId="12788"/>
          <ac:cxnSpMkLst>
            <pc:docMk/>
            <pc:sldMk cId="3490254578" sldId="4103"/>
            <ac:cxnSpMk id="179" creationId="{E5E3DA51-9473-4446-9423-7FAA4DA30D26}"/>
          </ac:cxnSpMkLst>
        </pc:cxnChg>
      </pc:sldChg>
      <pc:sldChg chg="addSp delSp modSp new mod">
        <pc:chgData name="Gabita Cruz" userId="b2611beb94f639ef" providerId="LiveId" clId="{B104059A-077F-4A54-824A-90F684F3A8D6}" dt="2021-11-15T00:55:32.007" v="2314" actId="207"/>
        <pc:sldMkLst>
          <pc:docMk/>
          <pc:sldMk cId="2746823324" sldId="4104"/>
        </pc:sldMkLst>
        <pc:spChg chg="del mod topLvl">
          <ac:chgData name="Gabita Cruz" userId="b2611beb94f639ef" providerId="LiveId" clId="{B104059A-077F-4A54-824A-90F684F3A8D6}" dt="2021-11-15T00:36:30.236" v="2053" actId="478"/>
          <ac:spMkLst>
            <pc:docMk/>
            <pc:sldMk cId="2746823324" sldId="4104"/>
            <ac:spMk id="3" creationId="{FACC442F-1D8D-4A7D-8C7B-0396CD314DBA}"/>
          </ac:spMkLst>
        </pc:spChg>
        <pc:spChg chg="del mod topLvl">
          <ac:chgData name="Gabita Cruz" userId="b2611beb94f639ef" providerId="LiveId" clId="{B104059A-077F-4A54-824A-90F684F3A8D6}" dt="2021-11-15T00:50:05.416" v="2170" actId="478"/>
          <ac:spMkLst>
            <pc:docMk/>
            <pc:sldMk cId="2746823324" sldId="4104"/>
            <ac:spMk id="4" creationId="{25122456-48E1-4ECF-8469-8C83658C6A3E}"/>
          </ac:spMkLst>
        </pc:spChg>
        <pc:spChg chg="del mod topLvl">
          <ac:chgData name="Gabita Cruz" userId="b2611beb94f639ef" providerId="LiveId" clId="{B104059A-077F-4A54-824A-90F684F3A8D6}" dt="2021-11-15T00:50:05.416" v="2170" actId="478"/>
          <ac:spMkLst>
            <pc:docMk/>
            <pc:sldMk cId="2746823324" sldId="4104"/>
            <ac:spMk id="5" creationId="{D2FDCAC1-E8FA-4672-86C3-D3B5BEF648CC}"/>
          </ac:spMkLst>
        </pc:spChg>
        <pc:spChg chg="del mod topLvl">
          <ac:chgData name="Gabita Cruz" userId="b2611beb94f639ef" providerId="LiveId" clId="{B104059A-077F-4A54-824A-90F684F3A8D6}" dt="2021-11-15T00:50:05.416" v="2170" actId="478"/>
          <ac:spMkLst>
            <pc:docMk/>
            <pc:sldMk cId="2746823324" sldId="4104"/>
            <ac:spMk id="6" creationId="{D253317F-822C-4B6B-8651-F1B0C41F6C8A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7" creationId="{758C00F3-D6F5-49F9-8BEB-1F82EAFC0395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8" creationId="{EFB8530B-8A59-4D35-9B6C-3C2DC4D9E75F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9" creationId="{FBD19326-6415-44B2-9B0D-758ED2F9B740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10" creationId="{F8DC0114-EEB1-463B-A958-38AB5CEF1101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11" creationId="{725F783A-EC4B-4D11-85E3-A59269EBAF39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12" creationId="{25796949-345B-480D-9F2F-C10FDCA88935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13" creationId="{03F03541-4546-4AE5-AE17-837E04648BF7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14" creationId="{9670F8D2-2BB2-45F0-8382-C7F9EA566752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15" creationId="{0471E99E-93DC-4CC6-BEAE-CE34E53D894F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16" creationId="{C1FD695F-1560-43E4-8C9A-A03028F2EFBD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17" creationId="{5DD443D6-7E42-49B2-A613-DF4B3C82B9F4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18" creationId="{5D1911AD-5391-431D-AFAC-7C6079D0A5C2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19" creationId="{4497CCBE-5456-46C9-B011-78232A307E0F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20" creationId="{1B9D969C-7360-4E5F-9AB0-59EA03BD6FC1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21" creationId="{29165099-2BAE-41AA-B468-66CE788046DE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22" creationId="{23D9B9D7-BF84-4B72-B442-48DFAA7C96A4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23" creationId="{5F426333-440B-467C-8C3F-23FFE01DA9E7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24" creationId="{7CB825BF-3AF7-4C26-9495-0E241E11ED5D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25" creationId="{C281F282-32E8-40E4-BCCD-A43C25F7C52F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26" creationId="{201A7984-8F0D-4057-93D7-46C89F77F2A1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27" creationId="{A971BC5D-8EFE-47AD-9FD8-D53EEC8B4B7D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28" creationId="{1D954830-AFC5-4299-A5F0-CAD0236F16BD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29" creationId="{460D0CFA-94FE-43ED-856E-55CEDE6A296D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30" creationId="{8383B6C4-D468-481A-8970-CE58293A4367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31" creationId="{83A94C21-B69A-4EC9-9CA8-9BD1D2D5FCFA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32" creationId="{20A31A3B-DDA4-448C-AE27-C2A8749EBE06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33" creationId="{F162B290-F16F-44B9-AAA8-BF534531E6B5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34" creationId="{D27B200E-DB14-4100-98F2-85B0679D5339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35" creationId="{FD8EA872-B4C4-47CA-90B1-DF6334B3CBDD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36" creationId="{5D62D8C7-960D-4342-AFF6-A082BF067FB8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37" creationId="{E63A62A7-BD43-4238-BD2A-4D00308DD215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38" creationId="{482FD315-2168-4955-9E73-D965558AD7B8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39" creationId="{4C0C7821-5A3D-46CC-82E8-4F14148BAE32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40" creationId="{CDF1B50F-98AC-434C-9CF5-A9D9418879EE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41" creationId="{2ADF6114-FB69-4054-8420-FF77DF784D75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42" creationId="{669A8ED6-3A84-4C37-8E7E-772D197D7851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43" creationId="{800A6134-F577-4ADB-AB91-08BFBF369F6A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44" creationId="{EB837A41-6228-4020-ADB7-91DBAD57FE28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45" creationId="{69BD0F72-3DEF-4948-BA6F-D12FCFC6C691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46" creationId="{A843B8FB-AFF9-445B-8EF2-05BA334AF5C5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47" creationId="{1380A287-4D24-472F-AE0D-A5AFD3E56F9C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48" creationId="{916E581D-0665-4253-9546-62D462A1160A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49" creationId="{7E8A416D-9871-4D02-85A1-FB74C8A80863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50" creationId="{2E7EBFBC-B68F-4FA8-9B39-95B8A642265B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51" creationId="{5A9B63BD-0B09-449A-9AF6-517D12DA4947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52" creationId="{29E4385A-B245-4A86-9434-58B8938DF9DB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53" creationId="{3C145901-2BA6-4A71-A10C-495F8A743B52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54" creationId="{B59CD90A-70AC-4E9B-BBE7-6256F3BF9214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55" creationId="{54A76A1E-2D4C-40CA-A9CD-A6225E5A3A78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56" creationId="{F6AECBD0-FD36-47C1-AD2F-83BDF20531FF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57" creationId="{037FA169-85FE-43EE-B3C4-3463AAB21FC4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58" creationId="{33E1D603-9B4A-4EC5-8FC0-5E96AD612A76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59" creationId="{88A80165-8B10-425F-8AC8-94F708F76193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60" creationId="{E821543F-13A0-4093-8B40-9BC5AAAEFC2F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61" creationId="{6A0C6245-B078-4610-A064-C9290A021750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62" creationId="{A824B70F-C96B-49BC-8C11-CCDCDE7EB659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63" creationId="{5F8F3D41-43C5-4A05-AD1E-9C4DCBC65D78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64" creationId="{386D3237-139D-44F9-8104-F81B16EDFE34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65" creationId="{8FCBD8A0-7B19-409C-A918-BEDC8BAC50B2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66" creationId="{7C44D109-AA0B-48F4-90BD-AAC61370D73F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67" creationId="{CD11A60E-056D-4941-9F7E-6101A61E1817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68" creationId="{8A2AA6CD-753A-46AE-9F65-4969951C84E8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69" creationId="{C2E06FD2-C264-4F80-840A-9251B0E419CD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70" creationId="{9291AB1C-6501-4760-898C-DAC57D8BACED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71" creationId="{384AA609-7419-46F6-9CFD-90C0161F1D13}"/>
          </ac:spMkLst>
        </pc:spChg>
        <pc:spChg chg="del mod topLvl">
          <ac:chgData name="Gabita Cruz" userId="b2611beb94f639ef" providerId="LiveId" clId="{B104059A-077F-4A54-824A-90F684F3A8D6}" dt="2021-11-15T00:36:34.006" v="2054" actId="478"/>
          <ac:spMkLst>
            <pc:docMk/>
            <pc:sldMk cId="2746823324" sldId="4104"/>
            <ac:spMk id="72" creationId="{B1DEA777-2834-4E8A-A2F9-3E59CF5DD47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73" creationId="{9E13603D-D622-480D-813C-F2C52A30E928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74" creationId="{A68A7499-E638-4549-9325-2ED8DA9F2F60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75" creationId="{D04FC54C-CB88-4394-BDEE-2C14B620E52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76" creationId="{E5D5BD7C-74FA-4B90-B0CE-E94970D28E80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77" creationId="{A49A5B48-00AD-4B25-AE18-1C2D017F29E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78" creationId="{05B13709-AD36-4962-8D94-9D3DB51A908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79" creationId="{B1B24890-9559-4DBF-9D24-018DBCD62B70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80" creationId="{8481BFEC-7C03-48DE-B5BE-4F9D4F5CC23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81" creationId="{E8C86003-0806-49B6-B5E0-2F2DBD3A85F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82" creationId="{356D647A-0149-4AA1-9B50-FAB332B46E1F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83" creationId="{6E62F1E0-4BA6-43CF-89E1-6561E1BD3F4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84" creationId="{37B2138C-3AA0-4A82-94AA-BEA5258E75A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85" creationId="{DDE2D181-2C10-45BB-A6CB-31D776AA835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86" creationId="{43A1D2D8-D237-4F07-B832-C3F240C682C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87" creationId="{02AE7090-78A5-43FA-946B-61BC3E71353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88" creationId="{893257CF-9B6E-4F66-A8B2-E70BFDC063A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89" creationId="{3074906B-4A9D-4BF9-A538-DC4691368FA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90" creationId="{9E88C2CD-9643-4BFF-803F-2FE351A2FDB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91" creationId="{8E12BBE2-544D-486B-BB80-BB1AAE8BEFC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92" creationId="{6CA86D0D-6B50-4F4C-8108-77FD3992EA1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93" creationId="{FE44B60A-34B3-4366-A0E7-46DDE8CF44B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94" creationId="{42368AB0-3D10-4355-80F2-B87C1F4D7D5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95" creationId="{53489D8E-EF5F-4143-AA56-F374EDE6614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96" creationId="{C659FD6E-8E4D-4A34-A009-4094C3E31020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97" creationId="{2E766F7C-9A5E-4147-8C04-61C1846D43C7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98" creationId="{5E46F41C-4908-4549-BC50-8E4FFBB4432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99" creationId="{B2B4E406-A468-458D-9138-5D21FFA3754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00" creationId="{C552C45B-0DE9-470F-8F3E-4FD910955A37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01" creationId="{3C3DBE3B-DF1B-4F39-B490-E3E467361835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02" creationId="{7850AB5D-5BC8-4751-B34C-47D04372F9F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03" creationId="{17727BF2-B3F0-4E4C-9A59-59C789C7D67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04" creationId="{E8B96253-8015-4E70-96C8-A4343D0F60B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05" creationId="{310E53B2-AF36-49D0-B3AD-5E80B2AC1DC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06" creationId="{4C6EB4A7-7B4D-4632-91F1-F372B143C98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07" creationId="{22BF48AA-0CD8-4E7E-99FC-8D8FADCC2E6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08" creationId="{2DB93DE9-1516-46CB-AF43-7BD0A1E8E1BF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09" creationId="{9A75F5C9-7309-415A-A21A-16BE8E1F6BD0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10" creationId="{54ADE2D7-0809-49D0-AB91-89978C8DC41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11" creationId="{4665D448-AAA9-4552-BA98-9D8B41C1B838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12" creationId="{F5F65A40-E9A7-4BBD-B13A-A99F89A2567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13" creationId="{CA3029C0-EC11-40E7-8647-5778F2104A1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14" creationId="{F07E87FA-915A-4DD5-B344-27675198D4E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15" creationId="{D9435041-96F8-4C29-9EB9-552F6DD6E10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16" creationId="{005A78D4-617A-481C-8C3C-9C8B95CB49B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17" creationId="{1142BD6A-AAD7-46EF-AE02-91CD2964F0E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18" creationId="{13BA2E72-FCE6-4255-857F-E14FD91F254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19" creationId="{D64C3E5E-424E-4BD5-AA10-A2D6539ACBC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20" creationId="{78744C86-90D1-4039-B28A-4A192CC959C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21" creationId="{26671F72-C2AF-4CD8-870F-49DBCFAC6DB8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22" creationId="{BBD5C2B3-0117-4294-9AAF-9B7BCE00928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23" creationId="{BAA0FAF7-3699-403F-BCAD-DA5A93F3ACBF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24" creationId="{7FDAB558-C135-48F6-B925-13316934C52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25" creationId="{C999E54E-9471-47E8-B6F4-9D93DDAEE6A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26" creationId="{093C6BF6-5E7F-4B0F-95D1-B703C0EB2BC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27" creationId="{51605D1E-F692-4556-AA82-7AA51A141D0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28" creationId="{58A1FC2F-5781-4304-BD3C-8EA7289BADB0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29" creationId="{5259A868-16DF-460F-A4F0-78378D133C87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30" creationId="{3B920349-CDD1-42EB-A7DE-6B4CFE2BD98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31" creationId="{5C70A104-8E36-4E55-8CFF-A64CE1D1ADA7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32" creationId="{A6613EB9-30D3-4CB7-83DF-8CD0614C2FD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33" creationId="{DABB4A34-1B5F-49D7-8F02-2804B72FAA2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34" creationId="{8DB73F42-8FA0-420F-9A13-17F8E4AE836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35" creationId="{60189EAA-42A3-4FFD-9FD8-A3F56854322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36" creationId="{F582FCE3-2798-467E-A754-28C36F8C044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37" creationId="{79DCC7B8-E8B3-4690-B3B1-8205105B529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38" creationId="{4E186440-62A2-458E-9CA7-9E105521162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39" creationId="{3087627C-AFA0-4C92-864E-91553BF7641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40" creationId="{2B8923DE-5C3F-49BC-9E7B-17ED0FEEA59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41" creationId="{1486D686-D6D9-446F-953D-6049B6A3EA0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42" creationId="{4F5B1930-DC84-4CB6-9D71-A47D60DB31B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43" creationId="{C2BE114A-B3D4-4E6D-BE30-8C136358D35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44" creationId="{A7258842-9495-461E-AB33-45F2250014D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45" creationId="{85312A57-C45F-4E69-B4B9-49D789157D8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46" creationId="{6F773073-391A-452C-A3BA-C83854D0A77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47" creationId="{D3AD4D47-ADAF-4896-A9C5-C260E22CFBB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48" creationId="{19FD0997-11A6-4020-83E1-10C8D13A9CD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49" creationId="{55484BF9-AD72-4E72-AC80-55BB25646FD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50" creationId="{45C0C337-6DFF-4AD1-9BD1-E9C0D6C7D5EF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51" creationId="{D096AFBD-5551-4C0F-B8E7-A9D1E0C9C70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52" creationId="{439ECFD6-59A4-4A6D-A239-A7994BA4678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53" creationId="{1874A979-8AC6-4F7E-9F04-660238C2042F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54" creationId="{D0EC59BC-9630-4D4C-B5B5-96583B460DB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55" creationId="{1BA2454A-8459-464F-AF7F-50071687DA65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56" creationId="{2F569CC9-0FA6-495B-B95A-C4E7E7ED60D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57" creationId="{53807A35-A2A5-4D3F-89FC-FEFD0005637A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58" creationId="{BE6CD1FE-6537-41F7-90DD-44A35DC529E8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59" creationId="{B16C1E8A-51AE-4534-A75C-C456A108532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60" creationId="{363E274D-664C-4641-9BDE-5C29BC584BA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61" creationId="{5C24DF44-97FE-48B6-8CD3-F529881D3D2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62" creationId="{2FDCD79C-F01E-42A2-A9CA-A6F5E865FB58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63" creationId="{6A03B459-C8D5-48BA-92B5-98971AD8E6E5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64" creationId="{F2177458-BC82-4AF5-B7F4-231E685CACB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65" creationId="{77C1A8A8-B720-4EC9-AD74-7AB975807DA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66" creationId="{376AAA3F-1EBA-4120-8BC2-3BC728E5698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67" creationId="{1A4AE97C-6315-4AE1-9BDC-B84B26420DA0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68" creationId="{01CE4E47-C16E-4DAC-9C86-49368A7C6FF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69" creationId="{3ACAA977-3097-4B53-BBCD-CBFC27B66D1F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70" creationId="{62CE0A23-EFDD-40A8-8C8E-2193F46BF40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71" creationId="{B254D9F7-2B58-4DB7-BCC9-B3C0430DF32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72" creationId="{9B08B0CF-235A-4686-9412-CE9521DD7C65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73" creationId="{00A7FF1D-B40D-4063-A966-0018F50E143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74" creationId="{F9B45DD6-8804-4BD7-A2F5-AA5672AC846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75" creationId="{A23318AA-C159-4187-AC79-34EDE57A411F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76" creationId="{51AFBBE7-FE68-480D-8B71-373A399B5935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77" creationId="{DA4365AD-CB4A-4549-8012-AB306F364D7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78" creationId="{D61CBB94-F11A-4857-B72D-D727E3271E2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79" creationId="{46CC2781-944B-41D6-9E05-B047312780AA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80" creationId="{DEB0BF9E-A70E-4E6B-BEAA-F5824882108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81" creationId="{A1F77C5C-C4C8-42DB-8E7D-F7593CF8AF2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82" creationId="{2E68C820-91A0-475E-84EE-40A8B7DE961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83" creationId="{602D0385-ED96-46C4-AC24-05969BA8D0B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84" creationId="{F6DF8233-0187-4F2C-80E5-A8187025AEF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85" creationId="{A45865D2-F408-4A59-9C4F-0CAA54C75AA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86" creationId="{26C52570-44E1-4490-9D53-4C7C32A5925A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87" creationId="{C200B1F3-D00A-4AC3-9029-A1B82A35A07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88" creationId="{6A9C7E7F-860A-4909-A5B9-AB7D3D91E727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89" creationId="{F6FFE0C5-AEEF-4AFC-A083-00C945328D3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90" creationId="{194119D3-D672-4DC5-9BA0-0C6C52C4B72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91" creationId="{23DE72A0-23F9-4050-8FB1-0E95C009B69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92" creationId="{72259E66-C1D3-41EB-931A-7D59D117950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93" creationId="{5717FAA7-D789-4AB6-A2DF-DDFCECBE0F7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94" creationId="{2630ADF4-F98D-4A13-B7B2-EE13CED7716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95" creationId="{A4A381A5-7E9B-447A-8799-4915822894A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96" creationId="{50427FFB-ACAE-4DBD-8BDC-8722386749C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97" creationId="{A2637F20-E47F-413E-91D0-35832335F85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98" creationId="{90DC60D6-14BA-46CE-AD23-ABDC1C70A23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199" creationId="{DBD6DE90-F0A2-4002-9E5B-14B275EE08F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00" creationId="{512CB72C-68A3-4C36-8A3C-DB5328C8573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01" creationId="{BA1AC5E7-290C-4A7E-BB34-096AA5EC36D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02" creationId="{BF56AAB0-AF5F-4A6E-AD6E-F53A5E4F4FE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03" creationId="{6146D937-3425-4E34-904C-A5CB86136C6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04" creationId="{4EB1AD8B-8E5D-45EA-AD7A-0CC7931A6F5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05" creationId="{232FE38B-2374-4DD5-B2F3-5D9CACE18870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06" creationId="{8E13AAA7-AB67-4CBB-BA35-A44A42DA34F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07" creationId="{2E804A59-E419-49EC-9882-DC619EDBEF4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08" creationId="{A9CF4A77-090F-4C23-8CC8-0ADA5CC83C1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09" creationId="{83F89E2A-3DCE-475E-B152-85C5C172F878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10" creationId="{DEF3558A-5CAF-422B-A2C3-F7BB5A9EC8F7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11" creationId="{B6D082F5-91F5-4410-A976-74A3F20012C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12" creationId="{0D32AF96-A1D6-464A-BCA3-76CD0BB36505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13" creationId="{716B1EF8-858C-436A-BC19-499658B746D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14" creationId="{1F292448-8566-4064-87C2-A254CAC855C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15" creationId="{DB61500E-D967-42D9-B340-D8BEA2C00D1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16" creationId="{AE11776E-3D5B-4E16-8B84-ABB06579CAB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17" creationId="{3E7BB4DB-1BFD-4730-9173-368DAC73C3E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18" creationId="{FA1FEDC3-EE1C-455D-818E-02F45B807DF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19" creationId="{3AF6EB3B-8C24-4ED6-9734-5E38ECDD8DB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20" creationId="{7A3A36E4-7468-4585-9F16-2E720C1C384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21" creationId="{FB917460-5F4B-4BF8-947F-6D626528E96C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22" creationId="{69814AC7-C80D-4C3F-B14B-4A671B580C4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23" creationId="{A5AEFF19-B605-4BE5-9EA2-E625FC6893D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24" creationId="{B1D52B1F-D417-4950-BEB0-7F7F3039065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25" creationId="{376007E3-A9C8-4B09-9791-5324CE767978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26" creationId="{5B90A1AF-71CC-4DB5-A277-731A665B60F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27" creationId="{F1B22987-9DF5-4807-B505-7FCF9A37BAF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28" creationId="{C85DFE23-5DCE-488E-90C6-A57A88EE430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29" creationId="{C0CA0303-A0C9-4B30-B0E2-F93ADA2876B7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30" creationId="{BE20AEB3-8501-4AD1-A4C1-93AA25A8590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31" creationId="{A6B0B233-9462-4238-89BE-4E625B736C2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32" creationId="{74EE0691-D1B2-43CF-9BC7-CAC47AB4C140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33" creationId="{7AA3BC72-A355-4436-94FD-1F0487427F2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34" creationId="{7D90D8CD-1D1F-41DD-9FAE-3021E691C93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35" creationId="{E905CBD0-D3EB-4E41-B8F9-5CEEF967F03F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36" creationId="{A165E077-1203-42A6-B3FE-4F81BD5CEE2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37" creationId="{50268D78-3D9C-4264-B066-6CA3F7C2EFE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38" creationId="{84135CF7-85E2-4B60-B3B5-474DD48904E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39" creationId="{78FFF753-F8F8-4A01-9A5F-5E7CCE0FF585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40" creationId="{B1B0DC90-AADE-4285-A573-C8F659534AE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41" creationId="{5871FBB9-0CBC-4514-9818-1D9B1EB78B4A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42" creationId="{B82D9565-5465-472B-B074-A286A05BBCE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43" creationId="{403AA8A4-1848-4582-84B5-8F41594DAAC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44" creationId="{F4727963-B43F-4674-AD49-15245071C911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45" creationId="{D7984BF6-D3B2-4433-9930-8496D0B0709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46" creationId="{935F8390-7257-498D-874C-971C3F5FAB4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47" creationId="{81EE3B91-FCA3-49DE-A004-50F89A54FE0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48" creationId="{D7C2C95D-BE4A-4EBE-A380-B42D57D4B247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49" creationId="{93222B28-7008-4511-A391-D7D8E4B9535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50" creationId="{0A1D18FE-2CDC-4660-A6B0-35A9273C2EA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51" creationId="{3C357432-B8BD-4F56-847E-E3B3BB56E9C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52" creationId="{FFC142B4-5ABE-4F35-9A25-FECAB75F8057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53" creationId="{D25D9B3A-26EA-40AF-802B-2F00891BB08D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54" creationId="{69DAA5F5-765F-4791-BF5C-2D8B7C1D5858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55" creationId="{4670E940-2460-4186-8A72-70F5789E59AA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56" creationId="{FDEED226-1886-47DD-8295-87E6BDAED4F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57" creationId="{93820602-B26F-4196-8EE3-572A2AB818C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58" creationId="{A92D4852-4A17-49EF-9D2D-D3DBDC2436E8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59" creationId="{63B827D2-5243-494A-B411-BEF9E4950C47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60" creationId="{31A7CA19-11D9-43E9-9363-E93B79C0C4C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61" creationId="{41B3C201-40C1-4B1F-AFF7-70C6138CB4D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62" creationId="{FA87EA37-6E81-41E9-A1CF-D5B34641C54E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63" creationId="{3BD6E3B5-F4BB-440E-8C51-EA3F0A80DBBA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64" creationId="{1948EC41-4607-4735-883D-B7C10364BDC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65" creationId="{479013F2-84F6-40D3-B49D-A18DE55CFD1A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66" creationId="{C0D04EF8-04DB-4193-9EC7-78821956F6DA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67" creationId="{469E7E04-E0AB-4628-A546-73DEAB920275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68" creationId="{E26F8228-CB83-4B35-A2DB-63C980004F05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69" creationId="{C7556219-FE13-43C1-B92B-7058E2DF692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70" creationId="{A0BF1CF4-9D91-4DD0-A9BB-49CFADA35ACA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71" creationId="{8FFB6931-1998-4ED7-B66F-81EC890943BB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72" creationId="{3846ACAF-744B-472F-AF19-639E81E8F8FA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73" creationId="{929A5CF6-0D3E-4D31-B8F5-67AC2A0594B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74" creationId="{B4873B8B-C89F-4019-A483-F752FA075EE4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75" creationId="{7C0BCC7E-96D7-4C51-98BF-2A726200F03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76" creationId="{B8407FAA-9A82-44D3-8B1F-003D51B46540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77" creationId="{3376B0F6-E4C2-45CE-B54D-C85DB143A996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78" creationId="{85926AB7-DA04-485F-922A-0D5D8C121569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79" creationId="{771DB9A6-9605-47FA-9BB6-62E190130263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80" creationId="{341B1807-8F54-4F39-A856-45E9BB65DD72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81" creationId="{E83067D9-9205-4084-9A3C-DAF6D8BDA677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82" creationId="{F7E61EAD-230A-4468-B753-2E42DB41551A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83" creationId="{4202E7D9-3ED3-4556-81D2-983A5E127FD8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84" creationId="{64320AD5-0644-4B47-B195-B38FDD179D0F}"/>
          </ac:spMkLst>
        </pc:spChg>
        <pc:spChg chg="del mod topLvl">
          <ac:chgData name="Gabita Cruz" userId="b2611beb94f639ef" providerId="LiveId" clId="{B104059A-077F-4A54-824A-90F684F3A8D6}" dt="2021-11-15T00:36:40.358" v="2055" actId="478"/>
          <ac:spMkLst>
            <pc:docMk/>
            <pc:sldMk cId="2746823324" sldId="4104"/>
            <ac:spMk id="285" creationId="{A3E6CA82-68F2-45FE-8E6E-2A28DE778485}"/>
          </ac:spMkLst>
        </pc:spChg>
        <pc:spChg chg="mod topLvl">
          <ac:chgData name="Gabita Cruz" userId="b2611beb94f639ef" providerId="LiveId" clId="{B104059A-077F-4A54-824A-90F684F3A8D6}" dt="2021-11-15T00:49:50.913" v="2169" actId="164"/>
          <ac:spMkLst>
            <pc:docMk/>
            <pc:sldMk cId="2746823324" sldId="4104"/>
            <ac:spMk id="286" creationId="{397673F5-8930-4461-94C3-CAC478CBF463}"/>
          </ac:spMkLst>
        </pc:spChg>
        <pc:spChg chg="mod topLvl">
          <ac:chgData name="Gabita Cruz" userId="b2611beb94f639ef" providerId="LiveId" clId="{B104059A-077F-4A54-824A-90F684F3A8D6}" dt="2021-11-15T00:49:50.913" v="2169" actId="164"/>
          <ac:spMkLst>
            <pc:docMk/>
            <pc:sldMk cId="2746823324" sldId="4104"/>
            <ac:spMk id="287" creationId="{566FA36B-41E6-4BA1-8A00-5EA1643520DC}"/>
          </ac:spMkLst>
        </pc:spChg>
        <pc:spChg chg="mod topLvl">
          <ac:chgData name="Gabita Cruz" userId="b2611beb94f639ef" providerId="LiveId" clId="{B104059A-077F-4A54-824A-90F684F3A8D6}" dt="2021-11-15T00:49:50.913" v="2169" actId="164"/>
          <ac:spMkLst>
            <pc:docMk/>
            <pc:sldMk cId="2746823324" sldId="4104"/>
            <ac:spMk id="288" creationId="{3575E816-40A3-43AB-9DCB-4E7F4C07E9FF}"/>
          </ac:spMkLst>
        </pc:spChg>
        <pc:spChg chg="mod topLvl">
          <ac:chgData name="Gabita Cruz" userId="b2611beb94f639ef" providerId="LiveId" clId="{B104059A-077F-4A54-824A-90F684F3A8D6}" dt="2021-11-15T00:49:50.913" v="2169" actId="164"/>
          <ac:spMkLst>
            <pc:docMk/>
            <pc:sldMk cId="2746823324" sldId="4104"/>
            <ac:spMk id="289" creationId="{59C85F5B-D57B-41C3-87D5-564EF1DE28CF}"/>
          </ac:spMkLst>
        </pc:spChg>
        <pc:spChg chg="mod topLvl">
          <ac:chgData name="Gabita Cruz" userId="b2611beb94f639ef" providerId="LiveId" clId="{B104059A-077F-4A54-824A-90F684F3A8D6}" dt="2021-11-15T00:49:50.913" v="2169" actId="164"/>
          <ac:spMkLst>
            <pc:docMk/>
            <pc:sldMk cId="2746823324" sldId="4104"/>
            <ac:spMk id="290" creationId="{84D50205-80E3-43A5-82B6-3975290F22A0}"/>
          </ac:spMkLst>
        </pc:spChg>
        <pc:spChg chg="mod topLvl">
          <ac:chgData name="Gabita Cruz" userId="b2611beb94f639ef" providerId="LiveId" clId="{B104059A-077F-4A54-824A-90F684F3A8D6}" dt="2021-11-15T00:49:50.913" v="2169" actId="164"/>
          <ac:spMkLst>
            <pc:docMk/>
            <pc:sldMk cId="2746823324" sldId="4104"/>
            <ac:spMk id="291" creationId="{1A0878E8-D262-43A4-BB13-1B4452F88822}"/>
          </ac:spMkLst>
        </pc:spChg>
        <pc:spChg chg="mod topLvl">
          <ac:chgData name="Gabita Cruz" userId="b2611beb94f639ef" providerId="LiveId" clId="{B104059A-077F-4A54-824A-90F684F3A8D6}" dt="2021-11-15T00:49:24.718" v="2166" actId="164"/>
          <ac:spMkLst>
            <pc:docMk/>
            <pc:sldMk cId="2746823324" sldId="4104"/>
            <ac:spMk id="292" creationId="{494B2941-6410-4CD1-9B10-5181F5D7D122}"/>
          </ac:spMkLst>
        </pc:spChg>
        <pc:spChg chg="mod topLvl">
          <ac:chgData name="Gabita Cruz" userId="b2611beb94f639ef" providerId="LiveId" clId="{B104059A-077F-4A54-824A-90F684F3A8D6}" dt="2021-11-15T00:49:24.718" v="2166" actId="164"/>
          <ac:spMkLst>
            <pc:docMk/>
            <pc:sldMk cId="2746823324" sldId="4104"/>
            <ac:spMk id="293" creationId="{7A79AC70-B81B-44F8-90BB-4C549B24A210}"/>
          </ac:spMkLst>
        </pc:spChg>
        <pc:spChg chg="mod topLvl">
          <ac:chgData name="Gabita Cruz" userId="b2611beb94f639ef" providerId="LiveId" clId="{B104059A-077F-4A54-824A-90F684F3A8D6}" dt="2021-11-15T00:49:24.718" v="2166" actId="164"/>
          <ac:spMkLst>
            <pc:docMk/>
            <pc:sldMk cId="2746823324" sldId="4104"/>
            <ac:spMk id="294" creationId="{234710FA-5E4D-4C1F-BB72-44F994E7A1F3}"/>
          </ac:spMkLst>
        </pc:spChg>
        <pc:spChg chg="mod topLvl">
          <ac:chgData name="Gabita Cruz" userId="b2611beb94f639ef" providerId="LiveId" clId="{B104059A-077F-4A54-824A-90F684F3A8D6}" dt="2021-11-15T00:49:19.270" v="2165" actId="164"/>
          <ac:spMkLst>
            <pc:docMk/>
            <pc:sldMk cId="2746823324" sldId="4104"/>
            <ac:spMk id="295" creationId="{DFB9F106-609D-4A3C-9157-08CE3BFBCF99}"/>
          </ac:spMkLst>
        </pc:spChg>
        <pc:spChg chg="mod topLvl">
          <ac:chgData name="Gabita Cruz" userId="b2611beb94f639ef" providerId="LiveId" clId="{B104059A-077F-4A54-824A-90F684F3A8D6}" dt="2021-11-15T00:49:19.270" v="2165" actId="164"/>
          <ac:spMkLst>
            <pc:docMk/>
            <pc:sldMk cId="2746823324" sldId="4104"/>
            <ac:spMk id="296" creationId="{03C8781E-B226-404F-9D72-371EE9E4F0A8}"/>
          </ac:spMkLst>
        </pc:spChg>
        <pc:spChg chg="mod topLvl">
          <ac:chgData name="Gabita Cruz" userId="b2611beb94f639ef" providerId="LiveId" clId="{B104059A-077F-4A54-824A-90F684F3A8D6}" dt="2021-11-15T00:49:19.270" v="2165" actId="164"/>
          <ac:spMkLst>
            <pc:docMk/>
            <pc:sldMk cId="2746823324" sldId="4104"/>
            <ac:spMk id="297" creationId="{B805851A-ECD4-455C-85B6-BBE2234E963A}"/>
          </ac:spMkLst>
        </pc:spChg>
        <pc:spChg chg="mod topLvl">
          <ac:chgData name="Gabita Cruz" userId="b2611beb94f639ef" providerId="LiveId" clId="{B104059A-077F-4A54-824A-90F684F3A8D6}" dt="2021-11-15T00:48:55.597" v="2162" actId="164"/>
          <ac:spMkLst>
            <pc:docMk/>
            <pc:sldMk cId="2746823324" sldId="4104"/>
            <ac:spMk id="298" creationId="{E72CFBD5-5C56-4264-9B9F-AEDBD210929D}"/>
          </ac:spMkLst>
        </pc:spChg>
        <pc:spChg chg="mod topLvl">
          <ac:chgData name="Gabita Cruz" userId="b2611beb94f639ef" providerId="LiveId" clId="{B104059A-077F-4A54-824A-90F684F3A8D6}" dt="2021-11-15T00:48:55.597" v="2162" actId="164"/>
          <ac:spMkLst>
            <pc:docMk/>
            <pc:sldMk cId="2746823324" sldId="4104"/>
            <ac:spMk id="299" creationId="{2068747E-1407-457C-A42D-AC20C5A4F170}"/>
          </ac:spMkLst>
        </pc:spChg>
        <pc:spChg chg="mod topLvl">
          <ac:chgData name="Gabita Cruz" userId="b2611beb94f639ef" providerId="LiveId" clId="{B104059A-077F-4A54-824A-90F684F3A8D6}" dt="2021-11-15T00:48:55.597" v="2162" actId="164"/>
          <ac:spMkLst>
            <pc:docMk/>
            <pc:sldMk cId="2746823324" sldId="4104"/>
            <ac:spMk id="300" creationId="{181155B2-8E61-4AE9-926A-A3AEED234AC5}"/>
          </ac:spMkLst>
        </pc:spChg>
        <pc:spChg chg="mod topLvl">
          <ac:chgData name="Gabita Cruz" userId="b2611beb94f639ef" providerId="LiveId" clId="{B104059A-077F-4A54-824A-90F684F3A8D6}" dt="2021-11-15T00:48:55.597" v="2162" actId="164"/>
          <ac:spMkLst>
            <pc:docMk/>
            <pc:sldMk cId="2746823324" sldId="4104"/>
            <ac:spMk id="301" creationId="{5F670548-5ED4-4E52-BA1A-4629A9AB4EE2}"/>
          </ac:spMkLst>
        </pc:spChg>
        <pc:spChg chg="mod topLvl">
          <ac:chgData name="Gabita Cruz" userId="b2611beb94f639ef" providerId="LiveId" clId="{B104059A-077F-4A54-824A-90F684F3A8D6}" dt="2021-11-15T00:48:55.597" v="2162" actId="164"/>
          <ac:spMkLst>
            <pc:docMk/>
            <pc:sldMk cId="2746823324" sldId="4104"/>
            <ac:spMk id="302" creationId="{FB6EE40E-4B49-48CD-88A9-861F33A6BCCF}"/>
          </ac:spMkLst>
        </pc:spChg>
        <pc:spChg chg="mod topLvl">
          <ac:chgData name="Gabita Cruz" userId="b2611beb94f639ef" providerId="LiveId" clId="{B104059A-077F-4A54-824A-90F684F3A8D6}" dt="2021-11-15T00:48:55.597" v="2162" actId="164"/>
          <ac:spMkLst>
            <pc:docMk/>
            <pc:sldMk cId="2746823324" sldId="4104"/>
            <ac:spMk id="303" creationId="{3E3D6ABD-51D6-4193-AECF-69B3EF8DA20D}"/>
          </ac:spMkLst>
        </pc:spChg>
        <pc:spChg chg="mod topLvl">
          <ac:chgData name="Gabita Cruz" userId="b2611beb94f639ef" providerId="LiveId" clId="{B104059A-077F-4A54-824A-90F684F3A8D6}" dt="2021-11-15T00:48:02.025" v="2155" actId="164"/>
          <ac:spMkLst>
            <pc:docMk/>
            <pc:sldMk cId="2746823324" sldId="4104"/>
            <ac:spMk id="304" creationId="{179B037C-CCCF-493C-98A5-2461B48F49FD}"/>
          </ac:spMkLst>
        </pc:spChg>
        <pc:spChg chg="mod topLvl">
          <ac:chgData name="Gabita Cruz" userId="b2611beb94f639ef" providerId="LiveId" clId="{B104059A-077F-4A54-824A-90F684F3A8D6}" dt="2021-11-15T00:48:02.025" v="2155" actId="164"/>
          <ac:spMkLst>
            <pc:docMk/>
            <pc:sldMk cId="2746823324" sldId="4104"/>
            <ac:spMk id="305" creationId="{4192F4F7-4D11-45DB-9243-065F54E27EDF}"/>
          </ac:spMkLst>
        </pc:spChg>
        <pc:spChg chg="mod topLvl">
          <ac:chgData name="Gabita Cruz" userId="b2611beb94f639ef" providerId="LiveId" clId="{B104059A-077F-4A54-824A-90F684F3A8D6}" dt="2021-11-15T00:47:42.634" v="2152" actId="164"/>
          <ac:spMkLst>
            <pc:docMk/>
            <pc:sldMk cId="2746823324" sldId="4104"/>
            <ac:spMk id="306" creationId="{CEBE346C-12ED-4B3C-B5E4-C66AAA105DF0}"/>
          </ac:spMkLst>
        </pc:spChg>
        <pc:spChg chg="mod topLvl">
          <ac:chgData name="Gabita Cruz" userId="b2611beb94f639ef" providerId="LiveId" clId="{B104059A-077F-4A54-824A-90F684F3A8D6}" dt="2021-11-15T00:47:42.634" v="2152" actId="164"/>
          <ac:spMkLst>
            <pc:docMk/>
            <pc:sldMk cId="2746823324" sldId="4104"/>
            <ac:spMk id="307" creationId="{C95500A3-E1BD-43B8-BA34-F7B234904F2F}"/>
          </ac:spMkLst>
        </pc:spChg>
        <pc:spChg chg="mod topLvl">
          <ac:chgData name="Gabita Cruz" userId="b2611beb94f639ef" providerId="LiveId" clId="{B104059A-077F-4A54-824A-90F684F3A8D6}" dt="2021-11-15T00:47:34.560" v="2150" actId="164"/>
          <ac:spMkLst>
            <pc:docMk/>
            <pc:sldMk cId="2746823324" sldId="4104"/>
            <ac:spMk id="308" creationId="{E2FD13B4-BB1E-4BEA-94D9-18F5EF854652}"/>
          </ac:spMkLst>
        </pc:spChg>
        <pc:spChg chg="mod topLvl">
          <ac:chgData name="Gabita Cruz" userId="b2611beb94f639ef" providerId="LiveId" clId="{B104059A-077F-4A54-824A-90F684F3A8D6}" dt="2021-11-15T00:47:34.560" v="2150" actId="164"/>
          <ac:spMkLst>
            <pc:docMk/>
            <pc:sldMk cId="2746823324" sldId="4104"/>
            <ac:spMk id="309" creationId="{34A8E81D-C46C-4671-A078-19157B95692A}"/>
          </ac:spMkLst>
        </pc:spChg>
        <pc:spChg chg="mod topLvl">
          <ac:chgData name="Gabita Cruz" userId="b2611beb94f639ef" providerId="LiveId" clId="{B104059A-077F-4A54-824A-90F684F3A8D6}" dt="2021-11-15T00:47:34.560" v="2150" actId="164"/>
          <ac:spMkLst>
            <pc:docMk/>
            <pc:sldMk cId="2746823324" sldId="4104"/>
            <ac:spMk id="310" creationId="{0D27ED4A-258C-4C1A-BF54-BAEEE0A2BBC2}"/>
          </ac:spMkLst>
        </pc:spChg>
        <pc:spChg chg="mod topLvl">
          <ac:chgData name="Gabita Cruz" userId="b2611beb94f639ef" providerId="LiveId" clId="{B104059A-077F-4A54-824A-90F684F3A8D6}" dt="2021-11-15T00:47:34.560" v="2150" actId="164"/>
          <ac:spMkLst>
            <pc:docMk/>
            <pc:sldMk cId="2746823324" sldId="4104"/>
            <ac:spMk id="311" creationId="{D91B2E3A-85B8-4CB3-A4A9-5348868A76B7}"/>
          </ac:spMkLst>
        </pc:spChg>
        <pc:spChg chg="mod topLvl">
          <ac:chgData name="Gabita Cruz" userId="b2611beb94f639ef" providerId="LiveId" clId="{B104059A-077F-4A54-824A-90F684F3A8D6}" dt="2021-11-15T00:47:34.560" v="2150" actId="164"/>
          <ac:spMkLst>
            <pc:docMk/>
            <pc:sldMk cId="2746823324" sldId="4104"/>
            <ac:spMk id="312" creationId="{199294AC-5D85-40DD-AC90-4BC045B114AE}"/>
          </ac:spMkLst>
        </pc:spChg>
        <pc:spChg chg="mod topLvl">
          <ac:chgData name="Gabita Cruz" userId="b2611beb94f639ef" providerId="LiveId" clId="{B104059A-077F-4A54-824A-90F684F3A8D6}" dt="2021-11-15T00:47:34.560" v="2150" actId="164"/>
          <ac:spMkLst>
            <pc:docMk/>
            <pc:sldMk cId="2746823324" sldId="4104"/>
            <ac:spMk id="313" creationId="{92DB6BF9-A718-4CB1-AD0B-68C9202BAB00}"/>
          </ac:spMkLst>
        </pc:spChg>
        <pc:spChg chg="mod topLvl">
          <ac:chgData name="Gabita Cruz" userId="b2611beb94f639ef" providerId="LiveId" clId="{B104059A-077F-4A54-824A-90F684F3A8D6}" dt="2021-11-15T00:47:34.560" v="2150" actId="164"/>
          <ac:spMkLst>
            <pc:docMk/>
            <pc:sldMk cId="2746823324" sldId="4104"/>
            <ac:spMk id="314" creationId="{739FA185-8A27-4627-AB50-346C194C07D4}"/>
          </ac:spMkLst>
        </pc:spChg>
        <pc:spChg chg="mod topLvl">
          <ac:chgData name="Gabita Cruz" userId="b2611beb94f639ef" providerId="LiveId" clId="{B104059A-077F-4A54-824A-90F684F3A8D6}" dt="2021-11-15T00:47:34.560" v="2150" actId="164"/>
          <ac:spMkLst>
            <pc:docMk/>
            <pc:sldMk cId="2746823324" sldId="4104"/>
            <ac:spMk id="315" creationId="{8709C8F3-A4CD-4639-A051-D15E23E85A0C}"/>
          </ac:spMkLst>
        </pc:spChg>
        <pc:spChg chg="mod topLvl">
          <ac:chgData name="Gabita Cruz" userId="b2611beb94f639ef" providerId="LiveId" clId="{B104059A-077F-4A54-824A-90F684F3A8D6}" dt="2021-11-15T00:47:13.630" v="2148" actId="164"/>
          <ac:spMkLst>
            <pc:docMk/>
            <pc:sldMk cId="2746823324" sldId="4104"/>
            <ac:spMk id="316" creationId="{E2931DC1-C83A-412B-992B-92DD33B7E8D1}"/>
          </ac:spMkLst>
        </pc:spChg>
        <pc:spChg chg="mod topLvl">
          <ac:chgData name="Gabita Cruz" userId="b2611beb94f639ef" providerId="LiveId" clId="{B104059A-077F-4A54-824A-90F684F3A8D6}" dt="2021-11-15T00:47:13.630" v="2148" actId="164"/>
          <ac:spMkLst>
            <pc:docMk/>
            <pc:sldMk cId="2746823324" sldId="4104"/>
            <ac:spMk id="317" creationId="{A432841C-6FB2-4DF2-BF7A-01C9ADDAE9D8}"/>
          </ac:spMkLst>
        </pc:spChg>
        <pc:spChg chg="mod topLvl">
          <ac:chgData name="Gabita Cruz" userId="b2611beb94f639ef" providerId="LiveId" clId="{B104059A-077F-4A54-824A-90F684F3A8D6}" dt="2021-11-15T00:47:13.630" v="2148" actId="164"/>
          <ac:spMkLst>
            <pc:docMk/>
            <pc:sldMk cId="2746823324" sldId="4104"/>
            <ac:spMk id="318" creationId="{057734E9-7C1A-4BF7-98B7-08C783F13CCE}"/>
          </ac:spMkLst>
        </pc:spChg>
        <pc:spChg chg="mod topLvl">
          <ac:chgData name="Gabita Cruz" userId="b2611beb94f639ef" providerId="LiveId" clId="{B104059A-077F-4A54-824A-90F684F3A8D6}" dt="2021-11-15T00:47:13.630" v="2148" actId="164"/>
          <ac:spMkLst>
            <pc:docMk/>
            <pc:sldMk cId="2746823324" sldId="4104"/>
            <ac:spMk id="319" creationId="{5EE139B2-845C-4C7D-BB1C-47790C4EA2B8}"/>
          </ac:spMkLst>
        </pc:spChg>
        <pc:spChg chg="mod topLvl">
          <ac:chgData name="Gabita Cruz" userId="b2611beb94f639ef" providerId="LiveId" clId="{B104059A-077F-4A54-824A-90F684F3A8D6}" dt="2021-11-15T00:46:37.950" v="2143" actId="164"/>
          <ac:spMkLst>
            <pc:docMk/>
            <pc:sldMk cId="2746823324" sldId="4104"/>
            <ac:spMk id="320" creationId="{07736476-B04D-4740-9699-5CF94F1CFD79}"/>
          </ac:spMkLst>
        </pc:spChg>
        <pc:spChg chg="mod topLvl">
          <ac:chgData name="Gabita Cruz" userId="b2611beb94f639ef" providerId="LiveId" clId="{B104059A-077F-4A54-824A-90F684F3A8D6}" dt="2021-11-15T00:46:37.950" v="2143" actId="164"/>
          <ac:spMkLst>
            <pc:docMk/>
            <pc:sldMk cId="2746823324" sldId="4104"/>
            <ac:spMk id="321" creationId="{9E22DF0D-1D00-4D36-B326-342B8838D477}"/>
          </ac:spMkLst>
        </pc:spChg>
        <pc:spChg chg="mod topLvl">
          <ac:chgData name="Gabita Cruz" userId="b2611beb94f639ef" providerId="LiveId" clId="{B104059A-077F-4A54-824A-90F684F3A8D6}" dt="2021-11-15T00:46:37.950" v="2143" actId="164"/>
          <ac:spMkLst>
            <pc:docMk/>
            <pc:sldMk cId="2746823324" sldId="4104"/>
            <ac:spMk id="322" creationId="{679CB425-6D5E-423F-A8CF-0EC49FAE2ED0}"/>
          </ac:spMkLst>
        </pc:spChg>
        <pc:spChg chg="mod topLvl">
          <ac:chgData name="Gabita Cruz" userId="b2611beb94f639ef" providerId="LiveId" clId="{B104059A-077F-4A54-824A-90F684F3A8D6}" dt="2021-11-15T00:46:37.950" v="2143" actId="164"/>
          <ac:spMkLst>
            <pc:docMk/>
            <pc:sldMk cId="2746823324" sldId="4104"/>
            <ac:spMk id="323" creationId="{7D8AA6A6-207E-403D-9D2F-0E78A14FD4FE}"/>
          </ac:spMkLst>
        </pc:spChg>
        <pc:spChg chg="mod topLvl">
          <ac:chgData name="Gabita Cruz" userId="b2611beb94f639ef" providerId="LiveId" clId="{B104059A-077F-4A54-824A-90F684F3A8D6}" dt="2021-11-15T00:46:37.950" v="2143" actId="164"/>
          <ac:spMkLst>
            <pc:docMk/>
            <pc:sldMk cId="2746823324" sldId="4104"/>
            <ac:spMk id="324" creationId="{369D52B5-33E5-4184-BA16-3316512BBE54}"/>
          </ac:spMkLst>
        </pc:spChg>
        <pc:spChg chg="mod topLvl">
          <ac:chgData name="Gabita Cruz" userId="b2611beb94f639ef" providerId="LiveId" clId="{B104059A-077F-4A54-824A-90F684F3A8D6}" dt="2021-11-15T00:46:37.950" v="2143" actId="164"/>
          <ac:spMkLst>
            <pc:docMk/>
            <pc:sldMk cId="2746823324" sldId="4104"/>
            <ac:spMk id="325" creationId="{2D8B06A4-1266-4A7C-AA1D-F91DABDCF56F}"/>
          </ac:spMkLst>
        </pc:spChg>
        <pc:spChg chg="mod topLvl">
          <ac:chgData name="Gabita Cruz" userId="b2611beb94f639ef" providerId="LiveId" clId="{B104059A-077F-4A54-824A-90F684F3A8D6}" dt="2021-11-15T00:46:37.950" v="2143" actId="164"/>
          <ac:spMkLst>
            <pc:docMk/>
            <pc:sldMk cId="2746823324" sldId="4104"/>
            <ac:spMk id="326" creationId="{9B0A8D27-BDCA-4637-819E-9F8C019244F7}"/>
          </ac:spMkLst>
        </pc:spChg>
        <pc:spChg chg="mod topLvl">
          <ac:chgData name="Gabita Cruz" userId="b2611beb94f639ef" providerId="LiveId" clId="{B104059A-077F-4A54-824A-90F684F3A8D6}" dt="2021-11-15T00:46:37.950" v="2143" actId="164"/>
          <ac:spMkLst>
            <pc:docMk/>
            <pc:sldMk cId="2746823324" sldId="4104"/>
            <ac:spMk id="327" creationId="{FEFA2364-319E-48F8-A423-5474A92BE194}"/>
          </ac:spMkLst>
        </pc:spChg>
        <pc:spChg chg="mod topLvl">
          <ac:chgData name="Gabita Cruz" userId="b2611beb94f639ef" providerId="LiveId" clId="{B104059A-077F-4A54-824A-90F684F3A8D6}" dt="2021-11-15T00:46:37.950" v="2143" actId="164"/>
          <ac:spMkLst>
            <pc:docMk/>
            <pc:sldMk cId="2746823324" sldId="4104"/>
            <ac:spMk id="328" creationId="{42666A88-4A55-4E78-8B8A-2699622F64C3}"/>
          </ac:spMkLst>
        </pc:spChg>
        <pc:spChg chg="mod topLvl">
          <ac:chgData name="Gabita Cruz" userId="b2611beb94f639ef" providerId="LiveId" clId="{B104059A-077F-4A54-824A-90F684F3A8D6}" dt="2021-11-15T00:46:37.950" v="2143" actId="164"/>
          <ac:spMkLst>
            <pc:docMk/>
            <pc:sldMk cId="2746823324" sldId="4104"/>
            <ac:spMk id="329" creationId="{A69F297C-C54E-4941-9CFE-9C4F07743C5B}"/>
          </ac:spMkLst>
        </pc:spChg>
        <pc:spChg chg="mod topLvl">
          <ac:chgData name="Gabita Cruz" userId="b2611beb94f639ef" providerId="LiveId" clId="{B104059A-077F-4A54-824A-90F684F3A8D6}" dt="2021-11-15T00:46:16.998" v="2141" actId="164"/>
          <ac:spMkLst>
            <pc:docMk/>
            <pc:sldMk cId="2746823324" sldId="4104"/>
            <ac:spMk id="330" creationId="{B1072512-F1C0-4667-B336-846F328A09C6}"/>
          </ac:spMkLst>
        </pc:spChg>
        <pc:spChg chg="mod topLvl">
          <ac:chgData name="Gabita Cruz" userId="b2611beb94f639ef" providerId="LiveId" clId="{B104059A-077F-4A54-824A-90F684F3A8D6}" dt="2021-11-15T00:46:16.998" v="2141" actId="164"/>
          <ac:spMkLst>
            <pc:docMk/>
            <pc:sldMk cId="2746823324" sldId="4104"/>
            <ac:spMk id="331" creationId="{6AB52CBA-D920-44B2-B0E1-6246C1CCFC66}"/>
          </ac:spMkLst>
        </pc:spChg>
        <pc:spChg chg="mod topLvl">
          <ac:chgData name="Gabita Cruz" userId="b2611beb94f639ef" providerId="LiveId" clId="{B104059A-077F-4A54-824A-90F684F3A8D6}" dt="2021-11-15T00:46:16.998" v="2141" actId="164"/>
          <ac:spMkLst>
            <pc:docMk/>
            <pc:sldMk cId="2746823324" sldId="4104"/>
            <ac:spMk id="332" creationId="{026B74E3-2325-4873-A555-227B45C4B29E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33" creationId="{A5EEED0A-AA3B-45B7-90EF-36847A41A04E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34" creationId="{91254B1D-4E20-4EA0-877C-1143CE37A9FB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35" creationId="{6B217CFA-CB65-436C-AB3A-B3A88F776B92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36" creationId="{C6B84823-317A-4C02-A77C-4ADDB90B05EB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37" creationId="{C9422303-5F31-4B45-9C40-C5BF13C3739E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38" creationId="{C540BA42-79E7-4C52-8014-9B406D6C47AF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39" creationId="{3F406F5E-4BAE-483C-95F3-8829F9E7929C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40" creationId="{705D1172-BED5-4F6E-A039-CFBBB45BE8D6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41" creationId="{8A4A9E85-ECD3-486F-9F44-F44DD0903F5C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42" creationId="{EA8A8627-C725-4098-A6AC-0E24CDFF40B1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43" creationId="{1A74B26D-1BB9-464F-B480-5ADAA6814DD4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44" creationId="{C8869491-CBBC-4AD3-A432-E5DA6DAE3A49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45" creationId="{D99B0860-D0DD-4B1D-914A-2259E5D0748D}"/>
          </ac:spMkLst>
        </pc:spChg>
        <pc:spChg chg="mod topLvl">
          <ac:chgData name="Gabita Cruz" userId="b2611beb94f639ef" providerId="LiveId" clId="{B104059A-077F-4A54-824A-90F684F3A8D6}" dt="2021-11-15T00:45:46.474" v="2137" actId="164"/>
          <ac:spMkLst>
            <pc:docMk/>
            <pc:sldMk cId="2746823324" sldId="4104"/>
            <ac:spMk id="346" creationId="{1D180998-01AE-422C-B3B4-EE09D03C8F79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47" creationId="{7384B28F-774B-4AE2-A3DE-50C53BC1C156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48" creationId="{4002E2A7-24CF-463B-88A9-2C6DFC6C9BA0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49" creationId="{CF245B8E-807C-42FE-811D-23059E63326C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50" creationId="{D8112468-5BC8-4191-8BA0-D1F2FE40901C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51" creationId="{0BC55D67-4D1F-41CB-B04F-8B48C40367B1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52" creationId="{DDC61053-076F-49D5-9731-568DBFD4303F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53" creationId="{A2130B9E-CE52-4591-A91A-35E010B56BF1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54" creationId="{D93C66F9-C887-4351-93D5-7232067083B8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55" creationId="{08AB6C43-FBDA-47C2-96A2-3A97FC2B46A2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56" creationId="{016601DA-4D50-467F-BCFD-D031F42DD654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57" creationId="{8BA046CA-F788-44B6-899D-40E05A81D6FF}"/>
          </ac:spMkLst>
        </pc:spChg>
        <pc:spChg chg="mod topLvl">
          <ac:chgData name="Gabita Cruz" userId="b2611beb94f639ef" providerId="LiveId" clId="{B104059A-077F-4A54-824A-90F684F3A8D6}" dt="2021-11-15T00:40:29.419" v="2091" actId="164"/>
          <ac:spMkLst>
            <pc:docMk/>
            <pc:sldMk cId="2746823324" sldId="4104"/>
            <ac:spMk id="358" creationId="{7AD650CE-B22C-4F4A-A953-83D993EE8710}"/>
          </ac:spMkLst>
        </pc:spChg>
        <pc:spChg chg="mod topLvl">
          <ac:chgData name="Gabita Cruz" userId="b2611beb94f639ef" providerId="LiveId" clId="{B104059A-077F-4A54-824A-90F684F3A8D6}" dt="2021-11-15T00:40:29.419" v="2091" actId="164"/>
          <ac:spMkLst>
            <pc:docMk/>
            <pc:sldMk cId="2746823324" sldId="4104"/>
            <ac:spMk id="359" creationId="{5E9FE707-96DE-4202-8113-C41E487DA92B}"/>
          </ac:spMkLst>
        </pc:spChg>
        <pc:spChg chg="mod topLvl">
          <ac:chgData name="Gabita Cruz" userId="b2611beb94f639ef" providerId="LiveId" clId="{B104059A-077F-4A54-824A-90F684F3A8D6}" dt="2021-11-15T00:40:29.419" v="2091" actId="164"/>
          <ac:spMkLst>
            <pc:docMk/>
            <pc:sldMk cId="2746823324" sldId="4104"/>
            <ac:spMk id="360" creationId="{7541B158-2730-480C-853E-A62D8A4B10A0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61" creationId="{F3BC7B33-DD35-4E3E-AB1E-A151A993909A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62" creationId="{30B9734A-9FEB-4D10-A17F-64F3D9792B06}"/>
          </ac:spMkLst>
        </pc:spChg>
        <pc:spChg chg="mod topLvl">
          <ac:chgData name="Gabita Cruz" userId="b2611beb94f639ef" providerId="LiveId" clId="{B104059A-077F-4A54-824A-90F684F3A8D6}" dt="2021-11-15T00:42:40.770" v="2105" actId="207"/>
          <ac:spMkLst>
            <pc:docMk/>
            <pc:sldMk cId="2746823324" sldId="4104"/>
            <ac:spMk id="363" creationId="{D3F9A3CF-743A-4C97-A525-0D202D0724A6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64" creationId="{A129EB88-A5A2-4478-8C5B-9AAE81B1610E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65" creationId="{58E37A73-9C81-4CB1-84F4-12A2854D6306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66" creationId="{75EF5033-B8EB-42B2-842D-986D664D8CFB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67" creationId="{1A1A6892-6541-47B3-9044-65C5ED9C1459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68" creationId="{DC1AD1C4-78F7-4F24-9457-61CFE949532A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69" creationId="{0CE09D48-F946-43E7-8963-93B324312309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70" creationId="{B6282910-59FD-4D38-9216-6AC82C3380A8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71" creationId="{2E84459F-6629-496E-87E5-A23B924A1B6E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72" creationId="{3E5BB8E4-137F-4FD2-BF7F-4DCCC2247FBA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73" creationId="{CD161E12-3833-47F4-811A-FD3660052D7E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74" creationId="{B627F7CA-EC04-412B-BF2F-D2F2F3444B53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75" creationId="{5724FCFB-2DE2-4207-BFCB-462B4EF92D66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76" creationId="{C132258F-D787-4173-AB9D-7F097A8402D3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77" creationId="{669098BC-795B-44B2-A9BA-B269EAEA36EF}"/>
          </ac:spMkLst>
        </pc:spChg>
        <pc:spChg chg="mod topLvl">
          <ac:chgData name="Gabita Cruz" userId="b2611beb94f639ef" providerId="LiveId" clId="{B104059A-077F-4A54-824A-90F684F3A8D6}" dt="2021-11-15T00:42:12.479" v="2103" actId="164"/>
          <ac:spMkLst>
            <pc:docMk/>
            <pc:sldMk cId="2746823324" sldId="4104"/>
            <ac:spMk id="378" creationId="{F9E9D3BF-B906-42D5-9BE9-8693F13F0769}"/>
          </ac:spMkLst>
        </pc:spChg>
        <pc:spChg chg="add mod">
          <ac:chgData name="Gabita Cruz" userId="b2611beb94f639ef" providerId="LiveId" clId="{B104059A-077F-4A54-824A-90F684F3A8D6}" dt="2021-11-15T00:53:20.553" v="2303" actId="207"/>
          <ac:spMkLst>
            <pc:docMk/>
            <pc:sldMk cId="2746823324" sldId="4104"/>
            <ac:spMk id="379" creationId="{B92B524F-690F-432F-B86D-3D01A6251B5F}"/>
          </ac:spMkLst>
        </pc:spChg>
        <pc:spChg chg="add mod">
          <ac:chgData name="Gabita Cruz" userId="b2611beb94f639ef" providerId="LiveId" clId="{B104059A-077F-4A54-824A-90F684F3A8D6}" dt="2021-11-15T00:53:20.553" v="2303" actId="207"/>
          <ac:spMkLst>
            <pc:docMk/>
            <pc:sldMk cId="2746823324" sldId="4104"/>
            <ac:spMk id="380" creationId="{CD1D9A19-BF74-4985-9CA2-D4CD441E6AC2}"/>
          </ac:spMkLst>
        </pc:spChg>
        <pc:spChg chg="add mod">
          <ac:chgData name="Gabita Cruz" userId="b2611beb94f639ef" providerId="LiveId" clId="{B104059A-077F-4A54-824A-90F684F3A8D6}" dt="2021-11-15T00:38:15.037" v="2069" actId="571"/>
          <ac:spMkLst>
            <pc:docMk/>
            <pc:sldMk cId="2746823324" sldId="4104"/>
            <ac:spMk id="381" creationId="{25D808EC-F6E8-4119-B646-E6D656F7FB6F}"/>
          </ac:spMkLst>
        </pc:spChg>
        <pc:spChg chg="add mod">
          <ac:chgData name="Gabita Cruz" userId="b2611beb94f639ef" providerId="LiveId" clId="{B104059A-077F-4A54-824A-90F684F3A8D6}" dt="2021-11-15T00:53:20.553" v="2303" actId="207"/>
          <ac:spMkLst>
            <pc:docMk/>
            <pc:sldMk cId="2746823324" sldId="4104"/>
            <ac:spMk id="382" creationId="{6C1B2CDD-49A5-4223-8979-9B8251C0CEB2}"/>
          </ac:spMkLst>
        </pc:spChg>
        <pc:spChg chg="add mod">
          <ac:chgData name="Gabita Cruz" userId="b2611beb94f639ef" providerId="LiveId" clId="{B104059A-077F-4A54-824A-90F684F3A8D6}" dt="2021-11-15T00:53:29.857" v="2304" actId="207"/>
          <ac:spMkLst>
            <pc:docMk/>
            <pc:sldMk cId="2746823324" sldId="4104"/>
            <ac:spMk id="396" creationId="{BCBD1C3C-81F1-4C98-A36A-0BE4D1E4E228}"/>
          </ac:spMkLst>
        </pc:spChg>
        <pc:spChg chg="add mod">
          <ac:chgData name="Gabita Cruz" userId="b2611beb94f639ef" providerId="LiveId" clId="{B104059A-077F-4A54-824A-90F684F3A8D6}" dt="2021-11-15T00:53:39.597" v="2305" actId="207"/>
          <ac:spMkLst>
            <pc:docMk/>
            <pc:sldMk cId="2746823324" sldId="4104"/>
            <ac:spMk id="397" creationId="{276EC551-08F9-452B-BD88-5935B0246C22}"/>
          </ac:spMkLst>
        </pc:spChg>
        <pc:spChg chg="add mod topLvl">
          <ac:chgData name="Gabita Cruz" userId="b2611beb94f639ef" providerId="LiveId" clId="{B104059A-077F-4A54-824A-90F684F3A8D6}" dt="2021-11-15T00:55:32.007" v="2314" actId="207"/>
          <ac:spMkLst>
            <pc:docMk/>
            <pc:sldMk cId="2746823324" sldId="4104"/>
            <ac:spMk id="398" creationId="{62C171D7-9E19-4F0D-8C6E-F182A8A77FA9}"/>
          </ac:spMkLst>
        </pc:spChg>
        <pc:spChg chg="add mod topLvl">
          <ac:chgData name="Gabita Cruz" userId="b2611beb94f639ef" providerId="LiveId" clId="{B104059A-077F-4A54-824A-90F684F3A8D6}" dt="2021-11-15T00:54:35.697" v="2312" actId="165"/>
          <ac:spMkLst>
            <pc:docMk/>
            <pc:sldMk cId="2746823324" sldId="4104"/>
            <ac:spMk id="399" creationId="{F3CFAEFE-33CF-4E4C-82AA-D4BB914CE6BB}"/>
          </ac:spMkLst>
        </pc:spChg>
        <pc:spChg chg="add mod topLvl">
          <ac:chgData name="Gabita Cruz" userId="b2611beb94f639ef" providerId="LiveId" clId="{B104059A-077F-4A54-824A-90F684F3A8D6}" dt="2021-11-15T00:55:32.007" v="2314" actId="207"/>
          <ac:spMkLst>
            <pc:docMk/>
            <pc:sldMk cId="2746823324" sldId="4104"/>
            <ac:spMk id="400" creationId="{393D3600-14B3-4BE9-B514-F1828B6813C2}"/>
          </ac:spMkLst>
        </pc:spChg>
        <pc:spChg chg="add mod topLvl">
          <ac:chgData name="Gabita Cruz" userId="b2611beb94f639ef" providerId="LiveId" clId="{B104059A-077F-4A54-824A-90F684F3A8D6}" dt="2021-11-15T00:54:35.697" v="2312" actId="165"/>
          <ac:spMkLst>
            <pc:docMk/>
            <pc:sldMk cId="2746823324" sldId="4104"/>
            <ac:spMk id="401" creationId="{A44709E8-E17F-4007-A6D0-A8E80C2A6E1E}"/>
          </ac:spMkLst>
        </pc:spChg>
        <pc:spChg chg="add mod topLvl">
          <ac:chgData name="Gabita Cruz" userId="b2611beb94f639ef" providerId="LiveId" clId="{B104059A-077F-4A54-824A-90F684F3A8D6}" dt="2021-11-15T00:55:32.007" v="2314" actId="207"/>
          <ac:spMkLst>
            <pc:docMk/>
            <pc:sldMk cId="2746823324" sldId="4104"/>
            <ac:spMk id="402" creationId="{227D0A18-0E59-4ECA-A106-CE293723503C}"/>
          </ac:spMkLst>
        </pc:spChg>
        <pc:spChg chg="add mod topLvl">
          <ac:chgData name="Gabita Cruz" userId="b2611beb94f639ef" providerId="LiveId" clId="{B104059A-077F-4A54-824A-90F684F3A8D6}" dt="2021-11-15T00:54:35.697" v="2312" actId="165"/>
          <ac:spMkLst>
            <pc:docMk/>
            <pc:sldMk cId="2746823324" sldId="4104"/>
            <ac:spMk id="403" creationId="{31FE37D0-D26C-4F2A-AEB6-3C6F5BC6037A}"/>
          </ac:spMkLst>
        </pc:spChg>
        <pc:grpChg chg="add del mod">
          <ac:chgData name="Gabita Cruz" userId="b2611beb94f639ef" providerId="LiveId" clId="{B104059A-077F-4A54-824A-90F684F3A8D6}" dt="2021-11-15T00:36:27.362" v="2052" actId="165"/>
          <ac:grpSpMkLst>
            <pc:docMk/>
            <pc:sldMk cId="2746823324" sldId="4104"/>
            <ac:grpSpMk id="2" creationId="{9020D568-6194-410C-AFB1-309A1E1D11FA}"/>
          </ac:grpSpMkLst>
        </pc:grpChg>
        <pc:grpChg chg="add mod">
          <ac:chgData name="Gabita Cruz" userId="b2611beb94f639ef" providerId="LiveId" clId="{B104059A-077F-4A54-824A-90F684F3A8D6}" dt="2021-11-15T00:42:12.479" v="2103" actId="164"/>
          <ac:grpSpMkLst>
            <pc:docMk/>
            <pc:sldMk cId="2746823324" sldId="4104"/>
            <ac:grpSpMk id="383" creationId="{1DC2F97B-D6AC-48DA-81D2-1DC9090BC3D7}"/>
          </ac:grpSpMkLst>
        </pc:grpChg>
        <pc:grpChg chg="add mod">
          <ac:chgData name="Gabita Cruz" userId="b2611beb94f639ef" providerId="LiveId" clId="{B104059A-077F-4A54-824A-90F684F3A8D6}" dt="2021-11-15T00:54:53.417" v="2313" actId="164"/>
          <ac:grpSpMkLst>
            <pc:docMk/>
            <pc:sldMk cId="2746823324" sldId="4104"/>
            <ac:grpSpMk id="384" creationId="{0765B601-510F-4470-ADE3-88C223265F13}"/>
          </ac:grpSpMkLst>
        </pc:grpChg>
        <pc:grpChg chg="add mod">
          <ac:chgData name="Gabita Cruz" userId="b2611beb94f639ef" providerId="LiveId" clId="{B104059A-077F-4A54-824A-90F684F3A8D6}" dt="2021-11-15T00:54:53.417" v="2313" actId="164"/>
          <ac:grpSpMkLst>
            <pc:docMk/>
            <pc:sldMk cId="2746823324" sldId="4104"/>
            <ac:grpSpMk id="385" creationId="{A41650FE-78C4-4C76-BE96-2DCC777CB56A}"/>
          </ac:grpSpMkLst>
        </pc:grpChg>
        <pc:grpChg chg="add mod">
          <ac:chgData name="Gabita Cruz" userId="b2611beb94f639ef" providerId="LiveId" clId="{B104059A-077F-4A54-824A-90F684F3A8D6}" dt="2021-11-15T00:54:53.417" v="2313" actId="164"/>
          <ac:grpSpMkLst>
            <pc:docMk/>
            <pc:sldMk cId="2746823324" sldId="4104"/>
            <ac:grpSpMk id="386" creationId="{E9EE817A-74C8-4F81-8F54-73CFD205D14C}"/>
          </ac:grpSpMkLst>
        </pc:grpChg>
        <pc:grpChg chg="add mod">
          <ac:chgData name="Gabita Cruz" userId="b2611beb94f639ef" providerId="LiveId" clId="{B104059A-077F-4A54-824A-90F684F3A8D6}" dt="2021-11-15T00:47:13.630" v="2148" actId="164"/>
          <ac:grpSpMkLst>
            <pc:docMk/>
            <pc:sldMk cId="2746823324" sldId="4104"/>
            <ac:grpSpMk id="387" creationId="{39263E28-225F-41EC-9A85-43CC3DCF14E4}"/>
          </ac:grpSpMkLst>
        </pc:grpChg>
        <pc:grpChg chg="add mod">
          <ac:chgData name="Gabita Cruz" userId="b2611beb94f639ef" providerId="LiveId" clId="{B104059A-077F-4A54-824A-90F684F3A8D6}" dt="2021-11-15T00:54:53.417" v="2313" actId="164"/>
          <ac:grpSpMkLst>
            <pc:docMk/>
            <pc:sldMk cId="2746823324" sldId="4104"/>
            <ac:grpSpMk id="388" creationId="{DB7CC567-F0A4-4059-8F54-66BFCDB0439F}"/>
          </ac:grpSpMkLst>
        </pc:grpChg>
        <pc:grpChg chg="add mod">
          <ac:chgData name="Gabita Cruz" userId="b2611beb94f639ef" providerId="LiveId" clId="{B104059A-077F-4A54-824A-90F684F3A8D6}" dt="2021-11-15T00:47:42.634" v="2152" actId="164"/>
          <ac:grpSpMkLst>
            <pc:docMk/>
            <pc:sldMk cId="2746823324" sldId="4104"/>
            <ac:grpSpMk id="389" creationId="{104BE07E-59C6-4F54-978B-400004BF54AF}"/>
          </ac:grpSpMkLst>
        </pc:grpChg>
        <pc:grpChg chg="add mod">
          <ac:chgData name="Gabita Cruz" userId="b2611beb94f639ef" providerId="LiveId" clId="{B104059A-077F-4A54-824A-90F684F3A8D6}" dt="2021-11-15T00:54:53.417" v="2313" actId="164"/>
          <ac:grpSpMkLst>
            <pc:docMk/>
            <pc:sldMk cId="2746823324" sldId="4104"/>
            <ac:grpSpMk id="390" creationId="{771A1904-9CBC-445D-9F3B-115BE1E86300}"/>
          </ac:grpSpMkLst>
        </pc:grpChg>
        <pc:grpChg chg="add mod">
          <ac:chgData name="Gabita Cruz" userId="b2611beb94f639ef" providerId="LiveId" clId="{B104059A-077F-4A54-824A-90F684F3A8D6}" dt="2021-11-15T00:54:53.417" v="2313" actId="164"/>
          <ac:grpSpMkLst>
            <pc:docMk/>
            <pc:sldMk cId="2746823324" sldId="4104"/>
            <ac:grpSpMk id="391" creationId="{807C26EC-80D3-4B96-98DC-42E72EB4C78A}"/>
          </ac:grpSpMkLst>
        </pc:grpChg>
        <pc:grpChg chg="add mod">
          <ac:chgData name="Gabita Cruz" userId="b2611beb94f639ef" providerId="LiveId" clId="{B104059A-077F-4A54-824A-90F684F3A8D6}" dt="2021-11-15T00:54:53.417" v="2313" actId="164"/>
          <ac:grpSpMkLst>
            <pc:docMk/>
            <pc:sldMk cId="2746823324" sldId="4104"/>
            <ac:grpSpMk id="392" creationId="{38367D06-7189-4AEF-87A2-224E4231E5C4}"/>
          </ac:grpSpMkLst>
        </pc:grpChg>
        <pc:grpChg chg="add mod">
          <ac:chgData name="Gabita Cruz" userId="b2611beb94f639ef" providerId="LiveId" clId="{B104059A-077F-4A54-824A-90F684F3A8D6}" dt="2021-11-15T00:54:53.417" v="2313" actId="164"/>
          <ac:grpSpMkLst>
            <pc:docMk/>
            <pc:sldMk cId="2746823324" sldId="4104"/>
            <ac:grpSpMk id="393" creationId="{9EBB9964-4958-47C8-989F-449286A0228C}"/>
          </ac:grpSpMkLst>
        </pc:grpChg>
        <pc:grpChg chg="add mod">
          <ac:chgData name="Gabita Cruz" userId="b2611beb94f639ef" providerId="LiveId" clId="{B104059A-077F-4A54-824A-90F684F3A8D6}" dt="2021-11-15T00:54:53.417" v="2313" actId="164"/>
          <ac:grpSpMkLst>
            <pc:docMk/>
            <pc:sldMk cId="2746823324" sldId="4104"/>
            <ac:grpSpMk id="394" creationId="{A59995AE-ABFC-405F-8673-871F0324C12D}"/>
          </ac:grpSpMkLst>
        </pc:grpChg>
        <pc:grpChg chg="add mod">
          <ac:chgData name="Gabita Cruz" userId="b2611beb94f639ef" providerId="LiveId" clId="{B104059A-077F-4A54-824A-90F684F3A8D6}" dt="2021-11-15T00:54:53.417" v="2313" actId="164"/>
          <ac:grpSpMkLst>
            <pc:docMk/>
            <pc:sldMk cId="2746823324" sldId="4104"/>
            <ac:grpSpMk id="395" creationId="{2064A9FD-EFAD-461B-B768-9781DEE42735}"/>
          </ac:grpSpMkLst>
        </pc:grpChg>
        <pc:grpChg chg="add del mod">
          <ac:chgData name="Gabita Cruz" userId="b2611beb94f639ef" providerId="LiveId" clId="{B104059A-077F-4A54-824A-90F684F3A8D6}" dt="2021-11-15T00:54:35.697" v="2312" actId="165"/>
          <ac:grpSpMkLst>
            <pc:docMk/>
            <pc:sldMk cId="2746823324" sldId="4104"/>
            <ac:grpSpMk id="404" creationId="{1DAC56E7-6838-49AD-9154-A7BA084F4BD6}"/>
          </ac:grpSpMkLst>
        </pc:grpChg>
        <pc:grpChg chg="add del mod">
          <ac:chgData name="Gabita Cruz" userId="b2611beb94f639ef" providerId="LiveId" clId="{B104059A-077F-4A54-824A-90F684F3A8D6}" dt="2021-11-15T00:54:35.697" v="2312" actId="165"/>
          <ac:grpSpMkLst>
            <pc:docMk/>
            <pc:sldMk cId="2746823324" sldId="4104"/>
            <ac:grpSpMk id="405" creationId="{75568F1E-1A4A-4708-B444-EE5895F8E082}"/>
          </ac:grpSpMkLst>
        </pc:grpChg>
        <pc:grpChg chg="add del mod">
          <ac:chgData name="Gabita Cruz" userId="b2611beb94f639ef" providerId="LiveId" clId="{B104059A-077F-4A54-824A-90F684F3A8D6}" dt="2021-11-15T00:54:35.697" v="2312" actId="165"/>
          <ac:grpSpMkLst>
            <pc:docMk/>
            <pc:sldMk cId="2746823324" sldId="4104"/>
            <ac:grpSpMk id="406" creationId="{9F6AA155-397D-4EF7-B13F-28E0EFE5671C}"/>
          </ac:grpSpMkLst>
        </pc:grpChg>
        <pc:grpChg chg="add mod">
          <ac:chgData name="Gabita Cruz" userId="b2611beb94f639ef" providerId="LiveId" clId="{B104059A-077F-4A54-824A-90F684F3A8D6}" dt="2021-11-15T00:54:53.417" v="2313" actId="164"/>
          <ac:grpSpMkLst>
            <pc:docMk/>
            <pc:sldMk cId="2746823324" sldId="4104"/>
            <ac:grpSpMk id="407" creationId="{D3BADC57-B2BA-4498-8410-DE303674F400}"/>
          </ac:grpSpMkLst>
        </pc:grpChg>
      </pc:sldChg>
      <pc:sldChg chg="addSp delSp modSp new mod">
        <pc:chgData name="Gabita Cruz" userId="b2611beb94f639ef" providerId="LiveId" clId="{B104059A-077F-4A54-824A-90F684F3A8D6}" dt="2021-11-15T02:05:12.268" v="2670" actId="1076"/>
        <pc:sldMkLst>
          <pc:docMk/>
          <pc:sldMk cId="3921853935" sldId="4105"/>
        </pc:sldMkLst>
        <pc:spChg chg="del mod topLvl">
          <ac:chgData name="Gabita Cruz" userId="b2611beb94f639ef" providerId="LiveId" clId="{B104059A-077F-4A54-824A-90F684F3A8D6}" dt="2021-11-15T01:06:06.077" v="2318" actId="478"/>
          <ac:spMkLst>
            <pc:docMk/>
            <pc:sldMk cId="3921853935" sldId="4105"/>
            <ac:spMk id="3" creationId="{6E9B5D99-DAC5-431E-A78C-A46BC1915C02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4" creationId="{AAF8282F-D331-4897-86E1-335969B0154E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5" creationId="{A6020BE2-BAAD-44FF-A711-BB6BB6D1D91B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6" creationId="{54D1D378-70BB-4A37-BD75-8A34DD845368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7" creationId="{9CF1F000-6556-4613-808C-9A4D900F2BBD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8" creationId="{2B4B3AC6-E775-4AA0-995D-1E27AC41D704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9" creationId="{740740FE-DD30-4B97-966B-4A110AEE9676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10" creationId="{9B0A7826-5F17-4F32-B4FF-5B05C80FC40D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11" creationId="{F3620864-EED0-4BF6-A684-1C301362374E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12" creationId="{9C28C624-439A-4374-AAC1-F25C31073F14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13" creationId="{874FFF00-BAE7-4695-B156-882A915FBFF6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14" creationId="{1CC56C2F-3BAE-408D-B1B7-4D733D670E82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15" creationId="{07A41363-985F-4473-B7DF-A900C6CAC3B5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16" creationId="{F6274A4E-842F-4A6C-B848-25C69FC5143E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17" creationId="{269D732A-7FAE-4231-9128-7343D098F6B3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18" creationId="{924F8158-C1C6-40CB-993A-24F0EA9E233A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19" creationId="{ADE64B8E-2422-486F-8527-A4628CB2CCC3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20" creationId="{3F708ECD-92DD-4D9B-8A83-E487EB5F793B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21" creationId="{ABEE5404-5074-4888-B824-FF3604122886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22" creationId="{E363EEE0-6ED4-45D0-A24C-92529E28FF6D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23" creationId="{BFE0023E-8474-42B8-994B-7897F10CD631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24" creationId="{E7A612CF-F65D-4DF7-91EA-D9DDD99AFC70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25" creationId="{46E39D2E-2C9D-4D6C-858E-CA9CA9684B24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26" creationId="{15D96BF0-D5F7-43DD-98B8-D13D6299F9B3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27" creationId="{EFC1956C-BEDD-4D60-9323-3029E2C027DC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28" creationId="{C1EF5E63-8FB5-4EF2-9191-D39A9C8C92B3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29" creationId="{42F0C6CC-5E70-47E3-9B5E-D9FE6E6CA72C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30" creationId="{BC2D8114-C846-4A4C-9795-CD06B203FCDF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31" creationId="{C84C18D6-C03D-4E1D-9891-5FCAD90486C7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32" creationId="{CEB6F5C7-8E25-47DD-94AE-F8A5D1211FBF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33" creationId="{2BC1AA6F-0FBA-4F79-B958-583AF436DD01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34" creationId="{4B570C50-A5AE-45D0-9C04-AA97E00BBF64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35" creationId="{AD30BFDE-0053-44DF-BBED-F4E16E89388B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36" creationId="{6DF48F70-CE69-4A8F-BE58-ED4724402234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37" creationId="{6D7C619D-6D6D-4C71-A882-F062D035DCB7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38" creationId="{317936A2-6D32-4D46-B5CE-F1340E2C6544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39" creationId="{0923DAD9-60C5-46EC-9EBB-63AD4FE8A83F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40" creationId="{A02DEA03-72D3-4B89-A185-5FE347BC9CAA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41" creationId="{CADE97DE-4FF6-48DF-B4D7-FB19EF86395B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42" creationId="{63BE363F-EA8E-473A-B53F-087DD3C8766D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43" creationId="{AC40B206-5CB5-4BA3-91C6-196BF0FE18CA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44" creationId="{B2E38200-9E9A-48D0-B466-C15D5A6A19CA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45" creationId="{4D546589-24BE-42FC-9B55-50CE507D2022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46" creationId="{0DAFBDCA-A371-442D-9B9B-AD61900D1469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47" creationId="{42C0921D-F1B9-4880-8EBD-7468B6B92290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48" creationId="{A71A3641-1340-4CB1-9116-1008EAF15D98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49" creationId="{8CD1F4EE-0F90-4F6F-A068-8CE3D2649C79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50" creationId="{46AF75FD-BAAA-4F26-961F-09CF6C4369F9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51" creationId="{F737ACAD-4FEA-4CA2-9D02-056FC4617385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52" creationId="{21EFE613-4169-4FBB-9643-813C73728541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53" creationId="{DAFED476-3951-4E3C-B487-1F9F43B37E4A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54" creationId="{703379B0-7BCD-480F-9BFE-9BB3BDEA1113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55" creationId="{F2BBA6BF-CCB9-425B-BF77-A813CAC7E8ED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56" creationId="{A52AFAB6-891D-4A66-8F81-D6CD24D2106A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57" creationId="{CDD136C5-EECC-4C4A-B8A5-8A1E4F6FC29B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58" creationId="{6014E7DF-73A7-4AFD-848F-58BC54A3F5E3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59" creationId="{ED8C57CC-1618-480A-B156-7BBA7417136B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60" creationId="{5B796847-752E-4957-B2E9-566BECD54629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61" creationId="{040F3FC5-70B0-4501-8179-898DADF95D27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62" creationId="{42B8C39A-729F-4E8F-960F-85C34AEE0319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63" creationId="{25A23CB1-0EDF-4D8A-AFD5-C0E7187A65F0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64" creationId="{CC785941-2718-4CE3-832C-3D029FED255B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65" creationId="{9EAAEAA1-0DFF-44B8-88B5-54EA4021F0B4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66" creationId="{FA8D81ED-AECE-4FFB-9D90-D4130EDC8B50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67" creationId="{8A915509-11D4-47B7-84FE-2AF9076216CE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68" creationId="{AB3AE2C8-C351-4B0C-BAD3-1DDE4AF79685}"/>
          </ac:spMkLst>
        </pc:spChg>
        <pc:spChg chg="del mod topLvl">
          <ac:chgData name="Gabita Cruz" userId="b2611beb94f639ef" providerId="LiveId" clId="{B104059A-077F-4A54-824A-90F684F3A8D6}" dt="2021-11-15T01:06:10.536" v="2319" actId="478"/>
          <ac:spMkLst>
            <pc:docMk/>
            <pc:sldMk cId="3921853935" sldId="4105"/>
            <ac:spMk id="69" creationId="{8F9B9D3D-B9D6-43C3-9F35-1226E9D23371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70" creationId="{6359D8BF-B6D6-4A61-8FC9-B9B865E4C1AC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71" creationId="{2F27ABE8-4200-4329-9B15-2595A4476128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72" creationId="{6E9EEDAC-4313-4749-B8EA-AAA81E76C285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73" creationId="{F325E537-B934-4FA9-AA6B-B7DEAE748CD2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74" creationId="{8B83B74A-250E-4518-ABAC-56CEEE236B85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75" creationId="{892327A4-0C07-4411-87AD-DD0AB8E6C029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76" creationId="{72261A67-1C04-46C6-9DA4-9FCBFB12E2EB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77" creationId="{E7000FFE-6BBC-41E9-B0A5-16CDC0D5F14C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78" creationId="{D4F4BE42-CDE9-4459-B4E9-D7A8C527C065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79" creationId="{61A04F48-25C9-40F6-93FE-CD18BC9DA172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80" creationId="{E3456516-74A1-4DDF-B720-C3B2F596FF32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81" creationId="{6AF8EC7F-86F6-4247-9E40-66BCC9868252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82" creationId="{89BDBF84-BFAC-47CA-972D-FFD5A55E086C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83" creationId="{98A37AF0-902B-4B98-8390-99C3022C4988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84" creationId="{C638E471-ADC5-4605-B678-7F57245DCB58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85" creationId="{922EF773-A170-4EC9-97D4-EDFF639C8857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86" creationId="{FE48F2C0-3B7D-4C50-82C9-32219CBCEE3F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87" creationId="{ED97F8EA-C470-41EC-9963-A8AD93B1E8BC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88" creationId="{4131042D-1B78-4463-A911-EB7B9EF95C6A}"/>
          </ac:spMkLst>
        </pc:spChg>
        <pc:spChg chg="del mod topLvl">
          <ac:chgData name="Gabita Cruz" userId="b2611beb94f639ef" providerId="LiveId" clId="{B104059A-077F-4A54-824A-90F684F3A8D6}" dt="2021-11-15T01:44:14.011" v="2486"/>
          <ac:spMkLst>
            <pc:docMk/>
            <pc:sldMk cId="3921853935" sldId="4105"/>
            <ac:spMk id="89" creationId="{AF461655-709B-475B-A73A-232E16BA3CC8}"/>
          </ac:spMkLst>
        </pc:spChg>
        <pc:spChg chg="del mod topLvl">
          <ac:chgData name="Gabita Cruz" userId="b2611beb94f639ef" providerId="LiveId" clId="{B104059A-077F-4A54-824A-90F684F3A8D6}" dt="2021-11-15T01:44:14.011" v="2486"/>
          <ac:spMkLst>
            <pc:docMk/>
            <pc:sldMk cId="3921853935" sldId="4105"/>
            <ac:spMk id="90" creationId="{8DADD706-0504-4513-B204-F30EEDFC4027}"/>
          </ac:spMkLst>
        </pc:spChg>
        <pc:spChg chg="del mod topLvl">
          <ac:chgData name="Gabita Cruz" userId="b2611beb94f639ef" providerId="LiveId" clId="{B104059A-077F-4A54-824A-90F684F3A8D6}" dt="2021-11-15T01:44:14.011" v="2486"/>
          <ac:spMkLst>
            <pc:docMk/>
            <pc:sldMk cId="3921853935" sldId="4105"/>
            <ac:spMk id="91" creationId="{AD553717-D491-40BC-AB9A-65105444041E}"/>
          </ac:spMkLst>
        </pc:spChg>
        <pc:spChg chg="del mod topLvl">
          <ac:chgData name="Gabita Cruz" userId="b2611beb94f639ef" providerId="LiveId" clId="{B104059A-077F-4A54-824A-90F684F3A8D6}" dt="2021-11-15T01:43:52.895" v="2484"/>
          <ac:spMkLst>
            <pc:docMk/>
            <pc:sldMk cId="3921853935" sldId="4105"/>
            <ac:spMk id="92" creationId="{042209BF-908A-47F1-86FF-9856C124C105}"/>
          </ac:spMkLst>
        </pc:spChg>
        <pc:spChg chg="del mod topLvl">
          <ac:chgData name="Gabita Cruz" userId="b2611beb94f639ef" providerId="LiveId" clId="{B104059A-077F-4A54-824A-90F684F3A8D6}" dt="2021-11-15T01:43:52.895" v="2484"/>
          <ac:spMkLst>
            <pc:docMk/>
            <pc:sldMk cId="3921853935" sldId="4105"/>
            <ac:spMk id="93" creationId="{33423625-C7A9-40D1-9DE2-AA71698EC9E5}"/>
          </ac:spMkLst>
        </pc:spChg>
        <pc:spChg chg="del mod topLvl">
          <ac:chgData name="Gabita Cruz" userId="b2611beb94f639ef" providerId="LiveId" clId="{B104059A-077F-4A54-824A-90F684F3A8D6}" dt="2021-11-15T01:43:52.895" v="2484"/>
          <ac:spMkLst>
            <pc:docMk/>
            <pc:sldMk cId="3921853935" sldId="4105"/>
            <ac:spMk id="94" creationId="{8BC7449D-944B-4E5D-A450-84F5C101159E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95" creationId="{A9728411-74B6-4B3A-B12D-2AA6F16A80EC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96" creationId="{E8420C7D-CA7D-454C-95F8-DA163A3B2E04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97" creationId="{E5FE05FC-2B89-478D-A9D8-B938DDBB6CF6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98" creationId="{1542B107-DA7B-4DB0-8059-120B626E1513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99" creationId="{2ECDFD84-5208-4F84-A9BA-D29D4F01ED7D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00" creationId="{2C21259C-2E40-4804-BDF2-0B69E107ABCF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01" creationId="{E8319516-17D1-454E-BF2A-46E498F10DC0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02" creationId="{F1C53170-BCEA-4E7E-B2F3-AC86DACDFFAA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03" creationId="{AB0A87BC-4606-44E7-9751-87E61ABE024F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04" creationId="{DB7AFFBE-08B2-45F5-99B6-4B32331E236A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05" creationId="{59959FC4-A46B-4838-BF95-301C136195A2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06" creationId="{0FE40992-0783-4000-A84D-701D2437C788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07" creationId="{23D6413F-A594-4EF0-AB0D-8942773F3A56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08" creationId="{5CB2F3F3-4F8B-4FF1-95B6-3453C7F920A0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09" creationId="{7B8A71D9-8182-4FD7-BEE7-780E36094FE5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10" creationId="{35BA882F-81BE-4907-AB1F-9AC7A8675853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11" creationId="{2D346B66-E52A-43C4-AA87-B38DBA580EAA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12" creationId="{DD11F7FF-7392-4038-A509-25C9E01DEF45}"/>
          </ac:spMkLst>
        </pc:spChg>
        <pc:spChg chg="del mod topLvl">
          <ac:chgData name="Gabita Cruz" userId="b2611beb94f639ef" providerId="LiveId" clId="{B104059A-077F-4A54-824A-90F684F3A8D6}" dt="2021-11-15T01:38:53.716" v="2436" actId="478"/>
          <ac:spMkLst>
            <pc:docMk/>
            <pc:sldMk cId="3921853935" sldId="4105"/>
            <ac:spMk id="113" creationId="{58D9086A-F941-4AD7-8918-1E32C00EE15D}"/>
          </ac:spMkLst>
        </pc:spChg>
        <pc:spChg chg="del mod topLvl">
          <ac:chgData name="Gabita Cruz" userId="b2611beb94f639ef" providerId="LiveId" clId="{B104059A-077F-4A54-824A-90F684F3A8D6}" dt="2021-11-15T01:38:55.260" v="2437" actId="478"/>
          <ac:spMkLst>
            <pc:docMk/>
            <pc:sldMk cId="3921853935" sldId="4105"/>
            <ac:spMk id="114" creationId="{3CBECA96-A8AA-4863-8B20-F40371FC2F2A}"/>
          </ac:spMkLst>
        </pc:spChg>
        <pc:spChg chg="mod topLvl">
          <ac:chgData name="Gabita Cruz" userId="b2611beb94f639ef" providerId="LiveId" clId="{B104059A-077F-4A54-824A-90F684F3A8D6}" dt="2021-11-15T01:41:44.595" v="2467" actId="164"/>
          <ac:spMkLst>
            <pc:docMk/>
            <pc:sldMk cId="3921853935" sldId="4105"/>
            <ac:spMk id="115" creationId="{15D7D5BC-938E-438A-92A8-3DC92B5065D9}"/>
          </ac:spMkLst>
        </pc:spChg>
        <pc:spChg chg="mod topLvl">
          <ac:chgData name="Gabita Cruz" userId="b2611beb94f639ef" providerId="LiveId" clId="{B104059A-077F-4A54-824A-90F684F3A8D6}" dt="2021-11-15T01:41:44.595" v="2467" actId="164"/>
          <ac:spMkLst>
            <pc:docMk/>
            <pc:sldMk cId="3921853935" sldId="4105"/>
            <ac:spMk id="116" creationId="{4327583A-D42D-4A13-8D88-21AD3E5A4147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17" creationId="{C04A8F5B-72C1-49DF-8958-7D597A387001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18" creationId="{B5864DDB-A604-4A21-8AC5-659A92E40179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19" creationId="{D7F3E9F0-724A-4CBA-95D3-7E707786F654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20" creationId="{9972FA4A-7C30-4E40-BE6C-A15A6C5C5D31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21" creationId="{EB603EE9-0145-4025-AB52-21B9AED23BC0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22" creationId="{EAF08C13-157F-4B0D-B7B2-86E948BF0445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23" creationId="{F54EFBEB-3772-466F-9570-2A79A5ECF87C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24" creationId="{0EF3AC90-CF18-4466-98F5-4E6D29B29B66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25" creationId="{64F517D1-3B69-4AEA-8507-71695017FDA0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26" creationId="{4F5866E5-327E-4366-BEB6-8C8548739441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27" creationId="{C71E4A47-7720-4C52-A8F8-7DBB00B80397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28" creationId="{22E5CAD5-BF50-4AF8-93FF-F7A7836BCC72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29" creationId="{93200F83-45AD-400B-B72B-FFDB301DA909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30" creationId="{214162A7-FF2D-4C28-A5BE-EEC7D16AA622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31" creationId="{25DE9F80-C334-46D9-93D4-E59BF8598432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32" creationId="{D7998C2C-839C-4FC8-BCA1-F77C3721DA0A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33" creationId="{EA5D8C30-F9B5-418A-B1AA-0440CE1DD5B2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34" creationId="{4D1869DD-24CA-4206-B82D-9B0BD65C3524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35" creationId="{EAA9AA43-B4B6-40F2-A588-70205ADBFB21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36" creationId="{27079AEA-CDE9-4377-A841-2B75204FD34C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37" creationId="{FFB4B7B5-70DD-40F5-9352-06997FFDB113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38" creationId="{1BD90CF5-E00E-4BAA-B6DB-7071F944EE1F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39" creationId="{0E08007F-B184-4F0E-BD73-A38390052DDD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40" creationId="{307B304E-1C72-442C-A783-9F9E8422DF40}"/>
          </ac:spMkLst>
        </pc:spChg>
        <pc:spChg chg="mod topLvl">
          <ac:chgData name="Gabita Cruz" userId="b2611beb94f639ef" providerId="LiveId" clId="{B104059A-077F-4A54-824A-90F684F3A8D6}" dt="2021-11-15T01:42:10.208" v="2468" actId="164"/>
          <ac:spMkLst>
            <pc:docMk/>
            <pc:sldMk cId="3921853935" sldId="4105"/>
            <ac:spMk id="141" creationId="{78E8E19E-4603-4EC5-B07B-94694E049809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42" creationId="{BE0E1058-04F5-4C6C-86B7-A22823D3FC84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43" creationId="{61B97A44-E5D1-4DB2-94A0-E68864484412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44" creationId="{D8135BB3-FFD7-4CBD-98DE-EB8F9608E0C9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45" creationId="{B662D94E-3593-44DD-9624-E5BD504819AD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46" creationId="{F78CEF45-2093-414E-BA8F-C29945501948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147" creationId="{1743CEF8-FAC5-4628-89EA-15B49508F916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48" creationId="{CEA3E637-FFED-4821-8925-6B741C5F2118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49" creationId="{FB0F9166-9EE1-4F57-A8C0-F499B969227D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50" creationId="{CC9D2D98-4E01-412E-B067-FB6A18C194CA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51" creationId="{76291DFB-1F90-4221-9165-D2059BB830B6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52" creationId="{B8FA9C15-A3B2-499F-8DDC-7C881FCB8CC4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53" creationId="{7CCF3BB1-D41B-44D4-AEB8-DD708FB4794E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54" creationId="{FB3B0313-808D-4FB6-9195-02BB8DD93026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55" creationId="{394E1C02-9DF9-40FA-BADE-814EE5160E0D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56" creationId="{4F29CD91-AA2E-4528-8D20-D1751FB0E93F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57" creationId="{F342E930-B797-4F7B-AFDA-18C2B33E11CA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58" creationId="{6392E7A3-AD0C-4D13-B2A4-AD1BEAEAF383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59" creationId="{71C0DA61-CEF2-4C77-8738-89F2E4576E33}"/>
          </ac:spMkLst>
        </pc:spChg>
        <pc:spChg chg="mod topLvl">
          <ac:chgData name="Gabita Cruz" userId="b2611beb94f639ef" providerId="LiveId" clId="{B104059A-077F-4A54-824A-90F684F3A8D6}" dt="2021-11-15T02:05:09.781" v="2668" actId="164"/>
          <ac:spMkLst>
            <pc:docMk/>
            <pc:sldMk cId="3921853935" sldId="4105"/>
            <ac:spMk id="160" creationId="{22A9DA9F-4ACF-467B-8DFA-66E1B569FB4F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61" creationId="{58EE9395-3535-415B-BEB0-6EDFA9D095AD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62" creationId="{3321B51D-88B4-4198-9804-A45A07F4841E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63" creationId="{C094DEC6-F3C4-4A39-8B97-ACC35970D1B5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64" creationId="{98C9043C-7C97-4216-81A3-2004254CFD1A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65" creationId="{02F9E2E5-4FD3-4421-B781-2474F17121D1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66" creationId="{5606BDDF-C954-4EF6-8D13-BADCCC7845D0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67" creationId="{C945E458-2067-454C-97AF-6E44C2D1F6D8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68" creationId="{4A80CBFC-49D1-4E38-92D8-9C41281C163D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69" creationId="{3EC08F97-1144-485C-B8ED-6A1FDDA78BEA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70" creationId="{FAB85800-96FC-4A82-B3DC-90577DEFAF7B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71" creationId="{F21FC184-EC42-4905-913B-EEBA79CBA500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72" creationId="{75F497C6-AA52-4AF8-806A-AB79AA38132F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73" creationId="{F62BE85A-C6BD-4AB3-8BDA-47888F4B91AE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74" creationId="{12B6FEE6-FB0A-4A28-9B8A-351A8B24C138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75" creationId="{656E36D6-1495-4AF4-BE57-A7E36E35F489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76" creationId="{EBA8E291-FE1C-4785-BE6B-6B3DEFAA0A9D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77" creationId="{B26B1B85-650A-4658-B7C1-F9E45F9D38DE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78" creationId="{3A2B5059-4EC5-44FA-AE75-FB8B217C1DBC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79" creationId="{173C3A7D-C7A9-4CCF-AE2D-6018A00B2646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80" creationId="{C209864F-5CD1-4F7B-A3CA-F34C681A9CB7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81" creationId="{6B56CC6E-A53E-44CA-AD9D-D3EE2596DA1E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82" creationId="{4D8CF31E-1443-47BC-9885-FB80E4795757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83" creationId="{8454939B-5FE0-4BE8-838D-CCD950E447E2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84" creationId="{288109DF-D74B-4FDD-A997-4CB5FDBE221C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85" creationId="{8A14C07F-FAC0-42F7-B4A5-EF2C2570C67A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86" creationId="{E020A4BF-3AE8-418F-B287-E82801A92B1C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87" creationId="{3BE519BD-39CB-4189-A46A-D665F77820E2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88" creationId="{49AF467B-EE4B-484D-A034-59F06B8903AB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89" creationId="{4234AA12-4E75-49A2-B409-2D192A2B8AD0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90" creationId="{4EB285CF-1591-4465-BEF9-38A436D1185A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91" creationId="{776E3215-762E-4E86-80D8-65BE63C658C6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92" creationId="{6EFA0FE2-623F-488D-A502-30DA2CF5B7B1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93" creationId="{A00D915B-8409-47E4-B4FF-1D3C7C852AE7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94" creationId="{9339530D-ADCD-464C-A548-3201E8AC10C6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95" creationId="{C712B612-F938-43CE-A8D2-C9CDEBEA0C8B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96" creationId="{AEDB06F5-E73F-49AF-BBEC-1AB549E9265F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97" creationId="{3ACCA038-187B-49A1-8BAF-180D55D52C64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98" creationId="{4E7CEF62-22B6-4A3B-AE87-B9AD1619AA8C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199" creationId="{A1118280-D5A8-4229-8C31-98E5D0AD66C0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00" creationId="{639E06C1-D6C2-46D6-B01B-9CCDA42782C6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01" creationId="{8486E667-DDA3-4FCF-A4D8-D6BE9457AEB7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02" creationId="{2FFF746D-3417-4A7D-9A36-B634440FC779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03" creationId="{D03DC36E-0BFB-4477-A8F1-49BF55E1F87C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04" creationId="{05331BF0-7C21-423D-902B-E4B88A4E0572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05" creationId="{CBF4BB2B-C9BC-4997-99F2-F927B8973E2A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06" creationId="{54AD0AE2-29D6-417A-9249-D621D08D5D31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07" creationId="{259EEC70-7D1E-4FCB-BE12-6F84EF090898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08" creationId="{2AAD79F7-8F76-4531-95CC-B8169A9D2A1D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09" creationId="{9B3DE535-3875-4F78-A0E4-141880C7A393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10" creationId="{3311AFDF-1DC0-41E6-8146-35B1E94B0662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11" creationId="{CE72C10E-2E65-4D01-9C8D-9B82F10B5F65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12" creationId="{D6F20253-DE61-44DC-9029-C0E81129A2DE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13" creationId="{7E55A6BC-EBB6-4D16-A1DF-9603B7E4C407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14" creationId="{1C328C3A-B51F-4B9B-A6F8-C03EF8792DD7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15" creationId="{99DC8C44-ADD7-4118-AE19-0713ABDDF0FC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16" creationId="{704232D0-A1CA-4A3D-9136-5ABF069C139C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17" creationId="{F6B3F14B-F13A-4AE6-9E7F-B56B231D7BAD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18" creationId="{A577B91C-6893-4E56-85EE-E61FCD288547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19" creationId="{A0251A41-D88F-46CA-A533-F5166406D01C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20" creationId="{F3B91B10-DA42-4D92-9B5E-BDD88AF98E07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21" creationId="{812EFB13-4366-4642-A3FC-010AC1B88331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22" creationId="{A7287F89-2130-49E0-9F06-3EB3C3BD2730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23" creationId="{80EDBF90-4D24-4A59-969E-CE05C3430441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24" creationId="{35EBB5AC-45A8-4FB6-B1F4-DEF462A7F4C5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25" creationId="{6F89ECDF-27B7-4A78-ABF1-BB5F4318EC50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26" creationId="{0D8B9CC6-481E-4B5E-94EC-C2E77AE03E15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27" creationId="{41D7CFCA-7E91-46A8-B13F-3A772CC06FA8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28" creationId="{736DC04B-CA31-425B-B534-FE330D536430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29" creationId="{06DEBD4D-8CB3-4FCA-B099-A7858C234843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30" creationId="{4AD1FA8A-CE48-413F-9F7C-4832D443FB8D}"/>
          </ac:spMkLst>
        </pc:spChg>
        <pc:spChg chg="del mod topLvl">
          <ac:chgData name="Gabita Cruz" userId="b2611beb94f639ef" providerId="LiveId" clId="{B104059A-077F-4A54-824A-90F684F3A8D6}" dt="2021-11-15T01:06:15.301" v="2321" actId="478"/>
          <ac:spMkLst>
            <pc:docMk/>
            <pc:sldMk cId="3921853935" sldId="4105"/>
            <ac:spMk id="231" creationId="{34DB7CEC-FA87-4CFE-88EC-DB3705D24BA3}"/>
          </ac:spMkLst>
        </pc:spChg>
        <pc:spChg chg="mod topLvl">
          <ac:chgData name="Gabita Cruz" userId="b2611beb94f639ef" providerId="LiveId" clId="{B104059A-077F-4A54-824A-90F684F3A8D6}" dt="2021-11-15T01:06:20.538" v="2322" actId="164"/>
          <ac:spMkLst>
            <pc:docMk/>
            <pc:sldMk cId="3921853935" sldId="4105"/>
            <ac:spMk id="232" creationId="{4D862C55-0C54-4DB7-BE50-5DAEE0CA7B96}"/>
          </ac:spMkLst>
        </pc:spChg>
        <pc:spChg chg="mod topLvl">
          <ac:chgData name="Gabita Cruz" userId="b2611beb94f639ef" providerId="LiveId" clId="{B104059A-077F-4A54-824A-90F684F3A8D6}" dt="2021-11-15T01:06:20.538" v="2322" actId="164"/>
          <ac:spMkLst>
            <pc:docMk/>
            <pc:sldMk cId="3921853935" sldId="4105"/>
            <ac:spMk id="233" creationId="{A2F471D8-E796-4C41-A992-7A4E43BA1721}"/>
          </ac:spMkLst>
        </pc:spChg>
        <pc:spChg chg="mod topLvl">
          <ac:chgData name="Gabita Cruz" userId="b2611beb94f639ef" providerId="LiveId" clId="{B104059A-077F-4A54-824A-90F684F3A8D6}" dt="2021-11-15T01:06:49.705" v="2328" actId="208"/>
          <ac:spMkLst>
            <pc:docMk/>
            <pc:sldMk cId="3921853935" sldId="4105"/>
            <ac:spMk id="234" creationId="{02F80B8A-1580-40AE-A085-C63F5D6F8804}"/>
          </ac:spMkLst>
        </pc:spChg>
        <pc:spChg chg="mod topLvl">
          <ac:chgData name="Gabita Cruz" userId="b2611beb94f639ef" providerId="LiveId" clId="{B104059A-077F-4A54-824A-90F684F3A8D6}" dt="2021-11-15T01:06:57.658" v="2329" actId="207"/>
          <ac:spMkLst>
            <pc:docMk/>
            <pc:sldMk cId="3921853935" sldId="4105"/>
            <ac:spMk id="235" creationId="{07DF458F-ACDF-4EB3-A280-BF51DE7B3C7C}"/>
          </ac:spMkLst>
        </pc:spChg>
        <pc:spChg chg="mod topLvl">
          <ac:chgData name="Gabita Cruz" userId="b2611beb94f639ef" providerId="LiveId" clId="{B104059A-077F-4A54-824A-90F684F3A8D6}" dt="2021-11-15T01:06:57.658" v="2329" actId="207"/>
          <ac:spMkLst>
            <pc:docMk/>
            <pc:sldMk cId="3921853935" sldId="4105"/>
            <ac:spMk id="236" creationId="{E990C1CC-624A-4BDF-9615-61C2EF082C46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37" creationId="{31A97B60-27F3-49DE-BB50-9E124C047434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38" creationId="{88B8FABB-8CDD-4841-9739-CD94E27EAF50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39" creationId="{DEB74C92-5F51-4CDA-A81E-B2A5C630D177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40" creationId="{FD218553-498F-4591-A3A5-988A8492D560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41" creationId="{EE172D3F-E0DD-4EE6-AA2A-57EB49A442E5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42" creationId="{4D37FF6A-D19A-47A6-9E67-475DE8561C31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43" creationId="{F0A63891-572F-40CA-988C-8682AC924FE7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44" creationId="{554AACC2-7016-48D3-B8F1-56BE248B1CAD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45" creationId="{1A68CE3D-E2BE-412A-842A-406D122776B8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46" creationId="{5F2133CB-5D05-41C2-9993-12C5C23B1BAA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47" creationId="{B4BE4E93-B96F-4D80-A259-4C51D532ECA7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48" creationId="{A9154EF6-8EE7-4BCA-86FC-790BED383D0C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49" creationId="{9DDB5976-1F3B-490C-90E3-B56F41CB38D2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50" creationId="{D1882698-B36D-4B25-B78E-D3D09F6061D4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51" creationId="{18267852-CF64-4B39-91D5-D9FE301CA37F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52" creationId="{608EAB50-1232-45EC-A1DC-1FC3AE889456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53" creationId="{FB1511AA-FF42-4D7D-B7B4-737206453B1A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54" creationId="{5CC9ED61-2E0A-43AC-A55B-24C070E9F280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55" creationId="{798A7E8C-9113-417B-BD6D-1FFD91905899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56" creationId="{49743D9A-E5EC-44C1-A318-C45FFC560770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57" creationId="{B4A22285-1F22-400F-8F11-ACC91BE347B1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58" creationId="{B065241A-4B41-43A4-BA40-30D982DC4B75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59" creationId="{6C424DFF-7F54-4D53-B6D7-8DB2133C1159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60" creationId="{B17EBC3C-A98B-437E-B94E-B5395E161332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61" creationId="{94DCBFD2-FE68-40E0-9220-06DB262CB01D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62" creationId="{E06B7050-112E-42C5-A68A-D1DF3F23B839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63" creationId="{0B1F7953-BAC0-4023-9D24-3C3319FC78D0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64" creationId="{F0790A6D-002F-4AF7-9363-B0BCF8C0CBC3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65" creationId="{4D6CFB17-0433-45BC-9498-5015E2708CA7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66" creationId="{0E7D77D1-4F21-463B-B42F-B835F959AB3F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67" creationId="{45953B51-F55F-4F0E-8B7D-6CF41844DE2D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68" creationId="{4D804511-0A95-4D7B-B69E-FDDA2C055CF2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69" creationId="{AA212BB1-E542-4B18-9D9D-72595BB8C69A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70" creationId="{4234FA6F-74DA-45D6-8381-97215EB95541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71" creationId="{1ADF9944-3CF2-45D5-8B6C-9E7134E811AA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72" creationId="{1D4C0D84-AB5B-4118-9435-B13CED08ECC6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73" creationId="{13788997-1585-4A19-A1A9-1129A63E2B60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74" creationId="{4288EB0A-2015-4EED-8546-5E81414BF982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75" creationId="{11AF8BE8-7597-4E4D-BE45-843B04F7FA1B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76" creationId="{058E8BE6-DD3A-4AAC-9919-BCC835651864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77" creationId="{9F8BC8E6-6398-4BAC-B90E-4448F99C7561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78" creationId="{8647CAEE-77F9-486A-BDD9-5FD311EF7844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79" creationId="{C6C7BBD2-615D-4910-A69D-EE29B7E7E38C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80" creationId="{99BF144E-FC2F-4109-B719-8017053EDBB6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81" creationId="{8CB650B2-FE73-4E51-8A6C-84DDC8CE18E4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82" creationId="{54C906C5-630B-4E76-963B-CE6F0A3D926C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83" creationId="{9961F57C-AF32-4F9E-8D56-7DD738A3F134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84" creationId="{C4206538-FB05-4ECD-84DA-628919A3DA00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85" creationId="{BC37F590-7C4A-40FC-AAF4-F49FC9F299F1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86" creationId="{5FFF5F20-5984-4F61-B357-2D71D864B7E4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87" creationId="{A57A9E0F-72AC-4B04-9D10-102643141CD1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88" creationId="{C943D903-A683-449F-8B84-15E5640322EE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89" creationId="{CC61A170-A44F-4471-8784-916753D8D7AD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90" creationId="{2D3ACD6B-A76C-4E85-98A1-FF83F24861C2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91" creationId="{A3DEED0A-6D4A-4FE1-B558-9DD4DE271789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92" creationId="{3E098CC6-DFF8-4FDD-93FB-8EB106C7DD0E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93" creationId="{E46D5CA1-D741-477A-8693-DB6345F145EC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94" creationId="{F175EE7B-1948-4254-897A-F008BD90E2FA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95" creationId="{4EC46F0A-11C3-4947-AC6A-47D553514160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96" creationId="{F538648F-A746-429C-B35D-BE5AF51EFBD2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97" creationId="{BC6DA830-E83D-4654-81DF-EA4ED7481820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98" creationId="{ABAC1DDB-E558-4173-808F-67E1DE8F2131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299" creationId="{5E85888F-1EAB-4DA1-916D-1613A2F933CF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300" creationId="{21D5BE94-36B2-4A29-BC44-747F63F389DE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301" creationId="{B1AC0121-F48C-4DE0-96EF-FE9E1D574110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302" creationId="{3E4D34AE-3C7B-4CCF-9197-91F35FDB9616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303" creationId="{D40F1A83-292A-4791-AFFC-B4FC934470C0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304" creationId="{546C86ED-A83A-43CB-A03C-18A4A4CDD636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305" creationId="{097B2E6A-38EA-4FE0-A233-3A4485041061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306" creationId="{3763FFFF-0D68-4093-B8EC-A4B2D571D28E}"/>
          </ac:spMkLst>
        </pc:spChg>
        <pc:spChg chg="del mod topLvl">
          <ac:chgData name="Gabita Cruz" userId="b2611beb94f639ef" providerId="LiveId" clId="{B104059A-077F-4A54-824A-90F684F3A8D6}" dt="2021-11-15T01:06:12.535" v="2320" actId="478"/>
          <ac:spMkLst>
            <pc:docMk/>
            <pc:sldMk cId="3921853935" sldId="4105"/>
            <ac:spMk id="307" creationId="{FD830B59-7CC0-4516-BC21-842577C91AF0}"/>
          </ac:spMkLst>
        </pc:spChg>
        <pc:spChg chg="mod topLvl">
          <ac:chgData name="Gabita Cruz" userId="b2611beb94f639ef" providerId="LiveId" clId="{B104059A-077F-4A54-824A-90F684F3A8D6}" dt="2021-11-15T01:06:49.705" v="2328" actId="208"/>
          <ac:spMkLst>
            <pc:docMk/>
            <pc:sldMk cId="3921853935" sldId="4105"/>
            <ac:spMk id="308" creationId="{2F265673-4BDF-4002-B2DF-2A880A0B20DE}"/>
          </ac:spMkLst>
        </pc:spChg>
        <pc:spChg chg="add del mod ord">
          <ac:chgData name="Gabita Cruz" userId="b2611beb94f639ef" providerId="LiveId" clId="{B104059A-077F-4A54-824A-90F684F3A8D6}" dt="2021-11-15T01:14:44.877" v="2417" actId="11529"/>
          <ac:spMkLst>
            <pc:docMk/>
            <pc:sldMk cId="3921853935" sldId="4105"/>
            <ac:spMk id="312" creationId="{818B81A2-F8C7-4CE4-A0E5-44267E0DF58B}"/>
          </ac:spMkLst>
        </pc:spChg>
        <pc:spChg chg="add mod">
          <ac:chgData name="Gabita Cruz" userId="b2611beb94f639ef" providerId="LiveId" clId="{B104059A-077F-4A54-824A-90F684F3A8D6}" dt="2021-11-15T01:41:44.595" v="2467" actId="164"/>
          <ac:spMkLst>
            <pc:docMk/>
            <pc:sldMk cId="3921853935" sldId="4105"/>
            <ac:spMk id="313" creationId="{69E6CC19-6792-4D75-9FE6-2B8D7C560FC3}"/>
          </ac:spMkLst>
        </pc:spChg>
        <pc:spChg chg="add mod">
          <ac:chgData name="Gabita Cruz" userId="b2611beb94f639ef" providerId="LiveId" clId="{B104059A-077F-4A54-824A-90F684F3A8D6}" dt="2021-11-15T01:41:44.595" v="2467" actId="164"/>
          <ac:spMkLst>
            <pc:docMk/>
            <pc:sldMk cId="3921853935" sldId="4105"/>
            <ac:spMk id="314" creationId="{55C22868-E38E-4663-AE46-FCB2B1A9E0CE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324" creationId="{40521EED-52E4-4069-8045-50B9C10F5FEB}"/>
          </ac:spMkLst>
        </pc:spChg>
        <pc:spChg chg="mod topLvl">
          <ac:chgData name="Gabita Cruz" userId="b2611beb94f639ef" providerId="LiveId" clId="{B104059A-077F-4A54-824A-90F684F3A8D6}" dt="2021-11-15T02:04:56.402" v="2667" actId="164"/>
          <ac:spMkLst>
            <pc:docMk/>
            <pc:sldMk cId="3921853935" sldId="4105"/>
            <ac:spMk id="325" creationId="{78DAEB1B-14D7-44D2-B6B7-EEBDF969497E}"/>
          </ac:spMkLst>
        </pc:spChg>
        <pc:spChg chg="add mod">
          <ac:chgData name="Gabita Cruz" userId="b2611beb94f639ef" providerId="LiveId" clId="{B104059A-077F-4A54-824A-90F684F3A8D6}" dt="2021-11-15T01:48:50.103" v="2550" actId="207"/>
          <ac:spMkLst>
            <pc:docMk/>
            <pc:sldMk cId="3921853935" sldId="4105"/>
            <ac:spMk id="333" creationId="{0F6A6422-BFCB-4805-BFE1-D136F74C2405}"/>
          </ac:spMkLst>
        </pc:spChg>
        <pc:spChg chg="add mod">
          <ac:chgData name="Gabita Cruz" userId="b2611beb94f639ef" providerId="LiveId" clId="{B104059A-077F-4A54-824A-90F684F3A8D6}" dt="2021-11-15T01:48:55.420" v="2551" actId="207"/>
          <ac:spMkLst>
            <pc:docMk/>
            <pc:sldMk cId="3921853935" sldId="4105"/>
            <ac:spMk id="334" creationId="{D2656ABE-72E8-46A5-A4E3-70CD4A8AC8FB}"/>
          </ac:spMkLst>
        </pc:spChg>
        <pc:spChg chg="add mod">
          <ac:chgData name="Gabita Cruz" userId="b2611beb94f639ef" providerId="LiveId" clId="{B104059A-077F-4A54-824A-90F684F3A8D6}" dt="2021-11-15T01:48:50.103" v="2550" actId="207"/>
          <ac:spMkLst>
            <pc:docMk/>
            <pc:sldMk cId="3921853935" sldId="4105"/>
            <ac:spMk id="335" creationId="{76EF815B-56E0-4F4C-B7F4-7D12C2E44924}"/>
          </ac:spMkLst>
        </pc:spChg>
        <pc:spChg chg="add mod">
          <ac:chgData name="Gabita Cruz" userId="b2611beb94f639ef" providerId="LiveId" clId="{B104059A-077F-4A54-824A-90F684F3A8D6}" dt="2021-11-15T01:48:55.420" v="2551" actId="207"/>
          <ac:spMkLst>
            <pc:docMk/>
            <pc:sldMk cId="3921853935" sldId="4105"/>
            <ac:spMk id="336" creationId="{2D819114-FF00-4C32-8376-74FDD208E64C}"/>
          </ac:spMkLst>
        </pc:spChg>
        <pc:spChg chg="add mod">
          <ac:chgData name="Gabita Cruz" userId="b2611beb94f639ef" providerId="LiveId" clId="{B104059A-077F-4A54-824A-90F684F3A8D6}" dt="2021-11-15T01:48:50.103" v="2550" actId="207"/>
          <ac:spMkLst>
            <pc:docMk/>
            <pc:sldMk cId="3921853935" sldId="4105"/>
            <ac:spMk id="337" creationId="{C1A1CB96-6EAA-4528-AED1-0A1E6995240B}"/>
          </ac:spMkLst>
        </pc:spChg>
        <pc:spChg chg="add mod">
          <ac:chgData name="Gabita Cruz" userId="b2611beb94f639ef" providerId="LiveId" clId="{B104059A-077F-4A54-824A-90F684F3A8D6}" dt="2021-11-15T01:48:55.420" v="2551" actId="207"/>
          <ac:spMkLst>
            <pc:docMk/>
            <pc:sldMk cId="3921853935" sldId="4105"/>
            <ac:spMk id="338" creationId="{0E0E98C2-3697-4AFB-8A7B-95D7B49942CA}"/>
          </ac:spMkLst>
        </pc:spChg>
        <pc:grpChg chg="add del mod">
          <ac:chgData name="Gabita Cruz" userId="b2611beb94f639ef" providerId="LiveId" clId="{B104059A-077F-4A54-824A-90F684F3A8D6}" dt="2021-11-15T01:06:03.797" v="2317" actId="165"/>
          <ac:grpSpMkLst>
            <pc:docMk/>
            <pc:sldMk cId="3921853935" sldId="4105"/>
            <ac:grpSpMk id="2" creationId="{07A58E85-08B8-4708-A076-F2B47F2DDA9F}"/>
          </ac:grpSpMkLst>
        </pc:grpChg>
        <pc:grpChg chg="add mod">
          <ac:chgData name="Gabita Cruz" userId="b2611beb94f639ef" providerId="LiveId" clId="{B104059A-077F-4A54-824A-90F684F3A8D6}" dt="2021-11-15T01:06:24.385" v="2323" actId="207"/>
          <ac:grpSpMkLst>
            <pc:docMk/>
            <pc:sldMk cId="3921853935" sldId="4105"/>
            <ac:grpSpMk id="309" creationId="{D17EB8EC-BCE9-4F5F-9DEB-94618E2EC64B}"/>
          </ac:grpSpMkLst>
        </pc:grpChg>
        <pc:grpChg chg="add mod">
          <ac:chgData name="Gabita Cruz" userId="b2611beb94f639ef" providerId="LiveId" clId="{B104059A-077F-4A54-824A-90F684F3A8D6}" dt="2021-11-15T01:06:57.658" v="2329" actId="207"/>
          <ac:grpSpMkLst>
            <pc:docMk/>
            <pc:sldMk cId="3921853935" sldId="4105"/>
            <ac:grpSpMk id="310" creationId="{FCAF9170-D631-4DF6-96CC-747108CD0963}"/>
          </ac:grpSpMkLst>
        </pc:grpChg>
        <pc:grpChg chg="add mod">
          <ac:chgData name="Gabita Cruz" userId="b2611beb94f639ef" providerId="LiveId" clId="{B104059A-077F-4A54-824A-90F684F3A8D6}" dt="2021-11-15T02:05:09.781" v="2668" actId="164"/>
          <ac:grpSpMkLst>
            <pc:docMk/>
            <pc:sldMk cId="3921853935" sldId="4105"/>
            <ac:grpSpMk id="311" creationId="{77C3A686-C378-4982-87F7-BFBBFBDA53DC}"/>
          </ac:grpSpMkLst>
        </pc:grpChg>
        <pc:grpChg chg="add mod">
          <ac:chgData name="Gabita Cruz" userId="b2611beb94f639ef" providerId="LiveId" clId="{B104059A-077F-4A54-824A-90F684F3A8D6}" dt="2021-11-15T02:05:09.781" v="2668" actId="164"/>
          <ac:grpSpMkLst>
            <pc:docMk/>
            <pc:sldMk cId="3921853935" sldId="4105"/>
            <ac:grpSpMk id="315" creationId="{845420B2-D1D2-49E5-899F-F6D11B1B17D0}"/>
          </ac:grpSpMkLst>
        </pc:grpChg>
        <pc:grpChg chg="add mod">
          <ac:chgData name="Gabita Cruz" userId="b2611beb94f639ef" providerId="LiveId" clId="{B104059A-077F-4A54-824A-90F684F3A8D6}" dt="2021-11-15T01:42:10.208" v="2468" actId="164"/>
          <ac:grpSpMkLst>
            <pc:docMk/>
            <pc:sldMk cId="3921853935" sldId="4105"/>
            <ac:grpSpMk id="316" creationId="{A4844975-2593-46C9-BC10-92E67AA0F67F}"/>
          </ac:grpSpMkLst>
        </pc:grpChg>
        <pc:grpChg chg="add mod">
          <ac:chgData name="Gabita Cruz" userId="b2611beb94f639ef" providerId="LiveId" clId="{B104059A-077F-4A54-824A-90F684F3A8D6}" dt="2021-11-15T02:05:09.781" v="2668" actId="164"/>
          <ac:grpSpMkLst>
            <pc:docMk/>
            <pc:sldMk cId="3921853935" sldId="4105"/>
            <ac:grpSpMk id="317" creationId="{A5A16BBE-5D66-466A-8960-FED284651426}"/>
          </ac:grpSpMkLst>
        </pc:grpChg>
        <pc:grpChg chg="add mod">
          <ac:chgData name="Gabita Cruz" userId="b2611beb94f639ef" providerId="LiveId" clId="{B104059A-077F-4A54-824A-90F684F3A8D6}" dt="2021-11-15T02:05:09.781" v="2668" actId="164"/>
          <ac:grpSpMkLst>
            <pc:docMk/>
            <pc:sldMk cId="3921853935" sldId="4105"/>
            <ac:grpSpMk id="318" creationId="{B2501E43-925A-442E-BE21-C9718E54037F}"/>
          </ac:grpSpMkLst>
        </pc:grpChg>
        <pc:grpChg chg="add mod">
          <ac:chgData name="Gabita Cruz" userId="b2611beb94f639ef" providerId="LiveId" clId="{B104059A-077F-4A54-824A-90F684F3A8D6}" dt="2021-11-15T02:05:09.781" v="2668" actId="164"/>
          <ac:grpSpMkLst>
            <pc:docMk/>
            <pc:sldMk cId="3921853935" sldId="4105"/>
            <ac:grpSpMk id="319" creationId="{15A407FB-0754-40DB-A0AC-3A521C49295B}"/>
          </ac:grpSpMkLst>
        </pc:grpChg>
        <pc:grpChg chg="add mod">
          <ac:chgData name="Gabita Cruz" userId="b2611beb94f639ef" providerId="LiveId" clId="{B104059A-077F-4A54-824A-90F684F3A8D6}" dt="2021-11-15T02:05:09.781" v="2668" actId="164"/>
          <ac:grpSpMkLst>
            <pc:docMk/>
            <pc:sldMk cId="3921853935" sldId="4105"/>
            <ac:grpSpMk id="320" creationId="{191B50B1-3F40-43DC-A148-AD594D5A00D2}"/>
          </ac:grpSpMkLst>
        </pc:grpChg>
        <pc:grpChg chg="add mod topLvl">
          <ac:chgData name="Gabita Cruz" userId="b2611beb94f639ef" providerId="LiveId" clId="{B104059A-077F-4A54-824A-90F684F3A8D6}" dt="2021-11-15T02:04:56.402" v="2667" actId="164"/>
          <ac:grpSpMkLst>
            <pc:docMk/>
            <pc:sldMk cId="3921853935" sldId="4105"/>
            <ac:grpSpMk id="321" creationId="{2367824F-32A6-47B1-8548-6D699E4E5827}"/>
          </ac:grpSpMkLst>
        </pc:grpChg>
        <pc:grpChg chg="add mod topLvl">
          <ac:chgData name="Gabita Cruz" userId="b2611beb94f639ef" providerId="LiveId" clId="{B104059A-077F-4A54-824A-90F684F3A8D6}" dt="2021-11-15T02:04:56.402" v="2667" actId="164"/>
          <ac:grpSpMkLst>
            <pc:docMk/>
            <pc:sldMk cId="3921853935" sldId="4105"/>
            <ac:grpSpMk id="322" creationId="{275A0CCB-131C-4B4E-BACD-6E0954B828F4}"/>
          </ac:grpSpMkLst>
        </pc:grpChg>
        <pc:grpChg chg="add mod topLvl">
          <ac:chgData name="Gabita Cruz" userId="b2611beb94f639ef" providerId="LiveId" clId="{B104059A-077F-4A54-824A-90F684F3A8D6}" dt="2021-11-15T02:04:56.402" v="2667" actId="164"/>
          <ac:grpSpMkLst>
            <pc:docMk/>
            <pc:sldMk cId="3921853935" sldId="4105"/>
            <ac:grpSpMk id="323" creationId="{B25669AA-CC4B-4765-B5DD-4C7379E1C6F0}"/>
          </ac:grpSpMkLst>
        </pc:grpChg>
        <pc:grpChg chg="add del mod">
          <ac:chgData name="Gabita Cruz" userId="b2611beb94f639ef" providerId="LiveId" clId="{B104059A-077F-4A54-824A-90F684F3A8D6}" dt="2021-11-15T01:46:58.253" v="2502" actId="165"/>
          <ac:grpSpMkLst>
            <pc:docMk/>
            <pc:sldMk cId="3921853935" sldId="4105"/>
            <ac:grpSpMk id="326" creationId="{B028C887-E94B-4C4C-B71C-A8F2F69BB995}"/>
          </ac:grpSpMkLst>
        </pc:grpChg>
        <pc:grpChg chg="add mod">
          <ac:chgData name="Gabita Cruz" userId="b2611beb94f639ef" providerId="LiveId" clId="{B104059A-077F-4A54-824A-90F684F3A8D6}" dt="2021-11-15T02:04:56.402" v="2667" actId="164"/>
          <ac:grpSpMkLst>
            <pc:docMk/>
            <pc:sldMk cId="3921853935" sldId="4105"/>
            <ac:grpSpMk id="327" creationId="{E411007D-A7C5-434C-8152-C453F276C3E9}"/>
          </ac:grpSpMkLst>
        </pc:grpChg>
        <pc:grpChg chg="add mod">
          <ac:chgData name="Gabita Cruz" userId="b2611beb94f639ef" providerId="LiveId" clId="{B104059A-077F-4A54-824A-90F684F3A8D6}" dt="2021-11-15T02:05:09.781" v="2668" actId="164"/>
          <ac:grpSpMkLst>
            <pc:docMk/>
            <pc:sldMk cId="3921853935" sldId="4105"/>
            <ac:grpSpMk id="328" creationId="{50FC44E0-75C8-472B-9713-AAEE2E0CF38A}"/>
          </ac:grpSpMkLst>
        </pc:grpChg>
        <pc:grpChg chg="add mod">
          <ac:chgData name="Gabita Cruz" userId="b2611beb94f639ef" providerId="LiveId" clId="{B104059A-077F-4A54-824A-90F684F3A8D6}" dt="2021-11-15T02:05:09.781" v="2668" actId="164"/>
          <ac:grpSpMkLst>
            <pc:docMk/>
            <pc:sldMk cId="3921853935" sldId="4105"/>
            <ac:grpSpMk id="329" creationId="{7DF2FA97-1E19-4237-AFE6-4A46AD7985A0}"/>
          </ac:grpSpMkLst>
        </pc:grpChg>
        <pc:grpChg chg="add mod">
          <ac:chgData name="Gabita Cruz" userId="b2611beb94f639ef" providerId="LiveId" clId="{B104059A-077F-4A54-824A-90F684F3A8D6}" dt="2021-11-15T02:05:09.781" v="2668" actId="164"/>
          <ac:grpSpMkLst>
            <pc:docMk/>
            <pc:sldMk cId="3921853935" sldId="4105"/>
            <ac:grpSpMk id="330" creationId="{9E767F5D-A321-4EDF-99BF-368399530AFC}"/>
          </ac:grpSpMkLst>
        </pc:grpChg>
        <pc:grpChg chg="add mod">
          <ac:chgData name="Gabita Cruz" userId="b2611beb94f639ef" providerId="LiveId" clId="{B104059A-077F-4A54-824A-90F684F3A8D6}" dt="2021-11-15T02:04:56.402" v="2667" actId="164"/>
          <ac:grpSpMkLst>
            <pc:docMk/>
            <pc:sldMk cId="3921853935" sldId="4105"/>
            <ac:grpSpMk id="331" creationId="{DA815B71-F28F-471F-9557-904640DAE4E8}"/>
          </ac:grpSpMkLst>
        </pc:grpChg>
        <pc:grpChg chg="add mod">
          <ac:chgData name="Gabita Cruz" userId="b2611beb94f639ef" providerId="LiveId" clId="{B104059A-077F-4A54-824A-90F684F3A8D6}" dt="2021-11-15T02:05:09.781" v="2668" actId="164"/>
          <ac:grpSpMkLst>
            <pc:docMk/>
            <pc:sldMk cId="3921853935" sldId="4105"/>
            <ac:grpSpMk id="332" creationId="{EBADD4F9-AFC9-4667-BEE5-43174142FCF5}"/>
          </ac:grpSpMkLst>
        </pc:grpChg>
        <pc:grpChg chg="add mod">
          <ac:chgData name="Gabita Cruz" userId="b2611beb94f639ef" providerId="LiveId" clId="{B104059A-077F-4A54-824A-90F684F3A8D6}" dt="2021-11-15T02:04:56.402" v="2667" actId="164"/>
          <ac:grpSpMkLst>
            <pc:docMk/>
            <pc:sldMk cId="3921853935" sldId="4105"/>
            <ac:grpSpMk id="339" creationId="{B395093E-9DB1-4A41-8F54-3908BDE5326B}"/>
          </ac:grpSpMkLst>
        </pc:grpChg>
        <pc:grpChg chg="add mod">
          <ac:chgData name="Gabita Cruz" userId="b2611beb94f639ef" providerId="LiveId" clId="{B104059A-077F-4A54-824A-90F684F3A8D6}" dt="2021-11-15T02:05:12.268" v="2670" actId="1076"/>
          <ac:grpSpMkLst>
            <pc:docMk/>
            <pc:sldMk cId="3921853935" sldId="4105"/>
            <ac:grpSpMk id="340" creationId="{19C1932D-4DEA-468F-9FE0-BC777857885E}"/>
          </ac:grpSpMkLst>
        </pc:grpChg>
      </pc:sldChg>
      <pc:sldChg chg="addSp delSp modSp new mod">
        <pc:chgData name="Gabita Cruz" userId="b2611beb94f639ef" providerId="LiveId" clId="{B104059A-077F-4A54-824A-90F684F3A8D6}" dt="2021-11-15T02:05:48.708" v="2671" actId="164"/>
        <pc:sldMkLst>
          <pc:docMk/>
          <pc:sldMk cId="1150649969" sldId="4106"/>
        </pc:sldMkLst>
        <pc:spChg chg="del mod topLvl">
          <ac:chgData name="Gabita Cruz" userId="b2611beb94f639ef" providerId="LiveId" clId="{B104059A-077F-4A54-824A-90F684F3A8D6}" dt="2021-11-15T01:49:35.171" v="2554" actId="478"/>
          <ac:spMkLst>
            <pc:docMk/>
            <pc:sldMk cId="1150649969" sldId="4106"/>
            <ac:spMk id="3" creationId="{98103087-7FB6-4022-B043-D440AA54072C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4" creationId="{5035B060-B2DF-4BA0-84AE-A984335EF2DB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5" creationId="{41FC50F5-97DD-41ED-9833-062719F65EDF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6" creationId="{4DBCD168-34C2-4150-AD25-CBCD60E14D02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7" creationId="{9449A415-3843-4461-A7AD-6CE7781E6E16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8" creationId="{5C1A8ED5-9134-4551-8C9D-76BA88AABFF3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9" creationId="{00BA9B82-CB6A-4097-B0C6-8E9FDC94F200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10" creationId="{B7B56AC1-C38B-4651-9860-E24ABB60DA3F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11" creationId="{C69BFFD2-2AD6-4F6C-8170-070C5B5193B7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12" creationId="{7DAAA4BC-230E-4C47-98AA-4DF7F81ACB54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13" creationId="{8F648768-15F0-421B-9598-8BE5DFA42D44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14" creationId="{0D8D82BD-41C2-412E-87F7-FA8FC9BDA877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15" creationId="{72FD41C6-3E5B-48C8-805F-D79667A3BD37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16" creationId="{A43E334C-18BC-4254-8D12-20143A89741E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17" creationId="{D3168437-47A0-4D47-A613-2DF17E2AE762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18" creationId="{DCB51815-A146-4F24-AF7E-300F84305D93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19" creationId="{35890560-FBA7-438F-B232-8A99E1A1A466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20" creationId="{CF1CD195-D654-4BF6-8300-E3CC628F9971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21" creationId="{1C913228-ACC2-4022-851A-6CC6469DE7A9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22" creationId="{E61A5813-1B2D-473C-BE47-5A212603676A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23" creationId="{C982FC29-6D25-4752-94F0-AC2DAFD53A30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24" creationId="{4C8E1B3C-0457-4502-A931-0115D280340F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25" creationId="{F74373D3-BB8A-422D-9E34-9EA66FB29889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26" creationId="{C9C59A90-A507-4469-8E11-44BC86769E22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27" creationId="{F301117C-CEBD-4CAF-BBB6-CFF09E36B1CD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28" creationId="{570E64D3-AFD2-4509-9262-71171A595146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29" creationId="{892CE07E-2A3D-4111-841D-D41E2916642B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30" creationId="{6DBE8FC8-9409-4C3F-9A56-031918E4EFF5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31" creationId="{01C348A9-1BF3-44C1-B2A8-4DAF6F8D32BB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32" creationId="{A3FBA80E-9A74-4361-8E72-F36D4513BF4B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33" creationId="{54819D85-A613-4C7D-8EC4-4C0A206E7FA1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34" creationId="{6E9096C3-E7A3-4C4C-BCBD-6CE07622636A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35" creationId="{2319B54E-3023-48AB-9DAA-C60BBFFA6D54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36" creationId="{B5C422D5-9507-4788-AEDE-7806B7AEDFBF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37" creationId="{011C183A-7B09-49ED-9A77-E3672ACE5294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38" creationId="{3EF7445F-3D92-45D4-A9EE-62A58CEBC7A3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39" creationId="{0F9CC8C7-AD39-46A8-AF72-3345E5000EBB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40" creationId="{DCA0C8C0-B9E9-43FD-84D5-7FC072D40385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41" creationId="{91D9A725-6A71-416F-8402-FEAF8A83D946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42" creationId="{D411C9D4-76AF-4761-BA3F-F866A1D9E6BB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43" creationId="{27C3B6BD-5E9F-49EE-9B3B-0BABA7AF074A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44" creationId="{D869B90F-C5FA-413E-AFB7-E81D0C194579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45" creationId="{5A8FD8FB-2414-4368-B5C6-9DEBA56B16C3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46" creationId="{7E823B3C-38F0-4659-A8AA-AE2D2E154A2B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47" creationId="{04D904A9-623F-49D7-B211-E4EBCD2A0DC7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48" creationId="{2761E79B-D3FA-484C-B277-3C3F9C038A89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49" creationId="{8AC345EE-8984-4450-A648-43CD06CB41B6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50" creationId="{F299B491-94E9-47CA-B826-DB193D3ECF97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51" creationId="{B24E34F2-4ABD-4399-83DA-C1334A901AD5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52" creationId="{77A9DE6B-BB24-40E8-9E4C-671FA8A3B289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53" creationId="{AE72D40B-DCDA-4FEC-97B6-5895522DD368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54" creationId="{F37FD8DD-E734-4DC6-A97E-08AA2966711D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55" creationId="{A731E61D-763F-4C20-805A-AA214A3A7D3D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56" creationId="{5AACAB69-5D55-4721-AC22-CB3FDFE396BB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57" creationId="{DC343E52-0950-49B4-86CA-34DD8CDFB08A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58" creationId="{C33DDF1E-3BB7-4A04-AD0F-C4DB0E03EED3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59" creationId="{7888D3D7-2DDD-4EF5-B94E-B63DF57E9AB7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60" creationId="{BAE1109E-7E34-444A-83EB-060892DAF5DD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61" creationId="{D1CDE4AE-805B-4FD3-84E5-289FFE233AD7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62" creationId="{675744BF-7778-4524-937D-464C9F6FB83F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63" creationId="{4BC1A5CF-92C4-4815-948F-A67FE22736B9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64" creationId="{1B221913-1F1A-4FA7-B7E9-993A5A6CF626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65" creationId="{DDCE3BD3-728C-44CE-A4C6-5920595D95F8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66" creationId="{FAE2D14F-8352-4682-89E0-F7AC156062CE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67" creationId="{07459BFD-87A1-45A2-B411-AF45C245793B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68" creationId="{EF9F893D-F636-4D90-85C4-2670A5C01272}"/>
          </ac:spMkLst>
        </pc:spChg>
        <pc:spChg chg="del mod topLvl">
          <ac:chgData name="Gabita Cruz" userId="b2611beb94f639ef" providerId="LiveId" clId="{B104059A-077F-4A54-824A-90F684F3A8D6}" dt="2021-11-15T01:49:40.625" v="2555" actId="478"/>
          <ac:spMkLst>
            <pc:docMk/>
            <pc:sldMk cId="1150649969" sldId="4106"/>
            <ac:spMk id="69" creationId="{02C2C793-178F-412B-87F5-FB974869F721}"/>
          </ac:spMkLst>
        </pc:spChg>
        <pc:spChg chg="mod topLvl">
          <ac:chgData name="Gabita Cruz" userId="b2611beb94f639ef" providerId="LiveId" clId="{B104059A-077F-4A54-824A-90F684F3A8D6}" dt="2021-11-15T02:05:48.708" v="2671" actId="164"/>
          <ac:spMkLst>
            <pc:docMk/>
            <pc:sldMk cId="1150649969" sldId="4106"/>
            <ac:spMk id="70" creationId="{C6D21BAF-7CA1-4CDD-BCF6-D24EDA49E9A1}"/>
          </ac:spMkLst>
        </pc:spChg>
        <pc:spChg chg="mod topLvl">
          <ac:chgData name="Gabita Cruz" userId="b2611beb94f639ef" providerId="LiveId" clId="{B104059A-077F-4A54-824A-90F684F3A8D6}" dt="2021-11-15T02:04:38.063" v="2663" actId="164"/>
          <ac:spMkLst>
            <pc:docMk/>
            <pc:sldMk cId="1150649969" sldId="4106"/>
            <ac:spMk id="71" creationId="{F860120B-16BC-4561-8FBD-69E52C197B12}"/>
          </ac:spMkLst>
        </pc:spChg>
        <pc:spChg chg="mod topLvl">
          <ac:chgData name="Gabita Cruz" userId="b2611beb94f639ef" providerId="LiveId" clId="{B104059A-077F-4A54-824A-90F684F3A8D6}" dt="2021-11-15T02:04:38.063" v="2663" actId="164"/>
          <ac:spMkLst>
            <pc:docMk/>
            <pc:sldMk cId="1150649969" sldId="4106"/>
            <ac:spMk id="72" creationId="{9B0D395B-D3DB-4DA5-911F-8DD77462684A}"/>
          </ac:spMkLst>
        </pc:spChg>
        <pc:spChg chg="mod topLvl">
          <ac:chgData name="Gabita Cruz" userId="b2611beb94f639ef" providerId="LiveId" clId="{B104059A-077F-4A54-824A-90F684F3A8D6}" dt="2021-11-15T02:04:34.825" v="2662" actId="164"/>
          <ac:spMkLst>
            <pc:docMk/>
            <pc:sldMk cId="1150649969" sldId="4106"/>
            <ac:spMk id="73" creationId="{772A56B7-4B8D-4A8C-9848-4B3617EF7B41}"/>
          </ac:spMkLst>
        </pc:spChg>
        <pc:spChg chg="mod topLvl">
          <ac:chgData name="Gabita Cruz" userId="b2611beb94f639ef" providerId="LiveId" clId="{B104059A-077F-4A54-824A-90F684F3A8D6}" dt="2021-11-15T02:04:34.825" v="2662" actId="164"/>
          <ac:spMkLst>
            <pc:docMk/>
            <pc:sldMk cId="1150649969" sldId="4106"/>
            <ac:spMk id="74" creationId="{ED5041B6-1EA6-4FB4-A7AC-CE6CCDFCF211}"/>
          </ac:spMkLst>
        </pc:spChg>
        <pc:spChg chg="mod topLvl">
          <ac:chgData name="Gabita Cruz" userId="b2611beb94f639ef" providerId="LiveId" clId="{B104059A-077F-4A54-824A-90F684F3A8D6}" dt="2021-11-15T02:04:31.449" v="2661" actId="164"/>
          <ac:spMkLst>
            <pc:docMk/>
            <pc:sldMk cId="1150649969" sldId="4106"/>
            <ac:spMk id="75" creationId="{EAE0D20C-40E8-45C3-A57D-976CF5461EB4}"/>
          </ac:spMkLst>
        </pc:spChg>
        <pc:spChg chg="mod topLvl">
          <ac:chgData name="Gabita Cruz" userId="b2611beb94f639ef" providerId="LiveId" clId="{B104059A-077F-4A54-824A-90F684F3A8D6}" dt="2021-11-15T02:04:31.449" v="2661" actId="164"/>
          <ac:spMkLst>
            <pc:docMk/>
            <pc:sldMk cId="1150649969" sldId="4106"/>
            <ac:spMk id="76" creationId="{216D3599-C7FF-4E47-BD5D-76395B87ADFE}"/>
          </ac:spMkLst>
        </pc:spChg>
        <pc:spChg chg="mod topLvl">
          <ac:chgData name="Gabita Cruz" userId="b2611beb94f639ef" providerId="LiveId" clId="{B104059A-077F-4A54-824A-90F684F3A8D6}" dt="2021-11-15T02:04:14.186" v="2658" actId="164"/>
          <ac:spMkLst>
            <pc:docMk/>
            <pc:sldMk cId="1150649969" sldId="4106"/>
            <ac:spMk id="77" creationId="{B8C46118-3A24-4BFF-9B1C-3E65A1FB002F}"/>
          </ac:spMkLst>
        </pc:spChg>
        <pc:spChg chg="mod topLvl">
          <ac:chgData name="Gabita Cruz" userId="b2611beb94f639ef" providerId="LiveId" clId="{B104059A-077F-4A54-824A-90F684F3A8D6}" dt="2021-11-15T02:04:14.186" v="2658" actId="164"/>
          <ac:spMkLst>
            <pc:docMk/>
            <pc:sldMk cId="1150649969" sldId="4106"/>
            <ac:spMk id="78" creationId="{C857B0F2-F01A-4169-8D5A-BDBB41704A3C}"/>
          </ac:spMkLst>
        </pc:spChg>
        <pc:spChg chg="mod topLvl">
          <ac:chgData name="Gabita Cruz" userId="b2611beb94f639ef" providerId="LiveId" clId="{B104059A-077F-4A54-824A-90F684F3A8D6}" dt="2021-11-15T02:04:14.186" v="2658" actId="164"/>
          <ac:spMkLst>
            <pc:docMk/>
            <pc:sldMk cId="1150649969" sldId="4106"/>
            <ac:spMk id="79" creationId="{4FAB6695-ECEE-431C-8922-134F2360F5D2}"/>
          </ac:spMkLst>
        </pc:spChg>
        <pc:spChg chg="mod topLvl">
          <ac:chgData name="Gabita Cruz" userId="b2611beb94f639ef" providerId="LiveId" clId="{B104059A-077F-4A54-824A-90F684F3A8D6}" dt="2021-11-15T02:03:58.774" v="2655" actId="164"/>
          <ac:spMkLst>
            <pc:docMk/>
            <pc:sldMk cId="1150649969" sldId="4106"/>
            <ac:spMk id="80" creationId="{98FA13AE-7794-4EFB-A129-B3E0335327AC}"/>
          </ac:spMkLst>
        </pc:spChg>
        <pc:spChg chg="mod topLvl">
          <ac:chgData name="Gabita Cruz" userId="b2611beb94f639ef" providerId="LiveId" clId="{B104059A-077F-4A54-824A-90F684F3A8D6}" dt="2021-11-15T02:03:58.774" v="2655" actId="164"/>
          <ac:spMkLst>
            <pc:docMk/>
            <pc:sldMk cId="1150649969" sldId="4106"/>
            <ac:spMk id="81" creationId="{79D5E1C4-4B76-435C-9FBD-13F6414B7AB5}"/>
          </ac:spMkLst>
        </pc:spChg>
        <pc:spChg chg="mod topLvl">
          <ac:chgData name="Gabita Cruz" userId="b2611beb94f639ef" providerId="LiveId" clId="{B104059A-077F-4A54-824A-90F684F3A8D6}" dt="2021-11-15T02:03:58.774" v="2655" actId="164"/>
          <ac:spMkLst>
            <pc:docMk/>
            <pc:sldMk cId="1150649969" sldId="4106"/>
            <ac:spMk id="82" creationId="{D9BEED40-C3A2-4BE8-AE91-0DD60BA76CB8}"/>
          </ac:spMkLst>
        </pc:spChg>
        <pc:spChg chg="mod topLvl">
          <ac:chgData name="Gabita Cruz" userId="b2611beb94f639ef" providerId="LiveId" clId="{B104059A-077F-4A54-824A-90F684F3A8D6}" dt="2021-11-15T02:01:11.517" v="2642" actId="164"/>
          <ac:spMkLst>
            <pc:docMk/>
            <pc:sldMk cId="1150649969" sldId="4106"/>
            <ac:spMk id="83" creationId="{84FCDF0F-1BAF-4AC2-B1B2-0BB7FD5C8A9B}"/>
          </ac:spMkLst>
        </pc:spChg>
        <pc:spChg chg="mod topLvl">
          <ac:chgData name="Gabita Cruz" userId="b2611beb94f639ef" providerId="LiveId" clId="{B104059A-077F-4A54-824A-90F684F3A8D6}" dt="2021-11-15T02:01:11.517" v="2642" actId="164"/>
          <ac:spMkLst>
            <pc:docMk/>
            <pc:sldMk cId="1150649969" sldId="4106"/>
            <ac:spMk id="84" creationId="{A8E4C315-DA82-4F68-B51C-A31E0B4C29C6}"/>
          </ac:spMkLst>
        </pc:spChg>
        <pc:spChg chg="mod topLvl">
          <ac:chgData name="Gabita Cruz" userId="b2611beb94f639ef" providerId="LiveId" clId="{B104059A-077F-4A54-824A-90F684F3A8D6}" dt="2021-11-15T02:03:12.086" v="2651" actId="164"/>
          <ac:spMkLst>
            <pc:docMk/>
            <pc:sldMk cId="1150649969" sldId="4106"/>
            <ac:spMk id="85" creationId="{0E40C660-3044-4F72-BECD-56D6394BD42A}"/>
          </ac:spMkLst>
        </pc:spChg>
        <pc:spChg chg="mod topLvl">
          <ac:chgData name="Gabita Cruz" userId="b2611beb94f639ef" providerId="LiveId" clId="{B104059A-077F-4A54-824A-90F684F3A8D6}" dt="2021-11-15T02:03:12.086" v="2651" actId="164"/>
          <ac:spMkLst>
            <pc:docMk/>
            <pc:sldMk cId="1150649969" sldId="4106"/>
            <ac:spMk id="86" creationId="{E514A102-5B8A-4545-B3AE-02EB00DCC0D2}"/>
          </ac:spMkLst>
        </pc:spChg>
        <pc:spChg chg="mod topLvl">
          <ac:chgData name="Gabita Cruz" userId="b2611beb94f639ef" providerId="LiveId" clId="{B104059A-077F-4A54-824A-90F684F3A8D6}" dt="2021-11-15T02:03:07.934" v="2650" actId="164"/>
          <ac:spMkLst>
            <pc:docMk/>
            <pc:sldMk cId="1150649969" sldId="4106"/>
            <ac:spMk id="87" creationId="{D8A50D36-7BA4-4660-BC52-44797A92F3ED}"/>
          </ac:spMkLst>
        </pc:spChg>
        <pc:spChg chg="mod topLvl">
          <ac:chgData name="Gabita Cruz" userId="b2611beb94f639ef" providerId="LiveId" clId="{B104059A-077F-4A54-824A-90F684F3A8D6}" dt="2021-11-15T02:03:07.934" v="2650" actId="164"/>
          <ac:spMkLst>
            <pc:docMk/>
            <pc:sldMk cId="1150649969" sldId="4106"/>
            <ac:spMk id="88" creationId="{3493AF5A-C64D-45D0-862A-DCC3F27BD341}"/>
          </ac:spMkLst>
        </pc:spChg>
        <pc:spChg chg="mod topLvl">
          <ac:chgData name="Gabita Cruz" userId="b2611beb94f639ef" providerId="LiveId" clId="{B104059A-077F-4A54-824A-90F684F3A8D6}" dt="2021-11-15T02:03:02.862" v="2649" actId="164"/>
          <ac:spMkLst>
            <pc:docMk/>
            <pc:sldMk cId="1150649969" sldId="4106"/>
            <ac:spMk id="89" creationId="{1C6C9D07-A324-438D-8274-F02F14766093}"/>
          </ac:spMkLst>
        </pc:spChg>
        <pc:spChg chg="mod topLvl">
          <ac:chgData name="Gabita Cruz" userId="b2611beb94f639ef" providerId="LiveId" clId="{B104059A-077F-4A54-824A-90F684F3A8D6}" dt="2021-11-15T02:03:02.862" v="2649" actId="164"/>
          <ac:spMkLst>
            <pc:docMk/>
            <pc:sldMk cId="1150649969" sldId="4106"/>
            <ac:spMk id="90" creationId="{FFF56433-4D58-4AC8-AB3D-E183A26E05A7}"/>
          </ac:spMkLst>
        </pc:spChg>
        <pc:spChg chg="mod topLvl">
          <ac:chgData name="Gabita Cruz" userId="b2611beb94f639ef" providerId="LiveId" clId="{B104059A-077F-4A54-824A-90F684F3A8D6}" dt="2021-11-15T02:02:52.002" v="2648" actId="164"/>
          <ac:spMkLst>
            <pc:docMk/>
            <pc:sldMk cId="1150649969" sldId="4106"/>
            <ac:spMk id="91" creationId="{23E8D847-6D23-4658-9118-3A9313F16B0A}"/>
          </ac:spMkLst>
        </pc:spChg>
        <pc:spChg chg="mod topLvl">
          <ac:chgData name="Gabita Cruz" userId="b2611beb94f639ef" providerId="LiveId" clId="{B104059A-077F-4A54-824A-90F684F3A8D6}" dt="2021-11-15T02:02:52.002" v="2648" actId="164"/>
          <ac:spMkLst>
            <pc:docMk/>
            <pc:sldMk cId="1150649969" sldId="4106"/>
            <ac:spMk id="92" creationId="{DB2AF66F-6B67-4C73-8B45-372E9F3E20DD}"/>
          </ac:spMkLst>
        </pc:spChg>
        <pc:spChg chg="mod topLvl">
          <ac:chgData name="Gabita Cruz" userId="b2611beb94f639ef" providerId="LiveId" clId="{B104059A-077F-4A54-824A-90F684F3A8D6}" dt="2021-11-15T02:02:41.373" v="2647" actId="164"/>
          <ac:spMkLst>
            <pc:docMk/>
            <pc:sldMk cId="1150649969" sldId="4106"/>
            <ac:spMk id="93" creationId="{858F610E-5B4A-4D9A-A30D-CDE729E44B9D}"/>
          </ac:spMkLst>
        </pc:spChg>
        <pc:spChg chg="mod topLvl">
          <ac:chgData name="Gabita Cruz" userId="b2611beb94f639ef" providerId="LiveId" clId="{B104059A-077F-4A54-824A-90F684F3A8D6}" dt="2021-11-15T02:02:41.373" v="2647" actId="164"/>
          <ac:spMkLst>
            <pc:docMk/>
            <pc:sldMk cId="1150649969" sldId="4106"/>
            <ac:spMk id="94" creationId="{635E9F1F-EC22-48BE-A126-AF788AF828BA}"/>
          </ac:spMkLst>
        </pc:spChg>
        <pc:spChg chg="mod topLvl">
          <ac:chgData name="Gabita Cruz" userId="b2611beb94f639ef" providerId="LiveId" clId="{B104059A-077F-4A54-824A-90F684F3A8D6}" dt="2021-11-15T02:02:41.373" v="2647" actId="164"/>
          <ac:spMkLst>
            <pc:docMk/>
            <pc:sldMk cId="1150649969" sldId="4106"/>
            <ac:spMk id="95" creationId="{A49E542E-492F-4CF0-9877-2807CD417B99}"/>
          </ac:spMkLst>
        </pc:spChg>
        <pc:spChg chg="mod topLvl">
          <ac:chgData name="Gabita Cruz" userId="b2611beb94f639ef" providerId="LiveId" clId="{B104059A-077F-4A54-824A-90F684F3A8D6}" dt="2021-11-15T02:02:41.373" v="2647" actId="164"/>
          <ac:spMkLst>
            <pc:docMk/>
            <pc:sldMk cId="1150649969" sldId="4106"/>
            <ac:spMk id="96" creationId="{035AA125-98A8-4C8C-B86D-4E45BA902955}"/>
          </ac:spMkLst>
        </pc:spChg>
        <pc:spChg chg="mod topLvl">
          <ac:chgData name="Gabita Cruz" userId="b2611beb94f639ef" providerId="LiveId" clId="{B104059A-077F-4A54-824A-90F684F3A8D6}" dt="2021-11-15T02:01:54.550" v="2644" actId="164"/>
          <ac:spMkLst>
            <pc:docMk/>
            <pc:sldMk cId="1150649969" sldId="4106"/>
            <ac:spMk id="97" creationId="{37C8D310-A981-4028-91ED-CF73B235FD25}"/>
          </ac:spMkLst>
        </pc:spChg>
        <pc:spChg chg="mod topLvl">
          <ac:chgData name="Gabita Cruz" userId="b2611beb94f639ef" providerId="LiveId" clId="{B104059A-077F-4A54-824A-90F684F3A8D6}" dt="2021-11-15T02:01:59.643" v="2645" actId="164"/>
          <ac:spMkLst>
            <pc:docMk/>
            <pc:sldMk cId="1150649969" sldId="4106"/>
            <ac:spMk id="98" creationId="{5CA62069-CEEE-43AC-B347-1CF18D81188D}"/>
          </ac:spMkLst>
        </pc:spChg>
        <pc:spChg chg="mod topLvl">
          <ac:chgData name="Gabita Cruz" userId="b2611beb94f639ef" providerId="LiveId" clId="{B104059A-077F-4A54-824A-90F684F3A8D6}" dt="2021-11-15T02:01:43.201" v="2643" actId="164"/>
          <ac:spMkLst>
            <pc:docMk/>
            <pc:sldMk cId="1150649969" sldId="4106"/>
            <ac:spMk id="99" creationId="{F3D6C8F8-22E0-4C6D-B5C6-FDD2F1EABA02}"/>
          </ac:spMkLst>
        </pc:spChg>
        <pc:spChg chg="mod topLvl">
          <ac:chgData name="Gabita Cruz" userId="b2611beb94f639ef" providerId="LiveId" clId="{B104059A-077F-4A54-824A-90F684F3A8D6}" dt="2021-11-15T02:01:43.201" v="2643" actId="164"/>
          <ac:spMkLst>
            <pc:docMk/>
            <pc:sldMk cId="1150649969" sldId="4106"/>
            <ac:spMk id="100" creationId="{C9814C3E-F070-4A01-9C3C-77031AA2E8CA}"/>
          </ac:spMkLst>
        </pc:spChg>
        <pc:spChg chg="mod topLvl">
          <ac:chgData name="Gabita Cruz" userId="b2611beb94f639ef" providerId="LiveId" clId="{B104059A-077F-4A54-824A-90F684F3A8D6}" dt="2021-11-15T02:02:30.702" v="2646" actId="164"/>
          <ac:spMkLst>
            <pc:docMk/>
            <pc:sldMk cId="1150649969" sldId="4106"/>
            <ac:spMk id="101" creationId="{61723435-8972-40D6-AA68-DAFB9E0F7D3C}"/>
          </ac:spMkLst>
        </pc:spChg>
        <pc:spChg chg="mod topLvl">
          <ac:chgData name="Gabita Cruz" userId="b2611beb94f639ef" providerId="LiveId" clId="{B104059A-077F-4A54-824A-90F684F3A8D6}" dt="2021-11-15T02:02:30.702" v="2646" actId="164"/>
          <ac:spMkLst>
            <pc:docMk/>
            <pc:sldMk cId="1150649969" sldId="4106"/>
            <ac:spMk id="102" creationId="{8E404A2F-B3E8-4C8B-9682-E5B8121908C4}"/>
          </ac:spMkLst>
        </pc:spChg>
        <pc:spChg chg="mod topLvl">
          <ac:chgData name="Gabita Cruz" userId="b2611beb94f639ef" providerId="LiveId" clId="{B104059A-077F-4A54-824A-90F684F3A8D6}" dt="2021-11-15T02:02:30.702" v="2646" actId="164"/>
          <ac:spMkLst>
            <pc:docMk/>
            <pc:sldMk cId="1150649969" sldId="4106"/>
            <ac:spMk id="103" creationId="{FBDB6CD3-BD86-4123-BEDD-26510F9C9B92}"/>
          </ac:spMkLst>
        </pc:spChg>
        <pc:spChg chg="mod topLvl">
          <ac:chgData name="Gabita Cruz" userId="b2611beb94f639ef" providerId="LiveId" clId="{B104059A-077F-4A54-824A-90F684F3A8D6}" dt="2021-11-15T02:01:59.643" v="2645" actId="164"/>
          <ac:spMkLst>
            <pc:docMk/>
            <pc:sldMk cId="1150649969" sldId="4106"/>
            <ac:spMk id="104" creationId="{D2207BD3-357B-4813-A215-16B704A8F178}"/>
          </ac:spMkLst>
        </pc:spChg>
        <pc:spChg chg="mod topLvl">
          <ac:chgData name="Gabita Cruz" userId="b2611beb94f639ef" providerId="LiveId" clId="{B104059A-077F-4A54-824A-90F684F3A8D6}" dt="2021-11-15T02:01:54.550" v="2644" actId="164"/>
          <ac:spMkLst>
            <pc:docMk/>
            <pc:sldMk cId="1150649969" sldId="4106"/>
            <ac:spMk id="105" creationId="{D239F1E8-2EEF-48AB-B97E-0D55E7FFE821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06" creationId="{67754849-C891-4A6C-AA76-4BC1EB7F9873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07" creationId="{9ECD1627-235F-44A5-A7A9-6134E8CA804C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08" creationId="{66BF4EBA-39D8-451A-8AEB-674A85EE0F63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09" creationId="{699A3F43-9E0C-4196-A2FC-0F9139C11D0D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10" creationId="{0299E16D-D1CA-4E65-A554-4943F721407F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11" creationId="{488F411F-996A-4AF2-9064-B14AE027A8D9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12" creationId="{488F9702-B810-4A05-8CB7-D6025E7E7C41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13" creationId="{A65882B4-D5E6-4522-9221-83BEC6EAAFFD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14" creationId="{86DC3DD4-4D46-4374-854F-1170EA365F7F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15" creationId="{5F7C26FD-2282-4319-ACE6-DD3A6B59FA89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16" creationId="{5CA7C34F-9C16-4BEE-ACCB-98505B888C5D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17" creationId="{3E63CEF9-6A52-4D99-8001-D64BBAFA8D38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18" creationId="{FBA69930-BDC9-490C-AD30-4D803FCBC879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19" creationId="{B3553348-F66A-4262-B184-C6308827A0A4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20" creationId="{C45C029C-A181-4142-B90E-A02D4BDD40E4}"/>
          </ac:spMkLst>
        </pc:spChg>
        <pc:spChg chg="mod topLvl">
          <ac:chgData name="Gabita Cruz" userId="b2611beb94f639ef" providerId="LiveId" clId="{B104059A-077F-4A54-824A-90F684F3A8D6}" dt="2021-11-15T01:55:39.496" v="2608" actId="164"/>
          <ac:spMkLst>
            <pc:docMk/>
            <pc:sldMk cId="1150649969" sldId="4106"/>
            <ac:spMk id="121" creationId="{6D99C07F-0462-496E-8581-E4ED2D99BF63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22" creationId="{D51FE513-D46A-4375-95D1-2AE9BC25C2AB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23" creationId="{3C560BB3-FCA7-462B-AECA-0706C9582239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24" creationId="{7F316CB4-207F-4440-B7AD-F98120D3C7C9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25" creationId="{29404D5C-DE62-4A41-B548-1E8B498B419A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26" creationId="{86A089E7-55FA-482B-8299-21799C00CAEA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27" creationId="{A1138C45-AC79-475B-A175-F86BE7BCF5F4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28" creationId="{5C86FA56-A90C-4BEA-9F51-A39F2B79E643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29" creationId="{91AB2480-12E2-484E-9583-9E6E311C5E29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30" creationId="{C650ECAE-7B26-4531-814E-681CD0CA587F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31" creationId="{1F60C0BA-F93C-4616-8041-DC9C2639719C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32" creationId="{2F51F744-92C0-4890-9195-1357ACFEF6AB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33" creationId="{FE85D074-9581-4578-9909-88752B94ECDB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34" creationId="{04406932-E1FA-4E92-BA9A-A113393E3B33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35" creationId="{39EF4CAA-4F98-43C1-8E17-67738CE08542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36" creationId="{C44337AB-BE3C-435B-9AB1-AE1092BA4A48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37" creationId="{84BB5DAF-9A57-41F4-A1B9-CBAA361B7737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38" creationId="{1D1BB7A7-5A94-4DD2-8596-15884C47574B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39" creationId="{E801147C-87D5-4A77-B8B1-77FA96CF823C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40" creationId="{65399A9B-2B4F-4B83-8F9E-3319B1516490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41" creationId="{996869B1-359D-45BF-8A79-EFF50F571DB0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42" creationId="{029913FC-8F38-4C9B-8EFC-3BF4374F764E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43" creationId="{B98BDC2A-BDC0-482D-9344-6EE8EFA1046A}"/>
          </ac:spMkLst>
        </pc:spChg>
        <pc:spChg chg="mod topLvl">
          <ac:chgData name="Gabita Cruz" userId="b2611beb94f639ef" providerId="LiveId" clId="{B104059A-077F-4A54-824A-90F684F3A8D6}" dt="2021-11-15T01:53:32.705" v="2596" actId="164"/>
          <ac:spMkLst>
            <pc:docMk/>
            <pc:sldMk cId="1150649969" sldId="4106"/>
            <ac:spMk id="144" creationId="{56B1298A-3EE8-4049-85BB-8FB9F54398AA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45" creationId="{24EB0B5E-C643-4369-94ED-80F3FDBA9CD5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46" creationId="{BB466399-AF7F-43CD-BD0D-30B20CCE0F01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47" creationId="{CB18C2C4-C9A9-4D7E-BE50-E679058330E3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48" creationId="{F519914D-1394-42A1-937C-67D3A5DF423F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49" creationId="{8CA8D312-0164-4A67-A236-979D27EB03E3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50" creationId="{2E49841A-F137-4791-8B77-85EEDDD54C6A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51" creationId="{8B66A40F-5580-4990-A5BB-47604F2C1FB8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52" creationId="{11D6BF91-ECBD-4483-B86D-3D11395B5B55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53" creationId="{D524C4F9-2431-47E6-BE9E-63401E401875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54" creationId="{D36BCCCB-E547-44E1-9F65-0FE849385177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55" creationId="{4ECE6017-E05E-4D4E-A558-1E31F7C3D2FD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56" creationId="{E16B2D3C-FC32-41F2-A072-B195DB17F510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57" creationId="{04B92C01-C3D0-4352-B39F-36F6E9FE99B8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58" creationId="{D4B72E82-E318-4077-881B-7055A936DF7E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59" creationId="{F5BD7BC4-4ACC-4280-8723-D6005A84F72F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60" creationId="{FE809E6C-90BD-42DB-AA16-219E09558629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61" creationId="{0ADBE246-3926-4342-8626-4DE56178DF6D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62" creationId="{B4859FBA-8756-44B6-8ED7-85F357277FEF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63" creationId="{C2F1D3E9-1553-44DE-AE45-4F26DC1D1890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64" creationId="{1E2AEAF7-0DD8-4AA8-A2B7-9957EEBBB7C1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65" creationId="{B1F0A4ED-C6B1-4FE5-9DC6-2F12565D0465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66" creationId="{DD58CD4A-EDC5-4CA9-A198-F06BF15A7B9D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67" creationId="{C3F11283-EF72-43D4-B8FA-3BC1CA5015CA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68" creationId="{49875E0F-925E-43F3-8185-9A6FA7A84F8C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69" creationId="{1541B84D-4B36-4AEA-974A-C57CACC66893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70" creationId="{E8C1D219-55F4-4B20-8F06-02CB417778EC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71" creationId="{CB22E10A-93D4-463B-A77C-44EE03A7911B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72" creationId="{91EE8719-788B-4F4C-96F5-16EB1E5D712D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73" creationId="{9D1EDF8D-5B9A-4836-80D6-8B3114F187AC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74" creationId="{851E354F-1505-4F58-812D-BDB2E5C5E67D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75" creationId="{1372310F-28F0-4AE4-8A53-038CBC83BE21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76" creationId="{59151234-8D96-469B-BDEC-F2224F66980D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77" creationId="{833D1B15-6763-4A46-B3D3-56568C8CC6C5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78" creationId="{A0E88A01-36B7-4ACC-B6AA-3453F64F9A35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79" creationId="{AD8FD08C-9069-43AB-8452-641A339C4549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80" creationId="{E56ECCBF-95D1-44E0-9D5D-4528AFA4B347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81" creationId="{75DB6FE5-4940-4FEB-A2D1-B0FBD7D5273D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82" creationId="{8BF04854-84B1-48DB-943F-9DE3CF130694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83" creationId="{AE171743-0427-4B5A-8918-09E8FABD1DA4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84" creationId="{943FBE19-D802-48CD-8F6E-20350D3562D7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85" creationId="{2E9334C4-5CDA-4B40-A37D-83085846CB1D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86" creationId="{02453FFB-055C-4126-B8FA-520E05EBD31E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87" creationId="{59292ABA-7D71-497C-8B15-76F2A8E79C66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88" creationId="{682BDD55-4EA8-418E-B697-96B345513299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89" creationId="{8077A0A0-A660-42CE-91D6-C60AC34A842F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90" creationId="{4BFB10D3-C73C-4D9A-A102-55D7BFBBE757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91" creationId="{4DA5D242-3466-49E9-A613-1FAD2FE15BEA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92" creationId="{598ECEEF-5204-46ED-8085-772681D48A03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93" creationId="{ABFCBE98-D904-4E4D-861F-2DEACF3EE23D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94" creationId="{AA68662D-F130-4CD3-AFBC-7C87C63B027F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95" creationId="{35A55A41-23E1-4B19-8566-E0315D070BF8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96" creationId="{8FABFFB8-B3C9-42EE-9B39-CB60D0E1B30E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97" creationId="{535D6103-A070-44ED-A549-0195B1A5C07E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98" creationId="{6CCAB0B1-5B7D-4B44-835B-129E817CF566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199" creationId="{2D02AACB-3BFC-4B92-9A69-64E984D3D186}"/>
          </ac:spMkLst>
        </pc:spChg>
        <pc:spChg chg="del mod topLvl">
          <ac:chgData name="Gabita Cruz" userId="b2611beb94f639ef" providerId="LiveId" clId="{B104059A-077F-4A54-824A-90F684F3A8D6}" dt="2021-11-15T01:49:43.340" v="2556" actId="478"/>
          <ac:spMkLst>
            <pc:docMk/>
            <pc:sldMk cId="1150649969" sldId="4106"/>
            <ac:spMk id="200" creationId="{4EA617AF-A02C-483D-9DB0-DF9127A5DBA3}"/>
          </ac:spMkLst>
        </pc:spChg>
        <pc:spChg chg="mod topLvl">
          <ac:chgData name="Gabita Cruz" userId="b2611beb94f639ef" providerId="LiveId" clId="{B104059A-077F-4A54-824A-90F684F3A8D6}" dt="2021-11-15T01:50:48.292" v="2570" actId="165"/>
          <ac:spMkLst>
            <pc:docMk/>
            <pc:sldMk cId="1150649969" sldId="4106"/>
            <ac:spMk id="201" creationId="{F061779C-7C92-4828-A5DF-FD91B1674FD4}"/>
          </ac:spMkLst>
        </pc:spChg>
        <pc:spChg chg="mod topLvl">
          <ac:chgData name="Gabita Cruz" userId="b2611beb94f639ef" providerId="LiveId" clId="{B104059A-077F-4A54-824A-90F684F3A8D6}" dt="2021-11-15T01:50:48.292" v="2570" actId="165"/>
          <ac:spMkLst>
            <pc:docMk/>
            <pc:sldMk cId="1150649969" sldId="4106"/>
            <ac:spMk id="202" creationId="{D5B9DBED-D550-4F27-BC78-BC8D8E3E769C}"/>
          </ac:spMkLst>
        </pc:spChg>
        <pc:spChg chg="mod topLvl">
          <ac:chgData name="Gabita Cruz" userId="b2611beb94f639ef" providerId="LiveId" clId="{B104059A-077F-4A54-824A-90F684F3A8D6}" dt="2021-11-15T01:50:48.292" v="2570" actId="165"/>
          <ac:spMkLst>
            <pc:docMk/>
            <pc:sldMk cId="1150649969" sldId="4106"/>
            <ac:spMk id="203" creationId="{05B6FE21-4131-467F-B3FF-BA38AEE536B8}"/>
          </ac:spMkLst>
        </pc:spChg>
        <pc:spChg chg="mod topLvl">
          <ac:chgData name="Gabita Cruz" userId="b2611beb94f639ef" providerId="LiveId" clId="{B104059A-077F-4A54-824A-90F684F3A8D6}" dt="2021-11-15T01:50:48.292" v="2570" actId="165"/>
          <ac:spMkLst>
            <pc:docMk/>
            <pc:sldMk cId="1150649969" sldId="4106"/>
            <ac:spMk id="204" creationId="{32DB4CFF-70E0-4D8A-B167-778DD0AD39E0}"/>
          </ac:spMkLst>
        </pc:spChg>
        <pc:spChg chg="mod topLvl">
          <ac:chgData name="Gabita Cruz" userId="b2611beb94f639ef" providerId="LiveId" clId="{B104059A-077F-4A54-824A-90F684F3A8D6}" dt="2021-11-15T01:50:48.292" v="2570" actId="165"/>
          <ac:spMkLst>
            <pc:docMk/>
            <pc:sldMk cId="1150649969" sldId="4106"/>
            <ac:spMk id="205" creationId="{17760B7A-FBDA-43B9-B96C-2B236502F57D}"/>
          </ac:spMkLst>
        </pc:spChg>
        <pc:spChg chg="mod topLvl">
          <ac:chgData name="Gabita Cruz" userId="b2611beb94f639ef" providerId="LiveId" clId="{B104059A-077F-4A54-824A-90F684F3A8D6}" dt="2021-11-15T01:50:48.292" v="2570" actId="165"/>
          <ac:spMkLst>
            <pc:docMk/>
            <pc:sldMk cId="1150649969" sldId="4106"/>
            <ac:spMk id="206" creationId="{55449171-C0C7-4A64-99B7-5658AB0010D7}"/>
          </ac:spMkLst>
        </pc:spChg>
        <pc:spChg chg="mod topLvl">
          <ac:chgData name="Gabita Cruz" userId="b2611beb94f639ef" providerId="LiveId" clId="{B104059A-077F-4A54-824A-90F684F3A8D6}" dt="2021-11-15T01:50:48.292" v="2570" actId="165"/>
          <ac:spMkLst>
            <pc:docMk/>
            <pc:sldMk cId="1150649969" sldId="4106"/>
            <ac:spMk id="207" creationId="{8CA542E6-F263-453A-BC62-6D3D431C9CB2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08" creationId="{9F98BD17-D3C1-4A50-B584-FA4D7A2C7F4B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09" creationId="{A251B55A-3C1B-4F20-B90A-17F6BC65B001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10" creationId="{9C84BA86-9464-46DB-A4C5-313AEA9AA172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11" creationId="{11DCEE28-EC51-44DC-805D-58F3A5945294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12" creationId="{400F8303-548A-4341-BE6B-E53FDA9035C3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13" creationId="{C005164C-E30F-43D5-94EB-A9DE45A79B60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14" creationId="{7DAC49F0-7D8A-4D9F-AA22-4DB3AFA4833C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15" creationId="{83C101DB-5AFF-4D4D-87FB-BD8D8FBCDCF5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16" creationId="{44BD6CDE-A0BF-481F-9B4E-5F9AC608B10D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17" creationId="{60745502-6986-4838-B990-2D521EFA5670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18" creationId="{3D1B0D2D-83C9-42ED-9190-05287BE7036D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19" creationId="{27E4A7FF-6A1D-47B2-92DA-D9BB858E016E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20" creationId="{E5F5DE42-95A2-4D6C-B2DC-65FF870ECA5E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21" creationId="{A6C529A7-1438-4050-A864-B8815485F990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22" creationId="{3466E60B-F4F2-4211-A9F6-7866BA2AFEC9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23" creationId="{ED3FA0C1-FC0E-4560-AB35-FD7B469A6BB0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24" creationId="{A960C017-237B-47F1-BA85-6EF544E87E5F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25" creationId="{6EC43C05-A957-4D90-8C94-2E62842BB8DA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26" creationId="{84D6401E-5A44-436D-B145-82D78E050ADB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27" creationId="{EADE5EB3-765F-4530-9A7F-6D4872ABE949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28" creationId="{C68E07B3-06B9-42C0-AFDC-50422BE40F07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29" creationId="{A293A730-93CC-4983-AD5F-770090C8A2E3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30" creationId="{A725174D-AEF5-4309-A869-D2973AA972C0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31" creationId="{6195514B-17D7-41D2-8B5B-7ECE124CC506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32" creationId="{F2DB1258-1FA0-4308-9566-6A9759D44786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33" creationId="{C7366B08-C8B4-4F40-B829-43340D20163A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34" creationId="{55E2BC1F-332F-47E9-8466-8B12DB5CFEFC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35" creationId="{17753DF0-7624-4C72-8DBD-AA97502C2907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36" creationId="{58D153F1-DB23-4BCA-8332-EBDB4A8F16A6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37" creationId="{729C7A38-02E2-4247-A18F-96F4F5D74FBA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38" creationId="{BC16E7FD-5A3A-48E2-84AF-DDD42B800F44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39" creationId="{2A110765-E900-4199-91A9-7442406B9D8D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40" creationId="{077898E5-46FE-4355-A36F-2B04F29DB5B6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41" creationId="{E8951546-D265-4D28-BB03-909F632A6EF7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42" creationId="{B4441707-C0B7-4D6D-AAFB-CEFCF7D602BE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43" creationId="{311B5EC9-97EC-43FF-AE12-B063AA7FA1FF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44" creationId="{8932BBA3-3A6A-47EE-A9E6-223B87E2E815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45" creationId="{80C62285-338B-4F5D-8B4B-4F1A577C2649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46" creationId="{4B4A97EA-7827-4ACF-B2C0-8BEA90F1CDEF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47" creationId="{350BA3B7-5FAC-43C0-801E-D7B293F58D22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48" creationId="{80F065FE-D3CE-4FB8-96A4-20E484670E8F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49" creationId="{274A35E3-AF73-4B91-90C4-F17356B400A0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50" creationId="{870799A2-FB93-4C1F-8E14-DAAE06946753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51" creationId="{0F558514-DEBD-4FA8-A7FE-6059F9399088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52" creationId="{D3725811-188A-4F58-B19E-993EB6720AD8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53" creationId="{F6A38452-8D2A-490D-A68B-D74246B806C3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54" creationId="{5BAC23F1-FEFC-44EF-838C-069A839061EC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55" creationId="{25B4650F-5760-4E65-8E75-657CDF63F115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56" creationId="{E0784802-4D40-4486-9717-5F3814754B31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57" creationId="{FAB2603F-7A58-4AB9-BB89-3412293B091D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58" creationId="{478A4AE7-C264-4941-BAD2-79B91DC6E403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59" creationId="{AEAB0E4C-96CD-4DCA-8080-B82223F1E95A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60" creationId="{65CEC941-1E61-402A-B296-5C2FA361DC5D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61" creationId="{6F0A15F4-9E98-4BEE-A3BE-6C995A7D989C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62" creationId="{58F18A43-2362-4D8C-BE15-F234B61671DD}"/>
          </ac:spMkLst>
        </pc:spChg>
        <pc:spChg chg="del mod topLvl">
          <ac:chgData name="Gabita Cruz" userId="b2611beb94f639ef" providerId="LiveId" clId="{B104059A-077F-4A54-824A-90F684F3A8D6}" dt="2021-11-15T01:49:45.826" v="2557" actId="478"/>
          <ac:spMkLst>
            <pc:docMk/>
            <pc:sldMk cId="1150649969" sldId="4106"/>
            <ac:spMk id="263" creationId="{A1E84234-49E5-4B53-BED3-27AFE69D6825}"/>
          </ac:spMkLst>
        </pc:spChg>
        <pc:spChg chg="mod topLvl">
          <ac:chgData name="Gabita Cruz" userId="b2611beb94f639ef" providerId="LiveId" clId="{B104059A-077F-4A54-824A-90F684F3A8D6}" dt="2021-11-15T01:50:50.753" v="2571" actId="165"/>
          <ac:spMkLst>
            <pc:docMk/>
            <pc:sldMk cId="1150649969" sldId="4106"/>
            <ac:spMk id="264" creationId="{DF1C08C0-B7A7-464E-878B-B18480B9855E}"/>
          </ac:spMkLst>
        </pc:spChg>
        <pc:spChg chg="mod topLvl">
          <ac:chgData name="Gabita Cruz" userId="b2611beb94f639ef" providerId="LiveId" clId="{B104059A-077F-4A54-824A-90F684F3A8D6}" dt="2021-11-15T01:50:50.753" v="2571" actId="165"/>
          <ac:spMkLst>
            <pc:docMk/>
            <pc:sldMk cId="1150649969" sldId="4106"/>
            <ac:spMk id="265" creationId="{68E09BCB-CDA3-48E0-8654-C300311F18B8}"/>
          </ac:spMkLst>
        </pc:spChg>
        <pc:spChg chg="mod topLvl">
          <ac:chgData name="Gabita Cruz" userId="b2611beb94f639ef" providerId="LiveId" clId="{B104059A-077F-4A54-824A-90F684F3A8D6}" dt="2021-11-15T01:50:50.753" v="2571" actId="165"/>
          <ac:spMkLst>
            <pc:docMk/>
            <pc:sldMk cId="1150649969" sldId="4106"/>
            <ac:spMk id="266" creationId="{F0B3513A-1EE8-4926-A71B-3176AEAD84FF}"/>
          </ac:spMkLst>
        </pc:spChg>
        <pc:grpChg chg="add del mod">
          <ac:chgData name="Gabita Cruz" userId="b2611beb94f639ef" providerId="LiveId" clId="{B104059A-077F-4A54-824A-90F684F3A8D6}" dt="2021-11-15T01:49:30.940" v="2553" actId="165"/>
          <ac:grpSpMkLst>
            <pc:docMk/>
            <pc:sldMk cId="1150649969" sldId="4106"/>
            <ac:grpSpMk id="2" creationId="{FA511793-4E3A-45E8-834A-899ED7F88FC3}"/>
          </ac:grpSpMkLst>
        </pc:grpChg>
        <pc:grpChg chg="add mod topLvl">
          <ac:chgData name="Gabita Cruz" userId="b2611beb94f639ef" providerId="LiveId" clId="{B104059A-077F-4A54-824A-90F684F3A8D6}" dt="2021-11-15T01:50:50.753" v="2571" actId="165"/>
          <ac:grpSpMkLst>
            <pc:docMk/>
            <pc:sldMk cId="1150649969" sldId="4106"/>
            <ac:grpSpMk id="267" creationId="{50827AD4-F3F1-48CE-81ED-7B6C6B8D658F}"/>
          </ac:grpSpMkLst>
        </pc:grpChg>
        <pc:grpChg chg="add mod topLvl">
          <ac:chgData name="Gabita Cruz" userId="b2611beb94f639ef" providerId="LiveId" clId="{B104059A-077F-4A54-824A-90F684F3A8D6}" dt="2021-11-15T01:50:48.292" v="2570" actId="165"/>
          <ac:grpSpMkLst>
            <pc:docMk/>
            <pc:sldMk cId="1150649969" sldId="4106"/>
            <ac:grpSpMk id="268" creationId="{F8EA8A35-8EEC-485C-9EBE-151684324C3B}"/>
          </ac:grpSpMkLst>
        </pc:grpChg>
        <pc:grpChg chg="add del mod">
          <ac:chgData name="Gabita Cruz" userId="b2611beb94f639ef" providerId="LiveId" clId="{B104059A-077F-4A54-824A-90F684F3A8D6}" dt="2021-11-15T01:50:50.753" v="2571" actId="165"/>
          <ac:grpSpMkLst>
            <pc:docMk/>
            <pc:sldMk cId="1150649969" sldId="4106"/>
            <ac:grpSpMk id="269" creationId="{E0DA2768-A2EB-448E-B6FC-A7D5279308F0}"/>
          </ac:grpSpMkLst>
        </pc:grpChg>
        <pc:grpChg chg="add del mod">
          <ac:chgData name="Gabita Cruz" userId="b2611beb94f639ef" providerId="LiveId" clId="{B104059A-077F-4A54-824A-90F684F3A8D6}" dt="2021-11-15T01:50:48.292" v="2570" actId="165"/>
          <ac:grpSpMkLst>
            <pc:docMk/>
            <pc:sldMk cId="1150649969" sldId="4106"/>
            <ac:grpSpMk id="270" creationId="{84F02FC0-B361-4DB5-B5F2-9BDFF0427FDF}"/>
          </ac:grpSpMkLst>
        </pc:grpChg>
        <pc:grpChg chg="add mod">
          <ac:chgData name="Gabita Cruz" userId="b2611beb94f639ef" providerId="LiveId" clId="{B104059A-077F-4A54-824A-90F684F3A8D6}" dt="2021-11-15T02:05:48.708" v="2671" actId="164"/>
          <ac:grpSpMkLst>
            <pc:docMk/>
            <pc:sldMk cId="1150649969" sldId="4106"/>
            <ac:grpSpMk id="271" creationId="{2B00302D-6683-4C65-9636-5135B89F1F4D}"/>
          </ac:grpSpMkLst>
        </pc:grpChg>
        <pc:grpChg chg="add mod">
          <ac:chgData name="Gabita Cruz" userId="b2611beb94f639ef" providerId="LiveId" clId="{B104059A-077F-4A54-824A-90F684F3A8D6}" dt="2021-11-15T02:05:48.708" v="2671" actId="164"/>
          <ac:grpSpMkLst>
            <pc:docMk/>
            <pc:sldMk cId="1150649969" sldId="4106"/>
            <ac:grpSpMk id="272" creationId="{6F700665-3B51-4347-B323-5E4812900675}"/>
          </ac:grpSpMkLst>
        </pc:grpChg>
        <pc:grpChg chg="add mod">
          <ac:chgData name="Gabita Cruz" userId="b2611beb94f639ef" providerId="LiveId" clId="{B104059A-077F-4A54-824A-90F684F3A8D6}" dt="2021-11-15T02:05:48.708" v="2671" actId="164"/>
          <ac:grpSpMkLst>
            <pc:docMk/>
            <pc:sldMk cId="1150649969" sldId="4106"/>
            <ac:grpSpMk id="273" creationId="{E2E4A231-1293-4C05-AE55-6805CEBED7CE}"/>
          </ac:grpSpMkLst>
        </pc:grpChg>
        <pc:grpChg chg="add mod">
          <ac:chgData name="Gabita Cruz" userId="b2611beb94f639ef" providerId="LiveId" clId="{B104059A-077F-4A54-824A-90F684F3A8D6}" dt="2021-11-15T02:03:43.622" v="2652" actId="164"/>
          <ac:grpSpMkLst>
            <pc:docMk/>
            <pc:sldMk cId="1150649969" sldId="4106"/>
            <ac:grpSpMk id="274" creationId="{A00D0C81-2FC7-40C4-8569-C1881AD52642}"/>
          </ac:grpSpMkLst>
        </pc:grpChg>
        <pc:grpChg chg="add mod">
          <ac:chgData name="Gabita Cruz" userId="b2611beb94f639ef" providerId="LiveId" clId="{B104059A-077F-4A54-824A-90F684F3A8D6}" dt="2021-11-15T02:03:43.622" v="2652" actId="164"/>
          <ac:grpSpMkLst>
            <pc:docMk/>
            <pc:sldMk cId="1150649969" sldId="4106"/>
            <ac:grpSpMk id="275" creationId="{A284AA34-A89A-4D14-8118-96A15B3514C1}"/>
          </ac:grpSpMkLst>
        </pc:grpChg>
        <pc:grpChg chg="add mod">
          <ac:chgData name="Gabita Cruz" userId="b2611beb94f639ef" providerId="LiveId" clId="{B104059A-077F-4A54-824A-90F684F3A8D6}" dt="2021-11-15T02:03:43.622" v="2652" actId="164"/>
          <ac:grpSpMkLst>
            <pc:docMk/>
            <pc:sldMk cId="1150649969" sldId="4106"/>
            <ac:grpSpMk id="276" creationId="{4FF621CE-1C66-4EDE-8B9A-5E1A5CD4435A}"/>
          </ac:grpSpMkLst>
        </pc:grpChg>
        <pc:grpChg chg="add mod">
          <ac:chgData name="Gabita Cruz" userId="b2611beb94f639ef" providerId="LiveId" clId="{B104059A-077F-4A54-824A-90F684F3A8D6}" dt="2021-11-15T02:03:43.622" v="2652" actId="164"/>
          <ac:grpSpMkLst>
            <pc:docMk/>
            <pc:sldMk cId="1150649969" sldId="4106"/>
            <ac:grpSpMk id="277" creationId="{7761AF9C-7285-467D-B1CE-5237D2807C3E}"/>
          </ac:grpSpMkLst>
        </pc:grpChg>
        <pc:grpChg chg="add mod">
          <ac:chgData name="Gabita Cruz" userId="b2611beb94f639ef" providerId="LiveId" clId="{B104059A-077F-4A54-824A-90F684F3A8D6}" dt="2021-11-15T02:03:43.622" v="2652" actId="164"/>
          <ac:grpSpMkLst>
            <pc:docMk/>
            <pc:sldMk cId="1150649969" sldId="4106"/>
            <ac:grpSpMk id="278" creationId="{F3BC54DD-7525-44FB-8FB8-E1471B2BF728}"/>
          </ac:grpSpMkLst>
        </pc:grpChg>
        <pc:grpChg chg="add mod">
          <ac:chgData name="Gabita Cruz" userId="b2611beb94f639ef" providerId="LiveId" clId="{B104059A-077F-4A54-824A-90F684F3A8D6}" dt="2021-11-15T02:03:43.622" v="2652" actId="164"/>
          <ac:grpSpMkLst>
            <pc:docMk/>
            <pc:sldMk cId="1150649969" sldId="4106"/>
            <ac:grpSpMk id="279" creationId="{26ACA5AB-B182-4D70-8481-08FC47D5BBFA}"/>
          </ac:grpSpMkLst>
        </pc:grpChg>
        <pc:grpChg chg="add mod">
          <ac:chgData name="Gabita Cruz" userId="b2611beb94f639ef" providerId="LiveId" clId="{B104059A-077F-4A54-824A-90F684F3A8D6}" dt="2021-11-15T02:03:43.622" v="2652" actId="164"/>
          <ac:grpSpMkLst>
            <pc:docMk/>
            <pc:sldMk cId="1150649969" sldId="4106"/>
            <ac:grpSpMk id="280" creationId="{EC3D237C-F60D-46C5-8337-A3FC164F57A0}"/>
          </ac:grpSpMkLst>
        </pc:grpChg>
        <pc:grpChg chg="add mod">
          <ac:chgData name="Gabita Cruz" userId="b2611beb94f639ef" providerId="LiveId" clId="{B104059A-077F-4A54-824A-90F684F3A8D6}" dt="2021-11-15T02:03:43.622" v="2652" actId="164"/>
          <ac:grpSpMkLst>
            <pc:docMk/>
            <pc:sldMk cId="1150649969" sldId="4106"/>
            <ac:grpSpMk id="281" creationId="{DDA77BE6-44CB-43AB-976F-789EEABDCDAE}"/>
          </ac:grpSpMkLst>
        </pc:grpChg>
        <pc:grpChg chg="add mod">
          <ac:chgData name="Gabita Cruz" userId="b2611beb94f639ef" providerId="LiveId" clId="{B104059A-077F-4A54-824A-90F684F3A8D6}" dt="2021-11-15T02:03:43.622" v="2652" actId="164"/>
          <ac:grpSpMkLst>
            <pc:docMk/>
            <pc:sldMk cId="1150649969" sldId="4106"/>
            <ac:grpSpMk id="282" creationId="{9A26998D-EF92-4280-9A54-A557A36A52CB}"/>
          </ac:grpSpMkLst>
        </pc:grpChg>
        <pc:grpChg chg="add mod">
          <ac:chgData name="Gabita Cruz" userId="b2611beb94f639ef" providerId="LiveId" clId="{B104059A-077F-4A54-824A-90F684F3A8D6}" dt="2021-11-15T02:05:48.708" v="2671" actId="164"/>
          <ac:grpSpMkLst>
            <pc:docMk/>
            <pc:sldMk cId="1150649969" sldId="4106"/>
            <ac:grpSpMk id="283" creationId="{8AB0BBE5-78DD-4F94-BF13-6BD9312FF14E}"/>
          </ac:grpSpMkLst>
        </pc:grpChg>
        <pc:grpChg chg="add mod">
          <ac:chgData name="Gabita Cruz" userId="b2611beb94f639ef" providerId="LiveId" clId="{B104059A-077F-4A54-824A-90F684F3A8D6}" dt="2021-11-15T02:05:48.708" v="2671" actId="164"/>
          <ac:grpSpMkLst>
            <pc:docMk/>
            <pc:sldMk cId="1150649969" sldId="4106"/>
            <ac:grpSpMk id="284" creationId="{83EF2548-7F95-48DB-9C56-3BD7703701EE}"/>
          </ac:grpSpMkLst>
        </pc:grpChg>
        <pc:grpChg chg="add mod">
          <ac:chgData name="Gabita Cruz" userId="b2611beb94f639ef" providerId="LiveId" clId="{B104059A-077F-4A54-824A-90F684F3A8D6}" dt="2021-11-15T02:05:48.708" v="2671" actId="164"/>
          <ac:grpSpMkLst>
            <pc:docMk/>
            <pc:sldMk cId="1150649969" sldId="4106"/>
            <ac:grpSpMk id="285" creationId="{CB58C6B9-C893-440E-A0E3-D6F5DA4EE746}"/>
          </ac:grpSpMkLst>
        </pc:grpChg>
        <pc:grpChg chg="add mod">
          <ac:chgData name="Gabita Cruz" userId="b2611beb94f639ef" providerId="LiveId" clId="{B104059A-077F-4A54-824A-90F684F3A8D6}" dt="2021-11-15T02:05:48.708" v="2671" actId="164"/>
          <ac:grpSpMkLst>
            <pc:docMk/>
            <pc:sldMk cId="1150649969" sldId="4106"/>
            <ac:grpSpMk id="286" creationId="{6D6C7830-D6CD-4D56-A257-1EEB5C938BE3}"/>
          </ac:grpSpMkLst>
        </pc:grpChg>
        <pc:grpChg chg="add mod">
          <ac:chgData name="Gabita Cruz" userId="b2611beb94f639ef" providerId="LiveId" clId="{B104059A-077F-4A54-824A-90F684F3A8D6}" dt="2021-11-15T02:05:48.708" v="2671" actId="164"/>
          <ac:grpSpMkLst>
            <pc:docMk/>
            <pc:sldMk cId="1150649969" sldId="4106"/>
            <ac:grpSpMk id="287" creationId="{C7127D1E-1509-4622-8A53-1475E18D1C7C}"/>
          </ac:grpSpMkLst>
        </pc:grpChg>
        <pc:grpChg chg="add mod">
          <ac:chgData name="Gabita Cruz" userId="b2611beb94f639ef" providerId="LiveId" clId="{B104059A-077F-4A54-824A-90F684F3A8D6}" dt="2021-11-15T02:05:48.708" v="2671" actId="164"/>
          <ac:grpSpMkLst>
            <pc:docMk/>
            <pc:sldMk cId="1150649969" sldId="4106"/>
            <ac:grpSpMk id="288" creationId="{3EEDEB53-97C7-4343-8CC8-FAE74A456275}"/>
          </ac:grpSpMkLst>
        </pc:grpChg>
        <pc:grpChg chg="add mod">
          <ac:chgData name="Gabita Cruz" userId="b2611beb94f639ef" providerId="LiveId" clId="{B104059A-077F-4A54-824A-90F684F3A8D6}" dt="2021-11-15T02:05:48.708" v="2671" actId="164"/>
          <ac:grpSpMkLst>
            <pc:docMk/>
            <pc:sldMk cId="1150649969" sldId="4106"/>
            <ac:grpSpMk id="289" creationId="{75E0CC41-D228-4B10-AA05-B0D1E476A416}"/>
          </ac:grpSpMkLst>
        </pc:grpChg>
      </pc:sldChg>
      <pc:sldChg chg="addSp modSp new">
        <pc:chgData name="Gabita Cruz" userId="b2611beb94f639ef" providerId="LiveId" clId="{B104059A-077F-4A54-824A-90F684F3A8D6}" dt="2021-11-06T04:09:24.150" v="83" actId="14100"/>
        <pc:sldMkLst>
          <pc:docMk/>
          <pc:sldMk cId="2392110876" sldId="4107"/>
        </pc:sldMkLst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" creationId="{0A851064-C037-4F01-8132-8A55B67541B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4" creationId="{82A9C668-5911-4E1A-B837-3F3ADF5C8F2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5" creationId="{65E20F94-A377-4F6A-839D-C27E8A61EA4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6" creationId="{B0E192DE-AE2B-49E9-900E-511F4584201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7" creationId="{A862BE17-1B4E-432B-9ADA-049A99BCAB8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8" creationId="{992A5B53-36D3-43C8-B321-481B9559F11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9" creationId="{62A5F9E5-BEB6-4A78-952B-3388775702C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0" creationId="{97179BC7-B25A-411A-8347-22BA0CB4CBA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1" creationId="{BD63727E-DFE2-4777-AFDC-A46622CB28C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2" creationId="{A31C592D-B147-473E-9BA8-12803CA1A2D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3" creationId="{5ABE69CA-6CDA-48EF-A6D8-CE2CDB61DB9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4" creationId="{09C9387A-C01E-4986-A314-22775D414A3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5" creationId="{2B7C0C43-E6E5-4CFD-BF56-488D3B84EF5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6" creationId="{60E52F39-F5E7-4FAD-AE12-FABF2BAE8C8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7" creationId="{3EC540F0-E176-4FAB-8F41-48A430B99B6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8" creationId="{80643025-DCB1-4863-A34B-7D8B3BA61DA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9" creationId="{1584A517-4B42-4CBA-AF1C-C40707C7FCC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0" creationId="{B26452A9-7A11-48D8-9E0D-44BC7A90BAF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1" creationId="{C76D3FFC-4198-4EC4-996A-93822C6E875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2" creationId="{EE70C669-EC75-4EA9-A93F-FBF8E2947ED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3" creationId="{D479878C-6C9B-4683-9A6C-749140C2723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4" creationId="{A848712C-E114-4D2A-9E63-87E8D897ACD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5" creationId="{88891CB5-9C16-4334-8FE8-478A215BAE3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6" creationId="{2C3D61B1-2BFD-4E50-8E9A-62001981800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7" creationId="{A798D071-5AF7-4BF2-A38C-395EBB4D4A8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8" creationId="{7999F2FC-68DE-4F13-B7DA-512D66D2A89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9" creationId="{883EF3F2-5AED-47D6-8572-8DE4D454237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0" creationId="{E2082178-9F3A-492C-BECF-D0111AC1411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1" creationId="{DC67A34E-D326-4C68-B983-583CD373143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2" creationId="{DB3D6DB1-1E4F-4B50-A112-8369D82874A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3" creationId="{BA3B7DBE-160C-4306-A521-7C49646857D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4" creationId="{48EACB59-B053-4090-9E08-AB110655199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5" creationId="{6D317797-1FB4-48C5-BAF0-5FAC66A3809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6" creationId="{EF5B9796-D2DA-49B1-B3A6-1285D575DAB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7" creationId="{AA2CFC63-EF1E-48C7-83E8-13A3AF947E3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8" creationId="{32808B72-2121-488E-B960-F12BBB9CC8D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9" creationId="{EC6CBD38-C343-4A33-9B78-CAA6A79FD62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40" creationId="{7456C7C8-B70A-47CB-B3E5-E062794C17B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41" creationId="{B29F2ACD-A139-40FE-BE1D-B750A2A107D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42" creationId="{905220DA-971D-47EB-BD85-A46AB48BEB1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43" creationId="{E3044102-A128-411D-A4CA-6DC70878646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44" creationId="{15EC4C0B-5C84-491C-976F-5D73CB74355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45" creationId="{45927708-7359-403C-9572-3A29F95311D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46" creationId="{B1E19500-F4AD-434D-898A-0B8C4B623FD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47" creationId="{5DC5FA42-3E4E-44CF-8912-2D0DA4E64C6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48" creationId="{FD5A1BF1-AC56-4410-AC87-3283EE97929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49" creationId="{0E962551-B837-490A-8D18-E623EC277F0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50" creationId="{6CCE9877-7B89-4E8F-84A7-CF8FE1D3B74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51" creationId="{C0DB6E11-BDB5-479C-A4FC-23CA2B0F1A3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52" creationId="{993A60E4-623D-46BC-860E-C9DCBB40A50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53" creationId="{7D33936B-34EF-4442-851F-B6E1EAB6D3A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54" creationId="{D9F6E400-9482-4FAE-8CB3-E36F8223407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55" creationId="{1BF530DA-AD1E-496E-86F1-1A43D03F68B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56" creationId="{29F6D630-063D-4AD5-B7C8-22B7C206240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57" creationId="{BD002181-2E3F-4EDA-BB84-FBB6118E240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58" creationId="{23DC61EF-2CA6-4D7B-B8B4-5464E0E6AD6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59" creationId="{A2D3253B-7DBB-471F-815F-BA517F68E17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60" creationId="{1B2C348C-BB20-4040-9A84-CA3EA7DBDD5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61" creationId="{33925AD0-5B68-44AC-9886-74E90847C56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62" creationId="{635850CD-3DAF-4094-82E4-E1F43724E3E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63" creationId="{7993493E-DF80-4591-8DE8-8D30EF92B72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64" creationId="{8662088D-6094-4C8C-8DC8-8537614164D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65" creationId="{4B4D6299-77FA-4532-BC5D-452B21D6C36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66" creationId="{8543232C-13C6-4894-8A99-2968B6CFE49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67" creationId="{29D0A45F-7079-4F51-B9DD-D3B865CFBB3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68" creationId="{90CB8773-5C8C-4414-BAA7-ED1D0FDDB1A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69" creationId="{6DB0B0CF-61B3-4F58-8D85-2FFCE1EC445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70" creationId="{922AB975-6C0D-4EBF-935D-5AA5141D877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71" creationId="{03FFBB4D-C057-470D-BE64-779A27FE8A1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72" creationId="{48521C91-FD2F-404B-AC3D-79078071157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73" creationId="{732C4144-02BF-4FEC-A866-F27D7963386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74" creationId="{112DB34B-08DB-4401-8FB8-917732EE1A2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75" creationId="{91654485-9F53-4A87-8116-98488AEB202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76" creationId="{77F240D6-7179-4661-9A03-5113EDBAA1C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77" creationId="{665AA5C9-B3BE-4AA5-8D8E-9F18F32F1A1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78" creationId="{E8A08690-48E4-46DB-8FD3-D1703A48051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79" creationId="{244BB2DC-DB69-4B81-A9D3-55B61C7E4BB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80" creationId="{31B0B008-89E9-46C4-9B33-6BAEFC73A0F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81" creationId="{701F1BF5-E851-470C-A838-4CCA75C4540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82" creationId="{A8A6F120-F895-4CBD-860D-A956C8F61CF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83" creationId="{58132EED-BFB8-41FD-A5B3-45C90CD3237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84" creationId="{BDF43E4C-D17A-47F5-903A-2755EF970A2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85" creationId="{1606AAA4-0B9E-4CEF-ABF7-BFEF3101DC9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86" creationId="{947CF512-60AA-4304-AC57-2A0C9E47FB6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87" creationId="{8B092481-B490-48CD-8E7B-B68932BDC03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88" creationId="{A04AEDB8-8682-47E9-9CAE-6F4B34218DD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89" creationId="{C90AFC59-230F-4AB8-9F75-6C70A17D202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90" creationId="{D66FDABF-3B61-409F-B48F-C515C155479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91" creationId="{D8FEBAEE-A7F9-4EFC-BF9B-704E4A46580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92" creationId="{5BE61BDC-FF0D-4862-9FD9-6C4E3B9DAD0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93" creationId="{07B7A10D-7AF2-4B54-B0C8-A1B35DF1F0C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94" creationId="{C2547B4F-1CD7-43B2-8209-BB0E9E2D676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95" creationId="{525BA40E-7479-4E51-AD1D-630EC547103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96" creationId="{0E38D799-0F82-4B82-9771-E285C6F5859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97" creationId="{936D4016-C492-4D9C-AA30-06CA15E4799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98" creationId="{81D66580-65CF-4EA6-A7C2-09B33419B5B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99" creationId="{03FE3BB2-5C0A-4C66-9B5D-086E370C2BC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00" creationId="{98F83628-C9E0-4AAA-8932-EC2304E81E0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01" creationId="{98156F66-A795-4598-B956-393259C5A2F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02" creationId="{040BD439-B026-4FE8-BEE6-417AC8BC390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03" creationId="{EB3608A0-9272-45C7-B93B-36B8F2D6906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04" creationId="{81F2D72C-CEC5-4810-A0E2-DD30C1F69C9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05" creationId="{9976B31E-7A74-47AD-A466-B327640AFA3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06" creationId="{50115BE8-6515-45F9-BCC7-BEED24E2B3E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07" creationId="{F4A00B0B-5A87-47AB-814B-EAFE2DA1643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08" creationId="{E86C4D01-E33B-4955-9B7C-B232C2D25BD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09" creationId="{A11C3DA5-A91C-4570-A80B-592CF09A5FE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10" creationId="{A2D3B40C-712A-41B6-9989-61D807E6D22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11" creationId="{4945AA8D-89B3-4B71-AE3A-FD65D97BDB2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12" creationId="{5FA45C5A-5F3C-4EDF-822F-80611F6AA7D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13" creationId="{ABFC785A-8A56-453A-B675-D5355302E07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14" creationId="{B8B8D484-1983-48D9-A371-A269B7A17FC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15" creationId="{4861A952-0F3C-4174-839A-4B5D9BB2B39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16" creationId="{73935A88-D402-45E0-BBA1-9211F7D428C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17" creationId="{446D29FE-E74B-4413-A1E5-C65D5D7372E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18" creationId="{CDCBE0CF-9F76-488C-BAEA-4300E218E35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19" creationId="{E52023CC-9246-4E38-89E2-EEA3D3B1E83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20" creationId="{7466306A-1693-4B98-896B-EC07E1AFE90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21" creationId="{9191550C-D709-4306-B554-484C4845BF9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22" creationId="{45143342-C0AF-4CC6-B494-C0A9E40C29D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23" creationId="{356B4768-B7AB-44A9-B7C0-9965111E23C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24" creationId="{AC0DFF89-F126-4209-A03C-574B5401E33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25" creationId="{AE8DA95D-5122-42AC-B0F5-76AEAD74FFB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26" creationId="{6368CE2A-D5B8-4CE1-9E32-93C9C1D0163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27" creationId="{691B1A24-2C2E-4BAA-B79C-73809F6722F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28" creationId="{61407B6F-39A9-44DF-9953-3355508A826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29" creationId="{C47E84D0-44B0-49B1-A45C-255892B3CBD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30" creationId="{46F68377-6ED6-4A7E-8665-78FAF3E1854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31" creationId="{7A2B83F9-F570-48DD-AFFE-01232B83D96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32" creationId="{D2A91615-DA52-49E7-B6A6-3BEB64EB665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33" creationId="{0097FF51-173A-4A30-9FB6-09907852378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34" creationId="{3A2D83D2-D5C7-4D59-96ED-EE81E76673F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35" creationId="{5C60D26B-C744-433D-AF0A-4860B0B359F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36" creationId="{D82A434C-06CC-4C9D-B6D5-A2C2766B518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37" creationId="{69590C37-F2A5-42C0-B2C5-C983BB1E2A5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38" creationId="{18EA70D4-F4A8-425F-A1FD-FF8B27EA7A3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39" creationId="{36D254A6-363C-4630-8628-6909021179E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40" creationId="{68BD64DC-6D49-43B5-93EE-7232A69EA3F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41" creationId="{CAA0CE8C-3E2E-4A0B-B2DB-B66A61FC8D1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42" creationId="{49B5AF69-89E8-4FB6-8C76-65EF4D47BCC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43" creationId="{B34A22E9-0DC9-4885-8D09-613F93BC000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44" creationId="{9FE15F81-4632-4316-A016-E464FB0CD35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45" creationId="{DB8B106A-B37D-416D-87E2-FCD077551C8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46" creationId="{9EE96C12-8D26-481C-A008-EB00040932F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47" creationId="{CDE4BBCE-8A6C-4D0B-AEF7-A5FDDB9E008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48" creationId="{00E723F9-EC3E-4EB7-9742-27228F6A3DC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49" creationId="{48719957-E83F-4821-A5B9-FFBE49713EF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50" creationId="{082BE3F5-36C4-44D8-9D8A-C395FE6B125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51" creationId="{277C07DE-AFFC-44DA-A965-A2E2664EC6F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52" creationId="{FA6B6EFF-D36F-46CB-A8A7-0385EA182DD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53" creationId="{A5EFA1E4-2367-4360-9C66-F2BCE06EC50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54" creationId="{A0316A6D-D2FB-4252-902B-14BCA69DCBE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55" creationId="{6F137391-51AA-484C-A870-402F6DF2E8F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56" creationId="{4932BE88-7A3E-4949-9FE9-AFC3BC0743D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57" creationId="{9B62B469-7227-4255-9876-6D6A7ED948E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58" creationId="{ABF2F48E-2F60-4AFD-9BB5-D98115B4925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59" creationId="{361D4B4F-625D-4A0B-B4B2-F86491986B6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60" creationId="{1CA3DEDA-ED46-4CFC-8FE5-B54B417298B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61" creationId="{144801FB-AF0E-4CBA-8DBC-D81BB4AAB0A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62" creationId="{72419C2D-25D6-44DA-94D7-2EC6023F54F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63" creationId="{6EFF5461-5DF5-44E7-95E9-962347EB6E3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64" creationId="{CAB20661-A4F8-441C-8F9F-A720596E317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65" creationId="{38A09271-0CBB-4082-A855-717802801B8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66" creationId="{C36A70CF-86D6-4FF4-9E66-59CBA5168A4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67" creationId="{C6D5B134-E4AF-4716-8318-76C9EAFF9BA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68" creationId="{D18446F9-EBBD-45B4-8AE6-701163A406F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69" creationId="{7A9B8016-0721-4A48-9A1A-FCF0101A32B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70" creationId="{3BB88515-BED4-4953-BD83-E1453E84BB4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71" creationId="{7D737816-A64D-4F90-BE60-451DE5D5033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72" creationId="{31341B93-6742-49E9-874C-C97019B54CF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73" creationId="{6819A2E1-C34C-4126-A115-177425E1B09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74" creationId="{1A9768A6-6C9E-41CF-9E20-5B12C711AEA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75" creationId="{5E5D0D96-8700-462E-981E-B2FDC112A45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76" creationId="{EC7F878C-B019-47D3-A2AE-18C81AD7834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77" creationId="{5D7F3892-8373-4309-A2EC-431F1C8DC97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78" creationId="{3C36BA71-1977-41D7-9AB8-5E7A09D41B6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79" creationId="{85AEE1A5-27C1-4874-AD9E-25E0B7D5118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80" creationId="{9BF2CC08-13D7-4191-B3C4-7BD9CBB1DF5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81" creationId="{27B11CB0-B971-4ED1-9563-8D32F0B8FF5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82" creationId="{49A6D8EB-F3C6-4857-8A1D-1609909592D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83" creationId="{30EA4F24-D743-4D95-BA78-59DB739762B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84" creationId="{811EBFE9-8B92-443C-BB46-73E50E73D18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85" creationId="{AA3A2E89-C17D-46FF-9808-0C67C8AB4A1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86" creationId="{5DF48647-F404-45B7-91AB-49B5D5ACA94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87" creationId="{B733A9E7-FE33-40F8-8D0D-1CF12D8533E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88" creationId="{C984D07D-6B2D-416B-9ED8-BC8DDC10A1F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89" creationId="{C6810968-5164-46E5-A321-BA91CB56FC6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90" creationId="{997D92BB-3418-46CC-813D-0A9AC825032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91" creationId="{8CCF5C35-77C6-4847-ADB6-A10415F4DCE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92" creationId="{90FACE4F-2AAF-4AB5-95C5-7B47A3F3A90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93" creationId="{73428436-28FC-4F94-B19D-5FE3C50A1BA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94" creationId="{9C34B823-D961-4BEB-9E85-C6539A2F1DE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95" creationId="{71DE7E63-48CA-48B8-8974-309D86309DD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96" creationId="{638CCC33-06ED-4474-9B59-E0D435B02DC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97" creationId="{73146909-4A07-46DC-A003-3469982A8E7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98" creationId="{C513901A-8F46-4093-81CE-76341FA0A55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199" creationId="{EE77782C-BC46-452C-AD13-7ACD595254F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00" creationId="{B30C8CCE-CE26-4ADF-847E-529AAC71794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01" creationId="{B9011917-55C7-45D8-9B30-401979E6CD0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02" creationId="{C58896DB-6ED2-45A2-9F51-ED59D5B1886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03" creationId="{FB6317B1-E19F-4AD3-A6EC-33D2C3805B7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04" creationId="{3F1C877D-D6A0-42B7-8642-E7F2940DB57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05" creationId="{55CC55FC-647B-404A-9EB4-0B089D081AE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06" creationId="{4F0FE774-887C-4C80-BF0B-EABBA034D8A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07" creationId="{EA03B732-E285-47C2-9B27-8BB65480AE4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08" creationId="{04C4B87A-513C-478F-8050-47716D337B3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09" creationId="{A3E2BFC8-741F-4165-B455-5438C85FAAB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10" creationId="{652D67DA-5ACA-4A1C-9CC0-7A5FEC96AE5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11" creationId="{A5115F0E-B7A4-4C98-B291-FA57C40F552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12" creationId="{BC604DA9-0754-4172-86B9-C546E877F93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13" creationId="{14EEBCE7-5FE9-47C9-9BAD-E221414B0D6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14" creationId="{9DC64BFD-0C39-4014-99E0-77CE5CFEC97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15" creationId="{A03F2410-7C98-4E29-8876-7F7AC109FE6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16" creationId="{FE64BF94-88F2-4A0A-9798-47DB8878DF0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17" creationId="{4484BA19-DFFE-4A01-814B-9E9868B63DC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18" creationId="{C641B73A-F1A4-4D6C-822A-8A708E90410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19" creationId="{8688575D-EDA9-450F-B41F-21783DFA5A9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20" creationId="{0E26FD7F-AEDF-45B1-8E07-BF5F29DAD31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21" creationId="{B4D22C89-FC35-4127-BF19-A0064D5E44A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22" creationId="{EDB12DDB-0C9A-4272-A2ED-8EB874DC4AD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23" creationId="{60A5D003-3BB2-40FE-84D7-65B77A5496D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24" creationId="{1A0C6316-0BA2-455A-AEEA-1357835E256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25" creationId="{463E18FB-B71D-4F56-9A9F-DA09A808D16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26" creationId="{F59C28C7-EB25-4F98-8746-7A05EEB774B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27" creationId="{51A56F2E-04AC-43EE-8382-1524713E109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28" creationId="{0CE383B8-D2A5-4081-A518-40184ADEC61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29" creationId="{C2B455E7-2002-4F33-8965-29973062BF6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30" creationId="{E88C9AA0-5017-4062-89CA-A7137AA1D0E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31" creationId="{41726C74-327B-4122-8FA6-824FC4D1C45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32" creationId="{7A692E60-4748-4C74-930A-6FC91792242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33" creationId="{D4AD2FD1-A20F-41D2-81ED-AC77776F80B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34" creationId="{2CCEE3B3-438F-4CC7-BE4F-8563B4D7FFF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35" creationId="{7691B5A4-6EF1-4E50-9B78-A192AAEA7E5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36" creationId="{917BC4B5-C210-42C6-B7E4-1C50AA76895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37" creationId="{B5833098-2C1B-4A4C-AD10-990CF8F21F6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38" creationId="{6F327E61-8395-4346-965A-5A1772DD992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39" creationId="{A9CF8915-2E4D-4A8A-8E7A-B2A7C46D28D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40" creationId="{D223B355-53D6-484C-AB2C-61601826AB3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41" creationId="{2C561BFB-9E7E-492A-83D3-311FA4CB9EE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42" creationId="{1B13EC02-325E-4DDE-BE2C-CD45936A5E3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43" creationId="{035A5D53-70DE-48AD-8B48-FCEC4FD415D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44" creationId="{120BB8A1-539D-4B21-8AF2-395E3EA908E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45" creationId="{1E215481-8A54-403C-B1DF-972190B1C3F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46" creationId="{1EA5D770-A020-44F4-8080-5BBAACEA189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47" creationId="{8CDF8682-2A77-48CC-B44D-BD26265EE0A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48" creationId="{2A825D1A-A5CB-4EEA-9149-82ADC78DB74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49" creationId="{A6D89C1D-CED3-46AF-8692-87F1287309F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50" creationId="{FD971428-3B27-45DF-A583-101745887C5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51" creationId="{72A3601F-85E7-4672-BB78-032A237F7FF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52" creationId="{8D894166-F65A-446B-8C05-B2DDD3F5759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53" creationId="{8E12C82C-F239-432D-A0CC-99D3AB8667A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54" creationId="{B324741C-FFF2-44CD-A44A-CF66673C972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55" creationId="{EC4386C4-EDFA-4E4F-89F8-0996E4390BB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56" creationId="{EB692ED1-7013-49A3-BC9B-58C9167D039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57" creationId="{F2499A3C-FA3D-4A7E-B058-92079631B1E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58" creationId="{9A4967D4-7FEE-4D44-AD0B-53FF3DA8325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59" creationId="{D44BC23F-42E4-4A92-97A5-9977D17FFF8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60" creationId="{272B595B-F2A0-47C1-B67B-63676ED158F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61" creationId="{089C0508-0121-4B19-BE4E-35809202F40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62" creationId="{D76C5386-7995-4B2C-836D-858D34DDF6D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63" creationId="{1D37BE46-61B7-4617-B046-90F080EF9AF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64" creationId="{A035A3C9-E979-4050-A7B8-32A2276A97B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65" creationId="{4BB4D0EC-6144-4BA6-8566-4CC0DD37321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66" creationId="{A5B4E8D1-3852-479C-A761-BB5089E3D49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67" creationId="{832F07C3-A80E-469E-81F8-35DBF86A062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68" creationId="{9A81DB99-9379-432F-9F0E-5079703C395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69" creationId="{D14A30B0-A71E-4D00-818F-9105D297074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70" creationId="{371F690C-F538-48E7-A5D9-9B2AC9E595D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71" creationId="{A4061D76-D13E-4141-A3A4-4EEBA14833D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72" creationId="{DAC32618-C74C-4A04-842B-BCDD30F8290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73" creationId="{D9348364-70A6-4C0C-9CBE-AC0CA70D685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74" creationId="{644A6541-A5F5-454B-9D33-37DFA9BAD31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75" creationId="{C60F09FF-87DF-42F0-9D5A-8620E7F4BD2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76" creationId="{A7105863-F385-4581-94D9-13018A1DCC8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77" creationId="{93BA6150-03F6-4612-ACDC-92C34FC581B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78" creationId="{6B0BA3DF-B04A-47CF-ABA6-FD1C7C8FE4F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79" creationId="{AEB21F4F-190A-4C7C-89E7-62120EDBE75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80" creationId="{18F8B44A-0D01-47D7-A8B7-7945B8D28BF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81" creationId="{7019A4D2-7B8B-40AB-8284-CB4F2BC872A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82" creationId="{D0E0D2F6-4140-4CE0-AA59-1C6801E7089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83" creationId="{3098D6FE-0943-4F98-BF6D-FFBED9A86D1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84" creationId="{9C519068-D5F3-4E6D-B510-C33DDB689D3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85" creationId="{F3AD678C-C702-4701-8B37-CEEE4EB9FF7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86" creationId="{CD9E8A07-7AE8-46DD-8AF5-0F2F00C7F82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87" creationId="{1860ED2D-05DD-45C7-89A6-B1645663C1F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88" creationId="{678B5A16-3A18-4A7E-B0F5-2EE52E5993E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89" creationId="{802A4EC6-312F-4F4E-8FD1-776C734BB6B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90" creationId="{47B6AB8C-C4EB-4EF5-909E-291BB20F8C9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91" creationId="{B0A4AA13-B771-40F4-8466-A20CDCF0329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92" creationId="{086BBDDD-AA52-4795-9184-01A9A7556D4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93" creationId="{85E401AB-FBAD-4912-AAFD-A37FA436401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94" creationId="{AD908F8D-DC7D-4AC5-BC70-226D81EEAB3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95" creationId="{683EAC03-6C8F-4023-B2F8-16B9F08CD35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96" creationId="{7C1B82FF-9E12-4A74-BB2B-1AC2F821ECE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97" creationId="{CB57AAC5-E41F-4DBA-B028-C73AC893071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98" creationId="{0C250F2E-8D52-409D-993F-E991F37AD31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299" creationId="{2895BB01-E76F-4312-B597-D2204729E7A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00" creationId="{F034FEF6-B877-4CC9-B184-7764ADC1310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01" creationId="{D633E159-B932-4354-AE99-282935AA319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02" creationId="{21B92734-0934-4F3B-9CAD-C23DE0C3C69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03" creationId="{C958B255-9179-42F0-82BE-D75BB9CE052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04" creationId="{2F94246A-CBB1-4E61-9AFD-47C46117B2F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05" creationId="{F95D4771-4F87-4A8B-A026-0446A168014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06" creationId="{865E9276-F804-4AA9-BB07-580CBA32324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07" creationId="{BACD7E91-A6BC-4655-90B5-880035C02D0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08" creationId="{2F4BC45F-1E8E-4056-89E8-745C5BD7EAD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09" creationId="{9083806E-7B35-4F35-9EC6-6C30CCA50B8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10" creationId="{D7D63487-9995-4C5B-9FE7-2E9867EC44C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11" creationId="{A7CF9B86-378D-487C-98D1-7DE8C640216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12" creationId="{8764290B-E6CF-4FF6-ABB3-870CD937E69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13" creationId="{A85C0FB5-AE44-441A-9730-2529AC37CA1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14" creationId="{3F52DE92-7F32-4CD5-A9F1-17BF4C6E1FB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15" creationId="{C45BA2C6-71A4-4B00-993D-D0D3FC69686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16" creationId="{EDF0A06D-4960-4334-A1F9-A11F8CFBF1B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17" creationId="{ADDB0320-B355-466C-8652-6830173A31B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18" creationId="{844A4C9E-3B96-427F-982D-916E14F569D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19" creationId="{93B764A7-F8F7-4783-B7C0-23D50F3DEA4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20" creationId="{B081E9E2-F7F6-4232-8C6E-3A746AA3B94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21" creationId="{A73CD757-897B-489A-A795-835FBD86616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22" creationId="{68C4E340-A8F9-40C0-92FA-87F7D996936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23" creationId="{7A186A7A-E107-40EC-9AA8-56B97AA551BD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24" creationId="{794CF2A3-4689-4C6A-9982-F37438C6709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25" creationId="{A4428FAC-8F60-4D02-BF60-8C3B5E66EB3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26" creationId="{4CFE7002-2556-494E-9E83-431E4BC671A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27" creationId="{FF98296A-FE9E-48E4-AA18-52D0198C79A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28" creationId="{E461F8BC-71D6-401A-868B-088CE0483EE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29" creationId="{29D77F5A-D601-4E22-9B50-CBE48B72751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30" creationId="{01D886C2-DEFB-437A-B1BC-195F4CE93A7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31" creationId="{F9FA9BEF-4A64-45FB-87BE-1A50FFADAAF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32" creationId="{43DDAE93-7E05-4BD1-97C5-65D3EE73E02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33" creationId="{06A11506-3FBF-4AC3-A030-97E08C9EB64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34" creationId="{1C86DC58-687C-49B7-A566-F96B198A6AD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35" creationId="{0D57B88D-0465-4ACA-BC0F-86E3D6FC660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36" creationId="{3FF6A61E-055F-48B0-8119-2C6D53FEA3B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37" creationId="{0D6B6938-5E81-4F14-B813-1FC2F4669D0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38" creationId="{CF9A0775-4759-4570-8FAB-A794EDBC713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39" creationId="{8C6C81A0-9988-48DC-8C0E-4D6D842E5A6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40" creationId="{7E1A529E-ED4E-4A1A-BD72-CDB4426ECD3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41" creationId="{E9146B95-E9CB-4AF4-B9FB-68B4BD726297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42" creationId="{DAEAB232-4964-407C-9EF4-B7F6FA8A80A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43" creationId="{46F13295-98C9-459B-907C-F5701BC7C14A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44" creationId="{B33FF92E-0B0C-4C3A-8D8B-E275C1B87B9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45" creationId="{6D552F96-6E6E-4ABC-9B3E-C90B2FEE58C9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46" creationId="{B90CE4D7-A3F4-4726-80D7-5F2584BB0F8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47" creationId="{58ABC94D-C9A1-45FC-B414-13E280A4F9C3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48" creationId="{4AD588EF-D833-40E9-804D-6340F4FE105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49" creationId="{88A5787E-03A3-451A-B446-45124DCD8F6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50" creationId="{32257593-80CD-4045-BB34-2A34DE2EAA8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51" creationId="{EDA52796-F696-49D7-AE33-78C7ED8CBDA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52" creationId="{E4E59EFA-A53C-4D77-A2B4-47136E5854AC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53" creationId="{03946B9C-2EF3-4AA8-B92A-D49D63F03F2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54" creationId="{4DB14E20-0B3A-4D7C-AA2D-544FC9EC44B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55" creationId="{5BD00D5F-0EAF-46C7-8460-C5C896244A0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56" creationId="{507647A2-4EF4-4E55-B916-BDDAB63340A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57" creationId="{8398C7AC-C4D4-46E5-B677-59C8CFC1DFF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58" creationId="{92C12F90-2CF3-4544-8AC6-395D4C5ABB9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59" creationId="{B9983876-1D7E-4F5B-9424-351E585E5AA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60" creationId="{E1A3EC48-AEB7-42B2-913D-A9D3E08B7C51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61" creationId="{BA6E1905-8829-4F14-B099-0E5CEF1826E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62" creationId="{778E2657-BC14-42E3-B02D-FC5B46E10482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63" creationId="{73859FBC-2285-4336-B03D-ACEDBF0C50E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64" creationId="{206C4B7F-635C-4928-A08D-E7872197572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65" creationId="{D150C613-F3E4-4A4A-91C7-C25E650F11D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66" creationId="{3858965C-6053-4714-A4AE-E7522E96C6D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67" creationId="{36BFBE65-F9AB-4EDA-9F51-9B59F57B0CF6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68" creationId="{8361D438-9A93-44F3-BF25-0FC4E6BFB87E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69" creationId="{BC1F4ABE-F6DA-46F0-BD8C-B3196D9BD4A8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70" creationId="{2056DBCA-28D8-45D1-8851-CE0FC62B16C0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71" creationId="{AA376929-DC35-41B7-BB16-9301D463E1CB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72" creationId="{1369B98C-FCC2-4D1D-9599-0C729A56C66F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73" creationId="{A615CB0E-6593-41CE-80A1-B784DA44AA85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74" creationId="{0BEA7B36-BD36-431A-A270-79852280A714}"/>
          </ac:spMkLst>
        </pc:spChg>
        <pc:spChg chg="mod">
          <ac:chgData name="Gabita Cruz" userId="b2611beb94f639ef" providerId="LiveId" clId="{B104059A-077F-4A54-824A-90F684F3A8D6}" dt="2021-11-06T04:09:24.150" v="83" actId="14100"/>
          <ac:spMkLst>
            <pc:docMk/>
            <pc:sldMk cId="2392110876" sldId="4107"/>
            <ac:spMk id="375" creationId="{9C3D8884-4F7D-4C6A-865B-66A740447C4A}"/>
          </ac:spMkLst>
        </pc:spChg>
        <pc:grpChg chg="add mod">
          <ac:chgData name="Gabita Cruz" userId="b2611beb94f639ef" providerId="LiveId" clId="{B104059A-077F-4A54-824A-90F684F3A8D6}" dt="2021-11-06T04:09:24.150" v="83" actId="14100"/>
          <ac:grpSpMkLst>
            <pc:docMk/>
            <pc:sldMk cId="2392110876" sldId="4107"/>
            <ac:grpSpMk id="2" creationId="{07AB7130-FAFC-4C56-BEDE-C28DE7C94C2D}"/>
          </ac:grpSpMkLst>
        </pc:grpChg>
      </pc:sldChg>
      <pc:sldChg chg="addSp modSp new">
        <pc:chgData name="Gabita Cruz" userId="b2611beb94f639ef" providerId="LiveId" clId="{B104059A-077F-4A54-824A-90F684F3A8D6}" dt="2021-11-06T04:09:42.058" v="86" actId="14100"/>
        <pc:sldMkLst>
          <pc:docMk/>
          <pc:sldMk cId="3883646572" sldId="4108"/>
        </pc:sldMkLst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" creationId="{7CC5BAF0-99D7-4376-BDA0-C7CAED2F530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4" creationId="{C8D65332-BC5B-47A9-B166-39F8FAEEB8E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5" creationId="{8E232ACE-B002-4ADD-8F23-3664CB0A9FB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6" creationId="{D078BA8C-6B94-4D3C-A974-A173297AE22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7" creationId="{58FE7C60-1EB1-41C9-894F-3E4C7A2437F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8" creationId="{F10296F6-06BA-4D76-98F3-89F47FC3518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9" creationId="{F068DC87-A005-4817-B2F2-EC8FE4EF1F5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0" creationId="{E740AC7E-589A-457D-8E41-2D17CEECFDE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1" creationId="{B53A6D91-A959-47C3-9AAC-F012576B11A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2" creationId="{8252F023-9E35-4FF8-A041-5367EEB1974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3" creationId="{4CEE3535-05B1-423E-8C3F-CE22060EB76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4" creationId="{AF1B53AE-BB56-422A-B551-E8C51B38CF6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5" creationId="{C20166A3-A8A8-4CE3-AC77-5B4E485F51E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6" creationId="{E88D3863-BD6A-4CC3-AD57-73E202E7FBC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7" creationId="{9DE8FC4B-5189-449A-BD56-74337B4F083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8" creationId="{6BC2977F-4619-4E19-99B0-354EE435337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9" creationId="{89922997-78FD-47EA-B545-FF246A95727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0" creationId="{6F8369B2-E999-4FCF-8BE6-026AB6182B8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1" creationId="{BE8A46E1-C12B-4EF9-9B72-D6494F9FAC2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2" creationId="{1488AC38-7855-4987-BB77-EC1A7FF1B7B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3" creationId="{01684E10-5C52-40CB-BA80-76A43312709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4" creationId="{51E28EFF-E7F1-47C0-AC04-079B45752CD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5" creationId="{FAB1B82C-E485-438C-AE72-F588C0CEFD6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6" creationId="{EE3D68DF-4338-457C-87E6-89DA360F9A1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7" creationId="{A81C8B08-17E1-4038-A915-784D0591538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8" creationId="{25351206-F8DC-4D87-8587-42520420900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9" creationId="{803BDEC2-DABD-4167-A1B8-864B758251B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0" creationId="{8F5C9CBF-4CCC-4D45-811B-4A97CD86C19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1" creationId="{7463531E-FA24-40FA-96EF-0DE2EF8E0F7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2" creationId="{F6B16C05-C75B-47E7-834D-77620463A50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3" creationId="{DED0D1D9-99D0-4BB6-ABC8-5099BB7E1D7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4" creationId="{7A645092-02E6-442E-A02C-03D74F4A23D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5" creationId="{A1310592-C233-4DD1-9C08-5EBFBDEB5C8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6" creationId="{B28BF213-BD29-4F46-8851-F963C25EE39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7" creationId="{6CED11D1-C7FF-4B2B-82AE-996BACE5733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8" creationId="{A1BEF914-742E-4A7F-9960-C40C423569D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9" creationId="{B3001F4D-4DCA-4636-B0CE-3586DB956D1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40" creationId="{9C431B74-E6AB-4C1D-800D-A2A322CD845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41" creationId="{76945452-61C1-483F-8586-DEF0F52EEAC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42" creationId="{1ABABCBE-F0B8-48A5-8984-36663493D55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43" creationId="{D37A9632-ADE2-40DD-8AA1-DE5A297F45B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44" creationId="{5D84548D-BE01-4B72-8711-AC3C0FE5306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45" creationId="{56C4401C-B0A8-478C-A9C0-6D260421291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46" creationId="{5A0F7586-9EC0-475C-9F87-4D6FE18B712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47" creationId="{9DCB9134-371F-4CFA-AD45-7F5A4DA028D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48" creationId="{6BCD3612-F1FB-4233-BC06-23143730136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49" creationId="{1BF8B40C-31EF-4203-8E81-C3D62FC5FBD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50" creationId="{08EF2C06-8CBB-45EE-AF04-8B9E356884E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51" creationId="{5439A123-BFB8-49CB-89B9-A73FCBA1BEA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52" creationId="{82D5B3D2-1755-4B7F-9D2B-CD56D82A0AE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53" creationId="{80F96043-E536-4848-AC80-7343F854A99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54" creationId="{0C7F45C3-5710-4FB2-8304-2B071BC47C1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55" creationId="{1F517D83-8EB8-4B16-A5D3-3207CE8C9D2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56" creationId="{CFA514CA-219B-466E-BF1F-774DC7B051A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57" creationId="{C96A69AD-9A1C-498C-8A25-8B9F72C7C7B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58" creationId="{39C94449-E7A6-4ACE-9239-098BE1B1B10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59" creationId="{A632B4F1-CD97-4F53-9095-8DDD480D957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60" creationId="{2999D287-21D2-44BB-8C51-7304BC15FC8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61" creationId="{8EF289FC-8315-47BC-9ECE-EDBDB12AA65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62" creationId="{AB3B35F8-499F-428F-994A-2F8A676A6B6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63" creationId="{09B69BFE-BE94-405E-99FC-C492CDBE7D9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64" creationId="{1B197911-4CCA-4B22-8F03-4DA334B8759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65" creationId="{4EE894D5-B9FC-45A2-8B4E-00E80926AC8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66" creationId="{A9391548-BE73-4918-A370-E70BE335671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67" creationId="{61D5144B-8B02-4132-AF94-366679465C0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68" creationId="{CFDD1055-960D-4560-8958-BE9E9637452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69" creationId="{50597768-806C-452C-B282-64599AA77CD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70" creationId="{234F4949-250B-4F7E-9619-07133DE6FA6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71" creationId="{367AF6ED-9B5C-4926-9D87-7D60C9CE28C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72" creationId="{DE837119-3EC8-4BA8-9A08-835C52F8A85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73" creationId="{41B8E1D0-CFC2-4A14-A26D-69CE3C26BE7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74" creationId="{41F4E743-BDCC-4610-BED9-9C098F18C62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75" creationId="{FC3F1961-4046-4B0E-87A0-F19AEC6E42A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76" creationId="{55BED66B-22AE-4531-BC58-3B892EA0563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77" creationId="{79FF6B36-E1BB-4B22-9170-574997064FC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78" creationId="{785025A4-92C8-456E-B9DE-3FE0C7368C2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79" creationId="{CA1F2890-7C0A-427D-9A58-A8D318A3C32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80" creationId="{BB6CD350-35C7-4B7F-8708-4B1158CCFF4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81" creationId="{6F979C82-96DD-4A5D-9959-2C08254B579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82" creationId="{607E2396-D66A-4D16-BA46-D75D686B3D8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83" creationId="{56F9D804-4200-47C8-8B7B-D54698A810A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84" creationId="{FD8317D0-9660-4A0E-A9B4-E1D16038650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85" creationId="{EC9D1C3C-8C67-48E1-A185-5F72E066CA5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86" creationId="{C52D7983-5E49-4E1C-B8E2-842926E1963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87" creationId="{4C30F5B3-7D70-4F0F-A4DC-F13423580E1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88" creationId="{C54A3A12-00BC-4C9B-903F-2196C310DD1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89" creationId="{9FFB569E-2A9F-4A2F-B93B-0FC74F29577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90" creationId="{F32D80FE-F501-4CC0-AA35-EE2BECC464C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91" creationId="{FBCA371D-858D-4A16-9597-F99EB46EEA7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92" creationId="{618351BA-137A-4999-A7AB-4623351F12F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93" creationId="{53CA55C4-0277-46E5-82EB-3F3F05D8334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94" creationId="{AE9F8C22-2EB2-41BE-8E53-2B604558A00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95" creationId="{7DE61754-5DE7-424C-9CAD-02873B954B0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96" creationId="{7B9281E8-18EA-44C3-8B8C-112AA07CF7B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97" creationId="{2E3EEBA8-CE22-4084-BCAC-CD654EE5209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98" creationId="{B189EC41-134A-4335-B870-34932FDA8D2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99" creationId="{A674820A-DC8F-4E94-A189-D06B3C8739B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00" creationId="{0108DC78-DC35-4D4A-8058-5D7D3B0E9B9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01" creationId="{3DBF9403-61F4-4352-9051-DFBA16946DE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02" creationId="{2EFA2290-AE52-4EF8-9AD4-7CC3C390D03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03" creationId="{C9875049-283B-4510-BB17-CB0FAC9D335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04" creationId="{E9912D32-C4A2-4BE9-9B7B-0711DE64EF5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05" creationId="{11DAE70F-0B68-4781-A4A6-F4C7B71C3A6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06" creationId="{4AF051FC-F62E-4C4E-91AD-AF9A6369812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07" creationId="{7AD74228-0331-4892-BA19-B610468EF42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08" creationId="{2AB81321-7F68-4E10-8C6F-9F042BF12BD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09" creationId="{BA04B2B4-A8B9-460E-AA77-BABB790966F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10" creationId="{F43DCFB1-55C2-4680-97F0-2330D9B34DF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11" creationId="{7D6C6D0D-B8B9-4FFF-B3B8-95E06A363E6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12" creationId="{BE4FB259-C644-41D9-9975-EC6039A333D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13" creationId="{C1A80E82-4808-4CAB-93DC-2F0B38C09F9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14" creationId="{79CB2C4F-8822-4D99-B5D1-12B86449FB6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15" creationId="{7DB44B67-6C81-407F-AC14-552F01F0778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16" creationId="{538D6395-2F2D-4797-8A74-0A28B381EA2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17" creationId="{10EA647F-2003-4061-BEB5-4EF087CCCBE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18" creationId="{84DFA32A-EE71-4FB9-B7A0-ECD59C05DAC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19" creationId="{EBE72A6B-14E1-4F47-B1A2-AC398F8BABB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20" creationId="{E1A6319D-4FC3-49C3-8255-C7B0BCDBC69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21" creationId="{81CE15A8-91EF-41BB-9C40-D424EBD4E5B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22" creationId="{6D7071BE-16E2-44DC-9349-504A2BE758F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23" creationId="{757E3FB3-67FD-400E-9938-5607BB1A91C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24" creationId="{3BC1A04E-DC3C-4CF4-A7AD-94BB81C7302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25" creationId="{46BC661E-5AD0-4215-8601-838334BF5C4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26" creationId="{5BE71E80-9212-4B75-A86B-6BC4433813B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27" creationId="{6DACAF1A-82CC-40B5-9BC5-B26660AF048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28" creationId="{3286FED1-9339-43DC-91FE-69F359F4914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29" creationId="{8F73A37F-2F66-4BE7-85FC-7A4378719A0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30" creationId="{B7AF69E2-C4F2-4504-B3E4-F3694C8CB62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31" creationId="{32C37D44-5D49-401B-9B28-E209FB80348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32" creationId="{F1CA6ECE-EA51-4DBE-8C2F-C1CFC6C704F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33" creationId="{DCD4B875-F17B-4AAB-B65A-E069914EF47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34" creationId="{5DA1DAC7-202A-4B77-8347-63D84984CFB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35" creationId="{237D49AB-2A35-4079-8E67-886BCFCA68E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36" creationId="{9EEE4157-3110-4952-BECC-DAE8333B77B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37" creationId="{6A2E162F-52FE-4D9A-9CC7-0D03134BF8E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38" creationId="{8491E2FA-7BF4-4F91-857A-7FB111D3D09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39" creationId="{8092526B-6442-4737-B31C-6288A3003DF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40" creationId="{850A2D24-0D12-4BBE-849C-9F1F3B050B5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41" creationId="{C1DD442B-563B-44A7-9ACF-7CE8FD25350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42" creationId="{052291B1-2C75-4462-B552-D31BA5C03CC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43" creationId="{90FD8CC6-BF62-4126-AF1C-4D8A8A241E7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44" creationId="{0454BEEE-B54A-4BB4-AE20-908C8BF2652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45" creationId="{E5622875-1D5D-4884-B9C0-9C47F6A4011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46" creationId="{58C90FF0-4C9E-4C6E-8C2B-2A9D3902333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47" creationId="{4CEE8CE3-0B04-4EBC-9204-0EBD5FB6412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48" creationId="{747A9939-C398-492F-B04C-641680903C0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49" creationId="{1BFD4A29-7992-40C0-832A-C6EF83EFA61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50" creationId="{DC35F2AC-660B-4803-8AF5-5A170478C28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51" creationId="{F5F56927-2441-43DC-96F5-A5A295F23DA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52" creationId="{80C16170-CF26-426C-9F31-BA19D280EA1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53" creationId="{5786D6B3-C1E8-4947-9EE4-6E4BD42C60F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54" creationId="{186CCC0B-0352-404F-8E33-FA1360173AD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55" creationId="{7EFA04A0-EEC1-4326-BFFB-3508B326D1B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56" creationId="{32BB6F7D-D468-4FE3-9F5A-30CDDA74412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57" creationId="{3EF939C9-EC61-4D50-8545-49E6F1375BA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58" creationId="{CE933C8E-6FD9-45AA-B0D7-A9A6E6D7C68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59" creationId="{C961282E-32C7-483F-AB1D-3F783508F8F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60" creationId="{7F560DD7-4B75-4AEA-8D03-09DB5F2230C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61" creationId="{5516BB4D-64F8-43E6-A9F0-E0F61F39E1F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62" creationId="{83FA6359-1E09-400B-AE14-EAE6F4EBB02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63" creationId="{7E0CB1E7-38D7-4D23-B115-285EB47DAF9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64" creationId="{A89276D9-C2B9-4BDE-9875-662025E628B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65" creationId="{34103A41-EB5C-46E5-8420-F92C623B8BA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66" creationId="{E1D4648E-0513-4BD9-A0A2-32D1C3DFA48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67" creationId="{D27611A8-B99B-4C64-8C59-5C48FE477C0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68" creationId="{54133E89-A48A-43FC-AC7C-92139274585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69" creationId="{A59B7326-46E0-47DA-B3EC-039F4FCA118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70" creationId="{863ABFEA-BE24-482F-A281-98595621AB4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71" creationId="{F8F8A83F-4A0B-4F60-8E07-5CA3DF1A4A0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72" creationId="{97CAC716-C1B1-4A40-9ABD-69FCF7EB5B4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73" creationId="{D4650E4D-F345-4184-8767-B6ADB85C97C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74" creationId="{65C699A4-F11A-4AB9-8008-4E4F923504F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75" creationId="{3A7173BE-1828-4E80-85A3-A67D26ADEA0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76" creationId="{4B49C608-4765-4FCF-8796-7562C8B9A8B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77" creationId="{0CFE9400-6401-4A8B-9E00-C79D9841C30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78" creationId="{977D7A65-A99C-48E4-B0BB-667B5BB9A36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79" creationId="{6E84F9FE-9BAE-4433-9A8D-7E8FA0BB049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80" creationId="{FDD0DEE6-64FF-4F99-9F44-C5E9EBA66E4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81" creationId="{8977EB38-ECFD-4941-8DAB-69A46FD80BD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82" creationId="{229152BD-E210-401B-970F-B12DF29168B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83" creationId="{512B3C27-E458-4445-A950-729831224B7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84" creationId="{97B37958-0D46-41A0-AEE9-C6ABB547D7E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85" creationId="{8DC2E951-83B5-40D3-85C0-6F157654A1A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86" creationId="{01E6D712-D17F-42C0-9A9B-71E75B9BEFB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87" creationId="{A2B4951B-D1AF-475B-9C0E-2D376057658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88" creationId="{ED078789-E138-4461-BC55-30AACB0875E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89" creationId="{1F388007-D771-4CEF-B5A8-5D19BA40429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90" creationId="{5CF99693-048A-4E32-87B4-46F74D85119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91" creationId="{EAFAEDA4-F5A4-4B4F-8AB1-B76C5F11115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92" creationId="{64B95692-4AEC-469C-83EC-C3104D9863B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93" creationId="{59EA2FA4-1B06-492B-B015-38B02DF14FD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94" creationId="{53F2F2CC-E9DF-4F06-9932-810EA7B2A2E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95" creationId="{4541CDE3-569E-40D2-AD98-C14A9C7265A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96" creationId="{FB6F3231-C5AB-45E1-B5C6-9830021F6D1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97" creationId="{B3A40389-2DD4-42F7-8C19-592F215205B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98" creationId="{BD11010E-6F1B-4D62-AE6B-7B2E45FBE16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199" creationId="{B71EB125-7772-4557-A251-438A4D00E57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00" creationId="{823BD14A-0E9D-4891-98D4-4252E1A40FF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01" creationId="{C1124AE7-8312-41F3-B197-90B7F3B9A59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02" creationId="{747188AD-057B-42D0-9111-A5F59FA7DD7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03" creationId="{50B37368-9424-430B-B2D0-60F0FCAAF59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04" creationId="{F8461F05-43E4-4C69-BF30-1C2FEA01260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05" creationId="{456730CC-D8B5-4624-AA3A-ABFF80C5B96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06" creationId="{817E2F10-D5B6-425D-96B4-6452464B4AE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07" creationId="{D8B4712F-5D3A-4218-9713-9EEAA7AC1E7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08" creationId="{AB171FF6-025D-4ECA-A7EA-117E828AB54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09" creationId="{CF5790F7-475D-4BEC-999F-CF56145867F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10" creationId="{E8771AA5-DF72-477E-AF96-90315EF5C86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11" creationId="{088EAEE5-07ED-4DF0-AA97-989B838752C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12" creationId="{E06B0846-0788-4B7B-B3D8-C88EA84D453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13" creationId="{EC797CA5-C1F9-42BC-BDF7-4FD4592DFE2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14" creationId="{AFB0C42D-874E-4611-8019-71FC5E81ECA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15" creationId="{94E0F46B-5ABB-49EB-BE22-3E78244CABC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16" creationId="{97918692-E38A-408B-A486-2CB9C634E84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17" creationId="{281478AD-739F-4036-B549-63D208E1C31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18" creationId="{3A674B76-CDF0-47A1-8484-F72A48B10DC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19" creationId="{F73F3BF5-01E0-4A5E-AE4C-64B09ADA8AC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20" creationId="{80F139F6-E52F-4E62-8950-37E75CB48AE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21" creationId="{5BB3B0E6-9ADE-4828-9339-48DB9287A61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22" creationId="{68FDB7C7-A745-479E-B3AF-C074777610F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23" creationId="{E6379FA4-2C34-4A82-BDC7-40612F4B1D3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24" creationId="{D8D0CB8E-35F3-4F4C-9116-3C461AC8A53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25" creationId="{A66874EE-7C88-4EE3-8863-36273A93EE3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26" creationId="{4CF58021-DCC9-42D0-BF17-1E153F73F29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27" creationId="{01BBA9F0-3F0F-4E3F-8C20-BA15C77AC12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28" creationId="{7487636A-B438-45BF-893A-F5D44F148E2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29" creationId="{BFE8FB14-5C6B-4DBD-89D0-0DB9E3C869B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30" creationId="{B74DA8B4-9A68-414C-8D3B-203EF57A4BA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31" creationId="{65205CD8-02AB-43EE-92C4-CA169E95AB2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32" creationId="{96E4B6D0-F28D-41CE-8F3E-E78A14B655C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33" creationId="{82C4C112-BC54-4DEB-B007-0C817BE738E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34" creationId="{E28D97C9-E958-4270-ADC2-C34C470698D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35" creationId="{D52A8A99-0F11-4C2B-BCBB-12F50DD974B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36" creationId="{C33756DC-ACBF-411E-8FD9-7D5159198F9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37" creationId="{B0F6D8C0-C096-4CAB-98F7-7FF5AD67CE0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38" creationId="{38EAC413-253A-4CBF-9DD1-676F8DDBB17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39" creationId="{84A2E671-3B9F-4751-A0A9-FD7BD219DB0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40" creationId="{4C4CCF33-E7B4-479C-A141-D0050698E1D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41" creationId="{2056D622-981B-4B2E-8B5E-BE3960D4657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42" creationId="{9E4763AC-D63C-43D8-9223-1D284C8DCB0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43" creationId="{346FBA2F-8A4F-430B-B29A-FA56809B6DB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44" creationId="{B88AC231-0E48-4ADD-A53F-EF7D19A7735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45" creationId="{1DBD965B-2946-49BC-98F5-96883933886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46" creationId="{F3548690-2E9D-4E2E-8EC3-1E36FCCE0BD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47" creationId="{A47D3857-A4C1-45E3-B1FA-B6C16763AC0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48" creationId="{F3C7333D-5521-4369-815A-6C1B624992B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49" creationId="{A5DA3DB5-D4CF-42BA-8710-973429DCFED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50" creationId="{DF75A9DB-434C-4F97-83A6-C5AE9D2414D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51" creationId="{BCBA2FC5-DC34-446E-9D7F-A83AABA1A84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52" creationId="{134564B1-4A93-4A12-ACF2-FA852E9BF01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53" creationId="{C8333F46-CCEF-4ECA-A0E4-F72AF0F8F1B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54" creationId="{5DA999BA-F705-4BBF-A942-246B6DB542A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55" creationId="{251B2B98-583A-4B02-9B53-C305FF604F5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56" creationId="{B333D591-1CC1-453A-BEED-9A62A77F0CB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57" creationId="{FD978A2A-0142-46E1-A554-7F42A4D8D56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58" creationId="{6C906B7A-25F2-4335-BDFF-8A4AC12FB93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59" creationId="{DE62F21A-4283-4BFF-A901-CCF07623535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60" creationId="{7B733542-BF5A-4621-859D-D81C76B8802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61" creationId="{05E43E5A-52D4-4A89-A6D5-6E2E4BA0077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62" creationId="{6BBC972C-A2B1-476B-B1B7-F17FCE19CAE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63" creationId="{573938E4-A983-45F6-B8A1-FF66CD2FE37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64" creationId="{8F3E3F56-C969-4B49-ACDA-F922B21FEC8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65" creationId="{BE2EC9D9-34C6-431F-88C6-96EB3B23F4D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66" creationId="{983A5267-49E2-4CE3-A064-7E54EFD6001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67" creationId="{B4DACE94-76AB-4B47-AB7E-56DDCFBFEEC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68" creationId="{563391B9-E1D4-43A3-A926-76E56D6A076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69" creationId="{A6B427F2-5707-49E9-9723-6197B8A5152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70" creationId="{79130A15-EF85-49AC-94BF-FD9014F166B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71" creationId="{BF3F298E-438F-424A-BC79-214D68FAD86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72" creationId="{045435FD-C21E-4678-82B7-3A1C05D05D0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73" creationId="{0083550C-FE59-4F00-AAD3-6B81DF6E050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74" creationId="{970D6A9B-C55B-47B6-8366-E5CB671BFCD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75" creationId="{0C447DCA-F6D6-4417-A332-17B4354B546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76" creationId="{23AE30B4-D906-45A0-BBA9-F75F868416D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77" creationId="{EFA64448-2B55-448B-8633-EC61800F99E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78" creationId="{78E43D75-0129-432B-901A-2E8C863741A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79" creationId="{FA1FCE33-1E05-4323-BF8E-993301B9D82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80" creationId="{9C3B889E-3AB1-43F3-AA4E-BDAB06979CB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81" creationId="{18411AA9-1EF5-46F2-A6E4-FB2C578A0D6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82" creationId="{0E55A01F-C0E6-4D8E-8558-6B177C93AB9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83" creationId="{D0DB2DEE-3076-4EFA-9B28-AD10633A836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84" creationId="{A1FEA15B-E7AD-4B33-BCFF-ED105DEE1B8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85" creationId="{F7BEB3A7-F0AB-4765-9EE8-84DF0D119D5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86" creationId="{0E3D607E-E587-4540-8D64-CD5CAFA1805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87" creationId="{97F847F9-8548-4230-BD5A-2E9B3E0CC97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88" creationId="{A33525D7-9D11-4E6F-BF63-CD477BFE19D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89" creationId="{6F900687-7AE5-4D56-A663-6DDD4815C0F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90" creationId="{87217963-72C1-4929-838F-9917C02E033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91" creationId="{52F9410D-2908-4863-B2C9-1C4701766A7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92" creationId="{3FC35E05-7DC4-4C60-8AFC-4779AE5410F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93" creationId="{E4C56F08-60AF-45E0-9B54-25B29D6FA5E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94" creationId="{C42ED722-3692-4864-B75E-49300B8CBB0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95" creationId="{702BFC71-B025-4D48-ADBA-C91A1DF0D92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96" creationId="{9D32D2B1-C12D-478E-9EB1-3C751A1E848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97" creationId="{69723D5F-9B95-4029-8595-DFAB325352D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98" creationId="{9058D1E3-179A-4996-A074-EB1872F090A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299" creationId="{E181C58D-908D-4529-910D-47D1747BE91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00" creationId="{E6EAC4FE-CAA1-4DDE-A4E6-AE03CA691F6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01" creationId="{4AD68978-4691-4DC7-B35D-990D2860A04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02" creationId="{1E711A38-E9FD-43CC-9621-2784C5F2268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03" creationId="{7E4794D3-DE28-49C7-8C5A-DFEFCB21DAE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04" creationId="{C4C33F71-E91A-4E57-9BB3-BBD78013726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05" creationId="{D7EF833D-E92B-48DF-99C6-F8C53475D2A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06" creationId="{2759138D-C1EC-4164-BFBC-0805C1795B2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07" creationId="{B99BC4C2-4A2B-4405-A55A-D0B02A0F0E1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08" creationId="{44642B16-D30F-40E1-9631-12B882EF958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09" creationId="{DE278896-1640-4EF5-B781-37C7686548B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10" creationId="{C9908644-9FA8-4705-BD06-22191728308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11" creationId="{BCA6FC66-1815-4133-B62E-0D1EEF6D9B8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12" creationId="{FC000621-E4D4-4300-A439-2DE6B233861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13" creationId="{D9566582-BEE8-4607-9EAF-92CE668B6BD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14" creationId="{4023B7D1-4D9C-45E1-A1F1-A168F4A3070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15" creationId="{D7640E16-0139-4577-91A8-4C9798DC365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16" creationId="{6C648BAA-2B77-49DC-BEF3-FF960C8E73E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17" creationId="{C60D895A-C3CA-474E-A0CA-7F35601A858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18" creationId="{2A3079C1-B376-4C7D-8707-4C359E75C0F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19" creationId="{BE8F8105-EEA9-493E-B099-F033B9CFC18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20" creationId="{83D2E6ED-3E90-4660-99EA-EFEA4EE3C6F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21" creationId="{73ECDB09-91E5-40B4-B114-460C352ACB1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22" creationId="{4B42DC96-D276-478E-A7D1-7F78B857EB5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23" creationId="{8B298A31-DC5F-4E28-82F4-93FAD2E8BBF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24" creationId="{C713C8AF-6B7D-4805-8E2E-67DB64620B4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25" creationId="{5D57C565-3997-4E65-9DD3-3AA6A104E9B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26" creationId="{A6A4C133-8CAF-4092-A924-A78263C0C69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27" creationId="{7C343F41-BA75-41EE-AFCA-2E171D7A6BC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28" creationId="{8116CF1B-192B-4D77-BA6B-E6D160C73AD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29" creationId="{35CB1467-461F-400B-984A-7DCAD38F6A6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30" creationId="{F80B6F1B-58D6-491E-A0DA-D8DBB69855E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31" creationId="{B2C11901-1C37-49EE-BEFA-DD9AE83F13A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32" creationId="{82D90834-FB96-4F8D-8F76-9E07C9CD23E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33" creationId="{CF38F3B2-8997-478A-9435-A4F8994391A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34" creationId="{821CF9AB-E66B-48D8-A503-CD76B84CF2A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35" creationId="{80DF4E46-3B7B-4276-AF65-3041CABB8D0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36" creationId="{A575306A-EB15-46E5-B91A-82E7B3EEE40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37" creationId="{52AB5CBA-EFC1-408A-AF7E-225B9945926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38" creationId="{4A00C4C8-10E2-49FE-A4E9-443345F501A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39" creationId="{340467A0-4BD8-45EF-83A2-22225F40CF9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40" creationId="{0DA7E1E7-76DC-4BD7-A9D2-D4726D9A171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41" creationId="{F8D45C69-E63D-4D57-BF11-FD762CD57D4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42" creationId="{8E234B1A-1A5B-482C-BBC8-08EC4E9071E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43" creationId="{6579D755-C426-40D7-A7D4-BEA70F43E2E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44" creationId="{02BC11B8-D765-4D5B-801C-B5B7DB1F895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45" creationId="{376543D4-3E63-4550-B597-5BA148B95DF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46" creationId="{49970FEF-4B0B-4223-AFB7-5ECEE7508AF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47" creationId="{81AD05DE-4455-44CE-97CB-A7E6018E06D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48" creationId="{DAAB054D-2461-4CA3-B647-0A0A605F98EA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49" creationId="{96D24FB8-9112-4FD5-B038-0444641E6DA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50" creationId="{2AC3D7A5-2E0F-4527-8A6C-324A84F4891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51" creationId="{9070E8F5-9957-457D-8D12-C55DC731D212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52" creationId="{C8E3AA08-ED49-4384-8533-018A4689995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53" creationId="{B2DC878E-8A20-4145-A69B-1D6FFEC13933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54" creationId="{DD0E7018-176B-4753-AF20-DD67F043D6AF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55" creationId="{74907FFA-A807-415B-9979-5FE8DC25473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56" creationId="{F2946D9F-AAE9-4B49-91B2-4A0BC26CE6C5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57" creationId="{C0FE8182-C3E6-478E-8647-475DD90E402E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58" creationId="{AF56494B-06C0-4CF2-A83A-05E433EFC164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59" creationId="{FE83CC2E-B198-4AB8-9FC2-AB3B8BC1C95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60" creationId="{8E264021-95DF-4FE1-8FB1-9297F67D3918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61" creationId="{7FE4E450-39C4-4692-A673-3A0A66F4BAE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62" creationId="{306EBAC5-7860-4614-8DEA-12707E066BC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63" creationId="{86BCE9F1-4E7A-48F5-9C84-16BA4CAB863D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64" creationId="{1583E200-E489-4BAE-98E9-82DA085117B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65" creationId="{A3012F21-9DBA-4CEC-9AD1-3839A3D565F7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66" creationId="{0A98D02B-B8B6-4BF8-B2DE-FE2FB29FE629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67" creationId="{7B4A1BE8-2C8E-4795-B842-D0A31F30DB9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68" creationId="{8B300A57-06D3-494B-AA27-7AFAAB6DCAEC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69" creationId="{09EB9720-FE21-4A72-988E-7EDDA28AA87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70" creationId="{B21464FD-3232-431F-BE44-0E345BE037F6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71" creationId="{7B6BC13E-17D0-4873-A5FB-891970975AF1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72" creationId="{51706A5F-48BE-412F-802D-6CD4DF05C410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73" creationId="{7D7A50A8-8C7B-4DBE-83EC-33E2928C104B}"/>
          </ac:spMkLst>
        </pc:spChg>
        <pc:spChg chg="mod">
          <ac:chgData name="Gabita Cruz" userId="b2611beb94f639ef" providerId="LiveId" clId="{B104059A-077F-4A54-824A-90F684F3A8D6}" dt="2021-11-06T04:09:42.058" v="86" actId="14100"/>
          <ac:spMkLst>
            <pc:docMk/>
            <pc:sldMk cId="3883646572" sldId="4108"/>
            <ac:spMk id="374" creationId="{3FF46997-4D96-470D-8C93-6B0E20B59468}"/>
          </ac:spMkLst>
        </pc:spChg>
        <pc:grpChg chg="add mod">
          <ac:chgData name="Gabita Cruz" userId="b2611beb94f639ef" providerId="LiveId" clId="{B104059A-077F-4A54-824A-90F684F3A8D6}" dt="2021-11-06T04:09:42.058" v="86" actId="14100"/>
          <ac:grpSpMkLst>
            <pc:docMk/>
            <pc:sldMk cId="3883646572" sldId="4108"/>
            <ac:grpSpMk id="2" creationId="{DA823900-5C25-43BA-B1D9-A091DDE01B81}"/>
          </ac:grpSpMkLst>
        </pc:grpChg>
      </pc:sldChg>
      <pc:sldChg chg="addSp modSp new">
        <pc:chgData name="Gabita Cruz" userId="b2611beb94f639ef" providerId="LiveId" clId="{B104059A-077F-4A54-824A-90F684F3A8D6}" dt="2021-11-06T04:10:04.037" v="89" actId="14100"/>
        <pc:sldMkLst>
          <pc:docMk/>
          <pc:sldMk cId="2372063805" sldId="4109"/>
        </pc:sldMkLst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" creationId="{F9BBA851-E56B-4AEE-A8DF-886C0F150C5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" creationId="{B8B9BEA8-A566-4391-8E8A-769BBA52B13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5" creationId="{78FFAA03-BF7A-4A8B-BDBA-3ADA48A7564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6" creationId="{351E0934-6055-4BB0-B3AF-88F5CBFE51C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7" creationId="{81913B3D-A1DB-47DD-AE03-D95D7854A9B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8" creationId="{8A90D8D3-B7E6-4780-B32E-AE4DD6C540E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9" creationId="{259E4511-E59D-40E1-992D-8993E2C13A5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0" creationId="{7E78B100-20ED-4B58-B94F-8D24F239EB7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1" creationId="{54811F9F-8C81-41DD-9D1C-F31B6342F43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2" creationId="{90959744-C9D7-4C78-BEA3-728FE8302A6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3" creationId="{079E6BBF-451A-4940-9A66-CC0E3F87AF3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4" creationId="{7033BE5B-74AF-46B1-8148-52109420078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5" creationId="{6EBAA2FA-E80C-43E4-8FB3-0DF3FC89BDA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6" creationId="{8E144C80-19C4-4F64-B5E4-2C89CEEED85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7" creationId="{88AAA336-41C8-405C-95DB-9A1C5717BD8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8" creationId="{66DF5AB7-AD57-43BE-9963-84471527701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9" creationId="{E0B1E934-C488-4E31-9EF6-D17638313F9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0" creationId="{91B021DD-D098-4F1C-A130-91DC249CC9F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1" creationId="{0230E83D-5A35-4D14-99A7-194D78AB285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2" creationId="{16CA66B8-43A6-4B40-80B7-DA311730759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3" creationId="{36E47239-F803-4CE9-9C21-B3E55A17C47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4" creationId="{7BDB7E6E-6377-496B-9295-60E5B65030A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5" creationId="{D86806C1-4C53-4079-A283-2004229EED2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6" creationId="{B5FEEC99-547B-44AD-90A3-54489F5484C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7" creationId="{D93C4454-279E-4DE0-B1FD-3599C1B56C4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8" creationId="{AE3AE0D3-41F4-4487-B831-C24B142CD9E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9" creationId="{1FE9C085-81E7-4030-AC9D-05F0A52A51E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0" creationId="{C2FC54B1-3F64-4AA7-A670-C5A335C3606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1" creationId="{1442C4F0-4716-4202-9CAB-24BD7DF51BD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2" creationId="{C082DEC4-4C3C-4C29-9284-4F676055207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3" creationId="{E83B2CD9-1DA7-4CB2-B6C3-D9A3E3B7E20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4" creationId="{C3532FCE-C999-4355-B6EB-A49A3E6F344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5" creationId="{9B672665-7796-4398-BFEA-75765E9FACE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6" creationId="{05923B04-B91C-4731-9FED-0ABDA2DCB88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7" creationId="{A0685CBF-A554-491A-BD63-D6E363BD494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8" creationId="{72C6B09E-8F5B-434D-815A-39AE5E0811E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9" creationId="{3D5E7A4E-F94B-438B-A61A-68B4F9869D6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0" creationId="{22A5CF60-7A4E-4E70-9748-521BEE04020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1" creationId="{63BAAA7C-04AA-4528-92CF-2455C384597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2" creationId="{1598D231-209A-418D-A7BE-46B8EA431A5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3" creationId="{1359CE1F-8A39-4B58-A8FA-F4BC7511A76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4" creationId="{0B0FB477-7C61-494F-867A-08C51CBC313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5" creationId="{1267382D-DF9F-4BC1-89C2-7E8FE5BD88C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6" creationId="{BC1F130C-5E18-4E48-A824-E0A2998B5D5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7" creationId="{D1D76272-0F7A-4205-BDA9-D88163F436D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8" creationId="{AE20F5E6-8326-4016-A908-86662A15DB5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9" creationId="{D43BA52E-7297-4CD8-B412-4D9E0C2873A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50" creationId="{D1646A37-B052-49F5-A586-14AE0E05703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51" creationId="{576F1DBA-FA6C-45F9-9617-B4AEA1F66BE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52" creationId="{ACB503AB-B1EB-4468-B6B0-2E7318AA071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53" creationId="{8524B45D-73B6-45BB-8CCE-836B1056B2B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54" creationId="{B748711B-0806-4DF4-A9EF-CC09F8F2DAE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55" creationId="{D5EEC442-349E-4867-93AE-3AF19781E5F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56" creationId="{68D0BE9A-CB1B-46FC-A232-5CC1D2AACDB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57" creationId="{98F7D0E4-A025-4990-8B79-C643E362623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58" creationId="{24B3A897-6002-4127-93CC-87C8388636C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59" creationId="{8AC951C5-8910-4B58-AE25-7FACB90F711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60" creationId="{4E349A37-D767-4D85-A4E8-0C6EB45FB4B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61" creationId="{77C4AE69-AD7B-47C7-86A0-44C7622B36F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62" creationId="{C5C15758-A146-4491-8CFB-39B56FA450E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63" creationId="{4F9932F5-F878-4101-920D-A6D68160A98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64" creationId="{433CB663-FF35-4956-803F-04EA408062B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65" creationId="{929504EC-E363-4939-8168-4F0D54CD38B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66" creationId="{AF9F7C16-6C71-4314-A3D9-C6ABB949D7C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67" creationId="{2A37E482-7E7A-4CBA-8B3F-5E79A825CB7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68" creationId="{A963E0C2-8CEA-44B0-BF8E-8DD01603706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69" creationId="{ADD2A145-2522-4C6C-846E-8F6EB9200C6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70" creationId="{D5F3B62D-A9EA-4688-A82D-48125A2B32C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71" creationId="{B6D76782-D466-483F-AA01-D50520929F1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72" creationId="{77AAE7C7-FF49-40D5-B141-A9C83D95215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73" creationId="{AA100CA7-8AB7-4A3D-8EE8-33B7DA4603A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74" creationId="{1FDCF3FC-A5F0-4D58-B553-A135E4FA347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75" creationId="{DF6D84BD-790F-4A84-8DBC-DB691128458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76" creationId="{64E935B2-0621-49DC-B588-677B552B0D4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77" creationId="{E8DD92A9-B3A0-4B07-8271-D0287D65940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78" creationId="{14E16D9A-D65A-43D3-B57F-0DC3E6DAED7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79" creationId="{348663D0-F1B1-432D-BE3D-8D28EAF8D01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80" creationId="{6FFCCD29-BD4E-486F-AD18-7E9EE876E3B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81" creationId="{BCC58A17-D785-4742-90CE-F3BDFE56196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82" creationId="{1435B365-FEF8-4135-B010-483978814CF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83" creationId="{1A047514-516C-4E02-A98A-7C38FF50167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84" creationId="{01DBC51B-A88B-4B5B-828F-E67A1B511B1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85" creationId="{9EF3D39D-36A0-440C-B9EE-E9DF6FB5CAF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86" creationId="{4B04926A-0E3A-4C7D-9ABE-93AD9CBB006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87" creationId="{EB578346-83EB-4C2B-A112-45899A15B17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88" creationId="{07BF860A-E10C-4349-B9C0-A2D94E3602F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89" creationId="{81E19076-F5C6-41FF-A083-E00B4626BFD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90" creationId="{18DA5581-0416-474F-8534-79507DC6843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91" creationId="{537F44F1-7344-4821-84F3-19325F338AF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92" creationId="{14515237-BC52-4F68-B2F9-061126E4AC7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93" creationId="{BC1E08DD-FBDB-4699-912B-53CED0259C5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94" creationId="{2C54C1C5-C1CD-4C5C-8C3E-6A4932CCBBF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95" creationId="{1C9DE645-EDFE-4FB8-9E42-6694954BB56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96" creationId="{AA2F70B3-CB38-4419-AC33-4828A1C3500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97" creationId="{C6786460-DBC3-4414-8010-E9277C9EE2A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98" creationId="{15445EE4-EAF8-4025-BC1E-B25BAB9BFFA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99" creationId="{D40F7EB6-DF64-4E25-9741-7D121A8CD11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00" creationId="{8E35D564-1A7C-40F4-9C6C-E70D7DEB9B8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01" creationId="{E0ABB26C-A655-42D4-9CC5-91672475945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02" creationId="{B48178DD-E4BE-48BE-BBAF-47AA9D470B8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03" creationId="{A4131BB4-115D-4B31-A604-2B99C2CEE0E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04" creationId="{8A217605-40EA-4509-929A-0D11CBD8058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05" creationId="{A4F773DA-6906-4194-8588-7826F1716AE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06" creationId="{2752CA02-8CC0-498F-AE10-DA9A497DA54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07" creationId="{3D40CD75-BD80-4875-B073-7EF01864AE3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08" creationId="{17C960F8-AB24-4C28-85EC-14E1FB3DDA1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09" creationId="{79432336-E400-41AA-9E46-B1F5B69D986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10" creationId="{A04A4E32-6A3F-4E6D-B4F1-6B2E7DF4C26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11" creationId="{FD3EE733-6A34-4C92-9C69-9FBD9A03DC5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12" creationId="{FC0D63EC-6692-44C7-8872-BFAABBBCE49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13" creationId="{1A815EFF-F6D7-4376-996A-2F6E7EDE936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14" creationId="{32B4F12F-28BE-42E7-AD83-927D0B7A3D4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15" creationId="{A259753C-CC3C-4E58-8FF4-4E5DB1B74F1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16" creationId="{FF26F377-7395-4BD3-9BC8-9F4E350F51F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17" creationId="{EF284BD4-28F1-4E66-9865-57373875B12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18" creationId="{B6B0924C-2EDC-426A-BA93-212592B08FA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19" creationId="{1085F6C9-5A7C-4D41-9531-B0397F3E105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20" creationId="{9D107A22-E5AF-4703-96F2-892F9C48A52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21" creationId="{DE050D6B-46EF-4FAE-BDF9-E195BC226D8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22" creationId="{343B4690-7EE8-4A32-9F2C-D6002EB550A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23" creationId="{D9618A0B-B10F-4FA9-92AD-1DBE384E376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24" creationId="{ED04E7EB-B707-45D7-ACF7-FE0F19F955F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25" creationId="{BB14BB9B-9018-4ED9-ACB9-FCD270D6E36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26" creationId="{1E3BED81-7A28-4D8A-9BDC-1D2847122A8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27" creationId="{7E9A42EF-DE66-42ED-B4E9-E8E4221DEE5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28" creationId="{54D2E7DE-1EC7-4C86-9B91-626BEA7DCF6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29" creationId="{7EAA2089-0D10-4479-A0A6-BDCB096DE2C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30" creationId="{73C13A3C-366E-4EB9-84EC-4FEF4A14BB3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31" creationId="{424E34FD-1AF3-40A5-8C07-2FBEECE2FDC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32" creationId="{118B5D35-06C1-4A59-B9CF-571086D59E7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33" creationId="{70E5DA72-B1E7-4BCB-93CB-0A2CCA69661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34" creationId="{D14AAEA9-5DE3-4917-8B41-1C863D1C508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35" creationId="{96EC2E94-0ED3-44B0-B8FB-8B7A10AD722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36" creationId="{214E4CB1-FAD8-44E7-8734-2F0C22772A0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37" creationId="{173BC8FE-CFE7-4B89-A6DB-A18934EF5FC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38" creationId="{4EC454B5-37B6-486E-A40E-1A55EADA83F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39" creationId="{5EFE07DB-91BD-4A4F-B174-1B5F6D7F85B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40" creationId="{A694DB9C-52AD-4B84-9EC1-3FA0A7CE8AC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41" creationId="{9DCB691A-EA91-408E-9F5E-DF6957406BF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42" creationId="{7C3044E6-3D6E-4210-BFAA-3A5E254CE35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43" creationId="{F0B86976-C5D4-48D7-B9F5-CD55BB7EE07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44" creationId="{5F676F68-A5F4-432B-A889-04159B77FE5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45" creationId="{D700F8E8-92BD-4451-A683-246172E96F7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46" creationId="{4B74C045-CCED-4F2C-8F15-4709A119A48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47" creationId="{7629C8BD-DC3B-430D-B464-C63FF2A50B7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48" creationId="{8A8B3A31-26C7-49FA-A894-53BDD0B7582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49" creationId="{9CAD52EA-6534-438A-869E-0251384A2B8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50" creationId="{542AA93A-8F0A-4E4F-A5FE-17DFBE9731B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51" creationId="{DFF7FE8E-D6EE-4E76-9C00-CBFB8C1DE6D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52" creationId="{DEA581A8-1D92-4F9F-AFD1-30E3D029ECC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53" creationId="{30FF2631-3661-4081-AAA5-AEE94918F23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54" creationId="{3B2ACB81-5641-4ADF-903F-D692262E5B3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55" creationId="{5D05ABAD-C545-4FBB-BFFD-1318C961505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56" creationId="{8A189A99-25C8-481B-8011-174A2A3BA0E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57" creationId="{10EF86CC-8499-4BA6-94BE-A38FE1066DB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58" creationId="{BB832B7E-7F25-4408-B800-5CDB3DB5D7C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59" creationId="{3282BC83-9365-4725-91AB-EA7A7F97048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60" creationId="{706E5891-82AD-4CF0-A023-D622DCC1E3C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61" creationId="{45BEB2C8-EC0E-49D0-9C4F-8FB97E41FCE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62" creationId="{88AC9473-9F86-4219-BCEB-76F6804B8E5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63" creationId="{8E6535FA-7099-46ED-B834-4C44445CFA3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64" creationId="{8220991E-24F8-4387-BA0A-82E3C63B958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65" creationId="{B70CC97C-A1A3-436F-A16C-2EA6BF9F630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66" creationId="{904D76CC-492C-4EC0-9367-F774C0A3489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67" creationId="{975AD1F5-F76C-47BA-8B8C-BBB6F16BFEE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68" creationId="{86DC0C43-B5C7-4B64-BA74-82778336A24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69" creationId="{A1AF2BE8-F535-4070-838D-1920B9E95D0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70" creationId="{8F150508-DBD5-407D-97B2-6E6B344BB2F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71" creationId="{2F2FB4D8-0189-4154-B5EF-F2B8841F79D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72" creationId="{27DA685B-BE26-4CA4-A3C6-75CA0403DD1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73" creationId="{9E539894-03EB-45CE-9F58-4C82D6E4CF6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74" creationId="{C9EBC402-FD69-49AC-99BA-6C1A1B41D2D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75" creationId="{96063279-EA07-4931-BA11-54FF51E0261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76" creationId="{2CD30D81-E6DD-4FAA-BDED-DC174D18778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77" creationId="{6EB42897-1D8D-4D9B-B952-3282C81CA8E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78" creationId="{D12F9CF3-8C50-48C6-9DB1-F131AE20E39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79" creationId="{99D56DDA-3D02-49D7-8140-BF3E71C056B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80" creationId="{258BE66E-9D93-48AC-B526-3AF22BF503C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81" creationId="{EE46661A-1A7B-4A51-AF6A-5A10662F734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82" creationId="{274672D8-766E-4ECA-A6A1-0AAA9601475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83" creationId="{CD8A6E23-710F-47A1-9BCF-B3F1C42AEBC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84" creationId="{00C5E3CA-4164-416B-86C7-79E66C6B40B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85" creationId="{19918959-E9F2-4967-94B2-A71F82317AB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86" creationId="{9AB87FE8-AA34-4234-AA0E-1F7CCC44E5D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87" creationId="{28942C79-F740-483F-A8CF-B24985B8617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88" creationId="{15D11704-D718-4218-99B4-0D3E55CA1F7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89" creationId="{BD7B9DDC-AAAA-478E-9B7E-8C7C93E1A0C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90" creationId="{62F650A7-DE0F-40E1-8B50-8F50D952E9F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91" creationId="{0C335D75-B776-4BA0-A6A3-647D30238DA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92" creationId="{AE06C953-560D-407B-AB63-74C9D84D5C5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93" creationId="{E040B85F-AC47-424D-8FD7-29E82CBAF7C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94" creationId="{2B69DF25-E092-48D4-8E2C-DFBA4838DDC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95" creationId="{637579B3-B839-48A8-95E7-46FB338305D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96" creationId="{C9984CF5-32D1-4BEA-B95B-93C98BC46D2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97" creationId="{B3CD4F20-C3CC-4FD9-A372-611D8A1833F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98" creationId="{B77787C8-4235-4F65-91D5-CF69F3A57E5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199" creationId="{2005AD5D-52EF-467D-A083-7D02B5C1398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00" creationId="{0DD4CB94-75E6-4075-8C8A-E7DFF9451B5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01" creationId="{7841F385-CBE9-4594-A671-E5E5BF97346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02" creationId="{8FA3380D-09C1-413F-8146-122A5DB1698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03" creationId="{B7034A52-62D0-4EB5-A8CF-FBFF3A7B83B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04" creationId="{25B0F514-95AB-484F-952A-2D030A4586C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05" creationId="{35A19939-DC4F-4FB0-AFBD-7E1EE7B39D2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06" creationId="{A796273C-E97A-428B-9134-66D1EBAAF05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07" creationId="{603094C0-5486-4261-A2E2-10013977E3D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08" creationId="{439886D2-32D6-44DE-A9C8-2691F190AF6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09" creationId="{E76B41EE-53B4-4D9C-9799-1CBCBF653FC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10" creationId="{9BC0C2DD-2E11-46D4-BCC2-F490B653CB8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11" creationId="{07EE7610-33C2-4FED-AFF5-926B4D381E1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12" creationId="{A9375051-6658-49BF-A1E6-0BFA8FDAA09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13" creationId="{40EFD65B-26D4-49F2-A839-C11CA78EC8F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14" creationId="{7D0510A5-909A-4E76-9D28-B004BCCBE68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15" creationId="{EC5BC220-6490-47AA-B18F-937A7EEB9DC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16" creationId="{801508DF-AF90-4056-BE14-DA77F4775A6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17" creationId="{27FC17C1-04CD-4CE2-9A1D-744A4B7B6FA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18" creationId="{0CEC5ACE-32EA-401A-843A-1AA69EDED9D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19" creationId="{53FA5778-3BD3-48DD-B173-E55C4F6B6BC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20" creationId="{9DBF0A91-F96D-49A0-9CF7-6915611A555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21" creationId="{F4E1D679-6E54-464F-A112-A249F1BE45F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22" creationId="{37D79175-175E-4251-A1D3-9BD35D9B36C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23" creationId="{35924AC5-F673-427A-929D-0E67407015A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24" creationId="{1077F023-728E-4E08-BC15-C9A8062A667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25" creationId="{2ACBA95A-BC24-45A0-9F35-A96A769CFEE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26" creationId="{6092DCA0-6613-4924-BF5D-E7E77D067A3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27" creationId="{9D51E7CA-0BC6-43F1-BCA1-30510789FD9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28" creationId="{3D3C5910-F4C3-4E38-9536-CD598C73319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29" creationId="{60ADBC67-0372-4B37-8E75-0F6DE966E5E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30" creationId="{2A2A7E68-57B0-4FE1-98A3-F9EADFFD02B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31" creationId="{F59519AB-4058-4FB7-8726-7C6999A47CD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32" creationId="{0897CDF4-94E7-45BA-9B45-8FBC1287A2F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33" creationId="{14E422C7-CD17-496B-9E05-EB25894FC2F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34" creationId="{1F6AF28C-3A4B-49C9-844A-B139176C726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35" creationId="{035377C9-929E-45ED-A853-5D3CEB081E0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36" creationId="{4A87E194-B932-4D5C-98D7-D2F6A26409E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37" creationId="{9959BB84-746B-492A-BA5B-F37A593D3FD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38" creationId="{A1F49C8A-FE36-472C-9588-E513125B058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39" creationId="{F933B408-6C7D-4E89-B8AF-E9B0CB3C9AC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40" creationId="{7D98D02A-5016-4A17-8AD7-CF0DC66EB5F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41" creationId="{D3F31470-B5DC-4475-9EC1-1725D8F4096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42" creationId="{E2C1CCDC-7802-48BB-A042-FDD4113E531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43" creationId="{BDE3B156-D650-44C0-BA99-38B80D83079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44" creationId="{CF89D818-6D7B-462B-9FB7-2DDB0B7EEFD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45" creationId="{BFC16541-DAC9-42BF-8504-3EC4E812597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46" creationId="{B4A6EB4C-EA6C-461D-A502-D67839D493A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47" creationId="{A8788439-2310-4B51-AB32-105B07E87E2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48" creationId="{B0390023-BD17-4813-BCE6-2E253F33323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49" creationId="{FD469AEA-8F99-4455-8E65-E4DFAA3D5B3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50" creationId="{4F844336-D8E5-4943-AE36-2EA7F6876EC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51" creationId="{C08450B2-6986-4FFA-8A7B-8B24A5C4B02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52" creationId="{C1B0016D-63C8-4472-A3FD-B6492E9CDC9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53" creationId="{6935D2A5-7055-41B7-A9A1-6134F16F743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54" creationId="{3E7A1CF8-9ABE-42D9-AD79-C1604C2A8DE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55" creationId="{C0DEC107-DCFA-4608-B286-BA212FE4094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56" creationId="{86ED8776-F594-4AF4-9C46-F2859FE4988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57" creationId="{05DDA659-FA15-4B17-A75F-080EE0E4997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58" creationId="{C310D856-C045-4461-B90A-7EA0D0EF0CE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59" creationId="{3C967583-88A2-4B03-AB42-B0DD562A478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60" creationId="{9F84881A-B7E6-4B5D-A0B0-FFFBECFDB39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61" creationId="{540BE1BC-2B52-497C-B58C-92E22121BED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62" creationId="{8882CF4C-1D6A-485E-85E9-55F18EEA9BB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63" creationId="{E95512DE-A829-465D-BCD2-2BC10F2290C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64" creationId="{FC726B71-D10D-491E-871A-DE28F902A8C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65" creationId="{CCE99623-F383-4437-97C3-DEE6B986742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66" creationId="{86A30044-E9E2-4F43-ABDA-D176A465D78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67" creationId="{584A340B-B998-47F5-9180-745AE0ADC27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68" creationId="{6C4E4087-3942-4E50-8156-F3466A4D7D3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69" creationId="{740DEFE6-C11E-4195-AA14-8E885201EA1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70" creationId="{C7403FE8-397C-45EB-888C-BADA5DCD529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71" creationId="{9A1CD182-D7D9-4FF0-BFD9-4ABB5434896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72" creationId="{413B6899-0D29-4ECC-8CBD-E0249548819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73" creationId="{E2AD7827-D463-41C6-8513-C9ECBBA6B64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74" creationId="{CEBB8AB1-D83A-4971-88C5-F6DB5E65771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75" creationId="{6E201B7F-32B3-4455-8E95-EE9A978FE1E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76" creationId="{9F30A173-4045-4B01-A0FA-6568E233499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77" creationId="{466202D4-9AF1-4719-AB84-762E583D784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78" creationId="{92ED7149-53D7-4A16-9A2F-B64D858A5BC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79" creationId="{8BCDB36E-319B-4A4D-A05D-79679A4FA4C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80" creationId="{A313ABB4-E2D6-43EC-8F8B-E86BEADB812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81" creationId="{9A68ECB5-1B62-4175-9257-39598D05A92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82" creationId="{796F9E3F-D6EE-4C96-87C6-BE3ADD81FC0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83" creationId="{0E6FE9FE-FD3D-418B-BCDF-379A2BF26FE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84" creationId="{C1FA119C-ED15-4061-8954-80D08C5ABC7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85" creationId="{8BB89C27-65A2-4099-BB09-57E76962627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86" creationId="{55294EBC-D611-4CF6-B056-1D79D7BAF15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87" creationId="{FD9ACB6D-177E-4998-BAFA-5D5D5D25913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88" creationId="{FB2B10A9-DC9F-439E-9ADF-9D4C8FA1D7C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89" creationId="{39C6A72D-6AE0-4D84-9431-0D913B89A86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90" creationId="{922F362D-B1D2-4C83-8402-41AB9F7A1FC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91" creationId="{9E96C3A1-8F32-4988-945E-4D3449CCCCD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92" creationId="{BBF53859-86F4-4839-BC53-EEBE6D3ADEC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93" creationId="{BDC3E986-7519-4A1A-ACD1-CD933B01E9B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94" creationId="{56DD52BF-588E-4E9E-9208-91E6C1DD907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95" creationId="{32E910F3-F4FF-4EC5-BE33-F9761DB782B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96" creationId="{603D19D0-A398-4A77-B101-8B41D7E5613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97" creationId="{7E0C54F9-6A50-42CB-90A8-8A17225A62D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98" creationId="{48A4A189-BEBD-4859-B542-A8BAEFA78C2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299" creationId="{7F59CD69-4322-4511-8700-633E7EBBA86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00" creationId="{50C98CDD-8222-4AF1-B51E-F0D90C9A34A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01" creationId="{20C2307E-6734-4FEC-B313-66C5AA160C8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02" creationId="{6535C877-847D-49DA-B275-F31C5F9F575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03" creationId="{AAD8E684-DCAF-4AA3-B848-DB251F8F0C7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04" creationId="{B284FA4A-2712-418B-A25B-229EF282116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05" creationId="{513D202C-65CC-44CF-8B37-4CDF9EA7556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06" creationId="{DB3982E0-B493-4833-9FD9-C21E818BC00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07" creationId="{2260EACE-AA12-4B7F-A94D-D98E8742DEA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08" creationId="{C04F77BF-84AB-423F-8EC3-4F785E18E13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09" creationId="{E29C4FE2-4ABD-4E53-910A-B4151EBB9AA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10" creationId="{4E267310-70AF-42F5-875B-EF6F432744D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11" creationId="{BFE523D8-150D-40E8-A928-8A19DE7F9D1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12" creationId="{F4EB756C-E992-4368-90A2-CE302405DF0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13" creationId="{9C1F9C90-655C-4C36-908B-70320C32AC8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14" creationId="{9DB68DAB-78E0-48CB-AF5F-64EE9238D15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15" creationId="{60703C17-3759-437B-8F7A-8FD06281D71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16" creationId="{BD37EB09-E2E5-45B7-BFFF-AEB1DCE3D09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17" creationId="{88B8BB9A-360A-4653-A427-C89BA30EA10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18" creationId="{0B0B03B7-704F-4430-B4B2-FA3BBB847F4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19" creationId="{45ADC950-418E-409D-A561-8A72EC6B686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20" creationId="{B964569E-A4FA-43BB-A930-2772543434B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21" creationId="{8E3D4917-5B11-476F-97BF-260EBBCCE4C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22" creationId="{CB03B726-A26F-4578-B8B2-FB02E570AE5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23" creationId="{834DB7A4-E51C-4667-927B-DFBE4795271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24" creationId="{3E087B6B-D6F6-4C8F-95BA-80A2B5B63C3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25" creationId="{267F9FF6-D39B-45F4-8307-1B481C9F3F4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26" creationId="{17E13885-CE9B-49E0-A64F-8E1ABB18AC3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27" creationId="{A1A9544E-C506-4E64-B359-310B08A9528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28" creationId="{5DC1C8DB-92FA-446A-9D9B-205FAAE3DBF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29" creationId="{966582CF-6C7A-471A-A131-092CEFB171D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30" creationId="{AC1B9470-D238-4462-A2A1-28AA4913389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31" creationId="{DDF7DFE3-9278-4A37-98CF-EA55BD8CEAE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32" creationId="{F527047B-1799-4F67-89AE-9448FB42792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33" creationId="{A380A7AD-079C-495B-9846-83D5361A747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34" creationId="{E4DFE98B-B14C-489E-8BFD-7CC5C09A166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35" creationId="{3702C876-134C-4B9E-B24E-51A67D69E96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36" creationId="{BA9966B0-F8A6-415D-B90A-EFC13371EA0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37" creationId="{31D2D87E-2D27-4222-BA71-6C963C69A57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38" creationId="{2F6C517F-2C9A-42ED-B990-9F740B532A6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39" creationId="{DFB4291B-E68F-4F36-80B6-CFE523C5628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40" creationId="{65920121-908C-493C-8BC1-3C0CB7FEA8F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41" creationId="{25D5C5B9-8C15-425F-980F-E3A7C83FABF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42" creationId="{59A3B6EC-89FA-4B12-AD3F-0AC2B5E8DD2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43" creationId="{CEEEAB69-13EE-4150-9F17-D9E51DC1243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44" creationId="{C349874D-127C-4985-87CE-EF22F57B0B0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45" creationId="{436FF7ED-D1C3-44D3-9B2D-50FF8C816BB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46" creationId="{B0953620-F011-42DE-891D-B3E9E203DCE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47" creationId="{93792B2D-8789-4C9B-9ACF-B05F5571CF7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48" creationId="{C93C85FD-15E6-46C9-843D-D359119B4B9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49" creationId="{31420483-491E-41D5-BEE6-0FF2710FDCB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50" creationId="{CD28957E-16DF-4D6F-9558-42DD0EF2619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51" creationId="{E36CA159-6EF4-454E-8158-7A653852E39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52" creationId="{DB6C2A16-E605-4C22-A11D-C7A31460FDD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53" creationId="{19375F59-81BE-47CA-B078-D303B11C067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54" creationId="{C40CEB94-F1A0-480E-A585-B348E045384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55" creationId="{A2B7DE0A-D83C-432A-AA25-8436D8516AB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56" creationId="{6DC7AB42-9F7E-49C2-9A59-2882545E678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57" creationId="{A53A865A-3ADA-4E22-88A3-022A7D17011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58" creationId="{E053EDDA-E9FF-4117-B43A-18E19FB2752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59" creationId="{019A8921-0D31-45F8-B2BD-B10A733C497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60" creationId="{76AE948B-CA3B-4369-9F8B-D0CCC14D917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61" creationId="{4C1ED9B3-9F7C-468F-83AB-D8E497DE752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62" creationId="{B612D956-2245-4180-8F4A-4C754DD812D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63" creationId="{6DCD4880-EC7A-475C-B3F2-9F76BB15042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64" creationId="{1D30058A-B66C-40EE-9E16-5B7E715A91F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65" creationId="{BFD1437D-687B-4FBA-9C29-73EA2B7CCB0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66" creationId="{9DFF693D-0C5F-4E9F-919A-CADF1319F24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67" creationId="{04BD4D77-7134-4966-B67F-82A64156BB9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68" creationId="{93608B77-575D-4178-8A7A-9989B0AA5F8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69" creationId="{1EA427A7-17C4-4211-BD57-E750CCDB140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70" creationId="{5962FD1F-D1F3-467A-AF40-8C113C0FFC0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71" creationId="{C70DB357-7BD4-4467-B0FF-9BB428E3E8F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72" creationId="{00054D08-115B-43DC-91F5-1304A0264FF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73" creationId="{F2340B58-5873-4CFE-A7C4-198A5E07050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74" creationId="{CA882AA0-F17C-44CE-9B22-7ED48DEE8BB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75" creationId="{11F5C4F1-ACF8-4D07-BEB0-5E5EDFBCCCA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76" creationId="{0FFEA155-DED2-45E9-85C6-48A24F722F5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77" creationId="{F3722C4E-EC74-4FAB-85E0-74BB13EB883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78" creationId="{9D8FA3F1-1A62-49C5-8F2C-BB994FC550E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79" creationId="{D8D4BB47-C9F0-4C25-8B54-238BF5A7559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80" creationId="{D2E77BDA-E665-4140-A96A-7A5A8E9E333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81" creationId="{C8325A8B-EFF6-4931-BC0C-E532A8CE89D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82" creationId="{7AE3F055-690C-419F-932D-0C9D3EEB1C9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83" creationId="{44BF9619-6E38-4D92-8C82-DA83ADD76FD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84" creationId="{9191C115-9FB1-49CE-A9A3-A25996FBC68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85" creationId="{57FD56B4-86A3-405E-B779-8FA4BC4695D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86" creationId="{B5E7ACC8-1DF5-475D-939F-463AD117511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87" creationId="{A0D7B8A6-7B33-4200-A61C-272A1E2B5C9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88" creationId="{40221461-E224-44E9-872F-A5EF97B4ECE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89" creationId="{38F080FE-19F0-4ECF-BC18-C546BC7DE66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90" creationId="{893B18E2-2C60-4F6E-A571-95492894DC7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91" creationId="{D876C890-39C2-466F-A578-11E82F811D2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92" creationId="{220D77BB-1A35-45F7-AEAC-76B51CE8246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93" creationId="{7DFA8B49-5D01-429D-8A62-D3EB2E61930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94" creationId="{4776B90C-04D7-4317-A263-37830A39290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95" creationId="{AB354BC0-6EEA-4C54-86A7-E7F31DAFE59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96" creationId="{0D25C5DF-1ABF-49BB-A257-EE9DD4BB03D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97" creationId="{9F18080A-EF57-4B0F-9617-CAAE87D3B3C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98" creationId="{6A12DCAA-3174-49A9-B1E0-C66A3AF2171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399" creationId="{884EEF18-F741-4396-A604-DCFFDAAEC95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00" creationId="{D13F8CD2-7344-458D-A88C-F44F155F493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01" creationId="{3EE77BE6-E7BA-4DFB-BBB5-3A2C5AAAE9E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02" creationId="{A20A3B21-522E-4B41-AC5B-571C3918ABD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03" creationId="{F18FC264-5D6C-4DC8-99F0-289770A2847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04" creationId="{476D7CB3-46A3-4A91-B41C-0B6EC15BB64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05" creationId="{48434F60-C9A8-4074-870E-B6BD291C6C9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06" creationId="{F25E91D4-F93F-4413-AD67-7F8767DBC77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07" creationId="{20554DA4-1B0D-465D-99D2-438940833A4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08" creationId="{BA8124E2-0474-4038-B2AA-9380F4D885E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09" creationId="{B2E00B9F-7501-4C55-B5D1-1F9ABDE7710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10" creationId="{4562D166-367E-44E2-95DD-9B25A519178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11" creationId="{BDA0280F-E65D-42FD-BA36-7135036C0F6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12" creationId="{71179083-4019-4ED4-9103-BE328FE97BB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13" creationId="{F69A3620-9E57-4EC2-A2DE-C5665C4CD3A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14" creationId="{DDE91761-9893-4E96-8593-6826900DAA5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15" creationId="{878BBA36-C972-4A30-84E5-C135CB9D205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16" creationId="{1C504068-55B7-44D2-AB47-BAA4602CF0D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17" creationId="{274C8E9B-CDFC-418F-AEA9-C3AEC6FE92D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18" creationId="{7E4857F8-CA42-44FE-AC1A-490A228CBD3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19" creationId="{5BD5E89B-5373-47DA-8556-2D525EC5F78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20" creationId="{3E013DCE-5959-4611-95BA-321FF942DE9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21" creationId="{0F8DBC74-1A36-4145-B900-2110375537C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22" creationId="{7EB5B790-6B9A-4F3C-91FE-2B7BD044779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23" creationId="{3CAC6BCB-E0B9-496E-B7F4-18D90322E6F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24" creationId="{5B03789E-03ED-4CA6-8DF8-64532F26A58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25" creationId="{FEE2F79B-8676-4DA7-8F78-D7C084B67CF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26" creationId="{1C356CC7-CA2D-4401-AC1C-652DBAF1479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27" creationId="{C06D958B-6009-43B3-95F1-0A9D5EC7FA3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28" creationId="{4DA02ADF-BA78-4465-94F2-53AE0E903B0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29" creationId="{F035E5B7-B449-40B3-98DC-70CFA53B8AB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30" creationId="{9801E50F-9E89-4091-846C-0A2916590BB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31" creationId="{DAD8689E-9D21-4D36-BBF3-7F98F51C549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32" creationId="{9209F4F8-24BF-4AB7-9AB7-AF142AE0244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33" creationId="{B2745802-A2E2-4B77-A6E5-9315871DCDC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34" creationId="{185867D5-C214-428E-B8FB-9F9265F5519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35" creationId="{D61EEE82-5AE4-4AA7-86D2-6A06CC2FEE7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36" creationId="{92899D4E-6703-41AF-8D98-AB1D8F812FE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37" creationId="{CCF8570E-4823-470A-866F-1A18FE83682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38" creationId="{213FB83C-051D-40AB-81A7-CB85BB0EC15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39" creationId="{77BCFEF9-B011-42E1-AF74-2D536971DEF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40" creationId="{98FF7713-B26A-4285-A875-82DD8C8E2883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41" creationId="{6076E477-E7A2-4367-B303-02D7201B3A7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42" creationId="{5939FF34-DF18-4292-962B-53FCF78E7C2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43" creationId="{DF589B13-0E88-4CDD-905D-47BC23338DE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44" creationId="{291965FE-E430-4C4C-962F-D6D88AD14EA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45" creationId="{885CC8ED-C0EE-4927-A132-CBF0E87804C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46" creationId="{F5E235A5-AA03-46BE-843D-6BA6061885D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47" creationId="{94BC4265-EB3F-4685-941D-D293AD5F928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48" creationId="{CF812C55-3933-4480-AD0E-1596042DD3C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49" creationId="{B3C0F22F-83BA-41E2-8C84-87D68F1A631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50" creationId="{6D568C74-1910-472C-80BD-895A18C1037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51" creationId="{6AB0DF32-7E9A-4F49-8416-1885DD19710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52" creationId="{36B064E2-0319-474E-8BC5-57C0BDDC12E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53" creationId="{CE1610EB-794E-4B78-9895-100E4C0460B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54" creationId="{B6CABE9C-E0AF-48A1-9EC5-4F378EBF53D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55" creationId="{9E1A038C-42CB-4527-AA2F-BB245A2361A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56" creationId="{EC48B7DA-81B4-4E08-AC94-884F2786A97C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57" creationId="{585C999C-EFFE-4AB8-882B-8540CEE3478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58" creationId="{B830E15A-C80F-40EC-9067-AA634819540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59" creationId="{A8E64E23-ACA1-447B-9AC3-62A2E6112A5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60" creationId="{1FAF8E8A-FB30-416A-9FCE-E82883EA535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61" creationId="{BACECF92-0292-48CB-8D07-D0CE8F36EB46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62" creationId="{386BE5C0-BBF9-4C80-8BB1-E87F50CD7B88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63" creationId="{1A852A38-4140-47E9-9A7C-9EB14F91476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64" creationId="{4C75FB6D-1D50-4F67-95D2-44C0F1FAF0A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65" creationId="{F9E828E4-B11E-4DCE-A326-11F8276B6325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66" creationId="{E3E94888-3E66-4FA5-B1F2-75060DF326EF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67" creationId="{C5162DCB-E883-4EFA-A131-756DFC1032C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68" creationId="{FB4BA823-0065-457F-8F19-FE3DB5C0DB8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69" creationId="{D41C5132-47C8-4448-A9E9-2CC9E89508CE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70" creationId="{847C1CFF-9572-49C1-9E59-99794E93CC7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71" creationId="{02CD570F-9EF0-4E82-BDD6-7B485870C922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72" creationId="{BB1B73F0-0F0D-4979-A086-17678B8531A0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73" creationId="{1EE95F80-DB57-4396-B318-787FDDBA5C71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74" creationId="{B85063E7-A2E9-49C6-B2F0-313BE4FCD08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75" creationId="{59664655-1D79-4751-8ABD-D14836AF90DB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76" creationId="{E7AF21CC-A3B2-4936-96E2-C1A7B1CBC084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77" creationId="{B02D7EFB-84A8-49A1-9B73-E146F59F8F0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78" creationId="{CDA32DEF-7A6A-4075-A816-4B8E540B2E19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79" creationId="{F457A948-9C43-4920-92CE-72B21DE2F067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80" creationId="{AB73452F-7007-4C79-ADEA-D628AC2E01AA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81" creationId="{A6EC7F7F-9DB9-41ED-98B7-62EB2F75A29D}"/>
          </ac:spMkLst>
        </pc:spChg>
        <pc:spChg chg="mod">
          <ac:chgData name="Gabita Cruz" userId="b2611beb94f639ef" providerId="LiveId" clId="{B104059A-077F-4A54-824A-90F684F3A8D6}" dt="2021-11-06T04:10:04.037" v="89" actId="14100"/>
          <ac:spMkLst>
            <pc:docMk/>
            <pc:sldMk cId="2372063805" sldId="4109"/>
            <ac:spMk id="482" creationId="{E5BD97EB-8EE1-40BB-93D4-0AF98AAEF3B5}"/>
          </ac:spMkLst>
        </pc:spChg>
        <pc:grpChg chg="add mod">
          <ac:chgData name="Gabita Cruz" userId="b2611beb94f639ef" providerId="LiveId" clId="{B104059A-077F-4A54-824A-90F684F3A8D6}" dt="2021-11-06T04:10:04.037" v="89" actId="14100"/>
          <ac:grpSpMkLst>
            <pc:docMk/>
            <pc:sldMk cId="2372063805" sldId="4109"/>
            <ac:grpSpMk id="2" creationId="{8A1BAA74-047E-473D-ADF3-FE66EBDA1984}"/>
          </ac:grpSpMkLst>
        </pc:grpChg>
      </pc:sldChg>
      <pc:sldChg chg="addSp modSp new">
        <pc:chgData name="Gabita Cruz" userId="b2611beb94f639ef" providerId="LiveId" clId="{B104059A-077F-4A54-824A-90F684F3A8D6}" dt="2021-11-06T04:10:26.451" v="92" actId="14100"/>
        <pc:sldMkLst>
          <pc:docMk/>
          <pc:sldMk cId="3875141117" sldId="4110"/>
        </pc:sldMkLst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" creationId="{FFE17868-AF9D-4108-8DE5-E63111C7C5B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4" creationId="{6545DA07-5F56-4923-8F59-8F6CFB2443E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5" creationId="{DA09AB3C-7791-405D-8A1E-C6706AFD079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6" creationId="{01D79C47-6BE9-489A-BB79-6024A1588A4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7" creationId="{5AE82AFB-0B8E-4C86-A9F8-2CB8E383257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8" creationId="{9BA7CE8C-DB28-4380-967C-C8CDF926824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9" creationId="{DB866C64-34AF-437D-8349-C1FF7DDE069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0" creationId="{9FEF28A7-E8F7-4CB4-856C-ECEAC066729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1" creationId="{5B90D6B1-6AE0-4AB1-91B1-D4FDB9476D7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2" creationId="{D371BB83-F8D0-4358-A88C-BABD2FBE749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3" creationId="{A065ABBA-08C9-4F94-9EF5-BB649993F16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4" creationId="{676B582F-AEB3-458F-B6EF-EE94B0F1044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5" creationId="{81D0E712-9E3C-4723-934F-C061695684C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6" creationId="{0E684272-1F03-4D87-ABDB-6FE8E0EED81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7" creationId="{E18D9B10-2050-4A4F-A440-32655BD1234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8" creationId="{9FAD89E6-534B-4D17-B534-3A7012703A2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9" creationId="{223E8709-80B1-4DB5-BD76-FBD88BAE8F1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0" creationId="{EB7297EB-6965-48C3-A6AC-3229A5C520D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1" creationId="{647106DE-0466-4815-9943-53A95AD3E85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2" creationId="{57ED6F51-FE2D-4E7A-9684-A05833EF9BA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3" creationId="{F8807E4E-8473-4521-AF39-5EC132399D1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4" creationId="{1E2F4A1A-8F00-4094-9F09-08DAAC37395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5" creationId="{BBD402DE-5D37-4BDB-A6F9-DA71EC1A48A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6" creationId="{EB4CB1C9-6E42-4805-8A1C-C0269DCCB52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7" creationId="{EFCE18D6-148E-4B97-856C-F7BEFC03470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8" creationId="{06DEBCC3-F232-4793-8D7F-708B5896D9E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9" creationId="{D40453AD-2672-4DA0-9347-0F8ADB42A66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0" creationId="{F46DCF28-0B21-4E32-8647-04E7766D953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1" creationId="{4E576182-72DA-4A0A-9A90-F85D1043F69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2" creationId="{6A87F073-60E8-4E45-8444-FB735F9F47F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3" creationId="{F49AB572-BBE9-48D8-976A-A13602C3289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4" creationId="{9A1FE7DC-A22C-4C2C-B5DC-1C2E0122C04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5" creationId="{96126330-368F-40A1-9905-8883EA38E20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6" creationId="{4DD9D730-A424-418C-9198-3AEC53A5392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7" creationId="{F0D19130-D0FE-4AAD-84B3-0F9A03B242E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8" creationId="{B3F3CCF2-8EDE-40B3-8EFF-14DD03E6692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9" creationId="{B210B6A8-2820-443E-B3A7-DAEDD27F4EC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40" creationId="{AE8ACD52-57FA-45FF-9C69-148711E3F2F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41" creationId="{2C009531-CC87-40AF-B0A3-E46D12C4868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42" creationId="{28CDC17C-720F-4AF1-8B0B-966C4AD86BD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43" creationId="{97DDF317-51C4-463A-B8C0-42A0E124444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44" creationId="{F6C22E4B-566F-4BD3-B949-B12202C9459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45" creationId="{0E9C590D-EB0F-4890-9487-60001B3A43A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46" creationId="{853A8893-B620-4ED1-AB5E-65770F19CBE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47" creationId="{728D82FF-EFB3-4673-8DF8-428D441B924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48" creationId="{B6B7D852-5C44-4BD5-BE62-8B63C560636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49" creationId="{2633314F-C2F4-4A9E-B97E-E3B2D0D2D29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50" creationId="{E8E7D184-2884-48A3-8E0E-5DAC483BB8E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51" creationId="{0E5E0065-7D4F-4C06-9873-EC5045E89A7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52" creationId="{A1B13138-DD9E-4FE7-9D6C-B0DA75F0382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53" creationId="{67691873-2013-44AD-997D-84A34F7216E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54" creationId="{1E79573F-6BE8-4B54-9963-0CDE617C139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55" creationId="{ABA6C37A-B238-4624-9921-E962D68E5C6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56" creationId="{EBC534C9-F893-458B-A56F-E198593EE9B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57" creationId="{EDFA6082-9BB0-47DD-85B6-E155A92F8C7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58" creationId="{DFEE2BD3-F1DE-49DC-BBA9-6E937095613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59" creationId="{7EC053FA-B1D9-4FB1-9670-711B3E5BC81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60" creationId="{86302D9E-B033-44A9-9A80-75C5E9AE942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61" creationId="{74938DCA-71AB-4F7B-B88A-D609EB2459E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62" creationId="{57C9D92A-2E08-45B6-84C0-3F49D80BE96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63" creationId="{3F4477F1-A3C0-4249-8CCE-AA3B9BCAC78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64" creationId="{8826C517-BF75-4E87-9C21-1CCBC3C9507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65" creationId="{10FA8D31-A604-48CF-ACF3-6FDE9A689A0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66" creationId="{F1756B63-1ACE-461A-A0F0-6EC831CCCA4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67" creationId="{C597E971-9C77-4EAE-803E-C36D6CA2F17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68" creationId="{C1329BED-29DE-4C7A-8AE3-13A57BD993C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69" creationId="{CFA435AB-DF0E-4E88-AFEF-8877A5228D1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70" creationId="{3C6D0064-D794-43E2-9E8E-2AE6B138A2F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71" creationId="{88FBDB48-63F7-4F8D-86C6-A4C2FEC871F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72" creationId="{4FC2EADD-4C08-400B-80DF-36B3468862C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73" creationId="{0D209E2A-CCD5-4CB9-829F-624477D306B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74" creationId="{6D5AE7A7-9885-42BC-AA73-B2A06F3EBB2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75" creationId="{9659921D-477E-4CF2-9BC4-7AE02C8DFDF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76" creationId="{211D2901-CE58-4C60-BDA7-FA6F20FCF1B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77" creationId="{0E1092C3-3C81-47D2-828E-58EE2624B14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78" creationId="{3F328CB5-951D-4E3A-95E3-F900FB5CBC7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79" creationId="{61DAEFCF-08D8-4A9A-84B6-05114DBAB09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80" creationId="{7B125B53-FF64-4335-9405-11072942C6F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81" creationId="{34FC63D3-0C61-408E-8A06-438A4A9F6D3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82" creationId="{3CDE3BF5-441D-43EE-A8C0-47FA617CFE9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83" creationId="{160E1914-C192-4A7E-B51C-3ECC96549D4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84" creationId="{C1B11E27-FDDB-4467-8ED2-53DB2CEE899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85" creationId="{BEE702DB-173B-4060-8A16-892FD74DB19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86" creationId="{E39009DC-C3FB-42FA-BCC3-195CADC5977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87" creationId="{5A9BB983-3E21-48F3-AD6C-1573560FC7A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88" creationId="{47A9B605-AFB8-4DE5-AF4D-48FB1A1A8E6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89" creationId="{C9B19E11-19D5-427D-A4C7-0442C7FDE4B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90" creationId="{DF44526A-1CEE-4DF5-AFFB-D775FDE5503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91" creationId="{508BDF1F-E175-41A5-B34C-37F496DD8FF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92" creationId="{0E5C84A2-9D9D-4456-8E44-23BAC9EBA79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93" creationId="{CA1B1FDE-53F8-4CF5-BFCD-253EB12F67C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94" creationId="{DD30CA37-9C21-4350-8686-43B05012A33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95" creationId="{694D8700-07AF-43CD-8050-97B5EEE551C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96" creationId="{23DC1AE4-ABC8-46BC-B264-B7ADED293FA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97" creationId="{458AD9FF-C3D1-4843-9C47-F8D5A0F4C5A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98" creationId="{689C4AF7-3224-4E85-A7F7-0969600BAB1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99" creationId="{EBA47117-704C-4B80-B305-6F3ED8D36A1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00" creationId="{64F52B49-3F58-43CC-A532-B7F3F08BC31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01" creationId="{452A1D8F-081E-41A9-8C23-83342E01C6D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02" creationId="{5EF3C1ED-4BC7-4451-8E70-07265DBEAD5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03" creationId="{E8EBB6A7-9DB3-4A94-8451-A701208833B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04" creationId="{697C9A5D-3894-4E4B-B677-21D4B9ED3A8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05" creationId="{D258AEDE-0B8A-4819-A165-ECE8D491158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06" creationId="{929D79A7-35F8-4455-9BE0-25D5DB83B74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07" creationId="{CC57F1A4-752C-4A53-9F0B-5675D26B86E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08" creationId="{9F1BE888-E8F0-4C8B-BC03-5A81794F53E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09" creationId="{A09EF255-5B49-40A1-89BD-40A5363C65A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10" creationId="{69439ED4-1920-4B99-B563-A4B7CDF8A17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11" creationId="{B876E824-34B4-4370-BD34-40618E9F564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12" creationId="{D06C9E23-EE9F-4011-844B-6C2986F096C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13" creationId="{B7716A74-80BC-4453-B714-BBA1DE5A3FD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14" creationId="{B6F6FE4D-9A9D-424D-B85F-F44694CAD95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15" creationId="{DD7277AB-36EE-44F0-BFB5-77BBFA1F272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16" creationId="{14B0055D-2C4E-4BEB-9095-0783D11FF9A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17" creationId="{2AF9E8B6-088B-4637-B359-61D9D3DB69C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18" creationId="{178BE085-8221-4594-B53E-D30285CCCAE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19" creationId="{6CAC7CBD-DAB4-4F29-8324-35FD397E04F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20" creationId="{20E5A671-4F05-449E-BDCD-FCBF78E1615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21" creationId="{63395D4D-64EB-4507-889E-B3302944DEF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22" creationId="{A4EE83B8-6DAF-44A5-8D39-E5DB595B962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23" creationId="{7FD91DD2-CFA5-41A0-97DB-4450E64E4B8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24" creationId="{743378BB-74A5-4E64-829A-3DFBB7C88FB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25" creationId="{363ADFFC-8A38-4BAA-9A55-9F9AE396541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26" creationId="{581F351C-ACAC-49B8-A79A-881ACF821FA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27" creationId="{6E945A1B-E409-4640-BEE3-6EC493D90A3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28" creationId="{A44468BC-6879-47DF-8167-A65FFE9559A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29" creationId="{7BD2A861-488C-4BC6-9ECA-94EB61D8CB2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30" creationId="{8768AF52-7504-4EBC-899F-2E549883D7C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31" creationId="{A26EA4A7-F390-49AB-A86E-8E04FDC877E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32" creationId="{543884BE-14E5-4CAF-9CEF-B784F24545F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33" creationId="{B7339AAC-CE2D-4135-BBDF-0A8C7F23071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34" creationId="{48E2A3E1-DF99-418F-9672-0C9FC42D5C4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35" creationId="{680DBF8F-03A0-4D15-9302-98BCA1DF632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36" creationId="{85F857C5-D110-4270-85D7-EAD103ED1C1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37" creationId="{790DDA7B-BAFB-4305-8FE6-A27D66DA49D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38" creationId="{BD65B779-5099-4C86-B51B-67038DBABE0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39" creationId="{7EA41FCD-3253-447A-8343-1A45DC090E3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40" creationId="{A68DF3F6-30CD-4F8E-82FB-A12E5DD268A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41" creationId="{11CE82BF-C39C-4E02-8F46-0CB9E35A1F3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42" creationId="{3243C575-8944-4100-98D1-15A07657879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43" creationId="{2D1532C5-A27B-443C-AC38-D30366EA543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44" creationId="{FDDE60E5-5F1C-4B9B-BAA9-3D38275CE9F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45" creationId="{9B9FABCC-B243-4778-87B9-CF926F5BC9F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46" creationId="{B6FE3AE8-C05E-4427-8A25-A2BC932F389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47" creationId="{AB913197-133C-47C5-AA67-D95B25FC703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48" creationId="{76EF365E-8FBB-4A89-9A48-2621DB33013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49" creationId="{94313FF1-3C72-4385-8519-C35252AB4C3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50" creationId="{9E2CFA49-06A6-4F63-98C2-BEA925E339E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51" creationId="{DB1BEEC8-C653-489F-A55A-0FE455647DA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52" creationId="{089A09F2-44A4-4179-9859-10A86857D16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53" creationId="{307ED999-FB31-4EDC-8351-0B4A8A90243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54" creationId="{F22A17A9-DF92-403C-A6AD-379828D8CE8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55" creationId="{928B4EB6-1597-4588-BC17-5022DD87B07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56" creationId="{4F267B4A-5A90-4369-B13E-EDA634D7D8A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57" creationId="{E6197A42-6A56-4AC6-935F-8BD67D32312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58" creationId="{9D8F5009-C976-4F17-BE06-41333170F97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59" creationId="{C45E20A7-8B3A-44A5-B7E3-2187C356346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60" creationId="{9CC3A1E2-CF41-4BFD-BB23-237BED8C8D4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61" creationId="{33A4B4D8-35E4-45AE-94CD-977B89756F7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62" creationId="{A3992673-05CD-45CA-A63A-0590BC5D43A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63" creationId="{386B12EE-A298-4103-B3B9-7BD4701B4BE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64" creationId="{E867463E-A2AE-4906-94B8-390DC2552BF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65" creationId="{E51E74F2-243D-4387-8369-7AE81B064AB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66" creationId="{6928B0B0-D217-453B-9CAD-EF4C0B24E29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67" creationId="{AC3400C3-9E5A-4E48-AB23-D155350AE47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68" creationId="{878EDC79-7681-4534-B4EA-4D6D566DC66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69" creationId="{42DB349C-B8E5-476C-9EE9-BC4A0CB682E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70" creationId="{163886E3-C74A-48EB-995D-6FDA67B4B3C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71" creationId="{F5D373AD-9616-408E-A99C-3E063DE0BD2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72" creationId="{6D83A96D-6C1B-45FB-9328-74AFA0AE7DB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73" creationId="{8BC0FD18-66D1-4469-8826-CD6E1E1C20A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74" creationId="{C58F585D-3EA8-446A-A830-AB37D420213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75" creationId="{811CAB57-26D3-4662-9912-8F5AAEFAF96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76" creationId="{CE017B5B-3AA8-4F84-A25B-00DFBACD891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77" creationId="{119CA2CD-5746-4E0A-B762-E4CD512BEF6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78" creationId="{32AE0C9C-909E-4FF9-91C8-565BC9F0C53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79" creationId="{A3323CFE-5E58-4CF1-B717-4E0C5E389BE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80" creationId="{FCE7A222-A7D5-48E7-BD5F-E19E213E4CA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81" creationId="{1B6EC739-877E-4BCC-852A-37CDE181A49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82" creationId="{FE7AF29D-4092-44D9-A0E6-23C7CBC92F8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83" creationId="{1B896C0D-381E-49CC-B422-107585079EB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84" creationId="{A5FAC214-317D-4C37-9FA7-FEB00493E8E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85" creationId="{20CB5CEB-313F-4495-9482-64AC273960E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86" creationId="{B6140721-7B4D-4931-BA4A-7DD1DC5D343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87" creationId="{87FF961A-680A-4B05-9DAC-0745FC120C8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88" creationId="{88279E6A-D7B5-4374-9DE3-87F2D069317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89" creationId="{B79A60C2-7A1B-49C0-A391-ED64DF1E965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90" creationId="{000F9D26-9EC1-40EC-88FD-E189C92F034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91" creationId="{E897B9FF-1F02-4512-A945-AAD4548A361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92" creationId="{B6E3797B-C485-4B39-B202-920E3455B6D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93" creationId="{411D7D4A-FC94-4FE5-BF6F-76CB35F6FB0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94" creationId="{00AE03C5-85F6-432A-9044-0AD80240FC6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95" creationId="{31D0CF97-0F4A-4215-BB73-9251160DDEB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96" creationId="{44A99981-42EA-4ED4-BD6D-2A160BA805E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97" creationId="{B852FF5D-9CD6-4D72-90EE-B03A86B82C1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98" creationId="{1C4522A6-F315-4413-BBD9-5C7A63C684C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199" creationId="{B6BBB3B9-5CC1-45CE-BA0D-59C855994D0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00" creationId="{42AB3C42-53CA-4A80-BEDD-FBB339990AD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01" creationId="{461BA964-785B-416E-8B97-B9393E43CF7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02" creationId="{2A43EE32-CF3F-4357-B0F5-08465049338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03" creationId="{8C4D53F9-4153-4540-AAD3-E096B10FC0F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04" creationId="{8020F358-D082-4FB2-97AF-5B8AAE05A58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05" creationId="{B3F4C207-1337-495A-8FAE-10228A7F3B0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06" creationId="{D335D718-443E-4006-A091-73DFD57E4F4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07" creationId="{43040DD0-37F1-43FA-B5F7-671272240E8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08" creationId="{7C3E2C86-CC60-4F39-99E8-D7C7EC7074F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09" creationId="{87ADCF59-AA92-4C74-A9C8-D7FDFCB8031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10" creationId="{05B10B2B-8B1F-42DC-84EC-FE9B46F10D4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11" creationId="{28E1F7E7-4BA6-4DB7-81C2-51D9A82C3E3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12" creationId="{E3B574FD-EE6E-4006-BD13-B15AF4C0A7B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13" creationId="{8DF2E384-2195-4FA2-A566-F65010FCEDA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14" creationId="{EA661C0B-8351-4F33-B490-1B684B22FBB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15" creationId="{9BEBEA44-CF12-45BA-9ED3-E44A0BCC065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16" creationId="{86AA364B-46FA-41EC-8DB1-582A3CE3DDD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17" creationId="{C7F225A3-3E39-4E68-B70C-7B050F16596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18" creationId="{86A3F668-BE42-41F1-A489-34F234F88B6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19" creationId="{43152DB4-1C6C-4777-A8D5-95088D693BB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20" creationId="{087FD1B2-F626-42EF-8B71-62FB6641EE0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21" creationId="{66979CE7-B310-4C34-90C6-BB3D17EA990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22" creationId="{9516900D-4B88-45EB-9AA4-14659F8AEE4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23" creationId="{C4850130-0B1D-438E-9D3F-4379181D355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24" creationId="{5932FB06-BAD3-42A8-ABDE-860E7E97D81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25" creationId="{8FD4AD9B-F920-4D14-8EFB-D40A76D2141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26" creationId="{4D5C5CF4-373A-49A9-A360-B7B0C0A19F9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27" creationId="{F32FC640-F19E-45B6-AAEC-60D98B49085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28" creationId="{E048D53F-015A-4C63-852E-848A809618F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29" creationId="{87794FB9-24FC-45E4-BF00-F2F6B9A8B7E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30" creationId="{3C904719-D57B-486E-A868-0892B3022E9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31" creationId="{6351E2DE-765C-46D3-AB80-3C0EB6979DC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32" creationId="{B49856D8-D75D-48E9-9D9E-7DA0A61C427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33" creationId="{1418B450-FB63-4B7D-AE09-0D78DDF20C2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34" creationId="{12C50E07-0D32-448F-9F39-2EAD8B0DF3C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35" creationId="{FDD0B4DA-A3CD-4684-902F-944A5478449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36" creationId="{816311A6-6F01-4E0D-A8C0-A5253522518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37" creationId="{7B673A25-73BB-40B7-B4F8-D9B471533DC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38" creationId="{758787BF-E526-4F66-8AA5-79E30D9CFDF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39" creationId="{AC143993-E29C-4507-BE2A-AA090D34E9E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40" creationId="{EC6AF6AE-E284-4C36-A79C-B7A46CA9916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41" creationId="{417B2D46-0E35-4382-A349-0E227CB41B0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42" creationId="{699713DC-6A98-41F3-B1FE-E80B14B3975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43" creationId="{224A9B64-BCDA-4E30-80B2-A81F6D82F0F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44" creationId="{40A204AC-7BD9-4539-90C0-9F43D227031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45" creationId="{828BDD4A-DE32-44C1-8C3F-91F857E9E50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46" creationId="{AD3EDAA7-8B59-45AF-A0C1-A95F15F817E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47" creationId="{349FE993-28AE-4043-B085-62EA2FF8B8B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48" creationId="{4C7EA2BC-A947-40EF-8ACF-D4E76C0A4A0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49" creationId="{1A8332AF-3DE0-4DA6-A962-18801B8CDA0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50" creationId="{20252541-595A-4E8B-A1E5-ACB1EC98344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51" creationId="{A03528C4-E9BE-4847-9719-30BF9F48732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52" creationId="{C7A7E4DA-098C-4391-81D1-307BC0E47AB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53" creationId="{1DD62693-1F30-4C3C-8C4B-7CAD996B0A9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54" creationId="{017B21AD-9C90-4561-AAE1-A13C8292DA8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55" creationId="{DFB489E8-96C1-43FB-A6FA-790FFAD4E67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56" creationId="{B788E353-AB2B-46F2-B579-73F103C7A0C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57" creationId="{4CAB5F36-271D-4C94-BF4D-BC520B225A0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58" creationId="{F4EC2C0A-9A84-49D2-9040-95DC54590D5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59" creationId="{D32EABC7-E60B-494C-BB97-AB3535C0020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60" creationId="{72D5BB7D-EC12-424B-85C3-61120B81E62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61" creationId="{CB0D990C-4474-4AEA-BF11-59789866D96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62" creationId="{32BA47A0-B253-4B9C-930D-4FA646E33DE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63" creationId="{99C86730-D028-4F30-83B1-0CBC33A360C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64" creationId="{E96809EA-37C3-451D-A346-0899E584016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65" creationId="{54707B62-139D-4E70-A710-2F9BA6DEBEE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66" creationId="{F4C43C90-5B2A-4C87-A349-E6DD03AD556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67" creationId="{3C953E23-ADE5-46D7-AC40-076C7624FF6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68" creationId="{485831EB-E30E-439F-BA24-DA7EE106BA0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69" creationId="{1CE7C636-E7BF-4015-9A6F-C6A4D350205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70" creationId="{F16BE829-FEAB-41F7-BB3A-92D3A7F30EE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71" creationId="{51550569-E866-4F02-96A2-475EF077F63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72" creationId="{1C9B5405-666E-4556-ABF4-FFF7D028345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73" creationId="{0DA4F63C-D4B6-4A99-8FD5-856D8625E23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74" creationId="{4B0E073D-3CD4-4D36-A962-F5C253D34C2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75" creationId="{3A17C84C-7529-47A1-9BE1-E98E695F112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76" creationId="{CFCAB3ED-113E-46D6-9841-83AEFED92F7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77" creationId="{CB761212-20C2-4726-97AF-1229786AFB4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78" creationId="{B9DD6CE8-3E44-43D2-85F1-C2F9838BA7A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79" creationId="{CF847E22-A04E-431C-959C-AD493E68FDF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80" creationId="{0E8F3184-8A42-4A50-A6B0-B0E100D71F9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81" creationId="{3480ED9E-19F3-4D87-8F53-E4568BBBA3D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82" creationId="{34D912B8-59F2-42B0-9D72-74C7C922812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83" creationId="{23439FCA-FF08-4FCE-A4C6-3BD7EB6CD9B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84" creationId="{8702A3A6-CFD4-4466-9286-5DEA668370E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85" creationId="{2EF4017A-8BD2-4B35-9101-E23000769C7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86" creationId="{F4AA9E92-38E4-49BB-A6F4-9C4DCB9BE60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87" creationId="{45B4AC0C-AE54-4E1C-AFC2-D3A32D6AF94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88" creationId="{8E4C2E5A-F971-486C-BA29-1F48D7DB069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89" creationId="{2263769A-4514-4172-BA97-1E1571ACD55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90" creationId="{5ACDD3B8-E799-4F86-82FB-B194E087A0A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91" creationId="{C72574D0-0C2F-48A0-BA77-F5558BE098F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92" creationId="{48DE28DC-F7AD-4DB3-8BEA-AA240A10B1D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93" creationId="{7D499AD7-80A0-4FBA-B4D1-BE480676860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94" creationId="{A4812CEC-2715-4F34-ADEE-21C6E4E0DFE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95" creationId="{A30C0EF1-71FB-4D42-89EA-2450FE9334E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96" creationId="{B890E1FA-6186-4857-A0A5-02E66E5F127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97" creationId="{3E68244F-4414-413E-B62A-B6B3AA961F2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98" creationId="{51876124-7E31-45FA-A387-A820B77FACA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299" creationId="{F1CD246F-2B1D-464D-A369-40327218B43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00" creationId="{EE7F1FD3-495B-4636-A84B-4752BC4D965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01" creationId="{A4113E8A-5579-4440-B40D-B1BC482021F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02" creationId="{A2355545-7776-4686-A870-06E055B3D01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03" creationId="{A8530B0D-134D-4791-9588-03A4813286E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04" creationId="{2495BDFF-A957-4586-937A-2E784663F48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05" creationId="{AA6560CD-136D-41CA-B2F1-612FAAD8166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06" creationId="{D23D14F2-78AA-436A-AF97-0CDDBF69E45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07" creationId="{DA10816F-F98E-43C1-AFDB-A95D8EB29800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08" creationId="{A9983955-78C5-40CD-A030-72FF9711A63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09" creationId="{8D12A093-8F45-49E8-810D-786D1267C4F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10" creationId="{D4ED9905-B712-4FF9-BBE8-518EBD2D5A6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11" creationId="{3E991450-F1B7-4570-B58C-58D9468866D2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12" creationId="{237FA1DC-83DD-4EA4-8C47-10C79B9B287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13" creationId="{8C22CF2E-F41F-4C07-984C-EE49CEB7484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14" creationId="{E68020F9-9FFD-4532-9DEA-AB5C16DB418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15" creationId="{419C590A-EE40-481E-A276-F0E71EA77D4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16" creationId="{77EB1604-9CB3-4441-A173-693FDFE93E0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17" creationId="{7229DF6F-02BC-47CD-ADFD-7DECEC56DDF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18" creationId="{44E093C2-8BCF-4A44-9C30-4A71E4F167F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19" creationId="{528AEE22-9D06-49B2-AD71-99B05FF9F56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20" creationId="{F957B456-E96F-43C3-9E21-A0EBC278233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21" creationId="{70B6BC6D-EFF6-412C-AAD8-ABAF8EF04E8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22" creationId="{16B1DB34-A550-4041-B20F-5667269E901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23" creationId="{701B3312-B48C-46BF-8B5D-7A698B1411D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24" creationId="{49E0DB1F-79F4-4A92-B240-A2C3CB5EAB3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25" creationId="{6DF9D970-84EF-4E8A-8AAF-F0CF91A2952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26" creationId="{7E40E9B2-20C5-44F1-8767-88D71398EBC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27" creationId="{4016AFDB-F8D4-4E11-BF13-0E6B8E50412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28" creationId="{251FD3C1-C8A7-4DB7-8B87-47178F41283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29" creationId="{EDB63940-36BF-4586-A698-B5703DCC4B2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30" creationId="{D6BAEB4D-87F4-45AB-B754-8B2D6612C29D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31" creationId="{9A9B09F3-6847-4B5F-A400-A556DEE3389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32" creationId="{BC66D855-3008-4B11-9A15-1AB53C1DED2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33" creationId="{CB37CF37-92B2-481D-BCE7-B27B0BDCF11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34" creationId="{15C5423E-1E75-447C-B869-74BCEEF939A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35" creationId="{03A4575C-85E1-4D6B-8B71-44A325DDB2E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36" creationId="{9BB610FF-DD54-46D6-8118-929C401A7D43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37" creationId="{475A034E-9260-43FE-8394-3B9E60C3B00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38" creationId="{D054F8FA-B03C-4463-99C9-580FD23EA8D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39" creationId="{E55554EE-6D51-42EE-9FF6-5257DBC05C4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40" creationId="{CC8BF469-A3EA-49B0-AF7B-358B369CB61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41" creationId="{F967D19A-2F0F-44B1-B6D4-D8B2E72773A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42" creationId="{BAD04829-D8B8-4F27-8D0D-1FFAF7088C1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43" creationId="{5EB77B5A-CB73-4CC9-83BD-6E82604145F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44" creationId="{F25DA7E9-1058-474C-BEA2-4503C0C8039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45" creationId="{7AD135D7-98BE-401E-9FB1-FF3DE4107E0B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46" creationId="{03FA12AB-97C9-4430-B874-5ED8465750D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47" creationId="{4C2F4837-57D3-4003-9398-ACDD2CB9C8E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48" creationId="{F6326F31-B226-4135-B764-B7101769DAC8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49" creationId="{15A92F6E-B7C9-46CA-A6F5-48887556010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50" creationId="{729154F5-8D9C-4DF6-9FEA-39661689191E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51" creationId="{971A4018-33D1-4D0D-A416-288DFD44E327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52" creationId="{8172FE70-0247-4534-A44E-4E35DDE793D1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53" creationId="{BF080336-F0AC-4AC9-9172-6B9D60CAE42F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54" creationId="{2D7FF0CF-0214-4D88-AF88-3654F630A079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55" creationId="{66CFB9DC-DBE0-4A20-BAB9-C1BF00E28B55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56" creationId="{52CCAAFA-7546-4AFD-B30A-477773FA7A64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57" creationId="{E26EEF7E-0100-4E66-8C01-97E7137A14FC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58" creationId="{4775736B-8A90-41E3-8A69-828BAED4F366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59" creationId="{CA328507-8B93-4A11-8A94-D4CBC2414FCA}"/>
          </ac:spMkLst>
        </pc:spChg>
        <pc:spChg chg="mod">
          <ac:chgData name="Gabita Cruz" userId="b2611beb94f639ef" providerId="LiveId" clId="{B104059A-077F-4A54-824A-90F684F3A8D6}" dt="2021-11-06T04:10:26.451" v="92" actId="14100"/>
          <ac:spMkLst>
            <pc:docMk/>
            <pc:sldMk cId="3875141117" sldId="4110"/>
            <ac:spMk id="360" creationId="{C1B32EC3-6C4C-4931-8D54-37468562B0D4}"/>
          </ac:spMkLst>
        </pc:spChg>
        <pc:grpChg chg="add mod">
          <ac:chgData name="Gabita Cruz" userId="b2611beb94f639ef" providerId="LiveId" clId="{B104059A-077F-4A54-824A-90F684F3A8D6}" dt="2021-11-06T04:10:26.451" v="92" actId="14100"/>
          <ac:grpSpMkLst>
            <pc:docMk/>
            <pc:sldMk cId="3875141117" sldId="4110"/>
            <ac:grpSpMk id="2" creationId="{15023C97-AFB5-4A5E-8CFC-C22998FD2425}"/>
          </ac:grpSpMkLst>
        </pc:grpChg>
      </pc:sldChg>
      <pc:sldChg chg="addSp modSp new">
        <pc:chgData name="Gabita Cruz" userId="b2611beb94f639ef" providerId="LiveId" clId="{B104059A-077F-4A54-824A-90F684F3A8D6}" dt="2021-11-06T04:10:42.957" v="95" actId="14100"/>
        <pc:sldMkLst>
          <pc:docMk/>
          <pc:sldMk cId="2823354974" sldId="4111"/>
        </pc:sldMkLst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" creationId="{C783711D-D3CF-4DBA-A5CE-1E3A4031474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" creationId="{4989A97C-79D1-49F4-8883-5D4962891E1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5" creationId="{C9B35975-DC03-4768-B6F4-3025EB6B3DE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6" creationId="{ABF5B335-4AB6-4AD3-8BF3-C691F23FA39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7" creationId="{DC46FCDB-623C-4854-B425-BE86CCC67DD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8" creationId="{44EF6E9F-5D2B-4532-B4A0-E9300075E91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9" creationId="{D15A6324-50CC-4641-8C48-B337544F78D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0" creationId="{274BA80C-7988-4CB4-ABDB-2A56802C36A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1" creationId="{26D60ADB-7D2E-435D-915B-65432D4BAB2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2" creationId="{66F15588-0478-4BF5-9632-DA976695192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3" creationId="{360AF035-5C4B-4725-BD4F-1C22933D2D1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4" creationId="{B6469608-5FB6-4522-8967-5E289F85BCA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5" creationId="{5DC56395-2A9D-49C2-AF75-DC8709B804A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6" creationId="{99806809-2041-4A03-AF69-66EAD861EDA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7" creationId="{EAC7D314-A213-4954-807A-FD14A09869D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8" creationId="{DB77F6C6-2A69-447F-8FA0-9B346C2C841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9" creationId="{C426F9FE-490A-436E-BE34-E637C7AA04E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0" creationId="{8093B360-A9F7-4ABF-B588-D7FB8CD30DD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1" creationId="{4FE5AC42-C034-4522-B3B4-9B4F1B212E5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2" creationId="{01ABC568-D2D2-4502-A7E5-B0BD2AB9277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3" creationId="{84317ECD-9997-487F-A773-A2B087DC5D7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4" creationId="{82405FA5-A326-4EDF-92A1-18C355BF9B6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5" creationId="{3E97A54F-8013-4EEC-8E26-B4FB67F7406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6" creationId="{6599C014-0310-4CB9-8D76-36A4C2CAD52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7" creationId="{B8BA449F-A25A-47A3-B6E8-D45B393D2D1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8" creationId="{1071DD6F-2DFA-436D-92C7-857B934D3D9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9" creationId="{22538BB5-AEF9-48B0-BB5B-FD93CCFEBF2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0" creationId="{ADA5ACA0-658F-48D8-8227-8630854918F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1" creationId="{A7AA8ED3-9126-4F40-9016-EF2787F8E00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2" creationId="{F80805B1-4518-4984-83A3-B7405DE72D9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3" creationId="{1EC1E40B-90F9-4625-BABC-911F6B77C72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4" creationId="{3B292FFA-3C57-4E14-AA0C-7AE6ECC7862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5" creationId="{D0BEAD8B-8C23-4B18-A6AA-8AA02AE8A3F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6" creationId="{DD009BC0-E25F-47F5-B6D9-4293C2F897D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7" creationId="{E582D2F8-8265-4BC5-9B2D-5305C4784DC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8" creationId="{267C66C6-6E37-4575-AA53-4822E70015E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9" creationId="{7FDB1FF9-F5D7-4ADF-9E6D-AC5E0B892FF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0" creationId="{85D177A3-E6A6-461D-9D37-57068A103BA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1" creationId="{8AF5680E-3400-46C0-A081-B7837C4447C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2" creationId="{44F2A973-3C72-45CD-9340-E7E7A494996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3" creationId="{0F698406-B9D0-4B60-A6BB-942D5355BFD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4" creationId="{B79E372A-1EC5-4F9F-B323-64736243F6B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5" creationId="{5DF38982-16BF-4257-9383-A368BEF21D7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6" creationId="{68A9AF38-0560-4DDE-A9BF-425D4A7E729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7" creationId="{C9F70748-A5BD-4550-8196-CB644BD47AD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8" creationId="{F08D8244-3E85-4277-B32D-500E44B4313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9" creationId="{33BCCA34-38D5-43AD-A6EB-D84DE1D2E76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50" creationId="{222B630E-9234-4803-8496-440C9453300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51" creationId="{F87F8C12-D9C7-4B48-B32F-88E22A48EC1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52" creationId="{2285CE63-D747-49B6-BC9A-71CAFCB9A27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53" creationId="{6281A899-909A-40AD-A8C3-333B874A27A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54" creationId="{38D97ACE-A5CC-4831-96D9-5BD2FFACC8A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55" creationId="{DCB13950-3A99-4645-A84F-5D733B6DB44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56" creationId="{38431CA3-838C-47BE-8187-38237B9819C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57" creationId="{B0DE0CC1-5CB4-46FC-AEBB-02A2DDCE893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58" creationId="{51DF4966-AD3E-423A-9712-47B8893BF02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59" creationId="{D9CEC38A-C345-45DB-BC3E-DFB1073684B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60" creationId="{40A39445-296F-4D12-A749-2A619EBDA35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61" creationId="{55BC5990-1471-4709-88D8-B73E962FCB9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62" creationId="{AEE1D9A7-E191-4A44-A24D-247BBBCACEC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63" creationId="{1D23BC6E-051E-4D59-8ECD-2C60449ED6B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64" creationId="{C1F6E51D-B7B7-4691-935D-99E56AAE96D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65" creationId="{D3DCE9D8-2EFE-4B35-B088-D971530D84A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66" creationId="{25F4CA52-764E-4397-AB79-0831BE310A7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67" creationId="{A063F2A4-2344-425A-9C32-D73651E2BB7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68" creationId="{F7442A78-8F38-41B6-AB16-720DC4A2223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69" creationId="{2B580D2C-A33A-4970-AAA6-2B4913EDE34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70" creationId="{8C7B3331-972E-48DF-B2A7-705ADF3C999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71" creationId="{1688FBAA-8998-4DAC-88B2-C0128C28443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72" creationId="{C6F0EB1E-54C4-4CE4-8A46-CCAC29F3489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73" creationId="{2CB65F28-0716-4FA4-B624-2C44382A6E6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74" creationId="{00AFB206-2E86-450B-B192-12E2AF7185A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75" creationId="{641367BD-4319-4E84-8C0E-A7ACC5FC4F5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76" creationId="{E8BDF1D2-EE1A-4D7C-906B-A54782C05E2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77" creationId="{F99FE9D7-9DD6-457F-A877-DACDF29BF6B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78" creationId="{15A12A49-A727-47EB-8626-6879A1F8ADD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79" creationId="{ED1F1490-1571-4921-B746-BCABFBFEE9D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80" creationId="{8E0298F6-1B4F-4893-B137-32CE879DC3C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81" creationId="{005D8E39-6EE6-4648-9B3A-E3DFA44A618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82" creationId="{FEC75033-5431-42EF-8F4A-7579CC72643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83" creationId="{8B83700D-0F36-435F-BF4A-C824F0784D0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84" creationId="{AB0DFDE4-C24D-4A78-B6E3-8F1A73BC54F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85" creationId="{3B320BB7-7E47-432E-A865-9894F8313C6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86" creationId="{D735EAD7-93AA-4138-BE25-8680359F8C5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87" creationId="{52D21870-5BAC-4477-947A-A3BFD09D05E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88" creationId="{88A23418-7086-4352-977A-4B1F6F94CF3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89" creationId="{9C13B9CB-295E-4D83-956A-D9107D3092B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90" creationId="{84EB509F-398F-4AB7-936F-B5CFECDC7F7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91" creationId="{4F71DC47-4AB8-4A7C-ACF9-DFCB8CF02B6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92" creationId="{49E0671B-3EEA-4B42-B117-159E40D3761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93" creationId="{43D4AB5B-3A3F-4D0E-BAD6-10FD6718AC9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94" creationId="{6B2778CA-35B3-461A-A53F-8323716782E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95" creationId="{93DCCA04-2B34-4B56-BCF4-D7B6D548E8D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96" creationId="{92B69229-50EA-4FC7-AAD9-800894F895D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97" creationId="{A549BB8A-8E1C-4BD1-B70E-B56B03AC315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98" creationId="{82245636-F40B-40B2-AF63-6BC3FA911B0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99" creationId="{625D8393-553C-43FE-B853-519730FB624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00" creationId="{C032A68D-CF07-402E-BA3E-8FFEF97760E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01" creationId="{2EACA27C-43BB-43FC-A993-EA71B35CA6F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02" creationId="{F4610BAC-19DD-43F4-ACD8-FAFAC34E71B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03" creationId="{18014AC7-81B4-407A-8B88-7A71E03BD7A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04" creationId="{8B383C7D-D13C-4240-80E2-53E5FBFCBBC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05" creationId="{9566C375-559B-462E-A62F-FFED286E2BA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06" creationId="{40D9854A-9CCC-4D60-8991-1A33ACB34B2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07" creationId="{32421787-6ADE-462D-ACF4-8CC3F15955A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08" creationId="{CF042F8C-8E1F-4D89-9E9A-5715B1B1EB5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09" creationId="{BBBA8D2F-4A0C-4198-B355-5BFDBD7E912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10" creationId="{20ED2309-6558-4BC8-B4E6-A5258F3C07F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11" creationId="{C4501D32-9928-4978-9D82-C233DE7894A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12" creationId="{DE9E43BE-A537-4226-B8D7-0D44AC23027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13" creationId="{73C220E6-0217-4486-B008-6270D49E331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14" creationId="{A7BCEA9F-27C4-48DA-B2C5-4CB46A907E8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15" creationId="{AFB450D4-C0D0-4096-9846-FDB7A8DEF64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16" creationId="{8012E459-ABB7-458B-B11B-8E2F3C06179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17" creationId="{F2923AFF-8FBD-4F29-8239-5AEF9770EE5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18" creationId="{25E6F5A2-484E-4A04-AA12-E19ED4B6CA8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19" creationId="{FA910426-B77D-4A72-8516-6B4819BEFA0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20" creationId="{CDE4A883-BE80-491B-9F44-5CCAAD81014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21" creationId="{A7CC459C-E290-45A4-BDC3-CE559997858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22" creationId="{D05E6393-4067-4BF9-852B-FDBB73FB43E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23" creationId="{CE25CA13-9628-4F75-9D7D-CBEFEF01558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24" creationId="{AEC8DDD4-CAD8-4579-B7C5-F2066AF1D8D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25" creationId="{4FF92A42-16C4-428C-A984-F5EF271BEAB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26" creationId="{CE2DFE13-B129-466E-B396-8B82D00A662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27" creationId="{589ABFEB-2913-4908-B9ED-2C0982D5D7E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28" creationId="{72B02E55-EB2B-4C3D-84D5-76732F911CB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29" creationId="{C000DB3B-3577-4155-9473-708A9B9EC35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30" creationId="{1F58BB3A-1052-4EBC-9504-B23E348BF62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31" creationId="{176003A9-5797-481C-940E-2D033695B62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32" creationId="{D4F71035-01B0-496E-80C0-E4B24125912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33" creationId="{0B920B2E-D63F-4223-B2A7-CC251707A29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34" creationId="{B5B8B7B7-7295-4FE2-8F91-B83FDF7F9CC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35" creationId="{F7F3379A-07BE-4EAA-A6FB-95E7EEC210F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36" creationId="{6231A9D3-1E9B-4BA3-8D24-AFF16EC9EAB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37" creationId="{5DDC6770-FA06-45F5-86EC-EBA794227A0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38" creationId="{2A6551D1-A986-4A62-898C-4303F6C3316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39" creationId="{725B781B-A7B1-4C5E-838F-7C52ABB780B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40" creationId="{AB961FF1-59B1-419E-87EF-C55B316488F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41" creationId="{ACAA7A7C-5DF9-4DFE-8BCF-442B38E80C5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42" creationId="{3815246D-1E22-40B4-9C07-4C630815184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43" creationId="{392E26A1-169E-482A-9401-5ABCD105C14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44" creationId="{47841E81-591D-4CE5-BB92-9A8D2CFD7BE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45" creationId="{D5D99807-BF9D-43A4-8834-044049E548F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46" creationId="{54875BF4-84E4-4E4F-B994-84F798CB592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47" creationId="{82AC5E11-F692-4BF5-B756-29DDFF7DEF7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48" creationId="{EB6E17EA-A59E-4242-B120-1D70A0F1566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49" creationId="{A64917D1-FAC5-4DD0-856A-D575E169284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50" creationId="{4F2A1434-5AA3-4C7F-B264-7B22D6BFB79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51" creationId="{471BB714-6658-4B3C-9B67-D93662978BE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52" creationId="{F13A7400-3395-4306-893E-5F3B8D21BCA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53" creationId="{1B8CDF71-3795-41D1-B1E0-E46CC8DD9F3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54" creationId="{60B9F82F-BCA3-4395-B7BC-44DE95AA0D0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55" creationId="{B52EBDAD-5D12-4E6A-8954-194E531D28E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56" creationId="{8E20E6FA-578A-4A24-93BC-D56373CC943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57" creationId="{AADFBC8F-9E09-416A-AFFB-C7AFE94C0E5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58" creationId="{10595B37-2A34-48D4-A92C-C01F81EA76F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59" creationId="{66BA26E0-01B2-43DF-9C2E-7A085769D86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60" creationId="{6E76DBC1-8AD1-45B2-90C3-119ADFDAD18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61" creationId="{2DD03E02-7ED0-4BCB-8C2C-8B4251ED933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62" creationId="{3A8DCE0C-E62E-41CC-8B0D-1820F5F6897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63" creationId="{5B65D1EB-D47C-4E17-9C3B-629F924BFA4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64" creationId="{AAA29BCF-9B54-4174-864B-62CAFABC2B7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65" creationId="{A0282195-B07A-4CFF-A173-63F508D96E2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66" creationId="{253F899C-C7D8-4A40-BE02-3F7F7408A82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67" creationId="{ECC2B9E2-DDE1-4208-8D32-CCB694F260D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68" creationId="{548D041F-5CBF-41DC-8F66-83439CCD61E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69" creationId="{BDA204F6-43C4-459C-8A8F-7E0816F2057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70" creationId="{6615054A-34D1-4F89-B0E7-81210CE4FF0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71" creationId="{03448C36-950D-484E-9DC5-0EF2B007E3E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72" creationId="{12EC7E37-8EBE-430B-B613-F3578E25CDB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73" creationId="{419B6187-B188-4F39-AD46-4C0AA64EEA4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74" creationId="{E2D1756B-9F2A-42D8-82B4-EDB2B1D06F4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75" creationId="{AA711A3B-1BD6-4AFB-940F-20AF5445DA4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76" creationId="{88DEA944-1E07-4FC9-A17E-A2E1AC7B027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77" creationId="{B0A105AA-9B26-4BFC-8880-464C2DB8C9B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78" creationId="{F88A38C2-D71C-4A98-AC6C-9B66DE6D407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79" creationId="{5CA7D21D-F59E-47B1-A5AC-5DD90C8ED41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80" creationId="{7C2E58B2-C59F-41AE-87D6-BB64EB1758E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81" creationId="{07714123-1F7B-4DE4-AFB7-18B9AEAD842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82" creationId="{A96613D6-C99A-4BBF-AACA-8847F1B13CC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83" creationId="{F11603CC-F8FA-47A3-A630-5ECACE02A3F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84" creationId="{5CD0EFE6-EF9E-4F31-9BD0-3592234C826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85" creationId="{B4CC1726-50DB-4C6B-8D93-9386DA1F74B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86" creationId="{FB789BA5-CEEC-4089-882F-F90DA24D351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87" creationId="{8EADEA2D-3630-4C64-AF58-D283522122A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88" creationId="{1E4FDF20-6E2E-4176-8C75-925E7E99862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89" creationId="{BE574711-9277-47F1-ACD2-E078C9422FF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90" creationId="{9B0A0E7E-4CC0-4CC4-BF02-EBA6F6B1E57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91" creationId="{DD9967AD-50D3-44A2-B74B-02B6F098234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92" creationId="{F21BBA42-8837-4B03-B3B5-FBF87645B94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93" creationId="{05A68C82-C300-4B1D-B781-51716BF7949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94" creationId="{4F0D7A38-4C1D-46EC-A287-CE4833FC04D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95" creationId="{42E23189-321B-4B22-B62D-2B4E900C4D2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96" creationId="{D56DBE82-2C43-4185-B0EB-4C0C1D9764C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97" creationId="{4B0D4503-757B-4EB6-A2FB-BBD1346A650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98" creationId="{8428C57B-640F-489B-A54B-A403FD9FD26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199" creationId="{32C6DA67-E693-4ACA-96E0-E4483346107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00" creationId="{E3C81AD3-8D76-4030-9ABA-0748E945B4D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01" creationId="{1308A7C2-2CFF-4BFA-8A49-BD6686CE045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02" creationId="{B1B7FAC9-6236-4249-94DD-3C77503591C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03" creationId="{B623830C-A5EB-465C-A993-23048F20072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04" creationId="{30B771D8-D6BF-4318-BFD0-F04D792DADB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05" creationId="{6FE3F265-06A1-450A-AB7B-FD730CFC5AD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06" creationId="{0C86F154-AF16-45F8-A0DD-6E902DC3BB1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07" creationId="{D2B19589-F8FD-4AED-A26F-6149B27E78B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08" creationId="{5A4B2821-E1AB-4949-8923-4E3373D3127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09" creationId="{885D338F-5EA2-4C89-AA6F-9AC9D555EFB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10" creationId="{FD30018C-4DD7-418A-A20D-E868EBBBC22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11" creationId="{C35A3C92-7EE4-463F-90FF-F80F0374E28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12" creationId="{76B641F8-0507-4C6A-868F-EECDB458A9D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13" creationId="{F0095A02-76EB-4783-8D3B-070C0F30ECD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14" creationId="{775AC507-1263-4979-B5A2-18F98788104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15" creationId="{F06D34A7-F292-4B71-95A5-598783877F3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16" creationId="{72DB5E16-BF3B-4078-A0C7-D97FBFEDAAD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17" creationId="{4D2437A5-13CB-4621-8A56-B819D0BDAC7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18" creationId="{8A57C559-7CB3-4EC5-8CA1-405789E4048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19" creationId="{C94831D5-BAB9-4358-94B0-335C42D9A6D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20" creationId="{2D799DD3-AD55-45DB-AFAD-B57C2E314AC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21" creationId="{69BF0C59-3049-404E-9A76-5155139D8A3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22" creationId="{EF92DDDA-CF22-482C-8EBB-DFEC9DEB57D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23" creationId="{CA908849-83A7-4C8E-A51D-3FF16FC5D92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24" creationId="{B8F386BF-2F14-4640-BDA4-59E50165E0D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25" creationId="{F7EE2A32-11F3-4A55-BDD8-AD75B8F1C94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26" creationId="{1B052F98-F961-457E-8E37-DFCF989F721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27" creationId="{4A136634-8389-4B01-A70C-647A3137AC2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28" creationId="{8F559BBB-2146-41C6-9498-E0045001300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29" creationId="{8CDFAC80-CD0B-4E7D-B794-57D880FC0C4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30" creationId="{8916871F-F4C7-4DDF-8607-749DE07BF3C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31" creationId="{A99F72DD-333A-40CA-9C10-5153D32727A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32" creationId="{64601AD0-2224-431C-864E-BB2984C7A35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33" creationId="{F797B322-3645-4DCB-B62C-1FEA2589962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34" creationId="{C07B878A-BA96-4503-B4D4-2391498A1DD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35" creationId="{E39AFC42-24CC-41EE-844A-56BD4C83B93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36" creationId="{6CB7324C-7834-407F-95CF-B122F3BDD7F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37" creationId="{AF9BC9F1-ECD6-456D-BE7E-5BF001E3C7B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38" creationId="{BE2EB427-ABDE-4AA7-8A54-3F60DBD9B2E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39" creationId="{18F9A758-31D6-435A-8DB9-6B7418486EC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40" creationId="{8D88A689-5D5F-4F5E-8DB1-9B51AD2DEA7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41" creationId="{E360882D-AB2B-4584-BFA0-59BF842F1F4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42" creationId="{9AB1A902-0B0B-43D8-9434-5DA686616EF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43" creationId="{C4EE065B-5AE5-42A4-9626-E594059F031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44" creationId="{57FDD47C-B3E7-4C14-8180-5E82B66A1B1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45" creationId="{81F30D80-9A86-4538-B28C-3099D75B141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46" creationId="{35080C02-884E-48D1-ACAE-09D7ECDE8E8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47" creationId="{9102C81F-4FA6-4F51-8CA8-BF298D643CE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48" creationId="{A78B951D-43E4-4E35-A708-BA4AD43ACA2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49" creationId="{2CBDD9FF-D9F8-42F1-96F8-2EFF9931A16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50" creationId="{16366D59-6516-4F9B-9C33-CC247C3CBBE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51" creationId="{937DE008-9E32-4702-AEDA-9233726EC08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52" creationId="{91A56908-8AF6-40E7-B35E-025A5120E60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53" creationId="{1956248E-EC6D-4E68-984F-20619CDB2D4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54" creationId="{B650FBFE-607F-4ECE-8B99-C5B62169CF7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55" creationId="{F14EC877-5C22-49F7-8D70-AEC6F6768F5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56" creationId="{97054DEE-8867-42E8-9D3C-1F223A3633A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57" creationId="{731AD3E0-E3D0-4C8F-AC99-6FAAAD9D499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58" creationId="{CEB10E32-5B76-4ED1-9D65-B77A271439F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59" creationId="{185B0E5E-39B8-4F49-9AFC-C034CC74D16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60" creationId="{95F71BF6-7365-4F0E-B263-F4038082B15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61" creationId="{641D65EF-46CA-414B-9211-07C9065A581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62" creationId="{879314F7-5E4E-410C-8963-9E5AAE705CB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63" creationId="{160537CC-112D-46F5-A38C-B2F96B5A1C6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64" creationId="{ADAB50D7-D195-4DC2-B4C7-756BDE6D71F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65" creationId="{AE5947E2-A5EE-4684-9DED-EB7C8092492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66" creationId="{F3FFF127-41D7-4E11-87A3-804F83AF702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67" creationId="{9C405C89-9B6F-4D5D-8DBD-748F130720C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68" creationId="{7F0F7CF4-BAA3-40F3-8A21-F6001D73BCC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69" creationId="{F3D469D6-13F6-4125-BF4B-32CE6CAE5FB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70" creationId="{BCDAA259-65AE-494B-A24E-5AC772D4C01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71" creationId="{BF3D1C38-9B6E-430C-B55B-2C4FDEF8C08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72" creationId="{EFA94AC5-772B-4A18-83C9-1264A38BEEE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73" creationId="{3BFE2040-2939-40DC-AA0B-03AE5793C91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74" creationId="{BD31ACD6-0DE5-4919-814C-1FC787EDB50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75" creationId="{617CEB1A-512A-429D-B619-9BF56A4E4E2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76" creationId="{B819C49A-9424-4785-AA1A-0A2D689ECAE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77" creationId="{C2EF2491-8BBD-48AE-852B-25BFCBEF6D4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78" creationId="{BC2B0F6B-C924-4B5B-910A-F5568AFF5A2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79" creationId="{D5196E3A-1DA6-4921-A942-B7738578105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80" creationId="{17F54AC1-EC2E-4468-873E-BD0AF20AD18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81" creationId="{F847CBE5-1A06-4BD7-B2E1-B4375746623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82" creationId="{C0FF11BB-6C17-42B4-BC8C-BC069895AA4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83" creationId="{806E5123-7225-4A8A-807B-A4857BE046B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84" creationId="{A577FF3A-D24F-4A4E-A0E0-19875A5A69C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85" creationId="{27E211E4-63E1-4A6B-8E21-AF74F074CD8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86" creationId="{B34DF410-B03A-4E39-A58D-417547F8EED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87" creationId="{619B83B2-815B-42EC-BDAD-A9D2DA049E1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88" creationId="{E4D695FA-9976-41AB-97F5-2C74E568B2D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89" creationId="{E4B08D8A-1CFB-4173-8539-831AA946255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90" creationId="{40806924-A42E-481F-B63F-7B70E15D25E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91" creationId="{18286578-D94C-46E2-B203-D5366172B37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92" creationId="{C114EEC1-394D-433F-80D1-178E7A3444D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93" creationId="{77FFBB66-0EEE-4168-ABF6-73F13D49E8D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94" creationId="{46C8160C-7769-4F55-B09F-0685230D2C0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95" creationId="{EDD15DF4-CD3C-4F6F-AE9C-82B5C3431A0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96" creationId="{472403C1-9EDE-4837-839E-32D1AB88403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97" creationId="{660FA34E-2DFC-4924-85EB-6031625727D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98" creationId="{E4761FE8-A483-465C-B4A4-74ABC055317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299" creationId="{4739570B-B226-4663-A746-9EFD37D9AB0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00" creationId="{ECEC3D66-92CB-4901-B677-633BC46898C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01" creationId="{2ED5A167-6EEB-4087-84EE-1F7BCF3D5E8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02" creationId="{1C1600E0-BD1E-42FD-A8FC-343A430CEA5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03" creationId="{6A23EE7D-97A3-44C5-A661-AD5328E1DB1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04" creationId="{34BFD450-C1B5-4ED5-99F5-DDD4492385D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05" creationId="{E5C62931-173B-4F40-AF34-64E6F7B3129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06" creationId="{5C2B7D13-B1AB-472C-8F9C-D3DBBB0B808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07" creationId="{C0A347CD-DED2-45F1-B7C8-1DDCF3607F0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08" creationId="{452CF9DF-2BA1-4EEF-9692-E36A7DF294A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09" creationId="{D672380F-7B0B-49E6-B48E-EFD57E3B339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10" creationId="{C72C8155-863E-45EB-BE79-DCE94A28294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11" creationId="{CE8085A1-4962-4571-9931-5D6F2440E86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12" creationId="{95CB3024-D50A-4611-A130-989F6771C04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13" creationId="{709334FC-4281-4D70-9DD6-DAD1B183BE1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14" creationId="{CFC64D82-0343-4E9F-880B-C11822A7200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15" creationId="{15F7CE86-EA25-485E-9D12-ED7A21CE3FC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16" creationId="{01D9B6D2-6FC3-47B4-8F24-BC72BE365D7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17" creationId="{0E762833-06CF-4794-BDBB-27694A5926B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18" creationId="{F02760C1-0374-42B2-8ED3-E1453ED4D9F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19" creationId="{E223B9DF-6041-41DA-ABEB-A1F02C83887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20" creationId="{131F2E4C-87BF-4276-A6B8-BC63B44DBDE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21" creationId="{00A57B0F-5ABC-41CF-84EE-0E9C0083489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22" creationId="{C1F91826-C9F9-4BBD-913D-EA9F1A0CCA9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23" creationId="{7E140E3F-50F9-41BE-AC12-E9D2C7C8E52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24" creationId="{C7F405C0-85B3-45CF-9C5C-1D476C5C97D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25" creationId="{868D56AF-9416-4CF5-9D3C-4EAABB8A56B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26" creationId="{61921AC9-8371-4E91-AC45-AD9A124632A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27" creationId="{94152E52-64F4-45D0-BB2B-8A3465B837A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28" creationId="{98DAB2FB-9EC9-4558-AC02-82086ABC17F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29" creationId="{66396D68-E12F-493A-AF29-52DABA26DFF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30" creationId="{B0114FE4-2211-42EC-B55E-1605EF47C9D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31" creationId="{0EF34CDE-AB68-4333-BF4A-23CDEC4644D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32" creationId="{9618C211-FD09-46AE-A017-E8B4A897645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33" creationId="{2309BDF7-6A9B-43C2-8665-154B20FCDEA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34" creationId="{454C19DF-DB16-4CD7-A311-114ABBD3589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35" creationId="{F7F6CA55-745C-46D9-AB78-86B053465C6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36" creationId="{11F53602-1A1F-49F3-B1C3-CC7572CC06F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37" creationId="{CB1F71D8-9179-4625-9400-401289F8D22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38" creationId="{EBA35D4D-9096-4209-AE71-F01AC9A7048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39" creationId="{CC68438B-E165-4E64-9BCD-FDA35AB12DF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40" creationId="{C22A4714-3264-437D-AE08-32BDD636E84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41" creationId="{E56D5E55-83A0-4996-B7F2-4BFB456C9EE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42" creationId="{BE8D4099-A114-465F-8599-E6109D2A172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43" creationId="{F69EC947-6812-4032-BF0B-5526D5E67DB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44" creationId="{AF746E2E-D4F2-49F5-89A6-B9AA979930E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45" creationId="{8FEEB2A1-5911-4620-A916-F7886908C5F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46" creationId="{A9FAAF96-F03D-4417-822E-38A0A5C3D6B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47" creationId="{2F8B486F-AB20-44BF-B07D-5F792C6DD95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48" creationId="{9061E458-7FB1-4643-9D19-F9A45C4AE14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49" creationId="{59DDBB0F-6B52-4E1A-8FCB-33A4107B38B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50" creationId="{49284770-44CD-40D2-B5A2-4892F699FD4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51" creationId="{97311FC2-4DC8-40DE-A9E9-A7D03AB746B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52" creationId="{4612409C-CEA1-4BD4-B7C1-F8874C63507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53" creationId="{A69FD3B8-8846-4209-9696-FD18339A73C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54" creationId="{21F2D33D-2239-433A-BF10-7E841E8146A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55" creationId="{87B74FF3-85B4-418D-AF73-27AD71B9D28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56" creationId="{A5E4F91B-3DFC-426F-9814-EE419192AD2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57" creationId="{55E15F08-D433-4B67-AE47-CC64FF378A1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58" creationId="{E1F712A8-A8CD-4E14-BE2B-1F003C24019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59" creationId="{2E4651F5-7B1C-4855-B9AF-8B3185BC009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60" creationId="{D5105CBC-C849-43A8-A41C-A22E35B34B9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61" creationId="{639EA648-33E7-4246-8B98-9CFC62EB13B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62" creationId="{A3B09C0D-4805-44C5-8B3C-BE1B686F51A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63" creationId="{F8D36528-5ACC-40F2-A8A7-B1D64A8DE2A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64" creationId="{927CB88F-58FD-4F8B-8A5A-F966652B5E8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65" creationId="{12B911CE-3830-4DF8-823F-BF8761D24E1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66" creationId="{A556D8F1-6F3B-4445-90AE-9B507399BE5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67" creationId="{BBDCC0C9-85AD-4A58-B193-2064FCAF4D0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68" creationId="{7FC5A111-0CA7-4FAF-959F-119BFAB06A1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69" creationId="{A3612D40-022C-4BA7-8588-9662925BBF2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70" creationId="{8D7DC44C-5EBD-421A-AD18-B224DB8E416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71" creationId="{124A6CBD-9C07-4EA5-87F1-880E8CAC726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72" creationId="{741E87A8-CDA6-41A9-BD76-1F493858351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73" creationId="{10B2920A-1DC4-4A69-A606-F663631C40F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74" creationId="{03FD9F70-AD94-4D19-915A-A0F39444E3F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75" creationId="{D43305F8-CFE8-413A-8716-1D8D2E71CCE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76" creationId="{63EE68C3-FCF2-4FD1-AD2E-DA5E9FEB11F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77" creationId="{B8269288-8BA6-4007-A149-6C0FD7E40A8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78" creationId="{875B11E1-95DF-4BBC-9C9B-F5423896A5B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79" creationId="{11BE8D51-F823-4A90-ACCE-477DA94F9F9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80" creationId="{FB03838D-E164-4A9F-BF4D-A819B7A37F0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81" creationId="{C96F7164-0CCE-44C6-9317-3B9E6907929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82" creationId="{D362E6BB-F12A-412C-ABDD-E7EC0E5D32C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83" creationId="{9A02D5A0-D437-4D82-9F1A-94A407AB662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84" creationId="{180C4E25-E6EC-41EA-A9D5-30F0DFA428B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85" creationId="{D0601D1C-CF72-4938-8E00-5930FE46862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86" creationId="{26DEF2F8-75C3-4325-832F-4FFC6955A3F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87" creationId="{C423F4C8-04EB-41E2-8FE2-B9D31368782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88" creationId="{957010BC-B68C-405C-9CE1-A14D2C128E0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89" creationId="{E817841E-311E-43C9-B8C6-DEC237E2EB4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90" creationId="{F8CF1D8B-C8F7-4E46-9843-01B722DB229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91" creationId="{75EBD47A-CDC4-47BE-8F7F-DE9714063A0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92" creationId="{219BC78E-707B-4A49-A529-9E35F1EE8EC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93" creationId="{ACD63841-9541-4357-BF6A-E81CB939C53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94" creationId="{E5C13381-8170-4283-81F1-50DA99F57A7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95" creationId="{FBA9DAB2-B9CE-49DD-80CC-F8EF1220270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96" creationId="{44A41E6C-F50C-42F4-86E9-829B40A2B94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97" creationId="{C4D57F53-0854-418C-B511-9DE3962BEDD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98" creationId="{4AED1F44-1AD6-4DA0-A8C0-4E21028CC34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399" creationId="{88144863-C97E-434E-88D8-67B426715AA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00" creationId="{CF393FE2-2D00-44C4-97EF-7C085586429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01" creationId="{583852C9-4698-4D73-AAF0-22682734481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02" creationId="{8E306CDD-12AE-4F9F-8E71-DF0F32D707E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03" creationId="{DE62F86A-C255-4745-B85E-785C726540C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04" creationId="{4DC96855-70E9-4F13-8FD6-FAA6C0EB0B2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05" creationId="{B98D8BCC-A6D4-4600-87E5-4F3F110D2C3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06" creationId="{E14C44FF-CFF2-4528-B0AE-C36C419E52D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07" creationId="{517FA228-247B-42A9-B8C0-54277F5BC08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08" creationId="{43488D2A-37EE-468A-90A0-902E618C1CB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09" creationId="{748A5760-35B8-4F5C-9535-B015A589785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10" creationId="{BFD82ECB-B2D3-48B6-BCD6-2AB1B8B546B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11" creationId="{DD215F8B-3960-4D87-A7AB-3F9349EF589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12" creationId="{ECE97B98-3CE2-44EE-9E64-0699D2D93F5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13" creationId="{7034DDF0-2F6A-4C3B-A315-C1F6B443D49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14" creationId="{1D5B71A8-D98A-4E44-B78C-1F6C366A70C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15" creationId="{69B2CE78-8558-4EB3-BA7D-3F5CECC35239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16" creationId="{5B5D7BCF-FBB6-4044-BEF7-3E588BE7A41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17" creationId="{1CF6BB15-75C1-4698-81C6-50DACED5257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18" creationId="{45301AA9-38A3-486D-B3D0-07BA34E012C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19" creationId="{54D88FE9-83EC-4561-88E1-77DC6252FB6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20" creationId="{834E7116-183C-43B9-8F30-7F79C7ECD127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21" creationId="{0EC2D529-0EB9-4434-AB5E-1CD5FEB70C4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22" creationId="{1CAEFEA7-830B-4827-A8ED-69C84DC9116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23" creationId="{FADC12E1-DA8D-4114-857D-908B921045B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24" creationId="{A46CFA71-302A-4C4C-AA32-DC15318FDD7D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25" creationId="{BF2F4DEA-98E7-48D2-98E4-6C56BB105E2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26" creationId="{BE97B50D-23DC-4DB8-94F2-5B35A8B5252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27" creationId="{49685DB2-3735-4A47-ACCE-FF6125D42E0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28" creationId="{3CF0551B-2A2B-432B-9579-C4571BCB92E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29" creationId="{7FC5C5C9-EBEE-4ED9-8BBF-6C35B34F2FF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30" creationId="{0313067A-49D9-4127-B1E8-D7D9C8C2206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31" creationId="{A24FFFB0-67BD-4B80-A40E-6F3135BDE18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32" creationId="{A9D95F86-F18F-4693-B974-4140909DA50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33" creationId="{54D2D8F8-31B9-4215-8528-2006E885D95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34" creationId="{60D0856D-7359-4DB9-B3CD-444AAD0C23D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35" creationId="{1923F6D0-B069-434F-907B-7007E661180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36" creationId="{33577168-1BBF-4593-B14D-96A1C761F2A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37" creationId="{CDB186F5-EDCB-40CB-87F0-E7CD439C1C2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38" creationId="{B297CADC-505C-401C-A14A-E11EFAC59A2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39" creationId="{57969073-C45C-4EAA-9897-081129EC912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40" creationId="{9884A94D-1A2E-4C94-A807-12772FE02DA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41" creationId="{D0D32112-2F45-4D09-8C7B-D812D9A61C9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42" creationId="{808BBC37-4241-42D8-B6BD-30BD220F754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43" creationId="{3241FE1E-4822-40A2-8AB3-46F0A992A9C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44" creationId="{9A15353E-D24D-4576-8437-A4C3FB2D7E0C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45" creationId="{8B70DF95-0D03-4B09-A359-B9C425F7B00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46" creationId="{8C4FC3FC-CDA4-4520-AB51-7078BAF52143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47" creationId="{8166B1AA-4424-4F27-BF5D-54B3A88A3BE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48" creationId="{CD489048-F9F3-4542-81C0-1D5E2BA1F1A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49" creationId="{75FF0153-2BE6-454B-84E4-B496884E4F4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50" creationId="{96EADC3A-EC1D-46E0-B921-C21463825DC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51" creationId="{A0AF5B35-548A-431B-B7B9-4B59D8ED3DE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52" creationId="{54127A72-CAC6-4175-93C0-1B9BD396D58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53" creationId="{D7450529-3D0F-45A2-8BF3-A2F6558C97A2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54" creationId="{8010C17E-2DA6-4B17-8F44-25C6FAB632F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55" creationId="{A98922E2-F291-4F9F-A357-90AC44A51C88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56" creationId="{DA95E32A-93DE-41F4-9A23-3ED0B1BE1741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57" creationId="{80B84E32-A0A2-4946-B8F6-F7425F4B58C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58" creationId="{4233175E-02E6-4EA1-BEC5-A28D321530A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59" creationId="{0BD0E7B7-AD02-4F66-AF9A-9BB2661C17E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60" creationId="{82A495A1-8D9B-431E-9168-10BA0B91D35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61" creationId="{6BA24231-27B6-4DA4-8E56-2BFD88813BB5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62" creationId="{B5DE2CB5-719D-408A-BEA2-8FCC4C7BE276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63" creationId="{6D45A872-A1BA-4AE4-B968-DCD2234E5A2A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64" creationId="{0B5B30AA-44BC-44AE-AE4F-B32FC67F672B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65" creationId="{F8AE74C3-782A-46A2-92E2-18BE3D42B0C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66" creationId="{C76E4E90-716D-418D-92BB-7F4B4874F094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67" creationId="{2B5885B6-7573-4773-9A69-B00B339211CE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68" creationId="{97CBD06F-5E86-4E8C-8171-D04C4A96A890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69" creationId="{05312CC6-4A37-48CA-B01B-0488D72D5C1F}"/>
          </ac:spMkLst>
        </pc:spChg>
        <pc:spChg chg="mod">
          <ac:chgData name="Gabita Cruz" userId="b2611beb94f639ef" providerId="LiveId" clId="{B104059A-077F-4A54-824A-90F684F3A8D6}" dt="2021-11-06T04:10:42.957" v="95" actId="14100"/>
          <ac:spMkLst>
            <pc:docMk/>
            <pc:sldMk cId="2823354974" sldId="4111"/>
            <ac:spMk id="470" creationId="{F0055CF6-1657-4371-8DCA-B1F349585C5E}"/>
          </ac:spMkLst>
        </pc:spChg>
        <pc:grpChg chg="add mod">
          <ac:chgData name="Gabita Cruz" userId="b2611beb94f639ef" providerId="LiveId" clId="{B104059A-077F-4A54-824A-90F684F3A8D6}" dt="2021-11-06T04:10:42.957" v="95" actId="14100"/>
          <ac:grpSpMkLst>
            <pc:docMk/>
            <pc:sldMk cId="2823354974" sldId="4111"/>
            <ac:grpSpMk id="2" creationId="{3B457CFD-2C12-4839-94DA-A4912B18E764}"/>
          </ac:grpSpMkLst>
        </pc:grpChg>
      </pc:sldChg>
      <pc:sldChg chg="addSp delSp modSp new">
        <pc:chgData name="Gabita Cruz" userId="b2611beb94f639ef" providerId="LiveId" clId="{B104059A-077F-4A54-824A-90F684F3A8D6}" dt="2021-11-09T01:02:00.568" v="246" actId="14100"/>
        <pc:sldMkLst>
          <pc:docMk/>
          <pc:sldMk cId="1244490212" sldId="4112"/>
        </pc:sldMkLst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" creationId="{2A3BCB32-DB41-4BFC-888F-C85B3CC3D86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" creationId="{169C8272-E77B-428A-A113-48789BC85A5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5" creationId="{360F77C6-4AAA-4F22-BBCC-F8E30C7E6F4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6" creationId="{BC8FD9C9-C39B-4B19-86AB-F7CD5BFB7C0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7" creationId="{32DB6EF7-8B18-477F-B97C-96C37C17351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8" creationId="{F37C2897-B1D5-4C75-B722-C36DFB41993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9" creationId="{D7502E01-F276-4D16-85CB-686D4877482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0" creationId="{4B99A429-9AE8-4CA2-BB26-27ABC9FE8AC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1" creationId="{64262D6E-29E3-4357-BAAF-ACE9EFF8CF8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2" creationId="{7F3FA3B0-4FD8-4A18-95F0-79F2EE1BF4E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3" creationId="{30695068-AC8F-4988-853E-9C6EE6C1184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4" creationId="{A011665B-748E-440F-A00F-6AEEEA03835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5" creationId="{ABF4921D-D9B6-4A9B-B630-C3F7820CC58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6" creationId="{1C3ACAE7-C634-48E9-AC57-FEF742E2C13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7" creationId="{7EABD772-D4F4-4024-B71D-FAEB6224D01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8" creationId="{683760D7-6D69-43B9-B206-C1B95170920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9" creationId="{9758EF5F-F33F-4BA3-9854-AF9C5BC20BE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0" creationId="{0BFEE727-A4FB-4B31-8AA4-06F97195F1F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1" creationId="{3D55F351-D6D2-4BA1-A3C5-C3B475EBE91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2" creationId="{0B77B558-3081-47C2-95C4-FCDC21D12AB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3" creationId="{95B7E300-FF93-4A9B-AB17-5D707C0009E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4" creationId="{37836D6D-41A9-4461-9342-FEE4A473A27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5" creationId="{F02A9490-E3FB-4095-B6C1-E6BBA075007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6" creationId="{5D53977B-A537-493B-90E1-EA6235AF68C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7" creationId="{0D68FE17-0137-4316-8F6E-E9E563F315D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8" creationId="{6A4156D2-8758-4964-9965-FA77B33DE63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9" creationId="{58867854-0203-4CE2-A107-8015D8B9ABA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0" creationId="{A338B397-29AE-4FC1-94C7-5BAD7C20BD4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1" creationId="{3A5ACB72-DE38-4560-9560-9464906EA29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2" creationId="{BC112FF8-5EAF-4813-8B24-3236C5E156C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3" creationId="{A2EE00D7-C6DF-410F-9A28-B53DD195174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4" creationId="{06FDAD4C-575C-4321-A144-1A3FDB73C72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5" creationId="{7C2D1C34-6B78-4758-B5AD-29C7F9080EE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6" creationId="{F2BEC19D-7BF2-41D5-8D6F-08ADD4EF6CF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7" creationId="{B2FFCAB7-9CD2-4A4D-B0B6-E9092044E76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8" creationId="{75F835D8-5CE9-4107-8A85-12B0541F63A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9" creationId="{63707A1A-4FD4-4AC5-8435-33A73D3B8E5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0" creationId="{425B2C4B-FABE-4619-BE51-B87C7667E36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1" creationId="{4F81373E-7DCE-4244-A457-6CE939BA811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2" creationId="{9185D3FB-C1DD-42E9-8A85-6C7D1A6DCB1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3" creationId="{3B7B45F7-5A20-4CFB-9AC8-18AEDF355DD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4" creationId="{C6BD8FD3-856D-4FBD-AA38-6FD3D209C26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5" creationId="{9C0E8BE6-9985-4731-B3AD-29149FA0B0E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6" creationId="{0623040A-4714-413D-97F2-2789FF34D04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7" creationId="{3C9832E2-6DD0-47F6-AEAF-A0506D1C7B9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8" creationId="{C9EB8598-9256-49BE-873D-17DBD2A8AAA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9" creationId="{1970C898-A3AF-4B7B-A3A1-E4C255D5730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50" creationId="{BF984EBE-5B3B-4379-A5D7-2460A2E3B21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51" creationId="{0C61CCFA-BD73-49C6-8352-D071985A85B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52" creationId="{27138D33-6FD5-4D69-BBCA-84CBBD8D174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53" creationId="{7FF2D48D-AE57-47E9-9CD2-1FFC66F7089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54" creationId="{3126EFAD-616F-43DB-A0EF-F95894FDCDA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55" creationId="{1C843476-0F22-4ED7-963E-DA8476BA5C2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56" creationId="{BCCF9EFD-6FF3-41F8-8FB9-CFA732F4B58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57" creationId="{87FAF279-8A43-4798-934B-ECA09CC642C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58" creationId="{4F7D0301-3890-4E60-A571-D3C2DA25797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59" creationId="{7C9CB752-53E9-478F-AB1A-D0B2032E14D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60" creationId="{0C2F349A-5CF1-4FC0-91E3-6AC4B2D622E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61" creationId="{E7093AC8-27AC-44F4-AC0B-37266A7D6C7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62" creationId="{5C88E07C-901B-494A-AAFF-FC80E9F66F0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63" creationId="{CBC34119-73EE-4200-B3B8-6ECEAF1D39C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64" creationId="{87CD660A-BA1A-4BE1-929D-AB192A611F0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65" creationId="{888685F3-3245-47B1-9F44-A8E808311A3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66" creationId="{FB26B928-B140-4B0E-A603-83F0907D2FB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67" creationId="{81DF4A5B-ADE7-4E88-9E96-0B752A9D661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68" creationId="{8D6F3D31-EAF7-425E-B41C-BA7329E3153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69" creationId="{889074FE-8865-47CE-B317-A0E5D97D27B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70" creationId="{F682E445-396F-4D81-AFAA-5311B3519F4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71" creationId="{C58A0C85-2971-4AC3-A862-7C04F4220B4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72" creationId="{F57E9FA4-76DA-43C6-9863-783EA5524CE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73" creationId="{F44993AF-062D-4DB1-8828-D38E0C5BDAB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74" creationId="{DDD21219-E016-4CA0-83A2-15E30BA848F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75" creationId="{2045145E-4818-48C7-8D20-1A532C7234A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76" creationId="{9324468F-8B3E-4991-AEE4-C92BFDD1B75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77" creationId="{24AE40C3-D588-4CDD-BA9B-0078B186D54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78" creationId="{8AC2444D-E2FA-40B5-9DE1-2847C237216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79" creationId="{1244EC4C-26A5-42D9-B172-54CCF5796E9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80" creationId="{B35D5AA0-6B03-45AB-BE6C-2C37BB704EE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81" creationId="{BA9B557A-B13C-4474-A39C-5FB795DD80A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82" creationId="{AE1478AD-4580-461C-888E-F447A89CA8C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83" creationId="{26E6953A-BB52-44D6-8DF4-15FD4526EF6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84" creationId="{AE8B7990-4F37-4C7C-A40A-A5CBAC380C4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85" creationId="{97091A55-6AB5-4A0F-9DAC-CCFCD82DEBB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86" creationId="{186C880D-B560-44CE-B5F8-E09E0807296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87" creationId="{B0A7E563-0113-4B34-800E-F8B6E03D3B1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88" creationId="{9BB9E377-909C-4BEA-A9C9-CC7B3B82E81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89" creationId="{037F98C0-0745-4C69-9B6B-30501556D70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90" creationId="{386D583A-567C-4DB0-BD87-873CD80B140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91" creationId="{4410F729-9E42-45BA-8998-CB78FF966A3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92" creationId="{0710C538-6D51-4508-8023-1A0FB973C5B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93" creationId="{DC284547-2B2E-4B1C-AE04-33BB82FF33A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94" creationId="{CBDA8338-AA7C-4DB7-AE9D-865B5F3CC1B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95" creationId="{BE7839D6-822A-4EA2-84A1-39037FDC40E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96" creationId="{6652FFE7-AFED-4C48-A974-531A2237D6D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97" creationId="{A463FA8C-87E0-4515-A9FC-FDACB781012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98" creationId="{376B48EF-3622-490B-B0C9-DC62BCCC1DF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99" creationId="{AB491A7D-1219-409A-8E0A-0BE4C50D058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00" creationId="{8D8B1593-470A-49ED-BB07-787A83C4BEB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01" creationId="{E9DE0FE9-3750-4B75-9FEC-1B685DA06ED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02" creationId="{9CC02028-F1AF-4BCB-AEC4-2DE2E9F2026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03" creationId="{8B718CCF-68CF-4EF4-8998-775B6F33547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04" creationId="{E4498E1C-DA35-4777-B63B-C4E447700BB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05" creationId="{08F19240-8481-43AF-BD57-C7B043DF8F9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06" creationId="{07010BB1-CF30-464D-B4AD-B72D23E7001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07" creationId="{F4BC336B-E943-459D-9E21-A3814F1BDE3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08" creationId="{CDE94F2E-73BE-43A9-B69A-A001338BBC5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09" creationId="{3674EDB8-8694-4161-91AD-CE95D810584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10" creationId="{FD8C75AF-6F41-41F7-966F-C436BC30CE4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11" creationId="{404B8FDB-FA27-4CC5-B54B-C516B4BEF71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12" creationId="{EFABA2FD-E930-4AB8-8BE8-7B60B95E03E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13" creationId="{E32DB2E0-23F2-461D-A715-087712E08D3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14" creationId="{90EF92C1-FC8C-4E2C-861B-8928C817BC5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15" creationId="{3EBED5C1-9885-4CA3-8153-7C122F3BEF7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16" creationId="{A34C7AE7-7B58-480E-A089-A79EC3E8CAC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17" creationId="{BD5AC51C-F1FD-471E-8309-52567470613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18" creationId="{5D119C58-850C-4AE9-8D75-F9410BFE005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19" creationId="{F624C3D6-578E-4E3E-A8D5-98CEBF8050D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20" creationId="{14B0DF73-E53B-4A4D-8BCA-0815C475B73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21" creationId="{4A41A9DD-1ECD-48C6-8ADD-B0A42785EF6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22" creationId="{718BB8C1-6CCF-40DE-B4CC-B61151AA5C9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23" creationId="{68E6CAA8-0A79-42C0-BBF1-FB8592EB742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24" creationId="{D39BE318-240B-420A-98CB-8FCF99070B1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25" creationId="{FA0B4B2F-C140-4A10-8150-7419A8950B8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26" creationId="{4CCD8FB1-DF6C-4BCB-B775-C76C23F3BE3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27" creationId="{ABE95077-2EE8-4610-9571-F8986869BA2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28" creationId="{FE9A27C9-C154-4979-B8AA-3F392B9838D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29" creationId="{B874E6E4-E13C-4B8D-8F4B-7F33284377A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30" creationId="{3A418DBD-DE16-4A38-9937-9E897C7F589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31" creationId="{BE65E09E-C62F-4AAD-A838-1C93923BD86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32" creationId="{DD2B717D-D2DB-49DC-8BA3-F9690DA53D8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33" creationId="{89302C74-3918-47AA-B07D-D36DC7F1DD0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34" creationId="{3831BEB4-2A7B-4CCE-A016-C07E4C2BA79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35" creationId="{CC6A8316-BE7F-4E12-B367-2F26AC15D0D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36" creationId="{0D9C4DD5-EEE4-4E03-8AD4-E91BC5F53CF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37" creationId="{B5F44321-DD76-44AC-BE9D-4E7186DCAEA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38" creationId="{D7574F83-BA0D-4F15-840C-EA1A3717CC8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39" creationId="{72F2C161-2487-4151-9AAC-11A79309641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40" creationId="{3C3E53C0-82DF-4B86-A292-4B9EC0D4ECB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41" creationId="{2EEAEFA8-CCFC-49D8-81DA-1AFF0DBD75E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42" creationId="{C40584AE-F4AC-4DDA-8387-7E93C8FB9BF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43" creationId="{786D367F-3D89-4869-B7C5-787948E6F19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44" creationId="{61AFFF1E-BC62-4353-82A9-6CC0CCCAE9B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45" creationId="{AE0CAE09-CA6A-4AEA-AAA1-CDED8965381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46" creationId="{63091340-2B46-48C5-9D0B-D5A335C8222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47" creationId="{A53510DC-8B2C-4E92-855B-2A32164CEE0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48" creationId="{3F209B69-37D0-40E2-8A2B-CFD0E243D94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49" creationId="{94EFD238-DEF9-4058-994A-F61D92E6A6E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50" creationId="{72BEF4D7-E223-4FEE-AB40-5C268CBBD46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51" creationId="{5EAA2362-3F33-4EBE-9E49-0E7334844FE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52" creationId="{0488E739-54C0-4278-A7BE-789C02A2BD9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53" creationId="{F5766D98-1048-42BB-948D-092085D5EBB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54" creationId="{411B090B-777A-48C9-8570-95A4487FA3B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55" creationId="{9B73877D-3FF8-476C-A9FE-EFF14E3F5D4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56" creationId="{225447C6-B0AF-4639-A810-583C661C308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57" creationId="{70C05F8C-AEDB-4E7D-9342-34DC12D08F3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58" creationId="{CE0AB2A4-638A-40DA-AD69-B7F17121762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59" creationId="{50FC78B8-012E-4365-A18D-AB4B394C40E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60" creationId="{412A6F1A-B608-42B4-9EFF-EE75E3A083F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61" creationId="{65D23D6F-E1A5-42D4-8E19-15C5573BFA6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62" creationId="{FB0192AF-4261-43CE-86E9-FF6EA258E2F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63" creationId="{4AD16359-8967-49CE-92C5-29DC3812DB1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64" creationId="{8F2FF153-9BB2-45B6-B0C5-CDC63727A45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65" creationId="{8C35D9C3-95FF-454B-B3DE-7C0562E9B8B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66" creationId="{33DB2B9F-96A3-4735-8BD9-5F4FF0AB7BE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67" creationId="{10DD8AD7-76BC-4325-B83F-D6EA3717279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68" creationId="{381B331F-EA8B-4957-B054-0BC4F6AFEC2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69" creationId="{8F992617-4EA5-4046-8A8E-72258A0F123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70" creationId="{3CE5531A-1970-4280-9EDB-16CBF9DBE4A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71" creationId="{98C08DE8-F745-4FFA-A225-E27A1ACF20C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72" creationId="{DFBC959B-223D-4D3F-B20B-AFB8DA8A1A4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73" creationId="{3C68591D-E853-40EE-BC39-01949EE2CE2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74" creationId="{2DC26F3A-0AAB-4F0A-AE19-BBF8DAF49B0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75" creationId="{A9C5E401-09F5-43FF-95D8-180A035EB39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76" creationId="{3C8144E7-75CB-47E8-BB33-A5F3444DA63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77" creationId="{F6C0A028-27C7-4FBF-967F-E314BC93CA5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78" creationId="{27B3C12A-95A6-4898-B93D-E83DEE816EB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79" creationId="{68F8CCE3-2923-4D13-BA10-10325DB5DF1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80" creationId="{63933C85-CA70-4E85-AFC1-190C1FEEE02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81" creationId="{27BC4548-A9A7-4248-A71D-E3411BDA403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82" creationId="{486A85E3-55B1-4AC0-93CA-4247F0A989E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83" creationId="{9C2CB63C-8C2D-4FC7-B442-D7DE097C0F6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84" creationId="{76539A27-1B8F-43CB-A9E8-29C1E6377E0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85" creationId="{C0F02E17-7464-406A-8182-616B495A7BC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86" creationId="{EA06B69D-DF50-4E31-9BA1-87CFA00AE9D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87" creationId="{6BE1DF60-FB6E-450D-9DF9-0DDD1AB84CC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88" creationId="{6C2F8BB6-89E3-41D4-A955-1141752E211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89" creationId="{773B7211-9B55-403B-A6A1-4D0CD17B924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90" creationId="{CB8E35AB-0038-4131-98CE-CA0DC56CDDE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91" creationId="{16E8D2AB-EFDB-425B-9EAA-E097F224A6A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92" creationId="{9DCB5188-BBBB-490B-BA2C-7535DF59F49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93" creationId="{15086F2E-0E81-4027-81B2-2403EA500D5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94" creationId="{0358CA79-0A57-4B9E-BC94-8A9B1F557A4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95" creationId="{EC747D54-6E73-4EAD-BDC7-63342B23B55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96" creationId="{E7AE240A-7FAB-40DA-9076-1A368449826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97" creationId="{B263A8B4-14B5-454F-80FB-11D06F4E859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98" creationId="{FEED5AAF-1663-417D-A30B-B43C30F01AC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199" creationId="{F48D9C60-65BA-4E0E-B9DE-6EA62A0FE75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00" creationId="{484D5176-45C6-49C7-A1E2-FA6F877482A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01" creationId="{42454C60-1E3C-453E-B934-9F5384036EC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02" creationId="{F012EEB7-88D0-464F-9595-8EE52665993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03" creationId="{AE51DFC8-F62D-46B5-BF9B-B0F72F1BD54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04" creationId="{4D642FA0-6A35-4380-8A59-4C0D0523A80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05" creationId="{5A6D37A4-56EE-4BBC-B412-2C94844EAAF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06" creationId="{905B5848-7C4F-40B5-A646-C5E61E1DE8B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07" creationId="{E3A5B979-79D9-43F8-AB71-956BA79C885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08" creationId="{CCBA7ACC-E66C-4F84-BD79-FB4BFBDCB10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09" creationId="{2FE08349-1E3E-4320-90CA-BE889F5370B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10" creationId="{B9A9DB5A-31E3-4855-9956-ECAD896EB74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11" creationId="{6069674A-0722-45E2-AB75-BB3EAC884A6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12" creationId="{B6A6A095-A987-4006-8C22-1E7F388ADEA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13" creationId="{CFA4C046-B6AE-4FD3-B0A9-73D1EE1093C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14" creationId="{B504D0B8-83A1-4E79-8BE2-9E9CCC73631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15" creationId="{F00F7B70-6C4B-4BF3-ADBB-E61CB849ED6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16" creationId="{660EBD3F-3941-447C-AB5D-299E91E87DC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17" creationId="{A91082A5-37F0-49C2-883D-38ECEE48B51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18" creationId="{2C8AF31C-F334-4A7F-839B-2044FD2DAD1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19" creationId="{76FBB4A1-A913-4799-93AB-2A5D6A1C360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20" creationId="{8D47F3A2-F4DB-468D-85F7-BF1CD8449DF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21" creationId="{80C0C64F-254E-4F64-9672-9BCDE3545C3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22" creationId="{9D7D622A-07FB-4C3B-B359-EBE27E12390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23" creationId="{A3EA6051-2F88-4085-AD2E-7550AF32821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24" creationId="{1488E800-E355-49C7-B9FD-17B3E9E9694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25" creationId="{5A8E0A2D-46D9-4AEB-B447-D346EDB0789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26" creationId="{6EF5AF05-DBFB-4661-B490-2E7B552FC2F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27" creationId="{4B8594FE-A3B6-4D6B-A050-ED602ABE907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28" creationId="{B980D2A2-5369-44E8-93BC-52B442C6FD9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29" creationId="{E6925A5E-12C3-4CB7-94AF-16D3A3906DE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30" creationId="{32BBBEA6-4163-4AD5-AE30-A2B51399EF6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31" creationId="{5E7D390B-D061-4C25-BCD0-4C8A158CCB4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32" creationId="{8C08F52B-5226-4ECA-AB30-ECB63ED180B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33" creationId="{1436EBE7-DDAA-468C-9907-5EE0EC3CFCA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34" creationId="{9E5148C9-DC9D-4A80-907D-0F3ECB6E2F7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35" creationId="{E3DDE1E2-1B05-4E47-A2D6-9D98CC27082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36" creationId="{DAB62BF1-16BA-46D9-B0D4-F4073483AE2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37" creationId="{9106C010-FDAE-483A-A69A-E7DAB8C1C38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38" creationId="{95D442BE-7757-4EE9-B488-59B550BE66C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39" creationId="{C30B9EBD-C548-493F-BE23-5786D80B1B8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40" creationId="{AF33886C-48E2-4F2E-AB33-DF8FBC9AB90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41" creationId="{79729211-1658-4251-B059-03AFB7D20F3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42" creationId="{EEC1D2D1-C6C0-4020-AEA3-8D94BA52163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43" creationId="{34D6B199-64A2-4D50-9B44-26B22444C18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44" creationId="{7743E830-1111-4D01-A0B7-7192F2DD480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45" creationId="{F853C877-67AF-4B15-8456-BA029B2B999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46" creationId="{17F975FA-2C13-4793-926D-3D9AE9D4746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47" creationId="{4083B2B9-C51C-4065-B252-455D83CC744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48" creationId="{4BC97113-812A-47D0-9ECC-BB4D6F52F8E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49" creationId="{09B40C3B-0B81-40E7-ABC8-88F0CAE97ED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50" creationId="{F17088A1-2E1A-4657-9411-EF975D3509A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51" creationId="{B53B5310-C175-42C5-906C-884C633B383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52" creationId="{000436E2-E14F-4E0C-9420-99704C4E685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53" creationId="{07EACED8-588B-41DD-88F9-63448ED6748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54" creationId="{83E4FA1E-504D-415E-8CA9-091FB2D6767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55" creationId="{F6679F9C-602C-4390-8B99-3600ABF518F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56" creationId="{E3B71430-965F-4C94-824E-326199CB837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57" creationId="{DB1A0236-EFE1-4A95-AB6B-DEF9DC54960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58" creationId="{E3909696-0B60-4A79-BCCC-713F5DD1883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59" creationId="{CF4B75FA-EE76-495B-B307-B7463EDFC78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60" creationId="{0A318EC1-C76F-43FA-9099-04BFB842741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61" creationId="{29359F96-7E0A-4587-A5DF-1297100506C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62" creationId="{78B317B8-CBEF-4A4C-ABF5-1E3A702CBE7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63" creationId="{3633DB7B-5F6D-4B5A-A049-175A8481492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64" creationId="{F4743783-D3A7-4C05-A130-BDD82088F39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65" creationId="{0D2BF4E3-EC52-4F10-8798-E6651FC8E22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66" creationId="{9AE5D51E-FC99-4C0D-84B0-859714F187A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67" creationId="{395C9766-3A4E-4841-82A9-2EBD09FDA9B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68" creationId="{D812A181-D9C4-43C3-9C8E-6FDCF2BC489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69" creationId="{0A1E0209-EF22-43F1-BF2B-DFB738B1E72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70" creationId="{E4AEFB32-4338-458D-8921-C3C2A11D60D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71" creationId="{17E418C8-9534-4D5E-AF35-100A2A8C242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72" creationId="{CE27F845-8D31-4F90-98FD-D07E06D7090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73" creationId="{0908597D-8EBB-4E18-9921-997CBB00D4F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74" creationId="{86AE1C2C-A307-4022-BA80-AF65A78B64D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75" creationId="{BD9478E1-546C-4C67-91F8-BB24F01B896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76" creationId="{E9F57229-7332-4F3C-9582-85D802DF87F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77" creationId="{45A3B488-B88F-4E35-AF13-FCB5E7B96DD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78" creationId="{81E2745B-E31A-43E9-A7CF-E1E01FA527B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79" creationId="{9D3E9B53-D34A-4A17-9315-5CD65DACB37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80" creationId="{54C3912E-AE33-4556-9399-252C287E507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81" creationId="{E672B683-45BB-4B09-A865-D88DBA622AD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82" creationId="{276C4E88-EF68-4F14-9DA9-87AD6661F98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83" creationId="{9F591857-A367-4415-AC19-DD7A88FF970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84" creationId="{3F4C4074-4FF1-4E7F-9288-B340240F3D4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85" creationId="{08AB63D7-8C87-461E-B33B-33C411FF20D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86" creationId="{A49F1A91-F302-4A33-B213-1452A9744B3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87" creationId="{DE01AACE-BB97-4498-9399-06EA76BD9C5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88" creationId="{063E7E19-2A2E-4E7E-AB26-E43FD02589A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89" creationId="{31277048-EDA6-4D48-B7BE-28A23740210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90" creationId="{445DF97F-0265-4A3D-A8CD-FB56C982E19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91" creationId="{A113A564-08CA-4498-ABE1-48E698FFB48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92" creationId="{98FB5CB0-5296-41FF-A511-8C6D6DB4EC4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93" creationId="{E07E73F1-F7D3-489C-80C1-A6535E70AF5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94" creationId="{C564C5CD-2EC2-405D-AD2C-EB6E48D1140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95" creationId="{47E73C44-511E-48BF-907A-23A742DD069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96" creationId="{D7B4233B-6476-48C5-A4FB-2A5AC254144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97" creationId="{C0E328F4-B181-4D64-A2AF-9B7091FCB0E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98" creationId="{74014ED5-C6CA-498B-8EE1-7975FD3CE4A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299" creationId="{34E65F5C-C326-4BA9-86E3-F484DABDBB6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00" creationId="{E527A5A8-2766-40E9-97FD-00608F1025B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01" creationId="{D7D588FC-F262-4AA1-BF08-010E5045B88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02" creationId="{D91C29FB-A034-4969-97FA-CC8C889E729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03" creationId="{A61A9A54-254A-406D-96FC-700C6BF8303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04" creationId="{FDC6DB16-9644-4E16-BF8C-45D2D0A2B33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05" creationId="{E5E487F5-928E-4717-816E-9448E2A1265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06" creationId="{96206FBE-9897-4386-8F0B-F0D2CD97305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07" creationId="{41CCF372-0447-460A-9B87-F63AB2B0CF3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08" creationId="{8C522FB2-BE47-45BD-B3EB-E73FA71AA51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09" creationId="{72441D15-9C06-4358-AD53-5C6797BD4F8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10" creationId="{2027D024-2B4E-4A72-A4EC-CBA0FA24428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11" creationId="{CF94B441-A0BA-41BB-82D0-5642496F767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12" creationId="{CFA373B3-92D8-4540-95FB-9AFE217DD25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13" creationId="{C8BCBF4C-8FBA-4CF3-B717-4AAE6D1B449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14" creationId="{95D16BCE-7653-4C40-9AD1-069B7843321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15" creationId="{5758EE0E-2665-4D21-8FD5-CE1201DCCE0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16" creationId="{E0900CF3-14D3-4F8E-9177-09B24C9EB79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17" creationId="{E0927D5A-FDCF-4514-85D9-AF1F4A98FF3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18" creationId="{5B5577F5-2819-4558-83D6-255C38CA77C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19" creationId="{83629AF9-63CA-4116-9418-739F0784B58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20" creationId="{FFB39197-4FC5-4554-851A-397A77C14E6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21" creationId="{7B35DF47-6FA2-4D77-A724-20B39037CD6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22" creationId="{DF066065-9DC4-4F2B-94A9-347BDF0E0E5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23" creationId="{C62A1B65-CF5E-46DF-B58F-15C9C8A2DE5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24" creationId="{F42C197B-E2AF-4ECA-8B1A-127CCC3DA41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25" creationId="{15B21BF9-DEDD-4CC3-A26F-FFC6CF7F567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26" creationId="{52D52A3A-6A52-4E30-B030-E0C91FA8C6C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27" creationId="{B009825A-EF22-41CE-AFE1-3162602A45D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28" creationId="{9EED7503-80B4-499B-B65D-9B7BD92953D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29" creationId="{3AC94F30-1F4B-47B4-A1B3-83B60640C22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30" creationId="{0CBA14BB-E21C-4CD8-8520-BD515615A74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31" creationId="{3CFE7D18-30AF-4797-9C23-86F5E1E163E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32" creationId="{946D888E-2F04-4B68-952D-F262EBAABFE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33" creationId="{3A9977E0-0A44-4A9B-B992-1D905FCBCE6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34" creationId="{18BFBD67-437F-4250-A49E-01B57481E98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35" creationId="{935F0751-5F56-4E74-B474-B1361BE8D98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36" creationId="{8DF2BDF9-E0F3-4537-9423-B3B442A879C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37" creationId="{E1F04A3D-BC4A-42DC-B4B0-6BF29D8F564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38" creationId="{C56BE742-7877-4FEC-80A1-AF91E10341F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39" creationId="{631D3C9F-4C91-4866-820C-D87979BC455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40" creationId="{F9E58B9B-E137-4023-9FDE-6A473AA4293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41" creationId="{BA556BD4-191E-4A81-A324-559CE205259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42" creationId="{79FA32A7-8279-428E-A5A1-DCB13A97D2D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43" creationId="{AD878B71-A47D-497C-A386-A8521769E8E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44" creationId="{29D2475B-4934-4AD1-9A93-F94925FE634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45" creationId="{8F906EF1-B94F-4003-A349-B6CFF6777DE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46" creationId="{10050C2A-6D55-4EFC-84CB-8107DE35B0F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47" creationId="{F1CC6930-DCDC-4E92-9DD8-CB4CADB7B1F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48" creationId="{29117A80-0C8D-4144-BE76-086995D5076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49" creationId="{472B28E4-D61A-4ACE-BD8E-051F4180544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50" creationId="{290113D7-0C1B-4971-A4E2-C84CFD2823C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51" creationId="{64ADF3ED-F93F-4A7B-8592-448BEA794AC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52" creationId="{97101B0C-62D9-4FE7-B041-C3D2EFC3E3E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53" creationId="{86ABB6C6-A5F7-42FC-8629-3407FA3C618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54" creationId="{D2BE8A45-9541-411F-BCE2-B8E1EF54F66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55" creationId="{84769F89-831A-4761-9E45-78B613FF819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56" creationId="{A2ADA8DB-7969-477D-AA25-B5476EC091A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57" creationId="{5C2ED5DD-22A0-4140-B1D4-DECDA0540A0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58" creationId="{93320C43-0195-434C-8D27-4CE323BA5BF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59" creationId="{A0C9EBC0-9A2D-47DE-A5D3-735D743A05C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60" creationId="{C12DC6C2-5647-4E18-9F82-D9DE6F5835A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61" creationId="{0AE42D18-4ECA-44D1-A355-4C4D63BC956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62" creationId="{8344A4FC-BE1A-4F05-B923-B4538D86B97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63" creationId="{E7A13481-8D96-4C65-8932-E575530344A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64" creationId="{130DA54F-F2E5-416F-A612-7875D9C16E4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65" creationId="{06207C2F-B98D-4C43-A9E2-C20EB427A4E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66" creationId="{7F3C4C75-31C6-4B04-A77C-829BA2109FB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67" creationId="{EB950A0B-13BF-426D-9DA0-A3E8BF7E7F0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68" creationId="{3124D263-A2E1-41D4-97A4-36DA87EAA64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69" creationId="{52A3AAD7-5257-400F-8775-7067C23CD4A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70" creationId="{6CDA8CE1-516A-4CB4-AFEB-2786F4E1F3F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71" creationId="{D171C70B-A92F-47A6-8EB2-15C3C7171B5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72" creationId="{DE125DD7-AA45-4C0D-AAAA-91D0AA53037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73" creationId="{F26536D4-9947-46BC-9179-99631A5D885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74" creationId="{E91865C9-0EC6-4AF8-87A5-69118FA2587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75" creationId="{03F2CFD8-0C45-40BB-9609-353A131C8D8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76" creationId="{450D5114-6B5E-46AA-9C29-9B48359D7C0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77" creationId="{B00C3CA1-8BFE-4654-94DC-077985A863A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78" creationId="{FEE9DE35-76CF-4EB4-9CC2-A6DD51F3D7B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79" creationId="{045096E0-D23B-4E0C-826E-951BFBA046C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80" creationId="{415E980C-2C31-4927-8772-F2B81E30FD0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81" creationId="{F5252B7B-E7F0-44A5-90FE-E6F14FF2AD1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82" creationId="{803800B9-3A6D-4CD2-8C65-56D6B7CE990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83" creationId="{E81FA97C-8E4E-46B1-A762-69AC7C05632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84" creationId="{2C3F5DDC-9C4C-4C8F-9708-6A23AAF4485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85" creationId="{78EDC7F2-C0BD-4F14-8A73-4EB08988884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86" creationId="{35C783F5-9C3F-4731-B8D9-89994A573A3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87" creationId="{FEFE2EDC-68A2-493C-9F19-1E8D5D08377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88" creationId="{A33765F6-3E44-43CE-93C9-C86ECED5B90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89" creationId="{B46396E3-AAB0-4177-AC4A-BCDD35E8940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90" creationId="{93EF1498-FFB9-4229-84C1-73D0511855C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91" creationId="{476CB0AE-9D46-404B-821A-556C5EB4016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92" creationId="{AC1D0F83-F489-41B4-BD5B-04F82BF8BA3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93" creationId="{CD83B43B-A9A2-4BB7-91EE-A4D56B88965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94" creationId="{9ABBDCDE-2DF4-4656-BC2C-8AA95697278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95" creationId="{9C2602DB-9675-41F3-AC48-6B106492CD6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96" creationId="{ABF7B867-1CC6-4ED7-BC3D-D7A66D3F6D3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97" creationId="{B5B8852F-16F6-4A3A-9A91-4DCB92A7322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98" creationId="{C36E2BD4-8EF6-459D-BBC3-1617D556F52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399" creationId="{BE3ED219-A1E4-4822-890C-7C2B1D1C468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00" creationId="{9A62135B-0EDD-45C3-8F20-0070CEABE3D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01" creationId="{88DCBD39-2447-40FE-AC58-BD5146F4B49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02" creationId="{4255A300-83BE-4611-AB2A-62037432C37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03" creationId="{ED3C185B-79F6-460A-971A-31247B754E1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04" creationId="{0B97E96D-BE2D-43E4-91DB-C650149064A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05" creationId="{92A5B607-348B-4A6A-92C0-4B2BDE2DF82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06" creationId="{C98CD40F-C2CD-4260-8D62-46423C5F148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07" creationId="{01A69916-E47A-42C5-89AC-E1062BC8E4C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08" creationId="{D52B2B2D-3458-4753-A8DA-7B481BAF59C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09" creationId="{E3F2B408-62A7-4992-9615-EFC27DA9AA3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10" creationId="{D956934B-2C2E-4C89-B0ED-B327FAE3DB0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11" creationId="{1C01C201-E015-4876-8B90-59801333E58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12" creationId="{3C4E012A-6537-400B-9D4F-3DB80F9B81E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13" creationId="{F9735773-014F-425A-A67A-8EE2130D6B2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14" creationId="{BC08CB0C-AD42-4A18-A799-769350A6804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15" creationId="{1A93249B-825E-437D-A0B8-9195032CE26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16" creationId="{A0B69DDD-E710-4FB5-8BE8-4C9B7131C7F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17" creationId="{B10CB077-6044-42D7-A186-3B77151F591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18" creationId="{00974AC8-FFDA-4E07-8D3F-B7BA04140E5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19" creationId="{7728D4FB-702C-4CCB-8AC6-FA2BDEF65A4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20" creationId="{FC430E2B-3670-4D2D-8F0E-5465ABF1EF4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21" creationId="{EC2FACAE-C239-48D4-B0EB-9CD3DF1108F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22" creationId="{AB87906C-AD74-42AB-A609-53131A58B66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23" creationId="{72459285-2D53-4FBA-AA40-CF49CFB6208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24" creationId="{C412EE47-FF42-44FA-97DA-98C70E4F57B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25" creationId="{790B2773-47B0-4994-B9FC-56A9559BB65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26" creationId="{97843527-C498-4D2D-89AF-C3F9716900E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27" creationId="{8EBB9A60-DA64-4F90-97F5-87448A4FCED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28" creationId="{06F7FE63-AA51-4BEE-BC16-3E40C760C69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29" creationId="{C30643EE-F470-42DB-9B4B-CB21B99E1CB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30" creationId="{E8703AA2-8CF7-43A4-9DDE-1F3C68FB018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31" creationId="{791DAFE8-A5B3-4F0E-8FAD-5ECC3C168C7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32" creationId="{C55C1F49-4097-4316-A19F-E54A5DE7B779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33" creationId="{7AE510DD-2CC2-4D59-A627-F71EB2FE049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34" creationId="{7CF5A9D0-2500-4713-AA49-8C101BEDF7A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35" creationId="{B54EE0AC-EEE9-4001-9D01-D82740B6ADC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36" creationId="{5E76F1B6-D105-4712-BDEC-2AE3F2DBBAB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37" creationId="{FA06BDD4-BC0A-4CDD-91AC-97B327D4B03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38" creationId="{BB455F3B-FB12-4A44-BDC2-E89E71CEDDA2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39" creationId="{52FE7AD2-FACE-4FFC-801A-E9FA35D3C6C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40" creationId="{842D0C8F-712E-4B1F-BDC4-AEB655F1396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41" creationId="{43F1AD6B-DBC1-4169-8A5F-FC1E8453B818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42" creationId="{94913A91-68AA-4CB1-B7D2-7613E1C0421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43" creationId="{49386344-9BD8-4B40-99A1-F5C691BA7957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44" creationId="{E24D5E3F-FC1D-402C-BCD0-9EBC20726DB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45" creationId="{8BF030EF-6690-425A-B9D2-6605F26B3BF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46" creationId="{A9D79D01-E89E-4515-B9CD-56C5E671EA0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47" creationId="{D2408CDE-A71F-47C7-8FFC-F3A58CD4F98A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48" creationId="{7A399CBE-E0AB-4C9D-AC98-CF7E1C966D1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49" creationId="{BC27A901-8FC8-479E-86DA-B36597CB5EF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50" creationId="{54C3C8C1-3B38-43F0-ABA8-B4FB2D1BAF2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51" creationId="{C8657983-1092-450B-80A8-8CE2091DF42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52" creationId="{92E8DAF0-D6F5-477E-9B64-3848BB1C1EC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53" creationId="{C9BF2A3F-FF7C-4E49-8AA4-62C8600DD52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54" creationId="{2B8A0A2E-1555-4E8B-A370-A468EE57714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55" creationId="{48C4FE8C-62B0-41B3-A136-93F12E6094F6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56" creationId="{2F477A46-F0E3-4C18-84C7-7EA4885AB25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57" creationId="{1EAE1C9A-CBB0-4E9E-A1D0-D09DD415633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58" creationId="{92D59786-B1BC-4DC1-BEB4-02CFDDCE1EDB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59" creationId="{5F1C6C93-B5AC-44F6-884A-5A47C6BC47C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60" creationId="{02E1E381-9A27-4CF7-A028-0FA934C64811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61" creationId="{156A7F75-F056-4C88-99B9-27ACC788AF24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62" creationId="{13188E0B-01BC-4FF7-894E-1F2D4F557C0E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63" creationId="{FFB0F6C2-1E39-446F-A781-AFDD1101D70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64" creationId="{C8717AE7-DE8B-474D-AFAF-27D34BC7588D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65" creationId="{14F457FB-0273-4ACA-8A14-4966BDF2F41C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66" creationId="{AA837C95-9943-4EA1-9EC8-AF3ED5BD35F0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67" creationId="{BF24E813-2253-46C1-A173-EA4C6A65135F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68" creationId="{5D7A9352-1316-4A98-A7A9-4573FC8295C3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69" creationId="{AC887B6F-9D4F-41DE-B180-FD8BDBA63125}"/>
          </ac:spMkLst>
        </pc:spChg>
        <pc:spChg chg="mod">
          <ac:chgData name="Gabita Cruz" userId="b2611beb94f639ef" providerId="LiveId" clId="{B104059A-077F-4A54-824A-90F684F3A8D6}" dt="2021-11-06T04:10:58.994" v="98" actId="14100"/>
          <ac:spMkLst>
            <pc:docMk/>
            <pc:sldMk cId="1244490212" sldId="4112"/>
            <ac:spMk id="470" creationId="{05CFC4EC-F320-4077-8374-39514034478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72" creationId="{881BF7DD-71F4-491A-9BBA-817E1D4AA78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73" creationId="{A38474AD-6F5E-4EA9-A7A9-1C5A2627A0E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74" creationId="{6560FA44-30FA-4C17-81DC-BFF262482A1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75" creationId="{9072CC3A-27F0-4BEF-97EE-857946F67F0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76" creationId="{2A3B1C52-C893-46FE-A47B-C18A2A418AB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77" creationId="{DEF061C7-F036-4960-A7E7-5F5D55E4BA2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78" creationId="{42C474A7-3CA1-4829-9595-9F90DABD866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79" creationId="{E4592AF9-F0F5-4F44-A627-508BB68956F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80" creationId="{E261EF8C-D880-4AA9-A372-CFB9ABE5E55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81" creationId="{C831293B-EA16-485B-B5EC-35DC3166141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82" creationId="{90D4412A-BC75-4E6D-A5B5-E919530FBB0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83" creationId="{CA272AB9-8BA4-4901-8850-1E36BD78B4D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84" creationId="{73EC4E74-9A01-4EDC-8FF4-3288B55B72D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85" creationId="{1E0F9F38-66B0-4BEC-A78F-F66E69266CF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86" creationId="{26A288C0-9AB4-44D3-A6E9-826AF438E2C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87" creationId="{7996643F-66DA-4C60-A404-E7FC7C90231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88" creationId="{50CFB1AC-2F98-405D-956D-F0F999E03F2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89" creationId="{0958C5FC-B1CF-4073-A623-73B00CE2F51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90" creationId="{A1EB0495-8644-48E8-9E62-C4C2E37054B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91" creationId="{2C4A2B88-252F-46B2-8234-E65722F1517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92" creationId="{57F0D5DD-3F1E-4229-8592-1453BDEFB0E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93" creationId="{588D3CE7-121C-448C-8587-7C52C837FCD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94" creationId="{B28CA2F8-07BC-435D-9CDF-66FEDF4166C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95" creationId="{DF78CE75-58A1-435D-ABF5-3F0F708F45B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96" creationId="{14898E02-6F4C-4391-8B57-F639A4310CC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97" creationId="{A5D3E8A8-6C6E-4E65-BAF0-5F9D77078D5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98" creationId="{3E001806-AD20-41E0-A5CC-B87C3570989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499" creationId="{6FB04521-5959-48DB-906E-6B365DB8197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00" creationId="{6E540124-103A-4D30-8D42-952874D949B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01" creationId="{49519A79-CC01-402A-A91E-9D0DCEC1A57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02" creationId="{F0DDE24B-72C1-4AD4-9DBC-4BAEAD0F27F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03" creationId="{C4C1021B-C198-4E4A-916B-CC42CBCAE81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04" creationId="{D26299DC-38C6-44DE-BBC8-558BEEED603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05" creationId="{3DE8E128-A338-4F0E-9E22-9A7A46F3B2B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06" creationId="{5DE88D51-1595-4EB0-B377-8FFBDD3AD7D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07" creationId="{2429ED1D-2D34-48B0-92C8-0C25F1AC53D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08" creationId="{6FBC2EB7-38A7-4A66-BD08-314CC3A3AC7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09" creationId="{722102B9-F63C-4A02-9D08-62B122CE59A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10" creationId="{4E9055FD-4F2E-44A2-9D65-67F5D62F4D0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11" creationId="{80E5D353-62B3-4165-ADF9-0C83F0C4BE1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12" creationId="{B97758D7-1AF1-4ED8-8CEE-162B7D86974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13" creationId="{FF191020-5711-4D5C-B270-0677B2FCF19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14" creationId="{0F8B652F-458D-450F-A7E5-1D31FAC5097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15" creationId="{1FC9F082-8D38-4AD5-B4EE-C8BE435EDA9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16" creationId="{E10455FF-0B22-4A03-9F63-73242314952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17" creationId="{48B2E908-B11D-4748-806F-E96E9729ACA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18" creationId="{CF1ADE36-2859-4085-889B-06D65AA2C4D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19" creationId="{A941BD34-BCD7-4E55-AE75-FF36F02DAAA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20" creationId="{15CFCBAF-811E-4B03-AD33-4D3A2EF8AE4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21" creationId="{E53985AC-332D-405F-9B39-9F145C510DC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22" creationId="{82E7E60D-B87D-48CA-A57B-014125E287E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23" creationId="{EDFC4CD1-6D02-48C6-AD6E-F66269E41CD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24" creationId="{E555A2AD-57CA-47ED-AEF9-AD487B5EAC3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25" creationId="{7651AABD-8C55-45C4-8319-A8AD58C5605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26" creationId="{C99929F0-9F14-49BA-A58F-FE0F9FA595B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27" creationId="{021563F8-5837-4A7C-9E62-01BB094AC64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28" creationId="{B1E103DF-F314-4190-B644-9DEAFA8D173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29" creationId="{1EEEEF07-95D9-43E4-BB71-C3BD67322ED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30" creationId="{12270AA7-8298-454E-8A92-93377084AE3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31" creationId="{82C047D2-16B9-441F-B7F8-66F42997B91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32" creationId="{84D5EC4C-5FAA-454D-A04C-CE623230A67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33" creationId="{496215B4-20D9-4E5F-B7E1-F9BBA279DF7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34" creationId="{0E7A1C40-2B0C-49E9-BC2C-C53831788AA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35" creationId="{C5A642FD-4DD4-4258-AFB0-F50ACC526F9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36" creationId="{FD7C591E-310E-409C-829E-E6B308F8575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37" creationId="{72D4E17E-9E75-4E70-AB13-FD42C5E9D0D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38" creationId="{97143A22-242A-4323-B7EA-856926261F1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39" creationId="{5FE63F27-03CC-4985-A503-866689ED65C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40" creationId="{44B0E5C5-31BE-4786-8479-40AE6BF5975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41" creationId="{890FD57B-F0CD-49FF-996D-DA2FABCE225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42" creationId="{FCFDF4D8-D23D-4486-BCAC-78516E0B4D7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43" creationId="{8FD666B7-615D-4312-ABEA-11A6675FEE8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44" creationId="{5162E081-8BBD-4587-9884-003277AB59B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45" creationId="{9C45FAB5-05D7-4BA1-9149-C75F83550F0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46" creationId="{9912FA67-ADD4-4D33-A298-A53F68C2A3D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47" creationId="{6C9865F1-26D2-4B5D-A2DC-2C1EE219AAF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48" creationId="{D1F9926E-4DD2-4388-87C1-63084428B05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49" creationId="{7112AACC-D526-4996-8A36-CC546D03894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50" creationId="{DED7F91C-8302-4F59-A32A-0EF1C6E01A3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51" creationId="{E0077090-3A2E-44C8-879D-F5E5B4B5517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52" creationId="{29266D02-5917-4B6E-8D12-9047B26E445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53" creationId="{D5A86A11-FE0C-4B9F-B63A-6007A44FDA1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54" creationId="{E6C0F106-020F-4AFA-BBA0-F56D42DE190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55" creationId="{B2338FEF-1489-40F4-A9A6-7ECA52E3441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56" creationId="{90FE5000-DCAF-46EB-AB32-07E9344F8A4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57" creationId="{183635B7-1E20-4395-A53B-6A7A0F7422B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58" creationId="{E8C8B9E2-56F3-48A5-845C-E26BB623E38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59" creationId="{DD39B353-1DDA-46A7-A457-EE5ED59CD19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60" creationId="{557555A7-8700-4E7B-8FCB-0B144D58DAA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61" creationId="{7E449AF6-6D2B-4806-A30A-51D5E1EBBC0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62" creationId="{0FF766A6-5BB8-4F78-B5A7-B3B0E4546C0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63" creationId="{F53D99B7-7FEA-4246-9686-936288D585F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64" creationId="{39481461-07FC-41EA-88C8-D8504C7CFA3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65" creationId="{64950669-B8C3-4DC6-8FFA-E21C93A7778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66" creationId="{3B8BFFF9-33A1-4D23-8430-4088E2E0D2E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67" creationId="{31C8ACD8-5F3F-410B-936F-498B4723690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68" creationId="{62BC4928-B02A-4E10-A90A-036A20A38E2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69" creationId="{600CD984-68E1-420F-AF3A-C82E6BFD771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70" creationId="{138BC4F2-8790-491B-B3DA-5497F981C0E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71" creationId="{F8570F30-867E-4026-B150-643DF2ACDDE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72" creationId="{7C97AF8E-EA7C-4781-9DAF-A20028DC73A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73" creationId="{2887B323-CE5F-48BF-97C0-23D11AB8F21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74" creationId="{AD4D3D7F-5DCE-48A0-9327-BF6D987C245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75" creationId="{CA0C49BE-401C-458E-9E41-D75CF37F1DC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76" creationId="{6DD93D61-23F1-42EE-8398-ADE0B619AA2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77" creationId="{B1575458-93A3-4F94-B90B-8DDE9E156BF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78" creationId="{86AE784A-D368-465F-8E7C-8D15A396405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79" creationId="{2F31C738-9F8B-4AD2-99A5-14F33D8847E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80" creationId="{C8FE67D1-C23E-4E1B-9F95-9D6A052D1E9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81" creationId="{7EADF0E9-5221-4246-BF4A-35FC443CEB8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82" creationId="{726E11A9-2C2D-4E3B-BAB2-34AB2EB30B9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83" creationId="{0195D716-88DB-4010-903C-51154C4A233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84" creationId="{5812A5B5-7A9D-4043-941C-2986AB4C157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85" creationId="{FD894340-266F-4156-9A2E-6241C03573D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86" creationId="{3F540DD3-6CAF-48E7-B652-98991BF7147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87" creationId="{BF0066B4-F269-4549-8B31-634648CD0C3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88" creationId="{573D666A-9954-4219-8903-2DD860F7B20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89" creationId="{E2B7B808-2096-4F94-AD5B-BE20FD26F3E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90" creationId="{7507794E-F297-4BED-B77B-0EA67D59302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91" creationId="{AC8CF7C5-26EF-49CE-9E81-AC4B877ABDF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92" creationId="{7899C5E8-3C7A-45D0-9BEA-B706543199D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93" creationId="{0141396A-763C-4314-9DA5-2B9B690E32E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94" creationId="{481D27A0-5397-4D01-B8E8-B4089791E7F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95" creationId="{FDC2119C-7537-4658-B4D3-B5A1BA7AD17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96" creationId="{BD2DFCB3-77BE-415E-8224-904773AD6B9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97" creationId="{E8A8E3A9-51D6-4AA7-99B3-466DFD9BD78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98" creationId="{191BD0D8-F22F-42E9-9597-829B95B6593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599" creationId="{62A7DF2E-1706-4AF1-A28A-D5C5261070C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00" creationId="{2D7D3F11-13D6-4B27-9D4C-021441628FC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01" creationId="{EA717F0E-4B26-47CA-BC3D-514419290A3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02" creationId="{4E7B80F7-4B9F-4367-B17F-6351BF7BA74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03" creationId="{3C654CCA-8358-4526-806E-AB378CAD327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04" creationId="{E9EDBD79-2C52-49E6-B0B7-895AD09B7EF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05" creationId="{A91EBE4A-2B15-4F94-85F1-B0D823165D5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06" creationId="{AFBDE586-49CB-467D-AC62-F30C39DDF5F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07" creationId="{D614F75A-D236-40D9-AF3D-19C08C29E9D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08" creationId="{E02A9282-5DE4-4FFD-9B2A-1623352AC7B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09" creationId="{4F353014-A8FE-4385-A7A4-90406D9E20D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10" creationId="{E9BB6A7B-72EE-49E5-BFCB-4A86AE38580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11" creationId="{A92A53D5-1609-4652-A163-02B66DC4440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12" creationId="{CB03F66D-1003-44AF-A844-3F590240050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13" creationId="{12DDAD2A-3144-4DB7-AB1E-85A0EE8B23E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14" creationId="{DA807B94-8E6D-41C8-A090-39EDE9D3E7C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15" creationId="{8EC78253-30AE-4A27-A9AE-9DF36A3CCA8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16" creationId="{A6731A86-E3BC-46AF-B2F0-5A2E08AE162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17" creationId="{0E8094E5-C96A-44BA-BF61-41DD9C5D745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18" creationId="{FA2E95CF-69FB-4A55-8008-34DD54272F6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19" creationId="{4776E171-DBBC-4517-B204-40840202D95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20" creationId="{FC0AC955-85CF-485C-8F40-4A8ABE2107F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21" creationId="{55467DBD-17F3-421A-91BE-AA095A5EE5A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22" creationId="{1EBE8559-4CAB-42F5-B5CB-4C6AA78D1A5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23" creationId="{EDA7B6CA-C91B-4C1D-BF41-80E5C8DC92F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24" creationId="{933D4316-7291-4825-BFA0-933E8DF27CF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25" creationId="{ECAC0E11-84F8-4402-9CD1-03CBA4E8BDA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26" creationId="{6988DA9C-26D5-4980-A0AA-F2A81B972FB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27" creationId="{85079EF4-FDF5-491D-B918-19C6D791883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28" creationId="{AF9CDA15-CA6E-46FE-842D-86EE2BB609D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29" creationId="{1C84FF4D-AF03-4B34-91D3-C584D78AACC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30" creationId="{65242E04-FC0F-46FE-B809-C7BD85B0539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31" creationId="{BBCFFBE0-F88E-4B52-9BF1-C98AFE8F6FE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32" creationId="{971A8B4F-05FA-42D1-A72C-899839DAE93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33" creationId="{323B06BA-8D2D-431C-8368-FAC0836F0C7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34" creationId="{3C0CAD69-FAB8-4035-B01D-CBF3854A42A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35" creationId="{AB8F424B-6998-4E8C-BE04-5D9CE1ECAFA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36" creationId="{2C07BBD9-6D7D-4303-94CE-44418A13A32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37" creationId="{81A58DB0-C23D-4F10-ACE3-67C3BC99E2F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38" creationId="{37B13BFB-BA92-4F5B-94A2-502269F7A7F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39" creationId="{04C1793A-7457-4D42-A33F-1C50E63B8AF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40" creationId="{720B7536-0A41-49DF-AB91-8982D0DFAC6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41" creationId="{B75FA1E5-EC86-4B9F-BF27-C8569F83834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42" creationId="{EE8D82A8-E21B-4C90-9024-D867D9BFB43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43" creationId="{610EF2DB-D422-47C8-863C-DD768D4DDFF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44" creationId="{34AB7004-3231-47AC-A486-F08E224D67E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45" creationId="{A6E5BAC4-62D8-4F64-9B2C-C7DAC6D4E79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46" creationId="{2F6876BA-3B85-420F-A484-A064973B2FE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47" creationId="{4A5463BD-3D3C-42B3-B9A7-4B05967BBA7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48" creationId="{9832F970-E695-4552-A2C6-36A8451C240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49" creationId="{8944C3EE-3E5C-481D-B9BD-4973BAD1519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50" creationId="{E8591716-5DE5-4236-A9B3-8B745D33068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51" creationId="{51F818F3-BEA3-493A-8BE5-57554E70466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52" creationId="{C95F4717-4C20-4767-B697-AEE40A3B7A6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53" creationId="{FB5C52AD-8CC7-4790-B2F0-CCF38FCA109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54" creationId="{4913C53D-1631-4E5A-A551-0FEDE51C82D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55" creationId="{48B8B81F-7F77-40BE-BE56-A9A99D96A95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56" creationId="{C8D1EA1E-3356-44C8-AA0E-4828BB22BEA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57" creationId="{6A3B7F19-B6BC-4424-9996-DF100BB57C9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58" creationId="{CD31184D-B45B-470F-AA54-AFC952091BA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59" creationId="{2368CC3E-89CD-4043-BD6F-5811F2AB116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60" creationId="{6714D53F-D710-4593-8C02-560FABAB058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61" creationId="{7E57990F-CAFE-4F6B-9D3D-566E51525ED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62" creationId="{70BBE2C5-30FC-4A22-ABCC-F53F9B92918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63" creationId="{B7719A35-8F1D-4308-B759-249C499DEF4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64" creationId="{8A9D1048-0D87-4431-A6F1-585EEDDC50A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65" creationId="{F5DA0C94-4402-418D-91BA-BED3A3EA736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66" creationId="{89FD885F-5691-4FA4-8560-DE62D98D8F1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67" creationId="{5BC26745-1CAA-4E61-85C4-8BCD4BBBFD5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68" creationId="{11138599-8C7D-4270-A108-F57709D6809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69" creationId="{254C2832-F646-4EBE-AF7E-9BBCE2BCE67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70" creationId="{AFB8B272-6695-430D-9A4D-0EA3A5CB16F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71" creationId="{F07D3C6C-66EB-47AA-B7AD-5B4FF9618CF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72" creationId="{3941AA6B-5D8D-49E6-80A8-454359DA027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73" creationId="{60753E42-7A3A-4DFC-8E2E-150AC272985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74" creationId="{8302CB71-C6A2-4C44-B1DF-91E199F3C55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75" creationId="{0EE1E070-01BC-415C-9914-1418187B655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76" creationId="{2903C611-F1C5-43DB-B530-B934C53839B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77" creationId="{1CB398A7-1E44-4CCD-8E3F-FDCF34E316A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78" creationId="{78B81B62-F928-4B40-9827-495D4E8833A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79" creationId="{0B2A196E-6D0F-4A5B-935E-F453973522D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80" creationId="{D6CF3D60-D7D1-49B4-B4F2-7AE5A8CFCBA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81" creationId="{D239BE9C-4E8E-42D1-9033-04668C09414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82" creationId="{8076C768-CFED-493D-B74E-81C7CB205CB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83" creationId="{98BDAB41-D058-4F14-954D-5880B3282D7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84" creationId="{E945A2A8-19DF-43A9-9B7E-335D767EA85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85" creationId="{7FA8B065-F5E1-4012-95C1-E10AF04FA04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86" creationId="{44F53875-2973-4F72-A462-D00CEECAC17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87" creationId="{F028637C-6955-4219-84E8-49B0FAEE0ED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88" creationId="{3EBF43BE-817F-4845-A0CD-99698EFB773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89" creationId="{32B5506C-041F-4968-A275-269CCD89582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90" creationId="{31517BC7-1F22-42E3-ACD5-6E563C4EBB2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91" creationId="{BDD2FA53-D3D8-49A1-9640-E2E113A5426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92" creationId="{D4A04416-4EE5-4806-8065-06DAC4DF375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93" creationId="{42FF7069-B291-42C8-AF9B-951A46D106F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94" creationId="{DBC80D0C-AA05-4B77-A24E-87A9B6C09CD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95" creationId="{39B39AE2-B496-4917-B123-F7057E8F92F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96" creationId="{9D816956-A894-43C2-AA5C-397ACE102BA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97" creationId="{4A3289CC-6086-48E1-8FF2-8BA6178DFF9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98" creationId="{E12C22FF-268D-44FA-BA24-9B50E1B4F57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699" creationId="{B5722EA5-982F-4982-949F-14ABC83D397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00" creationId="{F8D27910-0CBC-4EB3-9337-43FF2729C60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01" creationId="{9BFC0EC4-BF96-49AC-AFD9-CE7DD555B22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02" creationId="{4117BBF2-152B-4892-9856-02EA1E17A73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03" creationId="{9DE3D695-980C-455E-9CD7-FECB2496F0C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04" creationId="{1F2F27DD-4CDB-4B5F-A83D-B212E935465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05" creationId="{E953B154-8AFF-4FB7-BC27-E648A218A97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06" creationId="{9BD9D1FE-E788-4442-9FB7-D8CFE6D05BE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07" creationId="{61199670-4325-4A11-BDD8-932BBD4B046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08" creationId="{1421B762-B4E2-471B-A06A-A617CB5A108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09" creationId="{9E63BACF-DD07-4196-A59D-4EB5C6952E6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10" creationId="{7047A112-DAE5-4DBC-A557-A3CA88A3F44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11" creationId="{952E0101-39BF-4764-A6DC-E10D54362E9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12" creationId="{699DD1ED-B40E-4653-897D-A9203C1FF27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13" creationId="{32A08418-87D2-476E-A535-371C380EE88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14" creationId="{DA108CB0-E66D-4D35-BD8F-EBF031C28B5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15" creationId="{1C1E173E-2BD5-4DF8-AD63-89F37684580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16" creationId="{588B08D2-05F8-46D2-BA58-2CFA8653655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17" creationId="{1BF87D5A-2691-46CB-BB8E-6672290861A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18" creationId="{20CFAB6C-F7DE-4099-A353-9CB58B793E4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19" creationId="{11921B47-5F82-411B-A365-36B9980E900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20" creationId="{10A774BF-01B9-4AE6-B79B-93D662954B2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21" creationId="{71F94159-2DA1-4DB4-B6EE-336B395411C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22" creationId="{7A17E611-D9EC-4873-A3A8-576C7A1343B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23" creationId="{4F6FABCC-9E5D-40E5-B0D0-B72C214AF8E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24" creationId="{9D884254-660B-4090-864E-6A18E648F89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25" creationId="{3CA25E8F-EBD1-494C-A62A-51C8BC49B9A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26" creationId="{05B5E44A-CC20-4766-BE05-FFD46D713FD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27" creationId="{33F99907-411E-4058-93D7-B7EBE9906C4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28" creationId="{0FC84A80-0D23-4FBB-BA27-FDED908174F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29" creationId="{066E7371-605C-4295-BCD9-28260EB8EC5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30" creationId="{AAB52800-155B-4C36-A6F2-417E4A40970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31" creationId="{058A9AFD-9DA0-4043-8FA1-8A12444D41B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32" creationId="{407969EE-A114-4586-8CD9-AA31E4334E3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33" creationId="{E7AD33A5-82D5-4ACE-811F-243A25B4EC0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34" creationId="{1964A002-AC35-48C0-8C1D-2F3797839E1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35" creationId="{1EDFCC53-5A56-47ED-99A5-B8E3E0F6F17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36" creationId="{9B2FC33E-868A-417B-B4BC-715E6948A94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37" creationId="{30E87947-7411-4EA0-9ED8-8C5EDCB8608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38" creationId="{18394766-234E-46FB-B6F3-83419C60085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39" creationId="{BCA3155F-28C5-437B-9753-FD3991919F1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40" creationId="{7A0E2F16-EC1B-4737-B53D-58567A529E0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41" creationId="{66857D64-8C2E-4F9E-816B-4489567DD57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42" creationId="{171E8A4A-51D4-4F53-A01D-88141C832FA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43" creationId="{2F448BE0-5756-4806-B078-383E4E12580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44" creationId="{275E2DAD-9F75-46DD-81AE-DF11ECB8044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45" creationId="{84C4A99E-4796-4D0E-8308-056F2A7412F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46" creationId="{2AEA2241-3095-49E7-9404-4066215445E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47" creationId="{FC85ABE5-18E7-407C-8F6D-E93DD550283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48" creationId="{128537AB-A8C4-4BE6-B766-12389FA71CE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49" creationId="{68C9B30F-38F2-4062-B715-C3CFF84A2EC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50" creationId="{524319E2-23D7-44F0-921A-C743866F17C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51" creationId="{2653897F-7EA7-4802-9865-6C5B0F8428E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52" creationId="{20984BF3-3CE1-419B-A71E-CD258993C08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53" creationId="{8108A562-C1A4-4C30-AD59-1B6C259F335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54" creationId="{8568D5D8-66E9-4408-AA23-76199FCD384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55" creationId="{C6D3F84C-E168-4C47-AB37-AB8E99C7871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56" creationId="{6456826E-A236-44B0-9CA8-4BE9FCD2B62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57" creationId="{7DD5E10F-30DD-47D4-A598-48C4767B5AC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58" creationId="{9B63588D-4D17-43FD-9F8D-54CCF10E8D2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59" creationId="{9867E56C-B13E-4B20-BB90-1B998870670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60" creationId="{E35CCCF1-2DC6-4867-8E81-E7B7EEBCF19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61" creationId="{C8AB3BD3-9CD1-4E74-81A1-3F9C8D6E9E6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62" creationId="{AF55B2BE-2616-4168-8CB1-58E97DE3E6A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63" creationId="{E5DE8562-5F74-4411-BA71-776B308EBC8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64" creationId="{9B68CF98-AE46-4DEF-A53C-7748E923D77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65" creationId="{C79D8EAE-AF24-41D2-9506-4C82AE8F249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66" creationId="{3CE15676-C4F9-4108-A6BA-1ECE3C9013B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67" creationId="{552DA817-CBDC-4129-9EFB-196B1649688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68" creationId="{04EA54FC-4B65-45BA-8354-931D826B272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69" creationId="{4BD032D6-CC63-43CB-970D-B130A9E958A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70" creationId="{88D5639F-08F7-40B5-A633-FB6350FFC59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71" creationId="{FA181AF2-8A1F-446C-A710-828BF836009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72" creationId="{AA6DFCEE-84FD-4A33-A1B3-2AC36CC15B5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73" creationId="{E59253E6-981E-4B42-9AF5-C446BF75A88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74" creationId="{3E64B584-C648-49D7-8468-658BFA1D3A7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75" creationId="{EEBAB433-E3C3-4F52-AF1B-5FA08C98FD5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76" creationId="{BBABB0A8-46A7-4941-80AE-669D0DEC644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77" creationId="{DAE1980B-8694-42F5-8FC4-18103117008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78" creationId="{FE9FC67F-EDDA-4A9D-949A-AEC81CB9D6F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79" creationId="{BA97E56D-1BE8-4BF6-A74C-F58BE1CDBA7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80" creationId="{7C9108B9-EC0B-4A22-8CE0-AD2E5490D74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81" creationId="{FF586F00-5893-4456-B633-94209B46489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82" creationId="{3385AE0B-8F3E-4AA6-AFDF-72C4F7244E4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83" creationId="{89A1309E-2D4B-4942-AC41-B3B221BB6A3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84" creationId="{2E2BA2D9-4050-4FD8-A327-68182A3FF4A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85" creationId="{8BCBE3DC-773A-4820-925D-2A1C51BC6CC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86" creationId="{106CC6C8-8445-400D-8E52-82A95B6E9C6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87" creationId="{059D8721-F322-4D4C-B3A0-089C1A54413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88" creationId="{837CC053-E4AB-4CE2-A6DF-198EA3685EB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89" creationId="{2532B7D2-876B-4A2C-8A82-D2BBC0B82A9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90" creationId="{6322A7DE-3B14-4D0F-9E56-8FE7A5203D6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91" creationId="{36D18430-1FAA-4323-976E-D58FFA5DCF5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92" creationId="{66C6F76A-FDAA-4435-99CB-EF5A72A09B8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93" creationId="{BED95D6B-4D56-47D5-9175-ECFBE80881C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94" creationId="{25832944-B25E-4593-AF05-C9DAE604DA7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95" creationId="{FBB2EB98-ADB7-4DDA-9B9E-77121F5FF52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96" creationId="{42746687-AD8F-43C3-ABD2-F751E5E0230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97" creationId="{8D8694C5-8D02-413E-B52B-2F0A75E7A94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98" creationId="{AC88AA6A-CB99-4859-8382-28619B9CD95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799" creationId="{E4A51CEE-1872-4B2C-AFD1-793DD7E07BA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00" creationId="{A14844E9-7B8B-48BB-AD81-A9131954DF9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01" creationId="{3162E88A-D964-482C-AAF6-7BA92551492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02" creationId="{6B1D3861-6E81-434C-93AB-38E8DF2C805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03" creationId="{009628B2-DFF6-4EE7-B263-B42A86E545B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04" creationId="{CE667220-859A-4E39-9977-D940C3B86F4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05" creationId="{92FA981B-ACD2-4894-A704-8069EFEEB75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06" creationId="{90BA6387-8641-4147-819B-8BEDE04A892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07" creationId="{46554E33-3FC2-4433-9929-B497614CB41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08" creationId="{746C00CE-8384-4CC4-B39E-6BC47A77065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09" creationId="{3F8C10AD-B86D-468D-B15F-29E07D0C3DC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10" creationId="{7B174778-1CEC-4C3C-92C6-44EB0E13D72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11" creationId="{7E33B284-376F-4AAD-9597-08188ADDA21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12" creationId="{AD87AF86-6A1F-4360-BA64-A0FDA3450AA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13" creationId="{BC36C867-4DDF-4982-9D72-34F2B6D0246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14" creationId="{41A65439-367F-4423-A5AC-61DBBB95A41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15" creationId="{A4C976B3-8B8D-458E-8D7A-0EDD575982F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16" creationId="{EB9C3D25-465B-4C96-91D3-5040FE010EB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17" creationId="{3534A84B-6F7F-4C7C-8C0F-80DD515B5DF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18" creationId="{E36E9A9A-3924-4E43-AEC0-C33AFECEC40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19" creationId="{1280C7F9-04C4-4482-9BCE-6826992A5C6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20" creationId="{C56DEFAD-51A9-447F-9DAB-0BD06166B46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21" creationId="{E06722D3-ED49-4A13-A9AE-43082113F07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22" creationId="{32052341-FB50-43F1-9ED4-20F6A68A04E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23" creationId="{43CA8451-DD03-4BBF-831F-6A91293C53A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24" creationId="{E3714046-A347-4288-BF55-AF07130F076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25" creationId="{AEB5C030-C404-4078-AFBB-58F63498616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26" creationId="{38FE14F1-E280-4B61-9296-B7C00D54BC6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27" creationId="{E9E03D69-D2DF-42E8-BBD6-7B22FDB5AFB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28" creationId="{012E68D2-ED7C-4E62-B067-9CEE779223B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29" creationId="{53B9FAE0-B247-4849-86F1-B1F7155629E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30" creationId="{666107D1-8912-4AF3-8402-6906EB21435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31" creationId="{6893BFDA-9129-41A4-AF71-B01BDE25010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32" creationId="{86CEFB9E-E9C2-47B5-8221-92254D21C36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33" creationId="{CEEBC042-4199-4EFB-A14D-7CA7DE43047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34" creationId="{D4CC770B-5614-4822-8B8A-399E28315C7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35" creationId="{E321526B-46C1-4748-86CF-2F299D1AD85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36" creationId="{8C20F758-0994-47DE-B70F-72AA786D4CB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37" creationId="{021AA1EB-DB0E-4911-9DAB-E404F33C6AD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38" creationId="{8801B755-5774-482E-9FF7-81B16455654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39" creationId="{D0C7D6FC-A12C-4858-B00C-45A9D1004AC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40" creationId="{C8AD60EE-54B0-455C-B3F8-8CFD259DE7B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41" creationId="{B1045D27-2F9E-439E-B490-3C5FDD4B2CB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42" creationId="{E684D16C-CA1C-41D1-84FC-239F9F13DF5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43" creationId="{4DD26671-E116-4FB1-96B8-43C155362A7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44" creationId="{B14369B2-4331-4F53-8535-4198548008D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45" creationId="{003B1C03-3632-4381-B678-0E0E167EA28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46" creationId="{D358887E-C945-4620-8531-386286F9A77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47" creationId="{E7AEEEE6-BFF3-47E7-8F27-E13F64141F5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48" creationId="{F815E204-E4C1-4F15-91ED-5E23028EEA7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49" creationId="{8EDB6C06-A3D7-486B-AEAA-01DF8BCA36C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50" creationId="{F710A635-0FE5-45D4-ACE7-9630C074E5D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51" creationId="{E86C11E7-3FF9-4E16-B486-CB4F58D0D5E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52" creationId="{3946DE39-E397-4979-956F-EBDEBA6EA234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53" creationId="{79E19970-9AA0-475D-BDF5-ADEE6A36CB5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54" creationId="{27B5AE30-7A97-436A-89E0-05A9B7163EC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55" creationId="{65FE8898-4DD8-4E8F-AF89-524B2807846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56" creationId="{909E9F47-AF27-4CD5-AEB7-3A2A36FCDFC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57" creationId="{AFF9C24A-A33E-4051-BAAA-FE802038022D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58" creationId="{2E625AA0-DDF8-464D-8B14-4E7EF46FCBB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59" creationId="{CBD94508-96DA-40A6-A37A-F9AD863E0B8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60" creationId="{EFBEE377-301E-43CE-A0E3-51D5F5F46F6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61" creationId="{0001E90F-543F-40FF-B323-99926A21EAF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62" creationId="{CE88424A-20EA-4F49-80A1-8F2EFED8859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63" creationId="{91B789EC-668D-43EE-B862-43C1825AE21A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64" creationId="{57EB7702-3C5D-4E37-B9B4-5CA2F132154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65" creationId="{611B8800-F980-4E12-A567-A7FA02EE282F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66" creationId="{60AFC5D4-E83B-4C22-B5D8-702E7084CC8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67" creationId="{4021187D-709F-446B-8A05-950B303CE2A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68" creationId="{CC51BD68-8E0E-4AB6-87C4-FB3661038A20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69" creationId="{3D518065-53E4-4C0E-961C-29F5840B62F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70" creationId="{654178B5-2648-4A78-9A5C-DA219F65198E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71" creationId="{DE1270B5-D6B1-48C6-9DBE-833820B903C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72" creationId="{C2CD2DD6-6D40-402C-B6E9-FF211E715BB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73" creationId="{39F830BD-BBF2-4E39-844F-D9D1EB9E4EB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74" creationId="{1E38D020-F876-4291-8C2F-79BBE1C8254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75" creationId="{147D2758-320D-41B3-9618-068872BD796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76" creationId="{886075EF-7521-4480-807E-9BA64065856B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77" creationId="{AA769379-1AC9-4B3D-B150-7640924176B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78" creationId="{ABC8E621-52F4-4FA9-99B3-931D80859E9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79" creationId="{FBB45259-EECD-408B-93D2-A620085FC7B1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80" creationId="{1CD4A16E-6E63-4443-A39D-D66553544AB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81" creationId="{DBEE8200-927B-4ACF-9614-E141175473D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82" creationId="{62051546-F537-4765-80AF-2AA6DCFB91F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83" creationId="{FA436FB3-B11E-406A-9F57-2C0F2BB8654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84" creationId="{D334F4C8-A6C2-4F7D-9743-061226E9BE3C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85" creationId="{E8791729-577C-4B20-A960-84308F14AE15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86" creationId="{26F78EB8-28E3-4825-BB4F-3DC48886C967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87" creationId="{CB14CB01-8C6C-4B59-9A47-1753AEA59276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88" creationId="{83448285-A028-4F66-AFE5-A18DE0B59A4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89" creationId="{EF51BBDD-8CDA-4635-BF08-940E1EC1ECD2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90" creationId="{C51AABCD-DF5D-4976-B902-8E741CE903E8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91" creationId="{379865BC-EA37-4C77-B1CC-7A2784DF0423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92" creationId="{B5B051C3-4ACD-4B44-8751-EA45353AD9F9}"/>
          </ac:spMkLst>
        </pc:spChg>
        <pc:spChg chg="mod">
          <ac:chgData name="Gabita Cruz" userId="b2611beb94f639ef" providerId="LiveId" clId="{B104059A-077F-4A54-824A-90F684F3A8D6}" dt="2021-11-09T01:02:00.568" v="246" actId="14100"/>
          <ac:spMkLst>
            <pc:docMk/>
            <pc:sldMk cId="1244490212" sldId="4112"/>
            <ac:spMk id="893" creationId="{4435AEF7-4311-4D39-B0AC-36132CB69FA7}"/>
          </ac:spMkLst>
        </pc:spChg>
        <pc:grpChg chg="add del mod">
          <ac:chgData name="Gabita Cruz" userId="b2611beb94f639ef" providerId="LiveId" clId="{B104059A-077F-4A54-824A-90F684F3A8D6}" dt="2021-11-09T00:49:08.557" v="230" actId="478"/>
          <ac:grpSpMkLst>
            <pc:docMk/>
            <pc:sldMk cId="1244490212" sldId="4112"/>
            <ac:grpSpMk id="2" creationId="{4A8931D7-EEDD-41E4-8BF9-AAEEE93CCB5D}"/>
          </ac:grpSpMkLst>
        </pc:grpChg>
        <pc:grpChg chg="add mod">
          <ac:chgData name="Gabita Cruz" userId="b2611beb94f639ef" providerId="LiveId" clId="{B104059A-077F-4A54-824A-90F684F3A8D6}" dt="2021-11-09T01:02:00.568" v="246" actId="14100"/>
          <ac:grpSpMkLst>
            <pc:docMk/>
            <pc:sldMk cId="1244490212" sldId="4112"/>
            <ac:grpSpMk id="471" creationId="{C85F3214-F5F8-4C78-8336-F3144F07A662}"/>
          </ac:grpSpMkLst>
        </pc:grpChg>
      </pc:sldChg>
      <pc:sldChg chg="addSp modSp new">
        <pc:chgData name="Gabita Cruz" userId="b2611beb94f639ef" providerId="LiveId" clId="{B104059A-077F-4A54-824A-90F684F3A8D6}" dt="2021-11-06T04:11:19.519" v="101" actId="14100"/>
        <pc:sldMkLst>
          <pc:docMk/>
          <pc:sldMk cId="2585264684" sldId="4113"/>
        </pc:sldMkLst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" creationId="{A31AC587-E717-4E3C-A2AE-6636F308479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" creationId="{04995E16-C55B-4F63-BC82-A66024A83C4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5" creationId="{6E9040C6-D3F3-437D-A92B-006B04149E1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6" creationId="{A8B46279-73C5-414B-895C-ADA1CE07E72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7" creationId="{458FD655-9480-474E-9EF8-B140E4EC264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8" creationId="{22A1098B-66B6-4D91-ABE7-DFFCAD70FB1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9" creationId="{092D21F6-0DCB-4A43-9CB6-3B1BE7C21F8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0" creationId="{5158B8C0-1AA3-439A-8630-FF8B9368249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1" creationId="{DB2E8099-73B6-41D4-B075-DF22FFCC51A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2" creationId="{642C9EE6-5DA3-4A68-B904-E32DF092735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3" creationId="{BB72FEEE-317E-42D1-9DF7-7BB212EA8F8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4" creationId="{F8FE1D4E-222B-4A25-83A9-7A6012399A8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5" creationId="{454A4743-53C6-4EB6-ACC3-640C4C21F3B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6" creationId="{6E679FA9-5653-4A6C-BC9A-2E1590B3FB5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7" creationId="{3BC10588-0556-48A0-9E42-F5FDE63F6EF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8" creationId="{3DDC7E84-4938-47E5-AEE2-57C9C823130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9" creationId="{DD1790BC-D9BB-47AD-80EF-7B4B3BD9058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0" creationId="{7C12CED5-0C22-46EC-B64A-DC10931EB8D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1" creationId="{E215859D-30B3-4548-9C59-C3076CB9AC3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2" creationId="{5D51D050-D2DD-4A74-8B4B-0C181E2D235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3" creationId="{F9165DEC-B445-4652-A3A5-23249C01ECE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4" creationId="{544191D4-06EA-4462-B3F4-DE5EFA2FD9E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5" creationId="{7A924FDC-B458-45D6-9553-E2CCA5EFFBD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6" creationId="{39EDFC92-1A15-45D7-9F52-F0F10EA5724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7" creationId="{2B1BE2FE-D1EC-4FFB-9A08-BC7B05B0D46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8" creationId="{C870FE18-F5C9-4850-9530-253CF407993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9" creationId="{AF1C1FA8-0656-4ABC-AE30-A124C348520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0" creationId="{EA86707C-6CA8-40DA-A44C-9BA2C928B1D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1" creationId="{D9FC52D6-8795-402B-BE84-5914604DA86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2" creationId="{8139E1D4-B175-4B2B-9911-521AB59A340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3" creationId="{8005D835-2CFD-4C75-8E19-89EAF597E59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4" creationId="{50FDA69B-99DD-4B17-AE4B-FAF8675A3FF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5" creationId="{E2A19EB1-9B38-4B2F-BFE2-55A387B294B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6" creationId="{56C4B2D5-218B-4D86-A320-F70FABD04BE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7" creationId="{1DF96C0C-FB38-4551-AE25-8790A3FCBEA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8" creationId="{1C2E61CB-E094-400F-BD8A-C8E66E931CF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9" creationId="{67C99152-3B98-426C-8F80-8739A962501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0" creationId="{DEEC2530-C6FB-4C89-8F15-68A786B875C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1" creationId="{C69AB6E8-DD62-4260-81B1-9F04056005F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2" creationId="{27C0E6FA-F3D5-49F8-B68A-1D628C2D2F8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3" creationId="{828D2F95-86FF-488F-BBEE-ABECFB565FB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4" creationId="{EEE4B336-C5BF-496F-B4E3-EFB09F15E40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5" creationId="{BC6E870A-7425-44F1-B0A1-D134E4E8FAF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6" creationId="{EF46245E-BBCA-4785-8C6D-6219902EEB9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7" creationId="{2E9E1343-EC09-4913-A770-DBD6073481B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8" creationId="{3F313C12-7C92-41A0-8176-9F3A7D8C835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9" creationId="{B854CE1E-E3B6-4F60-B444-82B3F63ED10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50" creationId="{052BAFCA-A74E-43CB-AA28-69CDB7907E1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51" creationId="{DCE7E081-242B-41C2-9E0C-63C0258AD76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52" creationId="{62EC40FB-B748-4C49-86D2-CBFAFDC59FC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53" creationId="{CE1274CA-66E5-4EF0-8FEC-D87700892EA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54" creationId="{C44A3B9A-F2F6-4B1E-B871-1801A834305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55" creationId="{8C93BB5F-84D6-47CC-B386-EE6211CC429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56" creationId="{F735DA46-377E-4FDE-ABFD-670A9B9BD03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57" creationId="{4EEE0A8B-9350-4E85-8017-60DB372671B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58" creationId="{891A67DE-2446-4384-8117-EC6BC15BE09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59" creationId="{684C953F-046C-4157-9D87-227FD960F2A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60" creationId="{932696F4-0522-493E-9784-93EC12571F5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61" creationId="{577BF116-FCEC-4994-9A5E-22BDAF04147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62" creationId="{0584F59F-D9B9-4DAD-B76A-CC33B243F5D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63" creationId="{DEC09F67-918B-4517-9768-0919BEAD95B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64" creationId="{59A85591-B4F2-4414-A6FF-3C01DC66972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65" creationId="{97944BCC-33A4-4E60-A00E-3843F3B6B07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66" creationId="{16D0CCA3-FB13-456D-8856-C09A8C3CA78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67" creationId="{2E74A235-9F11-471C-BDC4-1E1397FA9D5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68" creationId="{1322A30D-9FB0-4D6E-B11E-62616159D77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69" creationId="{C7272B05-2809-43AC-A615-B1DF63AEF91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70" creationId="{47A6C771-6C69-4487-8D7E-5850622EC3D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71" creationId="{5321BBFC-8521-4BE6-9F48-5DEA109224A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72" creationId="{A0F410C9-2C3E-4010-AB0C-011E71C2F06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73" creationId="{5DAB6BAB-E0FF-411B-8334-9ADCAB91639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74" creationId="{58B33F29-0BCF-4632-A226-D1F186E80CF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75" creationId="{42DAA808-6512-41F2-99DE-69D93B77BED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76" creationId="{1F4BF953-902D-454D-A184-5D9E2E9C9EC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77" creationId="{F7D03AD5-5FED-4419-BEE9-3BBE46E492E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78" creationId="{D41C3B9C-41A2-445E-A52D-1C3354F69D6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79" creationId="{F934AFA9-7218-4DD6-B6D6-3812E472B75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80" creationId="{B339FEA7-8FD2-43D3-A77D-49E8AE8BABE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81" creationId="{445AADEB-297E-4D4B-8F12-4F2EFBBC329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82" creationId="{C8027859-D583-4D43-BEBB-66205557ED4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83" creationId="{BA3B9B5A-C9E6-4567-8363-2DB94842968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84" creationId="{26E859FF-9233-43FB-A855-8E9147085FC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85" creationId="{0087185F-1ADE-4292-9905-EEE35920FAD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86" creationId="{4D085A47-215D-4E76-B12D-43AED3A81E7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87" creationId="{BB34BEE2-09CE-413E-BA34-6B299A8136A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88" creationId="{307DC9D9-0A7B-4BC1-BF04-68833595AE5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89" creationId="{AD586910-2B1C-4008-911C-9EC381434F8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90" creationId="{FBA8742C-9E62-4E1B-AEE8-6256539E210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91" creationId="{A244A548-544F-46A5-B23B-388ED1C0081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92" creationId="{314AA411-233B-448A-AF3F-7D303BA7F99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93" creationId="{B0570DC9-D58B-4FE7-92E3-8322B369762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94" creationId="{912670BF-E344-4FA3-AD49-FBFCFBAE614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95" creationId="{42328F77-3B44-40EC-A4EE-71EE7AEDD54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96" creationId="{01D9565A-25DC-461E-AA19-5A3BC01C2E3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97" creationId="{5E09CC85-A8BA-4776-A88F-E7EC1172D51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98" creationId="{3B8C8F5C-F0BF-4900-9A93-6244F1B7BD6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99" creationId="{E6529FE9-B75E-485E-B9F5-79B2C34E451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00" creationId="{16297A58-E68A-4239-9062-54292657BB4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01" creationId="{0D13A93B-21C3-4780-AE3B-575C7932FF4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02" creationId="{35C730C5-71FD-4E27-8F08-544F0B19464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03" creationId="{09060757-361C-4D5D-AD8D-9FB5E7D0F6F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04" creationId="{E87E947E-A871-472C-B5E0-594D657F977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05" creationId="{49E55DF4-EE31-43A5-A594-D0CD872C040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06" creationId="{9799F2FD-E54E-4F6A-8004-AF147A3109B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07" creationId="{1177FD9C-87CF-4966-B0D3-F2AA871D7B4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08" creationId="{A0D14778-C1D0-443E-B8B7-CB4EB1069E7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09" creationId="{332DC933-61CA-44C8-8EED-6895659C027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10" creationId="{84F84147-41AE-47D7-896D-3BA59AFB344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11" creationId="{D33AC8A6-6644-4182-B5BD-663D4374F4B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12" creationId="{214BD8EC-3500-4606-818E-89530CFEF6C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13" creationId="{047E8095-D079-4DBB-9F11-141990A8E08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14" creationId="{FE4F68CD-38C6-400F-A7A4-55E725ACCE1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15" creationId="{FB12941D-8E0E-4FB7-88C4-F775F7B4F30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16" creationId="{C7ECB87D-0D8A-4BA3-BA71-F203B621458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17" creationId="{FF507E53-224D-4DA7-B378-410263FCF76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18" creationId="{7292F2C4-86B0-4BDC-81B0-23C177DC9F0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19" creationId="{93741994-8357-418F-94A7-4550C1A3408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20" creationId="{5989AD47-272D-4332-941A-C681A85AA9B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21" creationId="{7FCE7A27-6715-4A3B-A308-56EF60E9765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22" creationId="{F7514B9B-134B-425C-A8AA-E4803F6046A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23" creationId="{B633C1A7-B0A8-4B4E-9431-1D7B6227DF2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24" creationId="{39659E79-F92A-4799-B2A4-58FBB12F5D3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25" creationId="{A4F5516F-3FB7-4F46-8483-F921658C1CD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26" creationId="{9F096557-0A6B-4E9D-9E6B-F6AF35FA48B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27" creationId="{991B1DBF-C18D-44FD-95EC-3544C11458A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28" creationId="{1E190EE0-D2A4-4BC0-8E05-D00C387D49B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29" creationId="{41837311-631D-4386-9D97-5353B92891A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30" creationId="{1873B98E-3BBE-472B-8ED2-D058498BD72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31" creationId="{4E067E3E-5A8E-4DA6-840E-736613D2544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32" creationId="{6DE38400-EBF8-42E7-BE7A-B27059DFAAC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33" creationId="{02B30038-4163-4224-A6D3-7B94494A880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34" creationId="{B9238B5B-C0A8-48DA-8EE2-8D0A08E1651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35" creationId="{EB58F803-1FB5-43C6-99BE-AE2EEBF7F1D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36" creationId="{0934C204-9031-4C79-A8B4-76D2BF05F1E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37" creationId="{A7085F8A-557A-4E87-857E-D32EBC0C990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38" creationId="{D85E7A9B-D107-4594-94EE-A0626251AFA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39" creationId="{40936417-9316-4E57-AB32-84D76BF06DF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40" creationId="{34F7D5AE-7C21-4A13-BE15-6C093D89522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41" creationId="{3F18284F-1E07-4F4E-ABCF-CF787132EEB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42" creationId="{452D72ED-026F-432D-BAC3-95B89E24AB8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43" creationId="{7C13F92C-0384-45C4-AE69-1382C951DC0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44" creationId="{1DD7753B-884B-44DE-AA16-C636054079D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45" creationId="{C867BBFB-CC97-4D1D-B94C-84A2C6A9E0A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46" creationId="{D489405C-F1B9-4A42-987E-83581F02A53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47" creationId="{0892605F-57AC-46E1-96CB-BB3DF9119CA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48" creationId="{11FDE8C9-99F9-4641-95C3-E7CA7B81DDA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49" creationId="{360992E0-F747-43E5-9290-B7AB64D9209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50" creationId="{CB257F08-094B-4B4E-B2F2-DB4B60ECA8B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51" creationId="{5F8CEC18-3D54-40BB-B024-7D986394EA1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52" creationId="{6593E732-7CB8-4AD2-BA75-83A36F5F79E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53" creationId="{0A6F57B2-C227-4E5F-9370-E6C8739489B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54" creationId="{93C04EBB-314A-4C9D-809A-74D205D522B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55" creationId="{16AD7E20-66A0-4D9D-BED2-4C5C128B16D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56" creationId="{CC8DAC65-72B6-4482-BB7A-31AC7280FFE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57" creationId="{E625B53A-33EF-43C9-9A70-B1DC05FA6A5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58" creationId="{247480DC-165E-48AF-9ACF-59E403532B6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59" creationId="{57E45F0E-51BF-4590-B83C-993E3C616A6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60" creationId="{3EA37C93-0DB8-4F3B-991E-1B490DD75AC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61" creationId="{AC971E73-D438-4694-A0CC-397CC440567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62" creationId="{DD6DBFFF-C1B7-453B-8210-A76AF9841D3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63" creationId="{2D9F84B6-0DB3-4A1F-B3B8-F0F4D51D7D0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64" creationId="{05B292FB-BC62-4408-BBF9-D33699EA99C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65" creationId="{D0C6627D-7593-4AFF-AC2D-8B907DD2904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66" creationId="{A97C31F6-570D-4241-82A6-9840241EDD6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67" creationId="{B1C0659E-A47E-4B9B-B82A-0D6E12AC762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68" creationId="{08CEE0F9-B83F-4125-8D1C-C18DF496450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69" creationId="{AAD45443-8683-4C55-BEF7-FD87FF4A925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70" creationId="{B58F9914-9779-4736-BA8F-AA868C043C3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71" creationId="{BC0FADA8-98DA-40AD-A693-3AC4DB7CBB7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72" creationId="{6582C7A1-170B-4F60-BC7C-F33C651EA6C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73" creationId="{A20C1341-7F1D-41AC-A76F-43B2BCD4148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74" creationId="{26F36F44-5ECE-44A5-AD50-25AFE1E9EAD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75" creationId="{227DFEB7-BE98-4974-96BD-850AF995150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76" creationId="{AC606BDE-CBC4-4E95-B717-2DC1C1A3F7D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77" creationId="{34D5A4C6-B243-48E8-8586-2EFBD165CDB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78" creationId="{2A2291CC-0C20-4516-B8AE-6951C68EBD0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79" creationId="{61DBF76C-72DF-4100-A768-539263A7537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80" creationId="{CB5ED098-167F-445E-B90E-B2B394E64DA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81" creationId="{8E34B271-B3A4-4BF1-BFF7-7EAEB65CA47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82" creationId="{E24E0908-5EC7-49FE-8B85-FC801E8B53A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83" creationId="{0948A589-5219-4D51-8580-303150341DF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84" creationId="{F6C557CF-1183-4B38-B69C-90C56A08A5F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85" creationId="{0CAAD29B-FB21-456A-A566-3E16C73629B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86" creationId="{7F59BA3D-01F0-40F7-81B1-A85B464F29F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87" creationId="{0ECD3327-FA39-4B48-87D9-BEE71D9BA9F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88" creationId="{A7620E51-9A9C-4243-9717-4708CF95EAE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89" creationId="{05F8FCC7-73F5-4DC6-AE64-581CF4165EE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90" creationId="{6628D7AA-436F-48A2-B28D-DC1DC33FF3D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91" creationId="{B982A14C-4BD8-4479-BDD4-2A8B2FD659B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92" creationId="{21C1DC9C-B97F-46C7-B6EA-88446ED7292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93" creationId="{F6C9E470-AA9C-4472-A5C9-FBB9AE757ED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94" creationId="{25A17824-3EF5-411C-8441-642B896D19D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95" creationId="{0163C804-453C-4B9B-A2D1-D8527730609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96" creationId="{15D991B7-BFE2-422F-984A-AA100C26070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97" creationId="{5ACDF42C-9351-4B38-9035-504302835F2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98" creationId="{9137AC52-6FD2-49D5-ABCC-E73DFC91020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199" creationId="{E3EF97F6-B188-4DD6-9371-5C4400B77F1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00" creationId="{E9D3E848-B3E1-4AA4-946D-3AB1722E9BD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01" creationId="{EE0875F7-3277-49D8-9673-86D29A99946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02" creationId="{D09FCFDD-1183-4D60-A231-9A9A7B58284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03" creationId="{C54B425A-D566-4F63-B283-568F11E3580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04" creationId="{D0FC43EB-E6BB-48E0-B4C6-390BFFF16C9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05" creationId="{665626D0-39CC-44FB-AF57-DA4A504E303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06" creationId="{F61B3A1C-7622-4284-9AB2-655088C17FC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07" creationId="{C638B050-BFE1-4F11-9F0B-E9B1B37AEBB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08" creationId="{D33A6B68-D7AC-47D4-A137-9F4F1424C58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09" creationId="{D9146A97-3147-4835-844B-7D0538BE5B7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10" creationId="{31F9B069-D9E8-4FBD-88EE-D6359F71873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11" creationId="{1A1C1A34-7740-4926-A16C-0D424FD1469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12" creationId="{5FC6561B-90CB-4DB7-90F8-BD8EF990A90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13" creationId="{CCF0AAAB-38FB-4F2D-BBBA-D00BE60A071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14" creationId="{E36A1A99-FD04-409B-8F00-5FC9A25DF0C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15" creationId="{1299322E-21DD-4940-B792-34D62720885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16" creationId="{CDE74966-C357-4887-9DC2-36EC158A60F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17" creationId="{6D6134FC-73A1-4350-A0B7-D8243867371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18" creationId="{61F205BE-CD7B-4A74-8437-003DB49982A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19" creationId="{4BCB33FF-ACA7-4FF1-BBBF-B89D471CCCA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20" creationId="{C0432BFF-1B7F-49C2-834C-EBDC902D21A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21" creationId="{347F0CF1-5B41-41CE-A0F4-87E85B8310E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22" creationId="{D8D7EFD2-16FF-453E-A21C-0AC964266DD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23" creationId="{1956F576-5289-4FA3-90B8-5430BDC13D8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24" creationId="{B95651BB-1787-407E-8157-C8F1A39840E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25" creationId="{D3F2057B-81D2-46F2-BAF5-19AB11E1108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26" creationId="{79000155-DD1D-46D7-BFE4-BCE9212E422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27" creationId="{79C03FF6-EF87-43B7-80ED-3624B87B09A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28" creationId="{F5A7DAE4-42C1-4ADD-8199-9E9BD03BFB0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29" creationId="{62C809E3-9425-4823-A4B5-C428F386E80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30" creationId="{87EFB156-5873-4054-876E-77DEC3FD48C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31" creationId="{2EF705F6-3C22-4526-84F3-4F603B8E1E0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32" creationId="{BAF26A2C-48F7-49FF-BBA5-AA0FB34A85D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33" creationId="{0A795A45-658D-4B8A-A165-6685B99F60F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34" creationId="{720D04EE-F444-405C-85C3-62610934EFA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35" creationId="{A3CB5EDC-18C5-460E-B468-4DB68F43456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36" creationId="{D6A2C10C-3FD1-4305-BEB4-5E6FA7D8B42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37" creationId="{2DA16A8A-7D49-4DD5-AE12-4A6E5D4E336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38" creationId="{22942FC6-72F5-42DF-84EC-C699A37C24D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39" creationId="{3FA2D046-62DE-4656-B0A9-75291B53BD3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40" creationId="{686B44BF-B531-4577-8F0B-D2BA6EECAEE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41" creationId="{7533704C-B1C2-45CC-9DA5-F9BE145B541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42" creationId="{0C868110-7B8A-4BD4-9F14-552EE4EC4A8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43" creationId="{71445F2F-41D5-4A71-871D-5AA16DCFF05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44" creationId="{F4277ECD-3E22-4553-A52B-81BEAE55C1B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45" creationId="{6D13ABB5-DCDC-4839-8A88-3DE0FD73BF3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46" creationId="{6B3B86B2-F3CA-4A68-9592-AE3268754D0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47" creationId="{8D4E0B95-5D26-4B32-87F3-949D74E889C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48" creationId="{CA30DE13-0B9B-41FE-AFF5-2DF15CF19EF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49" creationId="{79627C1D-0A98-44AE-973C-BE95E0A9E70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50" creationId="{0CA575BA-0500-4F16-8375-A9380F8D0CB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51" creationId="{7C579C53-A0DA-41B4-B94B-C37D32A83A1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52" creationId="{FEB63BAC-883E-4AD7-BB21-8483291EDC0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53" creationId="{CB469B4C-608E-4EDA-9BC9-2D820986595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54" creationId="{DC6E897E-6E81-406F-B761-30EF1B46752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55" creationId="{C27AF617-F826-478F-8F50-5DBCADC0822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56" creationId="{76E15089-B64B-4801-B031-D1750F84400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57" creationId="{BB341946-23B7-430B-A300-528D92C84A6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58" creationId="{E4663CDA-51C0-4D74-8C3D-8F4446A2D89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59" creationId="{4BA2F678-EC30-4CED-A504-1007C8063BC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60" creationId="{9A879637-8E89-457D-B409-4ADD3E75916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61" creationId="{E4687CEA-DED5-40D3-9281-9109826BFAC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62" creationId="{69C67704-6D33-40BC-830D-7154219D02E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63" creationId="{8DB137D3-0B7A-4CB5-A53B-4AD2EDD358A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64" creationId="{116AD23C-59DD-4E14-BE6C-7CEE1370073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65" creationId="{BC7BF6ED-2A63-4255-851B-8EB6E9D1975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66" creationId="{4354C2CF-974E-4B26-B152-41CB1BB2B49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67" creationId="{41ED3A39-7DCE-4596-9FE0-C18B013D1E6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68" creationId="{76D9FEBE-5DC8-4364-B674-CFF5998A34C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69" creationId="{2FAAE187-7F08-4029-A509-17498E95D2F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70" creationId="{B68D7AC6-0D85-450F-BA8E-7D6B120BD28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71" creationId="{FB0A3351-9982-4C73-94F7-B12FA015852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72" creationId="{1F0B0E34-96F2-4F19-90F6-F09852BCDDC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73" creationId="{493BBFB9-0663-42EE-9D59-BBE604473F4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74" creationId="{709F6ED6-06D7-4C26-B1ED-904C5A6F5FB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75" creationId="{098E75DC-D66B-4D73-94C7-405CD251C8E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76" creationId="{FE3D78F3-6B1E-4DD6-A214-B41A6359B8E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77" creationId="{7C334BFA-F1DC-41E2-9899-A42AC810342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78" creationId="{064F58A3-D636-4A99-9CBF-AFCD0EA598C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79" creationId="{D87A55A5-18F5-4E76-A12D-1EC561FBF5F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80" creationId="{6AAA3075-2B60-49BD-A535-9E2FB01A7CA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81" creationId="{2C3A5F28-102A-4C7C-A1A2-3B8E22E5072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82" creationId="{EFA0FD91-D9C3-40C4-A6AF-2E52A649986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83" creationId="{E7D15512-F28A-45CD-92DE-84A0ACCD0A8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84" creationId="{2BB1C05F-6B38-4977-A6FD-3278D06D02F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85" creationId="{A023495B-EA07-416D-A20B-4F86F58EEED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86" creationId="{E3905D92-A32E-4DBA-97A6-413196C4EB5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87" creationId="{4DF24782-B824-4743-9FD1-F7AFA075641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88" creationId="{2CBECC72-0E80-43B8-9330-B88702D31C2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89" creationId="{7D957D73-F43C-4A24-9E57-DA3FC89C548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90" creationId="{FAE8B62F-3AA0-4FED-814E-64F9C99BFB1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91" creationId="{D588794A-A9E5-4591-BF8E-48456E42F56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92" creationId="{01827B66-288E-4EE8-BE31-012586C8C3B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93" creationId="{A6C168A5-F4A6-47FB-AC8C-0240001C3B4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94" creationId="{333F708E-7B42-493C-AFFE-A42293979C5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95" creationId="{0B8C37AF-E9E7-4D2F-A6F1-C602CF17E14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96" creationId="{FD7E26CD-20E0-4B0C-BE6D-D64210EC0C7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97" creationId="{EDDFF263-2DC0-4D4F-ABB3-B9EBD1E7F02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98" creationId="{7BC40509-4085-4893-B2D5-ABF86EFC22D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299" creationId="{600B1F83-6423-4239-8D01-9648FB14F97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00" creationId="{18DBD54D-A8AD-418A-A8BC-2F1E75A53C3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01" creationId="{88D03E6E-5868-4A5C-B8D3-7912B4396C8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02" creationId="{B8007FC1-A039-4747-9213-F36A940D269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03" creationId="{0E46C99B-10A1-4B04-9E2C-A6B3BB68D1C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04" creationId="{FF24AEB7-EDDE-458C-91CB-74663BC3AC3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05" creationId="{C6E8391C-D716-4DB9-B27C-D89DEFA257C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06" creationId="{281A7960-BBBC-4FD4-A6FC-39A66FE9788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07" creationId="{6E0F408D-E3CB-4B96-8A65-90BF27B5A7C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08" creationId="{584B3F4E-F632-4497-BC2F-391A3F27E4A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09" creationId="{BBAF85F2-AD74-494E-9C38-BCA15270033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10" creationId="{72B7B9BC-D63A-4BC2-82A9-D7BEFC52317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11" creationId="{D5A9C01E-06DB-4FB5-A3C0-2C75FEF83B4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12" creationId="{E383F294-B25C-4ECC-BD9A-4FB9D3A8007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13" creationId="{B418A95E-DDDB-4614-BDD6-EA10414E6B3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14" creationId="{9B772881-3F88-422A-ABFA-41E6B4A7DB4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15" creationId="{7D037C08-A961-4DA5-9040-2107B7CBDAB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16" creationId="{1AF080D8-6CE2-4D57-B144-74800119AD4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17" creationId="{2A97E994-3126-46D9-960F-129B5DF0DAA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18" creationId="{0FDD337B-4D22-4FC6-8BE0-E1A75D8022E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19" creationId="{14A2DF0B-53E9-44D7-A62C-1D7556C34D0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20" creationId="{7A38801E-0B15-46B8-8355-BC29AF48D47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21" creationId="{65821C3D-1A97-42D9-9EDC-5E8B720C63C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22" creationId="{97A0E4D7-1F8B-4A1F-955B-8D2BB171772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23" creationId="{8CC289F8-88A4-4843-B59C-E5476C991D6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24" creationId="{1DDAD1D4-E98A-4FAA-BD54-6F77A0F8E73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25" creationId="{7F618EA7-5F15-4167-9C4B-897436752C7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26" creationId="{1940C6DA-2E9F-4D67-966D-A98065D11B3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27" creationId="{6B00774E-E620-4A46-A619-A9C9A7EABDB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28" creationId="{7F6ECE84-3E79-4612-8C1B-FC532E0A80E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29" creationId="{8ABEF917-4B70-4962-BE78-3A3A1541C05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30" creationId="{4BF2B6C7-3075-43F5-BAC7-23CCE626581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31" creationId="{3A5940D3-2D77-49E8-816A-0AB50CE451A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32" creationId="{9E76870D-EA74-4A75-8CA4-BFB7F172AF5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33" creationId="{A5CB823E-B188-4F00-920B-DBD09F09ABE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34" creationId="{2C1C1220-F56D-4D51-92AB-3B3D62D7305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35" creationId="{4AFD47BD-30C9-4554-A5BD-B6F998EB28E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36" creationId="{B404FD4D-7A53-4794-B4D3-8EBAF823A22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37" creationId="{5D5D6B8B-E885-474A-928D-18FE2B8BF38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38" creationId="{FCB0C65B-4D11-4C94-8E2F-B4A60BF571E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39" creationId="{1DC6B4B3-3C20-48EE-BDCF-584AE94BA1F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40" creationId="{BE103220-AD26-4DB1-B493-4637D85148E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41" creationId="{31636267-05FA-4A25-8872-430B3A0DF14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42" creationId="{781A761D-D6C2-4E54-856E-83F71F51955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43" creationId="{E50573B0-A673-4A19-95D6-C712BD4D8FC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44" creationId="{BE131652-B97F-4BC4-B3EF-D746FC69812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45" creationId="{601BABED-81B3-4393-8AC3-B02E93A4536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46" creationId="{A501965E-3D5A-4A8C-8CDC-CC0F7AF61A3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47" creationId="{8BA8AA9B-7C72-4414-A903-DCF3A86695F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48" creationId="{D2DDA2A5-6D5E-4ECA-9563-4F455064D28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49" creationId="{CEA78358-F80F-4F0E-AAC5-C3952DA4997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50" creationId="{226B4FFF-276A-4BF4-9706-592E6DD24D3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51" creationId="{F9408724-E2E5-486C-93E7-5E1CCF2E8C1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52" creationId="{DC001D42-8314-4437-900F-4B68C421ECA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53" creationId="{732D8E66-0D2F-423E-B434-0D44F8353E4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54" creationId="{390553D0-5C77-4E7D-940D-3F2ABE5F458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55" creationId="{C13F0C35-4665-427D-ADF7-D553F6BED0E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56" creationId="{300755B0-E5CC-4878-98DD-12DE11CA25B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57" creationId="{64DFD8C2-67CF-41E5-82A5-C8161D2E403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58" creationId="{B2DF49AD-09ED-4272-8E41-6BFDCB37465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59" creationId="{B7C39931-1716-4B12-94DE-DA3B689659D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60" creationId="{058F11B8-E46D-4D3A-A5EC-0EBBA8ABB5B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61" creationId="{920944D9-1681-482B-990C-B2F11E9E4BE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62" creationId="{F7B50200-2DCF-4261-9954-DC4398D4BB3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63" creationId="{A2368396-66E5-46AC-ABCD-266384EA901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64" creationId="{67038582-7553-4E2C-A170-753E094F678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65" creationId="{5903D95D-8B0F-46B5-A916-06FF9642829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66" creationId="{E8742365-14CD-44F9-8EBE-C988EE3AB6E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67" creationId="{AF89F65D-6B01-4A1A-A38E-29AC74A4306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68" creationId="{0E5F409F-A988-4F70-9B75-104D813E9DF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69" creationId="{4747FAF4-9E8B-4794-B276-2384FAD252B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70" creationId="{C238D1C6-F7BB-4167-A445-0508F9E8BB8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71" creationId="{B74DD6F6-DFA2-402E-A0C5-0D744FDD7CB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72" creationId="{E0F3CAFA-4815-4EC2-B723-C1D99CEA22D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73" creationId="{6776C5B5-B095-4D4E-8E5C-0D745CFA1F3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74" creationId="{07238CD9-1086-48E6-BD53-36D52A9A774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75" creationId="{3DD62471-52F4-4723-9E88-248EA299F97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76" creationId="{47DD2AA9-C30C-4828-B1BC-05EEC8C44DB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77" creationId="{A2497F1E-7058-47E5-B4EA-12FCE8B9D63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78" creationId="{1761149E-6442-40F2-BEA0-28A11D282A7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79" creationId="{86D1FCCD-0CBE-46E6-B6C8-F4589AF438A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80" creationId="{F00EF2FE-310D-4FC3-AD5C-0363D36B7D7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81" creationId="{F2CB5ECA-8794-4098-B5C6-62AC405D42B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82" creationId="{566039D3-38FE-4F55-9E46-5063B847E94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83" creationId="{DA84101C-505B-40B8-B896-3227396232D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84" creationId="{8AC2ED24-E4F2-4AC8-BBAC-60623F1DF94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85" creationId="{10D3AA51-02D4-4290-B2C9-ADF4D5115264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86" creationId="{6C865222-A146-4020-A2D8-AA808059F09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87" creationId="{05373F25-13D0-4BB9-B458-A54C1AB1D43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88" creationId="{8AF296E1-D9AE-40C0-A25A-6B7DE6FCD80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89" creationId="{01CDCAD7-980A-4208-921D-924DB1FB22E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90" creationId="{9A978B29-D332-403A-B1F2-45656596143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91" creationId="{A6CAE5CB-AB2E-4CF4-91E3-0FCBA954C82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92" creationId="{4A8CF9B7-2E2F-4284-AEDB-55C2A3DA05D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93" creationId="{75A5DFFA-C954-49B7-9094-34842335095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94" creationId="{4EBEFF7B-89E8-4506-A7B7-C482AF0691C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95" creationId="{86B2342A-DBF8-4EF0-AD3B-961C6568B53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96" creationId="{B65C1112-E163-4BE1-9DDA-10D4BD9B711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97" creationId="{A2BB61F5-012E-408F-A8A3-327DFF624D5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98" creationId="{753A98F5-F938-4B16-B19D-D14F7B8CE70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399" creationId="{2F04F79E-5D67-4F7A-BB50-6493463819B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00" creationId="{1AF5E804-33D4-4ABF-BBC5-33D1E33A93D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01" creationId="{50463F21-90FC-4340-BE14-33C8108CFDD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02" creationId="{9CD7603D-258C-403B-95AA-2EF0F13109C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03" creationId="{7ECFEBED-C46A-48A2-85B9-99E5D0D8FFC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04" creationId="{F27E8A48-D18D-4E02-AC1D-91447CF5363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05" creationId="{B9F4105A-5118-4215-BF25-39F783EA7EC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06" creationId="{0932BCA0-45C9-492F-939D-03323396945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07" creationId="{8D05A7CB-020D-4125-AEB5-701C0DB11FDA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08" creationId="{B962EB6D-22FE-43A5-8CBD-054E5C470A3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09" creationId="{33BAF2F3-4BAA-4CC3-8081-E88EB927A9B1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10" creationId="{87308251-873A-4567-B953-3E3620DA97E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11" creationId="{1FA051F9-50AA-43ED-B7A3-B9C65C3615C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12" creationId="{E65B084F-FB7F-4E52-8690-95680A66859E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13" creationId="{A737EF44-F59F-4B3B-8441-B0151819ABE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14" creationId="{17F1F90F-4D67-418A-9E1D-6BB88A0026EB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15" creationId="{BC28D743-7C7C-4309-BE30-507A050CF613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16" creationId="{F37C4E80-1C47-4604-A11B-B774641D7900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17" creationId="{CC3D9A22-8B93-4ABC-B76D-EC1AD1A0432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18" creationId="{CC0DC847-0D3F-411B-9FFC-05525989E72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19" creationId="{32A31BF9-D3C4-4A55-B446-9EA88CD63362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20" creationId="{1C44331F-9802-4789-A0B7-586D29DA8FD9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21" creationId="{3954974E-EEC1-4003-9269-D0DB140F338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22" creationId="{3BE028D9-41F3-4EB1-B9DC-E73793C58D4F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23" creationId="{25D5721D-D461-4531-8105-71215010DEBC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24" creationId="{48C07BB7-735E-453C-8C3C-3D70333F319D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25" creationId="{158A2F9F-F499-41C0-AE7D-589A3CDCAEB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26" creationId="{88277355-6F15-4F93-964A-A3558E87A4A5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27" creationId="{D9E8D36C-F531-4800-B597-D957CF609866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28" creationId="{3BF0A838-8C87-44F2-9702-1217BE3A36D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29" creationId="{E918C611-3409-4C44-9C01-5B4B8EE61468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30" creationId="{8F3E98AC-3D1A-498C-9822-3BD34447C7C7}"/>
          </ac:spMkLst>
        </pc:spChg>
        <pc:spChg chg="mod">
          <ac:chgData name="Gabita Cruz" userId="b2611beb94f639ef" providerId="LiveId" clId="{B104059A-077F-4A54-824A-90F684F3A8D6}" dt="2021-11-06T04:11:19.519" v="101" actId="14100"/>
          <ac:spMkLst>
            <pc:docMk/>
            <pc:sldMk cId="2585264684" sldId="4113"/>
            <ac:spMk id="431" creationId="{A87FE2B0-47C0-432F-B0A0-1C03C9D693A5}"/>
          </ac:spMkLst>
        </pc:spChg>
        <pc:grpChg chg="add mod">
          <ac:chgData name="Gabita Cruz" userId="b2611beb94f639ef" providerId="LiveId" clId="{B104059A-077F-4A54-824A-90F684F3A8D6}" dt="2021-11-06T04:11:19.519" v="101" actId="14100"/>
          <ac:grpSpMkLst>
            <pc:docMk/>
            <pc:sldMk cId="2585264684" sldId="4113"/>
            <ac:grpSpMk id="2" creationId="{C6F68913-DBCB-40BD-95CF-B917C22C0309}"/>
          </ac:grpSpMkLst>
        </pc:grpChg>
      </pc:sldChg>
      <pc:sldChg chg="addSp delSp modSp new del mod">
        <pc:chgData name="Gabita Cruz" userId="b2611beb94f639ef" providerId="LiveId" clId="{B104059A-077F-4A54-824A-90F684F3A8D6}" dt="2021-11-09T02:50:56.570" v="466" actId="47"/>
        <pc:sldMkLst>
          <pc:docMk/>
          <pc:sldMk cId="3176099068" sldId="4114"/>
        </pc:sldMkLst>
        <pc:spChg chg="add del mod">
          <ac:chgData name="Gabita Cruz" userId="b2611beb94f639ef" providerId="LiveId" clId="{B104059A-077F-4A54-824A-90F684F3A8D6}" dt="2021-11-09T02:39:46.915" v="434" actId="21"/>
          <ac:spMkLst>
            <pc:docMk/>
            <pc:sldMk cId="3176099068" sldId="4114"/>
            <ac:spMk id="4" creationId="{C894FEBC-949D-4917-90B9-D120159477F9}"/>
          </ac:spMkLst>
        </pc:spChg>
        <pc:spChg chg="add del mod">
          <ac:chgData name="Gabita Cruz" userId="b2611beb94f639ef" providerId="LiveId" clId="{B104059A-077F-4A54-824A-90F684F3A8D6}" dt="2021-11-09T02:39:46.915" v="434" actId="21"/>
          <ac:spMkLst>
            <pc:docMk/>
            <pc:sldMk cId="3176099068" sldId="4114"/>
            <ac:spMk id="5" creationId="{019F4E1A-9B02-4E22-AB0A-3C53A7F9D5DA}"/>
          </ac:spMkLst>
        </pc:spChg>
        <pc:spChg chg="add del mod">
          <ac:chgData name="Gabita Cruz" userId="b2611beb94f639ef" providerId="LiveId" clId="{B104059A-077F-4A54-824A-90F684F3A8D6}" dt="2021-11-09T02:39:46.915" v="434" actId="21"/>
          <ac:spMkLst>
            <pc:docMk/>
            <pc:sldMk cId="3176099068" sldId="4114"/>
            <ac:spMk id="6" creationId="{A46553B5-8A97-463E-B170-240953710C70}"/>
          </ac:spMkLst>
        </pc:spChg>
        <pc:spChg chg="add del mod">
          <ac:chgData name="Gabita Cruz" userId="b2611beb94f639ef" providerId="LiveId" clId="{B104059A-077F-4A54-824A-90F684F3A8D6}" dt="2021-11-09T02:39:46.915" v="434" actId="21"/>
          <ac:spMkLst>
            <pc:docMk/>
            <pc:sldMk cId="3176099068" sldId="4114"/>
            <ac:spMk id="7" creationId="{9FA22F7A-406A-4D5D-B3B4-97EF8A05010A}"/>
          </ac:spMkLst>
        </pc:spChg>
        <pc:spChg chg="add del mod">
          <ac:chgData name="Gabita Cruz" userId="b2611beb94f639ef" providerId="LiveId" clId="{B104059A-077F-4A54-824A-90F684F3A8D6}" dt="2021-11-09T02:39:46.915" v="434" actId="21"/>
          <ac:spMkLst>
            <pc:docMk/>
            <pc:sldMk cId="3176099068" sldId="4114"/>
            <ac:spMk id="8" creationId="{AD8118F0-E52B-4F3A-BCAA-D1B7BC338AEF}"/>
          </ac:spMkLst>
        </pc:spChg>
        <pc:spChg chg="add del mod">
          <ac:chgData name="Gabita Cruz" userId="b2611beb94f639ef" providerId="LiveId" clId="{B104059A-077F-4A54-824A-90F684F3A8D6}" dt="2021-11-09T02:39:46.915" v="434" actId="21"/>
          <ac:spMkLst>
            <pc:docMk/>
            <pc:sldMk cId="3176099068" sldId="4114"/>
            <ac:spMk id="9" creationId="{BDB2838B-83FE-47C4-8115-F1387B31FAE8}"/>
          </ac:spMkLst>
        </pc:spChg>
        <pc:spChg chg="add del mod">
          <ac:chgData name="Gabita Cruz" userId="b2611beb94f639ef" providerId="LiveId" clId="{B104059A-077F-4A54-824A-90F684F3A8D6}" dt="2021-11-09T02:39:46.915" v="434" actId="21"/>
          <ac:spMkLst>
            <pc:docMk/>
            <pc:sldMk cId="3176099068" sldId="4114"/>
            <ac:spMk id="10" creationId="{F52EAEFD-8CFF-4B82-9446-6876C779AE63}"/>
          </ac:spMkLst>
        </pc:spChg>
        <pc:spChg chg="add del mod">
          <ac:chgData name="Gabita Cruz" userId="b2611beb94f639ef" providerId="LiveId" clId="{B104059A-077F-4A54-824A-90F684F3A8D6}" dt="2021-11-09T02:39:46.915" v="434" actId="21"/>
          <ac:spMkLst>
            <pc:docMk/>
            <pc:sldMk cId="3176099068" sldId="4114"/>
            <ac:spMk id="11" creationId="{49F66C5F-1BF2-4B2B-8D4A-58AA77A48407}"/>
          </ac:spMkLst>
        </pc:spChg>
        <pc:spChg chg="add del mod">
          <ac:chgData name="Gabita Cruz" userId="b2611beb94f639ef" providerId="LiveId" clId="{B104059A-077F-4A54-824A-90F684F3A8D6}" dt="2021-11-09T02:39:46.915" v="434" actId="21"/>
          <ac:spMkLst>
            <pc:docMk/>
            <pc:sldMk cId="3176099068" sldId="4114"/>
            <ac:spMk id="12" creationId="{5579A82C-C4E2-4D9E-AB39-6A209DAEEDB5}"/>
          </ac:spMkLst>
        </pc:spChg>
        <pc:spChg chg="add del mod">
          <ac:chgData name="Gabita Cruz" userId="b2611beb94f639ef" providerId="LiveId" clId="{B104059A-077F-4A54-824A-90F684F3A8D6}" dt="2021-11-09T02:39:46.915" v="434" actId="21"/>
          <ac:spMkLst>
            <pc:docMk/>
            <pc:sldMk cId="3176099068" sldId="4114"/>
            <ac:spMk id="13" creationId="{05F8F53B-7999-47A7-86D7-83C5FA5D482D}"/>
          </ac:spMkLst>
        </pc:spChg>
        <pc:picChg chg="add mod">
          <ac:chgData name="Gabita Cruz" userId="b2611beb94f639ef" providerId="LiveId" clId="{B104059A-077F-4A54-824A-90F684F3A8D6}" dt="2021-11-06T04:14:16.684" v="124" actId="27614"/>
          <ac:picMkLst>
            <pc:docMk/>
            <pc:sldMk cId="3176099068" sldId="4114"/>
            <ac:picMk id="3" creationId="{D14F712D-93CB-45AF-87AC-2BA81F598E02}"/>
          </ac:picMkLst>
        </pc:picChg>
      </pc:sldChg>
      <pc:sldChg chg="addSp delSp modSp new del mod">
        <pc:chgData name="Gabita Cruz" userId="b2611beb94f639ef" providerId="LiveId" clId="{B104059A-077F-4A54-824A-90F684F3A8D6}" dt="2021-11-09T03:46:06.898" v="753" actId="47"/>
        <pc:sldMkLst>
          <pc:docMk/>
          <pc:sldMk cId="1763882125" sldId="4115"/>
        </pc:sldMkLst>
        <pc:spChg chg="add del mod">
          <ac:chgData name="Gabita Cruz" userId="b2611beb94f639ef" providerId="LiveId" clId="{B104059A-077F-4A54-824A-90F684F3A8D6}" dt="2021-11-09T03:45:02.891" v="749" actId="21"/>
          <ac:spMkLst>
            <pc:docMk/>
            <pc:sldMk cId="1763882125" sldId="4115"/>
            <ac:spMk id="4" creationId="{D0CE4EC5-EFCC-4C5E-B502-5C622A16F3F6}"/>
          </ac:spMkLst>
        </pc:spChg>
        <pc:spChg chg="add del mod">
          <ac:chgData name="Gabita Cruz" userId="b2611beb94f639ef" providerId="LiveId" clId="{B104059A-077F-4A54-824A-90F684F3A8D6}" dt="2021-11-09T03:45:02.891" v="749" actId="21"/>
          <ac:spMkLst>
            <pc:docMk/>
            <pc:sldMk cId="1763882125" sldId="4115"/>
            <ac:spMk id="5" creationId="{7CE565A8-56E5-4D31-803A-72EA44945FEF}"/>
          </ac:spMkLst>
        </pc:spChg>
        <pc:spChg chg="add del mod">
          <ac:chgData name="Gabita Cruz" userId="b2611beb94f639ef" providerId="LiveId" clId="{B104059A-077F-4A54-824A-90F684F3A8D6}" dt="2021-11-09T03:45:02.891" v="749" actId="21"/>
          <ac:spMkLst>
            <pc:docMk/>
            <pc:sldMk cId="1763882125" sldId="4115"/>
            <ac:spMk id="6" creationId="{E95C2AF3-C282-43BE-B25E-CB220D350824}"/>
          </ac:spMkLst>
        </pc:spChg>
        <pc:spChg chg="add del mod">
          <ac:chgData name="Gabita Cruz" userId="b2611beb94f639ef" providerId="LiveId" clId="{B104059A-077F-4A54-824A-90F684F3A8D6}" dt="2021-11-09T03:45:02.891" v="749" actId="21"/>
          <ac:spMkLst>
            <pc:docMk/>
            <pc:sldMk cId="1763882125" sldId="4115"/>
            <ac:spMk id="7" creationId="{B5559FCD-AD77-4FE2-8FF7-E5DCE699615B}"/>
          </ac:spMkLst>
        </pc:spChg>
        <pc:picChg chg="add mod">
          <ac:chgData name="Gabita Cruz" userId="b2611beb94f639ef" providerId="LiveId" clId="{B104059A-077F-4A54-824A-90F684F3A8D6}" dt="2021-11-06T04:14:35.704" v="131" actId="27614"/>
          <ac:picMkLst>
            <pc:docMk/>
            <pc:sldMk cId="1763882125" sldId="4115"/>
            <ac:picMk id="3" creationId="{45ACEC2E-F7ED-4368-B6CF-1BFB85491860}"/>
          </ac:picMkLst>
        </pc:picChg>
      </pc:sldChg>
      <pc:sldChg chg="addSp delSp modSp new del mod">
        <pc:chgData name="Gabita Cruz" userId="b2611beb94f639ef" providerId="LiveId" clId="{B104059A-077F-4A54-824A-90F684F3A8D6}" dt="2021-11-11T01:56:32.337" v="973" actId="2696"/>
        <pc:sldMkLst>
          <pc:docMk/>
          <pc:sldMk cId="4089578289" sldId="4116"/>
        </pc:sldMkLst>
        <pc:spChg chg="add del mod">
          <ac:chgData name="Gabita Cruz" userId="b2611beb94f639ef" providerId="LiveId" clId="{B104059A-077F-4A54-824A-90F684F3A8D6}" dt="2021-11-11T01:23:22.612" v="922" actId="21"/>
          <ac:spMkLst>
            <pc:docMk/>
            <pc:sldMk cId="4089578289" sldId="4116"/>
            <ac:spMk id="4" creationId="{1B4DD050-CCAD-4F60-A7A3-D8EB039D12BB}"/>
          </ac:spMkLst>
        </pc:spChg>
        <pc:spChg chg="add del mod">
          <ac:chgData name="Gabita Cruz" userId="b2611beb94f639ef" providerId="LiveId" clId="{B104059A-077F-4A54-824A-90F684F3A8D6}" dt="2021-11-11T01:23:22.612" v="922" actId="21"/>
          <ac:spMkLst>
            <pc:docMk/>
            <pc:sldMk cId="4089578289" sldId="4116"/>
            <ac:spMk id="5" creationId="{495556C6-EE5F-49DC-9AD3-077EBA534458}"/>
          </ac:spMkLst>
        </pc:spChg>
        <pc:spChg chg="add del mod">
          <ac:chgData name="Gabita Cruz" userId="b2611beb94f639ef" providerId="LiveId" clId="{B104059A-077F-4A54-824A-90F684F3A8D6}" dt="2021-11-11T01:53:32.436" v="969" actId="21"/>
          <ac:spMkLst>
            <pc:docMk/>
            <pc:sldMk cId="4089578289" sldId="4116"/>
            <ac:spMk id="6" creationId="{C1DB531C-082E-4D21-B255-1808285C6542}"/>
          </ac:spMkLst>
        </pc:spChg>
        <pc:spChg chg="add del mod">
          <ac:chgData name="Gabita Cruz" userId="b2611beb94f639ef" providerId="LiveId" clId="{B104059A-077F-4A54-824A-90F684F3A8D6}" dt="2021-11-11T01:53:32.436" v="969" actId="21"/>
          <ac:spMkLst>
            <pc:docMk/>
            <pc:sldMk cId="4089578289" sldId="4116"/>
            <ac:spMk id="7" creationId="{9DD9AF74-90E6-445E-8D2F-37B4844DCEB3}"/>
          </ac:spMkLst>
        </pc:spChg>
        <pc:spChg chg="add del mod">
          <ac:chgData name="Gabita Cruz" userId="b2611beb94f639ef" providerId="LiveId" clId="{B104059A-077F-4A54-824A-90F684F3A8D6}" dt="2021-11-11T01:53:32.436" v="969" actId="21"/>
          <ac:spMkLst>
            <pc:docMk/>
            <pc:sldMk cId="4089578289" sldId="4116"/>
            <ac:spMk id="8" creationId="{67815828-ED74-4541-A615-AD2214C1BD72}"/>
          </ac:spMkLst>
        </pc:spChg>
        <pc:spChg chg="add del mod">
          <ac:chgData name="Gabita Cruz" userId="b2611beb94f639ef" providerId="LiveId" clId="{B104059A-077F-4A54-824A-90F684F3A8D6}" dt="2021-11-11T01:53:32.436" v="969" actId="21"/>
          <ac:spMkLst>
            <pc:docMk/>
            <pc:sldMk cId="4089578289" sldId="4116"/>
            <ac:spMk id="9" creationId="{153D1D7E-8A63-4F67-9A5A-A1E775C3C9FD}"/>
          </ac:spMkLst>
        </pc:spChg>
        <pc:spChg chg="add del mod">
          <ac:chgData name="Gabita Cruz" userId="b2611beb94f639ef" providerId="LiveId" clId="{B104059A-077F-4A54-824A-90F684F3A8D6}" dt="2021-11-11T01:53:32.436" v="969" actId="21"/>
          <ac:spMkLst>
            <pc:docMk/>
            <pc:sldMk cId="4089578289" sldId="4116"/>
            <ac:spMk id="10" creationId="{2B255A04-C934-49D7-B30D-C50FE28D3BB4}"/>
          </ac:spMkLst>
        </pc:spChg>
        <pc:spChg chg="add del mod">
          <ac:chgData name="Gabita Cruz" userId="b2611beb94f639ef" providerId="LiveId" clId="{B104059A-077F-4A54-824A-90F684F3A8D6}" dt="2021-11-11T01:53:32.436" v="969" actId="21"/>
          <ac:spMkLst>
            <pc:docMk/>
            <pc:sldMk cId="4089578289" sldId="4116"/>
            <ac:spMk id="11" creationId="{3948B332-6E24-48A4-834C-A8AC66EABFCC}"/>
          </ac:spMkLst>
        </pc:spChg>
        <pc:picChg chg="add mod">
          <ac:chgData name="Gabita Cruz" userId="b2611beb94f639ef" providerId="LiveId" clId="{B104059A-077F-4A54-824A-90F684F3A8D6}" dt="2021-11-06T04:15:55.459" v="149" actId="931"/>
          <ac:picMkLst>
            <pc:docMk/>
            <pc:sldMk cId="4089578289" sldId="4116"/>
            <ac:picMk id="3" creationId="{695F5BAF-ECA8-4AFC-A155-2F92D885D782}"/>
          </ac:picMkLst>
        </pc:picChg>
      </pc:sldChg>
      <pc:sldChg chg="addSp delSp modSp new del mod">
        <pc:chgData name="Gabita Cruz" userId="b2611beb94f639ef" providerId="LiveId" clId="{B104059A-077F-4A54-824A-90F684F3A8D6}" dt="2021-11-11T02:26:37.996" v="1199" actId="2696"/>
        <pc:sldMkLst>
          <pc:docMk/>
          <pc:sldMk cId="2204696294" sldId="4117"/>
        </pc:sldMkLst>
        <pc:spChg chg="add del mod">
          <ac:chgData name="Gabita Cruz" userId="b2611beb94f639ef" providerId="LiveId" clId="{B104059A-077F-4A54-824A-90F684F3A8D6}" dt="2021-11-11T02:25:02.273" v="1191" actId="21"/>
          <ac:spMkLst>
            <pc:docMk/>
            <pc:sldMk cId="2204696294" sldId="4117"/>
            <ac:spMk id="4" creationId="{FFB9143F-382E-4A62-82D0-B8834C3B2359}"/>
          </ac:spMkLst>
        </pc:spChg>
        <pc:spChg chg="add del mod">
          <ac:chgData name="Gabita Cruz" userId="b2611beb94f639ef" providerId="LiveId" clId="{B104059A-077F-4A54-824A-90F684F3A8D6}" dt="2021-11-11T02:25:02.273" v="1191" actId="21"/>
          <ac:spMkLst>
            <pc:docMk/>
            <pc:sldMk cId="2204696294" sldId="4117"/>
            <ac:spMk id="5" creationId="{8CE956E7-8AC8-4E90-B9E4-F80BA72093FF}"/>
          </ac:spMkLst>
        </pc:spChg>
        <pc:spChg chg="add del mod topLvl">
          <ac:chgData name="Gabita Cruz" userId="b2611beb94f639ef" providerId="LiveId" clId="{B104059A-077F-4A54-824A-90F684F3A8D6}" dt="2021-11-11T02:25:02.273" v="1191" actId="21"/>
          <ac:spMkLst>
            <pc:docMk/>
            <pc:sldMk cId="2204696294" sldId="4117"/>
            <ac:spMk id="6" creationId="{967AA1AC-5A53-4431-BD9D-56918FAE5C14}"/>
          </ac:spMkLst>
        </pc:spChg>
        <pc:spChg chg="add del mod topLvl">
          <ac:chgData name="Gabita Cruz" userId="b2611beb94f639ef" providerId="LiveId" clId="{B104059A-077F-4A54-824A-90F684F3A8D6}" dt="2021-11-11T02:25:02.273" v="1191" actId="21"/>
          <ac:spMkLst>
            <pc:docMk/>
            <pc:sldMk cId="2204696294" sldId="4117"/>
            <ac:spMk id="7" creationId="{26AA5701-F049-4CB6-8A81-E191702E216F}"/>
          </ac:spMkLst>
        </pc:spChg>
        <pc:spChg chg="add del mod topLvl">
          <ac:chgData name="Gabita Cruz" userId="b2611beb94f639ef" providerId="LiveId" clId="{B104059A-077F-4A54-824A-90F684F3A8D6}" dt="2021-11-11T02:25:02.273" v="1191" actId="21"/>
          <ac:spMkLst>
            <pc:docMk/>
            <pc:sldMk cId="2204696294" sldId="4117"/>
            <ac:spMk id="8" creationId="{EDFD3527-457D-4158-A3B6-2A45F19F33A0}"/>
          </ac:spMkLst>
        </pc:spChg>
        <pc:spChg chg="add del mod topLvl">
          <ac:chgData name="Gabita Cruz" userId="b2611beb94f639ef" providerId="LiveId" clId="{B104059A-077F-4A54-824A-90F684F3A8D6}" dt="2021-11-11T02:25:02.273" v="1191" actId="21"/>
          <ac:spMkLst>
            <pc:docMk/>
            <pc:sldMk cId="2204696294" sldId="4117"/>
            <ac:spMk id="9" creationId="{04F555A5-959D-4012-A3A9-51C9EA8E1762}"/>
          </ac:spMkLst>
        </pc:spChg>
        <pc:spChg chg="add del mod topLvl">
          <ac:chgData name="Gabita Cruz" userId="b2611beb94f639ef" providerId="LiveId" clId="{B104059A-077F-4A54-824A-90F684F3A8D6}" dt="2021-11-11T02:25:02.273" v="1191" actId="21"/>
          <ac:spMkLst>
            <pc:docMk/>
            <pc:sldMk cId="2204696294" sldId="4117"/>
            <ac:spMk id="10" creationId="{93B8C66E-C2F7-4113-923D-AFFD57B00D5C}"/>
          </ac:spMkLst>
        </pc:spChg>
        <pc:spChg chg="add del mod topLvl">
          <ac:chgData name="Gabita Cruz" userId="b2611beb94f639ef" providerId="LiveId" clId="{B104059A-077F-4A54-824A-90F684F3A8D6}" dt="2021-11-11T02:25:02.273" v="1191" actId="21"/>
          <ac:spMkLst>
            <pc:docMk/>
            <pc:sldMk cId="2204696294" sldId="4117"/>
            <ac:spMk id="11" creationId="{B1C57F7A-7A66-4FA3-A2BE-22490F4451C2}"/>
          </ac:spMkLst>
        </pc:spChg>
        <pc:spChg chg="add del mod topLvl">
          <ac:chgData name="Gabita Cruz" userId="b2611beb94f639ef" providerId="LiveId" clId="{B104059A-077F-4A54-824A-90F684F3A8D6}" dt="2021-11-11T02:25:02.273" v="1191" actId="21"/>
          <ac:spMkLst>
            <pc:docMk/>
            <pc:sldMk cId="2204696294" sldId="4117"/>
            <ac:spMk id="12" creationId="{9E30E7A7-5C0C-480E-9509-897D8E59D7F7}"/>
          </ac:spMkLst>
        </pc:spChg>
        <pc:spChg chg="add del mod topLvl">
          <ac:chgData name="Gabita Cruz" userId="b2611beb94f639ef" providerId="LiveId" clId="{B104059A-077F-4A54-824A-90F684F3A8D6}" dt="2021-11-11T02:25:02.273" v="1191" actId="21"/>
          <ac:spMkLst>
            <pc:docMk/>
            <pc:sldMk cId="2204696294" sldId="4117"/>
            <ac:spMk id="13" creationId="{49F81BA1-F435-4112-810A-1B36606B0EE1}"/>
          </ac:spMkLst>
        </pc:spChg>
        <pc:grpChg chg="add del mod">
          <ac:chgData name="Gabita Cruz" userId="b2611beb94f639ef" providerId="LiveId" clId="{B104059A-077F-4A54-824A-90F684F3A8D6}" dt="2021-11-11T02:23:25.015" v="1185" actId="165"/>
          <ac:grpSpMkLst>
            <pc:docMk/>
            <pc:sldMk cId="2204696294" sldId="4117"/>
            <ac:grpSpMk id="2" creationId="{3EA69B1F-DDC1-498F-A2F1-AD3438585DAC}"/>
          </ac:grpSpMkLst>
        </pc:grpChg>
        <pc:picChg chg="add mod">
          <ac:chgData name="Gabita Cruz" userId="b2611beb94f639ef" providerId="LiveId" clId="{B104059A-077F-4A54-824A-90F684F3A8D6}" dt="2021-11-06T04:16:08.022" v="152" actId="27614"/>
          <ac:picMkLst>
            <pc:docMk/>
            <pc:sldMk cId="2204696294" sldId="4117"/>
            <ac:picMk id="3" creationId="{C6EE3466-CC8F-4F92-B68B-46F023B4B6B6}"/>
          </ac:picMkLst>
        </pc:picChg>
      </pc:sldChg>
      <pc:sldChg chg="addSp delSp modSp new del mod">
        <pc:chgData name="Gabita Cruz" userId="b2611beb94f639ef" providerId="LiveId" clId="{B104059A-077F-4A54-824A-90F684F3A8D6}" dt="2021-11-11T03:27:28.609" v="1500" actId="2696"/>
        <pc:sldMkLst>
          <pc:docMk/>
          <pc:sldMk cId="571801673" sldId="4118"/>
        </pc:sldMkLst>
        <pc:spChg chg="add del mod">
          <ac:chgData name="Gabita Cruz" userId="b2611beb94f639ef" providerId="LiveId" clId="{B104059A-077F-4A54-824A-90F684F3A8D6}" dt="2021-11-11T03:24:37.690" v="1490" actId="21"/>
          <ac:spMkLst>
            <pc:docMk/>
            <pc:sldMk cId="571801673" sldId="4118"/>
            <ac:spMk id="4" creationId="{23E12FD1-F718-4168-9CC9-4DD6C319FF58}"/>
          </ac:spMkLst>
        </pc:spChg>
        <pc:spChg chg="add del mod">
          <ac:chgData name="Gabita Cruz" userId="b2611beb94f639ef" providerId="LiveId" clId="{B104059A-077F-4A54-824A-90F684F3A8D6}" dt="2021-11-11T03:24:37.690" v="1490" actId="21"/>
          <ac:spMkLst>
            <pc:docMk/>
            <pc:sldMk cId="571801673" sldId="4118"/>
            <ac:spMk id="5" creationId="{83560F4E-723D-4C7E-BBEC-DC87041B1CCE}"/>
          </ac:spMkLst>
        </pc:spChg>
        <pc:spChg chg="add del mod">
          <ac:chgData name="Gabita Cruz" userId="b2611beb94f639ef" providerId="LiveId" clId="{B104059A-077F-4A54-824A-90F684F3A8D6}" dt="2021-11-11T03:24:37.690" v="1490" actId="21"/>
          <ac:spMkLst>
            <pc:docMk/>
            <pc:sldMk cId="571801673" sldId="4118"/>
            <ac:spMk id="6" creationId="{0BE90C89-D6B1-492C-962E-65B6A7D8DC63}"/>
          </ac:spMkLst>
        </pc:spChg>
        <pc:spChg chg="add del mod">
          <ac:chgData name="Gabita Cruz" userId="b2611beb94f639ef" providerId="LiveId" clId="{B104059A-077F-4A54-824A-90F684F3A8D6}" dt="2021-11-11T03:24:37.690" v="1490" actId="21"/>
          <ac:spMkLst>
            <pc:docMk/>
            <pc:sldMk cId="571801673" sldId="4118"/>
            <ac:spMk id="7" creationId="{A7CE2B1C-EAA5-4D2C-BC86-BF3EB4C62726}"/>
          </ac:spMkLst>
        </pc:spChg>
        <pc:picChg chg="add mod">
          <ac:chgData name="Gabita Cruz" userId="b2611beb94f639ef" providerId="LiveId" clId="{B104059A-077F-4A54-824A-90F684F3A8D6}" dt="2021-11-06T04:16:08.022" v="153" actId="962"/>
          <ac:picMkLst>
            <pc:docMk/>
            <pc:sldMk cId="571801673" sldId="4118"/>
            <ac:picMk id="3" creationId="{28A76F4D-94CD-42E3-8DE5-CCFA72AD4C24}"/>
          </ac:picMkLst>
        </pc:picChg>
      </pc:sldChg>
      <pc:sldChg chg="addSp modSp new mod">
        <pc:chgData name="Gabita Cruz" userId="b2611beb94f639ef" providerId="LiveId" clId="{B104059A-077F-4A54-824A-90F684F3A8D6}" dt="2021-11-06T04:16:13.913" v="156" actId="962"/>
        <pc:sldMkLst>
          <pc:docMk/>
          <pc:sldMk cId="2332905005" sldId="4119"/>
        </pc:sldMkLst>
        <pc:picChg chg="add mod">
          <ac:chgData name="Gabita Cruz" userId="b2611beb94f639ef" providerId="LiveId" clId="{B104059A-077F-4A54-824A-90F684F3A8D6}" dt="2021-11-06T04:16:13.913" v="156" actId="962"/>
          <ac:picMkLst>
            <pc:docMk/>
            <pc:sldMk cId="2332905005" sldId="4119"/>
            <ac:picMk id="3" creationId="{4B9B17CD-0646-4660-A677-D87381F52A1A}"/>
          </ac:picMkLst>
        </pc:picChg>
      </pc:sldChg>
      <pc:sldChg chg="addSp modSp new mod">
        <pc:chgData name="Gabita Cruz" userId="b2611beb94f639ef" providerId="LiveId" clId="{B104059A-077F-4A54-824A-90F684F3A8D6}" dt="2021-11-06T04:16:19.608" v="159" actId="962"/>
        <pc:sldMkLst>
          <pc:docMk/>
          <pc:sldMk cId="3146837072" sldId="4120"/>
        </pc:sldMkLst>
        <pc:picChg chg="add mod">
          <ac:chgData name="Gabita Cruz" userId="b2611beb94f639ef" providerId="LiveId" clId="{B104059A-077F-4A54-824A-90F684F3A8D6}" dt="2021-11-06T04:16:19.608" v="159" actId="962"/>
          <ac:picMkLst>
            <pc:docMk/>
            <pc:sldMk cId="3146837072" sldId="4120"/>
            <ac:picMk id="3" creationId="{ED356DB2-9897-4657-80A4-75BF6DD58EFC}"/>
          </ac:picMkLst>
        </pc:picChg>
      </pc:sldChg>
      <pc:sldChg chg="addSp delSp modSp new mod">
        <pc:chgData name="Gabita Cruz" userId="b2611beb94f639ef" providerId="LiveId" clId="{B104059A-077F-4A54-824A-90F684F3A8D6}" dt="2021-11-09T00:43:22.403" v="204" actId="27614"/>
        <pc:sldMkLst>
          <pc:docMk/>
          <pc:sldMk cId="852650294" sldId="4121"/>
        </pc:sldMkLst>
        <pc:picChg chg="add del mod">
          <ac:chgData name="Gabita Cruz" userId="b2611beb94f639ef" providerId="LiveId" clId="{B104059A-077F-4A54-824A-90F684F3A8D6}" dt="2021-11-06T04:16:28.878" v="164" actId="931"/>
          <ac:picMkLst>
            <pc:docMk/>
            <pc:sldMk cId="852650294" sldId="4121"/>
            <ac:picMk id="3" creationId="{4DCF1E02-C442-40CC-B88F-9D16977DFFC2}"/>
          </ac:picMkLst>
        </pc:picChg>
        <pc:picChg chg="add mod">
          <ac:chgData name="Gabita Cruz" userId="b2611beb94f639ef" providerId="LiveId" clId="{B104059A-077F-4A54-824A-90F684F3A8D6}" dt="2021-11-09T00:43:22.403" v="204" actId="27614"/>
          <ac:picMkLst>
            <pc:docMk/>
            <pc:sldMk cId="852650294" sldId="4121"/>
            <ac:picMk id="3" creationId="{52B1D7E8-76E3-4085-85B6-9E1EA0F60FFB}"/>
          </ac:picMkLst>
        </pc:picChg>
      </pc:sldChg>
      <pc:sldChg chg="addSp delSp modSp new del mod">
        <pc:chgData name="Gabita Cruz" userId="b2611beb94f639ef" providerId="LiveId" clId="{B104059A-077F-4A54-824A-90F684F3A8D6}" dt="2021-11-14T17:20:23.808" v="1819" actId="47"/>
        <pc:sldMkLst>
          <pc:docMk/>
          <pc:sldMk cId="2508652315" sldId="4122"/>
        </pc:sldMkLst>
        <pc:spChg chg="add del mod">
          <ac:chgData name="Gabita Cruz" userId="b2611beb94f639ef" providerId="LiveId" clId="{B104059A-077F-4A54-824A-90F684F3A8D6}" dt="2021-11-14T17:19:33.391" v="1815" actId="21"/>
          <ac:spMkLst>
            <pc:docMk/>
            <pc:sldMk cId="2508652315" sldId="4122"/>
            <ac:spMk id="4" creationId="{11E3DE4B-5257-4596-8879-CBFE4ED23ACE}"/>
          </ac:spMkLst>
        </pc:spChg>
        <pc:spChg chg="add del mod">
          <ac:chgData name="Gabita Cruz" userId="b2611beb94f639ef" providerId="LiveId" clId="{B104059A-077F-4A54-824A-90F684F3A8D6}" dt="2021-11-14T17:19:33.391" v="1815" actId="21"/>
          <ac:spMkLst>
            <pc:docMk/>
            <pc:sldMk cId="2508652315" sldId="4122"/>
            <ac:spMk id="5" creationId="{35431AD3-780A-4958-B35C-1A526E31139B}"/>
          </ac:spMkLst>
        </pc:spChg>
        <pc:spChg chg="add del mod">
          <ac:chgData name="Gabita Cruz" userId="b2611beb94f639ef" providerId="LiveId" clId="{B104059A-077F-4A54-824A-90F684F3A8D6}" dt="2021-11-14T17:19:33.391" v="1815" actId="21"/>
          <ac:spMkLst>
            <pc:docMk/>
            <pc:sldMk cId="2508652315" sldId="4122"/>
            <ac:spMk id="6" creationId="{ACDC8635-2766-4F30-9015-A5F34F78EAFD}"/>
          </ac:spMkLst>
        </pc:spChg>
        <pc:spChg chg="add del mod">
          <ac:chgData name="Gabita Cruz" userId="b2611beb94f639ef" providerId="LiveId" clId="{B104059A-077F-4A54-824A-90F684F3A8D6}" dt="2021-11-14T17:19:33.391" v="1815" actId="21"/>
          <ac:spMkLst>
            <pc:docMk/>
            <pc:sldMk cId="2508652315" sldId="4122"/>
            <ac:spMk id="7" creationId="{140B4DAE-6370-479D-B719-4B793A5ECEC6}"/>
          </ac:spMkLst>
        </pc:spChg>
        <pc:spChg chg="add del mod">
          <ac:chgData name="Gabita Cruz" userId="b2611beb94f639ef" providerId="LiveId" clId="{B104059A-077F-4A54-824A-90F684F3A8D6}" dt="2021-11-14T17:19:33.391" v="1815" actId="21"/>
          <ac:spMkLst>
            <pc:docMk/>
            <pc:sldMk cId="2508652315" sldId="4122"/>
            <ac:spMk id="8" creationId="{BF55A536-2631-4D9F-9B1E-C8C9C2BB148E}"/>
          </ac:spMkLst>
        </pc:spChg>
        <pc:spChg chg="add del mod">
          <ac:chgData name="Gabita Cruz" userId="b2611beb94f639ef" providerId="LiveId" clId="{B104059A-077F-4A54-824A-90F684F3A8D6}" dt="2021-11-14T17:19:33.391" v="1815" actId="21"/>
          <ac:spMkLst>
            <pc:docMk/>
            <pc:sldMk cId="2508652315" sldId="4122"/>
            <ac:spMk id="9" creationId="{779A9999-9078-4964-931F-12580A2F27FF}"/>
          </ac:spMkLst>
        </pc:spChg>
        <pc:picChg chg="add mod">
          <ac:chgData name="Gabita Cruz" userId="b2611beb94f639ef" providerId="LiveId" clId="{B104059A-077F-4A54-824A-90F684F3A8D6}" dt="2021-11-09T00:43:43.464" v="207" actId="962"/>
          <ac:picMkLst>
            <pc:docMk/>
            <pc:sldMk cId="2508652315" sldId="4122"/>
            <ac:picMk id="3" creationId="{8EF46DC2-1FD8-4234-B82D-D8A345495617}"/>
          </ac:picMkLst>
        </pc:picChg>
      </pc:sldChg>
      <pc:sldChg chg="addSp delSp modSp new del mod">
        <pc:chgData name="Gabita Cruz" userId="b2611beb94f639ef" providerId="LiveId" clId="{B104059A-077F-4A54-824A-90F684F3A8D6}" dt="2021-11-15T00:35:19.438" v="2051" actId="47"/>
        <pc:sldMkLst>
          <pc:docMk/>
          <pc:sldMk cId="12360682" sldId="4123"/>
        </pc:sldMkLst>
        <pc:spChg chg="add del mod">
          <ac:chgData name="Gabita Cruz" userId="b2611beb94f639ef" providerId="LiveId" clId="{B104059A-077F-4A54-824A-90F684F3A8D6}" dt="2021-11-15T00:33:05.151" v="2046" actId="21"/>
          <ac:spMkLst>
            <pc:docMk/>
            <pc:sldMk cId="12360682" sldId="4123"/>
            <ac:spMk id="4" creationId="{1B22EDA3-E2B5-4020-BA66-4C4D13C44AB1}"/>
          </ac:spMkLst>
        </pc:spChg>
        <pc:spChg chg="add del mod">
          <ac:chgData name="Gabita Cruz" userId="b2611beb94f639ef" providerId="LiveId" clId="{B104059A-077F-4A54-824A-90F684F3A8D6}" dt="2021-11-15T00:33:05.151" v="2046" actId="21"/>
          <ac:spMkLst>
            <pc:docMk/>
            <pc:sldMk cId="12360682" sldId="4123"/>
            <ac:spMk id="5" creationId="{7A634594-D732-4F58-B3BB-E47246D88DB4}"/>
          </ac:spMkLst>
        </pc:spChg>
        <pc:spChg chg="add del mod">
          <ac:chgData name="Gabita Cruz" userId="b2611beb94f639ef" providerId="LiveId" clId="{B104059A-077F-4A54-824A-90F684F3A8D6}" dt="2021-11-15T00:33:05.151" v="2046" actId="21"/>
          <ac:spMkLst>
            <pc:docMk/>
            <pc:sldMk cId="12360682" sldId="4123"/>
            <ac:spMk id="6" creationId="{85ED1109-03B4-4939-9AC9-507598A5867E}"/>
          </ac:spMkLst>
        </pc:spChg>
        <pc:spChg chg="add del mod">
          <ac:chgData name="Gabita Cruz" userId="b2611beb94f639ef" providerId="LiveId" clId="{B104059A-077F-4A54-824A-90F684F3A8D6}" dt="2021-11-15T00:33:05.151" v="2046" actId="21"/>
          <ac:spMkLst>
            <pc:docMk/>
            <pc:sldMk cId="12360682" sldId="4123"/>
            <ac:spMk id="7" creationId="{654607F9-52D2-4D34-BFEA-76F5ABECC758}"/>
          </ac:spMkLst>
        </pc:spChg>
        <pc:spChg chg="add del mod">
          <ac:chgData name="Gabita Cruz" userId="b2611beb94f639ef" providerId="LiveId" clId="{B104059A-077F-4A54-824A-90F684F3A8D6}" dt="2021-11-15T00:33:05.151" v="2046" actId="21"/>
          <ac:spMkLst>
            <pc:docMk/>
            <pc:sldMk cId="12360682" sldId="4123"/>
            <ac:spMk id="8" creationId="{30BED0D1-F4F2-4972-94DA-08B26A7B0B9F}"/>
          </ac:spMkLst>
        </pc:spChg>
        <pc:spChg chg="add del mod">
          <ac:chgData name="Gabita Cruz" userId="b2611beb94f639ef" providerId="LiveId" clId="{B104059A-077F-4A54-824A-90F684F3A8D6}" dt="2021-11-15T00:33:05.151" v="2046" actId="21"/>
          <ac:spMkLst>
            <pc:docMk/>
            <pc:sldMk cId="12360682" sldId="4123"/>
            <ac:spMk id="9" creationId="{7548FAF5-3EBA-472B-9BA9-60170C482590}"/>
          </ac:spMkLst>
        </pc:spChg>
        <pc:spChg chg="add del mod">
          <ac:chgData name="Gabita Cruz" userId="b2611beb94f639ef" providerId="LiveId" clId="{B104059A-077F-4A54-824A-90F684F3A8D6}" dt="2021-11-15T00:33:05.151" v="2046" actId="21"/>
          <ac:spMkLst>
            <pc:docMk/>
            <pc:sldMk cId="12360682" sldId="4123"/>
            <ac:spMk id="10" creationId="{2C214389-9319-4C4C-B4A8-85786D863A2B}"/>
          </ac:spMkLst>
        </pc:spChg>
        <pc:spChg chg="add del mod">
          <ac:chgData name="Gabita Cruz" userId="b2611beb94f639ef" providerId="LiveId" clId="{B104059A-077F-4A54-824A-90F684F3A8D6}" dt="2021-11-15T00:33:05.151" v="2046" actId="21"/>
          <ac:spMkLst>
            <pc:docMk/>
            <pc:sldMk cId="12360682" sldId="4123"/>
            <ac:spMk id="11" creationId="{4A68C425-3EAB-467B-B076-3E8BFC27FB89}"/>
          </ac:spMkLst>
        </pc:spChg>
        <pc:picChg chg="add mod">
          <ac:chgData name="Gabita Cruz" userId="b2611beb94f639ef" providerId="LiveId" clId="{B104059A-077F-4A54-824A-90F684F3A8D6}" dt="2021-11-09T02:00:42.103" v="250" actId="12788"/>
          <ac:picMkLst>
            <pc:docMk/>
            <pc:sldMk cId="12360682" sldId="4123"/>
            <ac:picMk id="3" creationId="{A104FC1B-82EC-422F-900B-232F94A11E75}"/>
          </ac:picMkLst>
        </pc:picChg>
      </pc:sldChg>
      <pc:sldChg chg="addSp delSp modSp new del mod">
        <pc:chgData name="Gabita Cruz" userId="b2611beb94f639ef" providerId="LiveId" clId="{B104059A-077F-4A54-824A-90F684F3A8D6}" dt="2021-11-15T00:56:07.970" v="2315" actId="47"/>
        <pc:sldMkLst>
          <pc:docMk/>
          <pc:sldMk cId="1695242290" sldId="4124"/>
        </pc:sldMkLst>
        <pc:spChg chg="add del mod">
          <ac:chgData name="Gabita Cruz" userId="b2611beb94f639ef" providerId="LiveId" clId="{B104059A-077F-4A54-824A-90F684F3A8D6}" dt="2021-11-15T00:53:05.231" v="2301" actId="21"/>
          <ac:spMkLst>
            <pc:docMk/>
            <pc:sldMk cId="1695242290" sldId="4124"/>
            <ac:spMk id="4" creationId="{DC5EAB47-CD77-4E35-B981-394380F01921}"/>
          </ac:spMkLst>
        </pc:spChg>
        <pc:spChg chg="add del mod">
          <ac:chgData name="Gabita Cruz" userId="b2611beb94f639ef" providerId="LiveId" clId="{B104059A-077F-4A54-824A-90F684F3A8D6}" dt="2021-11-15T00:53:05.231" v="2301" actId="21"/>
          <ac:spMkLst>
            <pc:docMk/>
            <pc:sldMk cId="1695242290" sldId="4124"/>
            <ac:spMk id="5" creationId="{14F1C4C8-FC14-482A-9E44-EFBEBE6B4B2B}"/>
          </ac:spMkLst>
        </pc:spChg>
        <pc:spChg chg="add del mod">
          <ac:chgData name="Gabita Cruz" userId="b2611beb94f639ef" providerId="LiveId" clId="{B104059A-077F-4A54-824A-90F684F3A8D6}" dt="2021-11-15T00:53:05.231" v="2301" actId="21"/>
          <ac:spMkLst>
            <pc:docMk/>
            <pc:sldMk cId="1695242290" sldId="4124"/>
            <ac:spMk id="6" creationId="{FEF6A6F9-0E55-425E-BEDF-9625E6F2D556}"/>
          </ac:spMkLst>
        </pc:spChg>
        <pc:spChg chg="add del mod">
          <ac:chgData name="Gabita Cruz" userId="b2611beb94f639ef" providerId="LiveId" clId="{B104059A-077F-4A54-824A-90F684F3A8D6}" dt="2021-11-15T00:53:05.231" v="2301" actId="21"/>
          <ac:spMkLst>
            <pc:docMk/>
            <pc:sldMk cId="1695242290" sldId="4124"/>
            <ac:spMk id="7" creationId="{2CB5C00D-676D-4C92-997A-A8BD35EFEBB7}"/>
          </ac:spMkLst>
        </pc:spChg>
        <pc:spChg chg="add del mod">
          <ac:chgData name="Gabita Cruz" userId="b2611beb94f639ef" providerId="LiveId" clId="{B104059A-077F-4A54-824A-90F684F3A8D6}" dt="2021-11-15T00:53:05.231" v="2301" actId="21"/>
          <ac:spMkLst>
            <pc:docMk/>
            <pc:sldMk cId="1695242290" sldId="4124"/>
            <ac:spMk id="8" creationId="{975EB64F-E9FB-4906-B7D2-F489120B298F}"/>
          </ac:spMkLst>
        </pc:spChg>
        <pc:spChg chg="add del mod">
          <ac:chgData name="Gabita Cruz" userId="b2611beb94f639ef" providerId="LiveId" clId="{B104059A-077F-4A54-824A-90F684F3A8D6}" dt="2021-11-15T00:53:05.231" v="2301" actId="21"/>
          <ac:spMkLst>
            <pc:docMk/>
            <pc:sldMk cId="1695242290" sldId="4124"/>
            <ac:spMk id="9" creationId="{5243911B-A25B-4BEB-804A-6F1C9706B204}"/>
          </ac:spMkLst>
        </pc:spChg>
        <pc:spChg chg="add del mod">
          <ac:chgData name="Gabita Cruz" userId="b2611beb94f639ef" providerId="LiveId" clId="{B104059A-077F-4A54-824A-90F684F3A8D6}" dt="2021-11-15T00:53:05.231" v="2301" actId="21"/>
          <ac:spMkLst>
            <pc:docMk/>
            <pc:sldMk cId="1695242290" sldId="4124"/>
            <ac:spMk id="10" creationId="{32CECCC0-FD8C-454A-9C59-9D95678CA545}"/>
          </ac:spMkLst>
        </pc:spChg>
        <pc:spChg chg="add del mod">
          <ac:chgData name="Gabita Cruz" userId="b2611beb94f639ef" providerId="LiveId" clId="{B104059A-077F-4A54-824A-90F684F3A8D6}" dt="2021-11-15T00:53:05.231" v="2301" actId="21"/>
          <ac:spMkLst>
            <pc:docMk/>
            <pc:sldMk cId="1695242290" sldId="4124"/>
            <ac:spMk id="11" creationId="{87B9FBAE-29E9-492B-BFA7-68A4DB547C32}"/>
          </ac:spMkLst>
        </pc:spChg>
        <pc:picChg chg="add mod">
          <ac:chgData name="Gabita Cruz" userId="b2611beb94f639ef" providerId="LiveId" clId="{B104059A-077F-4A54-824A-90F684F3A8D6}" dt="2021-11-09T02:00:57.459" v="254" actId="12788"/>
          <ac:picMkLst>
            <pc:docMk/>
            <pc:sldMk cId="1695242290" sldId="4124"/>
            <ac:picMk id="3" creationId="{3D7FA3F3-E020-4300-AFC0-2277E9E19D4C}"/>
          </ac:picMkLst>
        </pc:picChg>
      </pc:sldChg>
      <pc:sldChg chg="addSp delSp modSp new del mod">
        <pc:chgData name="Gabita Cruz" userId="b2611beb94f639ef" providerId="LiveId" clId="{B104059A-077F-4A54-824A-90F684F3A8D6}" dt="2021-11-15T01:49:12.844" v="2552" actId="47"/>
        <pc:sldMkLst>
          <pc:docMk/>
          <pc:sldMk cId="3485680695" sldId="4125"/>
        </pc:sldMkLst>
        <pc:spChg chg="add del mod">
          <ac:chgData name="Gabita Cruz" userId="b2611beb94f639ef" providerId="LiveId" clId="{B104059A-077F-4A54-824A-90F684F3A8D6}" dt="2021-11-15T01:48:42.122" v="2548" actId="21"/>
          <ac:spMkLst>
            <pc:docMk/>
            <pc:sldMk cId="3485680695" sldId="4125"/>
            <ac:spMk id="4" creationId="{FE2E0E04-ED6F-43F2-9CF3-4910A17F62A0}"/>
          </ac:spMkLst>
        </pc:spChg>
        <pc:spChg chg="add del mod">
          <ac:chgData name="Gabita Cruz" userId="b2611beb94f639ef" providerId="LiveId" clId="{B104059A-077F-4A54-824A-90F684F3A8D6}" dt="2021-11-15T01:48:42.122" v="2548" actId="21"/>
          <ac:spMkLst>
            <pc:docMk/>
            <pc:sldMk cId="3485680695" sldId="4125"/>
            <ac:spMk id="5" creationId="{39FD92D7-AFBA-4E62-B5A1-15C7BF807099}"/>
          </ac:spMkLst>
        </pc:spChg>
        <pc:spChg chg="add del mod">
          <ac:chgData name="Gabita Cruz" userId="b2611beb94f639ef" providerId="LiveId" clId="{B104059A-077F-4A54-824A-90F684F3A8D6}" dt="2021-11-15T01:48:42.122" v="2548" actId="21"/>
          <ac:spMkLst>
            <pc:docMk/>
            <pc:sldMk cId="3485680695" sldId="4125"/>
            <ac:spMk id="6" creationId="{7BED8876-2A3A-40CE-A1B2-82C347EDF4A1}"/>
          </ac:spMkLst>
        </pc:spChg>
        <pc:spChg chg="add del mod">
          <ac:chgData name="Gabita Cruz" userId="b2611beb94f639ef" providerId="LiveId" clId="{B104059A-077F-4A54-824A-90F684F3A8D6}" dt="2021-11-15T01:48:42.122" v="2548" actId="21"/>
          <ac:spMkLst>
            <pc:docMk/>
            <pc:sldMk cId="3485680695" sldId="4125"/>
            <ac:spMk id="7" creationId="{E32C5A5F-16AD-43BC-98C6-00302AB90CE3}"/>
          </ac:spMkLst>
        </pc:spChg>
        <pc:spChg chg="add del mod">
          <ac:chgData name="Gabita Cruz" userId="b2611beb94f639ef" providerId="LiveId" clId="{B104059A-077F-4A54-824A-90F684F3A8D6}" dt="2021-11-15T01:48:42.122" v="2548" actId="21"/>
          <ac:spMkLst>
            <pc:docMk/>
            <pc:sldMk cId="3485680695" sldId="4125"/>
            <ac:spMk id="8" creationId="{F74A0616-98B7-4105-B37B-71275305A1D4}"/>
          </ac:spMkLst>
        </pc:spChg>
        <pc:spChg chg="add del mod">
          <ac:chgData name="Gabita Cruz" userId="b2611beb94f639ef" providerId="LiveId" clId="{B104059A-077F-4A54-824A-90F684F3A8D6}" dt="2021-11-15T01:48:42.122" v="2548" actId="21"/>
          <ac:spMkLst>
            <pc:docMk/>
            <pc:sldMk cId="3485680695" sldId="4125"/>
            <ac:spMk id="9" creationId="{89D7EEAC-2242-40A3-8285-AB520AB82F62}"/>
          </ac:spMkLst>
        </pc:spChg>
        <pc:picChg chg="add mod">
          <ac:chgData name="Gabita Cruz" userId="b2611beb94f639ef" providerId="LiveId" clId="{B104059A-077F-4A54-824A-90F684F3A8D6}" dt="2021-11-09T00:45:36.628" v="213" actId="931"/>
          <ac:picMkLst>
            <pc:docMk/>
            <pc:sldMk cId="3485680695" sldId="4125"/>
            <ac:picMk id="3" creationId="{4E578293-FD21-4C57-9409-8D357314E710}"/>
          </ac:picMkLst>
        </pc:picChg>
      </pc:sldChg>
      <pc:sldChg chg="addSp modSp new mod">
        <pc:chgData name="Gabita Cruz" userId="b2611beb94f639ef" providerId="LiveId" clId="{B104059A-077F-4A54-824A-90F684F3A8D6}" dt="2021-11-15T02:06:11.909" v="2674" actId="1076"/>
        <pc:sldMkLst>
          <pc:docMk/>
          <pc:sldMk cId="1090556892" sldId="4126"/>
        </pc:sldMkLst>
        <pc:spChg chg="add mod">
          <ac:chgData name="Gabita Cruz" userId="b2611beb94f639ef" providerId="LiveId" clId="{B104059A-077F-4A54-824A-90F684F3A8D6}" dt="2021-11-15T02:06:06.109" v="2673" actId="207"/>
          <ac:spMkLst>
            <pc:docMk/>
            <pc:sldMk cId="1090556892" sldId="4126"/>
            <ac:spMk id="4" creationId="{742E5500-7212-4B8B-8355-1B35077FAAD5}"/>
          </ac:spMkLst>
        </pc:spChg>
        <pc:spChg chg="add mod">
          <ac:chgData name="Gabita Cruz" userId="b2611beb94f639ef" providerId="LiveId" clId="{B104059A-077F-4A54-824A-90F684F3A8D6}" dt="2021-11-15T02:06:06.109" v="2673" actId="207"/>
          <ac:spMkLst>
            <pc:docMk/>
            <pc:sldMk cId="1090556892" sldId="4126"/>
            <ac:spMk id="5" creationId="{5A847474-D846-44DA-9186-DC392A5ECDA6}"/>
          </ac:spMkLst>
        </pc:spChg>
        <pc:spChg chg="add mod">
          <ac:chgData name="Gabita Cruz" userId="b2611beb94f639ef" providerId="LiveId" clId="{B104059A-077F-4A54-824A-90F684F3A8D6}" dt="2021-11-15T02:06:11.909" v="2674" actId="1076"/>
          <ac:spMkLst>
            <pc:docMk/>
            <pc:sldMk cId="1090556892" sldId="4126"/>
            <ac:spMk id="6" creationId="{ECA64608-4925-4C2D-948C-7EF6E1D39B64}"/>
          </ac:spMkLst>
        </pc:spChg>
        <pc:spChg chg="add mod">
          <ac:chgData name="Gabita Cruz" userId="b2611beb94f639ef" providerId="LiveId" clId="{B104059A-077F-4A54-824A-90F684F3A8D6}" dt="2021-11-15T02:06:11.909" v="2674" actId="1076"/>
          <ac:spMkLst>
            <pc:docMk/>
            <pc:sldMk cId="1090556892" sldId="4126"/>
            <ac:spMk id="7" creationId="{B7B35FDC-2FD9-4081-AAC1-74C9894E6F5C}"/>
          </ac:spMkLst>
        </pc:spChg>
        <pc:picChg chg="add mod">
          <ac:chgData name="Gabita Cruz" userId="b2611beb94f639ef" providerId="LiveId" clId="{B104059A-077F-4A54-824A-90F684F3A8D6}" dt="2021-11-09T00:46:01.235" v="215" actId="27614"/>
          <ac:picMkLst>
            <pc:docMk/>
            <pc:sldMk cId="1090556892" sldId="4126"/>
            <ac:picMk id="3" creationId="{517E5AC4-53C6-49CE-827B-44C79CA378CD}"/>
          </ac:picMkLst>
        </pc:picChg>
      </pc:sldChg>
      <pc:sldChg chg="addSp modSp new mod">
        <pc:chgData name="Gabita Cruz" userId="b2611beb94f639ef" providerId="LiveId" clId="{B104059A-077F-4A54-824A-90F684F3A8D6}" dt="2021-11-09T00:46:19.298" v="218" actId="962"/>
        <pc:sldMkLst>
          <pc:docMk/>
          <pc:sldMk cId="1038858197" sldId="4127"/>
        </pc:sldMkLst>
        <pc:picChg chg="add mod">
          <ac:chgData name="Gabita Cruz" userId="b2611beb94f639ef" providerId="LiveId" clId="{B104059A-077F-4A54-824A-90F684F3A8D6}" dt="2021-11-09T00:46:19.298" v="218" actId="962"/>
          <ac:picMkLst>
            <pc:docMk/>
            <pc:sldMk cId="1038858197" sldId="4127"/>
            <ac:picMk id="3" creationId="{2EFC7CDF-599E-49CB-A29B-64F42BECA906}"/>
          </ac:picMkLst>
        </pc:picChg>
      </pc:sldChg>
      <pc:sldChg chg="new del">
        <pc:chgData name="Gabita Cruz" userId="b2611beb94f639ef" providerId="LiveId" clId="{B104059A-077F-4A54-824A-90F684F3A8D6}" dt="2021-11-09T00:47:24.085" v="219" actId="2696"/>
        <pc:sldMkLst>
          <pc:docMk/>
          <pc:sldMk cId="2455748547" sldId="4128"/>
        </pc:sldMkLst>
      </pc:sldChg>
      <pc:sldChg chg="addSp modSp new mod">
        <pc:chgData name="Gabita Cruz" userId="b2611beb94f639ef" providerId="LiveId" clId="{B104059A-077F-4A54-824A-90F684F3A8D6}" dt="2021-11-09T00:47:47.139" v="222" actId="962"/>
        <pc:sldMkLst>
          <pc:docMk/>
          <pc:sldMk cId="816145722" sldId="4129"/>
        </pc:sldMkLst>
        <pc:picChg chg="add mod">
          <ac:chgData name="Gabita Cruz" userId="b2611beb94f639ef" providerId="LiveId" clId="{B104059A-077F-4A54-824A-90F684F3A8D6}" dt="2021-11-09T00:47:47.139" v="222" actId="962"/>
          <ac:picMkLst>
            <pc:docMk/>
            <pc:sldMk cId="816145722" sldId="4129"/>
            <ac:picMk id="3" creationId="{0E087B7F-832D-4600-B2F8-61DBA00D7F97}"/>
          </ac:picMkLst>
        </pc:picChg>
      </pc:sldChg>
      <pc:sldChg chg="addSp modSp new mod">
        <pc:chgData name="Gabita Cruz" userId="b2611beb94f639ef" providerId="LiveId" clId="{B104059A-077F-4A54-824A-90F684F3A8D6}" dt="2021-11-09T00:48:12.510" v="225" actId="962"/>
        <pc:sldMkLst>
          <pc:docMk/>
          <pc:sldMk cId="182448694" sldId="4130"/>
        </pc:sldMkLst>
        <pc:picChg chg="add mod">
          <ac:chgData name="Gabita Cruz" userId="b2611beb94f639ef" providerId="LiveId" clId="{B104059A-077F-4A54-824A-90F684F3A8D6}" dt="2021-11-09T00:48:12.510" v="225" actId="962"/>
          <ac:picMkLst>
            <pc:docMk/>
            <pc:sldMk cId="182448694" sldId="4130"/>
            <ac:picMk id="3" creationId="{C53AAB98-1D97-4E9B-B7E7-6EB805BBE964}"/>
          </ac:picMkLst>
        </pc:picChg>
      </pc:sldChg>
      <pc:sldChg chg="addSp modSp new mod">
        <pc:chgData name="Gabita Cruz" userId="b2611beb94f639ef" providerId="LiveId" clId="{B104059A-077F-4A54-824A-90F684F3A8D6}" dt="2021-11-09T00:48:34.090" v="227" actId="27614"/>
        <pc:sldMkLst>
          <pc:docMk/>
          <pc:sldMk cId="3050489660" sldId="4131"/>
        </pc:sldMkLst>
        <pc:picChg chg="add mod">
          <ac:chgData name="Gabita Cruz" userId="b2611beb94f639ef" providerId="LiveId" clId="{B104059A-077F-4A54-824A-90F684F3A8D6}" dt="2021-11-09T00:48:34.090" v="227" actId="27614"/>
          <ac:picMkLst>
            <pc:docMk/>
            <pc:sldMk cId="3050489660" sldId="4131"/>
            <ac:picMk id="3" creationId="{88BDE10D-B4A2-4EF7-871C-9C96FF312D4A}"/>
          </ac:picMkLst>
        </pc:picChg>
      </pc:sldChg>
      <pc:sldChg chg="addSp modSp new mod">
        <pc:chgData name="Gabita Cruz" userId="b2611beb94f639ef" providerId="LiveId" clId="{B104059A-077F-4A54-824A-90F684F3A8D6}" dt="2021-11-09T00:48:44.883" v="229" actId="27614"/>
        <pc:sldMkLst>
          <pc:docMk/>
          <pc:sldMk cId="539076798" sldId="4132"/>
        </pc:sldMkLst>
        <pc:picChg chg="add mod">
          <ac:chgData name="Gabita Cruz" userId="b2611beb94f639ef" providerId="LiveId" clId="{B104059A-077F-4A54-824A-90F684F3A8D6}" dt="2021-11-09T00:48:44.883" v="229" actId="27614"/>
          <ac:picMkLst>
            <pc:docMk/>
            <pc:sldMk cId="539076798" sldId="4132"/>
            <ac:picMk id="3" creationId="{DA41DC5A-22F4-47FA-944C-6F046F43C958}"/>
          </ac:picMkLst>
        </pc:picChg>
      </pc:sldChg>
      <pc:sldChg chg="addSp modSp new">
        <pc:chgData name="Gabita Cruz" userId="b2611beb94f639ef" providerId="LiveId" clId="{B104059A-077F-4A54-824A-90F684F3A8D6}" dt="2021-11-09T00:51:29.110" v="238" actId="931"/>
        <pc:sldMkLst>
          <pc:docMk/>
          <pc:sldMk cId="2201064020" sldId="4133"/>
        </pc:sldMkLst>
        <pc:picChg chg="add mod">
          <ac:chgData name="Gabita Cruz" userId="b2611beb94f639ef" providerId="LiveId" clId="{B104059A-077F-4A54-824A-90F684F3A8D6}" dt="2021-11-09T00:51:29.110" v="238" actId="931"/>
          <ac:picMkLst>
            <pc:docMk/>
            <pc:sldMk cId="2201064020" sldId="4133"/>
            <ac:picMk id="3" creationId="{894298C5-C6CD-419E-A729-D2631D908811}"/>
          </ac:picMkLst>
        </pc:picChg>
      </pc:sldChg>
      <pc:sldChg chg="addSp delSp modSp new mod">
        <pc:chgData name="Gabita Cruz" userId="b2611beb94f639ef" providerId="LiveId" clId="{B104059A-077F-4A54-824A-90F684F3A8D6}" dt="2021-11-09T00:51:13.713" v="237" actId="27614"/>
        <pc:sldMkLst>
          <pc:docMk/>
          <pc:sldMk cId="3099677618" sldId="4134"/>
        </pc:sldMkLst>
        <pc:picChg chg="add del mod">
          <ac:chgData name="Gabita Cruz" userId="b2611beb94f639ef" providerId="LiveId" clId="{B104059A-077F-4A54-824A-90F684F3A8D6}" dt="2021-11-09T00:50:49.835" v="235" actId="931"/>
          <ac:picMkLst>
            <pc:docMk/>
            <pc:sldMk cId="3099677618" sldId="4134"/>
            <ac:picMk id="3" creationId="{8AE1A1A2-E79D-4AFB-B7C6-D742C646E9CB}"/>
          </ac:picMkLst>
        </pc:picChg>
        <pc:picChg chg="add mod">
          <ac:chgData name="Gabita Cruz" userId="b2611beb94f639ef" providerId="LiveId" clId="{B104059A-077F-4A54-824A-90F684F3A8D6}" dt="2021-11-09T00:51:13.713" v="237" actId="27614"/>
          <ac:picMkLst>
            <pc:docMk/>
            <pc:sldMk cId="3099677618" sldId="4134"/>
            <ac:picMk id="5" creationId="{40248538-312E-4B75-84EC-C2237E4C39E2}"/>
          </ac:picMkLst>
        </pc:picChg>
      </pc:sldChg>
      <pc:sldChg chg="addSp delSp modSp new del">
        <pc:chgData name="Gabita Cruz" userId="b2611beb94f639ef" providerId="LiveId" clId="{B104059A-077F-4A54-824A-90F684F3A8D6}" dt="2021-11-15T01:40:04.369" v="2452" actId="47"/>
        <pc:sldMkLst>
          <pc:docMk/>
          <pc:sldMk cId="2084130040" sldId="4135"/>
        </pc:sldMkLst>
        <pc:spChg chg="del mod topLvl">
          <ac:chgData name="Gabita Cruz" userId="b2611beb94f639ef" providerId="LiveId" clId="{B104059A-077F-4A54-824A-90F684F3A8D6}" dt="2021-11-15T01:38:35.307" v="2435" actId="478"/>
          <ac:spMkLst>
            <pc:docMk/>
            <pc:sldMk cId="2084130040" sldId="4135"/>
            <ac:spMk id="3" creationId="{F53EBB55-2395-410F-940A-7A8CDAA98BC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4" creationId="{4DDDB72F-638A-4FA2-B9D4-0ACC849139A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5" creationId="{6999A875-089D-4B83-8A4B-848D79CA3D5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6" creationId="{3E7963F0-5DC8-4E87-8D3E-79AF31B2524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7" creationId="{F6E54BDE-5513-4907-BD40-8D197F9E171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8" creationId="{CA36EBB1-8DED-4385-816E-0C6A39E37DE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9" creationId="{60C5925E-8D74-4688-9D84-75F0C6BB764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0" creationId="{B5A8875A-7E00-4031-9D6F-EA9B28A1702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1" creationId="{DE37A2F0-37D4-49E6-AFF3-01180F07FA4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2" creationId="{4AC591C4-400B-4A97-9C2C-50BC182D550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3" creationId="{E0FF71A3-4D39-4ACE-9605-03B01F1632D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4" creationId="{D209E3F0-85E6-4A08-BD22-35E920B6465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5" creationId="{8D9D116B-1B89-42EA-97B3-5FC8CA5C4B8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6" creationId="{20E95009-B79D-47DB-BECA-464B07D36CB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7" creationId="{D09BA2C2-435E-4E4A-A74B-06AC184AFB9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8" creationId="{805E88BB-481A-437C-89C8-F139F07811C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9" creationId="{8E830ABF-FA66-46AD-9544-B2587652E46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0" creationId="{89420A07-672F-4298-A2CB-B927DE0F023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1" creationId="{C658681A-797A-4FD0-A3F5-B9FE2E1C49E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2" creationId="{5CF4A540-E512-4596-9484-EED3B089566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3" creationId="{E5F9F1E7-13BE-4543-B0BB-DB4763FC6FD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4" creationId="{A1B9D8EE-60E6-4703-AD4A-F276B38A42D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5" creationId="{CC2CE40E-3B18-42AF-8554-FD72C9B0143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6" creationId="{C203E27A-A162-4E49-B020-7BC367CD6C9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7" creationId="{5BA1A8FB-FCB0-4B75-BC80-9C204FB7E1A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8" creationId="{F4BA5422-9861-4F4E-AE1E-C2E3C77BA0E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9" creationId="{413C0CDE-8A8E-4117-BE09-413C6E42648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0" creationId="{5979028E-E5FE-4877-A94F-02E7BFBE062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1" creationId="{97002191-0659-44F1-A66D-8DA89087EEF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2" creationId="{1D65739D-DC2F-402E-8F90-D99590986FE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3" creationId="{6EBAA06B-3ECD-4542-A9FB-21855B3E402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4" creationId="{9A1D7592-4623-4698-807B-1A235522B25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5" creationId="{341C1376-7924-48ED-BD6C-4A5DD9F6829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6" creationId="{146D5550-69AF-48DF-B9D3-F56384BDBEA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7" creationId="{4B29C761-C401-427B-B72A-23EF6DCFE23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8" creationId="{E91D30FF-D6C8-4547-8D45-EE43C04288C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9" creationId="{8FA89A7F-E673-4E2B-9930-3E92866790B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40" creationId="{1200A3B4-A1EB-40BD-82FC-2C4269DD1E6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41" creationId="{9201A19D-7D98-49CA-AC3E-F5B22506171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42" creationId="{61FE52ED-3318-443F-A7DA-DDB99D970DE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43" creationId="{D0DA103E-296E-4010-A218-A20F379AA5A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44" creationId="{114A7E8A-22C4-4676-B469-BD7DB21C1FD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45" creationId="{756ECF29-6CFA-499A-AE1C-5DF5BFCAC9B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46" creationId="{9E388F94-69AF-4816-A959-4F926C2D86B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47" creationId="{704CF16B-011A-49FB-8136-A68B8EC9BAA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48" creationId="{7489155D-8AEB-4D31-95F5-E38DCE50D89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49" creationId="{CBAD4C5C-DCEC-4E34-B2C1-9F9A25E2B4B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50" creationId="{E9C40201-B5F4-4A2C-A5F4-5C76161D3B8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51" creationId="{61D9644C-9D2F-4B6B-B52C-4C6844FF4E3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52" creationId="{18E199B3-9A22-4B9D-97FF-FC72822EDBB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53" creationId="{88B08852-64D5-4F6F-89CD-DB27E9F4541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54" creationId="{7B2D5EDE-EA0A-4104-AAA3-70F6037B2B3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55" creationId="{EF1ECF94-8196-4FBD-A13F-8182DAE0296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56" creationId="{78454221-62BE-4BD4-9FBF-7595157356F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57" creationId="{02558151-2570-43BD-9709-888721FC8FC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58" creationId="{11A0D942-EA09-48E0-847F-42D0D99537D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59" creationId="{6E158D49-266E-4F74-AB1E-177FCA0ECE3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60" creationId="{BC1D5A27-9F75-44C9-9E0E-09A98499B37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61" creationId="{196339A7-1681-4E40-9DF0-9546F53BC5B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62" creationId="{87372060-011D-4C34-9EBA-0CC433D1BBD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63" creationId="{B7695994-EDBC-4EA4-81EA-27584736C16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64" creationId="{BC343DDB-44E1-4A7C-BB47-539F00E2ABA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65" creationId="{4A42170D-8B7C-433E-9D9C-EB96FFCB51E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66" creationId="{4DEB1656-4D23-4187-B266-CE49180234A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67" creationId="{96C36FDC-AFB1-4608-B040-4756FD39194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68" creationId="{E41A47C1-DC17-482F-8BAC-3E9F3508A3A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69" creationId="{15D6D4A0-972F-4595-A5C1-97F2C1DB633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70" creationId="{7B26C9C0-D3C8-4EB6-9010-5D402E34C2D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71" creationId="{B052C5B7-07E2-4804-B998-781ED2B00EB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72" creationId="{D7D1752E-8B5E-4CEC-B6E9-6FBC5E12F04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73" creationId="{9D4AC45F-5539-47CF-94FD-531DACB8CC7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74" creationId="{7CC3E9BF-9607-4601-B02A-BC3D0CF9013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75" creationId="{499E0DD3-E456-4279-9AF9-27F8879EAF8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76" creationId="{AB439499-F754-48A1-8840-7819F286A5A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77" creationId="{89E66D44-0BCB-41C2-B490-7F4E323BAFC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78" creationId="{B7E8D7BD-0FCF-4F6D-B5C1-1A11002A39B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79" creationId="{5C4BB8EC-E2FE-4E35-8B5C-1F002A6726C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80" creationId="{C79F2828-7A38-486D-B631-E848C8C63DB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81" creationId="{090239FF-A51D-4A35-9684-A449AB58AAE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82" creationId="{13C1D0C1-1F3E-4E86-AB49-5DCC65AAF3F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83" creationId="{F0406A74-FD78-427E-B958-D4424DFBC86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84" creationId="{647EA367-66A1-4368-A0F9-B9D70E90B27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85" creationId="{797F94F1-0BC6-45B6-8114-6C43764B6E1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86" creationId="{0504C5B2-EB26-43A8-9290-51904F56196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87" creationId="{D1895A7C-EB76-4DE2-BD3C-E1CB43454C8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88" creationId="{F4AC5305-DE43-4C01-AFA8-5E9B96E2B2B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89" creationId="{A0C0560C-E45A-4BEE-9F70-DF4BF88934F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90" creationId="{EFD566B7-D493-43E2-9C79-05CEF37F3BF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91" creationId="{80558B35-AD48-42E5-AE08-BAAA357D9A0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92" creationId="{EA1B89CA-47CC-47BF-AFF4-2D59C5E618E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93" creationId="{1ED5E772-023D-4E4B-92D4-391AA3F7851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94" creationId="{A5903E45-26C9-4C1C-A4DF-7CA66AD2789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95" creationId="{B1D8C1E8-5AF4-4CE2-8300-3FD2769CB63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96" creationId="{B79DA76D-2B4D-4891-9565-08D0967E439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97" creationId="{9F7A89DD-2E56-46AC-95E7-A8C0394B08F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98" creationId="{97EFF6B7-EE45-4694-A797-8E59A7B09F4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99" creationId="{00AC8BCF-B824-43BC-824D-0C3E4FDAA80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00" creationId="{B19A25DB-A528-4ECA-9C5B-9F070288792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01" creationId="{3CFD97D9-387A-446E-B9B9-92EBB207583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02" creationId="{8CCB3447-6E95-43BD-BFA9-FC04D036A58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03" creationId="{E3680062-C587-49CE-95CE-DD7639D16F2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04" creationId="{FA302A09-2AB4-4A0C-A804-C3D8B3A4D90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05" creationId="{FECC6E97-B9EC-42BF-A774-D74E00DCB57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06" creationId="{24457B2A-00DC-4ADA-9FA1-3117CC2B684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07" creationId="{D04B6247-E4A0-4C01-85B4-AE65397FF22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08" creationId="{B02CE058-C9CC-4832-B644-4649A0FAF70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09" creationId="{C4132EEC-C8F3-4A56-B774-C4966FAC61A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10" creationId="{21F15060-9244-40BF-83EB-F30E67BF38F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11" creationId="{5B1E9900-5936-4C44-BC62-A4EFF45AE690}"/>
          </ac:spMkLst>
        </pc:spChg>
        <pc:spChg chg="add del mod topLvl">
          <ac:chgData name="Gabita Cruz" userId="b2611beb94f639ef" providerId="LiveId" clId="{B104059A-077F-4A54-824A-90F684F3A8D6}" dt="2021-11-15T01:39:13.922" v="2439" actId="21"/>
          <ac:spMkLst>
            <pc:docMk/>
            <pc:sldMk cId="2084130040" sldId="4135"/>
            <ac:spMk id="112" creationId="{1DF976A9-0B18-4B87-8A21-FEF8EA46855A}"/>
          </ac:spMkLst>
        </pc:spChg>
        <pc:spChg chg="add del mod topLvl">
          <ac:chgData name="Gabita Cruz" userId="b2611beb94f639ef" providerId="LiveId" clId="{B104059A-077F-4A54-824A-90F684F3A8D6}" dt="2021-11-15T01:39:13.922" v="2439" actId="21"/>
          <ac:spMkLst>
            <pc:docMk/>
            <pc:sldMk cId="2084130040" sldId="4135"/>
            <ac:spMk id="113" creationId="{674FC50E-A858-4D4F-92AB-3952D042CE3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14" creationId="{44C261DB-9B3D-488A-B275-4F6E8D8092A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15" creationId="{C386FCFA-5D45-4815-9C5F-AB67C42784C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16" creationId="{D1315A7C-7977-4956-BFF7-3EB174704B1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17" creationId="{D5666088-738C-4F4C-856B-0BC6A3A5815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18" creationId="{A1E4520B-9C3B-48F6-84EA-5ADDB22EBA9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19" creationId="{A3B78637-7C42-4C2D-A40B-74D870D46E5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20" creationId="{3864543C-A337-48E8-BB3B-1825CDCFB11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21" creationId="{7F4A9D35-FD9D-4BF0-A199-5B16B46D0A7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22" creationId="{B139648E-827B-4734-89E2-9644AFB5066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23" creationId="{8321ED9E-6920-4E91-9271-E5062ED75DD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24" creationId="{125CE1EE-17A3-4D80-B66E-3D47E38A2FB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25" creationId="{E6E6DC0F-5476-468E-8F4F-185537ECE0B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26" creationId="{91B01CD9-0903-44A0-BD13-57E6CA81B19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27" creationId="{37E670C7-5EA8-4F76-AB93-FA681CDC88F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28" creationId="{90ED0BB6-77AE-414C-BD93-E7335E0F419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29" creationId="{295BD9F8-E351-4D2A-A887-4E783FCEA51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30" creationId="{4FC23328-D769-491D-8C71-D2A82A4DAD2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31" creationId="{1FED7FEB-6B34-418A-846B-3D24BFAB347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32" creationId="{35750DCD-49FE-40DB-BBC2-61E1F98CD5A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33" creationId="{DBE38B88-B1B8-4829-8C07-8C31C7B7EB3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34" creationId="{9CB99938-4685-4A21-A3E3-971AA584C94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35" creationId="{46F8834C-087A-46B4-B877-BDBB64ADAF5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36" creationId="{4E63A6ED-3FC2-42C4-9577-537D6E70645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37" creationId="{228CD79E-84F0-4A1B-9E65-DED7901083C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38" creationId="{8C04136D-3241-4475-A3C2-A6C8EF5F418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39" creationId="{3CE98410-F8B7-4757-984D-C98A3B9B8A5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40" creationId="{E43F35E1-AF1F-4391-8E4C-F581895753D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41" creationId="{776CC7F7-E8C0-4379-B8BB-D7485354DF9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42" creationId="{BD365F25-EE66-445B-8BD3-54CF761E491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43" creationId="{60289A1A-6C8E-44CC-88CB-C088C7F0378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44" creationId="{E466503D-A7EE-4796-89D4-B71C171FF0D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45" creationId="{68679341-A22B-4A60-8F6C-35BB188CAC5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46" creationId="{8CAB884F-1A78-4AF9-91EA-0B2C4455ADD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47" creationId="{B37511C9-94DE-4510-B078-1359F83FAB6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48" creationId="{FDC28810-DAD7-43FB-AE89-21CE55D306A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49" creationId="{8A482F52-4F90-477E-A8AF-03A1D984C91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50" creationId="{23CA601D-FD67-4607-A7B7-EC54955FE56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51" creationId="{9892289B-AC3D-45D2-B48A-ACD1547D341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52" creationId="{A9E92DE5-FB8C-4834-90CE-F405500E17D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53" creationId="{1FC53C35-ACA0-45BC-8902-5E5B72609EB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54" creationId="{3C23FD27-ED8C-4E4E-9CB9-461995206B0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55" creationId="{911E41A6-96FF-4C89-8A79-A6EEAC4329B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56" creationId="{27E3DEEE-6B95-484B-BD03-5007747C966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57" creationId="{B32505D5-D1BC-4BBE-8135-CACF8CC7389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58" creationId="{552577B8-D451-42A5-8F75-0F32232FB46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59" creationId="{B92799C0-06FF-47D9-88FB-119A3EDA229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60" creationId="{8817762A-A74B-48D0-BDED-1C3B29C3EB4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61" creationId="{B8F68D2E-8359-40E7-9678-C56233F0755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62" creationId="{4F83B6CD-3D60-44DF-AA49-47A4D1B5E51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63" creationId="{0AA50DA2-048F-410F-8C39-BB55E43DBD8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64" creationId="{3C93735A-A471-4AD5-9588-F46878F6DBD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65" creationId="{8B6EFAF9-FB5B-46C3-B1E6-99C3CE15663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66" creationId="{2A3A5BFD-68FD-49B1-973C-2ABE50F4CFB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67" creationId="{8AD5A91E-5E35-461D-845C-9D8DACAE08F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68" creationId="{DC61A9C6-2ACF-452B-8804-EB10D9D6CD2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69" creationId="{94DABF20-E537-488E-99CE-2857A32C234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70" creationId="{10206695-9F59-4AE3-853F-A467B843DA5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71" creationId="{C006F2F4-C22A-45F4-9BE6-8F61173CCA9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72" creationId="{3BFA2F95-1298-4CB1-A6C8-3E88C7794D1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73" creationId="{53732A7F-D92C-4118-A2DB-BFD7627CBE9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74" creationId="{3016649C-88A8-4013-8BA7-71433FD7C2C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75" creationId="{97ECAD0D-6E28-41BB-8E9C-CE50BAA1C23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76" creationId="{5C676696-8AEE-406D-BEB7-FF9AC769F19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77" creationId="{3B15ED0C-CF72-4128-8C3B-FD193E56B7D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78" creationId="{852746E1-B88E-4C7B-A542-68B1EC61B6F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79" creationId="{7FDEFC3C-1B52-415C-9E9C-9A055185D15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80" creationId="{C74ACA6D-7B9E-41DA-A52B-431AF29BF4A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81" creationId="{36BDEC14-E3DE-44B9-8DB9-04A4C315F71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82" creationId="{DAB98640-C7EA-4C76-95B8-572B2156F0E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83" creationId="{DD2222E5-9CF5-4AB5-8DB5-A7450CC6FA3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84" creationId="{1B7D6560-031D-4849-8765-52774A3C38E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85" creationId="{E40EEEF1-8D1E-44EA-9FF3-902B5805FA3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86" creationId="{A291F40F-196A-4CDB-93D7-C8A1C2B4D75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87" creationId="{4670BD2A-BF1F-4681-B3F9-7A07D2765D5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88" creationId="{1CBB9FD8-F0D6-4E79-9671-2AD702169D3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89" creationId="{881D1477-B9C7-417C-83A3-023F28F5884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90" creationId="{46CDAC5D-1C6F-4990-9DEB-0B68147A6A5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91" creationId="{2B197A54-046C-4D72-86E1-69072B511F6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92" creationId="{F4A6B1EE-EC9F-4A2D-BFAA-B1F8CEB559F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93" creationId="{23A36098-9A48-4BCC-9EE1-D496B096F1E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94" creationId="{656B3A74-2B2F-4816-8C3E-699E32A9B88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95" creationId="{7E43B1D8-BFBD-41F5-8192-4B2047CA2DE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96" creationId="{8B11AD8C-B3AD-4A32-9B14-ED57E99677E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97" creationId="{7679D43F-8E8D-4A47-97C3-1D978FECD3B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98" creationId="{70D33549-9882-47CA-B959-876E4610503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199" creationId="{B2BD4B0E-E8B3-4334-935A-5BF031B4850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00" creationId="{4FCABBC4-D00F-427A-B383-BB2C73CB7EA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01" creationId="{CC1F18E5-39E2-4196-B89F-A865A7C30A7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02" creationId="{D915246D-6091-4873-BA42-25F3DD8A6D8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03" creationId="{8324D195-70E6-4B2A-BCCD-6EE86D735B4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04" creationId="{0A27024B-24DE-4954-9AE0-D44DC56A198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05" creationId="{43C4D8D4-7184-419D-8D78-2B5E3EC12E3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06" creationId="{602351D2-DA50-43DC-B5D0-1F88B5DDF1A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07" creationId="{62FED05C-2A77-4024-8444-683CD0D359B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08" creationId="{FE2433B0-D749-4320-BAEC-E0AB50513C8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09" creationId="{B07C78BE-B08A-4D22-A640-BEA32D3B499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10" creationId="{894BDDD2-460D-4D4A-8DF7-5DB748E83DB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11" creationId="{D1F8CB4C-B718-46A7-9BEA-19A7863E05B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12" creationId="{7CF53BC3-655C-4686-A4E9-2C9F1666BE9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13" creationId="{872CD387-4381-4A65-93F5-13F7FB1EFF9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14" creationId="{959258BD-3D57-42C7-854E-F482C3D5C4D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15" creationId="{74599726-05FD-4676-BD43-A31554198B8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16" creationId="{0462EEAE-554A-4877-B8CA-C457D7CC96F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17" creationId="{6E280361-59CA-4255-B038-637CAF35701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18" creationId="{A8120B07-A6E9-4020-A7E0-FB1469089C9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19" creationId="{059F36A2-9815-471E-8703-75984BB04C1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20" creationId="{F1E370D9-0183-4DD4-95CD-C36309BE03D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21" creationId="{DDCEFA68-DFC6-49FE-80AA-1CB36F3DB44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22" creationId="{4EA78BAD-62EC-4534-A852-8E6795D40B5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23" creationId="{22DF4780-9AB9-4BEA-A19E-F3368805469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24" creationId="{EE0A23A5-F473-4E0C-BE28-FFC4DD0F9E7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25" creationId="{7D7A74CC-9866-42C1-8BAD-6710C9F5FA3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26" creationId="{BEC138D2-BAAB-4153-9D65-14BDE4FAABF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27" creationId="{EEA8CB8E-4D8E-4C70-A53D-4D51301B3CB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28" creationId="{7444072A-EEAD-4025-A0BD-5D0A39D7B63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29" creationId="{9BF8C9D1-2B3A-4DCF-9416-CECE261404D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30" creationId="{68BA727D-4B4A-4829-A410-E1569575596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31" creationId="{410E3A84-C790-41CA-B937-138B3525FD8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32" creationId="{DB1039E9-2EB8-4CFE-B6E1-6DBD21ECD8F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33" creationId="{6ADE9C18-5E64-4C4D-9B7D-BCA85F20BA6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34" creationId="{155530F0-88C3-4664-931E-6963597EAA1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35" creationId="{02BC1A07-EA74-4424-AEC0-56B2B6C4925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36" creationId="{A6AE32DA-4E1F-48A9-A204-CF195437A76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37" creationId="{0D9D2147-56B2-420A-8E93-38DFE943AED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38" creationId="{C064B06F-C0C6-4095-A865-B0016D5A972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39" creationId="{4DCFAE61-96BD-4D78-994B-A7845FDFD6C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40" creationId="{7C99BF1D-0564-4406-A6F5-B08F1DCA2E3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41" creationId="{0B32C3CE-2A4B-4F95-A04B-46D7BFED443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42" creationId="{09393B10-6CC8-4182-97D0-971D8916BE6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43" creationId="{3DC7A761-9D49-45FA-97E1-7A35C827AC3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44" creationId="{1FC558EB-CABF-4FCD-BF05-2A7744FE8EA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45" creationId="{B94ACE94-5D3F-4EBF-944B-F38C8444AC2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46" creationId="{2D8CA396-6CAF-420D-B6C8-A27923B33BF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47" creationId="{94EC2201-59B4-4473-B962-367A9CF340E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48" creationId="{6366E424-578A-4ED7-BF5C-6F1194E0426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49" creationId="{31B721BE-188B-4853-A1D0-B60E15EBBF5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50" creationId="{3A66A4B9-8F71-48E7-BD35-6DCBD98F5CF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51" creationId="{E78DE351-8D74-4A71-BEBE-B6B088A9A97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52" creationId="{76325B4A-4C19-42CD-BC40-73192035AF7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53" creationId="{82F623B5-337A-45F0-84FD-D0F510B503E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54" creationId="{C64B3053-5C91-4FD3-A75F-6DB22545819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55" creationId="{F311CE22-8A92-47EA-B777-715766670EF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56" creationId="{FC415F94-455B-4C67-A487-B7C33303F47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57" creationId="{7681CBAB-2133-4827-AE07-9638B02644B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58" creationId="{9ED14FC7-A132-4F66-83BC-382B8BD8493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59" creationId="{693391C1-A539-47FF-8C5F-F38AF896FE6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60" creationId="{CAB95738-A5C0-4620-AA85-57A90813E86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61" creationId="{D616ACC2-2263-4399-9AD0-CB040FAD994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62" creationId="{287496EC-F179-4BD2-A270-FB397D36AFA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63" creationId="{48266040-67AC-4B29-AB9B-517B3A253039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64" creationId="{06133D23-A648-4EF5-A10D-A5707E6232F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65" creationId="{D104D0DF-72A4-4E14-83E9-D05D7C5A906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66" creationId="{20DF3398-006E-4A40-A862-B25FC5B663C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67" creationId="{F00D10E0-C03C-4464-B3AF-6BC720313EE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68" creationId="{33D9D664-4976-45F8-8FBA-EA36A39BAE9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69" creationId="{B7E0CB13-CB35-4832-BEC6-B6730B98427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70" creationId="{12E9011A-E373-4628-B425-D238AF1F2D7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71" creationId="{95DD2ECB-1B4A-47FA-B280-B5A6101D67D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72" creationId="{E478D32B-E6B5-414C-ABF4-5062DF8104A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73" creationId="{2C0550D9-E818-4E74-A9E5-D5A73AC623A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74" creationId="{BD34F059-7023-46CB-B3A0-A187E336DE3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75" creationId="{39500709-25D4-4BF7-9899-F0E6F5AE39AB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76" creationId="{31636A07-1927-4562-A63A-AC68F2A59B6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77" creationId="{84CFFE0A-C61E-4ED8-B55C-3922FA73D35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78" creationId="{C97AEBAC-AFE7-4C64-B787-A360AF9DCC0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79" creationId="{079B6905-696B-4435-A13A-019C3837305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80" creationId="{CB40714B-B623-4214-925D-CFD79E1C8293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81" creationId="{B30C7BC8-A08C-43C5-9F1A-6BEA9BD751A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82" creationId="{DA3194D3-358F-4006-B705-CFB429D68A8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83" creationId="{106C1E8F-48E4-4F18-9785-95F4C661CB1F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84" creationId="{2A7CA97B-AAF0-420C-906B-A8AD83A5436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85" creationId="{9F1D1D9B-F646-47F3-AC68-6EC42119990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86" creationId="{39381BA5-6D32-4F01-B191-B9E1E613257D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87" creationId="{933F5DB9-F891-454F-AFDF-F11FE2525A1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88" creationId="{3A6256BF-9E0F-4F1E-B2CC-C7296F33DAE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89" creationId="{F00BEF4C-13A0-44D5-806A-BD3A94AA597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90" creationId="{33164FE0-2972-4D93-94E0-8E2F3AA35DE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91" creationId="{C02AB28F-03FD-4C69-8BF6-3DA111B1D38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92" creationId="{5A44528D-E8F2-44FA-BFE8-6093026D616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93" creationId="{C0AD5EB9-BD47-414E-AA0A-65B7B9443C5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94" creationId="{B888052D-B3A0-4A88-A1AA-68EDD178DF9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95" creationId="{7A9AF787-E5A8-484C-91F6-94A31CCCF4C6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96" creationId="{BE6F2887-7CEE-4E6E-B501-D7F4F1F14E7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97" creationId="{B8B98A3D-5058-49DB-A20E-F2A76DB91832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98" creationId="{4176C284-584B-4611-ADDA-C7ACFCE26598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299" creationId="{15EF1008-1CA2-49B8-B585-CE429F093CA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00" creationId="{F55E99A6-94DF-450B-85BA-3A44DFEF5185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01" creationId="{EFB2D981-D47E-44B3-A576-259969C1523E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02" creationId="{5B83934C-CDF7-4358-A3CB-E679008BB5D4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03" creationId="{AB1356C8-FDEB-4D54-89A7-74DB94A00CB1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04" creationId="{D715E2B9-47F0-438B-9D5D-7113CEF487D7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05" creationId="{8D3952F4-9107-4145-AAB3-262454128EEA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06" creationId="{810CD1C6-ACBE-4878-BB95-2F1016E2F4C0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07" creationId="{41D49316-2D13-4DD5-B84E-B7257109D99C}"/>
          </ac:spMkLst>
        </pc:spChg>
        <pc:spChg chg="mod topLvl">
          <ac:chgData name="Gabita Cruz" userId="b2611beb94f639ef" providerId="LiveId" clId="{B104059A-077F-4A54-824A-90F684F3A8D6}" dt="2021-11-15T01:38:33.119" v="2434" actId="165"/>
          <ac:spMkLst>
            <pc:docMk/>
            <pc:sldMk cId="2084130040" sldId="4135"/>
            <ac:spMk id="308" creationId="{48FE465D-AA2E-4222-BE38-5DE2529191E1}"/>
          </ac:spMkLst>
        </pc:spChg>
        <pc:grpChg chg="add del mod">
          <ac:chgData name="Gabita Cruz" userId="b2611beb94f639ef" providerId="LiveId" clId="{B104059A-077F-4A54-824A-90F684F3A8D6}" dt="2021-11-15T01:38:33.119" v="2434" actId="165"/>
          <ac:grpSpMkLst>
            <pc:docMk/>
            <pc:sldMk cId="2084130040" sldId="4135"/>
            <ac:grpSpMk id="2" creationId="{318C5B6F-6886-47AC-B023-89E1374B06E3}"/>
          </ac:grpSpMkLst>
        </pc:grpChg>
      </pc:sld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 b="0" i="0">
                <a:latin typeface="Montserrat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 b="0" i="0">
                <a:latin typeface="Montserrat" panose="00000500000000000000" pitchFamily="2" charset="0"/>
              </a:defRPr>
            </a:lvl1pPr>
          </a:lstStyle>
          <a:p>
            <a:fld id="{EFC10EE1-B198-C942-8235-326C972CBB30}" type="datetimeFigureOut">
              <a:rPr lang="en-US" smtClean="0"/>
              <a:pPr/>
              <a:t>11/23/21</a:t>
            </a:fld>
            <a:endParaRPr lang="en-US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 b="0" i="0">
                <a:latin typeface="Montserrat" panose="00000500000000000000" pitchFamily="2" charset="0"/>
              </a:defRPr>
            </a:lvl1pPr>
          </a:lstStyle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 b="0" i="0">
                <a:latin typeface="Montserrat" panose="00000500000000000000" pitchFamily="2" charset="0"/>
              </a:defRPr>
            </a:lvl1pPr>
          </a:lstStyle>
          <a:p>
            <a:fld id="{006BE02D-20C0-F840-AFAC-BEA99C74FDC2}" type="slidenum">
              <a:rPr lang="en-US" smtClean="0"/>
              <a:pPr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28914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1pPr>
    <a:lvl2pPr marL="914217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2pPr>
    <a:lvl3pPr marL="1828434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3pPr>
    <a:lvl4pPr marL="2742651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4pPr>
    <a:lvl5pPr marL="3656868" algn="l" defTabSz="914217" rtl="0" eaLnBrk="1" latinLnBrk="0" hangingPunct="1">
      <a:defRPr sz="2400" b="0" i="0" kern="1200">
        <a:solidFill>
          <a:schemeClr val="tx1"/>
        </a:solidFill>
        <a:latin typeface="Montserrat" panose="00000500000000000000" pitchFamily="2" charset="0"/>
        <a:ea typeface="+mn-ea"/>
        <a:cs typeface="+mn-cs"/>
      </a:defRPr>
    </a:lvl5pPr>
    <a:lvl6pPr marL="4571086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6pPr>
    <a:lvl7pPr marL="5485303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7pPr>
    <a:lvl8pPr marL="6399520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8pPr>
    <a:lvl9pPr marL="7313737" algn="l" defTabSz="914217" rtl="0" eaLnBrk="1" latinLnBrk="0" hangingPunct="1">
      <a:defRPr sz="24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Default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1425637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675964" y="730259"/>
            <a:ext cx="21025723" cy="2651126"/>
          </a:xfrm>
          <a:prstGeom prst="rect">
            <a:avLst/>
          </a:prstGeom>
        </p:spPr>
        <p:txBody>
          <a:bodyPr vert="horz" lIns="182843" tIns="91422" rIns="182843" bIns="91422" rtlCol="0" anchor="ctr">
            <a:normAutofit/>
          </a:bodyPr>
          <a:lstStyle/>
          <a:p>
            <a:r>
              <a:rPr lang="en-US" dirty="0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5964" y="3651250"/>
            <a:ext cx="21025723" cy="8702676"/>
          </a:xfrm>
          <a:prstGeom prst="rect">
            <a:avLst/>
          </a:prstGeom>
        </p:spPr>
        <p:txBody>
          <a:bodyPr vert="horz" lIns="182843" tIns="91422" rIns="182843" bIns="91422" rtlCol="0">
            <a:normAutofit/>
          </a:bodyPr>
          <a:lstStyle/>
          <a:p>
            <a:pPr lvl="0"/>
            <a:r>
              <a:rPr lang="en-US" dirty="0"/>
              <a:t>Click to edit Master text styles</a:t>
            </a:r>
          </a:p>
          <a:p>
            <a:pPr lvl="1"/>
            <a:r>
              <a:rPr lang="en-US" dirty="0"/>
              <a:t>Second level</a:t>
            </a:r>
          </a:p>
          <a:p>
            <a:pPr lvl="2"/>
            <a:r>
              <a:rPr lang="en-US" dirty="0"/>
              <a:t>Third level</a:t>
            </a:r>
          </a:p>
          <a:p>
            <a:pPr lvl="3"/>
            <a:r>
              <a:rPr lang="en-US" dirty="0"/>
              <a:t>Fourth level</a:t>
            </a:r>
          </a:p>
          <a:p>
            <a:pPr lvl="4"/>
            <a:r>
              <a:rPr lang="en-US" dirty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142284804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018" r:id="rId1"/>
  </p:sldLayoutIdLst>
  <p:hf hdr="0" ftr="0" dt="0"/>
  <p:txStyles>
    <p:titleStyle>
      <a:lvl1pPr algn="ctr" defTabSz="1828434" rtl="0" eaLnBrk="1" latinLnBrk="0" hangingPunct="1">
        <a:lnSpc>
          <a:spcPct val="90000"/>
        </a:lnSpc>
        <a:spcBef>
          <a:spcPct val="0"/>
        </a:spcBef>
        <a:buNone/>
        <a:defRPr lang="en-US" sz="7000" b="1" i="0" kern="1200" spc="-290" baseline="0">
          <a:solidFill>
            <a:schemeClr val="tx2"/>
          </a:solidFill>
          <a:latin typeface="Montserrat" panose="00000500000000000000" pitchFamily="2" charset="0"/>
          <a:ea typeface="Open Sans Light" panose="020B0306030504020204" pitchFamily="34" charset="0"/>
          <a:cs typeface="Poppins" pitchFamily="2" charset="77"/>
        </a:defRPr>
      </a:lvl1pPr>
    </p:titleStyle>
    <p:bodyStyle>
      <a:lvl1pPr marL="457109" indent="-457109" algn="l" defTabSz="1828434" rtl="0" eaLnBrk="1" latinLnBrk="0" hangingPunct="1">
        <a:lnSpc>
          <a:spcPct val="90000"/>
        </a:lnSpc>
        <a:spcBef>
          <a:spcPts val="2000"/>
        </a:spcBef>
        <a:buFont typeface="Arial" panose="020B0604020202020204" pitchFamily="34" charset="0"/>
        <a:buChar char="•"/>
        <a:defRPr lang="en-US" sz="4000" b="0" i="0" kern="1200" spc="-30" baseline="0" dirty="0" smtClean="0">
          <a:solidFill>
            <a:schemeClr val="tx1"/>
          </a:solidFill>
          <a:effectLst/>
          <a:latin typeface="Montserrat" panose="00000500000000000000" pitchFamily="2" charset="0"/>
          <a:ea typeface="Open Sans Light" panose="020B0306030504020204" pitchFamily="34" charset="0"/>
          <a:cs typeface="Poppins" pitchFamily="2" charset="77"/>
        </a:defRPr>
      </a:lvl1pPr>
      <a:lvl2pPr marL="137132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3200" b="0" i="0" kern="1200" spc="-30" baseline="0" dirty="0" smtClean="0">
          <a:solidFill>
            <a:schemeClr val="tx1"/>
          </a:solidFill>
          <a:effectLst/>
          <a:latin typeface="Montserrat" panose="00000500000000000000" pitchFamily="2" charset="0"/>
          <a:ea typeface="Open Sans Light" panose="020B0306030504020204" pitchFamily="34" charset="0"/>
          <a:cs typeface="Poppins" pitchFamily="2" charset="77"/>
        </a:defRPr>
      </a:lvl2pPr>
      <a:lvl3pPr marL="2285543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800" b="0" i="0" kern="1200" spc="-30" baseline="0" dirty="0" smtClean="0">
          <a:solidFill>
            <a:schemeClr val="tx1"/>
          </a:solidFill>
          <a:effectLst/>
          <a:latin typeface="Montserrat" panose="00000500000000000000" pitchFamily="2" charset="0"/>
          <a:ea typeface="Open Sans Light" panose="020B0306030504020204" pitchFamily="34" charset="0"/>
          <a:cs typeface="Poppins" pitchFamily="2" charset="77"/>
        </a:defRPr>
      </a:lvl3pPr>
      <a:lvl4pPr marL="3199760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 smtClean="0">
          <a:solidFill>
            <a:schemeClr val="tx1"/>
          </a:solidFill>
          <a:effectLst/>
          <a:latin typeface="Montserrat" panose="00000500000000000000" pitchFamily="2" charset="0"/>
          <a:ea typeface="Open Sans Light" panose="020B0306030504020204" pitchFamily="34" charset="0"/>
          <a:cs typeface="Poppins" pitchFamily="2" charset="77"/>
        </a:defRPr>
      </a:lvl4pPr>
      <a:lvl5pPr marL="4113977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lang="en-US" sz="2400" b="0" i="0" kern="1200" spc="-30" baseline="0" dirty="0">
          <a:solidFill>
            <a:schemeClr val="tx1"/>
          </a:solidFill>
          <a:effectLst/>
          <a:latin typeface="Montserrat" panose="00000500000000000000" pitchFamily="2" charset="0"/>
          <a:ea typeface="Open Sans Light" panose="020B0306030504020204" pitchFamily="34" charset="0"/>
          <a:cs typeface="Poppins" pitchFamily="2" charset="77"/>
        </a:defRPr>
      </a:lvl5pPr>
      <a:lvl6pPr marL="5028194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942411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856628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770846" indent="-457109" algn="l" defTabSz="1828434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1pPr>
      <a:lvl2pPr marL="91421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2pPr>
      <a:lvl3pPr marL="1828434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3pPr>
      <a:lvl4pPr marL="2742651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4pPr>
      <a:lvl5pPr marL="3656868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5pPr>
      <a:lvl6pPr marL="4571086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6pPr>
      <a:lvl7pPr marL="5485303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7pPr>
      <a:lvl8pPr marL="6399520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8pPr>
      <a:lvl9pPr marL="7313737" algn="l" defTabSz="1828434" rtl="0" eaLnBrk="1" latinLnBrk="0" hangingPunct="1">
        <a:defRPr sz="3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" name="Grupo 12">
            <a:extLst>
              <a:ext uri="{FF2B5EF4-FFF2-40B4-BE49-F238E27FC236}">
                <a16:creationId xmlns:a16="http://schemas.microsoft.com/office/drawing/2014/main" id="{F03A9CC9-276E-4990-8B1E-A265A4A3E021}"/>
              </a:ext>
            </a:extLst>
          </p:cNvPr>
          <p:cNvGrpSpPr/>
          <p:nvPr/>
        </p:nvGrpSpPr>
        <p:grpSpPr>
          <a:xfrm>
            <a:off x="6270503" y="4203824"/>
            <a:ext cx="11836645" cy="7819657"/>
            <a:chOff x="6270503" y="4203824"/>
            <a:chExt cx="11836645" cy="7819657"/>
          </a:xfrm>
        </p:grpSpPr>
        <p:grpSp>
          <p:nvGrpSpPr>
            <p:cNvPr id="12" name="Grupo 11">
              <a:extLst>
                <a:ext uri="{FF2B5EF4-FFF2-40B4-BE49-F238E27FC236}">
                  <a16:creationId xmlns:a16="http://schemas.microsoft.com/office/drawing/2014/main" id="{E7A4DAE0-B8FC-4B96-9805-D520D5A2AF6A}"/>
                </a:ext>
              </a:extLst>
            </p:cNvPr>
            <p:cNvGrpSpPr/>
            <p:nvPr/>
          </p:nvGrpSpPr>
          <p:grpSpPr>
            <a:xfrm>
              <a:off x="9100529" y="6858000"/>
              <a:ext cx="5627078" cy="3264144"/>
              <a:chOff x="9100529" y="6858000"/>
              <a:chExt cx="5627078" cy="3264144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FC04AFF4-E1BE-4E72-B19B-7BB6E31357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1520" y="7731737"/>
                <a:ext cx="2577244" cy="1637567"/>
              </a:xfrm>
              <a:custGeom>
                <a:avLst/>
                <a:gdLst>
                  <a:gd name="T0" fmla="*/ 2066 w 2067"/>
                  <a:gd name="T1" fmla="*/ 1240 h 1313"/>
                  <a:gd name="T2" fmla="*/ 2066 w 2067"/>
                  <a:gd name="T3" fmla="*/ 1240 h 1313"/>
                  <a:gd name="T4" fmla="*/ 1524 w 2067"/>
                  <a:gd name="T5" fmla="*/ 332 h 1313"/>
                  <a:gd name="T6" fmla="*/ 1524 w 2067"/>
                  <a:gd name="T7" fmla="*/ 332 h 1313"/>
                  <a:gd name="T8" fmla="*/ 0 w 2067"/>
                  <a:gd name="T9" fmla="*/ 116 h 1313"/>
                  <a:gd name="T10" fmla="*/ 0 w 2067"/>
                  <a:gd name="T11" fmla="*/ 116 h 1313"/>
                  <a:gd name="T12" fmla="*/ 590 w 2067"/>
                  <a:gd name="T13" fmla="*/ 818 h 1313"/>
                  <a:gd name="T14" fmla="*/ 590 w 2067"/>
                  <a:gd name="T15" fmla="*/ 818 h 1313"/>
                  <a:gd name="T16" fmla="*/ 2066 w 2067"/>
                  <a:gd name="T17" fmla="*/ 1240 h 1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7" h="1313">
                    <a:moveTo>
                      <a:pt x="2066" y="1240"/>
                    </a:moveTo>
                    <a:lnTo>
                      <a:pt x="2066" y="1240"/>
                    </a:lnTo>
                    <a:cubicBezTo>
                      <a:pt x="2066" y="1240"/>
                      <a:pt x="1984" y="664"/>
                      <a:pt x="1524" y="332"/>
                    </a:cubicBezTo>
                    <a:lnTo>
                      <a:pt x="1524" y="332"/>
                    </a:lnTo>
                    <a:cubicBezTo>
                      <a:pt x="1065" y="0"/>
                      <a:pt x="376" y="206"/>
                      <a:pt x="0" y="116"/>
                    </a:cubicBezTo>
                    <a:lnTo>
                      <a:pt x="0" y="116"/>
                    </a:lnTo>
                    <a:cubicBezTo>
                      <a:pt x="0" y="116"/>
                      <a:pt x="202" y="323"/>
                      <a:pt x="590" y="818"/>
                    </a:cubicBezTo>
                    <a:lnTo>
                      <a:pt x="590" y="818"/>
                    </a:lnTo>
                    <a:cubicBezTo>
                      <a:pt x="977" y="1312"/>
                      <a:pt x="1752" y="1273"/>
                      <a:pt x="2066" y="12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7AA896DF-4D11-4D75-8463-6E4AA321A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0529" y="7869115"/>
                <a:ext cx="2593731" cy="1456228"/>
              </a:xfrm>
              <a:custGeom>
                <a:avLst/>
                <a:gdLst>
                  <a:gd name="T0" fmla="*/ 26 w 2081"/>
                  <a:gd name="T1" fmla="*/ 18 h 1167"/>
                  <a:gd name="T2" fmla="*/ 26 w 2081"/>
                  <a:gd name="T3" fmla="*/ 18 h 1167"/>
                  <a:gd name="T4" fmla="*/ 602 w 2081"/>
                  <a:gd name="T5" fmla="*/ 705 h 1167"/>
                  <a:gd name="T6" fmla="*/ 602 w 2081"/>
                  <a:gd name="T7" fmla="*/ 705 h 1167"/>
                  <a:gd name="T8" fmla="*/ 2065 w 2081"/>
                  <a:gd name="T9" fmla="*/ 1125 h 1167"/>
                  <a:gd name="T10" fmla="*/ 2065 w 2081"/>
                  <a:gd name="T11" fmla="*/ 1125 h 1167"/>
                  <a:gd name="T12" fmla="*/ 1968 w 2081"/>
                  <a:gd name="T13" fmla="*/ 804 h 1167"/>
                  <a:gd name="T14" fmla="*/ 1968 w 2081"/>
                  <a:gd name="T15" fmla="*/ 804 h 1167"/>
                  <a:gd name="T16" fmla="*/ 1528 w 2081"/>
                  <a:gd name="T17" fmla="*/ 229 h 1167"/>
                  <a:gd name="T18" fmla="*/ 1528 w 2081"/>
                  <a:gd name="T19" fmla="*/ 229 h 1167"/>
                  <a:gd name="T20" fmla="*/ 494 w 2081"/>
                  <a:gd name="T21" fmla="*/ 35 h 1167"/>
                  <a:gd name="T22" fmla="*/ 494 w 2081"/>
                  <a:gd name="T23" fmla="*/ 35 h 1167"/>
                  <a:gd name="T24" fmla="*/ 26 w 2081"/>
                  <a:gd name="T25" fmla="*/ 18 h 1167"/>
                  <a:gd name="T26" fmla="*/ 1749 w 2081"/>
                  <a:gd name="T27" fmla="*/ 1155 h 1167"/>
                  <a:gd name="T28" fmla="*/ 1749 w 2081"/>
                  <a:gd name="T29" fmla="*/ 1155 h 1167"/>
                  <a:gd name="T30" fmla="*/ 1361 w 2081"/>
                  <a:gd name="T31" fmla="*/ 1125 h 1167"/>
                  <a:gd name="T32" fmla="*/ 1361 w 2081"/>
                  <a:gd name="T33" fmla="*/ 1125 h 1167"/>
                  <a:gd name="T34" fmla="*/ 592 w 2081"/>
                  <a:gd name="T35" fmla="*/ 713 h 1167"/>
                  <a:gd name="T36" fmla="*/ 592 w 2081"/>
                  <a:gd name="T37" fmla="*/ 713 h 1167"/>
                  <a:gd name="T38" fmla="*/ 3 w 2081"/>
                  <a:gd name="T39" fmla="*/ 11 h 1167"/>
                  <a:gd name="T40" fmla="*/ 3 w 2081"/>
                  <a:gd name="T41" fmla="*/ 11 h 1167"/>
                  <a:gd name="T42" fmla="*/ 2 w 2081"/>
                  <a:gd name="T43" fmla="*/ 3 h 1167"/>
                  <a:gd name="T44" fmla="*/ 2 w 2081"/>
                  <a:gd name="T45" fmla="*/ 3 h 1167"/>
                  <a:gd name="T46" fmla="*/ 9 w 2081"/>
                  <a:gd name="T47" fmla="*/ 0 h 1167"/>
                  <a:gd name="T48" fmla="*/ 9 w 2081"/>
                  <a:gd name="T49" fmla="*/ 0 h 1167"/>
                  <a:gd name="T50" fmla="*/ 494 w 2081"/>
                  <a:gd name="T51" fmla="*/ 22 h 1167"/>
                  <a:gd name="T52" fmla="*/ 494 w 2081"/>
                  <a:gd name="T53" fmla="*/ 22 h 1167"/>
                  <a:gd name="T54" fmla="*/ 1535 w 2081"/>
                  <a:gd name="T55" fmla="*/ 218 h 1167"/>
                  <a:gd name="T56" fmla="*/ 1535 w 2081"/>
                  <a:gd name="T57" fmla="*/ 218 h 1167"/>
                  <a:gd name="T58" fmla="*/ 1980 w 2081"/>
                  <a:gd name="T59" fmla="*/ 799 h 1167"/>
                  <a:gd name="T60" fmla="*/ 1980 w 2081"/>
                  <a:gd name="T61" fmla="*/ 799 h 1167"/>
                  <a:gd name="T62" fmla="*/ 2079 w 2081"/>
                  <a:gd name="T63" fmla="*/ 1130 h 1167"/>
                  <a:gd name="T64" fmla="*/ 2079 w 2081"/>
                  <a:gd name="T65" fmla="*/ 1130 h 1167"/>
                  <a:gd name="T66" fmla="*/ 2078 w 2081"/>
                  <a:gd name="T67" fmla="*/ 1135 h 1167"/>
                  <a:gd name="T68" fmla="*/ 2078 w 2081"/>
                  <a:gd name="T69" fmla="*/ 1135 h 1167"/>
                  <a:gd name="T70" fmla="*/ 2074 w 2081"/>
                  <a:gd name="T71" fmla="*/ 1137 h 1167"/>
                  <a:gd name="T72" fmla="*/ 2074 w 2081"/>
                  <a:gd name="T73" fmla="*/ 1137 h 1167"/>
                  <a:gd name="T74" fmla="*/ 1749 w 2081"/>
                  <a:gd name="T75" fmla="*/ 1155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81" h="1167">
                    <a:moveTo>
                      <a:pt x="26" y="18"/>
                    </a:moveTo>
                    <a:lnTo>
                      <a:pt x="26" y="18"/>
                    </a:lnTo>
                    <a:cubicBezTo>
                      <a:pt x="79" y="74"/>
                      <a:pt x="276" y="289"/>
                      <a:pt x="602" y="705"/>
                    </a:cubicBezTo>
                    <a:lnTo>
                      <a:pt x="602" y="705"/>
                    </a:lnTo>
                    <a:cubicBezTo>
                      <a:pt x="962" y="1165"/>
                      <a:pt x="1670" y="1166"/>
                      <a:pt x="2065" y="1125"/>
                    </a:cubicBezTo>
                    <a:lnTo>
                      <a:pt x="2065" y="1125"/>
                    </a:lnTo>
                    <a:cubicBezTo>
                      <a:pt x="2060" y="1095"/>
                      <a:pt x="2036" y="964"/>
                      <a:pt x="1968" y="804"/>
                    </a:cubicBezTo>
                    <a:lnTo>
                      <a:pt x="1968" y="804"/>
                    </a:lnTo>
                    <a:cubicBezTo>
                      <a:pt x="1898" y="635"/>
                      <a:pt x="1764" y="399"/>
                      <a:pt x="1528" y="229"/>
                    </a:cubicBezTo>
                    <a:lnTo>
                      <a:pt x="1528" y="229"/>
                    </a:lnTo>
                    <a:cubicBezTo>
                      <a:pt x="1231" y="14"/>
                      <a:pt x="839" y="25"/>
                      <a:pt x="494" y="35"/>
                    </a:cubicBezTo>
                    <a:lnTo>
                      <a:pt x="494" y="35"/>
                    </a:lnTo>
                    <a:cubicBezTo>
                      <a:pt x="320" y="40"/>
                      <a:pt x="156" y="44"/>
                      <a:pt x="26" y="18"/>
                    </a:cubicBezTo>
                    <a:close/>
                    <a:moveTo>
                      <a:pt x="1749" y="1155"/>
                    </a:moveTo>
                    <a:lnTo>
                      <a:pt x="1749" y="1155"/>
                    </a:lnTo>
                    <a:cubicBezTo>
                      <a:pt x="1612" y="1155"/>
                      <a:pt x="1482" y="1145"/>
                      <a:pt x="1361" y="1125"/>
                    </a:cubicBezTo>
                    <a:lnTo>
                      <a:pt x="1361" y="1125"/>
                    </a:lnTo>
                    <a:cubicBezTo>
                      <a:pt x="1019" y="1066"/>
                      <a:pt x="760" y="927"/>
                      <a:pt x="592" y="713"/>
                    </a:cubicBezTo>
                    <a:lnTo>
                      <a:pt x="592" y="713"/>
                    </a:lnTo>
                    <a:cubicBezTo>
                      <a:pt x="209" y="225"/>
                      <a:pt x="4" y="13"/>
                      <a:pt x="3" y="11"/>
                    </a:cubicBezTo>
                    <a:lnTo>
                      <a:pt x="3" y="11"/>
                    </a:lnTo>
                    <a:cubicBezTo>
                      <a:pt x="0" y="9"/>
                      <a:pt x="0" y="6"/>
                      <a:pt x="2" y="3"/>
                    </a:cubicBezTo>
                    <a:lnTo>
                      <a:pt x="2" y="3"/>
                    </a:lnTo>
                    <a:cubicBezTo>
                      <a:pt x="3" y="1"/>
                      <a:pt x="6" y="0"/>
                      <a:pt x="9" y="0"/>
                    </a:cubicBezTo>
                    <a:lnTo>
                      <a:pt x="9" y="0"/>
                    </a:lnTo>
                    <a:cubicBezTo>
                      <a:pt x="140" y="32"/>
                      <a:pt x="312" y="27"/>
                      <a:pt x="494" y="22"/>
                    </a:cubicBezTo>
                    <a:lnTo>
                      <a:pt x="494" y="22"/>
                    </a:lnTo>
                    <a:cubicBezTo>
                      <a:pt x="841" y="12"/>
                      <a:pt x="1235" y="1"/>
                      <a:pt x="1535" y="218"/>
                    </a:cubicBezTo>
                    <a:lnTo>
                      <a:pt x="1535" y="218"/>
                    </a:lnTo>
                    <a:cubicBezTo>
                      <a:pt x="1774" y="391"/>
                      <a:pt x="1909" y="629"/>
                      <a:pt x="1980" y="799"/>
                    </a:cubicBezTo>
                    <a:lnTo>
                      <a:pt x="1980" y="799"/>
                    </a:lnTo>
                    <a:cubicBezTo>
                      <a:pt x="2058" y="983"/>
                      <a:pt x="2079" y="1128"/>
                      <a:pt x="2079" y="1130"/>
                    </a:cubicBezTo>
                    <a:lnTo>
                      <a:pt x="2079" y="1130"/>
                    </a:lnTo>
                    <a:cubicBezTo>
                      <a:pt x="2080" y="1132"/>
                      <a:pt x="2079" y="1134"/>
                      <a:pt x="2078" y="1135"/>
                    </a:cubicBezTo>
                    <a:lnTo>
                      <a:pt x="2078" y="1135"/>
                    </a:lnTo>
                    <a:cubicBezTo>
                      <a:pt x="2076" y="1136"/>
                      <a:pt x="2075" y="1137"/>
                      <a:pt x="2074" y="1137"/>
                    </a:cubicBezTo>
                    <a:lnTo>
                      <a:pt x="2074" y="1137"/>
                    </a:lnTo>
                    <a:cubicBezTo>
                      <a:pt x="1961" y="1149"/>
                      <a:pt x="1853" y="1155"/>
                      <a:pt x="1749" y="11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247CA030-9BC4-42F0-A99D-0B5EB148B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1735" y="6863497"/>
                <a:ext cx="3000375" cy="3049830"/>
              </a:xfrm>
              <a:custGeom>
                <a:avLst/>
                <a:gdLst>
                  <a:gd name="T0" fmla="*/ 331 w 2406"/>
                  <a:gd name="T1" fmla="*/ 2065 h 2447"/>
                  <a:gd name="T2" fmla="*/ 331 w 2406"/>
                  <a:gd name="T3" fmla="*/ 2065 h 2447"/>
                  <a:gd name="T4" fmla="*/ 239 w 2406"/>
                  <a:gd name="T5" fmla="*/ 1259 h 2447"/>
                  <a:gd name="T6" fmla="*/ 239 w 2406"/>
                  <a:gd name="T7" fmla="*/ 1259 h 2447"/>
                  <a:gd name="T8" fmla="*/ 2405 w 2406"/>
                  <a:gd name="T9" fmla="*/ 0 h 2447"/>
                  <a:gd name="T10" fmla="*/ 2405 w 2406"/>
                  <a:gd name="T11" fmla="*/ 0 h 2447"/>
                  <a:gd name="T12" fmla="*/ 2179 w 2406"/>
                  <a:gd name="T13" fmla="*/ 552 h 2447"/>
                  <a:gd name="T14" fmla="*/ 2179 w 2406"/>
                  <a:gd name="T15" fmla="*/ 552 h 2447"/>
                  <a:gd name="T16" fmla="*/ 331 w 2406"/>
                  <a:gd name="T17" fmla="*/ 2065 h 2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06" h="2447">
                    <a:moveTo>
                      <a:pt x="331" y="2065"/>
                    </a:moveTo>
                    <a:lnTo>
                      <a:pt x="331" y="2065"/>
                    </a:lnTo>
                    <a:cubicBezTo>
                      <a:pt x="331" y="2065"/>
                      <a:pt x="0" y="1808"/>
                      <a:pt x="239" y="1259"/>
                    </a:cubicBezTo>
                    <a:lnTo>
                      <a:pt x="239" y="1259"/>
                    </a:lnTo>
                    <a:cubicBezTo>
                      <a:pt x="476" y="710"/>
                      <a:pt x="1205" y="264"/>
                      <a:pt x="2405" y="0"/>
                    </a:cubicBezTo>
                    <a:lnTo>
                      <a:pt x="2405" y="0"/>
                    </a:lnTo>
                    <a:cubicBezTo>
                      <a:pt x="2405" y="0"/>
                      <a:pt x="2271" y="261"/>
                      <a:pt x="2179" y="552"/>
                    </a:cubicBezTo>
                    <a:lnTo>
                      <a:pt x="2179" y="552"/>
                    </a:lnTo>
                    <a:cubicBezTo>
                      <a:pt x="2081" y="860"/>
                      <a:pt x="1426" y="2446"/>
                      <a:pt x="331" y="206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12592EE2-80AD-4953-AE1D-3611D677BF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59116" y="6858000"/>
                <a:ext cx="2868491" cy="2687151"/>
              </a:xfrm>
              <a:custGeom>
                <a:avLst/>
                <a:gdLst>
                  <a:gd name="T0" fmla="*/ 223 w 2302"/>
                  <a:gd name="T1" fmla="*/ 2065 h 2157"/>
                  <a:gd name="T2" fmla="*/ 223 w 2302"/>
                  <a:gd name="T3" fmla="*/ 2065 h 2157"/>
                  <a:gd name="T4" fmla="*/ 988 w 2302"/>
                  <a:gd name="T5" fmla="*/ 2017 h 2157"/>
                  <a:gd name="T6" fmla="*/ 988 w 2302"/>
                  <a:gd name="T7" fmla="*/ 2017 h 2157"/>
                  <a:gd name="T8" fmla="*/ 2064 w 2302"/>
                  <a:gd name="T9" fmla="*/ 555 h 2157"/>
                  <a:gd name="T10" fmla="*/ 2064 w 2302"/>
                  <a:gd name="T11" fmla="*/ 555 h 2157"/>
                  <a:gd name="T12" fmla="*/ 2285 w 2302"/>
                  <a:gd name="T13" fmla="*/ 13 h 2157"/>
                  <a:gd name="T14" fmla="*/ 2285 w 2302"/>
                  <a:gd name="T15" fmla="*/ 13 h 2157"/>
                  <a:gd name="T16" fmla="*/ 854 w 2302"/>
                  <a:gd name="T17" fmla="*/ 532 h 2157"/>
                  <a:gd name="T18" fmla="*/ 854 w 2302"/>
                  <a:gd name="T19" fmla="*/ 532 h 2157"/>
                  <a:gd name="T20" fmla="*/ 134 w 2302"/>
                  <a:gd name="T21" fmla="*/ 1267 h 2157"/>
                  <a:gd name="T22" fmla="*/ 134 w 2302"/>
                  <a:gd name="T23" fmla="*/ 1267 h 2157"/>
                  <a:gd name="T24" fmla="*/ 90 w 2302"/>
                  <a:gd name="T25" fmla="*/ 1870 h 2157"/>
                  <a:gd name="T26" fmla="*/ 90 w 2302"/>
                  <a:gd name="T27" fmla="*/ 1870 h 2157"/>
                  <a:gd name="T28" fmla="*/ 223 w 2302"/>
                  <a:gd name="T29" fmla="*/ 2065 h 2157"/>
                  <a:gd name="T30" fmla="*/ 553 w 2302"/>
                  <a:gd name="T31" fmla="*/ 2134 h 2157"/>
                  <a:gd name="T32" fmla="*/ 553 w 2302"/>
                  <a:gd name="T33" fmla="*/ 2134 h 2157"/>
                  <a:gd name="T34" fmla="*/ 219 w 2302"/>
                  <a:gd name="T35" fmla="*/ 2075 h 2157"/>
                  <a:gd name="T36" fmla="*/ 219 w 2302"/>
                  <a:gd name="T37" fmla="*/ 2075 h 2157"/>
                  <a:gd name="T38" fmla="*/ 217 w 2302"/>
                  <a:gd name="T39" fmla="*/ 2074 h 2157"/>
                  <a:gd name="T40" fmla="*/ 217 w 2302"/>
                  <a:gd name="T41" fmla="*/ 2074 h 2157"/>
                  <a:gd name="T42" fmla="*/ 80 w 2302"/>
                  <a:gd name="T43" fmla="*/ 1875 h 2157"/>
                  <a:gd name="T44" fmla="*/ 80 w 2302"/>
                  <a:gd name="T45" fmla="*/ 1875 h 2157"/>
                  <a:gd name="T46" fmla="*/ 124 w 2302"/>
                  <a:gd name="T47" fmla="*/ 1262 h 2157"/>
                  <a:gd name="T48" fmla="*/ 124 w 2302"/>
                  <a:gd name="T49" fmla="*/ 1262 h 2157"/>
                  <a:gd name="T50" fmla="*/ 848 w 2302"/>
                  <a:gd name="T51" fmla="*/ 523 h 2157"/>
                  <a:gd name="T52" fmla="*/ 848 w 2302"/>
                  <a:gd name="T53" fmla="*/ 523 h 2157"/>
                  <a:gd name="T54" fmla="*/ 2294 w 2302"/>
                  <a:gd name="T55" fmla="*/ 0 h 2157"/>
                  <a:gd name="T56" fmla="*/ 2294 w 2302"/>
                  <a:gd name="T57" fmla="*/ 0 h 2157"/>
                  <a:gd name="T58" fmla="*/ 2300 w 2302"/>
                  <a:gd name="T59" fmla="*/ 2 h 2157"/>
                  <a:gd name="T60" fmla="*/ 2300 w 2302"/>
                  <a:gd name="T61" fmla="*/ 2 h 2157"/>
                  <a:gd name="T62" fmla="*/ 2300 w 2302"/>
                  <a:gd name="T63" fmla="*/ 8 h 2157"/>
                  <a:gd name="T64" fmla="*/ 2300 w 2302"/>
                  <a:gd name="T65" fmla="*/ 8 h 2157"/>
                  <a:gd name="T66" fmla="*/ 2074 w 2302"/>
                  <a:gd name="T67" fmla="*/ 559 h 2157"/>
                  <a:gd name="T68" fmla="*/ 2074 w 2302"/>
                  <a:gd name="T69" fmla="*/ 559 h 2157"/>
                  <a:gd name="T70" fmla="*/ 1744 w 2302"/>
                  <a:gd name="T71" fmla="*/ 1259 h 2157"/>
                  <a:gd name="T72" fmla="*/ 1744 w 2302"/>
                  <a:gd name="T73" fmla="*/ 1259 h 2157"/>
                  <a:gd name="T74" fmla="*/ 993 w 2302"/>
                  <a:gd name="T75" fmla="*/ 2026 h 2157"/>
                  <a:gd name="T76" fmla="*/ 993 w 2302"/>
                  <a:gd name="T77" fmla="*/ 2026 h 2157"/>
                  <a:gd name="T78" fmla="*/ 553 w 2302"/>
                  <a:gd name="T79" fmla="*/ 2134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302" h="2157">
                    <a:moveTo>
                      <a:pt x="223" y="2065"/>
                    </a:moveTo>
                    <a:lnTo>
                      <a:pt x="223" y="2065"/>
                    </a:lnTo>
                    <a:cubicBezTo>
                      <a:pt x="485" y="2156"/>
                      <a:pt x="743" y="2140"/>
                      <a:pt x="988" y="2017"/>
                    </a:cubicBezTo>
                    <a:lnTo>
                      <a:pt x="988" y="2017"/>
                    </a:lnTo>
                    <a:cubicBezTo>
                      <a:pt x="1584" y="1719"/>
                      <a:pt x="1967" y="861"/>
                      <a:pt x="2064" y="555"/>
                    </a:cubicBezTo>
                    <a:lnTo>
                      <a:pt x="2064" y="555"/>
                    </a:lnTo>
                    <a:cubicBezTo>
                      <a:pt x="2145" y="300"/>
                      <a:pt x="2260" y="65"/>
                      <a:pt x="2285" y="13"/>
                    </a:cubicBezTo>
                    <a:lnTo>
                      <a:pt x="2285" y="13"/>
                    </a:lnTo>
                    <a:cubicBezTo>
                      <a:pt x="1701" y="142"/>
                      <a:pt x="1219" y="317"/>
                      <a:pt x="854" y="532"/>
                    </a:cubicBezTo>
                    <a:lnTo>
                      <a:pt x="854" y="532"/>
                    </a:lnTo>
                    <a:cubicBezTo>
                      <a:pt x="495" y="743"/>
                      <a:pt x="254" y="990"/>
                      <a:pt x="134" y="1267"/>
                    </a:cubicBezTo>
                    <a:lnTo>
                      <a:pt x="134" y="1267"/>
                    </a:lnTo>
                    <a:cubicBezTo>
                      <a:pt x="11" y="1548"/>
                      <a:pt x="43" y="1750"/>
                      <a:pt x="90" y="1870"/>
                    </a:cubicBezTo>
                    <a:lnTo>
                      <a:pt x="90" y="1870"/>
                    </a:lnTo>
                    <a:cubicBezTo>
                      <a:pt x="139" y="1994"/>
                      <a:pt x="216" y="2059"/>
                      <a:pt x="223" y="2065"/>
                    </a:cubicBezTo>
                    <a:close/>
                    <a:moveTo>
                      <a:pt x="553" y="2134"/>
                    </a:moveTo>
                    <a:lnTo>
                      <a:pt x="553" y="2134"/>
                    </a:lnTo>
                    <a:cubicBezTo>
                      <a:pt x="443" y="2134"/>
                      <a:pt x="331" y="2115"/>
                      <a:pt x="219" y="2075"/>
                    </a:cubicBezTo>
                    <a:lnTo>
                      <a:pt x="219" y="2075"/>
                    </a:lnTo>
                    <a:cubicBezTo>
                      <a:pt x="219" y="2075"/>
                      <a:pt x="218" y="2075"/>
                      <a:pt x="217" y="2074"/>
                    </a:cubicBezTo>
                    <a:lnTo>
                      <a:pt x="217" y="2074"/>
                    </a:lnTo>
                    <a:cubicBezTo>
                      <a:pt x="214" y="2072"/>
                      <a:pt x="133" y="2008"/>
                      <a:pt x="80" y="1875"/>
                    </a:cubicBezTo>
                    <a:lnTo>
                      <a:pt x="80" y="1875"/>
                    </a:lnTo>
                    <a:cubicBezTo>
                      <a:pt x="32" y="1753"/>
                      <a:pt x="0" y="1548"/>
                      <a:pt x="124" y="1262"/>
                    </a:cubicBezTo>
                    <a:lnTo>
                      <a:pt x="124" y="1262"/>
                    </a:lnTo>
                    <a:cubicBezTo>
                      <a:pt x="244" y="984"/>
                      <a:pt x="487" y="735"/>
                      <a:pt x="848" y="523"/>
                    </a:cubicBezTo>
                    <a:lnTo>
                      <a:pt x="848" y="523"/>
                    </a:lnTo>
                    <a:cubicBezTo>
                      <a:pt x="1217" y="306"/>
                      <a:pt x="1704" y="130"/>
                      <a:pt x="2294" y="0"/>
                    </a:cubicBezTo>
                    <a:lnTo>
                      <a:pt x="2294" y="0"/>
                    </a:lnTo>
                    <a:cubicBezTo>
                      <a:pt x="2296" y="0"/>
                      <a:pt x="2298" y="0"/>
                      <a:pt x="2300" y="2"/>
                    </a:cubicBezTo>
                    <a:lnTo>
                      <a:pt x="2300" y="2"/>
                    </a:lnTo>
                    <a:cubicBezTo>
                      <a:pt x="2301" y="3"/>
                      <a:pt x="2301" y="6"/>
                      <a:pt x="2300" y="8"/>
                    </a:cubicBezTo>
                    <a:lnTo>
                      <a:pt x="2300" y="8"/>
                    </a:lnTo>
                    <a:cubicBezTo>
                      <a:pt x="2299" y="10"/>
                      <a:pt x="2166" y="272"/>
                      <a:pt x="2074" y="559"/>
                    </a:cubicBezTo>
                    <a:lnTo>
                      <a:pt x="2074" y="559"/>
                    </a:lnTo>
                    <a:cubicBezTo>
                      <a:pt x="2035" y="682"/>
                      <a:pt x="1921" y="968"/>
                      <a:pt x="1744" y="1259"/>
                    </a:cubicBezTo>
                    <a:lnTo>
                      <a:pt x="1744" y="1259"/>
                    </a:lnTo>
                    <a:cubicBezTo>
                      <a:pt x="1517" y="1633"/>
                      <a:pt x="1264" y="1891"/>
                      <a:pt x="993" y="2026"/>
                    </a:cubicBezTo>
                    <a:lnTo>
                      <a:pt x="993" y="2026"/>
                    </a:lnTo>
                    <a:cubicBezTo>
                      <a:pt x="850" y="2098"/>
                      <a:pt x="703" y="2134"/>
                      <a:pt x="553" y="2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6E9910C6-7EB3-44B5-9701-55874D5656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2885" y="6863497"/>
                <a:ext cx="2599225" cy="3049830"/>
              </a:xfrm>
              <a:custGeom>
                <a:avLst/>
                <a:gdLst>
                  <a:gd name="T0" fmla="*/ 1859 w 2086"/>
                  <a:gd name="T1" fmla="*/ 552 h 2447"/>
                  <a:gd name="T2" fmla="*/ 1859 w 2086"/>
                  <a:gd name="T3" fmla="*/ 552 h 2447"/>
                  <a:gd name="T4" fmla="*/ 2085 w 2086"/>
                  <a:gd name="T5" fmla="*/ 0 h 2447"/>
                  <a:gd name="T6" fmla="*/ 2085 w 2086"/>
                  <a:gd name="T7" fmla="*/ 0 h 2447"/>
                  <a:gd name="T8" fmla="*/ 1729 w 2086"/>
                  <a:gd name="T9" fmla="*/ 505 h 2447"/>
                  <a:gd name="T10" fmla="*/ 1729 w 2086"/>
                  <a:gd name="T11" fmla="*/ 505 h 2447"/>
                  <a:gd name="T12" fmla="*/ 949 w 2086"/>
                  <a:gd name="T13" fmla="*/ 1516 h 2447"/>
                  <a:gd name="T14" fmla="*/ 949 w 2086"/>
                  <a:gd name="T15" fmla="*/ 1516 h 2447"/>
                  <a:gd name="T16" fmla="*/ 0 w 2086"/>
                  <a:gd name="T17" fmla="*/ 2055 h 2447"/>
                  <a:gd name="T18" fmla="*/ 0 w 2086"/>
                  <a:gd name="T19" fmla="*/ 2055 h 2447"/>
                  <a:gd name="T20" fmla="*/ 11 w 2086"/>
                  <a:gd name="T21" fmla="*/ 2065 h 2447"/>
                  <a:gd name="T22" fmla="*/ 11 w 2086"/>
                  <a:gd name="T23" fmla="*/ 2065 h 2447"/>
                  <a:gd name="T24" fmla="*/ 1859 w 2086"/>
                  <a:gd name="T25" fmla="*/ 552 h 2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86" h="2447">
                    <a:moveTo>
                      <a:pt x="1859" y="552"/>
                    </a:moveTo>
                    <a:lnTo>
                      <a:pt x="1859" y="552"/>
                    </a:lnTo>
                    <a:cubicBezTo>
                      <a:pt x="1951" y="261"/>
                      <a:pt x="2085" y="0"/>
                      <a:pt x="2085" y="0"/>
                    </a:cubicBezTo>
                    <a:lnTo>
                      <a:pt x="2085" y="0"/>
                    </a:lnTo>
                    <a:cubicBezTo>
                      <a:pt x="2085" y="0"/>
                      <a:pt x="1930" y="134"/>
                      <a:pt x="1729" y="505"/>
                    </a:cubicBezTo>
                    <a:lnTo>
                      <a:pt x="1729" y="505"/>
                    </a:lnTo>
                    <a:cubicBezTo>
                      <a:pt x="1562" y="816"/>
                      <a:pt x="1414" y="1208"/>
                      <a:pt x="949" y="1516"/>
                    </a:cubicBezTo>
                    <a:lnTo>
                      <a:pt x="949" y="1516"/>
                    </a:lnTo>
                    <a:cubicBezTo>
                      <a:pt x="491" y="1821"/>
                      <a:pt x="328" y="1762"/>
                      <a:pt x="0" y="2055"/>
                    </a:cubicBezTo>
                    <a:lnTo>
                      <a:pt x="0" y="2055"/>
                    </a:lnTo>
                    <a:cubicBezTo>
                      <a:pt x="7" y="2062"/>
                      <a:pt x="11" y="2065"/>
                      <a:pt x="11" y="2065"/>
                    </a:cubicBezTo>
                    <a:lnTo>
                      <a:pt x="11" y="2065"/>
                    </a:lnTo>
                    <a:cubicBezTo>
                      <a:pt x="1106" y="2446"/>
                      <a:pt x="1761" y="860"/>
                      <a:pt x="1859" y="55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819A146B-6527-42E1-B6E7-82F9462AC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1895" y="6858000"/>
                <a:ext cx="2615712" cy="2687151"/>
              </a:xfrm>
              <a:custGeom>
                <a:avLst/>
                <a:gdLst>
                  <a:gd name="T0" fmla="*/ 19 w 2098"/>
                  <a:gd name="T1" fmla="*/ 2065 h 2157"/>
                  <a:gd name="T2" fmla="*/ 19 w 2098"/>
                  <a:gd name="T3" fmla="*/ 2065 h 2157"/>
                  <a:gd name="T4" fmla="*/ 784 w 2098"/>
                  <a:gd name="T5" fmla="*/ 2017 h 2157"/>
                  <a:gd name="T6" fmla="*/ 784 w 2098"/>
                  <a:gd name="T7" fmla="*/ 2017 h 2157"/>
                  <a:gd name="T8" fmla="*/ 1860 w 2098"/>
                  <a:gd name="T9" fmla="*/ 555 h 2157"/>
                  <a:gd name="T10" fmla="*/ 1860 w 2098"/>
                  <a:gd name="T11" fmla="*/ 555 h 2157"/>
                  <a:gd name="T12" fmla="*/ 2072 w 2098"/>
                  <a:gd name="T13" fmla="*/ 31 h 2157"/>
                  <a:gd name="T14" fmla="*/ 2072 w 2098"/>
                  <a:gd name="T15" fmla="*/ 31 h 2157"/>
                  <a:gd name="T16" fmla="*/ 1740 w 2098"/>
                  <a:gd name="T17" fmla="*/ 513 h 2157"/>
                  <a:gd name="T18" fmla="*/ 1740 w 2098"/>
                  <a:gd name="T19" fmla="*/ 513 h 2157"/>
                  <a:gd name="T20" fmla="*/ 1667 w 2098"/>
                  <a:gd name="T21" fmla="*/ 654 h 2157"/>
                  <a:gd name="T22" fmla="*/ 1667 w 2098"/>
                  <a:gd name="T23" fmla="*/ 654 h 2157"/>
                  <a:gd name="T24" fmla="*/ 959 w 2098"/>
                  <a:gd name="T25" fmla="*/ 1526 h 2157"/>
                  <a:gd name="T26" fmla="*/ 959 w 2098"/>
                  <a:gd name="T27" fmla="*/ 1526 h 2157"/>
                  <a:gd name="T28" fmla="*/ 469 w 2098"/>
                  <a:gd name="T29" fmla="*/ 1785 h 2157"/>
                  <a:gd name="T30" fmla="*/ 469 w 2098"/>
                  <a:gd name="T31" fmla="*/ 1785 h 2157"/>
                  <a:gd name="T32" fmla="*/ 14 w 2098"/>
                  <a:gd name="T33" fmla="*/ 2060 h 2157"/>
                  <a:gd name="T34" fmla="*/ 14 w 2098"/>
                  <a:gd name="T35" fmla="*/ 2060 h 2157"/>
                  <a:gd name="T36" fmla="*/ 19 w 2098"/>
                  <a:gd name="T37" fmla="*/ 2065 h 2157"/>
                  <a:gd name="T38" fmla="*/ 349 w 2098"/>
                  <a:gd name="T39" fmla="*/ 2134 h 2157"/>
                  <a:gd name="T40" fmla="*/ 349 w 2098"/>
                  <a:gd name="T41" fmla="*/ 2134 h 2157"/>
                  <a:gd name="T42" fmla="*/ 15 w 2098"/>
                  <a:gd name="T43" fmla="*/ 2075 h 2157"/>
                  <a:gd name="T44" fmla="*/ 15 w 2098"/>
                  <a:gd name="T45" fmla="*/ 2075 h 2157"/>
                  <a:gd name="T46" fmla="*/ 13 w 2098"/>
                  <a:gd name="T47" fmla="*/ 2074 h 2157"/>
                  <a:gd name="T48" fmla="*/ 13 w 2098"/>
                  <a:gd name="T49" fmla="*/ 2074 h 2157"/>
                  <a:gd name="T50" fmla="*/ 2 w 2098"/>
                  <a:gd name="T51" fmla="*/ 2064 h 2157"/>
                  <a:gd name="T52" fmla="*/ 2 w 2098"/>
                  <a:gd name="T53" fmla="*/ 2064 h 2157"/>
                  <a:gd name="T54" fmla="*/ 0 w 2098"/>
                  <a:gd name="T55" fmla="*/ 2060 h 2157"/>
                  <a:gd name="T56" fmla="*/ 0 w 2098"/>
                  <a:gd name="T57" fmla="*/ 2060 h 2157"/>
                  <a:gd name="T58" fmla="*/ 2 w 2098"/>
                  <a:gd name="T59" fmla="*/ 2056 h 2157"/>
                  <a:gd name="T60" fmla="*/ 2 w 2098"/>
                  <a:gd name="T61" fmla="*/ 2056 h 2157"/>
                  <a:gd name="T62" fmla="*/ 465 w 2098"/>
                  <a:gd name="T63" fmla="*/ 1774 h 2157"/>
                  <a:gd name="T64" fmla="*/ 465 w 2098"/>
                  <a:gd name="T65" fmla="*/ 1774 h 2157"/>
                  <a:gd name="T66" fmla="*/ 952 w 2098"/>
                  <a:gd name="T67" fmla="*/ 1517 h 2157"/>
                  <a:gd name="T68" fmla="*/ 952 w 2098"/>
                  <a:gd name="T69" fmla="*/ 1517 h 2157"/>
                  <a:gd name="T70" fmla="*/ 1657 w 2098"/>
                  <a:gd name="T71" fmla="*/ 649 h 2157"/>
                  <a:gd name="T72" fmla="*/ 1657 w 2098"/>
                  <a:gd name="T73" fmla="*/ 649 h 2157"/>
                  <a:gd name="T74" fmla="*/ 1730 w 2098"/>
                  <a:gd name="T75" fmla="*/ 508 h 2157"/>
                  <a:gd name="T76" fmla="*/ 1730 w 2098"/>
                  <a:gd name="T77" fmla="*/ 508 h 2157"/>
                  <a:gd name="T78" fmla="*/ 2088 w 2098"/>
                  <a:gd name="T79" fmla="*/ 1 h 2157"/>
                  <a:gd name="T80" fmla="*/ 2088 w 2098"/>
                  <a:gd name="T81" fmla="*/ 1 h 2157"/>
                  <a:gd name="T82" fmla="*/ 2095 w 2098"/>
                  <a:gd name="T83" fmla="*/ 1 h 2157"/>
                  <a:gd name="T84" fmla="*/ 2095 w 2098"/>
                  <a:gd name="T85" fmla="*/ 1 h 2157"/>
                  <a:gd name="T86" fmla="*/ 2096 w 2098"/>
                  <a:gd name="T87" fmla="*/ 8 h 2157"/>
                  <a:gd name="T88" fmla="*/ 2096 w 2098"/>
                  <a:gd name="T89" fmla="*/ 8 h 2157"/>
                  <a:gd name="T90" fmla="*/ 1870 w 2098"/>
                  <a:gd name="T91" fmla="*/ 559 h 2157"/>
                  <a:gd name="T92" fmla="*/ 1870 w 2098"/>
                  <a:gd name="T93" fmla="*/ 559 h 2157"/>
                  <a:gd name="T94" fmla="*/ 1540 w 2098"/>
                  <a:gd name="T95" fmla="*/ 1259 h 2157"/>
                  <a:gd name="T96" fmla="*/ 1540 w 2098"/>
                  <a:gd name="T97" fmla="*/ 1259 h 2157"/>
                  <a:gd name="T98" fmla="*/ 789 w 2098"/>
                  <a:gd name="T99" fmla="*/ 2026 h 2157"/>
                  <a:gd name="T100" fmla="*/ 789 w 2098"/>
                  <a:gd name="T101" fmla="*/ 2026 h 2157"/>
                  <a:gd name="T102" fmla="*/ 349 w 2098"/>
                  <a:gd name="T103" fmla="*/ 2134 h 2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098" h="2157">
                    <a:moveTo>
                      <a:pt x="19" y="2065"/>
                    </a:moveTo>
                    <a:lnTo>
                      <a:pt x="19" y="2065"/>
                    </a:lnTo>
                    <a:cubicBezTo>
                      <a:pt x="281" y="2156"/>
                      <a:pt x="539" y="2140"/>
                      <a:pt x="784" y="2017"/>
                    </a:cubicBezTo>
                    <a:lnTo>
                      <a:pt x="784" y="2017"/>
                    </a:lnTo>
                    <a:cubicBezTo>
                      <a:pt x="1380" y="1719"/>
                      <a:pt x="1763" y="861"/>
                      <a:pt x="1860" y="555"/>
                    </a:cubicBezTo>
                    <a:lnTo>
                      <a:pt x="1860" y="555"/>
                    </a:lnTo>
                    <a:cubicBezTo>
                      <a:pt x="1934" y="323"/>
                      <a:pt x="2036" y="107"/>
                      <a:pt x="2072" y="31"/>
                    </a:cubicBezTo>
                    <a:lnTo>
                      <a:pt x="2072" y="31"/>
                    </a:lnTo>
                    <a:cubicBezTo>
                      <a:pt x="2022" y="83"/>
                      <a:pt x="1894" y="228"/>
                      <a:pt x="1740" y="513"/>
                    </a:cubicBezTo>
                    <a:lnTo>
                      <a:pt x="1740" y="513"/>
                    </a:lnTo>
                    <a:cubicBezTo>
                      <a:pt x="1716" y="559"/>
                      <a:pt x="1692" y="605"/>
                      <a:pt x="1667" y="654"/>
                    </a:cubicBezTo>
                    <a:lnTo>
                      <a:pt x="1667" y="654"/>
                    </a:lnTo>
                    <a:cubicBezTo>
                      <a:pt x="1521" y="939"/>
                      <a:pt x="1356" y="1262"/>
                      <a:pt x="959" y="1526"/>
                    </a:cubicBezTo>
                    <a:lnTo>
                      <a:pt x="959" y="1526"/>
                    </a:lnTo>
                    <a:cubicBezTo>
                      <a:pt x="748" y="1666"/>
                      <a:pt x="600" y="1729"/>
                      <a:pt x="469" y="1785"/>
                    </a:cubicBezTo>
                    <a:lnTo>
                      <a:pt x="469" y="1785"/>
                    </a:lnTo>
                    <a:cubicBezTo>
                      <a:pt x="319" y="1849"/>
                      <a:pt x="189" y="1905"/>
                      <a:pt x="14" y="2060"/>
                    </a:cubicBezTo>
                    <a:lnTo>
                      <a:pt x="14" y="2060"/>
                    </a:lnTo>
                    <a:cubicBezTo>
                      <a:pt x="17" y="2062"/>
                      <a:pt x="18" y="2064"/>
                      <a:pt x="19" y="2065"/>
                    </a:cubicBezTo>
                    <a:close/>
                    <a:moveTo>
                      <a:pt x="349" y="2134"/>
                    </a:moveTo>
                    <a:lnTo>
                      <a:pt x="349" y="2134"/>
                    </a:lnTo>
                    <a:cubicBezTo>
                      <a:pt x="239" y="2134"/>
                      <a:pt x="127" y="2115"/>
                      <a:pt x="15" y="2075"/>
                    </a:cubicBezTo>
                    <a:lnTo>
                      <a:pt x="15" y="2075"/>
                    </a:lnTo>
                    <a:cubicBezTo>
                      <a:pt x="15" y="2075"/>
                      <a:pt x="14" y="2075"/>
                      <a:pt x="13" y="2074"/>
                    </a:cubicBezTo>
                    <a:lnTo>
                      <a:pt x="13" y="2074"/>
                    </a:lnTo>
                    <a:cubicBezTo>
                      <a:pt x="13" y="2074"/>
                      <a:pt x="9" y="2071"/>
                      <a:pt x="2" y="2064"/>
                    </a:cubicBezTo>
                    <a:lnTo>
                      <a:pt x="2" y="2064"/>
                    </a:lnTo>
                    <a:cubicBezTo>
                      <a:pt x="1" y="2063"/>
                      <a:pt x="0" y="2062"/>
                      <a:pt x="0" y="2060"/>
                    </a:cubicBezTo>
                    <a:lnTo>
                      <a:pt x="0" y="2060"/>
                    </a:lnTo>
                    <a:cubicBezTo>
                      <a:pt x="0" y="2059"/>
                      <a:pt x="1" y="2057"/>
                      <a:pt x="2" y="2056"/>
                    </a:cubicBezTo>
                    <a:lnTo>
                      <a:pt x="2" y="2056"/>
                    </a:lnTo>
                    <a:cubicBezTo>
                      <a:pt x="180" y="1896"/>
                      <a:pt x="312" y="1840"/>
                      <a:pt x="465" y="1774"/>
                    </a:cubicBezTo>
                    <a:lnTo>
                      <a:pt x="465" y="1774"/>
                    </a:lnTo>
                    <a:cubicBezTo>
                      <a:pt x="595" y="1719"/>
                      <a:pt x="743" y="1656"/>
                      <a:pt x="952" y="1517"/>
                    </a:cubicBezTo>
                    <a:lnTo>
                      <a:pt x="952" y="1517"/>
                    </a:lnTo>
                    <a:cubicBezTo>
                      <a:pt x="1348" y="1254"/>
                      <a:pt x="1512" y="933"/>
                      <a:pt x="1657" y="649"/>
                    </a:cubicBezTo>
                    <a:lnTo>
                      <a:pt x="1657" y="649"/>
                    </a:lnTo>
                    <a:cubicBezTo>
                      <a:pt x="1682" y="600"/>
                      <a:pt x="1706" y="553"/>
                      <a:pt x="1730" y="508"/>
                    </a:cubicBezTo>
                    <a:lnTo>
                      <a:pt x="1730" y="508"/>
                    </a:lnTo>
                    <a:cubicBezTo>
                      <a:pt x="1929" y="140"/>
                      <a:pt x="2086" y="2"/>
                      <a:pt x="2088" y="1"/>
                    </a:cubicBezTo>
                    <a:lnTo>
                      <a:pt x="2088" y="1"/>
                    </a:lnTo>
                    <a:cubicBezTo>
                      <a:pt x="2090" y="0"/>
                      <a:pt x="2093" y="0"/>
                      <a:pt x="2095" y="1"/>
                    </a:cubicBezTo>
                    <a:lnTo>
                      <a:pt x="2095" y="1"/>
                    </a:lnTo>
                    <a:cubicBezTo>
                      <a:pt x="2097" y="2"/>
                      <a:pt x="2097" y="5"/>
                      <a:pt x="2096" y="8"/>
                    </a:cubicBezTo>
                    <a:lnTo>
                      <a:pt x="2096" y="8"/>
                    </a:lnTo>
                    <a:cubicBezTo>
                      <a:pt x="2095" y="10"/>
                      <a:pt x="1962" y="272"/>
                      <a:pt x="1870" y="559"/>
                    </a:cubicBezTo>
                    <a:lnTo>
                      <a:pt x="1870" y="559"/>
                    </a:lnTo>
                    <a:cubicBezTo>
                      <a:pt x="1831" y="682"/>
                      <a:pt x="1717" y="968"/>
                      <a:pt x="1540" y="1259"/>
                    </a:cubicBezTo>
                    <a:lnTo>
                      <a:pt x="1540" y="1259"/>
                    </a:lnTo>
                    <a:cubicBezTo>
                      <a:pt x="1313" y="1633"/>
                      <a:pt x="1060" y="1891"/>
                      <a:pt x="789" y="2026"/>
                    </a:cubicBezTo>
                    <a:lnTo>
                      <a:pt x="789" y="2026"/>
                    </a:lnTo>
                    <a:cubicBezTo>
                      <a:pt x="646" y="2098"/>
                      <a:pt x="499" y="2134"/>
                      <a:pt x="349" y="2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971E45BD-C791-43F7-A214-088D79C200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1520" y="7880106"/>
                <a:ext cx="2577244" cy="1489199"/>
              </a:xfrm>
              <a:custGeom>
                <a:avLst/>
                <a:gdLst>
                  <a:gd name="T0" fmla="*/ 2066 w 2067"/>
                  <a:gd name="T1" fmla="*/ 1124 h 1197"/>
                  <a:gd name="T2" fmla="*/ 2066 w 2067"/>
                  <a:gd name="T3" fmla="*/ 1124 h 1197"/>
                  <a:gd name="T4" fmla="*/ 798 w 2067"/>
                  <a:gd name="T5" fmla="*/ 629 h 1197"/>
                  <a:gd name="T6" fmla="*/ 798 w 2067"/>
                  <a:gd name="T7" fmla="*/ 629 h 1197"/>
                  <a:gd name="T8" fmla="*/ 0 w 2067"/>
                  <a:gd name="T9" fmla="*/ 0 h 1197"/>
                  <a:gd name="T10" fmla="*/ 0 w 2067"/>
                  <a:gd name="T11" fmla="*/ 0 h 1197"/>
                  <a:gd name="T12" fmla="*/ 590 w 2067"/>
                  <a:gd name="T13" fmla="*/ 702 h 1197"/>
                  <a:gd name="T14" fmla="*/ 590 w 2067"/>
                  <a:gd name="T15" fmla="*/ 702 h 1197"/>
                  <a:gd name="T16" fmla="*/ 2066 w 2067"/>
                  <a:gd name="T17" fmla="*/ 1124 h 1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67" h="1197">
                    <a:moveTo>
                      <a:pt x="2066" y="1124"/>
                    </a:moveTo>
                    <a:lnTo>
                      <a:pt x="2066" y="1124"/>
                    </a:lnTo>
                    <a:cubicBezTo>
                      <a:pt x="2066" y="1124"/>
                      <a:pt x="1312" y="1055"/>
                      <a:pt x="798" y="629"/>
                    </a:cubicBezTo>
                    <a:lnTo>
                      <a:pt x="798" y="629"/>
                    </a:lnTo>
                    <a:cubicBezTo>
                      <a:pt x="281" y="201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202" y="207"/>
                      <a:pt x="590" y="702"/>
                    </a:cubicBezTo>
                    <a:lnTo>
                      <a:pt x="590" y="702"/>
                    </a:lnTo>
                    <a:cubicBezTo>
                      <a:pt x="977" y="1196"/>
                      <a:pt x="1752" y="1157"/>
                      <a:pt x="2066" y="112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123FC00F-5FB1-4F95-A27F-B4C4C93D16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0529" y="7869115"/>
                <a:ext cx="2593731" cy="1456228"/>
              </a:xfrm>
              <a:custGeom>
                <a:avLst/>
                <a:gdLst>
                  <a:gd name="T0" fmla="*/ 59 w 2080"/>
                  <a:gd name="T1" fmla="*/ 53 h 1167"/>
                  <a:gd name="T2" fmla="*/ 59 w 2080"/>
                  <a:gd name="T3" fmla="*/ 53 h 1167"/>
                  <a:gd name="T4" fmla="*/ 602 w 2080"/>
                  <a:gd name="T5" fmla="*/ 705 h 1167"/>
                  <a:gd name="T6" fmla="*/ 602 w 2080"/>
                  <a:gd name="T7" fmla="*/ 705 h 1167"/>
                  <a:gd name="T8" fmla="*/ 2014 w 2080"/>
                  <a:gd name="T9" fmla="*/ 1130 h 1167"/>
                  <a:gd name="T10" fmla="*/ 2014 w 2080"/>
                  <a:gd name="T11" fmla="*/ 1130 h 1167"/>
                  <a:gd name="T12" fmla="*/ 1630 w 2080"/>
                  <a:gd name="T13" fmla="*/ 1049 h 1167"/>
                  <a:gd name="T14" fmla="*/ 1630 w 2080"/>
                  <a:gd name="T15" fmla="*/ 1049 h 1167"/>
                  <a:gd name="T16" fmla="*/ 800 w 2080"/>
                  <a:gd name="T17" fmla="*/ 641 h 1167"/>
                  <a:gd name="T18" fmla="*/ 800 w 2080"/>
                  <a:gd name="T19" fmla="*/ 641 h 1167"/>
                  <a:gd name="T20" fmla="*/ 59 w 2080"/>
                  <a:gd name="T21" fmla="*/ 53 h 1167"/>
                  <a:gd name="T22" fmla="*/ 1749 w 2080"/>
                  <a:gd name="T23" fmla="*/ 1155 h 1167"/>
                  <a:gd name="T24" fmla="*/ 1749 w 2080"/>
                  <a:gd name="T25" fmla="*/ 1155 h 1167"/>
                  <a:gd name="T26" fmla="*/ 1361 w 2080"/>
                  <a:gd name="T27" fmla="*/ 1125 h 1167"/>
                  <a:gd name="T28" fmla="*/ 1361 w 2080"/>
                  <a:gd name="T29" fmla="*/ 1125 h 1167"/>
                  <a:gd name="T30" fmla="*/ 592 w 2080"/>
                  <a:gd name="T31" fmla="*/ 713 h 1167"/>
                  <a:gd name="T32" fmla="*/ 592 w 2080"/>
                  <a:gd name="T33" fmla="*/ 713 h 1167"/>
                  <a:gd name="T34" fmla="*/ 3 w 2080"/>
                  <a:gd name="T35" fmla="*/ 11 h 1167"/>
                  <a:gd name="T36" fmla="*/ 3 w 2080"/>
                  <a:gd name="T37" fmla="*/ 11 h 1167"/>
                  <a:gd name="T38" fmla="*/ 2 w 2080"/>
                  <a:gd name="T39" fmla="*/ 2 h 1167"/>
                  <a:gd name="T40" fmla="*/ 2 w 2080"/>
                  <a:gd name="T41" fmla="*/ 2 h 1167"/>
                  <a:gd name="T42" fmla="*/ 11 w 2080"/>
                  <a:gd name="T43" fmla="*/ 2 h 1167"/>
                  <a:gd name="T44" fmla="*/ 11 w 2080"/>
                  <a:gd name="T45" fmla="*/ 2 h 1167"/>
                  <a:gd name="T46" fmla="*/ 809 w 2080"/>
                  <a:gd name="T47" fmla="*/ 631 h 1167"/>
                  <a:gd name="T48" fmla="*/ 809 w 2080"/>
                  <a:gd name="T49" fmla="*/ 631 h 1167"/>
                  <a:gd name="T50" fmla="*/ 2074 w 2080"/>
                  <a:gd name="T51" fmla="*/ 1125 h 1167"/>
                  <a:gd name="T52" fmla="*/ 2074 w 2080"/>
                  <a:gd name="T53" fmla="*/ 1125 h 1167"/>
                  <a:gd name="T54" fmla="*/ 2079 w 2080"/>
                  <a:gd name="T55" fmla="*/ 1131 h 1167"/>
                  <a:gd name="T56" fmla="*/ 2079 w 2080"/>
                  <a:gd name="T57" fmla="*/ 1131 h 1167"/>
                  <a:gd name="T58" fmla="*/ 2074 w 2080"/>
                  <a:gd name="T59" fmla="*/ 1137 h 1167"/>
                  <a:gd name="T60" fmla="*/ 2074 w 2080"/>
                  <a:gd name="T61" fmla="*/ 1137 h 1167"/>
                  <a:gd name="T62" fmla="*/ 1749 w 2080"/>
                  <a:gd name="T63" fmla="*/ 1155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080" h="1167">
                    <a:moveTo>
                      <a:pt x="59" y="53"/>
                    </a:moveTo>
                    <a:lnTo>
                      <a:pt x="59" y="53"/>
                    </a:lnTo>
                    <a:cubicBezTo>
                      <a:pt x="140" y="142"/>
                      <a:pt x="324" y="350"/>
                      <a:pt x="602" y="705"/>
                    </a:cubicBezTo>
                    <a:lnTo>
                      <a:pt x="602" y="705"/>
                    </a:lnTo>
                    <a:cubicBezTo>
                      <a:pt x="947" y="1145"/>
                      <a:pt x="1612" y="1166"/>
                      <a:pt x="2014" y="1130"/>
                    </a:cubicBezTo>
                    <a:lnTo>
                      <a:pt x="2014" y="1130"/>
                    </a:lnTo>
                    <a:cubicBezTo>
                      <a:pt x="1939" y="1120"/>
                      <a:pt x="1798" y="1096"/>
                      <a:pt x="1630" y="1049"/>
                    </a:cubicBezTo>
                    <a:lnTo>
                      <a:pt x="1630" y="1049"/>
                    </a:lnTo>
                    <a:cubicBezTo>
                      <a:pt x="1399" y="985"/>
                      <a:pt x="1067" y="862"/>
                      <a:pt x="800" y="641"/>
                    </a:cubicBezTo>
                    <a:lnTo>
                      <a:pt x="800" y="641"/>
                    </a:lnTo>
                    <a:cubicBezTo>
                      <a:pt x="419" y="326"/>
                      <a:pt x="165" y="132"/>
                      <a:pt x="59" y="53"/>
                    </a:cubicBezTo>
                    <a:close/>
                    <a:moveTo>
                      <a:pt x="1749" y="1155"/>
                    </a:moveTo>
                    <a:lnTo>
                      <a:pt x="1749" y="1155"/>
                    </a:lnTo>
                    <a:cubicBezTo>
                      <a:pt x="1612" y="1155"/>
                      <a:pt x="1482" y="1145"/>
                      <a:pt x="1361" y="1125"/>
                    </a:cubicBezTo>
                    <a:lnTo>
                      <a:pt x="1361" y="1125"/>
                    </a:lnTo>
                    <a:cubicBezTo>
                      <a:pt x="1019" y="1066"/>
                      <a:pt x="760" y="927"/>
                      <a:pt x="592" y="713"/>
                    </a:cubicBezTo>
                    <a:lnTo>
                      <a:pt x="592" y="713"/>
                    </a:lnTo>
                    <a:cubicBezTo>
                      <a:pt x="209" y="225"/>
                      <a:pt x="4" y="13"/>
                      <a:pt x="3" y="11"/>
                    </a:cubicBezTo>
                    <a:lnTo>
                      <a:pt x="3" y="11"/>
                    </a:lnTo>
                    <a:cubicBezTo>
                      <a:pt x="0" y="9"/>
                      <a:pt x="0" y="5"/>
                      <a:pt x="2" y="2"/>
                    </a:cubicBezTo>
                    <a:lnTo>
                      <a:pt x="2" y="2"/>
                    </a:lnTo>
                    <a:cubicBezTo>
                      <a:pt x="4" y="0"/>
                      <a:pt x="8" y="0"/>
                      <a:pt x="11" y="2"/>
                    </a:cubicBezTo>
                    <a:lnTo>
                      <a:pt x="11" y="2"/>
                    </a:lnTo>
                    <a:cubicBezTo>
                      <a:pt x="14" y="3"/>
                      <a:pt x="297" y="208"/>
                      <a:pt x="809" y="631"/>
                    </a:cubicBezTo>
                    <a:lnTo>
                      <a:pt x="809" y="631"/>
                    </a:lnTo>
                    <a:cubicBezTo>
                      <a:pt x="1316" y="1051"/>
                      <a:pt x="2065" y="1124"/>
                      <a:pt x="2074" y="1125"/>
                    </a:cubicBezTo>
                    <a:lnTo>
                      <a:pt x="2074" y="1125"/>
                    </a:lnTo>
                    <a:cubicBezTo>
                      <a:pt x="2076" y="1125"/>
                      <a:pt x="2079" y="1127"/>
                      <a:pt x="2079" y="1131"/>
                    </a:cubicBezTo>
                    <a:lnTo>
                      <a:pt x="2079" y="1131"/>
                    </a:lnTo>
                    <a:cubicBezTo>
                      <a:pt x="2079" y="1134"/>
                      <a:pt x="2076" y="1137"/>
                      <a:pt x="2074" y="1137"/>
                    </a:cubicBezTo>
                    <a:lnTo>
                      <a:pt x="2074" y="1137"/>
                    </a:lnTo>
                    <a:cubicBezTo>
                      <a:pt x="1961" y="1149"/>
                      <a:pt x="1853" y="1155"/>
                      <a:pt x="1749" y="11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9A5674A3-B06F-4CFC-AF80-F866726AFD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1004" y="7385538"/>
                <a:ext cx="3846635" cy="2736606"/>
              </a:xfrm>
              <a:custGeom>
                <a:avLst/>
                <a:gdLst>
                  <a:gd name="T0" fmla="*/ 3077 w 3087"/>
                  <a:gd name="T1" fmla="*/ 2 h 2196"/>
                  <a:gd name="T2" fmla="*/ 3077 w 3087"/>
                  <a:gd name="T3" fmla="*/ 2 h 2196"/>
                  <a:gd name="T4" fmla="*/ 1340 w 3087"/>
                  <a:gd name="T5" fmla="*/ 1645 h 2196"/>
                  <a:gd name="T6" fmla="*/ 1340 w 3087"/>
                  <a:gd name="T7" fmla="*/ 1645 h 2196"/>
                  <a:gd name="T8" fmla="*/ 0 w 3087"/>
                  <a:gd name="T9" fmla="*/ 943 h 2196"/>
                  <a:gd name="T10" fmla="*/ 0 w 3087"/>
                  <a:gd name="T11" fmla="*/ 943 h 2196"/>
                  <a:gd name="T12" fmla="*/ 1299 w 3087"/>
                  <a:gd name="T13" fmla="*/ 1858 h 2196"/>
                  <a:gd name="T14" fmla="*/ 1299 w 3087"/>
                  <a:gd name="T15" fmla="*/ 1858 h 2196"/>
                  <a:gd name="T16" fmla="*/ 1298 w 3087"/>
                  <a:gd name="T17" fmla="*/ 2190 h 2196"/>
                  <a:gd name="T18" fmla="*/ 1298 w 3087"/>
                  <a:gd name="T19" fmla="*/ 2190 h 2196"/>
                  <a:gd name="T20" fmla="*/ 1304 w 3087"/>
                  <a:gd name="T21" fmla="*/ 2194 h 2196"/>
                  <a:gd name="T22" fmla="*/ 1591 w 3087"/>
                  <a:gd name="T23" fmla="*/ 2104 h 2196"/>
                  <a:gd name="T24" fmla="*/ 1591 w 3087"/>
                  <a:gd name="T25" fmla="*/ 2104 h 2196"/>
                  <a:gd name="T26" fmla="*/ 1594 w 3087"/>
                  <a:gd name="T27" fmla="*/ 2099 h 2196"/>
                  <a:gd name="T28" fmla="*/ 1594 w 3087"/>
                  <a:gd name="T29" fmla="*/ 2099 h 2196"/>
                  <a:gd name="T30" fmla="*/ 3081 w 3087"/>
                  <a:gd name="T31" fmla="*/ 11 h 2196"/>
                  <a:gd name="T32" fmla="*/ 3081 w 3087"/>
                  <a:gd name="T33" fmla="*/ 11 h 2196"/>
                  <a:gd name="T34" fmla="*/ 3077 w 3087"/>
                  <a:gd name="T35" fmla="*/ 2 h 2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87" h="2196">
                    <a:moveTo>
                      <a:pt x="3077" y="2"/>
                    </a:moveTo>
                    <a:lnTo>
                      <a:pt x="3077" y="2"/>
                    </a:lnTo>
                    <a:cubicBezTo>
                      <a:pt x="1861" y="487"/>
                      <a:pt x="1463" y="1170"/>
                      <a:pt x="1340" y="1645"/>
                    </a:cubicBezTo>
                    <a:lnTo>
                      <a:pt x="1340" y="1645"/>
                    </a:lnTo>
                    <a:cubicBezTo>
                      <a:pt x="740" y="957"/>
                      <a:pt x="0" y="943"/>
                      <a:pt x="0" y="943"/>
                    </a:cubicBezTo>
                    <a:lnTo>
                      <a:pt x="0" y="943"/>
                    </a:lnTo>
                    <a:cubicBezTo>
                      <a:pt x="735" y="1191"/>
                      <a:pt x="1154" y="1668"/>
                      <a:pt x="1299" y="1858"/>
                    </a:cubicBezTo>
                    <a:lnTo>
                      <a:pt x="1299" y="1858"/>
                    </a:lnTo>
                    <a:cubicBezTo>
                      <a:pt x="1276" y="2040"/>
                      <a:pt x="1294" y="2164"/>
                      <a:pt x="1298" y="2190"/>
                    </a:cubicBezTo>
                    <a:lnTo>
                      <a:pt x="1298" y="2190"/>
                    </a:lnTo>
                    <a:cubicBezTo>
                      <a:pt x="1298" y="2193"/>
                      <a:pt x="1301" y="2195"/>
                      <a:pt x="1304" y="2194"/>
                    </a:cubicBezTo>
                    <a:lnTo>
                      <a:pt x="1591" y="2104"/>
                    </a:lnTo>
                    <a:lnTo>
                      <a:pt x="1591" y="2104"/>
                    </a:lnTo>
                    <a:cubicBezTo>
                      <a:pt x="1593" y="2104"/>
                      <a:pt x="1594" y="2102"/>
                      <a:pt x="1594" y="2099"/>
                    </a:cubicBezTo>
                    <a:lnTo>
                      <a:pt x="1594" y="2099"/>
                    </a:lnTo>
                    <a:cubicBezTo>
                      <a:pt x="1520" y="925"/>
                      <a:pt x="2745" y="189"/>
                      <a:pt x="3081" y="11"/>
                    </a:cubicBezTo>
                    <a:lnTo>
                      <a:pt x="3081" y="11"/>
                    </a:lnTo>
                    <a:cubicBezTo>
                      <a:pt x="3086" y="9"/>
                      <a:pt x="3082" y="0"/>
                      <a:pt x="3077" y="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orma libre: forma 208">
                <a:extLst>
                  <a:ext uri="{FF2B5EF4-FFF2-40B4-BE49-F238E27FC236}">
                    <a16:creationId xmlns:a16="http://schemas.microsoft.com/office/drawing/2014/main" id="{0E284868-8BB9-4982-B3BB-72DCBCD2E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0013" y="7376793"/>
                <a:ext cx="3859852" cy="2744106"/>
              </a:xfrm>
              <a:custGeom>
                <a:avLst/>
                <a:gdLst>
                  <a:gd name="connsiteX0" fmla="*/ 3810749 w 3859852"/>
                  <a:gd name="connsiteY0" fmla="*/ 30123 h 2744106"/>
                  <a:gd name="connsiteX1" fmla="*/ 1685907 w 3859852"/>
                  <a:gd name="connsiteY1" fmla="*/ 2054406 h 2744106"/>
                  <a:gd name="connsiteX2" fmla="*/ 1683986 w 3859852"/>
                  <a:gd name="connsiteY2" fmla="*/ 2056324 h 2744106"/>
                  <a:gd name="connsiteX3" fmla="*/ 1698552 w 3859852"/>
                  <a:gd name="connsiteY3" fmla="*/ 2073725 h 2744106"/>
                  <a:gd name="connsiteX4" fmla="*/ 1870161 w 3859852"/>
                  <a:gd name="connsiteY4" fmla="*/ 2303077 h 2744106"/>
                  <a:gd name="connsiteX5" fmla="*/ 1867694 w 3859852"/>
                  <a:gd name="connsiteY5" fmla="*/ 2313003 h 2744106"/>
                  <a:gd name="connsiteX6" fmla="*/ 1863993 w 3859852"/>
                  <a:gd name="connsiteY6" fmla="*/ 2315485 h 2744106"/>
                  <a:gd name="connsiteX7" fmla="*/ 1856591 w 3859852"/>
                  <a:gd name="connsiteY7" fmla="*/ 2311763 h 2744106"/>
                  <a:gd name="connsiteX8" fmla="*/ 1634541 w 3859852"/>
                  <a:gd name="connsiteY8" fmla="*/ 2023885 h 2744106"/>
                  <a:gd name="connsiteX9" fmla="*/ 1635092 w 3859852"/>
                  <a:gd name="connsiteY9" fmla="*/ 2018897 h 2744106"/>
                  <a:gd name="connsiteX10" fmla="*/ 1525840 w 3859852"/>
                  <a:gd name="connsiteY10" fmla="*/ 1903328 h 2744106"/>
                  <a:gd name="connsiteX11" fmla="*/ 559891 w 3859852"/>
                  <a:gd name="connsiteY11" fmla="*/ 1303703 h 2744106"/>
                  <a:gd name="connsiteX12" fmla="*/ 67337 w 3859852"/>
                  <a:gd name="connsiteY12" fmla="*/ 1191658 h 2744106"/>
                  <a:gd name="connsiteX13" fmla="*/ 1633535 w 3859852"/>
                  <a:gd name="connsiteY13" fmla="*/ 2313355 h 2744106"/>
                  <a:gd name="connsiteX14" fmla="*/ 1634640 w 3859852"/>
                  <a:gd name="connsiteY14" fmla="*/ 2318873 h 2744106"/>
                  <a:gd name="connsiteX15" fmla="*/ 1654919 w 3859852"/>
                  <a:gd name="connsiteY15" fmla="*/ 2346076 h 2744106"/>
                  <a:gd name="connsiteX16" fmla="*/ 1705239 w 3859852"/>
                  <a:gd name="connsiteY16" fmla="*/ 2424044 h 2744106"/>
                  <a:gd name="connsiteX17" fmla="*/ 1701471 w 3859852"/>
                  <a:gd name="connsiteY17" fmla="*/ 2435152 h 2744106"/>
                  <a:gd name="connsiteX18" fmla="*/ 1697703 w 3859852"/>
                  <a:gd name="connsiteY18" fmla="*/ 2436386 h 2744106"/>
                  <a:gd name="connsiteX19" fmla="*/ 1691422 w 3859852"/>
                  <a:gd name="connsiteY19" fmla="*/ 2431449 h 2744106"/>
                  <a:gd name="connsiteX20" fmla="*/ 1641828 w 3859852"/>
                  <a:gd name="connsiteY20" fmla="*/ 2354908 h 2744106"/>
                  <a:gd name="connsiteX21" fmla="*/ 1632840 w 3859852"/>
                  <a:gd name="connsiteY21" fmla="*/ 2342893 h 2744106"/>
                  <a:gd name="connsiteX22" fmla="*/ 1622136 w 3859852"/>
                  <a:gd name="connsiteY22" fmla="*/ 2471443 h 2744106"/>
                  <a:gd name="connsiteX23" fmla="*/ 1633535 w 3859852"/>
                  <a:gd name="connsiteY23" fmla="*/ 2727922 h 2744106"/>
                  <a:gd name="connsiteX24" fmla="*/ 1987675 w 3859852"/>
                  <a:gd name="connsiteY24" fmla="*/ 2618367 h 2744106"/>
                  <a:gd name="connsiteX25" fmla="*/ 2179709 w 3859852"/>
                  <a:gd name="connsiteY25" fmla="*/ 1623655 h 2744106"/>
                  <a:gd name="connsiteX26" fmla="*/ 2723389 w 3859852"/>
                  <a:gd name="connsiteY26" fmla="*/ 848053 h 2744106"/>
                  <a:gd name="connsiteX27" fmla="*/ 3810749 w 3859852"/>
                  <a:gd name="connsiteY27" fmla="*/ 30123 h 2744106"/>
                  <a:gd name="connsiteX28" fmla="*/ 3851276 w 3859852"/>
                  <a:gd name="connsiteY28" fmla="*/ 867 h 2744106"/>
                  <a:gd name="connsiteX29" fmla="*/ 3858134 w 3859852"/>
                  <a:gd name="connsiteY29" fmla="*/ 7714 h 2744106"/>
                  <a:gd name="connsiteX30" fmla="*/ 3851899 w 3859852"/>
                  <a:gd name="connsiteY30" fmla="*/ 26389 h 2744106"/>
                  <a:gd name="connsiteX31" fmla="*/ 2003885 w 3859852"/>
                  <a:gd name="connsiteY31" fmla="*/ 2618367 h 2744106"/>
                  <a:gd name="connsiteX32" fmla="*/ 1993910 w 3859852"/>
                  <a:gd name="connsiteY32" fmla="*/ 2632061 h 2744106"/>
                  <a:gd name="connsiteX33" fmla="*/ 1636028 w 3859852"/>
                  <a:gd name="connsiteY33" fmla="*/ 2744106 h 2744106"/>
                  <a:gd name="connsiteX34" fmla="*/ 1632287 w 3859852"/>
                  <a:gd name="connsiteY34" fmla="*/ 2744106 h 2744106"/>
                  <a:gd name="connsiteX35" fmla="*/ 1624806 w 3859852"/>
                  <a:gd name="connsiteY35" fmla="*/ 2742861 h 2744106"/>
                  <a:gd name="connsiteX36" fmla="*/ 1618571 w 3859852"/>
                  <a:gd name="connsiteY36" fmla="*/ 2732901 h 2744106"/>
                  <a:gd name="connsiteX37" fmla="*/ 1610490 w 3859852"/>
                  <a:gd name="connsiteY37" fmla="*/ 2402767 h 2744106"/>
                  <a:gd name="connsiteX38" fmla="*/ 1618310 w 3859852"/>
                  <a:gd name="connsiteY38" fmla="*/ 2323470 h 2744106"/>
                  <a:gd name="connsiteX39" fmla="*/ 1591410 w 3859852"/>
                  <a:gd name="connsiteY39" fmla="*/ 2287509 h 2744106"/>
                  <a:gd name="connsiteX40" fmla="*/ 1535673 w 3859852"/>
                  <a:gd name="connsiteY40" fmla="*/ 2220398 h 2744106"/>
                  <a:gd name="connsiteX41" fmla="*/ 1535964 w 3859852"/>
                  <a:gd name="connsiteY41" fmla="*/ 2217827 h 2744106"/>
                  <a:gd name="connsiteX42" fmla="*/ 1533896 w 3859852"/>
                  <a:gd name="connsiteY42" fmla="*/ 2215313 h 2744106"/>
                  <a:gd name="connsiteX43" fmla="*/ 6235 w 3859852"/>
                  <a:gd name="connsiteY43" fmla="*/ 1187923 h 2744106"/>
                  <a:gd name="connsiteX44" fmla="*/ 0 w 3859852"/>
                  <a:gd name="connsiteY44" fmla="*/ 1177964 h 2744106"/>
                  <a:gd name="connsiteX45" fmla="*/ 7482 w 3859852"/>
                  <a:gd name="connsiteY45" fmla="*/ 1171739 h 2744106"/>
                  <a:gd name="connsiteX46" fmla="*/ 566126 w 3859852"/>
                  <a:gd name="connsiteY46" fmla="*/ 1287519 h 2744106"/>
                  <a:gd name="connsiteX47" fmla="*/ 1674685 w 3859852"/>
                  <a:gd name="connsiteY47" fmla="*/ 2035732 h 2744106"/>
                  <a:gd name="connsiteX48" fmla="*/ 3840677 w 3859852"/>
                  <a:gd name="connsiteY48" fmla="*/ 1490 h 2744106"/>
                  <a:gd name="connsiteX49" fmla="*/ 3851276 w 3859852"/>
                  <a:gd name="connsiteY49" fmla="*/ 867 h 2744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</a:cxnLst>
                <a:rect l="l" t="t" r="r" b="b"/>
                <a:pathLst>
                  <a:path w="3859852" h="2744106">
                    <a:moveTo>
                      <a:pt x="3810749" y="30123"/>
                    </a:moveTo>
                    <a:cubicBezTo>
                      <a:pt x="2335580" y="626453"/>
                      <a:pt x="1841779" y="1459322"/>
                      <a:pt x="1685907" y="2054406"/>
                    </a:cubicBezTo>
                    <a:lnTo>
                      <a:pt x="1683986" y="2056324"/>
                    </a:lnTo>
                    <a:lnTo>
                      <a:pt x="1698552" y="2073725"/>
                    </a:lnTo>
                    <a:cubicBezTo>
                      <a:pt x="1748727" y="2134301"/>
                      <a:pt x="1823900" y="2228626"/>
                      <a:pt x="1870161" y="2303077"/>
                    </a:cubicBezTo>
                    <a:cubicBezTo>
                      <a:pt x="1872628" y="2306799"/>
                      <a:pt x="1871395" y="2311763"/>
                      <a:pt x="1867694" y="2313003"/>
                    </a:cubicBezTo>
                    <a:cubicBezTo>
                      <a:pt x="1866460" y="2314244"/>
                      <a:pt x="1865227" y="2315485"/>
                      <a:pt x="1863993" y="2315485"/>
                    </a:cubicBezTo>
                    <a:cubicBezTo>
                      <a:pt x="1860292" y="2315485"/>
                      <a:pt x="1857825" y="2313003"/>
                      <a:pt x="1856591" y="2311763"/>
                    </a:cubicBezTo>
                    <a:cubicBezTo>
                      <a:pt x="1783808" y="2193882"/>
                      <a:pt x="1635775" y="2025126"/>
                      <a:pt x="1634541" y="2023885"/>
                    </a:cubicBezTo>
                    <a:lnTo>
                      <a:pt x="1635092" y="2018897"/>
                    </a:lnTo>
                    <a:lnTo>
                      <a:pt x="1525840" y="1903328"/>
                    </a:lnTo>
                    <a:cubicBezTo>
                      <a:pt x="1180864" y="1565959"/>
                      <a:pt x="817390" y="1391939"/>
                      <a:pt x="559891" y="1303703"/>
                    </a:cubicBezTo>
                    <a:cubicBezTo>
                      <a:pt x="336683" y="1226517"/>
                      <a:pt x="155872" y="1200373"/>
                      <a:pt x="67337" y="1191658"/>
                    </a:cubicBezTo>
                    <a:cubicBezTo>
                      <a:pt x="947699" y="1505385"/>
                      <a:pt x="1455217" y="2078060"/>
                      <a:pt x="1633535" y="2313355"/>
                    </a:cubicBezTo>
                    <a:lnTo>
                      <a:pt x="1634640" y="2318873"/>
                    </a:lnTo>
                    <a:lnTo>
                      <a:pt x="1654919" y="2346076"/>
                    </a:lnTo>
                    <a:cubicBezTo>
                      <a:pt x="1672425" y="2370973"/>
                      <a:pt x="1689853" y="2397508"/>
                      <a:pt x="1705239" y="2424044"/>
                    </a:cubicBezTo>
                    <a:cubicBezTo>
                      <a:pt x="1707751" y="2427746"/>
                      <a:pt x="1705239" y="2432683"/>
                      <a:pt x="1701471" y="2435152"/>
                    </a:cubicBezTo>
                    <a:cubicBezTo>
                      <a:pt x="1701471" y="2436386"/>
                      <a:pt x="1700215" y="2436386"/>
                      <a:pt x="1697703" y="2436386"/>
                    </a:cubicBezTo>
                    <a:cubicBezTo>
                      <a:pt x="1695191" y="2436386"/>
                      <a:pt x="1692678" y="2433917"/>
                      <a:pt x="1691422" y="2431449"/>
                    </a:cubicBezTo>
                    <a:cubicBezTo>
                      <a:pt x="1676350" y="2405530"/>
                      <a:pt x="1659157" y="2379458"/>
                      <a:pt x="1641828" y="2354908"/>
                    </a:cubicBezTo>
                    <a:lnTo>
                      <a:pt x="1632840" y="2342893"/>
                    </a:lnTo>
                    <a:lnTo>
                      <a:pt x="1622136" y="2471443"/>
                    </a:lnTo>
                    <a:cubicBezTo>
                      <a:pt x="1616467" y="2609107"/>
                      <a:pt x="1628859" y="2701778"/>
                      <a:pt x="1633535" y="2727922"/>
                    </a:cubicBezTo>
                    <a:lnTo>
                      <a:pt x="1987675" y="2618367"/>
                    </a:lnTo>
                    <a:cubicBezTo>
                      <a:pt x="1966476" y="2279741"/>
                      <a:pt x="2031319" y="1944851"/>
                      <a:pt x="2179709" y="1623655"/>
                    </a:cubicBezTo>
                    <a:cubicBezTo>
                      <a:pt x="2303159" y="1355991"/>
                      <a:pt x="2486464" y="1095797"/>
                      <a:pt x="2723389" y="848053"/>
                    </a:cubicBezTo>
                    <a:cubicBezTo>
                      <a:pt x="3129902" y="427261"/>
                      <a:pt x="3597517" y="147148"/>
                      <a:pt x="3810749" y="30123"/>
                    </a:cubicBezTo>
                    <a:close/>
                    <a:moveTo>
                      <a:pt x="3851276" y="867"/>
                    </a:moveTo>
                    <a:cubicBezTo>
                      <a:pt x="3854393" y="2112"/>
                      <a:pt x="3856887" y="4602"/>
                      <a:pt x="3858134" y="7714"/>
                    </a:cubicBezTo>
                    <a:cubicBezTo>
                      <a:pt x="3861875" y="15184"/>
                      <a:pt x="3859381" y="22654"/>
                      <a:pt x="3851899" y="26389"/>
                    </a:cubicBezTo>
                    <a:cubicBezTo>
                      <a:pt x="3394260" y="269153"/>
                      <a:pt x="1910363" y="1174229"/>
                      <a:pt x="2003885" y="2618367"/>
                    </a:cubicBezTo>
                    <a:cubicBezTo>
                      <a:pt x="2003885" y="2624591"/>
                      <a:pt x="2000145" y="2629571"/>
                      <a:pt x="1993910" y="2632061"/>
                    </a:cubicBezTo>
                    <a:lnTo>
                      <a:pt x="1636028" y="2744106"/>
                    </a:lnTo>
                    <a:cubicBezTo>
                      <a:pt x="1634781" y="2744106"/>
                      <a:pt x="1633535" y="2744106"/>
                      <a:pt x="1632287" y="2744106"/>
                    </a:cubicBezTo>
                    <a:cubicBezTo>
                      <a:pt x="1629793" y="2744106"/>
                      <a:pt x="1627300" y="2744106"/>
                      <a:pt x="1624806" y="2742861"/>
                    </a:cubicBezTo>
                    <a:cubicBezTo>
                      <a:pt x="1621065" y="2740371"/>
                      <a:pt x="1618571" y="2736637"/>
                      <a:pt x="1618571" y="2732901"/>
                    </a:cubicBezTo>
                    <a:cubicBezTo>
                      <a:pt x="1614207" y="2707847"/>
                      <a:pt x="1596476" y="2585570"/>
                      <a:pt x="1610490" y="2402767"/>
                    </a:cubicBezTo>
                    <a:lnTo>
                      <a:pt x="1618310" y="2323470"/>
                    </a:lnTo>
                    <a:lnTo>
                      <a:pt x="1591410" y="2287509"/>
                    </a:lnTo>
                    <a:cubicBezTo>
                      <a:pt x="1560166" y="2247860"/>
                      <a:pt x="1536301" y="2221016"/>
                      <a:pt x="1535673" y="2220398"/>
                    </a:cubicBezTo>
                    <a:lnTo>
                      <a:pt x="1535964" y="2217827"/>
                    </a:lnTo>
                    <a:lnTo>
                      <a:pt x="1533896" y="2215313"/>
                    </a:lnTo>
                    <a:cubicBezTo>
                      <a:pt x="1298917" y="1937109"/>
                      <a:pt x="800557" y="1454809"/>
                      <a:pt x="6235" y="1187923"/>
                    </a:cubicBezTo>
                    <a:cubicBezTo>
                      <a:pt x="1247" y="1185433"/>
                      <a:pt x="0" y="1181699"/>
                      <a:pt x="0" y="1177964"/>
                    </a:cubicBezTo>
                    <a:cubicBezTo>
                      <a:pt x="0" y="1174229"/>
                      <a:pt x="3741" y="1171739"/>
                      <a:pt x="7482" y="1171739"/>
                    </a:cubicBezTo>
                    <a:cubicBezTo>
                      <a:pt x="9976" y="1171739"/>
                      <a:pt x="243160" y="1177964"/>
                      <a:pt x="566126" y="1287519"/>
                    </a:cubicBezTo>
                    <a:cubicBezTo>
                      <a:pt x="859164" y="1388360"/>
                      <a:pt x="1289370" y="1600001"/>
                      <a:pt x="1674685" y="2035732"/>
                    </a:cubicBezTo>
                    <a:cubicBezTo>
                      <a:pt x="1835544" y="1433178"/>
                      <a:pt x="2343062" y="596574"/>
                      <a:pt x="3840677" y="1490"/>
                    </a:cubicBezTo>
                    <a:cubicBezTo>
                      <a:pt x="3844418" y="-378"/>
                      <a:pt x="3848158" y="-378"/>
                      <a:pt x="3851276" y="8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7CF75821-96A6-460B-9089-396E755A2170}"/>
                </a:ext>
              </a:extLst>
            </p:cNvPr>
            <p:cNvGrpSpPr/>
            <p:nvPr/>
          </p:nvGrpSpPr>
          <p:grpSpPr>
            <a:xfrm>
              <a:off x="9726981" y="9819910"/>
              <a:ext cx="5017109" cy="1829897"/>
              <a:chOff x="9726981" y="9819910"/>
              <a:chExt cx="5017109" cy="1829897"/>
            </a:xfrm>
          </p:grpSpPr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7E692AFD-81E8-4DF6-B7E3-2B61DC9A2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6981" y="9819910"/>
                <a:ext cx="5017109" cy="1829897"/>
              </a:xfrm>
              <a:custGeom>
                <a:avLst/>
                <a:gdLst>
                  <a:gd name="T0" fmla="*/ 3816 w 4025"/>
                  <a:gd name="T1" fmla="*/ 1182 h 1468"/>
                  <a:gd name="T2" fmla="*/ 3816 w 4025"/>
                  <a:gd name="T3" fmla="*/ 1182 h 1468"/>
                  <a:gd name="T4" fmla="*/ 3444 w 4025"/>
                  <a:gd name="T5" fmla="*/ 735 h 1468"/>
                  <a:gd name="T6" fmla="*/ 3444 w 4025"/>
                  <a:gd name="T7" fmla="*/ 735 h 1468"/>
                  <a:gd name="T8" fmla="*/ 3286 w 4025"/>
                  <a:gd name="T9" fmla="*/ 609 h 1468"/>
                  <a:gd name="T10" fmla="*/ 3286 w 4025"/>
                  <a:gd name="T11" fmla="*/ 609 h 1468"/>
                  <a:gd name="T12" fmla="*/ 3140 w 4025"/>
                  <a:gd name="T13" fmla="*/ 440 h 1468"/>
                  <a:gd name="T14" fmla="*/ 3140 w 4025"/>
                  <a:gd name="T15" fmla="*/ 440 h 1468"/>
                  <a:gd name="T16" fmla="*/ 2937 w 4025"/>
                  <a:gd name="T17" fmla="*/ 301 h 1468"/>
                  <a:gd name="T18" fmla="*/ 2937 w 4025"/>
                  <a:gd name="T19" fmla="*/ 301 h 1468"/>
                  <a:gd name="T20" fmla="*/ 2480 w 4025"/>
                  <a:gd name="T21" fmla="*/ 182 h 1468"/>
                  <a:gd name="T22" fmla="*/ 2480 w 4025"/>
                  <a:gd name="T23" fmla="*/ 182 h 1468"/>
                  <a:gd name="T24" fmla="*/ 2106 w 4025"/>
                  <a:gd name="T25" fmla="*/ 2 h 1468"/>
                  <a:gd name="T26" fmla="*/ 2106 w 4025"/>
                  <a:gd name="T27" fmla="*/ 2 h 1468"/>
                  <a:gd name="T28" fmla="*/ 1861 w 4025"/>
                  <a:gd name="T29" fmla="*/ 92 h 1468"/>
                  <a:gd name="T30" fmla="*/ 1861 w 4025"/>
                  <a:gd name="T31" fmla="*/ 92 h 1468"/>
                  <a:gd name="T32" fmla="*/ 1707 w 4025"/>
                  <a:gd name="T33" fmla="*/ 110 h 1468"/>
                  <a:gd name="T34" fmla="*/ 1707 w 4025"/>
                  <a:gd name="T35" fmla="*/ 110 h 1468"/>
                  <a:gd name="T36" fmla="*/ 1367 w 4025"/>
                  <a:gd name="T37" fmla="*/ 267 h 1468"/>
                  <a:gd name="T38" fmla="*/ 1367 w 4025"/>
                  <a:gd name="T39" fmla="*/ 267 h 1468"/>
                  <a:gd name="T40" fmla="*/ 1006 w 4025"/>
                  <a:gd name="T41" fmla="*/ 388 h 1468"/>
                  <a:gd name="T42" fmla="*/ 1006 w 4025"/>
                  <a:gd name="T43" fmla="*/ 388 h 1468"/>
                  <a:gd name="T44" fmla="*/ 559 w 4025"/>
                  <a:gd name="T45" fmla="*/ 772 h 1468"/>
                  <a:gd name="T46" fmla="*/ 559 w 4025"/>
                  <a:gd name="T47" fmla="*/ 772 h 1468"/>
                  <a:gd name="T48" fmla="*/ 359 w 4025"/>
                  <a:gd name="T49" fmla="*/ 1072 h 1468"/>
                  <a:gd name="T50" fmla="*/ 359 w 4025"/>
                  <a:gd name="T51" fmla="*/ 1072 h 1468"/>
                  <a:gd name="T52" fmla="*/ 208 w 4025"/>
                  <a:gd name="T53" fmla="*/ 1159 h 1468"/>
                  <a:gd name="T54" fmla="*/ 208 w 4025"/>
                  <a:gd name="T55" fmla="*/ 1159 h 1468"/>
                  <a:gd name="T56" fmla="*/ 18 w 4025"/>
                  <a:gd name="T57" fmla="*/ 1402 h 1468"/>
                  <a:gd name="T58" fmla="*/ 18 w 4025"/>
                  <a:gd name="T59" fmla="*/ 1402 h 1468"/>
                  <a:gd name="T60" fmla="*/ 55 w 4025"/>
                  <a:gd name="T61" fmla="*/ 1467 h 1468"/>
                  <a:gd name="T62" fmla="*/ 3970 w 4025"/>
                  <a:gd name="T63" fmla="*/ 1467 h 1468"/>
                  <a:gd name="T64" fmla="*/ 3970 w 4025"/>
                  <a:gd name="T65" fmla="*/ 1467 h 1468"/>
                  <a:gd name="T66" fmla="*/ 4009 w 4025"/>
                  <a:gd name="T67" fmla="*/ 1404 h 1468"/>
                  <a:gd name="T68" fmla="*/ 4009 w 4025"/>
                  <a:gd name="T69" fmla="*/ 1404 h 1468"/>
                  <a:gd name="T70" fmla="*/ 3816 w 4025"/>
                  <a:gd name="T71" fmla="*/ 1182 h 1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025" h="1468">
                    <a:moveTo>
                      <a:pt x="3816" y="1182"/>
                    </a:moveTo>
                    <a:lnTo>
                      <a:pt x="3816" y="1182"/>
                    </a:lnTo>
                    <a:cubicBezTo>
                      <a:pt x="3570" y="1048"/>
                      <a:pt x="3500" y="811"/>
                      <a:pt x="3444" y="735"/>
                    </a:cubicBezTo>
                    <a:lnTo>
                      <a:pt x="3444" y="735"/>
                    </a:lnTo>
                    <a:cubicBezTo>
                      <a:pt x="3401" y="676"/>
                      <a:pt x="3339" y="652"/>
                      <a:pt x="3286" y="609"/>
                    </a:cubicBezTo>
                    <a:lnTo>
                      <a:pt x="3286" y="609"/>
                    </a:lnTo>
                    <a:cubicBezTo>
                      <a:pt x="3228" y="564"/>
                      <a:pt x="3191" y="495"/>
                      <a:pt x="3140" y="440"/>
                    </a:cubicBezTo>
                    <a:lnTo>
                      <a:pt x="3140" y="440"/>
                    </a:lnTo>
                    <a:cubicBezTo>
                      <a:pt x="3082" y="378"/>
                      <a:pt x="3014" y="325"/>
                      <a:pt x="2937" y="301"/>
                    </a:cubicBezTo>
                    <a:lnTo>
                      <a:pt x="2937" y="301"/>
                    </a:lnTo>
                    <a:cubicBezTo>
                      <a:pt x="2792" y="254"/>
                      <a:pt x="2632" y="203"/>
                      <a:pt x="2480" y="182"/>
                    </a:cubicBezTo>
                    <a:lnTo>
                      <a:pt x="2480" y="182"/>
                    </a:lnTo>
                    <a:cubicBezTo>
                      <a:pt x="2344" y="163"/>
                      <a:pt x="2243" y="0"/>
                      <a:pt x="2106" y="2"/>
                    </a:cubicBezTo>
                    <a:lnTo>
                      <a:pt x="2106" y="2"/>
                    </a:lnTo>
                    <a:cubicBezTo>
                      <a:pt x="2019" y="3"/>
                      <a:pt x="1945" y="69"/>
                      <a:pt x="1861" y="92"/>
                    </a:cubicBezTo>
                    <a:lnTo>
                      <a:pt x="1861" y="92"/>
                    </a:lnTo>
                    <a:cubicBezTo>
                      <a:pt x="1811" y="105"/>
                      <a:pt x="1758" y="102"/>
                      <a:pt x="1707" y="110"/>
                    </a:cubicBezTo>
                    <a:lnTo>
                      <a:pt x="1707" y="110"/>
                    </a:lnTo>
                    <a:cubicBezTo>
                      <a:pt x="1584" y="129"/>
                      <a:pt x="1475" y="204"/>
                      <a:pt x="1367" y="267"/>
                    </a:cubicBezTo>
                    <a:lnTo>
                      <a:pt x="1367" y="267"/>
                    </a:lnTo>
                    <a:cubicBezTo>
                      <a:pt x="1248" y="335"/>
                      <a:pt x="1132" y="349"/>
                      <a:pt x="1006" y="388"/>
                    </a:cubicBezTo>
                    <a:lnTo>
                      <a:pt x="1006" y="388"/>
                    </a:lnTo>
                    <a:cubicBezTo>
                      <a:pt x="838" y="442"/>
                      <a:pt x="656" y="610"/>
                      <a:pt x="559" y="772"/>
                    </a:cubicBezTo>
                    <a:lnTo>
                      <a:pt x="559" y="772"/>
                    </a:lnTo>
                    <a:cubicBezTo>
                      <a:pt x="496" y="877"/>
                      <a:pt x="452" y="1004"/>
                      <a:pt x="359" y="1072"/>
                    </a:cubicBezTo>
                    <a:lnTo>
                      <a:pt x="359" y="1072"/>
                    </a:lnTo>
                    <a:cubicBezTo>
                      <a:pt x="311" y="1106"/>
                      <a:pt x="255" y="1122"/>
                      <a:pt x="208" y="1159"/>
                    </a:cubicBezTo>
                    <a:lnTo>
                      <a:pt x="208" y="1159"/>
                    </a:lnTo>
                    <a:cubicBezTo>
                      <a:pt x="131" y="1220"/>
                      <a:pt x="69" y="1316"/>
                      <a:pt x="18" y="1402"/>
                    </a:cubicBezTo>
                    <a:lnTo>
                      <a:pt x="18" y="1402"/>
                    </a:lnTo>
                    <a:cubicBezTo>
                      <a:pt x="0" y="1431"/>
                      <a:pt x="22" y="1467"/>
                      <a:pt x="55" y="1467"/>
                    </a:cubicBezTo>
                    <a:lnTo>
                      <a:pt x="3970" y="1467"/>
                    </a:lnTo>
                    <a:lnTo>
                      <a:pt x="3970" y="1467"/>
                    </a:lnTo>
                    <a:cubicBezTo>
                      <a:pt x="4003" y="1467"/>
                      <a:pt x="4024" y="1433"/>
                      <a:pt x="4009" y="1404"/>
                    </a:cubicBezTo>
                    <a:lnTo>
                      <a:pt x="4009" y="1404"/>
                    </a:lnTo>
                    <a:cubicBezTo>
                      <a:pt x="3967" y="1325"/>
                      <a:pt x="3902" y="1230"/>
                      <a:pt x="3816" y="11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158FCB02-5DA1-4FD9-9226-7996104363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3270" y="11254154"/>
                <a:ext cx="43962" cy="43962"/>
              </a:xfrm>
              <a:custGeom>
                <a:avLst/>
                <a:gdLst>
                  <a:gd name="T0" fmla="*/ 22 w 36"/>
                  <a:gd name="T1" fmla="*/ 24 h 35"/>
                  <a:gd name="T2" fmla="*/ 22 w 36"/>
                  <a:gd name="T3" fmla="*/ 24 h 35"/>
                  <a:gd name="T4" fmla="*/ 2 w 36"/>
                  <a:gd name="T5" fmla="*/ 30 h 35"/>
                  <a:gd name="T6" fmla="*/ 2 w 36"/>
                  <a:gd name="T7" fmla="*/ 30 h 35"/>
                  <a:gd name="T8" fmla="*/ 12 w 36"/>
                  <a:gd name="T9" fmla="*/ 9 h 35"/>
                  <a:gd name="T10" fmla="*/ 12 w 36"/>
                  <a:gd name="T11" fmla="*/ 9 h 35"/>
                  <a:gd name="T12" fmla="*/ 32 w 36"/>
                  <a:gd name="T13" fmla="*/ 3 h 35"/>
                  <a:gd name="T14" fmla="*/ 32 w 36"/>
                  <a:gd name="T15" fmla="*/ 3 h 35"/>
                  <a:gd name="T16" fmla="*/ 22 w 36"/>
                  <a:gd name="T1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5">
                    <a:moveTo>
                      <a:pt x="22" y="24"/>
                    </a:moveTo>
                    <a:lnTo>
                      <a:pt x="22" y="24"/>
                    </a:lnTo>
                    <a:cubicBezTo>
                      <a:pt x="14" y="31"/>
                      <a:pt x="5" y="34"/>
                      <a:pt x="2" y="30"/>
                    </a:cubicBezTo>
                    <a:lnTo>
                      <a:pt x="2" y="30"/>
                    </a:lnTo>
                    <a:cubicBezTo>
                      <a:pt x="0" y="25"/>
                      <a:pt x="4" y="16"/>
                      <a:pt x="12" y="9"/>
                    </a:cubicBezTo>
                    <a:lnTo>
                      <a:pt x="12" y="9"/>
                    </a:lnTo>
                    <a:cubicBezTo>
                      <a:pt x="20" y="2"/>
                      <a:pt x="29" y="0"/>
                      <a:pt x="32" y="3"/>
                    </a:cubicBezTo>
                    <a:lnTo>
                      <a:pt x="32" y="3"/>
                    </a:lnTo>
                    <a:cubicBezTo>
                      <a:pt x="35" y="8"/>
                      <a:pt x="31" y="17"/>
                      <a:pt x="22" y="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26DB84CD-697A-40A8-A922-2D0A9C6BE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28129" y="11375048"/>
                <a:ext cx="43962" cy="43962"/>
              </a:xfrm>
              <a:custGeom>
                <a:avLst/>
                <a:gdLst>
                  <a:gd name="T0" fmla="*/ 23 w 37"/>
                  <a:gd name="T1" fmla="*/ 25 h 36"/>
                  <a:gd name="T2" fmla="*/ 23 w 37"/>
                  <a:gd name="T3" fmla="*/ 25 h 36"/>
                  <a:gd name="T4" fmla="*/ 4 w 37"/>
                  <a:gd name="T5" fmla="*/ 30 h 36"/>
                  <a:gd name="T6" fmla="*/ 4 w 37"/>
                  <a:gd name="T7" fmla="*/ 30 h 36"/>
                  <a:gd name="T8" fmla="*/ 13 w 37"/>
                  <a:gd name="T9" fmla="*/ 10 h 36"/>
                  <a:gd name="T10" fmla="*/ 13 w 37"/>
                  <a:gd name="T11" fmla="*/ 10 h 36"/>
                  <a:gd name="T12" fmla="*/ 33 w 37"/>
                  <a:gd name="T13" fmla="*/ 4 h 36"/>
                  <a:gd name="T14" fmla="*/ 33 w 37"/>
                  <a:gd name="T15" fmla="*/ 4 h 36"/>
                  <a:gd name="T16" fmla="*/ 23 w 37"/>
                  <a:gd name="T17" fmla="*/ 25 h 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6">
                    <a:moveTo>
                      <a:pt x="23" y="25"/>
                    </a:moveTo>
                    <a:lnTo>
                      <a:pt x="23" y="25"/>
                    </a:lnTo>
                    <a:cubicBezTo>
                      <a:pt x="15" y="32"/>
                      <a:pt x="6" y="35"/>
                      <a:pt x="4" y="30"/>
                    </a:cubicBezTo>
                    <a:lnTo>
                      <a:pt x="4" y="30"/>
                    </a:lnTo>
                    <a:cubicBezTo>
                      <a:pt x="0" y="26"/>
                      <a:pt x="5" y="17"/>
                      <a:pt x="13" y="10"/>
                    </a:cubicBezTo>
                    <a:lnTo>
                      <a:pt x="13" y="10"/>
                    </a:lnTo>
                    <a:cubicBezTo>
                      <a:pt x="21" y="3"/>
                      <a:pt x="31" y="0"/>
                      <a:pt x="33" y="4"/>
                    </a:cubicBezTo>
                    <a:lnTo>
                      <a:pt x="33" y="4"/>
                    </a:lnTo>
                    <a:cubicBezTo>
                      <a:pt x="36" y="8"/>
                      <a:pt x="32" y="18"/>
                      <a:pt x="23" y="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A43801F2-7CAD-4A0C-A368-594F2266ED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8097" y="10550769"/>
                <a:ext cx="43962" cy="43962"/>
              </a:xfrm>
              <a:custGeom>
                <a:avLst/>
                <a:gdLst>
                  <a:gd name="T0" fmla="*/ 24 w 37"/>
                  <a:gd name="T1" fmla="*/ 25 h 35"/>
                  <a:gd name="T2" fmla="*/ 24 w 37"/>
                  <a:gd name="T3" fmla="*/ 25 h 35"/>
                  <a:gd name="T4" fmla="*/ 3 w 37"/>
                  <a:gd name="T5" fmla="*/ 30 h 35"/>
                  <a:gd name="T6" fmla="*/ 3 w 37"/>
                  <a:gd name="T7" fmla="*/ 30 h 35"/>
                  <a:gd name="T8" fmla="*/ 13 w 37"/>
                  <a:gd name="T9" fmla="*/ 9 h 35"/>
                  <a:gd name="T10" fmla="*/ 13 w 37"/>
                  <a:gd name="T11" fmla="*/ 9 h 35"/>
                  <a:gd name="T12" fmla="*/ 33 w 37"/>
                  <a:gd name="T13" fmla="*/ 4 h 35"/>
                  <a:gd name="T14" fmla="*/ 33 w 37"/>
                  <a:gd name="T15" fmla="*/ 4 h 35"/>
                  <a:gd name="T16" fmla="*/ 24 w 37"/>
                  <a:gd name="T17" fmla="*/ 2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5">
                    <a:moveTo>
                      <a:pt x="24" y="25"/>
                    </a:moveTo>
                    <a:lnTo>
                      <a:pt x="24" y="25"/>
                    </a:lnTo>
                    <a:cubicBezTo>
                      <a:pt x="15" y="32"/>
                      <a:pt x="6" y="34"/>
                      <a:pt x="3" y="30"/>
                    </a:cubicBezTo>
                    <a:lnTo>
                      <a:pt x="3" y="30"/>
                    </a:lnTo>
                    <a:cubicBezTo>
                      <a:pt x="0" y="26"/>
                      <a:pt x="5" y="17"/>
                      <a:pt x="13" y="9"/>
                    </a:cubicBezTo>
                    <a:lnTo>
                      <a:pt x="13" y="9"/>
                    </a:lnTo>
                    <a:cubicBezTo>
                      <a:pt x="21" y="3"/>
                      <a:pt x="30" y="0"/>
                      <a:pt x="33" y="4"/>
                    </a:cubicBezTo>
                    <a:lnTo>
                      <a:pt x="33" y="4"/>
                    </a:lnTo>
                    <a:cubicBezTo>
                      <a:pt x="36" y="8"/>
                      <a:pt x="31" y="17"/>
                      <a:pt x="24" y="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B6353B9F-F942-46E2-BDD0-F433C8704E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754" y="11199202"/>
                <a:ext cx="43962" cy="43962"/>
              </a:xfrm>
              <a:custGeom>
                <a:avLst/>
                <a:gdLst>
                  <a:gd name="T0" fmla="*/ 23 w 36"/>
                  <a:gd name="T1" fmla="*/ 24 h 35"/>
                  <a:gd name="T2" fmla="*/ 23 w 36"/>
                  <a:gd name="T3" fmla="*/ 24 h 35"/>
                  <a:gd name="T4" fmla="*/ 3 w 36"/>
                  <a:gd name="T5" fmla="*/ 30 h 35"/>
                  <a:gd name="T6" fmla="*/ 3 w 36"/>
                  <a:gd name="T7" fmla="*/ 30 h 35"/>
                  <a:gd name="T8" fmla="*/ 13 w 36"/>
                  <a:gd name="T9" fmla="*/ 10 h 35"/>
                  <a:gd name="T10" fmla="*/ 13 w 36"/>
                  <a:gd name="T11" fmla="*/ 10 h 35"/>
                  <a:gd name="T12" fmla="*/ 32 w 36"/>
                  <a:gd name="T13" fmla="*/ 4 h 35"/>
                  <a:gd name="T14" fmla="*/ 32 w 36"/>
                  <a:gd name="T15" fmla="*/ 4 h 35"/>
                  <a:gd name="T16" fmla="*/ 23 w 36"/>
                  <a:gd name="T1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5">
                    <a:moveTo>
                      <a:pt x="23" y="24"/>
                    </a:moveTo>
                    <a:lnTo>
                      <a:pt x="23" y="24"/>
                    </a:lnTo>
                    <a:cubicBezTo>
                      <a:pt x="14" y="32"/>
                      <a:pt x="5" y="34"/>
                      <a:pt x="3" y="30"/>
                    </a:cubicBezTo>
                    <a:lnTo>
                      <a:pt x="3" y="30"/>
                    </a:lnTo>
                    <a:cubicBezTo>
                      <a:pt x="0" y="26"/>
                      <a:pt x="4" y="16"/>
                      <a:pt x="13" y="10"/>
                    </a:cubicBezTo>
                    <a:lnTo>
                      <a:pt x="13" y="10"/>
                    </a:lnTo>
                    <a:cubicBezTo>
                      <a:pt x="21" y="2"/>
                      <a:pt x="30" y="0"/>
                      <a:pt x="32" y="4"/>
                    </a:cubicBezTo>
                    <a:lnTo>
                      <a:pt x="32" y="4"/>
                    </a:lnTo>
                    <a:cubicBezTo>
                      <a:pt x="35" y="8"/>
                      <a:pt x="31" y="18"/>
                      <a:pt x="23" y="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3FEC447D-099A-4064-A91C-E7C55DA54F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54831" y="10177096"/>
                <a:ext cx="43962" cy="43962"/>
              </a:xfrm>
              <a:custGeom>
                <a:avLst/>
                <a:gdLst>
                  <a:gd name="T0" fmla="*/ 23 w 37"/>
                  <a:gd name="T1" fmla="*/ 24 h 35"/>
                  <a:gd name="T2" fmla="*/ 23 w 37"/>
                  <a:gd name="T3" fmla="*/ 24 h 35"/>
                  <a:gd name="T4" fmla="*/ 3 w 37"/>
                  <a:gd name="T5" fmla="*/ 30 h 35"/>
                  <a:gd name="T6" fmla="*/ 3 w 37"/>
                  <a:gd name="T7" fmla="*/ 30 h 35"/>
                  <a:gd name="T8" fmla="*/ 13 w 37"/>
                  <a:gd name="T9" fmla="*/ 9 h 35"/>
                  <a:gd name="T10" fmla="*/ 13 w 37"/>
                  <a:gd name="T11" fmla="*/ 9 h 35"/>
                  <a:gd name="T12" fmla="*/ 33 w 37"/>
                  <a:gd name="T13" fmla="*/ 4 h 35"/>
                  <a:gd name="T14" fmla="*/ 33 w 37"/>
                  <a:gd name="T15" fmla="*/ 4 h 35"/>
                  <a:gd name="T16" fmla="*/ 23 w 37"/>
                  <a:gd name="T1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5">
                    <a:moveTo>
                      <a:pt x="23" y="24"/>
                    </a:moveTo>
                    <a:lnTo>
                      <a:pt x="23" y="24"/>
                    </a:lnTo>
                    <a:cubicBezTo>
                      <a:pt x="15" y="32"/>
                      <a:pt x="6" y="34"/>
                      <a:pt x="3" y="30"/>
                    </a:cubicBezTo>
                    <a:lnTo>
                      <a:pt x="3" y="30"/>
                    </a:lnTo>
                    <a:cubicBezTo>
                      <a:pt x="0" y="26"/>
                      <a:pt x="5" y="17"/>
                      <a:pt x="13" y="9"/>
                    </a:cubicBezTo>
                    <a:lnTo>
                      <a:pt x="13" y="9"/>
                    </a:lnTo>
                    <a:cubicBezTo>
                      <a:pt x="21" y="2"/>
                      <a:pt x="30" y="0"/>
                      <a:pt x="33" y="4"/>
                    </a:cubicBezTo>
                    <a:lnTo>
                      <a:pt x="33" y="4"/>
                    </a:lnTo>
                    <a:cubicBezTo>
                      <a:pt x="36" y="8"/>
                      <a:pt x="31" y="17"/>
                      <a:pt x="23" y="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52971A8B-BA28-42DE-AE24-3F21F88E4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3042" y="11254154"/>
                <a:ext cx="43962" cy="43962"/>
              </a:xfrm>
              <a:custGeom>
                <a:avLst/>
                <a:gdLst>
                  <a:gd name="T0" fmla="*/ 23 w 36"/>
                  <a:gd name="T1" fmla="*/ 24 h 35"/>
                  <a:gd name="T2" fmla="*/ 23 w 36"/>
                  <a:gd name="T3" fmla="*/ 24 h 35"/>
                  <a:gd name="T4" fmla="*/ 3 w 36"/>
                  <a:gd name="T5" fmla="*/ 30 h 35"/>
                  <a:gd name="T6" fmla="*/ 3 w 36"/>
                  <a:gd name="T7" fmla="*/ 30 h 35"/>
                  <a:gd name="T8" fmla="*/ 13 w 36"/>
                  <a:gd name="T9" fmla="*/ 9 h 35"/>
                  <a:gd name="T10" fmla="*/ 13 w 36"/>
                  <a:gd name="T11" fmla="*/ 9 h 35"/>
                  <a:gd name="T12" fmla="*/ 32 w 36"/>
                  <a:gd name="T13" fmla="*/ 3 h 35"/>
                  <a:gd name="T14" fmla="*/ 32 w 36"/>
                  <a:gd name="T15" fmla="*/ 3 h 35"/>
                  <a:gd name="T16" fmla="*/ 23 w 36"/>
                  <a:gd name="T17" fmla="*/ 24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" h="35">
                    <a:moveTo>
                      <a:pt x="23" y="24"/>
                    </a:moveTo>
                    <a:lnTo>
                      <a:pt x="23" y="24"/>
                    </a:lnTo>
                    <a:cubicBezTo>
                      <a:pt x="14" y="31"/>
                      <a:pt x="5" y="34"/>
                      <a:pt x="3" y="30"/>
                    </a:cubicBezTo>
                    <a:lnTo>
                      <a:pt x="3" y="30"/>
                    </a:lnTo>
                    <a:cubicBezTo>
                      <a:pt x="0" y="25"/>
                      <a:pt x="4" y="16"/>
                      <a:pt x="13" y="9"/>
                    </a:cubicBezTo>
                    <a:lnTo>
                      <a:pt x="13" y="9"/>
                    </a:lnTo>
                    <a:cubicBezTo>
                      <a:pt x="21" y="2"/>
                      <a:pt x="30" y="0"/>
                      <a:pt x="32" y="3"/>
                    </a:cubicBezTo>
                    <a:lnTo>
                      <a:pt x="32" y="3"/>
                    </a:lnTo>
                    <a:cubicBezTo>
                      <a:pt x="35" y="8"/>
                      <a:pt x="31" y="17"/>
                      <a:pt x="23" y="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F8FA43CC-32B1-414E-92FA-5EACB85742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0994" y="10842016"/>
                <a:ext cx="43962" cy="43962"/>
              </a:xfrm>
              <a:custGeom>
                <a:avLst/>
                <a:gdLst>
                  <a:gd name="T0" fmla="*/ 23 w 37"/>
                  <a:gd name="T1" fmla="*/ 25 h 35"/>
                  <a:gd name="T2" fmla="*/ 23 w 37"/>
                  <a:gd name="T3" fmla="*/ 25 h 35"/>
                  <a:gd name="T4" fmla="*/ 3 w 37"/>
                  <a:gd name="T5" fmla="*/ 30 h 35"/>
                  <a:gd name="T6" fmla="*/ 3 w 37"/>
                  <a:gd name="T7" fmla="*/ 30 h 35"/>
                  <a:gd name="T8" fmla="*/ 13 w 37"/>
                  <a:gd name="T9" fmla="*/ 10 h 35"/>
                  <a:gd name="T10" fmla="*/ 13 w 37"/>
                  <a:gd name="T11" fmla="*/ 10 h 35"/>
                  <a:gd name="T12" fmla="*/ 33 w 37"/>
                  <a:gd name="T13" fmla="*/ 4 h 35"/>
                  <a:gd name="T14" fmla="*/ 33 w 37"/>
                  <a:gd name="T15" fmla="*/ 4 h 35"/>
                  <a:gd name="T16" fmla="*/ 23 w 37"/>
                  <a:gd name="T17" fmla="*/ 25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" h="35">
                    <a:moveTo>
                      <a:pt x="23" y="25"/>
                    </a:moveTo>
                    <a:lnTo>
                      <a:pt x="23" y="25"/>
                    </a:lnTo>
                    <a:cubicBezTo>
                      <a:pt x="15" y="32"/>
                      <a:pt x="6" y="34"/>
                      <a:pt x="3" y="30"/>
                    </a:cubicBezTo>
                    <a:lnTo>
                      <a:pt x="3" y="30"/>
                    </a:lnTo>
                    <a:cubicBezTo>
                      <a:pt x="0" y="26"/>
                      <a:pt x="5" y="17"/>
                      <a:pt x="13" y="10"/>
                    </a:cubicBezTo>
                    <a:lnTo>
                      <a:pt x="13" y="10"/>
                    </a:lnTo>
                    <a:cubicBezTo>
                      <a:pt x="21" y="3"/>
                      <a:pt x="30" y="0"/>
                      <a:pt x="33" y="4"/>
                    </a:cubicBezTo>
                    <a:lnTo>
                      <a:pt x="33" y="4"/>
                    </a:lnTo>
                    <a:cubicBezTo>
                      <a:pt x="36" y="9"/>
                      <a:pt x="31" y="18"/>
                      <a:pt x="23" y="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9A6C7FF5-BC2F-4562-AF0A-CF74AECEEE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4513" y="10726615"/>
                <a:ext cx="49458" cy="27478"/>
              </a:xfrm>
              <a:custGeom>
                <a:avLst/>
                <a:gdLst>
                  <a:gd name="T0" fmla="*/ 18 w 40"/>
                  <a:gd name="T1" fmla="*/ 20 h 23"/>
                  <a:gd name="T2" fmla="*/ 18 w 40"/>
                  <a:gd name="T3" fmla="*/ 20 h 23"/>
                  <a:gd name="T4" fmla="*/ 1 w 40"/>
                  <a:gd name="T5" fmla="*/ 8 h 23"/>
                  <a:gd name="T6" fmla="*/ 1 w 40"/>
                  <a:gd name="T7" fmla="*/ 8 h 23"/>
                  <a:gd name="T8" fmla="*/ 21 w 40"/>
                  <a:gd name="T9" fmla="*/ 1 h 23"/>
                  <a:gd name="T10" fmla="*/ 21 w 40"/>
                  <a:gd name="T11" fmla="*/ 1 h 23"/>
                  <a:gd name="T12" fmla="*/ 38 w 40"/>
                  <a:gd name="T13" fmla="*/ 14 h 23"/>
                  <a:gd name="T14" fmla="*/ 38 w 40"/>
                  <a:gd name="T15" fmla="*/ 14 h 23"/>
                  <a:gd name="T16" fmla="*/ 18 w 40"/>
                  <a:gd name="T1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3">
                    <a:moveTo>
                      <a:pt x="18" y="20"/>
                    </a:moveTo>
                    <a:lnTo>
                      <a:pt x="18" y="20"/>
                    </a:lnTo>
                    <a:cubicBezTo>
                      <a:pt x="9" y="18"/>
                      <a:pt x="0" y="13"/>
                      <a:pt x="1" y="8"/>
                    </a:cubicBezTo>
                    <a:lnTo>
                      <a:pt x="1" y="8"/>
                    </a:lnTo>
                    <a:cubicBezTo>
                      <a:pt x="2" y="2"/>
                      <a:pt x="11" y="0"/>
                      <a:pt x="21" y="1"/>
                    </a:cubicBezTo>
                    <a:lnTo>
                      <a:pt x="21" y="1"/>
                    </a:lnTo>
                    <a:cubicBezTo>
                      <a:pt x="31" y="3"/>
                      <a:pt x="39" y="9"/>
                      <a:pt x="38" y="14"/>
                    </a:cubicBezTo>
                    <a:lnTo>
                      <a:pt x="38" y="14"/>
                    </a:lnTo>
                    <a:cubicBezTo>
                      <a:pt x="38" y="19"/>
                      <a:pt x="29" y="22"/>
                      <a:pt x="18" y="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A112C7B0-E305-446E-B1C5-9265A75864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60078" y="10847510"/>
                <a:ext cx="49455" cy="27478"/>
              </a:xfrm>
              <a:custGeom>
                <a:avLst/>
                <a:gdLst>
                  <a:gd name="T0" fmla="*/ 19 w 40"/>
                  <a:gd name="T1" fmla="*/ 21 h 23"/>
                  <a:gd name="T2" fmla="*/ 19 w 40"/>
                  <a:gd name="T3" fmla="*/ 21 h 23"/>
                  <a:gd name="T4" fmla="*/ 1 w 40"/>
                  <a:gd name="T5" fmla="*/ 8 h 23"/>
                  <a:gd name="T6" fmla="*/ 1 w 40"/>
                  <a:gd name="T7" fmla="*/ 8 h 23"/>
                  <a:gd name="T8" fmla="*/ 21 w 40"/>
                  <a:gd name="T9" fmla="*/ 1 h 23"/>
                  <a:gd name="T10" fmla="*/ 21 w 40"/>
                  <a:gd name="T11" fmla="*/ 1 h 23"/>
                  <a:gd name="T12" fmla="*/ 38 w 40"/>
                  <a:gd name="T13" fmla="*/ 14 h 23"/>
                  <a:gd name="T14" fmla="*/ 38 w 40"/>
                  <a:gd name="T15" fmla="*/ 14 h 23"/>
                  <a:gd name="T16" fmla="*/ 19 w 40"/>
                  <a:gd name="T17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3">
                    <a:moveTo>
                      <a:pt x="19" y="21"/>
                    </a:moveTo>
                    <a:lnTo>
                      <a:pt x="19" y="21"/>
                    </a:lnTo>
                    <a:cubicBezTo>
                      <a:pt x="8" y="19"/>
                      <a:pt x="0" y="13"/>
                      <a:pt x="1" y="8"/>
                    </a:cubicBezTo>
                    <a:lnTo>
                      <a:pt x="1" y="8"/>
                    </a:lnTo>
                    <a:cubicBezTo>
                      <a:pt x="2" y="3"/>
                      <a:pt x="11" y="0"/>
                      <a:pt x="21" y="1"/>
                    </a:cubicBezTo>
                    <a:lnTo>
                      <a:pt x="21" y="1"/>
                    </a:lnTo>
                    <a:cubicBezTo>
                      <a:pt x="32" y="3"/>
                      <a:pt x="39" y="9"/>
                      <a:pt x="38" y="14"/>
                    </a:cubicBezTo>
                    <a:lnTo>
                      <a:pt x="38" y="14"/>
                    </a:lnTo>
                    <a:cubicBezTo>
                      <a:pt x="38" y="20"/>
                      <a:pt x="28" y="22"/>
                      <a:pt x="19" y="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3707B807-3D3F-4D51-A3B0-4AD83B765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3462" y="10341952"/>
                <a:ext cx="49455" cy="27478"/>
              </a:xfrm>
              <a:custGeom>
                <a:avLst/>
                <a:gdLst>
                  <a:gd name="T0" fmla="*/ 18 w 38"/>
                  <a:gd name="T1" fmla="*/ 19 h 20"/>
                  <a:gd name="T2" fmla="*/ 18 w 38"/>
                  <a:gd name="T3" fmla="*/ 19 h 20"/>
                  <a:gd name="T4" fmla="*/ 0 w 38"/>
                  <a:gd name="T5" fmla="*/ 9 h 20"/>
                  <a:gd name="T6" fmla="*/ 0 w 38"/>
                  <a:gd name="T7" fmla="*/ 9 h 20"/>
                  <a:gd name="T8" fmla="*/ 18 w 38"/>
                  <a:gd name="T9" fmla="*/ 0 h 20"/>
                  <a:gd name="T10" fmla="*/ 18 w 38"/>
                  <a:gd name="T11" fmla="*/ 0 h 20"/>
                  <a:gd name="T12" fmla="*/ 37 w 38"/>
                  <a:gd name="T13" fmla="*/ 9 h 20"/>
                  <a:gd name="T14" fmla="*/ 37 w 38"/>
                  <a:gd name="T15" fmla="*/ 9 h 20"/>
                  <a:gd name="T16" fmla="*/ 18 w 38"/>
                  <a:gd name="T1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0">
                    <a:moveTo>
                      <a:pt x="18" y="19"/>
                    </a:moveTo>
                    <a:lnTo>
                      <a:pt x="18" y="19"/>
                    </a:lnTo>
                    <a:cubicBezTo>
                      <a:pt x="8" y="19"/>
                      <a:pt x="0" y="14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8" y="0"/>
                      <a:pt x="18" y="0"/>
                    </a:cubicBezTo>
                    <a:lnTo>
                      <a:pt x="18" y="0"/>
                    </a:lnTo>
                    <a:cubicBezTo>
                      <a:pt x="29" y="0"/>
                      <a:pt x="37" y="4"/>
                      <a:pt x="37" y="9"/>
                    </a:cubicBezTo>
                    <a:lnTo>
                      <a:pt x="37" y="9"/>
                    </a:lnTo>
                    <a:cubicBezTo>
                      <a:pt x="37" y="14"/>
                      <a:pt x="29" y="19"/>
                      <a:pt x="18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id="{56F69090-EDC2-4E1B-A4D0-4DF6AB7389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5886" y="10248535"/>
                <a:ext cx="49455" cy="27474"/>
              </a:xfrm>
              <a:custGeom>
                <a:avLst/>
                <a:gdLst>
                  <a:gd name="T0" fmla="*/ 19 w 38"/>
                  <a:gd name="T1" fmla="*/ 19 h 20"/>
                  <a:gd name="T2" fmla="*/ 19 w 38"/>
                  <a:gd name="T3" fmla="*/ 19 h 20"/>
                  <a:gd name="T4" fmla="*/ 0 w 38"/>
                  <a:gd name="T5" fmla="*/ 10 h 20"/>
                  <a:gd name="T6" fmla="*/ 0 w 38"/>
                  <a:gd name="T7" fmla="*/ 10 h 20"/>
                  <a:gd name="T8" fmla="*/ 19 w 38"/>
                  <a:gd name="T9" fmla="*/ 0 h 20"/>
                  <a:gd name="T10" fmla="*/ 19 w 38"/>
                  <a:gd name="T11" fmla="*/ 0 h 20"/>
                  <a:gd name="T12" fmla="*/ 37 w 38"/>
                  <a:gd name="T13" fmla="*/ 10 h 20"/>
                  <a:gd name="T14" fmla="*/ 37 w 38"/>
                  <a:gd name="T15" fmla="*/ 10 h 20"/>
                  <a:gd name="T16" fmla="*/ 19 w 38"/>
                  <a:gd name="T1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8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8" y="0"/>
                      <a:pt x="19" y="0"/>
                    </a:cubicBezTo>
                    <a:lnTo>
                      <a:pt x="19" y="0"/>
                    </a:lnTo>
                    <a:cubicBezTo>
                      <a:pt x="29" y="0"/>
                      <a:pt x="37" y="4"/>
                      <a:pt x="37" y="10"/>
                    </a:cubicBezTo>
                    <a:lnTo>
                      <a:pt x="37" y="10"/>
                    </a:lnTo>
                    <a:cubicBezTo>
                      <a:pt x="37" y="15"/>
                      <a:pt x="29" y="19"/>
                      <a:pt x="19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id="{0E06E0EC-8A62-490A-9FA4-3DDB912068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7260" y="10528788"/>
                <a:ext cx="49455" cy="27478"/>
              </a:xfrm>
              <a:custGeom>
                <a:avLst/>
                <a:gdLst>
                  <a:gd name="T0" fmla="*/ 19 w 38"/>
                  <a:gd name="T1" fmla="*/ 19 h 20"/>
                  <a:gd name="T2" fmla="*/ 19 w 38"/>
                  <a:gd name="T3" fmla="*/ 19 h 20"/>
                  <a:gd name="T4" fmla="*/ 0 w 38"/>
                  <a:gd name="T5" fmla="*/ 9 h 20"/>
                  <a:gd name="T6" fmla="*/ 0 w 38"/>
                  <a:gd name="T7" fmla="*/ 9 h 20"/>
                  <a:gd name="T8" fmla="*/ 19 w 38"/>
                  <a:gd name="T9" fmla="*/ 0 h 20"/>
                  <a:gd name="T10" fmla="*/ 19 w 38"/>
                  <a:gd name="T11" fmla="*/ 0 h 20"/>
                  <a:gd name="T12" fmla="*/ 37 w 38"/>
                  <a:gd name="T13" fmla="*/ 9 h 20"/>
                  <a:gd name="T14" fmla="*/ 37 w 38"/>
                  <a:gd name="T15" fmla="*/ 9 h 20"/>
                  <a:gd name="T16" fmla="*/ 19 w 38"/>
                  <a:gd name="T1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8" y="19"/>
                      <a:pt x="0" y="15"/>
                      <a:pt x="0" y="9"/>
                    </a:cubicBezTo>
                    <a:lnTo>
                      <a:pt x="0" y="9"/>
                    </a:lnTo>
                    <a:cubicBezTo>
                      <a:pt x="0" y="4"/>
                      <a:pt x="8" y="0"/>
                      <a:pt x="19" y="0"/>
                    </a:cubicBezTo>
                    <a:lnTo>
                      <a:pt x="19" y="0"/>
                    </a:lnTo>
                    <a:cubicBezTo>
                      <a:pt x="29" y="0"/>
                      <a:pt x="37" y="4"/>
                      <a:pt x="37" y="9"/>
                    </a:cubicBezTo>
                    <a:lnTo>
                      <a:pt x="37" y="9"/>
                    </a:lnTo>
                    <a:cubicBezTo>
                      <a:pt x="37" y="15"/>
                      <a:pt x="29" y="19"/>
                      <a:pt x="19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id="{F744F265-5524-48C9-BD05-3A540208DC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8155" y="11358564"/>
                <a:ext cx="49455" cy="27474"/>
              </a:xfrm>
              <a:custGeom>
                <a:avLst/>
                <a:gdLst>
                  <a:gd name="T0" fmla="*/ 19 w 39"/>
                  <a:gd name="T1" fmla="*/ 19 h 20"/>
                  <a:gd name="T2" fmla="*/ 19 w 39"/>
                  <a:gd name="T3" fmla="*/ 19 h 20"/>
                  <a:gd name="T4" fmla="*/ 0 w 39"/>
                  <a:gd name="T5" fmla="*/ 10 h 20"/>
                  <a:gd name="T6" fmla="*/ 0 w 39"/>
                  <a:gd name="T7" fmla="*/ 10 h 20"/>
                  <a:gd name="T8" fmla="*/ 19 w 39"/>
                  <a:gd name="T9" fmla="*/ 0 h 20"/>
                  <a:gd name="T10" fmla="*/ 19 w 39"/>
                  <a:gd name="T11" fmla="*/ 0 h 20"/>
                  <a:gd name="T12" fmla="*/ 38 w 39"/>
                  <a:gd name="T13" fmla="*/ 10 h 20"/>
                  <a:gd name="T14" fmla="*/ 38 w 39"/>
                  <a:gd name="T15" fmla="*/ 10 h 20"/>
                  <a:gd name="T16" fmla="*/ 19 w 39"/>
                  <a:gd name="T1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8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8" y="0"/>
                      <a:pt x="19" y="0"/>
                    </a:cubicBezTo>
                    <a:lnTo>
                      <a:pt x="19" y="0"/>
                    </a:lnTo>
                    <a:cubicBezTo>
                      <a:pt x="29" y="0"/>
                      <a:pt x="38" y="5"/>
                      <a:pt x="38" y="10"/>
                    </a:cubicBezTo>
                    <a:lnTo>
                      <a:pt x="38" y="10"/>
                    </a:lnTo>
                    <a:cubicBezTo>
                      <a:pt x="38" y="15"/>
                      <a:pt x="29" y="19"/>
                      <a:pt x="19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id="{C8203F9E-E859-4BC8-A1C6-47556F71E6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8097" y="11364058"/>
                <a:ext cx="49455" cy="32971"/>
              </a:xfrm>
              <a:custGeom>
                <a:avLst/>
                <a:gdLst>
                  <a:gd name="T0" fmla="*/ 22 w 40"/>
                  <a:gd name="T1" fmla="*/ 23 h 27"/>
                  <a:gd name="T2" fmla="*/ 22 w 40"/>
                  <a:gd name="T3" fmla="*/ 23 h 27"/>
                  <a:gd name="T4" fmla="*/ 1 w 40"/>
                  <a:gd name="T5" fmla="*/ 20 h 27"/>
                  <a:gd name="T6" fmla="*/ 1 w 40"/>
                  <a:gd name="T7" fmla="*/ 20 h 27"/>
                  <a:gd name="T8" fmla="*/ 17 w 40"/>
                  <a:gd name="T9" fmla="*/ 4 h 27"/>
                  <a:gd name="T10" fmla="*/ 17 w 40"/>
                  <a:gd name="T11" fmla="*/ 4 h 27"/>
                  <a:gd name="T12" fmla="*/ 37 w 40"/>
                  <a:gd name="T13" fmla="*/ 6 h 27"/>
                  <a:gd name="T14" fmla="*/ 37 w 40"/>
                  <a:gd name="T15" fmla="*/ 6 h 27"/>
                  <a:gd name="T16" fmla="*/ 22 w 40"/>
                  <a:gd name="T17" fmla="*/ 23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7">
                    <a:moveTo>
                      <a:pt x="22" y="23"/>
                    </a:moveTo>
                    <a:lnTo>
                      <a:pt x="22" y="23"/>
                    </a:lnTo>
                    <a:cubicBezTo>
                      <a:pt x="12" y="26"/>
                      <a:pt x="3" y="25"/>
                      <a:pt x="1" y="20"/>
                    </a:cubicBezTo>
                    <a:lnTo>
                      <a:pt x="1" y="20"/>
                    </a:lnTo>
                    <a:cubicBezTo>
                      <a:pt x="0" y="15"/>
                      <a:pt x="7" y="8"/>
                      <a:pt x="17" y="4"/>
                    </a:cubicBezTo>
                    <a:lnTo>
                      <a:pt x="17" y="4"/>
                    </a:lnTo>
                    <a:cubicBezTo>
                      <a:pt x="26" y="0"/>
                      <a:pt x="36" y="1"/>
                      <a:pt x="37" y="6"/>
                    </a:cubicBezTo>
                    <a:lnTo>
                      <a:pt x="37" y="6"/>
                    </a:lnTo>
                    <a:cubicBezTo>
                      <a:pt x="39" y="11"/>
                      <a:pt x="32" y="18"/>
                      <a:pt x="22" y="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id="{A9A1D887-099E-45F8-86C3-E4626DB9A1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6433" y="10770577"/>
                <a:ext cx="49455" cy="27478"/>
              </a:xfrm>
              <a:custGeom>
                <a:avLst/>
                <a:gdLst>
                  <a:gd name="T0" fmla="*/ 19 w 40"/>
                  <a:gd name="T1" fmla="*/ 21 h 23"/>
                  <a:gd name="T2" fmla="*/ 19 w 40"/>
                  <a:gd name="T3" fmla="*/ 21 h 23"/>
                  <a:gd name="T4" fmla="*/ 2 w 40"/>
                  <a:gd name="T5" fmla="*/ 8 h 23"/>
                  <a:gd name="T6" fmla="*/ 2 w 40"/>
                  <a:gd name="T7" fmla="*/ 8 h 23"/>
                  <a:gd name="T8" fmla="*/ 21 w 40"/>
                  <a:gd name="T9" fmla="*/ 2 h 23"/>
                  <a:gd name="T10" fmla="*/ 21 w 40"/>
                  <a:gd name="T11" fmla="*/ 2 h 23"/>
                  <a:gd name="T12" fmla="*/ 38 w 40"/>
                  <a:gd name="T13" fmla="*/ 14 h 23"/>
                  <a:gd name="T14" fmla="*/ 38 w 40"/>
                  <a:gd name="T15" fmla="*/ 14 h 23"/>
                  <a:gd name="T16" fmla="*/ 19 w 40"/>
                  <a:gd name="T17" fmla="*/ 21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3">
                    <a:moveTo>
                      <a:pt x="19" y="21"/>
                    </a:moveTo>
                    <a:lnTo>
                      <a:pt x="19" y="21"/>
                    </a:lnTo>
                    <a:cubicBezTo>
                      <a:pt x="8" y="19"/>
                      <a:pt x="0" y="13"/>
                      <a:pt x="2" y="8"/>
                    </a:cubicBezTo>
                    <a:lnTo>
                      <a:pt x="2" y="8"/>
                    </a:lnTo>
                    <a:cubicBezTo>
                      <a:pt x="2" y="2"/>
                      <a:pt x="11" y="0"/>
                      <a:pt x="21" y="2"/>
                    </a:cubicBezTo>
                    <a:lnTo>
                      <a:pt x="21" y="2"/>
                    </a:lnTo>
                    <a:cubicBezTo>
                      <a:pt x="31" y="3"/>
                      <a:pt x="39" y="9"/>
                      <a:pt x="38" y="14"/>
                    </a:cubicBezTo>
                    <a:lnTo>
                      <a:pt x="38" y="14"/>
                    </a:lnTo>
                    <a:cubicBezTo>
                      <a:pt x="37" y="20"/>
                      <a:pt x="29" y="22"/>
                      <a:pt x="19" y="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1F85EA07-99A7-45F6-943B-C56E0250E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18539" y="10836519"/>
                <a:ext cx="32971" cy="54952"/>
              </a:xfrm>
              <a:custGeom>
                <a:avLst/>
                <a:gdLst>
                  <a:gd name="T0" fmla="*/ 21 w 28"/>
                  <a:gd name="T1" fmla="*/ 26 h 43"/>
                  <a:gd name="T2" fmla="*/ 21 w 28"/>
                  <a:gd name="T3" fmla="*/ 26 h 43"/>
                  <a:gd name="T4" fmla="*/ 4 w 28"/>
                  <a:gd name="T5" fmla="*/ 40 h 43"/>
                  <a:gd name="T6" fmla="*/ 4 w 28"/>
                  <a:gd name="T7" fmla="*/ 40 h 43"/>
                  <a:gd name="T8" fmla="*/ 6 w 28"/>
                  <a:gd name="T9" fmla="*/ 16 h 43"/>
                  <a:gd name="T10" fmla="*/ 6 w 28"/>
                  <a:gd name="T11" fmla="*/ 16 h 43"/>
                  <a:gd name="T12" fmla="*/ 23 w 28"/>
                  <a:gd name="T13" fmla="*/ 3 h 43"/>
                  <a:gd name="T14" fmla="*/ 23 w 28"/>
                  <a:gd name="T15" fmla="*/ 3 h 43"/>
                  <a:gd name="T16" fmla="*/ 21 w 28"/>
                  <a:gd name="T17" fmla="*/ 26 h 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43">
                    <a:moveTo>
                      <a:pt x="21" y="26"/>
                    </a:moveTo>
                    <a:lnTo>
                      <a:pt x="21" y="26"/>
                    </a:lnTo>
                    <a:cubicBezTo>
                      <a:pt x="16" y="36"/>
                      <a:pt x="8" y="42"/>
                      <a:pt x="4" y="40"/>
                    </a:cubicBezTo>
                    <a:lnTo>
                      <a:pt x="4" y="40"/>
                    </a:lnTo>
                    <a:cubicBezTo>
                      <a:pt x="0" y="37"/>
                      <a:pt x="1" y="27"/>
                      <a:pt x="6" y="16"/>
                    </a:cubicBezTo>
                    <a:lnTo>
                      <a:pt x="6" y="16"/>
                    </a:lnTo>
                    <a:cubicBezTo>
                      <a:pt x="12" y="7"/>
                      <a:pt x="19" y="0"/>
                      <a:pt x="23" y="3"/>
                    </a:cubicBezTo>
                    <a:lnTo>
                      <a:pt x="23" y="3"/>
                    </a:lnTo>
                    <a:cubicBezTo>
                      <a:pt x="27" y="5"/>
                      <a:pt x="26" y="16"/>
                      <a:pt x="21" y="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97">
                <a:extLst>
                  <a:ext uri="{FF2B5EF4-FFF2-40B4-BE49-F238E27FC236}">
                    <a16:creationId xmlns:a16="http://schemas.microsoft.com/office/drawing/2014/main" id="{77016A1C-C538-4C39-A402-8AF8CD5162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5215" y="10473837"/>
                <a:ext cx="49458" cy="27478"/>
              </a:xfrm>
              <a:custGeom>
                <a:avLst/>
                <a:gdLst>
                  <a:gd name="T0" fmla="*/ 18 w 40"/>
                  <a:gd name="T1" fmla="*/ 20 h 23"/>
                  <a:gd name="T2" fmla="*/ 18 w 40"/>
                  <a:gd name="T3" fmla="*/ 20 h 23"/>
                  <a:gd name="T4" fmla="*/ 1 w 40"/>
                  <a:gd name="T5" fmla="*/ 8 h 23"/>
                  <a:gd name="T6" fmla="*/ 1 w 40"/>
                  <a:gd name="T7" fmla="*/ 8 h 23"/>
                  <a:gd name="T8" fmla="*/ 20 w 40"/>
                  <a:gd name="T9" fmla="*/ 2 h 23"/>
                  <a:gd name="T10" fmla="*/ 20 w 40"/>
                  <a:gd name="T11" fmla="*/ 2 h 23"/>
                  <a:gd name="T12" fmla="*/ 38 w 40"/>
                  <a:gd name="T13" fmla="*/ 14 h 23"/>
                  <a:gd name="T14" fmla="*/ 38 w 40"/>
                  <a:gd name="T15" fmla="*/ 14 h 23"/>
                  <a:gd name="T16" fmla="*/ 18 w 40"/>
                  <a:gd name="T1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3">
                    <a:moveTo>
                      <a:pt x="18" y="20"/>
                    </a:moveTo>
                    <a:lnTo>
                      <a:pt x="18" y="20"/>
                    </a:lnTo>
                    <a:cubicBezTo>
                      <a:pt x="8" y="19"/>
                      <a:pt x="0" y="13"/>
                      <a:pt x="1" y="8"/>
                    </a:cubicBezTo>
                    <a:lnTo>
                      <a:pt x="1" y="8"/>
                    </a:lnTo>
                    <a:cubicBezTo>
                      <a:pt x="1" y="3"/>
                      <a:pt x="11" y="0"/>
                      <a:pt x="20" y="2"/>
                    </a:cubicBezTo>
                    <a:lnTo>
                      <a:pt x="20" y="2"/>
                    </a:lnTo>
                    <a:cubicBezTo>
                      <a:pt x="31" y="3"/>
                      <a:pt x="39" y="8"/>
                      <a:pt x="38" y="14"/>
                    </a:cubicBezTo>
                    <a:lnTo>
                      <a:pt x="38" y="14"/>
                    </a:lnTo>
                    <a:cubicBezTo>
                      <a:pt x="37" y="19"/>
                      <a:pt x="29" y="22"/>
                      <a:pt x="18" y="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98">
                <a:extLst>
                  <a:ext uri="{FF2B5EF4-FFF2-40B4-BE49-F238E27FC236}">
                    <a16:creationId xmlns:a16="http://schemas.microsoft.com/office/drawing/2014/main" id="{96182A5B-CE9D-41CC-A918-4B0F5BD5F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0389" y="11078308"/>
                <a:ext cx="49458" cy="27478"/>
              </a:xfrm>
              <a:custGeom>
                <a:avLst/>
                <a:gdLst>
                  <a:gd name="T0" fmla="*/ 19 w 40"/>
                  <a:gd name="T1" fmla="*/ 20 h 23"/>
                  <a:gd name="T2" fmla="*/ 19 w 40"/>
                  <a:gd name="T3" fmla="*/ 20 h 23"/>
                  <a:gd name="T4" fmla="*/ 1 w 40"/>
                  <a:gd name="T5" fmla="*/ 8 h 23"/>
                  <a:gd name="T6" fmla="*/ 1 w 40"/>
                  <a:gd name="T7" fmla="*/ 8 h 23"/>
                  <a:gd name="T8" fmla="*/ 21 w 40"/>
                  <a:gd name="T9" fmla="*/ 1 h 23"/>
                  <a:gd name="T10" fmla="*/ 21 w 40"/>
                  <a:gd name="T11" fmla="*/ 1 h 23"/>
                  <a:gd name="T12" fmla="*/ 38 w 40"/>
                  <a:gd name="T13" fmla="*/ 13 h 23"/>
                  <a:gd name="T14" fmla="*/ 38 w 40"/>
                  <a:gd name="T15" fmla="*/ 13 h 23"/>
                  <a:gd name="T16" fmla="*/ 19 w 40"/>
                  <a:gd name="T17" fmla="*/ 20 h 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3">
                    <a:moveTo>
                      <a:pt x="19" y="20"/>
                    </a:moveTo>
                    <a:lnTo>
                      <a:pt x="19" y="20"/>
                    </a:lnTo>
                    <a:cubicBezTo>
                      <a:pt x="8" y="19"/>
                      <a:pt x="0" y="13"/>
                      <a:pt x="1" y="8"/>
                    </a:cubicBezTo>
                    <a:lnTo>
                      <a:pt x="1" y="8"/>
                    </a:lnTo>
                    <a:cubicBezTo>
                      <a:pt x="2" y="2"/>
                      <a:pt x="11" y="0"/>
                      <a:pt x="21" y="1"/>
                    </a:cubicBezTo>
                    <a:lnTo>
                      <a:pt x="21" y="1"/>
                    </a:lnTo>
                    <a:cubicBezTo>
                      <a:pt x="31" y="3"/>
                      <a:pt x="39" y="8"/>
                      <a:pt x="38" y="13"/>
                    </a:cubicBezTo>
                    <a:lnTo>
                      <a:pt x="38" y="13"/>
                    </a:lnTo>
                    <a:cubicBezTo>
                      <a:pt x="38" y="19"/>
                      <a:pt x="29" y="22"/>
                      <a:pt x="19" y="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id="{D844BF22-89E3-409A-B643-C2B6695D86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8312" y="10627702"/>
                <a:ext cx="49458" cy="27478"/>
              </a:xfrm>
              <a:custGeom>
                <a:avLst/>
                <a:gdLst>
                  <a:gd name="T0" fmla="*/ 18 w 40"/>
                  <a:gd name="T1" fmla="*/ 21 h 24"/>
                  <a:gd name="T2" fmla="*/ 18 w 40"/>
                  <a:gd name="T3" fmla="*/ 21 h 24"/>
                  <a:gd name="T4" fmla="*/ 1 w 40"/>
                  <a:gd name="T5" fmla="*/ 9 h 24"/>
                  <a:gd name="T6" fmla="*/ 1 w 40"/>
                  <a:gd name="T7" fmla="*/ 9 h 24"/>
                  <a:gd name="T8" fmla="*/ 21 w 40"/>
                  <a:gd name="T9" fmla="*/ 2 h 24"/>
                  <a:gd name="T10" fmla="*/ 21 w 40"/>
                  <a:gd name="T11" fmla="*/ 2 h 24"/>
                  <a:gd name="T12" fmla="*/ 39 w 40"/>
                  <a:gd name="T13" fmla="*/ 14 h 24"/>
                  <a:gd name="T14" fmla="*/ 39 w 40"/>
                  <a:gd name="T15" fmla="*/ 14 h 24"/>
                  <a:gd name="T16" fmla="*/ 18 w 40"/>
                  <a:gd name="T1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18" y="21"/>
                    </a:moveTo>
                    <a:lnTo>
                      <a:pt x="18" y="21"/>
                    </a:lnTo>
                    <a:cubicBezTo>
                      <a:pt x="9" y="19"/>
                      <a:pt x="0" y="14"/>
                      <a:pt x="1" y="9"/>
                    </a:cubicBezTo>
                    <a:lnTo>
                      <a:pt x="1" y="9"/>
                    </a:lnTo>
                    <a:cubicBezTo>
                      <a:pt x="2" y="4"/>
                      <a:pt x="10" y="0"/>
                      <a:pt x="21" y="2"/>
                    </a:cubicBezTo>
                    <a:lnTo>
                      <a:pt x="21" y="2"/>
                    </a:lnTo>
                    <a:cubicBezTo>
                      <a:pt x="31" y="4"/>
                      <a:pt x="39" y="10"/>
                      <a:pt x="39" y="14"/>
                    </a:cubicBezTo>
                    <a:lnTo>
                      <a:pt x="39" y="14"/>
                    </a:lnTo>
                    <a:cubicBezTo>
                      <a:pt x="38" y="20"/>
                      <a:pt x="29" y="23"/>
                      <a:pt x="18" y="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100">
                <a:extLst>
                  <a:ext uri="{FF2B5EF4-FFF2-40B4-BE49-F238E27FC236}">
                    <a16:creationId xmlns:a16="http://schemas.microsoft.com/office/drawing/2014/main" id="{4C672C45-4C11-4671-B51E-D8D102130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8254" y="11050833"/>
                <a:ext cx="49458" cy="27474"/>
              </a:xfrm>
              <a:custGeom>
                <a:avLst/>
                <a:gdLst>
                  <a:gd name="T0" fmla="*/ 18 w 40"/>
                  <a:gd name="T1" fmla="*/ 21 h 24"/>
                  <a:gd name="T2" fmla="*/ 18 w 40"/>
                  <a:gd name="T3" fmla="*/ 21 h 24"/>
                  <a:gd name="T4" fmla="*/ 1 w 40"/>
                  <a:gd name="T5" fmla="*/ 9 h 24"/>
                  <a:gd name="T6" fmla="*/ 1 w 40"/>
                  <a:gd name="T7" fmla="*/ 9 h 24"/>
                  <a:gd name="T8" fmla="*/ 21 w 40"/>
                  <a:gd name="T9" fmla="*/ 2 h 24"/>
                  <a:gd name="T10" fmla="*/ 21 w 40"/>
                  <a:gd name="T11" fmla="*/ 2 h 24"/>
                  <a:gd name="T12" fmla="*/ 38 w 40"/>
                  <a:gd name="T13" fmla="*/ 14 h 24"/>
                  <a:gd name="T14" fmla="*/ 38 w 40"/>
                  <a:gd name="T15" fmla="*/ 14 h 24"/>
                  <a:gd name="T16" fmla="*/ 18 w 40"/>
                  <a:gd name="T17" fmla="*/ 2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4">
                    <a:moveTo>
                      <a:pt x="18" y="21"/>
                    </a:moveTo>
                    <a:lnTo>
                      <a:pt x="18" y="21"/>
                    </a:lnTo>
                    <a:cubicBezTo>
                      <a:pt x="8" y="19"/>
                      <a:pt x="0" y="14"/>
                      <a:pt x="1" y="9"/>
                    </a:cubicBezTo>
                    <a:lnTo>
                      <a:pt x="1" y="9"/>
                    </a:lnTo>
                    <a:cubicBezTo>
                      <a:pt x="1" y="3"/>
                      <a:pt x="11" y="0"/>
                      <a:pt x="21" y="2"/>
                    </a:cubicBezTo>
                    <a:lnTo>
                      <a:pt x="21" y="2"/>
                    </a:lnTo>
                    <a:cubicBezTo>
                      <a:pt x="31" y="4"/>
                      <a:pt x="39" y="9"/>
                      <a:pt x="38" y="14"/>
                    </a:cubicBezTo>
                    <a:lnTo>
                      <a:pt x="38" y="14"/>
                    </a:lnTo>
                    <a:cubicBezTo>
                      <a:pt x="38" y="20"/>
                      <a:pt x="28" y="23"/>
                      <a:pt x="18" y="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01">
                <a:extLst>
                  <a:ext uri="{FF2B5EF4-FFF2-40B4-BE49-F238E27FC236}">
                    <a16:creationId xmlns:a16="http://schemas.microsoft.com/office/drawing/2014/main" id="{B149C5D0-159B-454B-958C-8F8C613438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81097" y="10182593"/>
                <a:ext cx="49455" cy="27474"/>
              </a:xfrm>
              <a:custGeom>
                <a:avLst/>
                <a:gdLst>
                  <a:gd name="T0" fmla="*/ 19 w 38"/>
                  <a:gd name="T1" fmla="*/ 19 h 20"/>
                  <a:gd name="T2" fmla="*/ 19 w 38"/>
                  <a:gd name="T3" fmla="*/ 19 h 20"/>
                  <a:gd name="T4" fmla="*/ 0 w 38"/>
                  <a:gd name="T5" fmla="*/ 10 h 20"/>
                  <a:gd name="T6" fmla="*/ 0 w 38"/>
                  <a:gd name="T7" fmla="*/ 10 h 20"/>
                  <a:gd name="T8" fmla="*/ 19 w 38"/>
                  <a:gd name="T9" fmla="*/ 0 h 20"/>
                  <a:gd name="T10" fmla="*/ 19 w 38"/>
                  <a:gd name="T11" fmla="*/ 0 h 20"/>
                  <a:gd name="T12" fmla="*/ 37 w 38"/>
                  <a:gd name="T13" fmla="*/ 10 h 20"/>
                  <a:gd name="T14" fmla="*/ 37 w 38"/>
                  <a:gd name="T15" fmla="*/ 10 h 20"/>
                  <a:gd name="T16" fmla="*/ 19 w 38"/>
                  <a:gd name="T17" fmla="*/ 19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20">
                    <a:moveTo>
                      <a:pt x="19" y="19"/>
                    </a:moveTo>
                    <a:lnTo>
                      <a:pt x="19" y="19"/>
                    </a:lnTo>
                    <a:cubicBezTo>
                      <a:pt x="9" y="19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9" y="0"/>
                      <a:pt x="19" y="0"/>
                    </a:cubicBezTo>
                    <a:lnTo>
                      <a:pt x="19" y="0"/>
                    </a:lnTo>
                    <a:cubicBezTo>
                      <a:pt x="29" y="0"/>
                      <a:pt x="37" y="5"/>
                      <a:pt x="37" y="10"/>
                    </a:cubicBezTo>
                    <a:lnTo>
                      <a:pt x="37" y="10"/>
                    </a:lnTo>
                    <a:cubicBezTo>
                      <a:pt x="37" y="15"/>
                      <a:pt x="29" y="19"/>
                      <a:pt x="19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id="{FA0465A7-377F-40D0-AC52-48BC7E7151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15215" y="9968279"/>
                <a:ext cx="49458" cy="32971"/>
              </a:xfrm>
              <a:custGeom>
                <a:avLst/>
                <a:gdLst>
                  <a:gd name="T0" fmla="*/ 17 w 40"/>
                  <a:gd name="T1" fmla="*/ 22 h 26"/>
                  <a:gd name="T2" fmla="*/ 17 w 40"/>
                  <a:gd name="T3" fmla="*/ 22 h 26"/>
                  <a:gd name="T4" fmla="*/ 1 w 40"/>
                  <a:gd name="T5" fmla="*/ 6 h 26"/>
                  <a:gd name="T6" fmla="*/ 1 w 40"/>
                  <a:gd name="T7" fmla="*/ 6 h 26"/>
                  <a:gd name="T8" fmla="*/ 22 w 40"/>
                  <a:gd name="T9" fmla="*/ 3 h 26"/>
                  <a:gd name="T10" fmla="*/ 22 w 40"/>
                  <a:gd name="T11" fmla="*/ 3 h 26"/>
                  <a:gd name="T12" fmla="*/ 37 w 40"/>
                  <a:gd name="T13" fmla="*/ 19 h 26"/>
                  <a:gd name="T14" fmla="*/ 37 w 40"/>
                  <a:gd name="T15" fmla="*/ 19 h 26"/>
                  <a:gd name="T16" fmla="*/ 17 w 40"/>
                  <a:gd name="T17" fmla="*/ 22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26">
                    <a:moveTo>
                      <a:pt x="17" y="22"/>
                    </a:moveTo>
                    <a:lnTo>
                      <a:pt x="17" y="22"/>
                    </a:lnTo>
                    <a:cubicBezTo>
                      <a:pt x="7" y="18"/>
                      <a:pt x="0" y="11"/>
                      <a:pt x="1" y="6"/>
                    </a:cubicBezTo>
                    <a:lnTo>
                      <a:pt x="1" y="6"/>
                    </a:lnTo>
                    <a:cubicBezTo>
                      <a:pt x="3" y="1"/>
                      <a:pt x="12" y="0"/>
                      <a:pt x="22" y="3"/>
                    </a:cubicBezTo>
                    <a:lnTo>
                      <a:pt x="22" y="3"/>
                    </a:lnTo>
                    <a:cubicBezTo>
                      <a:pt x="32" y="7"/>
                      <a:pt x="39" y="14"/>
                      <a:pt x="37" y="19"/>
                    </a:cubicBezTo>
                    <a:lnTo>
                      <a:pt x="37" y="19"/>
                    </a:lnTo>
                    <a:cubicBezTo>
                      <a:pt x="35" y="24"/>
                      <a:pt x="26" y="25"/>
                      <a:pt x="17" y="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752B978F-0848-48DE-9753-61AE56BCEEAB}"/>
                </a:ext>
              </a:extLst>
            </p:cNvPr>
            <p:cNvGrpSpPr/>
            <p:nvPr/>
          </p:nvGrpSpPr>
          <p:grpSpPr>
            <a:xfrm>
              <a:off x="6270503" y="9825404"/>
              <a:ext cx="4346700" cy="2187086"/>
              <a:chOff x="6270503" y="9825404"/>
              <a:chExt cx="4346700" cy="2187086"/>
            </a:xfrm>
          </p:grpSpPr>
          <p:sp>
            <p:nvSpPr>
              <p:cNvPr id="105" name="Freeform 103">
                <a:extLst>
                  <a:ext uri="{FF2B5EF4-FFF2-40B4-BE49-F238E27FC236}">
                    <a16:creationId xmlns:a16="http://schemas.microsoft.com/office/drawing/2014/main" id="{EAA416E6-75E4-42B8-B57A-661423E4C3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0503" y="11704760"/>
                <a:ext cx="1994757" cy="280257"/>
              </a:xfrm>
              <a:custGeom>
                <a:avLst/>
                <a:gdLst>
                  <a:gd name="T0" fmla="*/ 1600 w 1601"/>
                  <a:gd name="T1" fmla="*/ 113 h 227"/>
                  <a:gd name="T2" fmla="*/ 1600 w 1601"/>
                  <a:gd name="T3" fmla="*/ 113 h 227"/>
                  <a:gd name="T4" fmla="*/ 800 w 1601"/>
                  <a:gd name="T5" fmla="*/ 226 h 227"/>
                  <a:gd name="T6" fmla="*/ 800 w 1601"/>
                  <a:gd name="T7" fmla="*/ 226 h 227"/>
                  <a:gd name="T8" fmla="*/ 0 w 1601"/>
                  <a:gd name="T9" fmla="*/ 113 h 227"/>
                  <a:gd name="T10" fmla="*/ 0 w 1601"/>
                  <a:gd name="T11" fmla="*/ 113 h 227"/>
                  <a:gd name="T12" fmla="*/ 800 w 1601"/>
                  <a:gd name="T13" fmla="*/ 0 h 227"/>
                  <a:gd name="T14" fmla="*/ 800 w 1601"/>
                  <a:gd name="T15" fmla="*/ 0 h 227"/>
                  <a:gd name="T16" fmla="*/ 1600 w 1601"/>
                  <a:gd name="T17" fmla="*/ 113 h 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1" h="227">
                    <a:moveTo>
                      <a:pt x="1600" y="113"/>
                    </a:moveTo>
                    <a:lnTo>
                      <a:pt x="1600" y="113"/>
                    </a:lnTo>
                    <a:cubicBezTo>
                      <a:pt x="1600" y="176"/>
                      <a:pt x="1242" y="226"/>
                      <a:pt x="800" y="226"/>
                    </a:cubicBezTo>
                    <a:lnTo>
                      <a:pt x="800" y="226"/>
                    </a:lnTo>
                    <a:cubicBezTo>
                      <a:pt x="358" y="226"/>
                      <a:pt x="0" y="176"/>
                      <a:pt x="0" y="113"/>
                    </a:cubicBezTo>
                    <a:lnTo>
                      <a:pt x="0" y="113"/>
                    </a:lnTo>
                    <a:cubicBezTo>
                      <a:pt x="0" y="51"/>
                      <a:pt x="358" y="0"/>
                      <a:pt x="800" y="0"/>
                    </a:cubicBezTo>
                    <a:lnTo>
                      <a:pt x="800" y="0"/>
                    </a:lnTo>
                    <a:cubicBezTo>
                      <a:pt x="1242" y="0"/>
                      <a:pt x="1600" y="51"/>
                      <a:pt x="1600" y="1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104">
                <a:extLst>
                  <a:ext uri="{FF2B5EF4-FFF2-40B4-BE49-F238E27FC236}">
                    <a16:creationId xmlns:a16="http://schemas.microsoft.com/office/drawing/2014/main" id="{B83D884A-0B95-47D7-97CF-165BBDA58F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2644" y="9836394"/>
                <a:ext cx="1170474" cy="2060699"/>
              </a:xfrm>
              <a:custGeom>
                <a:avLst/>
                <a:gdLst>
                  <a:gd name="T0" fmla="*/ 860 w 939"/>
                  <a:gd name="T1" fmla="*/ 157 h 1652"/>
                  <a:gd name="T2" fmla="*/ 709 w 939"/>
                  <a:gd name="T3" fmla="*/ 157 h 1652"/>
                  <a:gd name="T4" fmla="*/ 709 w 939"/>
                  <a:gd name="T5" fmla="*/ 40 h 1652"/>
                  <a:gd name="T6" fmla="*/ 709 w 939"/>
                  <a:gd name="T7" fmla="*/ 40 h 1652"/>
                  <a:gd name="T8" fmla="*/ 669 w 939"/>
                  <a:gd name="T9" fmla="*/ 0 h 1652"/>
                  <a:gd name="T10" fmla="*/ 269 w 939"/>
                  <a:gd name="T11" fmla="*/ 0 h 1652"/>
                  <a:gd name="T12" fmla="*/ 269 w 939"/>
                  <a:gd name="T13" fmla="*/ 0 h 1652"/>
                  <a:gd name="T14" fmla="*/ 228 w 939"/>
                  <a:gd name="T15" fmla="*/ 40 h 1652"/>
                  <a:gd name="T16" fmla="*/ 228 w 939"/>
                  <a:gd name="T17" fmla="*/ 157 h 1652"/>
                  <a:gd name="T18" fmla="*/ 79 w 939"/>
                  <a:gd name="T19" fmla="*/ 157 h 1652"/>
                  <a:gd name="T20" fmla="*/ 79 w 939"/>
                  <a:gd name="T21" fmla="*/ 157 h 1652"/>
                  <a:gd name="T22" fmla="*/ 0 w 939"/>
                  <a:gd name="T23" fmla="*/ 235 h 1652"/>
                  <a:gd name="T24" fmla="*/ 0 w 939"/>
                  <a:gd name="T25" fmla="*/ 1572 h 1652"/>
                  <a:gd name="T26" fmla="*/ 0 w 939"/>
                  <a:gd name="T27" fmla="*/ 1572 h 1652"/>
                  <a:gd name="T28" fmla="*/ 79 w 939"/>
                  <a:gd name="T29" fmla="*/ 1651 h 1652"/>
                  <a:gd name="T30" fmla="*/ 860 w 939"/>
                  <a:gd name="T31" fmla="*/ 1651 h 1652"/>
                  <a:gd name="T32" fmla="*/ 860 w 939"/>
                  <a:gd name="T33" fmla="*/ 1651 h 1652"/>
                  <a:gd name="T34" fmla="*/ 938 w 939"/>
                  <a:gd name="T35" fmla="*/ 1572 h 1652"/>
                  <a:gd name="T36" fmla="*/ 938 w 939"/>
                  <a:gd name="T37" fmla="*/ 235 h 1652"/>
                  <a:gd name="T38" fmla="*/ 938 w 939"/>
                  <a:gd name="T39" fmla="*/ 235 h 1652"/>
                  <a:gd name="T40" fmla="*/ 860 w 939"/>
                  <a:gd name="T41" fmla="*/ 157 h 1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39" h="1652">
                    <a:moveTo>
                      <a:pt x="860" y="157"/>
                    </a:moveTo>
                    <a:lnTo>
                      <a:pt x="709" y="157"/>
                    </a:lnTo>
                    <a:lnTo>
                      <a:pt x="709" y="40"/>
                    </a:lnTo>
                    <a:lnTo>
                      <a:pt x="709" y="40"/>
                    </a:lnTo>
                    <a:cubicBezTo>
                      <a:pt x="709" y="18"/>
                      <a:pt x="691" y="0"/>
                      <a:pt x="669" y="0"/>
                    </a:cubicBezTo>
                    <a:lnTo>
                      <a:pt x="269" y="0"/>
                    </a:lnTo>
                    <a:lnTo>
                      <a:pt x="269" y="0"/>
                    </a:lnTo>
                    <a:cubicBezTo>
                      <a:pt x="247" y="0"/>
                      <a:pt x="228" y="18"/>
                      <a:pt x="228" y="40"/>
                    </a:cubicBezTo>
                    <a:lnTo>
                      <a:pt x="228" y="157"/>
                    </a:lnTo>
                    <a:lnTo>
                      <a:pt x="79" y="157"/>
                    </a:lnTo>
                    <a:lnTo>
                      <a:pt x="79" y="157"/>
                    </a:lnTo>
                    <a:cubicBezTo>
                      <a:pt x="35" y="157"/>
                      <a:pt x="0" y="192"/>
                      <a:pt x="0" y="235"/>
                    </a:cubicBezTo>
                    <a:lnTo>
                      <a:pt x="0" y="1572"/>
                    </a:lnTo>
                    <a:lnTo>
                      <a:pt x="0" y="1572"/>
                    </a:lnTo>
                    <a:cubicBezTo>
                      <a:pt x="0" y="1616"/>
                      <a:pt x="35" y="1651"/>
                      <a:pt x="79" y="1651"/>
                    </a:cubicBezTo>
                    <a:lnTo>
                      <a:pt x="860" y="1651"/>
                    </a:lnTo>
                    <a:lnTo>
                      <a:pt x="860" y="1651"/>
                    </a:lnTo>
                    <a:cubicBezTo>
                      <a:pt x="902" y="1651"/>
                      <a:pt x="938" y="1616"/>
                      <a:pt x="938" y="1572"/>
                    </a:cubicBezTo>
                    <a:lnTo>
                      <a:pt x="938" y="235"/>
                    </a:lnTo>
                    <a:lnTo>
                      <a:pt x="938" y="235"/>
                    </a:lnTo>
                    <a:cubicBezTo>
                      <a:pt x="938" y="192"/>
                      <a:pt x="902" y="157"/>
                      <a:pt x="860" y="1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05">
                <a:extLst>
                  <a:ext uri="{FF2B5EF4-FFF2-40B4-BE49-F238E27FC236}">
                    <a16:creationId xmlns:a16="http://schemas.microsoft.com/office/drawing/2014/main" id="{A9C35619-AF0C-4A12-9B3F-F6FE3E81EF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7148" y="9825404"/>
                <a:ext cx="1186962" cy="2077183"/>
              </a:xfrm>
              <a:custGeom>
                <a:avLst/>
                <a:gdLst>
                  <a:gd name="T0" fmla="*/ 86 w 953"/>
                  <a:gd name="T1" fmla="*/ 171 h 1666"/>
                  <a:gd name="T2" fmla="*/ 86 w 953"/>
                  <a:gd name="T3" fmla="*/ 171 h 1666"/>
                  <a:gd name="T4" fmla="*/ 14 w 953"/>
                  <a:gd name="T5" fmla="*/ 242 h 1666"/>
                  <a:gd name="T6" fmla="*/ 14 w 953"/>
                  <a:gd name="T7" fmla="*/ 1579 h 1666"/>
                  <a:gd name="T8" fmla="*/ 14 w 953"/>
                  <a:gd name="T9" fmla="*/ 1579 h 1666"/>
                  <a:gd name="T10" fmla="*/ 86 w 953"/>
                  <a:gd name="T11" fmla="*/ 1650 h 1666"/>
                  <a:gd name="T12" fmla="*/ 867 w 953"/>
                  <a:gd name="T13" fmla="*/ 1650 h 1666"/>
                  <a:gd name="T14" fmla="*/ 867 w 953"/>
                  <a:gd name="T15" fmla="*/ 1650 h 1666"/>
                  <a:gd name="T16" fmla="*/ 937 w 953"/>
                  <a:gd name="T17" fmla="*/ 1579 h 1666"/>
                  <a:gd name="T18" fmla="*/ 937 w 953"/>
                  <a:gd name="T19" fmla="*/ 242 h 1666"/>
                  <a:gd name="T20" fmla="*/ 937 w 953"/>
                  <a:gd name="T21" fmla="*/ 242 h 1666"/>
                  <a:gd name="T22" fmla="*/ 867 w 953"/>
                  <a:gd name="T23" fmla="*/ 171 h 1666"/>
                  <a:gd name="T24" fmla="*/ 716 w 953"/>
                  <a:gd name="T25" fmla="*/ 171 h 1666"/>
                  <a:gd name="T26" fmla="*/ 716 w 953"/>
                  <a:gd name="T27" fmla="*/ 171 h 1666"/>
                  <a:gd name="T28" fmla="*/ 709 w 953"/>
                  <a:gd name="T29" fmla="*/ 164 h 1666"/>
                  <a:gd name="T30" fmla="*/ 709 w 953"/>
                  <a:gd name="T31" fmla="*/ 47 h 1666"/>
                  <a:gd name="T32" fmla="*/ 709 w 953"/>
                  <a:gd name="T33" fmla="*/ 47 h 1666"/>
                  <a:gd name="T34" fmla="*/ 676 w 953"/>
                  <a:gd name="T35" fmla="*/ 14 h 1666"/>
                  <a:gd name="T36" fmla="*/ 276 w 953"/>
                  <a:gd name="T37" fmla="*/ 14 h 1666"/>
                  <a:gd name="T38" fmla="*/ 276 w 953"/>
                  <a:gd name="T39" fmla="*/ 14 h 1666"/>
                  <a:gd name="T40" fmla="*/ 243 w 953"/>
                  <a:gd name="T41" fmla="*/ 47 h 1666"/>
                  <a:gd name="T42" fmla="*/ 243 w 953"/>
                  <a:gd name="T43" fmla="*/ 164 h 1666"/>
                  <a:gd name="T44" fmla="*/ 243 w 953"/>
                  <a:gd name="T45" fmla="*/ 164 h 1666"/>
                  <a:gd name="T46" fmla="*/ 235 w 953"/>
                  <a:gd name="T47" fmla="*/ 171 h 1666"/>
                  <a:gd name="T48" fmla="*/ 86 w 953"/>
                  <a:gd name="T49" fmla="*/ 171 h 1666"/>
                  <a:gd name="T50" fmla="*/ 867 w 953"/>
                  <a:gd name="T51" fmla="*/ 1665 h 1666"/>
                  <a:gd name="T52" fmla="*/ 86 w 953"/>
                  <a:gd name="T53" fmla="*/ 1665 h 1666"/>
                  <a:gd name="T54" fmla="*/ 86 w 953"/>
                  <a:gd name="T55" fmla="*/ 1665 h 1666"/>
                  <a:gd name="T56" fmla="*/ 0 w 953"/>
                  <a:gd name="T57" fmla="*/ 1579 h 1666"/>
                  <a:gd name="T58" fmla="*/ 0 w 953"/>
                  <a:gd name="T59" fmla="*/ 242 h 1666"/>
                  <a:gd name="T60" fmla="*/ 0 w 953"/>
                  <a:gd name="T61" fmla="*/ 242 h 1666"/>
                  <a:gd name="T62" fmla="*/ 86 w 953"/>
                  <a:gd name="T63" fmla="*/ 157 h 1666"/>
                  <a:gd name="T64" fmla="*/ 229 w 953"/>
                  <a:gd name="T65" fmla="*/ 157 h 1666"/>
                  <a:gd name="T66" fmla="*/ 229 w 953"/>
                  <a:gd name="T67" fmla="*/ 47 h 1666"/>
                  <a:gd name="T68" fmla="*/ 229 w 953"/>
                  <a:gd name="T69" fmla="*/ 47 h 1666"/>
                  <a:gd name="T70" fmla="*/ 276 w 953"/>
                  <a:gd name="T71" fmla="*/ 0 h 1666"/>
                  <a:gd name="T72" fmla="*/ 676 w 953"/>
                  <a:gd name="T73" fmla="*/ 0 h 1666"/>
                  <a:gd name="T74" fmla="*/ 676 w 953"/>
                  <a:gd name="T75" fmla="*/ 0 h 1666"/>
                  <a:gd name="T76" fmla="*/ 723 w 953"/>
                  <a:gd name="T77" fmla="*/ 47 h 1666"/>
                  <a:gd name="T78" fmla="*/ 723 w 953"/>
                  <a:gd name="T79" fmla="*/ 157 h 1666"/>
                  <a:gd name="T80" fmla="*/ 867 w 953"/>
                  <a:gd name="T81" fmla="*/ 157 h 1666"/>
                  <a:gd name="T82" fmla="*/ 867 w 953"/>
                  <a:gd name="T83" fmla="*/ 157 h 1666"/>
                  <a:gd name="T84" fmla="*/ 952 w 953"/>
                  <a:gd name="T85" fmla="*/ 242 h 1666"/>
                  <a:gd name="T86" fmla="*/ 952 w 953"/>
                  <a:gd name="T87" fmla="*/ 1579 h 1666"/>
                  <a:gd name="T88" fmla="*/ 952 w 953"/>
                  <a:gd name="T89" fmla="*/ 1579 h 1666"/>
                  <a:gd name="T90" fmla="*/ 867 w 953"/>
                  <a:gd name="T91" fmla="*/ 1665 h 16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53" h="1666">
                    <a:moveTo>
                      <a:pt x="86" y="171"/>
                    </a:moveTo>
                    <a:lnTo>
                      <a:pt x="86" y="171"/>
                    </a:lnTo>
                    <a:cubicBezTo>
                      <a:pt x="46" y="171"/>
                      <a:pt x="14" y="203"/>
                      <a:pt x="14" y="242"/>
                    </a:cubicBezTo>
                    <a:lnTo>
                      <a:pt x="14" y="1579"/>
                    </a:lnTo>
                    <a:lnTo>
                      <a:pt x="14" y="1579"/>
                    </a:lnTo>
                    <a:cubicBezTo>
                      <a:pt x="14" y="1619"/>
                      <a:pt x="46" y="1650"/>
                      <a:pt x="86" y="1650"/>
                    </a:cubicBezTo>
                    <a:lnTo>
                      <a:pt x="867" y="1650"/>
                    </a:lnTo>
                    <a:lnTo>
                      <a:pt x="867" y="1650"/>
                    </a:lnTo>
                    <a:cubicBezTo>
                      <a:pt x="906" y="1650"/>
                      <a:pt x="937" y="1619"/>
                      <a:pt x="937" y="1579"/>
                    </a:cubicBezTo>
                    <a:lnTo>
                      <a:pt x="937" y="242"/>
                    </a:lnTo>
                    <a:lnTo>
                      <a:pt x="937" y="242"/>
                    </a:lnTo>
                    <a:cubicBezTo>
                      <a:pt x="937" y="203"/>
                      <a:pt x="906" y="171"/>
                      <a:pt x="867" y="171"/>
                    </a:cubicBezTo>
                    <a:lnTo>
                      <a:pt x="716" y="171"/>
                    </a:lnTo>
                    <a:lnTo>
                      <a:pt x="716" y="171"/>
                    </a:lnTo>
                    <a:cubicBezTo>
                      <a:pt x="712" y="171"/>
                      <a:pt x="709" y="168"/>
                      <a:pt x="709" y="164"/>
                    </a:cubicBezTo>
                    <a:lnTo>
                      <a:pt x="709" y="47"/>
                    </a:lnTo>
                    <a:lnTo>
                      <a:pt x="709" y="47"/>
                    </a:lnTo>
                    <a:cubicBezTo>
                      <a:pt x="709" y="29"/>
                      <a:pt x="694" y="14"/>
                      <a:pt x="676" y="14"/>
                    </a:cubicBezTo>
                    <a:lnTo>
                      <a:pt x="276" y="14"/>
                    </a:lnTo>
                    <a:lnTo>
                      <a:pt x="276" y="14"/>
                    </a:lnTo>
                    <a:cubicBezTo>
                      <a:pt x="257" y="14"/>
                      <a:pt x="243" y="29"/>
                      <a:pt x="243" y="47"/>
                    </a:cubicBezTo>
                    <a:lnTo>
                      <a:pt x="243" y="164"/>
                    </a:lnTo>
                    <a:lnTo>
                      <a:pt x="243" y="164"/>
                    </a:lnTo>
                    <a:cubicBezTo>
                      <a:pt x="243" y="168"/>
                      <a:pt x="240" y="171"/>
                      <a:pt x="235" y="171"/>
                    </a:cubicBezTo>
                    <a:lnTo>
                      <a:pt x="86" y="171"/>
                    </a:lnTo>
                    <a:close/>
                    <a:moveTo>
                      <a:pt x="867" y="1665"/>
                    </a:moveTo>
                    <a:lnTo>
                      <a:pt x="86" y="1665"/>
                    </a:lnTo>
                    <a:lnTo>
                      <a:pt x="86" y="1665"/>
                    </a:lnTo>
                    <a:cubicBezTo>
                      <a:pt x="38" y="1665"/>
                      <a:pt x="0" y="1626"/>
                      <a:pt x="0" y="1579"/>
                    </a:cubicBezTo>
                    <a:lnTo>
                      <a:pt x="0" y="242"/>
                    </a:lnTo>
                    <a:lnTo>
                      <a:pt x="0" y="242"/>
                    </a:lnTo>
                    <a:cubicBezTo>
                      <a:pt x="0" y="195"/>
                      <a:pt x="38" y="157"/>
                      <a:pt x="86" y="157"/>
                    </a:cubicBezTo>
                    <a:lnTo>
                      <a:pt x="229" y="157"/>
                    </a:lnTo>
                    <a:lnTo>
                      <a:pt x="229" y="47"/>
                    </a:lnTo>
                    <a:lnTo>
                      <a:pt x="229" y="47"/>
                    </a:lnTo>
                    <a:cubicBezTo>
                      <a:pt x="229" y="22"/>
                      <a:pt x="250" y="0"/>
                      <a:pt x="276" y="0"/>
                    </a:cubicBezTo>
                    <a:lnTo>
                      <a:pt x="676" y="0"/>
                    </a:lnTo>
                    <a:lnTo>
                      <a:pt x="676" y="0"/>
                    </a:lnTo>
                    <a:cubicBezTo>
                      <a:pt x="702" y="0"/>
                      <a:pt x="723" y="22"/>
                      <a:pt x="723" y="47"/>
                    </a:cubicBezTo>
                    <a:lnTo>
                      <a:pt x="723" y="157"/>
                    </a:lnTo>
                    <a:lnTo>
                      <a:pt x="867" y="157"/>
                    </a:lnTo>
                    <a:lnTo>
                      <a:pt x="867" y="157"/>
                    </a:lnTo>
                    <a:cubicBezTo>
                      <a:pt x="914" y="157"/>
                      <a:pt x="952" y="195"/>
                      <a:pt x="952" y="242"/>
                    </a:cubicBezTo>
                    <a:lnTo>
                      <a:pt x="952" y="1579"/>
                    </a:lnTo>
                    <a:lnTo>
                      <a:pt x="952" y="1579"/>
                    </a:lnTo>
                    <a:cubicBezTo>
                      <a:pt x="952" y="1626"/>
                      <a:pt x="914" y="1665"/>
                      <a:pt x="867" y="16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06">
                <a:extLst>
                  <a:ext uri="{FF2B5EF4-FFF2-40B4-BE49-F238E27FC236}">
                    <a16:creationId xmlns:a16="http://schemas.microsoft.com/office/drawing/2014/main" id="{5C5C0434-2BE1-4844-8E39-68BA0B6BF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87051" y="10199077"/>
                <a:ext cx="967154" cy="324218"/>
              </a:xfrm>
              <a:custGeom>
                <a:avLst/>
                <a:gdLst>
                  <a:gd name="T0" fmla="*/ 738 w 776"/>
                  <a:gd name="T1" fmla="*/ 0 h 262"/>
                  <a:gd name="T2" fmla="*/ 38 w 776"/>
                  <a:gd name="T3" fmla="*/ 0 h 262"/>
                  <a:gd name="T4" fmla="*/ 38 w 776"/>
                  <a:gd name="T5" fmla="*/ 0 h 262"/>
                  <a:gd name="T6" fmla="*/ 0 w 776"/>
                  <a:gd name="T7" fmla="*/ 37 h 262"/>
                  <a:gd name="T8" fmla="*/ 0 w 776"/>
                  <a:gd name="T9" fmla="*/ 223 h 262"/>
                  <a:gd name="T10" fmla="*/ 0 w 776"/>
                  <a:gd name="T11" fmla="*/ 223 h 262"/>
                  <a:gd name="T12" fmla="*/ 38 w 776"/>
                  <a:gd name="T13" fmla="*/ 261 h 262"/>
                  <a:gd name="T14" fmla="*/ 738 w 776"/>
                  <a:gd name="T15" fmla="*/ 261 h 262"/>
                  <a:gd name="T16" fmla="*/ 738 w 776"/>
                  <a:gd name="T17" fmla="*/ 261 h 262"/>
                  <a:gd name="T18" fmla="*/ 775 w 776"/>
                  <a:gd name="T19" fmla="*/ 223 h 262"/>
                  <a:gd name="T20" fmla="*/ 775 w 776"/>
                  <a:gd name="T21" fmla="*/ 37 h 262"/>
                  <a:gd name="T22" fmla="*/ 775 w 776"/>
                  <a:gd name="T23" fmla="*/ 37 h 262"/>
                  <a:gd name="T24" fmla="*/ 738 w 776"/>
                  <a:gd name="T25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6" h="262">
                    <a:moveTo>
                      <a:pt x="738" y="0"/>
                    </a:moveTo>
                    <a:lnTo>
                      <a:pt x="38" y="0"/>
                    </a:lnTo>
                    <a:lnTo>
                      <a:pt x="38" y="0"/>
                    </a:lnTo>
                    <a:cubicBezTo>
                      <a:pt x="17" y="0"/>
                      <a:pt x="0" y="17"/>
                      <a:pt x="0" y="37"/>
                    </a:cubicBezTo>
                    <a:lnTo>
                      <a:pt x="0" y="223"/>
                    </a:lnTo>
                    <a:lnTo>
                      <a:pt x="0" y="223"/>
                    </a:lnTo>
                    <a:cubicBezTo>
                      <a:pt x="0" y="244"/>
                      <a:pt x="17" y="261"/>
                      <a:pt x="38" y="261"/>
                    </a:cubicBezTo>
                    <a:lnTo>
                      <a:pt x="738" y="261"/>
                    </a:lnTo>
                    <a:lnTo>
                      <a:pt x="738" y="261"/>
                    </a:lnTo>
                    <a:cubicBezTo>
                      <a:pt x="758" y="261"/>
                      <a:pt x="775" y="244"/>
                      <a:pt x="775" y="223"/>
                    </a:cubicBezTo>
                    <a:lnTo>
                      <a:pt x="775" y="37"/>
                    </a:lnTo>
                    <a:lnTo>
                      <a:pt x="775" y="37"/>
                    </a:lnTo>
                    <a:cubicBezTo>
                      <a:pt x="775" y="17"/>
                      <a:pt x="758" y="0"/>
                      <a:pt x="73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07">
                <a:extLst>
                  <a:ext uri="{FF2B5EF4-FFF2-40B4-BE49-F238E27FC236}">
                    <a16:creationId xmlns:a16="http://schemas.microsoft.com/office/drawing/2014/main" id="{641EE6B8-FC97-495D-94F8-36E8053F59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87051" y="10594731"/>
                <a:ext cx="967154" cy="324218"/>
              </a:xfrm>
              <a:custGeom>
                <a:avLst/>
                <a:gdLst>
                  <a:gd name="T0" fmla="*/ 738 w 776"/>
                  <a:gd name="T1" fmla="*/ 0 h 262"/>
                  <a:gd name="T2" fmla="*/ 38 w 776"/>
                  <a:gd name="T3" fmla="*/ 0 h 262"/>
                  <a:gd name="T4" fmla="*/ 38 w 776"/>
                  <a:gd name="T5" fmla="*/ 0 h 262"/>
                  <a:gd name="T6" fmla="*/ 0 w 776"/>
                  <a:gd name="T7" fmla="*/ 37 h 262"/>
                  <a:gd name="T8" fmla="*/ 0 w 776"/>
                  <a:gd name="T9" fmla="*/ 224 h 262"/>
                  <a:gd name="T10" fmla="*/ 0 w 776"/>
                  <a:gd name="T11" fmla="*/ 224 h 262"/>
                  <a:gd name="T12" fmla="*/ 38 w 776"/>
                  <a:gd name="T13" fmla="*/ 261 h 262"/>
                  <a:gd name="T14" fmla="*/ 738 w 776"/>
                  <a:gd name="T15" fmla="*/ 261 h 262"/>
                  <a:gd name="T16" fmla="*/ 738 w 776"/>
                  <a:gd name="T17" fmla="*/ 261 h 262"/>
                  <a:gd name="T18" fmla="*/ 775 w 776"/>
                  <a:gd name="T19" fmla="*/ 224 h 262"/>
                  <a:gd name="T20" fmla="*/ 775 w 776"/>
                  <a:gd name="T21" fmla="*/ 37 h 262"/>
                  <a:gd name="T22" fmla="*/ 775 w 776"/>
                  <a:gd name="T23" fmla="*/ 37 h 262"/>
                  <a:gd name="T24" fmla="*/ 738 w 776"/>
                  <a:gd name="T25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6" h="262">
                    <a:moveTo>
                      <a:pt x="738" y="0"/>
                    </a:moveTo>
                    <a:lnTo>
                      <a:pt x="38" y="0"/>
                    </a:lnTo>
                    <a:lnTo>
                      <a:pt x="38" y="0"/>
                    </a:lnTo>
                    <a:cubicBezTo>
                      <a:pt x="17" y="0"/>
                      <a:pt x="0" y="17"/>
                      <a:pt x="0" y="37"/>
                    </a:cubicBezTo>
                    <a:lnTo>
                      <a:pt x="0" y="224"/>
                    </a:lnTo>
                    <a:lnTo>
                      <a:pt x="0" y="224"/>
                    </a:lnTo>
                    <a:cubicBezTo>
                      <a:pt x="0" y="244"/>
                      <a:pt x="17" y="261"/>
                      <a:pt x="38" y="261"/>
                    </a:cubicBezTo>
                    <a:lnTo>
                      <a:pt x="738" y="261"/>
                    </a:lnTo>
                    <a:lnTo>
                      <a:pt x="738" y="261"/>
                    </a:lnTo>
                    <a:cubicBezTo>
                      <a:pt x="758" y="261"/>
                      <a:pt x="775" y="244"/>
                      <a:pt x="775" y="224"/>
                    </a:cubicBezTo>
                    <a:lnTo>
                      <a:pt x="775" y="37"/>
                    </a:lnTo>
                    <a:lnTo>
                      <a:pt x="775" y="37"/>
                    </a:lnTo>
                    <a:cubicBezTo>
                      <a:pt x="775" y="17"/>
                      <a:pt x="758" y="0"/>
                      <a:pt x="73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08">
                <a:extLst>
                  <a:ext uri="{FF2B5EF4-FFF2-40B4-BE49-F238E27FC236}">
                    <a16:creationId xmlns:a16="http://schemas.microsoft.com/office/drawing/2014/main" id="{C5923D35-EF54-464F-9311-C5A4A0C66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87051" y="10995882"/>
                <a:ext cx="967154" cy="324215"/>
              </a:xfrm>
              <a:custGeom>
                <a:avLst/>
                <a:gdLst>
                  <a:gd name="T0" fmla="*/ 738 w 776"/>
                  <a:gd name="T1" fmla="*/ 0 h 262"/>
                  <a:gd name="T2" fmla="*/ 38 w 776"/>
                  <a:gd name="T3" fmla="*/ 0 h 262"/>
                  <a:gd name="T4" fmla="*/ 38 w 776"/>
                  <a:gd name="T5" fmla="*/ 0 h 262"/>
                  <a:gd name="T6" fmla="*/ 0 w 776"/>
                  <a:gd name="T7" fmla="*/ 37 h 262"/>
                  <a:gd name="T8" fmla="*/ 0 w 776"/>
                  <a:gd name="T9" fmla="*/ 223 h 262"/>
                  <a:gd name="T10" fmla="*/ 0 w 776"/>
                  <a:gd name="T11" fmla="*/ 223 h 262"/>
                  <a:gd name="T12" fmla="*/ 38 w 776"/>
                  <a:gd name="T13" fmla="*/ 261 h 262"/>
                  <a:gd name="T14" fmla="*/ 738 w 776"/>
                  <a:gd name="T15" fmla="*/ 261 h 262"/>
                  <a:gd name="T16" fmla="*/ 738 w 776"/>
                  <a:gd name="T17" fmla="*/ 261 h 262"/>
                  <a:gd name="T18" fmla="*/ 775 w 776"/>
                  <a:gd name="T19" fmla="*/ 223 h 262"/>
                  <a:gd name="T20" fmla="*/ 775 w 776"/>
                  <a:gd name="T21" fmla="*/ 37 h 262"/>
                  <a:gd name="T22" fmla="*/ 775 w 776"/>
                  <a:gd name="T23" fmla="*/ 37 h 262"/>
                  <a:gd name="T24" fmla="*/ 738 w 776"/>
                  <a:gd name="T25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6" h="262">
                    <a:moveTo>
                      <a:pt x="738" y="0"/>
                    </a:moveTo>
                    <a:lnTo>
                      <a:pt x="38" y="0"/>
                    </a:lnTo>
                    <a:lnTo>
                      <a:pt x="38" y="0"/>
                    </a:lnTo>
                    <a:cubicBezTo>
                      <a:pt x="17" y="0"/>
                      <a:pt x="0" y="17"/>
                      <a:pt x="0" y="37"/>
                    </a:cubicBezTo>
                    <a:lnTo>
                      <a:pt x="0" y="223"/>
                    </a:lnTo>
                    <a:lnTo>
                      <a:pt x="0" y="223"/>
                    </a:lnTo>
                    <a:cubicBezTo>
                      <a:pt x="0" y="244"/>
                      <a:pt x="17" y="261"/>
                      <a:pt x="38" y="261"/>
                    </a:cubicBezTo>
                    <a:lnTo>
                      <a:pt x="738" y="261"/>
                    </a:lnTo>
                    <a:lnTo>
                      <a:pt x="738" y="261"/>
                    </a:lnTo>
                    <a:cubicBezTo>
                      <a:pt x="758" y="261"/>
                      <a:pt x="775" y="244"/>
                      <a:pt x="775" y="223"/>
                    </a:cubicBezTo>
                    <a:lnTo>
                      <a:pt x="775" y="37"/>
                    </a:lnTo>
                    <a:lnTo>
                      <a:pt x="775" y="37"/>
                    </a:lnTo>
                    <a:cubicBezTo>
                      <a:pt x="775" y="17"/>
                      <a:pt x="758" y="0"/>
                      <a:pt x="73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09">
                <a:extLst>
                  <a:ext uri="{FF2B5EF4-FFF2-40B4-BE49-F238E27FC236}">
                    <a16:creationId xmlns:a16="http://schemas.microsoft.com/office/drawing/2014/main" id="{B9C1D58B-7B64-4BE3-B478-98C130D32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87051" y="11397029"/>
                <a:ext cx="967154" cy="324218"/>
              </a:xfrm>
              <a:custGeom>
                <a:avLst/>
                <a:gdLst>
                  <a:gd name="T0" fmla="*/ 738 w 776"/>
                  <a:gd name="T1" fmla="*/ 0 h 262"/>
                  <a:gd name="T2" fmla="*/ 38 w 776"/>
                  <a:gd name="T3" fmla="*/ 0 h 262"/>
                  <a:gd name="T4" fmla="*/ 38 w 776"/>
                  <a:gd name="T5" fmla="*/ 0 h 262"/>
                  <a:gd name="T6" fmla="*/ 0 w 776"/>
                  <a:gd name="T7" fmla="*/ 38 h 262"/>
                  <a:gd name="T8" fmla="*/ 0 w 776"/>
                  <a:gd name="T9" fmla="*/ 224 h 262"/>
                  <a:gd name="T10" fmla="*/ 0 w 776"/>
                  <a:gd name="T11" fmla="*/ 224 h 262"/>
                  <a:gd name="T12" fmla="*/ 38 w 776"/>
                  <a:gd name="T13" fmla="*/ 261 h 262"/>
                  <a:gd name="T14" fmla="*/ 738 w 776"/>
                  <a:gd name="T15" fmla="*/ 261 h 262"/>
                  <a:gd name="T16" fmla="*/ 738 w 776"/>
                  <a:gd name="T17" fmla="*/ 261 h 262"/>
                  <a:gd name="T18" fmla="*/ 775 w 776"/>
                  <a:gd name="T19" fmla="*/ 224 h 262"/>
                  <a:gd name="T20" fmla="*/ 775 w 776"/>
                  <a:gd name="T21" fmla="*/ 38 h 262"/>
                  <a:gd name="T22" fmla="*/ 775 w 776"/>
                  <a:gd name="T23" fmla="*/ 38 h 262"/>
                  <a:gd name="T24" fmla="*/ 738 w 776"/>
                  <a:gd name="T25" fmla="*/ 0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76" h="262">
                    <a:moveTo>
                      <a:pt x="738" y="0"/>
                    </a:moveTo>
                    <a:lnTo>
                      <a:pt x="38" y="0"/>
                    </a:lnTo>
                    <a:lnTo>
                      <a:pt x="38" y="0"/>
                    </a:lnTo>
                    <a:cubicBezTo>
                      <a:pt x="17" y="0"/>
                      <a:pt x="0" y="17"/>
                      <a:pt x="0" y="38"/>
                    </a:cubicBezTo>
                    <a:lnTo>
                      <a:pt x="0" y="224"/>
                    </a:lnTo>
                    <a:lnTo>
                      <a:pt x="0" y="224"/>
                    </a:lnTo>
                    <a:cubicBezTo>
                      <a:pt x="0" y="245"/>
                      <a:pt x="17" y="261"/>
                      <a:pt x="38" y="261"/>
                    </a:cubicBezTo>
                    <a:lnTo>
                      <a:pt x="738" y="261"/>
                    </a:lnTo>
                    <a:lnTo>
                      <a:pt x="738" y="261"/>
                    </a:lnTo>
                    <a:cubicBezTo>
                      <a:pt x="758" y="261"/>
                      <a:pt x="775" y="245"/>
                      <a:pt x="775" y="224"/>
                    </a:cubicBezTo>
                    <a:lnTo>
                      <a:pt x="775" y="38"/>
                    </a:lnTo>
                    <a:lnTo>
                      <a:pt x="775" y="38"/>
                    </a:lnTo>
                    <a:cubicBezTo>
                      <a:pt x="775" y="17"/>
                      <a:pt x="758" y="0"/>
                      <a:pt x="73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10">
                <a:extLst>
                  <a:ext uri="{FF2B5EF4-FFF2-40B4-BE49-F238E27FC236}">
                    <a16:creationId xmlns:a16="http://schemas.microsoft.com/office/drawing/2014/main" id="{483F8D64-73F1-4E0F-B533-B26527F91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6061" y="10188087"/>
                <a:ext cx="983641" cy="346199"/>
              </a:xfrm>
              <a:custGeom>
                <a:avLst/>
                <a:gdLst>
                  <a:gd name="T0" fmla="*/ 45 w 790"/>
                  <a:gd name="T1" fmla="*/ 14 h 276"/>
                  <a:gd name="T2" fmla="*/ 45 w 790"/>
                  <a:gd name="T3" fmla="*/ 14 h 276"/>
                  <a:gd name="T4" fmla="*/ 14 w 790"/>
                  <a:gd name="T5" fmla="*/ 44 h 276"/>
                  <a:gd name="T6" fmla="*/ 14 w 790"/>
                  <a:gd name="T7" fmla="*/ 230 h 276"/>
                  <a:gd name="T8" fmla="*/ 14 w 790"/>
                  <a:gd name="T9" fmla="*/ 230 h 276"/>
                  <a:gd name="T10" fmla="*/ 45 w 790"/>
                  <a:gd name="T11" fmla="*/ 260 h 276"/>
                  <a:gd name="T12" fmla="*/ 745 w 790"/>
                  <a:gd name="T13" fmla="*/ 260 h 276"/>
                  <a:gd name="T14" fmla="*/ 745 w 790"/>
                  <a:gd name="T15" fmla="*/ 260 h 276"/>
                  <a:gd name="T16" fmla="*/ 775 w 790"/>
                  <a:gd name="T17" fmla="*/ 230 h 276"/>
                  <a:gd name="T18" fmla="*/ 775 w 790"/>
                  <a:gd name="T19" fmla="*/ 44 h 276"/>
                  <a:gd name="T20" fmla="*/ 775 w 790"/>
                  <a:gd name="T21" fmla="*/ 44 h 276"/>
                  <a:gd name="T22" fmla="*/ 745 w 790"/>
                  <a:gd name="T23" fmla="*/ 14 h 276"/>
                  <a:gd name="T24" fmla="*/ 45 w 790"/>
                  <a:gd name="T25" fmla="*/ 14 h 276"/>
                  <a:gd name="T26" fmla="*/ 745 w 790"/>
                  <a:gd name="T27" fmla="*/ 275 h 276"/>
                  <a:gd name="T28" fmla="*/ 45 w 790"/>
                  <a:gd name="T29" fmla="*/ 275 h 276"/>
                  <a:gd name="T30" fmla="*/ 45 w 790"/>
                  <a:gd name="T31" fmla="*/ 275 h 276"/>
                  <a:gd name="T32" fmla="*/ 0 w 790"/>
                  <a:gd name="T33" fmla="*/ 230 h 276"/>
                  <a:gd name="T34" fmla="*/ 0 w 790"/>
                  <a:gd name="T35" fmla="*/ 44 h 276"/>
                  <a:gd name="T36" fmla="*/ 0 w 790"/>
                  <a:gd name="T37" fmla="*/ 44 h 276"/>
                  <a:gd name="T38" fmla="*/ 45 w 790"/>
                  <a:gd name="T39" fmla="*/ 0 h 276"/>
                  <a:gd name="T40" fmla="*/ 745 w 790"/>
                  <a:gd name="T41" fmla="*/ 0 h 276"/>
                  <a:gd name="T42" fmla="*/ 745 w 790"/>
                  <a:gd name="T43" fmla="*/ 0 h 276"/>
                  <a:gd name="T44" fmla="*/ 789 w 790"/>
                  <a:gd name="T45" fmla="*/ 44 h 276"/>
                  <a:gd name="T46" fmla="*/ 789 w 790"/>
                  <a:gd name="T47" fmla="*/ 230 h 276"/>
                  <a:gd name="T48" fmla="*/ 789 w 790"/>
                  <a:gd name="T49" fmla="*/ 230 h 276"/>
                  <a:gd name="T50" fmla="*/ 745 w 790"/>
                  <a:gd name="T51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0" h="276">
                    <a:moveTo>
                      <a:pt x="45" y="14"/>
                    </a:moveTo>
                    <a:lnTo>
                      <a:pt x="45" y="14"/>
                    </a:lnTo>
                    <a:cubicBezTo>
                      <a:pt x="28" y="14"/>
                      <a:pt x="14" y="27"/>
                      <a:pt x="14" y="44"/>
                    </a:cubicBezTo>
                    <a:lnTo>
                      <a:pt x="14" y="230"/>
                    </a:lnTo>
                    <a:lnTo>
                      <a:pt x="14" y="230"/>
                    </a:lnTo>
                    <a:cubicBezTo>
                      <a:pt x="14" y="247"/>
                      <a:pt x="28" y="260"/>
                      <a:pt x="45" y="260"/>
                    </a:cubicBezTo>
                    <a:lnTo>
                      <a:pt x="745" y="260"/>
                    </a:lnTo>
                    <a:lnTo>
                      <a:pt x="745" y="260"/>
                    </a:lnTo>
                    <a:cubicBezTo>
                      <a:pt x="762" y="260"/>
                      <a:pt x="775" y="247"/>
                      <a:pt x="775" y="230"/>
                    </a:cubicBezTo>
                    <a:lnTo>
                      <a:pt x="775" y="44"/>
                    </a:lnTo>
                    <a:lnTo>
                      <a:pt x="775" y="44"/>
                    </a:lnTo>
                    <a:cubicBezTo>
                      <a:pt x="775" y="27"/>
                      <a:pt x="762" y="14"/>
                      <a:pt x="745" y="14"/>
                    </a:cubicBezTo>
                    <a:lnTo>
                      <a:pt x="45" y="14"/>
                    </a:lnTo>
                    <a:close/>
                    <a:moveTo>
                      <a:pt x="745" y="275"/>
                    </a:moveTo>
                    <a:lnTo>
                      <a:pt x="45" y="275"/>
                    </a:lnTo>
                    <a:lnTo>
                      <a:pt x="45" y="275"/>
                    </a:lnTo>
                    <a:cubicBezTo>
                      <a:pt x="20" y="275"/>
                      <a:pt x="0" y="255"/>
                      <a:pt x="0" y="230"/>
                    </a:cubicBezTo>
                    <a:lnTo>
                      <a:pt x="0" y="44"/>
                    </a:lnTo>
                    <a:lnTo>
                      <a:pt x="0" y="44"/>
                    </a:lnTo>
                    <a:cubicBezTo>
                      <a:pt x="0" y="19"/>
                      <a:pt x="20" y="0"/>
                      <a:pt x="45" y="0"/>
                    </a:cubicBezTo>
                    <a:lnTo>
                      <a:pt x="745" y="0"/>
                    </a:lnTo>
                    <a:lnTo>
                      <a:pt x="745" y="0"/>
                    </a:lnTo>
                    <a:cubicBezTo>
                      <a:pt x="770" y="0"/>
                      <a:pt x="789" y="19"/>
                      <a:pt x="789" y="44"/>
                    </a:cubicBezTo>
                    <a:lnTo>
                      <a:pt x="789" y="230"/>
                    </a:lnTo>
                    <a:lnTo>
                      <a:pt x="789" y="230"/>
                    </a:lnTo>
                    <a:cubicBezTo>
                      <a:pt x="789" y="255"/>
                      <a:pt x="770" y="275"/>
                      <a:pt x="745" y="2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11">
                <a:extLst>
                  <a:ext uri="{FF2B5EF4-FFF2-40B4-BE49-F238E27FC236}">
                    <a16:creationId xmlns:a16="http://schemas.microsoft.com/office/drawing/2014/main" id="{474EEA3F-D081-43F8-AC37-50A135BC3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6061" y="10589237"/>
                <a:ext cx="983641" cy="346195"/>
              </a:xfrm>
              <a:custGeom>
                <a:avLst/>
                <a:gdLst>
                  <a:gd name="T0" fmla="*/ 45 w 790"/>
                  <a:gd name="T1" fmla="*/ 14 h 276"/>
                  <a:gd name="T2" fmla="*/ 45 w 790"/>
                  <a:gd name="T3" fmla="*/ 14 h 276"/>
                  <a:gd name="T4" fmla="*/ 14 w 790"/>
                  <a:gd name="T5" fmla="*/ 44 h 276"/>
                  <a:gd name="T6" fmla="*/ 14 w 790"/>
                  <a:gd name="T7" fmla="*/ 231 h 276"/>
                  <a:gd name="T8" fmla="*/ 14 w 790"/>
                  <a:gd name="T9" fmla="*/ 231 h 276"/>
                  <a:gd name="T10" fmla="*/ 45 w 790"/>
                  <a:gd name="T11" fmla="*/ 261 h 276"/>
                  <a:gd name="T12" fmla="*/ 745 w 790"/>
                  <a:gd name="T13" fmla="*/ 261 h 276"/>
                  <a:gd name="T14" fmla="*/ 745 w 790"/>
                  <a:gd name="T15" fmla="*/ 261 h 276"/>
                  <a:gd name="T16" fmla="*/ 775 w 790"/>
                  <a:gd name="T17" fmla="*/ 231 h 276"/>
                  <a:gd name="T18" fmla="*/ 775 w 790"/>
                  <a:gd name="T19" fmla="*/ 44 h 276"/>
                  <a:gd name="T20" fmla="*/ 775 w 790"/>
                  <a:gd name="T21" fmla="*/ 44 h 276"/>
                  <a:gd name="T22" fmla="*/ 745 w 790"/>
                  <a:gd name="T23" fmla="*/ 14 h 276"/>
                  <a:gd name="T24" fmla="*/ 45 w 790"/>
                  <a:gd name="T25" fmla="*/ 14 h 276"/>
                  <a:gd name="T26" fmla="*/ 745 w 790"/>
                  <a:gd name="T27" fmla="*/ 275 h 276"/>
                  <a:gd name="T28" fmla="*/ 45 w 790"/>
                  <a:gd name="T29" fmla="*/ 275 h 276"/>
                  <a:gd name="T30" fmla="*/ 45 w 790"/>
                  <a:gd name="T31" fmla="*/ 275 h 276"/>
                  <a:gd name="T32" fmla="*/ 0 w 790"/>
                  <a:gd name="T33" fmla="*/ 231 h 276"/>
                  <a:gd name="T34" fmla="*/ 0 w 790"/>
                  <a:gd name="T35" fmla="*/ 44 h 276"/>
                  <a:gd name="T36" fmla="*/ 0 w 790"/>
                  <a:gd name="T37" fmla="*/ 44 h 276"/>
                  <a:gd name="T38" fmla="*/ 45 w 790"/>
                  <a:gd name="T39" fmla="*/ 0 h 276"/>
                  <a:gd name="T40" fmla="*/ 745 w 790"/>
                  <a:gd name="T41" fmla="*/ 0 h 276"/>
                  <a:gd name="T42" fmla="*/ 745 w 790"/>
                  <a:gd name="T43" fmla="*/ 0 h 276"/>
                  <a:gd name="T44" fmla="*/ 789 w 790"/>
                  <a:gd name="T45" fmla="*/ 44 h 276"/>
                  <a:gd name="T46" fmla="*/ 789 w 790"/>
                  <a:gd name="T47" fmla="*/ 231 h 276"/>
                  <a:gd name="T48" fmla="*/ 789 w 790"/>
                  <a:gd name="T49" fmla="*/ 231 h 276"/>
                  <a:gd name="T50" fmla="*/ 745 w 790"/>
                  <a:gd name="T51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0" h="276">
                    <a:moveTo>
                      <a:pt x="45" y="14"/>
                    </a:moveTo>
                    <a:lnTo>
                      <a:pt x="45" y="14"/>
                    </a:lnTo>
                    <a:cubicBezTo>
                      <a:pt x="28" y="14"/>
                      <a:pt x="14" y="28"/>
                      <a:pt x="14" y="44"/>
                    </a:cubicBezTo>
                    <a:lnTo>
                      <a:pt x="14" y="231"/>
                    </a:lnTo>
                    <a:lnTo>
                      <a:pt x="14" y="231"/>
                    </a:lnTo>
                    <a:cubicBezTo>
                      <a:pt x="14" y="247"/>
                      <a:pt x="28" y="261"/>
                      <a:pt x="45" y="261"/>
                    </a:cubicBezTo>
                    <a:lnTo>
                      <a:pt x="745" y="261"/>
                    </a:lnTo>
                    <a:lnTo>
                      <a:pt x="745" y="261"/>
                    </a:lnTo>
                    <a:cubicBezTo>
                      <a:pt x="762" y="261"/>
                      <a:pt x="775" y="247"/>
                      <a:pt x="775" y="231"/>
                    </a:cubicBezTo>
                    <a:lnTo>
                      <a:pt x="775" y="44"/>
                    </a:lnTo>
                    <a:lnTo>
                      <a:pt x="775" y="44"/>
                    </a:lnTo>
                    <a:cubicBezTo>
                      <a:pt x="775" y="28"/>
                      <a:pt x="762" y="14"/>
                      <a:pt x="745" y="14"/>
                    </a:cubicBezTo>
                    <a:lnTo>
                      <a:pt x="45" y="14"/>
                    </a:lnTo>
                    <a:close/>
                    <a:moveTo>
                      <a:pt x="745" y="275"/>
                    </a:moveTo>
                    <a:lnTo>
                      <a:pt x="45" y="275"/>
                    </a:lnTo>
                    <a:lnTo>
                      <a:pt x="45" y="275"/>
                    </a:lnTo>
                    <a:cubicBezTo>
                      <a:pt x="20" y="275"/>
                      <a:pt x="0" y="255"/>
                      <a:pt x="0" y="231"/>
                    </a:cubicBezTo>
                    <a:lnTo>
                      <a:pt x="0" y="44"/>
                    </a:lnTo>
                    <a:lnTo>
                      <a:pt x="0" y="44"/>
                    </a:lnTo>
                    <a:cubicBezTo>
                      <a:pt x="0" y="20"/>
                      <a:pt x="20" y="0"/>
                      <a:pt x="45" y="0"/>
                    </a:cubicBezTo>
                    <a:lnTo>
                      <a:pt x="745" y="0"/>
                    </a:lnTo>
                    <a:lnTo>
                      <a:pt x="745" y="0"/>
                    </a:lnTo>
                    <a:cubicBezTo>
                      <a:pt x="770" y="0"/>
                      <a:pt x="789" y="20"/>
                      <a:pt x="789" y="44"/>
                    </a:cubicBezTo>
                    <a:lnTo>
                      <a:pt x="789" y="231"/>
                    </a:lnTo>
                    <a:lnTo>
                      <a:pt x="789" y="231"/>
                    </a:lnTo>
                    <a:cubicBezTo>
                      <a:pt x="789" y="255"/>
                      <a:pt x="770" y="275"/>
                      <a:pt x="745" y="2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12">
                <a:extLst>
                  <a:ext uri="{FF2B5EF4-FFF2-40B4-BE49-F238E27FC236}">
                    <a16:creationId xmlns:a16="http://schemas.microsoft.com/office/drawing/2014/main" id="{D5A9992E-87FD-47CE-9CC4-71FCE4F30E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6061" y="10984891"/>
                <a:ext cx="983641" cy="346195"/>
              </a:xfrm>
              <a:custGeom>
                <a:avLst/>
                <a:gdLst>
                  <a:gd name="T0" fmla="*/ 45 w 790"/>
                  <a:gd name="T1" fmla="*/ 14 h 276"/>
                  <a:gd name="T2" fmla="*/ 45 w 790"/>
                  <a:gd name="T3" fmla="*/ 14 h 276"/>
                  <a:gd name="T4" fmla="*/ 14 w 790"/>
                  <a:gd name="T5" fmla="*/ 44 h 276"/>
                  <a:gd name="T6" fmla="*/ 14 w 790"/>
                  <a:gd name="T7" fmla="*/ 230 h 276"/>
                  <a:gd name="T8" fmla="*/ 14 w 790"/>
                  <a:gd name="T9" fmla="*/ 230 h 276"/>
                  <a:gd name="T10" fmla="*/ 45 w 790"/>
                  <a:gd name="T11" fmla="*/ 261 h 276"/>
                  <a:gd name="T12" fmla="*/ 745 w 790"/>
                  <a:gd name="T13" fmla="*/ 261 h 276"/>
                  <a:gd name="T14" fmla="*/ 745 w 790"/>
                  <a:gd name="T15" fmla="*/ 261 h 276"/>
                  <a:gd name="T16" fmla="*/ 775 w 790"/>
                  <a:gd name="T17" fmla="*/ 230 h 276"/>
                  <a:gd name="T18" fmla="*/ 775 w 790"/>
                  <a:gd name="T19" fmla="*/ 44 h 276"/>
                  <a:gd name="T20" fmla="*/ 775 w 790"/>
                  <a:gd name="T21" fmla="*/ 44 h 276"/>
                  <a:gd name="T22" fmla="*/ 745 w 790"/>
                  <a:gd name="T23" fmla="*/ 14 h 276"/>
                  <a:gd name="T24" fmla="*/ 45 w 790"/>
                  <a:gd name="T25" fmla="*/ 14 h 276"/>
                  <a:gd name="T26" fmla="*/ 745 w 790"/>
                  <a:gd name="T27" fmla="*/ 275 h 276"/>
                  <a:gd name="T28" fmla="*/ 45 w 790"/>
                  <a:gd name="T29" fmla="*/ 275 h 276"/>
                  <a:gd name="T30" fmla="*/ 45 w 790"/>
                  <a:gd name="T31" fmla="*/ 275 h 276"/>
                  <a:gd name="T32" fmla="*/ 0 w 790"/>
                  <a:gd name="T33" fmla="*/ 230 h 276"/>
                  <a:gd name="T34" fmla="*/ 0 w 790"/>
                  <a:gd name="T35" fmla="*/ 44 h 276"/>
                  <a:gd name="T36" fmla="*/ 0 w 790"/>
                  <a:gd name="T37" fmla="*/ 44 h 276"/>
                  <a:gd name="T38" fmla="*/ 45 w 790"/>
                  <a:gd name="T39" fmla="*/ 0 h 276"/>
                  <a:gd name="T40" fmla="*/ 745 w 790"/>
                  <a:gd name="T41" fmla="*/ 0 h 276"/>
                  <a:gd name="T42" fmla="*/ 745 w 790"/>
                  <a:gd name="T43" fmla="*/ 0 h 276"/>
                  <a:gd name="T44" fmla="*/ 789 w 790"/>
                  <a:gd name="T45" fmla="*/ 44 h 276"/>
                  <a:gd name="T46" fmla="*/ 789 w 790"/>
                  <a:gd name="T47" fmla="*/ 230 h 276"/>
                  <a:gd name="T48" fmla="*/ 789 w 790"/>
                  <a:gd name="T49" fmla="*/ 230 h 276"/>
                  <a:gd name="T50" fmla="*/ 745 w 790"/>
                  <a:gd name="T51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0" h="276">
                    <a:moveTo>
                      <a:pt x="45" y="14"/>
                    </a:moveTo>
                    <a:lnTo>
                      <a:pt x="45" y="14"/>
                    </a:lnTo>
                    <a:cubicBezTo>
                      <a:pt x="28" y="14"/>
                      <a:pt x="14" y="27"/>
                      <a:pt x="14" y="44"/>
                    </a:cubicBezTo>
                    <a:lnTo>
                      <a:pt x="14" y="230"/>
                    </a:lnTo>
                    <a:lnTo>
                      <a:pt x="14" y="230"/>
                    </a:lnTo>
                    <a:cubicBezTo>
                      <a:pt x="14" y="247"/>
                      <a:pt x="28" y="261"/>
                      <a:pt x="45" y="261"/>
                    </a:cubicBezTo>
                    <a:lnTo>
                      <a:pt x="745" y="261"/>
                    </a:lnTo>
                    <a:lnTo>
                      <a:pt x="745" y="261"/>
                    </a:lnTo>
                    <a:cubicBezTo>
                      <a:pt x="762" y="261"/>
                      <a:pt x="775" y="247"/>
                      <a:pt x="775" y="230"/>
                    </a:cubicBezTo>
                    <a:lnTo>
                      <a:pt x="775" y="44"/>
                    </a:lnTo>
                    <a:lnTo>
                      <a:pt x="775" y="44"/>
                    </a:lnTo>
                    <a:cubicBezTo>
                      <a:pt x="775" y="27"/>
                      <a:pt x="762" y="14"/>
                      <a:pt x="745" y="14"/>
                    </a:cubicBezTo>
                    <a:lnTo>
                      <a:pt x="45" y="14"/>
                    </a:lnTo>
                    <a:close/>
                    <a:moveTo>
                      <a:pt x="745" y="275"/>
                    </a:moveTo>
                    <a:lnTo>
                      <a:pt x="45" y="275"/>
                    </a:lnTo>
                    <a:lnTo>
                      <a:pt x="45" y="275"/>
                    </a:lnTo>
                    <a:cubicBezTo>
                      <a:pt x="20" y="275"/>
                      <a:pt x="0" y="255"/>
                      <a:pt x="0" y="230"/>
                    </a:cubicBezTo>
                    <a:lnTo>
                      <a:pt x="0" y="44"/>
                    </a:lnTo>
                    <a:lnTo>
                      <a:pt x="0" y="44"/>
                    </a:lnTo>
                    <a:cubicBezTo>
                      <a:pt x="0" y="20"/>
                      <a:pt x="20" y="0"/>
                      <a:pt x="45" y="0"/>
                    </a:cubicBezTo>
                    <a:lnTo>
                      <a:pt x="745" y="0"/>
                    </a:lnTo>
                    <a:lnTo>
                      <a:pt x="745" y="0"/>
                    </a:lnTo>
                    <a:cubicBezTo>
                      <a:pt x="770" y="0"/>
                      <a:pt x="789" y="20"/>
                      <a:pt x="789" y="44"/>
                    </a:cubicBezTo>
                    <a:lnTo>
                      <a:pt x="789" y="230"/>
                    </a:lnTo>
                    <a:lnTo>
                      <a:pt x="789" y="230"/>
                    </a:lnTo>
                    <a:cubicBezTo>
                      <a:pt x="789" y="255"/>
                      <a:pt x="770" y="275"/>
                      <a:pt x="745" y="2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13">
                <a:extLst>
                  <a:ext uri="{FF2B5EF4-FFF2-40B4-BE49-F238E27FC236}">
                    <a16:creationId xmlns:a16="http://schemas.microsoft.com/office/drawing/2014/main" id="{C37724DB-09B6-4C2F-88CE-69763EF57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76061" y="11386038"/>
                <a:ext cx="983641" cy="346199"/>
              </a:xfrm>
              <a:custGeom>
                <a:avLst/>
                <a:gdLst>
                  <a:gd name="T0" fmla="*/ 45 w 790"/>
                  <a:gd name="T1" fmla="*/ 14 h 276"/>
                  <a:gd name="T2" fmla="*/ 45 w 790"/>
                  <a:gd name="T3" fmla="*/ 14 h 276"/>
                  <a:gd name="T4" fmla="*/ 14 w 790"/>
                  <a:gd name="T5" fmla="*/ 45 h 276"/>
                  <a:gd name="T6" fmla="*/ 14 w 790"/>
                  <a:gd name="T7" fmla="*/ 231 h 276"/>
                  <a:gd name="T8" fmla="*/ 14 w 790"/>
                  <a:gd name="T9" fmla="*/ 231 h 276"/>
                  <a:gd name="T10" fmla="*/ 45 w 790"/>
                  <a:gd name="T11" fmla="*/ 261 h 276"/>
                  <a:gd name="T12" fmla="*/ 745 w 790"/>
                  <a:gd name="T13" fmla="*/ 261 h 276"/>
                  <a:gd name="T14" fmla="*/ 745 w 790"/>
                  <a:gd name="T15" fmla="*/ 261 h 276"/>
                  <a:gd name="T16" fmla="*/ 775 w 790"/>
                  <a:gd name="T17" fmla="*/ 231 h 276"/>
                  <a:gd name="T18" fmla="*/ 775 w 790"/>
                  <a:gd name="T19" fmla="*/ 45 h 276"/>
                  <a:gd name="T20" fmla="*/ 775 w 790"/>
                  <a:gd name="T21" fmla="*/ 45 h 276"/>
                  <a:gd name="T22" fmla="*/ 745 w 790"/>
                  <a:gd name="T23" fmla="*/ 14 h 276"/>
                  <a:gd name="T24" fmla="*/ 45 w 790"/>
                  <a:gd name="T25" fmla="*/ 14 h 276"/>
                  <a:gd name="T26" fmla="*/ 745 w 790"/>
                  <a:gd name="T27" fmla="*/ 275 h 276"/>
                  <a:gd name="T28" fmla="*/ 45 w 790"/>
                  <a:gd name="T29" fmla="*/ 275 h 276"/>
                  <a:gd name="T30" fmla="*/ 45 w 790"/>
                  <a:gd name="T31" fmla="*/ 275 h 276"/>
                  <a:gd name="T32" fmla="*/ 0 w 790"/>
                  <a:gd name="T33" fmla="*/ 231 h 276"/>
                  <a:gd name="T34" fmla="*/ 0 w 790"/>
                  <a:gd name="T35" fmla="*/ 45 h 276"/>
                  <a:gd name="T36" fmla="*/ 0 w 790"/>
                  <a:gd name="T37" fmla="*/ 45 h 276"/>
                  <a:gd name="T38" fmla="*/ 45 w 790"/>
                  <a:gd name="T39" fmla="*/ 0 h 276"/>
                  <a:gd name="T40" fmla="*/ 745 w 790"/>
                  <a:gd name="T41" fmla="*/ 0 h 276"/>
                  <a:gd name="T42" fmla="*/ 745 w 790"/>
                  <a:gd name="T43" fmla="*/ 0 h 276"/>
                  <a:gd name="T44" fmla="*/ 789 w 790"/>
                  <a:gd name="T45" fmla="*/ 45 h 276"/>
                  <a:gd name="T46" fmla="*/ 789 w 790"/>
                  <a:gd name="T47" fmla="*/ 231 h 276"/>
                  <a:gd name="T48" fmla="*/ 789 w 790"/>
                  <a:gd name="T49" fmla="*/ 231 h 276"/>
                  <a:gd name="T50" fmla="*/ 745 w 790"/>
                  <a:gd name="T51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90" h="276">
                    <a:moveTo>
                      <a:pt x="45" y="14"/>
                    </a:moveTo>
                    <a:lnTo>
                      <a:pt x="45" y="14"/>
                    </a:lnTo>
                    <a:cubicBezTo>
                      <a:pt x="28" y="14"/>
                      <a:pt x="14" y="28"/>
                      <a:pt x="14" y="45"/>
                    </a:cubicBezTo>
                    <a:lnTo>
                      <a:pt x="14" y="231"/>
                    </a:lnTo>
                    <a:lnTo>
                      <a:pt x="14" y="231"/>
                    </a:lnTo>
                    <a:cubicBezTo>
                      <a:pt x="14" y="247"/>
                      <a:pt x="28" y="261"/>
                      <a:pt x="45" y="261"/>
                    </a:cubicBezTo>
                    <a:lnTo>
                      <a:pt x="745" y="261"/>
                    </a:lnTo>
                    <a:lnTo>
                      <a:pt x="745" y="261"/>
                    </a:lnTo>
                    <a:cubicBezTo>
                      <a:pt x="762" y="261"/>
                      <a:pt x="775" y="247"/>
                      <a:pt x="775" y="231"/>
                    </a:cubicBezTo>
                    <a:lnTo>
                      <a:pt x="775" y="45"/>
                    </a:lnTo>
                    <a:lnTo>
                      <a:pt x="775" y="45"/>
                    </a:lnTo>
                    <a:cubicBezTo>
                      <a:pt x="775" y="28"/>
                      <a:pt x="762" y="14"/>
                      <a:pt x="745" y="14"/>
                    </a:cubicBezTo>
                    <a:lnTo>
                      <a:pt x="45" y="14"/>
                    </a:lnTo>
                    <a:close/>
                    <a:moveTo>
                      <a:pt x="745" y="275"/>
                    </a:moveTo>
                    <a:lnTo>
                      <a:pt x="45" y="275"/>
                    </a:lnTo>
                    <a:lnTo>
                      <a:pt x="45" y="275"/>
                    </a:lnTo>
                    <a:cubicBezTo>
                      <a:pt x="20" y="275"/>
                      <a:pt x="0" y="255"/>
                      <a:pt x="0" y="231"/>
                    </a:cubicBezTo>
                    <a:lnTo>
                      <a:pt x="0" y="45"/>
                    </a:lnTo>
                    <a:lnTo>
                      <a:pt x="0" y="45"/>
                    </a:lnTo>
                    <a:cubicBezTo>
                      <a:pt x="0" y="20"/>
                      <a:pt x="20" y="0"/>
                      <a:pt x="45" y="0"/>
                    </a:cubicBezTo>
                    <a:lnTo>
                      <a:pt x="745" y="0"/>
                    </a:lnTo>
                    <a:lnTo>
                      <a:pt x="745" y="0"/>
                    </a:lnTo>
                    <a:cubicBezTo>
                      <a:pt x="770" y="0"/>
                      <a:pt x="789" y="20"/>
                      <a:pt x="789" y="45"/>
                    </a:cubicBezTo>
                    <a:lnTo>
                      <a:pt x="789" y="231"/>
                    </a:lnTo>
                    <a:lnTo>
                      <a:pt x="789" y="231"/>
                    </a:lnTo>
                    <a:cubicBezTo>
                      <a:pt x="789" y="255"/>
                      <a:pt x="770" y="275"/>
                      <a:pt x="745" y="2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4">
                <a:extLst>
                  <a:ext uri="{FF2B5EF4-FFF2-40B4-BE49-F238E27FC236}">
                    <a16:creationId xmlns:a16="http://schemas.microsoft.com/office/drawing/2014/main" id="{C6D3D4AD-BE4F-4721-865B-81144886E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3119" y="10155115"/>
                <a:ext cx="2764084" cy="1857375"/>
              </a:xfrm>
              <a:custGeom>
                <a:avLst/>
                <a:gdLst>
                  <a:gd name="T0" fmla="*/ 483 w 2220"/>
                  <a:gd name="T1" fmla="*/ 1230 h 1492"/>
                  <a:gd name="T2" fmla="*/ 613 w 2220"/>
                  <a:gd name="T3" fmla="*/ 1220 h 1492"/>
                  <a:gd name="T4" fmla="*/ 917 w 2220"/>
                  <a:gd name="T5" fmla="*/ 1244 h 1492"/>
                  <a:gd name="T6" fmla="*/ 1011 w 2220"/>
                  <a:gd name="T7" fmla="*/ 1291 h 1492"/>
                  <a:gd name="T8" fmla="*/ 830 w 2220"/>
                  <a:gd name="T9" fmla="*/ 1343 h 1492"/>
                  <a:gd name="T10" fmla="*/ 502 w 2220"/>
                  <a:gd name="T11" fmla="*/ 1283 h 1492"/>
                  <a:gd name="T12" fmla="*/ 583 w 2220"/>
                  <a:gd name="T13" fmla="*/ 1042 h 1492"/>
                  <a:gd name="T14" fmla="*/ 1342 w 2220"/>
                  <a:gd name="T15" fmla="*/ 1267 h 1492"/>
                  <a:gd name="T16" fmla="*/ 1338 w 2220"/>
                  <a:gd name="T17" fmla="*/ 1293 h 1492"/>
                  <a:gd name="T18" fmla="*/ 578 w 2220"/>
                  <a:gd name="T19" fmla="*/ 1432 h 1492"/>
                  <a:gd name="T20" fmla="*/ 260 w 2220"/>
                  <a:gd name="T21" fmla="*/ 1325 h 1492"/>
                  <a:gd name="T22" fmla="*/ 433 w 2220"/>
                  <a:gd name="T23" fmla="*/ 1238 h 1492"/>
                  <a:gd name="T24" fmla="*/ 460 w 2220"/>
                  <a:gd name="T25" fmla="*/ 1311 h 1492"/>
                  <a:gd name="T26" fmla="*/ 834 w 2220"/>
                  <a:gd name="T27" fmla="*/ 1392 h 1492"/>
                  <a:gd name="T28" fmla="*/ 1060 w 2220"/>
                  <a:gd name="T29" fmla="*/ 1287 h 1492"/>
                  <a:gd name="T30" fmla="*/ 611 w 2220"/>
                  <a:gd name="T31" fmla="*/ 1169 h 1492"/>
                  <a:gd name="T32" fmla="*/ 482 w 2220"/>
                  <a:gd name="T33" fmla="*/ 1180 h 1492"/>
                  <a:gd name="T34" fmla="*/ 520 w 2220"/>
                  <a:gd name="T35" fmla="*/ 1032 h 1492"/>
                  <a:gd name="T36" fmla="*/ 583 w 2220"/>
                  <a:gd name="T37" fmla="*/ 1042 h 1492"/>
                  <a:gd name="T38" fmla="*/ 2154 w 2220"/>
                  <a:gd name="T39" fmla="*/ 332 h 1492"/>
                  <a:gd name="T40" fmla="*/ 2057 w 2220"/>
                  <a:gd name="T41" fmla="*/ 352 h 1492"/>
                  <a:gd name="T42" fmla="*/ 2046 w 2220"/>
                  <a:gd name="T43" fmla="*/ 368 h 1492"/>
                  <a:gd name="T44" fmla="*/ 1565 w 2220"/>
                  <a:gd name="T45" fmla="*/ 86 h 1492"/>
                  <a:gd name="T46" fmla="*/ 1084 w 2220"/>
                  <a:gd name="T47" fmla="*/ 103 h 1492"/>
                  <a:gd name="T48" fmla="*/ 543 w 2220"/>
                  <a:gd name="T49" fmla="*/ 856 h 1492"/>
                  <a:gd name="T50" fmla="*/ 488 w 2220"/>
                  <a:gd name="T51" fmla="*/ 977 h 1492"/>
                  <a:gd name="T52" fmla="*/ 82 w 2220"/>
                  <a:gd name="T53" fmla="*/ 731 h 1492"/>
                  <a:gd name="T54" fmla="*/ 59 w 2220"/>
                  <a:gd name="T55" fmla="*/ 708 h 1492"/>
                  <a:gd name="T56" fmla="*/ 0 w 2220"/>
                  <a:gd name="T57" fmla="*/ 938 h 1492"/>
                  <a:gd name="T58" fmla="*/ 59 w 2220"/>
                  <a:gd name="T59" fmla="*/ 938 h 1492"/>
                  <a:gd name="T60" fmla="*/ 82 w 2220"/>
                  <a:gd name="T61" fmla="*/ 881 h 1492"/>
                  <a:gd name="T62" fmla="*/ 470 w 2220"/>
                  <a:gd name="T63" fmla="*/ 1025 h 1492"/>
                  <a:gd name="T64" fmla="*/ 431 w 2220"/>
                  <a:gd name="T65" fmla="*/ 1188 h 1492"/>
                  <a:gd name="T66" fmla="*/ 211 w 2220"/>
                  <a:gd name="T67" fmla="*/ 1324 h 1492"/>
                  <a:gd name="T68" fmla="*/ 573 w 2220"/>
                  <a:gd name="T69" fmla="*/ 1482 h 1492"/>
                  <a:gd name="T70" fmla="*/ 759 w 2220"/>
                  <a:gd name="T71" fmla="*/ 1491 h 1492"/>
                  <a:gd name="T72" fmla="*/ 1379 w 2220"/>
                  <a:gd name="T73" fmla="*/ 1320 h 1492"/>
                  <a:gd name="T74" fmla="*/ 1386 w 2220"/>
                  <a:gd name="T75" fmla="*/ 1244 h 1492"/>
                  <a:gd name="T76" fmla="*/ 589 w 2220"/>
                  <a:gd name="T77" fmla="*/ 992 h 1492"/>
                  <a:gd name="T78" fmla="*/ 538 w 2220"/>
                  <a:gd name="T79" fmla="*/ 985 h 1492"/>
                  <a:gd name="T80" fmla="*/ 588 w 2220"/>
                  <a:gd name="T81" fmla="*/ 879 h 1492"/>
                  <a:gd name="T82" fmla="*/ 884 w 2220"/>
                  <a:gd name="T83" fmla="*/ 374 h 1492"/>
                  <a:gd name="T84" fmla="*/ 1169 w 2220"/>
                  <a:gd name="T85" fmla="*/ 113 h 1492"/>
                  <a:gd name="T86" fmla="*/ 1544 w 2220"/>
                  <a:gd name="T87" fmla="*/ 127 h 1492"/>
                  <a:gd name="T88" fmla="*/ 2020 w 2220"/>
                  <a:gd name="T89" fmla="*/ 407 h 1492"/>
                  <a:gd name="T90" fmla="*/ 2016 w 2220"/>
                  <a:gd name="T91" fmla="*/ 413 h 1492"/>
                  <a:gd name="T92" fmla="*/ 2095 w 2220"/>
                  <a:gd name="T93" fmla="*/ 550 h 1492"/>
                  <a:gd name="T94" fmla="*/ 2108 w 2220"/>
                  <a:gd name="T95" fmla="*/ 548 h 1492"/>
                  <a:gd name="T96" fmla="*/ 2217 w 2220"/>
                  <a:gd name="T97" fmla="*/ 383 h 1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20" h="1492">
                    <a:moveTo>
                      <a:pt x="483" y="1230"/>
                    </a:moveTo>
                    <a:lnTo>
                      <a:pt x="483" y="1230"/>
                    </a:lnTo>
                    <a:cubicBezTo>
                      <a:pt x="521" y="1224"/>
                      <a:pt x="564" y="1221"/>
                      <a:pt x="613" y="1220"/>
                    </a:cubicBezTo>
                    <a:lnTo>
                      <a:pt x="613" y="1220"/>
                    </a:lnTo>
                    <a:cubicBezTo>
                      <a:pt x="766" y="1215"/>
                      <a:pt x="863" y="1230"/>
                      <a:pt x="917" y="1244"/>
                    </a:cubicBezTo>
                    <a:lnTo>
                      <a:pt x="917" y="1244"/>
                    </a:lnTo>
                    <a:cubicBezTo>
                      <a:pt x="993" y="1263"/>
                      <a:pt x="1011" y="1286"/>
                      <a:pt x="1011" y="1291"/>
                    </a:cubicBezTo>
                    <a:lnTo>
                      <a:pt x="1011" y="1291"/>
                    </a:lnTo>
                    <a:cubicBezTo>
                      <a:pt x="1011" y="1296"/>
                      <a:pt x="979" y="1329"/>
                      <a:pt x="830" y="1343"/>
                    </a:cubicBezTo>
                    <a:lnTo>
                      <a:pt x="830" y="1343"/>
                    </a:lnTo>
                    <a:cubicBezTo>
                      <a:pt x="642" y="1359"/>
                      <a:pt x="540" y="1340"/>
                      <a:pt x="502" y="1283"/>
                    </a:cubicBezTo>
                    <a:lnTo>
                      <a:pt x="502" y="1283"/>
                    </a:lnTo>
                    <a:cubicBezTo>
                      <a:pt x="491" y="1268"/>
                      <a:pt x="485" y="1251"/>
                      <a:pt x="483" y="1230"/>
                    </a:cubicBezTo>
                    <a:close/>
                    <a:moveTo>
                      <a:pt x="583" y="1042"/>
                    </a:moveTo>
                    <a:lnTo>
                      <a:pt x="583" y="1042"/>
                    </a:lnTo>
                    <a:cubicBezTo>
                      <a:pt x="1086" y="1103"/>
                      <a:pt x="1306" y="1201"/>
                      <a:pt x="1342" y="1267"/>
                    </a:cubicBezTo>
                    <a:lnTo>
                      <a:pt x="1342" y="1267"/>
                    </a:lnTo>
                    <a:cubicBezTo>
                      <a:pt x="1343" y="1270"/>
                      <a:pt x="1348" y="1278"/>
                      <a:pt x="1338" y="1293"/>
                    </a:cubicBezTo>
                    <a:lnTo>
                      <a:pt x="1338" y="1293"/>
                    </a:lnTo>
                    <a:cubicBezTo>
                      <a:pt x="1283" y="1375"/>
                      <a:pt x="989" y="1470"/>
                      <a:pt x="578" y="1432"/>
                    </a:cubicBezTo>
                    <a:lnTo>
                      <a:pt x="578" y="1432"/>
                    </a:lnTo>
                    <a:cubicBezTo>
                      <a:pt x="343" y="1412"/>
                      <a:pt x="260" y="1357"/>
                      <a:pt x="260" y="1325"/>
                    </a:cubicBezTo>
                    <a:lnTo>
                      <a:pt x="260" y="1325"/>
                    </a:lnTo>
                    <a:cubicBezTo>
                      <a:pt x="261" y="1298"/>
                      <a:pt x="317" y="1261"/>
                      <a:pt x="433" y="1238"/>
                    </a:cubicBezTo>
                    <a:lnTo>
                      <a:pt x="433" y="1238"/>
                    </a:lnTo>
                    <a:cubicBezTo>
                      <a:pt x="437" y="1266"/>
                      <a:pt x="446" y="1291"/>
                      <a:pt x="460" y="1311"/>
                    </a:cubicBezTo>
                    <a:lnTo>
                      <a:pt x="460" y="1311"/>
                    </a:lnTo>
                    <a:cubicBezTo>
                      <a:pt x="525" y="1406"/>
                      <a:pt x="685" y="1405"/>
                      <a:pt x="834" y="1392"/>
                    </a:cubicBezTo>
                    <a:lnTo>
                      <a:pt x="834" y="1392"/>
                    </a:lnTo>
                    <a:cubicBezTo>
                      <a:pt x="986" y="1378"/>
                      <a:pt x="1064" y="1343"/>
                      <a:pt x="1060" y="1287"/>
                    </a:cubicBezTo>
                    <a:lnTo>
                      <a:pt x="1060" y="1287"/>
                    </a:lnTo>
                    <a:cubicBezTo>
                      <a:pt x="1056" y="1210"/>
                      <a:pt x="871" y="1161"/>
                      <a:pt x="611" y="1169"/>
                    </a:cubicBezTo>
                    <a:lnTo>
                      <a:pt x="611" y="1169"/>
                    </a:lnTo>
                    <a:cubicBezTo>
                      <a:pt x="565" y="1171"/>
                      <a:pt x="522" y="1174"/>
                      <a:pt x="482" y="1180"/>
                    </a:cubicBezTo>
                    <a:lnTo>
                      <a:pt x="482" y="1180"/>
                    </a:lnTo>
                    <a:cubicBezTo>
                      <a:pt x="486" y="1140"/>
                      <a:pt x="499" y="1090"/>
                      <a:pt x="520" y="1032"/>
                    </a:cubicBezTo>
                    <a:lnTo>
                      <a:pt x="520" y="1032"/>
                    </a:lnTo>
                    <a:cubicBezTo>
                      <a:pt x="540" y="1035"/>
                      <a:pt x="561" y="1039"/>
                      <a:pt x="583" y="1042"/>
                    </a:cubicBezTo>
                    <a:close/>
                    <a:moveTo>
                      <a:pt x="2214" y="371"/>
                    </a:moveTo>
                    <a:lnTo>
                      <a:pt x="2154" y="332"/>
                    </a:lnTo>
                    <a:lnTo>
                      <a:pt x="2154" y="332"/>
                    </a:lnTo>
                    <a:cubicBezTo>
                      <a:pt x="2122" y="310"/>
                      <a:pt x="2078" y="319"/>
                      <a:pt x="2057" y="352"/>
                    </a:cubicBezTo>
                    <a:lnTo>
                      <a:pt x="2046" y="368"/>
                    </a:lnTo>
                    <a:lnTo>
                      <a:pt x="2046" y="368"/>
                    </a:lnTo>
                    <a:cubicBezTo>
                      <a:pt x="1930" y="294"/>
                      <a:pt x="1747" y="181"/>
                      <a:pt x="1565" y="86"/>
                    </a:cubicBezTo>
                    <a:lnTo>
                      <a:pt x="1565" y="86"/>
                    </a:lnTo>
                    <a:cubicBezTo>
                      <a:pt x="1405" y="1"/>
                      <a:pt x="1238" y="0"/>
                      <a:pt x="1084" y="103"/>
                    </a:cubicBezTo>
                    <a:lnTo>
                      <a:pt x="1084" y="103"/>
                    </a:lnTo>
                    <a:cubicBezTo>
                      <a:pt x="870" y="247"/>
                      <a:pt x="693" y="557"/>
                      <a:pt x="543" y="856"/>
                    </a:cubicBezTo>
                    <a:lnTo>
                      <a:pt x="543" y="856"/>
                    </a:lnTo>
                    <a:cubicBezTo>
                      <a:pt x="522" y="900"/>
                      <a:pt x="504" y="940"/>
                      <a:pt x="488" y="977"/>
                    </a:cubicBezTo>
                    <a:lnTo>
                      <a:pt x="488" y="977"/>
                    </a:lnTo>
                    <a:cubicBezTo>
                      <a:pt x="238" y="933"/>
                      <a:pt x="123" y="855"/>
                      <a:pt x="82" y="818"/>
                    </a:cubicBezTo>
                    <a:lnTo>
                      <a:pt x="82" y="731"/>
                    </a:lnTo>
                    <a:lnTo>
                      <a:pt x="82" y="731"/>
                    </a:lnTo>
                    <a:cubicBezTo>
                      <a:pt x="82" y="719"/>
                      <a:pt x="71" y="708"/>
                      <a:pt x="59" y="708"/>
                    </a:cubicBezTo>
                    <a:lnTo>
                      <a:pt x="0" y="708"/>
                    </a:lnTo>
                    <a:lnTo>
                      <a:pt x="0" y="938"/>
                    </a:lnTo>
                    <a:lnTo>
                      <a:pt x="59" y="938"/>
                    </a:lnTo>
                    <a:lnTo>
                      <a:pt x="59" y="938"/>
                    </a:lnTo>
                    <a:cubicBezTo>
                      <a:pt x="71" y="938"/>
                      <a:pt x="82" y="928"/>
                      <a:pt x="82" y="915"/>
                    </a:cubicBezTo>
                    <a:lnTo>
                      <a:pt x="82" y="881"/>
                    </a:lnTo>
                    <a:lnTo>
                      <a:pt x="82" y="881"/>
                    </a:lnTo>
                    <a:cubicBezTo>
                      <a:pt x="144" y="925"/>
                      <a:pt x="262" y="986"/>
                      <a:pt x="470" y="1025"/>
                    </a:cubicBezTo>
                    <a:lnTo>
                      <a:pt x="470" y="1025"/>
                    </a:lnTo>
                    <a:cubicBezTo>
                      <a:pt x="447" y="1088"/>
                      <a:pt x="434" y="1142"/>
                      <a:pt x="431" y="1188"/>
                    </a:cubicBezTo>
                    <a:lnTo>
                      <a:pt x="431" y="1188"/>
                    </a:lnTo>
                    <a:cubicBezTo>
                      <a:pt x="295" y="1213"/>
                      <a:pt x="212" y="1262"/>
                      <a:pt x="211" y="1324"/>
                    </a:cubicBezTo>
                    <a:lnTo>
                      <a:pt x="211" y="1324"/>
                    </a:lnTo>
                    <a:cubicBezTo>
                      <a:pt x="208" y="1404"/>
                      <a:pt x="340" y="1461"/>
                      <a:pt x="573" y="1482"/>
                    </a:cubicBezTo>
                    <a:lnTo>
                      <a:pt x="573" y="1482"/>
                    </a:lnTo>
                    <a:cubicBezTo>
                      <a:pt x="638" y="1488"/>
                      <a:pt x="700" y="1491"/>
                      <a:pt x="759" y="1491"/>
                    </a:cubicBezTo>
                    <a:lnTo>
                      <a:pt x="759" y="1491"/>
                    </a:lnTo>
                    <a:cubicBezTo>
                      <a:pt x="1081" y="1491"/>
                      <a:pt x="1319" y="1412"/>
                      <a:pt x="1379" y="1320"/>
                    </a:cubicBezTo>
                    <a:lnTo>
                      <a:pt x="1379" y="1320"/>
                    </a:lnTo>
                    <a:cubicBezTo>
                      <a:pt x="1396" y="1294"/>
                      <a:pt x="1398" y="1267"/>
                      <a:pt x="1386" y="1244"/>
                    </a:cubicBezTo>
                    <a:lnTo>
                      <a:pt x="1386" y="1244"/>
                    </a:lnTo>
                    <a:cubicBezTo>
                      <a:pt x="1304" y="1094"/>
                      <a:pt x="802" y="1018"/>
                      <a:pt x="589" y="992"/>
                    </a:cubicBezTo>
                    <a:lnTo>
                      <a:pt x="589" y="992"/>
                    </a:lnTo>
                    <a:cubicBezTo>
                      <a:pt x="572" y="990"/>
                      <a:pt x="555" y="988"/>
                      <a:pt x="538" y="985"/>
                    </a:cubicBezTo>
                    <a:lnTo>
                      <a:pt x="538" y="985"/>
                    </a:lnTo>
                    <a:cubicBezTo>
                      <a:pt x="553" y="952"/>
                      <a:pt x="569" y="917"/>
                      <a:pt x="588" y="879"/>
                    </a:cubicBezTo>
                    <a:lnTo>
                      <a:pt x="588" y="879"/>
                    </a:lnTo>
                    <a:cubicBezTo>
                      <a:pt x="669" y="717"/>
                      <a:pt x="767" y="530"/>
                      <a:pt x="884" y="374"/>
                    </a:cubicBezTo>
                    <a:lnTo>
                      <a:pt x="884" y="374"/>
                    </a:lnTo>
                    <a:cubicBezTo>
                      <a:pt x="961" y="272"/>
                      <a:pt x="1054" y="172"/>
                      <a:pt x="1169" y="113"/>
                    </a:cubicBezTo>
                    <a:lnTo>
                      <a:pt x="1169" y="113"/>
                    </a:lnTo>
                    <a:cubicBezTo>
                      <a:pt x="1295" y="49"/>
                      <a:pt x="1422" y="62"/>
                      <a:pt x="1544" y="127"/>
                    </a:cubicBezTo>
                    <a:lnTo>
                      <a:pt x="1544" y="127"/>
                    </a:lnTo>
                    <a:cubicBezTo>
                      <a:pt x="1724" y="222"/>
                      <a:pt x="1905" y="334"/>
                      <a:pt x="2020" y="407"/>
                    </a:cubicBezTo>
                    <a:lnTo>
                      <a:pt x="2016" y="413"/>
                    </a:lnTo>
                    <a:lnTo>
                      <a:pt x="2016" y="413"/>
                    </a:lnTo>
                    <a:cubicBezTo>
                      <a:pt x="1995" y="446"/>
                      <a:pt x="2004" y="490"/>
                      <a:pt x="2036" y="511"/>
                    </a:cubicBezTo>
                    <a:lnTo>
                      <a:pt x="2095" y="550"/>
                    </a:lnTo>
                    <a:lnTo>
                      <a:pt x="2095" y="550"/>
                    </a:lnTo>
                    <a:cubicBezTo>
                      <a:pt x="2100" y="553"/>
                      <a:pt x="2105" y="552"/>
                      <a:pt x="2108" y="548"/>
                    </a:cubicBezTo>
                    <a:lnTo>
                      <a:pt x="2217" y="383"/>
                    </a:lnTo>
                    <a:lnTo>
                      <a:pt x="2217" y="383"/>
                    </a:lnTo>
                    <a:cubicBezTo>
                      <a:pt x="2219" y="379"/>
                      <a:pt x="2219" y="373"/>
                      <a:pt x="2214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9DA48F7A-A164-4F9E-A9E3-195D42AE5632}"/>
                </a:ext>
              </a:extLst>
            </p:cNvPr>
            <p:cNvGrpSpPr/>
            <p:nvPr/>
          </p:nvGrpSpPr>
          <p:grpSpPr>
            <a:xfrm>
              <a:off x="13447225" y="8957163"/>
              <a:ext cx="4659923" cy="3066318"/>
              <a:chOff x="13447225" y="8957163"/>
              <a:chExt cx="4659923" cy="3066318"/>
            </a:xfrm>
          </p:grpSpPr>
          <p:sp>
            <p:nvSpPr>
              <p:cNvPr id="117" name="Freeform 115">
                <a:extLst>
                  <a:ext uri="{FF2B5EF4-FFF2-40B4-BE49-F238E27FC236}">
                    <a16:creationId xmlns:a16="http://schemas.microsoft.com/office/drawing/2014/main" id="{94EECE71-AA46-4857-9BAB-33B4E98F04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6706" y="8962660"/>
                <a:ext cx="1577122" cy="2071686"/>
              </a:xfrm>
              <a:custGeom>
                <a:avLst/>
                <a:gdLst>
                  <a:gd name="T0" fmla="*/ 1264 w 1265"/>
                  <a:gd name="T1" fmla="*/ 587 h 1661"/>
                  <a:gd name="T2" fmla="*/ 1264 w 1265"/>
                  <a:gd name="T3" fmla="*/ 587 h 1661"/>
                  <a:gd name="T4" fmla="*/ 632 w 1265"/>
                  <a:gd name="T5" fmla="*/ 0 h 1661"/>
                  <a:gd name="T6" fmla="*/ 632 w 1265"/>
                  <a:gd name="T7" fmla="*/ 0 h 1661"/>
                  <a:gd name="T8" fmla="*/ 0 w 1265"/>
                  <a:gd name="T9" fmla="*/ 587 h 1661"/>
                  <a:gd name="T10" fmla="*/ 0 w 1265"/>
                  <a:gd name="T11" fmla="*/ 587 h 1661"/>
                  <a:gd name="T12" fmla="*/ 107 w 1265"/>
                  <a:gd name="T13" fmla="*/ 915 h 1661"/>
                  <a:gd name="T14" fmla="*/ 107 w 1265"/>
                  <a:gd name="T15" fmla="*/ 915 h 1661"/>
                  <a:gd name="T16" fmla="*/ 355 w 1265"/>
                  <a:gd name="T17" fmla="*/ 1608 h 1661"/>
                  <a:gd name="T18" fmla="*/ 363 w 1265"/>
                  <a:gd name="T19" fmla="*/ 1610 h 1661"/>
                  <a:gd name="T20" fmla="*/ 363 w 1265"/>
                  <a:gd name="T21" fmla="*/ 1610 h 1661"/>
                  <a:gd name="T22" fmla="*/ 906 w 1265"/>
                  <a:gd name="T23" fmla="*/ 1609 h 1661"/>
                  <a:gd name="T24" fmla="*/ 909 w 1265"/>
                  <a:gd name="T25" fmla="*/ 1608 h 1661"/>
                  <a:gd name="T26" fmla="*/ 909 w 1265"/>
                  <a:gd name="T27" fmla="*/ 1608 h 1661"/>
                  <a:gd name="T28" fmla="*/ 1157 w 1265"/>
                  <a:gd name="T29" fmla="*/ 915 h 1661"/>
                  <a:gd name="T30" fmla="*/ 1157 w 1265"/>
                  <a:gd name="T31" fmla="*/ 915 h 1661"/>
                  <a:gd name="T32" fmla="*/ 1264 w 1265"/>
                  <a:gd name="T33" fmla="*/ 587 h 1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65" h="1661">
                    <a:moveTo>
                      <a:pt x="1264" y="587"/>
                    </a:moveTo>
                    <a:lnTo>
                      <a:pt x="1264" y="587"/>
                    </a:lnTo>
                    <a:cubicBezTo>
                      <a:pt x="1264" y="263"/>
                      <a:pt x="984" y="0"/>
                      <a:pt x="632" y="0"/>
                    </a:cubicBezTo>
                    <a:lnTo>
                      <a:pt x="632" y="0"/>
                    </a:lnTo>
                    <a:cubicBezTo>
                      <a:pt x="280" y="0"/>
                      <a:pt x="0" y="263"/>
                      <a:pt x="0" y="587"/>
                    </a:cubicBezTo>
                    <a:lnTo>
                      <a:pt x="0" y="587"/>
                    </a:lnTo>
                    <a:cubicBezTo>
                      <a:pt x="0" y="708"/>
                      <a:pt x="39" y="822"/>
                      <a:pt x="107" y="915"/>
                    </a:cubicBezTo>
                    <a:lnTo>
                      <a:pt x="107" y="915"/>
                    </a:lnTo>
                    <a:cubicBezTo>
                      <a:pt x="175" y="1024"/>
                      <a:pt x="373" y="1370"/>
                      <a:pt x="355" y="1608"/>
                    </a:cubicBezTo>
                    <a:lnTo>
                      <a:pt x="363" y="1610"/>
                    </a:lnTo>
                    <a:lnTo>
                      <a:pt x="363" y="1610"/>
                    </a:lnTo>
                    <a:cubicBezTo>
                      <a:pt x="540" y="1660"/>
                      <a:pt x="729" y="1660"/>
                      <a:pt x="906" y="1609"/>
                    </a:cubicBezTo>
                    <a:lnTo>
                      <a:pt x="909" y="1608"/>
                    </a:lnTo>
                    <a:lnTo>
                      <a:pt x="909" y="1608"/>
                    </a:lnTo>
                    <a:cubicBezTo>
                      <a:pt x="891" y="1370"/>
                      <a:pt x="1089" y="1024"/>
                      <a:pt x="1157" y="915"/>
                    </a:cubicBezTo>
                    <a:lnTo>
                      <a:pt x="1157" y="915"/>
                    </a:lnTo>
                    <a:cubicBezTo>
                      <a:pt x="1224" y="822"/>
                      <a:pt x="1264" y="708"/>
                      <a:pt x="1264" y="58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16">
                <a:extLst>
                  <a:ext uri="{FF2B5EF4-FFF2-40B4-BE49-F238E27FC236}">
                    <a16:creationId xmlns:a16="http://schemas.microsoft.com/office/drawing/2014/main" id="{70CF1C40-E425-4FDF-B8B1-20053459D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1213" y="8957163"/>
                <a:ext cx="1593606" cy="2071689"/>
              </a:xfrm>
              <a:custGeom>
                <a:avLst/>
                <a:gdLst>
                  <a:gd name="T0" fmla="*/ 370 w 1279"/>
                  <a:gd name="T1" fmla="*/ 1609 h 1662"/>
                  <a:gd name="T2" fmla="*/ 372 w 1279"/>
                  <a:gd name="T3" fmla="*/ 1609 h 1662"/>
                  <a:gd name="T4" fmla="*/ 372 w 1279"/>
                  <a:gd name="T5" fmla="*/ 1609 h 1662"/>
                  <a:gd name="T6" fmla="*/ 908 w 1279"/>
                  <a:gd name="T7" fmla="*/ 1609 h 1662"/>
                  <a:gd name="T8" fmla="*/ 908 w 1279"/>
                  <a:gd name="T9" fmla="*/ 1609 h 1662"/>
                  <a:gd name="T10" fmla="*/ 1158 w 1279"/>
                  <a:gd name="T11" fmla="*/ 917 h 1662"/>
                  <a:gd name="T12" fmla="*/ 1158 w 1279"/>
                  <a:gd name="T13" fmla="*/ 917 h 1662"/>
                  <a:gd name="T14" fmla="*/ 1263 w 1279"/>
                  <a:gd name="T15" fmla="*/ 593 h 1662"/>
                  <a:gd name="T16" fmla="*/ 1263 w 1279"/>
                  <a:gd name="T17" fmla="*/ 593 h 1662"/>
                  <a:gd name="T18" fmla="*/ 639 w 1279"/>
                  <a:gd name="T19" fmla="*/ 13 h 1662"/>
                  <a:gd name="T20" fmla="*/ 639 w 1279"/>
                  <a:gd name="T21" fmla="*/ 13 h 1662"/>
                  <a:gd name="T22" fmla="*/ 14 w 1279"/>
                  <a:gd name="T23" fmla="*/ 593 h 1662"/>
                  <a:gd name="T24" fmla="*/ 14 w 1279"/>
                  <a:gd name="T25" fmla="*/ 593 h 1662"/>
                  <a:gd name="T26" fmla="*/ 120 w 1279"/>
                  <a:gd name="T27" fmla="*/ 917 h 1662"/>
                  <a:gd name="T28" fmla="*/ 120 w 1279"/>
                  <a:gd name="T29" fmla="*/ 917 h 1662"/>
                  <a:gd name="T30" fmla="*/ 370 w 1279"/>
                  <a:gd name="T31" fmla="*/ 1609 h 1662"/>
                  <a:gd name="T32" fmla="*/ 639 w 1279"/>
                  <a:gd name="T33" fmla="*/ 1661 h 1662"/>
                  <a:gd name="T34" fmla="*/ 639 w 1279"/>
                  <a:gd name="T35" fmla="*/ 1661 h 1662"/>
                  <a:gd name="T36" fmla="*/ 368 w 1279"/>
                  <a:gd name="T37" fmla="*/ 1622 h 1662"/>
                  <a:gd name="T38" fmla="*/ 360 w 1279"/>
                  <a:gd name="T39" fmla="*/ 1621 h 1662"/>
                  <a:gd name="T40" fmla="*/ 360 w 1279"/>
                  <a:gd name="T41" fmla="*/ 1621 h 1662"/>
                  <a:gd name="T42" fmla="*/ 355 w 1279"/>
                  <a:gd name="T43" fmla="*/ 1613 h 1662"/>
                  <a:gd name="T44" fmla="*/ 355 w 1279"/>
                  <a:gd name="T45" fmla="*/ 1613 h 1662"/>
                  <a:gd name="T46" fmla="*/ 108 w 1279"/>
                  <a:gd name="T47" fmla="*/ 925 h 1662"/>
                  <a:gd name="T48" fmla="*/ 108 w 1279"/>
                  <a:gd name="T49" fmla="*/ 925 h 1662"/>
                  <a:gd name="T50" fmla="*/ 0 w 1279"/>
                  <a:gd name="T51" fmla="*/ 593 h 1662"/>
                  <a:gd name="T52" fmla="*/ 0 w 1279"/>
                  <a:gd name="T53" fmla="*/ 593 h 1662"/>
                  <a:gd name="T54" fmla="*/ 186 w 1279"/>
                  <a:gd name="T55" fmla="*/ 173 h 1662"/>
                  <a:gd name="T56" fmla="*/ 186 w 1279"/>
                  <a:gd name="T57" fmla="*/ 173 h 1662"/>
                  <a:gd name="T58" fmla="*/ 639 w 1279"/>
                  <a:gd name="T59" fmla="*/ 0 h 1662"/>
                  <a:gd name="T60" fmla="*/ 639 w 1279"/>
                  <a:gd name="T61" fmla="*/ 0 h 1662"/>
                  <a:gd name="T62" fmla="*/ 1092 w 1279"/>
                  <a:gd name="T63" fmla="*/ 173 h 1662"/>
                  <a:gd name="T64" fmla="*/ 1092 w 1279"/>
                  <a:gd name="T65" fmla="*/ 173 h 1662"/>
                  <a:gd name="T66" fmla="*/ 1278 w 1279"/>
                  <a:gd name="T67" fmla="*/ 593 h 1662"/>
                  <a:gd name="T68" fmla="*/ 1278 w 1279"/>
                  <a:gd name="T69" fmla="*/ 593 h 1662"/>
                  <a:gd name="T70" fmla="*/ 1169 w 1279"/>
                  <a:gd name="T71" fmla="*/ 925 h 1662"/>
                  <a:gd name="T72" fmla="*/ 1169 w 1279"/>
                  <a:gd name="T73" fmla="*/ 925 h 1662"/>
                  <a:gd name="T74" fmla="*/ 923 w 1279"/>
                  <a:gd name="T75" fmla="*/ 1613 h 1662"/>
                  <a:gd name="T76" fmla="*/ 923 w 1279"/>
                  <a:gd name="T77" fmla="*/ 1613 h 1662"/>
                  <a:gd name="T78" fmla="*/ 918 w 1279"/>
                  <a:gd name="T79" fmla="*/ 1621 h 1662"/>
                  <a:gd name="T80" fmla="*/ 915 w 1279"/>
                  <a:gd name="T81" fmla="*/ 1621 h 1662"/>
                  <a:gd name="T82" fmla="*/ 915 w 1279"/>
                  <a:gd name="T83" fmla="*/ 1621 h 1662"/>
                  <a:gd name="T84" fmla="*/ 639 w 1279"/>
                  <a:gd name="T85" fmla="*/ 1661 h 1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279" h="1662">
                    <a:moveTo>
                      <a:pt x="370" y="1609"/>
                    </a:moveTo>
                    <a:lnTo>
                      <a:pt x="372" y="1609"/>
                    </a:lnTo>
                    <a:lnTo>
                      <a:pt x="372" y="1609"/>
                    </a:lnTo>
                    <a:cubicBezTo>
                      <a:pt x="547" y="1658"/>
                      <a:pt x="733" y="1658"/>
                      <a:pt x="908" y="1609"/>
                    </a:cubicBezTo>
                    <a:lnTo>
                      <a:pt x="908" y="1609"/>
                    </a:lnTo>
                    <a:cubicBezTo>
                      <a:pt x="893" y="1367"/>
                      <a:pt x="1095" y="1019"/>
                      <a:pt x="1158" y="917"/>
                    </a:cubicBezTo>
                    <a:lnTo>
                      <a:pt x="1158" y="917"/>
                    </a:lnTo>
                    <a:cubicBezTo>
                      <a:pt x="1227" y="822"/>
                      <a:pt x="1263" y="709"/>
                      <a:pt x="1263" y="593"/>
                    </a:cubicBezTo>
                    <a:lnTo>
                      <a:pt x="1263" y="593"/>
                    </a:lnTo>
                    <a:cubicBezTo>
                      <a:pt x="1263" y="273"/>
                      <a:pt x="983" y="13"/>
                      <a:pt x="639" y="13"/>
                    </a:cubicBezTo>
                    <a:lnTo>
                      <a:pt x="639" y="13"/>
                    </a:lnTo>
                    <a:cubicBezTo>
                      <a:pt x="295" y="13"/>
                      <a:pt x="14" y="273"/>
                      <a:pt x="14" y="593"/>
                    </a:cubicBezTo>
                    <a:lnTo>
                      <a:pt x="14" y="593"/>
                    </a:lnTo>
                    <a:cubicBezTo>
                      <a:pt x="14" y="709"/>
                      <a:pt x="51" y="822"/>
                      <a:pt x="120" y="917"/>
                    </a:cubicBezTo>
                    <a:lnTo>
                      <a:pt x="120" y="917"/>
                    </a:lnTo>
                    <a:cubicBezTo>
                      <a:pt x="183" y="1019"/>
                      <a:pt x="385" y="1367"/>
                      <a:pt x="370" y="1609"/>
                    </a:cubicBezTo>
                    <a:close/>
                    <a:moveTo>
                      <a:pt x="639" y="1661"/>
                    </a:moveTo>
                    <a:lnTo>
                      <a:pt x="639" y="1661"/>
                    </a:lnTo>
                    <a:cubicBezTo>
                      <a:pt x="548" y="1661"/>
                      <a:pt x="457" y="1648"/>
                      <a:pt x="368" y="1622"/>
                    </a:cubicBezTo>
                    <a:lnTo>
                      <a:pt x="360" y="1621"/>
                    </a:lnTo>
                    <a:lnTo>
                      <a:pt x="360" y="1621"/>
                    </a:lnTo>
                    <a:cubicBezTo>
                      <a:pt x="356" y="1620"/>
                      <a:pt x="355" y="1616"/>
                      <a:pt x="355" y="1613"/>
                    </a:cubicBezTo>
                    <a:lnTo>
                      <a:pt x="355" y="1613"/>
                    </a:lnTo>
                    <a:cubicBezTo>
                      <a:pt x="373" y="1376"/>
                      <a:pt x="171" y="1026"/>
                      <a:pt x="108" y="925"/>
                    </a:cubicBezTo>
                    <a:lnTo>
                      <a:pt x="108" y="925"/>
                    </a:lnTo>
                    <a:cubicBezTo>
                      <a:pt x="37" y="827"/>
                      <a:pt x="0" y="713"/>
                      <a:pt x="0" y="593"/>
                    </a:cubicBezTo>
                    <a:lnTo>
                      <a:pt x="0" y="593"/>
                    </a:lnTo>
                    <a:cubicBezTo>
                      <a:pt x="0" y="434"/>
                      <a:pt x="66" y="285"/>
                      <a:pt x="186" y="173"/>
                    </a:cubicBezTo>
                    <a:lnTo>
                      <a:pt x="186" y="173"/>
                    </a:lnTo>
                    <a:cubicBezTo>
                      <a:pt x="306" y="61"/>
                      <a:pt x="467" y="0"/>
                      <a:pt x="639" y="0"/>
                    </a:cubicBezTo>
                    <a:lnTo>
                      <a:pt x="639" y="0"/>
                    </a:lnTo>
                    <a:cubicBezTo>
                      <a:pt x="811" y="0"/>
                      <a:pt x="971" y="61"/>
                      <a:pt x="1092" y="173"/>
                    </a:cubicBezTo>
                    <a:lnTo>
                      <a:pt x="1092" y="173"/>
                    </a:lnTo>
                    <a:cubicBezTo>
                      <a:pt x="1212" y="285"/>
                      <a:pt x="1278" y="434"/>
                      <a:pt x="1278" y="593"/>
                    </a:cubicBezTo>
                    <a:lnTo>
                      <a:pt x="1278" y="593"/>
                    </a:lnTo>
                    <a:cubicBezTo>
                      <a:pt x="1278" y="713"/>
                      <a:pt x="1240" y="827"/>
                      <a:pt x="1169" y="925"/>
                    </a:cubicBezTo>
                    <a:lnTo>
                      <a:pt x="1169" y="925"/>
                    </a:lnTo>
                    <a:cubicBezTo>
                      <a:pt x="1108" y="1026"/>
                      <a:pt x="905" y="1376"/>
                      <a:pt x="923" y="1613"/>
                    </a:cubicBezTo>
                    <a:lnTo>
                      <a:pt x="923" y="1613"/>
                    </a:lnTo>
                    <a:cubicBezTo>
                      <a:pt x="923" y="1616"/>
                      <a:pt x="921" y="1620"/>
                      <a:pt x="918" y="1621"/>
                    </a:cubicBezTo>
                    <a:lnTo>
                      <a:pt x="915" y="1621"/>
                    </a:lnTo>
                    <a:lnTo>
                      <a:pt x="915" y="1621"/>
                    </a:lnTo>
                    <a:cubicBezTo>
                      <a:pt x="825" y="1648"/>
                      <a:pt x="732" y="1661"/>
                      <a:pt x="639" y="16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17">
                <a:extLst>
                  <a:ext uri="{FF2B5EF4-FFF2-40B4-BE49-F238E27FC236}">
                    <a16:creationId xmlns:a16="http://schemas.microsoft.com/office/drawing/2014/main" id="{0B05940B-D80D-4716-8C8F-CEC6A30C76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7408" y="9528663"/>
                <a:ext cx="917699" cy="1478208"/>
              </a:xfrm>
              <a:custGeom>
                <a:avLst/>
                <a:gdLst>
                  <a:gd name="T0" fmla="*/ 423 w 738"/>
                  <a:gd name="T1" fmla="*/ 19 h 1187"/>
                  <a:gd name="T2" fmla="*/ 359 w 738"/>
                  <a:gd name="T3" fmla="*/ 75 h 1187"/>
                  <a:gd name="T4" fmla="*/ 335 w 738"/>
                  <a:gd name="T5" fmla="*/ 411 h 1187"/>
                  <a:gd name="T6" fmla="*/ 409 w 738"/>
                  <a:gd name="T7" fmla="*/ 333 h 1187"/>
                  <a:gd name="T8" fmla="*/ 481 w 738"/>
                  <a:gd name="T9" fmla="*/ 94 h 1187"/>
                  <a:gd name="T10" fmla="*/ 429 w 738"/>
                  <a:gd name="T11" fmla="*/ 19 h 1187"/>
                  <a:gd name="T12" fmla="*/ 63 w 738"/>
                  <a:gd name="T13" fmla="*/ 214 h 1187"/>
                  <a:gd name="T14" fmla="*/ 39 w 738"/>
                  <a:gd name="T15" fmla="*/ 225 h 1187"/>
                  <a:gd name="T16" fmla="*/ 49 w 738"/>
                  <a:gd name="T17" fmla="*/ 367 h 1187"/>
                  <a:gd name="T18" fmla="*/ 180 w 738"/>
                  <a:gd name="T19" fmla="*/ 469 h 1187"/>
                  <a:gd name="T20" fmla="*/ 200 w 738"/>
                  <a:gd name="T21" fmla="*/ 469 h 1187"/>
                  <a:gd name="T22" fmla="*/ 180 w 738"/>
                  <a:gd name="T23" fmla="*/ 408 h 1187"/>
                  <a:gd name="T24" fmla="*/ 174 w 738"/>
                  <a:gd name="T25" fmla="*/ 388 h 1187"/>
                  <a:gd name="T26" fmla="*/ 71 w 738"/>
                  <a:gd name="T27" fmla="*/ 214 h 1187"/>
                  <a:gd name="T28" fmla="*/ 63 w 738"/>
                  <a:gd name="T29" fmla="*/ 214 h 1187"/>
                  <a:gd name="T30" fmla="*/ 698 w 738"/>
                  <a:gd name="T31" fmla="*/ 216 h 1187"/>
                  <a:gd name="T32" fmla="*/ 674 w 738"/>
                  <a:gd name="T33" fmla="*/ 222 h 1187"/>
                  <a:gd name="T34" fmla="*/ 508 w 738"/>
                  <a:gd name="T35" fmla="*/ 489 h 1187"/>
                  <a:gd name="T36" fmla="*/ 716 w 738"/>
                  <a:gd name="T37" fmla="*/ 276 h 1187"/>
                  <a:gd name="T38" fmla="*/ 711 w 738"/>
                  <a:gd name="T39" fmla="*/ 219 h 1187"/>
                  <a:gd name="T40" fmla="*/ 63 w 738"/>
                  <a:gd name="T41" fmla="*/ 214 h 1187"/>
                  <a:gd name="T42" fmla="*/ 442 w 738"/>
                  <a:gd name="T43" fmla="*/ 1186 h 1187"/>
                  <a:gd name="T44" fmla="*/ 458 w 738"/>
                  <a:gd name="T45" fmla="*/ 620 h 1187"/>
                  <a:gd name="T46" fmla="*/ 487 w 738"/>
                  <a:gd name="T47" fmla="*/ 506 h 1187"/>
                  <a:gd name="T48" fmla="*/ 337 w 738"/>
                  <a:gd name="T49" fmla="*/ 444 h 1187"/>
                  <a:gd name="T50" fmla="*/ 330 w 738"/>
                  <a:gd name="T51" fmla="*/ 433 h 1187"/>
                  <a:gd name="T52" fmla="*/ 219 w 738"/>
                  <a:gd name="T53" fmla="*/ 482 h 1187"/>
                  <a:gd name="T54" fmla="*/ 258 w 738"/>
                  <a:gd name="T55" fmla="*/ 1185 h 1187"/>
                  <a:gd name="T56" fmla="*/ 204 w 738"/>
                  <a:gd name="T57" fmla="*/ 484 h 1187"/>
                  <a:gd name="T58" fmla="*/ 178 w 738"/>
                  <a:gd name="T59" fmla="*/ 484 h 1187"/>
                  <a:gd name="T60" fmla="*/ 37 w 738"/>
                  <a:gd name="T61" fmla="*/ 374 h 1187"/>
                  <a:gd name="T62" fmla="*/ 28 w 738"/>
                  <a:gd name="T63" fmla="*/ 216 h 1187"/>
                  <a:gd name="T64" fmla="*/ 74 w 738"/>
                  <a:gd name="T65" fmla="*/ 200 h 1187"/>
                  <a:gd name="T66" fmla="*/ 187 w 738"/>
                  <a:gd name="T67" fmla="*/ 384 h 1187"/>
                  <a:gd name="T68" fmla="*/ 194 w 738"/>
                  <a:gd name="T69" fmla="*/ 403 h 1187"/>
                  <a:gd name="T70" fmla="*/ 215 w 738"/>
                  <a:gd name="T71" fmla="*/ 468 h 1187"/>
                  <a:gd name="T72" fmla="*/ 323 w 738"/>
                  <a:gd name="T73" fmla="*/ 420 h 1187"/>
                  <a:gd name="T74" fmla="*/ 346 w 738"/>
                  <a:gd name="T75" fmla="*/ 68 h 1187"/>
                  <a:gd name="T76" fmla="*/ 431 w 738"/>
                  <a:gd name="T77" fmla="*/ 5 h 1187"/>
                  <a:gd name="T78" fmla="*/ 496 w 738"/>
                  <a:gd name="T79" fmla="*/ 92 h 1187"/>
                  <a:gd name="T80" fmla="*/ 421 w 738"/>
                  <a:gd name="T81" fmla="*/ 342 h 1187"/>
                  <a:gd name="T82" fmla="*/ 342 w 738"/>
                  <a:gd name="T83" fmla="*/ 424 h 1187"/>
                  <a:gd name="T84" fmla="*/ 349 w 738"/>
                  <a:gd name="T85" fmla="*/ 436 h 1187"/>
                  <a:gd name="T86" fmla="*/ 492 w 738"/>
                  <a:gd name="T87" fmla="*/ 491 h 1187"/>
                  <a:gd name="T88" fmla="*/ 668 w 738"/>
                  <a:gd name="T89" fmla="*/ 209 h 1187"/>
                  <a:gd name="T90" fmla="*/ 718 w 738"/>
                  <a:gd name="T91" fmla="*/ 206 h 1187"/>
                  <a:gd name="T92" fmla="*/ 730 w 738"/>
                  <a:gd name="T93" fmla="*/ 279 h 1187"/>
                  <a:gd name="T94" fmla="*/ 503 w 738"/>
                  <a:gd name="T95" fmla="*/ 504 h 1187"/>
                  <a:gd name="T96" fmla="*/ 473 w 738"/>
                  <a:gd name="T97" fmla="*/ 623 h 1187"/>
                  <a:gd name="T98" fmla="*/ 456 w 738"/>
                  <a:gd name="T99" fmla="*/ 1184 h 1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738" h="1187">
                    <a:moveTo>
                      <a:pt x="423" y="19"/>
                    </a:moveTo>
                    <a:lnTo>
                      <a:pt x="423" y="19"/>
                    </a:lnTo>
                    <a:cubicBezTo>
                      <a:pt x="400" y="19"/>
                      <a:pt x="376" y="39"/>
                      <a:pt x="359" y="75"/>
                    </a:cubicBezTo>
                    <a:lnTo>
                      <a:pt x="359" y="75"/>
                    </a:lnTo>
                    <a:cubicBezTo>
                      <a:pt x="318" y="156"/>
                      <a:pt x="290" y="314"/>
                      <a:pt x="335" y="411"/>
                    </a:cubicBezTo>
                    <a:lnTo>
                      <a:pt x="335" y="411"/>
                    </a:lnTo>
                    <a:cubicBezTo>
                      <a:pt x="361" y="389"/>
                      <a:pt x="386" y="364"/>
                      <a:pt x="409" y="333"/>
                    </a:cubicBezTo>
                    <a:lnTo>
                      <a:pt x="409" y="333"/>
                    </a:lnTo>
                    <a:cubicBezTo>
                      <a:pt x="450" y="276"/>
                      <a:pt x="497" y="187"/>
                      <a:pt x="481" y="94"/>
                    </a:cubicBezTo>
                    <a:lnTo>
                      <a:pt x="481" y="94"/>
                    </a:lnTo>
                    <a:cubicBezTo>
                      <a:pt x="474" y="52"/>
                      <a:pt x="454" y="23"/>
                      <a:pt x="429" y="19"/>
                    </a:cubicBezTo>
                    <a:lnTo>
                      <a:pt x="429" y="19"/>
                    </a:lnTo>
                    <a:cubicBezTo>
                      <a:pt x="427" y="19"/>
                      <a:pt x="425" y="19"/>
                      <a:pt x="423" y="19"/>
                    </a:cubicBezTo>
                    <a:close/>
                    <a:moveTo>
                      <a:pt x="63" y="214"/>
                    </a:moveTo>
                    <a:lnTo>
                      <a:pt x="63" y="214"/>
                    </a:lnTo>
                    <a:cubicBezTo>
                      <a:pt x="52" y="214"/>
                      <a:pt x="45" y="218"/>
                      <a:pt x="39" y="225"/>
                    </a:cubicBezTo>
                    <a:lnTo>
                      <a:pt x="39" y="225"/>
                    </a:lnTo>
                    <a:cubicBezTo>
                      <a:pt x="17" y="255"/>
                      <a:pt x="35" y="339"/>
                      <a:pt x="49" y="367"/>
                    </a:cubicBezTo>
                    <a:lnTo>
                      <a:pt x="49" y="367"/>
                    </a:lnTo>
                    <a:cubicBezTo>
                      <a:pt x="81" y="430"/>
                      <a:pt x="125" y="465"/>
                      <a:pt x="180" y="469"/>
                    </a:cubicBezTo>
                    <a:lnTo>
                      <a:pt x="180" y="469"/>
                    </a:lnTo>
                    <a:cubicBezTo>
                      <a:pt x="186" y="470"/>
                      <a:pt x="193" y="470"/>
                      <a:pt x="200" y="469"/>
                    </a:cubicBezTo>
                    <a:lnTo>
                      <a:pt x="200" y="469"/>
                    </a:lnTo>
                    <a:cubicBezTo>
                      <a:pt x="194" y="449"/>
                      <a:pt x="187" y="428"/>
                      <a:pt x="180" y="408"/>
                    </a:cubicBezTo>
                    <a:lnTo>
                      <a:pt x="180" y="408"/>
                    </a:lnTo>
                    <a:cubicBezTo>
                      <a:pt x="178" y="402"/>
                      <a:pt x="176" y="396"/>
                      <a:pt x="174" y="388"/>
                    </a:cubicBezTo>
                    <a:lnTo>
                      <a:pt x="174" y="388"/>
                    </a:lnTo>
                    <a:cubicBezTo>
                      <a:pt x="158" y="339"/>
                      <a:pt x="119" y="223"/>
                      <a:pt x="71" y="214"/>
                    </a:cubicBezTo>
                    <a:lnTo>
                      <a:pt x="71" y="214"/>
                    </a:lnTo>
                    <a:cubicBezTo>
                      <a:pt x="68" y="214"/>
                      <a:pt x="65" y="214"/>
                      <a:pt x="63" y="214"/>
                    </a:cubicBezTo>
                    <a:lnTo>
                      <a:pt x="698" y="216"/>
                    </a:lnTo>
                    <a:lnTo>
                      <a:pt x="698" y="216"/>
                    </a:lnTo>
                    <a:cubicBezTo>
                      <a:pt x="691" y="216"/>
                      <a:pt x="683" y="218"/>
                      <a:pt x="674" y="222"/>
                    </a:cubicBezTo>
                    <a:lnTo>
                      <a:pt x="674" y="222"/>
                    </a:lnTo>
                    <a:cubicBezTo>
                      <a:pt x="627" y="244"/>
                      <a:pt x="561" y="327"/>
                      <a:pt x="508" y="489"/>
                    </a:cubicBezTo>
                    <a:lnTo>
                      <a:pt x="508" y="489"/>
                    </a:lnTo>
                    <a:cubicBezTo>
                      <a:pt x="646" y="465"/>
                      <a:pt x="703" y="345"/>
                      <a:pt x="716" y="276"/>
                    </a:cubicBezTo>
                    <a:lnTo>
                      <a:pt x="716" y="276"/>
                    </a:lnTo>
                    <a:cubicBezTo>
                      <a:pt x="722" y="241"/>
                      <a:pt x="717" y="222"/>
                      <a:pt x="711" y="219"/>
                    </a:cubicBezTo>
                    <a:lnTo>
                      <a:pt x="711" y="219"/>
                    </a:lnTo>
                    <a:cubicBezTo>
                      <a:pt x="707" y="217"/>
                      <a:pt x="703" y="216"/>
                      <a:pt x="698" y="216"/>
                    </a:cubicBezTo>
                    <a:lnTo>
                      <a:pt x="63" y="214"/>
                    </a:lnTo>
                    <a:close/>
                    <a:moveTo>
                      <a:pt x="442" y="1186"/>
                    </a:moveTo>
                    <a:lnTo>
                      <a:pt x="442" y="1186"/>
                    </a:lnTo>
                    <a:cubicBezTo>
                      <a:pt x="426" y="1014"/>
                      <a:pt x="416" y="812"/>
                      <a:pt x="458" y="620"/>
                    </a:cubicBezTo>
                    <a:lnTo>
                      <a:pt x="458" y="620"/>
                    </a:lnTo>
                    <a:cubicBezTo>
                      <a:pt x="467" y="579"/>
                      <a:pt x="477" y="541"/>
                      <a:pt x="487" y="506"/>
                    </a:cubicBezTo>
                    <a:lnTo>
                      <a:pt x="487" y="506"/>
                    </a:lnTo>
                    <a:cubicBezTo>
                      <a:pt x="421" y="512"/>
                      <a:pt x="370" y="491"/>
                      <a:pt x="337" y="444"/>
                    </a:cubicBezTo>
                    <a:lnTo>
                      <a:pt x="337" y="444"/>
                    </a:lnTo>
                    <a:cubicBezTo>
                      <a:pt x="335" y="441"/>
                      <a:pt x="332" y="437"/>
                      <a:pt x="330" y="433"/>
                    </a:cubicBezTo>
                    <a:lnTo>
                      <a:pt x="330" y="433"/>
                    </a:lnTo>
                    <a:cubicBezTo>
                      <a:pt x="294" y="459"/>
                      <a:pt x="255" y="476"/>
                      <a:pt x="219" y="482"/>
                    </a:cubicBezTo>
                    <a:lnTo>
                      <a:pt x="219" y="482"/>
                    </a:lnTo>
                    <a:cubicBezTo>
                      <a:pt x="293" y="751"/>
                      <a:pt x="282" y="1058"/>
                      <a:pt x="273" y="1186"/>
                    </a:cubicBezTo>
                    <a:lnTo>
                      <a:pt x="258" y="1185"/>
                    </a:lnTo>
                    <a:lnTo>
                      <a:pt x="258" y="1185"/>
                    </a:lnTo>
                    <a:cubicBezTo>
                      <a:pt x="267" y="1057"/>
                      <a:pt x="278" y="751"/>
                      <a:pt x="204" y="484"/>
                    </a:cubicBezTo>
                    <a:lnTo>
                      <a:pt x="204" y="484"/>
                    </a:lnTo>
                    <a:cubicBezTo>
                      <a:pt x="195" y="485"/>
                      <a:pt x="187" y="485"/>
                      <a:pt x="178" y="484"/>
                    </a:cubicBezTo>
                    <a:lnTo>
                      <a:pt x="178" y="484"/>
                    </a:lnTo>
                    <a:cubicBezTo>
                      <a:pt x="119" y="479"/>
                      <a:pt x="70" y="441"/>
                      <a:pt x="37" y="374"/>
                    </a:cubicBezTo>
                    <a:lnTo>
                      <a:pt x="37" y="374"/>
                    </a:lnTo>
                    <a:cubicBezTo>
                      <a:pt x="21" y="344"/>
                      <a:pt x="0" y="254"/>
                      <a:pt x="28" y="216"/>
                    </a:cubicBezTo>
                    <a:lnTo>
                      <a:pt x="28" y="216"/>
                    </a:lnTo>
                    <a:cubicBezTo>
                      <a:pt x="35" y="207"/>
                      <a:pt x="49" y="196"/>
                      <a:pt x="74" y="200"/>
                    </a:cubicBezTo>
                    <a:lnTo>
                      <a:pt x="74" y="200"/>
                    </a:lnTo>
                    <a:cubicBezTo>
                      <a:pt x="130" y="210"/>
                      <a:pt x="167" y="323"/>
                      <a:pt x="187" y="384"/>
                    </a:cubicBezTo>
                    <a:lnTo>
                      <a:pt x="187" y="384"/>
                    </a:lnTo>
                    <a:cubicBezTo>
                      <a:pt x="190" y="391"/>
                      <a:pt x="192" y="397"/>
                      <a:pt x="194" y="403"/>
                    </a:cubicBezTo>
                    <a:lnTo>
                      <a:pt x="194" y="403"/>
                    </a:lnTo>
                    <a:cubicBezTo>
                      <a:pt x="202" y="424"/>
                      <a:pt x="208" y="445"/>
                      <a:pt x="215" y="468"/>
                    </a:cubicBezTo>
                    <a:lnTo>
                      <a:pt x="215" y="468"/>
                    </a:lnTo>
                    <a:cubicBezTo>
                      <a:pt x="250" y="463"/>
                      <a:pt x="288" y="445"/>
                      <a:pt x="323" y="420"/>
                    </a:cubicBezTo>
                    <a:lnTo>
                      <a:pt x="323" y="420"/>
                    </a:lnTo>
                    <a:cubicBezTo>
                      <a:pt x="274" y="318"/>
                      <a:pt x="302" y="155"/>
                      <a:pt x="346" y="68"/>
                    </a:cubicBezTo>
                    <a:lnTo>
                      <a:pt x="346" y="68"/>
                    </a:lnTo>
                    <a:cubicBezTo>
                      <a:pt x="369" y="23"/>
                      <a:pt x="400" y="0"/>
                      <a:pt x="431" y="5"/>
                    </a:cubicBezTo>
                    <a:lnTo>
                      <a:pt x="431" y="5"/>
                    </a:lnTo>
                    <a:cubicBezTo>
                      <a:pt x="463" y="10"/>
                      <a:pt x="487" y="42"/>
                      <a:pt x="496" y="92"/>
                    </a:cubicBezTo>
                    <a:lnTo>
                      <a:pt x="496" y="92"/>
                    </a:lnTo>
                    <a:cubicBezTo>
                      <a:pt x="512" y="190"/>
                      <a:pt x="464" y="282"/>
                      <a:pt x="421" y="342"/>
                    </a:cubicBezTo>
                    <a:lnTo>
                      <a:pt x="421" y="342"/>
                    </a:lnTo>
                    <a:cubicBezTo>
                      <a:pt x="397" y="374"/>
                      <a:pt x="370" y="402"/>
                      <a:pt x="342" y="424"/>
                    </a:cubicBezTo>
                    <a:lnTo>
                      <a:pt x="342" y="424"/>
                    </a:lnTo>
                    <a:cubicBezTo>
                      <a:pt x="344" y="428"/>
                      <a:pt x="347" y="432"/>
                      <a:pt x="349" y="436"/>
                    </a:cubicBezTo>
                    <a:lnTo>
                      <a:pt x="349" y="436"/>
                    </a:lnTo>
                    <a:cubicBezTo>
                      <a:pt x="380" y="480"/>
                      <a:pt x="428" y="498"/>
                      <a:pt x="492" y="491"/>
                    </a:cubicBezTo>
                    <a:lnTo>
                      <a:pt x="492" y="491"/>
                    </a:lnTo>
                    <a:cubicBezTo>
                      <a:pt x="546" y="320"/>
                      <a:pt x="615" y="233"/>
                      <a:pt x="668" y="209"/>
                    </a:cubicBezTo>
                    <a:lnTo>
                      <a:pt x="668" y="209"/>
                    </a:lnTo>
                    <a:cubicBezTo>
                      <a:pt x="687" y="200"/>
                      <a:pt x="704" y="199"/>
                      <a:pt x="718" y="206"/>
                    </a:cubicBezTo>
                    <a:lnTo>
                      <a:pt x="718" y="206"/>
                    </a:lnTo>
                    <a:cubicBezTo>
                      <a:pt x="732" y="213"/>
                      <a:pt x="737" y="241"/>
                      <a:pt x="730" y="279"/>
                    </a:cubicBezTo>
                    <a:lnTo>
                      <a:pt x="730" y="279"/>
                    </a:lnTo>
                    <a:cubicBezTo>
                      <a:pt x="716" y="353"/>
                      <a:pt x="653" y="483"/>
                      <a:pt x="503" y="504"/>
                    </a:cubicBezTo>
                    <a:lnTo>
                      <a:pt x="503" y="504"/>
                    </a:lnTo>
                    <a:cubicBezTo>
                      <a:pt x="492" y="541"/>
                      <a:pt x="482" y="580"/>
                      <a:pt x="473" y="623"/>
                    </a:cubicBezTo>
                    <a:lnTo>
                      <a:pt x="473" y="623"/>
                    </a:lnTo>
                    <a:cubicBezTo>
                      <a:pt x="431" y="814"/>
                      <a:pt x="441" y="1014"/>
                      <a:pt x="456" y="1184"/>
                    </a:cubicBezTo>
                    <a:lnTo>
                      <a:pt x="442" y="118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18">
                <a:extLst>
                  <a:ext uri="{FF2B5EF4-FFF2-40B4-BE49-F238E27FC236}">
                    <a16:creationId xmlns:a16="http://schemas.microsoft.com/office/drawing/2014/main" id="{EBFA5862-EFDC-4CA6-8828-0453EDC52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28879" y="10957413"/>
                <a:ext cx="1978269" cy="879231"/>
              </a:xfrm>
              <a:custGeom>
                <a:avLst/>
                <a:gdLst>
                  <a:gd name="T0" fmla="*/ 1387 w 1589"/>
                  <a:gd name="T1" fmla="*/ 333 h 704"/>
                  <a:gd name="T2" fmla="*/ 1387 w 1589"/>
                  <a:gd name="T3" fmla="*/ 333 h 704"/>
                  <a:gd name="T4" fmla="*/ 1078 w 1589"/>
                  <a:gd name="T5" fmla="*/ 8 h 704"/>
                  <a:gd name="T6" fmla="*/ 1078 w 1589"/>
                  <a:gd name="T7" fmla="*/ 8 h 704"/>
                  <a:gd name="T8" fmla="*/ 1075 w 1589"/>
                  <a:gd name="T9" fmla="*/ 2 h 704"/>
                  <a:gd name="T10" fmla="*/ 1075 w 1589"/>
                  <a:gd name="T11" fmla="*/ 2 h 704"/>
                  <a:gd name="T12" fmla="*/ 1069 w 1589"/>
                  <a:gd name="T13" fmla="*/ 1 h 704"/>
                  <a:gd name="T14" fmla="*/ 1067 w 1589"/>
                  <a:gd name="T15" fmla="*/ 1 h 704"/>
                  <a:gd name="T16" fmla="*/ 1067 w 1589"/>
                  <a:gd name="T17" fmla="*/ 1 h 704"/>
                  <a:gd name="T18" fmla="*/ 521 w 1589"/>
                  <a:gd name="T19" fmla="*/ 1 h 704"/>
                  <a:gd name="T20" fmla="*/ 518 w 1589"/>
                  <a:gd name="T21" fmla="*/ 1 h 704"/>
                  <a:gd name="T22" fmla="*/ 518 w 1589"/>
                  <a:gd name="T23" fmla="*/ 1 h 704"/>
                  <a:gd name="T24" fmla="*/ 512 w 1589"/>
                  <a:gd name="T25" fmla="*/ 2 h 704"/>
                  <a:gd name="T26" fmla="*/ 512 w 1589"/>
                  <a:gd name="T27" fmla="*/ 2 h 704"/>
                  <a:gd name="T28" fmla="*/ 510 w 1589"/>
                  <a:gd name="T29" fmla="*/ 8 h 704"/>
                  <a:gd name="T30" fmla="*/ 510 w 1589"/>
                  <a:gd name="T31" fmla="*/ 8 h 704"/>
                  <a:gd name="T32" fmla="*/ 201 w 1589"/>
                  <a:gd name="T33" fmla="*/ 333 h 704"/>
                  <a:gd name="T34" fmla="*/ 201 w 1589"/>
                  <a:gd name="T35" fmla="*/ 333 h 704"/>
                  <a:gd name="T36" fmla="*/ 5 w 1589"/>
                  <a:gd name="T37" fmla="*/ 533 h 704"/>
                  <a:gd name="T38" fmla="*/ 5 w 1589"/>
                  <a:gd name="T39" fmla="*/ 533 h 704"/>
                  <a:gd name="T40" fmla="*/ 794 w 1589"/>
                  <a:gd name="T41" fmla="*/ 703 h 704"/>
                  <a:gd name="T42" fmla="*/ 794 w 1589"/>
                  <a:gd name="T43" fmla="*/ 703 h 704"/>
                  <a:gd name="T44" fmla="*/ 1584 w 1589"/>
                  <a:gd name="T45" fmla="*/ 533 h 704"/>
                  <a:gd name="T46" fmla="*/ 1584 w 1589"/>
                  <a:gd name="T47" fmla="*/ 533 h 704"/>
                  <a:gd name="T48" fmla="*/ 1387 w 1589"/>
                  <a:gd name="T49" fmla="*/ 333 h 7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589" h="704">
                    <a:moveTo>
                      <a:pt x="1387" y="333"/>
                    </a:moveTo>
                    <a:lnTo>
                      <a:pt x="1387" y="333"/>
                    </a:lnTo>
                    <a:cubicBezTo>
                      <a:pt x="1071" y="239"/>
                      <a:pt x="1078" y="10"/>
                      <a:pt x="1078" y="8"/>
                    </a:cubicBezTo>
                    <a:lnTo>
                      <a:pt x="1078" y="8"/>
                    </a:lnTo>
                    <a:cubicBezTo>
                      <a:pt x="1078" y="5"/>
                      <a:pt x="1077" y="4"/>
                      <a:pt x="1075" y="2"/>
                    </a:cubicBezTo>
                    <a:lnTo>
                      <a:pt x="1075" y="2"/>
                    </a:lnTo>
                    <a:cubicBezTo>
                      <a:pt x="1074" y="1"/>
                      <a:pt x="1072" y="0"/>
                      <a:pt x="1069" y="1"/>
                    </a:cubicBezTo>
                    <a:lnTo>
                      <a:pt x="1067" y="1"/>
                    </a:lnTo>
                    <a:lnTo>
                      <a:pt x="1067" y="1"/>
                    </a:lnTo>
                    <a:cubicBezTo>
                      <a:pt x="886" y="39"/>
                      <a:pt x="702" y="39"/>
                      <a:pt x="521" y="1"/>
                    </a:cubicBezTo>
                    <a:lnTo>
                      <a:pt x="518" y="1"/>
                    </a:lnTo>
                    <a:lnTo>
                      <a:pt x="518" y="1"/>
                    </a:lnTo>
                    <a:cubicBezTo>
                      <a:pt x="516" y="0"/>
                      <a:pt x="514" y="1"/>
                      <a:pt x="512" y="2"/>
                    </a:cubicBezTo>
                    <a:lnTo>
                      <a:pt x="512" y="2"/>
                    </a:lnTo>
                    <a:cubicBezTo>
                      <a:pt x="510" y="4"/>
                      <a:pt x="510" y="5"/>
                      <a:pt x="510" y="8"/>
                    </a:cubicBezTo>
                    <a:lnTo>
                      <a:pt x="510" y="8"/>
                    </a:lnTo>
                    <a:cubicBezTo>
                      <a:pt x="510" y="10"/>
                      <a:pt x="517" y="239"/>
                      <a:pt x="201" y="333"/>
                    </a:cubicBezTo>
                    <a:lnTo>
                      <a:pt x="201" y="333"/>
                    </a:lnTo>
                    <a:cubicBezTo>
                      <a:pt x="0" y="393"/>
                      <a:pt x="5" y="532"/>
                      <a:pt x="5" y="533"/>
                    </a:cubicBezTo>
                    <a:lnTo>
                      <a:pt x="5" y="533"/>
                    </a:lnTo>
                    <a:cubicBezTo>
                      <a:pt x="5" y="640"/>
                      <a:pt x="406" y="703"/>
                      <a:pt x="794" y="703"/>
                    </a:cubicBezTo>
                    <a:lnTo>
                      <a:pt x="794" y="703"/>
                    </a:lnTo>
                    <a:cubicBezTo>
                      <a:pt x="1182" y="703"/>
                      <a:pt x="1584" y="640"/>
                      <a:pt x="1584" y="533"/>
                    </a:cubicBezTo>
                    <a:lnTo>
                      <a:pt x="1584" y="533"/>
                    </a:lnTo>
                    <a:cubicBezTo>
                      <a:pt x="1584" y="532"/>
                      <a:pt x="1588" y="393"/>
                      <a:pt x="1387" y="3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19">
                <a:extLst>
                  <a:ext uri="{FF2B5EF4-FFF2-40B4-BE49-F238E27FC236}">
                    <a16:creationId xmlns:a16="http://schemas.microsoft.com/office/drawing/2014/main" id="{F68F7BBE-528A-40BD-8F37-F84C76FF4D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7225" y="9742978"/>
                <a:ext cx="3033346" cy="2280503"/>
              </a:xfrm>
              <a:custGeom>
                <a:avLst/>
                <a:gdLst>
                  <a:gd name="T0" fmla="*/ 1826 w 2432"/>
                  <a:gd name="T1" fmla="*/ 1608 h 1830"/>
                  <a:gd name="T2" fmla="*/ 1608 w 2432"/>
                  <a:gd name="T3" fmla="*/ 1670 h 1830"/>
                  <a:gd name="T4" fmla="*/ 1597 w 2432"/>
                  <a:gd name="T5" fmla="*/ 1671 h 1830"/>
                  <a:gd name="T6" fmla="*/ 1359 w 2432"/>
                  <a:gd name="T7" fmla="*/ 1647 h 1830"/>
                  <a:gd name="T8" fmla="*/ 1650 w 2432"/>
                  <a:gd name="T9" fmla="*/ 1608 h 1830"/>
                  <a:gd name="T10" fmla="*/ 1674 w 2432"/>
                  <a:gd name="T11" fmla="*/ 1607 h 1830"/>
                  <a:gd name="T12" fmla="*/ 2067 w 2432"/>
                  <a:gd name="T13" fmla="*/ 1680 h 1830"/>
                  <a:gd name="T14" fmla="*/ 1716 w 2432"/>
                  <a:gd name="T15" fmla="*/ 1775 h 1830"/>
                  <a:gd name="T16" fmla="*/ 1084 w 2432"/>
                  <a:gd name="T17" fmla="*/ 1643 h 1830"/>
                  <a:gd name="T18" fmla="*/ 1218 w 2432"/>
                  <a:gd name="T19" fmla="*/ 1569 h 1830"/>
                  <a:gd name="T20" fmla="*/ 1665 w 2432"/>
                  <a:gd name="T21" fmla="*/ 1524 h 1830"/>
                  <a:gd name="T22" fmla="*/ 1854 w 2432"/>
                  <a:gd name="T23" fmla="*/ 1502 h 1830"/>
                  <a:gd name="T24" fmla="*/ 1849 w 2432"/>
                  <a:gd name="T25" fmla="*/ 1560 h 1830"/>
                  <a:gd name="T26" fmla="*/ 1672 w 2432"/>
                  <a:gd name="T27" fmla="*/ 1557 h 1830"/>
                  <a:gd name="T28" fmla="*/ 1648 w 2432"/>
                  <a:gd name="T29" fmla="*/ 1558 h 1830"/>
                  <a:gd name="T30" fmla="*/ 1320 w 2432"/>
                  <a:gd name="T31" fmla="*/ 1616 h 1830"/>
                  <a:gd name="T32" fmla="*/ 1309 w 2432"/>
                  <a:gd name="T33" fmla="*/ 1653 h 1830"/>
                  <a:gd name="T34" fmla="*/ 1598 w 2432"/>
                  <a:gd name="T35" fmla="*/ 1720 h 1830"/>
                  <a:gd name="T36" fmla="*/ 1609 w 2432"/>
                  <a:gd name="T37" fmla="*/ 1720 h 1830"/>
                  <a:gd name="T38" fmla="*/ 1870 w 2432"/>
                  <a:gd name="T39" fmla="*/ 1633 h 1830"/>
                  <a:gd name="T40" fmla="*/ 1883 w 2432"/>
                  <a:gd name="T41" fmla="*/ 1613 h 1830"/>
                  <a:gd name="T42" fmla="*/ 2067 w 2432"/>
                  <a:gd name="T43" fmla="*/ 1680 h 1830"/>
                  <a:gd name="T44" fmla="*/ 2195 w 2432"/>
                  <a:gd name="T45" fmla="*/ 1329 h 1830"/>
                  <a:gd name="T46" fmla="*/ 2166 w 2432"/>
                  <a:gd name="T47" fmla="*/ 1343 h 1830"/>
                  <a:gd name="T48" fmla="*/ 1898 w 2432"/>
                  <a:gd name="T49" fmla="*/ 1441 h 1830"/>
                  <a:gd name="T50" fmla="*/ 1818 w 2432"/>
                  <a:gd name="T51" fmla="*/ 1129 h 1830"/>
                  <a:gd name="T52" fmla="*/ 1291 w 2432"/>
                  <a:gd name="T53" fmla="*/ 85 h 1830"/>
                  <a:gd name="T54" fmla="*/ 757 w 2432"/>
                  <a:gd name="T55" fmla="*/ 143 h 1830"/>
                  <a:gd name="T56" fmla="*/ 199 w 2432"/>
                  <a:gd name="T57" fmla="*/ 424 h 1830"/>
                  <a:gd name="T58" fmla="*/ 182 w 2432"/>
                  <a:gd name="T59" fmla="*/ 403 h 1830"/>
                  <a:gd name="T60" fmla="*/ 0 w 2432"/>
                  <a:gd name="T61" fmla="*/ 472 h 1830"/>
                  <a:gd name="T62" fmla="*/ 227 w 2432"/>
                  <a:gd name="T63" fmla="*/ 533 h 1830"/>
                  <a:gd name="T64" fmla="*/ 238 w 2432"/>
                  <a:gd name="T65" fmla="*/ 478 h 1830"/>
                  <a:gd name="T66" fmla="*/ 228 w 2432"/>
                  <a:gd name="T67" fmla="*/ 464 h 1830"/>
                  <a:gd name="T68" fmla="*/ 882 w 2432"/>
                  <a:gd name="T69" fmla="*/ 148 h 1830"/>
                  <a:gd name="T70" fmla="*/ 1264 w 2432"/>
                  <a:gd name="T71" fmla="*/ 127 h 1830"/>
                  <a:gd name="T72" fmla="*/ 1770 w 2432"/>
                  <a:gd name="T73" fmla="*/ 1144 h 1830"/>
                  <a:gd name="T74" fmla="*/ 1850 w 2432"/>
                  <a:gd name="T75" fmla="*/ 1452 h 1830"/>
                  <a:gd name="T76" fmla="*/ 1664 w 2432"/>
                  <a:gd name="T77" fmla="*/ 1474 h 1830"/>
                  <a:gd name="T78" fmla="*/ 1207 w 2432"/>
                  <a:gd name="T79" fmla="*/ 1521 h 1830"/>
                  <a:gd name="T80" fmla="*/ 1035 w 2432"/>
                  <a:gd name="T81" fmla="*/ 1650 h 1830"/>
                  <a:gd name="T82" fmla="*/ 1596 w 2432"/>
                  <a:gd name="T83" fmla="*/ 1829 h 1830"/>
                  <a:gd name="T84" fmla="*/ 1720 w 2432"/>
                  <a:gd name="T85" fmla="*/ 1825 h 1830"/>
                  <a:gd name="T86" fmla="*/ 2117 w 2432"/>
                  <a:gd name="T87" fmla="*/ 1677 h 1830"/>
                  <a:gd name="T88" fmla="*/ 1899 w 2432"/>
                  <a:gd name="T89" fmla="*/ 1565 h 1830"/>
                  <a:gd name="T90" fmla="*/ 1904 w 2432"/>
                  <a:gd name="T91" fmla="*/ 1491 h 1830"/>
                  <a:gd name="T92" fmla="*/ 2187 w 2432"/>
                  <a:gd name="T93" fmla="*/ 1388 h 1830"/>
                  <a:gd name="T94" fmla="*/ 2217 w 2432"/>
                  <a:gd name="T95" fmla="*/ 1373 h 1830"/>
                  <a:gd name="T96" fmla="*/ 2431 w 2432"/>
                  <a:gd name="T97" fmla="*/ 1321 h 1830"/>
                  <a:gd name="T98" fmla="*/ 2195 w 2432"/>
                  <a:gd name="T99" fmla="*/ 1329 h 18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432" h="1830">
                    <a:moveTo>
                      <a:pt x="1826" y="1608"/>
                    </a:moveTo>
                    <a:lnTo>
                      <a:pt x="1826" y="1608"/>
                    </a:lnTo>
                    <a:cubicBezTo>
                      <a:pt x="1793" y="1648"/>
                      <a:pt x="1724" y="1668"/>
                      <a:pt x="1608" y="1670"/>
                    </a:cubicBezTo>
                    <a:lnTo>
                      <a:pt x="1608" y="1670"/>
                    </a:lnTo>
                    <a:cubicBezTo>
                      <a:pt x="1606" y="1670"/>
                      <a:pt x="1601" y="1670"/>
                      <a:pt x="1597" y="1671"/>
                    </a:cubicBezTo>
                    <a:lnTo>
                      <a:pt x="1597" y="1671"/>
                    </a:lnTo>
                    <a:cubicBezTo>
                      <a:pt x="1404" y="1676"/>
                      <a:pt x="1366" y="1653"/>
                      <a:pt x="1359" y="1647"/>
                    </a:cubicBezTo>
                    <a:lnTo>
                      <a:pt x="1359" y="1647"/>
                    </a:lnTo>
                    <a:cubicBezTo>
                      <a:pt x="1368" y="1637"/>
                      <a:pt x="1413" y="1613"/>
                      <a:pt x="1650" y="1608"/>
                    </a:cubicBezTo>
                    <a:lnTo>
                      <a:pt x="1650" y="1608"/>
                    </a:lnTo>
                    <a:cubicBezTo>
                      <a:pt x="1661" y="1608"/>
                      <a:pt x="1669" y="1608"/>
                      <a:pt x="1674" y="1607"/>
                    </a:cubicBezTo>
                    <a:lnTo>
                      <a:pt x="1674" y="1607"/>
                    </a:lnTo>
                    <a:cubicBezTo>
                      <a:pt x="1732" y="1605"/>
                      <a:pt x="1782" y="1605"/>
                      <a:pt x="1826" y="1608"/>
                    </a:cubicBezTo>
                    <a:close/>
                    <a:moveTo>
                      <a:pt x="2067" y="1680"/>
                    </a:moveTo>
                    <a:lnTo>
                      <a:pt x="2067" y="1680"/>
                    </a:lnTo>
                    <a:cubicBezTo>
                      <a:pt x="2068" y="1695"/>
                      <a:pt x="2011" y="1754"/>
                      <a:pt x="1716" y="1775"/>
                    </a:cubicBezTo>
                    <a:lnTo>
                      <a:pt x="1716" y="1775"/>
                    </a:lnTo>
                    <a:cubicBezTo>
                      <a:pt x="1340" y="1802"/>
                      <a:pt x="1094" y="1705"/>
                      <a:pt x="1084" y="1643"/>
                    </a:cubicBezTo>
                    <a:lnTo>
                      <a:pt x="1084" y="1643"/>
                    </a:lnTo>
                    <a:cubicBezTo>
                      <a:pt x="1082" y="1624"/>
                      <a:pt x="1114" y="1593"/>
                      <a:pt x="1218" y="1569"/>
                    </a:cubicBezTo>
                    <a:lnTo>
                      <a:pt x="1218" y="1569"/>
                    </a:lnTo>
                    <a:cubicBezTo>
                      <a:pt x="1359" y="1537"/>
                      <a:pt x="1503" y="1529"/>
                      <a:pt x="1665" y="1524"/>
                    </a:cubicBezTo>
                    <a:lnTo>
                      <a:pt x="1665" y="1524"/>
                    </a:lnTo>
                    <a:cubicBezTo>
                      <a:pt x="1728" y="1521"/>
                      <a:pt x="1791" y="1514"/>
                      <a:pt x="1854" y="1502"/>
                    </a:cubicBezTo>
                    <a:lnTo>
                      <a:pt x="1854" y="1502"/>
                    </a:lnTo>
                    <a:cubicBezTo>
                      <a:pt x="1854" y="1523"/>
                      <a:pt x="1853" y="1543"/>
                      <a:pt x="1849" y="1560"/>
                    </a:cubicBezTo>
                    <a:lnTo>
                      <a:pt x="1849" y="1560"/>
                    </a:lnTo>
                    <a:cubicBezTo>
                      <a:pt x="1796" y="1556"/>
                      <a:pt x="1737" y="1555"/>
                      <a:pt x="1672" y="1557"/>
                    </a:cubicBezTo>
                    <a:lnTo>
                      <a:pt x="1672" y="1557"/>
                    </a:lnTo>
                    <a:cubicBezTo>
                      <a:pt x="1667" y="1557"/>
                      <a:pt x="1659" y="1558"/>
                      <a:pt x="1648" y="1558"/>
                    </a:cubicBezTo>
                    <a:lnTo>
                      <a:pt x="1648" y="1558"/>
                    </a:lnTo>
                    <a:cubicBezTo>
                      <a:pt x="1447" y="1562"/>
                      <a:pt x="1351" y="1579"/>
                      <a:pt x="1320" y="1616"/>
                    </a:cubicBezTo>
                    <a:lnTo>
                      <a:pt x="1320" y="1616"/>
                    </a:lnTo>
                    <a:cubicBezTo>
                      <a:pt x="1311" y="1627"/>
                      <a:pt x="1307" y="1640"/>
                      <a:pt x="1309" y="1653"/>
                    </a:cubicBezTo>
                    <a:lnTo>
                      <a:pt x="1309" y="1653"/>
                    </a:lnTo>
                    <a:cubicBezTo>
                      <a:pt x="1316" y="1706"/>
                      <a:pt x="1400" y="1725"/>
                      <a:pt x="1598" y="1720"/>
                    </a:cubicBezTo>
                    <a:lnTo>
                      <a:pt x="1598" y="1720"/>
                    </a:lnTo>
                    <a:cubicBezTo>
                      <a:pt x="1602" y="1720"/>
                      <a:pt x="1606" y="1720"/>
                      <a:pt x="1609" y="1720"/>
                    </a:cubicBezTo>
                    <a:lnTo>
                      <a:pt x="1609" y="1720"/>
                    </a:lnTo>
                    <a:cubicBezTo>
                      <a:pt x="1748" y="1718"/>
                      <a:pt x="1828" y="1691"/>
                      <a:pt x="1870" y="1633"/>
                    </a:cubicBezTo>
                    <a:lnTo>
                      <a:pt x="1870" y="1633"/>
                    </a:lnTo>
                    <a:cubicBezTo>
                      <a:pt x="1875" y="1626"/>
                      <a:pt x="1879" y="1620"/>
                      <a:pt x="1883" y="1613"/>
                    </a:cubicBezTo>
                    <a:lnTo>
                      <a:pt x="1883" y="1613"/>
                    </a:lnTo>
                    <a:cubicBezTo>
                      <a:pt x="2010" y="1628"/>
                      <a:pt x="2066" y="1662"/>
                      <a:pt x="2067" y="1680"/>
                    </a:cubicBezTo>
                    <a:close/>
                    <a:moveTo>
                      <a:pt x="2195" y="1329"/>
                    </a:moveTo>
                    <a:lnTo>
                      <a:pt x="2195" y="1329"/>
                    </a:lnTo>
                    <a:cubicBezTo>
                      <a:pt x="2184" y="1334"/>
                      <a:pt x="2175" y="1339"/>
                      <a:pt x="2166" y="1343"/>
                    </a:cubicBezTo>
                    <a:lnTo>
                      <a:pt x="2166" y="1343"/>
                    </a:lnTo>
                    <a:cubicBezTo>
                      <a:pt x="2073" y="1387"/>
                      <a:pt x="1984" y="1419"/>
                      <a:pt x="1898" y="1441"/>
                    </a:cubicBezTo>
                    <a:lnTo>
                      <a:pt x="1898" y="1441"/>
                    </a:lnTo>
                    <a:cubicBezTo>
                      <a:pt x="1886" y="1358"/>
                      <a:pt x="1856" y="1255"/>
                      <a:pt x="1818" y="1129"/>
                    </a:cubicBezTo>
                    <a:lnTo>
                      <a:pt x="1818" y="1129"/>
                    </a:lnTo>
                    <a:cubicBezTo>
                      <a:pt x="1639" y="549"/>
                      <a:pt x="1463" y="197"/>
                      <a:pt x="1291" y="85"/>
                    </a:cubicBezTo>
                    <a:lnTo>
                      <a:pt x="1291" y="85"/>
                    </a:lnTo>
                    <a:cubicBezTo>
                      <a:pt x="1162" y="0"/>
                      <a:pt x="929" y="70"/>
                      <a:pt x="757" y="143"/>
                    </a:cubicBezTo>
                    <a:lnTo>
                      <a:pt x="757" y="143"/>
                    </a:lnTo>
                    <a:cubicBezTo>
                      <a:pt x="637" y="193"/>
                      <a:pt x="433" y="284"/>
                      <a:pt x="199" y="424"/>
                    </a:cubicBezTo>
                    <a:lnTo>
                      <a:pt x="199" y="424"/>
                    </a:lnTo>
                    <a:lnTo>
                      <a:pt x="182" y="403"/>
                    </a:lnTo>
                    <a:lnTo>
                      <a:pt x="182" y="403"/>
                    </a:lnTo>
                    <a:cubicBezTo>
                      <a:pt x="171" y="388"/>
                      <a:pt x="150" y="383"/>
                      <a:pt x="134" y="393"/>
                    </a:cubicBezTo>
                    <a:lnTo>
                      <a:pt x="0" y="472"/>
                    </a:lnTo>
                    <a:lnTo>
                      <a:pt x="117" y="598"/>
                    </a:lnTo>
                    <a:lnTo>
                      <a:pt x="227" y="533"/>
                    </a:lnTo>
                    <a:lnTo>
                      <a:pt x="227" y="533"/>
                    </a:lnTo>
                    <a:cubicBezTo>
                      <a:pt x="247" y="521"/>
                      <a:pt x="252" y="496"/>
                      <a:pt x="238" y="478"/>
                    </a:cubicBezTo>
                    <a:lnTo>
                      <a:pt x="228" y="464"/>
                    </a:lnTo>
                    <a:lnTo>
                      <a:pt x="228" y="464"/>
                    </a:lnTo>
                    <a:cubicBezTo>
                      <a:pt x="567" y="265"/>
                      <a:pt x="881" y="149"/>
                      <a:pt x="882" y="148"/>
                    </a:cubicBezTo>
                    <a:lnTo>
                      <a:pt x="882" y="148"/>
                    </a:lnTo>
                    <a:cubicBezTo>
                      <a:pt x="1060" y="87"/>
                      <a:pt x="1192" y="79"/>
                      <a:pt x="1264" y="127"/>
                    </a:cubicBezTo>
                    <a:lnTo>
                      <a:pt x="1264" y="127"/>
                    </a:lnTo>
                    <a:cubicBezTo>
                      <a:pt x="1423" y="231"/>
                      <a:pt x="1598" y="583"/>
                      <a:pt x="1770" y="1144"/>
                    </a:cubicBezTo>
                    <a:lnTo>
                      <a:pt x="1770" y="1144"/>
                    </a:lnTo>
                    <a:cubicBezTo>
                      <a:pt x="1809" y="1269"/>
                      <a:pt x="1839" y="1372"/>
                      <a:pt x="1850" y="1452"/>
                    </a:cubicBezTo>
                    <a:lnTo>
                      <a:pt x="1850" y="1452"/>
                    </a:lnTo>
                    <a:cubicBezTo>
                      <a:pt x="1787" y="1464"/>
                      <a:pt x="1726" y="1472"/>
                      <a:pt x="1664" y="1474"/>
                    </a:cubicBezTo>
                    <a:lnTo>
                      <a:pt x="1664" y="1474"/>
                    </a:lnTo>
                    <a:cubicBezTo>
                      <a:pt x="1499" y="1480"/>
                      <a:pt x="1352" y="1487"/>
                      <a:pt x="1207" y="1521"/>
                    </a:cubicBezTo>
                    <a:lnTo>
                      <a:pt x="1207" y="1521"/>
                    </a:lnTo>
                    <a:cubicBezTo>
                      <a:pt x="1054" y="1556"/>
                      <a:pt x="1029" y="1611"/>
                      <a:pt x="1035" y="1650"/>
                    </a:cubicBezTo>
                    <a:lnTo>
                      <a:pt x="1035" y="1650"/>
                    </a:lnTo>
                    <a:cubicBezTo>
                      <a:pt x="1050" y="1754"/>
                      <a:pt x="1300" y="1829"/>
                      <a:pt x="1596" y="1829"/>
                    </a:cubicBezTo>
                    <a:lnTo>
                      <a:pt x="1596" y="1829"/>
                    </a:lnTo>
                    <a:cubicBezTo>
                      <a:pt x="1636" y="1829"/>
                      <a:pt x="1677" y="1828"/>
                      <a:pt x="1720" y="1825"/>
                    </a:cubicBezTo>
                    <a:lnTo>
                      <a:pt x="1720" y="1825"/>
                    </a:lnTo>
                    <a:cubicBezTo>
                      <a:pt x="1870" y="1814"/>
                      <a:pt x="2123" y="1781"/>
                      <a:pt x="2117" y="1677"/>
                    </a:cubicBezTo>
                    <a:lnTo>
                      <a:pt x="2117" y="1677"/>
                    </a:lnTo>
                    <a:cubicBezTo>
                      <a:pt x="2114" y="1622"/>
                      <a:pt x="2032" y="1581"/>
                      <a:pt x="1899" y="1565"/>
                    </a:cubicBezTo>
                    <a:lnTo>
                      <a:pt x="1899" y="1565"/>
                    </a:lnTo>
                    <a:cubicBezTo>
                      <a:pt x="1904" y="1543"/>
                      <a:pt x="1905" y="1518"/>
                      <a:pt x="1904" y="1491"/>
                    </a:cubicBezTo>
                    <a:lnTo>
                      <a:pt x="1904" y="1491"/>
                    </a:lnTo>
                    <a:cubicBezTo>
                      <a:pt x="1995" y="1468"/>
                      <a:pt x="2088" y="1435"/>
                      <a:pt x="2187" y="1388"/>
                    </a:cubicBezTo>
                    <a:lnTo>
                      <a:pt x="2187" y="1388"/>
                    </a:lnTo>
                    <a:cubicBezTo>
                      <a:pt x="2196" y="1384"/>
                      <a:pt x="2207" y="1379"/>
                      <a:pt x="2217" y="1373"/>
                    </a:cubicBezTo>
                    <a:lnTo>
                      <a:pt x="2217" y="1373"/>
                    </a:lnTo>
                    <a:cubicBezTo>
                      <a:pt x="2294" y="1335"/>
                      <a:pt x="2355" y="1308"/>
                      <a:pt x="2392" y="1353"/>
                    </a:cubicBezTo>
                    <a:lnTo>
                      <a:pt x="2431" y="1321"/>
                    </a:lnTo>
                    <a:lnTo>
                      <a:pt x="2431" y="1321"/>
                    </a:lnTo>
                    <a:cubicBezTo>
                      <a:pt x="2365" y="1243"/>
                      <a:pt x="2262" y="1295"/>
                      <a:pt x="2195" y="13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" name="Grupo 7">
              <a:extLst>
                <a:ext uri="{FF2B5EF4-FFF2-40B4-BE49-F238E27FC236}">
                  <a16:creationId xmlns:a16="http://schemas.microsoft.com/office/drawing/2014/main" id="{521E9B4C-9924-4CB9-8F7C-CE3D440024BB}"/>
                </a:ext>
              </a:extLst>
            </p:cNvPr>
            <p:cNvGrpSpPr/>
            <p:nvPr/>
          </p:nvGrpSpPr>
          <p:grpSpPr>
            <a:xfrm>
              <a:off x="7375039" y="7478958"/>
              <a:ext cx="1456224" cy="1445234"/>
              <a:chOff x="7375039" y="7478958"/>
              <a:chExt cx="1456224" cy="1445234"/>
            </a:xfrm>
          </p:grpSpPr>
          <p:sp>
            <p:nvSpPr>
              <p:cNvPr id="122" name="Freeform 120">
                <a:extLst>
                  <a:ext uri="{FF2B5EF4-FFF2-40B4-BE49-F238E27FC236}">
                    <a16:creationId xmlns:a16="http://schemas.microsoft.com/office/drawing/2014/main" id="{31A72241-C140-43E8-811B-21D4AF48C0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0532" y="7489949"/>
                <a:ext cx="1434247" cy="1434243"/>
              </a:xfrm>
              <a:custGeom>
                <a:avLst/>
                <a:gdLst>
                  <a:gd name="T0" fmla="*/ 299 w 1152"/>
                  <a:gd name="T1" fmla="*/ 999 h 1152"/>
                  <a:gd name="T2" fmla="*/ 299 w 1152"/>
                  <a:gd name="T3" fmla="*/ 999 h 1152"/>
                  <a:gd name="T4" fmla="*/ 153 w 1152"/>
                  <a:gd name="T5" fmla="*/ 298 h 1152"/>
                  <a:gd name="T6" fmla="*/ 153 w 1152"/>
                  <a:gd name="T7" fmla="*/ 298 h 1152"/>
                  <a:gd name="T8" fmla="*/ 852 w 1152"/>
                  <a:gd name="T9" fmla="*/ 153 h 1152"/>
                  <a:gd name="T10" fmla="*/ 852 w 1152"/>
                  <a:gd name="T11" fmla="*/ 153 h 1152"/>
                  <a:gd name="T12" fmla="*/ 998 w 1152"/>
                  <a:gd name="T13" fmla="*/ 852 h 1152"/>
                  <a:gd name="T14" fmla="*/ 998 w 1152"/>
                  <a:gd name="T15" fmla="*/ 852 h 1152"/>
                  <a:gd name="T16" fmla="*/ 299 w 1152"/>
                  <a:gd name="T17" fmla="*/ 999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2" h="1152">
                    <a:moveTo>
                      <a:pt x="299" y="999"/>
                    </a:moveTo>
                    <a:lnTo>
                      <a:pt x="299" y="999"/>
                    </a:lnTo>
                    <a:cubicBezTo>
                      <a:pt x="65" y="846"/>
                      <a:pt x="0" y="532"/>
                      <a:pt x="153" y="298"/>
                    </a:cubicBezTo>
                    <a:lnTo>
                      <a:pt x="153" y="298"/>
                    </a:lnTo>
                    <a:cubicBezTo>
                      <a:pt x="306" y="65"/>
                      <a:pt x="619" y="0"/>
                      <a:pt x="852" y="153"/>
                    </a:cubicBezTo>
                    <a:lnTo>
                      <a:pt x="852" y="153"/>
                    </a:lnTo>
                    <a:cubicBezTo>
                      <a:pt x="1086" y="305"/>
                      <a:pt x="1151" y="619"/>
                      <a:pt x="998" y="852"/>
                    </a:cubicBezTo>
                    <a:lnTo>
                      <a:pt x="998" y="852"/>
                    </a:lnTo>
                    <a:cubicBezTo>
                      <a:pt x="846" y="1086"/>
                      <a:pt x="532" y="1151"/>
                      <a:pt x="299" y="9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21">
                <a:extLst>
                  <a:ext uri="{FF2B5EF4-FFF2-40B4-BE49-F238E27FC236}">
                    <a16:creationId xmlns:a16="http://schemas.microsoft.com/office/drawing/2014/main" id="{BF0EC575-8183-4B23-ADC3-00D8FB221F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5039" y="7478958"/>
                <a:ext cx="1456224" cy="1434243"/>
              </a:xfrm>
              <a:custGeom>
                <a:avLst/>
                <a:gdLst>
                  <a:gd name="T0" fmla="*/ 310 w 1168"/>
                  <a:gd name="T1" fmla="*/ 1001 h 1152"/>
                  <a:gd name="T2" fmla="*/ 310 w 1168"/>
                  <a:gd name="T3" fmla="*/ 1001 h 1152"/>
                  <a:gd name="T4" fmla="*/ 1000 w 1168"/>
                  <a:gd name="T5" fmla="*/ 856 h 1152"/>
                  <a:gd name="T6" fmla="*/ 1000 w 1168"/>
                  <a:gd name="T7" fmla="*/ 856 h 1152"/>
                  <a:gd name="T8" fmla="*/ 856 w 1168"/>
                  <a:gd name="T9" fmla="*/ 166 h 1152"/>
                  <a:gd name="T10" fmla="*/ 856 w 1168"/>
                  <a:gd name="T11" fmla="*/ 166 h 1152"/>
                  <a:gd name="T12" fmla="*/ 167 w 1168"/>
                  <a:gd name="T13" fmla="*/ 311 h 1152"/>
                  <a:gd name="T14" fmla="*/ 167 w 1168"/>
                  <a:gd name="T15" fmla="*/ 311 h 1152"/>
                  <a:gd name="T16" fmla="*/ 310 w 1168"/>
                  <a:gd name="T17" fmla="*/ 1001 h 1152"/>
                  <a:gd name="T18" fmla="*/ 583 w 1168"/>
                  <a:gd name="T19" fmla="*/ 1096 h 1152"/>
                  <a:gd name="T20" fmla="*/ 583 w 1168"/>
                  <a:gd name="T21" fmla="*/ 1096 h 1152"/>
                  <a:gd name="T22" fmla="*/ 303 w 1168"/>
                  <a:gd name="T23" fmla="*/ 1012 h 1152"/>
                  <a:gd name="T24" fmla="*/ 303 w 1168"/>
                  <a:gd name="T25" fmla="*/ 1012 h 1152"/>
                  <a:gd name="T26" fmla="*/ 155 w 1168"/>
                  <a:gd name="T27" fmla="*/ 302 h 1152"/>
                  <a:gd name="T28" fmla="*/ 155 w 1168"/>
                  <a:gd name="T29" fmla="*/ 302 h 1152"/>
                  <a:gd name="T30" fmla="*/ 864 w 1168"/>
                  <a:gd name="T31" fmla="*/ 155 h 1152"/>
                  <a:gd name="T32" fmla="*/ 864 w 1168"/>
                  <a:gd name="T33" fmla="*/ 155 h 1152"/>
                  <a:gd name="T34" fmla="*/ 1013 w 1168"/>
                  <a:gd name="T35" fmla="*/ 864 h 1152"/>
                  <a:gd name="T36" fmla="*/ 1013 w 1168"/>
                  <a:gd name="T37" fmla="*/ 864 h 1152"/>
                  <a:gd name="T38" fmla="*/ 583 w 1168"/>
                  <a:gd name="T39" fmla="*/ 1096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68" h="1152">
                    <a:moveTo>
                      <a:pt x="310" y="1001"/>
                    </a:moveTo>
                    <a:lnTo>
                      <a:pt x="310" y="1001"/>
                    </a:lnTo>
                    <a:cubicBezTo>
                      <a:pt x="540" y="1151"/>
                      <a:pt x="850" y="1086"/>
                      <a:pt x="1000" y="856"/>
                    </a:cubicBezTo>
                    <a:lnTo>
                      <a:pt x="1000" y="856"/>
                    </a:lnTo>
                    <a:cubicBezTo>
                      <a:pt x="1151" y="626"/>
                      <a:pt x="1086" y="317"/>
                      <a:pt x="856" y="166"/>
                    </a:cubicBezTo>
                    <a:lnTo>
                      <a:pt x="856" y="166"/>
                    </a:lnTo>
                    <a:cubicBezTo>
                      <a:pt x="627" y="16"/>
                      <a:pt x="317" y="81"/>
                      <a:pt x="167" y="311"/>
                    </a:cubicBezTo>
                    <a:lnTo>
                      <a:pt x="167" y="311"/>
                    </a:lnTo>
                    <a:cubicBezTo>
                      <a:pt x="16" y="541"/>
                      <a:pt x="81" y="850"/>
                      <a:pt x="310" y="1001"/>
                    </a:cubicBezTo>
                    <a:close/>
                    <a:moveTo>
                      <a:pt x="583" y="1096"/>
                    </a:moveTo>
                    <a:lnTo>
                      <a:pt x="583" y="1096"/>
                    </a:lnTo>
                    <a:cubicBezTo>
                      <a:pt x="487" y="1096"/>
                      <a:pt x="389" y="1069"/>
                      <a:pt x="303" y="1012"/>
                    </a:cubicBezTo>
                    <a:lnTo>
                      <a:pt x="303" y="1012"/>
                    </a:lnTo>
                    <a:cubicBezTo>
                      <a:pt x="67" y="857"/>
                      <a:pt x="0" y="539"/>
                      <a:pt x="155" y="302"/>
                    </a:cubicBezTo>
                    <a:lnTo>
                      <a:pt x="155" y="302"/>
                    </a:lnTo>
                    <a:cubicBezTo>
                      <a:pt x="309" y="66"/>
                      <a:pt x="628" y="0"/>
                      <a:pt x="864" y="155"/>
                    </a:cubicBezTo>
                    <a:lnTo>
                      <a:pt x="864" y="155"/>
                    </a:lnTo>
                    <a:cubicBezTo>
                      <a:pt x="1101" y="309"/>
                      <a:pt x="1167" y="627"/>
                      <a:pt x="1013" y="864"/>
                    </a:cubicBezTo>
                    <a:lnTo>
                      <a:pt x="1013" y="864"/>
                    </a:lnTo>
                    <a:cubicBezTo>
                      <a:pt x="914" y="1014"/>
                      <a:pt x="750" y="1096"/>
                      <a:pt x="583" y="10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CA7C6DAB-EE1D-488F-B3AF-C431656B6E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64109" y="7830651"/>
                <a:ext cx="478084" cy="730859"/>
              </a:xfrm>
              <a:custGeom>
                <a:avLst/>
                <a:gdLst>
                  <a:gd name="T0" fmla="*/ 62 w 385"/>
                  <a:gd name="T1" fmla="*/ 587 h 588"/>
                  <a:gd name="T2" fmla="*/ 150 w 385"/>
                  <a:gd name="T3" fmla="*/ 339 h 588"/>
                  <a:gd name="T4" fmla="*/ 0 w 385"/>
                  <a:gd name="T5" fmla="*/ 339 h 588"/>
                  <a:gd name="T6" fmla="*/ 120 w 385"/>
                  <a:gd name="T7" fmla="*/ 0 h 588"/>
                  <a:gd name="T8" fmla="*/ 272 w 385"/>
                  <a:gd name="T9" fmla="*/ 0 h 588"/>
                  <a:gd name="T10" fmla="*/ 184 w 385"/>
                  <a:gd name="T11" fmla="*/ 249 h 588"/>
                  <a:gd name="T12" fmla="*/ 384 w 385"/>
                  <a:gd name="T13" fmla="*/ 249 h 588"/>
                  <a:gd name="T14" fmla="*/ 62 w 385"/>
                  <a:gd name="T15" fmla="*/ 587 h 5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85" h="588">
                    <a:moveTo>
                      <a:pt x="62" y="587"/>
                    </a:moveTo>
                    <a:lnTo>
                      <a:pt x="150" y="339"/>
                    </a:lnTo>
                    <a:lnTo>
                      <a:pt x="0" y="339"/>
                    </a:lnTo>
                    <a:lnTo>
                      <a:pt x="120" y="0"/>
                    </a:lnTo>
                    <a:lnTo>
                      <a:pt x="272" y="0"/>
                    </a:lnTo>
                    <a:lnTo>
                      <a:pt x="184" y="249"/>
                    </a:lnTo>
                    <a:lnTo>
                      <a:pt x="384" y="249"/>
                    </a:lnTo>
                    <a:lnTo>
                      <a:pt x="62" y="58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3">
                <a:extLst>
                  <a:ext uri="{FF2B5EF4-FFF2-40B4-BE49-F238E27FC236}">
                    <a16:creationId xmlns:a16="http://schemas.microsoft.com/office/drawing/2014/main" id="{4DD82849-74EF-429D-9EC0-BA0940D26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7625" y="7819660"/>
                <a:ext cx="505558" cy="752840"/>
              </a:xfrm>
              <a:custGeom>
                <a:avLst/>
                <a:gdLst>
                  <a:gd name="T0" fmla="*/ 22 w 404"/>
                  <a:gd name="T1" fmla="*/ 339 h 606"/>
                  <a:gd name="T2" fmla="*/ 159 w 404"/>
                  <a:gd name="T3" fmla="*/ 339 h 606"/>
                  <a:gd name="T4" fmla="*/ 159 w 404"/>
                  <a:gd name="T5" fmla="*/ 339 h 606"/>
                  <a:gd name="T6" fmla="*/ 166 w 404"/>
                  <a:gd name="T7" fmla="*/ 343 h 606"/>
                  <a:gd name="T8" fmla="*/ 166 w 404"/>
                  <a:gd name="T9" fmla="*/ 343 h 606"/>
                  <a:gd name="T10" fmla="*/ 167 w 404"/>
                  <a:gd name="T11" fmla="*/ 350 h 606"/>
                  <a:gd name="T12" fmla="*/ 93 w 404"/>
                  <a:gd name="T13" fmla="*/ 560 h 606"/>
                  <a:gd name="T14" fmla="*/ 373 w 404"/>
                  <a:gd name="T15" fmla="*/ 267 h 606"/>
                  <a:gd name="T16" fmla="*/ 193 w 404"/>
                  <a:gd name="T17" fmla="*/ 267 h 606"/>
                  <a:gd name="T18" fmla="*/ 193 w 404"/>
                  <a:gd name="T19" fmla="*/ 267 h 606"/>
                  <a:gd name="T20" fmla="*/ 186 w 404"/>
                  <a:gd name="T21" fmla="*/ 263 h 606"/>
                  <a:gd name="T22" fmla="*/ 186 w 404"/>
                  <a:gd name="T23" fmla="*/ 263 h 606"/>
                  <a:gd name="T24" fmla="*/ 184 w 404"/>
                  <a:gd name="T25" fmla="*/ 254 h 606"/>
                  <a:gd name="T26" fmla="*/ 268 w 404"/>
                  <a:gd name="T27" fmla="*/ 18 h 606"/>
                  <a:gd name="T28" fmla="*/ 135 w 404"/>
                  <a:gd name="T29" fmla="*/ 18 h 606"/>
                  <a:gd name="T30" fmla="*/ 22 w 404"/>
                  <a:gd name="T31" fmla="*/ 339 h 606"/>
                  <a:gd name="T32" fmla="*/ 71 w 404"/>
                  <a:gd name="T33" fmla="*/ 605 h 606"/>
                  <a:gd name="T34" fmla="*/ 71 w 404"/>
                  <a:gd name="T35" fmla="*/ 605 h 606"/>
                  <a:gd name="T36" fmla="*/ 66 w 404"/>
                  <a:gd name="T37" fmla="*/ 604 h 606"/>
                  <a:gd name="T38" fmla="*/ 66 w 404"/>
                  <a:gd name="T39" fmla="*/ 604 h 606"/>
                  <a:gd name="T40" fmla="*/ 63 w 404"/>
                  <a:gd name="T41" fmla="*/ 593 h 606"/>
                  <a:gd name="T42" fmla="*/ 146 w 404"/>
                  <a:gd name="T43" fmla="*/ 357 h 606"/>
                  <a:gd name="T44" fmla="*/ 9 w 404"/>
                  <a:gd name="T45" fmla="*/ 357 h 606"/>
                  <a:gd name="T46" fmla="*/ 9 w 404"/>
                  <a:gd name="T47" fmla="*/ 357 h 606"/>
                  <a:gd name="T48" fmla="*/ 2 w 404"/>
                  <a:gd name="T49" fmla="*/ 353 h 606"/>
                  <a:gd name="T50" fmla="*/ 2 w 404"/>
                  <a:gd name="T51" fmla="*/ 353 h 606"/>
                  <a:gd name="T52" fmla="*/ 1 w 404"/>
                  <a:gd name="T53" fmla="*/ 345 h 606"/>
                  <a:gd name="T54" fmla="*/ 121 w 404"/>
                  <a:gd name="T55" fmla="*/ 6 h 606"/>
                  <a:gd name="T56" fmla="*/ 121 w 404"/>
                  <a:gd name="T57" fmla="*/ 6 h 606"/>
                  <a:gd name="T58" fmla="*/ 129 w 404"/>
                  <a:gd name="T59" fmla="*/ 0 h 606"/>
                  <a:gd name="T60" fmla="*/ 281 w 404"/>
                  <a:gd name="T61" fmla="*/ 0 h 606"/>
                  <a:gd name="T62" fmla="*/ 281 w 404"/>
                  <a:gd name="T63" fmla="*/ 0 h 606"/>
                  <a:gd name="T64" fmla="*/ 288 w 404"/>
                  <a:gd name="T65" fmla="*/ 4 h 606"/>
                  <a:gd name="T66" fmla="*/ 288 w 404"/>
                  <a:gd name="T67" fmla="*/ 4 h 606"/>
                  <a:gd name="T68" fmla="*/ 289 w 404"/>
                  <a:gd name="T69" fmla="*/ 12 h 606"/>
                  <a:gd name="T70" fmla="*/ 205 w 404"/>
                  <a:gd name="T71" fmla="*/ 249 h 606"/>
                  <a:gd name="T72" fmla="*/ 393 w 404"/>
                  <a:gd name="T73" fmla="*/ 249 h 606"/>
                  <a:gd name="T74" fmla="*/ 393 w 404"/>
                  <a:gd name="T75" fmla="*/ 249 h 606"/>
                  <a:gd name="T76" fmla="*/ 402 w 404"/>
                  <a:gd name="T77" fmla="*/ 254 h 606"/>
                  <a:gd name="T78" fmla="*/ 402 w 404"/>
                  <a:gd name="T79" fmla="*/ 254 h 606"/>
                  <a:gd name="T80" fmla="*/ 400 w 404"/>
                  <a:gd name="T81" fmla="*/ 264 h 606"/>
                  <a:gd name="T82" fmla="*/ 77 w 404"/>
                  <a:gd name="T83" fmla="*/ 603 h 606"/>
                  <a:gd name="T84" fmla="*/ 77 w 404"/>
                  <a:gd name="T85" fmla="*/ 603 h 606"/>
                  <a:gd name="T86" fmla="*/ 71 w 404"/>
                  <a:gd name="T87" fmla="*/ 605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404" h="606">
                    <a:moveTo>
                      <a:pt x="22" y="339"/>
                    </a:moveTo>
                    <a:lnTo>
                      <a:pt x="159" y="339"/>
                    </a:lnTo>
                    <a:lnTo>
                      <a:pt x="159" y="339"/>
                    </a:lnTo>
                    <a:cubicBezTo>
                      <a:pt x="162" y="339"/>
                      <a:pt x="164" y="340"/>
                      <a:pt x="166" y="343"/>
                    </a:cubicBezTo>
                    <a:lnTo>
                      <a:pt x="166" y="343"/>
                    </a:lnTo>
                    <a:cubicBezTo>
                      <a:pt x="168" y="345"/>
                      <a:pt x="168" y="348"/>
                      <a:pt x="167" y="350"/>
                    </a:cubicBezTo>
                    <a:lnTo>
                      <a:pt x="93" y="560"/>
                    </a:lnTo>
                    <a:lnTo>
                      <a:pt x="373" y="267"/>
                    </a:lnTo>
                    <a:lnTo>
                      <a:pt x="193" y="267"/>
                    </a:lnTo>
                    <a:lnTo>
                      <a:pt x="193" y="267"/>
                    </a:lnTo>
                    <a:cubicBezTo>
                      <a:pt x="190" y="267"/>
                      <a:pt x="187" y="265"/>
                      <a:pt x="186" y="263"/>
                    </a:cubicBezTo>
                    <a:lnTo>
                      <a:pt x="186" y="263"/>
                    </a:lnTo>
                    <a:cubicBezTo>
                      <a:pt x="184" y="260"/>
                      <a:pt x="184" y="258"/>
                      <a:pt x="184" y="254"/>
                    </a:cubicBezTo>
                    <a:lnTo>
                      <a:pt x="268" y="18"/>
                    </a:lnTo>
                    <a:lnTo>
                      <a:pt x="135" y="18"/>
                    </a:lnTo>
                    <a:lnTo>
                      <a:pt x="22" y="339"/>
                    </a:lnTo>
                    <a:close/>
                    <a:moveTo>
                      <a:pt x="71" y="605"/>
                    </a:moveTo>
                    <a:lnTo>
                      <a:pt x="71" y="605"/>
                    </a:lnTo>
                    <a:cubicBezTo>
                      <a:pt x="69" y="605"/>
                      <a:pt x="68" y="605"/>
                      <a:pt x="66" y="604"/>
                    </a:cubicBezTo>
                    <a:lnTo>
                      <a:pt x="66" y="604"/>
                    </a:lnTo>
                    <a:cubicBezTo>
                      <a:pt x="63" y="602"/>
                      <a:pt x="61" y="598"/>
                      <a:pt x="63" y="593"/>
                    </a:cubicBezTo>
                    <a:lnTo>
                      <a:pt x="146" y="357"/>
                    </a:lnTo>
                    <a:lnTo>
                      <a:pt x="9" y="357"/>
                    </a:lnTo>
                    <a:lnTo>
                      <a:pt x="9" y="357"/>
                    </a:lnTo>
                    <a:cubicBezTo>
                      <a:pt x="6" y="357"/>
                      <a:pt x="4" y="355"/>
                      <a:pt x="2" y="353"/>
                    </a:cubicBezTo>
                    <a:lnTo>
                      <a:pt x="2" y="353"/>
                    </a:lnTo>
                    <a:cubicBezTo>
                      <a:pt x="0" y="350"/>
                      <a:pt x="0" y="347"/>
                      <a:pt x="1" y="345"/>
                    </a:cubicBezTo>
                    <a:lnTo>
                      <a:pt x="121" y="6"/>
                    </a:lnTo>
                    <a:lnTo>
                      <a:pt x="121" y="6"/>
                    </a:lnTo>
                    <a:cubicBezTo>
                      <a:pt x="122" y="2"/>
                      <a:pt x="126" y="0"/>
                      <a:pt x="129" y="0"/>
                    </a:cubicBezTo>
                    <a:lnTo>
                      <a:pt x="281" y="0"/>
                    </a:lnTo>
                    <a:lnTo>
                      <a:pt x="281" y="0"/>
                    </a:lnTo>
                    <a:cubicBezTo>
                      <a:pt x="283" y="0"/>
                      <a:pt x="287" y="1"/>
                      <a:pt x="288" y="4"/>
                    </a:cubicBezTo>
                    <a:lnTo>
                      <a:pt x="288" y="4"/>
                    </a:lnTo>
                    <a:cubicBezTo>
                      <a:pt x="289" y="6"/>
                      <a:pt x="290" y="9"/>
                      <a:pt x="289" y="12"/>
                    </a:cubicBezTo>
                    <a:lnTo>
                      <a:pt x="205" y="249"/>
                    </a:lnTo>
                    <a:lnTo>
                      <a:pt x="393" y="249"/>
                    </a:lnTo>
                    <a:lnTo>
                      <a:pt x="393" y="249"/>
                    </a:lnTo>
                    <a:cubicBezTo>
                      <a:pt x="397" y="249"/>
                      <a:pt x="400" y="251"/>
                      <a:pt x="402" y="254"/>
                    </a:cubicBezTo>
                    <a:lnTo>
                      <a:pt x="402" y="254"/>
                    </a:lnTo>
                    <a:cubicBezTo>
                      <a:pt x="403" y="258"/>
                      <a:pt x="402" y="261"/>
                      <a:pt x="400" y="264"/>
                    </a:cubicBezTo>
                    <a:lnTo>
                      <a:pt x="77" y="603"/>
                    </a:lnTo>
                    <a:lnTo>
                      <a:pt x="77" y="603"/>
                    </a:lnTo>
                    <a:cubicBezTo>
                      <a:pt x="76" y="604"/>
                      <a:pt x="73" y="605"/>
                      <a:pt x="71" y="6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0018964E-F32D-4022-8B61-B272BF57E6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5994" y="8149372"/>
                <a:ext cx="428625" cy="445109"/>
              </a:xfrm>
              <a:custGeom>
                <a:avLst/>
                <a:gdLst>
                  <a:gd name="T0" fmla="*/ 9 w 342"/>
                  <a:gd name="T1" fmla="*/ 358 h 359"/>
                  <a:gd name="T2" fmla="*/ 9 w 342"/>
                  <a:gd name="T3" fmla="*/ 358 h 359"/>
                  <a:gd name="T4" fmla="*/ 3 w 342"/>
                  <a:gd name="T5" fmla="*/ 355 h 359"/>
                  <a:gd name="T6" fmla="*/ 3 w 342"/>
                  <a:gd name="T7" fmla="*/ 355 h 359"/>
                  <a:gd name="T8" fmla="*/ 3 w 342"/>
                  <a:gd name="T9" fmla="*/ 342 h 359"/>
                  <a:gd name="T10" fmla="*/ 326 w 342"/>
                  <a:gd name="T11" fmla="*/ 4 h 359"/>
                  <a:gd name="T12" fmla="*/ 326 w 342"/>
                  <a:gd name="T13" fmla="*/ 4 h 359"/>
                  <a:gd name="T14" fmla="*/ 338 w 342"/>
                  <a:gd name="T15" fmla="*/ 4 h 359"/>
                  <a:gd name="T16" fmla="*/ 338 w 342"/>
                  <a:gd name="T17" fmla="*/ 4 h 359"/>
                  <a:gd name="T18" fmla="*/ 339 w 342"/>
                  <a:gd name="T19" fmla="*/ 16 h 359"/>
                  <a:gd name="T20" fmla="*/ 16 w 342"/>
                  <a:gd name="T21" fmla="*/ 355 h 359"/>
                  <a:gd name="T22" fmla="*/ 16 w 342"/>
                  <a:gd name="T23" fmla="*/ 355 h 359"/>
                  <a:gd name="T24" fmla="*/ 9 w 342"/>
                  <a:gd name="T25" fmla="*/ 358 h 3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2" h="359">
                    <a:moveTo>
                      <a:pt x="9" y="358"/>
                    </a:moveTo>
                    <a:lnTo>
                      <a:pt x="9" y="358"/>
                    </a:lnTo>
                    <a:cubicBezTo>
                      <a:pt x="7" y="358"/>
                      <a:pt x="5" y="357"/>
                      <a:pt x="3" y="355"/>
                    </a:cubicBezTo>
                    <a:lnTo>
                      <a:pt x="3" y="355"/>
                    </a:lnTo>
                    <a:cubicBezTo>
                      <a:pt x="0" y="351"/>
                      <a:pt x="0" y="346"/>
                      <a:pt x="3" y="342"/>
                    </a:cubicBezTo>
                    <a:lnTo>
                      <a:pt x="326" y="4"/>
                    </a:lnTo>
                    <a:lnTo>
                      <a:pt x="326" y="4"/>
                    </a:lnTo>
                    <a:cubicBezTo>
                      <a:pt x="329" y="0"/>
                      <a:pt x="334" y="0"/>
                      <a:pt x="338" y="4"/>
                    </a:cubicBezTo>
                    <a:lnTo>
                      <a:pt x="338" y="4"/>
                    </a:lnTo>
                    <a:cubicBezTo>
                      <a:pt x="341" y="7"/>
                      <a:pt x="341" y="13"/>
                      <a:pt x="339" y="16"/>
                    </a:cubicBezTo>
                    <a:lnTo>
                      <a:pt x="16" y="355"/>
                    </a:lnTo>
                    <a:lnTo>
                      <a:pt x="16" y="355"/>
                    </a:lnTo>
                    <a:cubicBezTo>
                      <a:pt x="14" y="356"/>
                      <a:pt x="12" y="358"/>
                      <a:pt x="9" y="3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AF67A342-83B5-46E7-9161-14FE44A92F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60850" y="7836144"/>
                <a:ext cx="109904" cy="263769"/>
              </a:xfrm>
              <a:custGeom>
                <a:avLst/>
                <a:gdLst>
                  <a:gd name="T0" fmla="*/ 10 w 89"/>
                  <a:gd name="T1" fmla="*/ 211 h 212"/>
                  <a:gd name="T2" fmla="*/ 10 w 89"/>
                  <a:gd name="T3" fmla="*/ 211 h 212"/>
                  <a:gd name="T4" fmla="*/ 7 w 89"/>
                  <a:gd name="T5" fmla="*/ 210 h 212"/>
                  <a:gd name="T6" fmla="*/ 7 w 89"/>
                  <a:gd name="T7" fmla="*/ 210 h 212"/>
                  <a:gd name="T8" fmla="*/ 2 w 89"/>
                  <a:gd name="T9" fmla="*/ 198 h 212"/>
                  <a:gd name="T10" fmla="*/ 69 w 89"/>
                  <a:gd name="T11" fmla="*/ 7 h 212"/>
                  <a:gd name="T12" fmla="*/ 69 w 89"/>
                  <a:gd name="T13" fmla="*/ 7 h 212"/>
                  <a:gd name="T14" fmla="*/ 81 w 89"/>
                  <a:gd name="T15" fmla="*/ 2 h 212"/>
                  <a:gd name="T16" fmla="*/ 81 w 89"/>
                  <a:gd name="T17" fmla="*/ 2 h 212"/>
                  <a:gd name="T18" fmla="*/ 87 w 89"/>
                  <a:gd name="T19" fmla="*/ 13 h 212"/>
                  <a:gd name="T20" fmla="*/ 19 w 89"/>
                  <a:gd name="T21" fmla="*/ 205 h 212"/>
                  <a:gd name="T22" fmla="*/ 19 w 89"/>
                  <a:gd name="T23" fmla="*/ 205 h 212"/>
                  <a:gd name="T24" fmla="*/ 10 w 89"/>
                  <a:gd name="T25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9" h="212">
                    <a:moveTo>
                      <a:pt x="10" y="211"/>
                    </a:moveTo>
                    <a:lnTo>
                      <a:pt x="10" y="211"/>
                    </a:lnTo>
                    <a:cubicBezTo>
                      <a:pt x="9" y="211"/>
                      <a:pt x="8" y="210"/>
                      <a:pt x="7" y="210"/>
                    </a:cubicBezTo>
                    <a:lnTo>
                      <a:pt x="7" y="210"/>
                    </a:lnTo>
                    <a:cubicBezTo>
                      <a:pt x="3" y="208"/>
                      <a:pt x="0" y="203"/>
                      <a:pt x="2" y="198"/>
                    </a:cubicBezTo>
                    <a:lnTo>
                      <a:pt x="69" y="7"/>
                    </a:lnTo>
                    <a:lnTo>
                      <a:pt x="69" y="7"/>
                    </a:lnTo>
                    <a:cubicBezTo>
                      <a:pt x="71" y="2"/>
                      <a:pt x="76" y="0"/>
                      <a:pt x="81" y="2"/>
                    </a:cubicBezTo>
                    <a:lnTo>
                      <a:pt x="81" y="2"/>
                    </a:lnTo>
                    <a:cubicBezTo>
                      <a:pt x="85" y="3"/>
                      <a:pt x="88" y="8"/>
                      <a:pt x="87" y="13"/>
                    </a:cubicBezTo>
                    <a:lnTo>
                      <a:pt x="19" y="205"/>
                    </a:lnTo>
                    <a:lnTo>
                      <a:pt x="19" y="205"/>
                    </a:lnTo>
                    <a:cubicBezTo>
                      <a:pt x="17" y="208"/>
                      <a:pt x="14" y="211"/>
                      <a:pt x="10" y="2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6">
                <a:extLst>
                  <a:ext uri="{FF2B5EF4-FFF2-40B4-BE49-F238E27FC236}">
                    <a16:creationId xmlns:a16="http://schemas.microsoft.com/office/drawing/2014/main" id="{4786DB52-806C-4955-BA86-52DA3C5E48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31138" y="8297740"/>
                <a:ext cx="153865" cy="21981"/>
              </a:xfrm>
              <a:custGeom>
                <a:avLst/>
                <a:gdLst>
                  <a:gd name="T0" fmla="*/ 114 w 124"/>
                  <a:gd name="T1" fmla="*/ 18 h 19"/>
                  <a:gd name="T2" fmla="*/ 9 w 124"/>
                  <a:gd name="T3" fmla="*/ 18 h 19"/>
                  <a:gd name="T4" fmla="*/ 9 w 124"/>
                  <a:gd name="T5" fmla="*/ 18 h 19"/>
                  <a:gd name="T6" fmla="*/ 0 w 124"/>
                  <a:gd name="T7" fmla="*/ 10 h 19"/>
                  <a:gd name="T8" fmla="*/ 0 w 124"/>
                  <a:gd name="T9" fmla="*/ 10 h 19"/>
                  <a:gd name="T10" fmla="*/ 9 w 124"/>
                  <a:gd name="T11" fmla="*/ 0 h 19"/>
                  <a:gd name="T12" fmla="*/ 114 w 124"/>
                  <a:gd name="T13" fmla="*/ 0 h 19"/>
                  <a:gd name="T14" fmla="*/ 114 w 124"/>
                  <a:gd name="T15" fmla="*/ 0 h 19"/>
                  <a:gd name="T16" fmla="*/ 123 w 124"/>
                  <a:gd name="T17" fmla="*/ 10 h 19"/>
                  <a:gd name="T18" fmla="*/ 123 w 124"/>
                  <a:gd name="T19" fmla="*/ 10 h 19"/>
                  <a:gd name="T20" fmla="*/ 114 w 124"/>
                  <a:gd name="T21" fmla="*/ 18 h 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" h="19">
                    <a:moveTo>
                      <a:pt x="114" y="18"/>
                    </a:moveTo>
                    <a:lnTo>
                      <a:pt x="9" y="18"/>
                    </a:lnTo>
                    <a:lnTo>
                      <a:pt x="9" y="18"/>
                    </a:lnTo>
                    <a:cubicBezTo>
                      <a:pt x="4" y="18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14" y="0"/>
                    </a:lnTo>
                    <a:lnTo>
                      <a:pt x="114" y="0"/>
                    </a:lnTo>
                    <a:cubicBezTo>
                      <a:pt x="119" y="0"/>
                      <a:pt x="123" y="5"/>
                      <a:pt x="123" y="10"/>
                    </a:cubicBezTo>
                    <a:lnTo>
                      <a:pt x="123" y="10"/>
                    </a:lnTo>
                    <a:cubicBezTo>
                      <a:pt x="123" y="15"/>
                      <a:pt x="119" y="18"/>
                      <a:pt x="114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7" name="Grupo 6">
              <a:extLst>
                <a:ext uri="{FF2B5EF4-FFF2-40B4-BE49-F238E27FC236}">
                  <a16:creationId xmlns:a16="http://schemas.microsoft.com/office/drawing/2014/main" id="{7DBA88AA-13F2-4B86-8DF8-85D6838AAE20}"/>
                </a:ext>
              </a:extLst>
            </p:cNvPr>
            <p:cNvGrpSpPr/>
            <p:nvPr/>
          </p:nvGrpSpPr>
          <p:grpSpPr>
            <a:xfrm>
              <a:off x="8320212" y="5423757"/>
              <a:ext cx="1456224" cy="1434243"/>
              <a:chOff x="8320212" y="5423757"/>
              <a:chExt cx="1456224" cy="1434243"/>
            </a:xfrm>
          </p:grpSpPr>
          <p:sp>
            <p:nvSpPr>
              <p:cNvPr id="129" name="Freeform 127">
                <a:extLst>
                  <a:ext uri="{FF2B5EF4-FFF2-40B4-BE49-F238E27FC236}">
                    <a16:creationId xmlns:a16="http://schemas.microsoft.com/office/drawing/2014/main" id="{E9086E8B-9A0B-41E0-ADAE-7250CCCBE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5705" y="5423757"/>
                <a:ext cx="1439741" cy="1434243"/>
              </a:xfrm>
              <a:custGeom>
                <a:avLst/>
                <a:gdLst>
                  <a:gd name="T0" fmla="*/ 118 w 1154"/>
                  <a:gd name="T1" fmla="*/ 789 h 1153"/>
                  <a:gd name="T2" fmla="*/ 118 w 1154"/>
                  <a:gd name="T3" fmla="*/ 789 h 1153"/>
                  <a:gd name="T4" fmla="*/ 364 w 1154"/>
                  <a:gd name="T5" fmla="*/ 117 h 1153"/>
                  <a:gd name="T6" fmla="*/ 364 w 1154"/>
                  <a:gd name="T7" fmla="*/ 117 h 1153"/>
                  <a:gd name="T8" fmla="*/ 1035 w 1154"/>
                  <a:gd name="T9" fmla="*/ 363 h 1153"/>
                  <a:gd name="T10" fmla="*/ 1035 w 1154"/>
                  <a:gd name="T11" fmla="*/ 363 h 1153"/>
                  <a:gd name="T12" fmla="*/ 790 w 1154"/>
                  <a:gd name="T13" fmla="*/ 1034 h 1153"/>
                  <a:gd name="T14" fmla="*/ 790 w 1154"/>
                  <a:gd name="T15" fmla="*/ 1034 h 1153"/>
                  <a:gd name="T16" fmla="*/ 118 w 1154"/>
                  <a:gd name="T17" fmla="*/ 789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4" h="1153">
                    <a:moveTo>
                      <a:pt x="118" y="789"/>
                    </a:moveTo>
                    <a:lnTo>
                      <a:pt x="118" y="789"/>
                    </a:lnTo>
                    <a:cubicBezTo>
                      <a:pt x="0" y="535"/>
                      <a:pt x="111" y="235"/>
                      <a:pt x="364" y="117"/>
                    </a:cubicBezTo>
                    <a:lnTo>
                      <a:pt x="364" y="117"/>
                    </a:lnTo>
                    <a:cubicBezTo>
                      <a:pt x="617" y="0"/>
                      <a:pt x="918" y="110"/>
                      <a:pt x="1035" y="363"/>
                    </a:cubicBezTo>
                    <a:lnTo>
                      <a:pt x="1035" y="363"/>
                    </a:lnTo>
                    <a:cubicBezTo>
                      <a:pt x="1153" y="616"/>
                      <a:pt x="1043" y="917"/>
                      <a:pt x="790" y="1034"/>
                    </a:cubicBezTo>
                    <a:lnTo>
                      <a:pt x="790" y="1034"/>
                    </a:lnTo>
                    <a:cubicBezTo>
                      <a:pt x="536" y="1152"/>
                      <a:pt x="236" y="1042"/>
                      <a:pt x="118" y="7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28">
                <a:extLst>
                  <a:ext uri="{FF2B5EF4-FFF2-40B4-BE49-F238E27FC236}">
                    <a16:creationId xmlns:a16="http://schemas.microsoft.com/office/drawing/2014/main" id="{41017078-A89E-45ED-AB89-55603408FC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0212" y="5478708"/>
                <a:ext cx="1456224" cy="1368301"/>
              </a:xfrm>
              <a:custGeom>
                <a:avLst/>
                <a:gdLst>
                  <a:gd name="T0" fmla="*/ 132 w 1169"/>
                  <a:gd name="T1" fmla="*/ 739 h 1098"/>
                  <a:gd name="T2" fmla="*/ 132 w 1169"/>
                  <a:gd name="T3" fmla="*/ 739 h 1098"/>
                  <a:gd name="T4" fmla="*/ 793 w 1169"/>
                  <a:gd name="T5" fmla="*/ 981 h 1098"/>
                  <a:gd name="T6" fmla="*/ 793 w 1169"/>
                  <a:gd name="T7" fmla="*/ 981 h 1098"/>
                  <a:gd name="T8" fmla="*/ 1036 w 1169"/>
                  <a:gd name="T9" fmla="*/ 319 h 1098"/>
                  <a:gd name="T10" fmla="*/ 1036 w 1169"/>
                  <a:gd name="T11" fmla="*/ 319 h 1098"/>
                  <a:gd name="T12" fmla="*/ 755 w 1169"/>
                  <a:gd name="T13" fmla="*/ 61 h 1098"/>
                  <a:gd name="T14" fmla="*/ 755 w 1169"/>
                  <a:gd name="T15" fmla="*/ 61 h 1098"/>
                  <a:gd name="T16" fmla="*/ 374 w 1169"/>
                  <a:gd name="T17" fmla="*/ 76 h 1098"/>
                  <a:gd name="T18" fmla="*/ 374 w 1169"/>
                  <a:gd name="T19" fmla="*/ 76 h 1098"/>
                  <a:gd name="T20" fmla="*/ 132 w 1169"/>
                  <a:gd name="T21" fmla="*/ 739 h 1098"/>
                  <a:gd name="T22" fmla="*/ 584 w 1169"/>
                  <a:gd name="T23" fmla="*/ 1041 h 1098"/>
                  <a:gd name="T24" fmla="*/ 584 w 1169"/>
                  <a:gd name="T25" fmla="*/ 1041 h 1098"/>
                  <a:gd name="T26" fmla="*/ 119 w 1169"/>
                  <a:gd name="T27" fmla="*/ 744 h 1098"/>
                  <a:gd name="T28" fmla="*/ 119 w 1169"/>
                  <a:gd name="T29" fmla="*/ 744 h 1098"/>
                  <a:gd name="T30" fmla="*/ 368 w 1169"/>
                  <a:gd name="T31" fmla="*/ 63 h 1098"/>
                  <a:gd name="T32" fmla="*/ 368 w 1169"/>
                  <a:gd name="T33" fmla="*/ 63 h 1098"/>
                  <a:gd name="T34" fmla="*/ 760 w 1169"/>
                  <a:gd name="T35" fmla="*/ 47 h 1098"/>
                  <a:gd name="T36" fmla="*/ 760 w 1169"/>
                  <a:gd name="T37" fmla="*/ 47 h 1098"/>
                  <a:gd name="T38" fmla="*/ 1049 w 1169"/>
                  <a:gd name="T39" fmla="*/ 313 h 1098"/>
                  <a:gd name="T40" fmla="*/ 1049 w 1169"/>
                  <a:gd name="T41" fmla="*/ 313 h 1098"/>
                  <a:gd name="T42" fmla="*/ 799 w 1169"/>
                  <a:gd name="T43" fmla="*/ 994 h 1098"/>
                  <a:gd name="T44" fmla="*/ 799 w 1169"/>
                  <a:gd name="T45" fmla="*/ 994 h 1098"/>
                  <a:gd name="T46" fmla="*/ 584 w 1169"/>
                  <a:gd name="T47" fmla="*/ 1041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69" h="1098">
                    <a:moveTo>
                      <a:pt x="132" y="739"/>
                    </a:moveTo>
                    <a:lnTo>
                      <a:pt x="132" y="739"/>
                    </a:lnTo>
                    <a:cubicBezTo>
                      <a:pt x="247" y="988"/>
                      <a:pt x="545" y="1097"/>
                      <a:pt x="793" y="981"/>
                    </a:cubicBezTo>
                    <a:lnTo>
                      <a:pt x="793" y="981"/>
                    </a:lnTo>
                    <a:cubicBezTo>
                      <a:pt x="1043" y="865"/>
                      <a:pt x="1152" y="568"/>
                      <a:pt x="1036" y="319"/>
                    </a:cubicBezTo>
                    <a:lnTo>
                      <a:pt x="1036" y="319"/>
                    </a:lnTo>
                    <a:cubicBezTo>
                      <a:pt x="980" y="198"/>
                      <a:pt x="880" y="106"/>
                      <a:pt x="755" y="61"/>
                    </a:cubicBezTo>
                    <a:lnTo>
                      <a:pt x="755" y="61"/>
                    </a:lnTo>
                    <a:cubicBezTo>
                      <a:pt x="630" y="15"/>
                      <a:pt x="495" y="21"/>
                      <a:pt x="374" y="76"/>
                    </a:cubicBezTo>
                    <a:lnTo>
                      <a:pt x="374" y="76"/>
                    </a:lnTo>
                    <a:cubicBezTo>
                      <a:pt x="125" y="192"/>
                      <a:pt x="16" y="489"/>
                      <a:pt x="132" y="739"/>
                    </a:cubicBezTo>
                    <a:close/>
                    <a:moveTo>
                      <a:pt x="584" y="1041"/>
                    </a:moveTo>
                    <a:lnTo>
                      <a:pt x="584" y="1041"/>
                    </a:lnTo>
                    <a:cubicBezTo>
                      <a:pt x="391" y="1041"/>
                      <a:pt x="206" y="931"/>
                      <a:pt x="119" y="744"/>
                    </a:cubicBezTo>
                    <a:lnTo>
                      <a:pt x="119" y="744"/>
                    </a:lnTo>
                    <a:cubicBezTo>
                      <a:pt x="0" y="488"/>
                      <a:pt x="111" y="183"/>
                      <a:pt x="368" y="63"/>
                    </a:cubicBezTo>
                    <a:lnTo>
                      <a:pt x="368" y="63"/>
                    </a:lnTo>
                    <a:cubicBezTo>
                      <a:pt x="492" y="6"/>
                      <a:pt x="631" y="0"/>
                      <a:pt x="760" y="47"/>
                    </a:cubicBezTo>
                    <a:lnTo>
                      <a:pt x="760" y="47"/>
                    </a:lnTo>
                    <a:cubicBezTo>
                      <a:pt x="889" y="94"/>
                      <a:pt x="991" y="189"/>
                      <a:pt x="1049" y="313"/>
                    </a:cubicBezTo>
                    <a:lnTo>
                      <a:pt x="1049" y="313"/>
                    </a:lnTo>
                    <a:cubicBezTo>
                      <a:pt x="1168" y="569"/>
                      <a:pt x="1056" y="874"/>
                      <a:pt x="799" y="994"/>
                    </a:cubicBezTo>
                    <a:lnTo>
                      <a:pt x="799" y="994"/>
                    </a:lnTo>
                    <a:cubicBezTo>
                      <a:pt x="730" y="1026"/>
                      <a:pt x="656" y="1041"/>
                      <a:pt x="584" y="10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129">
                <a:extLst>
                  <a:ext uri="{FF2B5EF4-FFF2-40B4-BE49-F238E27FC236}">
                    <a16:creationId xmlns:a16="http://schemas.microsoft.com/office/drawing/2014/main" id="{9E587D72-4881-425C-9B25-51BE66AC9E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5225" y="5967779"/>
                <a:ext cx="340702" cy="340702"/>
              </a:xfrm>
              <a:custGeom>
                <a:avLst/>
                <a:gdLst>
                  <a:gd name="T0" fmla="*/ 272 w 273"/>
                  <a:gd name="T1" fmla="*/ 135 h 273"/>
                  <a:gd name="T2" fmla="*/ 272 w 273"/>
                  <a:gd name="T3" fmla="*/ 135 h 273"/>
                  <a:gd name="T4" fmla="*/ 136 w 273"/>
                  <a:gd name="T5" fmla="*/ 272 h 273"/>
                  <a:gd name="T6" fmla="*/ 136 w 273"/>
                  <a:gd name="T7" fmla="*/ 272 h 273"/>
                  <a:gd name="T8" fmla="*/ 0 w 273"/>
                  <a:gd name="T9" fmla="*/ 135 h 273"/>
                  <a:gd name="T10" fmla="*/ 0 w 273"/>
                  <a:gd name="T11" fmla="*/ 135 h 273"/>
                  <a:gd name="T12" fmla="*/ 136 w 273"/>
                  <a:gd name="T13" fmla="*/ 0 h 273"/>
                  <a:gd name="T14" fmla="*/ 136 w 273"/>
                  <a:gd name="T15" fmla="*/ 0 h 273"/>
                  <a:gd name="T16" fmla="*/ 272 w 273"/>
                  <a:gd name="T17" fmla="*/ 135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3" h="273">
                    <a:moveTo>
                      <a:pt x="272" y="135"/>
                    </a:moveTo>
                    <a:lnTo>
                      <a:pt x="272" y="135"/>
                    </a:lnTo>
                    <a:cubicBezTo>
                      <a:pt x="272" y="210"/>
                      <a:pt x="211" y="272"/>
                      <a:pt x="136" y="272"/>
                    </a:cubicBezTo>
                    <a:lnTo>
                      <a:pt x="136" y="272"/>
                    </a:lnTo>
                    <a:cubicBezTo>
                      <a:pt x="60" y="272"/>
                      <a:pt x="0" y="210"/>
                      <a:pt x="0" y="135"/>
                    </a:cubicBezTo>
                    <a:lnTo>
                      <a:pt x="0" y="135"/>
                    </a:lnTo>
                    <a:cubicBezTo>
                      <a:pt x="0" y="61"/>
                      <a:pt x="60" y="0"/>
                      <a:pt x="136" y="0"/>
                    </a:cubicBezTo>
                    <a:lnTo>
                      <a:pt x="136" y="0"/>
                    </a:lnTo>
                    <a:cubicBezTo>
                      <a:pt x="211" y="0"/>
                      <a:pt x="272" y="61"/>
                      <a:pt x="272" y="13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035472CB-457C-4A60-8C26-9B4DA5CC6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9731" y="5962285"/>
                <a:ext cx="357186" cy="357186"/>
              </a:xfrm>
              <a:custGeom>
                <a:avLst/>
                <a:gdLst>
                  <a:gd name="T0" fmla="*/ 143 w 287"/>
                  <a:gd name="T1" fmla="*/ 15 h 287"/>
                  <a:gd name="T2" fmla="*/ 143 w 287"/>
                  <a:gd name="T3" fmla="*/ 15 h 287"/>
                  <a:gd name="T4" fmla="*/ 13 w 287"/>
                  <a:gd name="T5" fmla="*/ 143 h 287"/>
                  <a:gd name="T6" fmla="*/ 13 w 287"/>
                  <a:gd name="T7" fmla="*/ 143 h 287"/>
                  <a:gd name="T8" fmla="*/ 143 w 287"/>
                  <a:gd name="T9" fmla="*/ 272 h 287"/>
                  <a:gd name="T10" fmla="*/ 143 w 287"/>
                  <a:gd name="T11" fmla="*/ 272 h 287"/>
                  <a:gd name="T12" fmla="*/ 272 w 287"/>
                  <a:gd name="T13" fmla="*/ 143 h 287"/>
                  <a:gd name="T14" fmla="*/ 272 w 287"/>
                  <a:gd name="T15" fmla="*/ 143 h 287"/>
                  <a:gd name="T16" fmla="*/ 143 w 287"/>
                  <a:gd name="T17" fmla="*/ 15 h 287"/>
                  <a:gd name="T18" fmla="*/ 143 w 287"/>
                  <a:gd name="T19" fmla="*/ 286 h 287"/>
                  <a:gd name="T20" fmla="*/ 143 w 287"/>
                  <a:gd name="T21" fmla="*/ 286 h 287"/>
                  <a:gd name="T22" fmla="*/ 0 w 287"/>
                  <a:gd name="T23" fmla="*/ 143 h 287"/>
                  <a:gd name="T24" fmla="*/ 0 w 287"/>
                  <a:gd name="T25" fmla="*/ 143 h 287"/>
                  <a:gd name="T26" fmla="*/ 143 w 287"/>
                  <a:gd name="T27" fmla="*/ 0 h 287"/>
                  <a:gd name="T28" fmla="*/ 143 w 287"/>
                  <a:gd name="T29" fmla="*/ 0 h 287"/>
                  <a:gd name="T30" fmla="*/ 286 w 287"/>
                  <a:gd name="T31" fmla="*/ 143 h 287"/>
                  <a:gd name="T32" fmla="*/ 286 w 287"/>
                  <a:gd name="T33" fmla="*/ 143 h 287"/>
                  <a:gd name="T34" fmla="*/ 143 w 287"/>
                  <a:gd name="T35" fmla="*/ 286 h 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87" h="287">
                    <a:moveTo>
                      <a:pt x="143" y="15"/>
                    </a:moveTo>
                    <a:lnTo>
                      <a:pt x="143" y="15"/>
                    </a:lnTo>
                    <a:cubicBezTo>
                      <a:pt x="72" y="15"/>
                      <a:pt x="13" y="73"/>
                      <a:pt x="13" y="143"/>
                    </a:cubicBezTo>
                    <a:lnTo>
                      <a:pt x="13" y="143"/>
                    </a:lnTo>
                    <a:cubicBezTo>
                      <a:pt x="13" y="215"/>
                      <a:pt x="72" y="272"/>
                      <a:pt x="143" y="272"/>
                    </a:cubicBezTo>
                    <a:lnTo>
                      <a:pt x="143" y="272"/>
                    </a:lnTo>
                    <a:cubicBezTo>
                      <a:pt x="213" y="272"/>
                      <a:pt x="272" y="215"/>
                      <a:pt x="272" y="143"/>
                    </a:cubicBezTo>
                    <a:lnTo>
                      <a:pt x="272" y="143"/>
                    </a:lnTo>
                    <a:cubicBezTo>
                      <a:pt x="272" y="73"/>
                      <a:pt x="213" y="15"/>
                      <a:pt x="143" y="15"/>
                    </a:cubicBezTo>
                    <a:close/>
                    <a:moveTo>
                      <a:pt x="143" y="286"/>
                    </a:moveTo>
                    <a:lnTo>
                      <a:pt x="143" y="286"/>
                    </a:lnTo>
                    <a:cubicBezTo>
                      <a:pt x="64" y="286"/>
                      <a:pt x="0" y="222"/>
                      <a:pt x="0" y="143"/>
                    </a:cubicBezTo>
                    <a:lnTo>
                      <a:pt x="0" y="143"/>
                    </a:lnTo>
                    <a:cubicBezTo>
                      <a:pt x="0" y="64"/>
                      <a:pt x="64" y="0"/>
                      <a:pt x="143" y="0"/>
                    </a:cubicBezTo>
                    <a:lnTo>
                      <a:pt x="143" y="0"/>
                    </a:lnTo>
                    <a:cubicBezTo>
                      <a:pt x="221" y="0"/>
                      <a:pt x="286" y="64"/>
                      <a:pt x="286" y="143"/>
                    </a:cubicBezTo>
                    <a:lnTo>
                      <a:pt x="286" y="143"/>
                    </a:lnTo>
                    <a:cubicBezTo>
                      <a:pt x="286" y="222"/>
                      <a:pt x="221" y="286"/>
                      <a:pt x="143" y="2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31">
                <a:extLst>
                  <a:ext uri="{FF2B5EF4-FFF2-40B4-BE49-F238E27FC236}">
                    <a16:creationId xmlns:a16="http://schemas.microsoft.com/office/drawing/2014/main" id="{6D3FE364-C516-4A7E-811A-98FFCFFAB8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34587" y="5671038"/>
                <a:ext cx="16484" cy="236295"/>
              </a:xfrm>
              <a:custGeom>
                <a:avLst/>
                <a:gdLst>
                  <a:gd name="T0" fmla="*/ 7 w 15"/>
                  <a:gd name="T1" fmla="*/ 189 h 190"/>
                  <a:gd name="T2" fmla="*/ 7 w 15"/>
                  <a:gd name="T3" fmla="*/ 189 h 190"/>
                  <a:gd name="T4" fmla="*/ 0 w 15"/>
                  <a:gd name="T5" fmla="*/ 181 h 190"/>
                  <a:gd name="T6" fmla="*/ 0 w 15"/>
                  <a:gd name="T7" fmla="*/ 7 h 190"/>
                  <a:gd name="T8" fmla="*/ 0 w 15"/>
                  <a:gd name="T9" fmla="*/ 7 h 190"/>
                  <a:gd name="T10" fmla="*/ 7 w 15"/>
                  <a:gd name="T11" fmla="*/ 0 h 190"/>
                  <a:gd name="T12" fmla="*/ 7 w 15"/>
                  <a:gd name="T13" fmla="*/ 0 h 190"/>
                  <a:gd name="T14" fmla="*/ 14 w 15"/>
                  <a:gd name="T15" fmla="*/ 7 h 190"/>
                  <a:gd name="T16" fmla="*/ 14 w 15"/>
                  <a:gd name="T17" fmla="*/ 181 h 190"/>
                  <a:gd name="T18" fmla="*/ 14 w 15"/>
                  <a:gd name="T19" fmla="*/ 181 h 190"/>
                  <a:gd name="T20" fmla="*/ 7 w 15"/>
                  <a:gd name="T21" fmla="*/ 189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90">
                    <a:moveTo>
                      <a:pt x="7" y="189"/>
                    </a:moveTo>
                    <a:lnTo>
                      <a:pt x="7" y="189"/>
                    </a:lnTo>
                    <a:cubicBezTo>
                      <a:pt x="3" y="189"/>
                      <a:pt x="0" y="186"/>
                      <a:pt x="0" y="181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1" y="0"/>
                      <a:pt x="14" y="3"/>
                      <a:pt x="14" y="7"/>
                    </a:cubicBezTo>
                    <a:lnTo>
                      <a:pt x="14" y="181"/>
                    </a:lnTo>
                    <a:lnTo>
                      <a:pt x="14" y="181"/>
                    </a:lnTo>
                    <a:cubicBezTo>
                      <a:pt x="14" y="186"/>
                      <a:pt x="11" y="189"/>
                      <a:pt x="7" y="18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EC23667A-385C-457C-9EB0-27EF766E1B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34587" y="6374423"/>
                <a:ext cx="16484" cy="236295"/>
              </a:xfrm>
              <a:custGeom>
                <a:avLst/>
                <a:gdLst>
                  <a:gd name="T0" fmla="*/ 7 w 15"/>
                  <a:gd name="T1" fmla="*/ 188 h 189"/>
                  <a:gd name="T2" fmla="*/ 7 w 15"/>
                  <a:gd name="T3" fmla="*/ 188 h 189"/>
                  <a:gd name="T4" fmla="*/ 0 w 15"/>
                  <a:gd name="T5" fmla="*/ 181 h 189"/>
                  <a:gd name="T6" fmla="*/ 0 w 15"/>
                  <a:gd name="T7" fmla="*/ 7 h 189"/>
                  <a:gd name="T8" fmla="*/ 0 w 15"/>
                  <a:gd name="T9" fmla="*/ 7 h 189"/>
                  <a:gd name="T10" fmla="*/ 7 w 15"/>
                  <a:gd name="T11" fmla="*/ 0 h 189"/>
                  <a:gd name="T12" fmla="*/ 7 w 15"/>
                  <a:gd name="T13" fmla="*/ 0 h 189"/>
                  <a:gd name="T14" fmla="*/ 14 w 15"/>
                  <a:gd name="T15" fmla="*/ 7 h 189"/>
                  <a:gd name="T16" fmla="*/ 14 w 15"/>
                  <a:gd name="T17" fmla="*/ 181 h 189"/>
                  <a:gd name="T18" fmla="*/ 14 w 15"/>
                  <a:gd name="T19" fmla="*/ 181 h 189"/>
                  <a:gd name="T20" fmla="*/ 7 w 15"/>
                  <a:gd name="T21" fmla="*/ 1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89">
                    <a:moveTo>
                      <a:pt x="7" y="188"/>
                    </a:moveTo>
                    <a:lnTo>
                      <a:pt x="7" y="188"/>
                    </a:lnTo>
                    <a:cubicBezTo>
                      <a:pt x="3" y="188"/>
                      <a:pt x="0" y="185"/>
                      <a:pt x="0" y="181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2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1" y="0"/>
                      <a:pt x="14" y="2"/>
                      <a:pt x="14" y="7"/>
                    </a:cubicBezTo>
                    <a:lnTo>
                      <a:pt x="14" y="181"/>
                    </a:lnTo>
                    <a:lnTo>
                      <a:pt x="14" y="181"/>
                    </a:lnTo>
                    <a:cubicBezTo>
                      <a:pt x="14" y="185"/>
                      <a:pt x="11" y="188"/>
                      <a:pt x="7" y="1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FF3A55E9-CAA2-424C-AB3D-81B80A8CAC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6376" y="6132635"/>
                <a:ext cx="236292" cy="16487"/>
              </a:xfrm>
              <a:custGeom>
                <a:avLst/>
                <a:gdLst>
                  <a:gd name="T0" fmla="*/ 181 w 190"/>
                  <a:gd name="T1" fmla="*/ 14 h 15"/>
                  <a:gd name="T2" fmla="*/ 6 w 190"/>
                  <a:gd name="T3" fmla="*/ 14 h 15"/>
                  <a:gd name="T4" fmla="*/ 6 w 190"/>
                  <a:gd name="T5" fmla="*/ 14 h 15"/>
                  <a:gd name="T6" fmla="*/ 0 w 190"/>
                  <a:gd name="T7" fmla="*/ 6 h 15"/>
                  <a:gd name="T8" fmla="*/ 0 w 190"/>
                  <a:gd name="T9" fmla="*/ 6 h 15"/>
                  <a:gd name="T10" fmla="*/ 6 w 190"/>
                  <a:gd name="T11" fmla="*/ 0 h 15"/>
                  <a:gd name="T12" fmla="*/ 181 w 190"/>
                  <a:gd name="T13" fmla="*/ 0 h 15"/>
                  <a:gd name="T14" fmla="*/ 181 w 190"/>
                  <a:gd name="T15" fmla="*/ 0 h 15"/>
                  <a:gd name="T16" fmla="*/ 189 w 190"/>
                  <a:gd name="T17" fmla="*/ 6 h 15"/>
                  <a:gd name="T18" fmla="*/ 189 w 190"/>
                  <a:gd name="T19" fmla="*/ 6 h 15"/>
                  <a:gd name="T20" fmla="*/ 181 w 19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0" h="15">
                    <a:moveTo>
                      <a:pt x="181" y="14"/>
                    </a:moveTo>
                    <a:lnTo>
                      <a:pt x="6" y="14"/>
                    </a:lnTo>
                    <a:lnTo>
                      <a:pt x="6" y="14"/>
                    </a:lnTo>
                    <a:cubicBezTo>
                      <a:pt x="3" y="14"/>
                      <a:pt x="0" y="11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181" y="0"/>
                    </a:lnTo>
                    <a:lnTo>
                      <a:pt x="181" y="0"/>
                    </a:lnTo>
                    <a:cubicBezTo>
                      <a:pt x="186" y="0"/>
                      <a:pt x="189" y="3"/>
                      <a:pt x="189" y="6"/>
                    </a:cubicBezTo>
                    <a:lnTo>
                      <a:pt x="189" y="6"/>
                    </a:lnTo>
                    <a:cubicBezTo>
                      <a:pt x="189" y="11"/>
                      <a:pt x="186" y="14"/>
                      <a:pt x="181" y="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A1B6FECD-5FFD-4745-8CB6-41D99BA280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78484" y="6132635"/>
                <a:ext cx="236295" cy="16487"/>
              </a:xfrm>
              <a:custGeom>
                <a:avLst/>
                <a:gdLst>
                  <a:gd name="T0" fmla="*/ 182 w 190"/>
                  <a:gd name="T1" fmla="*/ 14 h 15"/>
                  <a:gd name="T2" fmla="*/ 7 w 190"/>
                  <a:gd name="T3" fmla="*/ 14 h 15"/>
                  <a:gd name="T4" fmla="*/ 7 w 190"/>
                  <a:gd name="T5" fmla="*/ 14 h 15"/>
                  <a:gd name="T6" fmla="*/ 0 w 190"/>
                  <a:gd name="T7" fmla="*/ 6 h 15"/>
                  <a:gd name="T8" fmla="*/ 0 w 190"/>
                  <a:gd name="T9" fmla="*/ 6 h 15"/>
                  <a:gd name="T10" fmla="*/ 7 w 190"/>
                  <a:gd name="T11" fmla="*/ 0 h 15"/>
                  <a:gd name="T12" fmla="*/ 182 w 190"/>
                  <a:gd name="T13" fmla="*/ 0 h 15"/>
                  <a:gd name="T14" fmla="*/ 182 w 190"/>
                  <a:gd name="T15" fmla="*/ 0 h 15"/>
                  <a:gd name="T16" fmla="*/ 189 w 190"/>
                  <a:gd name="T17" fmla="*/ 6 h 15"/>
                  <a:gd name="T18" fmla="*/ 189 w 190"/>
                  <a:gd name="T19" fmla="*/ 6 h 15"/>
                  <a:gd name="T20" fmla="*/ 182 w 190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90" h="15">
                    <a:moveTo>
                      <a:pt x="182" y="14"/>
                    </a:moveTo>
                    <a:lnTo>
                      <a:pt x="7" y="14"/>
                    </a:lnTo>
                    <a:lnTo>
                      <a:pt x="7" y="14"/>
                    </a:lnTo>
                    <a:cubicBezTo>
                      <a:pt x="3" y="14"/>
                      <a:pt x="0" y="11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82" y="0"/>
                    </a:lnTo>
                    <a:lnTo>
                      <a:pt x="182" y="0"/>
                    </a:lnTo>
                    <a:cubicBezTo>
                      <a:pt x="185" y="0"/>
                      <a:pt x="189" y="3"/>
                      <a:pt x="189" y="6"/>
                    </a:cubicBezTo>
                    <a:lnTo>
                      <a:pt x="189" y="6"/>
                    </a:lnTo>
                    <a:cubicBezTo>
                      <a:pt x="189" y="11"/>
                      <a:pt x="185" y="14"/>
                      <a:pt x="182" y="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135">
                <a:extLst>
                  <a:ext uri="{FF2B5EF4-FFF2-40B4-BE49-F238E27FC236}">
                    <a16:creationId xmlns:a16="http://schemas.microsoft.com/office/drawing/2014/main" id="{C852BDF2-F7E2-4DB3-9557-CBA8E7B45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9827" y="6302987"/>
                <a:ext cx="120894" cy="120894"/>
              </a:xfrm>
              <a:custGeom>
                <a:avLst/>
                <a:gdLst>
                  <a:gd name="T0" fmla="*/ 8 w 99"/>
                  <a:gd name="T1" fmla="*/ 97 h 98"/>
                  <a:gd name="T2" fmla="*/ 8 w 99"/>
                  <a:gd name="T3" fmla="*/ 97 h 98"/>
                  <a:gd name="T4" fmla="*/ 3 w 99"/>
                  <a:gd name="T5" fmla="*/ 95 h 98"/>
                  <a:gd name="T6" fmla="*/ 3 w 99"/>
                  <a:gd name="T7" fmla="*/ 95 h 98"/>
                  <a:gd name="T8" fmla="*/ 3 w 99"/>
                  <a:gd name="T9" fmla="*/ 85 h 98"/>
                  <a:gd name="T10" fmla="*/ 86 w 99"/>
                  <a:gd name="T11" fmla="*/ 2 h 98"/>
                  <a:gd name="T12" fmla="*/ 86 w 99"/>
                  <a:gd name="T13" fmla="*/ 2 h 98"/>
                  <a:gd name="T14" fmla="*/ 96 w 99"/>
                  <a:gd name="T15" fmla="*/ 2 h 98"/>
                  <a:gd name="T16" fmla="*/ 96 w 99"/>
                  <a:gd name="T17" fmla="*/ 2 h 98"/>
                  <a:gd name="T18" fmla="*/ 96 w 99"/>
                  <a:gd name="T19" fmla="*/ 13 h 98"/>
                  <a:gd name="T20" fmla="*/ 13 w 99"/>
                  <a:gd name="T21" fmla="*/ 95 h 98"/>
                  <a:gd name="T22" fmla="*/ 13 w 99"/>
                  <a:gd name="T23" fmla="*/ 95 h 98"/>
                  <a:gd name="T24" fmla="*/ 8 w 99"/>
                  <a:gd name="T2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" h="98">
                    <a:moveTo>
                      <a:pt x="8" y="97"/>
                    </a:moveTo>
                    <a:lnTo>
                      <a:pt x="8" y="97"/>
                    </a:lnTo>
                    <a:cubicBezTo>
                      <a:pt x="6" y="97"/>
                      <a:pt x="4" y="97"/>
                      <a:pt x="3" y="95"/>
                    </a:cubicBezTo>
                    <a:lnTo>
                      <a:pt x="3" y="95"/>
                    </a:lnTo>
                    <a:cubicBezTo>
                      <a:pt x="0" y="92"/>
                      <a:pt x="0" y="88"/>
                      <a:pt x="3" y="85"/>
                    </a:cubicBezTo>
                    <a:lnTo>
                      <a:pt x="86" y="2"/>
                    </a:lnTo>
                    <a:lnTo>
                      <a:pt x="86" y="2"/>
                    </a:lnTo>
                    <a:cubicBezTo>
                      <a:pt x="88" y="0"/>
                      <a:pt x="93" y="0"/>
                      <a:pt x="96" y="2"/>
                    </a:cubicBezTo>
                    <a:lnTo>
                      <a:pt x="96" y="2"/>
                    </a:lnTo>
                    <a:cubicBezTo>
                      <a:pt x="98" y="6"/>
                      <a:pt x="98" y="10"/>
                      <a:pt x="96" y="13"/>
                    </a:cubicBezTo>
                    <a:lnTo>
                      <a:pt x="13" y="95"/>
                    </a:lnTo>
                    <a:lnTo>
                      <a:pt x="13" y="95"/>
                    </a:lnTo>
                    <a:cubicBezTo>
                      <a:pt x="12" y="97"/>
                      <a:pt x="10" y="97"/>
                      <a:pt x="8" y="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EDC88998-9817-46FA-A590-5ADE0A1F6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4936" y="5857875"/>
                <a:ext cx="120894" cy="120894"/>
              </a:xfrm>
              <a:custGeom>
                <a:avLst/>
                <a:gdLst>
                  <a:gd name="T0" fmla="*/ 8 w 99"/>
                  <a:gd name="T1" fmla="*/ 98 h 99"/>
                  <a:gd name="T2" fmla="*/ 8 w 99"/>
                  <a:gd name="T3" fmla="*/ 98 h 99"/>
                  <a:gd name="T4" fmla="*/ 3 w 99"/>
                  <a:gd name="T5" fmla="*/ 95 h 99"/>
                  <a:gd name="T6" fmla="*/ 3 w 99"/>
                  <a:gd name="T7" fmla="*/ 95 h 99"/>
                  <a:gd name="T8" fmla="*/ 3 w 99"/>
                  <a:gd name="T9" fmla="*/ 85 h 99"/>
                  <a:gd name="T10" fmla="*/ 85 w 99"/>
                  <a:gd name="T11" fmla="*/ 3 h 99"/>
                  <a:gd name="T12" fmla="*/ 85 w 99"/>
                  <a:gd name="T13" fmla="*/ 3 h 99"/>
                  <a:gd name="T14" fmla="*/ 96 w 99"/>
                  <a:gd name="T15" fmla="*/ 3 h 99"/>
                  <a:gd name="T16" fmla="*/ 96 w 99"/>
                  <a:gd name="T17" fmla="*/ 3 h 99"/>
                  <a:gd name="T18" fmla="*/ 96 w 99"/>
                  <a:gd name="T19" fmla="*/ 13 h 99"/>
                  <a:gd name="T20" fmla="*/ 13 w 99"/>
                  <a:gd name="T21" fmla="*/ 95 h 99"/>
                  <a:gd name="T22" fmla="*/ 13 w 99"/>
                  <a:gd name="T23" fmla="*/ 95 h 99"/>
                  <a:gd name="T24" fmla="*/ 8 w 99"/>
                  <a:gd name="T25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" h="99">
                    <a:moveTo>
                      <a:pt x="8" y="98"/>
                    </a:moveTo>
                    <a:lnTo>
                      <a:pt x="8" y="98"/>
                    </a:lnTo>
                    <a:cubicBezTo>
                      <a:pt x="6" y="98"/>
                      <a:pt x="5" y="97"/>
                      <a:pt x="3" y="95"/>
                    </a:cubicBezTo>
                    <a:lnTo>
                      <a:pt x="3" y="95"/>
                    </a:lnTo>
                    <a:cubicBezTo>
                      <a:pt x="0" y="93"/>
                      <a:pt x="0" y="88"/>
                      <a:pt x="3" y="85"/>
                    </a:cubicBezTo>
                    <a:lnTo>
                      <a:pt x="85" y="3"/>
                    </a:lnTo>
                    <a:lnTo>
                      <a:pt x="85" y="3"/>
                    </a:lnTo>
                    <a:cubicBezTo>
                      <a:pt x="88" y="0"/>
                      <a:pt x="93" y="0"/>
                      <a:pt x="96" y="3"/>
                    </a:cubicBezTo>
                    <a:lnTo>
                      <a:pt x="96" y="3"/>
                    </a:lnTo>
                    <a:cubicBezTo>
                      <a:pt x="98" y="5"/>
                      <a:pt x="98" y="10"/>
                      <a:pt x="96" y="13"/>
                    </a:cubicBezTo>
                    <a:lnTo>
                      <a:pt x="13" y="95"/>
                    </a:lnTo>
                    <a:lnTo>
                      <a:pt x="13" y="95"/>
                    </a:lnTo>
                    <a:cubicBezTo>
                      <a:pt x="11" y="97"/>
                      <a:pt x="9" y="98"/>
                      <a:pt x="8" y="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AA4F5E08-6698-40A7-99CA-B00BD91A9B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7205" y="6352442"/>
                <a:ext cx="71439" cy="153865"/>
              </a:xfrm>
              <a:custGeom>
                <a:avLst/>
                <a:gdLst>
                  <a:gd name="T0" fmla="*/ 8 w 58"/>
                  <a:gd name="T1" fmla="*/ 124 h 125"/>
                  <a:gd name="T2" fmla="*/ 8 w 58"/>
                  <a:gd name="T3" fmla="*/ 124 h 125"/>
                  <a:gd name="T4" fmla="*/ 6 w 58"/>
                  <a:gd name="T5" fmla="*/ 124 h 125"/>
                  <a:gd name="T6" fmla="*/ 6 w 58"/>
                  <a:gd name="T7" fmla="*/ 124 h 125"/>
                  <a:gd name="T8" fmla="*/ 1 w 58"/>
                  <a:gd name="T9" fmla="*/ 115 h 125"/>
                  <a:gd name="T10" fmla="*/ 42 w 58"/>
                  <a:gd name="T11" fmla="*/ 5 h 125"/>
                  <a:gd name="T12" fmla="*/ 42 w 58"/>
                  <a:gd name="T13" fmla="*/ 5 h 125"/>
                  <a:gd name="T14" fmla="*/ 51 w 58"/>
                  <a:gd name="T15" fmla="*/ 1 h 125"/>
                  <a:gd name="T16" fmla="*/ 51 w 58"/>
                  <a:gd name="T17" fmla="*/ 1 h 125"/>
                  <a:gd name="T18" fmla="*/ 56 w 58"/>
                  <a:gd name="T19" fmla="*/ 10 h 125"/>
                  <a:gd name="T20" fmla="*/ 15 w 58"/>
                  <a:gd name="T21" fmla="*/ 120 h 125"/>
                  <a:gd name="T22" fmla="*/ 15 w 58"/>
                  <a:gd name="T23" fmla="*/ 120 h 125"/>
                  <a:gd name="T24" fmla="*/ 8 w 58"/>
                  <a:gd name="T25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125">
                    <a:moveTo>
                      <a:pt x="8" y="124"/>
                    </a:moveTo>
                    <a:lnTo>
                      <a:pt x="8" y="124"/>
                    </a:lnTo>
                    <a:lnTo>
                      <a:pt x="6" y="124"/>
                    </a:lnTo>
                    <a:lnTo>
                      <a:pt x="6" y="124"/>
                    </a:lnTo>
                    <a:cubicBezTo>
                      <a:pt x="2" y="122"/>
                      <a:pt x="0" y="119"/>
                      <a:pt x="1" y="115"/>
                    </a:cubicBezTo>
                    <a:lnTo>
                      <a:pt x="42" y="5"/>
                    </a:lnTo>
                    <a:lnTo>
                      <a:pt x="42" y="5"/>
                    </a:lnTo>
                    <a:cubicBezTo>
                      <a:pt x="44" y="2"/>
                      <a:pt x="48" y="0"/>
                      <a:pt x="51" y="1"/>
                    </a:cubicBezTo>
                    <a:lnTo>
                      <a:pt x="51" y="1"/>
                    </a:lnTo>
                    <a:cubicBezTo>
                      <a:pt x="55" y="3"/>
                      <a:pt x="57" y="7"/>
                      <a:pt x="56" y="10"/>
                    </a:cubicBezTo>
                    <a:lnTo>
                      <a:pt x="15" y="120"/>
                    </a:lnTo>
                    <a:lnTo>
                      <a:pt x="15" y="120"/>
                    </a:lnTo>
                    <a:cubicBezTo>
                      <a:pt x="14" y="123"/>
                      <a:pt x="11" y="124"/>
                      <a:pt x="8" y="1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10760C1D-873C-4B6F-8B00-AE44F65188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2510" y="5764458"/>
                <a:ext cx="71436" cy="153865"/>
              </a:xfrm>
              <a:custGeom>
                <a:avLst/>
                <a:gdLst>
                  <a:gd name="T0" fmla="*/ 8 w 58"/>
                  <a:gd name="T1" fmla="*/ 124 h 125"/>
                  <a:gd name="T2" fmla="*/ 8 w 58"/>
                  <a:gd name="T3" fmla="*/ 124 h 125"/>
                  <a:gd name="T4" fmla="*/ 6 w 58"/>
                  <a:gd name="T5" fmla="*/ 124 h 125"/>
                  <a:gd name="T6" fmla="*/ 6 w 58"/>
                  <a:gd name="T7" fmla="*/ 124 h 125"/>
                  <a:gd name="T8" fmla="*/ 1 w 58"/>
                  <a:gd name="T9" fmla="*/ 114 h 125"/>
                  <a:gd name="T10" fmla="*/ 42 w 58"/>
                  <a:gd name="T11" fmla="*/ 5 h 125"/>
                  <a:gd name="T12" fmla="*/ 42 w 58"/>
                  <a:gd name="T13" fmla="*/ 5 h 125"/>
                  <a:gd name="T14" fmla="*/ 51 w 58"/>
                  <a:gd name="T15" fmla="*/ 1 h 125"/>
                  <a:gd name="T16" fmla="*/ 51 w 58"/>
                  <a:gd name="T17" fmla="*/ 1 h 125"/>
                  <a:gd name="T18" fmla="*/ 56 w 58"/>
                  <a:gd name="T19" fmla="*/ 10 h 125"/>
                  <a:gd name="T20" fmla="*/ 15 w 58"/>
                  <a:gd name="T21" fmla="*/ 120 h 125"/>
                  <a:gd name="T22" fmla="*/ 15 w 58"/>
                  <a:gd name="T23" fmla="*/ 120 h 125"/>
                  <a:gd name="T24" fmla="*/ 8 w 58"/>
                  <a:gd name="T25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125">
                    <a:moveTo>
                      <a:pt x="8" y="124"/>
                    </a:moveTo>
                    <a:lnTo>
                      <a:pt x="8" y="124"/>
                    </a:lnTo>
                    <a:lnTo>
                      <a:pt x="6" y="124"/>
                    </a:lnTo>
                    <a:lnTo>
                      <a:pt x="6" y="124"/>
                    </a:lnTo>
                    <a:cubicBezTo>
                      <a:pt x="2" y="122"/>
                      <a:pt x="0" y="118"/>
                      <a:pt x="1" y="114"/>
                    </a:cubicBezTo>
                    <a:lnTo>
                      <a:pt x="42" y="5"/>
                    </a:lnTo>
                    <a:lnTo>
                      <a:pt x="42" y="5"/>
                    </a:lnTo>
                    <a:cubicBezTo>
                      <a:pt x="44" y="2"/>
                      <a:pt x="48" y="0"/>
                      <a:pt x="51" y="1"/>
                    </a:cubicBezTo>
                    <a:lnTo>
                      <a:pt x="51" y="1"/>
                    </a:lnTo>
                    <a:cubicBezTo>
                      <a:pt x="55" y="2"/>
                      <a:pt x="57" y="6"/>
                      <a:pt x="56" y="10"/>
                    </a:cubicBezTo>
                    <a:lnTo>
                      <a:pt x="15" y="120"/>
                    </a:lnTo>
                    <a:lnTo>
                      <a:pt x="15" y="120"/>
                    </a:lnTo>
                    <a:cubicBezTo>
                      <a:pt x="14" y="122"/>
                      <a:pt x="11" y="124"/>
                      <a:pt x="8" y="1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7F6F2401-842A-4B4B-92A5-B357F7792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2510" y="6352442"/>
                <a:ext cx="71436" cy="153865"/>
              </a:xfrm>
              <a:custGeom>
                <a:avLst/>
                <a:gdLst>
                  <a:gd name="T0" fmla="*/ 49 w 58"/>
                  <a:gd name="T1" fmla="*/ 124 h 125"/>
                  <a:gd name="T2" fmla="*/ 49 w 58"/>
                  <a:gd name="T3" fmla="*/ 124 h 125"/>
                  <a:gd name="T4" fmla="*/ 42 w 58"/>
                  <a:gd name="T5" fmla="*/ 120 h 125"/>
                  <a:gd name="T6" fmla="*/ 1 w 58"/>
                  <a:gd name="T7" fmla="*/ 10 h 125"/>
                  <a:gd name="T8" fmla="*/ 1 w 58"/>
                  <a:gd name="T9" fmla="*/ 10 h 125"/>
                  <a:gd name="T10" fmla="*/ 6 w 58"/>
                  <a:gd name="T11" fmla="*/ 1 h 125"/>
                  <a:gd name="T12" fmla="*/ 6 w 58"/>
                  <a:gd name="T13" fmla="*/ 1 h 125"/>
                  <a:gd name="T14" fmla="*/ 15 w 58"/>
                  <a:gd name="T15" fmla="*/ 5 h 125"/>
                  <a:gd name="T16" fmla="*/ 56 w 58"/>
                  <a:gd name="T17" fmla="*/ 115 h 125"/>
                  <a:gd name="T18" fmla="*/ 56 w 58"/>
                  <a:gd name="T19" fmla="*/ 115 h 125"/>
                  <a:gd name="T20" fmla="*/ 51 w 58"/>
                  <a:gd name="T21" fmla="*/ 124 h 125"/>
                  <a:gd name="T22" fmla="*/ 51 w 58"/>
                  <a:gd name="T23" fmla="*/ 124 h 125"/>
                  <a:gd name="T24" fmla="*/ 49 w 58"/>
                  <a:gd name="T25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125">
                    <a:moveTo>
                      <a:pt x="49" y="124"/>
                    </a:moveTo>
                    <a:lnTo>
                      <a:pt x="49" y="124"/>
                    </a:lnTo>
                    <a:cubicBezTo>
                      <a:pt x="47" y="124"/>
                      <a:pt x="44" y="123"/>
                      <a:pt x="42" y="120"/>
                    </a:cubicBezTo>
                    <a:lnTo>
                      <a:pt x="1" y="10"/>
                    </a:lnTo>
                    <a:lnTo>
                      <a:pt x="1" y="10"/>
                    </a:lnTo>
                    <a:cubicBezTo>
                      <a:pt x="0" y="7"/>
                      <a:pt x="2" y="3"/>
                      <a:pt x="6" y="1"/>
                    </a:cubicBezTo>
                    <a:lnTo>
                      <a:pt x="6" y="1"/>
                    </a:lnTo>
                    <a:cubicBezTo>
                      <a:pt x="9" y="0"/>
                      <a:pt x="14" y="2"/>
                      <a:pt x="15" y="5"/>
                    </a:cubicBezTo>
                    <a:lnTo>
                      <a:pt x="56" y="115"/>
                    </a:lnTo>
                    <a:lnTo>
                      <a:pt x="56" y="115"/>
                    </a:lnTo>
                    <a:cubicBezTo>
                      <a:pt x="57" y="119"/>
                      <a:pt x="55" y="122"/>
                      <a:pt x="51" y="124"/>
                    </a:cubicBezTo>
                    <a:lnTo>
                      <a:pt x="51" y="124"/>
                    </a:lnTo>
                    <a:cubicBezTo>
                      <a:pt x="51" y="124"/>
                      <a:pt x="50" y="124"/>
                      <a:pt x="49" y="1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5B9D4AFF-7EA8-44F4-95DA-198290507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7205" y="5764458"/>
                <a:ext cx="71439" cy="153865"/>
              </a:xfrm>
              <a:custGeom>
                <a:avLst/>
                <a:gdLst>
                  <a:gd name="T0" fmla="*/ 49 w 58"/>
                  <a:gd name="T1" fmla="*/ 124 h 125"/>
                  <a:gd name="T2" fmla="*/ 49 w 58"/>
                  <a:gd name="T3" fmla="*/ 124 h 125"/>
                  <a:gd name="T4" fmla="*/ 42 w 58"/>
                  <a:gd name="T5" fmla="*/ 120 h 125"/>
                  <a:gd name="T6" fmla="*/ 1 w 58"/>
                  <a:gd name="T7" fmla="*/ 10 h 125"/>
                  <a:gd name="T8" fmla="*/ 1 w 58"/>
                  <a:gd name="T9" fmla="*/ 10 h 125"/>
                  <a:gd name="T10" fmla="*/ 6 w 58"/>
                  <a:gd name="T11" fmla="*/ 1 h 125"/>
                  <a:gd name="T12" fmla="*/ 6 w 58"/>
                  <a:gd name="T13" fmla="*/ 1 h 125"/>
                  <a:gd name="T14" fmla="*/ 15 w 58"/>
                  <a:gd name="T15" fmla="*/ 5 h 125"/>
                  <a:gd name="T16" fmla="*/ 56 w 58"/>
                  <a:gd name="T17" fmla="*/ 114 h 125"/>
                  <a:gd name="T18" fmla="*/ 56 w 58"/>
                  <a:gd name="T19" fmla="*/ 114 h 125"/>
                  <a:gd name="T20" fmla="*/ 51 w 58"/>
                  <a:gd name="T21" fmla="*/ 124 h 125"/>
                  <a:gd name="T22" fmla="*/ 51 w 58"/>
                  <a:gd name="T23" fmla="*/ 124 h 125"/>
                  <a:gd name="T24" fmla="*/ 49 w 58"/>
                  <a:gd name="T25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" h="125">
                    <a:moveTo>
                      <a:pt x="49" y="124"/>
                    </a:moveTo>
                    <a:lnTo>
                      <a:pt x="49" y="124"/>
                    </a:lnTo>
                    <a:cubicBezTo>
                      <a:pt x="47" y="124"/>
                      <a:pt x="44" y="122"/>
                      <a:pt x="42" y="120"/>
                    </a:cubicBezTo>
                    <a:lnTo>
                      <a:pt x="1" y="10"/>
                    </a:lnTo>
                    <a:lnTo>
                      <a:pt x="1" y="10"/>
                    </a:lnTo>
                    <a:cubicBezTo>
                      <a:pt x="0" y="6"/>
                      <a:pt x="2" y="2"/>
                      <a:pt x="6" y="1"/>
                    </a:cubicBezTo>
                    <a:lnTo>
                      <a:pt x="6" y="1"/>
                    </a:lnTo>
                    <a:cubicBezTo>
                      <a:pt x="9" y="0"/>
                      <a:pt x="14" y="2"/>
                      <a:pt x="15" y="5"/>
                    </a:cubicBezTo>
                    <a:lnTo>
                      <a:pt x="56" y="114"/>
                    </a:lnTo>
                    <a:lnTo>
                      <a:pt x="56" y="114"/>
                    </a:lnTo>
                    <a:cubicBezTo>
                      <a:pt x="57" y="118"/>
                      <a:pt x="55" y="122"/>
                      <a:pt x="51" y="124"/>
                    </a:cubicBezTo>
                    <a:lnTo>
                      <a:pt x="51" y="124"/>
                    </a:lnTo>
                    <a:cubicBezTo>
                      <a:pt x="51" y="124"/>
                      <a:pt x="50" y="124"/>
                      <a:pt x="49" y="1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F04334E4-926D-48D8-9FF2-4A6D70212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4395" y="6231548"/>
                <a:ext cx="153865" cy="82430"/>
              </a:xfrm>
              <a:custGeom>
                <a:avLst/>
                <a:gdLst>
                  <a:gd name="T0" fmla="*/ 115 w 124"/>
                  <a:gd name="T1" fmla="*/ 63 h 64"/>
                  <a:gd name="T2" fmla="*/ 115 w 124"/>
                  <a:gd name="T3" fmla="*/ 63 h 64"/>
                  <a:gd name="T4" fmla="*/ 112 w 124"/>
                  <a:gd name="T5" fmla="*/ 62 h 64"/>
                  <a:gd name="T6" fmla="*/ 5 w 124"/>
                  <a:gd name="T7" fmla="*/ 14 h 64"/>
                  <a:gd name="T8" fmla="*/ 5 w 124"/>
                  <a:gd name="T9" fmla="*/ 14 h 64"/>
                  <a:gd name="T10" fmla="*/ 2 w 124"/>
                  <a:gd name="T11" fmla="*/ 4 h 64"/>
                  <a:gd name="T12" fmla="*/ 2 w 124"/>
                  <a:gd name="T13" fmla="*/ 4 h 64"/>
                  <a:gd name="T14" fmla="*/ 11 w 124"/>
                  <a:gd name="T15" fmla="*/ 1 h 64"/>
                  <a:gd name="T16" fmla="*/ 118 w 124"/>
                  <a:gd name="T17" fmla="*/ 49 h 64"/>
                  <a:gd name="T18" fmla="*/ 118 w 124"/>
                  <a:gd name="T19" fmla="*/ 49 h 64"/>
                  <a:gd name="T20" fmla="*/ 121 w 124"/>
                  <a:gd name="T21" fmla="*/ 59 h 64"/>
                  <a:gd name="T22" fmla="*/ 121 w 124"/>
                  <a:gd name="T23" fmla="*/ 59 h 64"/>
                  <a:gd name="T24" fmla="*/ 115 w 124"/>
                  <a:gd name="T25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4" h="64">
                    <a:moveTo>
                      <a:pt x="115" y="63"/>
                    </a:moveTo>
                    <a:lnTo>
                      <a:pt x="115" y="63"/>
                    </a:lnTo>
                    <a:cubicBezTo>
                      <a:pt x="114" y="63"/>
                      <a:pt x="113" y="63"/>
                      <a:pt x="112" y="62"/>
                    </a:cubicBezTo>
                    <a:lnTo>
                      <a:pt x="5" y="14"/>
                    </a:lnTo>
                    <a:lnTo>
                      <a:pt x="5" y="14"/>
                    </a:lnTo>
                    <a:cubicBezTo>
                      <a:pt x="2" y="12"/>
                      <a:pt x="0" y="8"/>
                      <a:pt x="2" y="4"/>
                    </a:cubicBezTo>
                    <a:lnTo>
                      <a:pt x="2" y="4"/>
                    </a:lnTo>
                    <a:cubicBezTo>
                      <a:pt x="4" y="1"/>
                      <a:pt x="8" y="0"/>
                      <a:pt x="11" y="1"/>
                    </a:cubicBezTo>
                    <a:lnTo>
                      <a:pt x="118" y="49"/>
                    </a:lnTo>
                    <a:lnTo>
                      <a:pt x="118" y="49"/>
                    </a:lnTo>
                    <a:cubicBezTo>
                      <a:pt x="121" y="51"/>
                      <a:pt x="123" y="55"/>
                      <a:pt x="121" y="59"/>
                    </a:cubicBezTo>
                    <a:lnTo>
                      <a:pt x="121" y="59"/>
                    </a:lnTo>
                    <a:cubicBezTo>
                      <a:pt x="120" y="61"/>
                      <a:pt x="117" y="63"/>
                      <a:pt x="115" y="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EDFBFE6A-95DB-4936-A9C5-E02FD9E1D9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2895" y="5967779"/>
                <a:ext cx="153865" cy="76933"/>
              </a:xfrm>
              <a:custGeom>
                <a:avLst/>
                <a:gdLst>
                  <a:gd name="T0" fmla="*/ 115 w 124"/>
                  <a:gd name="T1" fmla="*/ 62 h 63"/>
                  <a:gd name="T2" fmla="*/ 115 w 124"/>
                  <a:gd name="T3" fmla="*/ 62 h 63"/>
                  <a:gd name="T4" fmla="*/ 112 w 124"/>
                  <a:gd name="T5" fmla="*/ 62 h 63"/>
                  <a:gd name="T6" fmla="*/ 5 w 124"/>
                  <a:gd name="T7" fmla="*/ 14 h 63"/>
                  <a:gd name="T8" fmla="*/ 5 w 124"/>
                  <a:gd name="T9" fmla="*/ 14 h 63"/>
                  <a:gd name="T10" fmla="*/ 2 w 124"/>
                  <a:gd name="T11" fmla="*/ 4 h 63"/>
                  <a:gd name="T12" fmla="*/ 2 w 124"/>
                  <a:gd name="T13" fmla="*/ 4 h 63"/>
                  <a:gd name="T14" fmla="*/ 12 w 124"/>
                  <a:gd name="T15" fmla="*/ 1 h 63"/>
                  <a:gd name="T16" fmla="*/ 118 w 124"/>
                  <a:gd name="T17" fmla="*/ 49 h 63"/>
                  <a:gd name="T18" fmla="*/ 118 w 124"/>
                  <a:gd name="T19" fmla="*/ 49 h 63"/>
                  <a:gd name="T20" fmla="*/ 122 w 124"/>
                  <a:gd name="T21" fmla="*/ 58 h 63"/>
                  <a:gd name="T22" fmla="*/ 122 w 124"/>
                  <a:gd name="T23" fmla="*/ 58 h 63"/>
                  <a:gd name="T24" fmla="*/ 115 w 124"/>
                  <a:gd name="T25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4" h="63">
                    <a:moveTo>
                      <a:pt x="115" y="62"/>
                    </a:moveTo>
                    <a:lnTo>
                      <a:pt x="115" y="62"/>
                    </a:lnTo>
                    <a:cubicBezTo>
                      <a:pt x="114" y="62"/>
                      <a:pt x="113" y="62"/>
                      <a:pt x="112" y="62"/>
                    </a:cubicBezTo>
                    <a:lnTo>
                      <a:pt x="5" y="14"/>
                    </a:lnTo>
                    <a:lnTo>
                      <a:pt x="5" y="14"/>
                    </a:lnTo>
                    <a:cubicBezTo>
                      <a:pt x="2" y="13"/>
                      <a:pt x="0" y="8"/>
                      <a:pt x="2" y="4"/>
                    </a:cubicBezTo>
                    <a:lnTo>
                      <a:pt x="2" y="4"/>
                    </a:lnTo>
                    <a:cubicBezTo>
                      <a:pt x="4" y="1"/>
                      <a:pt x="8" y="0"/>
                      <a:pt x="12" y="1"/>
                    </a:cubicBezTo>
                    <a:lnTo>
                      <a:pt x="118" y="49"/>
                    </a:lnTo>
                    <a:lnTo>
                      <a:pt x="118" y="49"/>
                    </a:lnTo>
                    <a:cubicBezTo>
                      <a:pt x="122" y="51"/>
                      <a:pt x="123" y="55"/>
                      <a:pt x="122" y="58"/>
                    </a:cubicBezTo>
                    <a:lnTo>
                      <a:pt x="122" y="58"/>
                    </a:lnTo>
                    <a:cubicBezTo>
                      <a:pt x="120" y="61"/>
                      <a:pt x="118" y="62"/>
                      <a:pt x="115" y="6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615250CC-4679-4847-BF05-A7413AE22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9888" y="5995257"/>
                <a:ext cx="159362" cy="71436"/>
              </a:xfrm>
              <a:custGeom>
                <a:avLst/>
                <a:gdLst>
                  <a:gd name="T0" fmla="*/ 8 w 127"/>
                  <a:gd name="T1" fmla="*/ 56 h 57"/>
                  <a:gd name="T2" fmla="*/ 8 w 127"/>
                  <a:gd name="T3" fmla="*/ 56 h 57"/>
                  <a:gd name="T4" fmla="*/ 1 w 127"/>
                  <a:gd name="T5" fmla="*/ 52 h 57"/>
                  <a:gd name="T6" fmla="*/ 1 w 127"/>
                  <a:gd name="T7" fmla="*/ 52 h 57"/>
                  <a:gd name="T8" fmla="*/ 6 w 127"/>
                  <a:gd name="T9" fmla="*/ 43 h 57"/>
                  <a:gd name="T10" fmla="*/ 115 w 127"/>
                  <a:gd name="T11" fmla="*/ 1 h 57"/>
                  <a:gd name="T12" fmla="*/ 115 w 127"/>
                  <a:gd name="T13" fmla="*/ 1 h 57"/>
                  <a:gd name="T14" fmla="*/ 125 w 127"/>
                  <a:gd name="T15" fmla="*/ 5 h 57"/>
                  <a:gd name="T16" fmla="*/ 125 w 127"/>
                  <a:gd name="T17" fmla="*/ 5 h 57"/>
                  <a:gd name="T18" fmla="*/ 120 w 127"/>
                  <a:gd name="T19" fmla="*/ 15 h 57"/>
                  <a:gd name="T20" fmla="*/ 11 w 127"/>
                  <a:gd name="T21" fmla="*/ 55 h 57"/>
                  <a:gd name="T22" fmla="*/ 11 w 127"/>
                  <a:gd name="T23" fmla="*/ 55 h 57"/>
                  <a:gd name="T24" fmla="*/ 8 w 127"/>
                  <a:gd name="T25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57">
                    <a:moveTo>
                      <a:pt x="8" y="56"/>
                    </a:moveTo>
                    <a:lnTo>
                      <a:pt x="8" y="56"/>
                    </a:lnTo>
                    <a:cubicBezTo>
                      <a:pt x="5" y="56"/>
                      <a:pt x="3" y="54"/>
                      <a:pt x="1" y="52"/>
                    </a:cubicBezTo>
                    <a:lnTo>
                      <a:pt x="1" y="52"/>
                    </a:lnTo>
                    <a:cubicBezTo>
                      <a:pt x="0" y="48"/>
                      <a:pt x="2" y="44"/>
                      <a:pt x="6" y="43"/>
                    </a:cubicBezTo>
                    <a:lnTo>
                      <a:pt x="115" y="1"/>
                    </a:lnTo>
                    <a:lnTo>
                      <a:pt x="115" y="1"/>
                    </a:lnTo>
                    <a:cubicBezTo>
                      <a:pt x="119" y="0"/>
                      <a:pt x="122" y="2"/>
                      <a:pt x="125" y="5"/>
                    </a:cubicBezTo>
                    <a:lnTo>
                      <a:pt x="125" y="5"/>
                    </a:lnTo>
                    <a:cubicBezTo>
                      <a:pt x="126" y="9"/>
                      <a:pt x="124" y="13"/>
                      <a:pt x="120" y="15"/>
                    </a:cubicBezTo>
                    <a:lnTo>
                      <a:pt x="11" y="55"/>
                    </a:lnTo>
                    <a:lnTo>
                      <a:pt x="11" y="55"/>
                    </a:lnTo>
                    <a:cubicBezTo>
                      <a:pt x="10" y="56"/>
                      <a:pt x="9" y="56"/>
                      <a:pt x="8" y="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722CF81D-82DF-43B3-8E96-80B31794A9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1904" y="6215064"/>
                <a:ext cx="159359" cy="71436"/>
              </a:xfrm>
              <a:custGeom>
                <a:avLst/>
                <a:gdLst>
                  <a:gd name="T0" fmla="*/ 8 w 126"/>
                  <a:gd name="T1" fmla="*/ 56 h 57"/>
                  <a:gd name="T2" fmla="*/ 8 w 126"/>
                  <a:gd name="T3" fmla="*/ 56 h 57"/>
                  <a:gd name="T4" fmla="*/ 1 w 126"/>
                  <a:gd name="T5" fmla="*/ 52 h 57"/>
                  <a:gd name="T6" fmla="*/ 1 w 126"/>
                  <a:gd name="T7" fmla="*/ 52 h 57"/>
                  <a:gd name="T8" fmla="*/ 6 w 126"/>
                  <a:gd name="T9" fmla="*/ 43 h 57"/>
                  <a:gd name="T10" fmla="*/ 115 w 126"/>
                  <a:gd name="T11" fmla="*/ 1 h 57"/>
                  <a:gd name="T12" fmla="*/ 115 w 126"/>
                  <a:gd name="T13" fmla="*/ 1 h 57"/>
                  <a:gd name="T14" fmla="*/ 124 w 126"/>
                  <a:gd name="T15" fmla="*/ 5 h 57"/>
                  <a:gd name="T16" fmla="*/ 124 w 126"/>
                  <a:gd name="T17" fmla="*/ 5 h 57"/>
                  <a:gd name="T18" fmla="*/ 119 w 126"/>
                  <a:gd name="T19" fmla="*/ 14 h 57"/>
                  <a:gd name="T20" fmla="*/ 11 w 126"/>
                  <a:gd name="T21" fmla="*/ 55 h 57"/>
                  <a:gd name="T22" fmla="*/ 11 w 126"/>
                  <a:gd name="T23" fmla="*/ 55 h 57"/>
                  <a:gd name="T24" fmla="*/ 8 w 126"/>
                  <a:gd name="T25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6" h="57">
                    <a:moveTo>
                      <a:pt x="8" y="56"/>
                    </a:moveTo>
                    <a:lnTo>
                      <a:pt x="8" y="56"/>
                    </a:lnTo>
                    <a:cubicBezTo>
                      <a:pt x="5" y="56"/>
                      <a:pt x="3" y="54"/>
                      <a:pt x="1" y="52"/>
                    </a:cubicBezTo>
                    <a:lnTo>
                      <a:pt x="1" y="52"/>
                    </a:lnTo>
                    <a:cubicBezTo>
                      <a:pt x="0" y="48"/>
                      <a:pt x="2" y="44"/>
                      <a:pt x="6" y="43"/>
                    </a:cubicBezTo>
                    <a:lnTo>
                      <a:pt x="115" y="1"/>
                    </a:lnTo>
                    <a:lnTo>
                      <a:pt x="115" y="1"/>
                    </a:lnTo>
                    <a:cubicBezTo>
                      <a:pt x="118" y="0"/>
                      <a:pt x="122" y="2"/>
                      <a:pt x="124" y="5"/>
                    </a:cubicBezTo>
                    <a:lnTo>
                      <a:pt x="124" y="5"/>
                    </a:lnTo>
                    <a:cubicBezTo>
                      <a:pt x="125" y="9"/>
                      <a:pt x="123" y="13"/>
                      <a:pt x="119" y="14"/>
                    </a:cubicBezTo>
                    <a:lnTo>
                      <a:pt x="11" y="55"/>
                    </a:lnTo>
                    <a:lnTo>
                      <a:pt x="11" y="55"/>
                    </a:lnTo>
                    <a:cubicBezTo>
                      <a:pt x="9" y="56"/>
                      <a:pt x="9" y="56"/>
                      <a:pt x="8" y="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45">
                <a:extLst>
                  <a:ext uri="{FF2B5EF4-FFF2-40B4-BE49-F238E27FC236}">
                    <a16:creationId xmlns:a16="http://schemas.microsoft.com/office/drawing/2014/main" id="{18CE0689-FC58-4153-8AE5-408253AE7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9888" y="5995257"/>
                <a:ext cx="159362" cy="71436"/>
              </a:xfrm>
              <a:custGeom>
                <a:avLst/>
                <a:gdLst>
                  <a:gd name="T0" fmla="*/ 8 w 127"/>
                  <a:gd name="T1" fmla="*/ 56 h 57"/>
                  <a:gd name="T2" fmla="*/ 8 w 127"/>
                  <a:gd name="T3" fmla="*/ 56 h 57"/>
                  <a:gd name="T4" fmla="*/ 1 w 127"/>
                  <a:gd name="T5" fmla="*/ 52 h 57"/>
                  <a:gd name="T6" fmla="*/ 1 w 127"/>
                  <a:gd name="T7" fmla="*/ 52 h 57"/>
                  <a:gd name="T8" fmla="*/ 6 w 127"/>
                  <a:gd name="T9" fmla="*/ 43 h 57"/>
                  <a:gd name="T10" fmla="*/ 115 w 127"/>
                  <a:gd name="T11" fmla="*/ 1 h 57"/>
                  <a:gd name="T12" fmla="*/ 115 w 127"/>
                  <a:gd name="T13" fmla="*/ 1 h 57"/>
                  <a:gd name="T14" fmla="*/ 125 w 127"/>
                  <a:gd name="T15" fmla="*/ 5 h 57"/>
                  <a:gd name="T16" fmla="*/ 125 w 127"/>
                  <a:gd name="T17" fmla="*/ 5 h 57"/>
                  <a:gd name="T18" fmla="*/ 120 w 127"/>
                  <a:gd name="T19" fmla="*/ 15 h 57"/>
                  <a:gd name="T20" fmla="*/ 11 w 127"/>
                  <a:gd name="T21" fmla="*/ 55 h 57"/>
                  <a:gd name="T22" fmla="*/ 11 w 127"/>
                  <a:gd name="T23" fmla="*/ 55 h 57"/>
                  <a:gd name="T24" fmla="*/ 8 w 127"/>
                  <a:gd name="T25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57">
                    <a:moveTo>
                      <a:pt x="8" y="56"/>
                    </a:moveTo>
                    <a:lnTo>
                      <a:pt x="8" y="56"/>
                    </a:lnTo>
                    <a:cubicBezTo>
                      <a:pt x="5" y="56"/>
                      <a:pt x="3" y="54"/>
                      <a:pt x="1" y="52"/>
                    </a:cubicBezTo>
                    <a:lnTo>
                      <a:pt x="1" y="52"/>
                    </a:lnTo>
                    <a:cubicBezTo>
                      <a:pt x="0" y="48"/>
                      <a:pt x="2" y="44"/>
                      <a:pt x="6" y="43"/>
                    </a:cubicBezTo>
                    <a:lnTo>
                      <a:pt x="115" y="1"/>
                    </a:lnTo>
                    <a:lnTo>
                      <a:pt x="115" y="1"/>
                    </a:lnTo>
                    <a:cubicBezTo>
                      <a:pt x="119" y="0"/>
                      <a:pt x="122" y="2"/>
                      <a:pt x="125" y="5"/>
                    </a:cubicBezTo>
                    <a:lnTo>
                      <a:pt x="125" y="5"/>
                    </a:lnTo>
                    <a:cubicBezTo>
                      <a:pt x="126" y="9"/>
                      <a:pt x="124" y="13"/>
                      <a:pt x="120" y="15"/>
                    </a:cubicBezTo>
                    <a:lnTo>
                      <a:pt x="11" y="55"/>
                    </a:lnTo>
                    <a:lnTo>
                      <a:pt x="11" y="55"/>
                    </a:lnTo>
                    <a:cubicBezTo>
                      <a:pt x="10" y="56"/>
                      <a:pt x="9" y="56"/>
                      <a:pt x="8" y="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146">
                <a:extLst>
                  <a:ext uri="{FF2B5EF4-FFF2-40B4-BE49-F238E27FC236}">
                    <a16:creationId xmlns:a16="http://schemas.microsoft.com/office/drawing/2014/main" id="{7B0D3B1F-FAF7-4C4E-A4AE-BBD64E85E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1904" y="6215064"/>
                <a:ext cx="159359" cy="71436"/>
              </a:xfrm>
              <a:custGeom>
                <a:avLst/>
                <a:gdLst>
                  <a:gd name="T0" fmla="*/ 8 w 126"/>
                  <a:gd name="T1" fmla="*/ 56 h 57"/>
                  <a:gd name="T2" fmla="*/ 8 w 126"/>
                  <a:gd name="T3" fmla="*/ 56 h 57"/>
                  <a:gd name="T4" fmla="*/ 1 w 126"/>
                  <a:gd name="T5" fmla="*/ 52 h 57"/>
                  <a:gd name="T6" fmla="*/ 1 w 126"/>
                  <a:gd name="T7" fmla="*/ 52 h 57"/>
                  <a:gd name="T8" fmla="*/ 6 w 126"/>
                  <a:gd name="T9" fmla="*/ 43 h 57"/>
                  <a:gd name="T10" fmla="*/ 115 w 126"/>
                  <a:gd name="T11" fmla="*/ 1 h 57"/>
                  <a:gd name="T12" fmla="*/ 115 w 126"/>
                  <a:gd name="T13" fmla="*/ 1 h 57"/>
                  <a:gd name="T14" fmla="*/ 124 w 126"/>
                  <a:gd name="T15" fmla="*/ 5 h 57"/>
                  <a:gd name="T16" fmla="*/ 124 w 126"/>
                  <a:gd name="T17" fmla="*/ 5 h 57"/>
                  <a:gd name="T18" fmla="*/ 119 w 126"/>
                  <a:gd name="T19" fmla="*/ 14 h 57"/>
                  <a:gd name="T20" fmla="*/ 11 w 126"/>
                  <a:gd name="T21" fmla="*/ 55 h 57"/>
                  <a:gd name="T22" fmla="*/ 11 w 126"/>
                  <a:gd name="T23" fmla="*/ 55 h 57"/>
                  <a:gd name="T24" fmla="*/ 8 w 126"/>
                  <a:gd name="T25" fmla="*/ 56 h 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6" h="57">
                    <a:moveTo>
                      <a:pt x="8" y="56"/>
                    </a:moveTo>
                    <a:lnTo>
                      <a:pt x="8" y="56"/>
                    </a:lnTo>
                    <a:cubicBezTo>
                      <a:pt x="5" y="56"/>
                      <a:pt x="3" y="54"/>
                      <a:pt x="1" y="52"/>
                    </a:cubicBezTo>
                    <a:lnTo>
                      <a:pt x="1" y="52"/>
                    </a:lnTo>
                    <a:cubicBezTo>
                      <a:pt x="0" y="48"/>
                      <a:pt x="2" y="44"/>
                      <a:pt x="6" y="43"/>
                    </a:cubicBezTo>
                    <a:lnTo>
                      <a:pt x="115" y="1"/>
                    </a:lnTo>
                    <a:lnTo>
                      <a:pt x="115" y="1"/>
                    </a:lnTo>
                    <a:cubicBezTo>
                      <a:pt x="118" y="0"/>
                      <a:pt x="122" y="2"/>
                      <a:pt x="124" y="5"/>
                    </a:cubicBezTo>
                    <a:lnTo>
                      <a:pt x="124" y="5"/>
                    </a:lnTo>
                    <a:cubicBezTo>
                      <a:pt x="125" y="9"/>
                      <a:pt x="123" y="13"/>
                      <a:pt x="119" y="14"/>
                    </a:cubicBezTo>
                    <a:lnTo>
                      <a:pt x="11" y="55"/>
                    </a:lnTo>
                    <a:lnTo>
                      <a:pt x="11" y="55"/>
                    </a:lnTo>
                    <a:cubicBezTo>
                      <a:pt x="9" y="56"/>
                      <a:pt x="9" y="56"/>
                      <a:pt x="8" y="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147">
                <a:extLst>
                  <a:ext uri="{FF2B5EF4-FFF2-40B4-BE49-F238E27FC236}">
                    <a16:creationId xmlns:a16="http://schemas.microsoft.com/office/drawing/2014/main" id="{86521061-59F2-43D2-AC8A-E5DEBE2F1C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9827" y="5857875"/>
                <a:ext cx="120894" cy="120894"/>
              </a:xfrm>
              <a:custGeom>
                <a:avLst/>
                <a:gdLst>
                  <a:gd name="T0" fmla="*/ 91 w 99"/>
                  <a:gd name="T1" fmla="*/ 98 h 99"/>
                  <a:gd name="T2" fmla="*/ 91 w 99"/>
                  <a:gd name="T3" fmla="*/ 98 h 99"/>
                  <a:gd name="T4" fmla="*/ 86 w 99"/>
                  <a:gd name="T5" fmla="*/ 95 h 99"/>
                  <a:gd name="T6" fmla="*/ 3 w 99"/>
                  <a:gd name="T7" fmla="*/ 13 h 99"/>
                  <a:gd name="T8" fmla="*/ 3 w 99"/>
                  <a:gd name="T9" fmla="*/ 13 h 99"/>
                  <a:gd name="T10" fmla="*/ 3 w 99"/>
                  <a:gd name="T11" fmla="*/ 3 h 99"/>
                  <a:gd name="T12" fmla="*/ 3 w 99"/>
                  <a:gd name="T13" fmla="*/ 3 h 99"/>
                  <a:gd name="T14" fmla="*/ 13 w 99"/>
                  <a:gd name="T15" fmla="*/ 3 h 99"/>
                  <a:gd name="T16" fmla="*/ 96 w 99"/>
                  <a:gd name="T17" fmla="*/ 85 h 99"/>
                  <a:gd name="T18" fmla="*/ 96 w 99"/>
                  <a:gd name="T19" fmla="*/ 85 h 99"/>
                  <a:gd name="T20" fmla="*/ 96 w 99"/>
                  <a:gd name="T21" fmla="*/ 95 h 99"/>
                  <a:gd name="T22" fmla="*/ 96 w 99"/>
                  <a:gd name="T23" fmla="*/ 95 h 99"/>
                  <a:gd name="T24" fmla="*/ 91 w 99"/>
                  <a:gd name="T25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" h="99">
                    <a:moveTo>
                      <a:pt x="91" y="98"/>
                    </a:moveTo>
                    <a:lnTo>
                      <a:pt x="91" y="98"/>
                    </a:lnTo>
                    <a:cubicBezTo>
                      <a:pt x="89" y="98"/>
                      <a:pt x="87" y="97"/>
                      <a:pt x="86" y="95"/>
                    </a:cubicBezTo>
                    <a:lnTo>
                      <a:pt x="3" y="13"/>
                    </a:lnTo>
                    <a:lnTo>
                      <a:pt x="3" y="13"/>
                    </a:lnTo>
                    <a:cubicBezTo>
                      <a:pt x="0" y="10"/>
                      <a:pt x="0" y="5"/>
                      <a:pt x="3" y="3"/>
                    </a:cubicBezTo>
                    <a:lnTo>
                      <a:pt x="3" y="3"/>
                    </a:lnTo>
                    <a:cubicBezTo>
                      <a:pt x="6" y="0"/>
                      <a:pt x="11" y="0"/>
                      <a:pt x="13" y="3"/>
                    </a:cubicBezTo>
                    <a:lnTo>
                      <a:pt x="96" y="85"/>
                    </a:lnTo>
                    <a:lnTo>
                      <a:pt x="96" y="85"/>
                    </a:lnTo>
                    <a:cubicBezTo>
                      <a:pt x="98" y="88"/>
                      <a:pt x="98" y="93"/>
                      <a:pt x="96" y="95"/>
                    </a:cubicBezTo>
                    <a:lnTo>
                      <a:pt x="96" y="95"/>
                    </a:lnTo>
                    <a:cubicBezTo>
                      <a:pt x="94" y="97"/>
                      <a:pt x="92" y="98"/>
                      <a:pt x="91" y="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 148">
                <a:extLst>
                  <a:ext uri="{FF2B5EF4-FFF2-40B4-BE49-F238E27FC236}">
                    <a16:creationId xmlns:a16="http://schemas.microsoft.com/office/drawing/2014/main" id="{61785875-14F0-4B3B-B84A-102410EFB4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4936" y="6302987"/>
                <a:ext cx="120894" cy="120894"/>
              </a:xfrm>
              <a:custGeom>
                <a:avLst/>
                <a:gdLst>
                  <a:gd name="T0" fmla="*/ 90 w 99"/>
                  <a:gd name="T1" fmla="*/ 97 h 98"/>
                  <a:gd name="T2" fmla="*/ 90 w 99"/>
                  <a:gd name="T3" fmla="*/ 97 h 98"/>
                  <a:gd name="T4" fmla="*/ 85 w 99"/>
                  <a:gd name="T5" fmla="*/ 95 h 98"/>
                  <a:gd name="T6" fmla="*/ 3 w 99"/>
                  <a:gd name="T7" fmla="*/ 13 h 98"/>
                  <a:gd name="T8" fmla="*/ 3 w 99"/>
                  <a:gd name="T9" fmla="*/ 13 h 98"/>
                  <a:gd name="T10" fmla="*/ 3 w 99"/>
                  <a:gd name="T11" fmla="*/ 2 h 98"/>
                  <a:gd name="T12" fmla="*/ 3 w 99"/>
                  <a:gd name="T13" fmla="*/ 2 h 98"/>
                  <a:gd name="T14" fmla="*/ 13 w 99"/>
                  <a:gd name="T15" fmla="*/ 2 h 98"/>
                  <a:gd name="T16" fmla="*/ 96 w 99"/>
                  <a:gd name="T17" fmla="*/ 85 h 98"/>
                  <a:gd name="T18" fmla="*/ 96 w 99"/>
                  <a:gd name="T19" fmla="*/ 85 h 98"/>
                  <a:gd name="T20" fmla="*/ 96 w 99"/>
                  <a:gd name="T21" fmla="*/ 95 h 98"/>
                  <a:gd name="T22" fmla="*/ 96 w 99"/>
                  <a:gd name="T23" fmla="*/ 95 h 98"/>
                  <a:gd name="T24" fmla="*/ 90 w 99"/>
                  <a:gd name="T25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9" h="98">
                    <a:moveTo>
                      <a:pt x="90" y="97"/>
                    </a:moveTo>
                    <a:lnTo>
                      <a:pt x="90" y="97"/>
                    </a:lnTo>
                    <a:cubicBezTo>
                      <a:pt x="88" y="97"/>
                      <a:pt x="87" y="97"/>
                      <a:pt x="85" y="95"/>
                    </a:cubicBezTo>
                    <a:lnTo>
                      <a:pt x="3" y="13"/>
                    </a:lnTo>
                    <a:lnTo>
                      <a:pt x="3" y="13"/>
                    </a:lnTo>
                    <a:cubicBezTo>
                      <a:pt x="0" y="10"/>
                      <a:pt x="0" y="6"/>
                      <a:pt x="3" y="2"/>
                    </a:cubicBezTo>
                    <a:lnTo>
                      <a:pt x="3" y="2"/>
                    </a:lnTo>
                    <a:cubicBezTo>
                      <a:pt x="6" y="0"/>
                      <a:pt x="10" y="0"/>
                      <a:pt x="13" y="2"/>
                    </a:cubicBezTo>
                    <a:lnTo>
                      <a:pt x="96" y="85"/>
                    </a:lnTo>
                    <a:lnTo>
                      <a:pt x="96" y="85"/>
                    </a:lnTo>
                    <a:cubicBezTo>
                      <a:pt x="98" y="88"/>
                      <a:pt x="98" y="92"/>
                      <a:pt x="96" y="95"/>
                    </a:cubicBezTo>
                    <a:lnTo>
                      <a:pt x="96" y="95"/>
                    </a:lnTo>
                    <a:cubicBezTo>
                      <a:pt x="94" y="97"/>
                      <a:pt x="92" y="97"/>
                      <a:pt x="90" y="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6" name="Grupo 5">
              <a:extLst>
                <a:ext uri="{FF2B5EF4-FFF2-40B4-BE49-F238E27FC236}">
                  <a16:creationId xmlns:a16="http://schemas.microsoft.com/office/drawing/2014/main" id="{5EEE01F0-DB89-4F37-993E-28F93378DBCC}"/>
                </a:ext>
              </a:extLst>
            </p:cNvPr>
            <p:cNvGrpSpPr/>
            <p:nvPr/>
          </p:nvGrpSpPr>
          <p:grpSpPr>
            <a:xfrm>
              <a:off x="10260013" y="4203824"/>
              <a:ext cx="1357314" cy="1351817"/>
              <a:chOff x="10260013" y="4203824"/>
              <a:chExt cx="1357314" cy="1351817"/>
            </a:xfrm>
          </p:grpSpPr>
          <p:sp>
            <p:nvSpPr>
              <p:cNvPr id="151" name="Freeform 149">
                <a:extLst>
                  <a:ext uri="{FF2B5EF4-FFF2-40B4-BE49-F238E27FC236}">
                    <a16:creationId xmlns:a16="http://schemas.microsoft.com/office/drawing/2014/main" id="{C4132D81-638F-40CB-8630-1F0C2A0C5A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71004" y="4214814"/>
                <a:ext cx="1335334" cy="1340827"/>
              </a:xfrm>
              <a:custGeom>
                <a:avLst/>
                <a:gdLst>
                  <a:gd name="T0" fmla="*/ 34 w 1073"/>
                  <a:gd name="T1" fmla="*/ 475 h 1074"/>
                  <a:gd name="T2" fmla="*/ 34 w 1073"/>
                  <a:gd name="T3" fmla="*/ 475 h 1074"/>
                  <a:gd name="T4" fmla="*/ 598 w 1073"/>
                  <a:gd name="T5" fmla="*/ 35 h 1074"/>
                  <a:gd name="T6" fmla="*/ 598 w 1073"/>
                  <a:gd name="T7" fmla="*/ 35 h 1074"/>
                  <a:gd name="T8" fmla="*/ 1038 w 1073"/>
                  <a:gd name="T9" fmla="*/ 598 h 1074"/>
                  <a:gd name="T10" fmla="*/ 1038 w 1073"/>
                  <a:gd name="T11" fmla="*/ 598 h 1074"/>
                  <a:gd name="T12" fmla="*/ 474 w 1073"/>
                  <a:gd name="T13" fmla="*/ 1038 h 1074"/>
                  <a:gd name="T14" fmla="*/ 474 w 1073"/>
                  <a:gd name="T15" fmla="*/ 1038 h 1074"/>
                  <a:gd name="T16" fmla="*/ 34 w 1073"/>
                  <a:gd name="T17" fmla="*/ 475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3" h="1074">
                    <a:moveTo>
                      <a:pt x="34" y="475"/>
                    </a:moveTo>
                    <a:lnTo>
                      <a:pt x="34" y="475"/>
                    </a:lnTo>
                    <a:cubicBezTo>
                      <a:pt x="68" y="197"/>
                      <a:pt x="321" y="0"/>
                      <a:pt x="598" y="35"/>
                    </a:cubicBezTo>
                    <a:lnTo>
                      <a:pt x="598" y="35"/>
                    </a:lnTo>
                    <a:cubicBezTo>
                      <a:pt x="875" y="69"/>
                      <a:pt x="1072" y="321"/>
                      <a:pt x="1038" y="598"/>
                    </a:cubicBezTo>
                    <a:lnTo>
                      <a:pt x="1038" y="598"/>
                    </a:lnTo>
                    <a:cubicBezTo>
                      <a:pt x="1003" y="875"/>
                      <a:pt x="751" y="1073"/>
                      <a:pt x="474" y="1038"/>
                    </a:cubicBezTo>
                    <a:lnTo>
                      <a:pt x="474" y="1038"/>
                    </a:lnTo>
                    <a:cubicBezTo>
                      <a:pt x="197" y="1004"/>
                      <a:pt x="0" y="752"/>
                      <a:pt x="34" y="4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2" name="Freeform 150">
                <a:extLst>
                  <a:ext uri="{FF2B5EF4-FFF2-40B4-BE49-F238E27FC236}">
                    <a16:creationId xmlns:a16="http://schemas.microsoft.com/office/drawing/2014/main" id="{ECD9E6F0-3DEB-4CF2-9C82-8FE3516AD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0013" y="4203824"/>
                <a:ext cx="1357314" cy="1318846"/>
              </a:xfrm>
              <a:custGeom>
                <a:avLst/>
                <a:gdLst>
                  <a:gd name="T0" fmla="*/ 543 w 1088"/>
                  <a:gd name="T1" fmla="*/ 45 h 1057"/>
                  <a:gd name="T2" fmla="*/ 543 w 1088"/>
                  <a:gd name="T3" fmla="*/ 45 h 1057"/>
                  <a:gd name="T4" fmla="*/ 237 w 1088"/>
                  <a:gd name="T5" fmla="*/ 151 h 1057"/>
                  <a:gd name="T6" fmla="*/ 237 w 1088"/>
                  <a:gd name="T7" fmla="*/ 151 h 1057"/>
                  <a:gd name="T8" fmla="*/ 49 w 1088"/>
                  <a:gd name="T9" fmla="*/ 483 h 1057"/>
                  <a:gd name="T10" fmla="*/ 49 w 1088"/>
                  <a:gd name="T11" fmla="*/ 483 h 1057"/>
                  <a:gd name="T12" fmla="*/ 151 w 1088"/>
                  <a:gd name="T13" fmla="*/ 850 h 1057"/>
                  <a:gd name="T14" fmla="*/ 151 w 1088"/>
                  <a:gd name="T15" fmla="*/ 850 h 1057"/>
                  <a:gd name="T16" fmla="*/ 483 w 1088"/>
                  <a:gd name="T17" fmla="*/ 1038 h 1057"/>
                  <a:gd name="T18" fmla="*/ 483 w 1088"/>
                  <a:gd name="T19" fmla="*/ 1038 h 1057"/>
                  <a:gd name="T20" fmla="*/ 544 w 1088"/>
                  <a:gd name="T21" fmla="*/ 1042 h 1057"/>
                  <a:gd name="T22" fmla="*/ 544 w 1088"/>
                  <a:gd name="T23" fmla="*/ 1042 h 1057"/>
                  <a:gd name="T24" fmla="*/ 1039 w 1088"/>
                  <a:gd name="T25" fmla="*/ 604 h 1057"/>
                  <a:gd name="T26" fmla="*/ 1039 w 1088"/>
                  <a:gd name="T27" fmla="*/ 604 h 1057"/>
                  <a:gd name="T28" fmla="*/ 937 w 1088"/>
                  <a:gd name="T29" fmla="*/ 237 h 1057"/>
                  <a:gd name="T30" fmla="*/ 937 w 1088"/>
                  <a:gd name="T31" fmla="*/ 237 h 1057"/>
                  <a:gd name="T32" fmla="*/ 605 w 1088"/>
                  <a:gd name="T33" fmla="*/ 49 h 1057"/>
                  <a:gd name="T34" fmla="*/ 605 w 1088"/>
                  <a:gd name="T35" fmla="*/ 49 h 1057"/>
                  <a:gd name="T36" fmla="*/ 543 w 1088"/>
                  <a:gd name="T37" fmla="*/ 45 h 1057"/>
                  <a:gd name="T38" fmla="*/ 544 w 1088"/>
                  <a:gd name="T39" fmla="*/ 1056 h 1057"/>
                  <a:gd name="T40" fmla="*/ 544 w 1088"/>
                  <a:gd name="T41" fmla="*/ 1056 h 1057"/>
                  <a:gd name="T42" fmla="*/ 481 w 1088"/>
                  <a:gd name="T43" fmla="*/ 1052 h 1057"/>
                  <a:gd name="T44" fmla="*/ 481 w 1088"/>
                  <a:gd name="T45" fmla="*/ 1052 h 1057"/>
                  <a:gd name="T46" fmla="*/ 35 w 1088"/>
                  <a:gd name="T47" fmla="*/ 481 h 1057"/>
                  <a:gd name="T48" fmla="*/ 35 w 1088"/>
                  <a:gd name="T49" fmla="*/ 481 h 1057"/>
                  <a:gd name="T50" fmla="*/ 607 w 1088"/>
                  <a:gd name="T51" fmla="*/ 35 h 1057"/>
                  <a:gd name="T52" fmla="*/ 607 w 1088"/>
                  <a:gd name="T53" fmla="*/ 35 h 1057"/>
                  <a:gd name="T54" fmla="*/ 1053 w 1088"/>
                  <a:gd name="T55" fmla="*/ 606 h 1057"/>
                  <a:gd name="T56" fmla="*/ 1053 w 1088"/>
                  <a:gd name="T57" fmla="*/ 606 h 1057"/>
                  <a:gd name="T58" fmla="*/ 544 w 1088"/>
                  <a:gd name="T59" fmla="*/ 105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88" h="1057">
                    <a:moveTo>
                      <a:pt x="543" y="45"/>
                    </a:moveTo>
                    <a:lnTo>
                      <a:pt x="543" y="45"/>
                    </a:lnTo>
                    <a:cubicBezTo>
                      <a:pt x="432" y="45"/>
                      <a:pt x="326" y="81"/>
                      <a:pt x="237" y="151"/>
                    </a:cubicBezTo>
                    <a:lnTo>
                      <a:pt x="237" y="151"/>
                    </a:lnTo>
                    <a:cubicBezTo>
                      <a:pt x="133" y="233"/>
                      <a:pt x="65" y="351"/>
                      <a:pt x="49" y="483"/>
                    </a:cubicBezTo>
                    <a:lnTo>
                      <a:pt x="49" y="483"/>
                    </a:lnTo>
                    <a:cubicBezTo>
                      <a:pt x="33" y="615"/>
                      <a:pt x="70" y="745"/>
                      <a:pt x="151" y="850"/>
                    </a:cubicBezTo>
                    <a:lnTo>
                      <a:pt x="151" y="850"/>
                    </a:lnTo>
                    <a:cubicBezTo>
                      <a:pt x="233" y="955"/>
                      <a:pt x="351" y="1022"/>
                      <a:pt x="483" y="1038"/>
                    </a:cubicBezTo>
                    <a:lnTo>
                      <a:pt x="483" y="1038"/>
                    </a:lnTo>
                    <a:cubicBezTo>
                      <a:pt x="504" y="1040"/>
                      <a:pt x="524" y="1042"/>
                      <a:pt x="544" y="1042"/>
                    </a:cubicBezTo>
                    <a:lnTo>
                      <a:pt x="544" y="1042"/>
                    </a:lnTo>
                    <a:cubicBezTo>
                      <a:pt x="792" y="1042"/>
                      <a:pt x="1008" y="856"/>
                      <a:pt x="1039" y="604"/>
                    </a:cubicBezTo>
                    <a:lnTo>
                      <a:pt x="1039" y="604"/>
                    </a:lnTo>
                    <a:cubicBezTo>
                      <a:pt x="1055" y="472"/>
                      <a:pt x="1019" y="341"/>
                      <a:pt x="937" y="237"/>
                    </a:cubicBezTo>
                    <a:lnTo>
                      <a:pt x="937" y="237"/>
                    </a:lnTo>
                    <a:cubicBezTo>
                      <a:pt x="855" y="132"/>
                      <a:pt x="737" y="65"/>
                      <a:pt x="605" y="49"/>
                    </a:cubicBezTo>
                    <a:lnTo>
                      <a:pt x="605" y="49"/>
                    </a:lnTo>
                    <a:cubicBezTo>
                      <a:pt x="584" y="46"/>
                      <a:pt x="564" y="45"/>
                      <a:pt x="543" y="45"/>
                    </a:cubicBezTo>
                    <a:close/>
                    <a:moveTo>
                      <a:pt x="544" y="1056"/>
                    </a:moveTo>
                    <a:lnTo>
                      <a:pt x="544" y="1056"/>
                    </a:lnTo>
                    <a:cubicBezTo>
                      <a:pt x="523" y="1056"/>
                      <a:pt x="503" y="1055"/>
                      <a:pt x="481" y="1052"/>
                    </a:cubicBezTo>
                    <a:lnTo>
                      <a:pt x="481" y="1052"/>
                    </a:lnTo>
                    <a:cubicBezTo>
                      <a:pt x="201" y="1018"/>
                      <a:pt x="0" y="762"/>
                      <a:pt x="35" y="481"/>
                    </a:cubicBezTo>
                    <a:lnTo>
                      <a:pt x="35" y="481"/>
                    </a:lnTo>
                    <a:cubicBezTo>
                      <a:pt x="70" y="200"/>
                      <a:pt x="326" y="0"/>
                      <a:pt x="607" y="35"/>
                    </a:cubicBezTo>
                    <a:lnTo>
                      <a:pt x="607" y="35"/>
                    </a:lnTo>
                    <a:cubicBezTo>
                      <a:pt x="887" y="69"/>
                      <a:pt x="1087" y="326"/>
                      <a:pt x="1053" y="606"/>
                    </a:cubicBezTo>
                    <a:lnTo>
                      <a:pt x="1053" y="606"/>
                    </a:lnTo>
                    <a:cubicBezTo>
                      <a:pt x="1021" y="866"/>
                      <a:pt x="799" y="1056"/>
                      <a:pt x="544" y="10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151">
                <a:extLst>
                  <a:ext uri="{FF2B5EF4-FFF2-40B4-BE49-F238E27FC236}">
                    <a16:creationId xmlns:a16="http://schemas.microsoft.com/office/drawing/2014/main" id="{9F732FE3-694B-4433-898B-68CF347BD7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8193" y="4423632"/>
                <a:ext cx="593481" cy="357186"/>
              </a:xfrm>
              <a:custGeom>
                <a:avLst/>
                <a:gdLst>
                  <a:gd name="T0" fmla="*/ 464 w 476"/>
                  <a:gd name="T1" fmla="*/ 162 h 288"/>
                  <a:gd name="T2" fmla="*/ 456 w 476"/>
                  <a:gd name="T3" fmla="*/ 110 h 288"/>
                  <a:gd name="T4" fmla="*/ 456 w 476"/>
                  <a:gd name="T5" fmla="*/ 110 h 288"/>
                  <a:gd name="T6" fmla="*/ 426 w 476"/>
                  <a:gd name="T7" fmla="*/ 99 h 288"/>
                  <a:gd name="T8" fmla="*/ 407 w 476"/>
                  <a:gd name="T9" fmla="*/ 114 h 288"/>
                  <a:gd name="T10" fmla="*/ 407 w 476"/>
                  <a:gd name="T11" fmla="*/ 114 h 288"/>
                  <a:gd name="T12" fmla="*/ 398 w 476"/>
                  <a:gd name="T13" fmla="*/ 113 h 288"/>
                  <a:gd name="T14" fmla="*/ 398 w 476"/>
                  <a:gd name="T15" fmla="*/ 113 h 288"/>
                  <a:gd name="T16" fmla="*/ 336 w 476"/>
                  <a:gd name="T17" fmla="*/ 49 h 288"/>
                  <a:gd name="T18" fmla="*/ 336 w 476"/>
                  <a:gd name="T19" fmla="*/ 49 h 288"/>
                  <a:gd name="T20" fmla="*/ 86 w 476"/>
                  <a:gd name="T21" fmla="*/ 92 h 288"/>
                  <a:gd name="T22" fmla="*/ 86 w 476"/>
                  <a:gd name="T23" fmla="*/ 92 h 288"/>
                  <a:gd name="T24" fmla="*/ 141 w 476"/>
                  <a:gd name="T25" fmla="*/ 212 h 288"/>
                  <a:gd name="T26" fmla="*/ 141 w 476"/>
                  <a:gd name="T27" fmla="*/ 212 h 288"/>
                  <a:gd name="T28" fmla="*/ 365 w 476"/>
                  <a:gd name="T29" fmla="*/ 141 h 288"/>
                  <a:gd name="T30" fmla="*/ 365 w 476"/>
                  <a:gd name="T31" fmla="*/ 141 h 288"/>
                  <a:gd name="T32" fmla="*/ 364 w 476"/>
                  <a:gd name="T33" fmla="*/ 151 h 288"/>
                  <a:gd name="T34" fmla="*/ 364 w 476"/>
                  <a:gd name="T35" fmla="*/ 151 h 288"/>
                  <a:gd name="T36" fmla="*/ 346 w 476"/>
                  <a:gd name="T37" fmla="*/ 165 h 288"/>
                  <a:gd name="T38" fmla="*/ 346 w 476"/>
                  <a:gd name="T39" fmla="*/ 165 h 288"/>
                  <a:gd name="T40" fmla="*/ 351 w 476"/>
                  <a:gd name="T41" fmla="*/ 196 h 288"/>
                  <a:gd name="T42" fmla="*/ 399 w 476"/>
                  <a:gd name="T43" fmla="*/ 215 h 288"/>
                  <a:gd name="T44" fmla="*/ 456 w 476"/>
                  <a:gd name="T45" fmla="*/ 236 h 288"/>
                  <a:gd name="T46" fmla="*/ 456 w 476"/>
                  <a:gd name="T47" fmla="*/ 236 h 288"/>
                  <a:gd name="T48" fmla="*/ 474 w 476"/>
                  <a:gd name="T49" fmla="*/ 222 h 288"/>
                  <a:gd name="T50" fmla="*/ 464 w 476"/>
                  <a:gd name="T51" fmla="*/ 162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76" h="288">
                    <a:moveTo>
                      <a:pt x="464" y="162"/>
                    </a:moveTo>
                    <a:lnTo>
                      <a:pt x="456" y="110"/>
                    </a:lnTo>
                    <a:lnTo>
                      <a:pt x="456" y="110"/>
                    </a:lnTo>
                    <a:cubicBezTo>
                      <a:pt x="453" y="97"/>
                      <a:pt x="437" y="90"/>
                      <a:pt x="426" y="99"/>
                    </a:cubicBezTo>
                    <a:lnTo>
                      <a:pt x="407" y="114"/>
                    </a:lnTo>
                    <a:lnTo>
                      <a:pt x="407" y="114"/>
                    </a:lnTo>
                    <a:cubicBezTo>
                      <a:pt x="404" y="117"/>
                      <a:pt x="400" y="116"/>
                      <a:pt x="398" y="113"/>
                    </a:cubicBezTo>
                    <a:lnTo>
                      <a:pt x="398" y="113"/>
                    </a:lnTo>
                    <a:cubicBezTo>
                      <a:pt x="388" y="98"/>
                      <a:pt x="369" y="71"/>
                      <a:pt x="336" y="49"/>
                    </a:cubicBezTo>
                    <a:lnTo>
                      <a:pt x="336" y="49"/>
                    </a:lnTo>
                    <a:cubicBezTo>
                      <a:pt x="289" y="16"/>
                      <a:pt x="173" y="0"/>
                      <a:pt x="86" y="92"/>
                    </a:cubicBezTo>
                    <a:lnTo>
                      <a:pt x="86" y="92"/>
                    </a:lnTo>
                    <a:cubicBezTo>
                      <a:pt x="0" y="182"/>
                      <a:pt x="72" y="287"/>
                      <a:pt x="141" y="212"/>
                    </a:cubicBezTo>
                    <a:lnTo>
                      <a:pt x="141" y="212"/>
                    </a:lnTo>
                    <a:cubicBezTo>
                      <a:pt x="208" y="140"/>
                      <a:pt x="305" y="58"/>
                      <a:pt x="365" y="141"/>
                    </a:cubicBezTo>
                    <a:lnTo>
                      <a:pt x="365" y="141"/>
                    </a:lnTo>
                    <a:cubicBezTo>
                      <a:pt x="366" y="144"/>
                      <a:pt x="366" y="148"/>
                      <a:pt x="364" y="151"/>
                    </a:cubicBezTo>
                    <a:lnTo>
                      <a:pt x="364" y="151"/>
                    </a:lnTo>
                    <a:cubicBezTo>
                      <a:pt x="359" y="154"/>
                      <a:pt x="353" y="159"/>
                      <a:pt x="346" y="165"/>
                    </a:cubicBezTo>
                    <a:lnTo>
                      <a:pt x="346" y="165"/>
                    </a:lnTo>
                    <a:cubicBezTo>
                      <a:pt x="335" y="174"/>
                      <a:pt x="337" y="192"/>
                      <a:pt x="351" y="196"/>
                    </a:cubicBezTo>
                    <a:lnTo>
                      <a:pt x="399" y="215"/>
                    </a:lnTo>
                    <a:lnTo>
                      <a:pt x="456" y="236"/>
                    </a:lnTo>
                    <a:lnTo>
                      <a:pt x="456" y="236"/>
                    </a:lnTo>
                    <a:cubicBezTo>
                      <a:pt x="466" y="240"/>
                      <a:pt x="475" y="232"/>
                      <a:pt x="474" y="222"/>
                    </a:cubicBezTo>
                    <a:lnTo>
                      <a:pt x="464" y="162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152">
                <a:extLst>
                  <a:ext uri="{FF2B5EF4-FFF2-40B4-BE49-F238E27FC236}">
                    <a16:creationId xmlns:a16="http://schemas.microsoft.com/office/drawing/2014/main" id="{27A7B5CF-14AF-460F-862B-489EF8A18B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7648" y="4423632"/>
                <a:ext cx="555016" cy="302234"/>
              </a:xfrm>
              <a:custGeom>
                <a:avLst/>
                <a:gdLst>
                  <a:gd name="T0" fmla="*/ 207 w 444"/>
                  <a:gd name="T1" fmla="*/ 28 h 244"/>
                  <a:gd name="T2" fmla="*/ 53 w 444"/>
                  <a:gd name="T3" fmla="*/ 96 h 244"/>
                  <a:gd name="T4" fmla="*/ 18 w 444"/>
                  <a:gd name="T5" fmla="*/ 201 h 244"/>
                  <a:gd name="T6" fmla="*/ 49 w 444"/>
                  <a:gd name="T7" fmla="*/ 234 h 244"/>
                  <a:gd name="T8" fmla="*/ 102 w 444"/>
                  <a:gd name="T9" fmla="*/ 210 h 244"/>
                  <a:gd name="T10" fmla="*/ 271 w 444"/>
                  <a:gd name="T11" fmla="*/ 103 h 244"/>
                  <a:gd name="T12" fmla="*/ 332 w 444"/>
                  <a:gd name="T13" fmla="*/ 140 h 244"/>
                  <a:gd name="T14" fmla="*/ 312 w 444"/>
                  <a:gd name="T15" fmla="*/ 169 h 244"/>
                  <a:gd name="T16" fmla="*/ 307 w 444"/>
                  <a:gd name="T17" fmla="*/ 183 h 244"/>
                  <a:gd name="T18" fmla="*/ 316 w 444"/>
                  <a:gd name="T19" fmla="*/ 194 h 244"/>
                  <a:gd name="T20" fmla="*/ 422 w 444"/>
                  <a:gd name="T21" fmla="*/ 234 h 244"/>
                  <a:gd name="T22" fmla="*/ 431 w 444"/>
                  <a:gd name="T23" fmla="*/ 232 h 244"/>
                  <a:gd name="T24" fmla="*/ 416 w 444"/>
                  <a:gd name="T25" fmla="*/ 112 h 244"/>
                  <a:gd name="T26" fmla="*/ 407 w 444"/>
                  <a:gd name="T27" fmla="*/ 101 h 244"/>
                  <a:gd name="T28" fmla="*/ 392 w 444"/>
                  <a:gd name="T29" fmla="*/ 103 h 244"/>
                  <a:gd name="T30" fmla="*/ 374 w 444"/>
                  <a:gd name="T31" fmla="*/ 119 h 244"/>
                  <a:gd name="T32" fmla="*/ 365 w 444"/>
                  <a:gd name="T33" fmla="*/ 121 h 244"/>
                  <a:gd name="T34" fmla="*/ 358 w 444"/>
                  <a:gd name="T35" fmla="*/ 116 h 244"/>
                  <a:gd name="T36" fmla="*/ 298 w 444"/>
                  <a:gd name="T37" fmla="*/ 53 h 244"/>
                  <a:gd name="T38" fmla="*/ 57 w 444"/>
                  <a:gd name="T39" fmla="*/ 242 h 244"/>
                  <a:gd name="T40" fmla="*/ 47 w 444"/>
                  <a:gd name="T41" fmla="*/ 241 h 244"/>
                  <a:gd name="T42" fmla="*/ 10 w 444"/>
                  <a:gd name="T43" fmla="*/ 203 h 244"/>
                  <a:gd name="T44" fmla="*/ 47 w 444"/>
                  <a:gd name="T45" fmla="*/ 90 h 244"/>
                  <a:gd name="T46" fmla="*/ 302 w 444"/>
                  <a:gd name="T47" fmla="*/ 47 h 244"/>
                  <a:gd name="T48" fmla="*/ 365 w 444"/>
                  <a:gd name="T49" fmla="*/ 112 h 244"/>
                  <a:gd name="T50" fmla="*/ 367 w 444"/>
                  <a:gd name="T51" fmla="*/ 113 h 244"/>
                  <a:gd name="T52" fmla="*/ 369 w 444"/>
                  <a:gd name="T53" fmla="*/ 113 h 244"/>
                  <a:gd name="T54" fmla="*/ 388 w 444"/>
                  <a:gd name="T55" fmla="*/ 97 h 244"/>
                  <a:gd name="T56" fmla="*/ 410 w 444"/>
                  <a:gd name="T57" fmla="*/ 93 h 244"/>
                  <a:gd name="T58" fmla="*/ 441 w 444"/>
                  <a:gd name="T59" fmla="*/ 223 h 244"/>
                  <a:gd name="T60" fmla="*/ 436 w 444"/>
                  <a:gd name="T61" fmla="*/ 238 h 244"/>
                  <a:gd name="T62" fmla="*/ 419 w 444"/>
                  <a:gd name="T63" fmla="*/ 241 h 244"/>
                  <a:gd name="T64" fmla="*/ 313 w 444"/>
                  <a:gd name="T65" fmla="*/ 200 h 244"/>
                  <a:gd name="T66" fmla="*/ 300 w 444"/>
                  <a:gd name="T67" fmla="*/ 184 h 244"/>
                  <a:gd name="T68" fmla="*/ 325 w 444"/>
                  <a:gd name="T69" fmla="*/ 148 h 244"/>
                  <a:gd name="T70" fmla="*/ 326 w 444"/>
                  <a:gd name="T71" fmla="*/ 145 h 244"/>
                  <a:gd name="T72" fmla="*/ 271 w 444"/>
                  <a:gd name="T73" fmla="*/ 111 h 244"/>
                  <a:gd name="T74" fmla="*/ 108 w 444"/>
                  <a:gd name="T75" fmla="*/ 215 h 244"/>
                  <a:gd name="T76" fmla="*/ 57 w 444"/>
                  <a:gd name="T77" fmla="*/ 242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44" h="244">
                    <a:moveTo>
                      <a:pt x="207" y="28"/>
                    </a:moveTo>
                    <a:lnTo>
                      <a:pt x="207" y="28"/>
                    </a:lnTo>
                    <a:cubicBezTo>
                      <a:pt x="157" y="28"/>
                      <a:pt x="100" y="46"/>
                      <a:pt x="53" y="96"/>
                    </a:cubicBezTo>
                    <a:lnTo>
                      <a:pt x="53" y="96"/>
                    </a:lnTo>
                    <a:cubicBezTo>
                      <a:pt x="16" y="135"/>
                      <a:pt x="10" y="176"/>
                      <a:pt x="18" y="201"/>
                    </a:cubicBezTo>
                    <a:lnTo>
                      <a:pt x="18" y="201"/>
                    </a:lnTo>
                    <a:cubicBezTo>
                      <a:pt x="23" y="218"/>
                      <a:pt x="35" y="230"/>
                      <a:pt x="49" y="234"/>
                    </a:cubicBezTo>
                    <a:lnTo>
                      <a:pt x="49" y="234"/>
                    </a:lnTo>
                    <a:cubicBezTo>
                      <a:pt x="66" y="238"/>
                      <a:pt x="85" y="229"/>
                      <a:pt x="102" y="210"/>
                    </a:cubicBezTo>
                    <a:lnTo>
                      <a:pt x="102" y="210"/>
                    </a:lnTo>
                    <a:cubicBezTo>
                      <a:pt x="172" y="136"/>
                      <a:pt x="227" y="100"/>
                      <a:pt x="271" y="103"/>
                    </a:cubicBezTo>
                    <a:lnTo>
                      <a:pt x="271" y="103"/>
                    </a:lnTo>
                    <a:cubicBezTo>
                      <a:pt x="295" y="105"/>
                      <a:pt x="315" y="117"/>
                      <a:pt x="332" y="140"/>
                    </a:cubicBezTo>
                    <a:lnTo>
                      <a:pt x="332" y="140"/>
                    </a:lnTo>
                    <a:cubicBezTo>
                      <a:pt x="335" y="145"/>
                      <a:pt x="334" y="151"/>
                      <a:pt x="330" y="154"/>
                    </a:cubicBezTo>
                    <a:lnTo>
                      <a:pt x="312" y="169"/>
                    </a:lnTo>
                    <a:lnTo>
                      <a:pt x="312" y="169"/>
                    </a:lnTo>
                    <a:cubicBezTo>
                      <a:pt x="308" y="172"/>
                      <a:pt x="306" y="177"/>
                      <a:pt x="307" y="183"/>
                    </a:cubicBezTo>
                    <a:lnTo>
                      <a:pt x="307" y="183"/>
                    </a:lnTo>
                    <a:cubicBezTo>
                      <a:pt x="307" y="188"/>
                      <a:pt x="311" y="192"/>
                      <a:pt x="316" y="194"/>
                    </a:cubicBezTo>
                    <a:lnTo>
                      <a:pt x="422" y="234"/>
                    </a:lnTo>
                    <a:lnTo>
                      <a:pt x="422" y="234"/>
                    </a:lnTo>
                    <a:cubicBezTo>
                      <a:pt x="425" y="235"/>
                      <a:pt x="428" y="234"/>
                      <a:pt x="431" y="232"/>
                    </a:cubicBezTo>
                    <a:lnTo>
                      <a:pt x="431" y="232"/>
                    </a:lnTo>
                    <a:cubicBezTo>
                      <a:pt x="433" y="230"/>
                      <a:pt x="434" y="227"/>
                      <a:pt x="434" y="224"/>
                    </a:cubicBezTo>
                    <a:lnTo>
                      <a:pt x="416" y="112"/>
                    </a:lnTo>
                    <a:lnTo>
                      <a:pt x="416" y="112"/>
                    </a:lnTo>
                    <a:cubicBezTo>
                      <a:pt x="415" y="107"/>
                      <a:pt x="412" y="103"/>
                      <a:pt x="407" y="101"/>
                    </a:cubicBezTo>
                    <a:lnTo>
                      <a:pt x="407" y="101"/>
                    </a:lnTo>
                    <a:cubicBezTo>
                      <a:pt x="402" y="99"/>
                      <a:pt x="397" y="100"/>
                      <a:pt x="392" y="103"/>
                    </a:cubicBezTo>
                    <a:lnTo>
                      <a:pt x="374" y="119"/>
                    </a:lnTo>
                    <a:lnTo>
                      <a:pt x="374" y="119"/>
                    </a:lnTo>
                    <a:cubicBezTo>
                      <a:pt x="371" y="120"/>
                      <a:pt x="369" y="121"/>
                      <a:pt x="365" y="121"/>
                    </a:cubicBezTo>
                    <a:lnTo>
                      <a:pt x="365" y="121"/>
                    </a:lnTo>
                    <a:cubicBezTo>
                      <a:pt x="363" y="120"/>
                      <a:pt x="360" y="119"/>
                      <a:pt x="358" y="116"/>
                    </a:cubicBezTo>
                    <a:lnTo>
                      <a:pt x="358" y="116"/>
                    </a:lnTo>
                    <a:cubicBezTo>
                      <a:pt x="350" y="102"/>
                      <a:pt x="330" y="75"/>
                      <a:pt x="298" y="53"/>
                    </a:cubicBezTo>
                    <a:lnTo>
                      <a:pt x="298" y="53"/>
                    </a:lnTo>
                    <a:cubicBezTo>
                      <a:pt x="277" y="38"/>
                      <a:pt x="244" y="28"/>
                      <a:pt x="207" y="28"/>
                    </a:cubicBezTo>
                    <a:close/>
                    <a:moveTo>
                      <a:pt x="57" y="242"/>
                    </a:moveTo>
                    <a:lnTo>
                      <a:pt x="57" y="242"/>
                    </a:lnTo>
                    <a:cubicBezTo>
                      <a:pt x="54" y="242"/>
                      <a:pt x="50" y="242"/>
                      <a:pt x="47" y="241"/>
                    </a:cubicBezTo>
                    <a:lnTo>
                      <a:pt x="47" y="241"/>
                    </a:lnTo>
                    <a:cubicBezTo>
                      <a:pt x="30" y="237"/>
                      <a:pt x="16" y="223"/>
                      <a:pt x="10" y="203"/>
                    </a:cubicBezTo>
                    <a:lnTo>
                      <a:pt x="10" y="203"/>
                    </a:lnTo>
                    <a:cubicBezTo>
                      <a:pt x="0" y="168"/>
                      <a:pt x="14" y="126"/>
                      <a:pt x="47" y="90"/>
                    </a:cubicBezTo>
                    <a:lnTo>
                      <a:pt x="47" y="90"/>
                    </a:lnTo>
                    <a:cubicBezTo>
                      <a:pt x="133" y="0"/>
                      <a:pt x="250" y="11"/>
                      <a:pt x="302" y="47"/>
                    </a:cubicBezTo>
                    <a:lnTo>
                      <a:pt x="302" y="47"/>
                    </a:lnTo>
                    <a:cubicBezTo>
                      <a:pt x="336" y="69"/>
                      <a:pt x="356" y="98"/>
                      <a:pt x="365" y="112"/>
                    </a:cubicBezTo>
                    <a:lnTo>
                      <a:pt x="365" y="112"/>
                    </a:lnTo>
                    <a:cubicBezTo>
                      <a:pt x="365" y="113"/>
                      <a:pt x="366" y="113"/>
                      <a:pt x="367" y="113"/>
                    </a:cubicBezTo>
                    <a:lnTo>
                      <a:pt x="367" y="113"/>
                    </a:lnTo>
                    <a:cubicBezTo>
                      <a:pt x="367" y="114"/>
                      <a:pt x="368" y="114"/>
                      <a:pt x="369" y="113"/>
                    </a:cubicBezTo>
                    <a:lnTo>
                      <a:pt x="388" y="97"/>
                    </a:lnTo>
                    <a:lnTo>
                      <a:pt x="388" y="97"/>
                    </a:lnTo>
                    <a:cubicBezTo>
                      <a:pt x="394" y="92"/>
                      <a:pt x="402" y="91"/>
                      <a:pt x="410" y="93"/>
                    </a:cubicBezTo>
                    <a:lnTo>
                      <a:pt x="410" y="93"/>
                    </a:lnTo>
                    <a:cubicBezTo>
                      <a:pt x="417" y="97"/>
                      <a:pt x="422" y="103"/>
                      <a:pt x="424" y="111"/>
                    </a:cubicBezTo>
                    <a:lnTo>
                      <a:pt x="441" y="223"/>
                    </a:lnTo>
                    <a:lnTo>
                      <a:pt x="441" y="223"/>
                    </a:lnTo>
                    <a:cubicBezTo>
                      <a:pt x="443" y="228"/>
                      <a:pt x="440" y="234"/>
                      <a:pt x="436" y="238"/>
                    </a:cubicBezTo>
                    <a:lnTo>
                      <a:pt x="436" y="238"/>
                    </a:lnTo>
                    <a:cubicBezTo>
                      <a:pt x="431" y="242"/>
                      <a:pt x="425" y="243"/>
                      <a:pt x="419" y="241"/>
                    </a:cubicBezTo>
                    <a:lnTo>
                      <a:pt x="313" y="200"/>
                    </a:lnTo>
                    <a:lnTo>
                      <a:pt x="313" y="200"/>
                    </a:lnTo>
                    <a:cubicBezTo>
                      <a:pt x="306" y="198"/>
                      <a:pt x="301" y="191"/>
                      <a:pt x="300" y="184"/>
                    </a:cubicBezTo>
                    <a:lnTo>
                      <a:pt x="300" y="184"/>
                    </a:lnTo>
                    <a:cubicBezTo>
                      <a:pt x="298" y="176"/>
                      <a:pt x="301" y="168"/>
                      <a:pt x="307" y="163"/>
                    </a:cubicBezTo>
                    <a:lnTo>
                      <a:pt x="325" y="148"/>
                    </a:lnTo>
                    <a:lnTo>
                      <a:pt x="325" y="148"/>
                    </a:lnTo>
                    <a:cubicBezTo>
                      <a:pt x="326" y="147"/>
                      <a:pt x="326" y="146"/>
                      <a:pt x="326" y="145"/>
                    </a:cubicBezTo>
                    <a:lnTo>
                      <a:pt x="326" y="145"/>
                    </a:lnTo>
                    <a:cubicBezTo>
                      <a:pt x="311" y="124"/>
                      <a:pt x="292" y="113"/>
                      <a:pt x="271" y="111"/>
                    </a:cubicBezTo>
                    <a:lnTo>
                      <a:pt x="271" y="111"/>
                    </a:lnTo>
                    <a:cubicBezTo>
                      <a:pt x="229" y="108"/>
                      <a:pt x="175" y="143"/>
                      <a:pt x="108" y="215"/>
                    </a:cubicBezTo>
                    <a:lnTo>
                      <a:pt x="108" y="215"/>
                    </a:lnTo>
                    <a:cubicBezTo>
                      <a:pt x="92" y="233"/>
                      <a:pt x="74" y="242"/>
                      <a:pt x="57" y="2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153">
                <a:extLst>
                  <a:ext uri="{FF2B5EF4-FFF2-40B4-BE49-F238E27FC236}">
                    <a16:creationId xmlns:a16="http://schemas.microsoft.com/office/drawing/2014/main" id="{2511E0EC-0AC5-4857-A04E-05AFB655C0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77648" y="4489574"/>
                <a:ext cx="379170" cy="230798"/>
              </a:xfrm>
              <a:custGeom>
                <a:avLst/>
                <a:gdLst>
                  <a:gd name="T0" fmla="*/ 302 w 304"/>
                  <a:gd name="T1" fmla="*/ 58 h 186"/>
                  <a:gd name="T2" fmla="*/ 302 w 304"/>
                  <a:gd name="T3" fmla="*/ 58 h 186"/>
                  <a:gd name="T4" fmla="*/ 197 w 304"/>
                  <a:gd name="T5" fmla="*/ 6 h 186"/>
                  <a:gd name="T6" fmla="*/ 197 w 304"/>
                  <a:gd name="T7" fmla="*/ 6 h 186"/>
                  <a:gd name="T8" fmla="*/ 4 w 304"/>
                  <a:gd name="T9" fmla="*/ 109 h 186"/>
                  <a:gd name="T10" fmla="*/ 4 w 304"/>
                  <a:gd name="T11" fmla="*/ 109 h 186"/>
                  <a:gd name="T12" fmla="*/ 4 w 304"/>
                  <a:gd name="T13" fmla="*/ 110 h 186"/>
                  <a:gd name="T14" fmla="*/ 4 w 304"/>
                  <a:gd name="T15" fmla="*/ 110 h 186"/>
                  <a:gd name="T16" fmla="*/ 35 w 304"/>
                  <a:gd name="T17" fmla="*/ 182 h 186"/>
                  <a:gd name="T18" fmla="*/ 35 w 304"/>
                  <a:gd name="T19" fmla="*/ 182 h 186"/>
                  <a:gd name="T20" fmla="*/ 53 w 304"/>
                  <a:gd name="T21" fmla="*/ 185 h 186"/>
                  <a:gd name="T22" fmla="*/ 53 w 304"/>
                  <a:gd name="T23" fmla="*/ 185 h 186"/>
                  <a:gd name="T24" fmla="*/ 104 w 304"/>
                  <a:gd name="T25" fmla="*/ 158 h 186"/>
                  <a:gd name="T26" fmla="*/ 104 w 304"/>
                  <a:gd name="T27" fmla="*/ 158 h 186"/>
                  <a:gd name="T28" fmla="*/ 297 w 304"/>
                  <a:gd name="T29" fmla="*/ 63 h 186"/>
                  <a:gd name="T30" fmla="*/ 297 w 304"/>
                  <a:gd name="T31" fmla="*/ 63 h 186"/>
                  <a:gd name="T32" fmla="*/ 302 w 304"/>
                  <a:gd name="T33" fmla="*/ 63 h 186"/>
                  <a:gd name="T34" fmla="*/ 302 w 304"/>
                  <a:gd name="T35" fmla="*/ 63 h 186"/>
                  <a:gd name="T36" fmla="*/ 302 w 304"/>
                  <a:gd name="T37" fmla="*/ 58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04" h="186">
                    <a:moveTo>
                      <a:pt x="302" y="58"/>
                    </a:moveTo>
                    <a:lnTo>
                      <a:pt x="302" y="58"/>
                    </a:lnTo>
                    <a:cubicBezTo>
                      <a:pt x="300" y="56"/>
                      <a:pt x="261" y="15"/>
                      <a:pt x="197" y="6"/>
                    </a:cubicBezTo>
                    <a:lnTo>
                      <a:pt x="197" y="6"/>
                    </a:lnTo>
                    <a:cubicBezTo>
                      <a:pt x="144" y="0"/>
                      <a:pt x="43" y="14"/>
                      <a:pt x="4" y="109"/>
                    </a:cubicBezTo>
                    <a:lnTo>
                      <a:pt x="4" y="109"/>
                    </a:lnTo>
                    <a:cubicBezTo>
                      <a:pt x="4" y="110"/>
                      <a:pt x="4" y="110"/>
                      <a:pt x="4" y="110"/>
                    </a:cubicBezTo>
                    <a:lnTo>
                      <a:pt x="4" y="110"/>
                    </a:lnTo>
                    <a:cubicBezTo>
                      <a:pt x="0" y="142"/>
                      <a:pt x="12" y="171"/>
                      <a:pt x="35" y="182"/>
                    </a:cubicBezTo>
                    <a:lnTo>
                      <a:pt x="35" y="182"/>
                    </a:lnTo>
                    <a:cubicBezTo>
                      <a:pt x="40" y="184"/>
                      <a:pt x="47" y="185"/>
                      <a:pt x="53" y="185"/>
                    </a:cubicBezTo>
                    <a:lnTo>
                      <a:pt x="53" y="185"/>
                    </a:lnTo>
                    <a:cubicBezTo>
                      <a:pt x="70" y="185"/>
                      <a:pt x="88" y="176"/>
                      <a:pt x="104" y="158"/>
                    </a:cubicBezTo>
                    <a:lnTo>
                      <a:pt x="104" y="158"/>
                    </a:lnTo>
                    <a:cubicBezTo>
                      <a:pt x="188" y="68"/>
                      <a:pt x="253" y="36"/>
                      <a:pt x="297" y="63"/>
                    </a:cubicBezTo>
                    <a:lnTo>
                      <a:pt x="297" y="63"/>
                    </a:lnTo>
                    <a:cubicBezTo>
                      <a:pt x="298" y="64"/>
                      <a:pt x="301" y="64"/>
                      <a:pt x="302" y="63"/>
                    </a:cubicBezTo>
                    <a:lnTo>
                      <a:pt x="302" y="63"/>
                    </a:lnTo>
                    <a:cubicBezTo>
                      <a:pt x="303" y="62"/>
                      <a:pt x="303" y="59"/>
                      <a:pt x="302" y="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154">
                <a:extLst>
                  <a:ext uri="{FF2B5EF4-FFF2-40B4-BE49-F238E27FC236}">
                    <a16:creationId xmlns:a16="http://schemas.microsoft.com/office/drawing/2014/main" id="{F75E069D-AD5D-4BFC-98B8-6BD1440A9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1417" y="4775324"/>
                <a:ext cx="467093" cy="516548"/>
              </a:xfrm>
              <a:custGeom>
                <a:avLst/>
                <a:gdLst>
                  <a:gd name="T0" fmla="*/ 61 w 373"/>
                  <a:gd name="T1" fmla="*/ 380 h 415"/>
                  <a:gd name="T2" fmla="*/ 105 w 373"/>
                  <a:gd name="T3" fmla="*/ 407 h 415"/>
                  <a:gd name="T4" fmla="*/ 105 w 373"/>
                  <a:gd name="T5" fmla="*/ 407 h 415"/>
                  <a:gd name="T6" fmla="*/ 133 w 373"/>
                  <a:gd name="T7" fmla="*/ 391 h 415"/>
                  <a:gd name="T8" fmla="*/ 133 w 373"/>
                  <a:gd name="T9" fmla="*/ 367 h 415"/>
                  <a:gd name="T10" fmla="*/ 133 w 373"/>
                  <a:gd name="T11" fmla="*/ 367 h 415"/>
                  <a:gd name="T12" fmla="*/ 141 w 373"/>
                  <a:gd name="T13" fmla="*/ 361 h 415"/>
                  <a:gd name="T14" fmla="*/ 141 w 373"/>
                  <a:gd name="T15" fmla="*/ 361 h 415"/>
                  <a:gd name="T16" fmla="*/ 229 w 373"/>
                  <a:gd name="T17" fmla="*/ 355 h 415"/>
                  <a:gd name="T18" fmla="*/ 229 w 373"/>
                  <a:gd name="T19" fmla="*/ 355 h 415"/>
                  <a:gd name="T20" fmla="*/ 358 w 373"/>
                  <a:gd name="T21" fmla="*/ 136 h 415"/>
                  <a:gd name="T22" fmla="*/ 358 w 373"/>
                  <a:gd name="T23" fmla="*/ 136 h 415"/>
                  <a:gd name="T24" fmla="*/ 231 w 373"/>
                  <a:gd name="T25" fmla="*/ 101 h 415"/>
                  <a:gd name="T26" fmla="*/ 231 w 373"/>
                  <a:gd name="T27" fmla="*/ 101 h 415"/>
                  <a:gd name="T28" fmla="*/ 141 w 373"/>
                  <a:gd name="T29" fmla="*/ 317 h 415"/>
                  <a:gd name="T30" fmla="*/ 141 w 373"/>
                  <a:gd name="T31" fmla="*/ 317 h 415"/>
                  <a:gd name="T32" fmla="*/ 135 w 373"/>
                  <a:gd name="T33" fmla="*/ 311 h 415"/>
                  <a:gd name="T34" fmla="*/ 135 w 373"/>
                  <a:gd name="T35" fmla="*/ 311 h 415"/>
                  <a:gd name="T36" fmla="*/ 135 w 373"/>
                  <a:gd name="T37" fmla="*/ 287 h 415"/>
                  <a:gd name="T38" fmla="*/ 135 w 373"/>
                  <a:gd name="T39" fmla="*/ 287 h 415"/>
                  <a:gd name="T40" fmla="*/ 108 w 373"/>
                  <a:gd name="T41" fmla="*/ 271 h 415"/>
                  <a:gd name="T42" fmla="*/ 62 w 373"/>
                  <a:gd name="T43" fmla="*/ 296 h 415"/>
                  <a:gd name="T44" fmla="*/ 9 w 373"/>
                  <a:gd name="T45" fmla="*/ 325 h 415"/>
                  <a:gd name="T46" fmla="*/ 9 w 373"/>
                  <a:gd name="T47" fmla="*/ 325 h 415"/>
                  <a:gd name="T48" fmla="*/ 9 w 373"/>
                  <a:gd name="T49" fmla="*/ 348 h 415"/>
                  <a:gd name="T50" fmla="*/ 61 w 373"/>
                  <a:gd name="T51" fmla="*/ 380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73" h="415">
                    <a:moveTo>
                      <a:pt x="61" y="380"/>
                    </a:moveTo>
                    <a:lnTo>
                      <a:pt x="105" y="407"/>
                    </a:lnTo>
                    <a:lnTo>
                      <a:pt x="105" y="407"/>
                    </a:lnTo>
                    <a:cubicBezTo>
                      <a:pt x="117" y="414"/>
                      <a:pt x="133" y="405"/>
                      <a:pt x="133" y="391"/>
                    </a:cubicBezTo>
                    <a:lnTo>
                      <a:pt x="133" y="367"/>
                    </a:lnTo>
                    <a:lnTo>
                      <a:pt x="133" y="367"/>
                    </a:lnTo>
                    <a:cubicBezTo>
                      <a:pt x="133" y="363"/>
                      <a:pt x="137" y="360"/>
                      <a:pt x="141" y="361"/>
                    </a:cubicBezTo>
                    <a:lnTo>
                      <a:pt x="141" y="361"/>
                    </a:lnTo>
                    <a:cubicBezTo>
                      <a:pt x="159" y="363"/>
                      <a:pt x="191" y="366"/>
                      <a:pt x="229" y="355"/>
                    </a:cubicBezTo>
                    <a:lnTo>
                      <a:pt x="229" y="355"/>
                    </a:lnTo>
                    <a:cubicBezTo>
                      <a:pt x="284" y="340"/>
                      <a:pt x="372" y="262"/>
                      <a:pt x="358" y="136"/>
                    </a:cubicBezTo>
                    <a:lnTo>
                      <a:pt x="358" y="136"/>
                    </a:lnTo>
                    <a:cubicBezTo>
                      <a:pt x="345" y="13"/>
                      <a:pt x="219" y="0"/>
                      <a:pt x="231" y="101"/>
                    </a:cubicBezTo>
                    <a:lnTo>
                      <a:pt x="231" y="101"/>
                    </a:lnTo>
                    <a:cubicBezTo>
                      <a:pt x="243" y="199"/>
                      <a:pt x="243" y="326"/>
                      <a:pt x="141" y="317"/>
                    </a:cubicBezTo>
                    <a:lnTo>
                      <a:pt x="141" y="317"/>
                    </a:lnTo>
                    <a:cubicBezTo>
                      <a:pt x="137" y="317"/>
                      <a:pt x="135" y="314"/>
                      <a:pt x="135" y="311"/>
                    </a:cubicBezTo>
                    <a:lnTo>
                      <a:pt x="135" y="311"/>
                    </a:lnTo>
                    <a:cubicBezTo>
                      <a:pt x="135" y="305"/>
                      <a:pt x="135" y="296"/>
                      <a:pt x="135" y="287"/>
                    </a:cubicBezTo>
                    <a:lnTo>
                      <a:pt x="135" y="287"/>
                    </a:lnTo>
                    <a:cubicBezTo>
                      <a:pt x="135" y="273"/>
                      <a:pt x="120" y="264"/>
                      <a:pt x="108" y="271"/>
                    </a:cubicBezTo>
                    <a:lnTo>
                      <a:pt x="62" y="296"/>
                    </a:lnTo>
                    <a:lnTo>
                      <a:pt x="9" y="325"/>
                    </a:lnTo>
                    <a:lnTo>
                      <a:pt x="9" y="325"/>
                    </a:lnTo>
                    <a:cubicBezTo>
                      <a:pt x="0" y="330"/>
                      <a:pt x="0" y="343"/>
                      <a:pt x="9" y="348"/>
                    </a:cubicBezTo>
                    <a:lnTo>
                      <a:pt x="61" y="380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155">
                <a:extLst>
                  <a:ext uri="{FF2B5EF4-FFF2-40B4-BE49-F238E27FC236}">
                    <a16:creationId xmlns:a16="http://schemas.microsoft.com/office/drawing/2014/main" id="{872542B4-0770-4757-AA90-EC137EE058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41417" y="4808295"/>
                <a:ext cx="472587" cy="483577"/>
              </a:xfrm>
              <a:custGeom>
                <a:avLst/>
                <a:gdLst>
                  <a:gd name="T0" fmla="*/ 119 w 379"/>
                  <a:gd name="T1" fmla="*/ 245 h 387"/>
                  <a:gd name="T2" fmla="*/ 13 w 379"/>
                  <a:gd name="T3" fmla="*/ 302 h 387"/>
                  <a:gd name="T4" fmla="*/ 8 w 379"/>
                  <a:gd name="T5" fmla="*/ 310 h 387"/>
                  <a:gd name="T6" fmla="*/ 12 w 379"/>
                  <a:gd name="T7" fmla="*/ 318 h 387"/>
                  <a:gd name="T8" fmla="*/ 109 w 379"/>
                  <a:gd name="T9" fmla="*/ 376 h 387"/>
                  <a:gd name="T10" fmla="*/ 124 w 379"/>
                  <a:gd name="T11" fmla="*/ 376 h 387"/>
                  <a:gd name="T12" fmla="*/ 131 w 379"/>
                  <a:gd name="T13" fmla="*/ 364 h 387"/>
                  <a:gd name="T14" fmla="*/ 132 w 379"/>
                  <a:gd name="T15" fmla="*/ 340 h 387"/>
                  <a:gd name="T16" fmla="*/ 135 w 379"/>
                  <a:gd name="T17" fmla="*/ 332 h 387"/>
                  <a:gd name="T18" fmla="*/ 143 w 379"/>
                  <a:gd name="T19" fmla="*/ 330 h 387"/>
                  <a:gd name="T20" fmla="*/ 230 w 379"/>
                  <a:gd name="T21" fmla="*/ 325 h 387"/>
                  <a:gd name="T22" fmla="*/ 357 w 379"/>
                  <a:gd name="T23" fmla="*/ 110 h 387"/>
                  <a:gd name="T24" fmla="*/ 299 w 379"/>
                  <a:gd name="T25" fmla="*/ 15 h 387"/>
                  <a:gd name="T26" fmla="*/ 254 w 379"/>
                  <a:gd name="T27" fmla="*/ 18 h 387"/>
                  <a:gd name="T28" fmla="*/ 237 w 379"/>
                  <a:gd name="T29" fmla="*/ 74 h 387"/>
                  <a:gd name="T30" fmla="*/ 209 w 379"/>
                  <a:gd name="T31" fmla="*/ 272 h 387"/>
                  <a:gd name="T32" fmla="*/ 142 w 379"/>
                  <a:gd name="T33" fmla="*/ 294 h 387"/>
                  <a:gd name="T34" fmla="*/ 133 w 379"/>
                  <a:gd name="T35" fmla="*/ 260 h 387"/>
                  <a:gd name="T36" fmla="*/ 126 w 379"/>
                  <a:gd name="T37" fmla="*/ 247 h 387"/>
                  <a:gd name="T38" fmla="*/ 119 w 379"/>
                  <a:gd name="T39" fmla="*/ 245 h 387"/>
                  <a:gd name="T40" fmla="*/ 116 w 379"/>
                  <a:gd name="T41" fmla="*/ 386 h 387"/>
                  <a:gd name="T42" fmla="*/ 9 w 379"/>
                  <a:gd name="T43" fmla="*/ 325 h 387"/>
                  <a:gd name="T44" fmla="*/ 0 w 379"/>
                  <a:gd name="T45" fmla="*/ 310 h 387"/>
                  <a:gd name="T46" fmla="*/ 9 w 379"/>
                  <a:gd name="T47" fmla="*/ 295 h 387"/>
                  <a:gd name="T48" fmla="*/ 108 w 379"/>
                  <a:gd name="T49" fmla="*/ 241 h 387"/>
                  <a:gd name="T50" fmla="*/ 130 w 379"/>
                  <a:gd name="T51" fmla="*/ 241 h 387"/>
                  <a:gd name="T52" fmla="*/ 140 w 379"/>
                  <a:gd name="T53" fmla="*/ 284 h 387"/>
                  <a:gd name="T54" fmla="*/ 143 w 379"/>
                  <a:gd name="T55" fmla="*/ 286 h 387"/>
                  <a:gd name="T56" fmla="*/ 204 w 379"/>
                  <a:gd name="T57" fmla="*/ 266 h 387"/>
                  <a:gd name="T58" fmla="*/ 230 w 379"/>
                  <a:gd name="T59" fmla="*/ 74 h 387"/>
                  <a:gd name="T60" fmla="*/ 249 w 379"/>
                  <a:gd name="T61" fmla="*/ 11 h 387"/>
                  <a:gd name="T62" fmla="*/ 302 w 379"/>
                  <a:gd name="T63" fmla="*/ 8 h 387"/>
                  <a:gd name="T64" fmla="*/ 364 w 379"/>
                  <a:gd name="T65" fmla="*/ 109 h 387"/>
                  <a:gd name="T66" fmla="*/ 232 w 379"/>
                  <a:gd name="T67" fmla="*/ 332 h 387"/>
                  <a:gd name="T68" fmla="*/ 142 w 379"/>
                  <a:gd name="T69" fmla="*/ 337 h 387"/>
                  <a:gd name="T70" fmla="*/ 140 w 379"/>
                  <a:gd name="T71" fmla="*/ 338 h 387"/>
                  <a:gd name="T72" fmla="*/ 139 w 379"/>
                  <a:gd name="T73" fmla="*/ 340 h 387"/>
                  <a:gd name="T74" fmla="*/ 138 w 379"/>
                  <a:gd name="T75" fmla="*/ 364 h 387"/>
                  <a:gd name="T76" fmla="*/ 127 w 379"/>
                  <a:gd name="T77" fmla="*/ 383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9" h="387">
                    <a:moveTo>
                      <a:pt x="119" y="245"/>
                    </a:moveTo>
                    <a:lnTo>
                      <a:pt x="119" y="245"/>
                    </a:lnTo>
                    <a:cubicBezTo>
                      <a:pt x="116" y="245"/>
                      <a:pt x="114" y="246"/>
                      <a:pt x="111" y="247"/>
                    </a:cubicBezTo>
                    <a:lnTo>
                      <a:pt x="13" y="302"/>
                    </a:lnTo>
                    <a:lnTo>
                      <a:pt x="13" y="302"/>
                    </a:lnTo>
                    <a:cubicBezTo>
                      <a:pt x="10" y="303"/>
                      <a:pt x="8" y="306"/>
                      <a:pt x="8" y="310"/>
                    </a:cubicBezTo>
                    <a:lnTo>
                      <a:pt x="8" y="310"/>
                    </a:lnTo>
                    <a:cubicBezTo>
                      <a:pt x="8" y="313"/>
                      <a:pt x="9" y="316"/>
                      <a:pt x="12" y="318"/>
                    </a:cubicBezTo>
                    <a:lnTo>
                      <a:pt x="64" y="349"/>
                    </a:lnTo>
                    <a:lnTo>
                      <a:pt x="109" y="376"/>
                    </a:lnTo>
                    <a:lnTo>
                      <a:pt x="109" y="376"/>
                    </a:lnTo>
                    <a:cubicBezTo>
                      <a:pt x="114" y="379"/>
                      <a:pt x="119" y="379"/>
                      <a:pt x="124" y="376"/>
                    </a:cubicBezTo>
                    <a:lnTo>
                      <a:pt x="124" y="376"/>
                    </a:lnTo>
                    <a:cubicBezTo>
                      <a:pt x="128" y="374"/>
                      <a:pt x="131" y="369"/>
                      <a:pt x="131" y="364"/>
                    </a:cubicBezTo>
                    <a:lnTo>
                      <a:pt x="132" y="340"/>
                    </a:lnTo>
                    <a:lnTo>
                      <a:pt x="132" y="340"/>
                    </a:lnTo>
                    <a:cubicBezTo>
                      <a:pt x="132" y="337"/>
                      <a:pt x="133" y="334"/>
                      <a:pt x="135" y="332"/>
                    </a:cubicBezTo>
                    <a:lnTo>
                      <a:pt x="135" y="332"/>
                    </a:lnTo>
                    <a:cubicBezTo>
                      <a:pt x="138" y="330"/>
                      <a:pt x="140" y="330"/>
                      <a:pt x="143" y="330"/>
                    </a:cubicBezTo>
                    <a:lnTo>
                      <a:pt x="143" y="330"/>
                    </a:lnTo>
                    <a:cubicBezTo>
                      <a:pt x="160" y="332"/>
                      <a:pt x="193" y="335"/>
                      <a:pt x="230" y="325"/>
                    </a:cubicBezTo>
                    <a:lnTo>
                      <a:pt x="230" y="325"/>
                    </a:lnTo>
                    <a:cubicBezTo>
                      <a:pt x="289" y="308"/>
                      <a:pt x="370" y="228"/>
                      <a:pt x="357" y="110"/>
                    </a:cubicBezTo>
                    <a:lnTo>
                      <a:pt x="357" y="110"/>
                    </a:lnTo>
                    <a:cubicBezTo>
                      <a:pt x="351" y="56"/>
                      <a:pt x="323" y="26"/>
                      <a:pt x="299" y="15"/>
                    </a:cubicBezTo>
                    <a:lnTo>
                      <a:pt x="299" y="15"/>
                    </a:lnTo>
                    <a:cubicBezTo>
                      <a:pt x="283" y="8"/>
                      <a:pt x="266" y="9"/>
                      <a:pt x="254" y="18"/>
                    </a:cubicBezTo>
                    <a:lnTo>
                      <a:pt x="254" y="18"/>
                    </a:lnTo>
                    <a:cubicBezTo>
                      <a:pt x="240" y="28"/>
                      <a:pt x="234" y="48"/>
                      <a:pt x="237" y="74"/>
                    </a:cubicBezTo>
                    <a:lnTo>
                      <a:pt x="237" y="74"/>
                    </a:lnTo>
                    <a:cubicBezTo>
                      <a:pt x="250" y="175"/>
                      <a:pt x="241" y="239"/>
                      <a:pt x="209" y="272"/>
                    </a:cubicBezTo>
                    <a:lnTo>
                      <a:pt x="209" y="272"/>
                    </a:lnTo>
                    <a:cubicBezTo>
                      <a:pt x="193" y="289"/>
                      <a:pt x="170" y="296"/>
                      <a:pt x="142" y="294"/>
                    </a:cubicBezTo>
                    <a:lnTo>
                      <a:pt x="142" y="294"/>
                    </a:lnTo>
                    <a:cubicBezTo>
                      <a:pt x="137" y="293"/>
                      <a:pt x="132" y="289"/>
                      <a:pt x="133" y="284"/>
                    </a:cubicBezTo>
                    <a:lnTo>
                      <a:pt x="133" y="260"/>
                    </a:lnTo>
                    <a:lnTo>
                      <a:pt x="133" y="260"/>
                    </a:lnTo>
                    <a:cubicBezTo>
                      <a:pt x="133" y="255"/>
                      <a:pt x="130" y="250"/>
                      <a:pt x="126" y="247"/>
                    </a:cubicBezTo>
                    <a:lnTo>
                      <a:pt x="126" y="247"/>
                    </a:lnTo>
                    <a:cubicBezTo>
                      <a:pt x="124" y="246"/>
                      <a:pt x="121" y="245"/>
                      <a:pt x="119" y="245"/>
                    </a:cubicBezTo>
                    <a:close/>
                    <a:moveTo>
                      <a:pt x="116" y="386"/>
                    </a:moveTo>
                    <a:lnTo>
                      <a:pt x="116" y="386"/>
                    </a:lnTo>
                    <a:cubicBezTo>
                      <a:pt x="113" y="386"/>
                      <a:pt x="109" y="385"/>
                      <a:pt x="105" y="383"/>
                    </a:cubicBezTo>
                    <a:lnTo>
                      <a:pt x="9" y="325"/>
                    </a:lnTo>
                    <a:lnTo>
                      <a:pt x="9" y="325"/>
                    </a:lnTo>
                    <a:cubicBezTo>
                      <a:pt x="3" y="321"/>
                      <a:pt x="0" y="316"/>
                      <a:pt x="0" y="310"/>
                    </a:cubicBezTo>
                    <a:lnTo>
                      <a:pt x="0" y="310"/>
                    </a:lnTo>
                    <a:cubicBezTo>
                      <a:pt x="0" y="304"/>
                      <a:pt x="4" y="298"/>
                      <a:pt x="9" y="295"/>
                    </a:cubicBezTo>
                    <a:lnTo>
                      <a:pt x="108" y="241"/>
                    </a:lnTo>
                    <a:lnTo>
                      <a:pt x="108" y="241"/>
                    </a:lnTo>
                    <a:cubicBezTo>
                      <a:pt x="115" y="237"/>
                      <a:pt x="123" y="237"/>
                      <a:pt x="130" y="241"/>
                    </a:cubicBezTo>
                    <a:lnTo>
                      <a:pt x="130" y="241"/>
                    </a:lnTo>
                    <a:cubicBezTo>
                      <a:pt x="137" y="245"/>
                      <a:pt x="141" y="252"/>
                      <a:pt x="141" y="260"/>
                    </a:cubicBezTo>
                    <a:lnTo>
                      <a:pt x="140" y="284"/>
                    </a:lnTo>
                    <a:lnTo>
                      <a:pt x="140" y="284"/>
                    </a:lnTo>
                    <a:cubicBezTo>
                      <a:pt x="140" y="285"/>
                      <a:pt x="141" y="286"/>
                      <a:pt x="143" y="286"/>
                    </a:cubicBezTo>
                    <a:lnTo>
                      <a:pt x="143" y="286"/>
                    </a:lnTo>
                    <a:cubicBezTo>
                      <a:pt x="168" y="289"/>
                      <a:pt x="189" y="282"/>
                      <a:pt x="204" y="266"/>
                    </a:cubicBezTo>
                    <a:lnTo>
                      <a:pt x="204" y="266"/>
                    </a:lnTo>
                    <a:cubicBezTo>
                      <a:pt x="233" y="237"/>
                      <a:pt x="242" y="172"/>
                      <a:pt x="230" y="74"/>
                    </a:cubicBezTo>
                    <a:lnTo>
                      <a:pt x="230" y="74"/>
                    </a:lnTo>
                    <a:cubicBezTo>
                      <a:pt x="226" y="46"/>
                      <a:pt x="233" y="24"/>
                      <a:pt x="249" y="11"/>
                    </a:cubicBezTo>
                    <a:lnTo>
                      <a:pt x="249" y="11"/>
                    </a:lnTo>
                    <a:cubicBezTo>
                      <a:pt x="263" y="1"/>
                      <a:pt x="283" y="0"/>
                      <a:pt x="302" y="8"/>
                    </a:cubicBezTo>
                    <a:lnTo>
                      <a:pt x="302" y="8"/>
                    </a:lnTo>
                    <a:cubicBezTo>
                      <a:pt x="336" y="22"/>
                      <a:pt x="358" y="60"/>
                      <a:pt x="364" y="109"/>
                    </a:cubicBezTo>
                    <a:lnTo>
                      <a:pt x="364" y="109"/>
                    </a:lnTo>
                    <a:cubicBezTo>
                      <a:pt x="378" y="232"/>
                      <a:pt x="293" y="315"/>
                      <a:pt x="232" y="332"/>
                    </a:cubicBezTo>
                    <a:lnTo>
                      <a:pt x="232" y="332"/>
                    </a:lnTo>
                    <a:cubicBezTo>
                      <a:pt x="193" y="343"/>
                      <a:pt x="159" y="340"/>
                      <a:pt x="142" y="337"/>
                    </a:cubicBezTo>
                    <a:lnTo>
                      <a:pt x="142" y="337"/>
                    </a:lnTo>
                    <a:cubicBezTo>
                      <a:pt x="141" y="337"/>
                      <a:pt x="140" y="337"/>
                      <a:pt x="140" y="338"/>
                    </a:cubicBezTo>
                    <a:lnTo>
                      <a:pt x="140" y="338"/>
                    </a:lnTo>
                    <a:cubicBezTo>
                      <a:pt x="140" y="338"/>
                      <a:pt x="139" y="339"/>
                      <a:pt x="139" y="340"/>
                    </a:cubicBezTo>
                    <a:lnTo>
                      <a:pt x="138" y="364"/>
                    </a:lnTo>
                    <a:lnTo>
                      <a:pt x="138" y="364"/>
                    </a:lnTo>
                    <a:cubicBezTo>
                      <a:pt x="138" y="372"/>
                      <a:pt x="134" y="380"/>
                      <a:pt x="127" y="383"/>
                    </a:cubicBezTo>
                    <a:lnTo>
                      <a:pt x="127" y="383"/>
                    </a:lnTo>
                    <a:cubicBezTo>
                      <a:pt x="124" y="385"/>
                      <a:pt x="120" y="386"/>
                      <a:pt x="116" y="3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156">
                <a:extLst>
                  <a:ext uri="{FF2B5EF4-FFF2-40B4-BE49-F238E27FC236}">
                    <a16:creationId xmlns:a16="http://schemas.microsoft.com/office/drawing/2014/main" id="{ECC3000C-6A6B-47F9-814B-E85B579CCF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5731" y="4808295"/>
                <a:ext cx="258272" cy="368176"/>
              </a:xfrm>
              <a:custGeom>
                <a:avLst/>
                <a:gdLst>
                  <a:gd name="T0" fmla="*/ 158 w 206"/>
                  <a:gd name="T1" fmla="*/ 33 h 294"/>
                  <a:gd name="T2" fmla="*/ 158 w 206"/>
                  <a:gd name="T3" fmla="*/ 33 h 294"/>
                  <a:gd name="T4" fmla="*/ 157 w 206"/>
                  <a:gd name="T5" fmla="*/ 32 h 294"/>
                  <a:gd name="T6" fmla="*/ 157 w 206"/>
                  <a:gd name="T7" fmla="*/ 32 h 294"/>
                  <a:gd name="T8" fmla="*/ 83 w 206"/>
                  <a:gd name="T9" fmla="*/ 10 h 294"/>
                  <a:gd name="T10" fmla="*/ 83 w 206"/>
                  <a:gd name="T11" fmla="*/ 10 h 294"/>
                  <a:gd name="T12" fmla="*/ 56 w 206"/>
                  <a:gd name="T13" fmla="*/ 77 h 294"/>
                  <a:gd name="T14" fmla="*/ 56 w 206"/>
                  <a:gd name="T15" fmla="*/ 77 h 294"/>
                  <a:gd name="T16" fmla="*/ 3 w 206"/>
                  <a:gd name="T17" fmla="*/ 286 h 294"/>
                  <a:gd name="T18" fmla="*/ 3 w 206"/>
                  <a:gd name="T19" fmla="*/ 286 h 294"/>
                  <a:gd name="T20" fmla="*/ 0 w 206"/>
                  <a:gd name="T21" fmla="*/ 290 h 294"/>
                  <a:gd name="T22" fmla="*/ 0 w 206"/>
                  <a:gd name="T23" fmla="*/ 290 h 294"/>
                  <a:gd name="T24" fmla="*/ 3 w 206"/>
                  <a:gd name="T25" fmla="*/ 293 h 294"/>
                  <a:gd name="T26" fmla="*/ 3 w 206"/>
                  <a:gd name="T27" fmla="*/ 293 h 294"/>
                  <a:gd name="T28" fmla="*/ 5 w 206"/>
                  <a:gd name="T29" fmla="*/ 293 h 294"/>
                  <a:gd name="T30" fmla="*/ 5 w 206"/>
                  <a:gd name="T31" fmla="*/ 293 h 294"/>
                  <a:gd name="T32" fmla="*/ 5 w 206"/>
                  <a:gd name="T33" fmla="*/ 293 h 294"/>
                  <a:gd name="T34" fmla="*/ 5 w 206"/>
                  <a:gd name="T35" fmla="*/ 293 h 294"/>
                  <a:gd name="T36" fmla="*/ 5 w 206"/>
                  <a:gd name="T37" fmla="*/ 293 h 294"/>
                  <a:gd name="T38" fmla="*/ 111 w 206"/>
                  <a:gd name="T39" fmla="*/ 246 h 294"/>
                  <a:gd name="T40" fmla="*/ 111 w 206"/>
                  <a:gd name="T41" fmla="*/ 246 h 294"/>
                  <a:gd name="T42" fmla="*/ 158 w 206"/>
                  <a:gd name="T43" fmla="*/ 33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6" h="294">
                    <a:moveTo>
                      <a:pt x="158" y="33"/>
                    </a:moveTo>
                    <a:lnTo>
                      <a:pt x="158" y="33"/>
                    </a:lnTo>
                    <a:lnTo>
                      <a:pt x="157" y="32"/>
                    </a:lnTo>
                    <a:lnTo>
                      <a:pt x="157" y="32"/>
                    </a:lnTo>
                    <a:cubicBezTo>
                      <a:pt x="135" y="8"/>
                      <a:pt x="106" y="0"/>
                      <a:pt x="83" y="10"/>
                    </a:cubicBezTo>
                    <a:lnTo>
                      <a:pt x="83" y="10"/>
                    </a:lnTo>
                    <a:cubicBezTo>
                      <a:pt x="62" y="20"/>
                      <a:pt x="51" y="44"/>
                      <a:pt x="56" y="77"/>
                    </a:cubicBezTo>
                    <a:lnTo>
                      <a:pt x="56" y="77"/>
                    </a:lnTo>
                    <a:cubicBezTo>
                      <a:pt x="71" y="200"/>
                      <a:pt x="53" y="270"/>
                      <a:pt x="3" y="286"/>
                    </a:cubicBezTo>
                    <a:lnTo>
                      <a:pt x="3" y="286"/>
                    </a:lnTo>
                    <a:cubicBezTo>
                      <a:pt x="2" y="287"/>
                      <a:pt x="0" y="288"/>
                      <a:pt x="0" y="290"/>
                    </a:cubicBezTo>
                    <a:lnTo>
                      <a:pt x="0" y="290"/>
                    </a:lnTo>
                    <a:cubicBezTo>
                      <a:pt x="0" y="291"/>
                      <a:pt x="1" y="293"/>
                      <a:pt x="3" y="293"/>
                    </a:cubicBezTo>
                    <a:lnTo>
                      <a:pt x="3" y="293"/>
                    </a:lnTo>
                    <a:cubicBezTo>
                      <a:pt x="3" y="293"/>
                      <a:pt x="4" y="293"/>
                      <a:pt x="5" y="293"/>
                    </a:cubicBezTo>
                    <a:lnTo>
                      <a:pt x="5" y="293"/>
                    </a:lnTo>
                    <a:lnTo>
                      <a:pt x="5" y="293"/>
                    </a:lnTo>
                    <a:lnTo>
                      <a:pt x="5" y="293"/>
                    </a:lnTo>
                    <a:lnTo>
                      <a:pt x="5" y="293"/>
                    </a:lnTo>
                    <a:cubicBezTo>
                      <a:pt x="18" y="293"/>
                      <a:pt x="69" y="285"/>
                      <a:pt x="111" y="246"/>
                    </a:cubicBezTo>
                    <a:lnTo>
                      <a:pt x="111" y="246"/>
                    </a:lnTo>
                    <a:cubicBezTo>
                      <a:pt x="151" y="210"/>
                      <a:pt x="205" y="125"/>
                      <a:pt x="158" y="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157">
                <a:extLst>
                  <a:ext uri="{FF2B5EF4-FFF2-40B4-BE49-F238E27FC236}">
                    <a16:creationId xmlns:a16="http://schemas.microsoft.com/office/drawing/2014/main" id="{5F14E888-5672-4C8B-BA39-3C262C7FF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1802" y="4725865"/>
                <a:ext cx="417635" cy="571500"/>
              </a:xfrm>
              <a:custGeom>
                <a:avLst/>
                <a:gdLst>
                  <a:gd name="T0" fmla="*/ 64 w 335"/>
                  <a:gd name="T1" fmla="*/ 38 h 457"/>
                  <a:gd name="T2" fmla="*/ 20 w 335"/>
                  <a:gd name="T3" fmla="*/ 66 h 457"/>
                  <a:gd name="T4" fmla="*/ 20 w 335"/>
                  <a:gd name="T5" fmla="*/ 66 h 457"/>
                  <a:gd name="T6" fmla="*/ 22 w 335"/>
                  <a:gd name="T7" fmla="*/ 97 h 457"/>
                  <a:gd name="T8" fmla="*/ 43 w 335"/>
                  <a:gd name="T9" fmla="*/ 109 h 457"/>
                  <a:gd name="T10" fmla="*/ 43 w 335"/>
                  <a:gd name="T11" fmla="*/ 109 h 457"/>
                  <a:gd name="T12" fmla="*/ 46 w 335"/>
                  <a:gd name="T13" fmla="*/ 118 h 457"/>
                  <a:gd name="T14" fmla="*/ 46 w 335"/>
                  <a:gd name="T15" fmla="*/ 118 h 457"/>
                  <a:gd name="T16" fmla="*/ 11 w 335"/>
                  <a:gd name="T17" fmla="*/ 200 h 457"/>
                  <a:gd name="T18" fmla="*/ 11 w 335"/>
                  <a:gd name="T19" fmla="*/ 200 h 457"/>
                  <a:gd name="T20" fmla="*/ 150 w 335"/>
                  <a:gd name="T21" fmla="*/ 413 h 457"/>
                  <a:gd name="T22" fmla="*/ 150 w 335"/>
                  <a:gd name="T23" fmla="*/ 413 h 457"/>
                  <a:gd name="T24" fmla="*/ 238 w 335"/>
                  <a:gd name="T25" fmla="*/ 315 h 457"/>
                  <a:gd name="T26" fmla="*/ 238 w 335"/>
                  <a:gd name="T27" fmla="*/ 315 h 457"/>
                  <a:gd name="T28" fmla="*/ 85 w 335"/>
                  <a:gd name="T29" fmla="*/ 137 h 457"/>
                  <a:gd name="T30" fmla="*/ 85 w 335"/>
                  <a:gd name="T31" fmla="*/ 137 h 457"/>
                  <a:gd name="T32" fmla="*/ 93 w 335"/>
                  <a:gd name="T33" fmla="*/ 134 h 457"/>
                  <a:gd name="T34" fmla="*/ 93 w 335"/>
                  <a:gd name="T35" fmla="*/ 134 h 457"/>
                  <a:gd name="T36" fmla="*/ 114 w 335"/>
                  <a:gd name="T37" fmla="*/ 145 h 457"/>
                  <a:gd name="T38" fmla="*/ 114 w 335"/>
                  <a:gd name="T39" fmla="*/ 145 h 457"/>
                  <a:gd name="T40" fmla="*/ 140 w 335"/>
                  <a:gd name="T41" fmla="*/ 128 h 457"/>
                  <a:gd name="T42" fmla="*/ 139 w 335"/>
                  <a:gd name="T43" fmla="*/ 76 h 457"/>
                  <a:gd name="T44" fmla="*/ 135 w 335"/>
                  <a:gd name="T45" fmla="*/ 16 h 457"/>
                  <a:gd name="T46" fmla="*/ 135 w 335"/>
                  <a:gd name="T47" fmla="*/ 16 h 457"/>
                  <a:gd name="T48" fmla="*/ 115 w 335"/>
                  <a:gd name="T49" fmla="*/ 5 h 457"/>
                  <a:gd name="T50" fmla="*/ 64 w 335"/>
                  <a:gd name="T51" fmla="*/ 38 h 4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35" h="457">
                    <a:moveTo>
                      <a:pt x="64" y="38"/>
                    </a:moveTo>
                    <a:lnTo>
                      <a:pt x="20" y="66"/>
                    </a:lnTo>
                    <a:lnTo>
                      <a:pt x="20" y="66"/>
                    </a:lnTo>
                    <a:cubicBezTo>
                      <a:pt x="8" y="73"/>
                      <a:pt x="9" y="91"/>
                      <a:pt x="22" y="97"/>
                    </a:cubicBezTo>
                    <a:lnTo>
                      <a:pt x="43" y="109"/>
                    </a:lnTo>
                    <a:lnTo>
                      <a:pt x="43" y="109"/>
                    </a:lnTo>
                    <a:cubicBezTo>
                      <a:pt x="47" y="111"/>
                      <a:pt x="48" y="115"/>
                      <a:pt x="46" y="118"/>
                    </a:cubicBezTo>
                    <a:lnTo>
                      <a:pt x="46" y="118"/>
                    </a:lnTo>
                    <a:cubicBezTo>
                      <a:pt x="35" y="133"/>
                      <a:pt x="19" y="161"/>
                      <a:pt x="11" y="200"/>
                    </a:cubicBezTo>
                    <a:lnTo>
                      <a:pt x="11" y="200"/>
                    </a:lnTo>
                    <a:cubicBezTo>
                      <a:pt x="0" y="256"/>
                      <a:pt x="30" y="369"/>
                      <a:pt x="150" y="413"/>
                    </a:cubicBezTo>
                    <a:lnTo>
                      <a:pt x="150" y="413"/>
                    </a:lnTo>
                    <a:cubicBezTo>
                      <a:pt x="266" y="456"/>
                      <a:pt x="334" y="348"/>
                      <a:pt x="238" y="315"/>
                    </a:cubicBezTo>
                    <a:lnTo>
                      <a:pt x="238" y="315"/>
                    </a:lnTo>
                    <a:cubicBezTo>
                      <a:pt x="145" y="282"/>
                      <a:pt x="31" y="225"/>
                      <a:pt x="85" y="137"/>
                    </a:cubicBezTo>
                    <a:lnTo>
                      <a:pt x="85" y="137"/>
                    </a:lnTo>
                    <a:cubicBezTo>
                      <a:pt x="87" y="134"/>
                      <a:pt x="90" y="133"/>
                      <a:pt x="93" y="134"/>
                    </a:cubicBezTo>
                    <a:lnTo>
                      <a:pt x="93" y="134"/>
                    </a:lnTo>
                    <a:cubicBezTo>
                      <a:pt x="98" y="138"/>
                      <a:pt x="106" y="141"/>
                      <a:pt x="114" y="145"/>
                    </a:cubicBezTo>
                    <a:lnTo>
                      <a:pt x="114" y="145"/>
                    </a:lnTo>
                    <a:cubicBezTo>
                      <a:pt x="126" y="152"/>
                      <a:pt x="141" y="142"/>
                      <a:pt x="140" y="128"/>
                    </a:cubicBezTo>
                    <a:lnTo>
                      <a:pt x="139" y="76"/>
                    </a:lnTo>
                    <a:lnTo>
                      <a:pt x="135" y="16"/>
                    </a:lnTo>
                    <a:lnTo>
                      <a:pt x="135" y="16"/>
                    </a:lnTo>
                    <a:cubicBezTo>
                      <a:pt x="135" y="5"/>
                      <a:pt x="124" y="0"/>
                      <a:pt x="115" y="5"/>
                    </a:cubicBezTo>
                    <a:lnTo>
                      <a:pt x="64" y="38"/>
                    </a:lnTo>
                  </a:path>
                </a:pathLst>
              </a:custGeom>
              <a:solidFill>
                <a:schemeClr val="accent1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158">
                <a:extLst>
                  <a:ext uri="{FF2B5EF4-FFF2-40B4-BE49-F238E27FC236}">
                    <a16:creationId xmlns:a16="http://schemas.microsoft.com/office/drawing/2014/main" id="{DFD1A07D-6690-4573-9F5D-EA912BBEFF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6308" y="4725865"/>
                <a:ext cx="368176" cy="538529"/>
              </a:xfrm>
              <a:custGeom>
                <a:avLst/>
                <a:gdLst>
                  <a:gd name="T0" fmla="*/ 71 w 296"/>
                  <a:gd name="T1" fmla="*/ 42 h 430"/>
                  <a:gd name="T2" fmla="*/ 28 w 296"/>
                  <a:gd name="T3" fmla="*/ 70 h 430"/>
                  <a:gd name="T4" fmla="*/ 21 w 296"/>
                  <a:gd name="T5" fmla="*/ 83 h 430"/>
                  <a:gd name="T6" fmla="*/ 50 w 296"/>
                  <a:gd name="T7" fmla="*/ 106 h 430"/>
                  <a:gd name="T8" fmla="*/ 56 w 296"/>
                  <a:gd name="T9" fmla="*/ 113 h 430"/>
                  <a:gd name="T10" fmla="*/ 54 w 296"/>
                  <a:gd name="T11" fmla="*/ 121 h 430"/>
                  <a:gd name="T12" fmla="*/ 19 w 296"/>
                  <a:gd name="T13" fmla="*/ 202 h 430"/>
                  <a:gd name="T14" fmla="*/ 156 w 296"/>
                  <a:gd name="T15" fmla="*/ 410 h 430"/>
                  <a:gd name="T16" fmla="*/ 266 w 296"/>
                  <a:gd name="T17" fmla="*/ 401 h 430"/>
                  <a:gd name="T18" fmla="*/ 284 w 296"/>
                  <a:gd name="T19" fmla="*/ 359 h 430"/>
                  <a:gd name="T20" fmla="*/ 241 w 296"/>
                  <a:gd name="T21" fmla="*/ 319 h 430"/>
                  <a:gd name="T22" fmla="*/ 76 w 296"/>
                  <a:gd name="T23" fmla="*/ 206 h 430"/>
                  <a:gd name="T24" fmla="*/ 87 w 296"/>
                  <a:gd name="T25" fmla="*/ 136 h 430"/>
                  <a:gd name="T26" fmla="*/ 100 w 296"/>
                  <a:gd name="T27" fmla="*/ 132 h 430"/>
                  <a:gd name="T28" fmla="*/ 121 w 296"/>
                  <a:gd name="T29" fmla="*/ 143 h 430"/>
                  <a:gd name="T30" fmla="*/ 135 w 296"/>
                  <a:gd name="T31" fmla="*/ 143 h 430"/>
                  <a:gd name="T32" fmla="*/ 137 w 296"/>
                  <a:gd name="T33" fmla="*/ 17 h 430"/>
                  <a:gd name="T34" fmla="*/ 132 w 296"/>
                  <a:gd name="T35" fmla="*/ 9 h 430"/>
                  <a:gd name="T36" fmla="*/ 123 w 296"/>
                  <a:gd name="T37" fmla="*/ 9 h 430"/>
                  <a:gd name="T38" fmla="*/ 69 w 296"/>
                  <a:gd name="T39" fmla="*/ 39 h 430"/>
                  <a:gd name="T40" fmla="*/ 208 w 296"/>
                  <a:gd name="T41" fmla="*/ 428 h 430"/>
                  <a:gd name="T42" fmla="*/ 153 w 296"/>
                  <a:gd name="T43" fmla="*/ 417 h 430"/>
                  <a:gd name="T44" fmla="*/ 12 w 296"/>
                  <a:gd name="T45" fmla="*/ 200 h 430"/>
                  <a:gd name="T46" fmla="*/ 47 w 296"/>
                  <a:gd name="T47" fmla="*/ 117 h 430"/>
                  <a:gd name="T48" fmla="*/ 48 w 296"/>
                  <a:gd name="T49" fmla="*/ 115 h 430"/>
                  <a:gd name="T50" fmla="*/ 25 w 296"/>
                  <a:gd name="T51" fmla="*/ 102 h 430"/>
                  <a:gd name="T52" fmla="*/ 13 w 296"/>
                  <a:gd name="T53" fmla="*/ 83 h 430"/>
                  <a:gd name="T54" fmla="*/ 23 w 296"/>
                  <a:gd name="T55" fmla="*/ 63 h 430"/>
                  <a:gd name="T56" fmla="*/ 119 w 296"/>
                  <a:gd name="T57" fmla="*/ 3 h 430"/>
                  <a:gd name="T58" fmla="*/ 136 w 296"/>
                  <a:gd name="T59" fmla="*/ 2 h 430"/>
                  <a:gd name="T60" fmla="*/ 150 w 296"/>
                  <a:gd name="T61" fmla="*/ 129 h 430"/>
                  <a:gd name="T62" fmla="*/ 139 w 296"/>
                  <a:gd name="T63" fmla="*/ 149 h 430"/>
                  <a:gd name="T64" fmla="*/ 117 w 296"/>
                  <a:gd name="T65" fmla="*/ 150 h 430"/>
                  <a:gd name="T66" fmla="*/ 97 w 296"/>
                  <a:gd name="T67" fmla="*/ 139 h 430"/>
                  <a:gd name="T68" fmla="*/ 93 w 296"/>
                  <a:gd name="T69" fmla="*/ 140 h 430"/>
                  <a:gd name="T70" fmla="*/ 84 w 296"/>
                  <a:gd name="T71" fmla="*/ 203 h 430"/>
                  <a:gd name="T72" fmla="*/ 244 w 296"/>
                  <a:gd name="T73" fmla="*/ 312 h 430"/>
                  <a:gd name="T74" fmla="*/ 292 w 296"/>
                  <a:gd name="T75" fmla="*/ 358 h 430"/>
                  <a:gd name="T76" fmla="*/ 271 w 296"/>
                  <a:gd name="T77" fmla="*/ 407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96" h="430">
                    <a:moveTo>
                      <a:pt x="69" y="39"/>
                    </a:moveTo>
                    <a:lnTo>
                      <a:pt x="71" y="42"/>
                    </a:lnTo>
                    <a:lnTo>
                      <a:pt x="28" y="70"/>
                    </a:lnTo>
                    <a:lnTo>
                      <a:pt x="28" y="70"/>
                    </a:lnTo>
                    <a:cubicBezTo>
                      <a:pt x="23" y="73"/>
                      <a:pt x="21" y="77"/>
                      <a:pt x="21" y="83"/>
                    </a:cubicBezTo>
                    <a:lnTo>
                      <a:pt x="21" y="83"/>
                    </a:lnTo>
                    <a:cubicBezTo>
                      <a:pt x="21" y="88"/>
                      <a:pt x="24" y="93"/>
                      <a:pt x="29" y="95"/>
                    </a:cubicBezTo>
                    <a:lnTo>
                      <a:pt x="50" y="106"/>
                    </a:lnTo>
                    <a:lnTo>
                      <a:pt x="50" y="106"/>
                    </a:lnTo>
                    <a:cubicBezTo>
                      <a:pt x="52" y="108"/>
                      <a:pt x="55" y="110"/>
                      <a:pt x="56" y="113"/>
                    </a:cubicBezTo>
                    <a:lnTo>
                      <a:pt x="56" y="113"/>
                    </a:lnTo>
                    <a:cubicBezTo>
                      <a:pt x="56" y="116"/>
                      <a:pt x="56" y="119"/>
                      <a:pt x="54" y="121"/>
                    </a:cubicBezTo>
                    <a:lnTo>
                      <a:pt x="54" y="121"/>
                    </a:lnTo>
                    <a:cubicBezTo>
                      <a:pt x="44" y="135"/>
                      <a:pt x="28" y="163"/>
                      <a:pt x="19" y="202"/>
                    </a:cubicBezTo>
                    <a:lnTo>
                      <a:pt x="19" y="202"/>
                    </a:lnTo>
                    <a:cubicBezTo>
                      <a:pt x="8" y="261"/>
                      <a:pt x="43" y="369"/>
                      <a:pt x="156" y="410"/>
                    </a:cubicBezTo>
                    <a:lnTo>
                      <a:pt x="156" y="410"/>
                    </a:lnTo>
                    <a:cubicBezTo>
                      <a:pt x="207" y="429"/>
                      <a:pt x="246" y="418"/>
                      <a:pt x="266" y="401"/>
                    </a:cubicBezTo>
                    <a:lnTo>
                      <a:pt x="266" y="401"/>
                    </a:lnTo>
                    <a:cubicBezTo>
                      <a:pt x="280" y="389"/>
                      <a:pt x="287" y="374"/>
                      <a:pt x="284" y="359"/>
                    </a:cubicBezTo>
                    <a:lnTo>
                      <a:pt x="284" y="359"/>
                    </a:lnTo>
                    <a:cubicBezTo>
                      <a:pt x="281" y="342"/>
                      <a:pt x="266" y="328"/>
                      <a:pt x="241" y="319"/>
                    </a:cubicBezTo>
                    <a:lnTo>
                      <a:pt x="241" y="319"/>
                    </a:lnTo>
                    <a:cubicBezTo>
                      <a:pt x="145" y="285"/>
                      <a:pt x="92" y="249"/>
                      <a:pt x="76" y="206"/>
                    </a:cubicBezTo>
                    <a:lnTo>
                      <a:pt x="76" y="206"/>
                    </a:lnTo>
                    <a:cubicBezTo>
                      <a:pt x="68" y="184"/>
                      <a:pt x="72" y="160"/>
                      <a:pt x="87" y="136"/>
                    </a:cubicBezTo>
                    <a:lnTo>
                      <a:pt x="87" y="136"/>
                    </a:lnTo>
                    <a:cubicBezTo>
                      <a:pt x="89" y="132"/>
                      <a:pt x="95" y="130"/>
                      <a:pt x="100" y="132"/>
                    </a:cubicBezTo>
                    <a:lnTo>
                      <a:pt x="121" y="143"/>
                    </a:lnTo>
                    <a:lnTo>
                      <a:pt x="121" y="143"/>
                    </a:lnTo>
                    <a:cubicBezTo>
                      <a:pt x="125" y="146"/>
                      <a:pt x="131" y="145"/>
                      <a:pt x="135" y="143"/>
                    </a:cubicBezTo>
                    <a:lnTo>
                      <a:pt x="135" y="143"/>
                    </a:lnTo>
                    <a:cubicBezTo>
                      <a:pt x="139" y="140"/>
                      <a:pt x="143" y="135"/>
                      <a:pt x="142" y="130"/>
                    </a:cubicBezTo>
                    <a:lnTo>
                      <a:pt x="137" y="17"/>
                    </a:lnTo>
                    <a:lnTo>
                      <a:pt x="137" y="17"/>
                    </a:lnTo>
                    <a:cubicBezTo>
                      <a:pt x="137" y="14"/>
                      <a:pt x="135" y="11"/>
                      <a:pt x="132" y="9"/>
                    </a:cubicBezTo>
                    <a:lnTo>
                      <a:pt x="132" y="9"/>
                    </a:lnTo>
                    <a:cubicBezTo>
                      <a:pt x="129" y="8"/>
                      <a:pt x="125" y="8"/>
                      <a:pt x="123" y="9"/>
                    </a:cubicBezTo>
                    <a:lnTo>
                      <a:pt x="71" y="42"/>
                    </a:lnTo>
                    <a:lnTo>
                      <a:pt x="69" y="39"/>
                    </a:lnTo>
                    <a:close/>
                    <a:moveTo>
                      <a:pt x="208" y="428"/>
                    </a:moveTo>
                    <a:lnTo>
                      <a:pt x="208" y="428"/>
                    </a:lnTo>
                    <a:cubicBezTo>
                      <a:pt x="191" y="428"/>
                      <a:pt x="172" y="424"/>
                      <a:pt x="153" y="417"/>
                    </a:cubicBezTo>
                    <a:lnTo>
                      <a:pt x="153" y="417"/>
                    </a:lnTo>
                    <a:cubicBezTo>
                      <a:pt x="36" y="374"/>
                      <a:pt x="0" y="262"/>
                      <a:pt x="12" y="200"/>
                    </a:cubicBezTo>
                    <a:lnTo>
                      <a:pt x="12" y="200"/>
                    </a:lnTo>
                    <a:cubicBezTo>
                      <a:pt x="20" y="160"/>
                      <a:pt x="38" y="131"/>
                      <a:pt x="47" y="117"/>
                    </a:cubicBezTo>
                    <a:lnTo>
                      <a:pt x="47" y="117"/>
                    </a:lnTo>
                    <a:cubicBezTo>
                      <a:pt x="48" y="116"/>
                      <a:pt x="48" y="115"/>
                      <a:pt x="48" y="115"/>
                    </a:cubicBezTo>
                    <a:lnTo>
                      <a:pt x="48" y="115"/>
                    </a:lnTo>
                    <a:cubicBezTo>
                      <a:pt x="47" y="115"/>
                      <a:pt x="47" y="113"/>
                      <a:pt x="46" y="113"/>
                    </a:cubicBezTo>
                    <a:lnTo>
                      <a:pt x="25" y="102"/>
                    </a:lnTo>
                    <a:lnTo>
                      <a:pt x="25" y="102"/>
                    </a:lnTo>
                    <a:cubicBezTo>
                      <a:pt x="18" y="98"/>
                      <a:pt x="13" y="91"/>
                      <a:pt x="13" y="83"/>
                    </a:cubicBezTo>
                    <a:lnTo>
                      <a:pt x="13" y="83"/>
                    </a:lnTo>
                    <a:cubicBezTo>
                      <a:pt x="13" y="75"/>
                      <a:pt x="16" y="67"/>
                      <a:pt x="23" y="63"/>
                    </a:cubicBezTo>
                    <a:lnTo>
                      <a:pt x="119" y="3"/>
                    </a:lnTo>
                    <a:lnTo>
                      <a:pt x="119" y="3"/>
                    </a:lnTo>
                    <a:cubicBezTo>
                      <a:pt x="123" y="0"/>
                      <a:pt x="130" y="0"/>
                      <a:pt x="136" y="2"/>
                    </a:cubicBezTo>
                    <a:lnTo>
                      <a:pt x="136" y="2"/>
                    </a:lnTo>
                    <a:cubicBezTo>
                      <a:pt x="141" y="5"/>
                      <a:pt x="144" y="11"/>
                      <a:pt x="145" y="17"/>
                    </a:cubicBezTo>
                    <a:lnTo>
                      <a:pt x="150" y="129"/>
                    </a:lnTo>
                    <a:lnTo>
                      <a:pt x="150" y="129"/>
                    </a:lnTo>
                    <a:cubicBezTo>
                      <a:pt x="150" y="137"/>
                      <a:pt x="146" y="145"/>
                      <a:pt x="139" y="149"/>
                    </a:cubicBezTo>
                    <a:lnTo>
                      <a:pt x="139" y="149"/>
                    </a:lnTo>
                    <a:cubicBezTo>
                      <a:pt x="133" y="153"/>
                      <a:pt x="124" y="154"/>
                      <a:pt x="117" y="150"/>
                    </a:cubicBezTo>
                    <a:lnTo>
                      <a:pt x="97" y="139"/>
                    </a:lnTo>
                    <a:lnTo>
                      <a:pt x="97" y="139"/>
                    </a:lnTo>
                    <a:cubicBezTo>
                      <a:pt x="95" y="139"/>
                      <a:pt x="93" y="139"/>
                      <a:pt x="93" y="140"/>
                    </a:cubicBezTo>
                    <a:lnTo>
                      <a:pt x="93" y="140"/>
                    </a:lnTo>
                    <a:cubicBezTo>
                      <a:pt x="80" y="162"/>
                      <a:pt x="76" y="184"/>
                      <a:pt x="84" y="203"/>
                    </a:cubicBezTo>
                    <a:lnTo>
                      <a:pt x="84" y="203"/>
                    </a:lnTo>
                    <a:cubicBezTo>
                      <a:pt x="98" y="243"/>
                      <a:pt x="151" y="280"/>
                      <a:pt x="244" y="312"/>
                    </a:cubicBezTo>
                    <a:lnTo>
                      <a:pt x="244" y="312"/>
                    </a:lnTo>
                    <a:cubicBezTo>
                      <a:pt x="271" y="322"/>
                      <a:pt x="288" y="338"/>
                      <a:pt x="292" y="358"/>
                    </a:cubicBezTo>
                    <a:lnTo>
                      <a:pt x="292" y="358"/>
                    </a:lnTo>
                    <a:cubicBezTo>
                      <a:pt x="295" y="375"/>
                      <a:pt x="287" y="394"/>
                      <a:pt x="271" y="407"/>
                    </a:cubicBezTo>
                    <a:lnTo>
                      <a:pt x="271" y="407"/>
                    </a:lnTo>
                    <a:cubicBezTo>
                      <a:pt x="254" y="421"/>
                      <a:pt x="232" y="428"/>
                      <a:pt x="208" y="4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159">
                <a:extLst>
                  <a:ext uri="{FF2B5EF4-FFF2-40B4-BE49-F238E27FC236}">
                    <a16:creationId xmlns:a16="http://schemas.microsoft.com/office/drawing/2014/main" id="{1901E2C7-2740-474C-A190-29D3465FB2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6754" y="4934683"/>
                <a:ext cx="307731" cy="318721"/>
              </a:xfrm>
              <a:custGeom>
                <a:avLst/>
                <a:gdLst>
                  <a:gd name="T0" fmla="*/ 195 w 245"/>
                  <a:gd name="T1" fmla="*/ 145 h 257"/>
                  <a:gd name="T2" fmla="*/ 195 w 245"/>
                  <a:gd name="T3" fmla="*/ 145 h 257"/>
                  <a:gd name="T4" fmla="*/ 32 w 245"/>
                  <a:gd name="T5" fmla="*/ 5 h 257"/>
                  <a:gd name="T6" fmla="*/ 32 w 245"/>
                  <a:gd name="T7" fmla="*/ 5 h 257"/>
                  <a:gd name="T8" fmla="*/ 29 w 245"/>
                  <a:gd name="T9" fmla="*/ 2 h 257"/>
                  <a:gd name="T10" fmla="*/ 29 w 245"/>
                  <a:gd name="T11" fmla="*/ 2 h 257"/>
                  <a:gd name="T12" fmla="*/ 25 w 245"/>
                  <a:gd name="T13" fmla="*/ 2 h 257"/>
                  <a:gd name="T14" fmla="*/ 25 w 245"/>
                  <a:gd name="T15" fmla="*/ 2 h 257"/>
                  <a:gd name="T16" fmla="*/ 19 w 245"/>
                  <a:gd name="T17" fmla="*/ 119 h 257"/>
                  <a:gd name="T18" fmla="*/ 19 w 245"/>
                  <a:gd name="T19" fmla="*/ 119 h 257"/>
                  <a:gd name="T20" fmla="*/ 186 w 245"/>
                  <a:gd name="T21" fmla="*/ 256 h 257"/>
                  <a:gd name="T22" fmla="*/ 186 w 245"/>
                  <a:gd name="T23" fmla="*/ 256 h 257"/>
                  <a:gd name="T24" fmla="*/ 189 w 245"/>
                  <a:gd name="T25" fmla="*/ 256 h 257"/>
                  <a:gd name="T26" fmla="*/ 189 w 245"/>
                  <a:gd name="T27" fmla="*/ 256 h 257"/>
                  <a:gd name="T28" fmla="*/ 190 w 245"/>
                  <a:gd name="T29" fmla="*/ 256 h 257"/>
                  <a:gd name="T30" fmla="*/ 190 w 245"/>
                  <a:gd name="T31" fmla="*/ 256 h 257"/>
                  <a:gd name="T32" fmla="*/ 243 w 245"/>
                  <a:gd name="T33" fmla="*/ 199 h 257"/>
                  <a:gd name="T34" fmla="*/ 243 w 245"/>
                  <a:gd name="T35" fmla="*/ 199 h 257"/>
                  <a:gd name="T36" fmla="*/ 195 w 245"/>
                  <a:gd name="T37" fmla="*/ 145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45" h="257">
                    <a:moveTo>
                      <a:pt x="195" y="145"/>
                    </a:moveTo>
                    <a:lnTo>
                      <a:pt x="195" y="145"/>
                    </a:lnTo>
                    <a:cubicBezTo>
                      <a:pt x="78" y="104"/>
                      <a:pt x="24" y="57"/>
                      <a:pt x="32" y="5"/>
                    </a:cubicBezTo>
                    <a:lnTo>
                      <a:pt x="32" y="5"/>
                    </a:lnTo>
                    <a:cubicBezTo>
                      <a:pt x="32" y="3"/>
                      <a:pt x="31" y="2"/>
                      <a:pt x="29" y="2"/>
                    </a:cubicBezTo>
                    <a:lnTo>
                      <a:pt x="29" y="2"/>
                    </a:lnTo>
                    <a:cubicBezTo>
                      <a:pt x="28" y="0"/>
                      <a:pt x="26" y="1"/>
                      <a:pt x="25" y="2"/>
                    </a:cubicBezTo>
                    <a:lnTo>
                      <a:pt x="25" y="2"/>
                    </a:lnTo>
                    <a:cubicBezTo>
                      <a:pt x="24" y="3"/>
                      <a:pt x="0" y="56"/>
                      <a:pt x="19" y="119"/>
                    </a:cubicBezTo>
                    <a:lnTo>
                      <a:pt x="19" y="119"/>
                    </a:lnTo>
                    <a:cubicBezTo>
                      <a:pt x="33" y="171"/>
                      <a:pt x="85" y="256"/>
                      <a:pt x="186" y="256"/>
                    </a:cubicBezTo>
                    <a:lnTo>
                      <a:pt x="186" y="256"/>
                    </a:lnTo>
                    <a:cubicBezTo>
                      <a:pt x="187" y="256"/>
                      <a:pt x="188" y="256"/>
                      <a:pt x="189" y="256"/>
                    </a:cubicBezTo>
                    <a:lnTo>
                      <a:pt x="189" y="256"/>
                    </a:lnTo>
                    <a:lnTo>
                      <a:pt x="190" y="256"/>
                    </a:lnTo>
                    <a:lnTo>
                      <a:pt x="190" y="256"/>
                    </a:lnTo>
                    <a:cubicBezTo>
                      <a:pt x="221" y="247"/>
                      <a:pt x="243" y="225"/>
                      <a:pt x="243" y="199"/>
                    </a:cubicBezTo>
                    <a:lnTo>
                      <a:pt x="243" y="199"/>
                    </a:lnTo>
                    <a:cubicBezTo>
                      <a:pt x="244" y="176"/>
                      <a:pt x="226" y="156"/>
                      <a:pt x="195" y="1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" name="Grupo 4">
              <a:extLst>
                <a:ext uri="{FF2B5EF4-FFF2-40B4-BE49-F238E27FC236}">
                  <a16:creationId xmlns:a16="http://schemas.microsoft.com/office/drawing/2014/main" id="{6C63522F-F4A2-42AA-86DF-A0D7B3B33449}"/>
                </a:ext>
              </a:extLst>
            </p:cNvPr>
            <p:cNvGrpSpPr/>
            <p:nvPr/>
          </p:nvGrpSpPr>
          <p:grpSpPr>
            <a:xfrm>
              <a:off x="12765821" y="4203824"/>
              <a:ext cx="1346325" cy="1351817"/>
              <a:chOff x="12765821" y="4203824"/>
              <a:chExt cx="1346325" cy="1351817"/>
            </a:xfrm>
          </p:grpSpPr>
          <p:sp>
            <p:nvSpPr>
              <p:cNvPr id="162" name="Freeform 160">
                <a:extLst>
                  <a:ext uri="{FF2B5EF4-FFF2-40B4-BE49-F238E27FC236}">
                    <a16:creationId xmlns:a16="http://schemas.microsoft.com/office/drawing/2014/main" id="{588E3D0A-9E5D-477A-8DA5-96D7AB1FEC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5821" y="4214814"/>
                <a:ext cx="1335334" cy="1340827"/>
              </a:xfrm>
              <a:custGeom>
                <a:avLst/>
                <a:gdLst>
                  <a:gd name="T0" fmla="*/ 1038 w 1073"/>
                  <a:gd name="T1" fmla="*/ 475 h 1074"/>
                  <a:gd name="T2" fmla="*/ 1038 w 1073"/>
                  <a:gd name="T3" fmla="*/ 475 h 1074"/>
                  <a:gd name="T4" fmla="*/ 474 w 1073"/>
                  <a:gd name="T5" fmla="*/ 35 h 1074"/>
                  <a:gd name="T6" fmla="*/ 474 w 1073"/>
                  <a:gd name="T7" fmla="*/ 35 h 1074"/>
                  <a:gd name="T8" fmla="*/ 35 w 1073"/>
                  <a:gd name="T9" fmla="*/ 598 h 1074"/>
                  <a:gd name="T10" fmla="*/ 35 w 1073"/>
                  <a:gd name="T11" fmla="*/ 598 h 1074"/>
                  <a:gd name="T12" fmla="*/ 598 w 1073"/>
                  <a:gd name="T13" fmla="*/ 1038 h 1074"/>
                  <a:gd name="T14" fmla="*/ 598 w 1073"/>
                  <a:gd name="T15" fmla="*/ 1038 h 1074"/>
                  <a:gd name="T16" fmla="*/ 1038 w 1073"/>
                  <a:gd name="T17" fmla="*/ 475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73" h="1074">
                    <a:moveTo>
                      <a:pt x="1038" y="475"/>
                    </a:moveTo>
                    <a:lnTo>
                      <a:pt x="1038" y="475"/>
                    </a:lnTo>
                    <a:cubicBezTo>
                      <a:pt x="1004" y="197"/>
                      <a:pt x="751" y="0"/>
                      <a:pt x="474" y="35"/>
                    </a:cubicBezTo>
                    <a:lnTo>
                      <a:pt x="474" y="35"/>
                    </a:lnTo>
                    <a:cubicBezTo>
                      <a:pt x="197" y="69"/>
                      <a:pt x="0" y="321"/>
                      <a:pt x="35" y="598"/>
                    </a:cubicBezTo>
                    <a:lnTo>
                      <a:pt x="35" y="598"/>
                    </a:lnTo>
                    <a:cubicBezTo>
                      <a:pt x="69" y="875"/>
                      <a:pt x="321" y="1073"/>
                      <a:pt x="598" y="1038"/>
                    </a:cubicBezTo>
                    <a:lnTo>
                      <a:pt x="598" y="1038"/>
                    </a:lnTo>
                    <a:cubicBezTo>
                      <a:pt x="875" y="1004"/>
                      <a:pt x="1072" y="752"/>
                      <a:pt x="1038" y="4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161">
                <a:extLst>
                  <a:ext uri="{FF2B5EF4-FFF2-40B4-BE49-F238E27FC236}">
                    <a16:creationId xmlns:a16="http://schemas.microsoft.com/office/drawing/2014/main" id="{CC8CBFF5-19FA-413F-94DC-9EA1BF6EA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76812" y="4203824"/>
                <a:ext cx="1335334" cy="1335330"/>
              </a:xfrm>
              <a:custGeom>
                <a:avLst/>
                <a:gdLst>
                  <a:gd name="T0" fmla="*/ 526 w 1070"/>
                  <a:gd name="T1" fmla="*/ 45 h 1073"/>
                  <a:gd name="T2" fmla="*/ 526 w 1070"/>
                  <a:gd name="T3" fmla="*/ 45 h 1073"/>
                  <a:gd name="T4" fmla="*/ 465 w 1070"/>
                  <a:gd name="T5" fmla="*/ 49 h 1073"/>
                  <a:gd name="T6" fmla="*/ 465 w 1070"/>
                  <a:gd name="T7" fmla="*/ 49 h 1073"/>
                  <a:gd name="T8" fmla="*/ 133 w 1070"/>
                  <a:gd name="T9" fmla="*/ 237 h 1073"/>
                  <a:gd name="T10" fmla="*/ 133 w 1070"/>
                  <a:gd name="T11" fmla="*/ 237 h 1073"/>
                  <a:gd name="T12" fmla="*/ 30 w 1070"/>
                  <a:gd name="T13" fmla="*/ 604 h 1073"/>
                  <a:gd name="T14" fmla="*/ 30 w 1070"/>
                  <a:gd name="T15" fmla="*/ 604 h 1073"/>
                  <a:gd name="T16" fmla="*/ 586 w 1070"/>
                  <a:gd name="T17" fmla="*/ 1038 h 1073"/>
                  <a:gd name="T18" fmla="*/ 586 w 1070"/>
                  <a:gd name="T19" fmla="*/ 1038 h 1073"/>
                  <a:gd name="T20" fmla="*/ 918 w 1070"/>
                  <a:gd name="T21" fmla="*/ 850 h 1073"/>
                  <a:gd name="T22" fmla="*/ 918 w 1070"/>
                  <a:gd name="T23" fmla="*/ 850 h 1073"/>
                  <a:gd name="T24" fmla="*/ 1020 w 1070"/>
                  <a:gd name="T25" fmla="*/ 483 h 1073"/>
                  <a:gd name="T26" fmla="*/ 1020 w 1070"/>
                  <a:gd name="T27" fmla="*/ 483 h 1073"/>
                  <a:gd name="T28" fmla="*/ 526 w 1070"/>
                  <a:gd name="T29" fmla="*/ 45 h 1073"/>
                  <a:gd name="T30" fmla="*/ 525 w 1070"/>
                  <a:gd name="T31" fmla="*/ 1056 h 1073"/>
                  <a:gd name="T32" fmla="*/ 525 w 1070"/>
                  <a:gd name="T33" fmla="*/ 1056 h 1073"/>
                  <a:gd name="T34" fmla="*/ 16 w 1070"/>
                  <a:gd name="T35" fmla="*/ 606 h 1073"/>
                  <a:gd name="T36" fmla="*/ 16 w 1070"/>
                  <a:gd name="T37" fmla="*/ 606 h 1073"/>
                  <a:gd name="T38" fmla="*/ 121 w 1070"/>
                  <a:gd name="T39" fmla="*/ 228 h 1073"/>
                  <a:gd name="T40" fmla="*/ 121 w 1070"/>
                  <a:gd name="T41" fmla="*/ 228 h 1073"/>
                  <a:gd name="T42" fmla="*/ 463 w 1070"/>
                  <a:gd name="T43" fmla="*/ 35 h 1073"/>
                  <a:gd name="T44" fmla="*/ 463 w 1070"/>
                  <a:gd name="T45" fmla="*/ 35 h 1073"/>
                  <a:gd name="T46" fmla="*/ 1034 w 1070"/>
                  <a:gd name="T47" fmla="*/ 481 h 1073"/>
                  <a:gd name="T48" fmla="*/ 1034 w 1070"/>
                  <a:gd name="T49" fmla="*/ 481 h 1073"/>
                  <a:gd name="T50" fmla="*/ 588 w 1070"/>
                  <a:gd name="T51" fmla="*/ 1052 h 1073"/>
                  <a:gd name="T52" fmla="*/ 588 w 1070"/>
                  <a:gd name="T53" fmla="*/ 1052 h 1073"/>
                  <a:gd name="T54" fmla="*/ 525 w 1070"/>
                  <a:gd name="T55" fmla="*/ 1056 h 10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70" h="1073">
                    <a:moveTo>
                      <a:pt x="526" y="45"/>
                    </a:moveTo>
                    <a:lnTo>
                      <a:pt x="526" y="45"/>
                    </a:lnTo>
                    <a:cubicBezTo>
                      <a:pt x="506" y="45"/>
                      <a:pt x="485" y="46"/>
                      <a:pt x="465" y="49"/>
                    </a:cubicBezTo>
                    <a:lnTo>
                      <a:pt x="465" y="49"/>
                    </a:lnTo>
                    <a:cubicBezTo>
                      <a:pt x="332" y="65"/>
                      <a:pt x="214" y="132"/>
                      <a:pt x="133" y="237"/>
                    </a:cubicBezTo>
                    <a:lnTo>
                      <a:pt x="133" y="237"/>
                    </a:lnTo>
                    <a:cubicBezTo>
                      <a:pt x="50" y="341"/>
                      <a:pt x="14" y="472"/>
                      <a:pt x="30" y="604"/>
                    </a:cubicBezTo>
                    <a:lnTo>
                      <a:pt x="30" y="604"/>
                    </a:lnTo>
                    <a:cubicBezTo>
                      <a:pt x="64" y="877"/>
                      <a:pt x="313" y="1072"/>
                      <a:pt x="586" y="1038"/>
                    </a:cubicBezTo>
                    <a:lnTo>
                      <a:pt x="586" y="1038"/>
                    </a:lnTo>
                    <a:cubicBezTo>
                      <a:pt x="718" y="1022"/>
                      <a:pt x="836" y="955"/>
                      <a:pt x="918" y="850"/>
                    </a:cubicBezTo>
                    <a:lnTo>
                      <a:pt x="918" y="850"/>
                    </a:lnTo>
                    <a:cubicBezTo>
                      <a:pt x="1000" y="745"/>
                      <a:pt x="1036" y="615"/>
                      <a:pt x="1020" y="483"/>
                    </a:cubicBezTo>
                    <a:lnTo>
                      <a:pt x="1020" y="483"/>
                    </a:lnTo>
                    <a:cubicBezTo>
                      <a:pt x="989" y="231"/>
                      <a:pt x="773" y="45"/>
                      <a:pt x="526" y="45"/>
                    </a:cubicBezTo>
                    <a:close/>
                    <a:moveTo>
                      <a:pt x="525" y="1056"/>
                    </a:moveTo>
                    <a:lnTo>
                      <a:pt x="525" y="1056"/>
                    </a:lnTo>
                    <a:cubicBezTo>
                      <a:pt x="270" y="1056"/>
                      <a:pt x="48" y="866"/>
                      <a:pt x="16" y="606"/>
                    </a:cubicBezTo>
                    <a:lnTo>
                      <a:pt x="16" y="606"/>
                    </a:lnTo>
                    <a:cubicBezTo>
                      <a:pt x="0" y="471"/>
                      <a:pt x="37" y="336"/>
                      <a:pt x="121" y="228"/>
                    </a:cubicBezTo>
                    <a:lnTo>
                      <a:pt x="121" y="228"/>
                    </a:lnTo>
                    <a:cubicBezTo>
                      <a:pt x="205" y="120"/>
                      <a:pt x="327" y="52"/>
                      <a:pt x="463" y="35"/>
                    </a:cubicBezTo>
                    <a:lnTo>
                      <a:pt x="463" y="35"/>
                    </a:lnTo>
                    <a:cubicBezTo>
                      <a:pt x="743" y="0"/>
                      <a:pt x="1000" y="200"/>
                      <a:pt x="1034" y="481"/>
                    </a:cubicBezTo>
                    <a:lnTo>
                      <a:pt x="1034" y="481"/>
                    </a:lnTo>
                    <a:cubicBezTo>
                      <a:pt x="1069" y="762"/>
                      <a:pt x="868" y="1018"/>
                      <a:pt x="588" y="1052"/>
                    </a:cubicBezTo>
                    <a:lnTo>
                      <a:pt x="588" y="1052"/>
                    </a:lnTo>
                    <a:cubicBezTo>
                      <a:pt x="567" y="1055"/>
                      <a:pt x="546" y="1056"/>
                      <a:pt x="525" y="10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162">
                <a:extLst>
                  <a:ext uri="{FF2B5EF4-FFF2-40B4-BE49-F238E27FC236}">
                    <a16:creationId xmlns:a16="http://schemas.microsoft.com/office/drawing/2014/main" id="{7D8B0BA4-442A-4B92-B28A-C0FE78198A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6876" y="4714875"/>
                <a:ext cx="307731" cy="324218"/>
              </a:xfrm>
              <a:custGeom>
                <a:avLst/>
                <a:gdLst>
                  <a:gd name="T0" fmla="*/ 0 w 248"/>
                  <a:gd name="T1" fmla="*/ 0 h 258"/>
                  <a:gd name="T2" fmla="*/ 0 w 248"/>
                  <a:gd name="T3" fmla="*/ 128 h 258"/>
                  <a:gd name="T4" fmla="*/ 0 w 248"/>
                  <a:gd name="T5" fmla="*/ 128 h 258"/>
                  <a:gd name="T6" fmla="*/ 63 w 248"/>
                  <a:gd name="T7" fmla="*/ 191 h 258"/>
                  <a:gd name="T8" fmla="*/ 67 w 248"/>
                  <a:gd name="T9" fmla="*/ 191 h 258"/>
                  <a:gd name="T10" fmla="*/ 67 w 248"/>
                  <a:gd name="T11" fmla="*/ 239 h 258"/>
                  <a:gd name="T12" fmla="*/ 67 w 248"/>
                  <a:gd name="T13" fmla="*/ 239 h 258"/>
                  <a:gd name="T14" fmla="*/ 86 w 248"/>
                  <a:gd name="T15" fmla="*/ 257 h 258"/>
                  <a:gd name="T16" fmla="*/ 160 w 248"/>
                  <a:gd name="T17" fmla="*/ 257 h 258"/>
                  <a:gd name="T18" fmla="*/ 160 w 248"/>
                  <a:gd name="T19" fmla="*/ 257 h 258"/>
                  <a:gd name="T20" fmla="*/ 179 w 248"/>
                  <a:gd name="T21" fmla="*/ 239 h 258"/>
                  <a:gd name="T22" fmla="*/ 179 w 248"/>
                  <a:gd name="T23" fmla="*/ 191 h 258"/>
                  <a:gd name="T24" fmla="*/ 184 w 248"/>
                  <a:gd name="T25" fmla="*/ 191 h 258"/>
                  <a:gd name="T26" fmla="*/ 184 w 248"/>
                  <a:gd name="T27" fmla="*/ 191 h 258"/>
                  <a:gd name="T28" fmla="*/ 247 w 248"/>
                  <a:gd name="T29" fmla="*/ 128 h 258"/>
                  <a:gd name="T30" fmla="*/ 247 w 248"/>
                  <a:gd name="T31" fmla="*/ 0 h 258"/>
                  <a:gd name="T32" fmla="*/ 0 w 248"/>
                  <a:gd name="T33" fmla="*/ 0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8" h="258">
                    <a:moveTo>
                      <a:pt x="0" y="0"/>
                    </a:moveTo>
                    <a:lnTo>
                      <a:pt x="0" y="128"/>
                    </a:lnTo>
                    <a:lnTo>
                      <a:pt x="0" y="128"/>
                    </a:lnTo>
                    <a:cubicBezTo>
                      <a:pt x="0" y="163"/>
                      <a:pt x="28" y="191"/>
                      <a:pt x="63" y="191"/>
                    </a:cubicBezTo>
                    <a:lnTo>
                      <a:pt x="67" y="191"/>
                    </a:lnTo>
                    <a:lnTo>
                      <a:pt x="67" y="239"/>
                    </a:lnTo>
                    <a:lnTo>
                      <a:pt x="67" y="239"/>
                    </a:lnTo>
                    <a:cubicBezTo>
                      <a:pt x="67" y="249"/>
                      <a:pt x="76" y="257"/>
                      <a:pt x="86" y="257"/>
                    </a:cubicBezTo>
                    <a:lnTo>
                      <a:pt x="160" y="257"/>
                    </a:lnTo>
                    <a:lnTo>
                      <a:pt x="160" y="257"/>
                    </a:lnTo>
                    <a:cubicBezTo>
                      <a:pt x="171" y="257"/>
                      <a:pt x="179" y="249"/>
                      <a:pt x="179" y="239"/>
                    </a:cubicBezTo>
                    <a:lnTo>
                      <a:pt x="179" y="191"/>
                    </a:lnTo>
                    <a:lnTo>
                      <a:pt x="184" y="191"/>
                    </a:lnTo>
                    <a:lnTo>
                      <a:pt x="184" y="191"/>
                    </a:lnTo>
                    <a:cubicBezTo>
                      <a:pt x="219" y="191"/>
                      <a:pt x="247" y="163"/>
                      <a:pt x="247" y="128"/>
                    </a:cubicBezTo>
                    <a:lnTo>
                      <a:pt x="247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163">
                <a:extLst>
                  <a:ext uri="{FF2B5EF4-FFF2-40B4-BE49-F238E27FC236}">
                    <a16:creationId xmlns:a16="http://schemas.microsoft.com/office/drawing/2014/main" id="{BA011FC6-2E0E-4A93-BC23-2F1A16A38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1379" y="4709382"/>
                <a:ext cx="324218" cy="335205"/>
              </a:xfrm>
              <a:custGeom>
                <a:avLst/>
                <a:gdLst>
                  <a:gd name="T0" fmla="*/ 10 w 258"/>
                  <a:gd name="T1" fmla="*/ 11 h 270"/>
                  <a:gd name="T2" fmla="*/ 10 w 258"/>
                  <a:gd name="T3" fmla="*/ 134 h 270"/>
                  <a:gd name="T4" fmla="*/ 10 w 258"/>
                  <a:gd name="T5" fmla="*/ 134 h 270"/>
                  <a:gd name="T6" fmla="*/ 68 w 258"/>
                  <a:gd name="T7" fmla="*/ 191 h 270"/>
                  <a:gd name="T8" fmla="*/ 72 w 258"/>
                  <a:gd name="T9" fmla="*/ 191 h 270"/>
                  <a:gd name="T10" fmla="*/ 72 w 258"/>
                  <a:gd name="T11" fmla="*/ 191 h 270"/>
                  <a:gd name="T12" fmla="*/ 78 w 258"/>
                  <a:gd name="T13" fmla="*/ 197 h 270"/>
                  <a:gd name="T14" fmla="*/ 78 w 258"/>
                  <a:gd name="T15" fmla="*/ 245 h 270"/>
                  <a:gd name="T16" fmla="*/ 78 w 258"/>
                  <a:gd name="T17" fmla="*/ 245 h 270"/>
                  <a:gd name="T18" fmla="*/ 91 w 258"/>
                  <a:gd name="T19" fmla="*/ 258 h 270"/>
                  <a:gd name="T20" fmla="*/ 165 w 258"/>
                  <a:gd name="T21" fmla="*/ 258 h 270"/>
                  <a:gd name="T22" fmla="*/ 165 w 258"/>
                  <a:gd name="T23" fmla="*/ 258 h 270"/>
                  <a:gd name="T24" fmla="*/ 179 w 258"/>
                  <a:gd name="T25" fmla="*/ 245 h 270"/>
                  <a:gd name="T26" fmla="*/ 179 w 258"/>
                  <a:gd name="T27" fmla="*/ 197 h 270"/>
                  <a:gd name="T28" fmla="*/ 179 w 258"/>
                  <a:gd name="T29" fmla="*/ 197 h 270"/>
                  <a:gd name="T30" fmla="*/ 184 w 258"/>
                  <a:gd name="T31" fmla="*/ 191 h 270"/>
                  <a:gd name="T32" fmla="*/ 189 w 258"/>
                  <a:gd name="T33" fmla="*/ 191 h 270"/>
                  <a:gd name="T34" fmla="*/ 189 w 258"/>
                  <a:gd name="T35" fmla="*/ 191 h 270"/>
                  <a:gd name="T36" fmla="*/ 246 w 258"/>
                  <a:gd name="T37" fmla="*/ 134 h 270"/>
                  <a:gd name="T38" fmla="*/ 246 w 258"/>
                  <a:gd name="T39" fmla="*/ 11 h 270"/>
                  <a:gd name="T40" fmla="*/ 10 w 258"/>
                  <a:gd name="T41" fmla="*/ 11 h 270"/>
                  <a:gd name="T42" fmla="*/ 165 w 258"/>
                  <a:gd name="T43" fmla="*/ 269 h 270"/>
                  <a:gd name="T44" fmla="*/ 91 w 258"/>
                  <a:gd name="T45" fmla="*/ 269 h 270"/>
                  <a:gd name="T46" fmla="*/ 91 w 258"/>
                  <a:gd name="T47" fmla="*/ 269 h 270"/>
                  <a:gd name="T48" fmla="*/ 67 w 258"/>
                  <a:gd name="T49" fmla="*/ 245 h 270"/>
                  <a:gd name="T50" fmla="*/ 67 w 258"/>
                  <a:gd name="T51" fmla="*/ 202 h 270"/>
                  <a:gd name="T52" fmla="*/ 67 w 258"/>
                  <a:gd name="T53" fmla="*/ 202 h 270"/>
                  <a:gd name="T54" fmla="*/ 0 w 258"/>
                  <a:gd name="T55" fmla="*/ 134 h 270"/>
                  <a:gd name="T56" fmla="*/ 0 w 258"/>
                  <a:gd name="T57" fmla="*/ 6 h 270"/>
                  <a:gd name="T58" fmla="*/ 0 w 258"/>
                  <a:gd name="T59" fmla="*/ 6 h 270"/>
                  <a:gd name="T60" fmla="*/ 5 w 258"/>
                  <a:gd name="T61" fmla="*/ 0 h 270"/>
                  <a:gd name="T62" fmla="*/ 252 w 258"/>
                  <a:gd name="T63" fmla="*/ 0 h 270"/>
                  <a:gd name="T64" fmla="*/ 252 w 258"/>
                  <a:gd name="T65" fmla="*/ 0 h 270"/>
                  <a:gd name="T66" fmla="*/ 257 w 258"/>
                  <a:gd name="T67" fmla="*/ 6 h 270"/>
                  <a:gd name="T68" fmla="*/ 257 w 258"/>
                  <a:gd name="T69" fmla="*/ 134 h 270"/>
                  <a:gd name="T70" fmla="*/ 257 w 258"/>
                  <a:gd name="T71" fmla="*/ 134 h 270"/>
                  <a:gd name="T72" fmla="*/ 190 w 258"/>
                  <a:gd name="T73" fmla="*/ 202 h 270"/>
                  <a:gd name="T74" fmla="*/ 190 w 258"/>
                  <a:gd name="T75" fmla="*/ 245 h 270"/>
                  <a:gd name="T76" fmla="*/ 190 w 258"/>
                  <a:gd name="T77" fmla="*/ 245 h 270"/>
                  <a:gd name="T78" fmla="*/ 165 w 258"/>
                  <a:gd name="T79" fmla="*/ 269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58" h="270">
                    <a:moveTo>
                      <a:pt x="10" y="11"/>
                    </a:moveTo>
                    <a:lnTo>
                      <a:pt x="10" y="134"/>
                    </a:lnTo>
                    <a:lnTo>
                      <a:pt x="10" y="134"/>
                    </a:lnTo>
                    <a:cubicBezTo>
                      <a:pt x="10" y="166"/>
                      <a:pt x="36" y="191"/>
                      <a:pt x="68" y="191"/>
                    </a:cubicBezTo>
                    <a:lnTo>
                      <a:pt x="72" y="191"/>
                    </a:lnTo>
                    <a:lnTo>
                      <a:pt x="72" y="191"/>
                    </a:lnTo>
                    <a:cubicBezTo>
                      <a:pt x="75" y="191"/>
                      <a:pt x="78" y="194"/>
                      <a:pt x="78" y="197"/>
                    </a:cubicBezTo>
                    <a:lnTo>
                      <a:pt x="78" y="245"/>
                    </a:lnTo>
                    <a:lnTo>
                      <a:pt x="78" y="245"/>
                    </a:lnTo>
                    <a:cubicBezTo>
                      <a:pt x="78" y="252"/>
                      <a:pt x="84" y="258"/>
                      <a:pt x="91" y="258"/>
                    </a:cubicBezTo>
                    <a:lnTo>
                      <a:pt x="165" y="258"/>
                    </a:lnTo>
                    <a:lnTo>
                      <a:pt x="165" y="258"/>
                    </a:lnTo>
                    <a:cubicBezTo>
                      <a:pt x="173" y="258"/>
                      <a:pt x="179" y="252"/>
                      <a:pt x="179" y="245"/>
                    </a:cubicBezTo>
                    <a:lnTo>
                      <a:pt x="179" y="197"/>
                    </a:lnTo>
                    <a:lnTo>
                      <a:pt x="179" y="197"/>
                    </a:lnTo>
                    <a:cubicBezTo>
                      <a:pt x="179" y="194"/>
                      <a:pt x="181" y="191"/>
                      <a:pt x="184" y="191"/>
                    </a:cubicBezTo>
                    <a:lnTo>
                      <a:pt x="189" y="191"/>
                    </a:lnTo>
                    <a:lnTo>
                      <a:pt x="189" y="191"/>
                    </a:lnTo>
                    <a:cubicBezTo>
                      <a:pt x="220" y="191"/>
                      <a:pt x="246" y="166"/>
                      <a:pt x="246" y="134"/>
                    </a:cubicBezTo>
                    <a:lnTo>
                      <a:pt x="246" y="11"/>
                    </a:lnTo>
                    <a:lnTo>
                      <a:pt x="10" y="11"/>
                    </a:lnTo>
                    <a:close/>
                    <a:moveTo>
                      <a:pt x="165" y="269"/>
                    </a:moveTo>
                    <a:lnTo>
                      <a:pt x="91" y="269"/>
                    </a:lnTo>
                    <a:lnTo>
                      <a:pt x="91" y="269"/>
                    </a:lnTo>
                    <a:cubicBezTo>
                      <a:pt x="78" y="269"/>
                      <a:pt x="67" y="258"/>
                      <a:pt x="67" y="245"/>
                    </a:cubicBezTo>
                    <a:lnTo>
                      <a:pt x="67" y="202"/>
                    </a:lnTo>
                    <a:lnTo>
                      <a:pt x="67" y="202"/>
                    </a:lnTo>
                    <a:cubicBezTo>
                      <a:pt x="30" y="202"/>
                      <a:pt x="0" y="172"/>
                      <a:pt x="0" y="134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lnTo>
                      <a:pt x="252" y="0"/>
                    </a:lnTo>
                    <a:lnTo>
                      <a:pt x="252" y="0"/>
                    </a:lnTo>
                    <a:cubicBezTo>
                      <a:pt x="255" y="0"/>
                      <a:pt x="257" y="3"/>
                      <a:pt x="257" y="6"/>
                    </a:cubicBezTo>
                    <a:lnTo>
                      <a:pt x="257" y="134"/>
                    </a:lnTo>
                    <a:lnTo>
                      <a:pt x="257" y="134"/>
                    </a:lnTo>
                    <a:cubicBezTo>
                      <a:pt x="257" y="172"/>
                      <a:pt x="226" y="202"/>
                      <a:pt x="190" y="202"/>
                    </a:cubicBezTo>
                    <a:lnTo>
                      <a:pt x="190" y="245"/>
                    </a:lnTo>
                    <a:lnTo>
                      <a:pt x="190" y="245"/>
                    </a:lnTo>
                    <a:cubicBezTo>
                      <a:pt x="190" y="258"/>
                      <a:pt x="179" y="269"/>
                      <a:pt x="165" y="2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164">
                <a:extLst>
                  <a:ext uri="{FF2B5EF4-FFF2-40B4-BE49-F238E27FC236}">
                    <a16:creationId xmlns:a16="http://schemas.microsoft.com/office/drawing/2014/main" id="{524AE5BF-A2D9-4AA2-8FAF-35410C6C9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6331" y="4561010"/>
                <a:ext cx="43962" cy="159362"/>
              </a:xfrm>
              <a:custGeom>
                <a:avLst/>
                <a:gdLst>
                  <a:gd name="T0" fmla="*/ 35 w 36"/>
                  <a:gd name="T1" fmla="*/ 125 h 126"/>
                  <a:gd name="T2" fmla="*/ 0 w 36"/>
                  <a:gd name="T3" fmla="*/ 125 h 126"/>
                  <a:gd name="T4" fmla="*/ 0 w 36"/>
                  <a:gd name="T5" fmla="*/ 0 h 126"/>
                  <a:gd name="T6" fmla="*/ 35 w 36"/>
                  <a:gd name="T7" fmla="*/ 0 h 126"/>
                  <a:gd name="T8" fmla="*/ 35 w 36"/>
                  <a:gd name="T9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26">
                    <a:moveTo>
                      <a:pt x="35" y="125"/>
                    </a:moveTo>
                    <a:lnTo>
                      <a:pt x="0" y="125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12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165">
                <a:extLst>
                  <a:ext uri="{FF2B5EF4-FFF2-40B4-BE49-F238E27FC236}">
                    <a16:creationId xmlns:a16="http://schemas.microsoft.com/office/drawing/2014/main" id="{A31DF1BB-5E42-4078-B4D1-BED9D92F62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0837" y="4555516"/>
                <a:ext cx="60445" cy="170349"/>
              </a:xfrm>
              <a:custGeom>
                <a:avLst/>
                <a:gdLst>
                  <a:gd name="T0" fmla="*/ 11 w 47"/>
                  <a:gd name="T1" fmla="*/ 124 h 136"/>
                  <a:gd name="T2" fmla="*/ 35 w 47"/>
                  <a:gd name="T3" fmla="*/ 124 h 136"/>
                  <a:gd name="T4" fmla="*/ 35 w 47"/>
                  <a:gd name="T5" fmla="*/ 11 h 136"/>
                  <a:gd name="T6" fmla="*/ 11 w 47"/>
                  <a:gd name="T7" fmla="*/ 11 h 136"/>
                  <a:gd name="T8" fmla="*/ 11 w 47"/>
                  <a:gd name="T9" fmla="*/ 124 h 136"/>
                  <a:gd name="T10" fmla="*/ 40 w 47"/>
                  <a:gd name="T11" fmla="*/ 135 h 136"/>
                  <a:gd name="T12" fmla="*/ 5 w 47"/>
                  <a:gd name="T13" fmla="*/ 135 h 136"/>
                  <a:gd name="T14" fmla="*/ 5 w 47"/>
                  <a:gd name="T15" fmla="*/ 135 h 136"/>
                  <a:gd name="T16" fmla="*/ 0 w 47"/>
                  <a:gd name="T17" fmla="*/ 130 h 136"/>
                  <a:gd name="T18" fmla="*/ 0 w 47"/>
                  <a:gd name="T19" fmla="*/ 5 h 136"/>
                  <a:gd name="T20" fmla="*/ 0 w 47"/>
                  <a:gd name="T21" fmla="*/ 5 h 136"/>
                  <a:gd name="T22" fmla="*/ 5 w 47"/>
                  <a:gd name="T23" fmla="*/ 0 h 136"/>
                  <a:gd name="T24" fmla="*/ 40 w 47"/>
                  <a:gd name="T25" fmla="*/ 0 h 136"/>
                  <a:gd name="T26" fmla="*/ 40 w 47"/>
                  <a:gd name="T27" fmla="*/ 0 h 136"/>
                  <a:gd name="T28" fmla="*/ 46 w 47"/>
                  <a:gd name="T29" fmla="*/ 5 h 136"/>
                  <a:gd name="T30" fmla="*/ 46 w 47"/>
                  <a:gd name="T31" fmla="*/ 130 h 136"/>
                  <a:gd name="T32" fmla="*/ 46 w 47"/>
                  <a:gd name="T33" fmla="*/ 130 h 136"/>
                  <a:gd name="T34" fmla="*/ 40 w 47"/>
                  <a:gd name="T35" fmla="*/ 13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7" h="136">
                    <a:moveTo>
                      <a:pt x="11" y="124"/>
                    </a:moveTo>
                    <a:lnTo>
                      <a:pt x="35" y="124"/>
                    </a:lnTo>
                    <a:lnTo>
                      <a:pt x="35" y="11"/>
                    </a:lnTo>
                    <a:lnTo>
                      <a:pt x="11" y="11"/>
                    </a:lnTo>
                    <a:lnTo>
                      <a:pt x="11" y="124"/>
                    </a:lnTo>
                    <a:close/>
                    <a:moveTo>
                      <a:pt x="40" y="135"/>
                    </a:moveTo>
                    <a:lnTo>
                      <a:pt x="5" y="135"/>
                    </a:lnTo>
                    <a:lnTo>
                      <a:pt x="5" y="135"/>
                    </a:lnTo>
                    <a:cubicBezTo>
                      <a:pt x="2" y="135"/>
                      <a:pt x="0" y="133"/>
                      <a:pt x="0" y="130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40" y="0"/>
                    </a:lnTo>
                    <a:lnTo>
                      <a:pt x="40" y="0"/>
                    </a:lnTo>
                    <a:cubicBezTo>
                      <a:pt x="43" y="0"/>
                      <a:pt x="46" y="2"/>
                      <a:pt x="46" y="5"/>
                    </a:cubicBezTo>
                    <a:lnTo>
                      <a:pt x="46" y="130"/>
                    </a:lnTo>
                    <a:lnTo>
                      <a:pt x="46" y="130"/>
                    </a:lnTo>
                    <a:cubicBezTo>
                      <a:pt x="46" y="133"/>
                      <a:pt x="43" y="135"/>
                      <a:pt x="40" y="1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166">
                <a:extLst>
                  <a:ext uri="{FF2B5EF4-FFF2-40B4-BE49-F238E27FC236}">
                    <a16:creationId xmlns:a16="http://schemas.microsoft.com/office/drawing/2014/main" id="{681B6ACA-24C7-4FFC-B3BF-3DE6E333B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96684" y="4561010"/>
                <a:ext cx="43962" cy="159362"/>
              </a:xfrm>
              <a:custGeom>
                <a:avLst/>
                <a:gdLst>
                  <a:gd name="T0" fmla="*/ 34 w 35"/>
                  <a:gd name="T1" fmla="*/ 125 h 126"/>
                  <a:gd name="T2" fmla="*/ 0 w 35"/>
                  <a:gd name="T3" fmla="*/ 125 h 126"/>
                  <a:gd name="T4" fmla="*/ 0 w 35"/>
                  <a:gd name="T5" fmla="*/ 0 h 126"/>
                  <a:gd name="T6" fmla="*/ 34 w 35"/>
                  <a:gd name="T7" fmla="*/ 0 h 126"/>
                  <a:gd name="T8" fmla="*/ 34 w 35"/>
                  <a:gd name="T9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" h="126">
                    <a:moveTo>
                      <a:pt x="34" y="125"/>
                    </a:moveTo>
                    <a:lnTo>
                      <a:pt x="0" y="125"/>
                    </a:lnTo>
                    <a:lnTo>
                      <a:pt x="0" y="0"/>
                    </a:lnTo>
                    <a:lnTo>
                      <a:pt x="34" y="0"/>
                    </a:lnTo>
                    <a:lnTo>
                      <a:pt x="34" y="12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167">
                <a:extLst>
                  <a:ext uri="{FF2B5EF4-FFF2-40B4-BE49-F238E27FC236}">
                    <a16:creationId xmlns:a16="http://schemas.microsoft.com/office/drawing/2014/main" id="{00F11890-3699-4E39-B872-B0393D52E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85693" y="4555516"/>
                <a:ext cx="54952" cy="170349"/>
              </a:xfrm>
              <a:custGeom>
                <a:avLst/>
                <a:gdLst>
                  <a:gd name="T0" fmla="*/ 11 w 46"/>
                  <a:gd name="T1" fmla="*/ 124 h 136"/>
                  <a:gd name="T2" fmla="*/ 34 w 46"/>
                  <a:gd name="T3" fmla="*/ 124 h 136"/>
                  <a:gd name="T4" fmla="*/ 34 w 46"/>
                  <a:gd name="T5" fmla="*/ 11 h 136"/>
                  <a:gd name="T6" fmla="*/ 11 w 46"/>
                  <a:gd name="T7" fmla="*/ 11 h 136"/>
                  <a:gd name="T8" fmla="*/ 11 w 46"/>
                  <a:gd name="T9" fmla="*/ 124 h 136"/>
                  <a:gd name="T10" fmla="*/ 40 w 46"/>
                  <a:gd name="T11" fmla="*/ 135 h 136"/>
                  <a:gd name="T12" fmla="*/ 6 w 46"/>
                  <a:gd name="T13" fmla="*/ 135 h 136"/>
                  <a:gd name="T14" fmla="*/ 6 w 46"/>
                  <a:gd name="T15" fmla="*/ 135 h 136"/>
                  <a:gd name="T16" fmla="*/ 0 w 46"/>
                  <a:gd name="T17" fmla="*/ 130 h 136"/>
                  <a:gd name="T18" fmla="*/ 0 w 46"/>
                  <a:gd name="T19" fmla="*/ 5 h 136"/>
                  <a:gd name="T20" fmla="*/ 0 w 46"/>
                  <a:gd name="T21" fmla="*/ 5 h 136"/>
                  <a:gd name="T22" fmla="*/ 6 w 46"/>
                  <a:gd name="T23" fmla="*/ 0 h 136"/>
                  <a:gd name="T24" fmla="*/ 40 w 46"/>
                  <a:gd name="T25" fmla="*/ 0 h 136"/>
                  <a:gd name="T26" fmla="*/ 40 w 46"/>
                  <a:gd name="T27" fmla="*/ 0 h 136"/>
                  <a:gd name="T28" fmla="*/ 45 w 46"/>
                  <a:gd name="T29" fmla="*/ 5 h 136"/>
                  <a:gd name="T30" fmla="*/ 45 w 46"/>
                  <a:gd name="T31" fmla="*/ 130 h 136"/>
                  <a:gd name="T32" fmla="*/ 45 w 46"/>
                  <a:gd name="T33" fmla="*/ 130 h 136"/>
                  <a:gd name="T34" fmla="*/ 40 w 46"/>
                  <a:gd name="T35" fmla="*/ 13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" h="136">
                    <a:moveTo>
                      <a:pt x="11" y="124"/>
                    </a:moveTo>
                    <a:lnTo>
                      <a:pt x="34" y="124"/>
                    </a:lnTo>
                    <a:lnTo>
                      <a:pt x="34" y="11"/>
                    </a:lnTo>
                    <a:lnTo>
                      <a:pt x="11" y="11"/>
                    </a:lnTo>
                    <a:lnTo>
                      <a:pt x="11" y="124"/>
                    </a:lnTo>
                    <a:close/>
                    <a:moveTo>
                      <a:pt x="40" y="135"/>
                    </a:moveTo>
                    <a:lnTo>
                      <a:pt x="6" y="135"/>
                    </a:lnTo>
                    <a:lnTo>
                      <a:pt x="6" y="135"/>
                    </a:lnTo>
                    <a:cubicBezTo>
                      <a:pt x="2" y="135"/>
                      <a:pt x="0" y="133"/>
                      <a:pt x="0" y="130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6" y="0"/>
                    </a:cubicBezTo>
                    <a:lnTo>
                      <a:pt x="40" y="0"/>
                    </a:lnTo>
                    <a:lnTo>
                      <a:pt x="40" y="0"/>
                    </a:lnTo>
                    <a:cubicBezTo>
                      <a:pt x="43" y="0"/>
                      <a:pt x="45" y="2"/>
                      <a:pt x="45" y="5"/>
                    </a:cubicBezTo>
                    <a:lnTo>
                      <a:pt x="45" y="130"/>
                    </a:lnTo>
                    <a:lnTo>
                      <a:pt x="45" y="130"/>
                    </a:lnTo>
                    <a:cubicBezTo>
                      <a:pt x="45" y="133"/>
                      <a:pt x="43" y="135"/>
                      <a:pt x="40" y="1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168">
                <a:extLst>
                  <a:ext uri="{FF2B5EF4-FFF2-40B4-BE49-F238E27FC236}">
                    <a16:creationId xmlns:a16="http://schemas.microsoft.com/office/drawing/2014/main" id="{75053841-C456-4D6C-90A1-2B81851BAA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6876" y="4714875"/>
                <a:ext cx="307731" cy="54952"/>
              </a:xfrm>
              <a:custGeom>
                <a:avLst/>
                <a:gdLst>
                  <a:gd name="T0" fmla="*/ 0 w 248"/>
                  <a:gd name="T1" fmla="*/ 41 h 42"/>
                  <a:gd name="T2" fmla="*/ 247 w 248"/>
                  <a:gd name="T3" fmla="*/ 41 h 42"/>
                  <a:gd name="T4" fmla="*/ 247 w 248"/>
                  <a:gd name="T5" fmla="*/ 0 h 42"/>
                  <a:gd name="T6" fmla="*/ 0 w 248"/>
                  <a:gd name="T7" fmla="*/ 0 h 42"/>
                  <a:gd name="T8" fmla="*/ 0 w 248"/>
                  <a:gd name="T9" fmla="*/ 41 h 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8" h="42">
                    <a:moveTo>
                      <a:pt x="0" y="41"/>
                    </a:moveTo>
                    <a:lnTo>
                      <a:pt x="247" y="41"/>
                    </a:lnTo>
                    <a:lnTo>
                      <a:pt x="247" y="0"/>
                    </a:lnTo>
                    <a:lnTo>
                      <a:pt x="0" y="0"/>
                    </a:lnTo>
                    <a:lnTo>
                      <a:pt x="0" y="4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169">
                <a:extLst>
                  <a:ext uri="{FF2B5EF4-FFF2-40B4-BE49-F238E27FC236}">
                    <a16:creationId xmlns:a16="http://schemas.microsoft.com/office/drawing/2014/main" id="{BEB5B998-855A-4B5B-8580-8A53A1FD3B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1379" y="4709382"/>
                <a:ext cx="324218" cy="65942"/>
              </a:xfrm>
              <a:custGeom>
                <a:avLst/>
                <a:gdLst>
                  <a:gd name="T0" fmla="*/ 10 w 258"/>
                  <a:gd name="T1" fmla="*/ 41 h 53"/>
                  <a:gd name="T2" fmla="*/ 246 w 258"/>
                  <a:gd name="T3" fmla="*/ 41 h 53"/>
                  <a:gd name="T4" fmla="*/ 246 w 258"/>
                  <a:gd name="T5" fmla="*/ 11 h 53"/>
                  <a:gd name="T6" fmla="*/ 10 w 258"/>
                  <a:gd name="T7" fmla="*/ 11 h 53"/>
                  <a:gd name="T8" fmla="*/ 10 w 258"/>
                  <a:gd name="T9" fmla="*/ 41 h 53"/>
                  <a:gd name="T10" fmla="*/ 252 w 258"/>
                  <a:gd name="T11" fmla="*/ 52 h 53"/>
                  <a:gd name="T12" fmla="*/ 5 w 258"/>
                  <a:gd name="T13" fmla="*/ 52 h 53"/>
                  <a:gd name="T14" fmla="*/ 5 w 258"/>
                  <a:gd name="T15" fmla="*/ 52 h 53"/>
                  <a:gd name="T16" fmla="*/ 0 w 258"/>
                  <a:gd name="T17" fmla="*/ 47 h 53"/>
                  <a:gd name="T18" fmla="*/ 0 w 258"/>
                  <a:gd name="T19" fmla="*/ 6 h 53"/>
                  <a:gd name="T20" fmla="*/ 0 w 258"/>
                  <a:gd name="T21" fmla="*/ 6 h 53"/>
                  <a:gd name="T22" fmla="*/ 5 w 258"/>
                  <a:gd name="T23" fmla="*/ 0 h 53"/>
                  <a:gd name="T24" fmla="*/ 252 w 258"/>
                  <a:gd name="T25" fmla="*/ 0 h 53"/>
                  <a:gd name="T26" fmla="*/ 252 w 258"/>
                  <a:gd name="T27" fmla="*/ 0 h 53"/>
                  <a:gd name="T28" fmla="*/ 257 w 258"/>
                  <a:gd name="T29" fmla="*/ 6 h 53"/>
                  <a:gd name="T30" fmla="*/ 257 w 258"/>
                  <a:gd name="T31" fmla="*/ 47 h 53"/>
                  <a:gd name="T32" fmla="*/ 257 w 258"/>
                  <a:gd name="T33" fmla="*/ 47 h 53"/>
                  <a:gd name="T34" fmla="*/ 252 w 258"/>
                  <a:gd name="T35" fmla="*/ 52 h 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8" h="53">
                    <a:moveTo>
                      <a:pt x="10" y="41"/>
                    </a:moveTo>
                    <a:lnTo>
                      <a:pt x="246" y="41"/>
                    </a:lnTo>
                    <a:lnTo>
                      <a:pt x="246" y="11"/>
                    </a:lnTo>
                    <a:lnTo>
                      <a:pt x="10" y="11"/>
                    </a:lnTo>
                    <a:lnTo>
                      <a:pt x="10" y="41"/>
                    </a:lnTo>
                    <a:close/>
                    <a:moveTo>
                      <a:pt x="252" y="52"/>
                    </a:moveTo>
                    <a:lnTo>
                      <a:pt x="5" y="52"/>
                    </a:lnTo>
                    <a:lnTo>
                      <a:pt x="5" y="52"/>
                    </a:lnTo>
                    <a:cubicBezTo>
                      <a:pt x="2" y="52"/>
                      <a:pt x="0" y="50"/>
                      <a:pt x="0" y="47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lnTo>
                      <a:pt x="252" y="0"/>
                    </a:lnTo>
                    <a:lnTo>
                      <a:pt x="252" y="0"/>
                    </a:lnTo>
                    <a:cubicBezTo>
                      <a:pt x="255" y="0"/>
                      <a:pt x="257" y="3"/>
                      <a:pt x="257" y="6"/>
                    </a:cubicBezTo>
                    <a:lnTo>
                      <a:pt x="257" y="47"/>
                    </a:lnTo>
                    <a:lnTo>
                      <a:pt x="257" y="47"/>
                    </a:lnTo>
                    <a:cubicBezTo>
                      <a:pt x="257" y="50"/>
                      <a:pt x="255" y="52"/>
                      <a:pt x="252" y="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2" name="Freeform 170">
                <a:extLst>
                  <a:ext uri="{FF2B5EF4-FFF2-40B4-BE49-F238E27FC236}">
                    <a16:creationId xmlns:a16="http://schemas.microsoft.com/office/drawing/2014/main" id="{9F6716A5-1A77-4181-92BB-CB81593907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1828" y="4797305"/>
                <a:ext cx="32971" cy="27474"/>
              </a:xfrm>
              <a:custGeom>
                <a:avLst/>
                <a:gdLst>
                  <a:gd name="T0" fmla="*/ 24 w 25"/>
                  <a:gd name="T1" fmla="*/ 11 h 24"/>
                  <a:gd name="T2" fmla="*/ 24 w 25"/>
                  <a:gd name="T3" fmla="*/ 11 h 24"/>
                  <a:gd name="T4" fmla="*/ 12 w 25"/>
                  <a:gd name="T5" fmla="*/ 23 h 24"/>
                  <a:gd name="T6" fmla="*/ 12 w 25"/>
                  <a:gd name="T7" fmla="*/ 23 h 24"/>
                  <a:gd name="T8" fmla="*/ 0 w 25"/>
                  <a:gd name="T9" fmla="*/ 11 h 24"/>
                  <a:gd name="T10" fmla="*/ 0 w 25"/>
                  <a:gd name="T11" fmla="*/ 11 h 24"/>
                  <a:gd name="T12" fmla="*/ 12 w 25"/>
                  <a:gd name="T13" fmla="*/ 0 h 24"/>
                  <a:gd name="T14" fmla="*/ 12 w 25"/>
                  <a:gd name="T15" fmla="*/ 0 h 24"/>
                  <a:gd name="T16" fmla="*/ 24 w 25"/>
                  <a:gd name="T1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" h="24">
                    <a:moveTo>
                      <a:pt x="24" y="11"/>
                    </a:moveTo>
                    <a:lnTo>
                      <a:pt x="24" y="11"/>
                    </a:lnTo>
                    <a:cubicBezTo>
                      <a:pt x="24" y="18"/>
                      <a:pt x="18" y="23"/>
                      <a:pt x="12" y="23"/>
                    </a:cubicBezTo>
                    <a:lnTo>
                      <a:pt x="12" y="23"/>
                    </a:lnTo>
                    <a:cubicBezTo>
                      <a:pt x="5" y="23"/>
                      <a:pt x="0" y="18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5" y="0"/>
                      <a:pt x="12" y="0"/>
                    </a:cubicBezTo>
                    <a:lnTo>
                      <a:pt x="12" y="0"/>
                    </a:lnTo>
                    <a:cubicBezTo>
                      <a:pt x="18" y="0"/>
                      <a:pt x="24" y="5"/>
                      <a:pt x="24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3" name="Freeform 171">
                <a:extLst>
                  <a:ext uri="{FF2B5EF4-FFF2-40B4-BE49-F238E27FC236}">
                    <a16:creationId xmlns:a16="http://schemas.microsoft.com/office/drawing/2014/main" id="{ED65CAFF-4BF8-4061-9069-D9AB094754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02177" y="4797305"/>
                <a:ext cx="27478" cy="27474"/>
              </a:xfrm>
              <a:custGeom>
                <a:avLst/>
                <a:gdLst>
                  <a:gd name="T0" fmla="*/ 23 w 24"/>
                  <a:gd name="T1" fmla="*/ 11 h 24"/>
                  <a:gd name="T2" fmla="*/ 23 w 24"/>
                  <a:gd name="T3" fmla="*/ 11 h 24"/>
                  <a:gd name="T4" fmla="*/ 12 w 24"/>
                  <a:gd name="T5" fmla="*/ 23 h 24"/>
                  <a:gd name="T6" fmla="*/ 12 w 24"/>
                  <a:gd name="T7" fmla="*/ 23 h 24"/>
                  <a:gd name="T8" fmla="*/ 0 w 24"/>
                  <a:gd name="T9" fmla="*/ 11 h 24"/>
                  <a:gd name="T10" fmla="*/ 0 w 24"/>
                  <a:gd name="T11" fmla="*/ 11 h 24"/>
                  <a:gd name="T12" fmla="*/ 12 w 24"/>
                  <a:gd name="T13" fmla="*/ 0 h 24"/>
                  <a:gd name="T14" fmla="*/ 12 w 24"/>
                  <a:gd name="T15" fmla="*/ 0 h 24"/>
                  <a:gd name="T16" fmla="*/ 23 w 24"/>
                  <a:gd name="T17" fmla="*/ 11 h 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" h="24">
                    <a:moveTo>
                      <a:pt x="23" y="11"/>
                    </a:moveTo>
                    <a:lnTo>
                      <a:pt x="23" y="11"/>
                    </a:lnTo>
                    <a:cubicBezTo>
                      <a:pt x="23" y="18"/>
                      <a:pt x="18" y="23"/>
                      <a:pt x="12" y="23"/>
                    </a:cubicBezTo>
                    <a:lnTo>
                      <a:pt x="12" y="23"/>
                    </a:lnTo>
                    <a:cubicBezTo>
                      <a:pt x="5" y="23"/>
                      <a:pt x="0" y="18"/>
                      <a:pt x="0" y="11"/>
                    </a:cubicBezTo>
                    <a:lnTo>
                      <a:pt x="0" y="11"/>
                    </a:lnTo>
                    <a:cubicBezTo>
                      <a:pt x="0" y="5"/>
                      <a:pt x="5" y="0"/>
                      <a:pt x="12" y="0"/>
                    </a:cubicBezTo>
                    <a:lnTo>
                      <a:pt x="12" y="0"/>
                    </a:lnTo>
                    <a:cubicBezTo>
                      <a:pt x="18" y="0"/>
                      <a:pt x="23" y="5"/>
                      <a:pt x="23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72">
                <a:extLst>
                  <a:ext uri="{FF2B5EF4-FFF2-40B4-BE49-F238E27FC236}">
                    <a16:creationId xmlns:a16="http://schemas.microsoft.com/office/drawing/2014/main" id="{023ABF0E-FDC0-4CE1-A2FF-86E1E24C21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9302" y="4973151"/>
                <a:ext cx="142875" cy="60445"/>
              </a:xfrm>
              <a:custGeom>
                <a:avLst/>
                <a:gdLst>
                  <a:gd name="T0" fmla="*/ 19 w 113"/>
                  <a:gd name="T1" fmla="*/ 49 h 50"/>
                  <a:gd name="T2" fmla="*/ 93 w 113"/>
                  <a:gd name="T3" fmla="*/ 49 h 50"/>
                  <a:gd name="T4" fmla="*/ 93 w 113"/>
                  <a:gd name="T5" fmla="*/ 49 h 50"/>
                  <a:gd name="T6" fmla="*/ 112 w 113"/>
                  <a:gd name="T7" fmla="*/ 31 h 50"/>
                  <a:gd name="T8" fmla="*/ 112 w 113"/>
                  <a:gd name="T9" fmla="*/ 0 h 50"/>
                  <a:gd name="T10" fmla="*/ 0 w 113"/>
                  <a:gd name="T11" fmla="*/ 0 h 50"/>
                  <a:gd name="T12" fmla="*/ 0 w 113"/>
                  <a:gd name="T13" fmla="*/ 31 h 50"/>
                  <a:gd name="T14" fmla="*/ 0 w 113"/>
                  <a:gd name="T15" fmla="*/ 31 h 50"/>
                  <a:gd name="T16" fmla="*/ 19 w 113"/>
                  <a:gd name="T17" fmla="*/ 49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3" h="50">
                    <a:moveTo>
                      <a:pt x="19" y="49"/>
                    </a:moveTo>
                    <a:lnTo>
                      <a:pt x="93" y="49"/>
                    </a:lnTo>
                    <a:lnTo>
                      <a:pt x="93" y="49"/>
                    </a:lnTo>
                    <a:cubicBezTo>
                      <a:pt x="104" y="49"/>
                      <a:pt x="112" y="41"/>
                      <a:pt x="112" y="31"/>
                    </a:cubicBezTo>
                    <a:lnTo>
                      <a:pt x="112" y="0"/>
                    </a:lnTo>
                    <a:lnTo>
                      <a:pt x="0" y="0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41"/>
                      <a:pt x="9" y="49"/>
                      <a:pt x="19" y="4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 173">
                <a:extLst>
                  <a:ext uri="{FF2B5EF4-FFF2-40B4-BE49-F238E27FC236}">
                    <a16:creationId xmlns:a16="http://schemas.microsoft.com/office/drawing/2014/main" id="{2A9DC12A-155C-49D6-9400-274736AD3E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3809" y="4967654"/>
                <a:ext cx="153865" cy="76933"/>
              </a:xfrm>
              <a:custGeom>
                <a:avLst/>
                <a:gdLst>
                  <a:gd name="T0" fmla="*/ 11 w 124"/>
                  <a:gd name="T1" fmla="*/ 11 h 62"/>
                  <a:gd name="T2" fmla="*/ 11 w 124"/>
                  <a:gd name="T3" fmla="*/ 37 h 62"/>
                  <a:gd name="T4" fmla="*/ 11 w 124"/>
                  <a:gd name="T5" fmla="*/ 37 h 62"/>
                  <a:gd name="T6" fmla="*/ 24 w 124"/>
                  <a:gd name="T7" fmla="*/ 50 h 62"/>
                  <a:gd name="T8" fmla="*/ 98 w 124"/>
                  <a:gd name="T9" fmla="*/ 50 h 62"/>
                  <a:gd name="T10" fmla="*/ 98 w 124"/>
                  <a:gd name="T11" fmla="*/ 50 h 62"/>
                  <a:gd name="T12" fmla="*/ 112 w 124"/>
                  <a:gd name="T13" fmla="*/ 37 h 62"/>
                  <a:gd name="T14" fmla="*/ 112 w 124"/>
                  <a:gd name="T15" fmla="*/ 11 h 62"/>
                  <a:gd name="T16" fmla="*/ 11 w 124"/>
                  <a:gd name="T17" fmla="*/ 11 h 62"/>
                  <a:gd name="T18" fmla="*/ 98 w 124"/>
                  <a:gd name="T19" fmla="*/ 61 h 62"/>
                  <a:gd name="T20" fmla="*/ 24 w 124"/>
                  <a:gd name="T21" fmla="*/ 61 h 62"/>
                  <a:gd name="T22" fmla="*/ 24 w 124"/>
                  <a:gd name="T23" fmla="*/ 61 h 62"/>
                  <a:gd name="T24" fmla="*/ 0 w 124"/>
                  <a:gd name="T25" fmla="*/ 37 h 62"/>
                  <a:gd name="T26" fmla="*/ 0 w 124"/>
                  <a:gd name="T27" fmla="*/ 6 h 62"/>
                  <a:gd name="T28" fmla="*/ 0 w 124"/>
                  <a:gd name="T29" fmla="*/ 6 h 62"/>
                  <a:gd name="T30" fmla="*/ 5 w 124"/>
                  <a:gd name="T31" fmla="*/ 0 h 62"/>
                  <a:gd name="T32" fmla="*/ 117 w 124"/>
                  <a:gd name="T33" fmla="*/ 0 h 62"/>
                  <a:gd name="T34" fmla="*/ 117 w 124"/>
                  <a:gd name="T35" fmla="*/ 0 h 62"/>
                  <a:gd name="T36" fmla="*/ 123 w 124"/>
                  <a:gd name="T37" fmla="*/ 6 h 62"/>
                  <a:gd name="T38" fmla="*/ 123 w 124"/>
                  <a:gd name="T39" fmla="*/ 37 h 62"/>
                  <a:gd name="T40" fmla="*/ 123 w 124"/>
                  <a:gd name="T41" fmla="*/ 37 h 62"/>
                  <a:gd name="T42" fmla="*/ 98 w 124"/>
                  <a:gd name="T43" fmla="*/ 6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24" h="62">
                    <a:moveTo>
                      <a:pt x="11" y="11"/>
                    </a:moveTo>
                    <a:lnTo>
                      <a:pt x="11" y="37"/>
                    </a:lnTo>
                    <a:lnTo>
                      <a:pt x="11" y="37"/>
                    </a:lnTo>
                    <a:cubicBezTo>
                      <a:pt x="11" y="44"/>
                      <a:pt x="17" y="50"/>
                      <a:pt x="24" y="50"/>
                    </a:cubicBezTo>
                    <a:lnTo>
                      <a:pt x="98" y="50"/>
                    </a:lnTo>
                    <a:lnTo>
                      <a:pt x="98" y="50"/>
                    </a:lnTo>
                    <a:cubicBezTo>
                      <a:pt x="106" y="50"/>
                      <a:pt x="112" y="44"/>
                      <a:pt x="112" y="37"/>
                    </a:cubicBezTo>
                    <a:lnTo>
                      <a:pt x="112" y="11"/>
                    </a:lnTo>
                    <a:lnTo>
                      <a:pt x="11" y="11"/>
                    </a:lnTo>
                    <a:close/>
                    <a:moveTo>
                      <a:pt x="98" y="61"/>
                    </a:moveTo>
                    <a:lnTo>
                      <a:pt x="24" y="61"/>
                    </a:lnTo>
                    <a:lnTo>
                      <a:pt x="24" y="61"/>
                    </a:lnTo>
                    <a:cubicBezTo>
                      <a:pt x="11" y="61"/>
                      <a:pt x="0" y="50"/>
                      <a:pt x="0" y="37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lnTo>
                      <a:pt x="117" y="0"/>
                    </a:lnTo>
                    <a:lnTo>
                      <a:pt x="117" y="0"/>
                    </a:lnTo>
                    <a:cubicBezTo>
                      <a:pt x="120" y="0"/>
                      <a:pt x="123" y="3"/>
                      <a:pt x="123" y="6"/>
                    </a:cubicBezTo>
                    <a:lnTo>
                      <a:pt x="123" y="37"/>
                    </a:lnTo>
                    <a:lnTo>
                      <a:pt x="123" y="37"/>
                    </a:lnTo>
                    <a:cubicBezTo>
                      <a:pt x="123" y="50"/>
                      <a:pt x="112" y="61"/>
                      <a:pt x="98" y="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74">
                <a:extLst>
                  <a:ext uri="{FF2B5EF4-FFF2-40B4-BE49-F238E27FC236}">
                    <a16:creationId xmlns:a16="http://schemas.microsoft.com/office/drawing/2014/main" id="{48E0BD81-6A9C-465D-BCF6-E4A9EBFDA8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3011" y="4670913"/>
                <a:ext cx="98913" cy="16487"/>
              </a:xfrm>
              <a:custGeom>
                <a:avLst/>
                <a:gdLst>
                  <a:gd name="T0" fmla="*/ 74 w 81"/>
                  <a:gd name="T1" fmla="*/ 11 h 12"/>
                  <a:gd name="T2" fmla="*/ 6 w 81"/>
                  <a:gd name="T3" fmla="*/ 11 h 12"/>
                  <a:gd name="T4" fmla="*/ 6 w 81"/>
                  <a:gd name="T5" fmla="*/ 11 h 12"/>
                  <a:gd name="T6" fmla="*/ 0 w 81"/>
                  <a:gd name="T7" fmla="*/ 5 h 12"/>
                  <a:gd name="T8" fmla="*/ 0 w 81"/>
                  <a:gd name="T9" fmla="*/ 5 h 12"/>
                  <a:gd name="T10" fmla="*/ 6 w 81"/>
                  <a:gd name="T11" fmla="*/ 0 h 12"/>
                  <a:gd name="T12" fmla="*/ 74 w 81"/>
                  <a:gd name="T13" fmla="*/ 0 h 12"/>
                  <a:gd name="T14" fmla="*/ 74 w 81"/>
                  <a:gd name="T15" fmla="*/ 0 h 12"/>
                  <a:gd name="T16" fmla="*/ 80 w 81"/>
                  <a:gd name="T17" fmla="*/ 5 h 12"/>
                  <a:gd name="T18" fmla="*/ 80 w 81"/>
                  <a:gd name="T19" fmla="*/ 5 h 12"/>
                  <a:gd name="T20" fmla="*/ 74 w 81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12">
                    <a:moveTo>
                      <a:pt x="74" y="11"/>
                    </a:moveTo>
                    <a:lnTo>
                      <a:pt x="6" y="11"/>
                    </a:lnTo>
                    <a:lnTo>
                      <a:pt x="6" y="11"/>
                    </a:lnTo>
                    <a:cubicBezTo>
                      <a:pt x="2" y="11"/>
                      <a:pt x="0" y="8"/>
                      <a:pt x="0" y="5"/>
                    </a:cubicBezTo>
                    <a:lnTo>
                      <a:pt x="0" y="5"/>
                    </a:lnTo>
                    <a:cubicBezTo>
                      <a:pt x="0" y="2"/>
                      <a:pt x="2" y="0"/>
                      <a:pt x="6" y="0"/>
                    </a:cubicBezTo>
                    <a:lnTo>
                      <a:pt x="74" y="0"/>
                    </a:lnTo>
                    <a:lnTo>
                      <a:pt x="74" y="0"/>
                    </a:lnTo>
                    <a:cubicBezTo>
                      <a:pt x="77" y="0"/>
                      <a:pt x="80" y="2"/>
                      <a:pt x="80" y="5"/>
                    </a:cubicBezTo>
                    <a:lnTo>
                      <a:pt x="80" y="5"/>
                    </a:lnTo>
                    <a:cubicBezTo>
                      <a:pt x="80" y="8"/>
                      <a:pt x="77" y="11"/>
                      <a:pt x="74" y="11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 175">
                <a:extLst>
                  <a:ext uri="{FF2B5EF4-FFF2-40B4-BE49-F238E27FC236}">
                    <a16:creationId xmlns:a16="http://schemas.microsoft.com/office/drawing/2014/main" id="{63506257-75B8-489A-8821-54F5E44E6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5244" y="4363183"/>
                <a:ext cx="16487" cy="98913"/>
              </a:xfrm>
              <a:custGeom>
                <a:avLst/>
                <a:gdLst>
                  <a:gd name="T0" fmla="*/ 6 w 12"/>
                  <a:gd name="T1" fmla="*/ 80 h 81"/>
                  <a:gd name="T2" fmla="*/ 6 w 12"/>
                  <a:gd name="T3" fmla="*/ 80 h 81"/>
                  <a:gd name="T4" fmla="*/ 0 w 12"/>
                  <a:gd name="T5" fmla="*/ 74 h 81"/>
                  <a:gd name="T6" fmla="*/ 0 w 12"/>
                  <a:gd name="T7" fmla="*/ 6 h 81"/>
                  <a:gd name="T8" fmla="*/ 0 w 12"/>
                  <a:gd name="T9" fmla="*/ 6 h 81"/>
                  <a:gd name="T10" fmla="*/ 6 w 12"/>
                  <a:gd name="T11" fmla="*/ 0 h 81"/>
                  <a:gd name="T12" fmla="*/ 6 w 12"/>
                  <a:gd name="T13" fmla="*/ 0 h 81"/>
                  <a:gd name="T14" fmla="*/ 11 w 12"/>
                  <a:gd name="T15" fmla="*/ 6 h 81"/>
                  <a:gd name="T16" fmla="*/ 11 w 12"/>
                  <a:gd name="T17" fmla="*/ 74 h 81"/>
                  <a:gd name="T18" fmla="*/ 11 w 12"/>
                  <a:gd name="T19" fmla="*/ 74 h 81"/>
                  <a:gd name="T20" fmla="*/ 6 w 12"/>
                  <a:gd name="T21" fmla="*/ 80 h 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81">
                    <a:moveTo>
                      <a:pt x="6" y="80"/>
                    </a:moveTo>
                    <a:lnTo>
                      <a:pt x="6" y="80"/>
                    </a:lnTo>
                    <a:cubicBezTo>
                      <a:pt x="3" y="80"/>
                      <a:pt x="0" y="77"/>
                      <a:pt x="0" y="74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9" y="0"/>
                      <a:pt x="11" y="3"/>
                      <a:pt x="11" y="6"/>
                    </a:cubicBezTo>
                    <a:lnTo>
                      <a:pt x="11" y="74"/>
                    </a:lnTo>
                    <a:lnTo>
                      <a:pt x="11" y="74"/>
                    </a:lnTo>
                    <a:cubicBezTo>
                      <a:pt x="11" y="77"/>
                      <a:pt x="9" y="80"/>
                      <a:pt x="6" y="80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176">
                <a:extLst>
                  <a:ext uri="{FF2B5EF4-FFF2-40B4-BE49-F238E27FC236}">
                    <a16:creationId xmlns:a16="http://schemas.microsoft.com/office/drawing/2014/main" id="{BA3D0AA3-6E9C-429E-9FEE-417529AA4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5437" y="4456603"/>
                <a:ext cx="76933" cy="76933"/>
              </a:xfrm>
              <a:custGeom>
                <a:avLst/>
                <a:gdLst>
                  <a:gd name="T0" fmla="*/ 55 w 62"/>
                  <a:gd name="T1" fmla="*/ 60 h 61"/>
                  <a:gd name="T2" fmla="*/ 55 w 62"/>
                  <a:gd name="T3" fmla="*/ 60 h 61"/>
                  <a:gd name="T4" fmla="*/ 51 w 62"/>
                  <a:gd name="T5" fmla="*/ 59 h 61"/>
                  <a:gd name="T6" fmla="*/ 2 w 62"/>
                  <a:gd name="T7" fmla="*/ 10 h 61"/>
                  <a:gd name="T8" fmla="*/ 2 w 62"/>
                  <a:gd name="T9" fmla="*/ 10 h 61"/>
                  <a:gd name="T10" fmla="*/ 2 w 62"/>
                  <a:gd name="T11" fmla="*/ 3 h 61"/>
                  <a:gd name="T12" fmla="*/ 2 w 62"/>
                  <a:gd name="T13" fmla="*/ 3 h 61"/>
                  <a:gd name="T14" fmla="*/ 10 w 62"/>
                  <a:gd name="T15" fmla="*/ 3 h 61"/>
                  <a:gd name="T16" fmla="*/ 59 w 62"/>
                  <a:gd name="T17" fmla="*/ 51 h 61"/>
                  <a:gd name="T18" fmla="*/ 59 w 62"/>
                  <a:gd name="T19" fmla="*/ 51 h 61"/>
                  <a:gd name="T20" fmla="*/ 59 w 62"/>
                  <a:gd name="T21" fmla="*/ 59 h 61"/>
                  <a:gd name="T22" fmla="*/ 59 w 62"/>
                  <a:gd name="T23" fmla="*/ 59 h 61"/>
                  <a:gd name="T24" fmla="*/ 55 w 62"/>
                  <a:gd name="T25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2" h="61">
                    <a:moveTo>
                      <a:pt x="55" y="60"/>
                    </a:moveTo>
                    <a:lnTo>
                      <a:pt x="55" y="60"/>
                    </a:lnTo>
                    <a:cubicBezTo>
                      <a:pt x="54" y="60"/>
                      <a:pt x="52" y="60"/>
                      <a:pt x="51" y="59"/>
                    </a:cubicBezTo>
                    <a:lnTo>
                      <a:pt x="2" y="10"/>
                    </a:lnTo>
                    <a:lnTo>
                      <a:pt x="2" y="10"/>
                    </a:lnTo>
                    <a:cubicBezTo>
                      <a:pt x="0" y="8"/>
                      <a:pt x="0" y="5"/>
                      <a:pt x="2" y="3"/>
                    </a:cubicBezTo>
                    <a:lnTo>
                      <a:pt x="2" y="3"/>
                    </a:lnTo>
                    <a:cubicBezTo>
                      <a:pt x="5" y="0"/>
                      <a:pt x="8" y="0"/>
                      <a:pt x="10" y="3"/>
                    </a:cubicBezTo>
                    <a:lnTo>
                      <a:pt x="59" y="51"/>
                    </a:lnTo>
                    <a:lnTo>
                      <a:pt x="59" y="51"/>
                    </a:lnTo>
                    <a:cubicBezTo>
                      <a:pt x="61" y="54"/>
                      <a:pt x="61" y="57"/>
                      <a:pt x="59" y="59"/>
                    </a:cubicBezTo>
                    <a:lnTo>
                      <a:pt x="59" y="59"/>
                    </a:lnTo>
                    <a:cubicBezTo>
                      <a:pt x="58" y="60"/>
                      <a:pt x="56" y="60"/>
                      <a:pt x="55" y="60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177">
                <a:extLst>
                  <a:ext uri="{FF2B5EF4-FFF2-40B4-BE49-F238E27FC236}">
                    <a16:creationId xmlns:a16="http://schemas.microsoft.com/office/drawing/2014/main" id="{E08C5D66-CC42-4542-AE4E-3AF827C69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84607" y="4456603"/>
                <a:ext cx="76933" cy="76933"/>
              </a:xfrm>
              <a:custGeom>
                <a:avLst/>
                <a:gdLst>
                  <a:gd name="T0" fmla="*/ 5 w 61"/>
                  <a:gd name="T1" fmla="*/ 60 h 61"/>
                  <a:gd name="T2" fmla="*/ 5 w 61"/>
                  <a:gd name="T3" fmla="*/ 60 h 61"/>
                  <a:gd name="T4" fmla="*/ 2 w 61"/>
                  <a:gd name="T5" fmla="*/ 59 h 61"/>
                  <a:gd name="T6" fmla="*/ 2 w 61"/>
                  <a:gd name="T7" fmla="*/ 59 h 61"/>
                  <a:gd name="T8" fmla="*/ 2 w 61"/>
                  <a:gd name="T9" fmla="*/ 51 h 61"/>
                  <a:gd name="T10" fmla="*/ 50 w 61"/>
                  <a:gd name="T11" fmla="*/ 3 h 61"/>
                  <a:gd name="T12" fmla="*/ 50 w 61"/>
                  <a:gd name="T13" fmla="*/ 3 h 61"/>
                  <a:gd name="T14" fmla="*/ 58 w 61"/>
                  <a:gd name="T15" fmla="*/ 3 h 61"/>
                  <a:gd name="T16" fmla="*/ 58 w 61"/>
                  <a:gd name="T17" fmla="*/ 3 h 61"/>
                  <a:gd name="T18" fmla="*/ 58 w 61"/>
                  <a:gd name="T19" fmla="*/ 10 h 61"/>
                  <a:gd name="T20" fmla="*/ 9 w 61"/>
                  <a:gd name="T21" fmla="*/ 59 h 61"/>
                  <a:gd name="T22" fmla="*/ 9 w 61"/>
                  <a:gd name="T23" fmla="*/ 59 h 61"/>
                  <a:gd name="T24" fmla="*/ 5 w 61"/>
                  <a:gd name="T25" fmla="*/ 60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1" h="61">
                    <a:moveTo>
                      <a:pt x="5" y="60"/>
                    </a:moveTo>
                    <a:lnTo>
                      <a:pt x="5" y="60"/>
                    </a:lnTo>
                    <a:cubicBezTo>
                      <a:pt x="4" y="60"/>
                      <a:pt x="3" y="60"/>
                      <a:pt x="2" y="59"/>
                    </a:cubicBezTo>
                    <a:lnTo>
                      <a:pt x="2" y="59"/>
                    </a:lnTo>
                    <a:cubicBezTo>
                      <a:pt x="0" y="57"/>
                      <a:pt x="0" y="54"/>
                      <a:pt x="2" y="51"/>
                    </a:cubicBezTo>
                    <a:lnTo>
                      <a:pt x="50" y="3"/>
                    </a:lnTo>
                    <a:lnTo>
                      <a:pt x="50" y="3"/>
                    </a:lnTo>
                    <a:cubicBezTo>
                      <a:pt x="52" y="0"/>
                      <a:pt x="56" y="0"/>
                      <a:pt x="58" y="3"/>
                    </a:cubicBezTo>
                    <a:lnTo>
                      <a:pt x="58" y="3"/>
                    </a:lnTo>
                    <a:cubicBezTo>
                      <a:pt x="60" y="5"/>
                      <a:pt x="60" y="8"/>
                      <a:pt x="58" y="10"/>
                    </a:cubicBezTo>
                    <a:lnTo>
                      <a:pt x="9" y="59"/>
                    </a:lnTo>
                    <a:lnTo>
                      <a:pt x="9" y="59"/>
                    </a:lnTo>
                    <a:cubicBezTo>
                      <a:pt x="8" y="60"/>
                      <a:pt x="7" y="60"/>
                      <a:pt x="5" y="60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 178">
                <a:extLst>
                  <a:ext uri="{FF2B5EF4-FFF2-40B4-BE49-F238E27FC236}">
                    <a16:creationId xmlns:a16="http://schemas.microsoft.com/office/drawing/2014/main" id="{FFBDD8B7-C466-4FDA-9B99-0AE615506D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45052" y="4670913"/>
                <a:ext cx="98913" cy="16487"/>
              </a:xfrm>
              <a:custGeom>
                <a:avLst/>
                <a:gdLst>
                  <a:gd name="T0" fmla="*/ 74 w 81"/>
                  <a:gd name="T1" fmla="*/ 11 h 12"/>
                  <a:gd name="T2" fmla="*/ 5 w 81"/>
                  <a:gd name="T3" fmla="*/ 11 h 12"/>
                  <a:gd name="T4" fmla="*/ 5 w 81"/>
                  <a:gd name="T5" fmla="*/ 11 h 12"/>
                  <a:gd name="T6" fmla="*/ 0 w 81"/>
                  <a:gd name="T7" fmla="*/ 5 h 12"/>
                  <a:gd name="T8" fmla="*/ 0 w 81"/>
                  <a:gd name="T9" fmla="*/ 5 h 12"/>
                  <a:gd name="T10" fmla="*/ 5 w 81"/>
                  <a:gd name="T11" fmla="*/ 0 h 12"/>
                  <a:gd name="T12" fmla="*/ 74 w 81"/>
                  <a:gd name="T13" fmla="*/ 0 h 12"/>
                  <a:gd name="T14" fmla="*/ 74 w 81"/>
                  <a:gd name="T15" fmla="*/ 0 h 12"/>
                  <a:gd name="T16" fmla="*/ 80 w 81"/>
                  <a:gd name="T17" fmla="*/ 5 h 12"/>
                  <a:gd name="T18" fmla="*/ 80 w 81"/>
                  <a:gd name="T19" fmla="*/ 5 h 12"/>
                  <a:gd name="T20" fmla="*/ 74 w 81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81" h="12">
                    <a:moveTo>
                      <a:pt x="74" y="11"/>
                    </a:moveTo>
                    <a:lnTo>
                      <a:pt x="5" y="11"/>
                    </a:lnTo>
                    <a:lnTo>
                      <a:pt x="5" y="11"/>
                    </a:lnTo>
                    <a:cubicBezTo>
                      <a:pt x="2" y="11"/>
                      <a:pt x="0" y="8"/>
                      <a:pt x="0" y="5"/>
                    </a:cubicBez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74" y="0"/>
                    </a:lnTo>
                    <a:lnTo>
                      <a:pt x="74" y="0"/>
                    </a:lnTo>
                    <a:cubicBezTo>
                      <a:pt x="77" y="0"/>
                      <a:pt x="80" y="2"/>
                      <a:pt x="80" y="5"/>
                    </a:cubicBezTo>
                    <a:lnTo>
                      <a:pt x="80" y="5"/>
                    </a:lnTo>
                    <a:cubicBezTo>
                      <a:pt x="80" y="8"/>
                      <a:pt x="77" y="11"/>
                      <a:pt x="74" y="11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179">
                <a:extLst>
                  <a:ext uri="{FF2B5EF4-FFF2-40B4-BE49-F238E27FC236}">
                    <a16:creationId xmlns:a16="http://schemas.microsoft.com/office/drawing/2014/main" id="{C13E17A7-0FDC-44D4-9B52-4F8F78C86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5244" y="5028103"/>
                <a:ext cx="16487" cy="368176"/>
              </a:xfrm>
              <a:custGeom>
                <a:avLst/>
                <a:gdLst>
                  <a:gd name="T0" fmla="*/ 6 w 12"/>
                  <a:gd name="T1" fmla="*/ 296 h 297"/>
                  <a:gd name="T2" fmla="*/ 6 w 12"/>
                  <a:gd name="T3" fmla="*/ 296 h 297"/>
                  <a:gd name="T4" fmla="*/ 0 w 12"/>
                  <a:gd name="T5" fmla="*/ 291 h 297"/>
                  <a:gd name="T6" fmla="*/ 0 w 12"/>
                  <a:gd name="T7" fmla="*/ 5 h 297"/>
                  <a:gd name="T8" fmla="*/ 0 w 12"/>
                  <a:gd name="T9" fmla="*/ 5 h 297"/>
                  <a:gd name="T10" fmla="*/ 6 w 12"/>
                  <a:gd name="T11" fmla="*/ 0 h 297"/>
                  <a:gd name="T12" fmla="*/ 6 w 12"/>
                  <a:gd name="T13" fmla="*/ 0 h 297"/>
                  <a:gd name="T14" fmla="*/ 11 w 12"/>
                  <a:gd name="T15" fmla="*/ 5 h 297"/>
                  <a:gd name="T16" fmla="*/ 11 w 12"/>
                  <a:gd name="T17" fmla="*/ 291 h 297"/>
                  <a:gd name="T18" fmla="*/ 11 w 12"/>
                  <a:gd name="T19" fmla="*/ 291 h 297"/>
                  <a:gd name="T20" fmla="*/ 6 w 12"/>
                  <a:gd name="T21" fmla="*/ 296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297">
                    <a:moveTo>
                      <a:pt x="6" y="296"/>
                    </a:moveTo>
                    <a:lnTo>
                      <a:pt x="6" y="296"/>
                    </a:lnTo>
                    <a:cubicBezTo>
                      <a:pt x="3" y="296"/>
                      <a:pt x="0" y="293"/>
                      <a:pt x="0" y="291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9" y="0"/>
                      <a:pt x="11" y="2"/>
                      <a:pt x="11" y="5"/>
                    </a:cubicBezTo>
                    <a:lnTo>
                      <a:pt x="11" y="291"/>
                    </a:lnTo>
                    <a:lnTo>
                      <a:pt x="11" y="291"/>
                    </a:lnTo>
                    <a:cubicBezTo>
                      <a:pt x="11" y="293"/>
                      <a:pt x="9" y="296"/>
                      <a:pt x="6" y="296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180">
                <a:extLst>
                  <a:ext uri="{FF2B5EF4-FFF2-40B4-BE49-F238E27FC236}">
                    <a16:creationId xmlns:a16="http://schemas.microsoft.com/office/drawing/2014/main" id="{F210F515-486A-4402-AEF8-5D3F09BD4B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3712" y="5066567"/>
                <a:ext cx="16484" cy="296740"/>
              </a:xfrm>
              <a:custGeom>
                <a:avLst/>
                <a:gdLst>
                  <a:gd name="T0" fmla="*/ 6 w 12"/>
                  <a:gd name="T1" fmla="*/ 237 h 238"/>
                  <a:gd name="T2" fmla="*/ 6 w 12"/>
                  <a:gd name="T3" fmla="*/ 237 h 238"/>
                  <a:gd name="T4" fmla="*/ 0 w 12"/>
                  <a:gd name="T5" fmla="*/ 232 h 238"/>
                  <a:gd name="T6" fmla="*/ 0 w 12"/>
                  <a:gd name="T7" fmla="*/ 5 h 238"/>
                  <a:gd name="T8" fmla="*/ 0 w 12"/>
                  <a:gd name="T9" fmla="*/ 5 h 238"/>
                  <a:gd name="T10" fmla="*/ 6 w 12"/>
                  <a:gd name="T11" fmla="*/ 0 h 238"/>
                  <a:gd name="T12" fmla="*/ 6 w 12"/>
                  <a:gd name="T13" fmla="*/ 0 h 238"/>
                  <a:gd name="T14" fmla="*/ 11 w 12"/>
                  <a:gd name="T15" fmla="*/ 5 h 238"/>
                  <a:gd name="T16" fmla="*/ 11 w 12"/>
                  <a:gd name="T17" fmla="*/ 232 h 238"/>
                  <a:gd name="T18" fmla="*/ 11 w 12"/>
                  <a:gd name="T19" fmla="*/ 232 h 238"/>
                  <a:gd name="T20" fmla="*/ 6 w 12"/>
                  <a:gd name="T21" fmla="*/ 237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238">
                    <a:moveTo>
                      <a:pt x="6" y="237"/>
                    </a:moveTo>
                    <a:lnTo>
                      <a:pt x="6" y="237"/>
                    </a:lnTo>
                    <a:cubicBezTo>
                      <a:pt x="3" y="237"/>
                      <a:pt x="0" y="235"/>
                      <a:pt x="0" y="232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9" y="0"/>
                      <a:pt x="11" y="3"/>
                      <a:pt x="11" y="5"/>
                    </a:cubicBezTo>
                    <a:lnTo>
                      <a:pt x="11" y="232"/>
                    </a:lnTo>
                    <a:lnTo>
                      <a:pt x="11" y="232"/>
                    </a:lnTo>
                    <a:cubicBezTo>
                      <a:pt x="11" y="235"/>
                      <a:pt x="9" y="237"/>
                      <a:pt x="6" y="237"/>
                    </a:cubicBezTo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" name="Grupo 3">
              <a:extLst>
                <a:ext uri="{FF2B5EF4-FFF2-40B4-BE49-F238E27FC236}">
                  <a16:creationId xmlns:a16="http://schemas.microsoft.com/office/drawing/2014/main" id="{E783F58E-6855-4DBD-BBB5-E14505AB446B}"/>
                </a:ext>
              </a:extLst>
            </p:cNvPr>
            <p:cNvGrpSpPr/>
            <p:nvPr/>
          </p:nvGrpSpPr>
          <p:grpSpPr>
            <a:xfrm>
              <a:off x="14612206" y="5423757"/>
              <a:ext cx="1445238" cy="1434243"/>
              <a:chOff x="14612206" y="5423757"/>
              <a:chExt cx="1445238" cy="1434243"/>
            </a:xfrm>
          </p:grpSpPr>
          <p:sp>
            <p:nvSpPr>
              <p:cNvPr id="183" name="Freeform 181">
                <a:extLst>
                  <a:ext uri="{FF2B5EF4-FFF2-40B4-BE49-F238E27FC236}">
                    <a16:creationId xmlns:a16="http://schemas.microsoft.com/office/drawing/2014/main" id="{4AC1E62E-3442-4FCB-9401-BF3E12CE5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12206" y="5423757"/>
                <a:ext cx="1434247" cy="1434243"/>
              </a:xfrm>
              <a:custGeom>
                <a:avLst/>
                <a:gdLst>
                  <a:gd name="T0" fmla="*/ 1034 w 1153"/>
                  <a:gd name="T1" fmla="*/ 789 h 1153"/>
                  <a:gd name="T2" fmla="*/ 1034 w 1153"/>
                  <a:gd name="T3" fmla="*/ 789 h 1153"/>
                  <a:gd name="T4" fmla="*/ 788 w 1153"/>
                  <a:gd name="T5" fmla="*/ 117 h 1153"/>
                  <a:gd name="T6" fmla="*/ 788 w 1153"/>
                  <a:gd name="T7" fmla="*/ 117 h 1153"/>
                  <a:gd name="T8" fmla="*/ 117 w 1153"/>
                  <a:gd name="T9" fmla="*/ 363 h 1153"/>
                  <a:gd name="T10" fmla="*/ 117 w 1153"/>
                  <a:gd name="T11" fmla="*/ 363 h 1153"/>
                  <a:gd name="T12" fmla="*/ 363 w 1153"/>
                  <a:gd name="T13" fmla="*/ 1034 h 1153"/>
                  <a:gd name="T14" fmla="*/ 363 w 1153"/>
                  <a:gd name="T15" fmla="*/ 1034 h 1153"/>
                  <a:gd name="T16" fmla="*/ 1034 w 1153"/>
                  <a:gd name="T17" fmla="*/ 789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3" h="1153">
                    <a:moveTo>
                      <a:pt x="1034" y="789"/>
                    </a:moveTo>
                    <a:lnTo>
                      <a:pt x="1034" y="789"/>
                    </a:lnTo>
                    <a:cubicBezTo>
                      <a:pt x="1152" y="535"/>
                      <a:pt x="1042" y="235"/>
                      <a:pt x="788" y="117"/>
                    </a:cubicBezTo>
                    <a:lnTo>
                      <a:pt x="788" y="117"/>
                    </a:lnTo>
                    <a:cubicBezTo>
                      <a:pt x="535" y="0"/>
                      <a:pt x="234" y="110"/>
                      <a:pt x="117" y="363"/>
                    </a:cubicBezTo>
                    <a:lnTo>
                      <a:pt x="117" y="363"/>
                    </a:lnTo>
                    <a:cubicBezTo>
                      <a:pt x="0" y="616"/>
                      <a:pt x="110" y="917"/>
                      <a:pt x="363" y="1034"/>
                    </a:cubicBezTo>
                    <a:lnTo>
                      <a:pt x="363" y="1034"/>
                    </a:lnTo>
                    <a:cubicBezTo>
                      <a:pt x="616" y="1152"/>
                      <a:pt x="916" y="1042"/>
                      <a:pt x="1034" y="789"/>
                    </a:cubicBezTo>
                  </a:path>
                </a:pathLst>
              </a:custGeom>
              <a:solidFill>
                <a:schemeClr val="bg2"/>
              </a:solidFill>
              <a:ln w="9525" cap="flat">
                <a:solidFill>
                  <a:srgbClr val="80808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182">
                <a:extLst>
                  <a:ext uri="{FF2B5EF4-FFF2-40B4-BE49-F238E27FC236}">
                    <a16:creationId xmlns:a16="http://schemas.microsoft.com/office/drawing/2014/main" id="{8905416B-AD05-4C9E-8468-09BD254630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7158" y="5478708"/>
                <a:ext cx="1390286" cy="1368301"/>
              </a:xfrm>
              <a:custGeom>
                <a:avLst/>
                <a:gdLst>
                  <a:gd name="T0" fmla="*/ 529 w 1114"/>
                  <a:gd name="T1" fmla="*/ 30 h 1098"/>
                  <a:gd name="T2" fmla="*/ 529 w 1114"/>
                  <a:gd name="T3" fmla="*/ 30 h 1098"/>
                  <a:gd name="T4" fmla="*/ 357 w 1114"/>
                  <a:gd name="T5" fmla="*/ 61 h 1098"/>
                  <a:gd name="T6" fmla="*/ 357 w 1114"/>
                  <a:gd name="T7" fmla="*/ 61 h 1098"/>
                  <a:gd name="T8" fmla="*/ 77 w 1114"/>
                  <a:gd name="T9" fmla="*/ 319 h 1098"/>
                  <a:gd name="T10" fmla="*/ 77 w 1114"/>
                  <a:gd name="T11" fmla="*/ 319 h 1098"/>
                  <a:gd name="T12" fmla="*/ 61 w 1114"/>
                  <a:gd name="T13" fmla="*/ 700 h 1098"/>
                  <a:gd name="T14" fmla="*/ 61 w 1114"/>
                  <a:gd name="T15" fmla="*/ 700 h 1098"/>
                  <a:gd name="T16" fmla="*/ 319 w 1114"/>
                  <a:gd name="T17" fmla="*/ 981 h 1098"/>
                  <a:gd name="T18" fmla="*/ 319 w 1114"/>
                  <a:gd name="T19" fmla="*/ 981 h 1098"/>
                  <a:gd name="T20" fmla="*/ 981 w 1114"/>
                  <a:gd name="T21" fmla="*/ 739 h 1098"/>
                  <a:gd name="T22" fmla="*/ 981 w 1114"/>
                  <a:gd name="T23" fmla="*/ 739 h 1098"/>
                  <a:gd name="T24" fmla="*/ 739 w 1114"/>
                  <a:gd name="T25" fmla="*/ 76 h 1098"/>
                  <a:gd name="T26" fmla="*/ 739 w 1114"/>
                  <a:gd name="T27" fmla="*/ 76 h 1098"/>
                  <a:gd name="T28" fmla="*/ 529 w 1114"/>
                  <a:gd name="T29" fmla="*/ 30 h 1098"/>
                  <a:gd name="T30" fmla="*/ 528 w 1114"/>
                  <a:gd name="T31" fmla="*/ 1041 h 1098"/>
                  <a:gd name="T32" fmla="*/ 528 w 1114"/>
                  <a:gd name="T33" fmla="*/ 1041 h 1098"/>
                  <a:gd name="T34" fmla="*/ 313 w 1114"/>
                  <a:gd name="T35" fmla="*/ 994 h 1098"/>
                  <a:gd name="T36" fmla="*/ 313 w 1114"/>
                  <a:gd name="T37" fmla="*/ 994 h 1098"/>
                  <a:gd name="T38" fmla="*/ 47 w 1114"/>
                  <a:gd name="T39" fmla="*/ 705 h 1098"/>
                  <a:gd name="T40" fmla="*/ 47 w 1114"/>
                  <a:gd name="T41" fmla="*/ 705 h 1098"/>
                  <a:gd name="T42" fmla="*/ 63 w 1114"/>
                  <a:gd name="T43" fmla="*/ 313 h 1098"/>
                  <a:gd name="T44" fmla="*/ 63 w 1114"/>
                  <a:gd name="T45" fmla="*/ 313 h 1098"/>
                  <a:gd name="T46" fmla="*/ 352 w 1114"/>
                  <a:gd name="T47" fmla="*/ 47 h 1098"/>
                  <a:gd name="T48" fmla="*/ 352 w 1114"/>
                  <a:gd name="T49" fmla="*/ 47 h 1098"/>
                  <a:gd name="T50" fmla="*/ 745 w 1114"/>
                  <a:gd name="T51" fmla="*/ 63 h 1098"/>
                  <a:gd name="T52" fmla="*/ 745 w 1114"/>
                  <a:gd name="T53" fmla="*/ 63 h 1098"/>
                  <a:gd name="T54" fmla="*/ 993 w 1114"/>
                  <a:gd name="T55" fmla="*/ 744 h 1098"/>
                  <a:gd name="T56" fmla="*/ 993 w 1114"/>
                  <a:gd name="T57" fmla="*/ 744 h 1098"/>
                  <a:gd name="T58" fmla="*/ 528 w 1114"/>
                  <a:gd name="T59" fmla="*/ 1041 h 10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14" h="1098">
                    <a:moveTo>
                      <a:pt x="529" y="30"/>
                    </a:moveTo>
                    <a:lnTo>
                      <a:pt x="529" y="30"/>
                    </a:lnTo>
                    <a:cubicBezTo>
                      <a:pt x="471" y="30"/>
                      <a:pt x="413" y="40"/>
                      <a:pt x="357" y="61"/>
                    </a:cubicBezTo>
                    <a:lnTo>
                      <a:pt x="357" y="61"/>
                    </a:lnTo>
                    <a:cubicBezTo>
                      <a:pt x="232" y="106"/>
                      <a:pt x="132" y="198"/>
                      <a:pt x="77" y="319"/>
                    </a:cubicBezTo>
                    <a:lnTo>
                      <a:pt x="77" y="319"/>
                    </a:lnTo>
                    <a:cubicBezTo>
                      <a:pt x="20" y="440"/>
                      <a:pt x="15" y="575"/>
                      <a:pt x="61" y="700"/>
                    </a:cubicBezTo>
                    <a:lnTo>
                      <a:pt x="61" y="700"/>
                    </a:lnTo>
                    <a:cubicBezTo>
                      <a:pt x="106" y="825"/>
                      <a:pt x="198" y="925"/>
                      <a:pt x="319" y="981"/>
                    </a:cubicBezTo>
                    <a:lnTo>
                      <a:pt x="319" y="981"/>
                    </a:lnTo>
                    <a:cubicBezTo>
                      <a:pt x="568" y="1097"/>
                      <a:pt x="865" y="988"/>
                      <a:pt x="981" y="739"/>
                    </a:cubicBezTo>
                    <a:lnTo>
                      <a:pt x="981" y="739"/>
                    </a:lnTo>
                    <a:cubicBezTo>
                      <a:pt x="1096" y="489"/>
                      <a:pt x="987" y="192"/>
                      <a:pt x="739" y="76"/>
                    </a:cubicBezTo>
                    <a:lnTo>
                      <a:pt x="739" y="76"/>
                    </a:lnTo>
                    <a:cubicBezTo>
                      <a:pt x="672" y="46"/>
                      <a:pt x="600" y="30"/>
                      <a:pt x="529" y="30"/>
                    </a:cubicBezTo>
                    <a:close/>
                    <a:moveTo>
                      <a:pt x="528" y="1041"/>
                    </a:moveTo>
                    <a:lnTo>
                      <a:pt x="528" y="1041"/>
                    </a:lnTo>
                    <a:cubicBezTo>
                      <a:pt x="456" y="1041"/>
                      <a:pt x="383" y="1026"/>
                      <a:pt x="313" y="994"/>
                    </a:cubicBezTo>
                    <a:lnTo>
                      <a:pt x="313" y="994"/>
                    </a:lnTo>
                    <a:cubicBezTo>
                      <a:pt x="189" y="936"/>
                      <a:pt x="94" y="833"/>
                      <a:pt x="47" y="705"/>
                    </a:cubicBezTo>
                    <a:lnTo>
                      <a:pt x="47" y="705"/>
                    </a:lnTo>
                    <a:cubicBezTo>
                      <a:pt x="0" y="576"/>
                      <a:pt x="6" y="437"/>
                      <a:pt x="63" y="313"/>
                    </a:cubicBezTo>
                    <a:lnTo>
                      <a:pt x="63" y="313"/>
                    </a:lnTo>
                    <a:cubicBezTo>
                      <a:pt x="121" y="189"/>
                      <a:pt x="223" y="94"/>
                      <a:pt x="352" y="47"/>
                    </a:cubicBezTo>
                    <a:lnTo>
                      <a:pt x="352" y="47"/>
                    </a:lnTo>
                    <a:cubicBezTo>
                      <a:pt x="481" y="0"/>
                      <a:pt x="620" y="6"/>
                      <a:pt x="745" y="63"/>
                    </a:cubicBezTo>
                    <a:lnTo>
                      <a:pt x="745" y="63"/>
                    </a:lnTo>
                    <a:cubicBezTo>
                      <a:pt x="1001" y="183"/>
                      <a:pt x="1113" y="488"/>
                      <a:pt x="993" y="744"/>
                    </a:cubicBezTo>
                    <a:lnTo>
                      <a:pt x="993" y="744"/>
                    </a:lnTo>
                    <a:cubicBezTo>
                      <a:pt x="907" y="931"/>
                      <a:pt x="721" y="1041"/>
                      <a:pt x="528" y="104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183">
                <a:extLst>
                  <a:ext uri="{FF2B5EF4-FFF2-40B4-BE49-F238E27FC236}">
                    <a16:creationId xmlns:a16="http://schemas.microsoft.com/office/drawing/2014/main" id="{F7FA80C8-B09C-48AC-BCEA-BED380E564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145" y="5665545"/>
                <a:ext cx="142875" cy="423128"/>
              </a:xfrm>
              <a:custGeom>
                <a:avLst/>
                <a:gdLst>
                  <a:gd name="T0" fmla="*/ 101 w 115"/>
                  <a:gd name="T1" fmla="*/ 122 h 340"/>
                  <a:gd name="T2" fmla="*/ 101 w 115"/>
                  <a:gd name="T3" fmla="*/ 122 h 340"/>
                  <a:gd name="T4" fmla="*/ 58 w 115"/>
                  <a:gd name="T5" fmla="*/ 0 h 340"/>
                  <a:gd name="T6" fmla="*/ 58 w 115"/>
                  <a:gd name="T7" fmla="*/ 0 h 340"/>
                  <a:gd name="T8" fmla="*/ 14 w 115"/>
                  <a:gd name="T9" fmla="*/ 122 h 340"/>
                  <a:gd name="T10" fmla="*/ 14 w 115"/>
                  <a:gd name="T11" fmla="*/ 122 h 340"/>
                  <a:gd name="T12" fmla="*/ 36 w 115"/>
                  <a:gd name="T13" fmla="*/ 339 h 340"/>
                  <a:gd name="T14" fmla="*/ 58 w 115"/>
                  <a:gd name="T15" fmla="*/ 339 h 340"/>
                  <a:gd name="T16" fmla="*/ 79 w 115"/>
                  <a:gd name="T17" fmla="*/ 339 h 340"/>
                  <a:gd name="T18" fmla="*/ 79 w 115"/>
                  <a:gd name="T19" fmla="*/ 339 h 340"/>
                  <a:gd name="T20" fmla="*/ 101 w 115"/>
                  <a:gd name="T21" fmla="*/ 122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340">
                    <a:moveTo>
                      <a:pt x="101" y="122"/>
                    </a:moveTo>
                    <a:lnTo>
                      <a:pt x="101" y="122"/>
                    </a:lnTo>
                    <a:cubicBezTo>
                      <a:pt x="87" y="24"/>
                      <a:pt x="58" y="0"/>
                      <a:pt x="58" y="0"/>
                    </a:cubicBezTo>
                    <a:lnTo>
                      <a:pt x="58" y="0"/>
                    </a:lnTo>
                    <a:cubicBezTo>
                      <a:pt x="58" y="0"/>
                      <a:pt x="28" y="24"/>
                      <a:pt x="14" y="122"/>
                    </a:cubicBezTo>
                    <a:lnTo>
                      <a:pt x="14" y="122"/>
                    </a:lnTo>
                    <a:cubicBezTo>
                      <a:pt x="0" y="220"/>
                      <a:pt x="36" y="339"/>
                      <a:pt x="36" y="339"/>
                    </a:cubicBezTo>
                    <a:lnTo>
                      <a:pt x="58" y="339"/>
                    </a:lnTo>
                    <a:lnTo>
                      <a:pt x="79" y="339"/>
                    </a:lnTo>
                    <a:lnTo>
                      <a:pt x="79" y="339"/>
                    </a:lnTo>
                    <a:cubicBezTo>
                      <a:pt x="79" y="339"/>
                      <a:pt x="114" y="220"/>
                      <a:pt x="101" y="122"/>
                    </a:cubicBezTo>
                  </a:path>
                </a:pathLst>
              </a:custGeom>
              <a:solidFill>
                <a:schemeClr val="bg2"/>
              </a:solidFill>
              <a:ln w="9525" cap="flat">
                <a:solidFill>
                  <a:srgbClr val="80808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184">
                <a:extLst>
                  <a:ext uri="{FF2B5EF4-FFF2-40B4-BE49-F238E27FC236}">
                    <a16:creationId xmlns:a16="http://schemas.microsoft.com/office/drawing/2014/main" id="{E78A64C5-F75E-42A4-A072-D52E7868A4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9648" y="5654555"/>
                <a:ext cx="159362" cy="445109"/>
              </a:xfrm>
              <a:custGeom>
                <a:avLst/>
                <a:gdLst>
                  <a:gd name="T0" fmla="*/ 48 w 130"/>
                  <a:gd name="T1" fmla="*/ 340 h 355"/>
                  <a:gd name="T2" fmla="*/ 81 w 130"/>
                  <a:gd name="T3" fmla="*/ 340 h 355"/>
                  <a:gd name="T4" fmla="*/ 81 w 130"/>
                  <a:gd name="T5" fmla="*/ 340 h 355"/>
                  <a:gd name="T6" fmla="*/ 101 w 130"/>
                  <a:gd name="T7" fmla="*/ 131 h 355"/>
                  <a:gd name="T8" fmla="*/ 101 w 130"/>
                  <a:gd name="T9" fmla="*/ 131 h 355"/>
                  <a:gd name="T10" fmla="*/ 65 w 130"/>
                  <a:gd name="T11" fmla="*/ 19 h 355"/>
                  <a:gd name="T12" fmla="*/ 65 w 130"/>
                  <a:gd name="T13" fmla="*/ 19 h 355"/>
                  <a:gd name="T14" fmla="*/ 28 w 130"/>
                  <a:gd name="T15" fmla="*/ 131 h 355"/>
                  <a:gd name="T16" fmla="*/ 28 w 130"/>
                  <a:gd name="T17" fmla="*/ 131 h 355"/>
                  <a:gd name="T18" fmla="*/ 48 w 130"/>
                  <a:gd name="T19" fmla="*/ 340 h 355"/>
                  <a:gd name="T20" fmla="*/ 86 w 130"/>
                  <a:gd name="T21" fmla="*/ 347 h 355"/>
                  <a:gd name="T22" fmla="*/ 86 w 130"/>
                  <a:gd name="T23" fmla="*/ 347 h 355"/>
                  <a:gd name="T24" fmla="*/ 86 w 130"/>
                  <a:gd name="T25" fmla="*/ 354 h 355"/>
                  <a:gd name="T26" fmla="*/ 43 w 130"/>
                  <a:gd name="T27" fmla="*/ 354 h 355"/>
                  <a:gd name="T28" fmla="*/ 43 w 130"/>
                  <a:gd name="T29" fmla="*/ 354 h 355"/>
                  <a:gd name="T30" fmla="*/ 36 w 130"/>
                  <a:gd name="T31" fmla="*/ 349 h 355"/>
                  <a:gd name="T32" fmla="*/ 36 w 130"/>
                  <a:gd name="T33" fmla="*/ 349 h 355"/>
                  <a:gd name="T34" fmla="*/ 14 w 130"/>
                  <a:gd name="T35" fmla="*/ 129 h 355"/>
                  <a:gd name="T36" fmla="*/ 14 w 130"/>
                  <a:gd name="T37" fmla="*/ 129 h 355"/>
                  <a:gd name="T38" fmla="*/ 60 w 130"/>
                  <a:gd name="T39" fmla="*/ 3 h 355"/>
                  <a:gd name="T40" fmla="*/ 60 w 130"/>
                  <a:gd name="T41" fmla="*/ 3 h 355"/>
                  <a:gd name="T42" fmla="*/ 69 w 130"/>
                  <a:gd name="T43" fmla="*/ 3 h 355"/>
                  <a:gd name="T44" fmla="*/ 69 w 130"/>
                  <a:gd name="T45" fmla="*/ 3 h 355"/>
                  <a:gd name="T46" fmla="*/ 115 w 130"/>
                  <a:gd name="T47" fmla="*/ 129 h 355"/>
                  <a:gd name="T48" fmla="*/ 115 w 130"/>
                  <a:gd name="T49" fmla="*/ 129 h 355"/>
                  <a:gd name="T50" fmla="*/ 93 w 130"/>
                  <a:gd name="T51" fmla="*/ 349 h 355"/>
                  <a:gd name="T52" fmla="*/ 93 w 130"/>
                  <a:gd name="T53" fmla="*/ 349 h 355"/>
                  <a:gd name="T54" fmla="*/ 86 w 130"/>
                  <a:gd name="T55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0" h="355">
                    <a:moveTo>
                      <a:pt x="48" y="340"/>
                    </a:moveTo>
                    <a:lnTo>
                      <a:pt x="81" y="340"/>
                    </a:lnTo>
                    <a:lnTo>
                      <a:pt x="81" y="340"/>
                    </a:lnTo>
                    <a:cubicBezTo>
                      <a:pt x="87" y="317"/>
                      <a:pt x="112" y="215"/>
                      <a:pt x="101" y="131"/>
                    </a:cubicBezTo>
                    <a:lnTo>
                      <a:pt x="101" y="131"/>
                    </a:lnTo>
                    <a:cubicBezTo>
                      <a:pt x="92" y="61"/>
                      <a:pt x="73" y="30"/>
                      <a:pt x="65" y="19"/>
                    </a:cubicBezTo>
                    <a:lnTo>
                      <a:pt x="65" y="19"/>
                    </a:lnTo>
                    <a:cubicBezTo>
                      <a:pt x="56" y="30"/>
                      <a:pt x="38" y="61"/>
                      <a:pt x="28" y="131"/>
                    </a:cubicBezTo>
                    <a:lnTo>
                      <a:pt x="28" y="131"/>
                    </a:lnTo>
                    <a:cubicBezTo>
                      <a:pt x="16" y="215"/>
                      <a:pt x="42" y="317"/>
                      <a:pt x="48" y="340"/>
                    </a:cubicBezTo>
                    <a:close/>
                    <a:moveTo>
                      <a:pt x="86" y="347"/>
                    </a:moveTo>
                    <a:lnTo>
                      <a:pt x="86" y="347"/>
                    </a:lnTo>
                    <a:close/>
                    <a:moveTo>
                      <a:pt x="86" y="354"/>
                    </a:moveTo>
                    <a:lnTo>
                      <a:pt x="43" y="354"/>
                    </a:lnTo>
                    <a:lnTo>
                      <a:pt x="43" y="354"/>
                    </a:lnTo>
                    <a:cubicBezTo>
                      <a:pt x="40" y="354"/>
                      <a:pt x="37" y="352"/>
                      <a:pt x="36" y="349"/>
                    </a:cubicBezTo>
                    <a:lnTo>
                      <a:pt x="36" y="349"/>
                    </a:lnTo>
                    <a:cubicBezTo>
                      <a:pt x="35" y="344"/>
                      <a:pt x="0" y="228"/>
                      <a:pt x="14" y="129"/>
                    </a:cubicBezTo>
                    <a:lnTo>
                      <a:pt x="14" y="129"/>
                    </a:lnTo>
                    <a:cubicBezTo>
                      <a:pt x="28" y="29"/>
                      <a:pt x="58" y="3"/>
                      <a:pt x="60" y="3"/>
                    </a:cubicBezTo>
                    <a:lnTo>
                      <a:pt x="60" y="3"/>
                    </a:lnTo>
                    <a:cubicBezTo>
                      <a:pt x="63" y="0"/>
                      <a:pt x="66" y="0"/>
                      <a:pt x="69" y="3"/>
                    </a:cubicBezTo>
                    <a:lnTo>
                      <a:pt x="69" y="3"/>
                    </a:lnTo>
                    <a:cubicBezTo>
                      <a:pt x="70" y="3"/>
                      <a:pt x="101" y="29"/>
                      <a:pt x="115" y="129"/>
                    </a:cubicBezTo>
                    <a:lnTo>
                      <a:pt x="115" y="129"/>
                    </a:lnTo>
                    <a:cubicBezTo>
                      <a:pt x="129" y="228"/>
                      <a:pt x="94" y="344"/>
                      <a:pt x="93" y="349"/>
                    </a:cubicBezTo>
                    <a:lnTo>
                      <a:pt x="93" y="349"/>
                    </a:lnTo>
                    <a:cubicBezTo>
                      <a:pt x="92" y="352"/>
                      <a:pt x="89" y="354"/>
                      <a:pt x="86" y="354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185">
                <a:extLst>
                  <a:ext uri="{FF2B5EF4-FFF2-40B4-BE49-F238E27FC236}">
                    <a16:creationId xmlns:a16="http://schemas.microsoft.com/office/drawing/2014/main" id="{31F92FED-E28D-416F-A3F2-C297109CE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145" y="6193083"/>
                <a:ext cx="142875" cy="423128"/>
              </a:xfrm>
              <a:custGeom>
                <a:avLst/>
                <a:gdLst>
                  <a:gd name="T0" fmla="*/ 14 w 115"/>
                  <a:gd name="T1" fmla="*/ 216 h 340"/>
                  <a:gd name="T2" fmla="*/ 14 w 115"/>
                  <a:gd name="T3" fmla="*/ 216 h 340"/>
                  <a:gd name="T4" fmla="*/ 58 w 115"/>
                  <a:gd name="T5" fmla="*/ 339 h 340"/>
                  <a:gd name="T6" fmla="*/ 58 w 115"/>
                  <a:gd name="T7" fmla="*/ 339 h 340"/>
                  <a:gd name="T8" fmla="*/ 101 w 115"/>
                  <a:gd name="T9" fmla="*/ 216 h 340"/>
                  <a:gd name="T10" fmla="*/ 101 w 115"/>
                  <a:gd name="T11" fmla="*/ 216 h 340"/>
                  <a:gd name="T12" fmla="*/ 79 w 115"/>
                  <a:gd name="T13" fmla="*/ 0 h 340"/>
                  <a:gd name="T14" fmla="*/ 58 w 115"/>
                  <a:gd name="T15" fmla="*/ 0 h 340"/>
                  <a:gd name="T16" fmla="*/ 36 w 115"/>
                  <a:gd name="T17" fmla="*/ 0 h 340"/>
                  <a:gd name="T18" fmla="*/ 36 w 115"/>
                  <a:gd name="T19" fmla="*/ 0 h 340"/>
                  <a:gd name="T20" fmla="*/ 14 w 115"/>
                  <a:gd name="T21" fmla="*/ 216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5" h="340">
                    <a:moveTo>
                      <a:pt x="14" y="216"/>
                    </a:moveTo>
                    <a:lnTo>
                      <a:pt x="14" y="216"/>
                    </a:lnTo>
                    <a:cubicBezTo>
                      <a:pt x="28" y="314"/>
                      <a:pt x="58" y="339"/>
                      <a:pt x="58" y="339"/>
                    </a:cubicBezTo>
                    <a:lnTo>
                      <a:pt x="58" y="339"/>
                    </a:lnTo>
                    <a:cubicBezTo>
                      <a:pt x="58" y="339"/>
                      <a:pt x="87" y="314"/>
                      <a:pt x="101" y="216"/>
                    </a:cubicBezTo>
                    <a:lnTo>
                      <a:pt x="101" y="216"/>
                    </a:lnTo>
                    <a:cubicBezTo>
                      <a:pt x="114" y="118"/>
                      <a:pt x="79" y="0"/>
                      <a:pt x="79" y="0"/>
                    </a:cubicBezTo>
                    <a:lnTo>
                      <a:pt x="58" y="0"/>
                    </a:lnTo>
                    <a:lnTo>
                      <a:pt x="36" y="0"/>
                    </a:lnTo>
                    <a:lnTo>
                      <a:pt x="36" y="0"/>
                    </a:lnTo>
                    <a:cubicBezTo>
                      <a:pt x="36" y="0"/>
                      <a:pt x="0" y="118"/>
                      <a:pt x="14" y="216"/>
                    </a:cubicBezTo>
                  </a:path>
                </a:pathLst>
              </a:custGeom>
              <a:solidFill>
                <a:schemeClr val="bg2"/>
              </a:solidFill>
              <a:ln w="9525" cap="flat">
                <a:solidFill>
                  <a:srgbClr val="80808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186">
                <a:extLst>
                  <a:ext uri="{FF2B5EF4-FFF2-40B4-BE49-F238E27FC236}">
                    <a16:creationId xmlns:a16="http://schemas.microsoft.com/office/drawing/2014/main" id="{42B14E9F-D33A-4994-9603-B3512CB527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9648" y="6182093"/>
                <a:ext cx="159362" cy="439615"/>
              </a:xfrm>
              <a:custGeom>
                <a:avLst/>
                <a:gdLst>
                  <a:gd name="T0" fmla="*/ 48 w 130"/>
                  <a:gd name="T1" fmla="*/ 14 h 353"/>
                  <a:gd name="T2" fmla="*/ 48 w 130"/>
                  <a:gd name="T3" fmla="*/ 14 h 353"/>
                  <a:gd name="T4" fmla="*/ 28 w 130"/>
                  <a:gd name="T5" fmla="*/ 222 h 353"/>
                  <a:gd name="T6" fmla="*/ 28 w 130"/>
                  <a:gd name="T7" fmla="*/ 222 h 353"/>
                  <a:gd name="T8" fmla="*/ 65 w 130"/>
                  <a:gd name="T9" fmla="*/ 335 h 353"/>
                  <a:gd name="T10" fmla="*/ 65 w 130"/>
                  <a:gd name="T11" fmla="*/ 335 h 353"/>
                  <a:gd name="T12" fmla="*/ 101 w 130"/>
                  <a:gd name="T13" fmla="*/ 222 h 353"/>
                  <a:gd name="T14" fmla="*/ 101 w 130"/>
                  <a:gd name="T15" fmla="*/ 222 h 353"/>
                  <a:gd name="T16" fmla="*/ 81 w 130"/>
                  <a:gd name="T17" fmla="*/ 14 h 353"/>
                  <a:gd name="T18" fmla="*/ 48 w 130"/>
                  <a:gd name="T19" fmla="*/ 14 h 353"/>
                  <a:gd name="T20" fmla="*/ 65 w 130"/>
                  <a:gd name="T21" fmla="*/ 352 h 353"/>
                  <a:gd name="T22" fmla="*/ 65 w 130"/>
                  <a:gd name="T23" fmla="*/ 352 h 353"/>
                  <a:gd name="T24" fmla="*/ 60 w 130"/>
                  <a:gd name="T25" fmla="*/ 351 h 353"/>
                  <a:gd name="T26" fmla="*/ 60 w 130"/>
                  <a:gd name="T27" fmla="*/ 351 h 353"/>
                  <a:gd name="T28" fmla="*/ 14 w 130"/>
                  <a:gd name="T29" fmla="*/ 224 h 353"/>
                  <a:gd name="T30" fmla="*/ 14 w 130"/>
                  <a:gd name="T31" fmla="*/ 224 h 353"/>
                  <a:gd name="T32" fmla="*/ 36 w 130"/>
                  <a:gd name="T33" fmla="*/ 5 h 353"/>
                  <a:gd name="T34" fmla="*/ 36 w 130"/>
                  <a:gd name="T35" fmla="*/ 5 h 353"/>
                  <a:gd name="T36" fmla="*/ 43 w 130"/>
                  <a:gd name="T37" fmla="*/ 0 h 353"/>
                  <a:gd name="T38" fmla="*/ 86 w 130"/>
                  <a:gd name="T39" fmla="*/ 0 h 353"/>
                  <a:gd name="T40" fmla="*/ 86 w 130"/>
                  <a:gd name="T41" fmla="*/ 0 h 353"/>
                  <a:gd name="T42" fmla="*/ 93 w 130"/>
                  <a:gd name="T43" fmla="*/ 5 h 353"/>
                  <a:gd name="T44" fmla="*/ 93 w 130"/>
                  <a:gd name="T45" fmla="*/ 5 h 353"/>
                  <a:gd name="T46" fmla="*/ 115 w 130"/>
                  <a:gd name="T47" fmla="*/ 224 h 353"/>
                  <a:gd name="T48" fmla="*/ 115 w 130"/>
                  <a:gd name="T49" fmla="*/ 224 h 353"/>
                  <a:gd name="T50" fmla="*/ 69 w 130"/>
                  <a:gd name="T51" fmla="*/ 351 h 353"/>
                  <a:gd name="T52" fmla="*/ 69 w 130"/>
                  <a:gd name="T53" fmla="*/ 351 h 353"/>
                  <a:gd name="T54" fmla="*/ 65 w 130"/>
                  <a:gd name="T55" fmla="*/ 35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30" h="353">
                    <a:moveTo>
                      <a:pt x="48" y="14"/>
                    </a:moveTo>
                    <a:lnTo>
                      <a:pt x="48" y="14"/>
                    </a:lnTo>
                    <a:cubicBezTo>
                      <a:pt x="42" y="38"/>
                      <a:pt x="16" y="138"/>
                      <a:pt x="28" y="222"/>
                    </a:cubicBezTo>
                    <a:lnTo>
                      <a:pt x="28" y="222"/>
                    </a:lnTo>
                    <a:cubicBezTo>
                      <a:pt x="38" y="293"/>
                      <a:pt x="56" y="324"/>
                      <a:pt x="65" y="335"/>
                    </a:cubicBezTo>
                    <a:lnTo>
                      <a:pt x="65" y="335"/>
                    </a:lnTo>
                    <a:cubicBezTo>
                      <a:pt x="73" y="324"/>
                      <a:pt x="92" y="293"/>
                      <a:pt x="101" y="222"/>
                    </a:cubicBezTo>
                    <a:lnTo>
                      <a:pt x="101" y="222"/>
                    </a:lnTo>
                    <a:cubicBezTo>
                      <a:pt x="112" y="138"/>
                      <a:pt x="87" y="38"/>
                      <a:pt x="81" y="14"/>
                    </a:cubicBezTo>
                    <a:lnTo>
                      <a:pt x="48" y="14"/>
                    </a:lnTo>
                    <a:close/>
                    <a:moveTo>
                      <a:pt x="65" y="352"/>
                    </a:moveTo>
                    <a:lnTo>
                      <a:pt x="65" y="352"/>
                    </a:lnTo>
                    <a:cubicBezTo>
                      <a:pt x="63" y="352"/>
                      <a:pt x="62" y="352"/>
                      <a:pt x="60" y="351"/>
                    </a:cubicBezTo>
                    <a:lnTo>
                      <a:pt x="60" y="351"/>
                    </a:lnTo>
                    <a:cubicBezTo>
                      <a:pt x="58" y="350"/>
                      <a:pt x="28" y="324"/>
                      <a:pt x="14" y="224"/>
                    </a:cubicBezTo>
                    <a:lnTo>
                      <a:pt x="14" y="224"/>
                    </a:lnTo>
                    <a:cubicBezTo>
                      <a:pt x="0" y="126"/>
                      <a:pt x="35" y="10"/>
                      <a:pt x="36" y="5"/>
                    </a:cubicBezTo>
                    <a:lnTo>
                      <a:pt x="36" y="5"/>
                    </a:lnTo>
                    <a:cubicBezTo>
                      <a:pt x="37" y="1"/>
                      <a:pt x="40" y="0"/>
                      <a:pt x="43" y="0"/>
                    </a:cubicBezTo>
                    <a:lnTo>
                      <a:pt x="86" y="0"/>
                    </a:lnTo>
                    <a:lnTo>
                      <a:pt x="86" y="0"/>
                    </a:lnTo>
                    <a:cubicBezTo>
                      <a:pt x="89" y="0"/>
                      <a:pt x="92" y="1"/>
                      <a:pt x="93" y="5"/>
                    </a:cubicBezTo>
                    <a:lnTo>
                      <a:pt x="93" y="5"/>
                    </a:lnTo>
                    <a:cubicBezTo>
                      <a:pt x="94" y="10"/>
                      <a:pt x="129" y="126"/>
                      <a:pt x="115" y="224"/>
                    </a:cubicBezTo>
                    <a:lnTo>
                      <a:pt x="115" y="224"/>
                    </a:lnTo>
                    <a:cubicBezTo>
                      <a:pt x="101" y="324"/>
                      <a:pt x="70" y="350"/>
                      <a:pt x="69" y="351"/>
                    </a:cubicBezTo>
                    <a:lnTo>
                      <a:pt x="69" y="351"/>
                    </a:lnTo>
                    <a:cubicBezTo>
                      <a:pt x="68" y="352"/>
                      <a:pt x="66" y="352"/>
                      <a:pt x="65" y="352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187">
                <a:extLst>
                  <a:ext uri="{FF2B5EF4-FFF2-40B4-BE49-F238E27FC236}">
                    <a16:creationId xmlns:a16="http://schemas.microsoft.com/office/drawing/2014/main" id="{18832CC9-C7E4-4BCA-AD94-2697EC90EB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3995" y="6066692"/>
                <a:ext cx="423132" cy="142875"/>
              </a:xfrm>
              <a:custGeom>
                <a:avLst/>
                <a:gdLst>
                  <a:gd name="T0" fmla="*/ 122 w 340"/>
                  <a:gd name="T1" fmla="*/ 14 h 116"/>
                  <a:gd name="T2" fmla="*/ 122 w 340"/>
                  <a:gd name="T3" fmla="*/ 14 h 116"/>
                  <a:gd name="T4" fmla="*/ 0 w 340"/>
                  <a:gd name="T5" fmla="*/ 58 h 116"/>
                  <a:gd name="T6" fmla="*/ 0 w 340"/>
                  <a:gd name="T7" fmla="*/ 58 h 116"/>
                  <a:gd name="T8" fmla="*/ 122 w 340"/>
                  <a:gd name="T9" fmla="*/ 102 h 116"/>
                  <a:gd name="T10" fmla="*/ 122 w 340"/>
                  <a:gd name="T11" fmla="*/ 102 h 116"/>
                  <a:gd name="T12" fmla="*/ 339 w 340"/>
                  <a:gd name="T13" fmla="*/ 79 h 116"/>
                  <a:gd name="T14" fmla="*/ 339 w 340"/>
                  <a:gd name="T15" fmla="*/ 58 h 116"/>
                  <a:gd name="T16" fmla="*/ 339 w 340"/>
                  <a:gd name="T17" fmla="*/ 36 h 116"/>
                  <a:gd name="T18" fmla="*/ 339 w 340"/>
                  <a:gd name="T19" fmla="*/ 36 h 116"/>
                  <a:gd name="T20" fmla="*/ 122 w 340"/>
                  <a:gd name="T21" fmla="*/ 14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0" h="116">
                    <a:moveTo>
                      <a:pt x="122" y="14"/>
                    </a:moveTo>
                    <a:lnTo>
                      <a:pt x="122" y="14"/>
                    </a:lnTo>
                    <a:cubicBezTo>
                      <a:pt x="24" y="28"/>
                      <a:pt x="0" y="58"/>
                      <a:pt x="0" y="58"/>
                    </a:cubicBezTo>
                    <a:lnTo>
                      <a:pt x="0" y="58"/>
                    </a:lnTo>
                    <a:cubicBezTo>
                      <a:pt x="0" y="58"/>
                      <a:pt x="24" y="88"/>
                      <a:pt x="122" y="102"/>
                    </a:cubicBezTo>
                    <a:lnTo>
                      <a:pt x="122" y="102"/>
                    </a:lnTo>
                    <a:cubicBezTo>
                      <a:pt x="220" y="115"/>
                      <a:pt x="339" y="79"/>
                      <a:pt x="339" y="79"/>
                    </a:cubicBezTo>
                    <a:lnTo>
                      <a:pt x="339" y="58"/>
                    </a:lnTo>
                    <a:lnTo>
                      <a:pt x="339" y="36"/>
                    </a:lnTo>
                    <a:lnTo>
                      <a:pt x="339" y="36"/>
                    </a:lnTo>
                    <a:cubicBezTo>
                      <a:pt x="339" y="36"/>
                      <a:pt x="220" y="0"/>
                      <a:pt x="122" y="14"/>
                    </a:cubicBezTo>
                  </a:path>
                </a:pathLst>
              </a:custGeom>
              <a:solidFill>
                <a:schemeClr val="bg2"/>
              </a:solidFill>
              <a:ln w="9525" cap="flat">
                <a:solidFill>
                  <a:srgbClr val="80808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188">
                <a:extLst>
                  <a:ext uri="{FF2B5EF4-FFF2-40B4-BE49-F238E27FC236}">
                    <a16:creationId xmlns:a16="http://schemas.microsoft.com/office/drawing/2014/main" id="{50DFCA06-C690-459C-ADEA-7A78300D2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43004" y="6061199"/>
                <a:ext cx="445112" cy="148368"/>
              </a:xfrm>
              <a:custGeom>
                <a:avLst/>
                <a:gdLst>
                  <a:gd name="T0" fmla="*/ 18 w 355"/>
                  <a:gd name="T1" fmla="*/ 64 h 118"/>
                  <a:gd name="T2" fmla="*/ 18 w 355"/>
                  <a:gd name="T3" fmla="*/ 64 h 118"/>
                  <a:gd name="T4" fmla="*/ 131 w 355"/>
                  <a:gd name="T5" fmla="*/ 100 h 118"/>
                  <a:gd name="T6" fmla="*/ 131 w 355"/>
                  <a:gd name="T7" fmla="*/ 100 h 118"/>
                  <a:gd name="T8" fmla="*/ 339 w 355"/>
                  <a:gd name="T9" fmla="*/ 80 h 118"/>
                  <a:gd name="T10" fmla="*/ 339 w 355"/>
                  <a:gd name="T11" fmla="*/ 47 h 118"/>
                  <a:gd name="T12" fmla="*/ 339 w 355"/>
                  <a:gd name="T13" fmla="*/ 47 h 118"/>
                  <a:gd name="T14" fmla="*/ 131 w 355"/>
                  <a:gd name="T15" fmla="*/ 27 h 118"/>
                  <a:gd name="T16" fmla="*/ 131 w 355"/>
                  <a:gd name="T17" fmla="*/ 27 h 118"/>
                  <a:gd name="T18" fmla="*/ 18 w 355"/>
                  <a:gd name="T19" fmla="*/ 64 h 118"/>
                  <a:gd name="T20" fmla="*/ 179 w 355"/>
                  <a:gd name="T21" fmla="*/ 117 h 118"/>
                  <a:gd name="T22" fmla="*/ 179 w 355"/>
                  <a:gd name="T23" fmla="*/ 117 h 118"/>
                  <a:gd name="T24" fmla="*/ 129 w 355"/>
                  <a:gd name="T25" fmla="*/ 114 h 118"/>
                  <a:gd name="T26" fmla="*/ 129 w 355"/>
                  <a:gd name="T27" fmla="*/ 114 h 118"/>
                  <a:gd name="T28" fmla="*/ 2 w 355"/>
                  <a:gd name="T29" fmla="*/ 68 h 118"/>
                  <a:gd name="T30" fmla="*/ 2 w 355"/>
                  <a:gd name="T31" fmla="*/ 68 h 118"/>
                  <a:gd name="T32" fmla="*/ 2 w 355"/>
                  <a:gd name="T33" fmla="*/ 59 h 118"/>
                  <a:gd name="T34" fmla="*/ 2 w 355"/>
                  <a:gd name="T35" fmla="*/ 59 h 118"/>
                  <a:gd name="T36" fmla="*/ 129 w 355"/>
                  <a:gd name="T37" fmla="*/ 13 h 118"/>
                  <a:gd name="T38" fmla="*/ 129 w 355"/>
                  <a:gd name="T39" fmla="*/ 13 h 118"/>
                  <a:gd name="T40" fmla="*/ 348 w 355"/>
                  <a:gd name="T41" fmla="*/ 35 h 118"/>
                  <a:gd name="T42" fmla="*/ 348 w 355"/>
                  <a:gd name="T43" fmla="*/ 35 h 118"/>
                  <a:gd name="T44" fmla="*/ 354 w 355"/>
                  <a:gd name="T45" fmla="*/ 42 h 118"/>
                  <a:gd name="T46" fmla="*/ 354 w 355"/>
                  <a:gd name="T47" fmla="*/ 85 h 118"/>
                  <a:gd name="T48" fmla="*/ 354 w 355"/>
                  <a:gd name="T49" fmla="*/ 85 h 118"/>
                  <a:gd name="T50" fmla="*/ 348 w 355"/>
                  <a:gd name="T51" fmla="*/ 92 h 118"/>
                  <a:gd name="T52" fmla="*/ 348 w 355"/>
                  <a:gd name="T53" fmla="*/ 92 h 118"/>
                  <a:gd name="T54" fmla="*/ 179 w 355"/>
                  <a:gd name="T55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5" h="118">
                    <a:moveTo>
                      <a:pt x="18" y="64"/>
                    </a:moveTo>
                    <a:lnTo>
                      <a:pt x="18" y="64"/>
                    </a:lnTo>
                    <a:cubicBezTo>
                      <a:pt x="29" y="72"/>
                      <a:pt x="60" y="90"/>
                      <a:pt x="131" y="100"/>
                    </a:cubicBezTo>
                    <a:lnTo>
                      <a:pt x="131" y="100"/>
                    </a:lnTo>
                    <a:cubicBezTo>
                      <a:pt x="215" y="112"/>
                      <a:pt x="316" y="87"/>
                      <a:pt x="339" y="80"/>
                    </a:cubicBezTo>
                    <a:lnTo>
                      <a:pt x="339" y="47"/>
                    </a:lnTo>
                    <a:lnTo>
                      <a:pt x="339" y="47"/>
                    </a:lnTo>
                    <a:cubicBezTo>
                      <a:pt x="316" y="41"/>
                      <a:pt x="215" y="16"/>
                      <a:pt x="131" y="27"/>
                    </a:cubicBezTo>
                    <a:lnTo>
                      <a:pt x="131" y="27"/>
                    </a:lnTo>
                    <a:cubicBezTo>
                      <a:pt x="60" y="37"/>
                      <a:pt x="29" y="56"/>
                      <a:pt x="18" y="64"/>
                    </a:cubicBezTo>
                    <a:close/>
                    <a:moveTo>
                      <a:pt x="179" y="117"/>
                    </a:moveTo>
                    <a:lnTo>
                      <a:pt x="179" y="117"/>
                    </a:lnTo>
                    <a:cubicBezTo>
                      <a:pt x="162" y="117"/>
                      <a:pt x="145" y="116"/>
                      <a:pt x="129" y="114"/>
                    </a:cubicBezTo>
                    <a:lnTo>
                      <a:pt x="129" y="114"/>
                    </a:lnTo>
                    <a:cubicBezTo>
                      <a:pt x="29" y="101"/>
                      <a:pt x="3" y="69"/>
                      <a:pt x="2" y="68"/>
                    </a:cubicBezTo>
                    <a:lnTo>
                      <a:pt x="2" y="68"/>
                    </a:lnTo>
                    <a:cubicBezTo>
                      <a:pt x="0" y="66"/>
                      <a:pt x="0" y="62"/>
                      <a:pt x="2" y="59"/>
                    </a:cubicBezTo>
                    <a:lnTo>
                      <a:pt x="2" y="59"/>
                    </a:lnTo>
                    <a:cubicBezTo>
                      <a:pt x="3" y="58"/>
                      <a:pt x="29" y="27"/>
                      <a:pt x="129" y="13"/>
                    </a:cubicBezTo>
                    <a:lnTo>
                      <a:pt x="129" y="13"/>
                    </a:lnTo>
                    <a:cubicBezTo>
                      <a:pt x="227" y="0"/>
                      <a:pt x="344" y="34"/>
                      <a:pt x="348" y="35"/>
                    </a:cubicBezTo>
                    <a:lnTo>
                      <a:pt x="348" y="35"/>
                    </a:lnTo>
                    <a:cubicBezTo>
                      <a:pt x="352" y="36"/>
                      <a:pt x="354" y="39"/>
                      <a:pt x="354" y="42"/>
                    </a:cubicBezTo>
                    <a:lnTo>
                      <a:pt x="354" y="85"/>
                    </a:lnTo>
                    <a:lnTo>
                      <a:pt x="354" y="85"/>
                    </a:lnTo>
                    <a:cubicBezTo>
                      <a:pt x="354" y="88"/>
                      <a:pt x="352" y="91"/>
                      <a:pt x="348" y="92"/>
                    </a:cubicBezTo>
                    <a:lnTo>
                      <a:pt x="348" y="92"/>
                    </a:lnTo>
                    <a:cubicBezTo>
                      <a:pt x="345" y="93"/>
                      <a:pt x="263" y="117"/>
                      <a:pt x="179" y="1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189">
                <a:extLst>
                  <a:ext uri="{FF2B5EF4-FFF2-40B4-BE49-F238E27FC236}">
                    <a16:creationId xmlns:a16="http://schemas.microsoft.com/office/drawing/2014/main" id="{E94F926D-86D2-45A8-8245-7CD9237A96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6040" y="6066692"/>
                <a:ext cx="423128" cy="142875"/>
              </a:xfrm>
              <a:custGeom>
                <a:avLst/>
                <a:gdLst>
                  <a:gd name="T0" fmla="*/ 217 w 340"/>
                  <a:gd name="T1" fmla="*/ 102 h 116"/>
                  <a:gd name="T2" fmla="*/ 217 w 340"/>
                  <a:gd name="T3" fmla="*/ 102 h 116"/>
                  <a:gd name="T4" fmla="*/ 339 w 340"/>
                  <a:gd name="T5" fmla="*/ 58 h 116"/>
                  <a:gd name="T6" fmla="*/ 339 w 340"/>
                  <a:gd name="T7" fmla="*/ 58 h 116"/>
                  <a:gd name="T8" fmla="*/ 217 w 340"/>
                  <a:gd name="T9" fmla="*/ 14 h 116"/>
                  <a:gd name="T10" fmla="*/ 217 w 340"/>
                  <a:gd name="T11" fmla="*/ 14 h 116"/>
                  <a:gd name="T12" fmla="*/ 0 w 340"/>
                  <a:gd name="T13" fmla="*/ 36 h 116"/>
                  <a:gd name="T14" fmla="*/ 0 w 340"/>
                  <a:gd name="T15" fmla="*/ 58 h 116"/>
                  <a:gd name="T16" fmla="*/ 0 w 340"/>
                  <a:gd name="T17" fmla="*/ 79 h 116"/>
                  <a:gd name="T18" fmla="*/ 0 w 340"/>
                  <a:gd name="T19" fmla="*/ 79 h 116"/>
                  <a:gd name="T20" fmla="*/ 217 w 340"/>
                  <a:gd name="T21" fmla="*/ 102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0" h="116">
                    <a:moveTo>
                      <a:pt x="217" y="102"/>
                    </a:moveTo>
                    <a:lnTo>
                      <a:pt x="217" y="102"/>
                    </a:lnTo>
                    <a:cubicBezTo>
                      <a:pt x="315" y="88"/>
                      <a:pt x="339" y="58"/>
                      <a:pt x="339" y="58"/>
                    </a:cubicBezTo>
                    <a:lnTo>
                      <a:pt x="339" y="58"/>
                    </a:lnTo>
                    <a:cubicBezTo>
                      <a:pt x="339" y="58"/>
                      <a:pt x="315" y="28"/>
                      <a:pt x="217" y="14"/>
                    </a:cubicBezTo>
                    <a:lnTo>
                      <a:pt x="217" y="14"/>
                    </a:lnTo>
                    <a:cubicBezTo>
                      <a:pt x="119" y="0"/>
                      <a:pt x="0" y="36"/>
                      <a:pt x="0" y="36"/>
                    </a:cubicBezTo>
                    <a:lnTo>
                      <a:pt x="0" y="58"/>
                    </a:lnTo>
                    <a:lnTo>
                      <a:pt x="0" y="79"/>
                    </a:lnTo>
                    <a:lnTo>
                      <a:pt x="0" y="79"/>
                    </a:lnTo>
                    <a:cubicBezTo>
                      <a:pt x="0" y="79"/>
                      <a:pt x="119" y="115"/>
                      <a:pt x="217" y="102"/>
                    </a:cubicBezTo>
                  </a:path>
                </a:pathLst>
              </a:custGeom>
              <a:solidFill>
                <a:schemeClr val="bg2"/>
              </a:solidFill>
              <a:ln w="9525" cap="flat">
                <a:solidFill>
                  <a:srgbClr val="80808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190">
                <a:extLst>
                  <a:ext uri="{FF2B5EF4-FFF2-40B4-BE49-F238E27FC236}">
                    <a16:creationId xmlns:a16="http://schemas.microsoft.com/office/drawing/2014/main" id="{2F284A60-0E07-4BAE-A879-387188EA6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0543" y="6061199"/>
                <a:ext cx="445112" cy="148368"/>
              </a:xfrm>
              <a:custGeom>
                <a:avLst/>
                <a:gdLst>
                  <a:gd name="T0" fmla="*/ 14 w 355"/>
                  <a:gd name="T1" fmla="*/ 80 h 118"/>
                  <a:gd name="T2" fmla="*/ 14 w 355"/>
                  <a:gd name="T3" fmla="*/ 80 h 118"/>
                  <a:gd name="T4" fmla="*/ 223 w 355"/>
                  <a:gd name="T5" fmla="*/ 100 h 118"/>
                  <a:gd name="T6" fmla="*/ 223 w 355"/>
                  <a:gd name="T7" fmla="*/ 100 h 118"/>
                  <a:gd name="T8" fmla="*/ 335 w 355"/>
                  <a:gd name="T9" fmla="*/ 64 h 118"/>
                  <a:gd name="T10" fmla="*/ 335 w 355"/>
                  <a:gd name="T11" fmla="*/ 64 h 118"/>
                  <a:gd name="T12" fmla="*/ 223 w 355"/>
                  <a:gd name="T13" fmla="*/ 27 h 118"/>
                  <a:gd name="T14" fmla="*/ 223 w 355"/>
                  <a:gd name="T15" fmla="*/ 27 h 118"/>
                  <a:gd name="T16" fmla="*/ 14 w 355"/>
                  <a:gd name="T17" fmla="*/ 47 h 118"/>
                  <a:gd name="T18" fmla="*/ 14 w 355"/>
                  <a:gd name="T19" fmla="*/ 80 h 118"/>
                  <a:gd name="T20" fmla="*/ 224 w 355"/>
                  <a:gd name="T21" fmla="*/ 108 h 118"/>
                  <a:gd name="T22" fmla="*/ 224 w 355"/>
                  <a:gd name="T23" fmla="*/ 108 h 118"/>
                  <a:gd name="T24" fmla="*/ 175 w 355"/>
                  <a:gd name="T25" fmla="*/ 117 h 118"/>
                  <a:gd name="T26" fmla="*/ 175 w 355"/>
                  <a:gd name="T27" fmla="*/ 117 h 118"/>
                  <a:gd name="T28" fmla="*/ 5 w 355"/>
                  <a:gd name="T29" fmla="*/ 92 h 118"/>
                  <a:gd name="T30" fmla="*/ 5 w 355"/>
                  <a:gd name="T31" fmla="*/ 92 h 118"/>
                  <a:gd name="T32" fmla="*/ 0 w 355"/>
                  <a:gd name="T33" fmla="*/ 85 h 118"/>
                  <a:gd name="T34" fmla="*/ 0 w 355"/>
                  <a:gd name="T35" fmla="*/ 42 h 118"/>
                  <a:gd name="T36" fmla="*/ 0 w 355"/>
                  <a:gd name="T37" fmla="*/ 42 h 118"/>
                  <a:gd name="T38" fmla="*/ 5 w 355"/>
                  <a:gd name="T39" fmla="*/ 35 h 118"/>
                  <a:gd name="T40" fmla="*/ 5 w 355"/>
                  <a:gd name="T41" fmla="*/ 35 h 118"/>
                  <a:gd name="T42" fmla="*/ 225 w 355"/>
                  <a:gd name="T43" fmla="*/ 13 h 118"/>
                  <a:gd name="T44" fmla="*/ 225 w 355"/>
                  <a:gd name="T45" fmla="*/ 13 h 118"/>
                  <a:gd name="T46" fmla="*/ 352 w 355"/>
                  <a:gd name="T47" fmla="*/ 59 h 118"/>
                  <a:gd name="T48" fmla="*/ 352 w 355"/>
                  <a:gd name="T49" fmla="*/ 59 h 118"/>
                  <a:gd name="T50" fmla="*/ 352 w 355"/>
                  <a:gd name="T51" fmla="*/ 68 h 118"/>
                  <a:gd name="T52" fmla="*/ 352 w 355"/>
                  <a:gd name="T53" fmla="*/ 68 h 118"/>
                  <a:gd name="T54" fmla="*/ 225 w 355"/>
                  <a:gd name="T55" fmla="*/ 114 h 118"/>
                  <a:gd name="T56" fmla="*/ 225 w 355"/>
                  <a:gd name="T57" fmla="*/ 114 h 118"/>
                  <a:gd name="T58" fmla="*/ 175 w 355"/>
                  <a:gd name="T59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55" h="118">
                    <a:moveTo>
                      <a:pt x="14" y="80"/>
                    </a:moveTo>
                    <a:lnTo>
                      <a:pt x="14" y="80"/>
                    </a:lnTo>
                    <a:cubicBezTo>
                      <a:pt x="38" y="87"/>
                      <a:pt x="139" y="112"/>
                      <a:pt x="223" y="100"/>
                    </a:cubicBezTo>
                    <a:lnTo>
                      <a:pt x="223" y="100"/>
                    </a:lnTo>
                    <a:cubicBezTo>
                      <a:pt x="294" y="90"/>
                      <a:pt x="324" y="72"/>
                      <a:pt x="335" y="64"/>
                    </a:cubicBezTo>
                    <a:lnTo>
                      <a:pt x="335" y="64"/>
                    </a:lnTo>
                    <a:cubicBezTo>
                      <a:pt x="324" y="56"/>
                      <a:pt x="294" y="37"/>
                      <a:pt x="223" y="27"/>
                    </a:cubicBezTo>
                    <a:lnTo>
                      <a:pt x="223" y="27"/>
                    </a:lnTo>
                    <a:cubicBezTo>
                      <a:pt x="139" y="16"/>
                      <a:pt x="38" y="41"/>
                      <a:pt x="14" y="47"/>
                    </a:cubicBezTo>
                    <a:lnTo>
                      <a:pt x="14" y="80"/>
                    </a:lnTo>
                    <a:close/>
                    <a:moveTo>
                      <a:pt x="224" y="108"/>
                    </a:moveTo>
                    <a:lnTo>
                      <a:pt x="224" y="108"/>
                    </a:lnTo>
                    <a:close/>
                    <a:moveTo>
                      <a:pt x="175" y="117"/>
                    </a:moveTo>
                    <a:lnTo>
                      <a:pt x="175" y="117"/>
                    </a:lnTo>
                    <a:cubicBezTo>
                      <a:pt x="91" y="117"/>
                      <a:pt x="10" y="93"/>
                      <a:pt x="5" y="92"/>
                    </a:cubicBezTo>
                    <a:lnTo>
                      <a:pt x="5" y="92"/>
                    </a:lnTo>
                    <a:cubicBezTo>
                      <a:pt x="2" y="91"/>
                      <a:pt x="0" y="88"/>
                      <a:pt x="0" y="85"/>
                    </a:cubicBezTo>
                    <a:lnTo>
                      <a:pt x="0" y="42"/>
                    </a:lnTo>
                    <a:lnTo>
                      <a:pt x="0" y="42"/>
                    </a:lnTo>
                    <a:cubicBezTo>
                      <a:pt x="0" y="39"/>
                      <a:pt x="2" y="36"/>
                      <a:pt x="5" y="35"/>
                    </a:cubicBezTo>
                    <a:lnTo>
                      <a:pt x="5" y="35"/>
                    </a:lnTo>
                    <a:cubicBezTo>
                      <a:pt x="10" y="34"/>
                      <a:pt x="126" y="0"/>
                      <a:pt x="225" y="13"/>
                    </a:cubicBezTo>
                    <a:lnTo>
                      <a:pt x="225" y="13"/>
                    </a:lnTo>
                    <a:cubicBezTo>
                      <a:pt x="325" y="27"/>
                      <a:pt x="351" y="58"/>
                      <a:pt x="352" y="59"/>
                    </a:cubicBezTo>
                    <a:lnTo>
                      <a:pt x="352" y="59"/>
                    </a:lnTo>
                    <a:cubicBezTo>
                      <a:pt x="354" y="62"/>
                      <a:pt x="354" y="66"/>
                      <a:pt x="352" y="68"/>
                    </a:cubicBezTo>
                    <a:lnTo>
                      <a:pt x="352" y="68"/>
                    </a:lnTo>
                    <a:cubicBezTo>
                      <a:pt x="351" y="69"/>
                      <a:pt x="325" y="101"/>
                      <a:pt x="225" y="114"/>
                    </a:cubicBezTo>
                    <a:lnTo>
                      <a:pt x="225" y="114"/>
                    </a:lnTo>
                    <a:cubicBezTo>
                      <a:pt x="209" y="116"/>
                      <a:pt x="192" y="117"/>
                      <a:pt x="175" y="117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191">
                <a:extLst>
                  <a:ext uri="{FF2B5EF4-FFF2-40B4-BE49-F238E27FC236}">
                    <a16:creationId xmlns:a16="http://schemas.microsoft.com/office/drawing/2014/main" id="{A2E8F27B-8C28-402C-AF49-C3D452E917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5879" y="6154615"/>
                <a:ext cx="324218" cy="324218"/>
              </a:xfrm>
              <a:custGeom>
                <a:avLst/>
                <a:gdLst>
                  <a:gd name="T0" fmla="*/ 60 w 260"/>
                  <a:gd name="T1" fmla="*/ 138 h 261"/>
                  <a:gd name="T2" fmla="*/ 60 w 260"/>
                  <a:gd name="T3" fmla="*/ 138 h 261"/>
                  <a:gd name="T4" fmla="*/ 4 w 260"/>
                  <a:gd name="T5" fmla="*/ 255 h 261"/>
                  <a:gd name="T6" fmla="*/ 4 w 260"/>
                  <a:gd name="T7" fmla="*/ 255 h 261"/>
                  <a:gd name="T8" fmla="*/ 121 w 260"/>
                  <a:gd name="T9" fmla="*/ 200 h 261"/>
                  <a:gd name="T10" fmla="*/ 121 w 260"/>
                  <a:gd name="T11" fmla="*/ 200 h 261"/>
                  <a:gd name="T12" fmla="*/ 259 w 260"/>
                  <a:gd name="T13" fmla="*/ 31 h 261"/>
                  <a:gd name="T14" fmla="*/ 243 w 260"/>
                  <a:gd name="T15" fmla="*/ 16 h 261"/>
                  <a:gd name="T16" fmla="*/ 229 w 260"/>
                  <a:gd name="T17" fmla="*/ 0 h 261"/>
                  <a:gd name="T18" fmla="*/ 229 w 260"/>
                  <a:gd name="T19" fmla="*/ 0 h 261"/>
                  <a:gd name="T20" fmla="*/ 60 w 260"/>
                  <a:gd name="T21" fmla="*/ 138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0" h="261">
                    <a:moveTo>
                      <a:pt x="60" y="138"/>
                    </a:moveTo>
                    <a:lnTo>
                      <a:pt x="60" y="138"/>
                    </a:lnTo>
                    <a:cubicBezTo>
                      <a:pt x="0" y="217"/>
                      <a:pt x="4" y="255"/>
                      <a:pt x="4" y="255"/>
                    </a:cubicBezTo>
                    <a:lnTo>
                      <a:pt x="4" y="255"/>
                    </a:lnTo>
                    <a:cubicBezTo>
                      <a:pt x="4" y="255"/>
                      <a:pt x="42" y="260"/>
                      <a:pt x="121" y="200"/>
                    </a:cubicBezTo>
                    <a:lnTo>
                      <a:pt x="121" y="200"/>
                    </a:lnTo>
                    <a:cubicBezTo>
                      <a:pt x="200" y="140"/>
                      <a:pt x="259" y="31"/>
                      <a:pt x="259" y="31"/>
                    </a:cubicBezTo>
                    <a:lnTo>
                      <a:pt x="243" y="16"/>
                    </a:lnTo>
                    <a:lnTo>
                      <a:pt x="229" y="0"/>
                    </a:lnTo>
                    <a:lnTo>
                      <a:pt x="229" y="0"/>
                    </a:lnTo>
                    <a:cubicBezTo>
                      <a:pt x="229" y="0"/>
                      <a:pt x="119" y="59"/>
                      <a:pt x="60" y="138"/>
                    </a:cubicBezTo>
                  </a:path>
                </a:pathLst>
              </a:custGeom>
              <a:solidFill>
                <a:schemeClr val="bg2"/>
              </a:solidFill>
              <a:ln w="9525" cap="flat">
                <a:solidFill>
                  <a:srgbClr val="80808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192">
                <a:extLst>
                  <a:ext uri="{FF2B5EF4-FFF2-40B4-BE49-F238E27FC236}">
                    <a16:creationId xmlns:a16="http://schemas.microsoft.com/office/drawing/2014/main" id="{08F190DF-8800-422E-AB11-36011F9485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0386" y="6143625"/>
                <a:ext cx="340702" cy="335208"/>
              </a:xfrm>
              <a:custGeom>
                <a:avLst/>
                <a:gdLst>
                  <a:gd name="T0" fmla="*/ 234 w 274"/>
                  <a:gd name="T1" fmla="*/ 17 h 271"/>
                  <a:gd name="T2" fmla="*/ 234 w 274"/>
                  <a:gd name="T3" fmla="*/ 17 h 271"/>
                  <a:gd name="T4" fmla="*/ 72 w 274"/>
                  <a:gd name="T5" fmla="*/ 150 h 271"/>
                  <a:gd name="T6" fmla="*/ 72 w 274"/>
                  <a:gd name="T7" fmla="*/ 150 h 271"/>
                  <a:gd name="T8" fmla="*/ 19 w 274"/>
                  <a:gd name="T9" fmla="*/ 255 h 271"/>
                  <a:gd name="T10" fmla="*/ 19 w 274"/>
                  <a:gd name="T11" fmla="*/ 255 h 271"/>
                  <a:gd name="T12" fmla="*/ 124 w 274"/>
                  <a:gd name="T13" fmla="*/ 202 h 271"/>
                  <a:gd name="T14" fmla="*/ 124 w 274"/>
                  <a:gd name="T15" fmla="*/ 202 h 271"/>
                  <a:gd name="T16" fmla="*/ 257 w 274"/>
                  <a:gd name="T17" fmla="*/ 40 h 271"/>
                  <a:gd name="T18" fmla="*/ 234 w 274"/>
                  <a:gd name="T19" fmla="*/ 17 h 271"/>
                  <a:gd name="T20" fmla="*/ 12 w 274"/>
                  <a:gd name="T21" fmla="*/ 270 h 271"/>
                  <a:gd name="T22" fmla="*/ 12 w 274"/>
                  <a:gd name="T23" fmla="*/ 270 h 271"/>
                  <a:gd name="T24" fmla="*/ 10 w 274"/>
                  <a:gd name="T25" fmla="*/ 270 h 271"/>
                  <a:gd name="T26" fmla="*/ 10 w 274"/>
                  <a:gd name="T27" fmla="*/ 270 h 271"/>
                  <a:gd name="T28" fmla="*/ 4 w 274"/>
                  <a:gd name="T29" fmla="*/ 264 h 271"/>
                  <a:gd name="T30" fmla="*/ 4 w 274"/>
                  <a:gd name="T31" fmla="*/ 264 h 271"/>
                  <a:gd name="T32" fmla="*/ 61 w 274"/>
                  <a:gd name="T33" fmla="*/ 142 h 271"/>
                  <a:gd name="T34" fmla="*/ 61 w 274"/>
                  <a:gd name="T35" fmla="*/ 142 h 271"/>
                  <a:gd name="T36" fmla="*/ 232 w 274"/>
                  <a:gd name="T37" fmla="*/ 2 h 271"/>
                  <a:gd name="T38" fmla="*/ 232 w 274"/>
                  <a:gd name="T39" fmla="*/ 2 h 271"/>
                  <a:gd name="T40" fmla="*/ 240 w 274"/>
                  <a:gd name="T41" fmla="*/ 4 h 271"/>
                  <a:gd name="T42" fmla="*/ 271 w 274"/>
                  <a:gd name="T43" fmla="*/ 34 h 271"/>
                  <a:gd name="T44" fmla="*/ 271 w 274"/>
                  <a:gd name="T45" fmla="*/ 34 h 271"/>
                  <a:gd name="T46" fmla="*/ 272 w 274"/>
                  <a:gd name="T47" fmla="*/ 42 h 271"/>
                  <a:gd name="T48" fmla="*/ 272 w 274"/>
                  <a:gd name="T49" fmla="*/ 42 h 271"/>
                  <a:gd name="T50" fmla="*/ 132 w 274"/>
                  <a:gd name="T51" fmla="*/ 213 h 271"/>
                  <a:gd name="T52" fmla="*/ 132 w 274"/>
                  <a:gd name="T53" fmla="*/ 213 h 271"/>
                  <a:gd name="T54" fmla="*/ 12 w 274"/>
                  <a:gd name="T55" fmla="*/ 27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4" h="271">
                    <a:moveTo>
                      <a:pt x="234" y="17"/>
                    </a:moveTo>
                    <a:lnTo>
                      <a:pt x="234" y="17"/>
                    </a:lnTo>
                    <a:cubicBezTo>
                      <a:pt x="213" y="29"/>
                      <a:pt x="124" y="82"/>
                      <a:pt x="72" y="150"/>
                    </a:cubicBezTo>
                    <a:lnTo>
                      <a:pt x="72" y="150"/>
                    </a:lnTo>
                    <a:cubicBezTo>
                      <a:pt x="30" y="207"/>
                      <a:pt x="20" y="242"/>
                      <a:pt x="19" y="255"/>
                    </a:cubicBezTo>
                    <a:lnTo>
                      <a:pt x="19" y="255"/>
                    </a:lnTo>
                    <a:cubicBezTo>
                      <a:pt x="32" y="254"/>
                      <a:pt x="67" y="245"/>
                      <a:pt x="124" y="202"/>
                    </a:cubicBezTo>
                    <a:lnTo>
                      <a:pt x="124" y="202"/>
                    </a:lnTo>
                    <a:cubicBezTo>
                      <a:pt x="192" y="151"/>
                      <a:pt x="245" y="61"/>
                      <a:pt x="257" y="40"/>
                    </a:cubicBezTo>
                    <a:lnTo>
                      <a:pt x="234" y="17"/>
                    </a:lnTo>
                    <a:close/>
                    <a:moveTo>
                      <a:pt x="12" y="270"/>
                    </a:moveTo>
                    <a:lnTo>
                      <a:pt x="12" y="270"/>
                    </a:lnTo>
                    <a:cubicBezTo>
                      <a:pt x="11" y="270"/>
                      <a:pt x="10" y="270"/>
                      <a:pt x="10" y="270"/>
                    </a:cubicBezTo>
                    <a:lnTo>
                      <a:pt x="10" y="270"/>
                    </a:lnTo>
                    <a:cubicBezTo>
                      <a:pt x="7" y="270"/>
                      <a:pt x="4" y="267"/>
                      <a:pt x="4" y="264"/>
                    </a:cubicBezTo>
                    <a:lnTo>
                      <a:pt x="4" y="264"/>
                    </a:lnTo>
                    <a:cubicBezTo>
                      <a:pt x="4" y="262"/>
                      <a:pt x="0" y="223"/>
                      <a:pt x="61" y="142"/>
                    </a:cubicBezTo>
                    <a:lnTo>
                      <a:pt x="61" y="142"/>
                    </a:lnTo>
                    <a:cubicBezTo>
                      <a:pt x="121" y="62"/>
                      <a:pt x="228" y="5"/>
                      <a:pt x="232" y="2"/>
                    </a:cubicBezTo>
                    <a:lnTo>
                      <a:pt x="232" y="2"/>
                    </a:lnTo>
                    <a:cubicBezTo>
                      <a:pt x="235" y="0"/>
                      <a:pt x="238" y="1"/>
                      <a:pt x="240" y="4"/>
                    </a:cubicBezTo>
                    <a:lnTo>
                      <a:pt x="271" y="34"/>
                    </a:lnTo>
                    <a:lnTo>
                      <a:pt x="271" y="34"/>
                    </a:lnTo>
                    <a:cubicBezTo>
                      <a:pt x="273" y="36"/>
                      <a:pt x="273" y="40"/>
                      <a:pt x="272" y="42"/>
                    </a:cubicBezTo>
                    <a:lnTo>
                      <a:pt x="272" y="42"/>
                    </a:lnTo>
                    <a:cubicBezTo>
                      <a:pt x="270" y="47"/>
                      <a:pt x="212" y="153"/>
                      <a:pt x="132" y="213"/>
                    </a:cubicBezTo>
                    <a:lnTo>
                      <a:pt x="132" y="213"/>
                    </a:lnTo>
                    <a:cubicBezTo>
                      <a:pt x="62" y="266"/>
                      <a:pt x="22" y="270"/>
                      <a:pt x="12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193">
                <a:extLst>
                  <a:ext uri="{FF2B5EF4-FFF2-40B4-BE49-F238E27FC236}">
                    <a16:creationId xmlns:a16="http://schemas.microsoft.com/office/drawing/2014/main" id="{D3890505-A3A7-4043-A482-61869B9A6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3068" y="5797430"/>
                <a:ext cx="324215" cy="324215"/>
              </a:xfrm>
              <a:custGeom>
                <a:avLst/>
                <a:gdLst>
                  <a:gd name="T0" fmla="*/ 199 w 260"/>
                  <a:gd name="T1" fmla="*/ 121 h 260"/>
                  <a:gd name="T2" fmla="*/ 199 w 260"/>
                  <a:gd name="T3" fmla="*/ 121 h 260"/>
                  <a:gd name="T4" fmla="*/ 255 w 260"/>
                  <a:gd name="T5" fmla="*/ 4 h 260"/>
                  <a:gd name="T6" fmla="*/ 255 w 260"/>
                  <a:gd name="T7" fmla="*/ 4 h 260"/>
                  <a:gd name="T8" fmla="*/ 138 w 260"/>
                  <a:gd name="T9" fmla="*/ 60 h 260"/>
                  <a:gd name="T10" fmla="*/ 138 w 260"/>
                  <a:gd name="T11" fmla="*/ 60 h 260"/>
                  <a:gd name="T12" fmla="*/ 0 w 260"/>
                  <a:gd name="T13" fmla="*/ 228 h 260"/>
                  <a:gd name="T14" fmla="*/ 15 w 260"/>
                  <a:gd name="T15" fmla="*/ 244 h 260"/>
                  <a:gd name="T16" fmla="*/ 31 w 260"/>
                  <a:gd name="T17" fmla="*/ 259 h 260"/>
                  <a:gd name="T18" fmla="*/ 31 w 260"/>
                  <a:gd name="T19" fmla="*/ 259 h 260"/>
                  <a:gd name="T20" fmla="*/ 199 w 260"/>
                  <a:gd name="T21" fmla="*/ 121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0" h="260">
                    <a:moveTo>
                      <a:pt x="199" y="121"/>
                    </a:moveTo>
                    <a:lnTo>
                      <a:pt x="199" y="121"/>
                    </a:lnTo>
                    <a:cubicBezTo>
                      <a:pt x="259" y="42"/>
                      <a:pt x="255" y="4"/>
                      <a:pt x="255" y="4"/>
                    </a:cubicBezTo>
                    <a:lnTo>
                      <a:pt x="255" y="4"/>
                    </a:lnTo>
                    <a:cubicBezTo>
                      <a:pt x="255" y="4"/>
                      <a:pt x="217" y="0"/>
                      <a:pt x="138" y="60"/>
                    </a:cubicBezTo>
                    <a:lnTo>
                      <a:pt x="138" y="60"/>
                    </a:lnTo>
                    <a:cubicBezTo>
                      <a:pt x="59" y="119"/>
                      <a:pt x="0" y="228"/>
                      <a:pt x="0" y="228"/>
                    </a:cubicBezTo>
                    <a:lnTo>
                      <a:pt x="15" y="244"/>
                    </a:lnTo>
                    <a:lnTo>
                      <a:pt x="31" y="259"/>
                    </a:lnTo>
                    <a:lnTo>
                      <a:pt x="31" y="259"/>
                    </a:lnTo>
                    <a:cubicBezTo>
                      <a:pt x="31" y="259"/>
                      <a:pt x="140" y="200"/>
                      <a:pt x="199" y="121"/>
                    </a:cubicBezTo>
                  </a:path>
                </a:pathLst>
              </a:custGeom>
              <a:solidFill>
                <a:schemeClr val="bg2"/>
              </a:solidFill>
              <a:ln w="9525" cap="flat">
                <a:solidFill>
                  <a:srgbClr val="80808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194">
                <a:extLst>
                  <a:ext uri="{FF2B5EF4-FFF2-40B4-BE49-F238E27FC236}">
                    <a16:creationId xmlns:a16="http://schemas.microsoft.com/office/drawing/2014/main" id="{E79B7F1F-6946-4083-B49C-2BAB28B86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7572" y="5791933"/>
                <a:ext cx="340702" cy="340702"/>
              </a:xfrm>
              <a:custGeom>
                <a:avLst/>
                <a:gdLst>
                  <a:gd name="T0" fmla="*/ 16 w 274"/>
                  <a:gd name="T1" fmla="*/ 234 h 274"/>
                  <a:gd name="T2" fmla="*/ 39 w 274"/>
                  <a:gd name="T3" fmla="*/ 257 h 274"/>
                  <a:gd name="T4" fmla="*/ 39 w 274"/>
                  <a:gd name="T5" fmla="*/ 257 h 274"/>
                  <a:gd name="T6" fmla="*/ 201 w 274"/>
                  <a:gd name="T7" fmla="*/ 124 h 274"/>
                  <a:gd name="T8" fmla="*/ 201 w 274"/>
                  <a:gd name="T9" fmla="*/ 124 h 274"/>
                  <a:gd name="T10" fmla="*/ 255 w 274"/>
                  <a:gd name="T11" fmla="*/ 19 h 274"/>
                  <a:gd name="T12" fmla="*/ 255 w 274"/>
                  <a:gd name="T13" fmla="*/ 19 h 274"/>
                  <a:gd name="T14" fmla="*/ 149 w 274"/>
                  <a:gd name="T15" fmla="*/ 73 h 274"/>
                  <a:gd name="T16" fmla="*/ 149 w 274"/>
                  <a:gd name="T17" fmla="*/ 73 h 274"/>
                  <a:gd name="T18" fmla="*/ 16 w 274"/>
                  <a:gd name="T19" fmla="*/ 234 h 274"/>
                  <a:gd name="T20" fmla="*/ 38 w 274"/>
                  <a:gd name="T21" fmla="*/ 273 h 274"/>
                  <a:gd name="T22" fmla="*/ 38 w 274"/>
                  <a:gd name="T23" fmla="*/ 273 h 274"/>
                  <a:gd name="T24" fmla="*/ 33 w 274"/>
                  <a:gd name="T25" fmla="*/ 271 h 274"/>
                  <a:gd name="T26" fmla="*/ 2 w 274"/>
                  <a:gd name="T27" fmla="*/ 241 h 274"/>
                  <a:gd name="T28" fmla="*/ 2 w 274"/>
                  <a:gd name="T29" fmla="*/ 241 h 274"/>
                  <a:gd name="T30" fmla="*/ 1 w 274"/>
                  <a:gd name="T31" fmla="*/ 232 h 274"/>
                  <a:gd name="T32" fmla="*/ 1 w 274"/>
                  <a:gd name="T33" fmla="*/ 232 h 274"/>
                  <a:gd name="T34" fmla="*/ 141 w 274"/>
                  <a:gd name="T35" fmla="*/ 61 h 274"/>
                  <a:gd name="T36" fmla="*/ 141 w 274"/>
                  <a:gd name="T37" fmla="*/ 61 h 274"/>
                  <a:gd name="T38" fmla="*/ 263 w 274"/>
                  <a:gd name="T39" fmla="*/ 4 h 274"/>
                  <a:gd name="T40" fmla="*/ 263 w 274"/>
                  <a:gd name="T41" fmla="*/ 4 h 274"/>
                  <a:gd name="T42" fmla="*/ 269 w 274"/>
                  <a:gd name="T43" fmla="*/ 10 h 274"/>
                  <a:gd name="T44" fmla="*/ 269 w 274"/>
                  <a:gd name="T45" fmla="*/ 10 h 274"/>
                  <a:gd name="T46" fmla="*/ 212 w 274"/>
                  <a:gd name="T47" fmla="*/ 133 h 274"/>
                  <a:gd name="T48" fmla="*/ 212 w 274"/>
                  <a:gd name="T49" fmla="*/ 133 h 274"/>
                  <a:gd name="T50" fmla="*/ 41 w 274"/>
                  <a:gd name="T51" fmla="*/ 272 h 274"/>
                  <a:gd name="T52" fmla="*/ 41 w 274"/>
                  <a:gd name="T53" fmla="*/ 272 h 274"/>
                  <a:gd name="T54" fmla="*/ 38 w 274"/>
                  <a:gd name="T55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4" h="274">
                    <a:moveTo>
                      <a:pt x="16" y="234"/>
                    </a:moveTo>
                    <a:lnTo>
                      <a:pt x="39" y="257"/>
                    </a:lnTo>
                    <a:lnTo>
                      <a:pt x="39" y="257"/>
                    </a:lnTo>
                    <a:cubicBezTo>
                      <a:pt x="60" y="245"/>
                      <a:pt x="149" y="192"/>
                      <a:pt x="201" y="124"/>
                    </a:cubicBezTo>
                    <a:lnTo>
                      <a:pt x="201" y="124"/>
                    </a:lnTo>
                    <a:cubicBezTo>
                      <a:pt x="244" y="67"/>
                      <a:pt x="253" y="32"/>
                      <a:pt x="255" y="19"/>
                    </a:cubicBezTo>
                    <a:lnTo>
                      <a:pt x="255" y="19"/>
                    </a:lnTo>
                    <a:cubicBezTo>
                      <a:pt x="241" y="21"/>
                      <a:pt x="206" y="30"/>
                      <a:pt x="149" y="73"/>
                    </a:cubicBezTo>
                    <a:lnTo>
                      <a:pt x="149" y="73"/>
                    </a:lnTo>
                    <a:cubicBezTo>
                      <a:pt x="82" y="124"/>
                      <a:pt x="28" y="213"/>
                      <a:pt x="16" y="234"/>
                    </a:cubicBezTo>
                    <a:close/>
                    <a:moveTo>
                      <a:pt x="38" y="273"/>
                    </a:moveTo>
                    <a:lnTo>
                      <a:pt x="38" y="273"/>
                    </a:lnTo>
                    <a:cubicBezTo>
                      <a:pt x="36" y="273"/>
                      <a:pt x="34" y="273"/>
                      <a:pt x="33" y="271"/>
                    </a:cubicBezTo>
                    <a:lnTo>
                      <a:pt x="2" y="241"/>
                    </a:lnTo>
                    <a:lnTo>
                      <a:pt x="2" y="241"/>
                    </a:lnTo>
                    <a:cubicBezTo>
                      <a:pt x="0" y="238"/>
                      <a:pt x="0" y="235"/>
                      <a:pt x="1" y="232"/>
                    </a:cubicBezTo>
                    <a:lnTo>
                      <a:pt x="1" y="232"/>
                    </a:lnTo>
                    <a:cubicBezTo>
                      <a:pt x="3" y="227"/>
                      <a:pt x="61" y="121"/>
                      <a:pt x="141" y="61"/>
                    </a:cubicBezTo>
                    <a:lnTo>
                      <a:pt x="141" y="61"/>
                    </a:lnTo>
                    <a:cubicBezTo>
                      <a:pt x="221" y="0"/>
                      <a:pt x="261" y="4"/>
                      <a:pt x="263" y="4"/>
                    </a:cubicBezTo>
                    <a:lnTo>
                      <a:pt x="263" y="4"/>
                    </a:lnTo>
                    <a:cubicBezTo>
                      <a:pt x="266" y="5"/>
                      <a:pt x="269" y="7"/>
                      <a:pt x="269" y="10"/>
                    </a:cubicBezTo>
                    <a:lnTo>
                      <a:pt x="269" y="10"/>
                    </a:lnTo>
                    <a:cubicBezTo>
                      <a:pt x="269" y="12"/>
                      <a:pt x="273" y="53"/>
                      <a:pt x="212" y="133"/>
                    </a:cubicBezTo>
                    <a:lnTo>
                      <a:pt x="212" y="133"/>
                    </a:lnTo>
                    <a:cubicBezTo>
                      <a:pt x="152" y="212"/>
                      <a:pt x="45" y="269"/>
                      <a:pt x="41" y="272"/>
                    </a:cubicBezTo>
                    <a:lnTo>
                      <a:pt x="41" y="272"/>
                    </a:lnTo>
                    <a:cubicBezTo>
                      <a:pt x="40" y="273"/>
                      <a:pt x="39" y="273"/>
                      <a:pt x="38" y="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195">
                <a:extLst>
                  <a:ext uri="{FF2B5EF4-FFF2-40B4-BE49-F238E27FC236}">
                    <a16:creationId xmlns:a16="http://schemas.microsoft.com/office/drawing/2014/main" id="{A130A9D1-C6E9-4AEA-9988-543DE9759D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43068" y="6154615"/>
                <a:ext cx="324215" cy="324218"/>
              </a:xfrm>
              <a:custGeom>
                <a:avLst/>
                <a:gdLst>
                  <a:gd name="T0" fmla="*/ 138 w 260"/>
                  <a:gd name="T1" fmla="*/ 200 h 261"/>
                  <a:gd name="T2" fmla="*/ 138 w 260"/>
                  <a:gd name="T3" fmla="*/ 200 h 261"/>
                  <a:gd name="T4" fmla="*/ 255 w 260"/>
                  <a:gd name="T5" fmla="*/ 255 h 261"/>
                  <a:gd name="T6" fmla="*/ 255 w 260"/>
                  <a:gd name="T7" fmla="*/ 255 h 261"/>
                  <a:gd name="T8" fmla="*/ 199 w 260"/>
                  <a:gd name="T9" fmla="*/ 138 h 261"/>
                  <a:gd name="T10" fmla="*/ 199 w 260"/>
                  <a:gd name="T11" fmla="*/ 138 h 261"/>
                  <a:gd name="T12" fmla="*/ 31 w 260"/>
                  <a:gd name="T13" fmla="*/ 0 h 261"/>
                  <a:gd name="T14" fmla="*/ 15 w 260"/>
                  <a:gd name="T15" fmla="*/ 16 h 261"/>
                  <a:gd name="T16" fmla="*/ 0 w 260"/>
                  <a:gd name="T17" fmla="*/ 31 h 261"/>
                  <a:gd name="T18" fmla="*/ 0 w 260"/>
                  <a:gd name="T19" fmla="*/ 31 h 261"/>
                  <a:gd name="T20" fmla="*/ 138 w 260"/>
                  <a:gd name="T21" fmla="*/ 20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0" h="261">
                    <a:moveTo>
                      <a:pt x="138" y="200"/>
                    </a:moveTo>
                    <a:lnTo>
                      <a:pt x="138" y="200"/>
                    </a:lnTo>
                    <a:cubicBezTo>
                      <a:pt x="217" y="260"/>
                      <a:pt x="255" y="255"/>
                      <a:pt x="255" y="255"/>
                    </a:cubicBezTo>
                    <a:lnTo>
                      <a:pt x="255" y="255"/>
                    </a:lnTo>
                    <a:cubicBezTo>
                      <a:pt x="255" y="255"/>
                      <a:pt x="259" y="217"/>
                      <a:pt x="199" y="138"/>
                    </a:cubicBezTo>
                    <a:lnTo>
                      <a:pt x="199" y="138"/>
                    </a:lnTo>
                    <a:cubicBezTo>
                      <a:pt x="140" y="59"/>
                      <a:pt x="31" y="0"/>
                      <a:pt x="31" y="0"/>
                    </a:cubicBezTo>
                    <a:lnTo>
                      <a:pt x="15" y="16"/>
                    </a:lnTo>
                    <a:lnTo>
                      <a:pt x="0" y="31"/>
                    </a:lnTo>
                    <a:lnTo>
                      <a:pt x="0" y="31"/>
                    </a:lnTo>
                    <a:cubicBezTo>
                      <a:pt x="0" y="31"/>
                      <a:pt x="59" y="140"/>
                      <a:pt x="138" y="200"/>
                    </a:cubicBezTo>
                  </a:path>
                </a:pathLst>
              </a:custGeom>
              <a:solidFill>
                <a:schemeClr val="bg2"/>
              </a:solidFill>
              <a:ln w="9525" cap="flat">
                <a:solidFill>
                  <a:srgbClr val="80808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196">
                <a:extLst>
                  <a:ext uri="{FF2B5EF4-FFF2-40B4-BE49-F238E27FC236}">
                    <a16:creationId xmlns:a16="http://schemas.microsoft.com/office/drawing/2014/main" id="{760CE869-D42D-4237-97AB-CDFD7DD227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7572" y="6143625"/>
                <a:ext cx="340702" cy="335208"/>
              </a:xfrm>
              <a:custGeom>
                <a:avLst/>
                <a:gdLst>
                  <a:gd name="T0" fmla="*/ 16 w 274"/>
                  <a:gd name="T1" fmla="*/ 40 h 271"/>
                  <a:gd name="T2" fmla="*/ 16 w 274"/>
                  <a:gd name="T3" fmla="*/ 40 h 271"/>
                  <a:gd name="T4" fmla="*/ 149 w 274"/>
                  <a:gd name="T5" fmla="*/ 202 h 271"/>
                  <a:gd name="T6" fmla="*/ 149 w 274"/>
                  <a:gd name="T7" fmla="*/ 202 h 271"/>
                  <a:gd name="T8" fmla="*/ 255 w 274"/>
                  <a:gd name="T9" fmla="*/ 255 h 271"/>
                  <a:gd name="T10" fmla="*/ 255 w 274"/>
                  <a:gd name="T11" fmla="*/ 255 h 271"/>
                  <a:gd name="T12" fmla="*/ 201 w 274"/>
                  <a:gd name="T13" fmla="*/ 150 h 271"/>
                  <a:gd name="T14" fmla="*/ 201 w 274"/>
                  <a:gd name="T15" fmla="*/ 150 h 271"/>
                  <a:gd name="T16" fmla="*/ 39 w 274"/>
                  <a:gd name="T17" fmla="*/ 17 h 271"/>
                  <a:gd name="T18" fmla="*/ 16 w 274"/>
                  <a:gd name="T19" fmla="*/ 40 h 271"/>
                  <a:gd name="T20" fmla="*/ 260 w 274"/>
                  <a:gd name="T21" fmla="*/ 270 h 271"/>
                  <a:gd name="T22" fmla="*/ 260 w 274"/>
                  <a:gd name="T23" fmla="*/ 270 h 271"/>
                  <a:gd name="T24" fmla="*/ 141 w 274"/>
                  <a:gd name="T25" fmla="*/ 213 h 271"/>
                  <a:gd name="T26" fmla="*/ 141 w 274"/>
                  <a:gd name="T27" fmla="*/ 213 h 271"/>
                  <a:gd name="T28" fmla="*/ 1 w 274"/>
                  <a:gd name="T29" fmla="*/ 42 h 271"/>
                  <a:gd name="T30" fmla="*/ 1 w 274"/>
                  <a:gd name="T31" fmla="*/ 42 h 271"/>
                  <a:gd name="T32" fmla="*/ 2 w 274"/>
                  <a:gd name="T33" fmla="*/ 34 h 271"/>
                  <a:gd name="T34" fmla="*/ 33 w 274"/>
                  <a:gd name="T35" fmla="*/ 4 h 271"/>
                  <a:gd name="T36" fmla="*/ 33 w 274"/>
                  <a:gd name="T37" fmla="*/ 4 h 271"/>
                  <a:gd name="T38" fmla="*/ 41 w 274"/>
                  <a:gd name="T39" fmla="*/ 2 h 271"/>
                  <a:gd name="T40" fmla="*/ 41 w 274"/>
                  <a:gd name="T41" fmla="*/ 2 h 271"/>
                  <a:gd name="T42" fmla="*/ 212 w 274"/>
                  <a:gd name="T43" fmla="*/ 142 h 271"/>
                  <a:gd name="T44" fmla="*/ 212 w 274"/>
                  <a:gd name="T45" fmla="*/ 142 h 271"/>
                  <a:gd name="T46" fmla="*/ 269 w 274"/>
                  <a:gd name="T47" fmla="*/ 264 h 271"/>
                  <a:gd name="T48" fmla="*/ 269 w 274"/>
                  <a:gd name="T49" fmla="*/ 264 h 271"/>
                  <a:gd name="T50" fmla="*/ 263 w 274"/>
                  <a:gd name="T51" fmla="*/ 270 h 271"/>
                  <a:gd name="T52" fmla="*/ 263 w 274"/>
                  <a:gd name="T53" fmla="*/ 270 h 271"/>
                  <a:gd name="T54" fmla="*/ 260 w 274"/>
                  <a:gd name="T55" fmla="*/ 27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4" h="271">
                    <a:moveTo>
                      <a:pt x="16" y="40"/>
                    </a:moveTo>
                    <a:lnTo>
                      <a:pt x="16" y="40"/>
                    </a:lnTo>
                    <a:cubicBezTo>
                      <a:pt x="28" y="61"/>
                      <a:pt x="82" y="151"/>
                      <a:pt x="149" y="202"/>
                    </a:cubicBezTo>
                    <a:lnTo>
                      <a:pt x="149" y="202"/>
                    </a:lnTo>
                    <a:cubicBezTo>
                      <a:pt x="206" y="245"/>
                      <a:pt x="241" y="254"/>
                      <a:pt x="255" y="255"/>
                    </a:cubicBezTo>
                    <a:lnTo>
                      <a:pt x="255" y="255"/>
                    </a:lnTo>
                    <a:cubicBezTo>
                      <a:pt x="253" y="242"/>
                      <a:pt x="244" y="207"/>
                      <a:pt x="201" y="150"/>
                    </a:cubicBezTo>
                    <a:lnTo>
                      <a:pt x="201" y="150"/>
                    </a:lnTo>
                    <a:cubicBezTo>
                      <a:pt x="149" y="82"/>
                      <a:pt x="60" y="29"/>
                      <a:pt x="39" y="17"/>
                    </a:cubicBezTo>
                    <a:lnTo>
                      <a:pt x="16" y="40"/>
                    </a:lnTo>
                    <a:close/>
                    <a:moveTo>
                      <a:pt x="260" y="270"/>
                    </a:moveTo>
                    <a:lnTo>
                      <a:pt x="260" y="270"/>
                    </a:lnTo>
                    <a:cubicBezTo>
                      <a:pt x="251" y="270"/>
                      <a:pt x="211" y="266"/>
                      <a:pt x="141" y="213"/>
                    </a:cubicBezTo>
                    <a:lnTo>
                      <a:pt x="141" y="213"/>
                    </a:lnTo>
                    <a:cubicBezTo>
                      <a:pt x="61" y="153"/>
                      <a:pt x="3" y="47"/>
                      <a:pt x="1" y="42"/>
                    </a:cubicBezTo>
                    <a:lnTo>
                      <a:pt x="1" y="42"/>
                    </a:lnTo>
                    <a:cubicBezTo>
                      <a:pt x="0" y="40"/>
                      <a:pt x="0" y="36"/>
                      <a:pt x="2" y="34"/>
                    </a:cubicBezTo>
                    <a:lnTo>
                      <a:pt x="33" y="4"/>
                    </a:lnTo>
                    <a:lnTo>
                      <a:pt x="33" y="4"/>
                    </a:lnTo>
                    <a:cubicBezTo>
                      <a:pt x="34" y="1"/>
                      <a:pt x="38" y="0"/>
                      <a:pt x="41" y="2"/>
                    </a:cubicBezTo>
                    <a:lnTo>
                      <a:pt x="41" y="2"/>
                    </a:lnTo>
                    <a:cubicBezTo>
                      <a:pt x="45" y="5"/>
                      <a:pt x="152" y="62"/>
                      <a:pt x="212" y="142"/>
                    </a:cubicBezTo>
                    <a:lnTo>
                      <a:pt x="212" y="142"/>
                    </a:lnTo>
                    <a:cubicBezTo>
                      <a:pt x="273" y="223"/>
                      <a:pt x="269" y="262"/>
                      <a:pt x="269" y="264"/>
                    </a:cubicBezTo>
                    <a:lnTo>
                      <a:pt x="269" y="264"/>
                    </a:lnTo>
                    <a:cubicBezTo>
                      <a:pt x="269" y="267"/>
                      <a:pt x="266" y="270"/>
                      <a:pt x="263" y="270"/>
                    </a:cubicBezTo>
                    <a:lnTo>
                      <a:pt x="263" y="270"/>
                    </a:lnTo>
                    <a:cubicBezTo>
                      <a:pt x="263" y="270"/>
                      <a:pt x="262" y="270"/>
                      <a:pt x="260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197">
                <a:extLst>
                  <a:ext uri="{FF2B5EF4-FFF2-40B4-BE49-F238E27FC236}">
                    <a16:creationId xmlns:a16="http://schemas.microsoft.com/office/drawing/2014/main" id="{FF197666-E34B-4849-9B8D-34B744DE5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5879" y="5797430"/>
                <a:ext cx="324218" cy="324215"/>
              </a:xfrm>
              <a:custGeom>
                <a:avLst/>
                <a:gdLst>
                  <a:gd name="T0" fmla="*/ 121 w 260"/>
                  <a:gd name="T1" fmla="*/ 60 h 260"/>
                  <a:gd name="T2" fmla="*/ 121 w 260"/>
                  <a:gd name="T3" fmla="*/ 60 h 260"/>
                  <a:gd name="T4" fmla="*/ 4 w 260"/>
                  <a:gd name="T5" fmla="*/ 4 h 260"/>
                  <a:gd name="T6" fmla="*/ 4 w 260"/>
                  <a:gd name="T7" fmla="*/ 4 h 260"/>
                  <a:gd name="T8" fmla="*/ 60 w 260"/>
                  <a:gd name="T9" fmla="*/ 121 h 260"/>
                  <a:gd name="T10" fmla="*/ 60 w 260"/>
                  <a:gd name="T11" fmla="*/ 121 h 260"/>
                  <a:gd name="T12" fmla="*/ 229 w 260"/>
                  <a:gd name="T13" fmla="*/ 259 h 260"/>
                  <a:gd name="T14" fmla="*/ 243 w 260"/>
                  <a:gd name="T15" fmla="*/ 244 h 260"/>
                  <a:gd name="T16" fmla="*/ 259 w 260"/>
                  <a:gd name="T17" fmla="*/ 228 h 260"/>
                  <a:gd name="T18" fmla="*/ 259 w 260"/>
                  <a:gd name="T19" fmla="*/ 228 h 260"/>
                  <a:gd name="T20" fmla="*/ 121 w 260"/>
                  <a:gd name="T21" fmla="*/ 60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60" h="260">
                    <a:moveTo>
                      <a:pt x="121" y="60"/>
                    </a:moveTo>
                    <a:lnTo>
                      <a:pt x="121" y="60"/>
                    </a:lnTo>
                    <a:cubicBezTo>
                      <a:pt x="42" y="0"/>
                      <a:pt x="4" y="4"/>
                      <a:pt x="4" y="4"/>
                    </a:cubicBezTo>
                    <a:lnTo>
                      <a:pt x="4" y="4"/>
                    </a:lnTo>
                    <a:cubicBezTo>
                      <a:pt x="4" y="4"/>
                      <a:pt x="0" y="42"/>
                      <a:pt x="60" y="121"/>
                    </a:cubicBezTo>
                    <a:lnTo>
                      <a:pt x="60" y="121"/>
                    </a:lnTo>
                    <a:cubicBezTo>
                      <a:pt x="119" y="200"/>
                      <a:pt x="229" y="259"/>
                      <a:pt x="229" y="259"/>
                    </a:cubicBezTo>
                    <a:lnTo>
                      <a:pt x="243" y="244"/>
                    </a:lnTo>
                    <a:lnTo>
                      <a:pt x="259" y="228"/>
                    </a:lnTo>
                    <a:lnTo>
                      <a:pt x="259" y="228"/>
                    </a:lnTo>
                    <a:cubicBezTo>
                      <a:pt x="259" y="228"/>
                      <a:pt x="200" y="119"/>
                      <a:pt x="121" y="60"/>
                    </a:cubicBezTo>
                  </a:path>
                </a:pathLst>
              </a:custGeom>
              <a:solidFill>
                <a:schemeClr val="bg2"/>
              </a:solidFill>
              <a:ln w="9525" cap="flat">
                <a:solidFill>
                  <a:srgbClr val="808080"/>
                </a:solidFill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198">
                <a:extLst>
                  <a:ext uri="{FF2B5EF4-FFF2-40B4-BE49-F238E27FC236}">
                    <a16:creationId xmlns:a16="http://schemas.microsoft.com/office/drawing/2014/main" id="{C7979265-F834-4A1A-9EDD-B4D80D846A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0386" y="5791933"/>
                <a:ext cx="340702" cy="340702"/>
              </a:xfrm>
              <a:custGeom>
                <a:avLst/>
                <a:gdLst>
                  <a:gd name="T0" fmla="*/ 19 w 274"/>
                  <a:gd name="T1" fmla="*/ 19 h 274"/>
                  <a:gd name="T2" fmla="*/ 19 w 274"/>
                  <a:gd name="T3" fmla="*/ 19 h 274"/>
                  <a:gd name="T4" fmla="*/ 72 w 274"/>
                  <a:gd name="T5" fmla="*/ 124 h 274"/>
                  <a:gd name="T6" fmla="*/ 72 w 274"/>
                  <a:gd name="T7" fmla="*/ 124 h 274"/>
                  <a:gd name="T8" fmla="*/ 234 w 274"/>
                  <a:gd name="T9" fmla="*/ 257 h 274"/>
                  <a:gd name="T10" fmla="*/ 257 w 274"/>
                  <a:gd name="T11" fmla="*/ 234 h 274"/>
                  <a:gd name="T12" fmla="*/ 257 w 274"/>
                  <a:gd name="T13" fmla="*/ 234 h 274"/>
                  <a:gd name="T14" fmla="*/ 124 w 274"/>
                  <a:gd name="T15" fmla="*/ 73 h 274"/>
                  <a:gd name="T16" fmla="*/ 124 w 274"/>
                  <a:gd name="T17" fmla="*/ 73 h 274"/>
                  <a:gd name="T18" fmla="*/ 19 w 274"/>
                  <a:gd name="T19" fmla="*/ 19 h 274"/>
                  <a:gd name="T20" fmla="*/ 236 w 274"/>
                  <a:gd name="T21" fmla="*/ 273 h 274"/>
                  <a:gd name="T22" fmla="*/ 236 w 274"/>
                  <a:gd name="T23" fmla="*/ 273 h 274"/>
                  <a:gd name="T24" fmla="*/ 232 w 274"/>
                  <a:gd name="T25" fmla="*/ 272 h 274"/>
                  <a:gd name="T26" fmla="*/ 232 w 274"/>
                  <a:gd name="T27" fmla="*/ 272 h 274"/>
                  <a:gd name="T28" fmla="*/ 61 w 274"/>
                  <a:gd name="T29" fmla="*/ 133 h 274"/>
                  <a:gd name="T30" fmla="*/ 61 w 274"/>
                  <a:gd name="T31" fmla="*/ 133 h 274"/>
                  <a:gd name="T32" fmla="*/ 4 w 274"/>
                  <a:gd name="T33" fmla="*/ 10 h 274"/>
                  <a:gd name="T34" fmla="*/ 4 w 274"/>
                  <a:gd name="T35" fmla="*/ 10 h 274"/>
                  <a:gd name="T36" fmla="*/ 10 w 274"/>
                  <a:gd name="T37" fmla="*/ 4 h 274"/>
                  <a:gd name="T38" fmla="*/ 10 w 274"/>
                  <a:gd name="T39" fmla="*/ 4 h 274"/>
                  <a:gd name="T40" fmla="*/ 132 w 274"/>
                  <a:gd name="T41" fmla="*/ 61 h 274"/>
                  <a:gd name="T42" fmla="*/ 132 w 274"/>
                  <a:gd name="T43" fmla="*/ 61 h 274"/>
                  <a:gd name="T44" fmla="*/ 272 w 274"/>
                  <a:gd name="T45" fmla="*/ 232 h 274"/>
                  <a:gd name="T46" fmla="*/ 272 w 274"/>
                  <a:gd name="T47" fmla="*/ 232 h 274"/>
                  <a:gd name="T48" fmla="*/ 271 w 274"/>
                  <a:gd name="T49" fmla="*/ 241 h 274"/>
                  <a:gd name="T50" fmla="*/ 240 w 274"/>
                  <a:gd name="T51" fmla="*/ 271 h 274"/>
                  <a:gd name="T52" fmla="*/ 240 w 274"/>
                  <a:gd name="T53" fmla="*/ 271 h 274"/>
                  <a:gd name="T54" fmla="*/ 236 w 274"/>
                  <a:gd name="T55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74" h="274">
                    <a:moveTo>
                      <a:pt x="19" y="19"/>
                    </a:moveTo>
                    <a:lnTo>
                      <a:pt x="19" y="19"/>
                    </a:lnTo>
                    <a:cubicBezTo>
                      <a:pt x="20" y="32"/>
                      <a:pt x="30" y="67"/>
                      <a:pt x="72" y="124"/>
                    </a:cubicBezTo>
                    <a:lnTo>
                      <a:pt x="72" y="124"/>
                    </a:lnTo>
                    <a:cubicBezTo>
                      <a:pt x="124" y="192"/>
                      <a:pt x="213" y="245"/>
                      <a:pt x="234" y="257"/>
                    </a:cubicBezTo>
                    <a:lnTo>
                      <a:pt x="257" y="234"/>
                    </a:lnTo>
                    <a:lnTo>
                      <a:pt x="257" y="234"/>
                    </a:lnTo>
                    <a:cubicBezTo>
                      <a:pt x="245" y="213"/>
                      <a:pt x="192" y="124"/>
                      <a:pt x="124" y="73"/>
                    </a:cubicBezTo>
                    <a:lnTo>
                      <a:pt x="124" y="73"/>
                    </a:lnTo>
                    <a:cubicBezTo>
                      <a:pt x="67" y="30"/>
                      <a:pt x="32" y="21"/>
                      <a:pt x="19" y="19"/>
                    </a:cubicBezTo>
                    <a:close/>
                    <a:moveTo>
                      <a:pt x="236" y="273"/>
                    </a:moveTo>
                    <a:lnTo>
                      <a:pt x="236" y="273"/>
                    </a:lnTo>
                    <a:cubicBezTo>
                      <a:pt x="234" y="273"/>
                      <a:pt x="233" y="273"/>
                      <a:pt x="232" y="272"/>
                    </a:cubicBezTo>
                    <a:lnTo>
                      <a:pt x="232" y="272"/>
                    </a:lnTo>
                    <a:cubicBezTo>
                      <a:pt x="228" y="269"/>
                      <a:pt x="121" y="212"/>
                      <a:pt x="61" y="133"/>
                    </a:cubicBezTo>
                    <a:lnTo>
                      <a:pt x="61" y="133"/>
                    </a:lnTo>
                    <a:cubicBezTo>
                      <a:pt x="0" y="53"/>
                      <a:pt x="4" y="12"/>
                      <a:pt x="4" y="10"/>
                    </a:cubicBezTo>
                    <a:lnTo>
                      <a:pt x="4" y="10"/>
                    </a:lnTo>
                    <a:cubicBezTo>
                      <a:pt x="4" y="7"/>
                      <a:pt x="7" y="5"/>
                      <a:pt x="10" y="4"/>
                    </a:cubicBezTo>
                    <a:lnTo>
                      <a:pt x="10" y="4"/>
                    </a:lnTo>
                    <a:cubicBezTo>
                      <a:pt x="12" y="4"/>
                      <a:pt x="52" y="0"/>
                      <a:pt x="132" y="61"/>
                    </a:cubicBezTo>
                    <a:lnTo>
                      <a:pt x="132" y="61"/>
                    </a:lnTo>
                    <a:cubicBezTo>
                      <a:pt x="212" y="121"/>
                      <a:pt x="270" y="227"/>
                      <a:pt x="272" y="232"/>
                    </a:cubicBezTo>
                    <a:lnTo>
                      <a:pt x="272" y="232"/>
                    </a:lnTo>
                    <a:cubicBezTo>
                      <a:pt x="273" y="235"/>
                      <a:pt x="273" y="238"/>
                      <a:pt x="271" y="241"/>
                    </a:cubicBezTo>
                    <a:lnTo>
                      <a:pt x="240" y="271"/>
                    </a:lnTo>
                    <a:lnTo>
                      <a:pt x="240" y="271"/>
                    </a:lnTo>
                    <a:cubicBezTo>
                      <a:pt x="239" y="273"/>
                      <a:pt x="237" y="273"/>
                      <a:pt x="236" y="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199">
                <a:extLst>
                  <a:ext uri="{FF2B5EF4-FFF2-40B4-BE49-F238E27FC236}">
                    <a16:creationId xmlns:a16="http://schemas.microsoft.com/office/drawing/2014/main" id="{48AEB761-9098-4C0C-A1D5-39CD869A56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9648" y="6061199"/>
                <a:ext cx="153865" cy="153865"/>
              </a:xfrm>
              <a:custGeom>
                <a:avLst/>
                <a:gdLst>
                  <a:gd name="T0" fmla="*/ 122 w 123"/>
                  <a:gd name="T1" fmla="*/ 61 h 123"/>
                  <a:gd name="T2" fmla="*/ 122 w 123"/>
                  <a:gd name="T3" fmla="*/ 61 h 123"/>
                  <a:gd name="T4" fmla="*/ 62 w 123"/>
                  <a:gd name="T5" fmla="*/ 122 h 123"/>
                  <a:gd name="T6" fmla="*/ 62 w 123"/>
                  <a:gd name="T7" fmla="*/ 122 h 123"/>
                  <a:gd name="T8" fmla="*/ 0 w 123"/>
                  <a:gd name="T9" fmla="*/ 61 h 123"/>
                  <a:gd name="T10" fmla="*/ 0 w 123"/>
                  <a:gd name="T11" fmla="*/ 61 h 123"/>
                  <a:gd name="T12" fmla="*/ 62 w 123"/>
                  <a:gd name="T13" fmla="*/ 0 h 123"/>
                  <a:gd name="T14" fmla="*/ 62 w 123"/>
                  <a:gd name="T15" fmla="*/ 0 h 123"/>
                  <a:gd name="T16" fmla="*/ 122 w 123"/>
                  <a:gd name="T17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123">
                    <a:moveTo>
                      <a:pt x="122" y="61"/>
                    </a:moveTo>
                    <a:lnTo>
                      <a:pt x="122" y="61"/>
                    </a:lnTo>
                    <a:cubicBezTo>
                      <a:pt x="122" y="95"/>
                      <a:pt x="95" y="122"/>
                      <a:pt x="62" y="122"/>
                    </a:cubicBezTo>
                    <a:lnTo>
                      <a:pt x="62" y="122"/>
                    </a:lnTo>
                    <a:cubicBezTo>
                      <a:pt x="28" y="122"/>
                      <a:pt x="0" y="95"/>
                      <a:pt x="0" y="61"/>
                    </a:cubicBezTo>
                    <a:lnTo>
                      <a:pt x="0" y="61"/>
                    </a:lnTo>
                    <a:cubicBezTo>
                      <a:pt x="0" y="27"/>
                      <a:pt x="28" y="0"/>
                      <a:pt x="62" y="0"/>
                    </a:cubicBezTo>
                    <a:lnTo>
                      <a:pt x="62" y="0"/>
                    </a:lnTo>
                    <a:cubicBezTo>
                      <a:pt x="95" y="0"/>
                      <a:pt x="122" y="27"/>
                      <a:pt x="122" y="6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200">
                <a:extLst>
                  <a:ext uri="{FF2B5EF4-FFF2-40B4-BE49-F238E27FC236}">
                    <a16:creationId xmlns:a16="http://schemas.microsoft.com/office/drawing/2014/main" id="{8119C625-EE1D-4642-8B7B-0864F42833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4155" y="6050208"/>
                <a:ext cx="170349" cy="170349"/>
              </a:xfrm>
              <a:custGeom>
                <a:avLst/>
                <a:gdLst>
                  <a:gd name="T0" fmla="*/ 68 w 136"/>
                  <a:gd name="T1" fmla="*/ 14 h 138"/>
                  <a:gd name="T2" fmla="*/ 68 w 136"/>
                  <a:gd name="T3" fmla="*/ 14 h 138"/>
                  <a:gd name="T4" fmla="*/ 14 w 136"/>
                  <a:gd name="T5" fmla="*/ 69 h 138"/>
                  <a:gd name="T6" fmla="*/ 14 w 136"/>
                  <a:gd name="T7" fmla="*/ 69 h 138"/>
                  <a:gd name="T8" fmla="*/ 68 w 136"/>
                  <a:gd name="T9" fmla="*/ 122 h 138"/>
                  <a:gd name="T10" fmla="*/ 68 w 136"/>
                  <a:gd name="T11" fmla="*/ 122 h 138"/>
                  <a:gd name="T12" fmla="*/ 121 w 136"/>
                  <a:gd name="T13" fmla="*/ 69 h 138"/>
                  <a:gd name="T14" fmla="*/ 121 w 136"/>
                  <a:gd name="T15" fmla="*/ 69 h 138"/>
                  <a:gd name="T16" fmla="*/ 68 w 136"/>
                  <a:gd name="T17" fmla="*/ 14 h 138"/>
                  <a:gd name="T18" fmla="*/ 68 w 136"/>
                  <a:gd name="T19" fmla="*/ 137 h 138"/>
                  <a:gd name="T20" fmla="*/ 68 w 136"/>
                  <a:gd name="T21" fmla="*/ 137 h 138"/>
                  <a:gd name="T22" fmla="*/ 0 w 136"/>
                  <a:gd name="T23" fmla="*/ 69 h 138"/>
                  <a:gd name="T24" fmla="*/ 0 w 136"/>
                  <a:gd name="T25" fmla="*/ 69 h 138"/>
                  <a:gd name="T26" fmla="*/ 68 w 136"/>
                  <a:gd name="T27" fmla="*/ 0 h 138"/>
                  <a:gd name="T28" fmla="*/ 68 w 136"/>
                  <a:gd name="T29" fmla="*/ 0 h 138"/>
                  <a:gd name="T30" fmla="*/ 135 w 136"/>
                  <a:gd name="T31" fmla="*/ 69 h 138"/>
                  <a:gd name="T32" fmla="*/ 135 w 136"/>
                  <a:gd name="T33" fmla="*/ 69 h 138"/>
                  <a:gd name="T34" fmla="*/ 68 w 136"/>
                  <a:gd name="T3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6" h="138">
                    <a:moveTo>
                      <a:pt x="68" y="14"/>
                    </a:moveTo>
                    <a:lnTo>
                      <a:pt x="68" y="14"/>
                    </a:lnTo>
                    <a:cubicBezTo>
                      <a:pt x="38" y="14"/>
                      <a:pt x="14" y="39"/>
                      <a:pt x="14" y="69"/>
                    </a:cubicBezTo>
                    <a:lnTo>
                      <a:pt x="14" y="69"/>
                    </a:lnTo>
                    <a:cubicBezTo>
                      <a:pt x="14" y="98"/>
                      <a:pt x="38" y="122"/>
                      <a:pt x="68" y="122"/>
                    </a:cubicBezTo>
                    <a:lnTo>
                      <a:pt x="68" y="122"/>
                    </a:lnTo>
                    <a:cubicBezTo>
                      <a:pt x="97" y="122"/>
                      <a:pt x="121" y="98"/>
                      <a:pt x="121" y="69"/>
                    </a:cubicBezTo>
                    <a:lnTo>
                      <a:pt x="121" y="69"/>
                    </a:lnTo>
                    <a:cubicBezTo>
                      <a:pt x="121" y="39"/>
                      <a:pt x="97" y="14"/>
                      <a:pt x="68" y="14"/>
                    </a:cubicBezTo>
                    <a:close/>
                    <a:moveTo>
                      <a:pt x="68" y="137"/>
                    </a:moveTo>
                    <a:lnTo>
                      <a:pt x="68" y="137"/>
                    </a:lnTo>
                    <a:cubicBezTo>
                      <a:pt x="30" y="137"/>
                      <a:pt x="0" y="106"/>
                      <a:pt x="0" y="69"/>
                    </a:cubicBezTo>
                    <a:lnTo>
                      <a:pt x="0" y="69"/>
                    </a:lnTo>
                    <a:cubicBezTo>
                      <a:pt x="0" y="31"/>
                      <a:pt x="30" y="0"/>
                      <a:pt x="68" y="0"/>
                    </a:cubicBezTo>
                    <a:lnTo>
                      <a:pt x="68" y="0"/>
                    </a:lnTo>
                    <a:cubicBezTo>
                      <a:pt x="105" y="0"/>
                      <a:pt x="135" y="31"/>
                      <a:pt x="135" y="69"/>
                    </a:cubicBezTo>
                    <a:lnTo>
                      <a:pt x="135" y="69"/>
                    </a:lnTo>
                    <a:cubicBezTo>
                      <a:pt x="135" y="106"/>
                      <a:pt x="105" y="137"/>
                      <a:pt x="68" y="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" name="Grupo 2">
              <a:extLst>
                <a:ext uri="{FF2B5EF4-FFF2-40B4-BE49-F238E27FC236}">
                  <a16:creationId xmlns:a16="http://schemas.microsoft.com/office/drawing/2014/main" id="{51E409A5-6A99-416C-9B3A-12B43CB581A3}"/>
                </a:ext>
              </a:extLst>
            </p:cNvPr>
            <p:cNvGrpSpPr/>
            <p:nvPr/>
          </p:nvGrpSpPr>
          <p:grpSpPr>
            <a:xfrm>
              <a:off x="15546389" y="7478958"/>
              <a:ext cx="1456228" cy="1445234"/>
              <a:chOff x="15546389" y="7478958"/>
              <a:chExt cx="1456228" cy="1445234"/>
            </a:xfrm>
          </p:grpSpPr>
          <p:sp>
            <p:nvSpPr>
              <p:cNvPr id="203" name="Freeform 201">
                <a:extLst>
                  <a:ext uri="{FF2B5EF4-FFF2-40B4-BE49-F238E27FC236}">
                    <a16:creationId xmlns:a16="http://schemas.microsoft.com/office/drawing/2014/main" id="{38EB0A51-DB16-4B3A-8C6E-CF57427935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7379" y="7489949"/>
                <a:ext cx="1434247" cy="1434243"/>
              </a:xfrm>
              <a:custGeom>
                <a:avLst/>
                <a:gdLst>
                  <a:gd name="T0" fmla="*/ 852 w 1152"/>
                  <a:gd name="T1" fmla="*/ 999 h 1152"/>
                  <a:gd name="T2" fmla="*/ 852 w 1152"/>
                  <a:gd name="T3" fmla="*/ 999 h 1152"/>
                  <a:gd name="T4" fmla="*/ 999 w 1152"/>
                  <a:gd name="T5" fmla="*/ 298 h 1152"/>
                  <a:gd name="T6" fmla="*/ 999 w 1152"/>
                  <a:gd name="T7" fmla="*/ 298 h 1152"/>
                  <a:gd name="T8" fmla="*/ 299 w 1152"/>
                  <a:gd name="T9" fmla="*/ 153 h 1152"/>
                  <a:gd name="T10" fmla="*/ 299 w 1152"/>
                  <a:gd name="T11" fmla="*/ 153 h 1152"/>
                  <a:gd name="T12" fmla="*/ 153 w 1152"/>
                  <a:gd name="T13" fmla="*/ 852 h 1152"/>
                  <a:gd name="T14" fmla="*/ 153 w 1152"/>
                  <a:gd name="T15" fmla="*/ 852 h 1152"/>
                  <a:gd name="T16" fmla="*/ 852 w 1152"/>
                  <a:gd name="T17" fmla="*/ 999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2" h="1152">
                    <a:moveTo>
                      <a:pt x="852" y="999"/>
                    </a:moveTo>
                    <a:lnTo>
                      <a:pt x="852" y="999"/>
                    </a:lnTo>
                    <a:cubicBezTo>
                      <a:pt x="1086" y="846"/>
                      <a:pt x="1151" y="532"/>
                      <a:pt x="999" y="298"/>
                    </a:cubicBezTo>
                    <a:lnTo>
                      <a:pt x="999" y="298"/>
                    </a:lnTo>
                    <a:cubicBezTo>
                      <a:pt x="846" y="65"/>
                      <a:pt x="533" y="0"/>
                      <a:pt x="299" y="153"/>
                    </a:cubicBezTo>
                    <a:lnTo>
                      <a:pt x="299" y="153"/>
                    </a:lnTo>
                    <a:cubicBezTo>
                      <a:pt x="65" y="305"/>
                      <a:pt x="0" y="619"/>
                      <a:pt x="153" y="852"/>
                    </a:cubicBezTo>
                    <a:lnTo>
                      <a:pt x="153" y="852"/>
                    </a:lnTo>
                    <a:cubicBezTo>
                      <a:pt x="306" y="1086"/>
                      <a:pt x="619" y="1151"/>
                      <a:pt x="852" y="9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202">
                <a:extLst>
                  <a:ext uri="{FF2B5EF4-FFF2-40B4-BE49-F238E27FC236}">
                    <a16:creationId xmlns:a16="http://schemas.microsoft.com/office/drawing/2014/main" id="{8B917DF0-DBFD-44B0-A70F-6B3974AC89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46389" y="7478958"/>
                <a:ext cx="1456228" cy="1434243"/>
              </a:xfrm>
              <a:custGeom>
                <a:avLst/>
                <a:gdLst>
                  <a:gd name="T0" fmla="*/ 583 w 1168"/>
                  <a:gd name="T1" fmla="*/ 85 h 1152"/>
                  <a:gd name="T2" fmla="*/ 583 w 1168"/>
                  <a:gd name="T3" fmla="*/ 85 h 1152"/>
                  <a:gd name="T4" fmla="*/ 311 w 1168"/>
                  <a:gd name="T5" fmla="*/ 166 h 1152"/>
                  <a:gd name="T6" fmla="*/ 311 w 1168"/>
                  <a:gd name="T7" fmla="*/ 166 h 1152"/>
                  <a:gd name="T8" fmla="*/ 167 w 1168"/>
                  <a:gd name="T9" fmla="*/ 856 h 1152"/>
                  <a:gd name="T10" fmla="*/ 167 w 1168"/>
                  <a:gd name="T11" fmla="*/ 856 h 1152"/>
                  <a:gd name="T12" fmla="*/ 857 w 1168"/>
                  <a:gd name="T13" fmla="*/ 1001 h 1152"/>
                  <a:gd name="T14" fmla="*/ 860 w 1168"/>
                  <a:gd name="T15" fmla="*/ 1007 h 1152"/>
                  <a:gd name="T16" fmla="*/ 857 w 1168"/>
                  <a:gd name="T17" fmla="*/ 1001 h 1152"/>
                  <a:gd name="T18" fmla="*/ 857 w 1168"/>
                  <a:gd name="T19" fmla="*/ 1001 h 1152"/>
                  <a:gd name="T20" fmla="*/ 1001 w 1168"/>
                  <a:gd name="T21" fmla="*/ 311 h 1152"/>
                  <a:gd name="T22" fmla="*/ 1001 w 1168"/>
                  <a:gd name="T23" fmla="*/ 311 h 1152"/>
                  <a:gd name="T24" fmla="*/ 583 w 1168"/>
                  <a:gd name="T25" fmla="*/ 85 h 1152"/>
                  <a:gd name="T26" fmla="*/ 584 w 1168"/>
                  <a:gd name="T27" fmla="*/ 1096 h 1152"/>
                  <a:gd name="T28" fmla="*/ 584 w 1168"/>
                  <a:gd name="T29" fmla="*/ 1096 h 1152"/>
                  <a:gd name="T30" fmla="*/ 155 w 1168"/>
                  <a:gd name="T31" fmla="*/ 864 h 1152"/>
                  <a:gd name="T32" fmla="*/ 155 w 1168"/>
                  <a:gd name="T33" fmla="*/ 864 h 1152"/>
                  <a:gd name="T34" fmla="*/ 303 w 1168"/>
                  <a:gd name="T35" fmla="*/ 155 h 1152"/>
                  <a:gd name="T36" fmla="*/ 303 w 1168"/>
                  <a:gd name="T37" fmla="*/ 155 h 1152"/>
                  <a:gd name="T38" fmla="*/ 1013 w 1168"/>
                  <a:gd name="T39" fmla="*/ 302 h 1152"/>
                  <a:gd name="T40" fmla="*/ 1013 w 1168"/>
                  <a:gd name="T41" fmla="*/ 302 h 1152"/>
                  <a:gd name="T42" fmla="*/ 865 w 1168"/>
                  <a:gd name="T43" fmla="*/ 1012 h 1152"/>
                  <a:gd name="T44" fmla="*/ 865 w 1168"/>
                  <a:gd name="T45" fmla="*/ 1012 h 1152"/>
                  <a:gd name="T46" fmla="*/ 584 w 1168"/>
                  <a:gd name="T47" fmla="*/ 1096 h 1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168" h="1152">
                    <a:moveTo>
                      <a:pt x="583" y="85"/>
                    </a:moveTo>
                    <a:lnTo>
                      <a:pt x="583" y="85"/>
                    </a:lnTo>
                    <a:cubicBezTo>
                      <a:pt x="489" y="85"/>
                      <a:pt x="395" y="111"/>
                      <a:pt x="311" y="166"/>
                    </a:cubicBezTo>
                    <a:lnTo>
                      <a:pt x="311" y="166"/>
                    </a:lnTo>
                    <a:cubicBezTo>
                      <a:pt x="81" y="317"/>
                      <a:pt x="16" y="626"/>
                      <a:pt x="167" y="856"/>
                    </a:cubicBezTo>
                    <a:lnTo>
                      <a:pt x="167" y="856"/>
                    </a:lnTo>
                    <a:cubicBezTo>
                      <a:pt x="317" y="1086"/>
                      <a:pt x="627" y="1151"/>
                      <a:pt x="857" y="1001"/>
                    </a:cubicBezTo>
                    <a:lnTo>
                      <a:pt x="860" y="1007"/>
                    </a:lnTo>
                    <a:lnTo>
                      <a:pt x="857" y="1001"/>
                    </a:lnTo>
                    <a:lnTo>
                      <a:pt x="857" y="1001"/>
                    </a:lnTo>
                    <a:cubicBezTo>
                      <a:pt x="1087" y="850"/>
                      <a:pt x="1151" y="541"/>
                      <a:pt x="1001" y="311"/>
                    </a:cubicBezTo>
                    <a:lnTo>
                      <a:pt x="1001" y="311"/>
                    </a:lnTo>
                    <a:cubicBezTo>
                      <a:pt x="905" y="164"/>
                      <a:pt x="745" y="85"/>
                      <a:pt x="583" y="85"/>
                    </a:cubicBezTo>
                    <a:close/>
                    <a:moveTo>
                      <a:pt x="584" y="1096"/>
                    </a:moveTo>
                    <a:lnTo>
                      <a:pt x="584" y="1096"/>
                    </a:lnTo>
                    <a:cubicBezTo>
                      <a:pt x="417" y="1096"/>
                      <a:pt x="253" y="1014"/>
                      <a:pt x="155" y="864"/>
                    </a:cubicBezTo>
                    <a:lnTo>
                      <a:pt x="155" y="864"/>
                    </a:lnTo>
                    <a:cubicBezTo>
                      <a:pt x="0" y="627"/>
                      <a:pt x="66" y="309"/>
                      <a:pt x="303" y="155"/>
                    </a:cubicBezTo>
                    <a:lnTo>
                      <a:pt x="303" y="155"/>
                    </a:lnTo>
                    <a:cubicBezTo>
                      <a:pt x="539" y="0"/>
                      <a:pt x="858" y="66"/>
                      <a:pt x="1013" y="302"/>
                    </a:cubicBezTo>
                    <a:lnTo>
                      <a:pt x="1013" y="302"/>
                    </a:lnTo>
                    <a:cubicBezTo>
                      <a:pt x="1167" y="539"/>
                      <a:pt x="1101" y="857"/>
                      <a:pt x="865" y="1012"/>
                    </a:cubicBezTo>
                    <a:lnTo>
                      <a:pt x="865" y="1012"/>
                    </a:lnTo>
                    <a:cubicBezTo>
                      <a:pt x="778" y="1069"/>
                      <a:pt x="681" y="1096"/>
                      <a:pt x="584" y="10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203">
                <a:extLst>
                  <a:ext uri="{FF2B5EF4-FFF2-40B4-BE49-F238E27FC236}">
                    <a16:creationId xmlns:a16="http://schemas.microsoft.com/office/drawing/2014/main" id="{EF5549FE-A355-490D-ADDB-DC2C352A77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8530" y="7819660"/>
                <a:ext cx="549519" cy="769327"/>
              </a:xfrm>
              <a:custGeom>
                <a:avLst/>
                <a:gdLst>
                  <a:gd name="T0" fmla="*/ 349 w 443"/>
                  <a:gd name="T1" fmla="*/ 270 h 619"/>
                  <a:gd name="T2" fmla="*/ 349 w 443"/>
                  <a:gd name="T3" fmla="*/ 270 h 619"/>
                  <a:gd name="T4" fmla="*/ 222 w 443"/>
                  <a:gd name="T5" fmla="*/ 0 h 619"/>
                  <a:gd name="T6" fmla="*/ 222 w 443"/>
                  <a:gd name="T7" fmla="*/ 0 h 619"/>
                  <a:gd name="T8" fmla="*/ 94 w 443"/>
                  <a:gd name="T9" fmla="*/ 270 h 619"/>
                  <a:gd name="T10" fmla="*/ 94 w 443"/>
                  <a:gd name="T11" fmla="*/ 270 h 619"/>
                  <a:gd name="T12" fmla="*/ 222 w 443"/>
                  <a:gd name="T13" fmla="*/ 618 h 619"/>
                  <a:gd name="T14" fmla="*/ 222 w 443"/>
                  <a:gd name="T15" fmla="*/ 618 h 619"/>
                  <a:gd name="T16" fmla="*/ 349 w 443"/>
                  <a:gd name="T17" fmla="*/ 270 h 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3" h="619">
                    <a:moveTo>
                      <a:pt x="349" y="270"/>
                    </a:moveTo>
                    <a:lnTo>
                      <a:pt x="349" y="270"/>
                    </a:lnTo>
                    <a:cubicBezTo>
                      <a:pt x="257" y="133"/>
                      <a:pt x="222" y="0"/>
                      <a:pt x="222" y="0"/>
                    </a:cubicBezTo>
                    <a:lnTo>
                      <a:pt x="222" y="0"/>
                    </a:lnTo>
                    <a:cubicBezTo>
                      <a:pt x="222" y="0"/>
                      <a:pt x="186" y="133"/>
                      <a:pt x="94" y="270"/>
                    </a:cubicBezTo>
                    <a:lnTo>
                      <a:pt x="94" y="270"/>
                    </a:lnTo>
                    <a:cubicBezTo>
                      <a:pt x="0" y="409"/>
                      <a:pt x="17" y="614"/>
                      <a:pt x="222" y="618"/>
                    </a:cubicBezTo>
                    <a:lnTo>
                      <a:pt x="222" y="618"/>
                    </a:lnTo>
                    <a:cubicBezTo>
                      <a:pt x="425" y="614"/>
                      <a:pt x="442" y="409"/>
                      <a:pt x="349" y="2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Freeform 204">
                <a:extLst>
                  <a:ext uri="{FF2B5EF4-FFF2-40B4-BE49-F238E27FC236}">
                    <a16:creationId xmlns:a16="http://schemas.microsoft.com/office/drawing/2014/main" id="{564496D6-6394-4B90-AD76-90DD4DE0F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5014" y="7814163"/>
                <a:ext cx="516548" cy="791308"/>
              </a:xfrm>
              <a:custGeom>
                <a:avLst/>
                <a:gdLst>
                  <a:gd name="T0" fmla="*/ 208 w 416"/>
                  <a:gd name="T1" fmla="*/ 38 h 636"/>
                  <a:gd name="T2" fmla="*/ 208 w 416"/>
                  <a:gd name="T3" fmla="*/ 38 h 636"/>
                  <a:gd name="T4" fmla="*/ 87 w 416"/>
                  <a:gd name="T5" fmla="*/ 283 h 636"/>
                  <a:gd name="T6" fmla="*/ 87 w 416"/>
                  <a:gd name="T7" fmla="*/ 283 h 636"/>
                  <a:gd name="T8" fmla="*/ 54 w 416"/>
                  <a:gd name="T9" fmla="*/ 535 h 636"/>
                  <a:gd name="T10" fmla="*/ 54 w 416"/>
                  <a:gd name="T11" fmla="*/ 535 h 636"/>
                  <a:gd name="T12" fmla="*/ 208 w 416"/>
                  <a:gd name="T13" fmla="*/ 618 h 636"/>
                  <a:gd name="T14" fmla="*/ 208 w 416"/>
                  <a:gd name="T15" fmla="*/ 618 h 636"/>
                  <a:gd name="T16" fmla="*/ 361 w 416"/>
                  <a:gd name="T17" fmla="*/ 535 h 636"/>
                  <a:gd name="T18" fmla="*/ 361 w 416"/>
                  <a:gd name="T19" fmla="*/ 535 h 636"/>
                  <a:gd name="T20" fmla="*/ 328 w 416"/>
                  <a:gd name="T21" fmla="*/ 283 h 636"/>
                  <a:gd name="T22" fmla="*/ 328 w 416"/>
                  <a:gd name="T23" fmla="*/ 283 h 636"/>
                  <a:gd name="T24" fmla="*/ 208 w 416"/>
                  <a:gd name="T25" fmla="*/ 38 h 636"/>
                  <a:gd name="T26" fmla="*/ 208 w 416"/>
                  <a:gd name="T27" fmla="*/ 635 h 636"/>
                  <a:gd name="T28" fmla="*/ 208 w 416"/>
                  <a:gd name="T29" fmla="*/ 635 h 636"/>
                  <a:gd name="T30" fmla="*/ 38 w 416"/>
                  <a:gd name="T31" fmla="*/ 543 h 636"/>
                  <a:gd name="T32" fmla="*/ 38 w 416"/>
                  <a:gd name="T33" fmla="*/ 543 h 636"/>
                  <a:gd name="T34" fmla="*/ 72 w 416"/>
                  <a:gd name="T35" fmla="*/ 273 h 636"/>
                  <a:gd name="T36" fmla="*/ 72 w 416"/>
                  <a:gd name="T37" fmla="*/ 273 h 636"/>
                  <a:gd name="T38" fmla="*/ 199 w 416"/>
                  <a:gd name="T39" fmla="*/ 7 h 636"/>
                  <a:gd name="T40" fmla="*/ 199 w 416"/>
                  <a:gd name="T41" fmla="*/ 7 h 636"/>
                  <a:gd name="T42" fmla="*/ 208 w 416"/>
                  <a:gd name="T43" fmla="*/ 0 h 636"/>
                  <a:gd name="T44" fmla="*/ 208 w 416"/>
                  <a:gd name="T45" fmla="*/ 0 h 636"/>
                  <a:gd name="T46" fmla="*/ 215 w 416"/>
                  <a:gd name="T47" fmla="*/ 7 h 636"/>
                  <a:gd name="T48" fmla="*/ 215 w 416"/>
                  <a:gd name="T49" fmla="*/ 7 h 636"/>
                  <a:gd name="T50" fmla="*/ 342 w 416"/>
                  <a:gd name="T51" fmla="*/ 273 h 636"/>
                  <a:gd name="T52" fmla="*/ 342 w 416"/>
                  <a:gd name="T53" fmla="*/ 273 h 636"/>
                  <a:gd name="T54" fmla="*/ 376 w 416"/>
                  <a:gd name="T55" fmla="*/ 543 h 636"/>
                  <a:gd name="T56" fmla="*/ 376 w 416"/>
                  <a:gd name="T57" fmla="*/ 543 h 636"/>
                  <a:gd name="T58" fmla="*/ 208 w 416"/>
                  <a:gd name="T59" fmla="*/ 635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16" h="636">
                    <a:moveTo>
                      <a:pt x="208" y="38"/>
                    </a:moveTo>
                    <a:lnTo>
                      <a:pt x="208" y="38"/>
                    </a:lnTo>
                    <a:cubicBezTo>
                      <a:pt x="192" y="84"/>
                      <a:pt x="154" y="183"/>
                      <a:pt x="87" y="283"/>
                    </a:cubicBezTo>
                    <a:lnTo>
                      <a:pt x="87" y="283"/>
                    </a:lnTo>
                    <a:cubicBezTo>
                      <a:pt x="31" y="366"/>
                      <a:pt x="18" y="466"/>
                      <a:pt x="54" y="535"/>
                    </a:cubicBezTo>
                    <a:lnTo>
                      <a:pt x="54" y="535"/>
                    </a:lnTo>
                    <a:cubicBezTo>
                      <a:pt x="81" y="588"/>
                      <a:pt x="134" y="616"/>
                      <a:pt x="208" y="618"/>
                    </a:cubicBezTo>
                    <a:lnTo>
                      <a:pt x="208" y="618"/>
                    </a:lnTo>
                    <a:cubicBezTo>
                      <a:pt x="280" y="616"/>
                      <a:pt x="334" y="588"/>
                      <a:pt x="361" y="535"/>
                    </a:cubicBezTo>
                    <a:lnTo>
                      <a:pt x="361" y="535"/>
                    </a:lnTo>
                    <a:cubicBezTo>
                      <a:pt x="397" y="466"/>
                      <a:pt x="383" y="366"/>
                      <a:pt x="328" y="283"/>
                    </a:cubicBezTo>
                    <a:lnTo>
                      <a:pt x="328" y="283"/>
                    </a:lnTo>
                    <a:cubicBezTo>
                      <a:pt x="260" y="183"/>
                      <a:pt x="223" y="84"/>
                      <a:pt x="208" y="38"/>
                    </a:cubicBezTo>
                    <a:close/>
                    <a:moveTo>
                      <a:pt x="208" y="635"/>
                    </a:moveTo>
                    <a:lnTo>
                      <a:pt x="208" y="635"/>
                    </a:lnTo>
                    <a:cubicBezTo>
                      <a:pt x="106" y="633"/>
                      <a:pt x="60" y="583"/>
                      <a:pt x="38" y="543"/>
                    </a:cubicBezTo>
                    <a:lnTo>
                      <a:pt x="38" y="543"/>
                    </a:lnTo>
                    <a:cubicBezTo>
                      <a:pt x="0" y="469"/>
                      <a:pt x="14" y="361"/>
                      <a:pt x="72" y="273"/>
                    </a:cubicBezTo>
                    <a:lnTo>
                      <a:pt x="72" y="273"/>
                    </a:lnTo>
                    <a:cubicBezTo>
                      <a:pt x="163" y="139"/>
                      <a:pt x="198" y="8"/>
                      <a:pt x="199" y="7"/>
                    </a:cubicBezTo>
                    <a:lnTo>
                      <a:pt x="199" y="7"/>
                    </a:lnTo>
                    <a:cubicBezTo>
                      <a:pt x="200" y="3"/>
                      <a:pt x="203" y="0"/>
                      <a:pt x="208" y="0"/>
                    </a:cubicBezTo>
                    <a:lnTo>
                      <a:pt x="208" y="0"/>
                    </a:lnTo>
                    <a:cubicBezTo>
                      <a:pt x="211" y="0"/>
                      <a:pt x="214" y="3"/>
                      <a:pt x="215" y="7"/>
                    </a:cubicBezTo>
                    <a:lnTo>
                      <a:pt x="215" y="7"/>
                    </a:lnTo>
                    <a:cubicBezTo>
                      <a:pt x="216" y="8"/>
                      <a:pt x="251" y="139"/>
                      <a:pt x="342" y="273"/>
                    </a:cubicBezTo>
                    <a:lnTo>
                      <a:pt x="342" y="273"/>
                    </a:lnTo>
                    <a:cubicBezTo>
                      <a:pt x="401" y="361"/>
                      <a:pt x="415" y="469"/>
                      <a:pt x="376" y="543"/>
                    </a:cubicBezTo>
                    <a:lnTo>
                      <a:pt x="376" y="543"/>
                    </a:lnTo>
                    <a:cubicBezTo>
                      <a:pt x="355" y="583"/>
                      <a:pt x="308" y="633"/>
                      <a:pt x="208" y="6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 205">
                <a:extLst>
                  <a:ext uri="{FF2B5EF4-FFF2-40B4-BE49-F238E27FC236}">
                    <a16:creationId xmlns:a16="http://schemas.microsoft.com/office/drawing/2014/main" id="{78A344D0-EDC8-4030-B292-B635F1627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09136" y="7869115"/>
                <a:ext cx="148368" cy="252779"/>
              </a:xfrm>
              <a:custGeom>
                <a:avLst/>
                <a:gdLst>
                  <a:gd name="T0" fmla="*/ 92 w 117"/>
                  <a:gd name="T1" fmla="*/ 89 h 205"/>
                  <a:gd name="T2" fmla="*/ 92 w 117"/>
                  <a:gd name="T3" fmla="*/ 89 h 205"/>
                  <a:gd name="T4" fmla="*/ 58 w 117"/>
                  <a:gd name="T5" fmla="*/ 0 h 205"/>
                  <a:gd name="T6" fmla="*/ 58 w 117"/>
                  <a:gd name="T7" fmla="*/ 0 h 205"/>
                  <a:gd name="T8" fmla="*/ 25 w 117"/>
                  <a:gd name="T9" fmla="*/ 89 h 205"/>
                  <a:gd name="T10" fmla="*/ 25 w 117"/>
                  <a:gd name="T11" fmla="*/ 89 h 205"/>
                  <a:gd name="T12" fmla="*/ 58 w 117"/>
                  <a:gd name="T13" fmla="*/ 204 h 205"/>
                  <a:gd name="T14" fmla="*/ 58 w 117"/>
                  <a:gd name="T15" fmla="*/ 204 h 205"/>
                  <a:gd name="T16" fmla="*/ 92 w 117"/>
                  <a:gd name="T17" fmla="*/ 89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7" h="205">
                    <a:moveTo>
                      <a:pt x="92" y="89"/>
                    </a:moveTo>
                    <a:lnTo>
                      <a:pt x="92" y="89"/>
                    </a:lnTo>
                    <a:cubicBezTo>
                      <a:pt x="68" y="44"/>
                      <a:pt x="58" y="0"/>
                      <a:pt x="58" y="0"/>
                    </a:cubicBezTo>
                    <a:lnTo>
                      <a:pt x="58" y="0"/>
                    </a:lnTo>
                    <a:cubicBezTo>
                      <a:pt x="58" y="0"/>
                      <a:pt x="49" y="44"/>
                      <a:pt x="25" y="89"/>
                    </a:cubicBezTo>
                    <a:lnTo>
                      <a:pt x="25" y="89"/>
                    </a:lnTo>
                    <a:cubicBezTo>
                      <a:pt x="0" y="135"/>
                      <a:pt x="5" y="202"/>
                      <a:pt x="58" y="204"/>
                    </a:cubicBezTo>
                    <a:lnTo>
                      <a:pt x="58" y="204"/>
                    </a:lnTo>
                    <a:cubicBezTo>
                      <a:pt x="112" y="202"/>
                      <a:pt x="116" y="135"/>
                      <a:pt x="92" y="8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 206">
                <a:extLst>
                  <a:ext uri="{FF2B5EF4-FFF2-40B4-BE49-F238E27FC236}">
                    <a16:creationId xmlns:a16="http://schemas.microsoft.com/office/drawing/2014/main" id="{1B3F2778-A1EF-4EB8-BEED-5C76ED56E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03639" y="7858125"/>
                <a:ext cx="153865" cy="274760"/>
              </a:xfrm>
              <a:custGeom>
                <a:avLst/>
                <a:gdLst>
                  <a:gd name="T0" fmla="*/ 61 w 124"/>
                  <a:gd name="T1" fmla="*/ 41 h 222"/>
                  <a:gd name="T2" fmla="*/ 61 w 124"/>
                  <a:gd name="T3" fmla="*/ 41 h 222"/>
                  <a:gd name="T4" fmla="*/ 35 w 124"/>
                  <a:gd name="T5" fmla="*/ 102 h 222"/>
                  <a:gd name="T6" fmla="*/ 35 w 124"/>
                  <a:gd name="T7" fmla="*/ 102 h 222"/>
                  <a:gd name="T8" fmla="*/ 30 w 124"/>
                  <a:gd name="T9" fmla="*/ 186 h 222"/>
                  <a:gd name="T10" fmla="*/ 30 w 124"/>
                  <a:gd name="T11" fmla="*/ 186 h 222"/>
                  <a:gd name="T12" fmla="*/ 61 w 124"/>
                  <a:gd name="T13" fmla="*/ 204 h 222"/>
                  <a:gd name="T14" fmla="*/ 61 w 124"/>
                  <a:gd name="T15" fmla="*/ 204 h 222"/>
                  <a:gd name="T16" fmla="*/ 93 w 124"/>
                  <a:gd name="T17" fmla="*/ 186 h 222"/>
                  <a:gd name="T18" fmla="*/ 93 w 124"/>
                  <a:gd name="T19" fmla="*/ 186 h 222"/>
                  <a:gd name="T20" fmla="*/ 87 w 124"/>
                  <a:gd name="T21" fmla="*/ 102 h 222"/>
                  <a:gd name="T22" fmla="*/ 87 w 124"/>
                  <a:gd name="T23" fmla="*/ 102 h 222"/>
                  <a:gd name="T24" fmla="*/ 61 w 124"/>
                  <a:gd name="T25" fmla="*/ 41 h 222"/>
                  <a:gd name="T26" fmla="*/ 61 w 124"/>
                  <a:gd name="T27" fmla="*/ 221 h 222"/>
                  <a:gd name="T28" fmla="*/ 61 w 124"/>
                  <a:gd name="T29" fmla="*/ 221 h 222"/>
                  <a:gd name="T30" fmla="*/ 15 w 124"/>
                  <a:gd name="T31" fmla="*/ 194 h 222"/>
                  <a:gd name="T32" fmla="*/ 15 w 124"/>
                  <a:gd name="T33" fmla="*/ 194 h 222"/>
                  <a:gd name="T34" fmla="*/ 20 w 124"/>
                  <a:gd name="T35" fmla="*/ 94 h 222"/>
                  <a:gd name="T36" fmla="*/ 20 w 124"/>
                  <a:gd name="T37" fmla="*/ 94 h 222"/>
                  <a:gd name="T38" fmla="*/ 53 w 124"/>
                  <a:gd name="T39" fmla="*/ 7 h 222"/>
                  <a:gd name="T40" fmla="*/ 53 w 124"/>
                  <a:gd name="T41" fmla="*/ 7 h 222"/>
                  <a:gd name="T42" fmla="*/ 61 w 124"/>
                  <a:gd name="T43" fmla="*/ 0 h 222"/>
                  <a:gd name="T44" fmla="*/ 61 w 124"/>
                  <a:gd name="T45" fmla="*/ 0 h 222"/>
                  <a:gd name="T46" fmla="*/ 70 w 124"/>
                  <a:gd name="T47" fmla="*/ 7 h 222"/>
                  <a:gd name="T48" fmla="*/ 70 w 124"/>
                  <a:gd name="T49" fmla="*/ 7 h 222"/>
                  <a:gd name="T50" fmla="*/ 102 w 124"/>
                  <a:gd name="T51" fmla="*/ 94 h 222"/>
                  <a:gd name="T52" fmla="*/ 102 w 124"/>
                  <a:gd name="T53" fmla="*/ 94 h 222"/>
                  <a:gd name="T54" fmla="*/ 108 w 124"/>
                  <a:gd name="T55" fmla="*/ 194 h 222"/>
                  <a:gd name="T56" fmla="*/ 108 w 124"/>
                  <a:gd name="T57" fmla="*/ 194 h 222"/>
                  <a:gd name="T58" fmla="*/ 61 w 124"/>
                  <a:gd name="T59" fmla="*/ 22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4" h="222">
                    <a:moveTo>
                      <a:pt x="61" y="41"/>
                    </a:moveTo>
                    <a:lnTo>
                      <a:pt x="61" y="41"/>
                    </a:lnTo>
                    <a:cubicBezTo>
                      <a:pt x="56" y="57"/>
                      <a:pt x="47" y="79"/>
                      <a:pt x="35" y="102"/>
                    </a:cubicBezTo>
                    <a:lnTo>
                      <a:pt x="35" y="102"/>
                    </a:lnTo>
                    <a:cubicBezTo>
                      <a:pt x="20" y="130"/>
                      <a:pt x="18" y="166"/>
                      <a:pt x="30" y="186"/>
                    </a:cubicBezTo>
                    <a:lnTo>
                      <a:pt x="30" y="186"/>
                    </a:lnTo>
                    <a:cubicBezTo>
                      <a:pt x="36" y="197"/>
                      <a:pt x="47" y="203"/>
                      <a:pt x="61" y="204"/>
                    </a:cubicBezTo>
                    <a:lnTo>
                      <a:pt x="61" y="204"/>
                    </a:lnTo>
                    <a:cubicBezTo>
                      <a:pt x="75" y="203"/>
                      <a:pt x="86" y="197"/>
                      <a:pt x="93" y="186"/>
                    </a:cubicBezTo>
                    <a:lnTo>
                      <a:pt x="93" y="186"/>
                    </a:lnTo>
                    <a:cubicBezTo>
                      <a:pt x="105" y="166"/>
                      <a:pt x="102" y="130"/>
                      <a:pt x="87" y="102"/>
                    </a:cubicBezTo>
                    <a:lnTo>
                      <a:pt x="87" y="102"/>
                    </a:lnTo>
                    <a:cubicBezTo>
                      <a:pt x="75" y="79"/>
                      <a:pt x="67" y="57"/>
                      <a:pt x="61" y="41"/>
                    </a:cubicBezTo>
                    <a:close/>
                    <a:moveTo>
                      <a:pt x="61" y="221"/>
                    </a:moveTo>
                    <a:lnTo>
                      <a:pt x="61" y="221"/>
                    </a:lnTo>
                    <a:cubicBezTo>
                      <a:pt x="41" y="221"/>
                      <a:pt x="25" y="211"/>
                      <a:pt x="15" y="194"/>
                    </a:cubicBezTo>
                    <a:lnTo>
                      <a:pt x="15" y="194"/>
                    </a:lnTo>
                    <a:cubicBezTo>
                      <a:pt x="0" y="169"/>
                      <a:pt x="2" y="128"/>
                      <a:pt x="20" y="94"/>
                    </a:cubicBezTo>
                    <a:lnTo>
                      <a:pt x="20" y="94"/>
                    </a:lnTo>
                    <a:cubicBezTo>
                      <a:pt x="43" y="51"/>
                      <a:pt x="53" y="8"/>
                      <a:pt x="53" y="7"/>
                    </a:cubicBezTo>
                    <a:lnTo>
                      <a:pt x="53" y="7"/>
                    </a:lnTo>
                    <a:cubicBezTo>
                      <a:pt x="54" y="4"/>
                      <a:pt x="57" y="0"/>
                      <a:pt x="61" y="0"/>
                    </a:cubicBezTo>
                    <a:lnTo>
                      <a:pt x="61" y="0"/>
                    </a:lnTo>
                    <a:cubicBezTo>
                      <a:pt x="65" y="0"/>
                      <a:pt x="69" y="4"/>
                      <a:pt x="70" y="7"/>
                    </a:cubicBezTo>
                    <a:lnTo>
                      <a:pt x="70" y="7"/>
                    </a:lnTo>
                    <a:cubicBezTo>
                      <a:pt x="70" y="8"/>
                      <a:pt x="79" y="51"/>
                      <a:pt x="102" y="94"/>
                    </a:cubicBezTo>
                    <a:lnTo>
                      <a:pt x="102" y="94"/>
                    </a:lnTo>
                    <a:cubicBezTo>
                      <a:pt x="121" y="128"/>
                      <a:pt x="123" y="169"/>
                      <a:pt x="108" y="194"/>
                    </a:cubicBezTo>
                    <a:lnTo>
                      <a:pt x="108" y="194"/>
                    </a:lnTo>
                    <a:cubicBezTo>
                      <a:pt x="98" y="211"/>
                      <a:pt x="82" y="221"/>
                      <a:pt x="61" y="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>
                <a:noFill/>
                <a:bevel/>
                <a:headEnd/>
                <a:tailEnd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221" name="Rectángulo: esquinas redondeadas 220">
            <a:extLst>
              <a:ext uri="{FF2B5EF4-FFF2-40B4-BE49-F238E27FC236}">
                <a16:creationId xmlns:a16="http://schemas.microsoft.com/office/drawing/2014/main" id="{8BC46348-CE71-4D9D-B86E-396A7F5B27F0}"/>
              </a:ext>
            </a:extLst>
          </p:cNvPr>
          <p:cNvSpPr/>
          <p:nvPr/>
        </p:nvSpPr>
        <p:spPr>
          <a:xfrm rot="5400000">
            <a:off x="3222568" y="6385619"/>
            <a:ext cx="631946" cy="408842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" name="Rectángulo: esquinas redondeadas 1">
            <a:extLst>
              <a:ext uri="{FF2B5EF4-FFF2-40B4-BE49-F238E27FC236}">
                <a16:creationId xmlns:a16="http://schemas.microsoft.com/office/drawing/2014/main" id="{D4D6AC00-F6FC-4CCF-99EC-54324DAD5ED3}"/>
              </a:ext>
            </a:extLst>
          </p:cNvPr>
          <p:cNvSpPr/>
          <p:nvPr/>
        </p:nvSpPr>
        <p:spPr>
          <a:xfrm rot="5400000">
            <a:off x="3226170" y="2472964"/>
            <a:ext cx="631946" cy="408842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22" name="Rectángulo: esquinas redondeadas 221">
            <a:extLst>
              <a:ext uri="{FF2B5EF4-FFF2-40B4-BE49-F238E27FC236}">
                <a16:creationId xmlns:a16="http://schemas.microsoft.com/office/drawing/2014/main" id="{97657BA3-50D0-4883-851D-406373B2DCC2}"/>
              </a:ext>
            </a:extLst>
          </p:cNvPr>
          <p:cNvSpPr/>
          <p:nvPr/>
        </p:nvSpPr>
        <p:spPr>
          <a:xfrm rot="5400000">
            <a:off x="20514043" y="2472964"/>
            <a:ext cx="631946" cy="408842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20" name="Rectángulo: esquinas redondeadas 219">
            <a:extLst>
              <a:ext uri="{FF2B5EF4-FFF2-40B4-BE49-F238E27FC236}">
                <a16:creationId xmlns:a16="http://schemas.microsoft.com/office/drawing/2014/main" id="{EA777012-15C7-4EEA-AEAC-EC3B31C18DA7}"/>
              </a:ext>
            </a:extLst>
          </p:cNvPr>
          <p:cNvSpPr/>
          <p:nvPr/>
        </p:nvSpPr>
        <p:spPr>
          <a:xfrm rot="5400000">
            <a:off x="20514044" y="6386414"/>
            <a:ext cx="631946" cy="4088424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 w="12700"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10" name="TextBox 9">
            <a:extLst>
              <a:ext uri="{FF2B5EF4-FFF2-40B4-BE49-F238E27FC236}">
                <a16:creationId xmlns:a16="http://schemas.microsoft.com/office/drawing/2014/main" id="{155E53B4-48E0-4DDE-A2A5-D825FC24A1D3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211" name="TextBox 10">
            <a:extLst>
              <a:ext uri="{FF2B5EF4-FFF2-40B4-BE49-F238E27FC236}">
                <a16:creationId xmlns:a16="http://schemas.microsoft.com/office/drawing/2014/main" id="{ACB94CE2-31CA-4634-A766-5EC9792BBC18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12" name="TextBox 11">
            <a:extLst>
              <a:ext uri="{FF2B5EF4-FFF2-40B4-BE49-F238E27FC236}">
                <a16:creationId xmlns:a16="http://schemas.microsoft.com/office/drawing/2014/main" id="{BF43A9DF-9C5F-41CD-ABB6-179869AE8957}"/>
              </a:ext>
            </a:extLst>
          </p:cNvPr>
          <p:cNvSpPr txBox="1"/>
          <p:nvPr/>
        </p:nvSpPr>
        <p:spPr>
          <a:xfrm>
            <a:off x="1769018" y="4217768"/>
            <a:ext cx="355545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213" name="TextBox 12">
            <a:extLst>
              <a:ext uri="{FF2B5EF4-FFF2-40B4-BE49-F238E27FC236}">
                <a16:creationId xmlns:a16="http://schemas.microsoft.com/office/drawing/2014/main" id="{0B6441D1-3EED-49A8-9A71-D3D48FFDFCBB}"/>
              </a:ext>
            </a:extLst>
          </p:cNvPr>
          <p:cNvSpPr txBox="1"/>
          <p:nvPr/>
        </p:nvSpPr>
        <p:spPr>
          <a:xfrm>
            <a:off x="1769019" y="4870535"/>
            <a:ext cx="355545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14" name="TextBox 11">
            <a:extLst>
              <a:ext uri="{FF2B5EF4-FFF2-40B4-BE49-F238E27FC236}">
                <a16:creationId xmlns:a16="http://schemas.microsoft.com/office/drawing/2014/main" id="{1BB07D3C-822B-41A6-888E-20B860CEE8BD}"/>
              </a:ext>
            </a:extLst>
          </p:cNvPr>
          <p:cNvSpPr txBox="1"/>
          <p:nvPr/>
        </p:nvSpPr>
        <p:spPr>
          <a:xfrm>
            <a:off x="1769018" y="8140076"/>
            <a:ext cx="355545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215" name="TextBox 12">
            <a:extLst>
              <a:ext uri="{FF2B5EF4-FFF2-40B4-BE49-F238E27FC236}">
                <a16:creationId xmlns:a16="http://schemas.microsoft.com/office/drawing/2014/main" id="{B3D6665E-4D9A-408F-8EB9-2FA7D38A4DB9}"/>
              </a:ext>
            </a:extLst>
          </p:cNvPr>
          <p:cNvSpPr txBox="1"/>
          <p:nvPr/>
        </p:nvSpPr>
        <p:spPr>
          <a:xfrm>
            <a:off x="1769019" y="8792843"/>
            <a:ext cx="355545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16" name="TextBox 11">
            <a:extLst>
              <a:ext uri="{FF2B5EF4-FFF2-40B4-BE49-F238E27FC236}">
                <a16:creationId xmlns:a16="http://schemas.microsoft.com/office/drawing/2014/main" id="{09DE079D-9D46-4B74-B5EF-DF0859D0BDC3}"/>
              </a:ext>
            </a:extLst>
          </p:cNvPr>
          <p:cNvSpPr txBox="1"/>
          <p:nvPr/>
        </p:nvSpPr>
        <p:spPr>
          <a:xfrm>
            <a:off x="19053174" y="4217768"/>
            <a:ext cx="355545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217" name="TextBox 12">
            <a:extLst>
              <a:ext uri="{FF2B5EF4-FFF2-40B4-BE49-F238E27FC236}">
                <a16:creationId xmlns:a16="http://schemas.microsoft.com/office/drawing/2014/main" id="{B01B1081-7632-4D6C-96D1-00B0AE761EE7}"/>
              </a:ext>
            </a:extLst>
          </p:cNvPr>
          <p:cNvSpPr txBox="1"/>
          <p:nvPr/>
        </p:nvSpPr>
        <p:spPr>
          <a:xfrm>
            <a:off x="19053175" y="4870535"/>
            <a:ext cx="355545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18" name="TextBox 11">
            <a:extLst>
              <a:ext uri="{FF2B5EF4-FFF2-40B4-BE49-F238E27FC236}">
                <a16:creationId xmlns:a16="http://schemas.microsoft.com/office/drawing/2014/main" id="{8F3E6E98-153B-404C-AAAA-B4F971099FF5}"/>
              </a:ext>
            </a:extLst>
          </p:cNvPr>
          <p:cNvSpPr txBox="1"/>
          <p:nvPr/>
        </p:nvSpPr>
        <p:spPr>
          <a:xfrm>
            <a:off x="19053174" y="8140076"/>
            <a:ext cx="3555456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04</a:t>
            </a:r>
          </a:p>
        </p:txBody>
      </p:sp>
      <p:sp>
        <p:nvSpPr>
          <p:cNvPr id="219" name="TextBox 12">
            <a:extLst>
              <a:ext uri="{FF2B5EF4-FFF2-40B4-BE49-F238E27FC236}">
                <a16:creationId xmlns:a16="http://schemas.microsoft.com/office/drawing/2014/main" id="{1A4D0D25-E17A-41FA-850B-EB3C10959AE3}"/>
              </a:ext>
            </a:extLst>
          </p:cNvPr>
          <p:cNvSpPr txBox="1"/>
          <p:nvPr/>
        </p:nvSpPr>
        <p:spPr>
          <a:xfrm>
            <a:off x="19053175" y="8792843"/>
            <a:ext cx="355545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425816617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Rectangle: Top Corners Rounded 172">
            <a:extLst>
              <a:ext uri="{FF2B5EF4-FFF2-40B4-BE49-F238E27FC236}">
                <a16:creationId xmlns:a16="http://schemas.microsoft.com/office/drawing/2014/main" id="{D83E2D9B-0761-42E2-9E99-E148A11374DD}"/>
              </a:ext>
            </a:extLst>
          </p:cNvPr>
          <p:cNvSpPr/>
          <p:nvPr/>
        </p:nvSpPr>
        <p:spPr>
          <a:xfrm flipV="1">
            <a:off x="2518090" y="4284536"/>
            <a:ext cx="3987934" cy="1559029"/>
          </a:xfrm>
          <a:prstGeom prst="round2SameRect">
            <a:avLst>
              <a:gd name="adj1" fmla="val 30719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sp>
        <p:nvSpPr>
          <p:cNvPr id="176" name="Rectangle: Top Corners Rounded 175">
            <a:extLst>
              <a:ext uri="{FF2B5EF4-FFF2-40B4-BE49-F238E27FC236}">
                <a16:creationId xmlns:a16="http://schemas.microsoft.com/office/drawing/2014/main" id="{63FDBCEF-330B-4C66-80B2-CBC10DB34B28}"/>
              </a:ext>
            </a:extLst>
          </p:cNvPr>
          <p:cNvSpPr/>
          <p:nvPr/>
        </p:nvSpPr>
        <p:spPr>
          <a:xfrm>
            <a:off x="2518090" y="3382263"/>
            <a:ext cx="3987934" cy="90102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sp>
        <p:nvSpPr>
          <p:cNvPr id="188" name="Rectangle: Top Corners Rounded 187">
            <a:extLst>
              <a:ext uri="{FF2B5EF4-FFF2-40B4-BE49-F238E27FC236}">
                <a16:creationId xmlns:a16="http://schemas.microsoft.com/office/drawing/2014/main" id="{21E013F7-5CA6-419C-8925-AD5CC989FEF5}"/>
              </a:ext>
            </a:extLst>
          </p:cNvPr>
          <p:cNvSpPr/>
          <p:nvPr/>
        </p:nvSpPr>
        <p:spPr>
          <a:xfrm>
            <a:off x="10196110" y="3382263"/>
            <a:ext cx="3987934" cy="90102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sp>
        <p:nvSpPr>
          <p:cNvPr id="189" name="Rectangle: Top Corners Rounded 188">
            <a:extLst>
              <a:ext uri="{FF2B5EF4-FFF2-40B4-BE49-F238E27FC236}">
                <a16:creationId xmlns:a16="http://schemas.microsoft.com/office/drawing/2014/main" id="{314A354F-4E0A-4BAB-9656-2A8B8CF21CDE}"/>
              </a:ext>
            </a:extLst>
          </p:cNvPr>
          <p:cNvSpPr/>
          <p:nvPr/>
        </p:nvSpPr>
        <p:spPr>
          <a:xfrm>
            <a:off x="17871638" y="3382263"/>
            <a:ext cx="3987934" cy="90102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sp>
        <p:nvSpPr>
          <p:cNvPr id="190" name="Rectangle: Top Corners Rounded 189">
            <a:extLst>
              <a:ext uri="{FF2B5EF4-FFF2-40B4-BE49-F238E27FC236}">
                <a16:creationId xmlns:a16="http://schemas.microsoft.com/office/drawing/2014/main" id="{76F8BF07-8889-4D60-9095-5D705C1D7308}"/>
              </a:ext>
            </a:extLst>
          </p:cNvPr>
          <p:cNvSpPr/>
          <p:nvPr/>
        </p:nvSpPr>
        <p:spPr>
          <a:xfrm flipV="1">
            <a:off x="10196110" y="4284536"/>
            <a:ext cx="3987934" cy="1559029"/>
          </a:xfrm>
          <a:prstGeom prst="round2SameRect">
            <a:avLst>
              <a:gd name="adj1" fmla="val 30719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sp>
        <p:nvSpPr>
          <p:cNvPr id="191" name="Rectangle: Top Corners Rounded 190">
            <a:extLst>
              <a:ext uri="{FF2B5EF4-FFF2-40B4-BE49-F238E27FC236}">
                <a16:creationId xmlns:a16="http://schemas.microsoft.com/office/drawing/2014/main" id="{781F316A-9AD4-400B-A972-354FDA2EE1A6}"/>
              </a:ext>
            </a:extLst>
          </p:cNvPr>
          <p:cNvSpPr/>
          <p:nvPr/>
        </p:nvSpPr>
        <p:spPr>
          <a:xfrm flipV="1">
            <a:off x="17871638" y="4284536"/>
            <a:ext cx="3987934" cy="1559029"/>
          </a:xfrm>
          <a:prstGeom prst="round2SameRect">
            <a:avLst>
              <a:gd name="adj1" fmla="val 30719"/>
              <a:gd name="adj2" fmla="val 0"/>
            </a:avLst>
          </a:prstGeom>
          <a:solidFill>
            <a:schemeClr val="bg2"/>
          </a:solidFill>
          <a:ln w="12700" cap="flat">
            <a:solidFill>
              <a:schemeClr val="tx2"/>
            </a:solidFill>
            <a:prstDash val="solid"/>
          </a:ln>
        </p:spPr>
        <p:txBody>
          <a:bodyPr vert="horz" wrap="none" lIns="90000" tIns="45000" rIns="90000" bIns="450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grpSp>
        <p:nvGrpSpPr>
          <p:cNvPr id="27" name="Grupo 26">
            <a:extLst>
              <a:ext uri="{FF2B5EF4-FFF2-40B4-BE49-F238E27FC236}">
                <a16:creationId xmlns:a16="http://schemas.microsoft.com/office/drawing/2014/main" id="{F12CD2F5-A5EE-41E6-B6AC-84AE3C677F15}"/>
              </a:ext>
            </a:extLst>
          </p:cNvPr>
          <p:cNvGrpSpPr/>
          <p:nvPr/>
        </p:nvGrpSpPr>
        <p:grpSpPr>
          <a:xfrm>
            <a:off x="2587176" y="6138427"/>
            <a:ext cx="19203304" cy="6739829"/>
            <a:chOff x="2587176" y="6138427"/>
            <a:chExt cx="19203304" cy="6739829"/>
          </a:xfrm>
        </p:grpSpPr>
        <p:grpSp>
          <p:nvGrpSpPr>
            <p:cNvPr id="26" name="Grupo 25">
              <a:extLst>
                <a:ext uri="{FF2B5EF4-FFF2-40B4-BE49-F238E27FC236}">
                  <a16:creationId xmlns:a16="http://schemas.microsoft.com/office/drawing/2014/main" id="{58175F1D-C3AD-4215-BEBC-0B0589BE4AF2}"/>
                </a:ext>
              </a:extLst>
            </p:cNvPr>
            <p:cNvGrpSpPr/>
            <p:nvPr/>
          </p:nvGrpSpPr>
          <p:grpSpPr>
            <a:xfrm>
              <a:off x="3185904" y="11559952"/>
              <a:ext cx="18604576" cy="1318304"/>
              <a:chOff x="3185904" y="11559952"/>
              <a:chExt cx="18604576" cy="1318304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153BDD87-951F-4D0C-BDFA-5D9778CC6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96890" y="11570938"/>
                <a:ext cx="18582604" cy="1296333"/>
              </a:xfrm>
              <a:custGeom>
                <a:avLst/>
                <a:gdLst>
                  <a:gd name="T0" fmla="*/ 14917 w 14918"/>
                  <a:gd name="T1" fmla="*/ 520 h 1040"/>
                  <a:gd name="T2" fmla="*/ 14917 w 14918"/>
                  <a:gd name="T3" fmla="*/ 520 h 1040"/>
                  <a:gd name="T4" fmla="*/ 14765 w 14918"/>
                  <a:gd name="T5" fmla="*/ 887 h 1040"/>
                  <a:gd name="T6" fmla="*/ 14765 w 14918"/>
                  <a:gd name="T7" fmla="*/ 887 h 1040"/>
                  <a:gd name="T8" fmla="*/ 14473 w 14918"/>
                  <a:gd name="T9" fmla="*/ 1034 h 1040"/>
                  <a:gd name="T10" fmla="*/ 14473 w 14918"/>
                  <a:gd name="T11" fmla="*/ 1034 h 1040"/>
                  <a:gd name="T12" fmla="*/ 14397 w 14918"/>
                  <a:gd name="T13" fmla="*/ 1039 h 1040"/>
                  <a:gd name="T14" fmla="*/ 520 w 14918"/>
                  <a:gd name="T15" fmla="*/ 1039 h 1040"/>
                  <a:gd name="T16" fmla="*/ 520 w 14918"/>
                  <a:gd name="T17" fmla="*/ 1039 h 1040"/>
                  <a:gd name="T18" fmla="*/ 442 w 14918"/>
                  <a:gd name="T19" fmla="*/ 1034 h 1040"/>
                  <a:gd name="T20" fmla="*/ 442 w 14918"/>
                  <a:gd name="T21" fmla="*/ 1034 h 1040"/>
                  <a:gd name="T22" fmla="*/ 0 w 14918"/>
                  <a:gd name="T23" fmla="*/ 520 h 1040"/>
                  <a:gd name="T24" fmla="*/ 0 w 14918"/>
                  <a:gd name="T25" fmla="*/ 520 h 1040"/>
                  <a:gd name="T26" fmla="*/ 153 w 14918"/>
                  <a:gd name="T27" fmla="*/ 152 h 1040"/>
                  <a:gd name="T28" fmla="*/ 153 w 14918"/>
                  <a:gd name="T29" fmla="*/ 152 h 1040"/>
                  <a:gd name="T30" fmla="*/ 520 w 14918"/>
                  <a:gd name="T31" fmla="*/ 0 h 1040"/>
                  <a:gd name="T32" fmla="*/ 14397 w 14918"/>
                  <a:gd name="T33" fmla="*/ 0 h 1040"/>
                  <a:gd name="T34" fmla="*/ 14397 w 14918"/>
                  <a:gd name="T35" fmla="*/ 0 h 1040"/>
                  <a:gd name="T36" fmla="*/ 14633 w 14918"/>
                  <a:gd name="T37" fmla="*/ 56 h 1040"/>
                  <a:gd name="T38" fmla="*/ 14633 w 14918"/>
                  <a:gd name="T39" fmla="*/ 56 h 1040"/>
                  <a:gd name="T40" fmla="*/ 14917 w 14918"/>
                  <a:gd name="T41" fmla="*/ 52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918" h="1040">
                    <a:moveTo>
                      <a:pt x="14917" y="520"/>
                    </a:moveTo>
                    <a:lnTo>
                      <a:pt x="14917" y="520"/>
                    </a:lnTo>
                    <a:cubicBezTo>
                      <a:pt x="14917" y="663"/>
                      <a:pt x="14859" y="793"/>
                      <a:pt x="14765" y="887"/>
                    </a:cubicBezTo>
                    <a:lnTo>
                      <a:pt x="14765" y="887"/>
                    </a:lnTo>
                    <a:cubicBezTo>
                      <a:pt x="14688" y="965"/>
                      <a:pt x="14587" y="1017"/>
                      <a:pt x="14473" y="1034"/>
                    </a:cubicBezTo>
                    <a:lnTo>
                      <a:pt x="14473" y="1034"/>
                    </a:lnTo>
                    <a:cubicBezTo>
                      <a:pt x="14448" y="1037"/>
                      <a:pt x="14423" y="1039"/>
                      <a:pt x="14397" y="1039"/>
                    </a:cubicBezTo>
                    <a:lnTo>
                      <a:pt x="520" y="1039"/>
                    </a:lnTo>
                    <a:lnTo>
                      <a:pt x="520" y="1039"/>
                    </a:lnTo>
                    <a:cubicBezTo>
                      <a:pt x="493" y="1039"/>
                      <a:pt x="468" y="1037"/>
                      <a:pt x="442" y="1034"/>
                    </a:cubicBezTo>
                    <a:lnTo>
                      <a:pt x="442" y="1034"/>
                    </a:lnTo>
                    <a:cubicBezTo>
                      <a:pt x="192" y="996"/>
                      <a:pt x="0" y="780"/>
                      <a:pt x="0" y="520"/>
                    </a:cubicBezTo>
                    <a:lnTo>
                      <a:pt x="0" y="520"/>
                    </a:lnTo>
                    <a:cubicBezTo>
                      <a:pt x="0" y="376"/>
                      <a:pt x="59" y="246"/>
                      <a:pt x="153" y="152"/>
                    </a:cubicBezTo>
                    <a:lnTo>
                      <a:pt x="153" y="152"/>
                    </a:lnTo>
                    <a:cubicBezTo>
                      <a:pt x="247" y="58"/>
                      <a:pt x="377" y="0"/>
                      <a:pt x="520" y="0"/>
                    </a:cubicBezTo>
                    <a:lnTo>
                      <a:pt x="14397" y="0"/>
                    </a:lnTo>
                    <a:lnTo>
                      <a:pt x="14397" y="0"/>
                    </a:lnTo>
                    <a:cubicBezTo>
                      <a:pt x="14482" y="0"/>
                      <a:pt x="14562" y="20"/>
                      <a:pt x="14633" y="56"/>
                    </a:cubicBezTo>
                    <a:lnTo>
                      <a:pt x="14633" y="56"/>
                    </a:lnTo>
                    <a:cubicBezTo>
                      <a:pt x="14802" y="142"/>
                      <a:pt x="14917" y="318"/>
                      <a:pt x="14917" y="5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00072C68-D819-4473-9DCB-742008FCA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185904" y="11559952"/>
                <a:ext cx="18604576" cy="1318304"/>
              </a:xfrm>
              <a:custGeom>
                <a:avLst/>
                <a:gdLst>
                  <a:gd name="T0" fmla="*/ 529 w 14937"/>
                  <a:gd name="T1" fmla="*/ 20 h 1060"/>
                  <a:gd name="T2" fmla="*/ 529 w 14937"/>
                  <a:gd name="T3" fmla="*/ 20 h 1060"/>
                  <a:gd name="T4" fmla="*/ 168 w 14937"/>
                  <a:gd name="T5" fmla="*/ 169 h 1060"/>
                  <a:gd name="T6" fmla="*/ 168 w 14937"/>
                  <a:gd name="T7" fmla="*/ 169 h 1060"/>
                  <a:gd name="T8" fmla="*/ 19 w 14937"/>
                  <a:gd name="T9" fmla="*/ 530 h 1060"/>
                  <a:gd name="T10" fmla="*/ 19 w 14937"/>
                  <a:gd name="T11" fmla="*/ 530 h 1060"/>
                  <a:gd name="T12" fmla="*/ 452 w 14937"/>
                  <a:gd name="T13" fmla="*/ 1034 h 1060"/>
                  <a:gd name="T14" fmla="*/ 452 w 14937"/>
                  <a:gd name="T15" fmla="*/ 1034 h 1060"/>
                  <a:gd name="T16" fmla="*/ 529 w 14937"/>
                  <a:gd name="T17" fmla="*/ 1039 h 1060"/>
                  <a:gd name="T18" fmla="*/ 14406 w 14937"/>
                  <a:gd name="T19" fmla="*/ 1039 h 1060"/>
                  <a:gd name="T20" fmla="*/ 14406 w 14937"/>
                  <a:gd name="T21" fmla="*/ 1039 h 1060"/>
                  <a:gd name="T22" fmla="*/ 14481 w 14937"/>
                  <a:gd name="T23" fmla="*/ 1034 h 1060"/>
                  <a:gd name="T24" fmla="*/ 14481 w 14937"/>
                  <a:gd name="T25" fmla="*/ 1034 h 1060"/>
                  <a:gd name="T26" fmla="*/ 14767 w 14937"/>
                  <a:gd name="T27" fmla="*/ 890 h 1060"/>
                  <a:gd name="T28" fmla="*/ 14767 w 14937"/>
                  <a:gd name="T29" fmla="*/ 890 h 1060"/>
                  <a:gd name="T30" fmla="*/ 14916 w 14937"/>
                  <a:gd name="T31" fmla="*/ 530 h 1060"/>
                  <a:gd name="T32" fmla="*/ 14916 w 14937"/>
                  <a:gd name="T33" fmla="*/ 530 h 1060"/>
                  <a:gd name="T34" fmla="*/ 14638 w 14937"/>
                  <a:gd name="T35" fmla="*/ 75 h 1060"/>
                  <a:gd name="T36" fmla="*/ 14638 w 14937"/>
                  <a:gd name="T37" fmla="*/ 75 h 1060"/>
                  <a:gd name="T38" fmla="*/ 14406 w 14937"/>
                  <a:gd name="T39" fmla="*/ 20 h 1060"/>
                  <a:gd name="T40" fmla="*/ 529 w 14937"/>
                  <a:gd name="T41" fmla="*/ 20 h 1060"/>
                  <a:gd name="T42" fmla="*/ 14406 w 14937"/>
                  <a:gd name="T43" fmla="*/ 1059 h 1060"/>
                  <a:gd name="T44" fmla="*/ 529 w 14937"/>
                  <a:gd name="T45" fmla="*/ 1059 h 1060"/>
                  <a:gd name="T46" fmla="*/ 529 w 14937"/>
                  <a:gd name="T47" fmla="*/ 1059 h 1060"/>
                  <a:gd name="T48" fmla="*/ 450 w 14937"/>
                  <a:gd name="T49" fmla="*/ 1054 h 1060"/>
                  <a:gd name="T50" fmla="*/ 450 w 14937"/>
                  <a:gd name="T51" fmla="*/ 1054 h 1060"/>
                  <a:gd name="T52" fmla="*/ 0 w 14937"/>
                  <a:gd name="T53" fmla="*/ 530 h 1060"/>
                  <a:gd name="T54" fmla="*/ 0 w 14937"/>
                  <a:gd name="T55" fmla="*/ 530 h 1060"/>
                  <a:gd name="T56" fmla="*/ 155 w 14937"/>
                  <a:gd name="T57" fmla="*/ 155 h 1060"/>
                  <a:gd name="T58" fmla="*/ 155 w 14937"/>
                  <a:gd name="T59" fmla="*/ 155 h 1060"/>
                  <a:gd name="T60" fmla="*/ 529 w 14937"/>
                  <a:gd name="T61" fmla="*/ 0 h 1060"/>
                  <a:gd name="T62" fmla="*/ 14406 w 14937"/>
                  <a:gd name="T63" fmla="*/ 0 h 1060"/>
                  <a:gd name="T64" fmla="*/ 14406 w 14937"/>
                  <a:gd name="T65" fmla="*/ 0 h 1060"/>
                  <a:gd name="T66" fmla="*/ 14646 w 14937"/>
                  <a:gd name="T67" fmla="*/ 58 h 1060"/>
                  <a:gd name="T68" fmla="*/ 14646 w 14937"/>
                  <a:gd name="T69" fmla="*/ 58 h 1060"/>
                  <a:gd name="T70" fmla="*/ 14936 w 14937"/>
                  <a:gd name="T71" fmla="*/ 530 h 1060"/>
                  <a:gd name="T72" fmla="*/ 14936 w 14937"/>
                  <a:gd name="T73" fmla="*/ 530 h 1060"/>
                  <a:gd name="T74" fmla="*/ 14781 w 14937"/>
                  <a:gd name="T75" fmla="*/ 904 h 1060"/>
                  <a:gd name="T76" fmla="*/ 14781 w 14937"/>
                  <a:gd name="T77" fmla="*/ 904 h 1060"/>
                  <a:gd name="T78" fmla="*/ 14484 w 14937"/>
                  <a:gd name="T79" fmla="*/ 1054 h 1060"/>
                  <a:gd name="T80" fmla="*/ 14484 w 14937"/>
                  <a:gd name="T81" fmla="*/ 1054 h 1060"/>
                  <a:gd name="T82" fmla="*/ 14406 w 14937"/>
                  <a:gd name="T83" fmla="*/ 1059 h 10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4937" h="1060">
                    <a:moveTo>
                      <a:pt x="529" y="20"/>
                    </a:moveTo>
                    <a:lnTo>
                      <a:pt x="529" y="20"/>
                    </a:lnTo>
                    <a:cubicBezTo>
                      <a:pt x="393" y="20"/>
                      <a:pt x="265" y="72"/>
                      <a:pt x="168" y="169"/>
                    </a:cubicBezTo>
                    <a:lnTo>
                      <a:pt x="168" y="169"/>
                    </a:lnTo>
                    <a:cubicBezTo>
                      <a:pt x="72" y="265"/>
                      <a:pt x="19" y="394"/>
                      <a:pt x="19" y="530"/>
                    </a:cubicBezTo>
                    <a:lnTo>
                      <a:pt x="19" y="530"/>
                    </a:lnTo>
                    <a:cubicBezTo>
                      <a:pt x="19" y="779"/>
                      <a:pt x="206" y="997"/>
                      <a:pt x="452" y="1034"/>
                    </a:cubicBezTo>
                    <a:lnTo>
                      <a:pt x="452" y="1034"/>
                    </a:lnTo>
                    <a:cubicBezTo>
                      <a:pt x="477" y="1038"/>
                      <a:pt x="503" y="1039"/>
                      <a:pt x="529" y="1039"/>
                    </a:cubicBezTo>
                    <a:lnTo>
                      <a:pt x="14406" y="1039"/>
                    </a:lnTo>
                    <a:lnTo>
                      <a:pt x="14406" y="1039"/>
                    </a:lnTo>
                    <a:cubicBezTo>
                      <a:pt x="14431" y="1039"/>
                      <a:pt x="14456" y="1038"/>
                      <a:pt x="14481" y="1034"/>
                    </a:cubicBezTo>
                    <a:lnTo>
                      <a:pt x="14481" y="1034"/>
                    </a:lnTo>
                    <a:cubicBezTo>
                      <a:pt x="14589" y="1018"/>
                      <a:pt x="14689" y="968"/>
                      <a:pt x="14767" y="890"/>
                    </a:cubicBezTo>
                    <a:lnTo>
                      <a:pt x="14767" y="890"/>
                    </a:lnTo>
                    <a:cubicBezTo>
                      <a:pt x="14863" y="794"/>
                      <a:pt x="14916" y="666"/>
                      <a:pt x="14916" y="530"/>
                    </a:cubicBezTo>
                    <a:lnTo>
                      <a:pt x="14916" y="530"/>
                    </a:lnTo>
                    <a:cubicBezTo>
                      <a:pt x="14916" y="337"/>
                      <a:pt x="14810" y="163"/>
                      <a:pt x="14638" y="75"/>
                    </a:cubicBezTo>
                    <a:lnTo>
                      <a:pt x="14638" y="75"/>
                    </a:lnTo>
                    <a:cubicBezTo>
                      <a:pt x="14566" y="38"/>
                      <a:pt x="14488" y="20"/>
                      <a:pt x="14406" y="20"/>
                    </a:cubicBezTo>
                    <a:lnTo>
                      <a:pt x="529" y="20"/>
                    </a:lnTo>
                    <a:close/>
                    <a:moveTo>
                      <a:pt x="14406" y="1059"/>
                    </a:moveTo>
                    <a:lnTo>
                      <a:pt x="529" y="1059"/>
                    </a:lnTo>
                    <a:lnTo>
                      <a:pt x="529" y="1059"/>
                    </a:lnTo>
                    <a:cubicBezTo>
                      <a:pt x="502" y="1059"/>
                      <a:pt x="476" y="1057"/>
                      <a:pt x="450" y="1054"/>
                    </a:cubicBezTo>
                    <a:lnTo>
                      <a:pt x="450" y="1054"/>
                    </a:lnTo>
                    <a:cubicBezTo>
                      <a:pt x="193" y="1014"/>
                      <a:pt x="0" y="789"/>
                      <a:pt x="0" y="530"/>
                    </a:cubicBezTo>
                    <a:lnTo>
                      <a:pt x="0" y="530"/>
                    </a:lnTo>
                    <a:cubicBezTo>
                      <a:pt x="0" y="388"/>
                      <a:pt x="55" y="255"/>
                      <a:pt x="155" y="155"/>
                    </a:cubicBezTo>
                    <a:lnTo>
                      <a:pt x="155" y="155"/>
                    </a:lnTo>
                    <a:cubicBezTo>
                      <a:pt x="255" y="55"/>
                      <a:pt x="388" y="0"/>
                      <a:pt x="529" y="0"/>
                    </a:cubicBezTo>
                    <a:lnTo>
                      <a:pt x="14406" y="0"/>
                    </a:lnTo>
                    <a:lnTo>
                      <a:pt x="14406" y="0"/>
                    </a:lnTo>
                    <a:cubicBezTo>
                      <a:pt x="14491" y="0"/>
                      <a:pt x="14572" y="19"/>
                      <a:pt x="14646" y="58"/>
                    </a:cubicBezTo>
                    <a:lnTo>
                      <a:pt x="14646" y="58"/>
                    </a:lnTo>
                    <a:cubicBezTo>
                      <a:pt x="14825" y="148"/>
                      <a:pt x="14936" y="329"/>
                      <a:pt x="14936" y="530"/>
                    </a:cubicBezTo>
                    <a:lnTo>
                      <a:pt x="14936" y="530"/>
                    </a:lnTo>
                    <a:cubicBezTo>
                      <a:pt x="14936" y="671"/>
                      <a:pt x="14881" y="804"/>
                      <a:pt x="14781" y="904"/>
                    </a:cubicBezTo>
                    <a:lnTo>
                      <a:pt x="14781" y="904"/>
                    </a:lnTo>
                    <a:cubicBezTo>
                      <a:pt x="14700" y="986"/>
                      <a:pt x="14597" y="1037"/>
                      <a:pt x="14484" y="1054"/>
                    </a:cubicBezTo>
                    <a:lnTo>
                      <a:pt x="14484" y="1054"/>
                    </a:lnTo>
                    <a:cubicBezTo>
                      <a:pt x="14458" y="1057"/>
                      <a:pt x="14432" y="1059"/>
                      <a:pt x="14406" y="10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6A6463BD-C301-478F-86DE-F0E1D21FA950}"/>
                </a:ext>
              </a:extLst>
            </p:cNvPr>
            <p:cNvGrpSpPr/>
            <p:nvPr/>
          </p:nvGrpSpPr>
          <p:grpSpPr>
            <a:xfrm>
              <a:off x="10843057" y="7319407"/>
              <a:ext cx="8832641" cy="4268012"/>
              <a:chOff x="10843057" y="7319407"/>
              <a:chExt cx="8832641" cy="4268012"/>
            </a:xfrm>
          </p:grpSpPr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85B46FE5-1339-4319-8DDF-1E349C48B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7977" y="7324901"/>
                <a:ext cx="3015620" cy="1823654"/>
              </a:xfrm>
              <a:custGeom>
                <a:avLst/>
                <a:gdLst>
                  <a:gd name="T0" fmla="*/ 1839 w 2421"/>
                  <a:gd name="T1" fmla="*/ 618 h 1466"/>
                  <a:gd name="T2" fmla="*/ 1839 w 2421"/>
                  <a:gd name="T3" fmla="*/ 618 h 1466"/>
                  <a:gd name="T4" fmla="*/ 1258 w 2421"/>
                  <a:gd name="T5" fmla="*/ 835 h 1466"/>
                  <a:gd name="T6" fmla="*/ 1258 w 2421"/>
                  <a:gd name="T7" fmla="*/ 835 h 1466"/>
                  <a:gd name="T8" fmla="*/ 529 w 2421"/>
                  <a:gd name="T9" fmla="*/ 697 h 1466"/>
                  <a:gd name="T10" fmla="*/ 529 w 2421"/>
                  <a:gd name="T11" fmla="*/ 697 h 1466"/>
                  <a:gd name="T12" fmla="*/ 13 w 2421"/>
                  <a:gd name="T13" fmla="*/ 588 h 1466"/>
                  <a:gd name="T14" fmla="*/ 13 w 2421"/>
                  <a:gd name="T15" fmla="*/ 588 h 1466"/>
                  <a:gd name="T16" fmla="*/ 1310 w 2421"/>
                  <a:gd name="T17" fmla="*/ 7 h 1466"/>
                  <a:gd name="T18" fmla="*/ 1310 w 2421"/>
                  <a:gd name="T19" fmla="*/ 7 h 1466"/>
                  <a:gd name="T20" fmla="*/ 2356 w 2421"/>
                  <a:gd name="T21" fmla="*/ 476 h 1466"/>
                  <a:gd name="T22" fmla="*/ 2356 w 2421"/>
                  <a:gd name="T23" fmla="*/ 476 h 1466"/>
                  <a:gd name="T24" fmla="*/ 1839 w 2421"/>
                  <a:gd name="T25" fmla="*/ 618 h 1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421" h="1466">
                    <a:moveTo>
                      <a:pt x="1839" y="618"/>
                    </a:moveTo>
                    <a:lnTo>
                      <a:pt x="1839" y="618"/>
                    </a:lnTo>
                    <a:cubicBezTo>
                      <a:pt x="1869" y="1435"/>
                      <a:pt x="1258" y="835"/>
                      <a:pt x="1258" y="835"/>
                    </a:cubicBezTo>
                    <a:lnTo>
                      <a:pt x="1258" y="835"/>
                    </a:lnTo>
                    <a:cubicBezTo>
                      <a:pt x="686" y="1465"/>
                      <a:pt x="529" y="697"/>
                      <a:pt x="529" y="697"/>
                    </a:cubicBezTo>
                    <a:lnTo>
                      <a:pt x="529" y="697"/>
                    </a:lnTo>
                    <a:cubicBezTo>
                      <a:pt x="88" y="886"/>
                      <a:pt x="0" y="753"/>
                      <a:pt x="13" y="588"/>
                    </a:cubicBezTo>
                    <a:lnTo>
                      <a:pt x="13" y="588"/>
                    </a:lnTo>
                    <a:cubicBezTo>
                      <a:pt x="442" y="235"/>
                      <a:pt x="888" y="0"/>
                      <a:pt x="1310" y="7"/>
                    </a:cubicBezTo>
                    <a:lnTo>
                      <a:pt x="1310" y="7"/>
                    </a:lnTo>
                    <a:cubicBezTo>
                      <a:pt x="1630" y="12"/>
                      <a:pt x="1987" y="192"/>
                      <a:pt x="2356" y="476"/>
                    </a:cubicBezTo>
                    <a:lnTo>
                      <a:pt x="2356" y="476"/>
                    </a:lnTo>
                    <a:cubicBezTo>
                      <a:pt x="2420" y="1181"/>
                      <a:pt x="1839" y="618"/>
                      <a:pt x="1839" y="61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7EA2BCF7-2245-4BAD-8AD6-51C8879477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27977" y="7319407"/>
                <a:ext cx="2977171" cy="1395206"/>
              </a:xfrm>
              <a:custGeom>
                <a:avLst/>
                <a:gdLst>
                  <a:gd name="T0" fmla="*/ 533 w 2389"/>
                  <a:gd name="T1" fmla="*/ 690 h 1119"/>
                  <a:gd name="T2" fmla="*/ 538 w 2389"/>
                  <a:gd name="T3" fmla="*/ 691 h 1119"/>
                  <a:gd name="T4" fmla="*/ 543 w 2389"/>
                  <a:gd name="T5" fmla="*/ 698 h 1119"/>
                  <a:gd name="T6" fmla="*/ 804 w 2389"/>
                  <a:gd name="T7" fmla="*/ 1068 h 1119"/>
                  <a:gd name="T8" fmla="*/ 1255 w 2389"/>
                  <a:gd name="T9" fmla="*/ 831 h 1119"/>
                  <a:gd name="T10" fmla="*/ 1262 w 2389"/>
                  <a:gd name="T11" fmla="*/ 827 h 1119"/>
                  <a:gd name="T12" fmla="*/ 1269 w 2389"/>
                  <a:gd name="T13" fmla="*/ 831 h 1119"/>
                  <a:gd name="T14" fmla="*/ 1710 w 2389"/>
                  <a:gd name="T15" fmla="*/ 1028 h 1119"/>
                  <a:gd name="T16" fmla="*/ 1834 w 2389"/>
                  <a:gd name="T17" fmla="*/ 621 h 1119"/>
                  <a:gd name="T18" fmla="*/ 1840 w 2389"/>
                  <a:gd name="T19" fmla="*/ 611 h 1119"/>
                  <a:gd name="T20" fmla="*/ 1850 w 2389"/>
                  <a:gd name="T21" fmla="*/ 614 h 1119"/>
                  <a:gd name="T22" fmla="*/ 2270 w 2389"/>
                  <a:gd name="T23" fmla="*/ 813 h 1119"/>
                  <a:gd name="T24" fmla="*/ 2351 w 2389"/>
                  <a:gd name="T25" fmla="*/ 485 h 1119"/>
                  <a:gd name="T26" fmla="*/ 1314 w 2389"/>
                  <a:gd name="T27" fmla="*/ 19 h 1119"/>
                  <a:gd name="T28" fmla="*/ 26 w 2389"/>
                  <a:gd name="T29" fmla="*/ 596 h 1119"/>
                  <a:gd name="T30" fmla="*/ 80 w 2389"/>
                  <a:gd name="T31" fmla="*/ 753 h 1119"/>
                  <a:gd name="T32" fmla="*/ 529 w 2389"/>
                  <a:gd name="T33" fmla="*/ 690 h 1119"/>
                  <a:gd name="T34" fmla="*/ 862 w 2389"/>
                  <a:gd name="T35" fmla="*/ 1096 h 1119"/>
                  <a:gd name="T36" fmla="*/ 799 w 2389"/>
                  <a:gd name="T37" fmla="*/ 1087 h 1119"/>
                  <a:gd name="T38" fmla="*/ 526 w 2389"/>
                  <a:gd name="T39" fmla="*/ 713 h 1119"/>
                  <a:gd name="T40" fmla="*/ 69 w 2389"/>
                  <a:gd name="T41" fmla="*/ 769 h 1119"/>
                  <a:gd name="T42" fmla="*/ 7 w 2389"/>
                  <a:gd name="T43" fmla="*/ 590 h 1119"/>
                  <a:gd name="T44" fmla="*/ 11 w 2389"/>
                  <a:gd name="T45" fmla="*/ 583 h 1119"/>
                  <a:gd name="T46" fmla="*/ 1297 w 2389"/>
                  <a:gd name="T47" fmla="*/ 0 h 1119"/>
                  <a:gd name="T48" fmla="*/ 1315 w 2389"/>
                  <a:gd name="T49" fmla="*/ 0 h 1119"/>
                  <a:gd name="T50" fmla="*/ 2366 w 2389"/>
                  <a:gd name="T51" fmla="*/ 471 h 1119"/>
                  <a:gd name="T52" fmla="*/ 2370 w 2389"/>
                  <a:gd name="T53" fmla="*/ 479 h 1119"/>
                  <a:gd name="T54" fmla="*/ 2278 w 2389"/>
                  <a:gd name="T55" fmla="*/ 831 h 1119"/>
                  <a:gd name="T56" fmla="*/ 1854 w 2389"/>
                  <a:gd name="T57" fmla="*/ 644 h 1119"/>
                  <a:gd name="T58" fmla="*/ 1717 w 2389"/>
                  <a:gd name="T59" fmla="*/ 1046 h 1119"/>
                  <a:gd name="T60" fmla="*/ 1262 w 2389"/>
                  <a:gd name="T61" fmla="*/ 852 h 1119"/>
                  <a:gd name="T62" fmla="*/ 862 w 2389"/>
                  <a:gd name="T63" fmla="*/ 1096 h 1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389" h="1119">
                    <a:moveTo>
                      <a:pt x="533" y="690"/>
                    </a:moveTo>
                    <a:lnTo>
                      <a:pt x="533" y="690"/>
                    </a:lnTo>
                    <a:cubicBezTo>
                      <a:pt x="535" y="690"/>
                      <a:pt x="536" y="690"/>
                      <a:pt x="538" y="691"/>
                    </a:cubicBezTo>
                    <a:lnTo>
                      <a:pt x="538" y="691"/>
                    </a:lnTo>
                    <a:cubicBezTo>
                      <a:pt x="540" y="692"/>
                      <a:pt x="542" y="695"/>
                      <a:pt x="543" y="698"/>
                    </a:cubicBezTo>
                    <a:lnTo>
                      <a:pt x="543" y="698"/>
                    </a:lnTo>
                    <a:cubicBezTo>
                      <a:pt x="543" y="701"/>
                      <a:pt x="610" y="1015"/>
                      <a:pt x="804" y="1068"/>
                    </a:cubicBezTo>
                    <a:lnTo>
                      <a:pt x="804" y="1068"/>
                    </a:lnTo>
                    <a:cubicBezTo>
                      <a:pt x="930" y="1102"/>
                      <a:pt x="1081" y="1022"/>
                      <a:pt x="1255" y="831"/>
                    </a:cubicBezTo>
                    <a:lnTo>
                      <a:pt x="1255" y="831"/>
                    </a:lnTo>
                    <a:cubicBezTo>
                      <a:pt x="1257" y="828"/>
                      <a:pt x="1259" y="828"/>
                      <a:pt x="1262" y="827"/>
                    </a:cubicBezTo>
                    <a:lnTo>
                      <a:pt x="1262" y="827"/>
                    </a:lnTo>
                    <a:cubicBezTo>
                      <a:pt x="1264" y="827"/>
                      <a:pt x="1267" y="828"/>
                      <a:pt x="1269" y="831"/>
                    </a:cubicBezTo>
                    <a:lnTo>
                      <a:pt x="1269" y="831"/>
                    </a:lnTo>
                    <a:cubicBezTo>
                      <a:pt x="1272" y="833"/>
                      <a:pt x="1546" y="1100"/>
                      <a:pt x="1710" y="1028"/>
                    </a:cubicBezTo>
                    <a:lnTo>
                      <a:pt x="1710" y="1028"/>
                    </a:lnTo>
                    <a:cubicBezTo>
                      <a:pt x="1800" y="988"/>
                      <a:pt x="1842" y="851"/>
                      <a:pt x="1834" y="621"/>
                    </a:cubicBezTo>
                    <a:lnTo>
                      <a:pt x="1834" y="621"/>
                    </a:lnTo>
                    <a:cubicBezTo>
                      <a:pt x="1834" y="617"/>
                      <a:pt x="1836" y="613"/>
                      <a:pt x="1840" y="611"/>
                    </a:cubicBezTo>
                    <a:lnTo>
                      <a:pt x="1840" y="611"/>
                    </a:lnTo>
                    <a:cubicBezTo>
                      <a:pt x="1843" y="610"/>
                      <a:pt x="1848" y="611"/>
                      <a:pt x="1850" y="614"/>
                    </a:cubicBezTo>
                    <a:lnTo>
                      <a:pt x="1850" y="614"/>
                    </a:lnTo>
                    <a:cubicBezTo>
                      <a:pt x="1853" y="616"/>
                      <a:pt x="2128" y="880"/>
                      <a:pt x="2270" y="813"/>
                    </a:cubicBezTo>
                    <a:lnTo>
                      <a:pt x="2270" y="813"/>
                    </a:lnTo>
                    <a:cubicBezTo>
                      <a:pt x="2339" y="780"/>
                      <a:pt x="2367" y="670"/>
                      <a:pt x="2351" y="485"/>
                    </a:cubicBezTo>
                    <a:lnTo>
                      <a:pt x="2351" y="485"/>
                    </a:lnTo>
                    <a:cubicBezTo>
                      <a:pt x="1957" y="181"/>
                      <a:pt x="1608" y="24"/>
                      <a:pt x="1314" y="19"/>
                    </a:cubicBezTo>
                    <a:lnTo>
                      <a:pt x="1314" y="19"/>
                    </a:lnTo>
                    <a:cubicBezTo>
                      <a:pt x="935" y="14"/>
                      <a:pt x="501" y="207"/>
                      <a:pt x="26" y="596"/>
                    </a:cubicBezTo>
                    <a:lnTo>
                      <a:pt x="26" y="596"/>
                    </a:lnTo>
                    <a:cubicBezTo>
                      <a:pt x="21" y="671"/>
                      <a:pt x="39" y="724"/>
                      <a:pt x="80" y="753"/>
                    </a:cubicBezTo>
                    <a:lnTo>
                      <a:pt x="80" y="753"/>
                    </a:lnTo>
                    <a:cubicBezTo>
                      <a:pt x="155" y="807"/>
                      <a:pt x="306" y="786"/>
                      <a:pt x="529" y="690"/>
                    </a:cubicBezTo>
                    <a:lnTo>
                      <a:pt x="529" y="690"/>
                    </a:lnTo>
                    <a:cubicBezTo>
                      <a:pt x="530" y="690"/>
                      <a:pt x="532" y="690"/>
                      <a:pt x="533" y="690"/>
                    </a:cubicBezTo>
                    <a:close/>
                    <a:moveTo>
                      <a:pt x="862" y="1096"/>
                    </a:moveTo>
                    <a:lnTo>
                      <a:pt x="862" y="1096"/>
                    </a:lnTo>
                    <a:cubicBezTo>
                      <a:pt x="840" y="1096"/>
                      <a:pt x="820" y="1093"/>
                      <a:pt x="799" y="1087"/>
                    </a:cubicBezTo>
                    <a:lnTo>
                      <a:pt x="799" y="1087"/>
                    </a:lnTo>
                    <a:cubicBezTo>
                      <a:pt x="613" y="1037"/>
                      <a:pt x="540" y="773"/>
                      <a:pt x="526" y="713"/>
                    </a:cubicBezTo>
                    <a:lnTo>
                      <a:pt x="526" y="713"/>
                    </a:lnTo>
                    <a:cubicBezTo>
                      <a:pt x="302" y="808"/>
                      <a:pt x="148" y="827"/>
                      <a:pt x="69" y="769"/>
                    </a:cubicBezTo>
                    <a:lnTo>
                      <a:pt x="69" y="769"/>
                    </a:lnTo>
                    <a:cubicBezTo>
                      <a:pt x="21" y="735"/>
                      <a:pt x="0" y="674"/>
                      <a:pt x="7" y="590"/>
                    </a:cubicBezTo>
                    <a:lnTo>
                      <a:pt x="7" y="590"/>
                    </a:lnTo>
                    <a:cubicBezTo>
                      <a:pt x="7" y="587"/>
                      <a:pt x="9" y="585"/>
                      <a:pt x="11" y="583"/>
                    </a:cubicBezTo>
                    <a:lnTo>
                      <a:pt x="11" y="583"/>
                    </a:lnTo>
                    <a:cubicBezTo>
                      <a:pt x="483" y="196"/>
                      <a:pt x="915" y="0"/>
                      <a:pt x="1297" y="0"/>
                    </a:cubicBezTo>
                    <a:lnTo>
                      <a:pt x="1297" y="0"/>
                    </a:lnTo>
                    <a:cubicBezTo>
                      <a:pt x="1303" y="0"/>
                      <a:pt x="1309" y="0"/>
                      <a:pt x="1315" y="0"/>
                    </a:cubicBezTo>
                    <a:lnTo>
                      <a:pt x="1315" y="0"/>
                    </a:lnTo>
                    <a:cubicBezTo>
                      <a:pt x="1613" y="5"/>
                      <a:pt x="1967" y="164"/>
                      <a:pt x="2366" y="471"/>
                    </a:cubicBezTo>
                    <a:lnTo>
                      <a:pt x="2366" y="471"/>
                    </a:lnTo>
                    <a:cubicBezTo>
                      <a:pt x="2368" y="473"/>
                      <a:pt x="2370" y="476"/>
                      <a:pt x="2370" y="479"/>
                    </a:cubicBezTo>
                    <a:lnTo>
                      <a:pt x="2370" y="479"/>
                    </a:lnTo>
                    <a:cubicBezTo>
                      <a:pt x="2388" y="675"/>
                      <a:pt x="2356" y="794"/>
                      <a:pt x="2278" y="831"/>
                    </a:cubicBezTo>
                    <a:lnTo>
                      <a:pt x="2278" y="831"/>
                    </a:lnTo>
                    <a:cubicBezTo>
                      <a:pt x="2144" y="895"/>
                      <a:pt x="1919" y="703"/>
                      <a:pt x="1854" y="644"/>
                    </a:cubicBezTo>
                    <a:lnTo>
                      <a:pt x="1854" y="644"/>
                    </a:lnTo>
                    <a:cubicBezTo>
                      <a:pt x="1859" y="869"/>
                      <a:pt x="1813" y="1004"/>
                      <a:pt x="1717" y="1046"/>
                    </a:cubicBezTo>
                    <a:lnTo>
                      <a:pt x="1717" y="1046"/>
                    </a:lnTo>
                    <a:cubicBezTo>
                      <a:pt x="1555" y="1118"/>
                      <a:pt x="1309" y="896"/>
                      <a:pt x="1262" y="852"/>
                    </a:cubicBezTo>
                    <a:lnTo>
                      <a:pt x="1262" y="852"/>
                    </a:lnTo>
                    <a:cubicBezTo>
                      <a:pt x="1114" y="1014"/>
                      <a:pt x="979" y="1096"/>
                      <a:pt x="862" y="10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4CDDF1A4-F838-453F-8254-4AD3F9B8F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5028" y="7918138"/>
                <a:ext cx="8788698" cy="3658295"/>
              </a:xfrm>
              <a:custGeom>
                <a:avLst/>
                <a:gdLst>
                  <a:gd name="T0" fmla="*/ 7054 w 7055"/>
                  <a:gd name="T1" fmla="*/ 2935 h 2936"/>
                  <a:gd name="T2" fmla="*/ 0 w 7055"/>
                  <a:gd name="T3" fmla="*/ 2935 h 2936"/>
                  <a:gd name="T4" fmla="*/ 0 w 7055"/>
                  <a:gd name="T5" fmla="*/ 2935 h 2936"/>
                  <a:gd name="T6" fmla="*/ 2235 w 7055"/>
                  <a:gd name="T7" fmla="*/ 112 h 2936"/>
                  <a:gd name="T8" fmla="*/ 2235 w 7055"/>
                  <a:gd name="T9" fmla="*/ 112 h 2936"/>
                  <a:gd name="T10" fmla="*/ 2751 w 7055"/>
                  <a:gd name="T11" fmla="*/ 221 h 2936"/>
                  <a:gd name="T12" fmla="*/ 2751 w 7055"/>
                  <a:gd name="T13" fmla="*/ 221 h 2936"/>
                  <a:gd name="T14" fmla="*/ 3480 w 7055"/>
                  <a:gd name="T15" fmla="*/ 359 h 2936"/>
                  <a:gd name="T16" fmla="*/ 3480 w 7055"/>
                  <a:gd name="T17" fmla="*/ 359 h 2936"/>
                  <a:gd name="T18" fmla="*/ 4061 w 7055"/>
                  <a:gd name="T19" fmla="*/ 142 h 2936"/>
                  <a:gd name="T20" fmla="*/ 4061 w 7055"/>
                  <a:gd name="T21" fmla="*/ 142 h 2936"/>
                  <a:gd name="T22" fmla="*/ 4578 w 7055"/>
                  <a:gd name="T23" fmla="*/ 0 h 2936"/>
                  <a:gd name="T24" fmla="*/ 4578 w 7055"/>
                  <a:gd name="T25" fmla="*/ 0 h 2936"/>
                  <a:gd name="T26" fmla="*/ 7054 w 7055"/>
                  <a:gd name="T27" fmla="*/ 2935 h 2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7055" h="2936">
                    <a:moveTo>
                      <a:pt x="7054" y="2935"/>
                    </a:moveTo>
                    <a:lnTo>
                      <a:pt x="0" y="2935"/>
                    </a:lnTo>
                    <a:lnTo>
                      <a:pt x="0" y="2935"/>
                    </a:lnTo>
                    <a:cubicBezTo>
                      <a:pt x="224" y="2552"/>
                      <a:pt x="1177" y="979"/>
                      <a:pt x="2235" y="112"/>
                    </a:cubicBezTo>
                    <a:lnTo>
                      <a:pt x="2235" y="112"/>
                    </a:lnTo>
                    <a:cubicBezTo>
                      <a:pt x="2222" y="277"/>
                      <a:pt x="2310" y="410"/>
                      <a:pt x="2751" y="221"/>
                    </a:cubicBezTo>
                    <a:lnTo>
                      <a:pt x="2751" y="221"/>
                    </a:lnTo>
                    <a:cubicBezTo>
                      <a:pt x="2751" y="221"/>
                      <a:pt x="2908" y="989"/>
                      <a:pt x="3480" y="359"/>
                    </a:cubicBezTo>
                    <a:lnTo>
                      <a:pt x="3480" y="359"/>
                    </a:lnTo>
                    <a:cubicBezTo>
                      <a:pt x="3480" y="359"/>
                      <a:pt x="4091" y="959"/>
                      <a:pt x="4061" y="142"/>
                    </a:cubicBezTo>
                    <a:lnTo>
                      <a:pt x="4061" y="142"/>
                    </a:lnTo>
                    <a:cubicBezTo>
                      <a:pt x="4061" y="142"/>
                      <a:pt x="4642" y="705"/>
                      <a:pt x="4578" y="0"/>
                    </a:cubicBezTo>
                    <a:lnTo>
                      <a:pt x="4578" y="0"/>
                    </a:lnTo>
                    <a:cubicBezTo>
                      <a:pt x="5471" y="690"/>
                      <a:pt x="6427" y="1995"/>
                      <a:pt x="7054" y="29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993C8157-2222-4EE1-8DC0-1AA9800BF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3057" y="7890672"/>
                <a:ext cx="8832641" cy="3696747"/>
              </a:xfrm>
              <a:custGeom>
                <a:avLst/>
                <a:gdLst>
                  <a:gd name="T0" fmla="*/ 34 w 7091"/>
                  <a:gd name="T1" fmla="*/ 2946 h 2967"/>
                  <a:gd name="T2" fmla="*/ 7052 w 7091"/>
                  <a:gd name="T3" fmla="*/ 2946 h 2967"/>
                  <a:gd name="T4" fmla="*/ 7052 w 7091"/>
                  <a:gd name="T5" fmla="*/ 2946 h 2967"/>
                  <a:gd name="T6" fmla="*/ 4607 w 7091"/>
                  <a:gd name="T7" fmla="*/ 43 h 2967"/>
                  <a:gd name="T8" fmla="*/ 4607 w 7091"/>
                  <a:gd name="T9" fmla="*/ 43 h 2967"/>
                  <a:gd name="T10" fmla="*/ 4513 w 7091"/>
                  <a:gd name="T11" fmla="*/ 373 h 2967"/>
                  <a:gd name="T12" fmla="*/ 4513 w 7091"/>
                  <a:gd name="T13" fmla="*/ 373 h 2967"/>
                  <a:gd name="T14" fmla="*/ 4089 w 7091"/>
                  <a:gd name="T15" fmla="*/ 186 h 2967"/>
                  <a:gd name="T16" fmla="*/ 4089 w 7091"/>
                  <a:gd name="T17" fmla="*/ 186 h 2967"/>
                  <a:gd name="T18" fmla="*/ 3952 w 7091"/>
                  <a:gd name="T19" fmla="*/ 588 h 2967"/>
                  <a:gd name="T20" fmla="*/ 3952 w 7091"/>
                  <a:gd name="T21" fmla="*/ 588 h 2967"/>
                  <a:gd name="T22" fmla="*/ 3497 w 7091"/>
                  <a:gd name="T23" fmla="*/ 394 h 2967"/>
                  <a:gd name="T24" fmla="*/ 3497 w 7091"/>
                  <a:gd name="T25" fmla="*/ 394 h 2967"/>
                  <a:gd name="T26" fmla="*/ 3034 w 7091"/>
                  <a:gd name="T27" fmla="*/ 629 h 2967"/>
                  <a:gd name="T28" fmla="*/ 3034 w 7091"/>
                  <a:gd name="T29" fmla="*/ 629 h 2967"/>
                  <a:gd name="T30" fmla="*/ 2761 w 7091"/>
                  <a:gd name="T31" fmla="*/ 255 h 2967"/>
                  <a:gd name="T32" fmla="*/ 2761 w 7091"/>
                  <a:gd name="T33" fmla="*/ 255 h 2967"/>
                  <a:gd name="T34" fmla="*/ 2304 w 7091"/>
                  <a:gd name="T35" fmla="*/ 311 h 2967"/>
                  <a:gd name="T36" fmla="*/ 2304 w 7091"/>
                  <a:gd name="T37" fmla="*/ 311 h 2967"/>
                  <a:gd name="T38" fmla="*/ 2241 w 7091"/>
                  <a:gd name="T39" fmla="*/ 155 h 2967"/>
                  <a:gd name="T40" fmla="*/ 2241 w 7091"/>
                  <a:gd name="T41" fmla="*/ 155 h 2967"/>
                  <a:gd name="T42" fmla="*/ 34 w 7091"/>
                  <a:gd name="T43" fmla="*/ 2946 h 2967"/>
                  <a:gd name="T44" fmla="*/ 7090 w 7091"/>
                  <a:gd name="T45" fmla="*/ 2966 h 2967"/>
                  <a:gd name="T46" fmla="*/ 0 w 7091"/>
                  <a:gd name="T47" fmla="*/ 2966 h 2967"/>
                  <a:gd name="T48" fmla="*/ 9 w 7091"/>
                  <a:gd name="T49" fmla="*/ 2951 h 2967"/>
                  <a:gd name="T50" fmla="*/ 9 w 7091"/>
                  <a:gd name="T51" fmla="*/ 2951 h 2967"/>
                  <a:gd name="T52" fmla="*/ 2246 w 7091"/>
                  <a:gd name="T53" fmla="*/ 125 h 2967"/>
                  <a:gd name="T54" fmla="*/ 2264 w 7091"/>
                  <a:gd name="T55" fmla="*/ 110 h 2967"/>
                  <a:gd name="T56" fmla="*/ 2262 w 7091"/>
                  <a:gd name="T57" fmla="*/ 133 h 2967"/>
                  <a:gd name="T58" fmla="*/ 2262 w 7091"/>
                  <a:gd name="T59" fmla="*/ 133 h 2967"/>
                  <a:gd name="T60" fmla="*/ 2315 w 7091"/>
                  <a:gd name="T61" fmla="*/ 295 h 2967"/>
                  <a:gd name="T62" fmla="*/ 2315 w 7091"/>
                  <a:gd name="T63" fmla="*/ 295 h 2967"/>
                  <a:gd name="T64" fmla="*/ 2764 w 7091"/>
                  <a:gd name="T65" fmla="*/ 232 h 2967"/>
                  <a:gd name="T66" fmla="*/ 2775 w 7091"/>
                  <a:gd name="T67" fmla="*/ 227 h 2967"/>
                  <a:gd name="T68" fmla="*/ 2778 w 7091"/>
                  <a:gd name="T69" fmla="*/ 240 h 2967"/>
                  <a:gd name="T70" fmla="*/ 2778 w 7091"/>
                  <a:gd name="T71" fmla="*/ 240 h 2967"/>
                  <a:gd name="T72" fmla="*/ 3039 w 7091"/>
                  <a:gd name="T73" fmla="*/ 610 h 2967"/>
                  <a:gd name="T74" fmla="*/ 3039 w 7091"/>
                  <a:gd name="T75" fmla="*/ 610 h 2967"/>
                  <a:gd name="T76" fmla="*/ 3490 w 7091"/>
                  <a:gd name="T77" fmla="*/ 373 h 2967"/>
                  <a:gd name="T78" fmla="*/ 3497 w 7091"/>
                  <a:gd name="T79" fmla="*/ 365 h 2967"/>
                  <a:gd name="T80" fmla="*/ 3504 w 7091"/>
                  <a:gd name="T81" fmla="*/ 373 h 2967"/>
                  <a:gd name="T82" fmla="*/ 3504 w 7091"/>
                  <a:gd name="T83" fmla="*/ 373 h 2967"/>
                  <a:gd name="T84" fmla="*/ 3945 w 7091"/>
                  <a:gd name="T85" fmla="*/ 570 h 2967"/>
                  <a:gd name="T86" fmla="*/ 3945 w 7091"/>
                  <a:gd name="T87" fmla="*/ 570 h 2967"/>
                  <a:gd name="T88" fmla="*/ 4069 w 7091"/>
                  <a:gd name="T89" fmla="*/ 163 h 2967"/>
                  <a:gd name="T90" fmla="*/ 4068 w 7091"/>
                  <a:gd name="T91" fmla="*/ 139 h 2967"/>
                  <a:gd name="T92" fmla="*/ 4085 w 7091"/>
                  <a:gd name="T93" fmla="*/ 156 h 2967"/>
                  <a:gd name="T94" fmla="*/ 4085 w 7091"/>
                  <a:gd name="T95" fmla="*/ 156 h 2967"/>
                  <a:gd name="T96" fmla="*/ 4505 w 7091"/>
                  <a:gd name="T97" fmla="*/ 355 h 2967"/>
                  <a:gd name="T98" fmla="*/ 4505 w 7091"/>
                  <a:gd name="T99" fmla="*/ 355 h 2967"/>
                  <a:gd name="T100" fmla="*/ 4585 w 7091"/>
                  <a:gd name="T101" fmla="*/ 23 h 2967"/>
                  <a:gd name="T102" fmla="*/ 4584 w 7091"/>
                  <a:gd name="T103" fmla="*/ 0 h 2967"/>
                  <a:gd name="T104" fmla="*/ 4601 w 7091"/>
                  <a:gd name="T105" fmla="*/ 13 h 2967"/>
                  <a:gd name="T106" fmla="*/ 4601 w 7091"/>
                  <a:gd name="T107" fmla="*/ 13 h 2967"/>
                  <a:gd name="T108" fmla="*/ 7079 w 7091"/>
                  <a:gd name="T109" fmla="*/ 2951 h 2967"/>
                  <a:gd name="T110" fmla="*/ 7090 w 7091"/>
                  <a:gd name="T111" fmla="*/ 2966 h 2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091" h="2967">
                    <a:moveTo>
                      <a:pt x="34" y="2946"/>
                    </a:moveTo>
                    <a:lnTo>
                      <a:pt x="7052" y="2946"/>
                    </a:lnTo>
                    <a:lnTo>
                      <a:pt x="7052" y="2946"/>
                    </a:lnTo>
                    <a:cubicBezTo>
                      <a:pt x="6417" y="1994"/>
                      <a:pt x="5483" y="726"/>
                      <a:pt x="4607" y="43"/>
                    </a:cubicBezTo>
                    <a:lnTo>
                      <a:pt x="4607" y="43"/>
                    </a:lnTo>
                    <a:cubicBezTo>
                      <a:pt x="4620" y="226"/>
                      <a:pt x="4589" y="337"/>
                      <a:pt x="4513" y="373"/>
                    </a:cubicBezTo>
                    <a:lnTo>
                      <a:pt x="4513" y="373"/>
                    </a:lnTo>
                    <a:cubicBezTo>
                      <a:pt x="4379" y="437"/>
                      <a:pt x="4154" y="245"/>
                      <a:pt x="4089" y="186"/>
                    </a:cubicBezTo>
                    <a:lnTo>
                      <a:pt x="4089" y="186"/>
                    </a:lnTo>
                    <a:cubicBezTo>
                      <a:pt x="4094" y="411"/>
                      <a:pt x="4048" y="546"/>
                      <a:pt x="3952" y="588"/>
                    </a:cubicBezTo>
                    <a:lnTo>
                      <a:pt x="3952" y="588"/>
                    </a:lnTo>
                    <a:cubicBezTo>
                      <a:pt x="3790" y="660"/>
                      <a:pt x="3544" y="438"/>
                      <a:pt x="3497" y="394"/>
                    </a:cubicBezTo>
                    <a:lnTo>
                      <a:pt x="3497" y="394"/>
                    </a:lnTo>
                    <a:cubicBezTo>
                      <a:pt x="3321" y="586"/>
                      <a:pt x="3165" y="665"/>
                      <a:pt x="3034" y="629"/>
                    </a:cubicBezTo>
                    <a:lnTo>
                      <a:pt x="3034" y="629"/>
                    </a:lnTo>
                    <a:cubicBezTo>
                      <a:pt x="2848" y="579"/>
                      <a:pt x="2775" y="315"/>
                      <a:pt x="2761" y="255"/>
                    </a:cubicBezTo>
                    <a:lnTo>
                      <a:pt x="2761" y="255"/>
                    </a:lnTo>
                    <a:cubicBezTo>
                      <a:pt x="2537" y="350"/>
                      <a:pt x="2383" y="369"/>
                      <a:pt x="2304" y="311"/>
                    </a:cubicBezTo>
                    <a:lnTo>
                      <a:pt x="2304" y="311"/>
                    </a:lnTo>
                    <a:cubicBezTo>
                      <a:pt x="2260" y="280"/>
                      <a:pt x="2240" y="227"/>
                      <a:pt x="2241" y="155"/>
                    </a:cubicBezTo>
                    <a:lnTo>
                      <a:pt x="2241" y="155"/>
                    </a:lnTo>
                    <a:cubicBezTo>
                      <a:pt x="1217" y="1002"/>
                      <a:pt x="305" y="2485"/>
                      <a:pt x="34" y="2946"/>
                    </a:cubicBezTo>
                    <a:close/>
                    <a:moveTo>
                      <a:pt x="7090" y="2966"/>
                    </a:moveTo>
                    <a:lnTo>
                      <a:pt x="0" y="2966"/>
                    </a:lnTo>
                    <a:lnTo>
                      <a:pt x="9" y="2951"/>
                    </a:lnTo>
                    <a:lnTo>
                      <a:pt x="9" y="2951"/>
                    </a:lnTo>
                    <a:cubicBezTo>
                      <a:pt x="270" y="2504"/>
                      <a:pt x="1200" y="982"/>
                      <a:pt x="2246" y="125"/>
                    </a:cubicBezTo>
                    <a:lnTo>
                      <a:pt x="2264" y="110"/>
                    </a:lnTo>
                    <a:lnTo>
                      <a:pt x="2262" y="133"/>
                    </a:lnTo>
                    <a:lnTo>
                      <a:pt x="2262" y="133"/>
                    </a:lnTo>
                    <a:cubicBezTo>
                      <a:pt x="2255" y="211"/>
                      <a:pt x="2274" y="265"/>
                      <a:pt x="2315" y="295"/>
                    </a:cubicBezTo>
                    <a:lnTo>
                      <a:pt x="2315" y="295"/>
                    </a:lnTo>
                    <a:cubicBezTo>
                      <a:pt x="2390" y="349"/>
                      <a:pt x="2541" y="328"/>
                      <a:pt x="2764" y="232"/>
                    </a:cubicBezTo>
                    <a:lnTo>
                      <a:pt x="2775" y="227"/>
                    </a:lnTo>
                    <a:lnTo>
                      <a:pt x="2778" y="240"/>
                    </a:lnTo>
                    <a:lnTo>
                      <a:pt x="2778" y="240"/>
                    </a:lnTo>
                    <a:cubicBezTo>
                      <a:pt x="2778" y="243"/>
                      <a:pt x="2845" y="557"/>
                      <a:pt x="3039" y="610"/>
                    </a:cubicBezTo>
                    <a:lnTo>
                      <a:pt x="3039" y="610"/>
                    </a:lnTo>
                    <a:cubicBezTo>
                      <a:pt x="3165" y="644"/>
                      <a:pt x="3316" y="564"/>
                      <a:pt x="3490" y="373"/>
                    </a:cubicBezTo>
                    <a:lnTo>
                      <a:pt x="3497" y="365"/>
                    </a:lnTo>
                    <a:lnTo>
                      <a:pt x="3504" y="373"/>
                    </a:lnTo>
                    <a:lnTo>
                      <a:pt x="3504" y="373"/>
                    </a:lnTo>
                    <a:cubicBezTo>
                      <a:pt x="3507" y="375"/>
                      <a:pt x="3781" y="642"/>
                      <a:pt x="3945" y="570"/>
                    </a:cubicBezTo>
                    <a:lnTo>
                      <a:pt x="3945" y="570"/>
                    </a:lnTo>
                    <a:cubicBezTo>
                      <a:pt x="4035" y="530"/>
                      <a:pt x="4077" y="393"/>
                      <a:pt x="4069" y="163"/>
                    </a:cubicBezTo>
                    <a:lnTo>
                      <a:pt x="4068" y="139"/>
                    </a:lnTo>
                    <a:lnTo>
                      <a:pt x="4085" y="156"/>
                    </a:lnTo>
                    <a:lnTo>
                      <a:pt x="4085" y="156"/>
                    </a:lnTo>
                    <a:cubicBezTo>
                      <a:pt x="4088" y="158"/>
                      <a:pt x="4363" y="422"/>
                      <a:pt x="4505" y="355"/>
                    </a:cubicBezTo>
                    <a:lnTo>
                      <a:pt x="4505" y="355"/>
                    </a:lnTo>
                    <a:cubicBezTo>
                      <a:pt x="4575" y="322"/>
                      <a:pt x="4602" y="210"/>
                      <a:pt x="4585" y="23"/>
                    </a:cubicBezTo>
                    <a:lnTo>
                      <a:pt x="4584" y="0"/>
                    </a:lnTo>
                    <a:lnTo>
                      <a:pt x="4601" y="13"/>
                    </a:lnTo>
                    <a:lnTo>
                      <a:pt x="4601" y="13"/>
                    </a:lnTo>
                    <a:cubicBezTo>
                      <a:pt x="5489" y="698"/>
                      <a:pt x="6438" y="1989"/>
                      <a:pt x="7079" y="2951"/>
                    </a:cubicBezTo>
                    <a:lnTo>
                      <a:pt x="7090" y="29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312C6158-340B-41FB-AB6A-0334F9567062}"/>
                </a:ext>
              </a:extLst>
            </p:cNvPr>
            <p:cNvGrpSpPr/>
            <p:nvPr/>
          </p:nvGrpSpPr>
          <p:grpSpPr>
            <a:xfrm>
              <a:off x="5465474" y="8396022"/>
              <a:ext cx="6597014" cy="3191397"/>
              <a:chOff x="5465474" y="8396022"/>
              <a:chExt cx="6597014" cy="3191397"/>
            </a:xfrm>
          </p:grpSpPr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A8607B54-A99F-41C5-9508-CAD3C1753B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3069" y="8407008"/>
                <a:ext cx="2213655" cy="1060138"/>
              </a:xfrm>
              <a:custGeom>
                <a:avLst/>
                <a:gdLst>
                  <a:gd name="T0" fmla="*/ 1777 w 1778"/>
                  <a:gd name="T1" fmla="*/ 483 h 853"/>
                  <a:gd name="T2" fmla="*/ 1777 w 1778"/>
                  <a:gd name="T3" fmla="*/ 483 h 853"/>
                  <a:gd name="T4" fmla="*/ 1709 w 1778"/>
                  <a:gd name="T5" fmla="*/ 632 h 853"/>
                  <a:gd name="T6" fmla="*/ 1709 w 1778"/>
                  <a:gd name="T7" fmla="*/ 632 h 853"/>
                  <a:gd name="T8" fmla="*/ 1253 w 1778"/>
                  <a:gd name="T9" fmla="*/ 565 h 853"/>
                  <a:gd name="T10" fmla="*/ 1253 w 1778"/>
                  <a:gd name="T11" fmla="*/ 565 h 853"/>
                  <a:gd name="T12" fmla="*/ 839 w 1778"/>
                  <a:gd name="T13" fmla="*/ 841 h 853"/>
                  <a:gd name="T14" fmla="*/ 839 w 1778"/>
                  <a:gd name="T15" fmla="*/ 841 h 853"/>
                  <a:gd name="T16" fmla="*/ 474 w 1778"/>
                  <a:gd name="T17" fmla="*/ 565 h 853"/>
                  <a:gd name="T18" fmla="*/ 474 w 1778"/>
                  <a:gd name="T19" fmla="*/ 565 h 853"/>
                  <a:gd name="T20" fmla="*/ 43 w 1778"/>
                  <a:gd name="T21" fmla="*/ 306 h 853"/>
                  <a:gd name="T22" fmla="*/ 43 w 1778"/>
                  <a:gd name="T23" fmla="*/ 306 h 853"/>
                  <a:gd name="T24" fmla="*/ 839 w 1778"/>
                  <a:gd name="T25" fmla="*/ 4 h 853"/>
                  <a:gd name="T26" fmla="*/ 839 w 1778"/>
                  <a:gd name="T27" fmla="*/ 4 h 853"/>
                  <a:gd name="T28" fmla="*/ 1777 w 1778"/>
                  <a:gd name="T29" fmla="*/ 483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778" h="853">
                    <a:moveTo>
                      <a:pt x="1777" y="483"/>
                    </a:moveTo>
                    <a:lnTo>
                      <a:pt x="1777" y="483"/>
                    </a:lnTo>
                    <a:cubicBezTo>
                      <a:pt x="1770" y="541"/>
                      <a:pt x="1747" y="595"/>
                      <a:pt x="1709" y="632"/>
                    </a:cubicBezTo>
                    <a:lnTo>
                      <a:pt x="1709" y="632"/>
                    </a:lnTo>
                    <a:cubicBezTo>
                      <a:pt x="1602" y="741"/>
                      <a:pt x="1374" y="734"/>
                      <a:pt x="1253" y="565"/>
                    </a:cubicBezTo>
                    <a:lnTo>
                      <a:pt x="1253" y="565"/>
                    </a:lnTo>
                    <a:cubicBezTo>
                      <a:pt x="1189" y="740"/>
                      <a:pt x="1019" y="852"/>
                      <a:pt x="839" y="841"/>
                    </a:cubicBezTo>
                    <a:lnTo>
                      <a:pt x="839" y="841"/>
                    </a:lnTo>
                    <a:cubicBezTo>
                      <a:pt x="676" y="832"/>
                      <a:pt x="533" y="723"/>
                      <a:pt x="474" y="565"/>
                    </a:cubicBezTo>
                    <a:lnTo>
                      <a:pt x="474" y="565"/>
                    </a:lnTo>
                    <a:cubicBezTo>
                      <a:pt x="5" y="749"/>
                      <a:pt x="0" y="486"/>
                      <a:pt x="43" y="306"/>
                    </a:cubicBezTo>
                    <a:lnTo>
                      <a:pt x="43" y="306"/>
                    </a:lnTo>
                    <a:cubicBezTo>
                      <a:pt x="309" y="118"/>
                      <a:pt x="580" y="0"/>
                      <a:pt x="839" y="4"/>
                    </a:cubicBezTo>
                    <a:lnTo>
                      <a:pt x="839" y="4"/>
                    </a:lnTo>
                    <a:cubicBezTo>
                      <a:pt x="1122" y="9"/>
                      <a:pt x="1446" y="197"/>
                      <a:pt x="1777" y="48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C47E8F11-6D80-405A-8E01-282C79E443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3069" y="8396022"/>
                <a:ext cx="2224641" cy="1076615"/>
              </a:xfrm>
              <a:custGeom>
                <a:avLst/>
                <a:gdLst>
                  <a:gd name="T0" fmla="*/ 474 w 1787"/>
                  <a:gd name="T1" fmla="*/ 566 h 863"/>
                  <a:gd name="T2" fmla="*/ 474 w 1787"/>
                  <a:gd name="T3" fmla="*/ 566 h 863"/>
                  <a:gd name="T4" fmla="*/ 479 w 1787"/>
                  <a:gd name="T5" fmla="*/ 567 h 863"/>
                  <a:gd name="T6" fmla="*/ 479 w 1787"/>
                  <a:gd name="T7" fmla="*/ 567 h 863"/>
                  <a:gd name="T8" fmla="*/ 484 w 1787"/>
                  <a:gd name="T9" fmla="*/ 572 h 863"/>
                  <a:gd name="T10" fmla="*/ 484 w 1787"/>
                  <a:gd name="T11" fmla="*/ 572 h 863"/>
                  <a:gd name="T12" fmla="*/ 840 w 1787"/>
                  <a:gd name="T13" fmla="*/ 841 h 863"/>
                  <a:gd name="T14" fmla="*/ 840 w 1787"/>
                  <a:gd name="T15" fmla="*/ 841 h 863"/>
                  <a:gd name="T16" fmla="*/ 1244 w 1787"/>
                  <a:gd name="T17" fmla="*/ 572 h 863"/>
                  <a:gd name="T18" fmla="*/ 1244 w 1787"/>
                  <a:gd name="T19" fmla="*/ 572 h 863"/>
                  <a:gd name="T20" fmla="*/ 1252 w 1787"/>
                  <a:gd name="T21" fmla="*/ 566 h 863"/>
                  <a:gd name="T22" fmla="*/ 1252 w 1787"/>
                  <a:gd name="T23" fmla="*/ 566 h 863"/>
                  <a:gd name="T24" fmla="*/ 1261 w 1787"/>
                  <a:gd name="T25" fmla="*/ 570 h 863"/>
                  <a:gd name="T26" fmla="*/ 1261 w 1787"/>
                  <a:gd name="T27" fmla="*/ 570 h 863"/>
                  <a:gd name="T28" fmla="*/ 1498 w 1787"/>
                  <a:gd name="T29" fmla="*/ 704 h 863"/>
                  <a:gd name="T30" fmla="*/ 1498 w 1787"/>
                  <a:gd name="T31" fmla="*/ 704 h 863"/>
                  <a:gd name="T32" fmla="*/ 1702 w 1787"/>
                  <a:gd name="T33" fmla="*/ 636 h 863"/>
                  <a:gd name="T34" fmla="*/ 1702 w 1787"/>
                  <a:gd name="T35" fmla="*/ 636 h 863"/>
                  <a:gd name="T36" fmla="*/ 1766 w 1787"/>
                  <a:gd name="T37" fmla="*/ 497 h 863"/>
                  <a:gd name="T38" fmla="*/ 1766 w 1787"/>
                  <a:gd name="T39" fmla="*/ 497 h 863"/>
                  <a:gd name="T40" fmla="*/ 839 w 1787"/>
                  <a:gd name="T41" fmla="*/ 24 h 863"/>
                  <a:gd name="T42" fmla="*/ 839 w 1787"/>
                  <a:gd name="T43" fmla="*/ 24 h 863"/>
                  <a:gd name="T44" fmla="*/ 52 w 1787"/>
                  <a:gd name="T45" fmla="*/ 321 h 863"/>
                  <a:gd name="T46" fmla="*/ 52 w 1787"/>
                  <a:gd name="T47" fmla="*/ 321 h 863"/>
                  <a:gd name="T48" fmla="*/ 89 w 1787"/>
                  <a:gd name="T49" fmla="*/ 590 h 863"/>
                  <a:gd name="T50" fmla="*/ 89 w 1787"/>
                  <a:gd name="T51" fmla="*/ 590 h 863"/>
                  <a:gd name="T52" fmla="*/ 471 w 1787"/>
                  <a:gd name="T53" fmla="*/ 566 h 863"/>
                  <a:gd name="T54" fmla="*/ 471 w 1787"/>
                  <a:gd name="T55" fmla="*/ 566 h 863"/>
                  <a:gd name="T56" fmla="*/ 474 w 1787"/>
                  <a:gd name="T57" fmla="*/ 566 h 863"/>
                  <a:gd name="T58" fmla="*/ 862 w 1787"/>
                  <a:gd name="T59" fmla="*/ 862 h 863"/>
                  <a:gd name="T60" fmla="*/ 862 w 1787"/>
                  <a:gd name="T61" fmla="*/ 862 h 863"/>
                  <a:gd name="T62" fmla="*/ 838 w 1787"/>
                  <a:gd name="T63" fmla="*/ 861 h 863"/>
                  <a:gd name="T64" fmla="*/ 838 w 1787"/>
                  <a:gd name="T65" fmla="*/ 861 h 863"/>
                  <a:gd name="T66" fmla="*/ 469 w 1787"/>
                  <a:gd name="T67" fmla="*/ 588 h 863"/>
                  <a:gd name="T68" fmla="*/ 469 w 1787"/>
                  <a:gd name="T69" fmla="*/ 588 h 863"/>
                  <a:gd name="T70" fmla="*/ 76 w 1787"/>
                  <a:gd name="T71" fmla="*/ 605 h 863"/>
                  <a:gd name="T72" fmla="*/ 76 w 1787"/>
                  <a:gd name="T73" fmla="*/ 605 h 863"/>
                  <a:gd name="T74" fmla="*/ 33 w 1787"/>
                  <a:gd name="T75" fmla="*/ 314 h 863"/>
                  <a:gd name="T76" fmla="*/ 33 w 1787"/>
                  <a:gd name="T77" fmla="*/ 314 h 863"/>
                  <a:gd name="T78" fmla="*/ 38 w 1787"/>
                  <a:gd name="T79" fmla="*/ 308 h 863"/>
                  <a:gd name="T80" fmla="*/ 38 w 1787"/>
                  <a:gd name="T81" fmla="*/ 308 h 863"/>
                  <a:gd name="T82" fmla="*/ 840 w 1787"/>
                  <a:gd name="T83" fmla="*/ 4 h 863"/>
                  <a:gd name="T84" fmla="*/ 840 w 1787"/>
                  <a:gd name="T85" fmla="*/ 4 h 863"/>
                  <a:gd name="T86" fmla="*/ 1783 w 1787"/>
                  <a:gd name="T87" fmla="*/ 485 h 863"/>
                  <a:gd name="T88" fmla="*/ 1783 w 1787"/>
                  <a:gd name="T89" fmla="*/ 485 h 863"/>
                  <a:gd name="T90" fmla="*/ 1786 w 1787"/>
                  <a:gd name="T91" fmla="*/ 494 h 863"/>
                  <a:gd name="T92" fmla="*/ 1786 w 1787"/>
                  <a:gd name="T93" fmla="*/ 494 h 863"/>
                  <a:gd name="T94" fmla="*/ 1715 w 1787"/>
                  <a:gd name="T95" fmla="*/ 650 h 863"/>
                  <a:gd name="T96" fmla="*/ 1715 w 1787"/>
                  <a:gd name="T97" fmla="*/ 650 h 863"/>
                  <a:gd name="T98" fmla="*/ 1496 w 1787"/>
                  <a:gd name="T99" fmla="*/ 723 h 863"/>
                  <a:gd name="T100" fmla="*/ 1496 w 1787"/>
                  <a:gd name="T101" fmla="*/ 723 h 863"/>
                  <a:gd name="T102" fmla="*/ 1256 w 1787"/>
                  <a:gd name="T103" fmla="*/ 595 h 863"/>
                  <a:gd name="T104" fmla="*/ 1256 w 1787"/>
                  <a:gd name="T105" fmla="*/ 595 h 863"/>
                  <a:gd name="T106" fmla="*/ 862 w 1787"/>
                  <a:gd name="T107" fmla="*/ 862 h 8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787" h="863">
                    <a:moveTo>
                      <a:pt x="474" y="566"/>
                    </a:moveTo>
                    <a:lnTo>
                      <a:pt x="474" y="566"/>
                    </a:lnTo>
                    <a:cubicBezTo>
                      <a:pt x="476" y="566"/>
                      <a:pt x="477" y="566"/>
                      <a:pt x="479" y="567"/>
                    </a:cubicBezTo>
                    <a:lnTo>
                      <a:pt x="479" y="567"/>
                    </a:lnTo>
                    <a:cubicBezTo>
                      <a:pt x="481" y="567"/>
                      <a:pt x="483" y="570"/>
                      <a:pt x="484" y="572"/>
                    </a:cubicBezTo>
                    <a:lnTo>
                      <a:pt x="484" y="572"/>
                    </a:lnTo>
                    <a:cubicBezTo>
                      <a:pt x="540" y="726"/>
                      <a:pt x="680" y="832"/>
                      <a:pt x="840" y="841"/>
                    </a:cubicBezTo>
                    <a:lnTo>
                      <a:pt x="840" y="841"/>
                    </a:lnTo>
                    <a:cubicBezTo>
                      <a:pt x="1015" y="852"/>
                      <a:pt x="1181" y="741"/>
                      <a:pt x="1244" y="572"/>
                    </a:cubicBezTo>
                    <a:lnTo>
                      <a:pt x="1244" y="572"/>
                    </a:lnTo>
                    <a:cubicBezTo>
                      <a:pt x="1245" y="568"/>
                      <a:pt x="1248" y="566"/>
                      <a:pt x="1252" y="566"/>
                    </a:cubicBezTo>
                    <a:lnTo>
                      <a:pt x="1252" y="566"/>
                    </a:lnTo>
                    <a:cubicBezTo>
                      <a:pt x="1255" y="566"/>
                      <a:pt x="1259" y="567"/>
                      <a:pt x="1261" y="570"/>
                    </a:cubicBezTo>
                    <a:lnTo>
                      <a:pt x="1261" y="570"/>
                    </a:lnTo>
                    <a:cubicBezTo>
                      <a:pt x="1317" y="647"/>
                      <a:pt x="1404" y="696"/>
                      <a:pt x="1498" y="704"/>
                    </a:cubicBezTo>
                    <a:lnTo>
                      <a:pt x="1498" y="704"/>
                    </a:lnTo>
                    <a:cubicBezTo>
                      <a:pt x="1577" y="710"/>
                      <a:pt x="1653" y="685"/>
                      <a:pt x="1702" y="636"/>
                    </a:cubicBezTo>
                    <a:lnTo>
                      <a:pt x="1702" y="636"/>
                    </a:lnTo>
                    <a:cubicBezTo>
                      <a:pt x="1736" y="601"/>
                      <a:pt x="1759" y="552"/>
                      <a:pt x="1766" y="497"/>
                    </a:cubicBezTo>
                    <a:lnTo>
                      <a:pt x="1766" y="497"/>
                    </a:lnTo>
                    <a:cubicBezTo>
                      <a:pt x="1407" y="187"/>
                      <a:pt x="1095" y="28"/>
                      <a:pt x="839" y="24"/>
                    </a:cubicBezTo>
                    <a:lnTo>
                      <a:pt x="839" y="24"/>
                    </a:lnTo>
                    <a:cubicBezTo>
                      <a:pt x="603" y="20"/>
                      <a:pt x="338" y="120"/>
                      <a:pt x="52" y="321"/>
                    </a:cubicBezTo>
                    <a:lnTo>
                      <a:pt x="52" y="321"/>
                    </a:lnTo>
                    <a:cubicBezTo>
                      <a:pt x="31" y="412"/>
                      <a:pt x="21" y="532"/>
                      <a:pt x="89" y="590"/>
                    </a:cubicBezTo>
                    <a:lnTo>
                      <a:pt x="89" y="590"/>
                    </a:lnTo>
                    <a:cubicBezTo>
                      <a:pt x="154" y="648"/>
                      <a:pt x="284" y="640"/>
                      <a:pt x="471" y="566"/>
                    </a:cubicBezTo>
                    <a:lnTo>
                      <a:pt x="471" y="566"/>
                    </a:lnTo>
                    <a:cubicBezTo>
                      <a:pt x="472" y="566"/>
                      <a:pt x="473" y="566"/>
                      <a:pt x="474" y="566"/>
                    </a:cubicBezTo>
                    <a:close/>
                    <a:moveTo>
                      <a:pt x="862" y="862"/>
                    </a:moveTo>
                    <a:lnTo>
                      <a:pt x="862" y="862"/>
                    </a:lnTo>
                    <a:cubicBezTo>
                      <a:pt x="854" y="862"/>
                      <a:pt x="846" y="861"/>
                      <a:pt x="838" y="861"/>
                    </a:cubicBezTo>
                    <a:lnTo>
                      <a:pt x="838" y="861"/>
                    </a:lnTo>
                    <a:cubicBezTo>
                      <a:pt x="675" y="852"/>
                      <a:pt x="530" y="745"/>
                      <a:pt x="469" y="588"/>
                    </a:cubicBezTo>
                    <a:lnTo>
                      <a:pt x="469" y="588"/>
                    </a:lnTo>
                    <a:cubicBezTo>
                      <a:pt x="279" y="661"/>
                      <a:pt x="147" y="667"/>
                      <a:pt x="76" y="605"/>
                    </a:cubicBezTo>
                    <a:lnTo>
                      <a:pt x="76" y="605"/>
                    </a:lnTo>
                    <a:cubicBezTo>
                      <a:pt x="0" y="539"/>
                      <a:pt x="11" y="410"/>
                      <a:pt x="33" y="314"/>
                    </a:cubicBezTo>
                    <a:lnTo>
                      <a:pt x="33" y="314"/>
                    </a:lnTo>
                    <a:cubicBezTo>
                      <a:pt x="34" y="311"/>
                      <a:pt x="35" y="309"/>
                      <a:pt x="38" y="308"/>
                    </a:cubicBezTo>
                    <a:lnTo>
                      <a:pt x="38" y="308"/>
                    </a:lnTo>
                    <a:cubicBezTo>
                      <a:pt x="328" y="102"/>
                      <a:pt x="598" y="0"/>
                      <a:pt x="840" y="4"/>
                    </a:cubicBezTo>
                    <a:lnTo>
                      <a:pt x="840" y="4"/>
                    </a:lnTo>
                    <a:cubicBezTo>
                      <a:pt x="1101" y="8"/>
                      <a:pt x="1419" y="170"/>
                      <a:pt x="1783" y="485"/>
                    </a:cubicBezTo>
                    <a:lnTo>
                      <a:pt x="1783" y="485"/>
                    </a:lnTo>
                    <a:cubicBezTo>
                      <a:pt x="1785" y="488"/>
                      <a:pt x="1786" y="491"/>
                      <a:pt x="1786" y="494"/>
                    </a:cubicBezTo>
                    <a:lnTo>
                      <a:pt x="1786" y="494"/>
                    </a:lnTo>
                    <a:cubicBezTo>
                      <a:pt x="1779" y="556"/>
                      <a:pt x="1754" y="611"/>
                      <a:pt x="1715" y="650"/>
                    </a:cubicBezTo>
                    <a:lnTo>
                      <a:pt x="1715" y="650"/>
                    </a:lnTo>
                    <a:cubicBezTo>
                      <a:pt x="1663" y="703"/>
                      <a:pt x="1582" y="730"/>
                      <a:pt x="1496" y="723"/>
                    </a:cubicBezTo>
                    <a:lnTo>
                      <a:pt x="1496" y="723"/>
                    </a:lnTo>
                    <a:cubicBezTo>
                      <a:pt x="1402" y="716"/>
                      <a:pt x="1315" y="669"/>
                      <a:pt x="1256" y="595"/>
                    </a:cubicBezTo>
                    <a:lnTo>
                      <a:pt x="1256" y="595"/>
                    </a:lnTo>
                    <a:cubicBezTo>
                      <a:pt x="1189" y="756"/>
                      <a:pt x="1032" y="862"/>
                      <a:pt x="862" y="8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B5624629-6912-48F7-AD48-BDBD868DBA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87446" y="8786022"/>
                <a:ext cx="6553071" cy="2784916"/>
              </a:xfrm>
              <a:custGeom>
                <a:avLst/>
                <a:gdLst>
                  <a:gd name="T0" fmla="*/ 5258 w 5259"/>
                  <a:gd name="T1" fmla="*/ 2235 h 2236"/>
                  <a:gd name="T2" fmla="*/ 0 w 5259"/>
                  <a:gd name="T3" fmla="*/ 2235 h 2236"/>
                  <a:gd name="T4" fmla="*/ 0 w 5259"/>
                  <a:gd name="T5" fmla="*/ 2235 h 2236"/>
                  <a:gd name="T6" fmla="*/ 1837 w 5259"/>
                  <a:gd name="T7" fmla="*/ 0 h 2236"/>
                  <a:gd name="T8" fmla="*/ 1837 w 5259"/>
                  <a:gd name="T9" fmla="*/ 0 h 2236"/>
                  <a:gd name="T10" fmla="*/ 2268 w 5259"/>
                  <a:gd name="T11" fmla="*/ 259 h 2236"/>
                  <a:gd name="T12" fmla="*/ 2268 w 5259"/>
                  <a:gd name="T13" fmla="*/ 259 h 2236"/>
                  <a:gd name="T14" fmla="*/ 2633 w 5259"/>
                  <a:gd name="T15" fmla="*/ 535 h 2236"/>
                  <a:gd name="T16" fmla="*/ 2633 w 5259"/>
                  <a:gd name="T17" fmla="*/ 535 h 2236"/>
                  <a:gd name="T18" fmla="*/ 3047 w 5259"/>
                  <a:gd name="T19" fmla="*/ 259 h 2236"/>
                  <a:gd name="T20" fmla="*/ 3047 w 5259"/>
                  <a:gd name="T21" fmla="*/ 259 h 2236"/>
                  <a:gd name="T22" fmla="*/ 3503 w 5259"/>
                  <a:gd name="T23" fmla="*/ 326 h 2236"/>
                  <a:gd name="T24" fmla="*/ 3503 w 5259"/>
                  <a:gd name="T25" fmla="*/ 326 h 2236"/>
                  <a:gd name="T26" fmla="*/ 3571 w 5259"/>
                  <a:gd name="T27" fmla="*/ 177 h 2236"/>
                  <a:gd name="T28" fmla="*/ 3571 w 5259"/>
                  <a:gd name="T29" fmla="*/ 177 h 2236"/>
                  <a:gd name="T30" fmla="*/ 5258 w 5259"/>
                  <a:gd name="T31" fmla="*/ 2235 h 2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5259" h="2236">
                    <a:moveTo>
                      <a:pt x="5258" y="2235"/>
                    </a:moveTo>
                    <a:lnTo>
                      <a:pt x="0" y="2235"/>
                    </a:lnTo>
                    <a:lnTo>
                      <a:pt x="0" y="2235"/>
                    </a:lnTo>
                    <a:cubicBezTo>
                      <a:pt x="179" y="1929"/>
                      <a:pt x="982" y="604"/>
                      <a:pt x="1837" y="0"/>
                    </a:cubicBezTo>
                    <a:lnTo>
                      <a:pt x="1837" y="0"/>
                    </a:lnTo>
                    <a:cubicBezTo>
                      <a:pt x="1794" y="180"/>
                      <a:pt x="1799" y="443"/>
                      <a:pt x="2268" y="259"/>
                    </a:cubicBezTo>
                    <a:lnTo>
                      <a:pt x="2268" y="259"/>
                    </a:lnTo>
                    <a:cubicBezTo>
                      <a:pt x="2327" y="417"/>
                      <a:pt x="2470" y="526"/>
                      <a:pt x="2633" y="535"/>
                    </a:cubicBezTo>
                    <a:lnTo>
                      <a:pt x="2633" y="535"/>
                    </a:lnTo>
                    <a:cubicBezTo>
                      <a:pt x="2813" y="546"/>
                      <a:pt x="2983" y="434"/>
                      <a:pt x="3047" y="259"/>
                    </a:cubicBezTo>
                    <a:lnTo>
                      <a:pt x="3047" y="259"/>
                    </a:lnTo>
                    <a:cubicBezTo>
                      <a:pt x="3168" y="428"/>
                      <a:pt x="3396" y="435"/>
                      <a:pt x="3503" y="326"/>
                    </a:cubicBezTo>
                    <a:lnTo>
                      <a:pt x="3503" y="326"/>
                    </a:lnTo>
                    <a:cubicBezTo>
                      <a:pt x="3541" y="289"/>
                      <a:pt x="3564" y="235"/>
                      <a:pt x="3571" y="177"/>
                    </a:cubicBezTo>
                    <a:lnTo>
                      <a:pt x="3571" y="177"/>
                    </a:lnTo>
                    <a:cubicBezTo>
                      <a:pt x="4189" y="712"/>
                      <a:pt x="4828" y="1589"/>
                      <a:pt x="5258" y="22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id="{B8923E08-7800-4363-9058-F20D316001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5474" y="8758556"/>
                <a:ext cx="6597014" cy="2828863"/>
              </a:xfrm>
              <a:custGeom>
                <a:avLst/>
                <a:gdLst>
                  <a:gd name="T0" fmla="*/ 34 w 5294"/>
                  <a:gd name="T1" fmla="*/ 2248 h 2269"/>
                  <a:gd name="T2" fmla="*/ 5256 w 5294"/>
                  <a:gd name="T3" fmla="*/ 2248 h 2269"/>
                  <a:gd name="T4" fmla="*/ 5256 w 5294"/>
                  <a:gd name="T5" fmla="*/ 2248 h 2269"/>
                  <a:gd name="T6" fmla="*/ 3594 w 5294"/>
                  <a:gd name="T7" fmla="*/ 219 h 2269"/>
                  <a:gd name="T8" fmla="*/ 3594 w 5294"/>
                  <a:gd name="T9" fmla="*/ 219 h 2269"/>
                  <a:gd name="T10" fmla="*/ 3526 w 5294"/>
                  <a:gd name="T11" fmla="*/ 357 h 2269"/>
                  <a:gd name="T12" fmla="*/ 3526 w 5294"/>
                  <a:gd name="T13" fmla="*/ 357 h 2269"/>
                  <a:gd name="T14" fmla="*/ 3307 w 5294"/>
                  <a:gd name="T15" fmla="*/ 430 h 2269"/>
                  <a:gd name="T16" fmla="*/ 3307 w 5294"/>
                  <a:gd name="T17" fmla="*/ 430 h 2269"/>
                  <a:gd name="T18" fmla="*/ 3067 w 5294"/>
                  <a:gd name="T19" fmla="*/ 302 h 2269"/>
                  <a:gd name="T20" fmla="*/ 3067 w 5294"/>
                  <a:gd name="T21" fmla="*/ 302 h 2269"/>
                  <a:gd name="T22" fmla="*/ 2649 w 5294"/>
                  <a:gd name="T23" fmla="*/ 568 h 2269"/>
                  <a:gd name="T24" fmla="*/ 2649 w 5294"/>
                  <a:gd name="T25" fmla="*/ 568 h 2269"/>
                  <a:gd name="T26" fmla="*/ 2280 w 5294"/>
                  <a:gd name="T27" fmla="*/ 295 h 2269"/>
                  <a:gd name="T28" fmla="*/ 2280 w 5294"/>
                  <a:gd name="T29" fmla="*/ 295 h 2269"/>
                  <a:gd name="T30" fmla="*/ 1887 w 5294"/>
                  <a:gd name="T31" fmla="*/ 312 h 2269"/>
                  <a:gd name="T32" fmla="*/ 1887 w 5294"/>
                  <a:gd name="T33" fmla="*/ 312 h 2269"/>
                  <a:gd name="T34" fmla="*/ 1839 w 5294"/>
                  <a:gd name="T35" fmla="*/ 45 h 2269"/>
                  <a:gd name="T36" fmla="*/ 1839 w 5294"/>
                  <a:gd name="T37" fmla="*/ 45 h 2269"/>
                  <a:gd name="T38" fmla="*/ 34 w 5294"/>
                  <a:gd name="T39" fmla="*/ 2248 h 2269"/>
                  <a:gd name="T40" fmla="*/ 5293 w 5294"/>
                  <a:gd name="T41" fmla="*/ 2268 h 2269"/>
                  <a:gd name="T42" fmla="*/ 0 w 5294"/>
                  <a:gd name="T43" fmla="*/ 2268 h 2269"/>
                  <a:gd name="T44" fmla="*/ 8 w 5294"/>
                  <a:gd name="T45" fmla="*/ 2253 h 2269"/>
                  <a:gd name="T46" fmla="*/ 8 w 5294"/>
                  <a:gd name="T47" fmla="*/ 2253 h 2269"/>
                  <a:gd name="T48" fmla="*/ 1849 w 5294"/>
                  <a:gd name="T49" fmla="*/ 15 h 2269"/>
                  <a:gd name="T50" fmla="*/ 1870 w 5294"/>
                  <a:gd name="T51" fmla="*/ 0 h 2269"/>
                  <a:gd name="T52" fmla="*/ 1864 w 5294"/>
                  <a:gd name="T53" fmla="*/ 25 h 2269"/>
                  <a:gd name="T54" fmla="*/ 1864 w 5294"/>
                  <a:gd name="T55" fmla="*/ 25 h 2269"/>
                  <a:gd name="T56" fmla="*/ 1900 w 5294"/>
                  <a:gd name="T57" fmla="*/ 297 h 2269"/>
                  <a:gd name="T58" fmla="*/ 1900 w 5294"/>
                  <a:gd name="T59" fmla="*/ 297 h 2269"/>
                  <a:gd name="T60" fmla="*/ 2282 w 5294"/>
                  <a:gd name="T61" fmla="*/ 273 h 2269"/>
                  <a:gd name="T62" fmla="*/ 2292 w 5294"/>
                  <a:gd name="T63" fmla="*/ 269 h 2269"/>
                  <a:gd name="T64" fmla="*/ 2295 w 5294"/>
                  <a:gd name="T65" fmla="*/ 279 h 2269"/>
                  <a:gd name="T66" fmla="*/ 2295 w 5294"/>
                  <a:gd name="T67" fmla="*/ 279 h 2269"/>
                  <a:gd name="T68" fmla="*/ 2651 w 5294"/>
                  <a:gd name="T69" fmla="*/ 548 h 2269"/>
                  <a:gd name="T70" fmla="*/ 2651 w 5294"/>
                  <a:gd name="T71" fmla="*/ 548 h 2269"/>
                  <a:gd name="T72" fmla="*/ 3055 w 5294"/>
                  <a:gd name="T73" fmla="*/ 279 h 2269"/>
                  <a:gd name="T74" fmla="*/ 3061 w 5294"/>
                  <a:gd name="T75" fmla="*/ 262 h 2269"/>
                  <a:gd name="T76" fmla="*/ 3072 w 5294"/>
                  <a:gd name="T77" fmla="*/ 277 h 2269"/>
                  <a:gd name="T78" fmla="*/ 3072 w 5294"/>
                  <a:gd name="T79" fmla="*/ 277 h 2269"/>
                  <a:gd name="T80" fmla="*/ 3309 w 5294"/>
                  <a:gd name="T81" fmla="*/ 411 h 2269"/>
                  <a:gd name="T82" fmla="*/ 3309 w 5294"/>
                  <a:gd name="T83" fmla="*/ 411 h 2269"/>
                  <a:gd name="T84" fmla="*/ 3513 w 5294"/>
                  <a:gd name="T85" fmla="*/ 343 h 2269"/>
                  <a:gd name="T86" fmla="*/ 3513 w 5294"/>
                  <a:gd name="T87" fmla="*/ 343 h 2269"/>
                  <a:gd name="T88" fmla="*/ 3578 w 5294"/>
                  <a:gd name="T89" fmla="*/ 199 h 2269"/>
                  <a:gd name="T90" fmla="*/ 3579 w 5294"/>
                  <a:gd name="T91" fmla="*/ 180 h 2269"/>
                  <a:gd name="T92" fmla="*/ 3594 w 5294"/>
                  <a:gd name="T93" fmla="*/ 192 h 2269"/>
                  <a:gd name="T94" fmla="*/ 3594 w 5294"/>
                  <a:gd name="T95" fmla="*/ 192 h 2269"/>
                  <a:gd name="T96" fmla="*/ 5283 w 5294"/>
                  <a:gd name="T97" fmla="*/ 2253 h 2269"/>
                  <a:gd name="T98" fmla="*/ 5293 w 5294"/>
                  <a:gd name="T99" fmla="*/ 2268 h 2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294" h="2269">
                    <a:moveTo>
                      <a:pt x="34" y="2248"/>
                    </a:moveTo>
                    <a:lnTo>
                      <a:pt x="5256" y="2248"/>
                    </a:lnTo>
                    <a:lnTo>
                      <a:pt x="5256" y="2248"/>
                    </a:lnTo>
                    <a:cubicBezTo>
                      <a:pt x="4831" y="1612"/>
                      <a:pt x="4203" y="751"/>
                      <a:pt x="3594" y="219"/>
                    </a:cubicBezTo>
                    <a:lnTo>
                      <a:pt x="3594" y="219"/>
                    </a:lnTo>
                    <a:cubicBezTo>
                      <a:pt x="3585" y="274"/>
                      <a:pt x="3561" y="322"/>
                      <a:pt x="3526" y="357"/>
                    </a:cubicBezTo>
                    <a:lnTo>
                      <a:pt x="3526" y="357"/>
                    </a:lnTo>
                    <a:cubicBezTo>
                      <a:pt x="3474" y="410"/>
                      <a:pt x="3393" y="437"/>
                      <a:pt x="3307" y="430"/>
                    </a:cubicBezTo>
                    <a:lnTo>
                      <a:pt x="3307" y="430"/>
                    </a:lnTo>
                    <a:cubicBezTo>
                      <a:pt x="3213" y="423"/>
                      <a:pt x="3126" y="376"/>
                      <a:pt x="3067" y="302"/>
                    </a:cubicBezTo>
                    <a:lnTo>
                      <a:pt x="3067" y="302"/>
                    </a:lnTo>
                    <a:cubicBezTo>
                      <a:pt x="2997" y="470"/>
                      <a:pt x="2828" y="579"/>
                      <a:pt x="2649" y="568"/>
                    </a:cubicBezTo>
                    <a:lnTo>
                      <a:pt x="2649" y="568"/>
                    </a:lnTo>
                    <a:cubicBezTo>
                      <a:pt x="2486" y="559"/>
                      <a:pt x="2341" y="452"/>
                      <a:pt x="2280" y="295"/>
                    </a:cubicBezTo>
                    <a:lnTo>
                      <a:pt x="2280" y="295"/>
                    </a:lnTo>
                    <a:cubicBezTo>
                      <a:pt x="2090" y="368"/>
                      <a:pt x="1958" y="374"/>
                      <a:pt x="1887" y="312"/>
                    </a:cubicBezTo>
                    <a:lnTo>
                      <a:pt x="1887" y="312"/>
                    </a:lnTo>
                    <a:cubicBezTo>
                      <a:pt x="1817" y="252"/>
                      <a:pt x="1821" y="139"/>
                      <a:pt x="1839" y="45"/>
                    </a:cubicBezTo>
                    <a:lnTo>
                      <a:pt x="1839" y="45"/>
                    </a:lnTo>
                    <a:cubicBezTo>
                      <a:pt x="1001" y="650"/>
                      <a:pt x="208" y="1952"/>
                      <a:pt x="34" y="2248"/>
                    </a:cubicBezTo>
                    <a:close/>
                    <a:moveTo>
                      <a:pt x="5293" y="2268"/>
                    </a:moveTo>
                    <a:lnTo>
                      <a:pt x="0" y="2268"/>
                    </a:lnTo>
                    <a:lnTo>
                      <a:pt x="8" y="2253"/>
                    </a:lnTo>
                    <a:lnTo>
                      <a:pt x="8" y="2253"/>
                    </a:lnTo>
                    <a:cubicBezTo>
                      <a:pt x="164" y="1986"/>
                      <a:pt x="985" y="625"/>
                      <a:pt x="1849" y="15"/>
                    </a:cubicBezTo>
                    <a:lnTo>
                      <a:pt x="1870" y="0"/>
                    </a:lnTo>
                    <a:lnTo>
                      <a:pt x="1864" y="25"/>
                    </a:lnTo>
                    <a:lnTo>
                      <a:pt x="1864" y="25"/>
                    </a:lnTo>
                    <a:cubicBezTo>
                      <a:pt x="1842" y="117"/>
                      <a:pt x="1831" y="238"/>
                      <a:pt x="1900" y="297"/>
                    </a:cubicBezTo>
                    <a:lnTo>
                      <a:pt x="1900" y="297"/>
                    </a:lnTo>
                    <a:cubicBezTo>
                      <a:pt x="1965" y="355"/>
                      <a:pt x="2095" y="347"/>
                      <a:pt x="2282" y="273"/>
                    </a:cubicBezTo>
                    <a:lnTo>
                      <a:pt x="2292" y="269"/>
                    </a:lnTo>
                    <a:lnTo>
                      <a:pt x="2295" y="279"/>
                    </a:lnTo>
                    <a:lnTo>
                      <a:pt x="2295" y="279"/>
                    </a:lnTo>
                    <a:cubicBezTo>
                      <a:pt x="2351" y="433"/>
                      <a:pt x="2491" y="539"/>
                      <a:pt x="2651" y="548"/>
                    </a:cubicBezTo>
                    <a:lnTo>
                      <a:pt x="2651" y="548"/>
                    </a:lnTo>
                    <a:cubicBezTo>
                      <a:pt x="2826" y="559"/>
                      <a:pt x="2992" y="448"/>
                      <a:pt x="3055" y="279"/>
                    </a:cubicBezTo>
                    <a:lnTo>
                      <a:pt x="3061" y="262"/>
                    </a:lnTo>
                    <a:lnTo>
                      <a:pt x="3072" y="277"/>
                    </a:lnTo>
                    <a:lnTo>
                      <a:pt x="3072" y="277"/>
                    </a:lnTo>
                    <a:cubicBezTo>
                      <a:pt x="3128" y="354"/>
                      <a:pt x="3215" y="403"/>
                      <a:pt x="3309" y="411"/>
                    </a:cubicBezTo>
                    <a:lnTo>
                      <a:pt x="3309" y="411"/>
                    </a:lnTo>
                    <a:cubicBezTo>
                      <a:pt x="3388" y="417"/>
                      <a:pt x="3464" y="392"/>
                      <a:pt x="3513" y="343"/>
                    </a:cubicBezTo>
                    <a:lnTo>
                      <a:pt x="3513" y="343"/>
                    </a:lnTo>
                    <a:cubicBezTo>
                      <a:pt x="3548" y="307"/>
                      <a:pt x="3571" y="256"/>
                      <a:pt x="3578" y="199"/>
                    </a:cubicBezTo>
                    <a:lnTo>
                      <a:pt x="3579" y="180"/>
                    </a:lnTo>
                    <a:lnTo>
                      <a:pt x="3594" y="192"/>
                    </a:lnTo>
                    <a:lnTo>
                      <a:pt x="3594" y="192"/>
                    </a:lnTo>
                    <a:cubicBezTo>
                      <a:pt x="4213" y="729"/>
                      <a:pt x="4854" y="1609"/>
                      <a:pt x="5283" y="2253"/>
                    </a:cubicBezTo>
                    <a:lnTo>
                      <a:pt x="5293" y="226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" name="Grupo 22">
              <a:extLst>
                <a:ext uri="{FF2B5EF4-FFF2-40B4-BE49-F238E27FC236}">
                  <a16:creationId xmlns:a16="http://schemas.microsoft.com/office/drawing/2014/main" id="{D6AA8CA7-C202-49C8-A65F-A697F0724851}"/>
                </a:ext>
              </a:extLst>
            </p:cNvPr>
            <p:cNvGrpSpPr/>
            <p:nvPr/>
          </p:nvGrpSpPr>
          <p:grpSpPr>
            <a:xfrm>
              <a:off x="16769936" y="10324044"/>
              <a:ext cx="4712939" cy="1329290"/>
              <a:chOff x="16769936" y="10324044"/>
              <a:chExt cx="4712939" cy="1329290"/>
            </a:xfrm>
          </p:grpSpPr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F1BE3443-463E-443D-804B-3F13E71C8D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80922" y="10340521"/>
                <a:ext cx="4690967" cy="1301827"/>
              </a:xfrm>
              <a:custGeom>
                <a:avLst/>
                <a:gdLst>
                  <a:gd name="T0" fmla="*/ 3764 w 3765"/>
                  <a:gd name="T1" fmla="*/ 916 h 1047"/>
                  <a:gd name="T2" fmla="*/ 3764 w 3765"/>
                  <a:gd name="T3" fmla="*/ 916 h 1047"/>
                  <a:gd name="T4" fmla="*/ 3731 w 3765"/>
                  <a:gd name="T5" fmla="*/ 1046 h 1047"/>
                  <a:gd name="T6" fmla="*/ 3731 w 3765"/>
                  <a:gd name="T7" fmla="*/ 1046 h 1047"/>
                  <a:gd name="T8" fmla="*/ 3495 w 3765"/>
                  <a:gd name="T9" fmla="*/ 990 h 1047"/>
                  <a:gd name="T10" fmla="*/ 8 w 3765"/>
                  <a:gd name="T11" fmla="*/ 990 h 1047"/>
                  <a:gd name="T12" fmla="*/ 8 w 3765"/>
                  <a:gd name="T13" fmla="*/ 990 h 1047"/>
                  <a:gd name="T14" fmla="*/ 0 w 3765"/>
                  <a:gd name="T15" fmla="*/ 926 h 1047"/>
                  <a:gd name="T16" fmla="*/ 0 w 3765"/>
                  <a:gd name="T17" fmla="*/ 926 h 1047"/>
                  <a:gd name="T18" fmla="*/ 266 w 3765"/>
                  <a:gd name="T19" fmla="*/ 660 h 1047"/>
                  <a:gd name="T20" fmla="*/ 266 w 3765"/>
                  <a:gd name="T21" fmla="*/ 660 h 1047"/>
                  <a:gd name="T22" fmla="*/ 368 w 3765"/>
                  <a:gd name="T23" fmla="*/ 680 h 1047"/>
                  <a:gd name="T24" fmla="*/ 368 w 3765"/>
                  <a:gd name="T25" fmla="*/ 680 h 1047"/>
                  <a:gd name="T26" fmla="*/ 705 w 3765"/>
                  <a:gd name="T27" fmla="*/ 463 h 1047"/>
                  <a:gd name="T28" fmla="*/ 705 w 3765"/>
                  <a:gd name="T29" fmla="*/ 463 h 1047"/>
                  <a:gd name="T30" fmla="*/ 841 w 3765"/>
                  <a:gd name="T31" fmla="*/ 489 h 1047"/>
                  <a:gd name="T32" fmla="*/ 841 w 3765"/>
                  <a:gd name="T33" fmla="*/ 489 h 1047"/>
                  <a:gd name="T34" fmla="*/ 1557 w 3765"/>
                  <a:gd name="T35" fmla="*/ 0 h 1047"/>
                  <a:gd name="T36" fmla="*/ 1557 w 3765"/>
                  <a:gd name="T37" fmla="*/ 0 h 1047"/>
                  <a:gd name="T38" fmla="*/ 2262 w 3765"/>
                  <a:gd name="T39" fmla="*/ 462 h 1047"/>
                  <a:gd name="T40" fmla="*/ 2262 w 3765"/>
                  <a:gd name="T41" fmla="*/ 462 h 1047"/>
                  <a:gd name="T42" fmla="*/ 2626 w 3765"/>
                  <a:gd name="T43" fmla="*/ 197 h 1047"/>
                  <a:gd name="T44" fmla="*/ 2626 w 3765"/>
                  <a:gd name="T45" fmla="*/ 197 h 1047"/>
                  <a:gd name="T46" fmla="*/ 2996 w 3765"/>
                  <a:gd name="T47" fmla="*/ 474 h 1047"/>
                  <a:gd name="T48" fmla="*/ 2996 w 3765"/>
                  <a:gd name="T49" fmla="*/ 474 h 1047"/>
                  <a:gd name="T50" fmla="*/ 3168 w 3765"/>
                  <a:gd name="T51" fmla="*/ 375 h 1047"/>
                  <a:gd name="T52" fmla="*/ 3168 w 3765"/>
                  <a:gd name="T53" fmla="*/ 375 h 1047"/>
                  <a:gd name="T54" fmla="*/ 3454 w 3765"/>
                  <a:gd name="T55" fmla="*/ 642 h 1047"/>
                  <a:gd name="T56" fmla="*/ 3454 w 3765"/>
                  <a:gd name="T57" fmla="*/ 642 h 1047"/>
                  <a:gd name="T58" fmla="*/ 3488 w 3765"/>
                  <a:gd name="T59" fmla="*/ 640 h 1047"/>
                  <a:gd name="T60" fmla="*/ 3488 w 3765"/>
                  <a:gd name="T61" fmla="*/ 640 h 1047"/>
                  <a:gd name="T62" fmla="*/ 3764 w 3765"/>
                  <a:gd name="T63" fmla="*/ 916 h 10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765" h="1047">
                    <a:moveTo>
                      <a:pt x="3764" y="916"/>
                    </a:moveTo>
                    <a:lnTo>
                      <a:pt x="3764" y="916"/>
                    </a:lnTo>
                    <a:cubicBezTo>
                      <a:pt x="3764" y="963"/>
                      <a:pt x="3752" y="1007"/>
                      <a:pt x="3731" y="1046"/>
                    </a:cubicBezTo>
                    <a:lnTo>
                      <a:pt x="3731" y="1046"/>
                    </a:lnTo>
                    <a:cubicBezTo>
                      <a:pt x="3661" y="1010"/>
                      <a:pt x="3580" y="990"/>
                      <a:pt x="3495" y="990"/>
                    </a:cubicBezTo>
                    <a:lnTo>
                      <a:pt x="8" y="990"/>
                    </a:lnTo>
                    <a:lnTo>
                      <a:pt x="8" y="990"/>
                    </a:lnTo>
                    <a:cubicBezTo>
                      <a:pt x="3" y="970"/>
                      <a:pt x="0" y="948"/>
                      <a:pt x="0" y="926"/>
                    </a:cubicBezTo>
                    <a:lnTo>
                      <a:pt x="0" y="926"/>
                    </a:lnTo>
                    <a:cubicBezTo>
                      <a:pt x="0" y="779"/>
                      <a:pt x="120" y="660"/>
                      <a:pt x="266" y="660"/>
                    </a:cubicBezTo>
                    <a:lnTo>
                      <a:pt x="266" y="660"/>
                    </a:lnTo>
                    <a:cubicBezTo>
                      <a:pt x="302" y="660"/>
                      <a:pt x="337" y="667"/>
                      <a:pt x="368" y="680"/>
                    </a:cubicBezTo>
                    <a:lnTo>
                      <a:pt x="368" y="680"/>
                    </a:lnTo>
                    <a:cubicBezTo>
                      <a:pt x="426" y="552"/>
                      <a:pt x="555" y="463"/>
                      <a:pt x="705" y="463"/>
                    </a:cubicBezTo>
                    <a:lnTo>
                      <a:pt x="705" y="463"/>
                    </a:lnTo>
                    <a:cubicBezTo>
                      <a:pt x="753" y="463"/>
                      <a:pt x="799" y="472"/>
                      <a:pt x="841" y="489"/>
                    </a:cubicBezTo>
                    <a:lnTo>
                      <a:pt x="841" y="489"/>
                    </a:lnTo>
                    <a:cubicBezTo>
                      <a:pt x="953" y="202"/>
                      <a:pt x="1231" y="0"/>
                      <a:pt x="1557" y="0"/>
                    </a:cubicBezTo>
                    <a:lnTo>
                      <a:pt x="1557" y="0"/>
                    </a:lnTo>
                    <a:cubicBezTo>
                      <a:pt x="1872" y="0"/>
                      <a:pt x="2143" y="190"/>
                      <a:pt x="2262" y="462"/>
                    </a:cubicBezTo>
                    <a:lnTo>
                      <a:pt x="2262" y="462"/>
                    </a:lnTo>
                    <a:cubicBezTo>
                      <a:pt x="2333" y="303"/>
                      <a:pt x="2470" y="197"/>
                      <a:pt x="2626" y="197"/>
                    </a:cubicBezTo>
                    <a:lnTo>
                      <a:pt x="2626" y="197"/>
                    </a:lnTo>
                    <a:cubicBezTo>
                      <a:pt x="2786" y="197"/>
                      <a:pt x="2926" y="309"/>
                      <a:pt x="2996" y="474"/>
                    </a:cubicBezTo>
                    <a:lnTo>
                      <a:pt x="2996" y="474"/>
                    </a:lnTo>
                    <a:cubicBezTo>
                      <a:pt x="3042" y="415"/>
                      <a:pt x="3101" y="379"/>
                      <a:pt x="3168" y="375"/>
                    </a:cubicBezTo>
                    <a:lnTo>
                      <a:pt x="3168" y="375"/>
                    </a:lnTo>
                    <a:cubicBezTo>
                      <a:pt x="3294" y="368"/>
                      <a:pt x="3407" y="481"/>
                      <a:pt x="3454" y="642"/>
                    </a:cubicBezTo>
                    <a:lnTo>
                      <a:pt x="3454" y="642"/>
                    </a:lnTo>
                    <a:cubicBezTo>
                      <a:pt x="3466" y="641"/>
                      <a:pt x="3477" y="640"/>
                      <a:pt x="3488" y="640"/>
                    </a:cubicBezTo>
                    <a:lnTo>
                      <a:pt x="3488" y="640"/>
                    </a:lnTo>
                    <a:cubicBezTo>
                      <a:pt x="3640" y="640"/>
                      <a:pt x="3764" y="764"/>
                      <a:pt x="3764" y="91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CE887FAE-117D-4572-930E-381B66D66A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9936" y="10324044"/>
                <a:ext cx="4712939" cy="1329290"/>
              </a:xfrm>
              <a:custGeom>
                <a:avLst/>
                <a:gdLst>
                  <a:gd name="T0" fmla="*/ 3505 w 3785"/>
                  <a:gd name="T1" fmla="*/ 990 h 1067"/>
                  <a:gd name="T2" fmla="*/ 3737 w 3785"/>
                  <a:gd name="T3" fmla="*/ 1043 h 1067"/>
                  <a:gd name="T4" fmla="*/ 3764 w 3785"/>
                  <a:gd name="T5" fmla="*/ 926 h 1067"/>
                  <a:gd name="T6" fmla="*/ 3498 w 3785"/>
                  <a:gd name="T7" fmla="*/ 660 h 1067"/>
                  <a:gd name="T8" fmla="*/ 3465 w 3785"/>
                  <a:gd name="T9" fmla="*/ 662 h 1067"/>
                  <a:gd name="T10" fmla="*/ 3455 w 3785"/>
                  <a:gd name="T11" fmla="*/ 655 h 1067"/>
                  <a:gd name="T12" fmla="*/ 3179 w 3785"/>
                  <a:gd name="T13" fmla="*/ 395 h 1067"/>
                  <a:gd name="T14" fmla="*/ 3014 w 3785"/>
                  <a:gd name="T15" fmla="*/ 490 h 1067"/>
                  <a:gd name="T16" fmla="*/ 3005 w 3785"/>
                  <a:gd name="T17" fmla="*/ 494 h 1067"/>
                  <a:gd name="T18" fmla="*/ 2996 w 3785"/>
                  <a:gd name="T19" fmla="*/ 488 h 1067"/>
                  <a:gd name="T20" fmla="*/ 2636 w 3785"/>
                  <a:gd name="T21" fmla="*/ 217 h 1067"/>
                  <a:gd name="T22" fmla="*/ 2281 w 3785"/>
                  <a:gd name="T23" fmla="*/ 475 h 1067"/>
                  <a:gd name="T24" fmla="*/ 2272 w 3785"/>
                  <a:gd name="T25" fmla="*/ 482 h 1067"/>
                  <a:gd name="T26" fmla="*/ 2263 w 3785"/>
                  <a:gd name="T27" fmla="*/ 475 h 1067"/>
                  <a:gd name="T28" fmla="*/ 1567 w 3785"/>
                  <a:gd name="T29" fmla="*/ 20 h 1067"/>
                  <a:gd name="T30" fmla="*/ 860 w 3785"/>
                  <a:gd name="T31" fmla="*/ 503 h 1067"/>
                  <a:gd name="T32" fmla="*/ 855 w 3785"/>
                  <a:gd name="T33" fmla="*/ 508 h 1067"/>
                  <a:gd name="T34" fmla="*/ 847 w 3785"/>
                  <a:gd name="T35" fmla="*/ 508 h 1067"/>
                  <a:gd name="T36" fmla="*/ 715 w 3785"/>
                  <a:gd name="T37" fmla="*/ 483 h 1067"/>
                  <a:gd name="T38" fmla="*/ 387 w 3785"/>
                  <a:gd name="T39" fmla="*/ 694 h 1067"/>
                  <a:gd name="T40" fmla="*/ 374 w 3785"/>
                  <a:gd name="T41" fmla="*/ 699 h 1067"/>
                  <a:gd name="T42" fmla="*/ 276 w 3785"/>
                  <a:gd name="T43" fmla="*/ 680 h 1067"/>
                  <a:gd name="T44" fmla="*/ 20 w 3785"/>
                  <a:gd name="T45" fmla="*/ 936 h 1067"/>
                  <a:gd name="T46" fmla="*/ 26 w 3785"/>
                  <a:gd name="T47" fmla="*/ 990 h 1067"/>
                  <a:gd name="T48" fmla="*/ 3741 w 3785"/>
                  <a:gd name="T49" fmla="*/ 1066 h 1067"/>
                  <a:gd name="T50" fmla="*/ 3737 w 3785"/>
                  <a:gd name="T51" fmla="*/ 1065 h 1067"/>
                  <a:gd name="T52" fmla="*/ 18 w 3785"/>
                  <a:gd name="T53" fmla="*/ 1010 h 1067"/>
                  <a:gd name="T54" fmla="*/ 8 w 3785"/>
                  <a:gd name="T55" fmla="*/ 1002 h 1067"/>
                  <a:gd name="T56" fmla="*/ 0 w 3785"/>
                  <a:gd name="T57" fmla="*/ 936 h 1067"/>
                  <a:gd name="T58" fmla="*/ 276 w 3785"/>
                  <a:gd name="T59" fmla="*/ 660 h 1067"/>
                  <a:gd name="T60" fmla="*/ 373 w 3785"/>
                  <a:gd name="T61" fmla="*/ 677 h 1067"/>
                  <a:gd name="T62" fmla="*/ 715 w 3785"/>
                  <a:gd name="T63" fmla="*/ 463 h 1067"/>
                  <a:gd name="T64" fmla="*/ 846 w 3785"/>
                  <a:gd name="T65" fmla="*/ 487 h 1067"/>
                  <a:gd name="T66" fmla="*/ 1123 w 3785"/>
                  <a:gd name="T67" fmla="*/ 139 h 1067"/>
                  <a:gd name="T68" fmla="*/ 1567 w 3785"/>
                  <a:gd name="T69" fmla="*/ 0 h 1067"/>
                  <a:gd name="T70" fmla="*/ 2272 w 3785"/>
                  <a:gd name="T71" fmla="*/ 448 h 1067"/>
                  <a:gd name="T72" fmla="*/ 2636 w 3785"/>
                  <a:gd name="T73" fmla="*/ 197 h 1067"/>
                  <a:gd name="T74" fmla="*/ 3008 w 3785"/>
                  <a:gd name="T75" fmla="*/ 465 h 1067"/>
                  <a:gd name="T76" fmla="*/ 3178 w 3785"/>
                  <a:gd name="T77" fmla="*/ 375 h 1067"/>
                  <a:gd name="T78" fmla="*/ 3471 w 3785"/>
                  <a:gd name="T79" fmla="*/ 642 h 1067"/>
                  <a:gd name="T80" fmla="*/ 3498 w 3785"/>
                  <a:gd name="T81" fmla="*/ 641 h 1067"/>
                  <a:gd name="T82" fmla="*/ 3784 w 3785"/>
                  <a:gd name="T83" fmla="*/ 926 h 1067"/>
                  <a:gd name="T84" fmla="*/ 3750 w 3785"/>
                  <a:gd name="T85" fmla="*/ 1061 h 1067"/>
                  <a:gd name="T86" fmla="*/ 3741 w 3785"/>
                  <a:gd name="T87" fmla="*/ 1066 h 10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785" h="1067">
                    <a:moveTo>
                      <a:pt x="26" y="990"/>
                    </a:moveTo>
                    <a:lnTo>
                      <a:pt x="3505" y="990"/>
                    </a:lnTo>
                    <a:lnTo>
                      <a:pt x="3505" y="990"/>
                    </a:lnTo>
                    <a:cubicBezTo>
                      <a:pt x="3587" y="990"/>
                      <a:pt x="3665" y="1008"/>
                      <a:pt x="3737" y="1043"/>
                    </a:cubicBezTo>
                    <a:lnTo>
                      <a:pt x="3737" y="1043"/>
                    </a:lnTo>
                    <a:cubicBezTo>
                      <a:pt x="3755" y="1007"/>
                      <a:pt x="3764" y="967"/>
                      <a:pt x="3764" y="926"/>
                    </a:cubicBezTo>
                    <a:lnTo>
                      <a:pt x="3764" y="926"/>
                    </a:lnTo>
                    <a:cubicBezTo>
                      <a:pt x="3764" y="779"/>
                      <a:pt x="3645" y="660"/>
                      <a:pt x="3498" y="660"/>
                    </a:cubicBezTo>
                    <a:lnTo>
                      <a:pt x="3498" y="660"/>
                    </a:lnTo>
                    <a:cubicBezTo>
                      <a:pt x="3488" y="660"/>
                      <a:pt x="3477" y="661"/>
                      <a:pt x="3465" y="662"/>
                    </a:cubicBezTo>
                    <a:lnTo>
                      <a:pt x="3465" y="662"/>
                    </a:lnTo>
                    <a:cubicBezTo>
                      <a:pt x="3461" y="663"/>
                      <a:pt x="3456" y="660"/>
                      <a:pt x="3455" y="655"/>
                    </a:cubicBezTo>
                    <a:lnTo>
                      <a:pt x="3455" y="655"/>
                    </a:lnTo>
                    <a:cubicBezTo>
                      <a:pt x="3408" y="493"/>
                      <a:pt x="3297" y="389"/>
                      <a:pt x="3179" y="395"/>
                    </a:cubicBezTo>
                    <a:lnTo>
                      <a:pt x="3179" y="395"/>
                    </a:lnTo>
                    <a:cubicBezTo>
                      <a:pt x="3117" y="398"/>
                      <a:pt x="3059" y="431"/>
                      <a:pt x="3014" y="490"/>
                    </a:cubicBezTo>
                    <a:lnTo>
                      <a:pt x="3014" y="490"/>
                    </a:lnTo>
                    <a:cubicBezTo>
                      <a:pt x="3011" y="493"/>
                      <a:pt x="3008" y="494"/>
                      <a:pt x="3005" y="494"/>
                    </a:cubicBezTo>
                    <a:lnTo>
                      <a:pt x="3005" y="494"/>
                    </a:lnTo>
                    <a:cubicBezTo>
                      <a:pt x="3001" y="493"/>
                      <a:pt x="2999" y="491"/>
                      <a:pt x="2996" y="488"/>
                    </a:cubicBezTo>
                    <a:lnTo>
                      <a:pt x="2996" y="488"/>
                    </a:lnTo>
                    <a:cubicBezTo>
                      <a:pt x="2926" y="321"/>
                      <a:pt x="2787" y="217"/>
                      <a:pt x="2636" y="217"/>
                    </a:cubicBezTo>
                    <a:lnTo>
                      <a:pt x="2636" y="217"/>
                    </a:lnTo>
                    <a:cubicBezTo>
                      <a:pt x="2490" y="217"/>
                      <a:pt x="2353" y="316"/>
                      <a:pt x="2281" y="475"/>
                    </a:cubicBezTo>
                    <a:lnTo>
                      <a:pt x="2281" y="475"/>
                    </a:lnTo>
                    <a:cubicBezTo>
                      <a:pt x="2279" y="479"/>
                      <a:pt x="2276" y="482"/>
                      <a:pt x="2272" y="482"/>
                    </a:cubicBezTo>
                    <a:lnTo>
                      <a:pt x="2272" y="482"/>
                    </a:lnTo>
                    <a:cubicBezTo>
                      <a:pt x="2267" y="482"/>
                      <a:pt x="2265" y="479"/>
                      <a:pt x="2263" y="475"/>
                    </a:cubicBezTo>
                    <a:lnTo>
                      <a:pt x="2263" y="475"/>
                    </a:lnTo>
                    <a:cubicBezTo>
                      <a:pt x="2142" y="199"/>
                      <a:pt x="1869" y="20"/>
                      <a:pt x="1567" y="20"/>
                    </a:cubicBezTo>
                    <a:lnTo>
                      <a:pt x="1567" y="20"/>
                    </a:lnTo>
                    <a:cubicBezTo>
                      <a:pt x="1252" y="20"/>
                      <a:pt x="975" y="209"/>
                      <a:pt x="860" y="503"/>
                    </a:cubicBezTo>
                    <a:lnTo>
                      <a:pt x="860" y="503"/>
                    </a:lnTo>
                    <a:cubicBezTo>
                      <a:pt x="859" y="505"/>
                      <a:pt x="857" y="507"/>
                      <a:pt x="855" y="508"/>
                    </a:cubicBezTo>
                    <a:lnTo>
                      <a:pt x="855" y="508"/>
                    </a:lnTo>
                    <a:cubicBezTo>
                      <a:pt x="852" y="509"/>
                      <a:pt x="850" y="509"/>
                      <a:pt x="847" y="508"/>
                    </a:cubicBezTo>
                    <a:lnTo>
                      <a:pt x="847" y="508"/>
                    </a:lnTo>
                    <a:cubicBezTo>
                      <a:pt x="805" y="491"/>
                      <a:pt x="760" y="483"/>
                      <a:pt x="715" y="483"/>
                    </a:cubicBezTo>
                    <a:lnTo>
                      <a:pt x="715" y="483"/>
                    </a:lnTo>
                    <a:cubicBezTo>
                      <a:pt x="574" y="483"/>
                      <a:pt x="445" y="566"/>
                      <a:pt x="387" y="694"/>
                    </a:cubicBezTo>
                    <a:lnTo>
                      <a:pt x="387" y="694"/>
                    </a:lnTo>
                    <a:cubicBezTo>
                      <a:pt x="384" y="699"/>
                      <a:pt x="379" y="701"/>
                      <a:pt x="374" y="699"/>
                    </a:cubicBezTo>
                    <a:lnTo>
                      <a:pt x="374" y="699"/>
                    </a:lnTo>
                    <a:cubicBezTo>
                      <a:pt x="343" y="687"/>
                      <a:pt x="310" y="680"/>
                      <a:pt x="276" y="680"/>
                    </a:cubicBezTo>
                    <a:lnTo>
                      <a:pt x="276" y="680"/>
                    </a:lnTo>
                    <a:cubicBezTo>
                      <a:pt x="135" y="680"/>
                      <a:pt x="20" y="795"/>
                      <a:pt x="20" y="936"/>
                    </a:cubicBezTo>
                    <a:lnTo>
                      <a:pt x="20" y="936"/>
                    </a:lnTo>
                    <a:cubicBezTo>
                      <a:pt x="20" y="954"/>
                      <a:pt x="22" y="973"/>
                      <a:pt x="26" y="990"/>
                    </a:cubicBezTo>
                    <a:close/>
                    <a:moveTo>
                      <a:pt x="3741" y="1066"/>
                    </a:moveTo>
                    <a:lnTo>
                      <a:pt x="3741" y="1066"/>
                    </a:lnTo>
                    <a:cubicBezTo>
                      <a:pt x="3740" y="1066"/>
                      <a:pt x="3738" y="1066"/>
                      <a:pt x="3737" y="1065"/>
                    </a:cubicBezTo>
                    <a:lnTo>
                      <a:pt x="3737" y="1065"/>
                    </a:lnTo>
                    <a:cubicBezTo>
                      <a:pt x="3665" y="1028"/>
                      <a:pt x="3587" y="1010"/>
                      <a:pt x="3505" y="1010"/>
                    </a:cubicBezTo>
                    <a:lnTo>
                      <a:pt x="18" y="1010"/>
                    </a:lnTo>
                    <a:lnTo>
                      <a:pt x="18" y="1010"/>
                    </a:lnTo>
                    <a:cubicBezTo>
                      <a:pt x="13" y="1010"/>
                      <a:pt x="10" y="1007"/>
                      <a:pt x="8" y="1002"/>
                    </a:cubicBezTo>
                    <a:lnTo>
                      <a:pt x="8" y="1002"/>
                    </a:lnTo>
                    <a:cubicBezTo>
                      <a:pt x="3" y="981"/>
                      <a:pt x="0" y="959"/>
                      <a:pt x="0" y="936"/>
                    </a:cubicBezTo>
                    <a:lnTo>
                      <a:pt x="0" y="936"/>
                    </a:lnTo>
                    <a:cubicBezTo>
                      <a:pt x="0" y="784"/>
                      <a:pt x="124" y="660"/>
                      <a:pt x="276" y="660"/>
                    </a:cubicBezTo>
                    <a:lnTo>
                      <a:pt x="276" y="660"/>
                    </a:lnTo>
                    <a:cubicBezTo>
                      <a:pt x="309" y="660"/>
                      <a:pt x="342" y="666"/>
                      <a:pt x="373" y="677"/>
                    </a:cubicBezTo>
                    <a:lnTo>
                      <a:pt x="373" y="677"/>
                    </a:lnTo>
                    <a:cubicBezTo>
                      <a:pt x="436" y="547"/>
                      <a:pt x="569" y="463"/>
                      <a:pt x="715" y="463"/>
                    </a:cubicBezTo>
                    <a:lnTo>
                      <a:pt x="715" y="463"/>
                    </a:lnTo>
                    <a:cubicBezTo>
                      <a:pt x="760" y="463"/>
                      <a:pt x="803" y="470"/>
                      <a:pt x="846" y="487"/>
                    </a:cubicBezTo>
                    <a:lnTo>
                      <a:pt x="846" y="487"/>
                    </a:lnTo>
                    <a:cubicBezTo>
                      <a:pt x="903" y="346"/>
                      <a:pt x="998" y="226"/>
                      <a:pt x="1123" y="139"/>
                    </a:cubicBezTo>
                    <a:lnTo>
                      <a:pt x="1123" y="139"/>
                    </a:lnTo>
                    <a:cubicBezTo>
                      <a:pt x="1254" y="48"/>
                      <a:pt x="1407" y="0"/>
                      <a:pt x="1567" y="0"/>
                    </a:cubicBezTo>
                    <a:lnTo>
                      <a:pt x="1567" y="0"/>
                    </a:lnTo>
                    <a:cubicBezTo>
                      <a:pt x="1869" y="0"/>
                      <a:pt x="2144" y="175"/>
                      <a:pt x="2272" y="448"/>
                    </a:cubicBezTo>
                    <a:lnTo>
                      <a:pt x="2272" y="448"/>
                    </a:lnTo>
                    <a:cubicBezTo>
                      <a:pt x="2350" y="293"/>
                      <a:pt x="2488" y="197"/>
                      <a:pt x="2636" y="197"/>
                    </a:cubicBezTo>
                    <a:lnTo>
                      <a:pt x="2636" y="197"/>
                    </a:lnTo>
                    <a:cubicBezTo>
                      <a:pt x="2790" y="197"/>
                      <a:pt x="2932" y="299"/>
                      <a:pt x="3008" y="465"/>
                    </a:cubicBezTo>
                    <a:lnTo>
                      <a:pt x="3008" y="465"/>
                    </a:lnTo>
                    <a:cubicBezTo>
                      <a:pt x="3056" y="410"/>
                      <a:pt x="3115" y="378"/>
                      <a:pt x="3178" y="375"/>
                    </a:cubicBezTo>
                    <a:lnTo>
                      <a:pt x="3178" y="375"/>
                    </a:lnTo>
                    <a:cubicBezTo>
                      <a:pt x="3303" y="368"/>
                      <a:pt x="3420" y="475"/>
                      <a:pt x="3471" y="642"/>
                    </a:cubicBezTo>
                    <a:lnTo>
                      <a:pt x="3471" y="642"/>
                    </a:lnTo>
                    <a:cubicBezTo>
                      <a:pt x="3480" y="641"/>
                      <a:pt x="3489" y="641"/>
                      <a:pt x="3498" y="641"/>
                    </a:cubicBezTo>
                    <a:lnTo>
                      <a:pt x="3498" y="641"/>
                    </a:lnTo>
                    <a:cubicBezTo>
                      <a:pt x="3656" y="641"/>
                      <a:pt x="3784" y="768"/>
                      <a:pt x="3784" y="926"/>
                    </a:cubicBezTo>
                    <a:lnTo>
                      <a:pt x="3784" y="926"/>
                    </a:lnTo>
                    <a:cubicBezTo>
                      <a:pt x="3784" y="973"/>
                      <a:pt x="3772" y="1020"/>
                      <a:pt x="3750" y="1061"/>
                    </a:cubicBezTo>
                    <a:lnTo>
                      <a:pt x="3750" y="1061"/>
                    </a:lnTo>
                    <a:cubicBezTo>
                      <a:pt x="3748" y="1064"/>
                      <a:pt x="3745" y="1066"/>
                      <a:pt x="3741" y="10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AD7F9C2A-CAA8-4A6C-9384-3B00FB977BB8}"/>
                </a:ext>
              </a:extLst>
            </p:cNvPr>
            <p:cNvGrpSpPr/>
            <p:nvPr/>
          </p:nvGrpSpPr>
          <p:grpSpPr>
            <a:xfrm>
              <a:off x="13710369" y="9159542"/>
              <a:ext cx="1461121" cy="2565198"/>
              <a:chOff x="13710369" y="9159542"/>
              <a:chExt cx="1461121" cy="2565198"/>
            </a:xfrm>
          </p:grpSpPr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F96D0A6A-7C5F-4452-B064-F7BAD581B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6850" y="9170527"/>
                <a:ext cx="1439149" cy="2087315"/>
              </a:xfrm>
              <a:custGeom>
                <a:avLst/>
                <a:gdLst>
                  <a:gd name="T0" fmla="*/ 966 w 1154"/>
                  <a:gd name="T1" fmla="*/ 811 h 1676"/>
                  <a:gd name="T2" fmla="*/ 966 w 1154"/>
                  <a:gd name="T3" fmla="*/ 811 h 1676"/>
                  <a:gd name="T4" fmla="*/ 1054 w 1154"/>
                  <a:gd name="T5" fmla="*/ 625 h 1676"/>
                  <a:gd name="T6" fmla="*/ 1054 w 1154"/>
                  <a:gd name="T7" fmla="*/ 625 h 1676"/>
                  <a:gd name="T8" fmla="*/ 902 w 1154"/>
                  <a:gd name="T9" fmla="*/ 401 h 1676"/>
                  <a:gd name="T10" fmla="*/ 902 w 1154"/>
                  <a:gd name="T11" fmla="*/ 401 h 1676"/>
                  <a:gd name="T12" fmla="*/ 906 w 1154"/>
                  <a:gd name="T13" fmla="*/ 340 h 1676"/>
                  <a:gd name="T14" fmla="*/ 906 w 1154"/>
                  <a:gd name="T15" fmla="*/ 340 h 1676"/>
                  <a:gd name="T16" fmla="*/ 630 w 1154"/>
                  <a:gd name="T17" fmla="*/ 0 h 1676"/>
                  <a:gd name="T18" fmla="*/ 630 w 1154"/>
                  <a:gd name="T19" fmla="*/ 0 h 1676"/>
                  <a:gd name="T20" fmla="*/ 354 w 1154"/>
                  <a:gd name="T21" fmla="*/ 340 h 1676"/>
                  <a:gd name="T22" fmla="*/ 354 w 1154"/>
                  <a:gd name="T23" fmla="*/ 340 h 1676"/>
                  <a:gd name="T24" fmla="*/ 357 w 1154"/>
                  <a:gd name="T25" fmla="*/ 384 h 1676"/>
                  <a:gd name="T26" fmla="*/ 357 w 1154"/>
                  <a:gd name="T27" fmla="*/ 384 h 1676"/>
                  <a:gd name="T28" fmla="*/ 354 w 1154"/>
                  <a:gd name="T29" fmla="*/ 384 h 1676"/>
                  <a:gd name="T30" fmla="*/ 354 w 1154"/>
                  <a:gd name="T31" fmla="*/ 384 h 1676"/>
                  <a:gd name="T32" fmla="*/ 69 w 1154"/>
                  <a:gd name="T33" fmla="*/ 670 h 1676"/>
                  <a:gd name="T34" fmla="*/ 69 w 1154"/>
                  <a:gd name="T35" fmla="*/ 670 h 1676"/>
                  <a:gd name="T36" fmla="*/ 217 w 1154"/>
                  <a:gd name="T37" fmla="*/ 920 h 1676"/>
                  <a:gd name="T38" fmla="*/ 217 w 1154"/>
                  <a:gd name="T39" fmla="*/ 920 h 1676"/>
                  <a:gd name="T40" fmla="*/ 0 w 1154"/>
                  <a:gd name="T41" fmla="*/ 1275 h 1676"/>
                  <a:gd name="T42" fmla="*/ 0 w 1154"/>
                  <a:gd name="T43" fmla="*/ 1275 h 1676"/>
                  <a:gd name="T44" fmla="*/ 399 w 1154"/>
                  <a:gd name="T45" fmla="*/ 1675 h 1676"/>
                  <a:gd name="T46" fmla="*/ 399 w 1154"/>
                  <a:gd name="T47" fmla="*/ 1675 h 1676"/>
                  <a:gd name="T48" fmla="*/ 601 w 1154"/>
                  <a:gd name="T49" fmla="*/ 1620 h 1676"/>
                  <a:gd name="T50" fmla="*/ 601 w 1154"/>
                  <a:gd name="T51" fmla="*/ 1620 h 1676"/>
                  <a:gd name="T52" fmla="*/ 778 w 1154"/>
                  <a:gd name="T53" fmla="*/ 1675 h 1676"/>
                  <a:gd name="T54" fmla="*/ 778 w 1154"/>
                  <a:gd name="T55" fmla="*/ 1675 h 1676"/>
                  <a:gd name="T56" fmla="*/ 1153 w 1154"/>
                  <a:gd name="T57" fmla="*/ 1212 h 1676"/>
                  <a:gd name="T58" fmla="*/ 1153 w 1154"/>
                  <a:gd name="T59" fmla="*/ 1212 h 1676"/>
                  <a:gd name="T60" fmla="*/ 966 w 1154"/>
                  <a:gd name="T61" fmla="*/ 811 h 16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54" h="1676">
                    <a:moveTo>
                      <a:pt x="966" y="811"/>
                    </a:moveTo>
                    <a:lnTo>
                      <a:pt x="966" y="811"/>
                    </a:lnTo>
                    <a:cubicBezTo>
                      <a:pt x="1020" y="767"/>
                      <a:pt x="1054" y="700"/>
                      <a:pt x="1054" y="625"/>
                    </a:cubicBezTo>
                    <a:lnTo>
                      <a:pt x="1054" y="625"/>
                    </a:lnTo>
                    <a:cubicBezTo>
                      <a:pt x="1054" y="523"/>
                      <a:pt x="991" y="436"/>
                      <a:pt x="902" y="401"/>
                    </a:cubicBezTo>
                    <a:lnTo>
                      <a:pt x="902" y="401"/>
                    </a:lnTo>
                    <a:cubicBezTo>
                      <a:pt x="905" y="381"/>
                      <a:pt x="906" y="361"/>
                      <a:pt x="906" y="340"/>
                    </a:cubicBezTo>
                    <a:lnTo>
                      <a:pt x="906" y="340"/>
                    </a:lnTo>
                    <a:cubicBezTo>
                      <a:pt x="906" y="152"/>
                      <a:pt x="783" y="0"/>
                      <a:pt x="630" y="0"/>
                    </a:cubicBezTo>
                    <a:lnTo>
                      <a:pt x="630" y="0"/>
                    </a:lnTo>
                    <a:cubicBezTo>
                      <a:pt x="478" y="0"/>
                      <a:pt x="354" y="152"/>
                      <a:pt x="354" y="340"/>
                    </a:cubicBezTo>
                    <a:lnTo>
                      <a:pt x="354" y="340"/>
                    </a:lnTo>
                    <a:cubicBezTo>
                      <a:pt x="354" y="355"/>
                      <a:pt x="356" y="370"/>
                      <a:pt x="357" y="384"/>
                    </a:cubicBezTo>
                    <a:lnTo>
                      <a:pt x="357" y="384"/>
                    </a:lnTo>
                    <a:cubicBezTo>
                      <a:pt x="356" y="384"/>
                      <a:pt x="356" y="384"/>
                      <a:pt x="354" y="384"/>
                    </a:cubicBezTo>
                    <a:lnTo>
                      <a:pt x="354" y="384"/>
                    </a:lnTo>
                    <a:cubicBezTo>
                      <a:pt x="197" y="384"/>
                      <a:pt x="69" y="512"/>
                      <a:pt x="69" y="670"/>
                    </a:cubicBezTo>
                    <a:lnTo>
                      <a:pt x="69" y="670"/>
                    </a:lnTo>
                    <a:cubicBezTo>
                      <a:pt x="69" y="778"/>
                      <a:pt x="129" y="872"/>
                      <a:pt x="217" y="920"/>
                    </a:cubicBezTo>
                    <a:lnTo>
                      <a:pt x="217" y="920"/>
                    </a:lnTo>
                    <a:cubicBezTo>
                      <a:pt x="88" y="986"/>
                      <a:pt x="0" y="1121"/>
                      <a:pt x="0" y="1275"/>
                    </a:cubicBezTo>
                    <a:lnTo>
                      <a:pt x="0" y="1275"/>
                    </a:lnTo>
                    <a:cubicBezTo>
                      <a:pt x="0" y="1496"/>
                      <a:pt x="178" y="1675"/>
                      <a:pt x="399" y="1675"/>
                    </a:cubicBezTo>
                    <a:lnTo>
                      <a:pt x="399" y="1675"/>
                    </a:lnTo>
                    <a:cubicBezTo>
                      <a:pt x="472" y="1675"/>
                      <a:pt x="541" y="1655"/>
                      <a:pt x="601" y="1620"/>
                    </a:cubicBezTo>
                    <a:lnTo>
                      <a:pt x="601" y="1620"/>
                    </a:lnTo>
                    <a:cubicBezTo>
                      <a:pt x="654" y="1655"/>
                      <a:pt x="714" y="1675"/>
                      <a:pt x="778" y="1675"/>
                    </a:cubicBezTo>
                    <a:lnTo>
                      <a:pt x="778" y="1675"/>
                    </a:lnTo>
                    <a:cubicBezTo>
                      <a:pt x="985" y="1675"/>
                      <a:pt x="1153" y="1468"/>
                      <a:pt x="1153" y="1212"/>
                    </a:cubicBezTo>
                    <a:lnTo>
                      <a:pt x="1153" y="1212"/>
                    </a:lnTo>
                    <a:cubicBezTo>
                      <a:pt x="1153" y="1041"/>
                      <a:pt x="1078" y="891"/>
                      <a:pt x="966" y="8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72454CE9-F378-4314-AAEA-78414E0562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0369" y="9159542"/>
                <a:ext cx="1461121" cy="2114778"/>
              </a:xfrm>
              <a:custGeom>
                <a:avLst/>
                <a:gdLst>
                  <a:gd name="T0" fmla="*/ 611 w 1173"/>
                  <a:gd name="T1" fmla="*/ 1620 h 1696"/>
                  <a:gd name="T2" fmla="*/ 616 w 1173"/>
                  <a:gd name="T3" fmla="*/ 1621 h 1696"/>
                  <a:gd name="T4" fmla="*/ 788 w 1173"/>
                  <a:gd name="T5" fmla="*/ 1675 h 1696"/>
                  <a:gd name="T6" fmla="*/ 1153 w 1173"/>
                  <a:gd name="T7" fmla="*/ 1222 h 1696"/>
                  <a:gd name="T8" fmla="*/ 971 w 1173"/>
                  <a:gd name="T9" fmla="*/ 829 h 1696"/>
                  <a:gd name="T10" fmla="*/ 967 w 1173"/>
                  <a:gd name="T11" fmla="*/ 822 h 1696"/>
                  <a:gd name="T12" fmla="*/ 970 w 1173"/>
                  <a:gd name="T13" fmla="*/ 814 h 1696"/>
                  <a:gd name="T14" fmla="*/ 1054 w 1173"/>
                  <a:gd name="T15" fmla="*/ 635 h 1696"/>
                  <a:gd name="T16" fmla="*/ 908 w 1173"/>
                  <a:gd name="T17" fmla="*/ 420 h 1696"/>
                  <a:gd name="T18" fmla="*/ 902 w 1173"/>
                  <a:gd name="T19" fmla="*/ 410 h 1696"/>
                  <a:gd name="T20" fmla="*/ 906 w 1173"/>
                  <a:gd name="T21" fmla="*/ 350 h 1696"/>
                  <a:gd name="T22" fmla="*/ 640 w 1173"/>
                  <a:gd name="T23" fmla="*/ 20 h 1696"/>
                  <a:gd name="T24" fmla="*/ 374 w 1173"/>
                  <a:gd name="T25" fmla="*/ 350 h 1696"/>
                  <a:gd name="T26" fmla="*/ 377 w 1173"/>
                  <a:gd name="T27" fmla="*/ 393 h 1696"/>
                  <a:gd name="T28" fmla="*/ 374 w 1173"/>
                  <a:gd name="T29" fmla="*/ 401 h 1696"/>
                  <a:gd name="T30" fmla="*/ 366 w 1173"/>
                  <a:gd name="T31" fmla="*/ 404 h 1696"/>
                  <a:gd name="T32" fmla="*/ 366 w 1173"/>
                  <a:gd name="T33" fmla="*/ 404 h 1696"/>
                  <a:gd name="T34" fmla="*/ 89 w 1173"/>
                  <a:gd name="T35" fmla="*/ 680 h 1696"/>
                  <a:gd name="T36" fmla="*/ 232 w 1173"/>
                  <a:gd name="T37" fmla="*/ 922 h 1696"/>
                  <a:gd name="T38" fmla="*/ 237 w 1173"/>
                  <a:gd name="T39" fmla="*/ 931 h 1696"/>
                  <a:gd name="T40" fmla="*/ 232 w 1173"/>
                  <a:gd name="T41" fmla="*/ 939 h 1696"/>
                  <a:gd name="T42" fmla="*/ 19 w 1173"/>
                  <a:gd name="T43" fmla="*/ 1285 h 1696"/>
                  <a:gd name="T44" fmla="*/ 409 w 1173"/>
                  <a:gd name="T45" fmla="*/ 1675 h 1696"/>
                  <a:gd name="T46" fmla="*/ 606 w 1173"/>
                  <a:gd name="T47" fmla="*/ 1621 h 1696"/>
                  <a:gd name="T48" fmla="*/ 788 w 1173"/>
                  <a:gd name="T49" fmla="*/ 1695 h 1696"/>
                  <a:gd name="T50" fmla="*/ 611 w 1173"/>
                  <a:gd name="T51" fmla="*/ 1641 h 1696"/>
                  <a:gd name="T52" fmla="*/ 409 w 1173"/>
                  <a:gd name="T53" fmla="*/ 1695 h 1696"/>
                  <a:gd name="T54" fmla="*/ 0 w 1173"/>
                  <a:gd name="T55" fmla="*/ 1285 h 1696"/>
                  <a:gd name="T56" fmla="*/ 207 w 1173"/>
                  <a:gd name="T57" fmla="*/ 930 h 1696"/>
                  <a:gd name="T58" fmla="*/ 69 w 1173"/>
                  <a:gd name="T59" fmla="*/ 680 h 1696"/>
                  <a:gd name="T60" fmla="*/ 356 w 1173"/>
                  <a:gd name="T61" fmla="*/ 384 h 1696"/>
                  <a:gd name="T62" fmla="*/ 355 w 1173"/>
                  <a:gd name="T63" fmla="*/ 350 h 1696"/>
                  <a:gd name="T64" fmla="*/ 640 w 1173"/>
                  <a:gd name="T65" fmla="*/ 0 h 1696"/>
                  <a:gd name="T66" fmla="*/ 926 w 1173"/>
                  <a:gd name="T67" fmla="*/ 350 h 1696"/>
                  <a:gd name="T68" fmla="*/ 923 w 1173"/>
                  <a:gd name="T69" fmla="*/ 405 h 1696"/>
                  <a:gd name="T70" fmla="*/ 1074 w 1173"/>
                  <a:gd name="T71" fmla="*/ 635 h 1696"/>
                  <a:gd name="T72" fmla="*/ 992 w 1173"/>
                  <a:gd name="T73" fmla="*/ 821 h 1696"/>
                  <a:gd name="T74" fmla="*/ 1172 w 1173"/>
                  <a:gd name="T75" fmla="*/ 1222 h 1696"/>
                  <a:gd name="T76" fmla="*/ 788 w 1173"/>
                  <a:gd name="T77" fmla="*/ 1695 h 16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73" h="1696">
                    <a:moveTo>
                      <a:pt x="611" y="1620"/>
                    </a:moveTo>
                    <a:lnTo>
                      <a:pt x="611" y="1620"/>
                    </a:lnTo>
                    <a:cubicBezTo>
                      <a:pt x="613" y="1620"/>
                      <a:pt x="615" y="1621"/>
                      <a:pt x="616" y="1621"/>
                    </a:cubicBezTo>
                    <a:lnTo>
                      <a:pt x="616" y="1621"/>
                    </a:lnTo>
                    <a:cubicBezTo>
                      <a:pt x="669" y="1656"/>
                      <a:pt x="728" y="1675"/>
                      <a:pt x="788" y="1675"/>
                    </a:cubicBezTo>
                    <a:lnTo>
                      <a:pt x="788" y="1675"/>
                    </a:lnTo>
                    <a:cubicBezTo>
                      <a:pt x="989" y="1675"/>
                      <a:pt x="1153" y="1471"/>
                      <a:pt x="1153" y="1222"/>
                    </a:cubicBezTo>
                    <a:lnTo>
                      <a:pt x="1153" y="1222"/>
                    </a:lnTo>
                    <a:cubicBezTo>
                      <a:pt x="1153" y="1060"/>
                      <a:pt x="1083" y="911"/>
                      <a:pt x="971" y="829"/>
                    </a:cubicBezTo>
                    <a:lnTo>
                      <a:pt x="971" y="829"/>
                    </a:lnTo>
                    <a:cubicBezTo>
                      <a:pt x="968" y="827"/>
                      <a:pt x="967" y="825"/>
                      <a:pt x="967" y="822"/>
                    </a:cubicBezTo>
                    <a:lnTo>
                      <a:pt x="967" y="822"/>
                    </a:lnTo>
                    <a:cubicBezTo>
                      <a:pt x="967" y="819"/>
                      <a:pt x="968" y="816"/>
                      <a:pt x="970" y="814"/>
                    </a:cubicBezTo>
                    <a:lnTo>
                      <a:pt x="970" y="814"/>
                    </a:lnTo>
                    <a:cubicBezTo>
                      <a:pt x="1024" y="769"/>
                      <a:pt x="1054" y="705"/>
                      <a:pt x="1054" y="635"/>
                    </a:cubicBezTo>
                    <a:lnTo>
                      <a:pt x="1054" y="635"/>
                    </a:lnTo>
                    <a:cubicBezTo>
                      <a:pt x="1054" y="540"/>
                      <a:pt x="997" y="456"/>
                      <a:pt x="908" y="420"/>
                    </a:cubicBezTo>
                    <a:lnTo>
                      <a:pt x="908" y="420"/>
                    </a:lnTo>
                    <a:cubicBezTo>
                      <a:pt x="904" y="418"/>
                      <a:pt x="901" y="414"/>
                      <a:pt x="902" y="410"/>
                    </a:cubicBezTo>
                    <a:lnTo>
                      <a:pt x="902" y="410"/>
                    </a:lnTo>
                    <a:cubicBezTo>
                      <a:pt x="905" y="389"/>
                      <a:pt x="906" y="370"/>
                      <a:pt x="906" y="350"/>
                    </a:cubicBezTo>
                    <a:lnTo>
                      <a:pt x="906" y="350"/>
                    </a:lnTo>
                    <a:cubicBezTo>
                      <a:pt x="906" y="168"/>
                      <a:pt x="787" y="20"/>
                      <a:pt x="640" y="20"/>
                    </a:cubicBezTo>
                    <a:lnTo>
                      <a:pt x="640" y="20"/>
                    </a:lnTo>
                    <a:cubicBezTo>
                      <a:pt x="494" y="20"/>
                      <a:pt x="374" y="168"/>
                      <a:pt x="374" y="350"/>
                    </a:cubicBezTo>
                    <a:lnTo>
                      <a:pt x="374" y="350"/>
                    </a:lnTo>
                    <a:cubicBezTo>
                      <a:pt x="374" y="364"/>
                      <a:pt x="375" y="378"/>
                      <a:pt x="377" y="393"/>
                    </a:cubicBezTo>
                    <a:lnTo>
                      <a:pt x="377" y="393"/>
                    </a:lnTo>
                    <a:cubicBezTo>
                      <a:pt x="377" y="396"/>
                      <a:pt x="376" y="399"/>
                      <a:pt x="374" y="401"/>
                    </a:cubicBezTo>
                    <a:lnTo>
                      <a:pt x="374" y="401"/>
                    </a:lnTo>
                    <a:cubicBezTo>
                      <a:pt x="372" y="403"/>
                      <a:pt x="370" y="404"/>
                      <a:pt x="367" y="404"/>
                    </a:cubicBezTo>
                    <a:lnTo>
                      <a:pt x="366" y="404"/>
                    </a:lnTo>
                    <a:lnTo>
                      <a:pt x="366" y="404"/>
                    </a:lnTo>
                    <a:lnTo>
                      <a:pt x="366" y="404"/>
                    </a:lnTo>
                    <a:cubicBezTo>
                      <a:pt x="212" y="404"/>
                      <a:pt x="89" y="528"/>
                      <a:pt x="89" y="680"/>
                    </a:cubicBezTo>
                    <a:lnTo>
                      <a:pt x="89" y="680"/>
                    </a:lnTo>
                    <a:cubicBezTo>
                      <a:pt x="89" y="780"/>
                      <a:pt x="143" y="873"/>
                      <a:pt x="232" y="922"/>
                    </a:cubicBezTo>
                    <a:lnTo>
                      <a:pt x="232" y="922"/>
                    </a:lnTo>
                    <a:cubicBezTo>
                      <a:pt x="235" y="923"/>
                      <a:pt x="237" y="927"/>
                      <a:pt x="237" y="931"/>
                    </a:cubicBezTo>
                    <a:lnTo>
                      <a:pt x="237" y="931"/>
                    </a:lnTo>
                    <a:cubicBezTo>
                      <a:pt x="237" y="934"/>
                      <a:pt x="235" y="938"/>
                      <a:pt x="232" y="939"/>
                    </a:cubicBezTo>
                    <a:lnTo>
                      <a:pt x="232" y="939"/>
                    </a:lnTo>
                    <a:cubicBezTo>
                      <a:pt x="101" y="1006"/>
                      <a:pt x="19" y="1139"/>
                      <a:pt x="19" y="1285"/>
                    </a:cubicBezTo>
                    <a:lnTo>
                      <a:pt x="19" y="1285"/>
                    </a:lnTo>
                    <a:cubicBezTo>
                      <a:pt x="19" y="1500"/>
                      <a:pt x="194" y="1675"/>
                      <a:pt x="409" y="1675"/>
                    </a:cubicBezTo>
                    <a:lnTo>
                      <a:pt x="409" y="1675"/>
                    </a:lnTo>
                    <a:cubicBezTo>
                      <a:pt x="478" y="1675"/>
                      <a:pt x="546" y="1656"/>
                      <a:pt x="606" y="1621"/>
                    </a:cubicBezTo>
                    <a:lnTo>
                      <a:pt x="606" y="1621"/>
                    </a:lnTo>
                    <a:cubicBezTo>
                      <a:pt x="608" y="1620"/>
                      <a:pt x="609" y="1620"/>
                      <a:pt x="611" y="1620"/>
                    </a:cubicBezTo>
                    <a:close/>
                    <a:moveTo>
                      <a:pt x="788" y="1695"/>
                    </a:moveTo>
                    <a:lnTo>
                      <a:pt x="788" y="1695"/>
                    </a:lnTo>
                    <a:cubicBezTo>
                      <a:pt x="727" y="1695"/>
                      <a:pt x="665" y="1676"/>
                      <a:pt x="611" y="1641"/>
                    </a:cubicBezTo>
                    <a:lnTo>
                      <a:pt x="611" y="1641"/>
                    </a:lnTo>
                    <a:cubicBezTo>
                      <a:pt x="549" y="1676"/>
                      <a:pt x="480" y="1695"/>
                      <a:pt x="409" y="1695"/>
                    </a:cubicBezTo>
                    <a:lnTo>
                      <a:pt x="409" y="1695"/>
                    </a:lnTo>
                    <a:cubicBezTo>
                      <a:pt x="183" y="1695"/>
                      <a:pt x="0" y="1511"/>
                      <a:pt x="0" y="1285"/>
                    </a:cubicBezTo>
                    <a:lnTo>
                      <a:pt x="0" y="1285"/>
                    </a:lnTo>
                    <a:cubicBezTo>
                      <a:pt x="0" y="1137"/>
                      <a:pt x="79" y="1003"/>
                      <a:pt x="207" y="930"/>
                    </a:cubicBezTo>
                    <a:lnTo>
                      <a:pt x="207" y="930"/>
                    </a:lnTo>
                    <a:cubicBezTo>
                      <a:pt x="121" y="876"/>
                      <a:pt x="69" y="782"/>
                      <a:pt x="69" y="680"/>
                    </a:cubicBezTo>
                    <a:lnTo>
                      <a:pt x="69" y="680"/>
                    </a:lnTo>
                    <a:cubicBezTo>
                      <a:pt x="69" y="519"/>
                      <a:pt x="197" y="389"/>
                      <a:pt x="356" y="384"/>
                    </a:cubicBezTo>
                    <a:lnTo>
                      <a:pt x="356" y="384"/>
                    </a:lnTo>
                    <a:cubicBezTo>
                      <a:pt x="355" y="372"/>
                      <a:pt x="355" y="361"/>
                      <a:pt x="355" y="350"/>
                    </a:cubicBezTo>
                    <a:lnTo>
                      <a:pt x="355" y="350"/>
                    </a:lnTo>
                    <a:cubicBezTo>
                      <a:pt x="355" y="157"/>
                      <a:pt x="483" y="0"/>
                      <a:pt x="640" y="0"/>
                    </a:cubicBezTo>
                    <a:lnTo>
                      <a:pt x="640" y="0"/>
                    </a:lnTo>
                    <a:cubicBezTo>
                      <a:pt x="798" y="0"/>
                      <a:pt x="926" y="157"/>
                      <a:pt x="926" y="350"/>
                    </a:cubicBezTo>
                    <a:lnTo>
                      <a:pt x="926" y="350"/>
                    </a:lnTo>
                    <a:cubicBezTo>
                      <a:pt x="926" y="368"/>
                      <a:pt x="925" y="387"/>
                      <a:pt x="923" y="405"/>
                    </a:cubicBezTo>
                    <a:lnTo>
                      <a:pt x="923" y="405"/>
                    </a:lnTo>
                    <a:cubicBezTo>
                      <a:pt x="1015" y="445"/>
                      <a:pt x="1074" y="534"/>
                      <a:pt x="1074" y="635"/>
                    </a:cubicBezTo>
                    <a:lnTo>
                      <a:pt x="1074" y="635"/>
                    </a:lnTo>
                    <a:cubicBezTo>
                      <a:pt x="1074" y="706"/>
                      <a:pt x="1044" y="773"/>
                      <a:pt x="992" y="821"/>
                    </a:cubicBezTo>
                    <a:lnTo>
                      <a:pt x="992" y="821"/>
                    </a:lnTo>
                    <a:cubicBezTo>
                      <a:pt x="1104" y="907"/>
                      <a:pt x="1172" y="1059"/>
                      <a:pt x="1172" y="1222"/>
                    </a:cubicBezTo>
                    <a:lnTo>
                      <a:pt x="1172" y="1222"/>
                    </a:lnTo>
                    <a:cubicBezTo>
                      <a:pt x="1172" y="1482"/>
                      <a:pt x="1000" y="1695"/>
                      <a:pt x="788" y="16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121A87FC-024A-48EE-9783-F023311205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5158" y="9615453"/>
                <a:ext cx="422954" cy="2109287"/>
              </a:xfrm>
              <a:custGeom>
                <a:avLst/>
                <a:gdLst>
                  <a:gd name="T0" fmla="*/ 330 w 339"/>
                  <a:gd name="T1" fmla="*/ 473 h 1695"/>
                  <a:gd name="T2" fmla="*/ 330 w 339"/>
                  <a:gd name="T3" fmla="*/ 473 h 1695"/>
                  <a:gd name="T4" fmla="*/ 317 w 339"/>
                  <a:gd name="T5" fmla="*/ 478 h 1695"/>
                  <a:gd name="T6" fmla="*/ 178 w 339"/>
                  <a:gd name="T7" fmla="*/ 793 h 1695"/>
                  <a:gd name="T8" fmla="*/ 178 w 339"/>
                  <a:gd name="T9" fmla="*/ 9 h 1695"/>
                  <a:gd name="T10" fmla="*/ 178 w 339"/>
                  <a:gd name="T11" fmla="*/ 9 h 1695"/>
                  <a:gd name="T12" fmla="*/ 169 w 339"/>
                  <a:gd name="T13" fmla="*/ 0 h 1695"/>
                  <a:gd name="T14" fmla="*/ 169 w 339"/>
                  <a:gd name="T15" fmla="*/ 0 h 1695"/>
                  <a:gd name="T16" fmla="*/ 159 w 339"/>
                  <a:gd name="T17" fmla="*/ 9 h 1695"/>
                  <a:gd name="T18" fmla="*/ 159 w 339"/>
                  <a:gd name="T19" fmla="*/ 495 h 1695"/>
                  <a:gd name="T20" fmla="*/ 30 w 339"/>
                  <a:gd name="T21" fmla="*/ 241 h 1695"/>
                  <a:gd name="T22" fmla="*/ 30 w 339"/>
                  <a:gd name="T23" fmla="*/ 241 h 1695"/>
                  <a:gd name="T24" fmla="*/ 17 w 339"/>
                  <a:gd name="T25" fmla="*/ 237 h 1695"/>
                  <a:gd name="T26" fmla="*/ 17 w 339"/>
                  <a:gd name="T27" fmla="*/ 237 h 1695"/>
                  <a:gd name="T28" fmla="*/ 12 w 339"/>
                  <a:gd name="T29" fmla="*/ 250 h 1695"/>
                  <a:gd name="T30" fmla="*/ 159 w 339"/>
                  <a:gd name="T31" fmla="*/ 539 h 1695"/>
                  <a:gd name="T32" fmla="*/ 159 w 339"/>
                  <a:gd name="T33" fmla="*/ 837 h 1695"/>
                  <a:gd name="T34" fmla="*/ 159 w 339"/>
                  <a:gd name="T35" fmla="*/ 837 h 1695"/>
                  <a:gd name="T36" fmla="*/ 159 w 339"/>
                  <a:gd name="T37" fmla="*/ 845 h 1695"/>
                  <a:gd name="T38" fmla="*/ 159 w 339"/>
                  <a:gd name="T39" fmla="*/ 1166 h 1695"/>
                  <a:gd name="T40" fmla="*/ 20 w 339"/>
                  <a:gd name="T41" fmla="*/ 794 h 1695"/>
                  <a:gd name="T42" fmla="*/ 20 w 339"/>
                  <a:gd name="T43" fmla="*/ 794 h 1695"/>
                  <a:gd name="T44" fmla="*/ 8 w 339"/>
                  <a:gd name="T45" fmla="*/ 788 h 1695"/>
                  <a:gd name="T46" fmla="*/ 8 w 339"/>
                  <a:gd name="T47" fmla="*/ 788 h 1695"/>
                  <a:gd name="T48" fmla="*/ 2 w 339"/>
                  <a:gd name="T49" fmla="*/ 801 h 1695"/>
                  <a:gd name="T50" fmla="*/ 159 w 339"/>
                  <a:gd name="T51" fmla="*/ 1223 h 1695"/>
                  <a:gd name="T52" fmla="*/ 159 w 339"/>
                  <a:gd name="T53" fmla="*/ 1684 h 1695"/>
                  <a:gd name="T54" fmla="*/ 159 w 339"/>
                  <a:gd name="T55" fmla="*/ 1684 h 1695"/>
                  <a:gd name="T56" fmla="*/ 169 w 339"/>
                  <a:gd name="T57" fmla="*/ 1694 h 1695"/>
                  <a:gd name="T58" fmla="*/ 169 w 339"/>
                  <a:gd name="T59" fmla="*/ 1694 h 1695"/>
                  <a:gd name="T60" fmla="*/ 178 w 339"/>
                  <a:gd name="T61" fmla="*/ 1684 h 1695"/>
                  <a:gd name="T62" fmla="*/ 178 w 339"/>
                  <a:gd name="T63" fmla="*/ 842 h 1695"/>
                  <a:gd name="T64" fmla="*/ 336 w 339"/>
                  <a:gd name="T65" fmla="*/ 486 h 1695"/>
                  <a:gd name="T66" fmla="*/ 336 w 339"/>
                  <a:gd name="T67" fmla="*/ 486 h 1695"/>
                  <a:gd name="T68" fmla="*/ 330 w 339"/>
                  <a:gd name="T69" fmla="*/ 473 h 16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9" h="1695">
                    <a:moveTo>
                      <a:pt x="330" y="473"/>
                    </a:moveTo>
                    <a:lnTo>
                      <a:pt x="330" y="473"/>
                    </a:lnTo>
                    <a:cubicBezTo>
                      <a:pt x="325" y="471"/>
                      <a:pt x="320" y="473"/>
                      <a:pt x="317" y="478"/>
                    </a:cubicBezTo>
                    <a:lnTo>
                      <a:pt x="178" y="793"/>
                    </a:lnTo>
                    <a:lnTo>
                      <a:pt x="178" y="9"/>
                    </a:lnTo>
                    <a:lnTo>
                      <a:pt x="178" y="9"/>
                    </a:lnTo>
                    <a:cubicBezTo>
                      <a:pt x="178" y="4"/>
                      <a:pt x="174" y="0"/>
                      <a:pt x="169" y="0"/>
                    </a:cubicBezTo>
                    <a:lnTo>
                      <a:pt x="169" y="0"/>
                    </a:lnTo>
                    <a:cubicBezTo>
                      <a:pt x="163" y="0"/>
                      <a:pt x="159" y="4"/>
                      <a:pt x="159" y="9"/>
                    </a:cubicBezTo>
                    <a:lnTo>
                      <a:pt x="159" y="495"/>
                    </a:lnTo>
                    <a:lnTo>
                      <a:pt x="30" y="241"/>
                    </a:lnTo>
                    <a:lnTo>
                      <a:pt x="30" y="241"/>
                    </a:lnTo>
                    <a:cubicBezTo>
                      <a:pt x="28" y="236"/>
                      <a:pt x="21" y="234"/>
                      <a:pt x="17" y="237"/>
                    </a:cubicBezTo>
                    <a:lnTo>
                      <a:pt x="17" y="237"/>
                    </a:lnTo>
                    <a:cubicBezTo>
                      <a:pt x="12" y="239"/>
                      <a:pt x="10" y="245"/>
                      <a:pt x="12" y="250"/>
                    </a:cubicBezTo>
                    <a:lnTo>
                      <a:pt x="159" y="539"/>
                    </a:lnTo>
                    <a:lnTo>
                      <a:pt x="159" y="837"/>
                    </a:lnTo>
                    <a:lnTo>
                      <a:pt x="159" y="837"/>
                    </a:lnTo>
                    <a:cubicBezTo>
                      <a:pt x="158" y="840"/>
                      <a:pt x="158" y="842"/>
                      <a:pt x="159" y="845"/>
                    </a:cubicBezTo>
                    <a:lnTo>
                      <a:pt x="159" y="1166"/>
                    </a:lnTo>
                    <a:lnTo>
                      <a:pt x="20" y="794"/>
                    </a:lnTo>
                    <a:lnTo>
                      <a:pt x="20" y="794"/>
                    </a:lnTo>
                    <a:cubicBezTo>
                      <a:pt x="18" y="789"/>
                      <a:pt x="13" y="787"/>
                      <a:pt x="8" y="788"/>
                    </a:cubicBezTo>
                    <a:lnTo>
                      <a:pt x="8" y="788"/>
                    </a:lnTo>
                    <a:cubicBezTo>
                      <a:pt x="3" y="790"/>
                      <a:pt x="0" y="796"/>
                      <a:pt x="2" y="801"/>
                    </a:cubicBezTo>
                    <a:lnTo>
                      <a:pt x="159" y="1223"/>
                    </a:lnTo>
                    <a:lnTo>
                      <a:pt x="159" y="1684"/>
                    </a:lnTo>
                    <a:lnTo>
                      <a:pt x="159" y="1684"/>
                    </a:lnTo>
                    <a:cubicBezTo>
                      <a:pt x="159" y="1690"/>
                      <a:pt x="163" y="1694"/>
                      <a:pt x="169" y="1694"/>
                    </a:cubicBezTo>
                    <a:lnTo>
                      <a:pt x="169" y="1694"/>
                    </a:lnTo>
                    <a:cubicBezTo>
                      <a:pt x="174" y="1694"/>
                      <a:pt x="178" y="1690"/>
                      <a:pt x="178" y="1684"/>
                    </a:cubicBezTo>
                    <a:lnTo>
                      <a:pt x="178" y="842"/>
                    </a:lnTo>
                    <a:lnTo>
                      <a:pt x="336" y="486"/>
                    </a:lnTo>
                    <a:lnTo>
                      <a:pt x="336" y="486"/>
                    </a:lnTo>
                    <a:cubicBezTo>
                      <a:pt x="338" y="482"/>
                      <a:pt x="335" y="475"/>
                      <a:pt x="330" y="4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C6649249-3D45-48FF-8E7F-E549E77EB5C8}"/>
                </a:ext>
              </a:extLst>
            </p:cNvPr>
            <p:cNvGrpSpPr/>
            <p:nvPr/>
          </p:nvGrpSpPr>
          <p:grpSpPr>
            <a:xfrm>
              <a:off x="12238262" y="7039269"/>
              <a:ext cx="2389429" cy="823940"/>
              <a:chOff x="12238262" y="7039269"/>
              <a:chExt cx="2389429" cy="823940"/>
            </a:xfrm>
          </p:grpSpPr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1CC50841-8762-4684-9437-5628568A2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8262" y="7039269"/>
                <a:ext cx="2372948" cy="812954"/>
              </a:xfrm>
              <a:custGeom>
                <a:avLst/>
                <a:gdLst>
                  <a:gd name="T0" fmla="*/ 1901 w 1907"/>
                  <a:gd name="T1" fmla="*/ 422 h 652"/>
                  <a:gd name="T2" fmla="*/ 1901 w 1907"/>
                  <a:gd name="T3" fmla="*/ 422 h 652"/>
                  <a:gd name="T4" fmla="*/ 1902 w 1907"/>
                  <a:gd name="T5" fmla="*/ 428 h 652"/>
                  <a:gd name="T6" fmla="*/ 1902 w 1907"/>
                  <a:gd name="T7" fmla="*/ 428 h 652"/>
                  <a:gd name="T8" fmla="*/ 1686 w 1907"/>
                  <a:gd name="T9" fmla="*/ 651 h 652"/>
                  <a:gd name="T10" fmla="*/ 45 w 1907"/>
                  <a:gd name="T11" fmla="*/ 651 h 652"/>
                  <a:gd name="T12" fmla="*/ 45 w 1907"/>
                  <a:gd name="T13" fmla="*/ 651 h 652"/>
                  <a:gd name="T14" fmla="*/ 17 w 1907"/>
                  <a:gd name="T15" fmla="*/ 595 h 652"/>
                  <a:gd name="T16" fmla="*/ 17 w 1907"/>
                  <a:gd name="T17" fmla="*/ 595 h 652"/>
                  <a:gd name="T18" fmla="*/ 250 w 1907"/>
                  <a:gd name="T19" fmla="*/ 480 h 652"/>
                  <a:gd name="T20" fmla="*/ 250 w 1907"/>
                  <a:gd name="T21" fmla="*/ 480 h 652"/>
                  <a:gd name="T22" fmla="*/ 439 w 1907"/>
                  <a:gd name="T23" fmla="*/ 548 h 652"/>
                  <a:gd name="T24" fmla="*/ 439 w 1907"/>
                  <a:gd name="T25" fmla="*/ 548 h 652"/>
                  <a:gd name="T26" fmla="*/ 769 w 1907"/>
                  <a:gd name="T27" fmla="*/ 294 h 652"/>
                  <a:gd name="T28" fmla="*/ 769 w 1907"/>
                  <a:gd name="T29" fmla="*/ 294 h 652"/>
                  <a:gd name="T30" fmla="*/ 1050 w 1907"/>
                  <a:gd name="T31" fmla="*/ 451 h 652"/>
                  <a:gd name="T32" fmla="*/ 1050 w 1907"/>
                  <a:gd name="T33" fmla="*/ 451 h 652"/>
                  <a:gd name="T34" fmla="*/ 1050 w 1907"/>
                  <a:gd name="T35" fmla="*/ 444 h 652"/>
                  <a:gd name="T36" fmla="*/ 1050 w 1907"/>
                  <a:gd name="T37" fmla="*/ 444 h 652"/>
                  <a:gd name="T38" fmla="*/ 1509 w 1907"/>
                  <a:gd name="T39" fmla="*/ 19 h 652"/>
                  <a:gd name="T40" fmla="*/ 1509 w 1907"/>
                  <a:gd name="T41" fmla="*/ 19 h 652"/>
                  <a:gd name="T42" fmla="*/ 1901 w 1907"/>
                  <a:gd name="T43" fmla="*/ 42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907" h="652">
                    <a:moveTo>
                      <a:pt x="1901" y="422"/>
                    </a:moveTo>
                    <a:lnTo>
                      <a:pt x="1901" y="422"/>
                    </a:lnTo>
                    <a:cubicBezTo>
                      <a:pt x="1901" y="424"/>
                      <a:pt x="1902" y="426"/>
                      <a:pt x="1902" y="428"/>
                    </a:cubicBezTo>
                    <a:lnTo>
                      <a:pt x="1902" y="428"/>
                    </a:lnTo>
                    <a:cubicBezTo>
                      <a:pt x="1906" y="550"/>
                      <a:pt x="1808" y="651"/>
                      <a:pt x="1686" y="651"/>
                    </a:cubicBezTo>
                    <a:lnTo>
                      <a:pt x="45" y="651"/>
                    </a:lnTo>
                    <a:lnTo>
                      <a:pt x="45" y="651"/>
                    </a:lnTo>
                    <a:cubicBezTo>
                      <a:pt x="17" y="651"/>
                      <a:pt x="0" y="618"/>
                      <a:pt x="17" y="595"/>
                    </a:cubicBezTo>
                    <a:lnTo>
                      <a:pt x="17" y="595"/>
                    </a:lnTo>
                    <a:cubicBezTo>
                      <a:pt x="67" y="526"/>
                      <a:pt x="153" y="480"/>
                      <a:pt x="250" y="480"/>
                    </a:cubicBezTo>
                    <a:lnTo>
                      <a:pt x="250" y="480"/>
                    </a:lnTo>
                    <a:cubicBezTo>
                      <a:pt x="322" y="480"/>
                      <a:pt x="389" y="506"/>
                      <a:pt x="439" y="548"/>
                    </a:cubicBezTo>
                    <a:lnTo>
                      <a:pt x="439" y="548"/>
                    </a:lnTo>
                    <a:cubicBezTo>
                      <a:pt x="495" y="398"/>
                      <a:pt x="621" y="294"/>
                      <a:pt x="769" y="294"/>
                    </a:cubicBezTo>
                    <a:lnTo>
                      <a:pt x="769" y="294"/>
                    </a:lnTo>
                    <a:cubicBezTo>
                      <a:pt x="883" y="294"/>
                      <a:pt x="983" y="355"/>
                      <a:pt x="1050" y="451"/>
                    </a:cubicBezTo>
                    <a:lnTo>
                      <a:pt x="1050" y="451"/>
                    </a:lnTo>
                    <a:cubicBezTo>
                      <a:pt x="1050" y="449"/>
                      <a:pt x="1050" y="447"/>
                      <a:pt x="1050" y="444"/>
                    </a:cubicBezTo>
                    <a:lnTo>
                      <a:pt x="1050" y="444"/>
                    </a:lnTo>
                    <a:cubicBezTo>
                      <a:pt x="1050" y="198"/>
                      <a:pt x="1259" y="0"/>
                      <a:pt x="1509" y="19"/>
                    </a:cubicBezTo>
                    <a:lnTo>
                      <a:pt x="1509" y="19"/>
                    </a:lnTo>
                    <a:cubicBezTo>
                      <a:pt x="1722" y="35"/>
                      <a:pt x="1891" y="209"/>
                      <a:pt x="1901" y="4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BAA9CF33-E98E-4D64-B58E-8FB354715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8262" y="7039269"/>
                <a:ext cx="2389429" cy="823940"/>
              </a:xfrm>
              <a:custGeom>
                <a:avLst/>
                <a:gdLst>
                  <a:gd name="T0" fmla="*/ 252 w 1917"/>
                  <a:gd name="T1" fmla="*/ 490 h 662"/>
                  <a:gd name="T2" fmla="*/ 252 w 1917"/>
                  <a:gd name="T3" fmla="*/ 490 h 662"/>
                  <a:gd name="T4" fmla="*/ 27 w 1917"/>
                  <a:gd name="T5" fmla="*/ 601 h 662"/>
                  <a:gd name="T6" fmla="*/ 27 w 1917"/>
                  <a:gd name="T7" fmla="*/ 601 h 662"/>
                  <a:gd name="T8" fmla="*/ 25 w 1917"/>
                  <a:gd name="T9" fmla="*/ 628 h 662"/>
                  <a:gd name="T10" fmla="*/ 25 w 1917"/>
                  <a:gd name="T11" fmla="*/ 628 h 662"/>
                  <a:gd name="T12" fmla="*/ 47 w 1917"/>
                  <a:gd name="T13" fmla="*/ 641 h 662"/>
                  <a:gd name="T14" fmla="*/ 1688 w 1917"/>
                  <a:gd name="T15" fmla="*/ 641 h 662"/>
                  <a:gd name="T16" fmla="*/ 1688 w 1917"/>
                  <a:gd name="T17" fmla="*/ 641 h 662"/>
                  <a:gd name="T18" fmla="*/ 1837 w 1917"/>
                  <a:gd name="T19" fmla="*/ 577 h 662"/>
                  <a:gd name="T20" fmla="*/ 1837 w 1917"/>
                  <a:gd name="T21" fmla="*/ 577 h 662"/>
                  <a:gd name="T22" fmla="*/ 1894 w 1917"/>
                  <a:gd name="T23" fmla="*/ 428 h 662"/>
                  <a:gd name="T24" fmla="*/ 1894 w 1917"/>
                  <a:gd name="T25" fmla="*/ 423 h 662"/>
                  <a:gd name="T26" fmla="*/ 1894 w 1917"/>
                  <a:gd name="T27" fmla="*/ 423 h 662"/>
                  <a:gd name="T28" fmla="*/ 1511 w 1917"/>
                  <a:gd name="T29" fmla="*/ 29 h 662"/>
                  <a:gd name="T30" fmla="*/ 1511 w 1917"/>
                  <a:gd name="T31" fmla="*/ 29 h 662"/>
                  <a:gd name="T32" fmla="*/ 1195 w 1917"/>
                  <a:gd name="T33" fmla="*/ 138 h 662"/>
                  <a:gd name="T34" fmla="*/ 1195 w 1917"/>
                  <a:gd name="T35" fmla="*/ 138 h 662"/>
                  <a:gd name="T36" fmla="*/ 1061 w 1917"/>
                  <a:gd name="T37" fmla="*/ 444 h 662"/>
                  <a:gd name="T38" fmla="*/ 1061 w 1917"/>
                  <a:gd name="T39" fmla="*/ 444 h 662"/>
                  <a:gd name="T40" fmla="*/ 1061 w 1917"/>
                  <a:gd name="T41" fmla="*/ 447 h 662"/>
                  <a:gd name="T42" fmla="*/ 1061 w 1917"/>
                  <a:gd name="T43" fmla="*/ 447 h 662"/>
                  <a:gd name="T44" fmla="*/ 1061 w 1917"/>
                  <a:gd name="T45" fmla="*/ 451 h 662"/>
                  <a:gd name="T46" fmla="*/ 1061 w 1917"/>
                  <a:gd name="T47" fmla="*/ 483 h 662"/>
                  <a:gd name="T48" fmla="*/ 1044 w 1917"/>
                  <a:gd name="T49" fmla="*/ 456 h 662"/>
                  <a:gd name="T50" fmla="*/ 1044 w 1917"/>
                  <a:gd name="T51" fmla="*/ 456 h 662"/>
                  <a:gd name="T52" fmla="*/ 771 w 1917"/>
                  <a:gd name="T53" fmla="*/ 304 h 662"/>
                  <a:gd name="T54" fmla="*/ 771 w 1917"/>
                  <a:gd name="T55" fmla="*/ 304 h 662"/>
                  <a:gd name="T56" fmla="*/ 450 w 1917"/>
                  <a:gd name="T57" fmla="*/ 552 h 662"/>
                  <a:gd name="T58" fmla="*/ 445 w 1917"/>
                  <a:gd name="T59" fmla="*/ 565 h 662"/>
                  <a:gd name="T60" fmla="*/ 434 w 1917"/>
                  <a:gd name="T61" fmla="*/ 556 h 662"/>
                  <a:gd name="T62" fmla="*/ 434 w 1917"/>
                  <a:gd name="T63" fmla="*/ 556 h 662"/>
                  <a:gd name="T64" fmla="*/ 252 w 1917"/>
                  <a:gd name="T65" fmla="*/ 490 h 662"/>
                  <a:gd name="T66" fmla="*/ 1688 w 1917"/>
                  <a:gd name="T67" fmla="*/ 661 h 662"/>
                  <a:gd name="T68" fmla="*/ 47 w 1917"/>
                  <a:gd name="T69" fmla="*/ 661 h 662"/>
                  <a:gd name="T70" fmla="*/ 47 w 1917"/>
                  <a:gd name="T71" fmla="*/ 661 h 662"/>
                  <a:gd name="T72" fmla="*/ 8 w 1917"/>
                  <a:gd name="T73" fmla="*/ 636 h 662"/>
                  <a:gd name="T74" fmla="*/ 8 w 1917"/>
                  <a:gd name="T75" fmla="*/ 636 h 662"/>
                  <a:gd name="T76" fmla="*/ 11 w 1917"/>
                  <a:gd name="T77" fmla="*/ 590 h 662"/>
                  <a:gd name="T78" fmla="*/ 11 w 1917"/>
                  <a:gd name="T79" fmla="*/ 590 h 662"/>
                  <a:gd name="T80" fmla="*/ 252 w 1917"/>
                  <a:gd name="T81" fmla="*/ 471 h 662"/>
                  <a:gd name="T82" fmla="*/ 252 w 1917"/>
                  <a:gd name="T83" fmla="*/ 471 h 662"/>
                  <a:gd name="T84" fmla="*/ 436 w 1917"/>
                  <a:gd name="T85" fmla="*/ 532 h 662"/>
                  <a:gd name="T86" fmla="*/ 436 w 1917"/>
                  <a:gd name="T87" fmla="*/ 532 h 662"/>
                  <a:gd name="T88" fmla="*/ 771 w 1917"/>
                  <a:gd name="T89" fmla="*/ 284 h 662"/>
                  <a:gd name="T90" fmla="*/ 771 w 1917"/>
                  <a:gd name="T91" fmla="*/ 284 h 662"/>
                  <a:gd name="T92" fmla="*/ 1042 w 1917"/>
                  <a:gd name="T93" fmla="*/ 421 h 662"/>
                  <a:gd name="T94" fmla="*/ 1042 w 1917"/>
                  <a:gd name="T95" fmla="*/ 421 h 662"/>
                  <a:gd name="T96" fmla="*/ 1182 w 1917"/>
                  <a:gd name="T97" fmla="*/ 124 h 662"/>
                  <a:gd name="T98" fmla="*/ 1182 w 1917"/>
                  <a:gd name="T99" fmla="*/ 124 h 662"/>
                  <a:gd name="T100" fmla="*/ 1512 w 1917"/>
                  <a:gd name="T101" fmla="*/ 9 h 662"/>
                  <a:gd name="T102" fmla="*/ 1512 w 1917"/>
                  <a:gd name="T103" fmla="*/ 9 h 662"/>
                  <a:gd name="T104" fmla="*/ 1913 w 1917"/>
                  <a:gd name="T105" fmla="*/ 421 h 662"/>
                  <a:gd name="T106" fmla="*/ 1914 w 1917"/>
                  <a:gd name="T107" fmla="*/ 427 h 662"/>
                  <a:gd name="T108" fmla="*/ 1914 w 1917"/>
                  <a:gd name="T109" fmla="*/ 427 h 662"/>
                  <a:gd name="T110" fmla="*/ 1851 w 1917"/>
                  <a:gd name="T111" fmla="*/ 592 h 662"/>
                  <a:gd name="T112" fmla="*/ 1851 w 1917"/>
                  <a:gd name="T113" fmla="*/ 592 h 662"/>
                  <a:gd name="T114" fmla="*/ 1688 w 1917"/>
                  <a:gd name="T115" fmla="*/ 661 h 6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917" h="662">
                    <a:moveTo>
                      <a:pt x="252" y="490"/>
                    </a:moveTo>
                    <a:lnTo>
                      <a:pt x="252" y="490"/>
                    </a:lnTo>
                    <a:cubicBezTo>
                      <a:pt x="162" y="490"/>
                      <a:pt x="77" y="532"/>
                      <a:pt x="27" y="601"/>
                    </a:cubicBezTo>
                    <a:lnTo>
                      <a:pt x="27" y="601"/>
                    </a:lnTo>
                    <a:cubicBezTo>
                      <a:pt x="22" y="609"/>
                      <a:pt x="20" y="618"/>
                      <a:pt x="25" y="628"/>
                    </a:cubicBezTo>
                    <a:lnTo>
                      <a:pt x="25" y="628"/>
                    </a:lnTo>
                    <a:cubicBezTo>
                      <a:pt x="30" y="636"/>
                      <a:pt x="38" y="641"/>
                      <a:pt x="47" y="641"/>
                    </a:cubicBezTo>
                    <a:lnTo>
                      <a:pt x="1688" y="641"/>
                    </a:lnTo>
                    <a:lnTo>
                      <a:pt x="1688" y="641"/>
                    </a:lnTo>
                    <a:cubicBezTo>
                      <a:pt x="1745" y="641"/>
                      <a:pt x="1797" y="618"/>
                      <a:pt x="1837" y="577"/>
                    </a:cubicBezTo>
                    <a:lnTo>
                      <a:pt x="1837" y="577"/>
                    </a:lnTo>
                    <a:cubicBezTo>
                      <a:pt x="1876" y="537"/>
                      <a:pt x="1896" y="484"/>
                      <a:pt x="1894" y="428"/>
                    </a:cubicBezTo>
                    <a:lnTo>
                      <a:pt x="1894" y="423"/>
                    </a:lnTo>
                    <a:lnTo>
                      <a:pt x="1894" y="423"/>
                    </a:lnTo>
                    <a:cubicBezTo>
                      <a:pt x="1883" y="214"/>
                      <a:pt x="1719" y="45"/>
                      <a:pt x="1511" y="29"/>
                    </a:cubicBezTo>
                    <a:lnTo>
                      <a:pt x="1511" y="29"/>
                    </a:lnTo>
                    <a:cubicBezTo>
                      <a:pt x="1393" y="20"/>
                      <a:pt x="1281" y="59"/>
                      <a:pt x="1195" y="138"/>
                    </a:cubicBezTo>
                    <a:lnTo>
                      <a:pt x="1195" y="138"/>
                    </a:lnTo>
                    <a:cubicBezTo>
                      <a:pt x="1110" y="217"/>
                      <a:pt x="1061" y="329"/>
                      <a:pt x="1061" y="444"/>
                    </a:cubicBezTo>
                    <a:lnTo>
                      <a:pt x="1061" y="444"/>
                    </a:lnTo>
                    <a:cubicBezTo>
                      <a:pt x="1061" y="445"/>
                      <a:pt x="1061" y="446"/>
                      <a:pt x="1061" y="447"/>
                    </a:cubicBezTo>
                    <a:lnTo>
                      <a:pt x="1061" y="447"/>
                    </a:lnTo>
                    <a:cubicBezTo>
                      <a:pt x="1061" y="449"/>
                      <a:pt x="1061" y="450"/>
                      <a:pt x="1061" y="451"/>
                    </a:cubicBezTo>
                    <a:lnTo>
                      <a:pt x="1061" y="483"/>
                    </a:lnTo>
                    <a:lnTo>
                      <a:pt x="1044" y="456"/>
                    </a:lnTo>
                    <a:lnTo>
                      <a:pt x="1044" y="456"/>
                    </a:lnTo>
                    <a:cubicBezTo>
                      <a:pt x="976" y="359"/>
                      <a:pt x="877" y="304"/>
                      <a:pt x="771" y="304"/>
                    </a:cubicBezTo>
                    <a:lnTo>
                      <a:pt x="771" y="304"/>
                    </a:lnTo>
                    <a:cubicBezTo>
                      <a:pt x="633" y="304"/>
                      <a:pt x="506" y="401"/>
                      <a:pt x="450" y="552"/>
                    </a:cubicBezTo>
                    <a:lnTo>
                      <a:pt x="445" y="565"/>
                    </a:lnTo>
                    <a:lnTo>
                      <a:pt x="434" y="556"/>
                    </a:lnTo>
                    <a:lnTo>
                      <a:pt x="434" y="556"/>
                    </a:lnTo>
                    <a:cubicBezTo>
                      <a:pt x="384" y="514"/>
                      <a:pt x="319" y="490"/>
                      <a:pt x="252" y="490"/>
                    </a:cubicBezTo>
                    <a:close/>
                    <a:moveTo>
                      <a:pt x="1688" y="661"/>
                    </a:moveTo>
                    <a:lnTo>
                      <a:pt x="47" y="661"/>
                    </a:lnTo>
                    <a:lnTo>
                      <a:pt x="47" y="661"/>
                    </a:lnTo>
                    <a:cubicBezTo>
                      <a:pt x="31" y="661"/>
                      <a:pt x="15" y="651"/>
                      <a:pt x="8" y="636"/>
                    </a:cubicBezTo>
                    <a:lnTo>
                      <a:pt x="8" y="636"/>
                    </a:lnTo>
                    <a:cubicBezTo>
                      <a:pt x="0" y="622"/>
                      <a:pt x="1" y="603"/>
                      <a:pt x="11" y="590"/>
                    </a:cubicBezTo>
                    <a:lnTo>
                      <a:pt x="11" y="590"/>
                    </a:lnTo>
                    <a:cubicBezTo>
                      <a:pt x="65" y="515"/>
                      <a:pt x="155" y="471"/>
                      <a:pt x="252" y="471"/>
                    </a:cubicBezTo>
                    <a:lnTo>
                      <a:pt x="252" y="471"/>
                    </a:lnTo>
                    <a:cubicBezTo>
                      <a:pt x="319" y="471"/>
                      <a:pt x="384" y="493"/>
                      <a:pt x="436" y="532"/>
                    </a:cubicBezTo>
                    <a:lnTo>
                      <a:pt x="436" y="532"/>
                    </a:lnTo>
                    <a:cubicBezTo>
                      <a:pt x="498" y="381"/>
                      <a:pt x="628" y="284"/>
                      <a:pt x="771" y="284"/>
                    </a:cubicBezTo>
                    <a:lnTo>
                      <a:pt x="771" y="284"/>
                    </a:lnTo>
                    <a:cubicBezTo>
                      <a:pt x="875" y="284"/>
                      <a:pt x="972" y="334"/>
                      <a:pt x="1042" y="421"/>
                    </a:cubicBezTo>
                    <a:lnTo>
                      <a:pt x="1042" y="421"/>
                    </a:lnTo>
                    <a:cubicBezTo>
                      <a:pt x="1048" y="309"/>
                      <a:pt x="1098" y="201"/>
                      <a:pt x="1182" y="124"/>
                    </a:cubicBezTo>
                    <a:lnTo>
                      <a:pt x="1182" y="124"/>
                    </a:lnTo>
                    <a:cubicBezTo>
                      <a:pt x="1272" y="41"/>
                      <a:pt x="1389" y="0"/>
                      <a:pt x="1512" y="9"/>
                    </a:cubicBezTo>
                    <a:lnTo>
                      <a:pt x="1512" y="9"/>
                    </a:lnTo>
                    <a:cubicBezTo>
                      <a:pt x="1730" y="26"/>
                      <a:pt x="1903" y="203"/>
                      <a:pt x="1913" y="421"/>
                    </a:cubicBezTo>
                    <a:lnTo>
                      <a:pt x="1914" y="427"/>
                    </a:lnTo>
                    <a:lnTo>
                      <a:pt x="1914" y="427"/>
                    </a:lnTo>
                    <a:cubicBezTo>
                      <a:pt x="1916" y="489"/>
                      <a:pt x="1894" y="547"/>
                      <a:pt x="1851" y="592"/>
                    </a:cubicBezTo>
                    <a:lnTo>
                      <a:pt x="1851" y="592"/>
                    </a:lnTo>
                    <a:cubicBezTo>
                      <a:pt x="1808" y="636"/>
                      <a:pt x="1750" y="661"/>
                      <a:pt x="1688" y="6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64E1B982-894B-4EDB-9B8E-08F746331BBD}"/>
                </a:ext>
              </a:extLst>
            </p:cNvPr>
            <p:cNvGrpSpPr/>
            <p:nvPr/>
          </p:nvGrpSpPr>
          <p:grpSpPr>
            <a:xfrm>
              <a:off x="9651091" y="6632791"/>
              <a:ext cx="1340276" cy="1340276"/>
              <a:chOff x="9651091" y="6632791"/>
              <a:chExt cx="1340276" cy="1340276"/>
            </a:xfrm>
          </p:grpSpPr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6E37A933-DDAC-42D4-B009-66C10A4655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2077" y="6643777"/>
                <a:ext cx="1312810" cy="1312810"/>
              </a:xfrm>
              <a:custGeom>
                <a:avLst/>
                <a:gdLst>
                  <a:gd name="T0" fmla="*/ 1054 w 1055"/>
                  <a:gd name="T1" fmla="*/ 526 h 1054"/>
                  <a:gd name="T2" fmla="*/ 1054 w 1055"/>
                  <a:gd name="T3" fmla="*/ 526 h 1054"/>
                  <a:gd name="T4" fmla="*/ 527 w 1055"/>
                  <a:gd name="T5" fmla="*/ 1053 h 1054"/>
                  <a:gd name="T6" fmla="*/ 527 w 1055"/>
                  <a:gd name="T7" fmla="*/ 1053 h 1054"/>
                  <a:gd name="T8" fmla="*/ 0 w 1055"/>
                  <a:gd name="T9" fmla="*/ 526 h 1054"/>
                  <a:gd name="T10" fmla="*/ 0 w 1055"/>
                  <a:gd name="T11" fmla="*/ 526 h 1054"/>
                  <a:gd name="T12" fmla="*/ 527 w 1055"/>
                  <a:gd name="T13" fmla="*/ 0 h 1054"/>
                  <a:gd name="T14" fmla="*/ 527 w 1055"/>
                  <a:gd name="T15" fmla="*/ 0 h 1054"/>
                  <a:gd name="T16" fmla="*/ 1054 w 1055"/>
                  <a:gd name="T17" fmla="*/ 526 h 10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5" h="1054">
                    <a:moveTo>
                      <a:pt x="1054" y="526"/>
                    </a:moveTo>
                    <a:lnTo>
                      <a:pt x="1054" y="526"/>
                    </a:lnTo>
                    <a:cubicBezTo>
                      <a:pt x="1054" y="817"/>
                      <a:pt x="818" y="1053"/>
                      <a:pt x="527" y="1053"/>
                    </a:cubicBezTo>
                    <a:lnTo>
                      <a:pt x="527" y="1053"/>
                    </a:lnTo>
                    <a:cubicBezTo>
                      <a:pt x="236" y="1053"/>
                      <a:pt x="0" y="817"/>
                      <a:pt x="0" y="526"/>
                    </a:cubicBezTo>
                    <a:lnTo>
                      <a:pt x="0" y="526"/>
                    </a:lnTo>
                    <a:cubicBezTo>
                      <a:pt x="0" y="235"/>
                      <a:pt x="236" y="0"/>
                      <a:pt x="527" y="0"/>
                    </a:cubicBezTo>
                    <a:lnTo>
                      <a:pt x="527" y="0"/>
                    </a:lnTo>
                    <a:cubicBezTo>
                      <a:pt x="818" y="0"/>
                      <a:pt x="1054" y="235"/>
                      <a:pt x="1054" y="5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A68E2E53-0466-4D2D-9263-34380502E3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1091" y="6632791"/>
                <a:ext cx="1340276" cy="1340276"/>
              </a:xfrm>
              <a:custGeom>
                <a:avLst/>
                <a:gdLst>
                  <a:gd name="T0" fmla="*/ 537 w 1075"/>
                  <a:gd name="T1" fmla="*/ 20 h 1074"/>
                  <a:gd name="T2" fmla="*/ 537 w 1075"/>
                  <a:gd name="T3" fmla="*/ 20 h 1074"/>
                  <a:gd name="T4" fmla="*/ 21 w 1075"/>
                  <a:gd name="T5" fmla="*/ 536 h 1074"/>
                  <a:gd name="T6" fmla="*/ 21 w 1075"/>
                  <a:gd name="T7" fmla="*/ 536 h 1074"/>
                  <a:gd name="T8" fmla="*/ 537 w 1075"/>
                  <a:gd name="T9" fmla="*/ 1054 h 1074"/>
                  <a:gd name="T10" fmla="*/ 537 w 1075"/>
                  <a:gd name="T11" fmla="*/ 1054 h 1074"/>
                  <a:gd name="T12" fmla="*/ 1055 w 1075"/>
                  <a:gd name="T13" fmla="*/ 536 h 1074"/>
                  <a:gd name="T14" fmla="*/ 1055 w 1075"/>
                  <a:gd name="T15" fmla="*/ 536 h 1074"/>
                  <a:gd name="T16" fmla="*/ 537 w 1075"/>
                  <a:gd name="T17" fmla="*/ 20 h 1074"/>
                  <a:gd name="T18" fmla="*/ 537 w 1075"/>
                  <a:gd name="T19" fmla="*/ 1073 h 1074"/>
                  <a:gd name="T20" fmla="*/ 537 w 1075"/>
                  <a:gd name="T21" fmla="*/ 1073 h 1074"/>
                  <a:gd name="T22" fmla="*/ 0 w 1075"/>
                  <a:gd name="T23" fmla="*/ 536 h 1074"/>
                  <a:gd name="T24" fmla="*/ 0 w 1075"/>
                  <a:gd name="T25" fmla="*/ 536 h 1074"/>
                  <a:gd name="T26" fmla="*/ 537 w 1075"/>
                  <a:gd name="T27" fmla="*/ 0 h 1074"/>
                  <a:gd name="T28" fmla="*/ 537 w 1075"/>
                  <a:gd name="T29" fmla="*/ 0 h 1074"/>
                  <a:gd name="T30" fmla="*/ 1074 w 1075"/>
                  <a:gd name="T31" fmla="*/ 536 h 1074"/>
                  <a:gd name="T32" fmla="*/ 1074 w 1075"/>
                  <a:gd name="T33" fmla="*/ 536 h 1074"/>
                  <a:gd name="T34" fmla="*/ 537 w 1075"/>
                  <a:gd name="T35" fmla="*/ 1073 h 1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75" h="1074">
                    <a:moveTo>
                      <a:pt x="537" y="20"/>
                    </a:moveTo>
                    <a:lnTo>
                      <a:pt x="537" y="20"/>
                    </a:lnTo>
                    <a:cubicBezTo>
                      <a:pt x="252" y="20"/>
                      <a:pt x="21" y="251"/>
                      <a:pt x="21" y="536"/>
                    </a:cubicBezTo>
                    <a:lnTo>
                      <a:pt x="21" y="536"/>
                    </a:lnTo>
                    <a:cubicBezTo>
                      <a:pt x="21" y="821"/>
                      <a:pt x="252" y="1054"/>
                      <a:pt x="537" y="1054"/>
                    </a:cubicBezTo>
                    <a:lnTo>
                      <a:pt x="537" y="1054"/>
                    </a:lnTo>
                    <a:cubicBezTo>
                      <a:pt x="823" y="1054"/>
                      <a:pt x="1055" y="821"/>
                      <a:pt x="1055" y="536"/>
                    </a:cubicBezTo>
                    <a:lnTo>
                      <a:pt x="1055" y="536"/>
                    </a:lnTo>
                    <a:cubicBezTo>
                      <a:pt x="1055" y="251"/>
                      <a:pt x="823" y="20"/>
                      <a:pt x="537" y="20"/>
                    </a:cubicBezTo>
                    <a:close/>
                    <a:moveTo>
                      <a:pt x="537" y="1073"/>
                    </a:moveTo>
                    <a:lnTo>
                      <a:pt x="537" y="1073"/>
                    </a:lnTo>
                    <a:cubicBezTo>
                      <a:pt x="241" y="1073"/>
                      <a:pt x="0" y="832"/>
                      <a:pt x="0" y="536"/>
                    </a:cubicBezTo>
                    <a:lnTo>
                      <a:pt x="0" y="536"/>
                    </a:lnTo>
                    <a:cubicBezTo>
                      <a:pt x="0" y="240"/>
                      <a:pt x="241" y="0"/>
                      <a:pt x="537" y="0"/>
                    </a:cubicBezTo>
                    <a:lnTo>
                      <a:pt x="537" y="0"/>
                    </a:lnTo>
                    <a:cubicBezTo>
                      <a:pt x="834" y="0"/>
                      <a:pt x="1074" y="240"/>
                      <a:pt x="1074" y="536"/>
                    </a:cubicBezTo>
                    <a:lnTo>
                      <a:pt x="1074" y="536"/>
                    </a:lnTo>
                    <a:cubicBezTo>
                      <a:pt x="1074" y="832"/>
                      <a:pt x="834" y="1073"/>
                      <a:pt x="537" y="10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BF8CEC09-3D46-4C04-A8DC-6B60E6FDDE01}"/>
                </a:ext>
              </a:extLst>
            </p:cNvPr>
            <p:cNvGrpSpPr/>
            <p:nvPr/>
          </p:nvGrpSpPr>
          <p:grpSpPr>
            <a:xfrm>
              <a:off x="8547009" y="7813771"/>
              <a:ext cx="2252104" cy="769011"/>
              <a:chOff x="8547009" y="7813771"/>
              <a:chExt cx="2252104" cy="769011"/>
            </a:xfrm>
          </p:grpSpPr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102248D8-F087-4861-B220-AC9077AAD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7995" y="7824757"/>
                <a:ext cx="2241118" cy="747039"/>
              </a:xfrm>
              <a:custGeom>
                <a:avLst/>
                <a:gdLst>
                  <a:gd name="T0" fmla="*/ 1699 w 1801"/>
                  <a:gd name="T1" fmla="*/ 597 h 598"/>
                  <a:gd name="T2" fmla="*/ 242 w 1801"/>
                  <a:gd name="T3" fmla="*/ 597 h 598"/>
                  <a:gd name="T4" fmla="*/ 242 w 1801"/>
                  <a:gd name="T5" fmla="*/ 597 h 598"/>
                  <a:gd name="T6" fmla="*/ 0 w 1801"/>
                  <a:gd name="T7" fmla="*/ 361 h 598"/>
                  <a:gd name="T8" fmla="*/ 0 w 1801"/>
                  <a:gd name="T9" fmla="*/ 361 h 598"/>
                  <a:gd name="T10" fmla="*/ 1 w 1801"/>
                  <a:gd name="T11" fmla="*/ 348 h 598"/>
                  <a:gd name="T12" fmla="*/ 1 w 1801"/>
                  <a:gd name="T13" fmla="*/ 348 h 598"/>
                  <a:gd name="T14" fmla="*/ 331 w 1801"/>
                  <a:gd name="T15" fmla="*/ 10 h 598"/>
                  <a:gd name="T16" fmla="*/ 331 w 1801"/>
                  <a:gd name="T17" fmla="*/ 10 h 598"/>
                  <a:gd name="T18" fmla="*/ 692 w 1801"/>
                  <a:gd name="T19" fmla="*/ 281 h 598"/>
                  <a:gd name="T20" fmla="*/ 692 w 1801"/>
                  <a:gd name="T21" fmla="*/ 281 h 598"/>
                  <a:gd name="T22" fmla="*/ 1050 w 1801"/>
                  <a:gd name="T23" fmla="*/ 162 h 598"/>
                  <a:gd name="T24" fmla="*/ 1050 w 1801"/>
                  <a:gd name="T25" fmla="*/ 162 h 598"/>
                  <a:gd name="T26" fmla="*/ 1526 w 1801"/>
                  <a:gd name="T27" fmla="*/ 449 h 598"/>
                  <a:gd name="T28" fmla="*/ 1526 w 1801"/>
                  <a:gd name="T29" fmla="*/ 449 h 598"/>
                  <a:gd name="T30" fmla="*/ 1626 w 1801"/>
                  <a:gd name="T31" fmla="*/ 420 h 598"/>
                  <a:gd name="T32" fmla="*/ 1626 w 1801"/>
                  <a:gd name="T33" fmla="*/ 420 h 598"/>
                  <a:gd name="T34" fmla="*/ 1749 w 1801"/>
                  <a:gd name="T35" fmla="*/ 468 h 598"/>
                  <a:gd name="T36" fmla="*/ 1749 w 1801"/>
                  <a:gd name="T37" fmla="*/ 468 h 598"/>
                  <a:gd name="T38" fmla="*/ 1699 w 1801"/>
                  <a:gd name="T39" fmla="*/ 597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801" h="598">
                    <a:moveTo>
                      <a:pt x="1699" y="597"/>
                    </a:moveTo>
                    <a:lnTo>
                      <a:pt x="242" y="597"/>
                    </a:lnTo>
                    <a:lnTo>
                      <a:pt x="242" y="597"/>
                    </a:lnTo>
                    <a:cubicBezTo>
                      <a:pt x="110" y="597"/>
                      <a:pt x="1" y="492"/>
                      <a:pt x="0" y="361"/>
                    </a:cubicBezTo>
                    <a:lnTo>
                      <a:pt x="0" y="361"/>
                    </a:lnTo>
                    <a:cubicBezTo>
                      <a:pt x="0" y="356"/>
                      <a:pt x="1" y="352"/>
                      <a:pt x="1" y="348"/>
                    </a:cubicBezTo>
                    <a:lnTo>
                      <a:pt x="1" y="348"/>
                    </a:lnTo>
                    <a:cubicBezTo>
                      <a:pt x="7" y="168"/>
                      <a:pt x="151" y="20"/>
                      <a:pt x="331" y="10"/>
                    </a:cubicBezTo>
                    <a:lnTo>
                      <a:pt x="331" y="10"/>
                    </a:lnTo>
                    <a:cubicBezTo>
                      <a:pt x="506" y="0"/>
                      <a:pt x="655" y="120"/>
                      <a:pt x="692" y="281"/>
                    </a:cubicBezTo>
                    <a:lnTo>
                      <a:pt x="692" y="281"/>
                    </a:lnTo>
                    <a:cubicBezTo>
                      <a:pt x="781" y="208"/>
                      <a:pt x="909" y="162"/>
                      <a:pt x="1050" y="162"/>
                    </a:cubicBezTo>
                    <a:lnTo>
                      <a:pt x="1050" y="162"/>
                    </a:lnTo>
                    <a:cubicBezTo>
                      <a:pt x="1284" y="162"/>
                      <a:pt x="1478" y="285"/>
                      <a:pt x="1526" y="449"/>
                    </a:cubicBezTo>
                    <a:lnTo>
                      <a:pt x="1526" y="449"/>
                    </a:lnTo>
                    <a:cubicBezTo>
                      <a:pt x="1555" y="431"/>
                      <a:pt x="1589" y="420"/>
                      <a:pt x="1626" y="420"/>
                    </a:cubicBezTo>
                    <a:lnTo>
                      <a:pt x="1626" y="420"/>
                    </a:lnTo>
                    <a:cubicBezTo>
                      <a:pt x="1674" y="420"/>
                      <a:pt x="1717" y="438"/>
                      <a:pt x="1749" y="468"/>
                    </a:cubicBezTo>
                    <a:lnTo>
                      <a:pt x="1749" y="468"/>
                    </a:lnTo>
                    <a:cubicBezTo>
                      <a:pt x="1800" y="513"/>
                      <a:pt x="1767" y="597"/>
                      <a:pt x="1699" y="5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3E3B3B95-E662-4DB9-B1CB-74182AF026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7009" y="7813771"/>
                <a:ext cx="2241118" cy="769011"/>
              </a:xfrm>
              <a:custGeom>
                <a:avLst/>
                <a:gdLst>
                  <a:gd name="T0" fmla="*/ 360 w 1801"/>
                  <a:gd name="T1" fmla="*/ 28 h 617"/>
                  <a:gd name="T2" fmla="*/ 360 w 1801"/>
                  <a:gd name="T3" fmla="*/ 28 h 617"/>
                  <a:gd name="T4" fmla="*/ 341 w 1801"/>
                  <a:gd name="T5" fmla="*/ 29 h 617"/>
                  <a:gd name="T6" fmla="*/ 341 w 1801"/>
                  <a:gd name="T7" fmla="*/ 29 h 617"/>
                  <a:gd name="T8" fmla="*/ 20 w 1801"/>
                  <a:gd name="T9" fmla="*/ 357 h 617"/>
                  <a:gd name="T10" fmla="*/ 20 w 1801"/>
                  <a:gd name="T11" fmla="*/ 357 h 617"/>
                  <a:gd name="T12" fmla="*/ 20 w 1801"/>
                  <a:gd name="T13" fmla="*/ 370 h 617"/>
                  <a:gd name="T14" fmla="*/ 20 w 1801"/>
                  <a:gd name="T15" fmla="*/ 370 h 617"/>
                  <a:gd name="T16" fmla="*/ 251 w 1801"/>
                  <a:gd name="T17" fmla="*/ 596 h 617"/>
                  <a:gd name="T18" fmla="*/ 1708 w 1801"/>
                  <a:gd name="T19" fmla="*/ 596 h 617"/>
                  <a:gd name="T20" fmla="*/ 1708 w 1801"/>
                  <a:gd name="T21" fmla="*/ 596 h 617"/>
                  <a:gd name="T22" fmla="*/ 1769 w 1801"/>
                  <a:gd name="T23" fmla="*/ 554 h 617"/>
                  <a:gd name="T24" fmla="*/ 1769 w 1801"/>
                  <a:gd name="T25" fmla="*/ 554 h 617"/>
                  <a:gd name="T26" fmla="*/ 1752 w 1801"/>
                  <a:gd name="T27" fmla="*/ 484 h 617"/>
                  <a:gd name="T28" fmla="*/ 1752 w 1801"/>
                  <a:gd name="T29" fmla="*/ 484 h 617"/>
                  <a:gd name="T30" fmla="*/ 1635 w 1801"/>
                  <a:gd name="T31" fmla="*/ 439 h 617"/>
                  <a:gd name="T32" fmla="*/ 1635 w 1801"/>
                  <a:gd name="T33" fmla="*/ 439 h 617"/>
                  <a:gd name="T34" fmla="*/ 1540 w 1801"/>
                  <a:gd name="T35" fmla="*/ 467 h 617"/>
                  <a:gd name="T36" fmla="*/ 1529 w 1801"/>
                  <a:gd name="T37" fmla="*/ 474 h 617"/>
                  <a:gd name="T38" fmla="*/ 1525 w 1801"/>
                  <a:gd name="T39" fmla="*/ 461 h 617"/>
                  <a:gd name="T40" fmla="*/ 1525 w 1801"/>
                  <a:gd name="T41" fmla="*/ 461 h 617"/>
                  <a:gd name="T42" fmla="*/ 1059 w 1801"/>
                  <a:gd name="T43" fmla="*/ 181 h 617"/>
                  <a:gd name="T44" fmla="*/ 1059 w 1801"/>
                  <a:gd name="T45" fmla="*/ 181 h 617"/>
                  <a:gd name="T46" fmla="*/ 707 w 1801"/>
                  <a:gd name="T47" fmla="*/ 298 h 617"/>
                  <a:gd name="T48" fmla="*/ 695 w 1801"/>
                  <a:gd name="T49" fmla="*/ 308 h 617"/>
                  <a:gd name="T50" fmla="*/ 691 w 1801"/>
                  <a:gd name="T51" fmla="*/ 293 h 617"/>
                  <a:gd name="T52" fmla="*/ 691 w 1801"/>
                  <a:gd name="T53" fmla="*/ 293 h 617"/>
                  <a:gd name="T54" fmla="*/ 360 w 1801"/>
                  <a:gd name="T55" fmla="*/ 28 h 617"/>
                  <a:gd name="T56" fmla="*/ 1708 w 1801"/>
                  <a:gd name="T57" fmla="*/ 616 h 617"/>
                  <a:gd name="T58" fmla="*/ 251 w 1801"/>
                  <a:gd name="T59" fmla="*/ 616 h 617"/>
                  <a:gd name="T60" fmla="*/ 251 w 1801"/>
                  <a:gd name="T61" fmla="*/ 616 h 617"/>
                  <a:gd name="T62" fmla="*/ 0 w 1801"/>
                  <a:gd name="T63" fmla="*/ 370 h 617"/>
                  <a:gd name="T64" fmla="*/ 0 w 1801"/>
                  <a:gd name="T65" fmla="*/ 370 h 617"/>
                  <a:gd name="T66" fmla="*/ 0 w 1801"/>
                  <a:gd name="T67" fmla="*/ 356 h 617"/>
                  <a:gd name="T68" fmla="*/ 0 w 1801"/>
                  <a:gd name="T69" fmla="*/ 356 h 617"/>
                  <a:gd name="T70" fmla="*/ 340 w 1801"/>
                  <a:gd name="T71" fmla="*/ 9 h 617"/>
                  <a:gd name="T72" fmla="*/ 340 w 1801"/>
                  <a:gd name="T73" fmla="*/ 9 h 617"/>
                  <a:gd name="T74" fmla="*/ 707 w 1801"/>
                  <a:gd name="T75" fmla="*/ 273 h 617"/>
                  <a:gd name="T76" fmla="*/ 707 w 1801"/>
                  <a:gd name="T77" fmla="*/ 273 h 617"/>
                  <a:gd name="T78" fmla="*/ 1059 w 1801"/>
                  <a:gd name="T79" fmla="*/ 162 h 617"/>
                  <a:gd name="T80" fmla="*/ 1059 w 1801"/>
                  <a:gd name="T81" fmla="*/ 162 h 617"/>
                  <a:gd name="T82" fmla="*/ 1541 w 1801"/>
                  <a:gd name="T83" fmla="*/ 444 h 617"/>
                  <a:gd name="T84" fmla="*/ 1541 w 1801"/>
                  <a:gd name="T85" fmla="*/ 444 h 617"/>
                  <a:gd name="T86" fmla="*/ 1635 w 1801"/>
                  <a:gd name="T87" fmla="*/ 419 h 617"/>
                  <a:gd name="T88" fmla="*/ 1635 w 1801"/>
                  <a:gd name="T89" fmla="*/ 419 h 617"/>
                  <a:gd name="T90" fmla="*/ 1765 w 1801"/>
                  <a:gd name="T91" fmla="*/ 469 h 617"/>
                  <a:gd name="T92" fmla="*/ 1765 w 1801"/>
                  <a:gd name="T93" fmla="*/ 469 h 617"/>
                  <a:gd name="T94" fmla="*/ 1787 w 1801"/>
                  <a:gd name="T95" fmla="*/ 562 h 617"/>
                  <a:gd name="T96" fmla="*/ 1787 w 1801"/>
                  <a:gd name="T97" fmla="*/ 562 h 617"/>
                  <a:gd name="T98" fmla="*/ 1708 w 1801"/>
                  <a:gd name="T99" fmla="*/ 616 h 6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801" h="617">
                    <a:moveTo>
                      <a:pt x="360" y="28"/>
                    </a:moveTo>
                    <a:lnTo>
                      <a:pt x="360" y="28"/>
                    </a:lnTo>
                    <a:cubicBezTo>
                      <a:pt x="353" y="28"/>
                      <a:pt x="347" y="28"/>
                      <a:pt x="341" y="29"/>
                    </a:cubicBezTo>
                    <a:lnTo>
                      <a:pt x="341" y="29"/>
                    </a:lnTo>
                    <a:cubicBezTo>
                      <a:pt x="167" y="39"/>
                      <a:pt x="25" y="182"/>
                      <a:pt x="20" y="357"/>
                    </a:cubicBezTo>
                    <a:lnTo>
                      <a:pt x="20" y="357"/>
                    </a:lnTo>
                    <a:cubicBezTo>
                      <a:pt x="20" y="362"/>
                      <a:pt x="20" y="366"/>
                      <a:pt x="20" y="370"/>
                    </a:cubicBezTo>
                    <a:lnTo>
                      <a:pt x="20" y="370"/>
                    </a:lnTo>
                    <a:cubicBezTo>
                      <a:pt x="20" y="494"/>
                      <a:pt x="124" y="596"/>
                      <a:pt x="251" y="596"/>
                    </a:cubicBezTo>
                    <a:lnTo>
                      <a:pt x="1708" y="596"/>
                    </a:lnTo>
                    <a:lnTo>
                      <a:pt x="1708" y="596"/>
                    </a:lnTo>
                    <a:cubicBezTo>
                      <a:pt x="1741" y="596"/>
                      <a:pt x="1761" y="575"/>
                      <a:pt x="1769" y="554"/>
                    </a:cubicBezTo>
                    <a:lnTo>
                      <a:pt x="1769" y="554"/>
                    </a:lnTo>
                    <a:cubicBezTo>
                      <a:pt x="1777" y="535"/>
                      <a:pt x="1776" y="505"/>
                      <a:pt x="1752" y="484"/>
                    </a:cubicBezTo>
                    <a:lnTo>
                      <a:pt x="1752" y="484"/>
                    </a:lnTo>
                    <a:cubicBezTo>
                      <a:pt x="1720" y="455"/>
                      <a:pt x="1678" y="439"/>
                      <a:pt x="1635" y="439"/>
                    </a:cubicBezTo>
                    <a:lnTo>
                      <a:pt x="1635" y="439"/>
                    </a:lnTo>
                    <a:cubicBezTo>
                      <a:pt x="1601" y="439"/>
                      <a:pt x="1568" y="449"/>
                      <a:pt x="1540" y="467"/>
                    </a:cubicBezTo>
                    <a:lnTo>
                      <a:pt x="1529" y="474"/>
                    </a:lnTo>
                    <a:lnTo>
                      <a:pt x="1525" y="461"/>
                    </a:lnTo>
                    <a:lnTo>
                      <a:pt x="1525" y="461"/>
                    </a:lnTo>
                    <a:cubicBezTo>
                      <a:pt x="1478" y="299"/>
                      <a:pt x="1282" y="181"/>
                      <a:pt x="1059" y="181"/>
                    </a:cubicBezTo>
                    <a:lnTo>
                      <a:pt x="1059" y="181"/>
                    </a:lnTo>
                    <a:cubicBezTo>
                      <a:pt x="926" y="181"/>
                      <a:pt x="797" y="224"/>
                      <a:pt x="707" y="298"/>
                    </a:cubicBezTo>
                    <a:lnTo>
                      <a:pt x="695" y="308"/>
                    </a:lnTo>
                    <a:lnTo>
                      <a:pt x="691" y="293"/>
                    </a:lnTo>
                    <a:lnTo>
                      <a:pt x="691" y="293"/>
                    </a:lnTo>
                    <a:cubicBezTo>
                      <a:pt x="656" y="137"/>
                      <a:pt x="518" y="28"/>
                      <a:pt x="360" y="28"/>
                    </a:cubicBezTo>
                    <a:close/>
                    <a:moveTo>
                      <a:pt x="1708" y="616"/>
                    </a:moveTo>
                    <a:lnTo>
                      <a:pt x="251" y="616"/>
                    </a:lnTo>
                    <a:lnTo>
                      <a:pt x="251" y="616"/>
                    </a:lnTo>
                    <a:cubicBezTo>
                      <a:pt x="113" y="616"/>
                      <a:pt x="0" y="505"/>
                      <a:pt x="0" y="370"/>
                    </a:cubicBezTo>
                    <a:lnTo>
                      <a:pt x="0" y="370"/>
                    </a:lnTo>
                    <a:cubicBezTo>
                      <a:pt x="0" y="365"/>
                      <a:pt x="0" y="361"/>
                      <a:pt x="0" y="356"/>
                    </a:cubicBezTo>
                    <a:lnTo>
                      <a:pt x="0" y="356"/>
                    </a:lnTo>
                    <a:cubicBezTo>
                      <a:pt x="6" y="172"/>
                      <a:pt x="156" y="19"/>
                      <a:pt x="340" y="9"/>
                    </a:cubicBezTo>
                    <a:lnTo>
                      <a:pt x="340" y="9"/>
                    </a:lnTo>
                    <a:cubicBezTo>
                      <a:pt x="510" y="0"/>
                      <a:pt x="662" y="110"/>
                      <a:pt x="707" y="273"/>
                    </a:cubicBezTo>
                    <a:lnTo>
                      <a:pt x="707" y="273"/>
                    </a:lnTo>
                    <a:cubicBezTo>
                      <a:pt x="800" y="202"/>
                      <a:pt x="927" y="162"/>
                      <a:pt x="1059" y="162"/>
                    </a:cubicBezTo>
                    <a:lnTo>
                      <a:pt x="1059" y="162"/>
                    </a:lnTo>
                    <a:cubicBezTo>
                      <a:pt x="1285" y="162"/>
                      <a:pt x="1484" y="280"/>
                      <a:pt x="1541" y="444"/>
                    </a:cubicBezTo>
                    <a:lnTo>
                      <a:pt x="1541" y="444"/>
                    </a:lnTo>
                    <a:cubicBezTo>
                      <a:pt x="1569" y="428"/>
                      <a:pt x="1602" y="419"/>
                      <a:pt x="1635" y="419"/>
                    </a:cubicBezTo>
                    <a:lnTo>
                      <a:pt x="1635" y="419"/>
                    </a:lnTo>
                    <a:cubicBezTo>
                      <a:pt x="1683" y="419"/>
                      <a:pt x="1730" y="437"/>
                      <a:pt x="1765" y="469"/>
                    </a:cubicBezTo>
                    <a:lnTo>
                      <a:pt x="1765" y="469"/>
                    </a:lnTo>
                    <a:cubicBezTo>
                      <a:pt x="1792" y="493"/>
                      <a:pt x="1800" y="528"/>
                      <a:pt x="1787" y="562"/>
                    </a:cubicBezTo>
                    <a:lnTo>
                      <a:pt x="1787" y="562"/>
                    </a:lnTo>
                    <a:cubicBezTo>
                      <a:pt x="1774" y="595"/>
                      <a:pt x="1744" y="616"/>
                      <a:pt x="1708" y="6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45F559A9-67C3-4247-B6EF-3548C8508F5C}"/>
                </a:ext>
              </a:extLst>
            </p:cNvPr>
            <p:cNvGrpSpPr/>
            <p:nvPr/>
          </p:nvGrpSpPr>
          <p:grpSpPr>
            <a:xfrm>
              <a:off x="4416322" y="7209548"/>
              <a:ext cx="3888999" cy="4778853"/>
              <a:chOff x="4416322" y="7209548"/>
              <a:chExt cx="3888999" cy="4778853"/>
            </a:xfrm>
          </p:grpSpPr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C72FA349-52D6-4F08-A0A9-67586D138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89414" y="9296863"/>
                <a:ext cx="137322" cy="2680552"/>
              </a:xfrm>
              <a:custGeom>
                <a:avLst/>
                <a:gdLst>
                  <a:gd name="T0" fmla="*/ 110 w 111"/>
                  <a:gd name="T1" fmla="*/ 0 h 2152"/>
                  <a:gd name="T2" fmla="*/ 110 w 111"/>
                  <a:gd name="T3" fmla="*/ 2096 h 2152"/>
                  <a:gd name="T4" fmla="*/ 110 w 111"/>
                  <a:gd name="T5" fmla="*/ 2096 h 2152"/>
                  <a:gd name="T6" fmla="*/ 55 w 111"/>
                  <a:gd name="T7" fmla="*/ 2151 h 2152"/>
                  <a:gd name="T8" fmla="*/ 55 w 111"/>
                  <a:gd name="T9" fmla="*/ 2151 h 2152"/>
                  <a:gd name="T10" fmla="*/ 0 w 111"/>
                  <a:gd name="T11" fmla="*/ 2096 h 2152"/>
                  <a:gd name="T12" fmla="*/ 0 w 111"/>
                  <a:gd name="T13" fmla="*/ 0 h 2152"/>
                  <a:gd name="T14" fmla="*/ 0 w 111"/>
                  <a:gd name="T15" fmla="*/ 0 h 2152"/>
                  <a:gd name="T16" fmla="*/ 55 w 111"/>
                  <a:gd name="T17" fmla="*/ 14 h 2152"/>
                  <a:gd name="T18" fmla="*/ 55 w 111"/>
                  <a:gd name="T19" fmla="*/ 14 h 2152"/>
                  <a:gd name="T20" fmla="*/ 110 w 111"/>
                  <a:gd name="T21" fmla="*/ 0 h 21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1" h="2152">
                    <a:moveTo>
                      <a:pt x="110" y="0"/>
                    </a:moveTo>
                    <a:lnTo>
                      <a:pt x="110" y="2096"/>
                    </a:lnTo>
                    <a:lnTo>
                      <a:pt x="110" y="2096"/>
                    </a:lnTo>
                    <a:cubicBezTo>
                      <a:pt x="110" y="2127"/>
                      <a:pt x="85" y="2151"/>
                      <a:pt x="55" y="2151"/>
                    </a:cubicBezTo>
                    <a:lnTo>
                      <a:pt x="55" y="2151"/>
                    </a:lnTo>
                    <a:cubicBezTo>
                      <a:pt x="25" y="2151"/>
                      <a:pt x="0" y="2127"/>
                      <a:pt x="0" y="2096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17" y="9"/>
                      <a:pt x="35" y="14"/>
                      <a:pt x="55" y="14"/>
                    </a:cubicBezTo>
                    <a:lnTo>
                      <a:pt x="55" y="14"/>
                    </a:lnTo>
                    <a:cubicBezTo>
                      <a:pt x="75" y="14"/>
                      <a:pt x="93" y="9"/>
                      <a:pt x="11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F37D4218-2EC8-49C0-9CC4-1FD6CF5BC4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8429" y="9274891"/>
                <a:ext cx="159293" cy="2713510"/>
              </a:xfrm>
              <a:custGeom>
                <a:avLst/>
                <a:gdLst>
                  <a:gd name="T0" fmla="*/ 19 w 130"/>
                  <a:gd name="T1" fmla="*/ 31 h 2178"/>
                  <a:gd name="T2" fmla="*/ 19 w 130"/>
                  <a:gd name="T3" fmla="*/ 2112 h 2178"/>
                  <a:gd name="T4" fmla="*/ 19 w 130"/>
                  <a:gd name="T5" fmla="*/ 2112 h 2178"/>
                  <a:gd name="T6" fmla="*/ 64 w 130"/>
                  <a:gd name="T7" fmla="*/ 2157 h 2178"/>
                  <a:gd name="T8" fmla="*/ 64 w 130"/>
                  <a:gd name="T9" fmla="*/ 2157 h 2178"/>
                  <a:gd name="T10" fmla="*/ 109 w 130"/>
                  <a:gd name="T11" fmla="*/ 2112 h 2178"/>
                  <a:gd name="T12" fmla="*/ 109 w 130"/>
                  <a:gd name="T13" fmla="*/ 31 h 2178"/>
                  <a:gd name="T14" fmla="*/ 109 w 130"/>
                  <a:gd name="T15" fmla="*/ 31 h 2178"/>
                  <a:gd name="T16" fmla="*/ 19 w 130"/>
                  <a:gd name="T17" fmla="*/ 31 h 2178"/>
                  <a:gd name="T18" fmla="*/ 64 w 130"/>
                  <a:gd name="T19" fmla="*/ 2177 h 2178"/>
                  <a:gd name="T20" fmla="*/ 64 w 130"/>
                  <a:gd name="T21" fmla="*/ 2177 h 2178"/>
                  <a:gd name="T22" fmla="*/ 0 w 130"/>
                  <a:gd name="T23" fmla="*/ 2112 h 2178"/>
                  <a:gd name="T24" fmla="*/ 0 w 130"/>
                  <a:gd name="T25" fmla="*/ 0 h 2178"/>
                  <a:gd name="T26" fmla="*/ 14 w 130"/>
                  <a:gd name="T27" fmla="*/ 7 h 2178"/>
                  <a:gd name="T28" fmla="*/ 14 w 130"/>
                  <a:gd name="T29" fmla="*/ 7 h 2178"/>
                  <a:gd name="T30" fmla="*/ 115 w 130"/>
                  <a:gd name="T31" fmla="*/ 7 h 2178"/>
                  <a:gd name="T32" fmla="*/ 129 w 130"/>
                  <a:gd name="T33" fmla="*/ 0 h 2178"/>
                  <a:gd name="T34" fmla="*/ 129 w 130"/>
                  <a:gd name="T35" fmla="*/ 2112 h 2178"/>
                  <a:gd name="T36" fmla="*/ 129 w 130"/>
                  <a:gd name="T37" fmla="*/ 2112 h 2178"/>
                  <a:gd name="T38" fmla="*/ 64 w 130"/>
                  <a:gd name="T39" fmla="*/ 2177 h 2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0" h="2178">
                    <a:moveTo>
                      <a:pt x="19" y="31"/>
                    </a:moveTo>
                    <a:lnTo>
                      <a:pt x="19" y="2112"/>
                    </a:lnTo>
                    <a:lnTo>
                      <a:pt x="19" y="2112"/>
                    </a:lnTo>
                    <a:cubicBezTo>
                      <a:pt x="19" y="2137"/>
                      <a:pt x="39" y="2157"/>
                      <a:pt x="64" y="2157"/>
                    </a:cubicBezTo>
                    <a:lnTo>
                      <a:pt x="64" y="2157"/>
                    </a:lnTo>
                    <a:cubicBezTo>
                      <a:pt x="89" y="2157"/>
                      <a:pt x="109" y="2137"/>
                      <a:pt x="109" y="2112"/>
                    </a:cubicBezTo>
                    <a:lnTo>
                      <a:pt x="109" y="31"/>
                    </a:lnTo>
                    <a:lnTo>
                      <a:pt x="109" y="31"/>
                    </a:lnTo>
                    <a:cubicBezTo>
                      <a:pt x="80" y="42"/>
                      <a:pt x="48" y="42"/>
                      <a:pt x="19" y="31"/>
                    </a:cubicBezTo>
                    <a:close/>
                    <a:moveTo>
                      <a:pt x="64" y="2177"/>
                    </a:moveTo>
                    <a:lnTo>
                      <a:pt x="64" y="2177"/>
                    </a:lnTo>
                    <a:cubicBezTo>
                      <a:pt x="28" y="2177"/>
                      <a:pt x="0" y="2148"/>
                      <a:pt x="0" y="2112"/>
                    </a:cubicBez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cubicBezTo>
                      <a:pt x="44" y="24"/>
                      <a:pt x="84" y="24"/>
                      <a:pt x="115" y="7"/>
                    </a:cubicBezTo>
                    <a:lnTo>
                      <a:pt x="129" y="0"/>
                    </a:lnTo>
                    <a:lnTo>
                      <a:pt x="129" y="2112"/>
                    </a:lnTo>
                    <a:lnTo>
                      <a:pt x="129" y="2112"/>
                    </a:lnTo>
                    <a:cubicBezTo>
                      <a:pt x="129" y="2148"/>
                      <a:pt x="100" y="2177"/>
                      <a:pt x="64" y="2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id="{10109DB7-778C-4B70-9F0C-C5AED3074D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16322" y="7209548"/>
                <a:ext cx="3888999" cy="2279570"/>
              </a:xfrm>
              <a:custGeom>
                <a:avLst/>
                <a:gdLst>
                  <a:gd name="T0" fmla="*/ 3090 w 3124"/>
                  <a:gd name="T1" fmla="*/ 1743 h 1829"/>
                  <a:gd name="T2" fmla="*/ 1915 w 3124"/>
                  <a:gd name="T3" fmla="*/ 1401 h 1829"/>
                  <a:gd name="T4" fmla="*/ 1915 w 3124"/>
                  <a:gd name="T5" fmla="*/ 1401 h 1829"/>
                  <a:gd name="T6" fmla="*/ 1886 w 3124"/>
                  <a:gd name="T7" fmla="*/ 1403 h 1829"/>
                  <a:gd name="T8" fmla="*/ 1662 w 3124"/>
                  <a:gd name="T9" fmla="*/ 1497 h 1829"/>
                  <a:gd name="T10" fmla="*/ 1662 w 3124"/>
                  <a:gd name="T11" fmla="*/ 1497 h 1829"/>
                  <a:gd name="T12" fmla="*/ 1662 w 3124"/>
                  <a:gd name="T13" fmla="*/ 1497 h 1829"/>
                  <a:gd name="T14" fmla="*/ 1662 w 3124"/>
                  <a:gd name="T15" fmla="*/ 1497 h 1829"/>
                  <a:gd name="T16" fmla="*/ 1633 w 3124"/>
                  <a:gd name="T17" fmla="*/ 1468 h 1829"/>
                  <a:gd name="T18" fmla="*/ 1737 w 3124"/>
                  <a:gd name="T19" fmla="*/ 1280 h 1829"/>
                  <a:gd name="T20" fmla="*/ 1737 w 3124"/>
                  <a:gd name="T21" fmla="*/ 1280 h 1829"/>
                  <a:gd name="T22" fmla="*/ 1742 w 3124"/>
                  <a:gd name="T23" fmla="*/ 1254 h 1829"/>
                  <a:gd name="T24" fmla="*/ 1596 w 3124"/>
                  <a:gd name="T25" fmla="*/ 38 h 1829"/>
                  <a:gd name="T26" fmla="*/ 1596 w 3124"/>
                  <a:gd name="T27" fmla="*/ 38 h 1829"/>
                  <a:gd name="T28" fmla="*/ 1554 w 3124"/>
                  <a:gd name="T29" fmla="*/ 0 h 1829"/>
                  <a:gd name="T30" fmla="*/ 1554 w 3124"/>
                  <a:gd name="T31" fmla="*/ 0 h 1829"/>
                  <a:gd name="T32" fmla="*/ 1511 w 3124"/>
                  <a:gd name="T33" fmla="*/ 38 h 1829"/>
                  <a:gd name="T34" fmla="*/ 1367 w 3124"/>
                  <a:gd name="T35" fmla="*/ 1253 h 1829"/>
                  <a:gd name="T36" fmla="*/ 1367 w 3124"/>
                  <a:gd name="T37" fmla="*/ 1253 h 1829"/>
                  <a:gd name="T38" fmla="*/ 1373 w 3124"/>
                  <a:gd name="T39" fmla="*/ 1281 h 1829"/>
                  <a:gd name="T40" fmla="*/ 1490 w 3124"/>
                  <a:gd name="T41" fmla="*/ 1468 h 1829"/>
                  <a:gd name="T42" fmla="*/ 1490 w 3124"/>
                  <a:gd name="T43" fmla="*/ 1468 h 1829"/>
                  <a:gd name="T44" fmla="*/ 1462 w 3124"/>
                  <a:gd name="T45" fmla="*/ 1497 h 1829"/>
                  <a:gd name="T46" fmla="*/ 1462 w 3124"/>
                  <a:gd name="T47" fmla="*/ 1497 h 1829"/>
                  <a:gd name="T48" fmla="*/ 1462 w 3124"/>
                  <a:gd name="T49" fmla="*/ 1497 h 1829"/>
                  <a:gd name="T50" fmla="*/ 1237 w 3124"/>
                  <a:gd name="T51" fmla="*/ 1403 h 1829"/>
                  <a:gd name="T52" fmla="*/ 1237 w 3124"/>
                  <a:gd name="T53" fmla="*/ 1403 h 1829"/>
                  <a:gd name="T54" fmla="*/ 1209 w 3124"/>
                  <a:gd name="T55" fmla="*/ 1401 h 1829"/>
                  <a:gd name="T56" fmla="*/ 33 w 3124"/>
                  <a:gd name="T57" fmla="*/ 1743 h 1829"/>
                  <a:gd name="T58" fmla="*/ 33 w 3124"/>
                  <a:gd name="T59" fmla="*/ 1743 h 1829"/>
                  <a:gd name="T60" fmla="*/ 3 w 3124"/>
                  <a:gd name="T61" fmla="*/ 1791 h 1829"/>
                  <a:gd name="T62" fmla="*/ 3 w 3124"/>
                  <a:gd name="T63" fmla="*/ 1791 h 1829"/>
                  <a:gd name="T64" fmla="*/ 3 w 3124"/>
                  <a:gd name="T65" fmla="*/ 1791 h 1829"/>
                  <a:gd name="T66" fmla="*/ 48 w 3124"/>
                  <a:gd name="T67" fmla="*/ 1826 h 1829"/>
                  <a:gd name="T68" fmla="*/ 1271 w 3124"/>
                  <a:gd name="T69" fmla="*/ 1772 h 1829"/>
                  <a:gd name="T70" fmla="*/ 1271 w 3124"/>
                  <a:gd name="T71" fmla="*/ 1772 h 1829"/>
                  <a:gd name="T72" fmla="*/ 1296 w 3124"/>
                  <a:gd name="T73" fmla="*/ 1763 h 1829"/>
                  <a:gd name="T74" fmla="*/ 1459 w 3124"/>
                  <a:gd name="T75" fmla="*/ 1634 h 1829"/>
                  <a:gd name="T76" fmla="*/ 1459 w 3124"/>
                  <a:gd name="T77" fmla="*/ 1634 h 1829"/>
                  <a:gd name="T78" fmla="*/ 1507 w 3124"/>
                  <a:gd name="T79" fmla="*/ 1677 h 1829"/>
                  <a:gd name="T80" fmla="*/ 1507 w 3124"/>
                  <a:gd name="T81" fmla="*/ 1677 h 1829"/>
                  <a:gd name="T82" fmla="*/ 1562 w 3124"/>
                  <a:gd name="T83" fmla="*/ 1691 h 1829"/>
                  <a:gd name="T84" fmla="*/ 1562 w 3124"/>
                  <a:gd name="T85" fmla="*/ 1691 h 1829"/>
                  <a:gd name="T86" fmla="*/ 1617 w 3124"/>
                  <a:gd name="T87" fmla="*/ 1677 h 1829"/>
                  <a:gd name="T88" fmla="*/ 1617 w 3124"/>
                  <a:gd name="T89" fmla="*/ 1677 h 1829"/>
                  <a:gd name="T90" fmla="*/ 1665 w 3124"/>
                  <a:gd name="T91" fmla="*/ 1634 h 1829"/>
                  <a:gd name="T92" fmla="*/ 1827 w 3124"/>
                  <a:gd name="T93" fmla="*/ 1763 h 1829"/>
                  <a:gd name="T94" fmla="*/ 1827 w 3124"/>
                  <a:gd name="T95" fmla="*/ 1763 h 1829"/>
                  <a:gd name="T96" fmla="*/ 1852 w 3124"/>
                  <a:gd name="T97" fmla="*/ 1772 h 1829"/>
                  <a:gd name="T98" fmla="*/ 3075 w 3124"/>
                  <a:gd name="T99" fmla="*/ 1826 h 1829"/>
                  <a:gd name="T100" fmla="*/ 3075 w 3124"/>
                  <a:gd name="T101" fmla="*/ 1826 h 1829"/>
                  <a:gd name="T102" fmla="*/ 3120 w 3124"/>
                  <a:gd name="T103" fmla="*/ 1791 h 1829"/>
                  <a:gd name="T104" fmla="*/ 3120 w 3124"/>
                  <a:gd name="T105" fmla="*/ 1791 h 1829"/>
                  <a:gd name="T106" fmla="*/ 3090 w 3124"/>
                  <a:gd name="T107" fmla="*/ 1743 h 18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124" h="1829">
                    <a:moveTo>
                      <a:pt x="3090" y="1743"/>
                    </a:moveTo>
                    <a:lnTo>
                      <a:pt x="1915" y="1401"/>
                    </a:lnTo>
                    <a:lnTo>
                      <a:pt x="1915" y="1401"/>
                    </a:lnTo>
                    <a:cubicBezTo>
                      <a:pt x="1905" y="1399"/>
                      <a:pt x="1895" y="1399"/>
                      <a:pt x="1886" y="1403"/>
                    </a:cubicBezTo>
                    <a:lnTo>
                      <a:pt x="1662" y="1497"/>
                    </a:lnTo>
                    <a:lnTo>
                      <a:pt x="1662" y="1497"/>
                    </a:lnTo>
                    <a:lnTo>
                      <a:pt x="1662" y="1497"/>
                    </a:lnTo>
                    <a:lnTo>
                      <a:pt x="1662" y="1497"/>
                    </a:lnTo>
                    <a:cubicBezTo>
                      <a:pt x="1654" y="1485"/>
                      <a:pt x="1644" y="1475"/>
                      <a:pt x="1633" y="1468"/>
                    </a:cubicBezTo>
                    <a:lnTo>
                      <a:pt x="1737" y="1280"/>
                    </a:lnTo>
                    <a:lnTo>
                      <a:pt x="1737" y="1280"/>
                    </a:lnTo>
                    <a:cubicBezTo>
                      <a:pt x="1742" y="1272"/>
                      <a:pt x="1743" y="1263"/>
                      <a:pt x="1742" y="1254"/>
                    </a:cubicBezTo>
                    <a:lnTo>
                      <a:pt x="1596" y="38"/>
                    </a:lnTo>
                    <a:lnTo>
                      <a:pt x="1596" y="38"/>
                    </a:lnTo>
                    <a:cubicBezTo>
                      <a:pt x="1593" y="17"/>
                      <a:pt x="1575" y="0"/>
                      <a:pt x="1554" y="0"/>
                    </a:cubicBezTo>
                    <a:lnTo>
                      <a:pt x="1554" y="0"/>
                    </a:lnTo>
                    <a:cubicBezTo>
                      <a:pt x="1532" y="0"/>
                      <a:pt x="1513" y="17"/>
                      <a:pt x="1511" y="38"/>
                    </a:cubicBezTo>
                    <a:lnTo>
                      <a:pt x="1367" y="1253"/>
                    </a:lnTo>
                    <a:lnTo>
                      <a:pt x="1367" y="1253"/>
                    </a:lnTo>
                    <a:cubicBezTo>
                      <a:pt x="1365" y="1262"/>
                      <a:pt x="1367" y="1272"/>
                      <a:pt x="1373" y="1281"/>
                    </a:cubicBezTo>
                    <a:lnTo>
                      <a:pt x="1490" y="1468"/>
                    </a:lnTo>
                    <a:lnTo>
                      <a:pt x="1490" y="1468"/>
                    </a:lnTo>
                    <a:cubicBezTo>
                      <a:pt x="1479" y="1477"/>
                      <a:pt x="1470" y="1486"/>
                      <a:pt x="1462" y="1497"/>
                    </a:cubicBezTo>
                    <a:lnTo>
                      <a:pt x="1462" y="1497"/>
                    </a:lnTo>
                    <a:lnTo>
                      <a:pt x="1462" y="1497"/>
                    </a:lnTo>
                    <a:lnTo>
                      <a:pt x="1237" y="1403"/>
                    </a:lnTo>
                    <a:lnTo>
                      <a:pt x="1237" y="1403"/>
                    </a:lnTo>
                    <a:cubicBezTo>
                      <a:pt x="1228" y="1399"/>
                      <a:pt x="1218" y="1399"/>
                      <a:pt x="1209" y="1401"/>
                    </a:cubicBezTo>
                    <a:lnTo>
                      <a:pt x="33" y="1743"/>
                    </a:lnTo>
                    <a:lnTo>
                      <a:pt x="33" y="1743"/>
                    </a:lnTo>
                    <a:cubicBezTo>
                      <a:pt x="13" y="1749"/>
                      <a:pt x="0" y="1770"/>
                      <a:pt x="3" y="1791"/>
                    </a:cubicBezTo>
                    <a:lnTo>
                      <a:pt x="3" y="1791"/>
                    </a:lnTo>
                    <a:lnTo>
                      <a:pt x="3" y="1791"/>
                    </a:lnTo>
                    <a:cubicBezTo>
                      <a:pt x="7" y="1812"/>
                      <a:pt x="26" y="1828"/>
                      <a:pt x="48" y="1826"/>
                    </a:cubicBezTo>
                    <a:lnTo>
                      <a:pt x="1271" y="1772"/>
                    </a:lnTo>
                    <a:lnTo>
                      <a:pt x="1271" y="1772"/>
                    </a:lnTo>
                    <a:cubicBezTo>
                      <a:pt x="1280" y="1771"/>
                      <a:pt x="1289" y="1768"/>
                      <a:pt x="1296" y="1763"/>
                    </a:cubicBezTo>
                    <a:lnTo>
                      <a:pt x="1459" y="1634"/>
                    </a:lnTo>
                    <a:lnTo>
                      <a:pt x="1459" y="1634"/>
                    </a:lnTo>
                    <a:cubicBezTo>
                      <a:pt x="1471" y="1652"/>
                      <a:pt x="1487" y="1667"/>
                      <a:pt x="1507" y="1677"/>
                    </a:cubicBezTo>
                    <a:lnTo>
                      <a:pt x="1507" y="1677"/>
                    </a:lnTo>
                    <a:cubicBezTo>
                      <a:pt x="1524" y="1686"/>
                      <a:pt x="1542" y="1691"/>
                      <a:pt x="1562" y="1691"/>
                    </a:cubicBezTo>
                    <a:lnTo>
                      <a:pt x="1562" y="1691"/>
                    </a:lnTo>
                    <a:cubicBezTo>
                      <a:pt x="1582" y="1691"/>
                      <a:pt x="1600" y="1686"/>
                      <a:pt x="1617" y="1677"/>
                    </a:cubicBezTo>
                    <a:lnTo>
                      <a:pt x="1617" y="1677"/>
                    </a:lnTo>
                    <a:cubicBezTo>
                      <a:pt x="1637" y="1667"/>
                      <a:pt x="1654" y="1653"/>
                      <a:pt x="1665" y="1634"/>
                    </a:cubicBezTo>
                    <a:lnTo>
                      <a:pt x="1827" y="1763"/>
                    </a:lnTo>
                    <a:lnTo>
                      <a:pt x="1827" y="1763"/>
                    </a:lnTo>
                    <a:cubicBezTo>
                      <a:pt x="1834" y="1768"/>
                      <a:pt x="1843" y="1771"/>
                      <a:pt x="1852" y="1772"/>
                    </a:cubicBezTo>
                    <a:lnTo>
                      <a:pt x="3075" y="1826"/>
                    </a:lnTo>
                    <a:lnTo>
                      <a:pt x="3075" y="1826"/>
                    </a:lnTo>
                    <a:cubicBezTo>
                      <a:pt x="3097" y="1828"/>
                      <a:pt x="3116" y="1812"/>
                      <a:pt x="3120" y="1791"/>
                    </a:cubicBezTo>
                    <a:lnTo>
                      <a:pt x="3120" y="1791"/>
                    </a:lnTo>
                    <a:cubicBezTo>
                      <a:pt x="3123" y="1770"/>
                      <a:pt x="3110" y="1749"/>
                      <a:pt x="3090" y="17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A88D06C0-8E27-4587-80D0-1FB5639CC154}"/>
                </a:ext>
              </a:extLst>
            </p:cNvPr>
            <p:cNvGrpSpPr/>
            <p:nvPr/>
          </p:nvGrpSpPr>
          <p:grpSpPr>
            <a:xfrm>
              <a:off x="2587176" y="8950810"/>
              <a:ext cx="2713510" cy="3334210"/>
              <a:chOff x="2587176" y="8950810"/>
              <a:chExt cx="2713510" cy="3334210"/>
            </a:xfrm>
          </p:grpSpPr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id="{E5F8201F-E1E7-4D6A-BACE-7A4E82BD0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94494" y="10406436"/>
                <a:ext cx="93378" cy="1867598"/>
              </a:xfrm>
              <a:custGeom>
                <a:avLst/>
                <a:gdLst>
                  <a:gd name="T0" fmla="*/ 76 w 77"/>
                  <a:gd name="T1" fmla="*/ 0 h 1500"/>
                  <a:gd name="T2" fmla="*/ 76 w 77"/>
                  <a:gd name="T3" fmla="*/ 1464 h 1500"/>
                  <a:gd name="T4" fmla="*/ 76 w 77"/>
                  <a:gd name="T5" fmla="*/ 1464 h 1500"/>
                  <a:gd name="T6" fmla="*/ 41 w 77"/>
                  <a:gd name="T7" fmla="*/ 1499 h 1500"/>
                  <a:gd name="T8" fmla="*/ 34 w 77"/>
                  <a:gd name="T9" fmla="*/ 1499 h 1500"/>
                  <a:gd name="T10" fmla="*/ 34 w 77"/>
                  <a:gd name="T11" fmla="*/ 1499 h 1500"/>
                  <a:gd name="T12" fmla="*/ 0 w 77"/>
                  <a:gd name="T13" fmla="*/ 1464 h 1500"/>
                  <a:gd name="T14" fmla="*/ 0 w 77"/>
                  <a:gd name="T15" fmla="*/ 0 h 1500"/>
                  <a:gd name="T16" fmla="*/ 0 w 77"/>
                  <a:gd name="T17" fmla="*/ 0 h 1500"/>
                  <a:gd name="T18" fmla="*/ 38 w 77"/>
                  <a:gd name="T19" fmla="*/ 9 h 1500"/>
                  <a:gd name="T20" fmla="*/ 38 w 77"/>
                  <a:gd name="T21" fmla="*/ 9 h 1500"/>
                  <a:gd name="T22" fmla="*/ 76 w 77"/>
                  <a:gd name="T23" fmla="*/ 0 h 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1500">
                    <a:moveTo>
                      <a:pt x="76" y="0"/>
                    </a:moveTo>
                    <a:lnTo>
                      <a:pt x="76" y="1464"/>
                    </a:lnTo>
                    <a:lnTo>
                      <a:pt x="76" y="1464"/>
                    </a:lnTo>
                    <a:cubicBezTo>
                      <a:pt x="76" y="1484"/>
                      <a:pt x="61" y="1499"/>
                      <a:pt x="41" y="1499"/>
                    </a:cubicBezTo>
                    <a:lnTo>
                      <a:pt x="34" y="1499"/>
                    </a:lnTo>
                    <a:lnTo>
                      <a:pt x="34" y="1499"/>
                    </a:lnTo>
                    <a:cubicBezTo>
                      <a:pt x="15" y="1499"/>
                      <a:pt x="0" y="1484"/>
                      <a:pt x="0" y="1464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11" y="6"/>
                      <a:pt x="24" y="9"/>
                      <a:pt x="38" y="9"/>
                    </a:cubicBezTo>
                    <a:lnTo>
                      <a:pt x="38" y="9"/>
                    </a:lnTo>
                    <a:cubicBezTo>
                      <a:pt x="52" y="9"/>
                      <a:pt x="64" y="6"/>
                      <a:pt x="7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id="{7FBD0A6D-9D18-46B6-8E93-69BBCFDC0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883508" y="10384464"/>
                <a:ext cx="120845" cy="1900556"/>
              </a:xfrm>
              <a:custGeom>
                <a:avLst/>
                <a:gdLst>
                  <a:gd name="T0" fmla="*/ 20 w 97"/>
                  <a:gd name="T1" fmla="*/ 31 h 1526"/>
                  <a:gd name="T2" fmla="*/ 20 w 97"/>
                  <a:gd name="T3" fmla="*/ 1480 h 1526"/>
                  <a:gd name="T4" fmla="*/ 20 w 97"/>
                  <a:gd name="T5" fmla="*/ 1480 h 1526"/>
                  <a:gd name="T6" fmla="*/ 44 w 97"/>
                  <a:gd name="T7" fmla="*/ 1505 h 1526"/>
                  <a:gd name="T8" fmla="*/ 51 w 97"/>
                  <a:gd name="T9" fmla="*/ 1505 h 1526"/>
                  <a:gd name="T10" fmla="*/ 51 w 97"/>
                  <a:gd name="T11" fmla="*/ 1505 h 1526"/>
                  <a:gd name="T12" fmla="*/ 76 w 97"/>
                  <a:gd name="T13" fmla="*/ 1480 h 1526"/>
                  <a:gd name="T14" fmla="*/ 76 w 97"/>
                  <a:gd name="T15" fmla="*/ 31 h 1526"/>
                  <a:gd name="T16" fmla="*/ 76 w 97"/>
                  <a:gd name="T17" fmla="*/ 31 h 1526"/>
                  <a:gd name="T18" fmla="*/ 20 w 97"/>
                  <a:gd name="T19" fmla="*/ 31 h 1526"/>
                  <a:gd name="T20" fmla="*/ 51 w 97"/>
                  <a:gd name="T21" fmla="*/ 1525 h 1526"/>
                  <a:gd name="T22" fmla="*/ 44 w 97"/>
                  <a:gd name="T23" fmla="*/ 1525 h 1526"/>
                  <a:gd name="T24" fmla="*/ 44 w 97"/>
                  <a:gd name="T25" fmla="*/ 1525 h 1526"/>
                  <a:gd name="T26" fmla="*/ 0 w 97"/>
                  <a:gd name="T27" fmla="*/ 1480 h 1526"/>
                  <a:gd name="T28" fmla="*/ 0 w 97"/>
                  <a:gd name="T29" fmla="*/ 0 h 1526"/>
                  <a:gd name="T30" fmla="*/ 14 w 97"/>
                  <a:gd name="T31" fmla="*/ 7 h 1526"/>
                  <a:gd name="T32" fmla="*/ 14 w 97"/>
                  <a:gd name="T33" fmla="*/ 7 h 1526"/>
                  <a:gd name="T34" fmla="*/ 82 w 97"/>
                  <a:gd name="T35" fmla="*/ 7 h 1526"/>
                  <a:gd name="T36" fmla="*/ 96 w 97"/>
                  <a:gd name="T37" fmla="*/ 0 h 1526"/>
                  <a:gd name="T38" fmla="*/ 96 w 97"/>
                  <a:gd name="T39" fmla="*/ 1480 h 1526"/>
                  <a:gd name="T40" fmla="*/ 96 w 97"/>
                  <a:gd name="T41" fmla="*/ 1480 h 1526"/>
                  <a:gd name="T42" fmla="*/ 51 w 97"/>
                  <a:gd name="T43" fmla="*/ 1525 h 1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7" h="1526">
                    <a:moveTo>
                      <a:pt x="20" y="31"/>
                    </a:moveTo>
                    <a:lnTo>
                      <a:pt x="20" y="1480"/>
                    </a:lnTo>
                    <a:lnTo>
                      <a:pt x="20" y="1480"/>
                    </a:lnTo>
                    <a:cubicBezTo>
                      <a:pt x="20" y="1494"/>
                      <a:pt x="31" y="1505"/>
                      <a:pt x="44" y="1505"/>
                    </a:cubicBezTo>
                    <a:lnTo>
                      <a:pt x="51" y="1505"/>
                    </a:lnTo>
                    <a:lnTo>
                      <a:pt x="51" y="1505"/>
                    </a:lnTo>
                    <a:cubicBezTo>
                      <a:pt x="65" y="1505"/>
                      <a:pt x="76" y="1494"/>
                      <a:pt x="76" y="1480"/>
                    </a:cubicBezTo>
                    <a:lnTo>
                      <a:pt x="76" y="31"/>
                    </a:lnTo>
                    <a:lnTo>
                      <a:pt x="76" y="31"/>
                    </a:lnTo>
                    <a:cubicBezTo>
                      <a:pt x="58" y="36"/>
                      <a:pt x="38" y="36"/>
                      <a:pt x="20" y="31"/>
                    </a:cubicBezTo>
                    <a:close/>
                    <a:moveTo>
                      <a:pt x="51" y="1525"/>
                    </a:moveTo>
                    <a:lnTo>
                      <a:pt x="44" y="1525"/>
                    </a:lnTo>
                    <a:lnTo>
                      <a:pt x="44" y="1525"/>
                    </a:lnTo>
                    <a:cubicBezTo>
                      <a:pt x="20" y="1525"/>
                      <a:pt x="0" y="1505"/>
                      <a:pt x="0" y="1480"/>
                    </a:cubicBez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cubicBezTo>
                      <a:pt x="35" y="18"/>
                      <a:pt x="61" y="18"/>
                      <a:pt x="82" y="7"/>
                    </a:cubicBezTo>
                    <a:lnTo>
                      <a:pt x="96" y="0"/>
                    </a:lnTo>
                    <a:lnTo>
                      <a:pt x="96" y="1480"/>
                    </a:lnTo>
                    <a:lnTo>
                      <a:pt x="96" y="1480"/>
                    </a:lnTo>
                    <a:cubicBezTo>
                      <a:pt x="96" y="1505"/>
                      <a:pt x="76" y="1525"/>
                      <a:pt x="51" y="15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id="{6514DAB0-C1BA-4A1B-A65F-87E53BE50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587176" y="8950810"/>
                <a:ext cx="2713510" cy="1587457"/>
              </a:xfrm>
              <a:custGeom>
                <a:avLst/>
                <a:gdLst>
                  <a:gd name="T0" fmla="*/ 2153 w 2178"/>
                  <a:gd name="T1" fmla="*/ 1214 h 1275"/>
                  <a:gd name="T2" fmla="*/ 1334 w 2178"/>
                  <a:gd name="T3" fmla="*/ 977 h 1275"/>
                  <a:gd name="T4" fmla="*/ 1334 w 2178"/>
                  <a:gd name="T5" fmla="*/ 977 h 1275"/>
                  <a:gd name="T6" fmla="*/ 1315 w 2178"/>
                  <a:gd name="T7" fmla="*/ 977 h 1275"/>
                  <a:gd name="T8" fmla="*/ 1159 w 2178"/>
                  <a:gd name="T9" fmla="*/ 1043 h 1275"/>
                  <a:gd name="T10" fmla="*/ 1159 w 2178"/>
                  <a:gd name="T11" fmla="*/ 1043 h 1275"/>
                  <a:gd name="T12" fmla="*/ 1159 w 2178"/>
                  <a:gd name="T13" fmla="*/ 1043 h 1275"/>
                  <a:gd name="T14" fmla="*/ 1138 w 2178"/>
                  <a:gd name="T15" fmla="*/ 1023 h 1275"/>
                  <a:gd name="T16" fmla="*/ 1211 w 2178"/>
                  <a:gd name="T17" fmla="*/ 892 h 1275"/>
                  <a:gd name="T18" fmla="*/ 1211 w 2178"/>
                  <a:gd name="T19" fmla="*/ 892 h 1275"/>
                  <a:gd name="T20" fmla="*/ 1215 w 2178"/>
                  <a:gd name="T21" fmla="*/ 874 h 1275"/>
                  <a:gd name="T22" fmla="*/ 1113 w 2178"/>
                  <a:gd name="T23" fmla="*/ 27 h 1275"/>
                  <a:gd name="T24" fmla="*/ 1113 w 2178"/>
                  <a:gd name="T25" fmla="*/ 27 h 1275"/>
                  <a:gd name="T26" fmla="*/ 1083 w 2178"/>
                  <a:gd name="T27" fmla="*/ 0 h 1275"/>
                  <a:gd name="T28" fmla="*/ 1083 w 2178"/>
                  <a:gd name="T29" fmla="*/ 0 h 1275"/>
                  <a:gd name="T30" fmla="*/ 1053 w 2178"/>
                  <a:gd name="T31" fmla="*/ 27 h 1275"/>
                  <a:gd name="T32" fmla="*/ 952 w 2178"/>
                  <a:gd name="T33" fmla="*/ 873 h 1275"/>
                  <a:gd name="T34" fmla="*/ 952 w 2178"/>
                  <a:gd name="T35" fmla="*/ 873 h 1275"/>
                  <a:gd name="T36" fmla="*/ 957 w 2178"/>
                  <a:gd name="T37" fmla="*/ 892 h 1275"/>
                  <a:gd name="T38" fmla="*/ 1039 w 2178"/>
                  <a:gd name="T39" fmla="*/ 1023 h 1275"/>
                  <a:gd name="T40" fmla="*/ 1039 w 2178"/>
                  <a:gd name="T41" fmla="*/ 1023 h 1275"/>
                  <a:gd name="T42" fmla="*/ 1020 w 2178"/>
                  <a:gd name="T43" fmla="*/ 1043 h 1275"/>
                  <a:gd name="T44" fmla="*/ 862 w 2178"/>
                  <a:gd name="T45" fmla="*/ 977 h 1275"/>
                  <a:gd name="T46" fmla="*/ 862 w 2178"/>
                  <a:gd name="T47" fmla="*/ 977 h 1275"/>
                  <a:gd name="T48" fmla="*/ 843 w 2178"/>
                  <a:gd name="T49" fmla="*/ 977 h 1275"/>
                  <a:gd name="T50" fmla="*/ 24 w 2178"/>
                  <a:gd name="T51" fmla="*/ 1214 h 1275"/>
                  <a:gd name="T52" fmla="*/ 24 w 2178"/>
                  <a:gd name="T53" fmla="*/ 1214 h 1275"/>
                  <a:gd name="T54" fmla="*/ 2 w 2178"/>
                  <a:gd name="T55" fmla="*/ 1248 h 1275"/>
                  <a:gd name="T56" fmla="*/ 2 w 2178"/>
                  <a:gd name="T57" fmla="*/ 1248 h 1275"/>
                  <a:gd name="T58" fmla="*/ 34 w 2178"/>
                  <a:gd name="T59" fmla="*/ 1273 h 1275"/>
                  <a:gd name="T60" fmla="*/ 886 w 2178"/>
                  <a:gd name="T61" fmla="*/ 1235 h 1275"/>
                  <a:gd name="T62" fmla="*/ 886 w 2178"/>
                  <a:gd name="T63" fmla="*/ 1235 h 1275"/>
                  <a:gd name="T64" fmla="*/ 903 w 2178"/>
                  <a:gd name="T65" fmla="*/ 1228 h 1275"/>
                  <a:gd name="T66" fmla="*/ 1017 w 2178"/>
                  <a:gd name="T67" fmla="*/ 1138 h 1275"/>
                  <a:gd name="T68" fmla="*/ 1017 w 2178"/>
                  <a:gd name="T69" fmla="*/ 1138 h 1275"/>
                  <a:gd name="T70" fmla="*/ 1051 w 2178"/>
                  <a:gd name="T71" fmla="*/ 1169 h 1275"/>
                  <a:gd name="T72" fmla="*/ 1051 w 2178"/>
                  <a:gd name="T73" fmla="*/ 1169 h 1275"/>
                  <a:gd name="T74" fmla="*/ 1089 w 2178"/>
                  <a:gd name="T75" fmla="*/ 1178 h 1275"/>
                  <a:gd name="T76" fmla="*/ 1089 w 2178"/>
                  <a:gd name="T77" fmla="*/ 1178 h 1275"/>
                  <a:gd name="T78" fmla="*/ 1127 w 2178"/>
                  <a:gd name="T79" fmla="*/ 1169 h 1275"/>
                  <a:gd name="T80" fmla="*/ 1127 w 2178"/>
                  <a:gd name="T81" fmla="*/ 1169 h 1275"/>
                  <a:gd name="T82" fmla="*/ 1161 w 2178"/>
                  <a:gd name="T83" fmla="*/ 1139 h 1275"/>
                  <a:gd name="T84" fmla="*/ 1274 w 2178"/>
                  <a:gd name="T85" fmla="*/ 1228 h 1275"/>
                  <a:gd name="T86" fmla="*/ 1274 w 2178"/>
                  <a:gd name="T87" fmla="*/ 1228 h 1275"/>
                  <a:gd name="T88" fmla="*/ 1291 w 2178"/>
                  <a:gd name="T89" fmla="*/ 1235 h 1275"/>
                  <a:gd name="T90" fmla="*/ 2143 w 2178"/>
                  <a:gd name="T91" fmla="*/ 1273 h 1275"/>
                  <a:gd name="T92" fmla="*/ 2143 w 2178"/>
                  <a:gd name="T93" fmla="*/ 1273 h 1275"/>
                  <a:gd name="T94" fmla="*/ 2174 w 2178"/>
                  <a:gd name="T95" fmla="*/ 1248 h 1275"/>
                  <a:gd name="T96" fmla="*/ 2174 w 2178"/>
                  <a:gd name="T97" fmla="*/ 1248 h 1275"/>
                  <a:gd name="T98" fmla="*/ 2153 w 2178"/>
                  <a:gd name="T99" fmla="*/ 1214 h 1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78" h="1275">
                    <a:moveTo>
                      <a:pt x="2153" y="1214"/>
                    </a:moveTo>
                    <a:lnTo>
                      <a:pt x="1334" y="977"/>
                    </a:lnTo>
                    <a:lnTo>
                      <a:pt x="1334" y="977"/>
                    </a:lnTo>
                    <a:cubicBezTo>
                      <a:pt x="1328" y="975"/>
                      <a:pt x="1321" y="975"/>
                      <a:pt x="1315" y="977"/>
                    </a:cubicBez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cubicBezTo>
                      <a:pt x="1153" y="1035"/>
                      <a:pt x="1146" y="1028"/>
                      <a:pt x="1138" y="1023"/>
                    </a:cubicBezTo>
                    <a:lnTo>
                      <a:pt x="1211" y="892"/>
                    </a:lnTo>
                    <a:lnTo>
                      <a:pt x="1211" y="892"/>
                    </a:lnTo>
                    <a:cubicBezTo>
                      <a:pt x="1214" y="886"/>
                      <a:pt x="1215" y="880"/>
                      <a:pt x="1215" y="874"/>
                    </a:cubicBezTo>
                    <a:lnTo>
                      <a:pt x="1113" y="27"/>
                    </a:lnTo>
                    <a:lnTo>
                      <a:pt x="1113" y="27"/>
                    </a:lnTo>
                    <a:cubicBezTo>
                      <a:pt x="1111" y="12"/>
                      <a:pt x="1098" y="0"/>
                      <a:pt x="1083" y="0"/>
                    </a:cubicBezTo>
                    <a:lnTo>
                      <a:pt x="1083" y="0"/>
                    </a:lnTo>
                    <a:cubicBezTo>
                      <a:pt x="1068" y="0"/>
                      <a:pt x="1055" y="12"/>
                      <a:pt x="1053" y="27"/>
                    </a:cubicBezTo>
                    <a:lnTo>
                      <a:pt x="952" y="873"/>
                    </a:lnTo>
                    <a:lnTo>
                      <a:pt x="952" y="873"/>
                    </a:lnTo>
                    <a:cubicBezTo>
                      <a:pt x="952" y="880"/>
                      <a:pt x="953" y="887"/>
                      <a:pt x="957" y="892"/>
                    </a:cubicBezTo>
                    <a:lnTo>
                      <a:pt x="1039" y="1023"/>
                    </a:lnTo>
                    <a:lnTo>
                      <a:pt x="1039" y="1023"/>
                    </a:lnTo>
                    <a:cubicBezTo>
                      <a:pt x="1031" y="1029"/>
                      <a:pt x="1024" y="1035"/>
                      <a:pt x="1020" y="1043"/>
                    </a:cubicBezTo>
                    <a:lnTo>
                      <a:pt x="862" y="977"/>
                    </a:lnTo>
                    <a:lnTo>
                      <a:pt x="862" y="977"/>
                    </a:lnTo>
                    <a:cubicBezTo>
                      <a:pt x="856" y="975"/>
                      <a:pt x="849" y="975"/>
                      <a:pt x="843" y="977"/>
                    </a:cubicBezTo>
                    <a:lnTo>
                      <a:pt x="24" y="1214"/>
                    </a:lnTo>
                    <a:lnTo>
                      <a:pt x="24" y="1214"/>
                    </a:lnTo>
                    <a:cubicBezTo>
                      <a:pt x="9" y="1218"/>
                      <a:pt x="0" y="1233"/>
                      <a:pt x="2" y="1248"/>
                    </a:cubicBezTo>
                    <a:lnTo>
                      <a:pt x="2" y="1248"/>
                    </a:lnTo>
                    <a:cubicBezTo>
                      <a:pt x="5" y="1263"/>
                      <a:pt x="18" y="1274"/>
                      <a:pt x="34" y="1273"/>
                    </a:cubicBezTo>
                    <a:lnTo>
                      <a:pt x="886" y="1235"/>
                    </a:lnTo>
                    <a:lnTo>
                      <a:pt x="886" y="1235"/>
                    </a:lnTo>
                    <a:cubicBezTo>
                      <a:pt x="892" y="1234"/>
                      <a:pt x="898" y="1233"/>
                      <a:pt x="903" y="1228"/>
                    </a:cubicBezTo>
                    <a:lnTo>
                      <a:pt x="1017" y="1138"/>
                    </a:lnTo>
                    <a:lnTo>
                      <a:pt x="1017" y="1138"/>
                    </a:lnTo>
                    <a:cubicBezTo>
                      <a:pt x="1025" y="1151"/>
                      <a:pt x="1037" y="1162"/>
                      <a:pt x="1051" y="1169"/>
                    </a:cubicBezTo>
                    <a:lnTo>
                      <a:pt x="1051" y="1169"/>
                    </a:lnTo>
                    <a:cubicBezTo>
                      <a:pt x="1062" y="1175"/>
                      <a:pt x="1075" y="1178"/>
                      <a:pt x="1089" y="1178"/>
                    </a:cubicBezTo>
                    <a:lnTo>
                      <a:pt x="1089" y="1178"/>
                    </a:lnTo>
                    <a:cubicBezTo>
                      <a:pt x="1103" y="1178"/>
                      <a:pt x="1115" y="1175"/>
                      <a:pt x="1127" y="1169"/>
                    </a:cubicBezTo>
                    <a:lnTo>
                      <a:pt x="1127" y="1169"/>
                    </a:lnTo>
                    <a:cubicBezTo>
                      <a:pt x="1141" y="1162"/>
                      <a:pt x="1152" y="1152"/>
                      <a:pt x="1161" y="1139"/>
                    </a:cubicBezTo>
                    <a:lnTo>
                      <a:pt x="1274" y="1228"/>
                    </a:lnTo>
                    <a:lnTo>
                      <a:pt x="1274" y="1228"/>
                    </a:lnTo>
                    <a:cubicBezTo>
                      <a:pt x="1279" y="1233"/>
                      <a:pt x="1284" y="1234"/>
                      <a:pt x="1291" y="1235"/>
                    </a:cubicBezTo>
                    <a:lnTo>
                      <a:pt x="2143" y="1273"/>
                    </a:lnTo>
                    <a:lnTo>
                      <a:pt x="2143" y="1273"/>
                    </a:lnTo>
                    <a:cubicBezTo>
                      <a:pt x="2159" y="1274"/>
                      <a:pt x="2172" y="1263"/>
                      <a:pt x="2174" y="1248"/>
                    </a:cubicBezTo>
                    <a:lnTo>
                      <a:pt x="2174" y="1248"/>
                    </a:lnTo>
                    <a:cubicBezTo>
                      <a:pt x="2177" y="1233"/>
                      <a:pt x="2167" y="1218"/>
                      <a:pt x="2153" y="12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" name="Grupo 15">
              <a:extLst>
                <a:ext uri="{FF2B5EF4-FFF2-40B4-BE49-F238E27FC236}">
                  <a16:creationId xmlns:a16="http://schemas.microsoft.com/office/drawing/2014/main" id="{79441E5C-A98C-436A-AB40-AD93D37CCA81}"/>
                </a:ext>
              </a:extLst>
            </p:cNvPr>
            <p:cNvGrpSpPr/>
            <p:nvPr/>
          </p:nvGrpSpPr>
          <p:grpSpPr>
            <a:xfrm>
              <a:off x="7420959" y="8950810"/>
              <a:ext cx="2713510" cy="3334210"/>
              <a:chOff x="7420959" y="8950810"/>
              <a:chExt cx="2713510" cy="3334210"/>
            </a:xfrm>
          </p:grpSpPr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id="{6EB4A155-6EA8-48E2-920B-C161D44AD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8278" y="10406436"/>
                <a:ext cx="93378" cy="1867598"/>
              </a:xfrm>
              <a:custGeom>
                <a:avLst/>
                <a:gdLst>
                  <a:gd name="T0" fmla="*/ 76 w 77"/>
                  <a:gd name="T1" fmla="*/ 0 h 1500"/>
                  <a:gd name="T2" fmla="*/ 76 w 77"/>
                  <a:gd name="T3" fmla="*/ 1464 h 1500"/>
                  <a:gd name="T4" fmla="*/ 76 w 77"/>
                  <a:gd name="T5" fmla="*/ 1464 h 1500"/>
                  <a:gd name="T6" fmla="*/ 42 w 77"/>
                  <a:gd name="T7" fmla="*/ 1499 h 1500"/>
                  <a:gd name="T8" fmla="*/ 34 w 77"/>
                  <a:gd name="T9" fmla="*/ 1499 h 1500"/>
                  <a:gd name="T10" fmla="*/ 34 w 77"/>
                  <a:gd name="T11" fmla="*/ 1499 h 1500"/>
                  <a:gd name="T12" fmla="*/ 0 w 77"/>
                  <a:gd name="T13" fmla="*/ 1464 h 1500"/>
                  <a:gd name="T14" fmla="*/ 0 w 77"/>
                  <a:gd name="T15" fmla="*/ 0 h 1500"/>
                  <a:gd name="T16" fmla="*/ 0 w 77"/>
                  <a:gd name="T17" fmla="*/ 0 h 1500"/>
                  <a:gd name="T18" fmla="*/ 38 w 77"/>
                  <a:gd name="T19" fmla="*/ 9 h 1500"/>
                  <a:gd name="T20" fmla="*/ 38 w 77"/>
                  <a:gd name="T21" fmla="*/ 9 h 1500"/>
                  <a:gd name="T22" fmla="*/ 76 w 77"/>
                  <a:gd name="T23" fmla="*/ 0 h 15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1500">
                    <a:moveTo>
                      <a:pt x="76" y="0"/>
                    </a:moveTo>
                    <a:lnTo>
                      <a:pt x="76" y="1464"/>
                    </a:lnTo>
                    <a:lnTo>
                      <a:pt x="76" y="1464"/>
                    </a:lnTo>
                    <a:cubicBezTo>
                      <a:pt x="76" y="1484"/>
                      <a:pt x="61" y="1499"/>
                      <a:pt x="42" y="1499"/>
                    </a:cubicBezTo>
                    <a:lnTo>
                      <a:pt x="34" y="1499"/>
                    </a:lnTo>
                    <a:lnTo>
                      <a:pt x="34" y="1499"/>
                    </a:lnTo>
                    <a:cubicBezTo>
                      <a:pt x="15" y="1499"/>
                      <a:pt x="0" y="1484"/>
                      <a:pt x="0" y="1464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11" y="6"/>
                      <a:pt x="24" y="9"/>
                      <a:pt x="38" y="9"/>
                    </a:cubicBezTo>
                    <a:lnTo>
                      <a:pt x="38" y="9"/>
                    </a:lnTo>
                    <a:cubicBezTo>
                      <a:pt x="52" y="9"/>
                      <a:pt x="65" y="6"/>
                      <a:pt x="7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2F546915-5278-4F6B-8059-8A48594F6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7292" y="10384464"/>
                <a:ext cx="120845" cy="1900556"/>
              </a:xfrm>
              <a:custGeom>
                <a:avLst/>
                <a:gdLst>
                  <a:gd name="T0" fmla="*/ 20 w 97"/>
                  <a:gd name="T1" fmla="*/ 31 h 1526"/>
                  <a:gd name="T2" fmla="*/ 20 w 97"/>
                  <a:gd name="T3" fmla="*/ 1480 h 1526"/>
                  <a:gd name="T4" fmla="*/ 20 w 97"/>
                  <a:gd name="T5" fmla="*/ 1480 h 1526"/>
                  <a:gd name="T6" fmla="*/ 44 w 97"/>
                  <a:gd name="T7" fmla="*/ 1505 h 1526"/>
                  <a:gd name="T8" fmla="*/ 52 w 97"/>
                  <a:gd name="T9" fmla="*/ 1505 h 1526"/>
                  <a:gd name="T10" fmla="*/ 52 w 97"/>
                  <a:gd name="T11" fmla="*/ 1505 h 1526"/>
                  <a:gd name="T12" fmla="*/ 77 w 97"/>
                  <a:gd name="T13" fmla="*/ 1480 h 1526"/>
                  <a:gd name="T14" fmla="*/ 77 w 97"/>
                  <a:gd name="T15" fmla="*/ 31 h 1526"/>
                  <a:gd name="T16" fmla="*/ 77 w 97"/>
                  <a:gd name="T17" fmla="*/ 31 h 1526"/>
                  <a:gd name="T18" fmla="*/ 20 w 97"/>
                  <a:gd name="T19" fmla="*/ 31 h 1526"/>
                  <a:gd name="T20" fmla="*/ 52 w 97"/>
                  <a:gd name="T21" fmla="*/ 1525 h 1526"/>
                  <a:gd name="T22" fmla="*/ 44 w 97"/>
                  <a:gd name="T23" fmla="*/ 1525 h 1526"/>
                  <a:gd name="T24" fmla="*/ 44 w 97"/>
                  <a:gd name="T25" fmla="*/ 1525 h 1526"/>
                  <a:gd name="T26" fmla="*/ 0 w 97"/>
                  <a:gd name="T27" fmla="*/ 1480 h 1526"/>
                  <a:gd name="T28" fmla="*/ 0 w 97"/>
                  <a:gd name="T29" fmla="*/ 0 h 1526"/>
                  <a:gd name="T30" fmla="*/ 14 w 97"/>
                  <a:gd name="T31" fmla="*/ 7 h 1526"/>
                  <a:gd name="T32" fmla="*/ 14 w 97"/>
                  <a:gd name="T33" fmla="*/ 7 h 1526"/>
                  <a:gd name="T34" fmla="*/ 82 w 97"/>
                  <a:gd name="T35" fmla="*/ 7 h 1526"/>
                  <a:gd name="T36" fmla="*/ 96 w 97"/>
                  <a:gd name="T37" fmla="*/ 0 h 1526"/>
                  <a:gd name="T38" fmla="*/ 96 w 97"/>
                  <a:gd name="T39" fmla="*/ 1480 h 1526"/>
                  <a:gd name="T40" fmla="*/ 96 w 97"/>
                  <a:gd name="T41" fmla="*/ 1480 h 1526"/>
                  <a:gd name="T42" fmla="*/ 52 w 97"/>
                  <a:gd name="T43" fmla="*/ 1525 h 1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7" h="1526">
                    <a:moveTo>
                      <a:pt x="20" y="31"/>
                    </a:moveTo>
                    <a:lnTo>
                      <a:pt x="20" y="1480"/>
                    </a:lnTo>
                    <a:lnTo>
                      <a:pt x="20" y="1480"/>
                    </a:lnTo>
                    <a:cubicBezTo>
                      <a:pt x="20" y="1494"/>
                      <a:pt x="31" y="1505"/>
                      <a:pt x="44" y="1505"/>
                    </a:cubicBezTo>
                    <a:lnTo>
                      <a:pt x="52" y="1505"/>
                    </a:lnTo>
                    <a:lnTo>
                      <a:pt x="52" y="1505"/>
                    </a:lnTo>
                    <a:cubicBezTo>
                      <a:pt x="66" y="1505"/>
                      <a:pt x="77" y="1494"/>
                      <a:pt x="77" y="1480"/>
                    </a:cubicBezTo>
                    <a:lnTo>
                      <a:pt x="77" y="31"/>
                    </a:lnTo>
                    <a:lnTo>
                      <a:pt x="77" y="31"/>
                    </a:lnTo>
                    <a:cubicBezTo>
                      <a:pt x="58" y="36"/>
                      <a:pt x="37" y="36"/>
                      <a:pt x="20" y="31"/>
                    </a:cubicBezTo>
                    <a:close/>
                    <a:moveTo>
                      <a:pt x="52" y="1525"/>
                    </a:moveTo>
                    <a:lnTo>
                      <a:pt x="44" y="1525"/>
                    </a:lnTo>
                    <a:lnTo>
                      <a:pt x="44" y="1525"/>
                    </a:lnTo>
                    <a:cubicBezTo>
                      <a:pt x="20" y="1525"/>
                      <a:pt x="0" y="1505"/>
                      <a:pt x="0" y="1480"/>
                    </a:cubicBezTo>
                    <a:lnTo>
                      <a:pt x="0" y="0"/>
                    </a:lnTo>
                    <a:lnTo>
                      <a:pt x="14" y="7"/>
                    </a:lnTo>
                    <a:lnTo>
                      <a:pt x="14" y="7"/>
                    </a:lnTo>
                    <a:cubicBezTo>
                      <a:pt x="35" y="18"/>
                      <a:pt x="61" y="18"/>
                      <a:pt x="82" y="7"/>
                    </a:cubicBezTo>
                    <a:lnTo>
                      <a:pt x="96" y="0"/>
                    </a:lnTo>
                    <a:lnTo>
                      <a:pt x="96" y="1480"/>
                    </a:lnTo>
                    <a:lnTo>
                      <a:pt x="96" y="1480"/>
                    </a:lnTo>
                    <a:cubicBezTo>
                      <a:pt x="96" y="1505"/>
                      <a:pt x="76" y="1525"/>
                      <a:pt x="52" y="15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97">
                <a:extLst>
                  <a:ext uri="{FF2B5EF4-FFF2-40B4-BE49-F238E27FC236}">
                    <a16:creationId xmlns:a16="http://schemas.microsoft.com/office/drawing/2014/main" id="{2AB45C66-4793-4F88-A526-6800F6EFA1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0959" y="8950810"/>
                <a:ext cx="2713510" cy="1587457"/>
              </a:xfrm>
              <a:custGeom>
                <a:avLst/>
                <a:gdLst>
                  <a:gd name="T0" fmla="*/ 2153 w 2178"/>
                  <a:gd name="T1" fmla="*/ 1214 h 1275"/>
                  <a:gd name="T2" fmla="*/ 1335 w 2178"/>
                  <a:gd name="T3" fmla="*/ 977 h 1275"/>
                  <a:gd name="T4" fmla="*/ 1335 w 2178"/>
                  <a:gd name="T5" fmla="*/ 977 h 1275"/>
                  <a:gd name="T6" fmla="*/ 1314 w 2178"/>
                  <a:gd name="T7" fmla="*/ 977 h 1275"/>
                  <a:gd name="T8" fmla="*/ 1159 w 2178"/>
                  <a:gd name="T9" fmla="*/ 1043 h 1275"/>
                  <a:gd name="T10" fmla="*/ 1159 w 2178"/>
                  <a:gd name="T11" fmla="*/ 1043 h 1275"/>
                  <a:gd name="T12" fmla="*/ 1159 w 2178"/>
                  <a:gd name="T13" fmla="*/ 1043 h 1275"/>
                  <a:gd name="T14" fmla="*/ 1138 w 2178"/>
                  <a:gd name="T15" fmla="*/ 1023 h 1275"/>
                  <a:gd name="T16" fmla="*/ 1211 w 2178"/>
                  <a:gd name="T17" fmla="*/ 892 h 1275"/>
                  <a:gd name="T18" fmla="*/ 1211 w 2178"/>
                  <a:gd name="T19" fmla="*/ 892 h 1275"/>
                  <a:gd name="T20" fmla="*/ 1214 w 2178"/>
                  <a:gd name="T21" fmla="*/ 874 h 1275"/>
                  <a:gd name="T22" fmla="*/ 1113 w 2178"/>
                  <a:gd name="T23" fmla="*/ 27 h 1275"/>
                  <a:gd name="T24" fmla="*/ 1113 w 2178"/>
                  <a:gd name="T25" fmla="*/ 27 h 1275"/>
                  <a:gd name="T26" fmla="*/ 1083 w 2178"/>
                  <a:gd name="T27" fmla="*/ 0 h 1275"/>
                  <a:gd name="T28" fmla="*/ 1083 w 2178"/>
                  <a:gd name="T29" fmla="*/ 0 h 1275"/>
                  <a:gd name="T30" fmla="*/ 1054 w 2178"/>
                  <a:gd name="T31" fmla="*/ 27 h 1275"/>
                  <a:gd name="T32" fmla="*/ 952 w 2178"/>
                  <a:gd name="T33" fmla="*/ 873 h 1275"/>
                  <a:gd name="T34" fmla="*/ 952 w 2178"/>
                  <a:gd name="T35" fmla="*/ 873 h 1275"/>
                  <a:gd name="T36" fmla="*/ 957 w 2178"/>
                  <a:gd name="T37" fmla="*/ 892 h 1275"/>
                  <a:gd name="T38" fmla="*/ 1039 w 2178"/>
                  <a:gd name="T39" fmla="*/ 1023 h 1275"/>
                  <a:gd name="T40" fmla="*/ 1039 w 2178"/>
                  <a:gd name="T41" fmla="*/ 1023 h 1275"/>
                  <a:gd name="T42" fmla="*/ 1019 w 2178"/>
                  <a:gd name="T43" fmla="*/ 1043 h 1275"/>
                  <a:gd name="T44" fmla="*/ 863 w 2178"/>
                  <a:gd name="T45" fmla="*/ 977 h 1275"/>
                  <a:gd name="T46" fmla="*/ 863 w 2178"/>
                  <a:gd name="T47" fmla="*/ 977 h 1275"/>
                  <a:gd name="T48" fmla="*/ 842 w 2178"/>
                  <a:gd name="T49" fmla="*/ 977 h 1275"/>
                  <a:gd name="T50" fmla="*/ 24 w 2178"/>
                  <a:gd name="T51" fmla="*/ 1214 h 1275"/>
                  <a:gd name="T52" fmla="*/ 24 w 2178"/>
                  <a:gd name="T53" fmla="*/ 1214 h 1275"/>
                  <a:gd name="T54" fmla="*/ 3 w 2178"/>
                  <a:gd name="T55" fmla="*/ 1248 h 1275"/>
                  <a:gd name="T56" fmla="*/ 3 w 2178"/>
                  <a:gd name="T57" fmla="*/ 1248 h 1275"/>
                  <a:gd name="T58" fmla="*/ 33 w 2178"/>
                  <a:gd name="T59" fmla="*/ 1273 h 1275"/>
                  <a:gd name="T60" fmla="*/ 886 w 2178"/>
                  <a:gd name="T61" fmla="*/ 1235 h 1275"/>
                  <a:gd name="T62" fmla="*/ 886 w 2178"/>
                  <a:gd name="T63" fmla="*/ 1235 h 1275"/>
                  <a:gd name="T64" fmla="*/ 904 w 2178"/>
                  <a:gd name="T65" fmla="*/ 1228 h 1275"/>
                  <a:gd name="T66" fmla="*/ 1017 w 2178"/>
                  <a:gd name="T67" fmla="*/ 1138 h 1275"/>
                  <a:gd name="T68" fmla="*/ 1017 w 2178"/>
                  <a:gd name="T69" fmla="*/ 1138 h 1275"/>
                  <a:gd name="T70" fmla="*/ 1051 w 2178"/>
                  <a:gd name="T71" fmla="*/ 1169 h 1275"/>
                  <a:gd name="T72" fmla="*/ 1051 w 2178"/>
                  <a:gd name="T73" fmla="*/ 1169 h 1275"/>
                  <a:gd name="T74" fmla="*/ 1089 w 2178"/>
                  <a:gd name="T75" fmla="*/ 1178 h 1275"/>
                  <a:gd name="T76" fmla="*/ 1089 w 2178"/>
                  <a:gd name="T77" fmla="*/ 1178 h 1275"/>
                  <a:gd name="T78" fmla="*/ 1127 w 2178"/>
                  <a:gd name="T79" fmla="*/ 1169 h 1275"/>
                  <a:gd name="T80" fmla="*/ 1127 w 2178"/>
                  <a:gd name="T81" fmla="*/ 1169 h 1275"/>
                  <a:gd name="T82" fmla="*/ 1161 w 2178"/>
                  <a:gd name="T83" fmla="*/ 1139 h 1275"/>
                  <a:gd name="T84" fmla="*/ 1274 w 2178"/>
                  <a:gd name="T85" fmla="*/ 1228 h 1275"/>
                  <a:gd name="T86" fmla="*/ 1274 w 2178"/>
                  <a:gd name="T87" fmla="*/ 1228 h 1275"/>
                  <a:gd name="T88" fmla="*/ 1291 w 2178"/>
                  <a:gd name="T89" fmla="*/ 1235 h 1275"/>
                  <a:gd name="T90" fmla="*/ 2144 w 2178"/>
                  <a:gd name="T91" fmla="*/ 1273 h 1275"/>
                  <a:gd name="T92" fmla="*/ 2144 w 2178"/>
                  <a:gd name="T93" fmla="*/ 1273 h 1275"/>
                  <a:gd name="T94" fmla="*/ 2174 w 2178"/>
                  <a:gd name="T95" fmla="*/ 1248 h 1275"/>
                  <a:gd name="T96" fmla="*/ 2174 w 2178"/>
                  <a:gd name="T97" fmla="*/ 1248 h 1275"/>
                  <a:gd name="T98" fmla="*/ 2153 w 2178"/>
                  <a:gd name="T99" fmla="*/ 1214 h 12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178" h="1275">
                    <a:moveTo>
                      <a:pt x="2153" y="1214"/>
                    </a:moveTo>
                    <a:lnTo>
                      <a:pt x="1335" y="977"/>
                    </a:lnTo>
                    <a:lnTo>
                      <a:pt x="1335" y="977"/>
                    </a:lnTo>
                    <a:cubicBezTo>
                      <a:pt x="1328" y="975"/>
                      <a:pt x="1321" y="975"/>
                      <a:pt x="1314" y="977"/>
                    </a:cubicBezTo>
                    <a:lnTo>
                      <a:pt x="1159" y="1043"/>
                    </a:lnTo>
                    <a:lnTo>
                      <a:pt x="1159" y="1043"/>
                    </a:lnTo>
                    <a:lnTo>
                      <a:pt x="1159" y="1043"/>
                    </a:lnTo>
                    <a:cubicBezTo>
                      <a:pt x="1153" y="1035"/>
                      <a:pt x="1146" y="1028"/>
                      <a:pt x="1138" y="1023"/>
                    </a:cubicBezTo>
                    <a:lnTo>
                      <a:pt x="1211" y="892"/>
                    </a:lnTo>
                    <a:lnTo>
                      <a:pt x="1211" y="892"/>
                    </a:lnTo>
                    <a:cubicBezTo>
                      <a:pt x="1214" y="886"/>
                      <a:pt x="1216" y="880"/>
                      <a:pt x="1214" y="874"/>
                    </a:cubicBezTo>
                    <a:lnTo>
                      <a:pt x="1113" y="27"/>
                    </a:lnTo>
                    <a:lnTo>
                      <a:pt x="1113" y="27"/>
                    </a:lnTo>
                    <a:cubicBezTo>
                      <a:pt x="1111" y="12"/>
                      <a:pt x="1098" y="0"/>
                      <a:pt x="1083" y="0"/>
                    </a:cubicBezTo>
                    <a:lnTo>
                      <a:pt x="1083" y="0"/>
                    </a:lnTo>
                    <a:cubicBezTo>
                      <a:pt x="1068" y="0"/>
                      <a:pt x="1055" y="12"/>
                      <a:pt x="1054" y="27"/>
                    </a:cubicBezTo>
                    <a:lnTo>
                      <a:pt x="952" y="873"/>
                    </a:lnTo>
                    <a:lnTo>
                      <a:pt x="952" y="873"/>
                    </a:lnTo>
                    <a:cubicBezTo>
                      <a:pt x="952" y="880"/>
                      <a:pt x="953" y="887"/>
                      <a:pt x="957" y="892"/>
                    </a:cubicBezTo>
                    <a:lnTo>
                      <a:pt x="1039" y="1023"/>
                    </a:lnTo>
                    <a:lnTo>
                      <a:pt x="1039" y="1023"/>
                    </a:lnTo>
                    <a:cubicBezTo>
                      <a:pt x="1031" y="1029"/>
                      <a:pt x="1025" y="1035"/>
                      <a:pt x="1019" y="1043"/>
                    </a:cubicBezTo>
                    <a:lnTo>
                      <a:pt x="863" y="977"/>
                    </a:lnTo>
                    <a:lnTo>
                      <a:pt x="863" y="977"/>
                    </a:lnTo>
                    <a:cubicBezTo>
                      <a:pt x="856" y="975"/>
                      <a:pt x="849" y="975"/>
                      <a:pt x="842" y="977"/>
                    </a:cubicBezTo>
                    <a:lnTo>
                      <a:pt x="24" y="1214"/>
                    </a:lnTo>
                    <a:lnTo>
                      <a:pt x="24" y="1214"/>
                    </a:lnTo>
                    <a:cubicBezTo>
                      <a:pt x="10" y="1218"/>
                      <a:pt x="0" y="1233"/>
                      <a:pt x="3" y="1248"/>
                    </a:cubicBezTo>
                    <a:lnTo>
                      <a:pt x="3" y="1248"/>
                    </a:lnTo>
                    <a:cubicBezTo>
                      <a:pt x="5" y="1263"/>
                      <a:pt x="19" y="1274"/>
                      <a:pt x="33" y="1273"/>
                    </a:cubicBezTo>
                    <a:lnTo>
                      <a:pt x="886" y="1235"/>
                    </a:lnTo>
                    <a:lnTo>
                      <a:pt x="886" y="1235"/>
                    </a:lnTo>
                    <a:cubicBezTo>
                      <a:pt x="893" y="1234"/>
                      <a:pt x="899" y="1233"/>
                      <a:pt x="904" y="1228"/>
                    </a:cubicBezTo>
                    <a:lnTo>
                      <a:pt x="1017" y="1138"/>
                    </a:lnTo>
                    <a:lnTo>
                      <a:pt x="1017" y="1138"/>
                    </a:lnTo>
                    <a:cubicBezTo>
                      <a:pt x="1025" y="1151"/>
                      <a:pt x="1037" y="1162"/>
                      <a:pt x="1051" y="1169"/>
                    </a:cubicBezTo>
                    <a:lnTo>
                      <a:pt x="1051" y="1169"/>
                    </a:lnTo>
                    <a:cubicBezTo>
                      <a:pt x="1062" y="1175"/>
                      <a:pt x="1075" y="1178"/>
                      <a:pt x="1089" y="1178"/>
                    </a:cubicBezTo>
                    <a:lnTo>
                      <a:pt x="1089" y="1178"/>
                    </a:lnTo>
                    <a:cubicBezTo>
                      <a:pt x="1103" y="1178"/>
                      <a:pt x="1116" y="1175"/>
                      <a:pt x="1127" y="1169"/>
                    </a:cubicBezTo>
                    <a:lnTo>
                      <a:pt x="1127" y="1169"/>
                    </a:lnTo>
                    <a:cubicBezTo>
                      <a:pt x="1141" y="1162"/>
                      <a:pt x="1153" y="1152"/>
                      <a:pt x="1161" y="1139"/>
                    </a:cubicBezTo>
                    <a:lnTo>
                      <a:pt x="1274" y="1228"/>
                    </a:lnTo>
                    <a:lnTo>
                      <a:pt x="1274" y="1228"/>
                    </a:lnTo>
                    <a:cubicBezTo>
                      <a:pt x="1279" y="1233"/>
                      <a:pt x="1285" y="1234"/>
                      <a:pt x="1291" y="1235"/>
                    </a:cubicBezTo>
                    <a:lnTo>
                      <a:pt x="2144" y="1273"/>
                    </a:lnTo>
                    <a:lnTo>
                      <a:pt x="2144" y="1273"/>
                    </a:lnTo>
                    <a:cubicBezTo>
                      <a:pt x="2158" y="1274"/>
                      <a:pt x="2172" y="1263"/>
                      <a:pt x="2174" y="1248"/>
                    </a:cubicBezTo>
                    <a:lnTo>
                      <a:pt x="2174" y="1248"/>
                    </a:lnTo>
                    <a:cubicBezTo>
                      <a:pt x="2177" y="1233"/>
                      <a:pt x="2168" y="1218"/>
                      <a:pt x="2153" y="12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1A2C8260-A150-4A03-B14D-7A1374BCEFDD}"/>
                </a:ext>
              </a:extLst>
            </p:cNvPr>
            <p:cNvGrpSpPr/>
            <p:nvPr/>
          </p:nvGrpSpPr>
          <p:grpSpPr>
            <a:xfrm>
              <a:off x="15451632" y="8709121"/>
              <a:ext cx="1647881" cy="2872803"/>
              <a:chOff x="15451632" y="8709121"/>
              <a:chExt cx="1647881" cy="2872803"/>
            </a:xfrm>
          </p:grpSpPr>
          <p:sp>
            <p:nvSpPr>
              <p:cNvPr id="100" name="Freeform 98">
                <a:extLst>
                  <a:ext uri="{FF2B5EF4-FFF2-40B4-BE49-F238E27FC236}">
                    <a16:creationId xmlns:a16="http://schemas.microsoft.com/office/drawing/2014/main" id="{FE5A2BCC-705F-4E43-BB02-AB960ED6EB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62618" y="8720107"/>
                <a:ext cx="1620414" cy="2850832"/>
              </a:xfrm>
              <a:custGeom>
                <a:avLst/>
                <a:gdLst>
                  <a:gd name="T0" fmla="*/ 1301 w 1302"/>
                  <a:gd name="T1" fmla="*/ 2286 h 2287"/>
                  <a:gd name="T2" fmla="*/ 0 w 1302"/>
                  <a:gd name="T3" fmla="*/ 2286 h 2287"/>
                  <a:gd name="T4" fmla="*/ 0 w 1302"/>
                  <a:gd name="T5" fmla="*/ 95 h 2287"/>
                  <a:gd name="T6" fmla="*/ 0 w 1302"/>
                  <a:gd name="T7" fmla="*/ 95 h 2287"/>
                  <a:gd name="T8" fmla="*/ 95 w 1302"/>
                  <a:gd name="T9" fmla="*/ 0 h 2287"/>
                  <a:gd name="T10" fmla="*/ 1206 w 1302"/>
                  <a:gd name="T11" fmla="*/ 0 h 2287"/>
                  <a:gd name="T12" fmla="*/ 1206 w 1302"/>
                  <a:gd name="T13" fmla="*/ 0 h 2287"/>
                  <a:gd name="T14" fmla="*/ 1301 w 1302"/>
                  <a:gd name="T15" fmla="*/ 95 h 2287"/>
                  <a:gd name="T16" fmla="*/ 1301 w 1302"/>
                  <a:gd name="T17" fmla="*/ 2286 h 22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02" h="2287">
                    <a:moveTo>
                      <a:pt x="1301" y="2286"/>
                    </a:moveTo>
                    <a:lnTo>
                      <a:pt x="0" y="2286"/>
                    </a:lnTo>
                    <a:lnTo>
                      <a:pt x="0" y="95"/>
                    </a:lnTo>
                    <a:lnTo>
                      <a:pt x="0" y="95"/>
                    </a:lnTo>
                    <a:cubicBezTo>
                      <a:pt x="0" y="43"/>
                      <a:pt x="43" y="0"/>
                      <a:pt x="95" y="0"/>
                    </a:cubicBezTo>
                    <a:lnTo>
                      <a:pt x="1206" y="0"/>
                    </a:lnTo>
                    <a:lnTo>
                      <a:pt x="1206" y="0"/>
                    </a:lnTo>
                    <a:cubicBezTo>
                      <a:pt x="1258" y="0"/>
                      <a:pt x="1301" y="43"/>
                      <a:pt x="1301" y="95"/>
                    </a:cubicBezTo>
                    <a:lnTo>
                      <a:pt x="1301" y="22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id="{F3672125-84FD-4D47-8EDA-923C35179A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1632" y="8709121"/>
                <a:ext cx="1647881" cy="2872803"/>
              </a:xfrm>
              <a:custGeom>
                <a:avLst/>
                <a:gdLst>
                  <a:gd name="T0" fmla="*/ 20 w 1322"/>
                  <a:gd name="T1" fmla="*/ 2285 h 2307"/>
                  <a:gd name="T2" fmla="*/ 1301 w 1322"/>
                  <a:gd name="T3" fmla="*/ 2285 h 2307"/>
                  <a:gd name="T4" fmla="*/ 1301 w 1322"/>
                  <a:gd name="T5" fmla="*/ 102 h 2307"/>
                  <a:gd name="T6" fmla="*/ 1301 w 1322"/>
                  <a:gd name="T7" fmla="*/ 102 h 2307"/>
                  <a:gd name="T8" fmla="*/ 1218 w 1322"/>
                  <a:gd name="T9" fmla="*/ 20 h 2307"/>
                  <a:gd name="T10" fmla="*/ 102 w 1322"/>
                  <a:gd name="T11" fmla="*/ 20 h 2307"/>
                  <a:gd name="T12" fmla="*/ 102 w 1322"/>
                  <a:gd name="T13" fmla="*/ 20 h 2307"/>
                  <a:gd name="T14" fmla="*/ 20 w 1322"/>
                  <a:gd name="T15" fmla="*/ 102 h 2307"/>
                  <a:gd name="T16" fmla="*/ 20 w 1322"/>
                  <a:gd name="T17" fmla="*/ 2285 h 2307"/>
                  <a:gd name="T18" fmla="*/ 1321 w 1322"/>
                  <a:gd name="T19" fmla="*/ 2306 h 2307"/>
                  <a:gd name="T20" fmla="*/ 0 w 1322"/>
                  <a:gd name="T21" fmla="*/ 2306 h 2307"/>
                  <a:gd name="T22" fmla="*/ 0 w 1322"/>
                  <a:gd name="T23" fmla="*/ 102 h 2307"/>
                  <a:gd name="T24" fmla="*/ 0 w 1322"/>
                  <a:gd name="T25" fmla="*/ 102 h 2307"/>
                  <a:gd name="T26" fmla="*/ 102 w 1322"/>
                  <a:gd name="T27" fmla="*/ 0 h 2307"/>
                  <a:gd name="T28" fmla="*/ 1218 w 1322"/>
                  <a:gd name="T29" fmla="*/ 0 h 2307"/>
                  <a:gd name="T30" fmla="*/ 1218 w 1322"/>
                  <a:gd name="T31" fmla="*/ 0 h 2307"/>
                  <a:gd name="T32" fmla="*/ 1321 w 1322"/>
                  <a:gd name="T33" fmla="*/ 102 h 2307"/>
                  <a:gd name="T34" fmla="*/ 1321 w 1322"/>
                  <a:gd name="T35" fmla="*/ 2306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2" h="2307">
                    <a:moveTo>
                      <a:pt x="20" y="2285"/>
                    </a:moveTo>
                    <a:lnTo>
                      <a:pt x="1301" y="2285"/>
                    </a:lnTo>
                    <a:lnTo>
                      <a:pt x="1301" y="102"/>
                    </a:lnTo>
                    <a:lnTo>
                      <a:pt x="1301" y="102"/>
                    </a:lnTo>
                    <a:cubicBezTo>
                      <a:pt x="1301" y="56"/>
                      <a:pt x="1264" y="20"/>
                      <a:pt x="1218" y="20"/>
                    </a:cubicBezTo>
                    <a:lnTo>
                      <a:pt x="102" y="20"/>
                    </a:lnTo>
                    <a:lnTo>
                      <a:pt x="102" y="20"/>
                    </a:lnTo>
                    <a:cubicBezTo>
                      <a:pt x="57" y="20"/>
                      <a:pt x="20" y="56"/>
                      <a:pt x="20" y="102"/>
                    </a:cubicBezTo>
                    <a:lnTo>
                      <a:pt x="20" y="2285"/>
                    </a:lnTo>
                    <a:close/>
                    <a:moveTo>
                      <a:pt x="1321" y="2306"/>
                    </a:moveTo>
                    <a:lnTo>
                      <a:pt x="0" y="2306"/>
                    </a:lnTo>
                    <a:lnTo>
                      <a:pt x="0" y="102"/>
                    </a:lnTo>
                    <a:lnTo>
                      <a:pt x="0" y="102"/>
                    </a:lnTo>
                    <a:cubicBezTo>
                      <a:pt x="0" y="46"/>
                      <a:pt x="46" y="0"/>
                      <a:pt x="102" y="0"/>
                    </a:cubicBezTo>
                    <a:lnTo>
                      <a:pt x="1218" y="0"/>
                    </a:lnTo>
                    <a:lnTo>
                      <a:pt x="1218" y="0"/>
                    </a:lnTo>
                    <a:cubicBezTo>
                      <a:pt x="1275" y="0"/>
                      <a:pt x="1321" y="46"/>
                      <a:pt x="1321" y="102"/>
                    </a:cubicBezTo>
                    <a:lnTo>
                      <a:pt x="1321" y="23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14" name="Grupo 13">
                <a:extLst>
                  <a:ext uri="{FF2B5EF4-FFF2-40B4-BE49-F238E27FC236}">
                    <a16:creationId xmlns:a16="http://schemas.microsoft.com/office/drawing/2014/main" id="{1948411F-106C-46F8-9FC6-43D6269A7E1D}"/>
                  </a:ext>
                </a:extLst>
              </p:cNvPr>
              <p:cNvGrpSpPr/>
              <p:nvPr/>
            </p:nvGrpSpPr>
            <p:grpSpPr>
              <a:xfrm>
                <a:off x="15671349" y="9093626"/>
                <a:ext cx="1202952" cy="2103792"/>
                <a:chOff x="15671349" y="9093626"/>
                <a:chExt cx="1202952" cy="2103792"/>
              </a:xfrm>
            </p:grpSpPr>
            <p:sp>
              <p:nvSpPr>
                <p:cNvPr id="102" name="Freeform 100">
                  <a:extLst>
                    <a:ext uri="{FF2B5EF4-FFF2-40B4-BE49-F238E27FC236}">
                      <a16:creationId xmlns:a16="http://schemas.microsoft.com/office/drawing/2014/main" id="{2B59A6D0-89DA-4FC3-8574-2E58EB55D9E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71349" y="9093626"/>
                  <a:ext cx="280138" cy="395491"/>
                </a:xfrm>
                <a:custGeom>
                  <a:avLst/>
                  <a:gdLst>
                    <a:gd name="T0" fmla="*/ 185 w 227"/>
                    <a:gd name="T1" fmla="*/ 315 h 316"/>
                    <a:gd name="T2" fmla="*/ 113 w 227"/>
                    <a:gd name="T3" fmla="*/ 315 h 316"/>
                    <a:gd name="T4" fmla="*/ 40 w 227"/>
                    <a:gd name="T5" fmla="*/ 315 h 316"/>
                    <a:gd name="T6" fmla="*/ 40 w 227"/>
                    <a:gd name="T7" fmla="*/ 315 h 316"/>
                    <a:gd name="T8" fmla="*/ 11 w 227"/>
                    <a:gd name="T9" fmla="*/ 303 h 316"/>
                    <a:gd name="T10" fmla="*/ 11 w 227"/>
                    <a:gd name="T11" fmla="*/ 303 h 316"/>
                    <a:gd name="T12" fmla="*/ 0 w 227"/>
                    <a:gd name="T13" fmla="*/ 275 h 316"/>
                    <a:gd name="T14" fmla="*/ 0 w 227"/>
                    <a:gd name="T15" fmla="*/ 158 h 316"/>
                    <a:gd name="T16" fmla="*/ 0 w 227"/>
                    <a:gd name="T17" fmla="*/ 41 h 316"/>
                    <a:gd name="T18" fmla="*/ 0 w 227"/>
                    <a:gd name="T19" fmla="*/ 41 h 316"/>
                    <a:gd name="T20" fmla="*/ 11 w 227"/>
                    <a:gd name="T21" fmla="*/ 12 h 316"/>
                    <a:gd name="T22" fmla="*/ 11 w 227"/>
                    <a:gd name="T23" fmla="*/ 12 h 316"/>
                    <a:gd name="T24" fmla="*/ 40 w 227"/>
                    <a:gd name="T25" fmla="*/ 0 h 316"/>
                    <a:gd name="T26" fmla="*/ 113 w 227"/>
                    <a:gd name="T27" fmla="*/ 0 h 316"/>
                    <a:gd name="T28" fmla="*/ 185 w 227"/>
                    <a:gd name="T29" fmla="*/ 0 h 316"/>
                    <a:gd name="T30" fmla="*/ 185 w 227"/>
                    <a:gd name="T31" fmla="*/ 0 h 316"/>
                    <a:gd name="T32" fmla="*/ 214 w 227"/>
                    <a:gd name="T33" fmla="*/ 12 h 316"/>
                    <a:gd name="T34" fmla="*/ 214 w 227"/>
                    <a:gd name="T35" fmla="*/ 12 h 316"/>
                    <a:gd name="T36" fmla="*/ 226 w 227"/>
                    <a:gd name="T37" fmla="*/ 41 h 316"/>
                    <a:gd name="T38" fmla="*/ 226 w 227"/>
                    <a:gd name="T39" fmla="*/ 158 h 316"/>
                    <a:gd name="T40" fmla="*/ 226 w 227"/>
                    <a:gd name="T41" fmla="*/ 275 h 316"/>
                    <a:gd name="T42" fmla="*/ 226 w 227"/>
                    <a:gd name="T43" fmla="*/ 275 h 316"/>
                    <a:gd name="T44" fmla="*/ 214 w 227"/>
                    <a:gd name="T45" fmla="*/ 303 h 316"/>
                    <a:gd name="T46" fmla="*/ 214 w 227"/>
                    <a:gd name="T47" fmla="*/ 303 h 316"/>
                    <a:gd name="T48" fmla="*/ 185 w 227"/>
                    <a:gd name="T49" fmla="*/ 315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7" h="316">
                      <a:moveTo>
                        <a:pt x="185" y="315"/>
                      </a:moveTo>
                      <a:lnTo>
                        <a:pt x="113" y="315"/>
                      </a:lnTo>
                      <a:lnTo>
                        <a:pt x="40" y="315"/>
                      </a:lnTo>
                      <a:lnTo>
                        <a:pt x="40" y="315"/>
                      </a:lnTo>
                      <a:cubicBezTo>
                        <a:pt x="29" y="315"/>
                        <a:pt x="18" y="311"/>
                        <a:pt x="11" y="303"/>
                      </a:cubicBezTo>
                      <a:lnTo>
                        <a:pt x="11" y="303"/>
                      </a:lnTo>
                      <a:cubicBezTo>
                        <a:pt x="4" y="296"/>
                        <a:pt x="0" y="286"/>
                        <a:pt x="0" y="275"/>
                      </a:cubicBezTo>
                      <a:lnTo>
                        <a:pt x="0" y="158"/>
                      </a:lnTo>
                      <a:lnTo>
                        <a:pt x="0" y="41"/>
                      </a:lnTo>
                      <a:lnTo>
                        <a:pt x="0" y="41"/>
                      </a:lnTo>
                      <a:cubicBezTo>
                        <a:pt x="0" y="29"/>
                        <a:pt x="4" y="20"/>
                        <a:pt x="11" y="12"/>
                      </a:cubicBezTo>
                      <a:lnTo>
                        <a:pt x="11" y="12"/>
                      </a:lnTo>
                      <a:cubicBezTo>
                        <a:pt x="18" y="5"/>
                        <a:pt x="29" y="0"/>
                        <a:pt x="40" y="0"/>
                      </a:cubicBezTo>
                      <a:lnTo>
                        <a:pt x="113" y="0"/>
                      </a:lnTo>
                      <a:lnTo>
                        <a:pt x="185" y="0"/>
                      </a:lnTo>
                      <a:lnTo>
                        <a:pt x="185" y="0"/>
                      </a:lnTo>
                      <a:cubicBezTo>
                        <a:pt x="196" y="0"/>
                        <a:pt x="207" y="5"/>
                        <a:pt x="214" y="12"/>
                      </a:cubicBezTo>
                      <a:lnTo>
                        <a:pt x="214" y="12"/>
                      </a:lnTo>
                      <a:cubicBezTo>
                        <a:pt x="222" y="20"/>
                        <a:pt x="226" y="29"/>
                        <a:pt x="226" y="41"/>
                      </a:cubicBezTo>
                      <a:lnTo>
                        <a:pt x="226" y="158"/>
                      </a:lnTo>
                      <a:lnTo>
                        <a:pt x="226" y="275"/>
                      </a:lnTo>
                      <a:lnTo>
                        <a:pt x="226" y="275"/>
                      </a:lnTo>
                      <a:cubicBezTo>
                        <a:pt x="226" y="286"/>
                        <a:pt x="222" y="296"/>
                        <a:pt x="214" y="303"/>
                      </a:cubicBezTo>
                      <a:lnTo>
                        <a:pt x="214" y="303"/>
                      </a:lnTo>
                      <a:cubicBezTo>
                        <a:pt x="207" y="311"/>
                        <a:pt x="196" y="315"/>
                        <a:pt x="185" y="31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3" name="Freeform 101">
                  <a:extLst>
                    <a:ext uri="{FF2B5EF4-FFF2-40B4-BE49-F238E27FC236}">
                      <a16:creationId xmlns:a16="http://schemas.microsoft.com/office/drawing/2014/main" id="{901A6171-6D45-4BDB-B0C6-D1788E3CA68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71349" y="9664892"/>
                  <a:ext cx="280138" cy="395491"/>
                </a:xfrm>
                <a:custGeom>
                  <a:avLst/>
                  <a:gdLst>
                    <a:gd name="T0" fmla="*/ 185 w 227"/>
                    <a:gd name="T1" fmla="*/ 315 h 316"/>
                    <a:gd name="T2" fmla="*/ 113 w 227"/>
                    <a:gd name="T3" fmla="*/ 315 h 316"/>
                    <a:gd name="T4" fmla="*/ 40 w 227"/>
                    <a:gd name="T5" fmla="*/ 315 h 316"/>
                    <a:gd name="T6" fmla="*/ 40 w 227"/>
                    <a:gd name="T7" fmla="*/ 315 h 316"/>
                    <a:gd name="T8" fmla="*/ 11 w 227"/>
                    <a:gd name="T9" fmla="*/ 303 h 316"/>
                    <a:gd name="T10" fmla="*/ 11 w 227"/>
                    <a:gd name="T11" fmla="*/ 303 h 316"/>
                    <a:gd name="T12" fmla="*/ 0 w 227"/>
                    <a:gd name="T13" fmla="*/ 275 h 316"/>
                    <a:gd name="T14" fmla="*/ 0 w 227"/>
                    <a:gd name="T15" fmla="*/ 157 h 316"/>
                    <a:gd name="T16" fmla="*/ 0 w 227"/>
                    <a:gd name="T17" fmla="*/ 40 h 316"/>
                    <a:gd name="T18" fmla="*/ 0 w 227"/>
                    <a:gd name="T19" fmla="*/ 40 h 316"/>
                    <a:gd name="T20" fmla="*/ 11 w 227"/>
                    <a:gd name="T21" fmla="*/ 12 h 316"/>
                    <a:gd name="T22" fmla="*/ 11 w 227"/>
                    <a:gd name="T23" fmla="*/ 12 h 316"/>
                    <a:gd name="T24" fmla="*/ 40 w 227"/>
                    <a:gd name="T25" fmla="*/ 0 h 316"/>
                    <a:gd name="T26" fmla="*/ 113 w 227"/>
                    <a:gd name="T27" fmla="*/ 0 h 316"/>
                    <a:gd name="T28" fmla="*/ 185 w 227"/>
                    <a:gd name="T29" fmla="*/ 0 h 316"/>
                    <a:gd name="T30" fmla="*/ 185 w 227"/>
                    <a:gd name="T31" fmla="*/ 0 h 316"/>
                    <a:gd name="T32" fmla="*/ 214 w 227"/>
                    <a:gd name="T33" fmla="*/ 12 h 316"/>
                    <a:gd name="T34" fmla="*/ 214 w 227"/>
                    <a:gd name="T35" fmla="*/ 12 h 316"/>
                    <a:gd name="T36" fmla="*/ 226 w 227"/>
                    <a:gd name="T37" fmla="*/ 40 h 316"/>
                    <a:gd name="T38" fmla="*/ 226 w 227"/>
                    <a:gd name="T39" fmla="*/ 157 h 316"/>
                    <a:gd name="T40" fmla="*/ 226 w 227"/>
                    <a:gd name="T41" fmla="*/ 275 h 316"/>
                    <a:gd name="T42" fmla="*/ 226 w 227"/>
                    <a:gd name="T43" fmla="*/ 275 h 316"/>
                    <a:gd name="T44" fmla="*/ 214 w 227"/>
                    <a:gd name="T45" fmla="*/ 303 h 316"/>
                    <a:gd name="T46" fmla="*/ 214 w 227"/>
                    <a:gd name="T47" fmla="*/ 303 h 316"/>
                    <a:gd name="T48" fmla="*/ 185 w 227"/>
                    <a:gd name="T49" fmla="*/ 315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7" h="316">
                      <a:moveTo>
                        <a:pt x="185" y="315"/>
                      </a:moveTo>
                      <a:lnTo>
                        <a:pt x="113" y="315"/>
                      </a:lnTo>
                      <a:lnTo>
                        <a:pt x="40" y="315"/>
                      </a:lnTo>
                      <a:lnTo>
                        <a:pt x="40" y="315"/>
                      </a:lnTo>
                      <a:cubicBezTo>
                        <a:pt x="29" y="315"/>
                        <a:pt x="18" y="311"/>
                        <a:pt x="11" y="303"/>
                      </a:cubicBezTo>
                      <a:lnTo>
                        <a:pt x="11" y="303"/>
                      </a:lnTo>
                      <a:cubicBezTo>
                        <a:pt x="4" y="296"/>
                        <a:pt x="0" y="286"/>
                        <a:pt x="0" y="275"/>
                      </a:cubicBezTo>
                      <a:lnTo>
                        <a:pt x="0" y="157"/>
                      </a:lnTo>
                      <a:lnTo>
                        <a:pt x="0" y="40"/>
                      </a:lnTo>
                      <a:lnTo>
                        <a:pt x="0" y="40"/>
                      </a:lnTo>
                      <a:cubicBezTo>
                        <a:pt x="0" y="29"/>
                        <a:pt x="4" y="19"/>
                        <a:pt x="11" y="12"/>
                      </a:cubicBezTo>
                      <a:lnTo>
                        <a:pt x="11" y="12"/>
                      </a:lnTo>
                      <a:cubicBezTo>
                        <a:pt x="18" y="4"/>
                        <a:pt x="29" y="0"/>
                        <a:pt x="40" y="0"/>
                      </a:cubicBezTo>
                      <a:lnTo>
                        <a:pt x="113" y="0"/>
                      </a:lnTo>
                      <a:lnTo>
                        <a:pt x="185" y="0"/>
                      </a:lnTo>
                      <a:lnTo>
                        <a:pt x="185" y="0"/>
                      </a:lnTo>
                      <a:cubicBezTo>
                        <a:pt x="196" y="0"/>
                        <a:pt x="207" y="4"/>
                        <a:pt x="214" y="12"/>
                      </a:cubicBezTo>
                      <a:lnTo>
                        <a:pt x="214" y="12"/>
                      </a:lnTo>
                      <a:cubicBezTo>
                        <a:pt x="222" y="19"/>
                        <a:pt x="226" y="29"/>
                        <a:pt x="226" y="40"/>
                      </a:cubicBezTo>
                      <a:lnTo>
                        <a:pt x="226" y="157"/>
                      </a:lnTo>
                      <a:lnTo>
                        <a:pt x="226" y="275"/>
                      </a:lnTo>
                      <a:lnTo>
                        <a:pt x="226" y="275"/>
                      </a:lnTo>
                      <a:cubicBezTo>
                        <a:pt x="226" y="286"/>
                        <a:pt x="222" y="296"/>
                        <a:pt x="214" y="303"/>
                      </a:cubicBezTo>
                      <a:lnTo>
                        <a:pt x="214" y="303"/>
                      </a:lnTo>
                      <a:cubicBezTo>
                        <a:pt x="207" y="311"/>
                        <a:pt x="196" y="315"/>
                        <a:pt x="185" y="31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4" name="Freeform 102">
                  <a:extLst>
                    <a:ext uri="{FF2B5EF4-FFF2-40B4-BE49-F238E27FC236}">
                      <a16:creationId xmlns:a16="http://schemas.microsoft.com/office/drawing/2014/main" id="{9ABDDBD0-92C3-4AFE-B55D-FBFDDD3D447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71349" y="10230662"/>
                  <a:ext cx="280138" cy="395491"/>
                </a:xfrm>
                <a:custGeom>
                  <a:avLst/>
                  <a:gdLst>
                    <a:gd name="T0" fmla="*/ 185 w 227"/>
                    <a:gd name="T1" fmla="*/ 316 h 317"/>
                    <a:gd name="T2" fmla="*/ 113 w 227"/>
                    <a:gd name="T3" fmla="*/ 316 h 317"/>
                    <a:gd name="T4" fmla="*/ 40 w 227"/>
                    <a:gd name="T5" fmla="*/ 316 h 317"/>
                    <a:gd name="T6" fmla="*/ 40 w 227"/>
                    <a:gd name="T7" fmla="*/ 316 h 317"/>
                    <a:gd name="T8" fmla="*/ 11 w 227"/>
                    <a:gd name="T9" fmla="*/ 303 h 317"/>
                    <a:gd name="T10" fmla="*/ 11 w 227"/>
                    <a:gd name="T11" fmla="*/ 303 h 317"/>
                    <a:gd name="T12" fmla="*/ 0 w 227"/>
                    <a:gd name="T13" fmla="*/ 275 h 317"/>
                    <a:gd name="T14" fmla="*/ 0 w 227"/>
                    <a:gd name="T15" fmla="*/ 158 h 317"/>
                    <a:gd name="T16" fmla="*/ 0 w 227"/>
                    <a:gd name="T17" fmla="*/ 40 h 317"/>
                    <a:gd name="T18" fmla="*/ 0 w 227"/>
                    <a:gd name="T19" fmla="*/ 40 h 317"/>
                    <a:gd name="T20" fmla="*/ 11 w 227"/>
                    <a:gd name="T21" fmla="*/ 12 h 317"/>
                    <a:gd name="T22" fmla="*/ 11 w 227"/>
                    <a:gd name="T23" fmla="*/ 12 h 317"/>
                    <a:gd name="T24" fmla="*/ 40 w 227"/>
                    <a:gd name="T25" fmla="*/ 0 h 317"/>
                    <a:gd name="T26" fmla="*/ 113 w 227"/>
                    <a:gd name="T27" fmla="*/ 0 h 317"/>
                    <a:gd name="T28" fmla="*/ 185 w 227"/>
                    <a:gd name="T29" fmla="*/ 0 h 317"/>
                    <a:gd name="T30" fmla="*/ 185 w 227"/>
                    <a:gd name="T31" fmla="*/ 0 h 317"/>
                    <a:gd name="T32" fmla="*/ 214 w 227"/>
                    <a:gd name="T33" fmla="*/ 12 h 317"/>
                    <a:gd name="T34" fmla="*/ 214 w 227"/>
                    <a:gd name="T35" fmla="*/ 12 h 317"/>
                    <a:gd name="T36" fmla="*/ 226 w 227"/>
                    <a:gd name="T37" fmla="*/ 40 h 317"/>
                    <a:gd name="T38" fmla="*/ 226 w 227"/>
                    <a:gd name="T39" fmla="*/ 158 h 317"/>
                    <a:gd name="T40" fmla="*/ 226 w 227"/>
                    <a:gd name="T41" fmla="*/ 275 h 317"/>
                    <a:gd name="T42" fmla="*/ 226 w 227"/>
                    <a:gd name="T43" fmla="*/ 275 h 317"/>
                    <a:gd name="T44" fmla="*/ 214 w 227"/>
                    <a:gd name="T45" fmla="*/ 303 h 317"/>
                    <a:gd name="T46" fmla="*/ 214 w 227"/>
                    <a:gd name="T47" fmla="*/ 303 h 317"/>
                    <a:gd name="T48" fmla="*/ 185 w 227"/>
                    <a:gd name="T49" fmla="*/ 316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7" h="317">
                      <a:moveTo>
                        <a:pt x="185" y="316"/>
                      </a:moveTo>
                      <a:lnTo>
                        <a:pt x="113" y="316"/>
                      </a:lnTo>
                      <a:lnTo>
                        <a:pt x="40" y="316"/>
                      </a:lnTo>
                      <a:lnTo>
                        <a:pt x="40" y="316"/>
                      </a:lnTo>
                      <a:cubicBezTo>
                        <a:pt x="29" y="316"/>
                        <a:pt x="18" y="311"/>
                        <a:pt x="11" y="303"/>
                      </a:cubicBezTo>
                      <a:lnTo>
                        <a:pt x="11" y="303"/>
                      </a:lnTo>
                      <a:cubicBezTo>
                        <a:pt x="4" y="296"/>
                        <a:pt x="0" y="286"/>
                        <a:pt x="0" y="275"/>
                      </a:cubicBezTo>
                      <a:lnTo>
                        <a:pt x="0" y="158"/>
                      </a:lnTo>
                      <a:lnTo>
                        <a:pt x="0" y="40"/>
                      </a:lnTo>
                      <a:lnTo>
                        <a:pt x="0" y="40"/>
                      </a:lnTo>
                      <a:cubicBezTo>
                        <a:pt x="0" y="29"/>
                        <a:pt x="4" y="20"/>
                        <a:pt x="11" y="12"/>
                      </a:cubicBezTo>
                      <a:lnTo>
                        <a:pt x="11" y="12"/>
                      </a:lnTo>
                      <a:cubicBezTo>
                        <a:pt x="18" y="5"/>
                        <a:pt x="29" y="0"/>
                        <a:pt x="40" y="0"/>
                      </a:cubicBezTo>
                      <a:lnTo>
                        <a:pt x="113" y="0"/>
                      </a:lnTo>
                      <a:lnTo>
                        <a:pt x="185" y="0"/>
                      </a:lnTo>
                      <a:lnTo>
                        <a:pt x="185" y="0"/>
                      </a:lnTo>
                      <a:cubicBezTo>
                        <a:pt x="196" y="0"/>
                        <a:pt x="207" y="5"/>
                        <a:pt x="214" y="12"/>
                      </a:cubicBezTo>
                      <a:lnTo>
                        <a:pt x="214" y="12"/>
                      </a:lnTo>
                      <a:cubicBezTo>
                        <a:pt x="222" y="20"/>
                        <a:pt x="226" y="29"/>
                        <a:pt x="226" y="40"/>
                      </a:cubicBezTo>
                      <a:lnTo>
                        <a:pt x="226" y="158"/>
                      </a:lnTo>
                      <a:lnTo>
                        <a:pt x="226" y="275"/>
                      </a:lnTo>
                      <a:lnTo>
                        <a:pt x="226" y="275"/>
                      </a:lnTo>
                      <a:cubicBezTo>
                        <a:pt x="226" y="286"/>
                        <a:pt x="222" y="296"/>
                        <a:pt x="214" y="303"/>
                      </a:cubicBezTo>
                      <a:lnTo>
                        <a:pt x="214" y="303"/>
                      </a:lnTo>
                      <a:cubicBezTo>
                        <a:pt x="207" y="311"/>
                        <a:pt x="196" y="316"/>
                        <a:pt x="185" y="31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5" name="Freeform 103">
                  <a:extLst>
                    <a:ext uri="{FF2B5EF4-FFF2-40B4-BE49-F238E27FC236}">
                      <a16:creationId xmlns:a16="http://schemas.microsoft.com/office/drawing/2014/main" id="{0F94CA72-1C68-40FE-A49C-03B60DFF9EE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71349" y="10801927"/>
                  <a:ext cx="280138" cy="395491"/>
                </a:xfrm>
                <a:custGeom>
                  <a:avLst/>
                  <a:gdLst>
                    <a:gd name="T0" fmla="*/ 185 w 227"/>
                    <a:gd name="T1" fmla="*/ 315 h 316"/>
                    <a:gd name="T2" fmla="*/ 113 w 227"/>
                    <a:gd name="T3" fmla="*/ 315 h 316"/>
                    <a:gd name="T4" fmla="*/ 40 w 227"/>
                    <a:gd name="T5" fmla="*/ 315 h 316"/>
                    <a:gd name="T6" fmla="*/ 40 w 227"/>
                    <a:gd name="T7" fmla="*/ 315 h 316"/>
                    <a:gd name="T8" fmla="*/ 11 w 227"/>
                    <a:gd name="T9" fmla="*/ 303 h 316"/>
                    <a:gd name="T10" fmla="*/ 11 w 227"/>
                    <a:gd name="T11" fmla="*/ 303 h 316"/>
                    <a:gd name="T12" fmla="*/ 0 w 227"/>
                    <a:gd name="T13" fmla="*/ 275 h 316"/>
                    <a:gd name="T14" fmla="*/ 0 w 227"/>
                    <a:gd name="T15" fmla="*/ 157 h 316"/>
                    <a:gd name="T16" fmla="*/ 0 w 227"/>
                    <a:gd name="T17" fmla="*/ 40 h 316"/>
                    <a:gd name="T18" fmla="*/ 0 w 227"/>
                    <a:gd name="T19" fmla="*/ 40 h 316"/>
                    <a:gd name="T20" fmla="*/ 11 w 227"/>
                    <a:gd name="T21" fmla="*/ 12 h 316"/>
                    <a:gd name="T22" fmla="*/ 11 w 227"/>
                    <a:gd name="T23" fmla="*/ 12 h 316"/>
                    <a:gd name="T24" fmla="*/ 40 w 227"/>
                    <a:gd name="T25" fmla="*/ 0 h 316"/>
                    <a:gd name="T26" fmla="*/ 113 w 227"/>
                    <a:gd name="T27" fmla="*/ 0 h 316"/>
                    <a:gd name="T28" fmla="*/ 185 w 227"/>
                    <a:gd name="T29" fmla="*/ 0 h 316"/>
                    <a:gd name="T30" fmla="*/ 185 w 227"/>
                    <a:gd name="T31" fmla="*/ 0 h 316"/>
                    <a:gd name="T32" fmla="*/ 214 w 227"/>
                    <a:gd name="T33" fmla="*/ 12 h 316"/>
                    <a:gd name="T34" fmla="*/ 214 w 227"/>
                    <a:gd name="T35" fmla="*/ 12 h 316"/>
                    <a:gd name="T36" fmla="*/ 226 w 227"/>
                    <a:gd name="T37" fmla="*/ 40 h 316"/>
                    <a:gd name="T38" fmla="*/ 226 w 227"/>
                    <a:gd name="T39" fmla="*/ 157 h 316"/>
                    <a:gd name="T40" fmla="*/ 226 w 227"/>
                    <a:gd name="T41" fmla="*/ 275 h 316"/>
                    <a:gd name="T42" fmla="*/ 226 w 227"/>
                    <a:gd name="T43" fmla="*/ 275 h 316"/>
                    <a:gd name="T44" fmla="*/ 214 w 227"/>
                    <a:gd name="T45" fmla="*/ 303 h 316"/>
                    <a:gd name="T46" fmla="*/ 214 w 227"/>
                    <a:gd name="T47" fmla="*/ 303 h 316"/>
                    <a:gd name="T48" fmla="*/ 185 w 227"/>
                    <a:gd name="T49" fmla="*/ 315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7" h="316">
                      <a:moveTo>
                        <a:pt x="185" y="315"/>
                      </a:moveTo>
                      <a:lnTo>
                        <a:pt x="113" y="315"/>
                      </a:lnTo>
                      <a:lnTo>
                        <a:pt x="40" y="315"/>
                      </a:lnTo>
                      <a:lnTo>
                        <a:pt x="40" y="315"/>
                      </a:lnTo>
                      <a:cubicBezTo>
                        <a:pt x="29" y="315"/>
                        <a:pt x="18" y="311"/>
                        <a:pt x="11" y="303"/>
                      </a:cubicBezTo>
                      <a:lnTo>
                        <a:pt x="11" y="303"/>
                      </a:lnTo>
                      <a:cubicBezTo>
                        <a:pt x="4" y="296"/>
                        <a:pt x="0" y="286"/>
                        <a:pt x="0" y="275"/>
                      </a:cubicBezTo>
                      <a:lnTo>
                        <a:pt x="0" y="157"/>
                      </a:lnTo>
                      <a:lnTo>
                        <a:pt x="0" y="40"/>
                      </a:lnTo>
                      <a:lnTo>
                        <a:pt x="0" y="40"/>
                      </a:lnTo>
                      <a:cubicBezTo>
                        <a:pt x="0" y="29"/>
                        <a:pt x="4" y="19"/>
                        <a:pt x="11" y="12"/>
                      </a:cubicBezTo>
                      <a:lnTo>
                        <a:pt x="11" y="12"/>
                      </a:lnTo>
                      <a:cubicBezTo>
                        <a:pt x="18" y="4"/>
                        <a:pt x="29" y="0"/>
                        <a:pt x="40" y="0"/>
                      </a:cubicBezTo>
                      <a:lnTo>
                        <a:pt x="113" y="0"/>
                      </a:lnTo>
                      <a:lnTo>
                        <a:pt x="185" y="0"/>
                      </a:lnTo>
                      <a:lnTo>
                        <a:pt x="185" y="0"/>
                      </a:lnTo>
                      <a:cubicBezTo>
                        <a:pt x="196" y="0"/>
                        <a:pt x="207" y="4"/>
                        <a:pt x="214" y="12"/>
                      </a:cubicBezTo>
                      <a:lnTo>
                        <a:pt x="214" y="12"/>
                      </a:lnTo>
                      <a:cubicBezTo>
                        <a:pt x="222" y="19"/>
                        <a:pt x="226" y="29"/>
                        <a:pt x="226" y="40"/>
                      </a:cubicBezTo>
                      <a:lnTo>
                        <a:pt x="226" y="157"/>
                      </a:lnTo>
                      <a:lnTo>
                        <a:pt x="226" y="275"/>
                      </a:lnTo>
                      <a:lnTo>
                        <a:pt x="226" y="275"/>
                      </a:lnTo>
                      <a:cubicBezTo>
                        <a:pt x="226" y="286"/>
                        <a:pt x="222" y="296"/>
                        <a:pt x="214" y="303"/>
                      </a:cubicBezTo>
                      <a:lnTo>
                        <a:pt x="214" y="303"/>
                      </a:lnTo>
                      <a:cubicBezTo>
                        <a:pt x="207" y="311"/>
                        <a:pt x="196" y="315"/>
                        <a:pt x="185" y="31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6" name="Freeform 104">
                  <a:extLst>
                    <a:ext uri="{FF2B5EF4-FFF2-40B4-BE49-F238E27FC236}">
                      <a16:creationId xmlns:a16="http://schemas.microsoft.com/office/drawing/2014/main" id="{2ADABF5A-5164-49BF-B130-742BC350F6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32756" y="9093626"/>
                  <a:ext cx="285633" cy="395491"/>
                </a:xfrm>
                <a:custGeom>
                  <a:avLst/>
                  <a:gdLst>
                    <a:gd name="T0" fmla="*/ 186 w 228"/>
                    <a:gd name="T1" fmla="*/ 315 h 316"/>
                    <a:gd name="T2" fmla="*/ 113 w 228"/>
                    <a:gd name="T3" fmla="*/ 315 h 316"/>
                    <a:gd name="T4" fmla="*/ 40 w 228"/>
                    <a:gd name="T5" fmla="*/ 315 h 316"/>
                    <a:gd name="T6" fmla="*/ 40 w 228"/>
                    <a:gd name="T7" fmla="*/ 315 h 316"/>
                    <a:gd name="T8" fmla="*/ 11 w 228"/>
                    <a:gd name="T9" fmla="*/ 303 h 316"/>
                    <a:gd name="T10" fmla="*/ 11 w 228"/>
                    <a:gd name="T11" fmla="*/ 303 h 316"/>
                    <a:gd name="T12" fmla="*/ 0 w 228"/>
                    <a:gd name="T13" fmla="*/ 275 h 316"/>
                    <a:gd name="T14" fmla="*/ 0 w 228"/>
                    <a:gd name="T15" fmla="*/ 158 h 316"/>
                    <a:gd name="T16" fmla="*/ 0 w 228"/>
                    <a:gd name="T17" fmla="*/ 41 h 316"/>
                    <a:gd name="T18" fmla="*/ 0 w 228"/>
                    <a:gd name="T19" fmla="*/ 41 h 316"/>
                    <a:gd name="T20" fmla="*/ 11 w 228"/>
                    <a:gd name="T21" fmla="*/ 12 h 316"/>
                    <a:gd name="T22" fmla="*/ 11 w 228"/>
                    <a:gd name="T23" fmla="*/ 12 h 316"/>
                    <a:gd name="T24" fmla="*/ 40 w 228"/>
                    <a:gd name="T25" fmla="*/ 0 h 316"/>
                    <a:gd name="T26" fmla="*/ 113 w 228"/>
                    <a:gd name="T27" fmla="*/ 0 h 316"/>
                    <a:gd name="T28" fmla="*/ 186 w 228"/>
                    <a:gd name="T29" fmla="*/ 0 h 316"/>
                    <a:gd name="T30" fmla="*/ 186 w 228"/>
                    <a:gd name="T31" fmla="*/ 0 h 316"/>
                    <a:gd name="T32" fmla="*/ 215 w 228"/>
                    <a:gd name="T33" fmla="*/ 12 h 316"/>
                    <a:gd name="T34" fmla="*/ 215 w 228"/>
                    <a:gd name="T35" fmla="*/ 12 h 316"/>
                    <a:gd name="T36" fmla="*/ 227 w 228"/>
                    <a:gd name="T37" fmla="*/ 41 h 316"/>
                    <a:gd name="T38" fmla="*/ 227 w 228"/>
                    <a:gd name="T39" fmla="*/ 158 h 316"/>
                    <a:gd name="T40" fmla="*/ 227 w 228"/>
                    <a:gd name="T41" fmla="*/ 275 h 316"/>
                    <a:gd name="T42" fmla="*/ 227 w 228"/>
                    <a:gd name="T43" fmla="*/ 275 h 316"/>
                    <a:gd name="T44" fmla="*/ 215 w 228"/>
                    <a:gd name="T45" fmla="*/ 303 h 316"/>
                    <a:gd name="T46" fmla="*/ 215 w 228"/>
                    <a:gd name="T47" fmla="*/ 303 h 316"/>
                    <a:gd name="T48" fmla="*/ 186 w 228"/>
                    <a:gd name="T49" fmla="*/ 315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8" h="316">
                      <a:moveTo>
                        <a:pt x="186" y="315"/>
                      </a:moveTo>
                      <a:lnTo>
                        <a:pt x="113" y="315"/>
                      </a:lnTo>
                      <a:lnTo>
                        <a:pt x="40" y="315"/>
                      </a:lnTo>
                      <a:lnTo>
                        <a:pt x="40" y="315"/>
                      </a:lnTo>
                      <a:cubicBezTo>
                        <a:pt x="29" y="315"/>
                        <a:pt x="19" y="311"/>
                        <a:pt x="11" y="303"/>
                      </a:cubicBezTo>
                      <a:lnTo>
                        <a:pt x="11" y="303"/>
                      </a:lnTo>
                      <a:cubicBezTo>
                        <a:pt x="4" y="296"/>
                        <a:pt x="0" y="286"/>
                        <a:pt x="0" y="275"/>
                      </a:cubicBezTo>
                      <a:lnTo>
                        <a:pt x="0" y="158"/>
                      </a:lnTo>
                      <a:lnTo>
                        <a:pt x="0" y="41"/>
                      </a:lnTo>
                      <a:lnTo>
                        <a:pt x="0" y="41"/>
                      </a:lnTo>
                      <a:cubicBezTo>
                        <a:pt x="0" y="29"/>
                        <a:pt x="4" y="20"/>
                        <a:pt x="11" y="12"/>
                      </a:cubicBezTo>
                      <a:lnTo>
                        <a:pt x="11" y="12"/>
                      </a:lnTo>
                      <a:cubicBezTo>
                        <a:pt x="19" y="5"/>
                        <a:pt x="29" y="0"/>
                        <a:pt x="40" y="0"/>
                      </a:cubicBezTo>
                      <a:lnTo>
                        <a:pt x="113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cubicBezTo>
                        <a:pt x="198" y="0"/>
                        <a:pt x="207" y="5"/>
                        <a:pt x="215" y="12"/>
                      </a:cubicBezTo>
                      <a:lnTo>
                        <a:pt x="215" y="12"/>
                      </a:lnTo>
                      <a:cubicBezTo>
                        <a:pt x="222" y="20"/>
                        <a:pt x="227" y="29"/>
                        <a:pt x="227" y="41"/>
                      </a:cubicBezTo>
                      <a:lnTo>
                        <a:pt x="227" y="158"/>
                      </a:lnTo>
                      <a:lnTo>
                        <a:pt x="227" y="275"/>
                      </a:lnTo>
                      <a:lnTo>
                        <a:pt x="227" y="275"/>
                      </a:lnTo>
                      <a:cubicBezTo>
                        <a:pt x="227" y="286"/>
                        <a:pt x="222" y="296"/>
                        <a:pt x="215" y="303"/>
                      </a:cubicBezTo>
                      <a:lnTo>
                        <a:pt x="215" y="303"/>
                      </a:lnTo>
                      <a:cubicBezTo>
                        <a:pt x="207" y="311"/>
                        <a:pt x="198" y="315"/>
                        <a:pt x="186" y="31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7" name="Freeform 105">
                  <a:extLst>
                    <a:ext uri="{FF2B5EF4-FFF2-40B4-BE49-F238E27FC236}">
                      <a16:creationId xmlns:a16="http://schemas.microsoft.com/office/drawing/2014/main" id="{255D792D-F982-4400-AFF6-7635C638354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32756" y="9664892"/>
                  <a:ext cx="285633" cy="395491"/>
                </a:xfrm>
                <a:custGeom>
                  <a:avLst/>
                  <a:gdLst>
                    <a:gd name="T0" fmla="*/ 186 w 228"/>
                    <a:gd name="T1" fmla="*/ 315 h 316"/>
                    <a:gd name="T2" fmla="*/ 113 w 228"/>
                    <a:gd name="T3" fmla="*/ 315 h 316"/>
                    <a:gd name="T4" fmla="*/ 40 w 228"/>
                    <a:gd name="T5" fmla="*/ 315 h 316"/>
                    <a:gd name="T6" fmla="*/ 40 w 228"/>
                    <a:gd name="T7" fmla="*/ 315 h 316"/>
                    <a:gd name="T8" fmla="*/ 11 w 228"/>
                    <a:gd name="T9" fmla="*/ 303 h 316"/>
                    <a:gd name="T10" fmla="*/ 11 w 228"/>
                    <a:gd name="T11" fmla="*/ 303 h 316"/>
                    <a:gd name="T12" fmla="*/ 0 w 228"/>
                    <a:gd name="T13" fmla="*/ 275 h 316"/>
                    <a:gd name="T14" fmla="*/ 0 w 228"/>
                    <a:gd name="T15" fmla="*/ 157 h 316"/>
                    <a:gd name="T16" fmla="*/ 0 w 228"/>
                    <a:gd name="T17" fmla="*/ 40 h 316"/>
                    <a:gd name="T18" fmla="*/ 0 w 228"/>
                    <a:gd name="T19" fmla="*/ 40 h 316"/>
                    <a:gd name="T20" fmla="*/ 11 w 228"/>
                    <a:gd name="T21" fmla="*/ 12 h 316"/>
                    <a:gd name="T22" fmla="*/ 11 w 228"/>
                    <a:gd name="T23" fmla="*/ 12 h 316"/>
                    <a:gd name="T24" fmla="*/ 40 w 228"/>
                    <a:gd name="T25" fmla="*/ 0 h 316"/>
                    <a:gd name="T26" fmla="*/ 113 w 228"/>
                    <a:gd name="T27" fmla="*/ 0 h 316"/>
                    <a:gd name="T28" fmla="*/ 186 w 228"/>
                    <a:gd name="T29" fmla="*/ 0 h 316"/>
                    <a:gd name="T30" fmla="*/ 186 w 228"/>
                    <a:gd name="T31" fmla="*/ 0 h 316"/>
                    <a:gd name="T32" fmla="*/ 215 w 228"/>
                    <a:gd name="T33" fmla="*/ 12 h 316"/>
                    <a:gd name="T34" fmla="*/ 215 w 228"/>
                    <a:gd name="T35" fmla="*/ 12 h 316"/>
                    <a:gd name="T36" fmla="*/ 227 w 228"/>
                    <a:gd name="T37" fmla="*/ 40 h 316"/>
                    <a:gd name="T38" fmla="*/ 227 w 228"/>
                    <a:gd name="T39" fmla="*/ 157 h 316"/>
                    <a:gd name="T40" fmla="*/ 227 w 228"/>
                    <a:gd name="T41" fmla="*/ 275 h 316"/>
                    <a:gd name="T42" fmla="*/ 227 w 228"/>
                    <a:gd name="T43" fmla="*/ 275 h 316"/>
                    <a:gd name="T44" fmla="*/ 215 w 228"/>
                    <a:gd name="T45" fmla="*/ 303 h 316"/>
                    <a:gd name="T46" fmla="*/ 215 w 228"/>
                    <a:gd name="T47" fmla="*/ 303 h 316"/>
                    <a:gd name="T48" fmla="*/ 186 w 228"/>
                    <a:gd name="T49" fmla="*/ 315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8" h="316">
                      <a:moveTo>
                        <a:pt x="186" y="315"/>
                      </a:moveTo>
                      <a:lnTo>
                        <a:pt x="113" y="315"/>
                      </a:lnTo>
                      <a:lnTo>
                        <a:pt x="40" y="315"/>
                      </a:lnTo>
                      <a:lnTo>
                        <a:pt x="40" y="315"/>
                      </a:lnTo>
                      <a:cubicBezTo>
                        <a:pt x="29" y="315"/>
                        <a:pt x="19" y="311"/>
                        <a:pt x="11" y="303"/>
                      </a:cubicBezTo>
                      <a:lnTo>
                        <a:pt x="11" y="303"/>
                      </a:lnTo>
                      <a:cubicBezTo>
                        <a:pt x="4" y="296"/>
                        <a:pt x="0" y="286"/>
                        <a:pt x="0" y="275"/>
                      </a:cubicBezTo>
                      <a:lnTo>
                        <a:pt x="0" y="157"/>
                      </a:lnTo>
                      <a:lnTo>
                        <a:pt x="0" y="40"/>
                      </a:lnTo>
                      <a:lnTo>
                        <a:pt x="0" y="40"/>
                      </a:lnTo>
                      <a:cubicBezTo>
                        <a:pt x="0" y="29"/>
                        <a:pt x="4" y="19"/>
                        <a:pt x="11" y="12"/>
                      </a:cubicBezTo>
                      <a:lnTo>
                        <a:pt x="11" y="12"/>
                      </a:lnTo>
                      <a:cubicBezTo>
                        <a:pt x="19" y="4"/>
                        <a:pt x="29" y="0"/>
                        <a:pt x="40" y="0"/>
                      </a:cubicBezTo>
                      <a:lnTo>
                        <a:pt x="113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cubicBezTo>
                        <a:pt x="198" y="0"/>
                        <a:pt x="207" y="4"/>
                        <a:pt x="215" y="12"/>
                      </a:cubicBezTo>
                      <a:lnTo>
                        <a:pt x="215" y="12"/>
                      </a:lnTo>
                      <a:cubicBezTo>
                        <a:pt x="222" y="19"/>
                        <a:pt x="227" y="29"/>
                        <a:pt x="227" y="40"/>
                      </a:cubicBezTo>
                      <a:lnTo>
                        <a:pt x="227" y="157"/>
                      </a:lnTo>
                      <a:lnTo>
                        <a:pt x="227" y="275"/>
                      </a:lnTo>
                      <a:lnTo>
                        <a:pt x="227" y="275"/>
                      </a:lnTo>
                      <a:cubicBezTo>
                        <a:pt x="227" y="286"/>
                        <a:pt x="222" y="296"/>
                        <a:pt x="215" y="303"/>
                      </a:cubicBezTo>
                      <a:lnTo>
                        <a:pt x="215" y="303"/>
                      </a:lnTo>
                      <a:cubicBezTo>
                        <a:pt x="207" y="311"/>
                        <a:pt x="198" y="315"/>
                        <a:pt x="186" y="31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8" name="Freeform 106">
                  <a:extLst>
                    <a:ext uri="{FF2B5EF4-FFF2-40B4-BE49-F238E27FC236}">
                      <a16:creationId xmlns:a16="http://schemas.microsoft.com/office/drawing/2014/main" id="{0E385BB3-5936-4B16-8043-E11200C1972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32756" y="10230662"/>
                  <a:ext cx="285633" cy="395491"/>
                </a:xfrm>
                <a:custGeom>
                  <a:avLst/>
                  <a:gdLst>
                    <a:gd name="T0" fmla="*/ 186 w 228"/>
                    <a:gd name="T1" fmla="*/ 316 h 317"/>
                    <a:gd name="T2" fmla="*/ 113 w 228"/>
                    <a:gd name="T3" fmla="*/ 316 h 317"/>
                    <a:gd name="T4" fmla="*/ 40 w 228"/>
                    <a:gd name="T5" fmla="*/ 316 h 317"/>
                    <a:gd name="T6" fmla="*/ 40 w 228"/>
                    <a:gd name="T7" fmla="*/ 316 h 317"/>
                    <a:gd name="T8" fmla="*/ 11 w 228"/>
                    <a:gd name="T9" fmla="*/ 303 h 317"/>
                    <a:gd name="T10" fmla="*/ 11 w 228"/>
                    <a:gd name="T11" fmla="*/ 303 h 317"/>
                    <a:gd name="T12" fmla="*/ 0 w 228"/>
                    <a:gd name="T13" fmla="*/ 275 h 317"/>
                    <a:gd name="T14" fmla="*/ 0 w 228"/>
                    <a:gd name="T15" fmla="*/ 158 h 317"/>
                    <a:gd name="T16" fmla="*/ 0 w 228"/>
                    <a:gd name="T17" fmla="*/ 40 h 317"/>
                    <a:gd name="T18" fmla="*/ 0 w 228"/>
                    <a:gd name="T19" fmla="*/ 40 h 317"/>
                    <a:gd name="T20" fmla="*/ 11 w 228"/>
                    <a:gd name="T21" fmla="*/ 12 h 317"/>
                    <a:gd name="T22" fmla="*/ 11 w 228"/>
                    <a:gd name="T23" fmla="*/ 12 h 317"/>
                    <a:gd name="T24" fmla="*/ 40 w 228"/>
                    <a:gd name="T25" fmla="*/ 0 h 317"/>
                    <a:gd name="T26" fmla="*/ 113 w 228"/>
                    <a:gd name="T27" fmla="*/ 0 h 317"/>
                    <a:gd name="T28" fmla="*/ 186 w 228"/>
                    <a:gd name="T29" fmla="*/ 0 h 317"/>
                    <a:gd name="T30" fmla="*/ 186 w 228"/>
                    <a:gd name="T31" fmla="*/ 0 h 317"/>
                    <a:gd name="T32" fmla="*/ 215 w 228"/>
                    <a:gd name="T33" fmla="*/ 12 h 317"/>
                    <a:gd name="T34" fmla="*/ 215 w 228"/>
                    <a:gd name="T35" fmla="*/ 12 h 317"/>
                    <a:gd name="T36" fmla="*/ 227 w 228"/>
                    <a:gd name="T37" fmla="*/ 40 h 317"/>
                    <a:gd name="T38" fmla="*/ 227 w 228"/>
                    <a:gd name="T39" fmla="*/ 158 h 317"/>
                    <a:gd name="T40" fmla="*/ 227 w 228"/>
                    <a:gd name="T41" fmla="*/ 275 h 317"/>
                    <a:gd name="T42" fmla="*/ 227 w 228"/>
                    <a:gd name="T43" fmla="*/ 275 h 317"/>
                    <a:gd name="T44" fmla="*/ 215 w 228"/>
                    <a:gd name="T45" fmla="*/ 303 h 317"/>
                    <a:gd name="T46" fmla="*/ 215 w 228"/>
                    <a:gd name="T47" fmla="*/ 303 h 317"/>
                    <a:gd name="T48" fmla="*/ 186 w 228"/>
                    <a:gd name="T49" fmla="*/ 316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8" h="317">
                      <a:moveTo>
                        <a:pt x="186" y="316"/>
                      </a:moveTo>
                      <a:lnTo>
                        <a:pt x="113" y="316"/>
                      </a:lnTo>
                      <a:lnTo>
                        <a:pt x="40" y="316"/>
                      </a:lnTo>
                      <a:lnTo>
                        <a:pt x="40" y="316"/>
                      </a:lnTo>
                      <a:cubicBezTo>
                        <a:pt x="29" y="316"/>
                        <a:pt x="19" y="311"/>
                        <a:pt x="11" y="303"/>
                      </a:cubicBezTo>
                      <a:lnTo>
                        <a:pt x="11" y="303"/>
                      </a:lnTo>
                      <a:cubicBezTo>
                        <a:pt x="4" y="296"/>
                        <a:pt x="0" y="286"/>
                        <a:pt x="0" y="275"/>
                      </a:cubicBezTo>
                      <a:lnTo>
                        <a:pt x="0" y="158"/>
                      </a:lnTo>
                      <a:lnTo>
                        <a:pt x="0" y="40"/>
                      </a:lnTo>
                      <a:lnTo>
                        <a:pt x="0" y="40"/>
                      </a:lnTo>
                      <a:cubicBezTo>
                        <a:pt x="0" y="29"/>
                        <a:pt x="4" y="20"/>
                        <a:pt x="11" y="12"/>
                      </a:cubicBezTo>
                      <a:lnTo>
                        <a:pt x="11" y="12"/>
                      </a:lnTo>
                      <a:cubicBezTo>
                        <a:pt x="19" y="5"/>
                        <a:pt x="29" y="0"/>
                        <a:pt x="40" y="0"/>
                      </a:cubicBezTo>
                      <a:lnTo>
                        <a:pt x="113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cubicBezTo>
                        <a:pt x="198" y="0"/>
                        <a:pt x="207" y="5"/>
                        <a:pt x="215" y="12"/>
                      </a:cubicBezTo>
                      <a:lnTo>
                        <a:pt x="215" y="12"/>
                      </a:lnTo>
                      <a:cubicBezTo>
                        <a:pt x="222" y="20"/>
                        <a:pt x="227" y="29"/>
                        <a:pt x="227" y="40"/>
                      </a:cubicBezTo>
                      <a:lnTo>
                        <a:pt x="227" y="158"/>
                      </a:lnTo>
                      <a:lnTo>
                        <a:pt x="227" y="275"/>
                      </a:lnTo>
                      <a:lnTo>
                        <a:pt x="227" y="275"/>
                      </a:lnTo>
                      <a:cubicBezTo>
                        <a:pt x="227" y="286"/>
                        <a:pt x="222" y="296"/>
                        <a:pt x="215" y="303"/>
                      </a:cubicBezTo>
                      <a:lnTo>
                        <a:pt x="215" y="303"/>
                      </a:lnTo>
                      <a:cubicBezTo>
                        <a:pt x="207" y="311"/>
                        <a:pt x="198" y="316"/>
                        <a:pt x="186" y="31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9" name="Freeform 107">
                  <a:extLst>
                    <a:ext uri="{FF2B5EF4-FFF2-40B4-BE49-F238E27FC236}">
                      <a16:creationId xmlns:a16="http://schemas.microsoft.com/office/drawing/2014/main" id="{75702B7E-C693-4854-B74A-D5CBBE67966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32756" y="10801927"/>
                  <a:ext cx="285633" cy="395491"/>
                </a:xfrm>
                <a:custGeom>
                  <a:avLst/>
                  <a:gdLst>
                    <a:gd name="T0" fmla="*/ 186 w 228"/>
                    <a:gd name="T1" fmla="*/ 315 h 316"/>
                    <a:gd name="T2" fmla="*/ 113 w 228"/>
                    <a:gd name="T3" fmla="*/ 315 h 316"/>
                    <a:gd name="T4" fmla="*/ 40 w 228"/>
                    <a:gd name="T5" fmla="*/ 315 h 316"/>
                    <a:gd name="T6" fmla="*/ 40 w 228"/>
                    <a:gd name="T7" fmla="*/ 315 h 316"/>
                    <a:gd name="T8" fmla="*/ 11 w 228"/>
                    <a:gd name="T9" fmla="*/ 303 h 316"/>
                    <a:gd name="T10" fmla="*/ 11 w 228"/>
                    <a:gd name="T11" fmla="*/ 303 h 316"/>
                    <a:gd name="T12" fmla="*/ 0 w 228"/>
                    <a:gd name="T13" fmla="*/ 275 h 316"/>
                    <a:gd name="T14" fmla="*/ 0 w 228"/>
                    <a:gd name="T15" fmla="*/ 157 h 316"/>
                    <a:gd name="T16" fmla="*/ 0 w 228"/>
                    <a:gd name="T17" fmla="*/ 40 h 316"/>
                    <a:gd name="T18" fmla="*/ 0 w 228"/>
                    <a:gd name="T19" fmla="*/ 40 h 316"/>
                    <a:gd name="T20" fmla="*/ 11 w 228"/>
                    <a:gd name="T21" fmla="*/ 12 h 316"/>
                    <a:gd name="T22" fmla="*/ 11 w 228"/>
                    <a:gd name="T23" fmla="*/ 12 h 316"/>
                    <a:gd name="T24" fmla="*/ 40 w 228"/>
                    <a:gd name="T25" fmla="*/ 0 h 316"/>
                    <a:gd name="T26" fmla="*/ 113 w 228"/>
                    <a:gd name="T27" fmla="*/ 0 h 316"/>
                    <a:gd name="T28" fmla="*/ 186 w 228"/>
                    <a:gd name="T29" fmla="*/ 0 h 316"/>
                    <a:gd name="T30" fmla="*/ 186 w 228"/>
                    <a:gd name="T31" fmla="*/ 0 h 316"/>
                    <a:gd name="T32" fmla="*/ 215 w 228"/>
                    <a:gd name="T33" fmla="*/ 12 h 316"/>
                    <a:gd name="T34" fmla="*/ 215 w 228"/>
                    <a:gd name="T35" fmla="*/ 12 h 316"/>
                    <a:gd name="T36" fmla="*/ 227 w 228"/>
                    <a:gd name="T37" fmla="*/ 40 h 316"/>
                    <a:gd name="T38" fmla="*/ 227 w 228"/>
                    <a:gd name="T39" fmla="*/ 157 h 316"/>
                    <a:gd name="T40" fmla="*/ 227 w 228"/>
                    <a:gd name="T41" fmla="*/ 275 h 316"/>
                    <a:gd name="T42" fmla="*/ 227 w 228"/>
                    <a:gd name="T43" fmla="*/ 275 h 316"/>
                    <a:gd name="T44" fmla="*/ 215 w 228"/>
                    <a:gd name="T45" fmla="*/ 303 h 316"/>
                    <a:gd name="T46" fmla="*/ 215 w 228"/>
                    <a:gd name="T47" fmla="*/ 303 h 316"/>
                    <a:gd name="T48" fmla="*/ 186 w 228"/>
                    <a:gd name="T49" fmla="*/ 315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8" h="316">
                      <a:moveTo>
                        <a:pt x="186" y="315"/>
                      </a:moveTo>
                      <a:lnTo>
                        <a:pt x="113" y="315"/>
                      </a:lnTo>
                      <a:lnTo>
                        <a:pt x="40" y="315"/>
                      </a:lnTo>
                      <a:lnTo>
                        <a:pt x="40" y="315"/>
                      </a:lnTo>
                      <a:cubicBezTo>
                        <a:pt x="29" y="315"/>
                        <a:pt x="19" y="311"/>
                        <a:pt x="11" y="303"/>
                      </a:cubicBezTo>
                      <a:lnTo>
                        <a:pt x="11" y="303"/>
                      </a:lnTo>
                      <a:cubicBezTo>
                        <a:pt x="4" y="296"/>
                        <a:pt x="0" y="286"/>
                        <a:pt x="0" y="275"/>
                      </a:cubicBezTo>
                      <a:lnTo>
                        <a:pt x="0" y="157"/>
                      </a:lnTo>
                      <a:lnTo>
                        <a:pt x="0" y="40"/>
                      </a:lnTo>
                      <a:lnTo>
                        <a:pt x="0" y="40"/>
                      </a:lnTo>
                      <a:cubicBezTo>
                        <a:pt x="0" y="29"/>
                        <a:pt x="4" y="19"/>
                        <a:pt x="11" y="12"/>
                      </a:cubicBezTo>
                      <a:lnTo>
                        <a:pt x="11" y="12"/>
                      </a:lnTo>
                      <a:cubicBezTo>
                        <a:pt x="19" y="4"/>
                        <a:pt x="29" y="0"/>
                        <a:pt x="40" y="0"/>
                      </a:cubicBezTo>
                      <a:lnTo>
                        <a:pt x="113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cubicBezTo>
                        <a:pt x="198" y="0"/>
                        <a:pt x="207" y="4"/>
                        <a:pt x="215" y="12"/>
                      </a:cubicBezTo>
                      <a:lnTo>
                        <a:pt x="215" y="12"/>
                      </a:lnTo>
                      <a:cubicBezTo>
                        <a:pt x="222" y="19"/>
                        <a:pt x="227" y="29"/>
                        <a:pt x="227" y="40"/>
                      </a:cubicBezTo>
                      <a:lnTo>
                        <a:pt x="227" y="157"/>
                      </a:lnTo>
                      <a:lnTo>
                        <a:pt x="227" y="275"/>
                      </a:lnTo>
                      <a:lnTo>
                        <a:pt x="227" y="275"/>
                      </a:lnTo>
                      <a:cubicBezTo>
                        <a:pt x="227" y="286"/>
                        <a:pt x="222" y="296"/>
                        <a:pt x="215" y="303"/>
                      </a:cubicBezTo>
                      <a:lnTo>
                        <a:pt x="215" y="303"/>
                      </a:lnTo>
                      <a:cubicBezTo>
                        <a:pt x="207" y="311"/>
                        <a:pt x="198" y="315"/>
                        <a:pt x="186" y="31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0" name="Freeform 108">
                  <a:extLst>
                    <a:ext uri="{FF2B5EF4-FFF2-40B4-BE49-F238E27FC236}">
                      <a16:creationId xmlns:a16="http://schemas.microsoft.com/office/drawing/2014/main" id="{56F17265-D36D-451A-A0F7-ABFEE003043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88668" y="9093626"/>
                  <a:ext cx="285633" cy="395491"/>
                </a:xfrm>
                <a:custGeom>
                  <a:avLst/>
                  <a:gdLst>
                    <a:gd name="T0" fmla="*/ 186 w 228"/>
                    <a:gd name="T1" fmla="*/ 315 h 316"/>
                    <a:gd name="T2" fmla="*/ 113 w 228"/>
                    <a:gd name="T3" fmla="*/ 315 h 316"/>
                    <a:gd name="T4" fmla="*/ 41 w 228"/>
                    <a:gd name="T5" fmla="*/ 315 h 316"/>
                    <a:gd name="T6" fmla="*/ 41 w 228"/>
                    <a:gd name="T7" fmla="*/ 315 h 316"/>
                    <a:gd name="T8" fmla="*/ 13 w 228"/>
                    <a:gd name="T9" fmla="*/ 303 h 316"/>
                    <a:gd name="T10" fmla="*/ 13 w 228"/>
                    <a:gd name="T11" fmla="*/ 303 h 316"/>
                    <a:gd name="T12" fmla="*/ 0 w 228"/>
                    <a:gd name="T13" fmla="*/ 275 h 316"/>
                    <a:gd name="T14" fmla="*/ 0 w 228"/>
                    <a:gd name="T15" fmla="*/ 158 h 316"/>
                    <a:gd name="T16" fmla="*/ 0 w 228"/>
                    <a:gd name="T17" fmla="*/ 41 h 316"/>
                    <a:gd name="T18" fmla="*/ 0 w 228"/>
                    <a:gd name="T19" fmla="*/ 41 h 316"/>
                    <a:gd name="T20" fmla="*/ 13 w 228"/>
                    <a:gd name="T21" fmla="*/ 12 h 316"/>
                    <a:gd name="T22" fmla="*/ 13 w 228"/>
                    <a:gd name="T23" fmla="*/ 12 h 316"/>
                    <a:gd name="T24" fmla="*/ 41 w 228"/>
                    <a:gd name="T25" fmla="*/ 0 h 316"/>
                    <a:gd name="T26" fmla="*/ 113 w 228"/>
                    <a:gd name="T27" fmla="*/ 0 h 316"/>
                    <a:gd name="T28" fmla="*/ 186 w 228"/>
                    <a:gd name="T29" fmla="*/ 0 h 316"/>
                    <a:gd name="T30" fmla="*/ 186 w 228"/>
                    <a:gd name="T31" fmla="*/ 0 h 316"/>
                    <a:gd name="T32" fmla="*/ 215 w 228"/>
                    <a:gd name="T33" fmla="*/ 12 h 316"/>
                    <a:gd name="T34" fmla="*/ 215 w 228"/>
                    <a:gd name="T35" fmla="*/ 12 h 316"/>
                    <a:gd name="T36" fmla="*/ 227 w 228"/>
                    <a:gd name="T37" fmla="*/ 41 h 316"/>
                    <a:gd name="T38" fmla="*/ 227 w 228"/>
                    <a:gd name="T39" fmla="*/ 158 h 316"/>
                    <a:gd name="T40" fmla="*/ 227 w 228"/>
                    <a:gd name="T41" fmla="*/ 275 h 316"/>
                    <a:gd name="T42" fmla="*/ 227 w 228"/>
                    <a:gd name="T43" fmla="*/ 275 h 316"/>
                    <a:gd name="T44" fmla="*/ 215 w 228"/>
                    <a:gd name="T45" fmla="*/ 303 h 316"/>
                    <a:gd name="T46" fmla="*/ 215 w 228"/>
                    <a:gd name="T47" fmla="*/ 303 h 316"/>
                    <a:gd name="T48" fmla="*/ 186 w 228"/>
                    <a:gd name="T49" fmla="*/ 315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8" h="316">
                      <a:moveTo>
                        <a:pt x="186" y="315"/>
                      </a:moveTo>
                      <a:lnTo>
                        <a:pt x="113" y="315"/>
                      </a:lnTo>
                      <a:lnTo>
                        <a:pt x="41" y="315"/>
                      </a:lnTo>
                      <a:lnTo>
                        <a:pt x="41" y="315"/>
                      </a:lnTo>
                      <a:cubicBezTo>
                        <a:pt x="30" y="315"/>
                        <a:pt x="20" y="311"/>
                        <a:pt x="13" y="303"/>
                      </a:cubicBezTo>
                      <a:lnTo>
                        <a:pt x="13" y="303"/>
                      </a:lnTo>
                      <a:cubicBezTo>
                        <a:pt x="5" y="296"/>
                        <a:pt x="0" y="286"/>
                        <a:pt x="0" y="275"/>
                      </a:cubicBezTo>
                      <a:lnTo>
                        <a:pt x="0" y="158"/>
                      </a:lnTo>
                      <a:lnTo>
                        <a:pt x="0" y="41"/>
                      </a:lnTo>
                      <a:lnTo>
                        <a:pt x="0" y="41"/>
                      </a:lnTo>
                      <a:cubicBezTo>
                        <a:pt x="0" y="29"/>
                        <a:pt x="5" y="20"/>
                        <a:pt x="13" y="12"/>
                      </a:cubicBezTo>
                      <a:lnTo>
                        <a:pt x="13" y="12"/>
                      </a:lnTo>
                      <a:cubicBezTo>
                        <a:pt x="20" y="5"/>
                        <a:pt x="30" y="0"/>
                        <a:pt x="41" y="0"/>
                      </a:cubicBezTo>
                      <a:lnTo>
                        <a:pt x="113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cubicBezTo>
                        <a:pt x="198" y="0"/>
                        <a:pt x="208" y="5"/>
                        <a:pt x="215" y="12"/>
                      </a:cubicBezTo>
                      <a:lnTo>
                        <a:pt x="215" y="12"/>
                      </a:lnTo>
                      <a:cubicBezTo>
                        <a:pt x="222" y="20"/>
                        <a:pt x="227" y="29"/>
                        <a:pt x="227" y="41"/>
                      </a:cubicBezTo>
                      <a:lnTo>
                        <a:pt x="227" y="158"/>
                      </a:lnTo>
                      <a:lnTo>
                        <a:pt x="227" y="275"/>
                      </a:lnTo>
                      <a:lnTo>
                        <a:pt x="227" y="275"/>
                      </a:lnTo>
                      <a:cubicBezTo>
                        <a:pt x="227" y="286"/>
                        <a:pt x="222" y="296"/>
                        <a:pt x="215" y="303"/>
                      </a:cubicBezTo>
                      <a:lnTo>
                        <a:pt x="215" y="303"/>
                      </a:lnTo>
                      <a:cubicBezTo>
                        <a:pt x="208" y="311"/>
                        <a:pt x="198" y="315"/>
                        <a:pt x="186" y="31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1" name="Freeform 109">
                  <a:extLst>
                    <a:ext uri="{FF2B5EF4-FFF2-40B4-BE49-F238E27FC236}">
                      <a16:creationId xmlns:a16="http://schemas.microsoft.com/office/drawing/2014/main" id="{5854E9F9-1124-4C6F-B945-63D4F29A10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88668" y="9664892"/>
                  <a:ext cx="285633" cy="395491"/>
                </a:xfrm>
                <a:custGeom>
                  <a:avLst/>
                  <a:gdLst>
                    <a:gd name="T0" fmla="*/ 186 w 228"/>
                    <a:gd name="T1" fmla="*/ 315 h 316"/>
                    <a:gd name="T2" fmla="*/ 113 w 228"/>
                    <a:gd name="T3" fmla="*/ 315 h 316"/>
                    <a:gd name="T4" fmla="*/ 41 w 228"/>
                    <a:gd name="T5" fmla="*/ 315 h 316"/>
                    <a:gd name="T6" fmla="*/ 41 w 228"/>
                    <a:gd name="T7" fmla="*/ 315 h 316"/>
                    <a:gd name="T8" fmla="*/ 13 w 228"/>
                    <a:gd name="T9" fmla="*/ 303 h 316"/>
                    <a:gd name="T10" fmla="*/ 13 w 228"/>
                    <a:gd name="T11" fmla="*/ 303 h 316"/>
                    <a:gd name="T12" fmla="*/ 0 w 228"/>
                    <a:gd name="T13" fmla="*/ 275 h 316"/>
                    <a:gd name="T14" fmla="*/ 0 w 228"/>
                    <a:gd name="T15" fmla="*/ 157 h 316"/>
                    <a:gd name="T16" fmla="*/ 0 w 228"/>
                    <a:gd name="T17" fmla="*/ 40 h 316"/>
                    <a:gd name="T18" fmla="*/ 0 w 228"/>
                    <a:gd name="T19" fmla="*/ 40 h 316"/>
                    <a:gd name="T20" fmla="*/ 13 w 228"/>
                    <a:gd name="T21" fmla="*/ 12 h 316"/>
                    <a:gd name="T22" fmla="*/ 13 w 228"/>
                    <a:gd name="T23" fmla="*/ 12 h 316"/>
                    <a:gd name="T24" fmla="*/ 41 w 228"/>
                    <a:gd name="T25" fmla="*/ 0 h 316"/>
                    <a:gd name="T26" fmla="*/ 113 w 228"/>
                    <a:gd name="T27" fmla="*/ 0 h 316"/>
                    <a:gd name="T28" fmla="*/ 186 w 228"/>
                    <a:gd name="T29" fmla="*/ 0 h 316"/>
                    <a:gd name="T30" fmla="*/ 186 w 228"/>
                    <a:gd name="T31" fmla="*/ 0 h 316"/>
                    <a:gd name="T32" fmla="*/ 215 w 228"/>
                    <a:gd name="T33" fmla="*/ 12 h 316"/>
                    <a:gd name="T34" fmla="*/ 215 w 228"/>
                    <a:gd name="T35" fmla="*/ 12 h 316"/>
                    <a:gd name="T36" fmla="*/ 227 w 228"/>
                    <a:gd name="T37" fmla="*/ 40 h 316"/>
                    <a:gd name="T38" fmla="*/ 227 w 228"/>
                    <a:gd name="T39" fmla="*/ 157 h 316"/>
                    <a:gd name="T40" fmla="*/ 227 w 228"/>
                    <a:gd name="T41" fmla="*/ 275 h 316"/>
                    <a:gd name="T42" fmla="*/ 227 w 228"/>
                    <a:gd name="T43" fmla="*/ 275 h 316"/>
                    <a:gd name="T44" fmla="*/ 215 w 228"/>
                    <a:gd name="T45" fmla="*/ 303 h 316"/>
                    <a:gd name="T46" fmla="*/ 215 w 228"/>
                    <a:gd name="T47" fmla="*/ 303 h 316"/>
                    <a:gd name="T48" fmla="*/ 186 w 228"/>
                    <a:gd name="T49" fmla="*/ 315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8" h="316">
                      <a:moveTo>
                        <a:pt x="186" y="315"/>
                      </a:moveTo>
                      <a:lnTo>
                        <a:pt x="113" y="315"/>
                      </a:lnTo>
                      <a:lnTo>
                        <a:pt x="41" y="315"/>
                      </a:lnTo>
                      <a:lnTo>
                        <a:pt x="41" y="315"/>
                      </a:lnTo>
                      <a:cubicBezTo>
                        <a:pt x="30" y="315"/>
                        <a:pt x="20" y="311"/>
                        <a:pt x="13" y="303"/>
                      </a:cubicBezTo>
                      <a:lnTo>
                        <a:pt x="13" y="303"/>
                      </a:lnTo>
                      <a:cubicBezTo>
                        <a:pt x="5" y="296"/>
                        <a:pt x="0" y="286"/>
                        <a:pt x="0" y="275"/>
                      </a:cubicBezTo>
                      <a:lnTo>
                        <a:pt x="0" y="157"/>
                      </a:lnTo>
                      <a:lnTo>
                        <a:pt x="0" y="40"/>
                      </a:lnTo>
                      <a:lnTo>
                        <a:pt x="0" y="40"/>
                      </a:lnTo>
                      <a:cubicBezTo>
                        <a:pt x="0" y="29"/>
                        <a:pt x="5" y="19"/>
                        <a:pt x="13" y="12"/>
                      </a:cubicBezTo>
                      <a:lnTo>
                        <a:pt x="13" y="12"/>
                      </a:lnTo>
                      <a:cubicBezTo>
                        <a:pt x="20" y="4"/>
                        <a:pt x="30" y="0"/>
                        <a:pt x="41" y="0"/>
                      </a:cubicBezTo>
                      <a:lnTo>
                        <a:pt x="113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cubicBezTo>
                        <a:pt x="198" y="0"/>
                        <a:pt x="208" y="4"/>
                        <a:pt x="215" y="12"/>
                      </a:cubicBezTo>
                      <a:lnTo>
                        <a:pt x="215" y="12"/>
                      </a:lnTo>
                      <a:cubicBezTo>
                        <a:pt x="222" y="19"/>
                        <a:pt x="227" y="29"/>
                        <a:pt x="227" y="40"/>
                      </a:cubicBezTo>
                      <a:lnTo>
                        <a:pt x="227" y="157"/>
                      </a:lnTo>
                      <a:lnTo>
                        <a:pt x="227" y="275"/>
                      </a:lnTo>
                      <a:lnTo>
                        <a:pt x="227" y="275"/>
                      </a:lnTo>
                      <a:cubicBezTo>
                        <a:pt x="227" y="286"/>
                        <a:pt x="222" y="296"/>
                        <a:pt x="215" y="303"/>
                      </a:cubicBezTo>
                      <a:lnTo>
                        <a:pt x="215" y="303"/>
                      </a:lnTo>
                      <a:cubicBezTo>
                        <a:pt x="208" y="311"/>
                        <a:pt x="198" y="315"/>
                        <a:pt x="186" y="31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2" name="Freeform 110">
                  <a:extLst>
                    <a:ext uri="{FF2B5EF4-FFF2-40B4-BE49-F238E27FC236}">
                      <a16:creationId xmlns:a16="http://schemas.microsoft.com/office/drawing/2014/main" id="{49D9D091-C395-4AB0-A753-49652FFE201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88668" y="10230662"/>
                  <a:ext cx="285633" cy="395491"/>
                </a:xfrm>
                <a:custGeom>
                  <a:avLst/>
                  <a:gdLst>
                    <a:gd name="T0" fmla="*/ 186 w 228"/>
                    <a:gd name="T1" fmla="*/ 316 h 317"/>
                    <a:gd name="T2" fmla="*/ 113 w 228"/>
                    <a:gd name="T3" fmla="*/ 316 h 317"/>
                    <a:gd name="T4" fmla="*/ 41 w 228"/>
                    <a:gd name="T5" fmla="*/ 316 h 317"/>
                    <a:gd name="T6" fmla="*/ 41 w 228"/>
                    <a:gd name="T7" fmla="*/ 316 h 317"/>
                    <a:gd name="T8" fmla="*/ 13 w 228"/>
                    <a:gd name="T9" fmla="*/ 303 h 317"/>
                    <a:gd name="T10" fmla="*/ 13 w 228"/>
                    <a:gd name="T11" fmla="*/ 303 h 317"/>
                    <a:gd name="T12" fmla="*/ 0 w 228"/>
                    <a:gd name="T13" fmla="*/ 275 h 317"/>
                    <a:gd name="T14" fmla="*/ 0 w 228"/>
                    <a:gd name="T15" fmla="*/ 158 h 317"/>
                    <a:gd name="T16" fmla="*/ 0 w 228"/>
                    <a:gd name="T17" fmla="*/ 40 h 317"/>
                    <a:gd name="T18" fmla="*/ 0 w 228"/>
                    <a:gd name="T19" fmla="*/ 40 h 317"/>
                    <a:gd name="T20" fmla="*/ 13 w 228"/>
                    <a:gd name="T21" fmla="*/ 12 h 317"/>
                    <a:gd name="T22" fmla="*/ 13 w 228"/>
                    <a:gd name="T23" fmla="*/ 12 h 317"/>
                    <a:gd name="T24" fmla="*/ 41 w 228"/>
                    <a:gd name="T25" fmla="*/ 0 h 317"/>
                    <a:gd name="T26" fmla="*/ 113 w 228"/>
                    <a:gd name="T27" fmla="*/ 0 h 317"/>
                    <a:gd name="T28" fmla="*/ 186 w 228"/>
                    <a:gd name="T29" fmla="*/ 0 h 317"/>
                    <a:gd name="T30" fmla="*/ 186 w 228"/>
                    <a:gd name="T31" fmla="*/ 0 h 317"/>
                    <a:gd name="T32" fmla="*/ 215 w 228"/>
                    <a:gd name="T33" fmla="*/ 12 h 317"/>
                    <a:gd name="T34" fmla="*/ 215 w 228"/>
                    <a:gd name="T35" fmla="*/ 12 h 317"/>
                    <a:gd name="T36" fmla="*/ 227 w 228"/>
                    <a:gd name="T37" fmla="*/ 40 h 317"/>
                    <a:gd name="T38" fmla="*/ 227 w 228"/>
                    <a:gd name="T39" fmla="*/ 158 h 317"/>
                    <a:gd name="T40" fmla="*/ 227 w 228"/>
                    <a:gd name="T41" fmla="*/ 275 h 317"/>
                    <a:gd name="T42" fmla="*/ 227 w 228"/>
                    <a:gd name="T43" fmla="*/ 275 h 317"/>
                    <a:gd name="T44" fmla="*/ 215 w 228"/>
                    <a:gd name="T45" fmla="*/ 303 h 317"/>
                    <a:gd name="T46" fmla="*/ 215 w 228"/>
                    <a:gd name="T47" fmla="*/ 303 h 317"/>
                    <a:gd name="T48" fmla="*/ 186 w 228"/>
                    <a:gd name="T49" fmla="*/ 316 h 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8" h="317">
                      <a:moveTo>
                        <a:pt x="186" y="316"/>
                      </a:moveTo>
                      <a:lnTo>
                        <a:pt x="113" y="316"/>
                      </a:lnTo>
                      <a:lnTo>
                        <a:pt x="41" y="316"/>
                      </a:lnTo>
                      <a:lnTo>
                        <a:pt x="41" y="316"/>
                      </a:lnTo>
                      <a:cubicBezTo>
                        <a:pt x="30" y="316"/>
                        <a:pt x="20" y="311"/>
                        <a:pt x="13" y="303"/>
                      </a:cubicBezTo>
                      <a:lnTo>
                        <a:pt x="13" y="303"/>
                      </a:lnTo>
                      <a:cubicBezTo>
                        <a:pt x="5" y="296"/>
                        <a:pt x="0" y="286"/>
                        <a:pt x="0" y="275"/>
                      </a:cubicBezTo>
                      <a:lnTo>
                        <a:pt x="0" y="158"/>
                      </a:lnTo>
                      <a:lnTo>
                        <a:pt x="0" y="40"/>
                      </a:lnTo>
                      <a:lnTo>
                        <a:pt x="0" y="40"/>
                      </a:lnTo>
                      <a:cubicBezTo>
                        <a:pt x="0" y="29"/>
                        <a:pt x="5" y="20"/>
                        <a:pt x="13" y="12"/>
                      </a:cubicBezTo>
                      <a:lnTo>
                        <a:pt x="13" y="12"/>
                      </a:lnTo>
                      <a:cubicBezTo>
                        <a:pt x="20" y="5"/>
                        <a:pt x="30" y="0"/>
                        <a:pt x="41" y="0"/>
                      </a:cubicBezTo>
                      <a:lnTo>
                        <a:pt x="113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cubicBezTo>
                        <a:pt x="198" y="0"/>
                        <a:pt x="208" y="5"/>
                        <a:pt x="215" y="12"/>
                      </a:cubicBezTo>
                      <a:lnTo>
                        <a:pt x="215" y="12"/>
                      </a:lnTo>
                      <a:cubicBezTo>
                        <a:pt x="222" y="20"/>
                        <a:pt x="227" y="29"/>
                        <a:pt x="227" y="40"/>
                      </a:cubicBezTo>
                      <a:lnTo>
                        <a:pt x="227" y="158"/>
                      </a:lnTo>
                      <a:lnTo>
                        <a:pt x="227" y="275"/>
                      </a:lnTo>
                      <a:lnTo>
                        <a:pt x="227" y="275"/>
                      </a:lnTo>
                      <a:cubicBezTo>
                        <a:pt x="227" y="286"/>
                        <a:pt x="222" y="296"/>
                        <a:pt x="215" y="303"/>
                      </a:cubicBezTo>
                      <a:lnTo>
                        <a:pt x="215" y="303"/>
                      </a:lnTo>
                      <a:cubicBezTo>
                        <a:pt x="208" y="311"/>
                        <a:pt x="198" y="316"/>
                        <a:pt x="186" y="31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3" name="Freeform 111">
                  <a:extLst>
                    <a:ext uri="{FF2B5EF4-FFF2-40B4-BE49-F238E27FC236}">
                      <a16:creationId xmlns:a16="http://schemas.microsoft.com/office/drawing/2014/main" id="{2D3B624D-9DF2-43DC-BEC1-F0D4B15A86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88668" y="10801927"/>
                  <a:ext cx="285633" cy="395491"/>
                </a:xfrm>
                <a:custGeom>
                  <a:avLst/>
                  <a:gdLst>
                    <a:gd name="T0" fmla="*/ 186 w 228"/>
                    <a:gd name="T1" fmla="*/ 315 h 316"/>
                    <a:gd name="T2" fmla="*/ 113 w 228"/>
                    <a:gd name="T3" fmla="*/ 315 h 316"/>
                    <a:gd name="T4" fmla="*/ 41 w 228"/>
                    <a:gd name="T5" fmla="*/ 315 h 316"/>
                    <a:gd name="T6" fmla="*/ 41 w 228"/>
                    <a:gd name="T7" fmla="*/ 315 h 316"/>
                    <a:gd name="T8" fmla="*/ 13 w 228"/>
                    <a:gd name="T9" fmla="*/ 303 h 316"/>
                    <a:gd name="T10" fmla="*/ 13 w 228"/>
                    <a:gd name="T11" fmla="*/ 303 h 316"/>
                    <a:gd name="T12" fmla="*/ 0 w 228"/>
                    <a:gd name="T13" fmla="*/ 275 h 316"/>
                    <a:gd name="T14" fmla="*/ 0 w 228"/>
                    <a:gd name="T15" fmla="*/ 157 h 316"/>
                    <a:gd name="T16" fmla="*/ 0 w 228"/>
                    <a:gd name="T17" fmla="*/ 40 h 316"/>
                    <a:gd name="T18" fmla="*/ 0 w 228"/>
                    <a:gd name="T19" fmla="*/ 40 h 316"/>
                    <a:gd name="T20" fmla="*/ 13 w 228"/>
                    <a:gd name="T21" fmla="*/ 12 h 316"/>
                    <a:gd name="T22" fmla="*/ 13 w 228"/>
                    <a:gd name="T23" fmla="*/ 12 h 316"/>
                    <a:gd name="T24" fmla="*/ 41 w 228"/>
                    <a:gd name="T25" fmla="*/ 0 h 316"/>
                    <a:gd name="T26" fmla="*/ 113 w 228"/>
                    <a:gd name="T27" fmla="*/ 0 h 316"/>
                    <a:gd name="T28" fmla="*/ 186 w 228"/>
                    <a:gd name="T29" fmla="*/ 0 h 316"/>
                    <a:gd name="T30" fmla="*/ 186 w 228"/>
                    <a:gd name="T31" fmla="*/ 0 h 316"/>
                    <a:gd name="T32" fmla="*/ 215 w 228"/>
                    <a:gd name="T33" fmla="*/ 12 h 316"/>
                    <a:gd name="T34" fmla="*/ 215 w 228"/>
                    <a:gd name="T35" fmla="*/ 12 h 316"/>
                    <a:gd name="T36" fmla="*/ 227 w 228"/>
                    <a:gd name="T37" fmla="*/ 40 h 316"/>
                    <a:gd name="T38" fmla="*/ 227 w 228"/>
                    <a:gd name="T39" fmla="*/ 157 h 316"/>
                    <a:gd name="T40" fmla="*/ 227 w 228"/>
                    <a:gd name="T41" fmla="*/ 275 h 316"/>
                    <a:gd name="T42" fmla="*/ 227 w 228"/>
                    <a:gd name="T43" fmla="*/ 275 h 316"/>
                    <a:gd name="T44" fmla="*/ 215 w 228"/>
                    <a:gd name="T45" fmla="*/ 303 h 316"/>
                    <a:gd name="T46" fmla="*/ 215 w 228"/>
                    <a:gd name="T47" fmla="*/ 303 h 316"/>
                    <a:gd name="T48" fmla="*/ 186 w 228"/>
                    <a:gd name="T49" fmla="*/ 315 h 3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28" h="316">
                      <a:moveTo>
                        <a:pt x="186" y="315"/>
                      </a:moveTo>
                      <a:lnTo>
                        <a:pt x="113" y="315"/>
                      </a:lnTo>
                      <a:lnTo>
                        <a:pt x="41" y="315"/>
                      </a:lnTo>
                      <a:lnTo>
                        <a:pt x="41" y="315"/>
                      </a:lnTo>
                      <a:cubicBezTo>
                        <a:pt x="30" y="315"/>
                        <a:pt x="20" y="311"/>
                        <a:pt x="13" y="303"/>
                      </a:cubicBezTo>
                      <a:lnTo>
                        <a:pt x="13" y="303"/>
                      </a:lnTo>
                      <a:cubicBezTo>
                        <a:pt x="5" y="296"/>
                        <a:pt x="0" y="286"/>
                        <a:pt x="0" y="275"/>
                      </a:cubicBezTo>
                      <a:lnTo>
                        <a:pt x="0" y="157"/>
                      </a:lnTo>
                      <a:lnTo>
                        <a:pt x="0" y="40"/>
                      </a:lnTo>
                      <a:lnTo>
                        <a:pt x="0" y="40"/>
                      </a:lnTo>
                      <a:cubicBezTo>
                        <a:pt x="0" y="29"/>
                        <a:pt x="5" y="19"/>
                        <a:pt x="13" y="12"/>
                      </a:cubicBezTo>
                      <a:lnTo>
                        <a:pt x="13" y="12"/>
                      </a:lnTo>
                      <a:cubicBezTo>
                        <a:pt x="20" y="4"/>
                        <a:pt x="30" y="0"/>
                        <a:pt x="41" y="0"/>
                      </a:cubicBezTo>
                      <a:lnTo>
                        <a:pt x="113" y="0"/>
                      </a:lnTo>
                      <a:lnTo>
                        <a:pt x="186" y="0"/>
                      </a:lnTo>
                      <a:lnTo>
                        <a:pt x="186" y="0"/>
                      </a:lnTo>
                      <a:cubicBezTo>
                        <a:pt x="198" y="0"/>
                        <a:pt x="208" y="4"/>
                        <a:pt x="215" y="12"/>
                      </a:cubicBezTo>
                      <a:lnTo>
                        <a:pt x="215" y="12"/>
                      </a:lnTo>
                      <a:cubicBezTo>
                        <a:pt x="222" y="19"/>
                        <a:pt x="227" y="29"/>
                        <a:pt x="227" y="40"/>
                      </a:cubicBezTo>
                      <a:lnTo>
                        <a:pt x="227" y="157"/>
                      </a:lnTo>
                      <a:lnTo>
                        <a:pt x="227" y="275"/>
                      </a:lnTo>
                      <a:lnTo>
                        <a:pt x="227" y="275"/>
                      </a:lnTo>
                      <a:cubicBezTo>
                        <a:pt x="227" y="286"/>
                        <a:pt x="222" y="296"/>
                        <a:pt x="215" y="303"/>
                      </a:cubicBezTo>
                      <a:lnTo>
                        <a:pt x="215" y="303"/>
                      </a:lnTo>
                      <a:cubicBezTo>
                        <a:pt x="208" y="311"/>
                        <a:pt x="198" y="315"/>
                        <a:pt x="186" y="31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C3290FA0-A837-4724-B0AD-37FF9CDE4896}"/>
                </a:ext>
              </a:extLst>
            </p:cNvPr>
            <p:cNvGrpSpPr/>
            <p:nvPr/>
          </p:nvGrpSpPr>
          <p:grpSpPr>
            <a:xfrm>
              <a:off x="17769651" y="6138427"/>
              <a:ext cx="1856612" cy="5438006"/>
              <a:chOff x="17769651" y="6138427"/>
              <a:chExt cx="1856612" cy="5438006"/>
            </a:xfrm>
          </p:grpSpPr>
          <p:sp>
            <p:nvSpPr>
              <p:cNvPr id="114" name="Freeform 112">
                <a:extLst>
                  <a:ext uri="{FF2B5EF4-FFF2-40B4-BE49-F238E27FC236}">
                    <a16:creationId xmlns:a16="http://schemas.microsoft.com/office/drawing/2014/main" id="{7F629DDC-C5B2-4B45-B6B5-EA10EFEA2C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0637" y="6138427"/>
                <a:ext cx="1829146" cy="900841"/>
              </a:xfrm>
              <a:custGeom>
                <a:avLst/>
                <a:gdLst>
                  <a:gd name="T0" fmla="*/ 0 w 1470"/>
                  <a:gd name="T1" fmla="*/ 722 h 723"/>
                  <a:gd name="T2" fmla="*/ 1469 w 1470"/>
                  <a:gd name="T3" fmla="*/ 722 h 723"/>
                  <a:gd name="T4" fmla="*/ 808 w 1470"/>
                  <a:gd name="T5" fmla="*/ 62 h 723"/>
                  <a:gd name="T6" fmla="*/ 808 w 1470"/>
                  <a:gd name="T7" fmla="*/ 62 h 723"/>
                  <a:gd name="T8" fmla="*/ 589 w 1470"/>
                  <a:gd name="T9" fmla="*/ 68 h 723"/>
                  <a:gd name="T10" fmla="*/ 0 w 1470"/>
                  <a:gd name="T11" fmla="*/ 722 h 7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70" h="723">
                    <a:moveTo>
                      <a:pt x="0" y="722"/>
                    </a:moveTo>
                    <a:lnTo>
                      <a:pt x="1469" y="722"/>
                    </a:lnTo>
                    <a:lnTo>
                      <a:pt x="808" y="62"/>
                    </a:lnTo>
                    <a:lnTo>
                      <a:pt x="808" y="62"/>
                    </a:lnTo>
                    <a:cubicBezTo>
                      <a:pt x="746" y="0"/>
                      <a:pt x="646" y="3"/>
                      <a:pt x="589" y="68"/>
                    </a:cubicBezTo>
                    <a:lnTo>
                      <a:pt x="0" y="72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13">
                <a:extLst>
                  <a:ext uri="{FF2B5EF4-FFF2-40B4-BE49-F238E27FC236}">
                    <a16:creationId xmlns:a16="http://schemas.microsoft.com/office/drawing/2014/main" id="{8FDE9494-E48C-4F2C-A373-89E3EFB1E9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9651" y="6143918"/>
                <a:ext cx="1856612" cy="906336"/>
              </a:xfrm>
              <a:custGeom>
                <a:avLst/>
                <a:gdLst>
                  <a:gd name="T0" fmla="*/ 32 w 1490"/>
                  <a:gd name="T1" fmla="*/ 705 h 726"/>
                  <a:gd name="T2" fmla="*/ 1455 w 1490"/>
                  <a:gd name="T3" fmla="*/ 705 h 726"/>
                  <a:gd name="T4" fmla="*/ 811 w 1490"/>
                  <a:gd name="T5" fmla="*/ 63 h 726"/>
                  <a:gd name="T6" fmla="*/ 811 w 1490"/>
                  <a:gd name="T7" fmla="*/ 63 h 726"/>
                  <a:gd name="T8" fmla="*/ 707 w 1490"/>
                  <a:gd name="T9" fmla="*/ 21 h 726"/>
                  <a:gd name="T10" fmla="*/ 707 w 1490"/>
                  <a:gd name="T11" fmla="*/ 21 h 726"/>
                  <a:gd name="T12" fmla="*/ 606 w 1490"/>
                  <a:gd name="T13" fmla="*/ 68 h 726"/>
                  <a:gd name="T14" fmla="*/ 32 w 1490"/>
                  <a:gd name="T15" fmla="*/ 705 h 726"/>
                  <a:gd name="T16" fmla="*/ 1479 w 1490"/>
                  <a:gd name="T17" fmla="*/ 725 h 726"/>
                  <a:gd name="T18" fmla="*/ 10 w 1490"/>
                  <a:gd name="T19" fmla="*/ 725 h 726"/>
                  <a:gd name="T20" fmla="*/ 10 w 1490"/>
                  <a:gd name="T21" fmla="*/ 725 h 726"/>
                  <a:gd name="T22" fmla="*/ 1 w 1490"/>
                  <a:gd name="T23" fmla="*/ 719 h 726"/>
                  <a:gd name="T24" fmla="*/ 1 w 1490"/>
                  <a:gd name="T25" fmla="*/ 719 h 726"/>
                  <a:gd name="T26" fmla="*/ 3 w 1490"/>
                  <a:gd name="T27" fmla="*/ 709 h 726"/>
                  <a:gd name="T28" fmla="*/ 591 w 1490"/>
                  <a:gd name="T29" fmla="*/ 55 h 726"/>
                  <a:gd name="T30" fmla="*/ 591 w 1490"/>
                  <a:gd name="T31" fmla="*/ 55 h 726"/>
                  <a:gd name="T32" fmla="*/ 706 w 1490"/>
                  <a:gd name="T33" fmla="*/ 2 h 726"/>
                  <a:gd name="T34" fmla="*/ 706 w 1490"/>
                  <a:gd name="T35" fmla="*/ 2 h 726"/>
                  <a:gd name="T36" fmla="*/ 825 w 1490"/>
                  <a:gd name="T37" fmla="*/ 49 h 726"/>
                  <a:gd name="T38" fmla="*/ 1485 w 1490"/>
                  <a:gd name="T39" fmla="*/ 708 h 726"/>
                  <a:gd name="T40" fmla="*/ 1485 w 1490"/>
                  <a:gd name="T41" fmla="*/ 708 h 726"/>
                  <a:gd name="T42" fmla="*/ 1487 w 1490"/>
                  <a:gd name="T43" fmla="*/ 719 h 726"/>
                  <a:gd name="T44" fmla="*/ 1487 w 1490"/>
                  <a:gd name="T45" fmla="*/ 719 h 726"/>
                  <a:gd name="T46" fmla="*/ 1479 w 1490"/>
                  <a:gd name="T47" fmla="*/ 725 h 7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490" h="726">
                    <a:moveTo>
                      <a:pt x="32" y="705"/>
                    </a:moveTo>
                    <a:lnTo>
                      <a:pt x="1455" y="705"/>
                    </a:lnTo>
                    <a:lnTo>
                      <a:pt x="811" y="63"/>
                    </a:lnTo>
                    <a:lnTo>
                      <a:pt x="811" y="63"/>
                    </a:lnTo>
                    <a:cubicBezTo>
                      <a:pt x="784" y="35"/>
                      <a:pt x="746" y="20"/>
                      <a:pt x="707" y="21"/>
                    </a:cubicBezTo>
                    <a:lnTo>
                      <a:pt x="707" y="21"/>
                    </a:lnTo>
                    <a:cubicBezTo>
                      <a:pt x="668" y="22"/>
                      <a:pt x="632" y="39"/>
                      <a:pt x="606" y="68"/>
                    </a:cubicBezTo>
                    <a:lnTo>
                      <a:pt x="32" y="705"/>
                    </a:lnTo>
                    <a:close/>
                    <a:moveTo>
                      <a:pt x="1479" y="725"/>
                    </a:moveTo>
                    <a:lnTo>
                      <a:pt x="10" y="725"/>
                    </a:lnTo>
                    <a:lnTo>
                      <a:pt x="10" y="725"/>
                    </a:lnTo>
                    <a:cubicBezTo>
                      <a:pt x="7" y="725"/>
                      <a:pt x="3" y="723"/>
                      <a:pt x="1" y="719"/>
                    </a:cubicBezTo>
                    <a:lnTo>
                      <a:pt x="1" y="719"/>
                    </a:lnTo>
                    <a:cubicBezTo>
                      <a:pt x="0" y="716"/>
                      <a:pt x="1" y="712"/>
                      <a:pt x="3" y="709"/>
                    </a:cubicBezTo>
                    <a:lnTo>
                      <a:pt x="591" y="55"/>
                    </a:lnTo>
                    <a:lnTo>
                      <a:pt x="591" y="55"/>
                    </a:lnTo>
                    <a:cubicBezTo>
                      <a:pt x="621" y="22"/>
                      <a:pt x="662" y="3"/>
                      <a:pt x="706" y="2"/>
                    </a:cubicBezTo>
                    <a:lnTo>
                      <a:pt x="706" y="2"/>
                    </a:lnTo>
                    <a:cubicBezTo>
                      <a:pt x="751" y="0"/>
                      <a:pt x="793" y="17"/>
                      <a:pt x="825" y="49"/>
                    </a:cubicBezTo>
                    <a:lnTo>
                      <a:pt x="1485" y="708"/>
                    </a:lnTo>
                    <a:lnTo>
                      <a:pt x="1485" y="708"/>
                    </a:lnTo>
                    <a:cubicBezTo>
                      <a:pt x="1489" y="711"/>
                      <a:pt x="1489" y="716"/>
                      <a:pt x="1487" y="719"/>
                    </a:cubicBezTo>
                    <a:lnTo>
                      <a:pt x="1487" y="719"/>
                    </a:lnTo>
                    <a:cubicBezTo>
                      <a:pt x="1486" y="723"/>
                      <a:pt x="1483" y="725"/>
                      <a:pt x="1479" y="7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4">
                <a:extLst>
                  <a:ext uri="{FF2B5EF4-FFF2-40B4-BE49-F238E27FC236}">
                    <a16:creationId xmlns:a16="http://schemas.microsoft.com/office/drawing/2014/main" id="{469CDF64-8EFB-4024-BD1F-CE57EE972A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38662" y="6544904"/>
                <a:ext cx="318590" cy="318590"/>
              </a:xfrm>
              <a:custGeom>
                <a:avLst/>
                <a:gdLst>
                  <a:gd name="T0" fmla="*/ 256 w 257"/>
                  <a:gd name="T1" fmla="*/ 129 h 257"/>
                  <a:gd name="T2" fmla="*/ 256 w 257"/>
                  <a:gd name="T3" fmla="*/ 129 h 257"/>
                  <a:gd name="T4" fmla="*/ 127 w 257"/>
                  <a:gd name="T5" fmla="*/ 256 h 257"/>
                  <a:gd name="T6" fmla="*/ 127 w 257"/>
                  <a:gd name="T7" fmla="*/ 256 h 257"/>
                  <a:gd name="T8" fmla="*/ 0 w 257"/>
                  <a:gd name="T9" fmla="*/ 129 h 257"/>
                  <a:gd name="T10" fmla="*/ 0 w 257"/>
                  <a:gd name="T11" fmla="*/ 129 h 257"/>
                  <a:gd name="T12" fmla="*/ 127 w 257"/>
                  <a:gd name="T13" fmla="*/ 0 h 257"/>
                  <a:gd name="T14" fmla="*/ 127 w 257"/>
                  <a:gd name="T15" fmla="*/ 0 h 257"/>
                  <a:gd name="T16" fmla="*/ 256 w 257"/>
                  <a:gd name="T17" fmla="*/ 129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7" h="257">
                    <a:moveTo>
                      <a:pt x="256" y="129"/>
                    </a:moveTo>
                    <a:lnTo>
                      <a:pt x="256" y="129"/>
                    </a:lnTo>
                    <a:cubicBezTo>
                      <a:pt x="256" y="199"/>
                      <a:pt x="198" y="256"/>
                      <a:pt x="127" y="256"/>
                    </a:cubicBezTo>
                    <a:lnTo>
                      <a:pt x="127" y="256"/>
                    </a:lnTo>
                    <a:cubicBezTo>
                      <a:pt x="57" y="256"/>
                      <a:pt x="0" y="199"/>
                      <a:pt x="0" y="129"/>
                    </a:cubicBezTo>
                    <a:lnTo>
                      <a:pt x="0" y="129"/>
                    </a:lnTo>
                    <a:cubicBezTo>
                      <a:pt x="0" y="58"/>
                      <a:pt x="57" y="0"/>
                      <a:pt x="127" y="0"/>
                    </a:cubicBezTo>
                    <a:lnTo>
                      <a:pt x="127" y="0"/>
                    </a:lnTo>
                    <a:cubicBezTo>
                      <a:pt x="198" y="0"/>
                      <a:pt x="256" y="58"/>
                      <a:pt x="256" y="1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15">
                <a:extLst>
                  <a:ext uri="{FF2B5EF4-FFF2-40B4-BE49-F238E27FC236}">
                    <a16:creationId xmlns:a16="http://schemas.microsoft.com/office/drawing/2014/main" id="{CDDF83E1-79DB-4E55-81D4-0F3A280BB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0637" y="7039269"/>
                <a:ext cx="1829146" cy="4531670"/>
              </a:xfrm>
              <a:custGeom>
                <a:avLst/>
                <a:gdLst>
                  <a:gd name="T0" fmla="*/ 1469 w 1470"/>
                  <a:gd name="T1" fmla="*/ 3635 h 3636"/>
                  <a:gd name="T2" fmla="*/ 0 w 1470"/>
                  <a:gd name="T3" fmla="*/ 3635 h 3636"/>
                  <a:gd name="T4" fmla="*/ 0 w 1470"/>
                  <a:gd name="T5" fmla="*/ 0 h 3636"/>
                  <a:gd name="T6" fmla="*/ 1469 w 1470"/>
                  <a:gd name="T7" fmla="*/ 0 h 3636"/>
                  <a:gd name="T8" fmla="*/ 1469 w 1470"/>
                  <a:gd name="T9" fmla="*/ 3635 h 3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70" h="3636">
                    <a:moveTo>
                      <a:pt x="1469" y="3635"/>
                    </a:moveTo>
                    <a:lnTo>
                      <a:pt x="0" y="3635"/>
                    </a:lnTo>
                    <a:lnTo>
                      <a:pt x="0" y="0"/>
                    </a:lnTo>
                    <a:lnTo>
                      <a:pt x="1469" y="0"/>
                    </a:lnTo>
                    <a:lnTo>
                      <a:pt x="1469" y="363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16">
                <a:extLst>
                  <a:ext uri="{FF2B5EF4-FFF2-40B4-BE49-F238E27FC236}">
                    <a16:creationId xmlns:a16="http://schemas.microsoft.com/office/drawing/2014/main" id="{F1872F7E-2059-4FBD-A7B6-40B70A3DB6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9651" y="7022788"/>
                <a:ext cx="1856612" cy="4553645"/>
              </a:xfrm>
              <a:custGeom>
                <a:avLst/>
                <a:gdLst>
                  <a:gd name="T0" fmla="*/ 19 w 1489"/>
                  <a:gd name="T1" fmla="*/ 3636 h 3657"/>
                  <a:gd name="T2" fmla="*/ 1467 w 1489"/>
                  <a:gd name="T3" fmla="*/ 3636 h 3657"/>
                  <a:gd name="T4" fmla="*/ 1467 w 1489"/>
                  <a:gd name="T5" fmla="*/ 20 h 3657"/>
                  <a:gd name="T6" fmla="*/ 19 w 1489"/>
                  <a:gd name="T7" fmla="*/ 20 h 3657"/>
                  <a:gd name="T8" fmla="*/ 19 w 1489"/>
                  <a:gd name="T9" fmla="*/ 3636 h 3657"/>
                  <a:gd name="T10" fmla="*/ 1478 w 1489"/>
                  <a:gd name="T11" fmla="*/ 3656 h 3657"/>
                  <a:gd name="T12" fmla="*/ 9 w 1489"/>
                  <a:gd name="T13" fmla="*/ 3656 h 3657"/>
                  <a:gd name="T14" fmla="*/ 9 w 1489"/>
                  <a:gd name="T15" fmla="*/ 3656 h 3657"/>
                  <a:gd name="T16" fmla="*/ 0 w 1489"/>
                  <a:gd name="T17" fmla="*/ 3646 h 3657"/>
                  <a:gd name="T18" fmla="*/ 0 w 1489"/>
                  <a:gd name="T19" fmla="*/ 11 h 3657"/>
                  <a:gd name="T20" fmla="*/ 0 w 1489"/>
                  <a:gd name="T21" fmla="*/ 11 h 3657"/>
                  <a:gd name="T22" fmla="*/ 9 w 1489"/>
                  <a:gd name="T23" fmla="*/ 0 h 3657"/>
                  <a:gd name="T24" fmla="*/ 1478 w 1489"/>
                  <a:gd name="T25" fmla="*/ 0 h 3657"/>
                  <a:gd name="T26" fmla="*/ 1478 w 1489"/>
                  <a:gd name="T27" fmla="*/ 0 h 3657"/>
                  <a:gd name="T28" fmla="*/ 1488 w 1489"/>
                  <a:gd name="T29" fmla="*/ 11 h 3657"/>
                  <a:gd name="T30" fmla="*/ 1488 w 1489"/>
                  <a:gd name="T31" fmla="*/ 3646 h 3657"/>
                  <a:gd name="T32" fmla="*/ 1488 w 1489"/>
                  <a:gd name="T33" fmla="*/ 3646 h 3657"/>
                  <a:gd name="T34" fmla="*/ 1478 w 1489"/>
                  <a:gd name="T35" fmla="*/ 3656 h 3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89" h="3657">
                    <a:moveTo>
                      <a:pt x="19" y="3636"/>
                    </a:moveTo>
                    <a:lnTo>
                      <a:pt x="1467" y="3636"/>
                    </a:lnTo>
                    <a:lnTo>
                      <a:pt x="1467" y="20"/>
                    </a:lnTo>
                    <a:lnTo>
                      <a:pt x="19" y="20"/>
                    </a:lnTo>
                    <a:lnTo>
                      <a:pt x="19" y="3636"/>
                    </a:lnTo>
                    <a:close/>
                    <a:moveTo>
                      <a:pt x="1478" y="3656"/>
                    </a:moveTo>
                    <a:lnTo>
                      <a:pt x="9" y="3656"/>
                    </a:lnTo>
                    <a:lnTo>
                      <a:pt x="9" y="3656"/>
                    </a:lnTo>
                    <a:cubicBezTo>
                      <a:pt x="4" y="3656"/>
                      <a:pt x="0" y="3651"/>
                      <a:pt x="0" y="3646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5"/>
                      <a:pt x="4" y="0"/>
                      <a:pt x="9" y="0"/>
                    </a:cubicBezTo>
                    <a:lnTo>
                      <a:pt x="1478" y="0"/>
                    </a:lnTo>
                    <a:lnTo>
                      <a:pt x="1478" y="0"/>
                    </a:lnTo>
                    <a:cubicBezTo>
                      <a:pt x="1483" y="0"/>
                      <a:pt x="1488" y="5"/>
                      <a:pt x="1488" y="11"/>
                    </a:cubicBezTo>
                    <a:lnTo>
                      <a:pt x="1488" y="3646"/>
                    </a:lnTo>
                    <a:lnTo>
                      <a:pt x="1488" y="3646"/>
                    </a:lnTo>
                    <a:cubicBezTo>
                      <a:pt x="1488" y="3651"/>
                      <a:pt x="1483" y="3656"/>
                      <a:pt x="1478" y="36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12" name="Grupo 11">
                <a:extLst>
                  <a:ext uri="{FF2B5EF4-FFF2-40B4-BE49-F238E27FC236}">
                    <a16:creationId xmlns:a16="http://schemas.microsoft.com/office/drawing/2014/main" id="{BBD17F76-67ED-49EB-8CD8-2C53C2D27802}"/>
                  </a:ext>
                </a:extLst>
              </p:cNvPr>
              <p:cNvGrpSpPr/>
              <p:nvPr/>
            </p:nvGrpSpPr>
            <p:grpSpPr>
              <a:xfrm>
                <a:off x="18027817" y="7280958"/>
                <a:ext cx="1340276" cy="4103220"/>
                <a:chOff x="18027817" y="7280958"/>
                <a:chExt cx="1340276" cy="4103220"/>
              </a:xfrm>
            </p:grpSpPr>
            <p:sp>
              <p:nvSpPr>
                <p:cNvPr id="119" name="Freeform 117">
                  <a:extLst>
                    <a:ext uri="{FF2B5EF4-FFF2-40B4-BE49-F238E27FC236}">
                      <a16:creationId xmlns:a16="http://schemas.microsoft.com/office/drawing/2014/main" id="{19A3F5DF-9185-4AA8-906C-9B34BD14F9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27817" y="7280958"/>
                  <a:ext cx="307604" cy="664643"/>
                </a:xfrm>
                <a:custGeom>
                  <a:avLst/>
                  <a:gdLst>
                    <a:gd name="T0" fmla="*/ 202 w 248"/>
                    <a:gd name="T1" fmla="*/ 533 h 534"/>
                    <a:gd name="T2" fmla="*/ 124 w 248"/>
                    <a:gd name="T3" fmla="*/ 533 h 534"/>
                    <a:gd name="T4" fmla="*/ 46 w 248"/>
                    <a:gd name="T5" fmla="*/ 533 h 534"/>
                    <a:gd name="T6" fmla="*/ 46 w 248"/>
                    <a:gd name="T7" fmla="*/ 533 h 534"/>
                    <a:gd name="T8" fmla="*/ 14 w 248"/>
                    <a:gd name="T9" fmla="*/ 519 h 534"/>
                    <a:gd name="T10" fmla="*/ 14 w 248"/>
                    <a:gd name="T11" fmla="*/ 519 h 534"/>
                    <a:gd name="T12" fmla="*/ 0 w 248"/>
                    <a:gd name="T13" fmla="*/ 487 h 534"/>
                    <a:gd name="T14" fmla="*/ 0 w 248"/>
                    <a:gd name="T15" fmla="*/ 266 h 534"/>
                    <a:gd name="T16" fmla="*/ 0 w 248"/>
                    <a:gd name="T17" fmla="*/ 45 h 534"/>
                    <a:gd name="T18" fmla="*/ 0 w 248"/>
                    <a:gd name="T19" fmla="*/ 45 h 534"/>
                    <a:gd name="T20" fmla="*/ 14 w 248"/>
                    <a:gd name="T21" fmla="*/ 13 h 534"/>
                    <a:gd name="T22" fmla="*/ 14 w 248"/>
                    <a:gd name="T23" fmla="*/ 13 h 534"/>
                    <a:gd name="T24" fmla="*/ 46 w 248"/>
                    <a:gd name="T25" fmla="*/ 0 h 534"/>
                    <a:gd name="T26" fmla="*/ 124 w 248"/>
                    <a:gd name="T27" fmla="*/ 0 h 534"/>
                    <a:gd name="T28" fmla="*/ 202 w 248"/>
                    <a:gd name="T29" fmla="*/ 0 h 534"/>
                    <a:gd name="T30" fmla="*/ 202 w 248"/>
                    <a:gd name="T31" fmla="*/ 0 h 534"/>
                    <a:gd name="T32" fmla="*/ 233 w 248"/>
                    <a:gd name="T33" fmla="*/ 13 h 534"/>
                    <a:gd name="T34" fmla="*/ 233 w 248"/>
                    <a:gd name="T35" fmla="*/ 13 h 534"/>
                    <a:gd name="T36" fmla="*/ 247 w 248"/>
                    <a:gd name="T37" fmla="*/ 45 h 534"/>
                    <a:gd name="T38" fmla="*/ 247 w 248"/>
                    <a:gd name="T39" fmla="*/ 266 h 534"/>
                    <a:gd name="T40" fmla="*/ 247 w 248"/>
                    <a:gd name="T41" fmla="*/ 487 h 534"/>
                    <a:gd name="T42" fmla="*/ 247 w 248"/>
                    <a:gd name="T43" fmla="*/ 487 h 534"/>
                    <a:gd name="T44" fmla="*/ 233 w 248"/>
                    <a:gd name="T45" fmla="*/ 519 h 534"/>
                    <a:gd name="T46" fmla="*/ 233 w 248"/>
                    <a:gd name="T47" fmla="*/ 519 h 534"/>
                    <a:gd name="T48" fmla="*/ 202 w 248"/>
                    <a:gd name="T49" fmla="*/ 533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8" h="534">
                      <a:moveTo>
                        <a:pt x="202" y="533"/>
                      </a:moveTo>
                      <a:lnTo>
                        <a:pt x="124" y="533"/>
                      </a:lnTo>
                      <a:lnTo>
                        <a:pt x="46" y="533"/>
                      </a:lnTo>
                      <a:lnTo>
                        <a:pt x="46" y="533"/>
                      </a:lnTo>
                      <a:cubicBezTo>
                        <a:pt x="33" y="533"/>
                        <a:pt x="22" y="528"/>
                        <a:pt x="14" y="519"/>
                      </a:cubicBezTo>
                      <a:lnTo>
                        <a:pt x="14" y="519"/>
                      </a:lnTo>
                      <a:cubicBezTo>
                        <a:pt x="5" y="511"/>
                        <a:pt x="0" y="500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5" y="22"/>
                        <a:pt x="14" y="13"/>
                      </a:cubicBezTo>
                      <a:lnTo>
                        <a:pt x="14" y="13"/>
                      </a:lnTo>
                      <a:cubicBezTo>
                        <a:pt x="22" y="5"/>
                        <a:pt x="33" y="0"/>
                        <a:pt x="46" y="0"/>
                      </a:cubicBezTo>
                      <a:lnTo>
                        <a:pt x="124" y="0"/>
                      </a:lnTo>
                      <a:lnTo>
                        <a:pt x="202" y="0"/>
                      </a:lnTo>
                      <a:lnTo>
                        <a:pt x="202" y="0"/>
                      </a:lnTo>
                      <a:cubicBezTo>
                        <a:pt x="214" y="0"/>
                        <a:pt x="226" y="5"/>
                        <a:pt x="233" y="13"/>
                      </a:cubicBezTo>
                      <a:lnTo>
                        <a:pt x="233" y="13"/>
                      </a:lnTo>
                      <a:cubicBezTo>
                        <a:pt x="242" y="22"/>
                        <a:pt x="247" y="33"/>
                        <a:pt x="247" y="45"/>
                      </a:cubicBezTo>
                      <a:lnTo>
                        <a:pt x="247" y="266"/>
                      </a:lnTo>
                      <a:lnTo>
                        <a:pt x="247" y="487"/>
                      </a:lnTo>
                      <a:lnTo>
                        <a:pt x="247" y="487"/>
                      </a:lnTo>
                      <a:cubicBezTo>
                        <a:pt x="247" y="500"/>
                        <a:pt x="242" y="511"/>
                        <a:pt x="233" y="519"/>
                      </a:cubicBezTo>
                      <a:lnTo>
                        <a:pt x="233" y="519"/>
                      </a:lnTo>
                      <a:cubicBezTo>
                        <a:pt x="226" y="528"/>
                        <a:pt x="214" y="533"/>
                        <a:pt x="202" y="53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0" name="Freeform 118">
                  <a:extLst>
                    <a:ext uri="{FF2B5EF4-FFF2-40B4-BE49-F238E27FC236}">
                      <a16:creationId xmlns:a16="http://schemas.microsoft.com/office/drawing/2014/main" id="{4BC5D57B-AFE3-4509-A3DC-E60215C7B16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27817" y="8143347"/>
                  <a:ext cx="307604" cy="664647"/>
                </a:xfrm>
                <a:custGeom>
                  <a:avLst/>
                  <a:gdLst>
                    <a:gd name="T0" fmla="*/ 202 w 248"/>
                    <a:gd name="T1" fmla="*/ 533 h 534"/>
                    <a:gd name="T2" fmla="*/ 124 w 248"/>
                    <a:gd name="T3" fmla="*/ 533 h 534"/>
                    <a:gd name="T4" fmla="*/ 46 w 248"/>
                    <a:gd name="T5" fmla="*/ 533 h 534"/>
                    <a:gd name="T6" fmla="*/ 46 w 248"/>
                    <a:gd name="T7" fmla="*/ 533 h 534"/>
                    <a:gd name="T8" fmla="*/ 14 w 248"/>
                    <a:gd name="T9" fmla="*/ 519 h 534"/>
                    <a:gd name="T10" fmla="*/ 14 w 248"/>
                    <a:gd name="T11" fmla="*/ 519 h 534"/>
                    <a:gd name="T12" fmla="*/ 0 w 248"/>
                    <a:gd name="T13" fmla="*/ 487 h 534"/>
                    <a:gd name="T14" fmla="*/ 0 w 248"/>
                    <a:gd name="T15" fmla="*/ 266 h 534"/>
                    <a:gd name="T16" fmla="*/ 0 w 248"/>
                    <a:gd name="T17" fmla="*/ 45 h 534"/>
                    <a:gd name="T18" fmla="*/ 0 w 248"/>
                    <a:gd name="T19" fmla="*/ 45 h 534"/>
                    <a:gd name="T20" fmla="*/ 14 w 248"/>
                    <a:gd name="T21" fmla="*/ 13 h 534"/>
                    <a:gd name="T22" fmla="*/ 14 w 248"/>
                    <a:gd name="T23" fmla="*/ 13 h 534"/>
                    <a:gd name="T24" fmla="*/ 46 w 248"/>
                    <a:gd name="T25" fmla="*/ 0 h 534"/>
                    <a:gd name="T26" fmla="*/ 124 w 248"/>
                    <a:gd name="T27" fmla="*/ 0 h 534"/>
                    <a:gd name="T28" fmla="*/ 202 w 248"/>
                    <a:gd name="T29" fmla="*/ 0 h 534"/>
                    <a:gd name="T30" fmla="*/ 202 w 248"/>
                    <a:gd name="T31" fmla="*/ 0 h 534"/>
                    <a:gd name="T32" fmla="*/ 233 w 248"/>
                    <a:gd name="T33" fmla="*/ 13 h 534"/>
                    <a:gd name="T34" fmla="*/ 233 w 248"/>
                    <a:gd name="T35" fmla="*/ 13 h 534"/>
                    <a:gd name="T36" fmla="*/ 247 w 248"/>
                    <a:gd name="T37" fmla="*/ 45 h 534"/>
                    <a:gd name="T38" fmla="*/ 247 w 248"/>
                    <a:gd name="T39" fmla="*/ 266 h 534"/>
                    <a:gd name="T40" fmla="*/ 247 w 248"/>
                    <a:gd name="T41" fmla="*/ 487 h 534"/>
                    <a:gd name="T42" fmla="*/ 247 w 248"/>
                    <a:gd name="T43" fmla="*/ 487 h 534"/>
                    <a:gd name="T44" fmla="*/ 233 w 248"/>
                    <a:gd name="T45" fmla="*/ 519 h 534"/>
                    <a:gd name="T46" fmla="*/ 233 w 248"/>
                    <a:gd name="T47" fmla="*/ 519 h 534"/>
                    <a:gd name="T48" fmla="*/ 202 w 248"/>
                    <a:gd name="T49" fmla="*/ 533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8" h="534">
                      <a:moveTo>
                        <a:pt x="202" y="533"/>
                      </a:moveTo>
                      <a:lnTo>
                        <a:pt x="124" y="533"/>
                      </a:lnTo>
                      <a:lnTo>
                        <a:pt x="46" y="533"/>
                      </a:lnTo>
                      <a:lnTo>
                        <a:pt x="46" y="533"/>
                      </a:lnTo>
                      <a:cubicBezTo>
                        <a:pt x="33" y="533"/>
                        <a:pt x="22" y="527"/>
                        <a:pt x="14" y="519"/>
                      </a:cubicBezTo>
                      <a:lnTo>
                        <a:pt x="14" y="519"/>
                      </a:lnTo>
                      <a:cubicBezTo>
                        <a:pt x="5" y="511"/>
                        <a:pt x="0" y="499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5" y="21"/>
                        <a:pt x="14" y="13"/>
                      </a:cubicBezTo>
                      <a:lnTo>
                        <a:pt x="14" y="13"/>
                      </a:lnTo>
                      <a:cubicBezTo>
                        <a:pt x="22" y="5"/>
                        <a:pt x="33" y="0"/>
                        <a:pt x="46" y="0"/>
                      </a:cubicBezTo>
                      <a:lnTo>
                        <a:pt x="124" y="0"/>
                      </a:lnTo>
                      <a:lnTo>
                        <a:pt x="202" y="0"/>
                      </a:lnTo>
                      <a:lnTo>
                        <a:pt x="202" y="0"/>
                      </a:lnTo>
                      <a:cubicBezTo>
                        <a:pt x="214" y="0"/>
                        <a:pt x="226" y="5"/>
                        <a:pt x="233" y="13"/>
                      </a:cubicBezTo>
                      <a:lnTo>
                        <a:pt x="233" y="13"/>
                      </a:lnTo>
                      <a:cubicBezTo>
                        <a:pt x="242" y="21"/>
                        <a:pt x="247" y="33"/>
                        <a:pt x="247" y="45"/>
                      </a:cubicBezTo>
                      <a:lnTo>
                        <a:pt x="247" y="266"/>
                      </a:lnTo>
                      <a:lnTo>
                        <a:pt x="247" y="487"/>
                      </a:lnTo>
                      <a:lnTo>
                        <a:pt x="247" y="487"/>
                      </a:lnTo>
                      <a:cubicBezTo>
                        <a:pt x="247" y="499"/>
                        <a:pt x="242" y="511"/>
                        <a:pt x="233" y="519"/>
                      </a:cubicBezTo>
                      <a:lnTo>
                        <a:pt x="233" y="519"/>
                      </a:lnTo>
                      <a:cubicBezTo>
                        <a:pt x="226" y="527"/>
                        <a:pt x="214" y="533"/>
                        <a:pt x="202" y="53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1" name="Freeform 119">
                  <a:extLst>
                    <a:ext uri="{FF2B5EF4-FFF2-40B4-BE49-F238E27FC236}">
                      <a16:creationId xmlns:a16="http://schemas.microsoft.com/office/drawing/2014/main" id="{CAFF661C-868C-462F-8B06-E0E226EA548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27817" y="9000245"/>
                  <a:ext cx="307604" cy="664647"/>
                </a:xfrm>
                <a:custGeom>
                  <a:avLst/>
                  <a:gdLst>
                    <a:gd name="T0" fmla="*/ 202 w 248"/>
                    <a:gd name="T1" fmla="*/ 532 h 533"/>
                    <a:gd name="T2" fmla="*/ 124 w 248"/>
                    <a:gd name="T3" fmla="*/ 532 h 533"/>
                    <a:gd name="T4" fmla="*/ 46 w 248"/>
                    <a:gd name="T5" fmla="*/ 532 h 533"/>
                    <a:gd name="T6" fmla="*/ 46 w 248"/>
                    <a:gd name="T7" fmla="*/ 532 h 533"/>
                    <a:gd name="T8" fmla="*/ 14 w 248"/>
                    <a:gd name="T9" fmla="*/ 519 h 533"/>
                    <a:gd name="T10" fmla="*/ 14 w 248"/>
                    <a:gd name="T11" fmla="*/ 519 h 533"/>
                    <a:gd name="T12" fmla="*/ 0 w 248"/>
                    <a:gd name="T13" fmla="*/ 487 h 533"/>
                    <a:gd name="T14" fmla="*/ 0 w 248"/>
                    <a:gd name="T15" fmla="*/ 266 h 533"/>
                    <a:gd name="T16" fmla="*/ 0 w 248"/>
                    <a:gd name="T17" fmla="*/ 45 h 533"/>
                    <a:gd name="T18" fmla="*/ 0 w 248"/>
                    <a:gd name="T19" fmla="*/ 45 h 533"/>
                    <a:gd name="T20" fmla="*/ 14 w 248"/>
                    <a:gd name="T21" fmla="*/ 13 h 533"/>
                    <a:gd name="T22" fmla="*/ 14 w 248"/>
                    <a:gd name="T23" fmla="*/ 13 h 533"/>
                    <a:gd name="T24" fmla="*/ 46 w 248"/>
                    <a:gd name="T25" fmla="*/ 0 h 533"/>
                    <a:gd name="T26" fmla="*/ 124 w 248"/>
                    <a:gd name="T27" fmla="*/ 0 h 533"/>
                    <a:gd name="T28" fmla="*/ 202 w 248"/>
                    <a:gd name="T29" fmla="*/ 0 h 533"/>
                    <a:gd name="T30" fmla="*/ 202 w 248"/>
                    <a:gd name="T31" fmla="*/ 0 h 533"/>
                    <a:gd name="T32" fmla="*/ 233 w 248"/>
                    <a:gd name="T33" fmla="*/ 13 h 533"/>
                    <a:gd name="T34" fmla="*/ 233 w 248"/>
                    <a:gd name="T35" fmla="*/ 13 h 533"/>
                    <a:gd name="T36" fmla="*/ 247 w 248"/>
                    <a:gd name="T37" fmla="*/ 45 h 533"/>
                    <a:gd name="T38" fmla="*/ 247 w 248"/>
                    <a:gd name="T39" fmla="*/ 266 h 533"/>
                    <a:gd name="T40" fmla="*/ 247 w 248"/>
                    <a:gd name="T41" fmla="*/ 487 h 533"/>
                    <a:gd name="T42" fmla="*/ 247 w 248"/>
                    <a:gd name="T43" fmla="*/ 487 h 533"/>
                    <a:gd name="T44" fmla="*/ 233 w 248"/>
                    <a:gd name="T45" fmla="*/ 519 h 533"/>
                    <a:gd name="T46" fmla="*/ 233 w 248"/>
                    <a:gd name="T47" fmla="*/ 519 h 533"/>
                    <a:gd name="T48" fmla="*/ 202 w 248"/>
                    <a:gd name="T49" fmla="*/ 532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8" h="533">
                      <a:moveTo>
                        <a:pt x="202" y="532"/>
                      </a:moveTo>
                      <a:lnTo>
                        <a:pt x="124" y="532"/>
                      </a:lnTo>
                      <a:lnTo>
                        <a:pt x="46" y="532"/>
                      </a:lnTo>
                      <a:lnTo>
                        <a:pt x="46" y="532"/>
                      </a:lnTo>
                      <a:cubicBezTo>
                        <a:pt x="33" y="532"/>
                        <a:pt x="22" y="527"/>
                        <a:pt x="14" y="519"/>
                      </a:cubicBezTo>
                      <a:lnTo>
                        <a:pt x="14" y="519"/>
                      </a:lnTo>
                      <a:cubicBezTo>
                        <a:pt x="5" y="510"/>
                        <a:pt x="0" y="499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5" y="21"/>
                        <a:pt x="14" y="13"/>
                      </a:cubicBezTo>
                      <a:lnTo>
                        <a:pt x="14" y="13"/>
                      </a:lnTo>
                      <a:cubicBezTo>
                        <a:pt x="22" y="5"/>
                        <a:pt x="33" y="0"/>
                        <a:pt x="46" y="0"/>
                      </a:cubicBezTo>
                      <a:lnTo>
                        <a:pt x="124" y="0"/>
                      </a:lnTo>
                      <a:lnTo>
                        <a:pt x="202" y="0"/>
                      </a:lnTo>
                      <a:lnTo>
                        <a:pt x="202" y="0"/>
                      </a:lnTo>
                      <a:cubicBezTo>
                        <a:pt x="214" y="0"/>
                        <a:pt x="226" y="5"/>
                        <a:pt x="233" y="13"/>
                      </a:cubicBezTo>
                      <a:lnTo>
                        <a:pt x="233" y="13"/>
                      </a:lnTo>
                      <a:cubicBezTo>
                        <a:pt x="242" y="21"/>
                        <a:pt x="247" y="33"/>
                        <a:pt x="247" y="45"/>
                      </a:cubicBezTo>
                      <a:lnTo>
                        <a:pt x="247" y="266"/>
                      </a:lnTo>
                      <a:lnTo>
                        <a:pt x="247" y="487"/>
                      </a:lnTo>
                      <a:lnTo>
                        <a:pt x="247" y="487"/>
                      </a:lnTo>
                      <a:cubicBezTo>
                        <a:pt x="247" y="499"/>
                        <a:pt x="242" y="510"/>
                        <a:pt x="233" y="519"/>
                      </a:cubicBezTo>
                      <a:lnTo>
                        <a:pt x="233" y="519"/>
                      </a:lnTo>
                      <a:cubicBezTo>
                        <a:pt x="226" y="527"/>
                        <a:pt x="214" y="532"/>
                        <a:pt x="202" y="53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2" name="Freeform 120">
                  <a:extLst>
                    <a:ext uri="{FF2B5EF4-FFF2-40B4-BE49-F238E27FC236}">
                      <a16:creationId xmlns:a16="http://schemas.microsoft.com/office/drawing/2014/main" id="{4F67E990-1F6A-4C92-9058-435128F16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27817" y="9857143"/>
                  <a:ext cx="307604" cy="664647"/>
                </a:xfrm>
                <a:custGeom>
                  <a:avLst/>
                  <a:gdLst>
                    <a:gd name="T0" fmla="*/ 202 w 248"/>
                    <a:gd name="T1" fmla="*/ 533 h 534"/>
                    <a:gd name="T2" fmla="*/ 124 w 248"/>
                    <a:gd name="T3" fmla="*/ 533 h 534"/>
                    <a:gd name="T4" fmla="*/ 46 w 248"/>
                    <a:gd name="T5" fmla="*/ 533 h 534"/>
                    <a:gd name="T6" fmla="*/ 46 w 248"/>
                    <a:gd name="T7" fmla="*/ 533 h 534"/>
                    <a:gd name="T8" fmla="*/ 14 w 248"/>
                    <a:gd name="T9" fmla="*/ 520 h 534"/>
                    <a:gd name="T10" fmla="*/ 14 w 248"/>
                    <a:gd name="T11" fmla="*/ 520 h 534"/>
                    <a:gd name="T12" fmla="*/ 0 w 248"/>
                    <a:gd name="T13" fmla="*/ 487 h 534"/>
                    <a:gd name="T14" fmla="*/ 0 w 248"/>
                    <a:gd name="T15" fmla="*/ 266 h 534"/>
                    <a:gd name="T16" fmla="*/ 0 w 248"/>
                    <a:gd name="T17" fmla="*/ 46 h 534"/>
                    <a:gd name="T18" fmla="*/ 0 w 248"/>
                    <a:gd name="T19" fmla="*/ 46 h 534"/>
                    <a:gd name="T20" fmla="*/ 14 w 248"/>
                    <a:gd name="T21" fmla="*/ 14 h 534"/>
                    <a:gd name="T22" fmla="*/ 14 w 248"/>
                    <a:gd name="T23" fmla="*/ 14 h 534"/>
                    <a:gd name="T24" fmla="*/ 46 w 248"/>
                    <a:gd name="T25" fmla="*/ 0 h 534"/>
                    <a:gd name="T26" fmla="*/ 124 w 248"/>
                    <a:gd name="T27" fmla="*/ 0 h 534"/>
                    <a:gd name="T28" fmla="*/ 202 w 248"/>
                    <a:gd name="T29" fmla="*/ 0 h 534"/>
                    <a:gd name="T30" fmla="*/ 202 w 248"/>
                    <a:gd name="T31" fmla="*/ 0 h 534"/>
                    <a:gd name="T32" fmla="*/ 233 w 248"/>
                    <a:gd name="T33" fmla="*/ 14 h 534"/>
                    <a:gd name="T34" fmla="*/ 233 w 248"/>
                    <a:gd name="T35" fmla="*/ 14 h 534"/>
                    <a:gd name="T36" fmla="*/ 247 w 248"/>
                    <a:gd name="T37" fmla="*/ 46 h 534"/>
                    <a:gd name="T38" fmla="*/ 247 w 248"/>
                    <a:gd name="T39" fmla="*/ 266 h 534"/>
                    <a:gd name="T40" fmla="*/ 247 w 248"/>
                    <a:gd name="T41" fmla="*/ 487 h 534"/>
                    <a:gd name="T42" fmla="*/ 247 w 248"/>
                    <a:gd name="T43" fmla="*/ 487 h 534"/>
                    <a:gd name="T44" fmla="*/ 233 w 248"/>
                    <a:gd name="T45" fmla="*/ 520 h 534"/>
                    <a:gd name="T46" fmla="*/ 233 w 248"/>
                    <a:gd name="T47" fmla="*/ 520 h 534"/>
                    <a:gd name="T48" fmla="*/ 202 w 248"/>
                    <a:gd name="T49" fmla="*/ 533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8" h="534">
                      <a:moveTo>
                        <a:pt x="202" y="533"/>
                      </a:moveTo>
                      <a:lnTo>
                        <a:pt x="124" y="533"/>
                      </a:lnTo>
                      <a:lnTo>
                        <a:pt x="46" y="533"/>
                      </a:lnTo>
                      <a:lnTo>
                        <a:pt x="46" y="533"/>
                      </a:lnTo>
                      <a:cubicBezTo>
                        <a:pt x="33" y="533"/>
                        <a:pt x="22" y="528"/>
                        <a:pt x="14" y="520"/>
                      </a:cubicBezTo>
                      <a:lnTo>
                        <a:pt x="14" y="520"/>
                      </a:lnTo>
                      <a:cubicBezTo>
                        <a:pt x="5" y="511"/>
                        <a:pt x="0" y="500"/>
                        <a:pt x="0" y="487"/>
                      </a:cubicBezTo>
                      <a:lnTo>
                        <a:pt x="0" y="266"/>
                      </a:lnTo>
                      <a:lnTo>
                        <a:pt x="0" y="46"/>
                      </a:lnTo>
                      <a:lnTo>
                        <a:pt x="0" y="46"/>
                      </a:lnTo>
                      <a:cubicBezTo>
                        <a:pt x="0" y="33"/>
                        <a:pt x="5" y="22"/>
                        <a:pt x="14" y="14"/>
                      </a:cubicBezTo>
                      <a:lnTo>
                        <a:pt x="14" y="14"/>
                      </a:lnTo>
                      <a:cubicBezTo>
                        <a:pt x="22" y="5"/>
                        <a:pt x="33" y="0"/>
                        <a:pt x="46" y="0"/>
                      </a:cubicBezTo>
                      <a:lnTo>
                        <a:pt x="124" y="0"/>
                      </a:lnTo>
                      <a:lnTo>
                        <a:pt x="202" y="0"/>
                      </a:lnTo>
                      <a:lnTo>
                        <a:pt x="202" y="0"/>
                      </a:lnTo>
                      <a:cubicBezTo>
                        <a:pt x="214" y="0"/>
                        <a:pt x="226" y="5"/>
                        <a:pt x="233" y="14"/>
                      </a:cubicBezTo>
                      <a:lnTo>
                        <a:pt x="233" y="14"/>
                      </a:lnTo>
                      <a:cubicBezTo>
                        <a:pt x="242" y="22"/>
                        <a:pt x="247" y="33"/>
                        <a:pt x="247" y="46"/>
                      </a:cubicBezTo>
                      <a:lnTo>
                        <a:pt x="247" y="266"/>
                      </a:lnTo>
                      <a:lnTo>
                        <a:pt x="247" y="487"/>
                      </a:lnTo>
                      <a:lnTo>
                        <a:pt x="247" y="487"/>
                      </a:lnTo>
                      <a:cubicBezTo>
                        <a:pt x="247" y="500"/>
                        <a:pt x="242" y="511"/>
                        <a:pt x="233" y="520"/>
                      </a:cubicBezTo>
                      <a:lnTo>
                        <a:pt x="233" y="520"/>
                      </a:lnTo>
                      <a:cubicBezTo>
                        <a:pt x="226" y="528"/>
                        <a:pt x="214" y="533"/>
                        <a:pt x="202" y="53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3" name="Freeform 121">
                  <a:extLst>
                    <a:ext uri="{FF2B5EF4-FFF2-40B4-BE49-F238E27FC236}">
                      <a16:creationId xmlns:a16="http://schemas.microsoft.com/office/drawing/2014/main" id="{26DC9B97-CC11-412B-92DC-7C78C773647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027817" y="10719535"/>
                  <a:ext cx="307604" cy="664643"/>
                </a:xfrm>
                <a:custGeom>
                  <a:avLst/>
                  <a:gdLst>
                    <a:gd name="T0" fmla="*/ 202 w 248"/>
                    <a:gd name="T1" fmla="*/ 532 h 533"/>
                    <a:gd name="T2" fmla="*/ 124 w 248"/>
                    <a:gd name="T3" fmla="*/ 532 h 533"/>
                    <a:gd name="T4" fmla="*/ 46 w 248"/>
                    <a:gd name="T5" fmla="*/ 532 h 533"/>
                    <a:gd name="T6" fmla="*/ 46 w 248"/>
                    <a:gd name="T7" fmla="*/ 532 h 533"/>
                    <a:gd name="T8" fmla="*/ 14 w 248"/>
                    <a:gd name="T9" fmla="*/ 519 h 533"/>
                    <a:gd name="T10" fmla="*/ 14 w 248"/>
                    <a:gd name="T11" fmla="*/ 519 h 533"/>
                    <a:gd name="T12" fmla="*/ 0 w 248"/>
                    <a:gd name="T13" fmla="*/ 487 h 533"/>
                    <a:gd name="T14" fmla="*/ 0 w 248"/>
                    <a:gd name="T15" fmla="*/ 266 h 533"/>
                    <a:gd name="T16" fmla="*/ 0 w 248"/>
                    <a:gd name="T17" fmla="*/ 45 h 533"/>
                    <a:gd name="T18" fmla="*/ 0 w 248"/>
                    <a:gd name="T19" fmla="*/ 45 h 533"/>
                    <a:gd name="T20" fmla="*/ 14 w 248"/>
                    <a:gd name="T21" fmla="*/ 13 h 533"/>
                    <a:gd name="T22" fmla="*/ 14 w 248"/>
                    <a:gd name="T23" fmla="*/ 13 h 533"/>
                    <a:gd name="T24" fmla="*/ 46 w 248"/>
                    <a:gd name="T25" fmla="*/ 0 h 533"/>
                    <a:gd name="T26" fmla="*/ 124 w 248"/>
                    <a:gd name="T27" fmla="*/ 0 h 533"/>
                    <a:gd name="T28" fmla="*/ 202 w 248"/>
                    <a:gd name="T29" fmla="*/ 0 h 533"/>
                    <a:gd name="T30" fmla="*/ 202 w 248"/>
                    <a:gd name="T31" fmla="*/ 0 h 533"/>
                    <a:gd name="T32" fmla="*/ 233 w 248"/>
                    <a:gd name="T33" fmla="*/ 13 h 533"/>
                    <a:gd name="T34" fmla="*/ 233 w 248"/>
                    <a:gd name="T35" fmla="*/ 13 h 533"/>
                    <a:gd name="T36" fmla="*/ 247 w 248"/>
                    <a:gd name="T37" fmla="*/ 45 h 533"/>
                    <a:gd name="T38" fmla="*/ 247 w 248"/>
                    <a:gd name="T39" fmla="*/ 266 h 533"/>
                    <a:gd name="T40" fmla="*/ 247 w 248"/>
                    <a:gd name="T41" fmla="*/ 487 h 533"/>
                    <a:gd name="T42" fmla="*/ 247 w 248"/>
                    <a:gd name="T43" fmla="*/ 487 h 533"/>
                    <a:gd name="T44" fmla="*/ 233 w 248"/>
                    <a:gd name="T45" fmla="*/ 519 h 533"/>
                    <a:gd name="T46" fmla="*/ 233 w 248"/>
                    <a:gd name="T47" fmla="*/ 519 h 533"/>
                    <a:gd name="T48" fmla="*/ 202 w 248"/>
                    <a:gd name="T49" fmla="*/ 532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8" h="533">
                      <a:moveTo>
                        <a:pt x="202" y="532"/>
                      </a:moveTo>
                      <a:lnTo>
                        <a:pt x="124" y="532"/>
                      </a:lnTo>
                      <a:lnTo>
                        <a:pt x="46" y="532"/>
                      </a:lnTo>
                      <a:lnTo>
                        <a:pt x="46" y="532"/>
                      </a:lnTo>
                      <a:cubicBezTo>
                        <a:pt x="33" y="532"/>
                        <a:pt x="22" y="527"/>
                        <a:pt x="14" y="519"/>
                      </a:cubicBezTo>
                      <a:lnTo>
                        <a:pt x="14" y="519"/>
                      </a:lnTo>
                      <a:cubicBezTo>
                        <a:pt x="5" y="511"/>
                        <a:pt x="0" y="500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5" y="22"/>
                        <a:pt x="14" y="13"/>
                      </a:cubicBezTo>
                      <a:lnTo>
                        <a:pt x="14" y="13"/>
                      </a:lnTo>
                      <a:cubicBezTo>
                        <a:pt x="22" y="5"/>
                        <a:pt x="33" y="0"/>
                        <a:pt x="46" y="0"/>
                      </a:cubicBezTo>
                      <a:lnTo>
                        <a:pt x="124" y="0"/>
                      </a:lnTo>
                      <a:lnTo>
                        <a:pt x="202" y="0"/>
                      </a:lnTo>
                      <a:lnTo>
                        <a:pt x="202" y="0"/>
                      </a:lnTo>
                      <a:cubicBezTo>
                        <a:pt x="214" y="0"/>
                        <a:pt x="226" y="5"/>
                        <a:pt x="233" y="13"/>
                      </a:cubicBezTo>
                      <a:lnTo>
                        <a:pt x="233" y="13"/>
                      </a:lnTo>
                      <a:cubicBezTo>
                        <a:pt x="242" y="22"/>
                        <a:pt x="247" y="33"/>
                        <a:pt x="247" y="45"/>
                      </a:cubicBezTo>
                      <a:lnTo>
                        <a:pt x="247" y="266"/>
                      </a:lnTo>
                      <a:lnTo>
                        <a:pt x="247" y="487"/>
                      </a:lnTo>
                      <a:lnTo>
                        <a:pt x="247" y="487"/>
                      </a:lnTo>
                      <a:cubicBezTo>
                        <a:pt x="247" y="500"/>
                        <a:pt x="242" y="511"/>
                        <a:pt x="233" y="519"/>
                      </a:cubicBezTo>
                      <a:lnTo>
                        <a:pt x="233" y="519"/>
                      </a:lnTo>
                      <a:cubicBezTo>
                        <a:pt x="226" y="527"/>
                        <a:pt x="214" y="532"/>
                        <a:pt x="202" y="53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4" name="Freeform 122">
                  <a:extLst>
                    <a:ext uri="{FF2B5EF4-FFF2-40B4-BE49-F238E27FC236}">
                      <a16:creationId xmlns:a16="http://schemas.microsoft.com/office/drawing/2014/main" id="{1DD899E9-DE76-4AE9-97DB-D6BE48C183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544153" y="7280958"/>
                  <a:ext cx="307604" cy="664643"/>
                </a:xfrm>
                <a:custGeom>
                  <a:avLst/>
                  <a:gdLst>
                    <a:gd name="T0" fmla="*/ 201 w 247"/>
                    <a:gd name="T1" fmla="*/ 533 h 534"/>
                    <a:gd name="T2" fmla="*/ 122 w 247"/>
                    <a:gd name="T3" fmla="*/ 533 h 534"/>
                    <a:gd name="T4" fmla="*/ 45 w 247"/>
                    <a:gd name="T5" fmla="*/ 533 h 534"/>
                    <a:gd name="T6" fmla="*/ 45 w 247"/>
                    <a:gd name="T7" fmla="*/ 533 h 534"/>
                    <a:gd name="T8" fmla="*/ 12 w 247"/>
                    <a:gd name="T9" fmla="*/ 519 h 534"/>
                    <a:gd name="T10" fmla="*/ 12 w 247"/>
                    <a:gd name="T11" fmla="*/ 519 h 534"/>
                    <a:gd name="T12" fmla="*/ 0 w 247"/>
                    <a:gd name="T13" fmla="*/ 487 h 534"/>
                    <a:gd name="T14" fmla="*/ 0 w 247"/>
                    <a:gd name="T15" fmla="*/ 266 h 534"/>
                    <a:gd name="T16" fmla="*/ 0 w 247"/>
                    <a:gd name="T17" fmla="*/ 45 h 534"/>
                    <a:gd name="T18" fmla="*/ 0 w 247"/>
                    <a:gd name="T19" fmla="*/ 45 h 534"/>
                    <a:gd name="T20" fmla="*/ 12 w 247"/>
                    <a:gd name="T21" fmla="*/ 13 h 534"/>
                    <a:gd name="T22" fmla="*/ 12 w 247"/>
                    <a:gd name="T23" fmla="*/ 13 h 534"/>
                    <a:gd name="T24" fmla="*/ 45 w 247"/>
                    <a:gd name="T25" fmla="*/ 0 h 534"/>
                    <a:gd name="T26" fmla="*/ 122 w 247"/>
                    <a:gd name="T27" fmla="*/ 0 h 534"/>
                    <a:gd name="T28" fmla="*/ 201 w 247"/>
                    <a:gd name="T29" fmla="*/ 0 h 534"/>
                    <a:gd name="T30" fmla="*/ 201 w 247"/>
                    <a:gd name="T31" fmla="*/ 0 h 534"/>
                    <a:gd name="T32" fmla="*/ 232 w 247"/>
                    <a:gd name="T33" fmla="*/ 13 h 534"/>
                    <a:gd name="T34" fmla="*/ 232 w 247"/>
                    <a:gd name="T35" fmla="*/ 13 h 534"/>
                    <a:gd name="T36" fmla="*/ 246 w 247"/>
                    <a:gd name="T37" fmla="*/ 45 h 534"/>
                    <a:gd name="T38" fmla="*/ 246 w 247"/>
                    <a:gd name="T39" fmla="*/ 266 h 534"/>
                    <a:gd name="T40" fmla="*/ 246 w 247"/>
                    <a:gd name="T41" fmla="*/ 487 h 534"/>
                    <a:gd name="T42" fmla="*/ 246 w 247"/>
                    <a:gd name="T43" fmla="*/ 487 h 534"/>
                    <a:gd name="T44" fmla="*/ 232 w 247"/>
                    <a:gd name="T45" fmla="*/ 519 h 534"/>
                    <a:gd name="T46" fmla="*/ 232 w 247"/>
                    <a:gd name="T47" fmla="*/ 519 h 534"/>
                    <a:gd name="T48" fmla="*/ 201 w 247"/>
                    <a:gd name="T49" fmla="*/ 533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7" h="534">
                      <a:moveTo>
                        <a:pt x="201" y="533"/>
                      </a:moveTo>
                      <a:lnTo>
                        <a:pt x="122" y="533"/>
                      </a:lnTo>
                      <a:lnTo>
                        <a:pt x="45" y="533"/>
                      </a:lnTo>
                      <a:lnTo>
                        <a:pt x="45" y="533"/>
                      </a:lnTo>
                      <a:cubicBezTo>
                        <a:pt x="32" y="533"/>
                        <a:pt x="21" y="528"/>
                        <a:pt x="12" y="519"/>
                      </a:cubicBezTo>
                      <a:lnTo>
                        <a:pt x="12" y="519"/>
                      </a:lnTo>
                      <a:cubicBezTo>
                        <a:pt x="4" y="511"/>
                        <a:pt x="0" y="500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4" y="22"/>
                        <a:pt x="12" y="13"/>
                      </a:cubicBezTo>
                      <a:lnTo>
                        <a:pt x="12" y="13"/>
                      </a:lnTo>
                      <a:cubicBezTo>
                        <a:pt x="21" y="5"/>
                        <a:pt x="32" y="0"/>
                        <a:pt x="45" y="0"/>
                      </a:cubicBezTo>
                      <a:lnTo>
                        <a:pt x="122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cubicBezTo>
                        <a:pt x="213" y="0"/>
                        <a:pt x="225" y="5"/>
                        <a:pt x="232" y="13"/>
                      </a:cubicBezTo>
                      <a:lnTo>
                        <a:pt x="232" y="13"/>
                      </a:lnTo>
                      <a:cubicBezTo>
                        <a:pt x="241" y="22"/>
                        <a:pt x="246" y="33"/>
                        <a:pt x="246" y="45"/>
                      </a:cubicBezTo>
                      <a:lnTo>
                        <a:pt x="246" y="266"/>
                      </a:lnTo>
                      <a:lnTo>
                        <a:pt x="246" y="487"/>
                      </a:lnTo>
                      <a:lnTo>
                        <a:pt x="246" y="487"/>
                      </a:lnTo>
                      <a:cubicBezTo>
                        <a:pt x="246" y="500"/>
                        <a:pt x="241" y="511"/>
                        <a:pt x="232" y="519"/>
                      </a:cubicBezTo>
                      <a:lnTo>
                        <a:pt x="232" y="519"/>
                      </a:lnTo>
                      <a:cubicBezTo>
                        <a:pt x="225" y="528"/>
                        <a:pt x="213" y="533"/>
                        <a:pt x="201" y="53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5" name="Freeform 123">
                  <a:extLst>
                    <a:ext uri="{FF2B5EF4-FFF2-40B4-BE49-F238E27FC236}">
                      <a16:creationId xmlns:a16="http://schemas.microsoft.com/office/drawing/2014/main" id="{D16178C0-6D78-43AB-AB9E-4CBC4463FB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544153" y="8143347"/>
                  <a:ext cx="307604" cy="664647"/>
                </a:xfrm>
                <a:custGeom>
                  <a:avLst/>
                  <a:gdLst>
                    <a:gd name="T0" fmla="*/ 201 w 247"/>
                    <a:gd name="T1" fmla="*/ 533 h 534"/>
                    <a:gd name="T2" fmla="*/ 122 w 247"/>
                    <a:gd name="T3" fmla="*/ 533 h 534"/>
                    <a:gd name="T4" fmla="*/ 45 w 247"/>
                    <a:gd name="T5" fmla="*/ 533 h 534"/>
                    <a:gd name="T6" fmla="*/ 45 w 247"/>
                    <a:gd name="T7" fmla="*/ 533 h 534"/>
                    <a:gd name="T8" fmla="*/ 12 w 247"/>
                    <a:gd name="T9" fmla="*/ 519 h 534"/>
                    <a:gd name="T10" fmla="*/ 12 w 247"/>
                    <a:gd name="T11" fmla="*/ 519 h 534"/>
                    <a:gd name="T12" fmla="*/ 0 w 247"/>
                    <a:gd name="T13" fmla="*/ 487 h 534"/>
                    <a:gd name="T14" fmla="*/ 0 w 247"/>
                    <a:gd name="T15" fmla="*/ 266 h 534"/>
                    <a:gd name="T16" fmla="*/ 0 w 247"/>
                    <a:gd name="T17" fmla="*/ 45 h 534"/>
                    <a:gd name="T18" fmla="*/ 0 w 247"/>
                    <a:gd name="T19" fmla="*/ 45 h 534"/>
                    <a:gd name="T20" fmla="*/ 12 w 247"/>
                    <a:gd name="T21" fmla="*/ 13 h 534"/>
                    <a:gd name="T22" fmla="*/ 12 w 247"/>
                    <a:gd name="T23" fmla="*/ 13 h 534"/>
                    <a:gd name="T24" fmla="*/ 45 w 247"/>
                    <a:gd name="T25" fmla="*/ 0 h 534"/>
                    <a:gd name="T26" fmla="*/ 122 w 247"/>
                    <a:gd name="T27" fmla="*/ 0 h 534"/>
                    <a:gd name="T28" fmla="*/ 201 w 247"/>
                    <a:gd name="T29" fmla="*/ 0 h 534"/>
                    <a:gd name="T30" fmla="*/ 201 w 247"/>
                    <a:gd name="T31" fmla="*/ 0 h 534"/>
                    <a:gd name="T32" fmla="*/ 232 w 247"/>
                    <a:gd name="T33" fmla="*/ 13 h 534"/>
                    <a:gd name="T34" fmla="*/ 232 w 247"/>
                    <a:gd name="T35" fmla="*/ 13 h 534"/>
                    <a:gd name="T36" fmla="*/ 246 w 247"/>
                    <a:gd name="T37" fmla="*/ 45 h 534"/>
                    <a:gd name="T38" fmla="*/ 246 w 247"/>
                    <a:gd name="T39" fmla="*/ 266 h 534"/>
                    <a:gd name="T40" fmla="*/ 246 w 247"/>
                    <a:gd name="T41" fmla="*/ 487 h 534"/>
                    <a:gd name="T42" fmla="*/ 246 w 247"/>
                    <a:gd name="T43" fmla="*/ 487 h 534"/>
                    <a:gd name="T44" fmla="*/ 232 w 247"/>
                    <a:gd name="T45" fmla="*/ 519 h 534"/>
                    <a:gd name="T46" fmla="*/ 232 w 247"/>
                    <a:gd name="T47" fmla="*/ 519 h 534"/>
                    <a:gd name="T48" fmla="*/ 201 w 247"/>
                    <a:gd name="T49" fmla="*/ 533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7" h="534">
                      <a:moveTo>
                        <a:pt x="201" y="533"/>
                      </a:moveTo>
                      <a:lnTo>
                        <a:pt x="122" y="533"/>
                      </a:lnTo>
                      <a:lnTo>
                        <a:pt x="45" y="533"/>
                      </a:lnTo>
                      <a:lnTo>
                        <a:pt x="45" y="533"/>
                      </a:lnTo>
                      <a:cubicBezTo>
                        <a:pt x="32" y="533"/>
                        <a:pt x="21" y="527"/>
                        <a:pt x="12" y="519"/>
                      </a:cubicBezTo>
                      <a:lnTo>
                        <a:pt x="12" y="519"/>
                      </a:lnTo>
                      <a:cubicBezTo>
                        <a:pt x="4" y="511"/>
                        <a:pt x="0" y="499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4" y="21"/>
                        <a:pt x="12" y="13"/>
                      </a:cubicBezTo>
                      <a:lnTo>
                        <a:pt x="12" y="13"/>
                      </a:lnTo>
                      <a:cubicBezTo>
                        <a:pt x="21" y="5"/>
                        <a:pt x="32" y="0"/>
                        <a:pt x="45" y="0"/>
                      </a:cubicBezTo>
                      <a:lnTo>
                        <a:pt x="122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cubicBezTo>
                        <a:pt x="213" y="0"/>
                        <a:pt x="225" y="5"/>
                        <a:pt x="232" y="13"/>
                      </a:cubicBezTo>
                      <a:lnTo>
                        <a:pt x="232" y="13"/>
                      </a:lnTo>
                      <a:cubicBezTo>
                        <a:pt x="241" y="21"/>
                        <a:pt x="246" y="33"/>
                        <a:pt x="246" y="45"/>
                      </a:cubicBezTo>
                      <a:lnTo>
                        <a:pt x="246" y="266"/>
                      </a:lnTo>
                      <a:lnTo>
                        <a:pt x="246" y="487"/>
                      </a:lnTo>
                      <a:lnTo>
                        <a:pt x="246" y="487"/>
                      </a:lnTo>
                      <a:cubicBezTo>
                        <a:pt x="246" y="499"/>
                        <a:pt x="241" y="511"/>
                        <a:pt x="232" y="519"/>
                      </a:cubicBezTo>
                      <a:lnTo>
                        <a:pt x="232" y="519"/>
                      </a:lnTo>
                      <a:cubicBezTo>
                        <a:pt x="225" y="527"/>
                        <a:pt x="213" y="533"/>
                        <a:pt x="201" y="53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6" name="Freeform 124">
                  <a:extLst>
                    <a:ext uri="{FF2B5EF4-FFF2-40B4-BE49-F238E27FC236}">
                      <a16:creationId xmlns:a16="http://schemas.microsoft.com/office/drawing/2014/main" id="{C793C191-DF5C-45DA-9AFE-65A40503DE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544153" y="9000245"/>
                  <a:ext cx="307604" cy="664647"/>
                </a:xfrm>
                <a:custGeom>
                  <a:avLst/>
                  <a:gdLst>
                    <a:gd name="T0" fmla="*/ 201 w 247"/>
                    <a:gd name="T1" fmla="*/ 532 h 533"/>
                    <a:gd name="T2" fmla="*/ 122 w 247"/>
                    <a:gd name="T3" fmla="*/ 532 h 533"/>
                    <a:gd name="T4" fmla="*/ 45 w 247"/>
                    <a:gd name="T5" fmla="*/ 532 h 533"/>
                    <a:gd name="T6" fmla="*/ 45 w 247"/>
                    <a:gd name="T7" fmla="*/ 532 h 533"/>
                    <a:gd name="T8" fmla="*/ 12 w 247"/>
                    <a:gd name="T9" fmla="*/ 519 h 533"/>
                    <a:gd name="T10" fmla="*/ 12 w 247"/>
                    <a:gd name="T11" fmla="*/ 519 h 533"/>
                    <a:gd name="T12" fmla="*/ 0 w 247"/>
                    <a:gd name="T13" fmla="*/ 487 h 533"/>
                    <a:gd name="T14" fmla="*/ 0 w 247"/>
                    <a:gd name="T15" fmla="*/ 266 h 533"/>
                    <a:gd name="T16" fmla="*/ 0 w 247"/>
                    <a:gd name="T17" fmla="*/ 45 h 533"/>
                    <a:gd name="T18" fmla="*/ 0 w 247"/>
                    <a:gd name="T19" fmla="*/ 45 h 533"/>
                    <a:gd name="T20" fmla="*/ 12 w 247"/>
                    <a:gd name="T21" fmla="*/ 13 h 533"/>
                    <a:gd name="T22" fmla="*/ 12 w 247"/>
                    <a:gd name="T23" fmla="*/ 13 h 533"/>
                    <a:gd name="T24" fmla="*/ 45 w 247"/>
                    <a:gd name="T25" fmla="*/ 0 h 533"/>
                    <a:gd name="T26" fmla="*/ 122 w 247"/>
                    <a:gd name="T27" fmla="*/ 0 h 533"/>
                    <a:gd name="T28" fmla="*/ 201 w 247"/>
                    <a:gd name="T29" fmla="*/ 0 h 533"/>
                    <a:gd name="T30" fmla="*/ 201 w 247"/>
                    <a:gd name="T31" fmla="*/ 0 h 533"/>
                    <a:gd name="T32" fmla="*/ 232 w 247"/>
                    <a:gd name="T33" fmla="*/ 13 h 533"/>
                    <a:gd name="T34" fmla="*/ 232 w 247"/>
                    <a:gd name="T35" fmla="*/ 13 h 533"/>
                    <a:gd name="T36" fmla="*/ 246 w 247"/>
                    <a:gd name="T37" fmla="*/ 45 h 533"/>
                    <a:gd name="T38" fmla="*/ 246 w 247"/>
                    <a:gd name="T39" fmla="*/ 266 h 533"/>
                    <a:gd name="T40" fmla="*/ 246 w 247"/>
                    <a:gd name="T41" fmla="*/ 487 h 533"/>
                    <a:gd name="T42" fmla="*/ 246 w 247"/>
                    <a:gd name="T43" fmla="*/ 487 h 533"/>
                    <a:gd name="T44" fmla="*/ 232 w 247"/>
                    <a:gd name="T45" fmla="*/ 519 h 533"/>
                    <a:gd name="T46" fmla="*/ 232 w 247"/>
                    <a:gd name="T47" fmla="*/ 519 h 533"/>
                    <a:gd name="T48" fmla="*/ 201 w 247"/>
                    <a:gd name="T49" fmla="*/ 532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7" h="533">
                      <a:moveTo>
                        <a:pt x="201" y="532"/>
                      </a:moveTo>
                      <a:lnTo>
                        <a:pt x="122" y="532"/>
                      </a:lnTo>
                      <a:lnTo>
                        <a:pt x="45" y="532"/>
                      </a:lnTo>
                      <a:lnTo>
                        <a:pt x="45" y="532"/>
                      </a:lnTo>
                      <a:cubicBezTo>
                        <a:pt x="32" y="532"/>
                        <a:pt x="21" y="527"/>
                        <a:pt x="12" y="519"/>
                      </a:cubicBezTo>
                      <a:lnTo>
                        <a:pt x="12" y="519"/>
                      </a:lnTo>
                      <a:cubicBezTo>
                        <a:pt x="4" y="510"/>
                        <a:pt x="0" y="499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4" y="21"/>
                        <a:pt x="12" y="13"/>
                      </a:cubicBezTo>
                      <a:lnTo>
                        <a:pt x="12" y="13"/>
                      </a:lnTo>
                      <a:cubicBezTo>
                        <a:pt x="21" y="5"/>
                        <a:pt x="32" y="0"/>
                        <a:pt x="45" y="0"/>
                      </a:cubicBezTo>
                      <a:lnTo>
                        <a:pt x="122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cubicBezTo>
                        <a:pt x="213" y="0"/>
                        <a:pt x="225" y="5"/>
                        <a:pt x="232" y="13"/>
                      </a:cubicBezTo>
                      <a:lnTo>
                        <a:pt x="232" y="13"/>
                      </a:lnTo>
                      <a:cubicBezTo>
                        <a:pt x="241" y="21"/>
                        <a:pt x="246" y="33"/>
                        <a:pt x="246" y="45"/>
                      </a:cubicBezTo>
                      <a:lnTo>
                        <a:pt x="246" y="266"/>
                      </a:lnTo>
                      <a:lnTo>
                        <a:pt x="246" y="487"/>
                      </a:lnTo>
                      <a:lnTo>
                        <a:pt x="246" y="487"/>
                      </a:lnTo>
                      <a:cubicBezTo>
                        <a:pt x="246" y="499"/>
                        <a:pt x="241" y="510"/>
                        <a:pt x="232" y="519"/>
                      </a:cubicBezTo>
                      <a:lnTo>
                        <a:pt x="232" y="519"/>
                      </a:lnTo>
                      <a:cubicBezTo>
                        <a:pt x="225" y="527"/>
                        <a:pt x="213" y="532"/>
                        <a:pt x="201" y="53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7" name="Freeform 125">
                  <a:extLst>
                    <a:ext uri="{FF2B5EF4-FFF2-40B4-BE49-F238E27FC236}">
                      <a16:creationId xmlns:a16="http://schemas.microsoft.com/office/drawing/2014/main" id="{0864035E-9D84-4BD5-B0C2-171879BDE3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544153" y="9857143"/>
                  <a:ext cx="307604" cy="664647"/>
                </a:xfrm>
                <a:custGeom>
                  <a:avLst/>
                  <a:gdLst>
                    <a:gd name="T0" fmla="*/ 201 w 247"/>
                    <a:gd name="T1" fmla="*/ 533 h 534"/>
                    <a:gd name="T2" fmla="*/ 122 w 247"/>
                    <a:gd name="T3" fmla="*/ 533 h 534"/>
                    <a:gd name="T4" fmla="*/ 45 w 247"/>
                    <a:gd name="T5" fmla="*/ 533 h 534"/>
                    <a:gd name="T6" fmla="*/ 45 w 247"/>
                    <a:gd name="T7" fmla="*/ 533 h 534"/>
                    <a:gd name="T8" fmla="*/ 12 w 247"/>
                    <a:gd name="T9" fmla="*/ 520 h 534"/>
                    <a:gd name="T10" fmla="*/ 12 w 247"/>
                    <a:gd name="T11" fmla="*/ 520 h 534"/>
                    <a:gd name="T12" fmla="*/ 0 w 247"/>
                    <a:gd name="T13" fmla="*/ 487 h 534"/>
                    <a:gd name="T14" fmla="*/ 0 w 247"/>
                    <a:gd name="T15" fmla="*/ 266 h 534"/>
                    <a:gd name="T16" fmla="*/ 0 w 247"/>
                    <a:gd name="T17" fmla="*/ 46 h 534"/>
                    <a:gd name="T18" fmla="*/ 0 w 247"/>
                    <a:gd name="T19" fmla="*/ 46 h 534"/>
                    <a:gd name="T20" fmla="*/ 12 w 247"/>
                    <a:gd name="T21" fmla="*/ 14 h 534"/>
                    <a:gd name="T22" fmla="*/ 12 w 247"/>
                    <a:gd name="T23" fmla="*/ 14 h 534"/>
                    <a:gd name="T24" fmla="*/ 45 w 247"/>
                    <a:gd name="T25" fmla="*/ 0 h 534"/>
                    <a:gd name="T26" fmla="*/ 122 w 247"/>
                    <a:gd name="T27" fmla="*/ 0 h 534"/>
                    <a:gd name="T28" fmla="*/ 201 w 247"/>
                    <a:gd name="T29" fmla="*/ 0 h 534"/>
                    <a:gd name="T30" fmla="*/ 201 w 247"/>
                    <a:gd name="T31" fmla="*/ 0 h 534"/>
                    <a:gd name="T32" fmla="*/ 232 w 247"/>
                    <a:gd name="T33" fmla="*/ 14 h 534"/>
                    <a:gd name="T34" fmla="*/ 232 w 247"/>
                    <a:gd name="T35" fmla="*/ 14 h 534"/>
                    <a:gd name="T36" fmla="*/ 246 w 247"/>
                    <a:gd name="T37" fmla="*/ 46 h 534"/>
                    <a:gd name="T38" fmla="*/ 246 w 247"/>
                    <a:gd name="T39" fmla="*/ 266 h 534"/>
                    <a:gd name="T40" fmla="*/ 246 w 247"/>
                    <a:gd name="T41" fmla="*/ 487 h 534"/>
                    <a:gd name="T42" fmla="*/ 246 w 247"/>
                    <a:gd name="T43" fmla="*/ 487 h 534"/>
                    <a:gd name="T44" fmla="*/ 232 w 247"/>
                    <a:gd name="T45" fmla="*/ 520 h 534"/>
                    <a:gd name="T46" fmla="*/ 232 w 247"/>
                    <a:gd name="T47" fmla="*/ 520 h 534"/>
                    <a:gd name="T48" fmla="*/ 201 w 247"/>
                    <a:gd name="T49" fmla="*/ 533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7" h="534">
                      <a:moveTo>
                        <a:pt x="201" y="533"/>
                      </a:moveTo>
                      <a:lnTo>
                        <a:pt x="122" y="533"/>
                      </a:lnTo>
                      <a:lnTo>
                        <a:pt x="45" y="533"/>
                      </a:lnTo>
                      <a:lnTo>
                        <a:pt x="45" y="533"/>
                      </a:lnTo>
                      <a:cubicBezTo>
                        <a:pt x="32" y="533"/>
                        <a:pt x="21" y="528"/>
                        <a:pt x="12" y="520"/>
                      </a:cubicBezTo>
                      <a:lnTo>
                        <a:pt x="12" y="520"/>
                      </a:lnTo>
                      <a:cubicBezTo>
                        <a:pt x="4" y="511"/>
                        <a:pt x="0" y="500"/>
                        <a:pt x="0" y="487"/>
                      </a:cubicBezTo>
                      <a:lnTo>
                        <a:pt x="0" y="266"/>
                      </a:lnTo>
                      <a:lnTo>
                        <a:pt x="0" y="46"/>
                      </a:lnTo>
                      <a:lnTo>
                        <a:pt x="0" y="46"/>
                      </a:lnTo>
                      <a:cubicBezTo>
                        <a:pt x="0" y="33"/>
                        <a:pt x="4" y="22"/>
                        <a:pt x="12" y="14"/>
                      </a:cubicBezTo>
                      <a:lnTo>
                        <a:pt x="12" y="14"/>
                      </a:lnTo>
                      <a:cubicBezTo>
                        <a:pt x="21" y="5"/>
                        <a:pt x="32" y="0"/>
                        <a:pt x="45" y="0"/>
                      </a:cubicBezTo>
                      <a:lnTo>
                        <a:pt x="122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cubicBezTo>
                        <a:pt x="213" y="0"/>
                        <a:pt x="225" y="5"/>
                        <a:pt x="232" y="14"/>
                      </a:cubicBezTo>
                      <a:lnTo>
                        <a:pt x="232" y="14"/>
                      </a:lnTo>
                      <a:cubicBezTo>
                        <a:pt x="241" y="22"/>
                        <a:pt x="246" y="33"/>
                        <a:pt x="246" y="46"/>
                      </a:cubicBezTo>
                      <a:lnTo>
                        <a:pt x="246" y="266"/>
                      </a:lnTo>
                      <a:lnTo>
                        <a:pt x="246" y="487"/>
                      </a:lnTo>
                      <a:lnTo>
                        <a:pt x="246" y="487"/>
                      </a:lnTo>
                      <a:cubicBezTo>
                        <a:pt x="246" y="500"/>
                        <a:pt x="241" y="511"/>
                        <a:pt x="232" y="520"/>
                      </a:cubicBezTo>
                      <a:lnTo>
                        <a:pt x="232" y="520"/>
                      </a:lnTo>
                      <a:cubicBezTo>
                        <a:pt x="225" y="528"/>
                        <a:pt x="213" y="533"/>
                        <a:pt x="201" y="53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8" name="Freeform 126">
                  <a:extLst>
                    <a:ext uri="{FF2B5EF4-FFF2-40B4-BE49-F238E27FC236}">
                      <a16:creationId xmlns:a16="http://schemas.microsoft.com/office/drawing/2014/main" id="{F30C3898-FD1B-4A55-BFEC-DFFC13D6B3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544153" y="10719535"/>
                  <a:ext cx="307604" cy="664643"/>
                </a:xfrm>
                <a:custGeom>
                  <a:avLst/>
                  <a:gdLst>
                    <a:gd name="T0" fmla="*/ 201 w 247"/>
                    <a:gd name="T1" fmla="*/ 532 h 533"/>
                    <a:gd name="T2" fmla="*/ 122 w 247"/>
                    <a:gd name="T3" fmla="*/ 532 h 533"/>
                    <a:gd name="T4" fmla="*/ 45 w 247"/>
                    <a:gd name="T5" fmla="*/ 532 h 533"/>
                    <a:gd name="T6" fmla="*/ 45 w 247"/>
                    <a:gd name="T7" fmla="*/ 532 h 533"/>
                    <a:gd name="T8" fmla="*/ 12 w 247"/>
                    <a:gd name="T9" fmla="*/ 519 h 533"/>
                    <a:gd name="T10" fmla="*/ 12 w 247"/>
                    <a:gd name="T11" fmla="*/ 519 h 533"/>
                    <a:gd name="T12" fmla="*/ 0 w 247"/>
                    <a:gd name="T13" fmla="*/ 487 h 533"/>
                    <a:gd name="T14" fmla="*/ 0 w 247"/>
                    <a:gd name="T15" fmla="*/ 266 h 533"/>
                    <a:gd name="T16" fmla="*/ 0 w 247"/>
                    <a:gd name="T17" fmla="*/ 45 h 533"/>
                    <a:gd name="T18" fmla="*/ 0 w 247"/>
                    <a:gd name="T19" fmla="*/ 45 h 533"/>
                    <a:gd name="T20" fmla="*/ 12 w 247"/>
                    <a:gd name="T21" fmla="*/ 13 h 533"/>
                    <a:gd name="T22" fmla="*/ 12 w 247"/>
                    <a:gd name="T23" fmla="*/ 13 h 533"/>
                    <a:gd name="T24" fmla="*/ 45 w 247"/>
                    <a:gd name="T25" fmla="*/ 0 h 533"/>
                    <a:gd name="T26" fmla="*/ 122 w 247"/>
                    <a:gd name="T27" fmla="*/ 0 h 533"/>
                    <a:gd name="T28" fmla="*/ 201 w 247"/>
                    <a:gd name="T29" fmla="*/ 0 h 533"/>
                    <a:gd name="T30" fmla="*/ 201 w 247"/>
                    <a:gd name="T31" fmla="*/ 0 h 533"/>
                    <a:gd name="T32" fmla="*/ 232 w 247"/>
                    <a:gd name="T33" fmla="*/ 13 h 533"/>
                    <a:gd name="T34" fmla="*/ 232 w 247"/>
                    <a:gd name="T35" fmla="*/ 13 h 533"/>
                    <a:gd name="T36" fmla="*/ 246 w 247"/>
                    <a:gd name="T37" fmla="*/ 45 h 533"/>
                    <a:gd name="T38" fmla="*/ 246 w 247"/>
                    <a:gd name="T39" fmla="*/ 266 h 533"/>
                    <a:gd name="T40" fmla="*/ 246 w 247"/>
                    <a:gd name="T41" fmla="*/ 487 h 533"/>
                    <a:gd name="T42" fmla="*/ 246 w 247"/>
                    <a:gd name="T43" fmla="*/ 487 h 533"/>
                    <a:gd name="T44" fmla="*/ 232 w 247"/>
                    <a:gd name="T45" fmla="*/ 519 h 533"/>
                    <a:gd name="T46" fmla="*/ 232 w 247"/>
                    <a:gd name="T47" fmla="*/ 519 h 533"/>
                    <a:gd name="T48" fmla="*/ 201 w 247"/>
                    <a:gd name="T49" fmla="*/ 532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7" h="533">
                      <a:moveTo>
                        <a:pt x="201" y="532"/>
                      </a:moveTo>
                      <a:lnTo>
                        <a:pt x="122" y="532"/>
                      </a:lnTo>
                      <a:lnTo>
                        <a:pt x="45" y="532"/>
                      </a:lnTo>
                      <a:lnTo>
                        <a:pt x="45" y="532"/>
                      </a:lnTo>
                      <a:cubicBezTo>
                        <a:pt x="32" y="532"/>
                        <a:pt x="21" y="527"/>
                        <a:pt x="12" y="519"/>
                      </a:cubicBezTo>
                      <a:lnTo>
                        <a:pt x="12" y="519"/>
                      </a:lnTo>
                      <a:cubicBezTo>
                        <a:pt x="4" y="511"/>
                        <a:pt x="0" y="500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4" y="22"/>
                        <a:pt x="12" y="13"/>
                      </a:cubicBezTo>
                      <a:lnTo>
                        <a:pt x="12" y="13"/>
                      </a:lnTo>
                      <a:cubicBezTo>
                        <a:pt x="21" y="5"/>
                        <a:pt x="32" y="0"/>
                        <a:pt x="45" y="0"/>
                      </a:cubicBezTo>
                      <a:lnTo>
                        <a:pt x="122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cubicBezTo>
                        <a:pt x="213" y="0"/>
                        <a:pt x="225" y="5"/>
                        <a:pt x="232" y="13"/>
                      </a:cubicBezTo>
                      <a:lnTo>
                        <a:pt x="232" y="13"/>
                      </a:lnTo>
                      <a:cubicBezTo>
                        <a:pt x="241" y="22"/>
                        <a:pt x="246" y="33"/>
                        <a:pt x="246" y="45"/>
                      </a:cubicBezTo>
                      <a:lnTo>
                        <a:pt x="246" y="266"/>
                      </a:lnTo>
                      <a:lnTo>
                        <a:pt x="246" y="487"/>
                      </a:lnTo>
                      <a:lnTo>
                        <a:pt x="246" y="487"/>
                      </a:lnTo>
                      <a:cubicBezTo>
                        <a:pt x="246" y="500"/>
                        <a:pt x="241" y="511"/>
                        <a:pt x="232" y="519"/>
                      </a:cubicBezTo>
                      <a:lnTo>
                        <a:pt x="232" y="519"/>
                      </a:lnTo>
                      <a:cubicBezTo>
                        <a:pt x="225" y="527"/>
                        <a:pt x="213" y="532"/>
                        <a:pt x="201" y="53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9" name="Freeform 127">
                  <a:extLst>
                    <a:ext uri="{FF2B5EF4-FFF2-40B4-BE49-F238E27FC236}">
                      <a16:creationId xmlns:a16="http://schemas.microsoft.com/office/drawing/2014/main" id="{E348709A-3244-4A65-9F76-F4FD82EE07E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60489" y="7280958"/>
                  <a:ext cx="307604" cy="664643"/>
                </a:xfrm>
                <a:custGeom>
                  <a:avLst/>
                  <a:gdLst>
                    <a:gd name="T0" fmla="*/ 201 w 246"/>
                    <a:gd name="T1" fmla="*/ 533 h 534"/>
                    <a:gd name="T2" fmla="*/ 122 w 246"/>
                    <a:gd name="T3" fmla="*/ 533 h 534"/>
                    <a:gd name="T4" fmla="*/ 44 w 246"/>
                    <a:gd name="T5" fmla="*/ 533 h 534"/>
                    <a:gd name="T6" fmla="*/ 44 w 246"/>
                    <a:gd name="T7" fmla="*/ 533 h 534"/>
                    <a:gd name="T8" fmla="*/ 12 w 246"/>
                    <a:gd name="T9" fmla="*/ 519 h 534"/>
                    <a:gd name="T10" fmla="*/ 12 w 246"/>
                    <a:gd name="T11" fmla="*/ 519 h 534"/>
                    <a:gd name="T12" fmla="*/ 0 w 246"/>
                    <a:gd name="T13" fmla="*/ 487 h 534"/>
                    <a:gd name="T14" fmla="*/ 0 w 246"/>
                    <a:gd name="T15" fmla="*/ 266 h 534"/>
                    <a:gd name="T16" fmla="*/ 0 w 246"/>
                    <a:gd name="T17" fmla="*/ 45 h 534"/>
                    <a:gd name="T18" fmla="*/ 0 w 246"/>
                    <a:gd name="T19" fmla="*/ 45 h 534"/>
                    <a:gd name="T20" fmla="*/ 12 w 246"/>
                    <a:gd name="T21" fmla="*/ 13 h 534"/>
                    <a:gd name="T22" fmla="*/ 12 w 246"/>
                    <a:gd name="T23" fmla="*/ 13 h 534"/>
                    <a:gd name="T24" fmla="*/ 44 w 246"/>
                    <a:gd name="T25" fmla="*/ 0 h 534"/>
                    <a:gd name="T26" fmla="*/ 122 w 246"/>
                    <a:gd name="T27" fmla="*/ 0 h 534"/>
                    <a:gd name="T28" fmla="*/ 201 w 246"/>
                    <a:gd name="T29" fmla="*/ 0 h 534"/>
                    <a:gd name="T30" fmla="*/ 201 w 246"/>
                    <a:gd name="T31" fmla="*/ 0 h 534"/>
                    <a:gd name="T32" fmla="*/ 232 w 246"/>
                    <a:gd name="T33" fmla="*/ 13 h 534"/>
                    <a:gd name="T34" fmla="*/ 232 w 246"/>
                    <a:gd name="T35" fmla="*/ 13 h 534"/>
                    <a:gd name="T36" fmla="*/ 245 w 246"/>
                    <a:gd name="T37" fmla="*/ 45 h 534"/>
                    <a:gd name="T38" fmla="*/ 245 w 246"/>
                    <a:gd name="T39" fmla="*/ 266 h 534"/>
                    <a:gd name="T40" fmla="*/ 245 w 246"/>
                    <a:gd name="T41" fmla="*/ 487 h 534"/>
                    <a:gd name="T42" fmla="*/ 245 w 246"/>
                    <a:gd name="T43" fmla="*/ 487 h 534"/>
                    <a:gd name="T44" fmla="*/ 232 w 246"/>
                    <a:gd name="T45" fmla="*/ 519 h 534"/>
                    <a:gd name="T46" fmla="*/ 232 w 246"/>
                    <a:gd name="T47" fmla="*/ 519 h 534"/>
                    <a:gd name="T48" fmla="*/ 201 w 246"/>
                    <a:gd name="T49" fmla="*/ 533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6" h="534">
                      <a:moveTo>
                        <a:pt x="201" y="533"/>
                      </a:moveTo>
                      <a:lnTo>
                        <a:pt x="122" y="533"/>
                      </a:lnTo>
                      <a:lnTo>
                        <a:pt x="44" y="533"/>
                      </a:lnTo>
                      <a:lnTo>
                        <a:pt x="44" y="533"/>
                      </a:lnTo>
                      <a:cubicBezTo>
                        <a:pt x="32" y="533"/>
                        <a:pt x="20" y="528"/>
                        <a:pt x="12" y="519"/>
                      </a:cubicBezTo>
                      <a:lnTo>
                        <a:pt x="12" y="519"/>
                      </a:lnTo>
                      <a:cubicBezTo>
                        <a:pt x="4" y="511"/>
                        <a:pt x="0" y="500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4" y="22"/>
                        <a:pt x="12" y="13"/>
                      </a:cubicBezTo>
                      <a:lnTo>
                        <a:pt x="12" y="13"/>
                      </a:lnTo>
                      <a:cubicBezTo>
                        <a:pt x="20" y="5"/>
                        <a:pt x="32" y="0"/>
                        <a:pt x="44" y="0"/>
                      </a:cubicBezTo>
                      <a:lnTo>
                        <a:pt x="122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cubicBezTo>
                        <a:pt x="213" y="0"/>
                        <a:pt x="224" y="5"/>
                        <a:pt x="232" y="13"/>
                      </a:cubicBezTo>
                      <a:lnTo>
                        <a:pt x="232" y="13"/>
                      </a:lnTo>
                      <a:cubicBezTo>
                        <a:pt x="241" y="22"/>
                        <a:pt x="245" y="33"/>
                        <a:pt x="245" y="45"/>
                      </a:cubicBezTo>
                      <a:lnTo>
                        <a:pt x="245" y="266"/>
                      </a:lnTo>
                      <a:lnTo>
                        <a:pt x="245" y="487"/>
                      </a:lnTo>
                      <a:lnTo>
                        <a:pt x="245" y="487"/>
                      </a:lnTo>
                      <a:cubicBezTo>
                        <a:pt x="245" y="500"/>
                        <a:pt x="241" y="511"/>
                        <a:pt x="232" y="519"/>
                      </a:cubicBezTo>
                      <a:lnTo>
                        <a:pt x="232" y="519"/>
                      </a:lnTo>
                      <a:cubicBezTo>
                        <a:pt x="224" y="528"/>
                        <a:pt x="213" y="533"/>
                        <a:pt x="201" y="53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0" name="Freeform 128">
                  <a:extLst>
                    <a:ext uri="{FF2B5EF4-FFF2-40B4-BE49-F238E27FC236}">
                      <a16:creationId xmlns:a16="http://schemas.microsoft.com/office/drawing/2014/main" id="{4411EAF8-EB67-47C7-90A0-850E9E8886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60489" y="8143347"/>
                  <a:ext cx="307604" cy="664647"/>
                </a:xfrm>
                <a:custGeom>
                  <a:avLst/>
                  <a:gdLst>
                    <a:gd name="T0" fmla="*/ 201 w 246"/>
                    <a:gd name="T1" fmla="*/ 533 h 534"/>
                    <a:gd name="T2" fmla="*/ 122 w 246"/>
                    <a:gd name="T3" fmla="*/ 533 h 534"/>
                    <a:gd name="T4" fmla="*/ 44 w 246"/>
                    <a:gd name="T5" fmla="*/ 533 h 534"/>
                    <a:gd name="T6" fmla="*/ 44 w 246"/>
                    <a:gd name="T7" fmla="*/ 533 h 534"/>
                    <a:gd name="T8" fmla="*/ 12 w 246"/>
                    <a:gd name="T9" fmla="*/ 519 h 534"/>
                    <a:gd name="T10" fmla="*/ 12 w 246"/>
                    <a:gd name="T11" fmla="*/ 519 h 534"/>
                    <a:gd name="T12" fmla="*/ 0 w 246"/>
                    <a:gd name="T13" fmla="*/ 487 h 534"/>
                    <a:gd name="T14" fmla="*/ 0 w 246"/>
                    <a:gd name="T15" fmla="*/ 266 h 534"/>
                    <a:gd name="T16" fmla="*/ 0 w 246"/>
                    <a:gd name="T17" fmla="*/ 45 h 534"/>
                    <a:gd name="T18" fmla="*/ 0 w 246"/>
                    <a:gd name="T19" fmla="*/ 45 h 534"/>
                    <a:gd name="T20" fmla="*/ 12 w 246"/>
                    <a:gd name="T21" fmla="*/ 13 h 534"/>
                    <a:gd name="T22" fmla="*/ 12 w 246"/>
                    <a:gd name="T23" fmla="*/ 13 h 534"/>
                    <a:gd name="T24" fmla="*/ 44 w 246"/>
                    <a:gd name="T25" fmla="*/ 0 h 534"/>
                    <a:gd name="T26" fmla="*/ 122 w 246"/>
                    <a:gd name="T27" fmla="*/ 0 h 534"/>
                    <a:gd name="T28" fmla="*/ 201 w 246"/>
                    <a:gd name="T29" fmla="*/ 0 h 534"/>
                    <a:gd name="T30" fmla="*/ 201 w 246"/>
                    <a:gd name="T31" fmla="*/ 0 h 534"/>
                    <a:gd name="T32" fmla="*/ 232 w 246"/>
                    <a:gd name="T33" fmla="*/ 13 h 534"/>
                    <a:gd name="T34" fmla="*/ 232 w 246"/>
                    <a:gd name="T35" fmla="*/ 13 h 534"/>
                    <a:gd name="T36" fmla="*/ 245 w 246"/>
                    <a:gd name="T37" fmla="*/ 45 h 534"/>
                    <a:gd name="T38" fmla="*/ 245 w 246"/>
                    <a:gd name="T39" fmla="*/ 266 h 534"/>
                    <a:gd name="T40" fmla="*/ 245 w 246"/>
                    <a:gd name="T41" fmla="*/ 487 h 534"/>
                    <a:gd name="T42" fmla="*/ 245 w 246"/>
                    <a:gd name="T43" fmla="*/ 487 h 534"/>
                    <a:gd name="T44" fmla="*/ 232 w 246"/>
                    <a:gd name="T45" fmla="*/ 519 h 534"/>
                    <a:gd name="T46" fmla="*/ 232 w 246"/>
                    <a:gd name="T47" fmla="*/ 519 h 534"/>
                    <a:gd name="T48" fmla="*/ 201 w 246"/>
                    <a:gd name="T49" fmla="*/ 533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6" h="534">
                      <a:moveTo>
                        <a:pt x="201" y="533"/>
                      </a:moveTo>
                      <a:lnTo>
                        <a:pt x="122" y="533"/>
                      </a:lnTo>
                      <a:lnTo>
                        <a:pt x="44" y="533"/>
                      </a:lnTo>
                      <a:lnTo>
                        <a:pt x="44" y="533"/>
                      </a:lnTo>
                      <a:cubicBezTo>
                        <a:pt x="32" y="533"/>
                        <a:pt x="20" y="527"/>
                        <a:pt x="12" y="519"/>
                      </a:cubicBezTo>
                      <a:lnTo>
                        <a:pt x="12" y="519"/>
                      </a:lnTo>
                      <a:cubicBezTo>
                        <a:pt x="4" y="511"/>
                        <a:pt x="0" y="499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4" y="21"/>
                        <a:pt x="12" y="13"/>
                      </a:cubicBezTo>
                      <a:lnTo>
                        <a:pt x="12" y="13"/>
                      </a:lnTo>
                      <a:cubicBezTo>
                        <a:pt x="20" y="5"/>
                        <a:pt x="32" y="0"/>
                        <a:pt x="44" y="0"/>
                      </a:cubicBezTo>
                      <a:lnTo>
                        <a:pt x="122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cubicBezTo>
                        <a:pt x="213" y="0"/>
                        <a:pt x="224" y="5"/>
                        <a:pt x="232" y="13"/>
                      </a:cubicBezTo>
                      <a:lnTo>
                        <a:pt x="232" y="13"/>
                      </a:lnTo>
                      <a:cubicBezTo>
                        <a:pt x="241" y="21"/>
                        <a:pt x="245" y="33"/>
                        <a:pt x="245" y="45"/>
                      </a:cubicBezTo>
                      <a:lnTo>
                        <a:pt x="245" y="266"/>
                      </a:lnTo>
                      <a:lnTo>
                        <a:pt x="245" y="487"/>
                      </a:lnTo>
                      <a:lnTo>
                        <a:pt x="245" y="487"/>
                      </a:lnTo>
                      <a:cubicBezTo>
                        <a:pt x="245" y="499"/>
                        <a:pt x="241" y="511"/>
                        <a:pt x="232" y="519"/>
                      </a:cubicBezTo>
                      <a:lnTo>
                        <a:pt x="232" y="519"/>
                      </a:lnTo>
                      <a:cubicBezTo>
                        <a:pt x="224" y="527"/>
                        <a:pt x="213" y="533"/>
                        <a:pt x="201" y="53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1" name="Freeform 129">
                  <a:extLst>
                    <a:ext uri="{FF2B5EF4-FFF2-40B4-BE49-F238E27FC236}">
                      <a16:creationId xmlns:a16="http://schemas.microsoft.com/office/drawing/2014/main" id="{9F7FDFE6-9F50-45B3-8437-824AD12E7A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60489" y="9000245"/>
                  <a:ext cx="307604" cy="664647"/>
                </a:xfrm>
                <a:custGeom>
                  <a:avLst/>
                  <a:gdLst>
                    <a:gd name="T0" fmla="*/ 201 w 246"/>
                    <a:gd name="T1" fmla="*/ 532 h 533"/>
                    <a:gd name="T2" fmla="*/ 122 w 246"/>
                    <a:gd name="T3" fmla="*/ 532 h 533"/>
                    <a:gd name="T4" fmla="*/ 44 w 246"/>
                    <a:gd name="T5" fmla="*/ 532 h 533"/>
                    <a:gd name="T6" fmla="*/ 44 w 246"/>
                    <a:gd name="T7" fmla="*/ 532 h 533"/>
                    <a:gd name="T8" fmla="*/ 12 w 246"/>
                    <a:gd name="T9" fmla="*/ 519 h 533"/>
                    <a:gd name="T10" fmla="*/ 12 w 246"/>
                    <a:gd name="T11" fmla="*/ 519 h 533"/>
                    <a:gd name="T12" fmla="*/ 0 w 246"/>
                    <a:gd name="T13" fmla="*/ 487 h 533"/>
                    <a:gd name="T14" fmla="*/ 0 w 246"/>
                    <a:gd name="T15" fmla="*/ 266 h 533"/>
                    <a:gd name="T16" fmla="*/ 0 w 246"/>
                    <a:gd name="T17" fmla="*/ 45 h 533"/>
                    <a:gd name="T18" fmla="*/ 0 w 246"/>
                    <a:gd name="T19" fmla="*/ 45 h 533"/>
                    <a:gd name="T20" fmla="*/ 12 w 246"/>
                    <a:gd name="T21" fmla="*/ 13 h 533"/>
                    <a:gd name="T22" fmla="*/ 12 w 246"/>
                    <a:gd name="T23" fmla="*/ 13 h 533"/>
                    <a:gd name="T24" fmla="*/ 44 w 246"/>
                    <a:gd name="T25" fmla="*/ 0 h 533"/>
                    <a:gd name="T26" fmla="*/ 122 w 246"/>
                    <a:gd name="T27" fmla="*/ 0 h 533"/>
                    <a:gd name="T28" fmla="*/ 201 w 246"/>
                    <a:gd name="T29" fmla="*/ 0 h 533"/>
                    <a:gd name="T30" fmla="*/ 201 w 246"/>
                    <a:gd name="T31" fmla="*/ 0 h 533"/>
                    <a:gd name="T32" fmla="*/ 232 w 246"/>
                    <a:gd name="T33" fmla="*/ 13 h 533"/>
                    <a:gd name="T34" fmla="*/ 232 w 246"/>
                    <a:gd name="T35" fmla="*/ 13 h 533"/>
                    <a:gd name="T36" fmla="*/ 245 w 246"/>
                    <a:gd name="T37" fmla="*/ 45 h 533"/>
                    <a:gd name="T38" fmla="*/ 245 w 246"/>
                    <a:gd name="T39" fmla="*/ 266 h 533"/>
                    <a:gd name="T40" fmla="*/ 245 w 246"/>
                    <a:gd name="T41" fmla="*/ 487 h 533"/>
                    <a:gd name="T42" fmla="*/ 245 w 246"/>
                    <a:gd name="T43" fmla="*/ 487 h 533"/>
                    <a:gd name="T44" fmla="*/ 232 w 246"/>
                    <a:gd name="T45" fmla="*/ 519 h 533"/>
                    <a:gd name="T46" fmla="*/ 232 w 246"/>
                    <a:gd name="T47" fmla="*/ 519 h 533"/>
                    <a:gd name="T48" fmla="*/ 201 w 246"/>
                    <a:gd name="T49" fmla="*/ 532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6" h="533">
                      <a:moveTo>
                        <a:pt x="201" y="532"/>
                      </a:moveTo>
                      <a:lnTo>
                        <a:pt x="122" y="532"/>
                      </a:lnTo>
                      <a:lnTo>
                        <a:pt x="44" y="532"/>
                      </a:lnTo>
                      <a:lnTo>
                        <a:pt x="44" y="532"/>
                      </a:lnTo>
                      <a:cubicBezTo>
                        <a:pt x="32" y="532"/>
                        <a:pt x="20" y="527"/>
                        <a:pt x="12" y="519"/>
                      </a:cubicBezTo>
                      <a:lnTo>
                        <a:pt x="12" y="519"/>
                      </a:lnTo>
                      <a:cubicBezTo>
                        <a:pt x="4" y="510"/>
                        <a:pt x="0" y="499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4" y="21"/>
                        <a:pt x="12" y="13"/>
                      </a:cubicBezTo>
                      <a:lnTo>
                        <a:pt x="12" y="13"/>
                      </a:lnTo>
                      <a:cubicBezTo>
                        <a:pt x="20" y="5"/>
                        <a:pt x="32" y="0"/>
                        <a:pt x="44" y="0"/>
                      </a:cubicBezTo>
                      <a:lnTo>
                        <a:pt x="122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cubicBezTo>
                        <a:pt x="213" y="0"/>
                        <a:pt x="224" y="5"/>
                        <a:pt x="232" y="13"/>
                      </a:cubicBezTo>
                      <a:lnTo>
                        <a:pt x="232" y="13"/>
                      </a:lnTo>
                      <a:cubicBezTo>
                        <a:pt x="241" y="21"/>
                        <a:pt x="245" y="33"/>
                        <a:pt x="245" y="45"/>
                      </a:cubicBezTo>
                      <a:lnTo>
                        <a:pt x="245" y="266"/>
                      </a:lnTo>
                      <a:lnTo>
                        <a:pt x="245" y="487"/>
                      </a:lnTo>
                      <a:lnTo>
                        <a:pt x="245" y="487"/>
                      </a:lnTo>
                      <a:cubicBezTo>
                        <a:pt x="245" y="499"/>
                        <a:pt x="241" y="510"/>
                        <a:pt x="232" y="519"/>
                      </a:cubicBezTo>
                      <a:lnTo>
                        <a:pt x="232" y="519"/>
                      </a:lnTo>
                      <a:cubicBezTo>
                        <a:pt x="224" y="527"/>
                        <a:pt x="213" y="532"/>
                        <a:pt x="201" y="53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2" name="Freeform 130">
                  <a:extLst>
                    <a:ext uri="{FF2B5EF4-FFF2-40B4-BE49-F238E27FC236}">
                      <a16:creationId xmlns:a16="http://schemas.microsoft.com/office/drawing/2014/main" id="{57BC09F2-84FB-48D4-A8C8-C93650AEEC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60489" y="9857143"/>
                  <a:ext cx="307604" cy="664647"/>
                </a:xfrm>
                <a:custGeom>
                  <a:avLst/>
                  <a:gdLst>
                    <a:gd name="T0" fmla="*/ 201 w 246"/>
                    <a:gd name="T1" fmla="*/ 533 h 534"/>
                    <a:gd name="T2" fmla="*/ 122 w 246"/>
                    <a:gd name="T3" fmla="*/ 533 h 534"/>
                    <a:gd name="T4" fmla="*/ 44 w 246"/>
                    <a:gd name="T5" fmla="*/ 533 h 534"/>
                    <a:gd name="T6" fmla="*/ 44 w 246"/>
                    <a:gd name="T7" fmla="*/ 533 h 534"/>
                    <a:gd name="T8" fmla="*/ 12 w 246"/>
                    <a:gd name="T9" fmla="*/ 520 h 534"/>
                    <a:gd name="T10" fmla="*/ 12 w 246"/>
                    <a:gd name="T11" fmla="*/ 520 h 534"/>
                    <a:gd name="T12" fmla="*/ 0 w 246"/>
                    <a:gd name="T13" fmla="*/ 487 h 534"/>
                    <a:gd name="T14" fmla="*/ 0 w 246"/>
                    <a:gd name="T15" fmla="*/ 266 h 534"/>
                    <a:gd name="T16" fmla="*/ 0 w 246"/>
                    <a:gd name="T17" fmla="*/ 46 h 534"/>
                    <a:gd name="T18" fmla="*/ 0 w 246"/>
                    <a:gd name="T19" fmla="*/ 46 h 534"/>
                    <a:gd name="T20" fmla="*/ 12 w 246"/>
                    <a:gd name="T21" fmla="*/ 14 h 534"/>
                    <a:gd name="T22" fmla="*/ 12 w 246"/>
                    <a:gd name="T23" fmla="*/ 14 h 534"/>
                    <a:gd name="T24" fmla="*/ 44 w 246"/>
                    <a:gd name="T25" fmla="*/ 0 h 534"/>
                    <a:gd name="T26" fmla="*/ 122 w 246"/>
                    <a:gd name="T27" fmla="*/ 0 h 534"/>
                    <a:gd name="T28" fmla="*/ 201 w 246"/>
                    <a:gd name="T29" fmla="*/ 0 h 534"/>
                    <a:gd name="T30" fmla="*/ 201 w 246"/>
                    <a:gd name="T31" fmla="*/ 0 h 534"/>
                    <a:gd name="T32" fmla="*/ 232 w 246"/>
                    <a:gd name="T33" fmla="*/ 14 h 534"/>
                    <a:gd name="T34" fmla="*/ 232 w 246"/>
                    <a:gd name="T35" fmla="*/ 14 h 534"/>
                    <a:gd name="T36" fmla="*/ 245 w 246"/>
                    <a:gd name="T37" fmla="*/ 46 h 534"/>
                    <a:gd name="T38" fmla="*/ 245 w 246"/>
                    <a:gd name="T39" fmla="*/ 266 h 534"/>
                    <a:gd name="T40" fmla="*/ 245 w 246"/>
                    <a:gd name="T41" fmla="*/ 487 h 534"/>
                    <a:gd name="T42" fmla="*/ 245 w 246"/>
                    <a:gd name="T43" fmla="*/ 487 h 534"/>
                    <a:gd name="T44" fmla="*/ 232 w 246"/>
                    <a:gd name="T45" fmla="*/ 520 h 534"/>
                    <a:gd name="T46" fmla="*/ 232 w 246"/>
                    <a:gd name="T47" fmla="*/ 520 h 534"/>
                    <a:gd name="T48" fmla="*/ 201 w 246"/>
                    <a:gd name="T49" fmla="*/ 533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6" h="534">
                      <a:moveTo>
                        <a:pt x="201" y="533"/>
                      </a:moveTo>
                      <a:lnTo>
                        <a:pt x="122" y="533"/>
                      </a:lnTo>
                      <a:lnTo>
                        <a:pt x="44" y="533"/>
                      </a:lnTo>
                      <a:lnTo>
                        <a:pt x="44" y="533"/>
                      </a:lnTo>
                      <a:cubicBezTo>
                        <a:pt x="32" y="533"/>
                        <a:pt x="20" y="528"/>
                        <a:pt x="12" y="520"/>
                      </a:cubicBezTo>
                      <a:lnTo>
                        <a:pt x="12" y="520"/>
                      </a:lnTo>
                      <a:cubicBezTo>
                        <a:pt x="4" y="511"/>
                        <a:pt x="0" y="500"/>
                        <a:pt x="0" y="487"/>
                      </a:cubicBezTo>
                      <a:lnTo>
                        <a:pt x="0" y="266"/>
                      </a:lnTo>
                      <a:lnTo>
                        <a:pt x="0" y="46"/>
                      </a:lnTo>
                      <a:lnTo>
                        <a:pt x="0" y="46"/>
                      </a:lnTo>
                      <a:cubicBezTo>
                        <a:pt x="0" y="33"/>
                        <a:pt x="4" y="22"/>
                        <a:pt x="12" y="14"/>
                      </a:cubicBezTo>
                      <a:lnTo>
                        <a:pt x="12" y="14"/>
                      </a:lnTo>
                      <a:cubicBezTo>
                        <a:pt x="20" y="5"/>
                        <a:pt x="32" y="0"/>
                        <a:pt x="44" y="0"/>
                      </a:cubicBezTo>
                      <a:lnTo>
                        <a:pt x="122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cubicBezTo>
                        <a:pt x="213" y="0"/>
                        <a:pt x="224" y="5"/>
                        <a:pt x="232" y="14"/>
                      </a:cubicBezTo>
                      <a:lnTo>
                        <a:pt x="232" y="14"/>
                      </a:lnTo>
                      <a:cubicBezTo>
                        <a:pt x="241" y="22"/>
                        <a:pt x="245" y="33"/>
                        <a:pt x="245" y="46"/>
                      </a:cubicBezTo>
                      <a:lnTo>
                        <a:pt x="245" y="266"/>
                      </a:lnTo>
                      <a:lnTo>
                        <a:pt x="245" y="487"/>
                      </a:lnTo>
                      <a:lnTo>
                        <a:pt x="245" y="487"/>
                      </a:lnTo>
                      <a:cubicBezTo>
                        <a:pt x="245" y="500"/>
                        <a:pt x="241" y="511"/>
                        <a:pt x="232" y="520"/>
                      </a:cubicBezTo>
                      <a:lnTo>
                        <a:pt x="232" y="520"/>
                      </a:lnTo>
                      <a:cubicBezTo>
                        <a:pt x="224" y="528"/>
                        <a:pt x="213" y="533"/>
                        <a:pt x="201" y="53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3" name="Freeform 131">
                  <a:extLst>
                    <a:ext uri="{FF2B5EF4-FFF2-40B4-BE49-F238E27FC236}">
                      <a16:creationId xmlns:a16="http://schemas.microsoft.com/office/drawing/2014/main" id="{8C7403AA-1F50-4DDF-BEF0-C5378E5848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060489" y="10719535"/>
                  <a:ext cx="307604" cy="664643"/>
                </a:xfrm>
                <a:custGeom>
                  <a:avLst/>
                  <a:gdLst>
                    <a:gd name="T0" fmla="*/ 201 w 246"/>
                    <a:gd name="T1" fmla="*/ 532 h 533"/>
                    <a:gd name="T2" fmla="*/ 122 w 246"/>
                    <a:gd name="T3" fmla="*/ 532 h 533"/>
                    <a:gd name="T4" fmla="*/ 44 w 246"/>
                    <a:gd name="T5" fmla="*/ 532 h 533"/>
                    <a:gd name="T6" fmla="*/ 44 w 246"/>
                    <a:gd name="T7" fmla="*/ 532 h 533"/>
                    <a:gd name="T8" fmla="*/ 12 w 246"/>
                    <a:gd name="T9" fmla="*/ 519 h 533"/>
                    <a:gd name="T10" fmla="*/ 12 w 246"/>
                    <a:gd name="T11" fmla="*/ 519 h 533"/>
                    <a:gd name="T12" fmla="*/ 0 w 246"/>
                    <a:gd name="T13" fmla="*/ 487 h 533"/>
                    <a:gd name="T14" fmla="*/ 0 w 246"/>
                    <a:gd name="T15" fmla="*/ 266 h 533"/>
                    <a:gd name="T16" fmla="*/ 0 w 246"/>
                    <a:gd name="T17" fmla="*/ 45 h 533"/>
                    <a:gd name="T18" fmla="*/ 0 w 246"/>
                    <a:gd name="T19" fmla="*/ 45 h 533"/>
                    <a:gd name="T20" fmla="*/ 12 w 246"/>
                    <a:gd name="T21" fmla="*/ 13 h 533"/>
                    <a:gd name="T22" fmla="*/ 12 w 246"/>
                    <a:gd name="T23" fmla="*/ 13 h 533"/>
                    <a:gd name="T24" fmla="*/ 44 w 246"/>
                    <a:gd name="T25" fmla="*/ 0 h 533"/>
                    <a:gd name="T26" fmla="*/ 122 w 246"/>
                    <a:gd name="T27" fmla="*/ 0 h 533"/>
                    <a:gd name="T28" fmla="*/ 201 w 246"/>
                    <a:gd name="T29" fmla="*/ 0 h 533"/>
                    <a:gd name="T30" fmla="*/ 201 w 246"/>
                    <a:gd name="T31" fmla="*/ 0 h 533"/>
                    <a:gd name="T32" fmla="*/ 232 w 246"/>
                    <a:gd name="T33" fmla="*/ 13 h 533"/>
                    <a:gd name="T34" fmla="*/ 232 w 246"/>
                    <a:gd name="T35" fmla="*/ 13 h 533"/>
                    <a:gd name="T36" fmla="*/ 245 w 246"/>
                    <a:gd name="T37" fmla="*/ 45 h 533"/>
                    <a:gd name="T38" fmla="*/ 245 w 246"/>
                    <a:gd name="T39" fmla="*/ 266 h 533"/>
                    <a:gd name="T40" fmla="*/ 245 w 246"/>
                    <a:gd name="T41" fmla="*/ 487 h 533"/>
                    <a:gd name="T42" fmla="*/ 245 w 246"/>
                    <a:gd name="T43" fmla="*/ 487 h 533"/>
                    <a:gd name="T44" fmla="*/ 232 w 246"/>
                    <a:gd name="T45" fmla="*/ 519 h 533"/>
                    <a:gd name="T46" fmla="*/ 232 w 246"/>
                    <a:gd name="T47" fmla="*/ 519 h 533"/>
                    <a:gd name="T48" fmla="*/ 201 w 246"/>
                    <a:gd name="T49" fmla="*/ 532 h 5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246" h="533">
                      <a:moveTo>
                        <a:pt x="201" y="532"/>
                      </a:moveTo>
                      <a:lnTo>
                        <a:pt x="122" y="532"/>
                      </a:lnTo>
                      <a:lnTo>
                        <a:pt x="44" y="532"/>
                      </a:lnTo>
                      <a:lnTo>
                        <a:pt x="44" y="532"/>
                      </a:lnTo>
                      <a:cubicBezTo>
                        <a:pt x="32" y="532"/>
                        <a:pt x="20" y="527"/>
                        <a:pt x="12" y="519"/>
                      </a:cubicBezTo>
                      <a:lnTo>
                        <a:pt x="12" y="519"/>
                      </a:lnTo>
                      <a:cubicBezTo>
                        <a:pt x="4" y="511"/>
                        <a:pt x="0" y="500"/>
                        <a:pt x="0" y="487"/>
                      </a:cubicBezTo>
                      <a:lnTo>
                        <a:pt x="0" y="266"/>
                      </a:lnTo>
                      <a:lnTo>
                        <a:pt x="0" y="45"/>
                      </a:lnTo>
                      <a:lnTo>
                        <a:pt x="0" y="45"/>
                      </a:lnTo>
                      <a:cubicBezTo>
                        <a:pt x="0" y="33"/>
                        <a:pt x="4" y="22"/>
                        <a:pt x="12" y="13"/>
                      </a:cubicBezTo>
                      <a:lnTo>
                        <a:pt x="12" y="13"/>
                      </a:lnTo>
                      <a:cubicBezTo>
                        <a:pt x="20" y="5"/>
                        <a:pt x="32" y="0"/>
                        <a:pt x="44" y="0"/>
                      </a:cubicBezTo>
                      <a:lnTo>
                        <a:pt x="122" y="0"/>
                      </a:lnTo>
                      <a:lnTo>
                        <a:pt x="201" y="0"/>
                      </a:lnTo>
                      <a:lnTo>
                        <a:pt x="201" y="0"/>
                      </a:lnTo>
                      <a:cubicBezTo>
                        <a:pt x="213" y="0"/>
                        <a:pt x="224" y="5"/>
                        <a:pt x="232" y="13"/>
                      </a:cubicBezTo>
                      <a:lnTo>
                        <a:pt x="232" y="13"/>
                      </a:lnTo>
                      <a:cubicBezTo>
                        <a:pt x="241" y="22"/>
                        <a:pt x="245" y="33"/>
                        <a:pt x="245" y="45"/>
                      </a:cubicBezTo>
                      <a:lnTo>
                        <a:pt x="245" y="266"/>
                      </a:lnTo>
                      <a:lnTo>
                        <a:pt x="245" y="487"/>
                      </a:lnTo>
                      <a:lnTo>
                        <a:pt x="245" y="487"/>
                      </a:lnTo>
                      <a:cubicBezTo>
                        <a:pt x="245" y="500"/>
                        <a:pt x="241" y="511"/>
                        <a:pt x="232" y="519"/>
                      </a:cubicBezTo>
                      <a:lnTo>
                        <a:pt x="232" y="519"/>
                      </a:lnTo>
                      <a:cubicBezTo>
                        <a:pt x="224" y="527"/>
                        <a:pt x="213" y="532"/>
                        <a:pt x="201" y="53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382D42B9-4CAB-467A-9435-429C7925C225}"/>
                </a:ext>
              </a:extLst>
            </p:cNvPr>
            <p:cNvGrpSpPr/>
            <p:nvPr/>
          </p:nvGrpSpPr>
          <p:grpSpPr>
            <a:xfrm>
              <a:off x="10387145" y="10192213"/>
              <a:ext cx="2966185" cy="2444355"/>
              <a:chOff x="10387145" y="10192213"/>
              <a:chExt cx="2966185" cy="2444355"/>
            </a:xfrm>
          </p:grpSpPr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5BB2337B-C445-4B12-A41D-2EEC6D116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7562" y="12290515"/>
                <a:ext cx="1488587" cy="126336"/>
              </a:xfrm>
              <a:custGeom>
                <a:avLst/>
                <a:gdLst>
                  <a:gd name="T0" fmla="*/ 1196 w 1197"/>
                  <a:gd name="T1" fmla="*/ 99 h 100"/>
                  <a:gd name="T2" fmla="*/ 0 w 1197"/>
                  <a:gd name="T3" fmla="*/ 99 h 100"/>
                  <a:gd name="T4" fmla="*/ 0 w 1197"/>
                  <a:gd name="T5" fmla="*/ 99 h 100"/>
                  <a:gd name="T6" fmla="*/ 33 w 1197"/>
                  <a:gd name="T7" fmla="*/ 0 h 100"/>
                  <a:gd name="T8" fmla="*/ 1193 w 1197"/>
                  <a:gd name="T9" fmla="*/ 0 h 100"/>
                  <a:gd name="T10" fmla="*/ 1193 w 1197"/>
                  <a:gd name="T11" fmla="*/ 0 h 100"/>
                  <a:gd name="T12" fmla="*/ 1189 w 1197"/>
                  <a:gd name="T13" fmla="*/ 44 h 100"/>
                  <a:gd name="T14" fmla="*/ 1189 w 1197"/>
                  <a:gd name="T15" fmla="*/ 44 h 100"/>
                  <a:gd name="T16" fmla="*/ 1196 w 1197"/>
                  <a:gd name="T17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97" h="100">
                    <a:moveTo>
                      <a:pt x="1196" y="99"/>
                    </a:moveTo>
                    <a:lnTo>
                      <a:pt x="0" y="99"/>
                    </a:lnTo>
                    <a:lnTo>
                      <a:pt x="0" y="99"/>
                    </a:lnTo>
                    <a:cubicBezTo>
                      <a:pt x="16" y="69"/>
                      <a:pt x="28" y="36"/>
                      <a:pt x="33" y="0"/>
                    </a:cubicBezTo>
                    <a:lnTo>
                      <a:pt x="1193" y="0"/>
                    </a:lnTo>
                    <a:lnTo>
                      <a:pt x="1193" y="0"/>
                    </a:lnTo>
                    <a:cubicBezTo>
                      <a:pt x="1191" y="14"/>
                      <a:pt x="1189" y="29"/>
                      <a:pt x="1189" y="44"/>
                    </a:cubicBezTo>
                    <a:lnTo>
                      <a:pt x="1189" y="44"/>
                    </a:lnTo>
                    <a:cubicBezTo>
                      <a:pt x="1189" y="63"/>
                      <a:pt x="1192" y="81"/>
                      <a:pt x="1196" y="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2F51DCC9-3D20-48BB-A9C2-40825DC9D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6014" y="12131218"/>
                <a:ext cx="1444640" cy="159297"/>
              </a:xfrm>
              <a:custGeom>
                <a:avLst/>
                <a:gdLst>
                  <a:gd name="T0" fmla="*/ 1160 w 1161"/>
                  <a:gd name="T1" fmla="*/ 128 h 129"/>
                  <a:gd name="T2" fmla="*/ 1160 w 1161"/>
                  <a:gd name="T3" fmla="*/ 128 h 129"/>
                  <a:gd name="T4" fmla="*/ 0 w 1161"/>
                  <a:gd name="T5" fmla="*/ 128 h 129"/>
                  <a:gd name="T6" fmla="*/ 0 w 1161"/>
                  <a:gd name="T7" fmla="*/ 128 h 129"/>
                  <a:gd name="T8" fmla="*/ 3 w 1161"/>
                  <a:gd name="T9" fmla="*/ 82 h 129"/>
                  <a:gd name="T10" fmla="*/ 3 w 1161"/>
                  <a:gd name="T11" fmla="*/ 82 h 129"/>
                  <a:gd name="T12" fmla="*/ 0 w 1161"/>
                  <a:gd name="T13" fmla="*/ 33 h 129"/>
                  <a:gd name="T14" fmla="*/ 28 w 1161"/>
                  <a:gd name="T15" fmla="*/ 33 h 129"/>
                  <a:gd name="T16" fmla="*/ 28 w 1161"/>
                  <a:gd name="T17" fmla="*/ 33 h 129"/>
                  <a:gd name="T18" fmla="*/ 76 w 1161"/>
                  <a:gd name="T19" fmla="*/ 0 h 129"/>
                  <a:gd name="T20" fmla="*/ 1110 w 1161"/>
                  <a:gd name="T21" fmla="*/ 0 h 129"/>
                  <a:gd name="T22" fmla="*/ 1110 w 1161"/>
                  <a:gd name="T23" fmla="*/ 0 h 129"/>
                  <a:gd name="T24" fmla="*/ 1093 w 1161"/>
                  <a:gd name="T25" fmla="*/ 46 h 129"/>
                  <a:gd name="T26" fmla="*/ 1093 w 1161"/>
                  <a:gd name="T27" fmla="*/ 46 h 129"/>
                  <a:gd name="T28" fmla="*/ 1154 w 1161"/>
                  <a:gd name="T29" fmla="*/ 128 h 129"/>
                  <a:gd name="T30" fmla="*/ 1160 w 1161"/>
                  <a:gd name="T31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61" h="129">
                    <a:moveTo>
                      <a:pt x="1160" y="128"/>
                    </a:moveTo>
                    <a:lnTo>
                      <a:pt x="1160" y="128"/>
                    </a:lnTo>
                    <a:lnTo>
                      <a:pt x="0" y="128"/>
                    </a:lnTo>
                    <a:lnTo>
                      <a:pt x="0" y="128"/>
                    </a:lnTo>
                    <a:cubicBezTo>
                      <a:pt x="2" y="113"/>
                      <a:pt x="3" y="98"/>
                      <a:pt x="3" y="82"/>
                    </a:cubicBezTo>
                    <a:lnTo>
                      <a:pt x="3" y="82"/>
                    </a:lnTo>
                    <a:cubicBezTo>
                      <a:pt x="3" y="65"/>
                      <a:pt x="2" y="49"/>
                      <a:pt x="0" y="33"/>
                    </a:cubicBezTo>
                    <a:lnTo>
                      <a:pt x="28" y="33"/>
                    </a:lnTo>
                    <a:lnTo>
                      <a:pt x="28" y="33"/>
                    </a:lnTo>
                    <a:cubicBezTo>
                      <a:pt x="50" y="33"/>
                      <a:pt x="69" y="20"/>
                      <a:pt x="76" y="0"/>
                    </a:cubicBezTo>
                    <a:lnTo>
                      <a:pt x="1110" y="0"/>
                    </a:lnTo>
                    <a:lnTo>
                      <a:pt x="1110" y="0"/>
                    </a:lnTo>
                    <a:cubicBezTo>
                      <a:pt x="1103" y="15"/>
                      <a:pt x="1097" y="31"/>
                      <a:pt x="1093" y="46"/>
                    </a:cubicBezTo>
                    <a:lnTo>
                      <a:pt x="1093" y="46"/>
                    </a:lnTo>
                    <a:cubicBezTo>
                      <a:pt x="1081" y="87"/>
                      <a:pt x="1111" y="128"/>
                      <a:pt x="1154" y="128"/>
                    </a:cubicBezTo>
                    <a:lnTo>
                      <a:pt x="1160" y="12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BDF6EF2B-F5CE-41A0-9B5C-384253B449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5029" y="12120232"/>
                <a:ext cx="1472107" cy="186760"/>
              </a:xfrm>
              <a:custGeom>
                <a:avLst/>
                <a:gdLst>
                  <a:gd name="T0" fmla="*/ 23 w 1183"/>
                  <a:gd name="T1" fmla="*/ 128 h 149"/>
                  <a:gd name="T2" fmla="*/ 1116 w 1183"/>
                  <a:gd name="T3" fmla="*/ 128 h 149"/>
                  <a:gd name="T4" fmla="*/ 1116 w 1183"/>
                  <a:gd name="T5" fmla="*/ 128 h 149"/>
                  <a:gd name="T6" fmla="*/ 1107 w 1183"/>
                  <a:gd name="T7" fmla="*/ 118 h 149"/>
                  <a:gd name="T8" fmla="*/ 1107 w 1183"/>
                  <a:gd name="T9" fmla="*/ 118 h 149"/>
                  <a:gd name="T10" fmla="*/ 1095 w 1183"/>
                  <a:gd name="T11" fmla="*/ 53 h 149"/>
                  <a:gd name="T12" fmla="*/ 1095 w 1183"/>
                  <a:gd name="T13" fmla="*/ 53 h 149"/>
                  <a:gd name="T14" fmla="*/ 1107 w 1183"/>
                  <a:gd name="T15" fmla="*/ 19 h 149"/>
                  <a:gd name="T16" fmla="*/ 95 w 1183"/>
                  <a:gd name="T17" fmla="*/ 19 h 149"/>
                  <a:gd name="T18" fmla="*/ 95 w 1183"/>
                  <a:gd name="T19" fmla="*/ 19 h 149"/>
                  <a:gd name="T20" fmla="*/ 40 w 1183"/>
                  <a:gd name="T21" fmla="*/ 52 h 149"/>
                  <a:gd name="T22" fmla="*/ 23 w 1183"/>
                  <a:gd name="T23" fmla="*/ 52 h 149"/>
                  <a:gd name="T24" fmla="*/ 23 w 1183"/>
                  <a:gd name="T25" fmla="*/ 52 h 149"/>
                  <a:gd name="T26" fmla="*/ 25 w 1183"/>
                  <a:gd name="T27" fmla="*/ 91 h 149"/>
                  <a:gd name="T28" fmla="*/ 25 w 1183"/>
                  <a:gd name="T29" fmla="*/ 91 h 149"/>
                  <a:gd name="T30" fmla="*/ 23 w 1183"/>
                  <a:gd name="T31" fmla="*/ 128 h 149"/>
                  <a:gd name="T32" fmla="*/ 1182 w 1183"/>
                  <a:gd name="T33" fmla="*/ 148 h 149"/>
                  <a:gd name="T34" fmla="*/ 0 w 1183"/>
                  <a:gd name="T35" fmla="*/ 148 h 149"/>
                  <a:gd name="T36" fmla="*/ 2 w 1183"/>
                  <a:gd name="T37" fmla="*/ 136 h 149"/>
                  <a:gd name="T38" fmla="*/ 2 w 1183"/>
                  <a:gd name="T39" fmla="*/ 136 h 149"/>
                  <a:gd name="T40" fmla="*/ 5 w 1183"/>
                  <a:gd name="T41" fmla="*/ 91 h 149"/>
                  <a:gd name="T42" fmla="*/ 5 w 1183"/>
                  <a:gd name="T43" fmla="*/ 91 h 149"/>
                  <a:gd name="T44" fmla="*/ 2 w 1183"/>
                  <a:gd name="T45" fmla="*/ 44 h 149"/>
                  <a:gd name="T46" fmla="*/ 0 w 1183"/>
                  <a:gd name="T47" fmla="*/ 33 h 149"/>
                  <a:gd name="T48" fmla="*/ 40 w 1183"/>
                  <a:gd name="T49" fmla="*/ 33 h 149"/>
                  <a:gd name="T50" fmla="*/ 40 w 1183"/>
                  <a:gd name="T51" fmla="*/ 33 h 149"/>
                  <a:gd name="T52" fmla="*/ 79 w 1183"/>
                  <a:gd name="T53" fmla="*/ 6 h 149"/>
                  <a:gd name="T54" fmla="*/ 81 w 1183"/>
                  <a:gd name="T55" fmla="*/ 0 h 149"/>
                  <a:gd name="T56" fmla="*/ 1137 w 1183"/>
                  <a:gd name="T57" fmla="*/ 0 h 149"/>
                  <a:gd name="T58" fmla="*/ 1131 w 1183"/>
                  <a:gd name="T59" fmla="*/ 14 h 149"/>
                  <a:gd name="T60" fmla="*/ 1131 w 1183"/>
                  <a:gd name="T61" fmla="*/ 14 h 149"/>
                  <a:gd name="T62" fmla="*/ 1114 w 1183"/>
                  <a:gd name="T63" fmla="*/ 58 h 149"/>
                  <a:gd name="T64" fmla="*/ 1114 w 1183"/>
                  <a:gd name="T65" fmla="*/ 58 h 149"/>
                  <a:gd name="T66" fmla="*/ 1123 w 1183"/>
                  <a:gd name="T67" fmla="*/ 106 h 149"/>
                  <a:gd name="T68" fmla="*/ 1123 w 1183"/>
                  <a:gd name="T69" fmla="*/ 106 h 149"/>
                  <a:gd name="T70" fmla="*/ 1166 w 1183"/>
                  <a:gd name="T71" fmla="*/ 128 h 149"/>
                  <a:gd name="T72" fmla="*/ 1182 w 1183"/>
                  <a:gd name="T73" fmla="*/ 128 h 149"/>
                  <a:gd name="T74" fmla="*/ 1182 w 1183"/>
                  <a:gd name="T75" fmla="*/ 14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83" h="149">
                    <a:moveTo>
                      <a:pt x="23" y="128"/>
                    </a:moveTo>
                    <a:lnTo>
                      <a:pt x="1116" y="128"/>
                    </a:lnTo>
                    <a:lnTo>
                      <a:pt x="1116" y="128"/>
                    </a:lnTo>
                    <a:cubicBezTo>
                      <a:pt x="1113" y="125"/>
                      <a:pt x="1109" y="121"/>
                      <a:pt x="1107" y="118"/>
                    </a:cubicBezTo>
                    <a:lnTo>
                      <a:pt x="1107" y="118"/>
                    </a:lnTo>
                    <a:cubicBezTo>
                      <a:pt x="1093" y="99"/>
                      <a:pt x="1089" y="76"/>
                      <a:pt x="1095" y="53"/>
                    </a:cubicBezTo>
                    <a:lnTo>
                      <a:pt x="1095" y="53"/>
                    </a:lnTo>
                    <a:cubicBezTo>
                      <a:pt x="1098" y="41"/>
                      <a:pt x="1102" y="30"/>
                      <a:pt x="1107" y="19"/>
                    </a:cubicBezTo>
                    <a:lnTo>
                      <a:pt x="95" y="19"/>
                    </a:lnTo>
                    <a:lnTo>
                      <a:pt x="95" y="19"/>
                    </a:lnTo>
                    <a:cubicBezTo>
                      <a:pt x="84" y="40"/>
                      <a:pt x="63" y="52"/>
                      <a:pt x="40" y="52"/>
                    </a:cubicBezTo>
                    <a:lnTo>
                      <a:pt x="23" y="52"/>
                    </a:lnTo>
                    <a:lnTo>
                      <a:pt x="23" y="52"/>
                    </a:lnTo>
                    <a:cubicBezTo>
                      <a:pt x="24" y="65"/>
                      <a:pt x="25" y="78"/>
                      <a:pt x="25" y="91"/>
                    </a:cubicBezTo>
                    <a:lnTo>
                      <a:pt x="25" y="91"/>
                    </a:lnTo>
                    <a:cubicBezTo>
                      <a:pt x="25" y="103"/>
                      <a:pt x="24" y="115"/>
                      <a:pt x="23" y="128"/>
                    </a:cubicBezTo>
                    <a:close/>
                    <a:moveTo>
                      <a:pt x="1182" y="148"/>
                    </a:moveTo>
                    <a:lnTo>
                      <a:pt x="0" y="148"/>
                    </a:lnTo>
                    <a:lnTo>
                      <a:pt x="2" y="136"/>
                    </a:lnTo>
                    <a:lnTo>
                      <a:pt x="2" y="136"/>
                    </a:lnTo>
                    <a:cubicBezTo>
                      <a:pt x="4" y="121"/>
                      <a:pt x="5" y="106"/>
                      <a:pt x="5" y="91"/>
                    </a:cubicBezTo>
                    <a:lnTo>
                      <a:pt x="5" y="91"/>
                    </a:lnTo>
                    <a:cubicBezTo>
                      <a:pt x="5" y="75"/>
                      <a:pt x="4" y="60"/>
                      <a:pt x="2" y="44"/>
                    </a:cubicBezTo>
                    <a:lnTo>
                      <a:pt x="0" y="33"/>
                    </a:lnTo>
                    <a:lnTo>
                      <a:pt x="40" y="33"/>
                    </a:lnTo>
                    <a:lnTo>
                      <a:pt x="40" y="33"/>
                    </a:lnTo>
                    <a:cubicBezTo>
                      <a:pt x="57" y="33"/>
                      <a:pt x="73" y="22"/>
                      <a:pt x="79" y="6"/>
                    </a:cubicBezTo>
                    <a:lnTo>
                      <a:pt x="81" y="0"/>
                    </a:lnTo>
                    <a:lnTo>
                      <a:pt x="1137" y="0"/>
                    </a:lnTo>
                    <a:lnTo>
                      <a:pt x="1131" y="14"/>
                    </a:lnTo>
                    <a:lnTo>
                      <a:pt x="1131" y="14"/>
                    </a:lnTo>
                    <a:cubicBezTo>
                      <a:pt x="1124" y="28"/>
                      <a:pt x="1119" y="43"/>
                      <a:pt x="1114" y="58"/>
                    </a:cubicBezTo>
                    <a:lnTo>
                      <a:pt x="1114" y="58"/>
                    </a:lnTo>
                    <a:cubicBezTo>
                      <a:pt x="1109" y="75"/>
                      <a:pt x="1113" y="93"/>
                      <a:pt x="1123" y="106"/>
                    </a:cubicBezTo>
                    <a:lnTo>
                      <a:pt x="1123" y="106"/>
                    </a:lnTo>
                    <a:cubicBezTo>
                      <a:pt x="1133" y="120"/>
                      <a:pt x="1149" y="128"/>
                      <a:pt x="1166" y="128"/>
                    </a:cubicBezTo>
                    <a:lnTo>
                      <a:pt x="1182" y="128"/>
                    </a:lnTo>
                    <a:lnTo>
                      <a:pt x="1182" y="14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135">
                <a:extLst>
                  <a:ext uri="{FF2B5EF4-FFF2-40B4-BE49-F238E27FC236}">
                    <a16:creationId xmlns:a16="http://schemas.microsoft.com/office/drawing/2014/main" id="{6BD44838-24F5-4F8D-AF7B-E1481FB3F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7003" y="11845585"/>
                <a:ext cx="774502" cy="774506"/>
              </a:xfrm>
              <a:custGeom>
                <a:avLst/>
                <a:gdLst>
                  <a:gd name="T0" fmla="*/ 621 w 622"/>
                  <a:gd name="T1" fmla="*/ 311 h 622"/>
                  <a:gd name="T2" fmla="*/ 621 w 622"/>
                  <a:gd name="T3" fmla="*/ 311 h 622"/>
                  <a:gd name="T4" fmla="*/ 618 w 622"/>
                  <a:gd name="T5" fmla="*/ 357 h 622"/>
                  <a:gd name="T6" fmla="*/ 618 w 622"/>
                  <a:gd name="T7" fmla="*/ 357 h 622"/>
                  <a:gd name="T8" fmla="*/ 585 w 622"/>
                  <a:gd name="T9" fmla="*/ 456 h 622"/>
                  <a:gd name="T10" fmla="*/ 585 w 622"/>
                  <a:gd name="T11" fmla="*/ 456 h 622"/>
                  <a:gd name="T12" fmla="*/ 311 w 622"/>
                  <a:gd name="T13" fmla="*/ 621 h 622"/>
                  <a:gd name="T14" fmla="*/ 311 w 622"/>
                  <a:gd name="T15" fmla="*/ 621 h 622"/>
                  <a:gd name="T16" fmla="*/ 0 w 622"/>
                  <a:gd name="T17" fmla="*/ 311 h 622"/>
                  <a:gd name="T18" fmla="*/ 0 w 622"/>
                  <a:gd name="T19" fmla="*/ 311 h 622"/>
                  <a:gd name="T20" fmla="*/ 4 w 622"/>
                  <a:gd name="T21" fmla="*/ 262 h 622"/>
                  <a:gd name="T22" fmla="*/ 4 w 622"/>
                  <a:gd name="T23" fmla="*/ 262 h 622"/>
                  <a:gd name="T24" fmla="*/ 311 w 622"/>
                  <a:gd name="T25" fmla="*/ 0 h 622"/>
                  <a:gd name="T26" fmla="*/ 311 w 622"/>
                  <a:gd name="T27" fmla="*/ 0 h 622"/>
                  <a:gd name="T28" fmla="*/ 610 w 622"/>
                  <a:gd name="T29" fmla="*/ 229 h 622"/>
                  <a:gd name="T30" fmla="*/ 610 w 622"/>
                  <a:gd name="T31" fmla="*/ 229 h 622"/>
                  <a:gd name="T32" fmla="*/ 618 w 622"/>
                  <a:gd name="T33" fmla="*/ 262 h 622"/>
                  <a:gd name="T34" fmla="*/ 618 w 622"/>
                  <a:gd name="T35" fmla="*/ 262 h 622"/>
                  <a:gd name="T36" fmla="*/ 621 w 622"/>
                  <a:gd name="T37" fmla="*/ 311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22" h="622">
                    <a:moveTo>
                      <a:pt x="621" y="311"/>
                    </a:moveTo>
                    <a:lnTo>
                      <a:pt x="621" y="311"/>
                    </a:lnTo>
                    <a:cubicBezTo>
                      <a:pt x="621" y="327"/>
                      <a:pt x="620" y="342"/>
                      <a:pt x="618" y="357"/>
                    </a:cubicBezTo>
                    <a:lnTo>
                      <a:pt x="618" y="357"/>
                    </a:lnTo>
                    <a:cubicBezTo>
                      <a:pt x="613" y="393"/>
                      <a:pt x="601" y="426"/>
                      <a:pt x="585" y="456"/>
                    </a:cubicBezTo>
                    <a:lnTo>
                      <a:pt x="585" y="456"/>
                    </a:lnTo>
                    <a:cubicBezTo>
                      <a:pt x="533" y="554"/>
                      <a:pt x="430" y="621"/>
                      <a:pt x="311" y="621"/>
                    </a:cubicBezTo>
                    <a:lnTo>
                      <a:pt x="311" y="621"/>
                    </a:lnTo>
                    <a:cubicBezTo>
                      <a:pt x="139" y="621"/>
                      <a:pt x="0" y="482"/>
                      <a:pt x="0" y="311"/>
                    </a:cubicBezTo>
                    <a:lnTo>
                      <a:pt x="0" y="311"/>
                    </a:lnTo>
                    <a:cubicBezTo>
                      <a:pt x="0" y="294"/>
                      <a:pt x="2" y="278"/>
                      <a:pt x="4" y="262"/>
                    </a:cubicBezTo>
                    <a:lnTo>
                      <a:pt x="4" y="262"/>
                    </a:lnTo>
                    <a:cubicBezTo>
                      <a:pt x="27" y="114"/>
                      <a:pt x="156" y="0"/>
                      <a:pt x="311" y="0"/>
                    </a:cubicBezTo>
                    <a:lnTo>
                      <a:pt x="311" y="0"/>
                    </a:lnTo>
                    <a:cubicBezTo>
                      <a:pt x="454" y="0"/>
                      <a:pt x="575" y="97"/>
                      <a:pt x="610" y="229"/>
                    </a:cubicBezTo>
                    <a:lnTo>
                      <a:pt x="610" y="229"/>
                    </a:lnTo>
                    <a:cubicBezTo>
                      <a:pt x="613" y="240"/>
                      <a:pt x="616" y="251"/>
                      <a:pt x="618" y="262"/>
                    </a:cubicBezTo>
                    <a:lnTo>
                      <a:pt x="618" y="262"/>
                    </a:lnTo>
                    <a:cubicBezTo>
                      <a:pt x="620" y="278"/>
                      <a:pt x="621" y="294"/>
                      <a:pt x="621" y="3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C206C50B-6E17-43FB-8789-DF90AC9E0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6018" y="11834599"/>
                <a:ext cx="796474" cy="801969"/>
              </a:xfrm>
              <a:custGeom>
                <a:avLst/>
                <a:gdLst>
                  <a:gd name="T0" fmla="*/ 320 w 641"/>
                  <a:gd name="T1" fmla="*/ 20 h 642"/>
                  <a:gd name="T2" fmla="*/ 320 w 641"/>
                  <a:gd name="T3" fmla="*/ 20 h 642"/>
                  <a:gd name="T4" fmla="*/ 23 w 641"/>
                  <a:gd name="T5" fmla="*/ 274 h 642"/>
                  <a:gd name="T6" fmla="*/ 23 w 641"/>
                  <a:gd name="T7" fmla="*/ 274 h 642"/>
                  <a:gd name="T8" fmla="*/ 19 w 641"/>
                  <a:gd name="T9" fmla="*/ 321 h 642"/>
                  <a:gd name="T10" fmla="*/ 19 w 641"/>
                  <a:gd name="T11" fmla="*/ 321 h 642"/>
                  <a:gd name="T12" fmla="*/ 320 w 641"/>
                  <a:gd name="T13" fmla="*/ 621 h 642"/>
                  <a:gd name="T14" fmla="*/ 320 w 641"/>
                  <a:gd name="T15" fmla="*/ 621 h 642"/>
                  <a:gd name="T16" fmla="*/ 586 w 641"/>
                  <a:gd name="T17" fmla="*/ 461 h 642"/>
                  <a:gd name="T18" fmla="*/ 586 w 641"/>
                  <a:gd name="T19" fmla="*/ 461 h 642"/>
                  <a:gd name="T20" fmla="*/ 617 w 641"/>
                  <a:gd name="T21" fmla="*/ 366 h 642"/>
                  <a:gd name="T22" fmla="*/ 617 w 641"/>
                  <a:gd name="T23" fmla="*/ 366 h 642"/>
                  <a:gd name="T24" fmla="*/ 620 w 641"/>
                  <a:gd name="T25" fmla="*/ 321 h 642"/>
                  <a:gd name="T26" fmla="*/ 620 w 641"/>
                  <a:gd name="T27" fmla="*/ 321 h 642"/>
                  <a:gd name="T28" fmla="*/ 617 w 641"/>
                  <a:gd name="T29" fmla="*/ 274 h 642"/>
                  <a:gd name="T30" fmla="*/ 617 w 641"/>
                  <a:gd name="T31" fmla="*/ 274 h 642"/>
                  <a:gd name="T32" fmla="*/ 610 w 641"/>
                  <a:gd name="T33" fmla="*/ 242 h 642"/>
                  <a:gd name="T34" fmla="*/ 610 w 641"/>
                  <a:gd name="T35" fmla="*/ 242 h 642"/>
                  <a:gd name="T36" fmla="*/ 320 w 641"/>
                  <a:gd name="T37" fmla="*/ 20 h 642"/>
                  <a:gd name="T38" fmla="*/ 320 w 641"/>
                  <a:gd name="T39" fmla="*/ 641 h 642"/>
                  <a:gd name="T40" fmla="*/ 320 w 641"/>
                  <a:gd name="T41" fmla="*/ 641 h 642"/>
                  <a:gd name="T42" fmla="*/ 0 w 641"/>
                  <a:gd name="T43" fmla="*/ 321 h 642"/>
                  <a:gd name="T44" fmla="*/ 0 w 641"/>
                  <a:gd name="T45" fmla="*/ 321 h 642"/>
                  <a:gd name="T46" fmla="*/ 3 w 641"/>
                  <a:gd name="T47" fmla="*/ 271 h 642"/>
                  <a:gd name="T48" fmla="*/ 3 w 641"/>
                  <a:gd name="T49" fmla="*/ 271 h 642"/>
                  <a:gd name="T50" fmla="*/ 320 w 641"/>
                  <a:gd name="T51" fmla="*/ 0 h 642"/>
                  <a:gd name="T52" fmla="*/ 320 w 641"/>
                  <a:gd name="T53" fmla="*/ 0 h 642"/>
                  <a:gd name="T54" fmla="*/ 629 w 641"/>
                  <a:gd name="T55" fmla="*/ 236 h 642"/>
                  <a:gd name="T56" fmla="*/ 629 w 641"/>
                  <a:gd name="T57" fmla="*/ 236 h 642"/>
                  <a:gd name="T58" fmla="*/ 636 w 641"/>
                  <a:gd name="T59" fmla="*/ 271 h 642"/>
                  <a:gd name="T60" fmla="*/ 636 w 641"/>
                  <a:gd name="T61" fmla="*/ 271 h 642"/>
                  <a:gd name="T62" fmla="*/ 640 w 641"/>
                  <a:gd name="T63" fmla="*/ 321 h 642"/>
                  <a:gd name="T64" fmla="*/ 640 w 641"/>
                  <a:gd name="T65" fmla="*/ 321 h 642"/>
                  <a:gd name="T66" fmla="*/ 636 w 641"/>
                  <a:gd name="T67" fmla="*/ 369 h 642"/>
                  <a:gd name="T68" fmla="*/ 636 w 641"/>
                  <a:gd name="T69" fmla="*/ 369 h 642"/>
                  <a:gd name="T70" fmla="*/ 603 w 641"/>
                  <a:gd name="T71" fmla="*/ 471 h 642"/>
                  <a:gd name="T72" fmla="*/ 603 w 641"/>
                  <a:gd name="T73" fmla="*/ 471 h 642"/>
                  <a:gd name="T74" fmla="*/ 320 w 641"/>
                  <a:gd name="T75" fmla="*/ 641 h 6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41" h="642">
                    <a:moveTo>
                      <a:pt x="320" y="20"/>
                    </a:moveTo>
                    <a:lnTo>
                      <a:pt x="320" y="20"/>
                    </a:lnTo>
                    <a:cubicBezTo>
                      <a:pt x="170" y="20"/>
                      <a:pt x="46" y="127"/>
                      <a:pt x="23" y="274"/>
                    </a:cubicBezTo>
                    <a:lnTo>
                      <a:pt x="23" y="274"/>
                    </a:lnTo>
                    <a:cubicBezTo>
                      <a:pt x="20" y="290"/>
                      <a:pt x="19" y="305"/>
                      <a:pt x="19" y="321"/>
                    </a:cubicBezTo>
                    <a:lnTo>
                      <a:pt x="19" y="321"/>
                    </a:lnTo>
                    <a:cubicBezTo>
                      <a:pt x="19" y="486"/>
                      <a:pt x="155" y="621"/>
                      <a:pt x="320" y="621"/>
                    </a:cubicBezTo>
                    <a:lnTo>
                      <a:pt x="320" y="621"/>
                    </a:lnTo>
                    <a:cubicBezTo>
                      <a:pt x="431" y="621"/>
                      <a:pt x="533" y="560"/>
                      <a:pt x="586" y="461"/>
                    </a:cubicBezTo>
                    <a:lnTo>
                      <a:pt x="586" y="461"/>
                    </a:lnTo>
                    <a:cubicBezTo>
                      <a:pt x="601" y="432"/>
                      <a:pt x="612" y="400"/>
                      <a:pt x="617" y="366"/>
                    </a:cubicBezTo>
                    <a:lnTo>
                      <a:pt x="617" y="366"/>
                    </a:lnTo>
                    <a:cubicBezTo>
                      <a:pt x="619" y="351"/>
                      <a:pt x="620" y="336"/>
                      <a:pt x="620" y="321"/>
                    </a:cubicBezTo>
                    <a:lnTo>
                      <a:pt x="620" y="321"/>
                    </a:lnTo>
                    <a:cubicBezTo>
                      <a:pt x="620" y="305"/>
                      <a:pt x="619" y="290"/>
                      <a:pt x="617" y="274"/>
                    </a:cubicBezTo>
                    <a:lnTo>
                      <a:pt x="617" y="274"/>
                    </a:lnTo>
                    <a:cubicBezTo>
                      <a:pt x="615" y="263"/>
                      <a:pt x="613" y="252"/>
                      <a:pt x="610" y="242"/>
                    </a:cubicBezTo>
                    <a:lnTo>
                      <a:pt x="610" y="242"/>
                    </a:lnTo>
                    <a:cubicBezTo>
                      <a:pt x="575" y="111"/>
                      <a:pt x="455" y="20"/>
                      <a:pt x="320" y="20"/>
                    </a:cubicBezTo>
                    <a:close/>
                    <a:moveTo>
                      <a:pt x="320" y="641"/>
                    </a:moveTo>
                    <a:lnTo>
                      <a:pt x="320" y="641"/>
                    </a:lnTo>
                    <a:cubicBezTo>
                      <a:pt x="143" y="641"/>
                      <a:pt x="0" y="497"/>
                      <a:pt x="0" y="321"/>
                    </a:cubicBezTo>
                    <a:lnTo>
                      <a:pt x="0" y="321"/>
                    </a:lnTo>
                    <a:cubicBezTo>
                      <a:pt x="0" y="304"/>
                      <a:pt x="1" y="288"/>
                      <a:pt x="3" y="271"/>
                    </a:cubicBezTo>
                    <a:lnTo>
                      <a:pt x="3" y="271"/>
                    </a:lnTo>
                    <a:cubicBezTo>
                      <a:pt x="28" y="114"/>
                      <a:pt x="161" y="0"/>
                      <a:pt x="320" y="0"/>
                    </a:cubicBezTo>
                    <a:lnTo>
                      <a:pt x="320" y="0"/>
                    </a:lnTo>
                    <a:cubicBezTo>
                      <a:pt x="465" y="0"/>
                      <a:pt x="592" y="98"/>
                      <a:pt x="629" y="236"/>
                    </a:cubicBezTo>
                    <a:lnTo>
                      <a:pt x="629" y="236"/>
                    </a:lnTo>
                    <a:cubicBezTo>
                      <a:pt x="632" y="248"/>
                      <a:pt x="634" y="259"/>
                      <a:pt x="636" y="271"/>
                    </a:cubicBezTo>
                    <a:lnTo>
                      <a:pt x="636" y="271"/>
                    </a:lnTo>
                    <a:cubicBezTo>
                      <a:pt x="639" y="288"/>
                      <a:pt x="640" y="304"/>
                      <a:pt x="640" y="321"/>
                    </a:cubicBezTo>
                    <a:lnTo>
                      <a:pt x="640" y="321"/>
                    </a:lnTo>
                    <a:cubicBezTo>
                      <a:pt x="640" y="337"/>
                      <a:pt x="639" y="353"/>
                      <a:pt x="636" y="369"/>
                    </a:cubicBezTo>
                    <a:lnTo>
                      <a:pt x="636" y="369"/>
                    </a:lnTo>
                    <a:cubicBezTo>
                      <a:pt x="631" y="405"/>
                      <a:pt x="620" y="439"/>
                      <a:pt x="603" y="471"/>
                    </a:cubicBezTo>
                    <a:lnTo>
                      <a:pt x="603" y="471"/>
                    </a:lnTo>
                    <a:cubicBezTo>
                      <a:pt x="547" y="575"/>
                      <a:pt x="439" y="641"/>
                      <a:pt x="320" y="6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5F7527D5-0A6C-44AB-B5A7-6772BFE02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8131" y="11686292"/>
                <a:ext cx="972248" cy="488869"/>
              </a:xfrm>
              <a:custGeom>
                <a:avLst/>
                <a:gdLst>
                  <a:gd name="T0" fmla="*/ 774 w 779"/>
                  <a:gd name="T1" fmla="*/ 357 h 391"/>
                  <a:gd name="T2" fmla="*/ 774 w 779"/>
                  <a:gd name="T3" fmla="*/ 357 h 391"/>
                  <a:gd name="T4" fmla="*/ 726 w 779"/>
                  <a:gd name="T5" fmla="*/ 390 h 391"/>
                  <a:gd name="T6" fmla="*/ 698 w 779"/>
                  <a:gd name="T7" fmla="*/ 390 h 391"/>
                  <a:gd name="T8" fmla="*/ 698 w 779"/>
                  <a:gd name="T9" fmla="*/ 390 h 391"/>
                  <a:gd name="T10" fmla="*/ 690 w 779"/>
                  <a:gd name="T11" fmla="*/ 357 h 391"/>
                  <a:gd name="T12" fmla="*/ 690 w 779"/>
                  <a:gd name="T13" fmla="*/ 357 h 391"/>
                  <a:gd name="T14" fmla="*/ 391 w 779"/>
                  <a:gd name="T15" fmla="*/ 128 h 391"/>
                  <a:gd name="T16" fmla="*/ 391 w 779"/>
                  <a:gd name="T17" fmla="*/ 128 h 391"/>
                  <a:gd name="T18" fmla="*/ 84 w 779"/>
                  <a:gd name="T19" fmla="*/ 390 h 391"/>
                  <a:gd name="T20" fmla="*/ 55 w 779"/>
                  <a:gd name="T21" fmla="*/ 390 h 391"/>
                  <a:gd name="T22" fmla="*/ 55 w 779"/>
                  <a:gd name="T23" fmla="*/ 390 h 391"/>
                  <a:gd name="T24" fmla="*/ 4 w 779"/>
                  <a:gd name="T25" fmla="*/ 332 h 391"/>
                  <a:gd name="T26" fmla="*/ 4 w 779"/>
                  <a:gd name="T27" fmla="*/ 332 h 391"/>
                  <a:gd name="T28" fmla="*/ 328 w 779"/>
                  <a:gd name="T29" fmla="*/ 5 h 391"/>
                  <a:gd name="T30" fmla="*/ 328 w 779"/>
                  <a:gd name="T31" fmla="*/ 5 h 391"/>
                  <a:gd name="T32" fmla="*/ 391 w 779"/>
                  <a:gd name="T33" fmla="*/ 0 h 391"/>
                  <a:gd name="T34" fmla="*/ 391 w 779"/>
                  <a:gd name="T35" fmla="*/ 0 h 391"/>
                  <a:gd name="T36" fmla="*/ 491 w 779"/>
                  <a:gd name="T37" fmla="*/ 13 h 391"/>
                  <a:gd name="T38" fmla="*/ 491 w 779"/>
                  <a:gd name="T39" fmla="*/ 13 h 391"/>
                  <a:gd name="T40" fmla="*/ 777 w 779"/>
                  <a:gd name="T41" fmla="*/ 332 h 391"/>
                  <a:gd name="T42" fmla="*/ 777 w 779"/>
                  <a:gd name="T43" fmla="*/ 332 h 391"/>
                  <a:gd name="T44" fmla="*/ 774 w 779"/>
                  <a:gd name="T45" fmla="*/ 357 h 3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79" h="391">
                    <a:moveTo>
                      <a:pt x="774" y="357"/>
                    </a:moveTo>
                    <a:lnTo>
                      <a:pt x="774" y="357"/>
                    </a:lnTo>
                    <a:cubicBezTo>
                      <a:pt x="767" y="377"/>
                      <a:pt x="748" y="390"/>
                      <a:pt x="726" y="390"/>
                    </a:cubicBezTo>
                    <a:lnTo>
                      <a:pt x="698" y="390"/>
                    </a:lnTo>
                    <a:lnTo>
                      <a:pt x="698" y="390"/>
                    </a:lnTo>
                    <a:cubicBezTo>
                      <a:pt x="696" y="379"/>
                      <a:pt x="693" y="368"/>
                      <a:pt x="690" y="357"/>
                    </a:cubicBezTo>
                    <a:lnTo>
                      <a:pt x="690" y="357"/>
                    </a:lnTo>
                    <a:cubicBezTo>
                      <a:pt x="655" y="225"/>
                      <a:pt x="534" y="128"/>
                      <a:pt x="391" y="128"/>
                    </a:cubicBezTo>
                    <a:lnTo>
                      <a:pt x="391" y="128"/>
                    </a:lnTo>
                    <a:cubicBezTo>
                      <a:pt x="236" y="128"/>
                      <a:pt x="107" y="242"/>
                      <a:pt x="84" y="390"/>
                    </a:cubicBezTo>
                    <a:lnTo>
                      <a:pt x="55" y="390"/>
                    </a:lnTo>
                    <a:lnTo>
                      <a:pt x="55" y="390"/>
                    </a:lnTo>
                    <a:cubicBezTo>
                      <a:pt x="24" y="390"/>
                      <a:pt x="0" y="363"/>
                      <a:pt x="4" y="332"/>
                    </a:cubicBezTo>
                    <a:lnTo>
                      <a:pt x="4" y="332"/>
                    </a:lnTo>
                    <a:cubicBezTo>
                      <a:pt x="30" y="165"/>
                      <a:pt x="161" y="32"/>
                      <a:pt x="328" y="5"/>
                    </a:cubicBezTo>
                    <a:lnTo>
                      <a:pt x="328" y="5"/>
                    </a:lnTo>
                    <a:cubicBezTo>
                      <a:pt x="348" y="2"/>
                      <a:pt x="370" y="0"/>
                      <a:pt x="391" y="0"/>
                    </a:cubicBezTo>
                    <a:lnTo>
                      <a:pt x="391" y="0"/>
                    </a:lnTo>
                    <a:cubicBezTo>
                      <a:pt x="425" y="0"/>
                      <a:pt x="459" y="5"/>
                      <a:pt x="491" y="13"/>
                    </a:cubicBezTo>
                    <a:lnTo>
                      <a:pt x="491" y="13"/>
                    </a:lnTo>
                    <a:cubicBezTo>
                      <a:pt x="639" y="52"/>
                      <a:pt x="754" y="177"/>
                      <a:pt x="777" y="332"/>
                    </a:cubicBezTo>
                    <a:lnTo>
                      <a:pt x="777" y="332"/>
                    </a:lnTo>
                    <a:cubicBezTo>
                      <a:pt x="778" y="341"/>
                      <a:pt x="777" y="350"/>
                      <a:pt x="774" y="3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04285E7C-9178-4BA5-9383-8012F94840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7145" y="11669811"/>
                <a:ext cx="994220" cy="516336"/>
              </a:xfrm>
              <a:custGeom>
                <a:avLst/>
                <a:gdLst>
                  <a:gd name="T0" fmla="*/ 714 w 797"/>
                  <a:gd name="T1" fmla="*/ 395 h 415"/>
                  <a:gd name="T2" fmla="*/ 734 w 797"/>
                  <a:gd name="T3" fmla="*/ 395 h 415"/>
                  <a:gd name="T4" fmla="*/ 734 w 797"/>
                  <a:gd name="T5" fmla="*/ 395 h 415"/>
                  <a:gd name="T6" fmla="*/ 773 w 797"/>
                  <a:gd name="T7" fmla="*/ 368 h 415"/>
                  <a:gd name="T8" fmla="*/ 773 w 797"/>
                  <a:gd name="T9" fmla="*/ 368 h 415"/>
                  <a:gd name="T10" fmla="*/ 775 w 797"/>
                  <a:gd name="T11" fmla="*/ 348 h 415"/>
                  <a:gd name="T12" fmla="*/ 775 w 797"/>
                  <a:gd name="T13" fmla="*/ 348 h 415"/>
                  <a:gd name="T14" fmla="*/ 496 w 797"/>
                  <a:gd name="T15" fmla="*/ 36 h 415"/>
                  <a:gd name="T16" fmla="*/ 496 w 797"/>
                  <a:gd name="T17" fmla="*/ 36 h 415"/>
                  <a:gd name="T18" fmla="*/ 338 w 797"/>
                  <a:gd name="T19" fmla="*/ 29 h 415"/>
                  <a:gd name="T20" fmla="*/ 338 w 797"/>
                  <a:gd name="T21" fmla="*/ 29 h 415"/>
                  <a:gd name="T22" fmla="*/ 22 w 797"/>
                  <a:gd name="T23" fmla="*/ 348 h 415"/>
                  <a:gd name="T24" fmla="*/ 22 w 797"/>
                  <a:gd name="T25" fmla="*/ 348 h 415"/>
                  <a:gd name="T26" fmla="*/ 32 w 797"/>
                  <a:gd name="T27" fmla="*/ 380 h 415"/>
                  <a:gd name="T28" fmla="*/ 32 w 797"/>
                  <a:gd name="T29" fmla="*/ 380 h 415"/>
                  <a:gd name="T30" fmla="*/ 63 w 797"/>
                  <a:gd name="T31" fmla="*/ 395 h 415"/>
                  <a:gd name="T32" fmla="*/ 84 w 797"/>
                  <a:gd name="T33" fmla="*/ 395 h 415"/>
                  <a:gd name="T34" fmla="*/ 84 w 797"/>
                  <a:gd name="T35" fmla="*/ 395 h 415"/>
                  <a:gd name="T36" fmla="*/ 399 w 797"/>
                  <a:gd name="T37" fmla="*/ 132 h 415"/>
                  <a:gd name="T38" fmla="*/ 399 w 797"/>
                  <a:gd name="T39" fmla="*/ 132 h 415"/>
                  <a:gd name="T40" fmla="*/ 708 w 797"/>
                  <a:gd name="T41" fmla="*/ 368 h 415"/>
                  <a:gd name="T42" fmla="*/ 708 w 797"/>
                  <a:gd name="T43" fmla="*/ 368 h 415"/>
                  <a:gd name="T44" fmla="*/ 714 w 797"/>
                  <a:gd name="T45" fmla="*/ 395 h 415"/>
                  <a:gd name="T46" fmla="*/ 734 w 797"/>
                  <a:gd name="T47" fmla="*/ 414 h 415"/>
                  <a:gd name="T48" fmla="*/ 697 w 797"/>
                  <a:gd name="T49" fmla="*/ 414 h 415"/>
                  <a:gd name="T50" fmla="*/ 696 w 797"/>
                  <a:gd name="T51" fmla="*/ 406 h 415"/>
                  <a:gd name="T52" fmla="*/ 696 w 797"/>
                  <a:gd name="T53" fmla="*/ 406 h 415"/>
                  <a:gd name="T54" fmla="*/ 689 w 797"/>
                  <a:gd name="T55" fmla="*/ 374 h 415"/>
                  <a:gd name="T56" fmla="*/ 689 w 797"/>
                  <a:gd name="T57" fmla="*/ 374 h 415"/>
                  <a:gd name="T58" fmla="*/ 399 w 797"/>
                  <a:gd name="T59" fmla="*/ 152 h 415"/>
                  <a:gd name="T60" fmla="*/ 399 w 797"/>
                  <a:gd name="T61" fmla="*/ 152 h 415"/>
                  <a:gd name="T62" fmla="*/ 102 w 797"/>
                  <a:gd name="T63" fmla="*/ 406 h 415"/>
                  <a:gd name="T64" fmla="*/ 101 w 797"/>
                  <a:gd name="T65" fmla="*/ 414 h 415"/>
                  <a:gd name="T66" fmla="*/ 63 w 797"/>
                  <a:gd name="T67" fmla="*/ 414 h 415"/>
                  <a:gd name="T68" fmla="*/ 63 w 797"/>
                  <a:gd name="T69" fmla="*/ 414 h 415"/>
                  <a:gd name="T70" fmla="*/ 17 w 797"/>
                  <a:gd name="T71" fmla="*/ 393 h 415"/>
                  <a:gd name="T72" fmla="*/ 17 w 797"/>
                  <a:gd name="T73" fmla="*/ 393 h 415"/>
                  <a:gd name="T74" fmla="*/ 3 w 797"/>
                  <a:gd name="T75" fmla="*/ 345 h 415"/>
                  <a:gd name="T76" fmla="*/ 3 w 797"/>
                  <a:gd name="T77" fmla="*/ 345 h 415"/>
                  <a:gd name="T78" fmla="*/ 334 w 797"/>
                  <a:gd name="T79" fmla="*/ 9 h 415"/>
                  <a:gd name="T80" fmla="*/ 334 w 797"/>
                  <a:gd name="T81" fmla="*/ 9 h 415"/>
                  <a:gd name="T82" fmla="*/ 501 w 797"/>
                  <a:gd name="T83" fmla="*/ 18 h 415"/>
                  <a:gd name="T84" fmla="*/ 501 w 797"/>
                  <a:gd name="T85" fmla="*/ 18 h 415"/>
                  <a:gd name="T86" fmla="*/ 795 w 797"/>
                  <a:gd name="T87" fmla="*/ 345 h 415"/>
                  <a:gd name="T88" fmla="*/ 795 w 797"/>
                  <a:gd name="T89" fmla="*/ 345 h 415"/>
                  <a:gd name="T90" fmla="*/ 792 w 797"/>
                  <a:gd name="T91" fmla="*/ 375 h 415"/>
                  <a:gd name="T92" fmla="*/ 792 w 797"/>
                  <a:gd name="T93" fmla="*/ 375 h 415"/>
                  <a:gd name="T94" fmla="*/ 792 w 797"/>
                  <a:gd name="T95" fmla="*/ 375 h 415"/>
                  <a:gd name="T96" fmla="*/ 734 w 797"/>
                  <a:gd name="T97" fmla="*/ 414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797" h="415">
                    <a:moveTo>
                      <a:pt x="714" y="395"/>
                    </a:moveTo>
                    <a:lnTo>
                      <a:pt x="734" y="395"/>
                    </a:lnTo>
                    <a:lnTo>
                      <a:pt x="734" y="395"/>
                    </a:lnTo>
                    <a:cubicBezTo>
                      <a:pt x="751" y="395"/>
                      <a:pt x="767" y="384"/>
                      <a:pt x="773" y="368"/>
                    </a:cubicBezTo>
                    <a:lnTo>
                      <a:pt x="773" y="368"/>
                    </a:lnTo>
                    <a:cubicBezTo>
                      <a:pt x="775" y="362"/>
                      <a:pt x="776" y="354"/>
                      <a:pt x="775" y="348"/>
                    </a:cubicBezTo>
                    <a:lnTo>
                      <a:pt x="775" y="348"/>
                    </a:lnTo>
                    <a:cubicBezTo>
                      <a:pt x="753" y="197"/>
                      <a:pt x="643" y="76"/>
                      <a:pt x="496" y="36"/>
                    </a:cubicBezTo>
                    <a:lnTo>
                      <a:pt x="496" y="36"/>
                    </a:lnTo>
                    <a:cubicBezTo>
                      <a:pt x="445" y="23"/>
                      <a:pt x="389" y="20"/>
                      <a:pt x="338" y="29"/>
                    </a:cubicBezTo>
                    <a:lnTo>
                      <a:pt x="338" y="29"/>
                    </a:lnTo>
                    <a:cubicBezTo>
                      <a:pt x="173" y="55"/>
                      <a:pt x="47" y="183"/>
                      <a:pt x="22" y="348"/>
                    </a:cubicBezTo>
                    <a:lnTo>
                      <a:pt x="22" y="348"/>
                    </a:lnTo>
                    <a:cubicBezTo>
                      <a:pt x="21" y="359"/>
                      <a:pt x="24" y="371"/>
                      <a:pt x="32" y="380"/>
                    </a:cubicBezTo>
                    <a:lnTo>
                      <a:pt x="32" y="380"/>
                    </a:lnTo>
                    <a:cubicBezTo>
                      <a:pt x="40" y="389"/>
                      <a:pt x="51" y="395"/>
                      <a:pt x="63" y="395"/>
                    </a:cubicBezTo>
                    <a:lnTo>
                      <a:pt x="84" y="395"/>
                    </a:lnTo>
                    <a:lnTo>
                      <a:pt x="84" y="395"/>
                    </a:lnTo>
                    <a:cubicBezTo>
                      <a:pt x="112" y="242"/>
                      <a:pt x="242" y="132"/>
                      <a:pt x="399" y="132"/>
                    </a:cubicBezTo>
                    <a:lnTo>
                      <a:pt x="399" y="132"/>
                    </a:lnTo>
                    <a:cubicBezTo>
                      <a:pt x="544" y="132"/>
                      <a:pt x="671" y="230"/>
                      <a:pt x="708" y="368"/>
                    </a:cubicBezTo>
                    <a:lnTo>
                      <a:pt x="708" y="368"/>
                    </a:lnTo>
                    <a:cubicBezTo>
                      <a:pt x="710" y="377"/>
                      <a:pt x="712" y="386"/>
                      <a:pt x="714" y="395"/>
                    </a:cubicBezTo>
                    <a:close/>
                    <a:moveTo>
                      <a:pt x="734" y="414"/>
                    </a:moveTo>
                    <a:lnTo>
                      <a:pt x="697" y="414"/>
                    </a:lnTo>
                    <a:lnTo>
                      <a:pt x="696" y="406"/>
                    </a:lnTo>
                    <a:lnTo>
                      <a:pt x="696" y="406"/>
                    </a:lnTo>
                    <a:cubicBezTo>
                      <a:pt x="694" y="395"/>
                      <a:pt x="692" y="384"/>
                      <a:pt x="689" y="374"/>
                    </a:cubicBezTo>
                    <a:lnTo>
                      <a:pt x="689" y="374"/>
                    </a:lnTo>
                    <a:cubicBezTo>
                      <a:pt x="654" y="243"/>
                      <a:pt x="534" y="152"/>
                      <a:pt x="399" y="152"/>
                    </a:cubicBezTo>
                    <a:lnTo>
                      <a:pt x="399" y="152"/>
                    </a:lnTo>
                    <a:cubicBezTo>
                      <a:pt x="249" y="152"/>
                      <a:pt x="125" y="259"/>
                      <a:pt x="102" y="406"/>
                    </a:cubicBezTo>
                    <a:lnTo>
                      <a:pt x="101" y="414"/>
                    </a:lnTo>
                    <a:lnTo>
                      <a:pt x="63" y="414"/>
                    </a:lnTo>
                    <a:lnTo>
                      <a:pt x="63" y="414"/>
                    </a:lnTo>
                    <a:cubicBezTo>
                      <a:pt x="46" y="414"/>
                      <a:pt x="28" y="407"/>
                      <a:pt x="17" y="393"/>
                    </a:cubicBezTo>
                    <a:lnTo>
                      <a:pt x="17" y="393"/>
                    </a:lnTo>
                    <a:cubicBezTo>
                      <a:pt x="5" y="380"/>
                      <a:pt x="0" y="362"/>
                      <a:pt x="3" y="345"/>
                    </a:cubicBezTo>
                    <a:lnTo>
                      <a:pt x="3" y="345"/>
                    </a:lnTo>
                    <a:cubicBezTo>
                      <a:pt x="29" y="172"/>
                      <a:pt x="162" y="37"/>
                      <a:pt x="334" y="9"/>
                    </a:cubicBezTo>
                    <a:lnTo>
                      <a:pt x="334" y="9"/>
                    </a:lnTo>
                    <a:cubicBezTo>
                      <a:pt x="389" y="0"/>
                      <a:pt x="447" y="3"/>
                      <a:pt x="501" y="18"/>
                    </a:cubicBezTo>
                    <a:lnTo>
                      <a:pt x="501" y="18"/>
                    </a:lnTo>
                    <a:cubicBezTo>
                      <a:pt x="656" y="58"/>
                      <a:pt x="771" y="187"/>
                      <a:pt x="795" y="345"/>
                    </a:cubicBezTo>
                    <a:lnTo>
                      <a:pt x="795" y="345"/>
                    </a:lnTo>
                    <a:cubicBezTo>
                      <a:pt x="796" y="355"/>
                      <a:pt x="795" y="365"/>
                      <a:pt x="792" y="375"/>
                    </a:cubicBezTo>
                    <a:lnTo>
                      <a:pt x="792" y="375"/>
                    </a:lnTo>
                    <a:lnTo>
                      <a:pt x="792" y="375"/>
                    </a:lnTo>
                    <a:cubicBezTo>
                      <a:pt x="782" y="398"/>
                      <a:pt x="759" y="414"/>
                      <a:pt x="734" y="4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4553917B-049C-4406-8426-F6E1AA26B6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9113" y="12147698"/>
                <a:ext cx="175774" cy="170279"/>
              </a:xfrm>
              <a:custGeom>
                <a:avLst/>
                <a:gdLst>
                  <a:gd name="T0" fmla="*/ 138 w 139"/>
                  <a:gd name="T1" fmla="*/ 69 h 138"/>
                  <a:gd name="T2" fmla="*/ 138 w 139"/>
                  <a:gd name="T3" fmla="*/ 69 h 138"/>
                  <a:gd name="T4" fmla="*/ 69 w 139"/>
                  <a:gd name="T5" fmla="*/ 137 h 138"/>
                  <a:gd name="T6" fmla="*/ 69 w 139"/>
                  <a:gd name="T7" fmla="*/ 137 h 138"/>
                  <a:gd name="T8" fmla="*/ 0 w 139"/>
                  <a:gd name="T9" fmla="*/ 69 h 138"/>
                  <a:gd name="T10" fmla="*/ 0 w 139"/>
                  <a:gd name="T11" fmla="*/ 69 h 138"/>
                  <a:gd name="T12" fmla="*/ 69 w 139"/>
                  <a:gd name="T13" fmla="*/ 0 h 138"/>
                  <a:gd name="T14" fmla="*/ 69 w 139"/>
                  <a:gd name="T15" fmla="*/ 0 h 138"/>
                  <a:gd name="T16" fmla="*/ 138 w 139"/>
                  <a:gd name="T17" fmla="*/ 69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9" h="138">
                    <a:moveTo>
                      <a:pt x="138" y="69"/>
                    </a:moveTo>
                    <a:lnTo>
                      <a:pt x="138" y="69"/>
                    </a:lnTo>
                    <a:cubicBezTo>
                      <a:pt x="138" y="107"/>
                      <a:pt x="107" y="137"/>
                      <a:pt x="69" y="137"/>
                    </a:cubicBezTo>
                    <a:lnTo>
                      <a:pt x="69" y="137"/>
                    </a:lnTo>
                    <a:cubicBezTo>
                      <a:pt x="31" y="137"/>
                      <a:pt x="0" y="107"/>
                      <a:pt x="0" y="69"/>
                    </a:cubicBezTo>
                    <a:lnTo>
                      <a:pt x="0" y="69"/>
                    </a:lnTo>
                    <a:cubicBezTo>
                      <a:pt x="0" y="30"/>
                      <a:pt x="31" y="0"/>
                      <a:pt x="69" y="0"/>
                    </a:cubicBezTo>
                    <a:lnTo>
                      <a:pt x="69" y="0"/>
                    </a:lnTo>
                    <a:cubicBezTo>
                      <a:pt x="107" y="0"/>
                      <a:pt x="138" y="30"/>
                      <a:pt x="138" y="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9F24797E-DB1F-4661-AB4C-25A38C42DB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5164" y="12070797"/>
                <a:ext cx="549294" cy="549294"/>
              </a:xfrm>
              <a:custGeom>
                <a:avLst/>
                <a:gdLst>
                  <a:gd name="T0" fmla="*/ 441 w 442"/>
                  <a:gd name="T1" fmla="*/ 221 h 442"/>
                  <a:gd name="T2" fmla="*/ 441 w 442"/>
                  <a:gd name="T3" fmla="*/ 221 h 442"/>
                  <a:gd name="T4" fmla="*/ 221 w 442"/>
                  <a:gd name="T5" fmla="*/ 441 h 442"/>
                  <a:gd name="T6" fmla="*/ 221 w 442"/>
                  <a:gd name="T7" fmla="*/ 441 h 442"/>
                  <a:gd name="T8" fmla="*/ 7 w 442"/>
                  <a:gd name="T9" fmla="*/ 276 h 442"/>
                  <a:gd name="T10" fmla="*/ 7 w 442"/>
                  <a:gd name="T11" fmla="*/ 276 h 442"/>
                  <a:gd name="T12" fmla="*/ 0 w 442"/>
                  <a:gd name="T13" fmla="*/ 221 h 442"/>
                  <a:gd name="T14" fmla="*/ 0 w 442"/>
                  <a:gd name="T15" fmla="*/ 221 h 442"/>
                  <a:gd name="T16" fmla="*/ 4 w 442"/>
                  <a:gd name="T17" fmla="*/ 177 h 442"/>
                  <a:gd name="T18" fmla="*/ 4 w 442"/>
                  <a:gd name="T19" fmla="*/ 177 h 442"/>
                  <a:gd name="T20" fmla="*/ 4 w 442"/>
                  <a:gd name="T21" fmla="*/ 177 h 442"/>
                  <a:gd name="T22" fmla="*/ 82 w 442"/>
                  <a:gd name="T23" fmla="*/ 49 h 442"/>
                  <a:gd name="T24" fmla="*/ 82 w 442"/>
                  <a:gd name="T25" fmla="*/ 49 h 442"/>
                  <a:gd name="T26" fmla="*/ 221 w 442"/>
                  <a:gd name="T27" fmla="*/ 0 h 442"/>
                  <a:gd name="T28" fmla="*/ 221 w 442"/>
                  <a:gd name="T29" fmla="*/ 0 h 442"/>
                  <a:gd name="T30" fmla="*/ 437 w 442"/>
                  <a:gd name="T31" fmla="*/ 177 h 442"/>
                  <a:gd name="T32" fmla="*/ 437 w 442"/>
                  <a:gd name="T33" fmla="*/ 177 h 442"/>
                  <a:gd name="T34" fmla="*/ 441 w 442"/>
                  <a:gd name="T35" fmla="*/ 22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2" h="442">
                    <a:moveTo>
                      <a:pt x="441" y="221"/>
                    </a:moveTo>
                    <a:lnTo>
                      <a:pt x="441" y="221"/>
                    </a:lnTo>
                    <a:cubicBezTo>
                      <a:pt x="441" y="342"/>
                      <a:pt x="343" y="441"/>
                      <a:pt x="221" y="441"/>
                    </a:cubicBezTo>
                    <a:lnTo>
                      <a:pt x="221" y="441"/>
                    </a:lnTo>
                    <a:cubicBezTo>
                      <a:pt x="118" y="441"/>
                      <a:pt x="32" y="370"/>
                      <a:pt x="7" y="276"/>
                    </a:cubicBezTo>
                    <a:lnTo>
                      <a:pt x="7" y="276"/>
                    </a:lnTo>
                    <a:cubicBezTo>
                      <a:pt x="3" y="258"/>
                      <a:pt x="0" y="240"/>
                      <a:pt x="0" y="221"/>
                    </a:cubicBezTo>
                    <a:lnTo>
                      <a:pt x="0" y="221"/>
                    </a:lnTo>
                    <a:cubicBezTo>
                      <a:pt x="0" y="206"/>
                      <a:pt x="2" y="191"/>
                      <a:pt x="4" y="177"/>
                    </a:cubicBezTo>
                    <a:lnTo>
                      <a:pt x="4" y="177"/>
                    </a:lnTo>
                    <a:lnTo>
                      <a:pt x="4" y="177"/>
                    </a:lnTo>
                    <a:cubicBezTo>
                      <a:pt x="15" y="126"/>
                      <a:pt x="42" y="81"/>
                      <a:pt x="82" y="49"/>
                    </a:cubicBezTo>
                    <a:lnTo>
                      <a:pt x="82" y="49"/>
                    </a:lnTo>
                    <a:cubicBezTo>
                      <a:pt x="119" y="18"/>
                      <a:pt x="168" y="0"/>
                      <a:pt x="221" y="0"/>
                    </a:cubicBezTo>
                    <a:lnTo>
                      <a:pt x="221" y="0"/>
                    </a:lnTo>
                    <a:cubicBezTo>
                      <a:pt x="327" y="0"/>
                      <a:pt x="417" y="76"/>
                      <a:pt x="437" y="177"/>
                    </a:cubicBezTo>
                    <a:lnTo>
                      <a:pt x="437" y="177"/>
                    </a:lnTo>
                    <a:cubicBezTo>
                      <a:pt x="440" y="191"/>
                      <a:pt x="441" y="205"/>
                      <a:pt x="441" y="2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55E9F1DD-73A2-4BA3-8C9F-1DCABB140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4178" y="12054317"/>
                <a:ext cx="576757" cy="576760"/>
              </a:xfrm>
              <a:custGeom>
                <a:avLst/>
                <a:gdLst>
                  <a:gd name="T0" fmla="*/ 24 w 462"/>
                  <a:gd name="T1" fmla="*/ 189 h 462"/>
                  <a:gd name="T2" fmla="*/ 24 w 462"/>
                  <a:gd name="T3" fmla="*/ 190 h 462"/>
                  <a:gd name="T4" fmla="*/ 24 w 462"/>
                  <a:gd name="T5" fmla="*/ 190 h 462"/>
                  <a:gd name="T6" fmla="*/ 20 w 462"/>
                  <a:gd name="T7" fmla="*/ 231 h 462"/>
                  <a:gd name="T8" fmla="*/ 20 w 462"/>
                  <a:gd name="T9" fmla="*/ 231 h 462"/>
                  <a:gd name="T10" fmla="*/ 27 w 462"/>
                  <a:gd name="T11" fmla="*/ 283 h 462"/>
                  <a:gd name="T12" fmla="*/ 27 w 462"/>
                  <a:gd name="T13" fmla="*/ 283 h 462"/>
                  <a:gd name="T14" fmla="*/ 231 w 462"/>
                  <a:gd name="T15" fmla="*/ 441 h 462"/>
                  <a:gd name="T16" fmla="*/ 231 w 462"/>
                  <a:gd name="T17" fmla="*/ 441 h 462"/>
                  <a:gd name="T18" fmla="*/ 441 w 462"/>
                  <a:gd name="T19" fmla="*/ 231 h 462"/>
                  <a:gd name="T20" fmla="*/ 441 w 462"/>
                  <a:gd name="T21" fmla="*/ 231 h 462"/>
                  <a:gd name="T22" fmla="*/ 437 w 462"/>
                  <a:gd name="T23" fmla="*/ 189 h 462"/>
                  <a:gd name="T24" fmla="*/ 437 w 462"/>
                  <a:gd name="T25" fmla="*/ 189 h 462"/>
                  <a:gd name="T26" fmla="*/ 231 w 462"/>
                  <a:gd name="T27" fmla="*/ 20 h 462"/>
                  <a:gd name="T28" fmla="*/ 231 w 462"/>
                  <a:gd name="T29" fmla="*/ 20 h 462"/>
                  <a:gd name="T30" fmla="*/ 98 w 462"/>
                  <a:gd name="T31" fmla="*/ 67 h 462"/>
                  <a:gd name="T32" fmla="*/ 98 w 462"/>
                  <a:gd name="T33" fmla="*/ 67 h 462"/>
                  <a:gd name="T34" fmla="*/ 24 w 462"/>
                  <a:gd name="T35" fmla="*/ 189 h 462"/>
                  <a:gd name="T36" fmla="*/ 231 w 462"/>
                  <a:gd name="T37" fmla="*/ 461 h 462"/>
                  <a:gd name="T38" fmla="*/ 231 w 462"/>
                  <a:gd name="T39" fmla="*/ 461 h 462"/>
                  <a:gd name="T40" fmla="*/ 8 w 462"/>
                  <a:gd name="T41" fmla="*/ 288 h 462"/>
                  <a:gd name="T42" fmla="*/ 8 w 462"/>
                  <a:gd name="T43" fmla="*/ 288 h 462"/>
                  <a:gd name="T44" fmla="*/ 0 w 462"/>
                  <a:gd name="T45" fmla="*/ 231 h 462"/>
                  <a:gd name="T46" fmla="*/ 0 w 462"/>
                  <a:gd name="T47" fmla="*/ 231 h 462"/>
                  <a:gd name="T48" fmla="*/ 5 w 462"/>
                  <a:gd name="T49" fmla="*/ 187 h 462"/>
                  <a:gd name="T50" fmla="*/ 5 w 462"/>
                  <a:gd name="T51" fmla="*/ 185 h 462"/>
                  <a:gd name="T52" fmla="*/ 5 w 462"/>
                  <a:gd name="T53" fmla="*/ 185 h 462"/>
                  <a:gd name="T54" fmla="*/ 86 w 462"/>
                  <a:gd name="T55" fmla="*/ 52 h 462"/>
                  <a:gd name="T56" fmla="*/ 86 w 462"/>
                  <a:gd name="T57" fmla="*/ 52 h 462"/>
                  <a:gd name="T58" fmla="*/ 231 w 462"/>
                  <a:gd name="T59" fmla="*/ 0 h 462"/>
                  <a:gd name="T60" fmla="*/ 231 w 462"/>
                  <a:gd name="T61" fmla="*/ 0 h 462"/>
                  <a:gd name="T62" fmla="*/ 457 w 462"/>
                  <a:gd name="T63" fmla="*/ 185 h 462"/>
                  <a:gd name="T64" fmla="*/ 457 w 462"/>
                  <a:gd name="T65" fmla="*/ 185 h 462"/>
                  <a:gd name="T66" fmla="*/ 461 w 462"/>
                  <a:gd name="T67" fmla="*/ 231 h 462"/>
                  <a:gd name="T68" fmla="*/ 461 w 462"/>
                  <a:gd name="T69" fmla="*/ 231 h 462"/>
                  <a:gd name="T70" fmla="*/ 231 w 462"/>
                  <a:gd name="T71" fmla="*/ 46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62" h="462">
                    <a:moveTo>
                      <a:pt x="24" y="189"/>
                    </a:moveTo>
                    <a:lnTo>
                      <a:pt x="24" y="190"/>
                    </a:lnTo>
                    <a:lnTo>
                      <a:pt x="24" y="190"/>
                    </a:lnTo>
                    <a:cubicBezTo>
                      <a:pt x="21" y="203"/>
                      <a:pt x="20" y="217"/>
                      <a:pt x="20" y="231"/>
                    </a:cubicBezTo>
                    <a:lnTo>
                      <a:pt x="20" y="231"/>
                    </a:lnTo>
                    <a:cubicBezTo>
                      <a:pt x="20" y="248"/>
                      <a:pt x="23" y="266"/>
                      <a:pt x="27" y="283"/>
                    </a:cubicBezTo>
                    <a:lnTo>
                      <a:pt x="27" y="283"/>
                    </a:lnTo>
                    <a:cubicBezTo>
                      <a:pt x="51" y="376"/>
                      <a:pt x="135" y="441"/>
                      <a:pt x="231" y="441"/>
                    </a:cubicBezTo>
                    <a:lnTo>
                      <a:pt x="231" y="441"/>
                    </a:lnTo>
                    <a:cubicBezTo>
                      <a:pt x="346" y="441"/>
                      <a:pt x="441" y="346"/>
                      <a:pt x="441" y="231"/>
                    </a:cubicBezTo>
                    <a:lnTo>
                      <a:pt x="441" y="231"/>
                    </a:lnTo>
                    <a:cubicBezTo>
                      <a:pt x="441" y="217"/>
                      <a:pt x="440" y="202"/>
                      <a:pt x="437" y="189"/>
                    </a:cubicBezTo>
                    <a:lnTo>
                      <a:pt x="437" y="189"/>
                    </a:lnTo>
                    <a:cubicBezTo>
                      <a:pt x="418" y="91"/>
                      <a:pt x="331" y="20"/>
                      <a:pt x="231" y="20"/>
                    </a:cubicBezTo>
                    <a:lnTo>
                      <a:pt x="231" y="20"/>
                    </a:lnTo>
                    <a:cubicBezTo>
                      <a:pt x="183" y="20"/>
                      <a:pt x="136" y="37"/>
                      <a:pt x="98" y="67"/>
                    </a:cubicBezTo>
                    <a:lnTo>
                      <a:pt x="98" y="67"/>
                    </a:lnTo>
                    <a:cubicBezTo>
                      <a:pt x="60" y="97"/>
                      <a:pt x="34" y="141"/>
                      <a:pt x="24" y="189"/>
                    </a:cubicBezTo>
                    <a:close/>
                    <a:moveTo>
                      <a:pt x="231" y="461"/>
                    </a:moveTo>
                    <a:lnTo>
                      <a:pt x="231" y="461"/>
                    </a:lnTo>
                    <a:cubicBezTo>
                      <a:pt x="126" y="461"/>
                      <a:pt x="34" y="390"/>
                      <a:pt x="8" y="288"/>
                    </a:cubicBezTo>
                    <a:lnTo>
                      <a:pt x="8" y="288"/>
                    </a:lnTo>
                    <a:cubicBezTo>
                      <a:pt x="3" y="269"/>
                      <a:pt x="0" y="250"/>
                      <a:pt x="0" y="231"/>
                    </a:cubicBezTo>
                    <a:lnTo>
                      <a:pt x="0" y="231"/>
                    </a:lnTo>
                    <a:cubicBezTo>
                      <a:pt x="0" y="216"/>
                      <a:pt x="2" y="201"/>
                      <a:pt x="5" y="187"/>
                    </a:cubicBezTo>
                    <a:lnTo>
                      <a:pt x="5" y="185"/>
                    </a:lnTo>
                    <a:lnTo>
                      <a:pt x="5" y="185"/>
                    </a:lnTo>
                    <a:cubicBezTo>
                      <a:pt x="15" y="133"/>
                      <a:pt x="44" y="85"/>
                      <a:pt x="86" y="52"/>
                    </a:cubicBezTo>
                    <a:lnTo>
                      <a:pt x="86" y="52"/>
                    </a:lnTo>
                    <a:cubicBezTo>
                      <a:pt x="126" y="18"/>
                      <a:pt x="178" y="0"/>
                      <a:pt x="231" y="0"/>
                    </a:cubicBezTo>
                    <a:lnTo>
                      <a:pt x="231" y="0"/>
                    </a:lnTo>
                    <a:cubicBezTo>
                      <a:pt x="340" y="0"/>
                      <a:pt x="435" y="78"/>
                      <a:pt x="457" y="185"/>
                    </a:cubicBezTo>
                    <a:lnTo>
                      <a:pt x="457" y="185"/>
                    </a:lnTo>
                    <a:cubicBezTo>
                      <a:pt x="460" y="200"/>
                      <a:pt x="461" y="215"/>
                      <a:pt x="461" y="231"/>
                    </a:cubicBezTo>
                    <a:lnTo>
                      <a:pt x="461" y="231"/>
                    </a:lnTo>
                    <a:cubicBezTo>
                      <a:pt x="461" y="357"/>
                      <a:pt x="358" y="461"/>
                      <a:pt x="231" y="4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70BD53A0-CBF2-4DC8-A46B-1ED0CFC230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11782" y="11922486"/>
                <a:ext cx="736053" cy="368028"/>
              </a:xfrm>
              <a:custGeom>
                <a:avLst/>
                <a:gdLst>
                  <a:gd name="T0" fmla="*/ 519 w 592"/>
                  <a:gd name="T1" fmla="*/ 295 h 296"/>
                  <a:gd name="T2" fmla="*/ 512 w 592"/>
                  <a:gd name="T3" fmla="*/ 295 h 296"/>
                  <a:gd name="T4" fmla="*/ 512 w 592"/>
                  <a:gd name="T5" fmla="*/ 295 h 296"/>
                  <a:gd name="T6" fmla="*/ 296 w 592"/>
                  <a:gd name="T7" fmla="*/ 118 h 296"/>
                  <a:gd name="T8" fmla="*/ 296 w 592"/>
                  <a:gd name="T9" fmla="*/ 118 h 296"/>
                  <a:gd name="T10" fmla="*/ 157 w 592"/>
                  <a:gd name="T11" fmla="*/ 167 h 296"/>
                  <a:gd name="T12" fmla="*/ 157 w 592"/>
                  <a:gd name="T13" fmla="*/ 167 h 296"/>
                  <a:gd name="T14" fmla="*/ 151 w 592"/>
                  <a:gd name="T15" fmla="*/ 173 h 296"/>
                  <a:gd name="T16" fmla="*/ 151 w 592"/>
                  <a:gd name="T17" fmla="*/ 173 h 296"/>
                  <a:gd name="T18" fmla="*/ 136 w 592"/>
                  <a:gd name="T19" fmla="*/ 187 h 296"/>
                  <a:gd name="T20" fmla="*/ 136 w 592"/>
                  <a:gd name="T21" fmla="*/ 187 h 296"/>
                  <a:gd name="T22" fmla="*/ 130 w 592"/>
                  <a:gd name="T23" fmla="*/ 194 h 296"/>
                  <a:gd name="T24" fmla="*/ 130 w 592"/>
                  <a:gd name="T25" fmla="*/ 194 h 296"/>
                  <a:gd name="T26" fmla="*/ 118 w 592"/>
                  <a:gd name="T27" fmla="*/ 208 h 296"/>
                  <a:gd name="T28" fmla="*/ 118 w 592"/>
                  <a:gd name="T29" fmla="*/ 208 h 296"/>
                  <a:gd name="T30" fmla="*/ 112 w 592"/>
                  <a:gd name="T31" fmla="*/ 216 h 296"/>
                  <a:gd name="T32" fmla="*/ 112 w 592"/>
                  <a:gd name="T33" fmla="*/ 216 h 296"/>
                  <a:gd name="T34" fmla="*/ 107 w 592"/>
                  <a:gd name="T35" fmla="*/ 224 h 296"/>
                  <a:gd name="T36" fmla="*/ 107 w 592"/>
                  <a:gd name="T37" fmla="*/ 224 h 296"/>
                  <a:gd name="T38" fmla="*/ 95 w 592"/>
                  <a:gd name="T39" fmla="*/ 248 h 296"/>
                  <a:gd name="T40" fmla="*/ 95 w 592"/>
                  <a:gd name="T41" fmla="*/ 248 h 296"/>
                  <a:gd name="T42" fmla="*/ 94 w 592"/>
                  <a:gd name="T43" fmla="*/ 250 h 296"/>
                  <a:gd name="T44" fmla="*/ 94 w 592"/>
                  <a:gd name="T45" fmla="*/ 250 h 296"/>
                  <a:gd name="T46" fmla="*/ 87 w 592"/>
                  <a:gd name="T47" fmla="*/ 267 h 296"/>
                  <a:gd name="T48" fmla="*/ 87 w 592"/>
                  <a:gd name="T49" fmla="*/ 267 h 296"/>
                  <a:gd name="T50" fmla="*/ 79 w 592"/>
                  <a:gd name="T51" fmla="*/ 295 h 296"/>
                  <a:gd name="T52" fmla="*/ 73 w 592"/>
                  <a:gd name="T53" fmla="*/ 295 h 296"/>
                  <a:gd name="T54" fmla="*/ 73 w 592"/>
                  <a:gd name="T55" fmla="*/ 295 h 296"/>
                  <a:gd name="T56" fmla="*/ 12 w 592"/>
                  <a:gd name="T57" fmla="*/ 213 h 296"/>
                  <a:gd name="T58" fmla="*/ 12 w 592"/>
                  <a:gd name="T59" fmla="*/ 213 h 296"/>
                  <a:gd name="T60" fmla="*/ 29 w 592"/>
                  <a:gd name="T61" fmla="*/ 167 h 296"/>
                  <a:gd name="T62" fmla="*/ 29 w 592"/>
                  <a:gd name="T63" fmla="*/ 167 h 296"/>
                  <a:gd name="T64" fmla="*/ 296 w 592"/>
                  <a:gd name="T65" fmla="*/ 0 h 296"/>
                  <a:gd name="T66" fmla="*/ 296 w 592"/>
                  <a:gd name="T67" fmla="*/ 0 h 296"/>
                  <a:gd name="T68" fmla="*/ 580 w 592"/>
                  <a:gd name="T69" fmla="*/ 213 h 296"/>
                  <a:gd name="T70" fmla="*/ 580 w 592"/>
                  <a:gd name="T71" fmla="*/ 213 h 296"/>
                  <a:gd name="T72" fmla="*/ 519 w 592"/>
                  <a:gd name="T73" fmla="*/ 29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92" h="296">
                    <a:moveTo>
                      <a:pt x="519" y="295"/>
                    </a:moveTo>
                    <a:lnTo>
                      <a:pt x="512" y="295"/>
                    </a:lnTo>
                    <a:lnTo>
                      <a:pt x="512" y="295"/>
                    </a:lnTo>
                    <a:cubicBezTo>
                      <a:pt x="492" y="194"/>
                      <a:pt x="403" y="118"/>
                      <a:pt x="296" y="118"/>
                    </a:cubicBezTo>
                    <a:lnTo>
                      <a:pt x="296" y="118"/>
                    </a:lnTo>
                    <a:cubicBezTo>
                      <a:pt x="243" y="118"/>
                      <a:pt x="194" y="136"/>
                      <a:pt x="157" y="167"/>
                    </a:cubicBezTo>
                    <a:lnTo>
                      <a:pt x="157" y="167"/>
                    </a:lnTo>
                    <a:cubicBezTo>
                      <a:pt x="155" y="169"/>
                      <a:pt x="152" y="171"/>
                      <a:pt x="151" y="173"/>
                    </a:cubicBezTo>
                    <a:lnTo>
                      <a:pt x="151" y="173"/>
                    </a:lnTo>
                    <a:cubicBezTo>
                      <a:pt x="146" y="177"/>
                      <a:pt x="141" y="182"/>
                      <a:pt x="136" y="187"/>
                    </a:cubicBezTo>
                    <a:lnTo>
                      <a:pt x="136" y="187"/>
                    </a:lnTo>
                    <a:cubicBezTo>
                      <a:pt x="134" y="189"/>
                      <a:pt x="131" y="191"/>
                      <a:pt x="130" y="194"/>
                    </a:cubicBezTo>
                    <a:lnTo>
                      <a:pt x="130" y="194"/>
                    </a:lnTo>
                    <a:cubicBezTo>
                      <a:pt x="125" y="198"/>
                      <a:pt x="122" y="203"/>
                      <a:pt x="118" y="208"/>
                    </a:cubicBezTo>
                    <a:lnTo>
                      <a:pt x="118" y="208"/>
                    </a:lnTo>
                    <a:cubicBezTo>
                      <a:pt x="116" y="211"/>
                      <a:pt x="114" y="213"/>
                      <a:pt x="112" y="216"/>
                    </a:cubicBezTo>
                    <a:lnTo>
                      <a:pt x="112" y="216"/>
                    </a:lnTo>
                    <a:cubicBezTo>
                      <a:pt x="111" y="219"/>
                      <a:pt x="109" y="221"/>
                      <a:pt x="107" y="224"/>
                    </a:cubicBezTo>
                    <a:lnTo>
                      <a:pt x="107" y="224"/>
                    </a:lnTo>
                    <a:cubicBezTo>
                      <a:pt x="103" y="232"/>
                      <a:pt x="99" y="240"/>
                      <a:pt x="95" y="248"/>
                    </a:cubicBezTo>
                    <a:lnTo>
                      <a:pt x="95" y="248"/>
                    </a:lnTo>
                    <a:cubicBezTo>
                      <a:pt x="94" y="249"/>
                      <a:pt x="94" y="250"/>
                      <a:pt x="94" y="250"/>
                    </a:cubicBezTo>
                    <a:lnTo>
                      <a:pt x="94" y="250"/>
                    </a:lnTo>
                    <a:cubicBezTo>
                      <a:pt x="91" y="256"/>
                      <a:pt x="89" y="262"/>
                      <a:pt x="87" y="267"/>
                    </a:cubicBezTo>
                    <a:lnTo>
                      <a:pt x="87" y="267"/>
                    </a:lnTo>
                    <a:cubicBezTo>
                      <a:pt x="84" y="276"/>
                      <a:pt x="81" y="286"/>
                      <a:pt x="79" y="295"/>
                    </a:cubicBezTo>
                    <a:lnTo>
                      <a:pt x="73" y="295"/>
                    </a:lnTo>
                    <a:lnTo>
                      <a:pt x="73" y="295"/>
                    </a:lnTo>
                    <a:cubicBezTo>
                      <a:pt x="30" y="295"/>
                      <a:pt x="0" y="254"/>
                      <a:pt x="12" y="213"/>
                    </a:cubicBezTo>
                    <a:lnTo>
                      <a:pt x="12" y="213"/>
                    </a:lnTo>
                    <a:cubicBezTo>
                      <a:pt x="16" y="198"/>
                      <a:pt x="22" y="182"/>
                      <a:pt x="29" y="167"/>
                    </a:cubicBezTo>
                    <a:lnTo>
                      <a:pt x="29" y="167"/>
                    </a:lnTo>
                    <a:cubicBezTo>
                      <a:pt x="77" y="68"/>
                      <a:pt x="178" y="0"/>
                      <a:pt x="296" y="0"/>
                    </a:cubicBezTo>
                    <a:lnTo>
                      <a:pt x="296" y="0"/>
                    </a:lnTo>
                    <a:cubicBezTo>
                      <a:pt x="431" y="0"/>
                      <a:pt x="544" y="90"/>
                      <a:pt x="580" y="213"/>
                    </a:cubicBezTo>
                    <a:lnTo>
                      <a:pt x="580" y="213"/>
                    </a:lnTo>
                    <a:cubicBezTo>
                      <a:pt x="591" y="254"/>
                      <a:pt x="561" y="295"/>
                      <a:pt x="519" y="2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F0BB0619-58F6-439B-8CD6-C86FC6404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06291" y="11911500"/>
                <a:ext cx="747039" cy="395491"/>
              </a:xfrm>
              <a:custGeom>
                <a:avLst/>
                <a:gdLst>
                  <a:gd name="T0" fmla="*/ 300 w 601"/>
                  <a:gd name="T1" fmla="*/ 118 h 316"/>
                  <a:gd name="T2" fmla="*/ 524 w 601"/>
                  <a:gd name="T3" fmla="*/ 296 h 316"/>
                  <a:gd name="T4" fmla="*/ 565 w 601"/>
                  <a:gd name="T5" fmla="*/ 274 h 316"/>
                  <a:gd name="T6" fmla="*/ 575 w 601"/>
                  <a:gd name="T7" fmla="*/ 226 h 316"/>
                  <a:gd name="T8" fmla="*/ 300 w 601"/>
                  <a:gd name="T9" fmla="*/ 20 h 316"/>
                  <a:gd name="T10" fmla="*/ 42 w 601"/>
                  <a:gd name="T11" fmla="*/ 182 h 316"/>
                  <a:gd name="T12" fmla="*/ 25 w 601"/>
                  <a:gd name="T13" fmla="*/ 226 h 316"/>
                  <a:gd name="T14" fmla="*/ 34 w 601"/>
                  <a:gd name="T15" fmla="*/ 274 h 316"/>
                  <a:gd name="T16" fmla="*/ 76 w 601"/>
                  <a:gd name="T17" fmla="*/ 296 h 316"/>
                  <a:gd name="T18" fmla="*/ 82 w 601"/>
                  <a:gd name="T19" fmla="*/ 274 h 316"/>
                  <a:gd name="T20" fmla="*/ 89 w 601"/>
                  <a:gd name="T21" fmla="*/ 256 h 316"/>
                  <a:gd name="T22" fmla="*/ 90 w 601"/>
                  <a:gd name="T23" fmla="*/ 254 h 316"/>
                  <a:gd name="T24" fmla="*/ 103 w 601"/>
                  <a:gd name="T25" fmla="*/ 229 h 316"/>
                  <a:gd name="T26" fmla="*/ 109 w 601"/>
                  <a:gd name="T27" fmla="*/ 220 h 316"/>
                  <a:gd name="T28" fmla="*/ 114 w 601"/>
                  <a:gd name="T29" fmla="*/ 212 h 316"/>
                  <a:gd name="T30" fmla="*/ 126 w 601"/>
                  <a:gd name="T31" fmla="*/ 197 h 316"/>
                  <a:gd name="T32" fmla="*/ 133 w 601"/>
                  <a:gd name="T33" fmla="*/ 190 h 316"/>
                  <a:gd name="T34" fmla="*/ 148 w 601"/>
                  <a:gd name="T35" fmla="*/ 176 h 316"/>
                  <a:gd name="T36" fmla="*/ 155 w 601"/>
                  <a:gd name="T37" fmla="*/ 170 h 316"/>
                  <a:gd name="T38" fmla="*/ 523 w 601"/>
                  <a:gd name="T39" fmla="*/ 315 h 316"/>
                  <a:gd name="T40" fmla="*/ 506 w 601"/>
                  <a:gd name="T41" fmla="*/ 307 h 316"/>
                  <a:gd name="T42" fmla="*/ 300 w 601"/>
                  <a:gd name="T43" fmla="*/ 138 h 316"/>
                  <a:gd name="T44" fmla="*/ 167 w 601"/>
                  <a:gd name="T45" fmla="*/ 185 h 316"/>
                  <a:gd name="T46" fmla="*/ 161 w 601"/>
                  <a:gd name="T47" fmla="*/ 190 h 316"/>
                  <a:gd name="T48" fmla="*/ 147 w 601"/>
                  <a:gd name="T49" fmla="*/ 203 h 316"/>
                  <a:gd name="T50" fmla="*/ 141 w 601"/>
                  <a:gd name="T51" fmla="*/ 210 h 316"/>
                  <a:gd name="T52" fmla="*/ 130 w 601"/>
                  <a:gd name="T53" fmla="*/ 224 h 316"/>
                  <a:gd name="T54" fmla="*/ 125 w 601"/>
                  <a:gd name="T55" fmla="*/ 231 h 316"/>
                  <a:gd name="T56" fmla="*/ 120 w 601"/>
                  <a:gd name="T57" fmla="*/ 239 h 316"/>
                  <a:gd name="T58" fmla="*/ 107 w 601"/>
                  <a:gd name="T59" fmla="*/ 262 h 316"/>
                  <a:gd name="T60" fmla="*/ 107 w 601"/>
                  <a:gd name="T61" fmla="*/ 264 h 316"/>
                  <a:gd name="T62" fmla="*/ 100 w 601"/>
                  <a:gd name="T63" fmla="*/ 280 h 316"/>
                  <a:gd name="T64" fmla="*/ 92 w 601"/>
                  <a:gd name="T65" fmla="*/ 315 h 316"/>
                  <a:gd name="T66" fmla="*/ 77 w 601"/>
                  <a:gd name="T67" fmla="*/ 315 h 316"/>
                  <a:gd name="T68" fmla="*/ 18 w 601"/>
                  <a:gd name="T69" fmla="*/ 286 h 316"/>
                  <a:gd name="T70" fmla="*/ 6 w 601"/>
                  <a:gd name="T71" fmla="*/ 221 h 316"/>
                  <a:gd name="T72" fmla="*/ 24 w 601"/>
                  <a:gd name="T73" fmla="*/ 173 h 316"/>
                  <a:gd name="T74" fmla="*/ 300 w 601"/>
                  <a:gd name="T75" fmla="*/ 0 h 316"/>
                  <a:gd name="T76" fmla="*/ 593 w 601"/>
                  <a:gd name="T77" fmla="*/ 221 h 316"/>
                  <a:gd name="T78" fmla="*/ 581 w 601"/>
                  <a:gd name="T79" fmla="*/ 286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01" h="316">
                    <a:moveTo>
                      <a:pt x="300" y="118"/>
                    </a:moveTo>
                    <a:lnTo>
                      <a:pt x="300" y="118"/>
                    </a:lnTo>
                    <a:cubicBezTo>
                      <a:pt x="406" y="118"/>
                      <a:pt x="499" y="192"/>
                      <a:pt x="524" y="296"/>
                    </a:cubicBezTo>
                    <a:lnTo>
                      <a:pt x="524" y="296"/>
                    </a:lnTo>
                    <a:cubicBezTo>
                      <a:pt x="540" y="295"/>
                      <a:pt x="556" y="288"/>
                      <a:pt x="565" y="274"/>
                    </a:cubicBezTo>
                    <a:lnTo>
                      <a:pt x="565" y="274"/>
                    </a:lnTo>
                    <a:cubicBezTo>
                      <a:pt x="576" y="261"/>
                      <a:pt x="579" y="243"/>
                      <a:pt x="575" y="226"/>
                    </a:cubicBezTo>
                    <a:lnTo>
                      <a:pt x="575" y="226"/>
                    </a:lnTo>
                    <a:cubicBezTo>
                      <a:pt x="539" y="105"/>
                      <a:pt x="427" y="20"/>
                      <a:pt x="300" y="20"/>
                    </a:cubicBezTo>
                    <a:lnTo>
                      <a:pt x="300" y="20"/>
                    </a:lnTo>
                    <a:cubicBezTo>
                      <a:pt x="191" y="20"/>
                      <a:pt x="90" y="83"/>
                      <a:pt x="42" y="182"/>
                    </a:cubicBezTo>
                    <a:lnTo>
                      <a:pt x="42" y="182"/>
                    </a:lnTo>
                    <a:cubicBezTo>
                      <a:pt x="35" y="196"/>
                      <a:pt x="30" y="211"/>
                      <a:pt x="25" y="226"/>
                    </a:cubicBezTo>
                    <a:lnTo>
                      <a:pt x="25" y="226"/>
                    </a:lnTo>
                    <a:cubicBezTo>
                      <a:pt x="20" y="243"/>
                      <a:pt x="24" y="261"/>
                      <a:pt x="34" y="274"/>
                    </a:cubicBezTo>
                    <a:lnTo>
                      <a:pt x="34" y="274"/>
                    </a:lnTo>
                    <a:cubicBezTo>
                      <a:pt x="44" y="288"/>
                      <a:pt x="59" y="295"/>
                      <a:pt x="76" y="296"/>
                    </a:cubicBezTo>
                    <a:lnTo>
                      <a:pt x="76" y="296"/>
                    </a:lnTo>
                    <a:cubicBezTo>
                      <a:pt x="77" y="288"/>
                      <a:pt x="79" y="281"/>
                      <a:pt x="82" y="274"/>
                    </a:cubicBezTo>
                    <a:lnTo>
                      <a:pt x="82" y="274"/>
                    </a:lnTo>
                    <a:cubicBezTo>
                      <a:pt x="83" y="268"/>
                      <a:pt x="86" y="262"/>
                      <a:pt x="89" y="256"/>
                    </a:cubicBezTo>
                    <a:lnTo>
                      <a:pt x="89" y="256"/>
                    </a:lnTo>
                    <a:cubicBezTo>
                      <a:pt x="89" y="255"/>
                      <a:pt x="90" y="255"/>
                      <a:pt x="90" y="254"/>
                    </a:cubicBezTo>
                    <a:lnTo>
                      <a:pt x="90" y="254"/>
                    </a:lnTo>
                    <a:cubicBezTo>
                      <a:pt x="93" y="245"/>
                      <a:pt x="98" y="237"/>
                      <a:pt x="103" y="229"/>
                    </a:cubicBezTo>
                    <a:lnTo>
                      <a:pt x="103" y="229"/>
                    </a:lnTo>
                    <a:cubicBezTo>
                      <a:pt x="104" y="226"/>
                      <a:pt x="106" y="223"/>
                      <a:pt x="109" y="220"/>
                    </a:cubicBezTo>
                    <a:lnTo>
                      <a:pt x="109" y="220"/>
                    </a:lnTo>
                    <a:cubicBezTo>
                      <a:pt x="110" y="218"/>
                      <a:pt x="111" y="215"/>
                      <a:pt x="114" y="212"/>
                    </a:cubicBezTo>
                    <a:lnTo>
                      <a:pt x="114" y="212"/>
                    </a:lnTo>
                    <a:cubicBezTo>
                      <a:pt x="118" y="207"/>
                      <a:pt x="122" y="202"/>
                      <a:pt x="126" y="197"/>
                    </a:cubicBezTo>
                    <a:lnTo>
                      <a:pt x="126" y="197"/>
                    </a:lnTo>
                    <a:cubicBezTo>
                      <a:pt x="128" y="195"/>
                      <a:pt x="131" y="192"/>
                      <a:pt x="133" y="190"/>
                    </a:cubicBezTo>
                    <a:lnTo>
                      <a:pt x="133" y="190"/>
                    </a:lnTo>
                    <a:cubicBezTo>
                      <a:pt x="138" y="185"/>
                      <a:pt x="143" y="180"/>
                      <a:pt x="148" y="176"/>
                    </a:cubicBezTo>
                    <a:lnTo>
                      <a:pt x="148" y="176"/>
                    </a:lnTo>
                    <a:cubicBezTo>
                      <a:pt x="150" y="173"/>
                      <a:pt x="153" y="171"/>
                      <a:pt x="155" y="170"/>
                    </a:cubicBezTo>
                    <a:lnTo>
                      <a:pt x="155" y="170"/>
                    </a:lnTo>
                    <a:cubicBezTo>
                      <a:pt x="195" y="136"/>
                      <a:pt x="247" y="118"/>
                      <a:pt x="300" y="118"/>
                    </a:cubicBezTo>
                    <a:close/>
                    <a:moveTo>
                      <a:pt x="523" y="315"/>
                    </a:moveTo>
                    <a:lnTo>
                      <a:pt x="508" y="315"/>
                    </a:lnTo>
                    <a:lnTo>
                      <a:pt x="506" y="307"/>
                    </a:lnTo>
                    <a:lnTo>
                      <a:pt x="506" y="307"/>
                    </a:lnTo>
                    <a:cubicBezTo>
                      <a:pt x="487" y="209"/>
                      <a:pt x="400" y="138"/>
                      <a:pt x="300" y="138"/>
                    </a:cubicBezTo>
                    <a:lnTo>
                      <a:pt x="300" y="138"/>
                    </a:lnTo>
                    <a:cubicBezTo>
                      <a:pt x="252" y="138"/>
                      <a:pt x="205" y="155"/>
                      <a:pt x="167" y="185"/>
                    </a:cubicBezTo>
                    <a:lnTo>
                      <a:pt x="167" y="185"/>
                    </a:lnTo>
                    <a:cubicBezTo>
                      <a:pt x="165" y="187"/>
                      <a:pt x="163" y="188"/>
                      <a:pt x="161" y="190"/>
                    </a:cubicBezTo>
                    <a:lnTo>
                      <a:pt x="161" y="190"/>
                    </a:lnTo>
                    <a:cubicBezTo>
                      <a:pt x="156" y="195"/>
                      <a:pt x="151" y="199"/>
                      <a:pt x="147" y="203"/>
                    </a:cubicBezTo>
                    <a:lnTo>
                      <a:pt x="147" y="203"/>
                    </a:lnTo>
                    <a:cubicBezTo>
                      <a:pt x="145" y="205"/>
                      <a:pt x="143" y="208"/>
                      <a:pt x="141" y="210"/>
                    </a:cubicBezTo>
                    <a:lnTo>
                      <a:pt x="141" y="210"/>
                    </a:lnTo>
                    <a:cubicBezTo>
                      <a:pt x="137" y="214"/>
                      <a:pt x="133" y="219"/>
                      <a:pt x="130" y="224"/>
                    </a:cubicBezTo>
                    <a:lnTo>
                      <a:pt x="130" y="224"/>
                    </a:lnTo>
                    <a:cubicBezTo>
                      <a:pt x="128" y="226"/>
                      <a:pt x="126" y="229"/>
                      <a:pt x="125" y="231"/>
                    </a:cubicBezTo>
                    <a:lnTo>
                      <a:pt x="125" y="231"/>
                    </a:lnTo>
                    <a:cubicBezTo>
                      <a:pt x="123" y="234"/>
                      <a:pt x="121" y="236"/>
                      <a:pt x="120" y="239"/>
                    </a:cubicBezTo>
                    <a:lnTo>
                      <a:pt x="120" y="239"/>
                    </a:lnTo>
                    <a:cubicBezTo>
                      <a:pt x="115" y="247"/>
                      <a:pt x="111" y="254"/>
                      <a:pt x="107" y="262"/>
                    </a:cubicBezTo>
                    <a:lnTo>
                      <a:pt x="107" y="264"/>
                    </a:lnTo>
                    <a:lnTo>
                      <a:pt x="107" y="264"/>
                    </a:lnTo>
                    <a:cubicBezTo>
                      <a:pt x="104" y="269"/>
                      <a:pt x="103" y="275"/>
                      <a:pt x="100" y="280"/>
                    </a:cubicBezTo>
                    <a:lnTo>
                      <a:pt x="100" y="280"/>
                    </a:lnTo>
                    <a:cubicBezTo>
                      <a:pt x="97" y="289"/>
                      <a:pt x="95" y="298"/>
                      <a:pt x="93" y="307"/>
                    </a:cubicBezTo>
                    <a:lnTo>
                      <a:pt x="92" y="315"/>
                    </a:lnTo>
                    <a:lnTo>
                      <a:pt x="77" y="315"/>
                    </a:lnTo>
                    <a:lnTo>
                      <a:pt x="77" y="315"/>
                    </a:lnTo>
                    <a:cubicBezTo>
                      <a:pt x="53" y="315"/>
                      <a:pt x="32" y="305"/>
                      <a:pt x="18" y="286"/>
                    </a:cubicBezTo>
                    <a:lnTo>
                      <a:pt x="18" y="286"/>
                    </a:lnTo>
                    <a:cubicBezTo>
                      <a:pt x="4" y="267"/>
                      <a:pt x="0" y="244"/>
                      <a:pt x="6" y="221"/>
                    </a:cubicBezTo>
                    <a:lnTo>
                      <a:pt x="6" y="221"/>
                    </a:lnTo>
                    <a:cubicBezTo>
                      <a:pt x="11" y="204"/>
                      <a:pt x="17" y="188"/>
                      <a:pt x="24" y="173"/>
                    </a:cubicBezTo>
                    <a:lnTo>
                      <a:pt x="24" y="173"/>
                    </a:lnTo>
                    <a:cubicBezTo>
                      <a:pt x="75" y="68"/>
                      <a:pt x="183" y="0"/>
                      <a:pt x="300" y="0"/>
                    </a:cubicBezTo>
                    <a:lnTo>
                      <a:pt x="300" y="0"/>
                    </a:lnTo>
                    <a:cubicBezTo>
                      <a:pt x="435" y="0"/>
                      <a:pt x="556" y="91"/>
                      <a:pt x="593" y="221"/>
                    </a:cubicBezTo>
                    <a:lnTo>
                      <a:pt x="593" y="221"/>
                    </a:lnTo>
                    <a:cubicBezTo>
                      <a:pt x="600" y="244"/>
                      <a:pt x="595" y="267"/>
                      <a:pt x="581" y="286"/>
                    </a:cubicBezTo>
                    <a:lnTo>
                      <a:pt x="581" y="286"/>
                    </a:lnTo>
                    <a:cubicBezTo>
                      <a:pt x="567" y="305"/>
                      <a:pt x="546" y="315"/>
                      <a:pt x="523" y="3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5084BA21-AA0B-4092-9157-B263C3BAE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9386" y="12279529"/>
                <a:ext cx="126339" cy="126336"/>
              </a:xfrm>
              <a:custGeom>
                <a:avLst/>
                <a:gdLst>
                  <a:gd name="T0" fmla="*/ 99 w 100"/>
                  <a:gd name="T1" fmla="*/ 50 h 100"/>
                  <a:gd name="T2" fmla="*/ 99 w 100"/>
                  <a:gd name="T3" fmla="*/ 50 h 100"/>
                  <a:gd name="T4" fmla="*/ 50 w 100"/>
                  <a:gd name="T5" fmla="*/ 99 h 100"/>
                  <a:gd name="T6" fmla="*/ 50 w 100"/>
                  <a:gd name="T7" fmla="*/ 99 h 100"/>
                  <a:gd name="T8" fmla="*/ 0 w 100"/>
                  <a:gd name="T9" fmla="*/ 50 h 100"/>
                  <a:gd name="T10" fmla="*/ 0 w 100"/>
                  <a:gd name="T11" fmla="*/ 50 h 100"/>
                  <a:gd name="T12" fmla="*/ 50 w 100"/>
                  <a:gd name="T13" fmla="*/ 0 h 100"/>
                  <a:gd name="T14" fmla="*/ 50 w 100"/>
                  <a:gd name="T15" fmla="*/ 0 h 100"/>
                  <a:gd name="T16" fmla="*/ 99 w 100"/>
                  <a:gd name="T17" fmla="*/ 50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0" h="100">
                    <a:moveTo>
                      <a:pt x="99" y="50"/>
                    </a:moveTo>
                    <a:lnTo>
                      <a:pt x="99" y="50"/>
                    </a:lnTo>
                    <a:cubicBezTo>
                      <a:pt x="99" y="77"/>
                      <a:pt x="77" y="99"/>
                      <a:pt x="50" y="99"/>
                    </a:cubicBezTo>
                    <a:lnTo>
                      <a:pt x="50" y="99"/>
                    </a:lnTo>
                    <a:cubicBezTo>
                      <a:pt x="22" y="99"/>
                      <a:pt x="0" y="77"/>
                      <a:pt x="0" y="50"/>
                    </a:cubicBezTo>
                    <a:lnTo>
                      <a:pt x="0" y="50"/>
                    </a:lnTo>
                    <a:cubicBezTo>
                      <a:pt x="0" y="22"/>
                      <a:pt x="22" y="0"/>
                      <a:pt x="50" y="0"/>
                    </a:cubicBezTo>
                    <a:lnTo>
                      <a:pt x="50" y="0"/>
                    </a:lnTo>
                    <a:cubicBezTo>
                      <a:pt x="77" y="0"/>
                      <a:pt x="99" y="22"/>
                      <a:pt x="99" y="5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45">
                <a:extLst>
                  <a:ext uri="{FF2B5EF4-FFF2-40B4-BE49-F238E27FC236}">
                    <a16:creationId xmlns:a16="http://schemas.microsoft.com/office/drawing/2014/main" id="{0E947D80-AD90-4165-BEDB-4C1C2EF86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9396" y="10192213"/>
                <a:ext cx="269152" cy="269152"/>
              </a:xfrm>
              <a:custGeom>
                <a:avLst/>
                <a:gdLst>
                  <a:gd name="T0" fmla="*/ 217 w 218"/>
                  <a:gd name="T1" fmla="*/ 109 h 218"/>
                  <a:gd name="T2" fmla="*/ 217 w 218"/>
                  <a:gd name="T3" fmla="*/ 109 h 218"/>
                  <a:gd name="T4" fmla="*/ 170 w 218"/>
                  <a:gd name="T5" fmla="*/ 198 h 218"/>
                  <a:gd name="T6" fmla="*/ 170 w 218"/>
                  <a:gd name="T7" fmla="*/ 198 h 218"/>
                  <a:gd name="T8" fmla="*/ 108 w 218"/>
                  <a:gd name="T9" fmla="*/ 217 h 218"/>
                  <a:gd name="T10" fmla="*/ 108 w 218"/>
                  <a:gd name="T11" fmla="*/ 217 h 218"/>
                  <a:gd name="T12" fmla="*/ 57 w 218"/>
                  <a:gd name="T13" fmla="*/ 205 h 218"/>
                  <a:gd name="T14" fmla="*/ 57 w 218"/>
                  <a:gd name="T15" fmla="*/ 205 h 218"/>
                  <a:gd name="T16" fmla="*/ 0 w 218"/>
                  <a:gd name="T17" fmla="*/ 109 h 218"/>
                  <a:gd name="T18" fmla="*/ 0 w 218"/>
                  <a:gd name="T19" fmla="*/ 109 h 218"/>
                  <a:gd name="T20" fmla="*/ 108 w 218"/>
                  <a:gd name="T21" fmla="*/ 0 h 218"/>
                  <a:gd name="T22" fmla="*/ 108 w 218"/>
                  <a:gd name="T23" fmla="*/ 0 h 218"/>
                  <a:gd name="T24" fmla="*/ 217 w 218"/>
                  <a:gd name="T25" fmla="*/ 109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8" h="218">
                    <a:moveTo>
                      <a:pt x="217" y="109"/>
                    </a:moveTo>
                    <a:lnTo>
                      <a:pt x="217" y="109"/>
                    </a:lnTo>
                    <a:cubicBezTo>
                      <a:pt x="217" y="146"/>
                      <a:pt x="198" y="178"/>
                      <a:pt x="170" y="198"/>
                    </a:cubicBezTo>
                    <a:lnTo>
                      <a:pt x="170" y="198"/>
                    </a:lnTo>
                    <a:cubicBezTo>
                      <a:pt x="152" y="210"/>
                      <a:pt x="131" y="217"/>
                      <a:pt x="108" y="217"/>
                    </a:cubicBezTo>
                    <a:lnTo>
                      <a:pt x="108" y="217"/>
                    </a:lnTo>
                    <a:cubicBezTo>
                      <a:pt x="90" y="217"/>
                      <a:pt x="72" y="213"/>
                      <a:pt x="57" y="205"/>
                    </a:cubicBezTo>
                    <a:lnTo>
                      <a:pt x="57" y="205"/>
                    </a:lnTo>
                    <a:cubicBezTo>
                      <a:pt x="23" y="186"/>
                      <a:pt x="0" y="150"/>
                      <a:pt x="0" y="109"/>
                    </a:cubicBezTo>
                    <a:lnTo>
                      <a:pt x="0" y="109"/>
                    </a:lnTo>
                    <a:cubicBezTo>
                      <a:pt x="0" y="49"/>
                      <a:pt x="49" y="0"/>
                      <a:pt x="108" y="0"/>
                    </a:cubicBezTo>
                    <a:lnTo>
                      <a:pt x="108" y="0"/>
                    </a:lnTo>
                    <a:cubicBezTo>
                      <a:pt x="168" y="0"/>
                      <a:pt x="217" y="49"/>
                      <a:pt x="217" y="1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146">
                <a:extLst>
                  <a:ext uri="{FF2B5EF4-FFF2-40B4-BE49-F238E27FC236}">
                    <a16:creationId xmlns:a16="http://schemas.microsoft.com/office/drawing/2014/main" id="{0C7CF327-08E8-44E3-9E96-C13615CE44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4608" y="10439394"/>
                <a:ext cx="368025" cy="1263375"/>
              </a:xfrm>
              <a:custGeom>
                <a:avLst/>
                <a:gdLst>
                  <a:gd name="T0" fmla="*/ 294 w 295"/>
                  <a:gd name="T1" fmla="*/ 0 h 1014"/>
                  <a:gd name="T2" fmla="*/ 163 w 295"/>
                  <a:gd name="T3" fmla="*/ 1013 h 1014"/>
                  <a:gd name="T4" fmla="*/ 163 w 295"/>
                  <a:gd name="T5" fmla="*/ 1013 h 1014"/>
                  <a:gd name="T6" fmla="*/ 63 w 295"/>
                  <a:gd name="T7" fmla="*/ 1000 h 1014"/>
                  <a:gd name="T8" fmla="*/ 63 w 295"/>
                  <a:gd name="T9" fmla="*/ 1000 h 1014"/>
                  <a:gd name="T10" fmla="*/ 0 w 295"/>
                  <a:gd name="T11" fmla="*/ 1005 h 1014"/>
                  <a:gd name="T12" fmla="*/ 197 w 295"/>
                  <a:gd name="T13" fmla="*/ 6 h 1014"/>
                  <a:gd name="T14" fmla="*/ 197 w 295"/>
                  <a:gd name="T15" fmla="*/ 6 h 1014"/>
                  <a:gd name="T16" fmla="*/ 240 w 295"/>
                  <a:gd name="T17" fmla="*/ 17 h 1014"/>
                  <a:gd name="T18" fmla="*/ 240 w 295"/>
                  <a:gd name="T19" fmla="*/ 17 h 1014"/>
                  <a:gd name="T20" fmla="*/ 294 w 295"/>
                  <a:gd name="T21" fmla="*/ 0 h 10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95" h="1014">
                    <a:moveTo>
                      <a:pt x="294" y="0"/>
                    </a:moveTo>
                    <a:lnTo>
                      <a:pt x="163" y="1013"/>
                    </a:lnTo>
                    <a:lnTo>
                      <a:pt x="163" y="1013"/>
                    </a:lnTo>
                    <a:cubicBezTo>
                      <a:pt x="131" y="1005"/>
                      <a:pt x="97" y="1000"/>
                      <a:pt x="63" y="1000"/>
                    </a:cubicBezTo>
                    <a:lnTo>
                      <a:pt x="63" y="1000"/>
                    </a:lnTo>
                    <a:cubicBezTo>
                      <a:pt x="42" y="1000"/>
                      <a:pt x="20" y="1002"/>
                      <a:pt x="0" y="1005"/>
                    </a:cubicBezTo>
                    <a:lnTo>
                      <a:pt x="197" y="6"/>
                    </a:lnTo>
                    <a:lnTo>
                      <a:pt x="197" y="6"/>
                    </a:lnTo>
                    <a:cubicBezTo>
                      <a:pt x="209" y="13"/>
                      <a:pt x="225" y="17"/>
                      <a:pt x="240" y="17"/>
                    </a:cubicBezTo>
                    <a:lnTo>
                      <a:pt x="240" y="17"/>
                    </a:lnTo>
                    <a:cubicBezTo>
                      <a:pt x="260" y="17"/>
                      <a:pt x="278" y="11"/>
                      <a:pt x="29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147">
                <a:extLst>
                  <a:ext uri="{FF2B5EF4-FFF2-40B4-BE49-F238E27FC236}">
                    <a16:creationId xmlns:a16="http://schemas.microsoft.com/office/drawing/2014/main" id="{E19677B8-B0F6-41A4-97D6-4E8C666E19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3622" y="10411931"/>
                <a:ext cx="395491" cy="1301824"/>
              </a:xfrm>
              <a:custGeom>
                <a:avLst/>
                <a:gdLst>
                  <a:gd name="T0" fmla="*/ 75 w 319"/>
                  <a:gd name="T1" fmla="*/ 1011 h 1046"/>
                  <a:gd name="T2" fmla="*/ 75 w 319"/>
                  <a:gd name="T3" fmla="*/ 1011 h 1046"/>
                  <a:gd name="T4" fmla="*/ 166 w 319"/>
                  <a:gd name="T5" fmla="*/ 1021 h 1046"/>
                  <a:gd name="T6" fmla="*/ 294 w 319"/>
                  <a:gd name="T7" fmla="*/ 39 h 1046"/>
                  <a:gd name="T8" fmla="*/ 294 w 319"/>
                  <a:gd name="T9" fmla="*/ 39 h 1046"/>
                  <a:gd name="T10" fmla="*/ 216 w 319"/>
                  <a:gd name="T11" fmla="*/ 41 h 1046"/>
                  <a:gd name="T12" fmla="*/ 24 w 319"/>
                  <a:gd name="T13" fmla="*/ 1014 h 1046"/>
                  <a:gd name="T14" fmla="*/ 24 w 319"/>
                  <a:gd name="T15" fmla="*/ 1014 h 1046"/>
                  <a:gd name="T16" fmla="*/ 75 w 319"/>
                  <a:gd name="T17" fmla="*/ 1011 h 1046"/>
                  <a:gd name="T18" fmla="*/ 183 w 319"/>
                  <a:gd name="T19" fmla="*/ 1045 h 1046"/>
                  <a:gd name="T20" fmla="*/ 172 w 319"/>
                  <a:gd name="T21" fmla="*/ 1042 h 1046"/>
                  <a:gd name="T22" fmla="*/ 172 w 319"/>
                  <a:gd name="T23" fmla="*/ 1042 h 1046"/>
                  <a:gd name="T24" fmla="*/ 14 w 319"/>
                  <a:gd name="T25" fmla="*/ 1035 h 1046"/>
                  <a:gd name="T26" fmla="*/ 0 w 319"/>
                  <a:gd name="T27" fmla="*/ 1037 h 1046"/>
                  <a:gd name="T28" fmla="*/ 201 w 319"/>
                  <a:gd name="T29" fmla="*/ 11 h 1046"/>
                  <a:gd name="T30" fmla="*/ 213 w 319"/>
                  <a:gd name="T31" fmla="*/ 18 h 1046"/>
                  <a:gd name="T32" fmla="*/ 213 w 319"/>
                  <a:gd name="T33" fmla="*/ 18 h 1046"/>
                  <a:gd name="T34" fmla="*/ 252 w 319"/>
                  <a:gd name="T35" fmla="*/ 27 h 1046"/>
                  <a:gd name="T36" fmla="*/ 252 w 319"/>
                  <a:gd name="T37" fmla="*/ 27 h 1046"/>
                  <a:gd name="T38" fmla="*/ 300 w 319"/>
                  <a:gd name="T39" fmla="*/ 13 h 1046"/>
                  <a:gd name="T40" fmla="*/ 318 w 319"/>
                  <a:gd name="T41" fmla="*/ 0 h 1046"/>
                  <a:gd name="T42" fmla="*/ 183 w 319"/>
                  <a:gd name="T43" fmla="*/ 1045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9" h="1046">
                    <a:moveTo>
                      <a:pt x="75" y="1011"/>
                    </a:moveTo>
                    <a:lnTo>
                      <a:pt x="75" y="1011"/>
                    </a:lnTo>
                    <a:cubicBezTo>
                      <a:pt x="106" y="1011"/>
                      <a:pt x="136" y="1014"/>
                      <a:pt x="166" y="1021"/>
                    </a:cubicBezTo>
                    <a:lnTo>
                      <a:pt x="294" y="39"/>
                    </a:lnTo>
                    <a:lnTo>
                      <a:pt x="294" y="39"/>
                    </a:lnTo>
                    <a:cubicBezTo>
                      <a:pt x="269" y="49"/>
                      <a:pt x="241" y="50"/>
                      <a:pt x="216" y="41"/>
                    </a:cubicBezTo>
                    <a:lnTo>
                      <a:pt x="24" y="1014"/>
                    </a:lnTo>
                    <a:lnTo>
                      <a:pt x="24" y="1014"/>
                    </a:lnTo>
                    <a:cubicBezTo>
                      <a:pt x="41" y="1011"/>
                      <a:pt x="58" y="1011"/>
                      <a:pt x="75" y="1011"/>
                    </a:cubicBezTo>
                    <a:close/>
                    <a:moveTo>
                      <a:pt x="183" y="1045"/>
                    </a:moveTo>
                    <a:lnTo>
                      <a:pt x="172" y="1042"/>
                    </a:lnTo>
                    <a:lnTo>
                      <a:pt x="172" y="1042"/>
                    </a:lnTo>
                    <a:cubicBezTo>
                      <a:pt x="121" y="1029"/>
                      <a:pt x="65" y="1026"/>
                      <a:pt x="14" y="1035"/>
                    </a:cubicBezTo>
                    <a:lnTo>
                      <a:pt x="0" y="1037"/>
                    </a:lnTo>
                    <a:lnTo>
                      <a:pt x="201" y="11"/>
                    </a:lnTo>
                    <a:lnTo>
                      <a:pt x="213" y="18"/>
                    </a:lnTo>
                    <a:lnTo>
                      <a:pt x="213" y="18"/>
                    </a:lnTo>
                    <a:cubicBezTo>
                      <a:pt x="225" y="24"/>
                      <a:pt x="238" y="27"/>
                      <a:pt x="252" y="27"/>
                    </a:cubicBezTo>
                    <a:lnTo>
                      <a:pt x="252" y="27"/>
                    </a:lnTo>
                    <a:cubicBezTo>
                      <a:pt x="270" y="27"/>
                      <a:pt x="286" y="22"/>
                      <a:pt x="300" y="13"/>
                    </a:cubicBezTo>
                    <a:lnTo>
                      <a:pt x="318" y="0"/>
                    </a:lnTo>
                    <a:lnTo>
                      <a:pt x="183" y="104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1D8726AD-F247-42A7-9CCC-33623070E67E}"/>
                </a:ext>
              </a:extLst>
            </p:cNvPr>
            <p:cNvGrpSpPr/>
            <p:nvPr/>
          </p:nvGrpSpPr>
          <p:grpSpPr>
            <a:xfrm>
              <a:off x="10881509" y="8571796"/>
              <a:ext cx="3114493" cy="3790125"/>
              <a:chOff x="10881509" y="8571796"/>
              <a:chExt cx="3114493" cy="3790125"/>
            </a:xfrm>
          </p:grpSpPr>
          <p:sp>
            <p:nvSpPr>
              <p:cNvPr id="150" name="Freeform 148">
                <a:extLst>
                  <a:ext uri="{FF2B5EF4-FFF2-40B4-BE49-F238E27FC236}">
                    <a16:creationId xmlns:a16="http://schemas.microsoft.com/office/drawing/2014/main" id="{388EE1B8-D082-4E2C-917D-4840900C10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3619" y="9318835"/>
                <a:ext cx="565774" cy="725067"/>
              </a:xfrm>
              <a:custGeom>
                <a:avLst/>
                <a:gdLst>
                  <a:gd name="T0" fmla="*/ 453 w 454"/>
                  <a:gd name="T1" fmla="*/ 10 h 582"/>
                  <a:gd name="T2" fmla="*/ 453 w 454"/>
                  <a:gd name="T3" fmla="*/ 10 h 582"/>
                  <a:gd name="T4" fmla="*/ 247 w 454"/>
                  <a:gd name="T5" fmla="*/ 325 h 582"/>
                  <a:gd name="T6" fmla="*/ 0 w 454"/>
                  <a:gd name="T7" fmla="*/ 542 h 582"/>
                  <a:gd name="T8" fmla="*/ 89 w 454"/>
                  <a:gd name="T9" fmla="*/ 581 h 582"/>
                  <a:gd name="T10" fmla="*/ 453 w 454"/>
                  <a:gd name="T11" fmla="*/ 443 h 582"/>
                  <a:gd name="T12" fmla="*/ 453 w 454"/>
                  <a:gd name="T13" fmla="*/ 10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4" h="582">
                    <a:moveTo>
                      <a:pt x="453" y="10"/>
                    </a:moveTo>
                    <a:lnTo>
                      <a:pt x="453" y="10"/>
                    </a:lnTo>
                    <a:cubicBezTo>
                      <a:pt x="453" y="10"/>
                      <a:pt x="335" y="0"/>
                      <a:pt x="247" y="325"/>
                    </a:cubicBezTo>
                    <a:lnTo>
                      <a:pt x="0" y="542"/>
                    </a:lnTo>
                    <a:lnTo>
                      <a:pt x="89" y="581"/>
                    </a:lnTo>
                    <a:lnTo>
                      <a:pt x="453" y="443"/>
                    </a:lnTo>
                    <a:lnTo>
                      <a:pt x="453" y="1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 149">
                <a:extLst>
                  <a:ext uri="{FF2B5EF4-FFF2-40B4-BE49-F238E27FC236}">
                    <a16:creationId xmlns:a16="http://schemas.microsoft.com/office/drawing/2014/main" id="{D8E3E5DF-3F6F-4267-9B59-F66C8A9F92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633" y="9313344"/>
                <a:ext cx="587746" cy="747039"/>
              </a:xfrm>
              <a:custGeom>
                <a:avLst/>
                <a:gdLst>
                  <a:gd name="T0" fmla="*/ 29 w 474"/>
                  <a:gd name="T1" fmla="*/ 546 h 599"/>
                  <a:gd name="T2" fmla="*/ 99 w 474"/>
                  <a:gd name="T3" fmla="*/ 577 h 599"/>
                  <a:gd name="T4" fmla="*/ 454 w 474"/>
                  <a:gd name="T5" fmla="*/ 444 h 599"/>
                  <a:gd name="T6" fmla="*/ 454 w 474"/>
                  <a:gd name="T7" fmla="*/ 27 h 599"/>
                  <a:gd name="T8" fmla="*/ 454 w 474"/>
                  <a:gd name="T9" fmla="*/ 27 h 599"/>
                  <a:gd name="T10" fmla="*/ 266 w 474"/>
                  <a:gd name="T11" fmla="*/ 335 h 599"/>
                  <a:gd name="T12" fmla="*/ 266 w 474"/>
                  <a:gd name="T13" fmla="*/ 335 h 599"/>
                  <a:gd name="T14" fmla="*/ 263 w 474"/>
                  <a:gd name="T15" fmla="*/ 340 h 599"/>
                  <a:gd name="T16" fmla="*/ 29 w 474"/>
                  <a:gd name="T17" fmla="*/ 546 h 599"/>
                  <a:gd name="T18" fmla="*/ 99 w 474"/>
                  <a:gd name="T19" fmla="*/ 598 h 599"/>
                  <a:gd name="T20" fmla="*/ 99 w 474"/>
                  <a:gd name="T21" fmla="*/ 598 h 599"/>
                  <a:gd name="T22" fmla="*/ 95 w 474"/>
                  <a:gd name="T23" fmla="*/ 597 h 599"/>
                  <a:gd name="T24" fmla="*/ 6 w 474"/>
                  <a:gd name="T25" fmla="*/ 558 h 599"/>
                  <a:gd name="T26" fmla="*/ 6 w 474"/>
                  <a:gd name="T27" fmla="*/ 558 h 599"/>
                  <a:gd name="T28" fmla="*/ 0 w 474"/>
                  <a:gd name="T29" fmla="*/ 550 h 599"/>
                  <a:gd name="T30" fmla="*/ 0 w 474"/>
                  <a:gd name="T31" fmla="*/ 550 h 599"/>
                  <a:gd name="T32" fmla="*/ 4 w 474"/>
                  <a:gd name="T33" fmla="*/ 541 h 599"/>
                  <a:gd name="T34" fmla="*/ 248 w 474"/>
                  <a:gd name="T35" fmla="*/ 327 h 599"/>
                  <a:gd name="T36" fmla="*/ 248 w 474"/>
                  <a:gd name="T37" fmla="*/ 327 h 599"/>
                  <a:gd name="T38" fmla="*/ 465 w 474"/>
                  <a:gd name="T39" fmla="*/ 7 h 599"/>
                  <a:gd name="T40" fmla="*/ 465 w 474"/>
                  <a:gd name="T41" fmla="*/ 7 h 599"/>
                  <a:gd name="T42" fmla="*/ 473 w 474"/>
                  <a:gd name="T43" fmla="*/ 17 h 599"/>
                  <a:gd name="T44" fmla="*/ 473 w 474"/>
                  <a:gd name="T45" fmla="*/ 450 h 599"/>
                  <a:gd name="T46" fmla="*/ 473 w 474"/>
                  <a:gd name="T47" fmla="*/ 450 h 599"/>
                  <a:gd name="T48" fmla="*/ 467 w 474"/>
                  <a:gd name="T49" fmla="*/ 459 h 599"/>
                  <a:gd name="T50" fmla="*/ 102 w 474"/>
                  <a:gd name="T51" fmla="*/ 598 h 599"/>
                  <a:gd name="T52" fmla="*/ 102 w 474"/>
                  <a:gd name="T53" fmla="*/ 598 h 599"/>
                  <a:gd name="T54" fmla="*/ 99 w 474"/>
                  <a:gd name="T55" fmla="*/ 598 h 5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74" h="599">
                    <a:moveTo>
                      <a:pt x="29" y="546"/>
                    </a:moveTo>
                    <a:lnTo>
                      <a:pt x="99" y="577"/>
                    </a:lnTo>
                    <a:lnTo>
                      <a:pt x="454" y="444"/>
                    </a:lnTo>
                    <a:lnTo>
                      <a:pt x="454" y="27"/>
                    </a:lnTo>
                    <a:lnTo>
                      <a:pt x="454" y="27"/>
                    </a:lnTo>
                    <a:cubicBezTo>
                      <a:pt x="425" y="34"/>
                      <a:pt x="337" y="76"/>
                      <a:pt x="266" y="335"/>
                    </a:cubicBezTo>
                    <a:lnTo>
                      <a:pt x="266" y="335"/>
                    </a:lnTo>
                    <a:cubicBezTo>
                      <a:pt x="266" y="336"/>
                      <a:pt x="265" y="338"/>
                      <a:pt x="263" y="340"/>
                    </a:cubicBezTo>
                    <a:lnTo>
                      <a:pt x="29" y="546"/>
                    </a:lnTo>
                    <a:close/>
                    <a:moveTo>
                      <a:pt x="99" y="598"/>
                    </a:moveTo>
                    <a:lnTo>
                      <a:pt x="99" y="598"/>
                    </a:lnTo>
                    <a:cubicBezTo>
                      <a:pt x="98" y="598"/>
                      <a:pt x="96" y="598"/>
                      <a:pt x="95" y="597"/>
                    </a:cubicBezTo>
                    <a:lnTo>
                      <a:pt x="6" y="558"/>
                    </a:lnTo>
                    <a:lnTo>
                      <a:pt x="6" y="558"/>
                    </a:lnTo>
                    <a:cubicBezTo>
                      <a:pt x="3" y="557"/>
                      <a:pt x="1" y="554"/>
                      <a:pt x="0" y="550"/>
                    </a:cubicBezTo>
                    <a:lnTo>
                      <a:pt x="0" y="550"/>
                    </a:lnTo>
                    <a:cubicBezTo>
                      <a:pt x="0" y="547"/>
                      <a:pt x="1" y="544"/>
                      <a:pt x="4" y="541"/>
                    </a:cubicBezTo>
                    <a:lnTo>
                      <a:pt x="248" y="327"/>
                    </a:lnTo>
                    <a:lnTo>
                      <a:pt x="248" y="327"/>
                    </a:lnTo>
                    <a:cubicBezTo>
                      <a:pt x="337" y="0"/>
                      <a:pt x="459" y="7"/>
                      <a:pt x="465" y="7"/>
                    </a:cubicBezTo>
                    <a:lnTo>
                      <a:pt x="465" y="7"/>
                    </a:lnTo>
                    <a:cubicBezTo>
                      <a:pt x="469" y="8"/>
                      <a:pt x="473" y="12"/>
                      <a:pt x="473" y="17"/>
                    </a:cubicBezTo>
                    <a:lnTo>
                      <a:pt x="473" y="450"/>
                    </a:lnTo>
                    <a:lnTo>
                      <a:pt x="473" y="450"/>
                    </a:lnTo>
                    <a:cubicBezTo>
                      <a:pt x="473" y="455"/>
                      <a:pt x="471" y="458"/>
                      <a:pt x="467" y="459"/>
                    </a:cubicBezTo>
                    <a:lnTo>
                      <a:pt x="102" y="598"/>
                    </a:lnTo>
                    <a:lnTo>
                      <a:pt x="102" y="598"/>
                    </a:lnTo>
                    <a:cubicBezTo>
                      <a:pt x="101" y="598"/>
                      <a:pt x="100" y="598"/>
                      <a:pt x="99" y="5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2" name="Freeform 150">
                <a:extLst>
                  <a:ext uri="{FF2B5EF4-FFF2-40B4-BE49-F238E27FC236}">
                    <a16:creationId xmlns:a16="http://schemas.microsoft.com/office/drawing/2014/main" id="{935FE146-4625-452A-A09F-4BE8AE9EC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59393" y="8571796"/>
                <a:ext cx="653661" cy="615209"/>
              </a:xfrm>
              <a:custGeom>
                <a:avLst/>
                <a:gdLst>
                  <a:gd name="T0" fmla="*/ 473 w 524"/>
                  <a:gd name="T1" fmla="*/ 414 h 494"/>
                  <a:gd name="T2" fmla="*/ 473 w 524"/>
                  <a:gd name="T3" fmla="*/ 414 h 494"/>
                  <a:gd name="T4" fmla="*/ 364 w 524"/>
                  <a:gd name="T5" fmla="*/ 453 h 494"/>
                  <a:gd name="T6" fmla="*/ 364 w 524"/>
                  <a:gd name="T7" fmla="*/ 453 h 494"/>
                  <a:gd name="T8" fmla="*/ 370 w 524"/>
                  <a:gd name="T9" fmla="*/ 453 h 494"/>
                  <a:gd name="T10" fmla="*/ 370 w 524"/>
                  <a:gd name="T11" fmla="*/ 453 h 494"/>
                  <a:gd name="T12" fmla="*/ 414 w 524"/>
                  <a:gd name="T13" fmla="*/ 399 h 494"/>
                  <a:gd name="T14" fmla="*/ 414 w 524"/>
                  <a:gd name="T15" fmla="*/ 399 h 494"/>
                  <a:gd name="T16" fmla="*/ 370 w 524"/>
                  <a:gd name="T17" fmla="*/ 345 h 494"/>
                  <a:gd name="T18" fmla="*/ 370 w 524"/>
                  <a:gd name="T19" fmla="*/ 345 h 494"/>
                  <a:gd name="T20" fmla="*/ 39 w 524"/>
                  <a:gd name="T21" fmla="*/ 256 h 494"/>
                  <a:gd name="T22" fmla="*/ 39 w 524"/>
                  <a:gd name="T23" fmla="*/ 256 h 494"/>
                  <a:gd name="T24" fmla="*/ 0 w 524"/>
                  <a:gd name="T25" fmla="*/ 148 h 494"/>
                  <a:gd name="T26" fmla="*/ 0 w 524"/>
                  <a:gd name="T27" fmla="*/ 148 h 494"/>
                  <a:gd name="T28" fmla="*/ 99 w 524"/>
                  <a:gd name="T29" fmla="*/ 128 h 494"/>
                  <a:gd name="T30" fmla="*/ 99 w 524"/>
                  <a:gd name="T31" fmla="*/ 128 h 494"/>
                  <a:gd name="T32" fmla="*/ 325 w 524"/>
                  <a:gd name="T33" fmla="*/ 49 h 494"/>
                  <a:gd name="T34" fmla="*/ 325 w 524"/>
                  <a:gd name="T35" fmla="*/ 49 h 494"/>
                  <a:gd name="T36" fmla="*/ 463 w 524"/>
                  <a:gd name="T37" fmla="*/ 266 h 494"/>
                  <a:gd name="T38" fmla="*/ 463 w 524"/>
                  <a:gd name="T39" fmla="*/ 266 h 494"/>
                  <a:gd name="T40" fmla="*/ 473 w 524"/>
                  <a:gd name="T41" fmla="*/ 414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24" h="494">
                    <a:moveTo>
                      <a:pt x="473" y="414"/>
                    </a:moveTo>
                    <a:lnTo>
                      <a:pt x="473" y="414"/>
                    </a:lnTo>
                    <a:cubicBezTo>
                      <a:pt x="424" y="493"/>
                      <a:pt x="364" y="453"/>
                      <a:pt x="364" y="453"/>
                    </a:cubicBezTo>
                    <a:lnTo>
                      <a:pt x="364" y="453"/>
                    </a:lnTo>
                    <a:cubicBezTo>
                      <a:pt x="365" y="453"/>
                      <a:pt x="367" y="453"/>
                      <a:pt x="370" y="453"/>
                    </a:cubicBezTo>
                    <a:lnTo>
                      <a:pt x="370" y="453"/>
                    </a:lnTo>
                    <a:cubicBezTo>
                      <a:pt x="394" y="453"/>
                      <a:pt x="414" y="429"/>
                      <a:pt x="414" y="399"/>
                    </a:cubicBezTo>
                    <a:lnTo>
                      <a:pt x="414" y="399"/>
                    </a:lnTo>
                    <a:cubicBezTo>
                      <a:pt x="414" y="369"/>
                      <a:pt x="394" y="345"/>
                      <a:pt x="370" y="345"/>
                    </a:cubicBezTo>
                    <a:lnTo>
                      <a:pt x="370" y="345"/>
                    </a:lnTo>
                    <a:cubicBezTo>
                      <a:pt x="370" y="345"/>
                      <a:pt x="135" y="370"/>
                      <a:pt x="39" y="256"/>
                    </a:cubicBezTo>
                    <a:lnTo>
                      <a:pt x="39" y="256"/>
                    </a:lnTo>
                    <a:cubicBezTo>
                      <a:pt x="17" y="228"/>
                      <a:pt x="2" y="193"/>
                      <a:pt x="0" y="148"/>
                    </a:cubicBezTo>
                    <a:lnTo>
                      <a:pt x="0" y="148"/>
                    </a:lnTo>
                    <a:cubicBezTo>
                      <a:pt x="0" y="148"/>
                      <a:pt x="0" y="79"/>
                      <a:pt x="99" y="128"/>
                    </a:cubicBezTo>
                    <a:lnTo>
                      <a:pt x="99" y="128"/>
                    </a:lnTo>
                    <a:cubicBezTo>
                      <a:pt x="99" y="128"/>
                      <a:pt x="207" y="0"/>
                      <a:pt x="325" y="49"/>
                    </a:cubicBezTo>
                    <a:lnTo>
                      <a:pt x="325" y="49"/>
                    </a:lnTo>
                    <a:cubicBezTo>
                      <a:pt x="444" y="99"/>
                      <a:pt x="473" y="217"/>
                      <a:pt x="463" y="266"/>
                    </a:cubicBezTo>
                    <a:lnTo>
                      <a:pt x="463" y="266"/>
                    </a:lnTo>
                    <a:cubicBezTo>
                      <a:pt x="463" y="266"/>
                      <a:pt x="523" y="335"/>
                      <a:pt x="473" y="4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151">
                <a:extLst>
                  <a:ext uri="{FF2B5EF4-FFF2-40B4-BE49-F238E27FC236}">
                    <a16:creationId xmlns:a16="http://schemas.microsoft.com/office/drawing/2014/main" id="{4911C537-E400-4C1E-96A4-E1246A9D57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3336" y="8890386"/>
                <a:ext cx="494364" cy="444929"/>
              </a:xfrm>
              <a:custGeom>
                <a:avLst/>
                <a:gdLst>
                  <a:gd name="T0" fmla="*/ 395 w 396"/>
                  <a:gd name="T1" fmla="*/ 256 h 356"/>
                  <a:gd name="T2" fmla="*/ 324 w 396"/>
                  <a:gd name="T3" fmla="*/ 197 h 356"/>
                  <a:gd name="T4" fmla="*/ 324 w 396"/>
                  <a:gd name="T5" fmla="*/ 197 h 356"/>
                  <a:gd name="T6" fmla="*/ 325 w 396"/>
                  <a:gd name="T7" fmla="*/ 197 h 356"/>
                  <a:gd name="T8" fmla="*/ 325 w 396"/>
                  <a:gd name="T9" fmla="*/ 197 h 356"/>
                  <a:gd name="T10" fmla="*/ 331 w 396"/>
                  <a:gd name="T11" fmla="*/ 197 h 356"/>
                  <a:gd name="T12" fmla="*/ 331 w 396"/>
                  <a:gd name="T13" fmla="*/ 197 h 356"/>
                  <a:gd name="T14" fmla="*/ 375 w 396"/>
                  <a:gd name="T15" fmla="*/ 143 h 356"/>
                  <a:gd name="T16" fmla="*/ 375 w 396"/>
                  <a:gd name="T17" fmla="*/ 143 h 356"/>
                  <a:gd name="T18" fmla="*/ 331 w 396"/>
                  <a:gd name="T19" fmla="*/ 89 h 356"/>
                  <a:gd name="T20" fmla="*/ 331 w 396"/>
                  <a:gd name="T21" fmla="*/ 89 h 356"/>
                  <a:gd name="T22" fmla="*/ 0 w 396"/>
                  <a:gd name="T23" fmla="*/ 0 h 356"/>
                  <a:gd name="T24" fmla="*/ 0 w 396"/>
                  <a:gd name="T25" fmla="*/ 153 h 356"/>
                  <a:gd name="T26" fmla="*/ 0 w 396"/>
                  <a:gd name="T27" fmla="*/ 153 h 356"/>
                  <a:gd name="T28" fmla="*/ 163 w 396"/>
                  <a:gd name="T29" fmla="*/ 316 h 356"/>
                  <a:gd name="T30" fmla="*/ 188 w 396"/>
                  <a:gd name="T31" fmla="*/ 316 h 356"/>
                  <a:gd name="T32" fmla="*/ 188 w 396"/>
                  <a:gd name="T33" fmla="*/ 316 h 356"/>
                  <a:gd name="T34" fmla="*/ 239 w 396"/>
                  <a:gd name="T35" fmla="*/ 305 h 356"/>
                  <a:gd name="T36" fmla="*/ 276 w 396"/>
                  <a:gd name="T37" fmla="*/ 355 h 356"/>
                  <a:gd name="T38" fmla="*/ 395 w 396"/>
                  <a:gd name="T39" fmla="*/ 256 h 3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96" h="356">
                    <a:moveTo>
                      <a:pt x="395" y="256"/>
                    </a:moveTo>
                    <a:lnTo>
                      <a:pt x="324" y="197"/>
                    </a:lnTo>
                    <a:lnTo>
                      <a:pt x="324" y="197"/>
                    </a:lnTo>
                    <a:cubicBezTo>
                      <a:pt x="324" y="197"/>
                      <a:pt x="324" y="197"/>
                      <a:pt x="325" y="197"/>
                    </a:cubicBezTo>
                    <a:lnTo>
                      <a:pt x="325" y="197"/>
                    </a:lnTo>
                    <a:cubicBezTo>
                      <a:pt x="326" y="197"/>
                      <a:pt x="328" y="197"/>
                      <a:pt x="331" y="197"/>
                    </a:cubicBezTo>
                    <a:lnTo>
                      <a:pt x="331" y="197"/>
                    </a:lnTo>
                    <a:cubicBezTo>
                      <a:pt x="355" y="197"/>
                      <a:pt x="375" y="173"/>
                      <a:pt x="375" y="143"/>
                    </a:cubicBezTo>
                    <a:lnTo>
                      <a:pt x="375" y="143"/>
                    </a:lnTo>
                    <a:cubicBezTo>
                      <a:pt x="375" y="113"/>
                      <a:pt x="355" y="89"/>
                      <a:pt x="331" y="89"/>
                    </a:cubicBezTo>
                    <a:lnTo>
                      <a:pt x="331" y="89"/>
                    </a:lnTo>
                    <a:cubicBezTo>
                      <a:pt x="331" y="89"/>
                      <a:pt x="96" y="114"/>
                      <a:pt x="0" y="0"/>
                    </a:cubicBezTo>
                    <a:lnTo>
                      <a:pt x="0" y="153"/>
                    </a:lnTo>
                    <a:lnTo>
                      <a:pt x="0" y="153"/>
                    </a:lnTo>
                    <a:cubicBezTo>
                      <a:pt x="0" y="243"/>
                      <a:pt x="73" y="316"/>
                      <a:pt x="163" y="316"/>
                    </a:cubicBezTo>
                    <a:lnTo>
                      <a:pt x="188" y="316"/>
                    </a:lnTo>
                    <a:lnTo>
                      <a:pt x="188" y="316"/>
                    </a:lnTo>
                    <a:cubicBezTo>
                      <a:pt x="206" y="316"/>
                      <a:pt x="223" y="312"/>
                      <a:pt x="239" y="305"/>
                    </a:cubicBezTo>
                    <a:lnTo>
                      <a:pt x="276" y="355"/>
                    </a:lnTo>
                    <a:lnTo>
                      <a:pt x="395" y="25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152">
                <a:extLst>
                  <a:ext uri="{FF2B5EF4-FFF2-40B4-BE49-F238E27FC236}">
                    <a16:creationId xmlns:a16="http://schemas.microsoft.com/office/drawing/2014/main" id="{8EBF0597-EBF6-4DF9-8D42-FCA7B5471B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2350" y="8857428"/>
                <a:ext cx="521831" cy="494364"/>
              </a:xfrm>
              <a:custGeom>
                <a:avLst/>
                <a:gdLst>
                  <a:gd name="T0" fmla="*/ 252 w 420"/>
                  <a:gd name="T1" fmla="*/ 322 h 398"/>
                  <a:gd name="T2" fmla="*/ 287 w 420"/>
                  <a:gd name="T3" fmla="*/ 369 h 398"/>
                  <a:gd name="T4" fmla="*/ 389 w 420"/>
                  <a:gd name="T5" fmla="*/ 284 h 398"/>
                  <a:gd name="T6" fmla="*/ 323 w 420"/>
                  <a:gd name="T7" fmla="*/ 230 h 398"/>
                  <a:gd name="T8" fmla="*/ 324 w 420"/>
                  <a:gd name="T9" fmla="*/ 223 h 398"/>
                  <a:gd name="T10" fmla="*/ 326 w 420"/>
                  <a:gd name="T11" fmla="*/ 214 h 398"/>
                  <a:gd name="T12" fmla="*/ 335 w 420"/>
                  <a:gd name="T13" fmla="*/ 215 h 398"/>
                  <a:gd name="T14" fmla="*/ 335 w 420"/>
                  <a:gd name="T15" fmla="*/ 215 h 398"/>
                  <a:gd name="T16" fmla="*/ 340 w 420"/>
                  <a:gd name="T17" fmla="*/ 215 h 398"/>
                  <a:gd name="T18" fmla="*/ 340 w 420"/>
                  <a:gd name="T19" fmla="*/ 215 h 398"/>
                  <a:gd name="T20" fmla="*/ 374 w 420"/>
                  <a:gd name="T21" fmla="*/ 171 h 398"/>
                  <a:gd name="T22" fmla="*/ 374 w 420"/>
                  <a:gd name="T23" fmla="*/ 171 h 398"/>
                  <a:gd name="T24" fmla="*/ 340 w 420"/>
                  <a:gd name="T25" fmla="*/ 126 h 398"/>
                  <a:gd name="T26" fmla="*/ 340 w 420"/>
                  <a:gd name="T27" fmla="*/ 126 h 398"/>
                  <a:gd name="T28" fmla="*/ 19 w 420"/>
                  <a:gd name="T29" fmla="*/ 52 h 398"/>
                  <a:gd name="T30" fmla="*/ 19 w 420"/>
                  <a:gd name="T31" fmla="*/ 181 h 398"/>
                  <a:gd name="T32" fmla="*/ 19 w 420"/>
                  <a:gd name="T33" fmla="*/ 181 h 398"/>
                  <a:gd name="T34" fmla="*/ 172 w 420"/>
                  <a:gd name="T35" fmla="*/ 334 h 398"/>
                  <a:gd name="T36" fmla="*/ 197 w 420"/>
                  <a:gd name="T37" fmla="*/ 334 h 398"/>
                  <a:gd name="T38" fmla="*/ 197 w 420"/>
                  <a:gd name="T39" fmla="*/ 334 h 398"/>
                  <a:gd name="T40" fmla="*/ 245 w 420"/>
                  <a:gd name="T41" fmla="*/ 324 h 398"/>
                  <a:gd name="T42" fmla="*/ 252 w 420"/>
                  <a:gd name="T43" fmla="*/ 322 h 398"/>
                  <a:gd name="T44" fmla="*/ 284 w 420"/>
                  <a:gd name="T45" fmla="*/ 397 h 398"/>
                  <a:gd name="T46" fmla="*/ 245 w 420"/>
                  <a:gd name="T47" fmla="*/ 345 h 398"/>
                  <a:gd name="T48" fmla="*/ 245 w 420"/>
                  <a:gd name="T49" fmla="*/ 345 h 398"/>
                  <a:gd name="T50" fmla="*/ 197 w 420"/>
                  <a:gd name="T51" fmla="*/ 353 h 398"/>
                  <a:gd name="T52" fmla="*/ 172 w 420"/>
                  <a:gd name="T53" fmla="*/ 353 h 398"/>
                  <a:gd name="T54" fmla="*/ 172 w 420"/>
                  <a:gd name="T55" fmla="*/ 353 h 398"/>
                  <a:gd name="T56" fmla="*/ 0 w 420"/>
                  <a:gd name="T57" fmla="*/ 181 h 398"/>
                  <a:gd name="T58" fmla="*/ 0 w 420"/>
                  <a:gd name="T59" fmla="*/ 0 h 398"/>
                  <a:gd name="T60" fmla="*/ 17 w 420"/>
                  <a:gd name="T61" fmla="*/ 21 h 398"/>
                  <a:gd name="T62" fmla="*/ 17 w 420"/>
                  <a:gd name="T63" fmla="*/ 21 h 398"/>
                  <a:gd name="T64" fmla="*/ 339 w 420"/>
                  <a:gd name="T65" fmla="*/ 107 h 398"/>
                  <a:gd name="T66" fmla="*/ 340 w 420"/>
                  <a:gd name="T67" fmla="*/ 107 h 398"/>
                  <a:gd name="T68" fmla="*/ 340 w 420"/>
                  <a:gd name="T69" fmla="*/ 107 h 398"/>
                  <a:gd name="T70" fmla="*/ 394 w 420"/>
                  <a:gd name="T71" fmla="*/ 171 h 398"/>
                  <a:gd name="T72" fmla="*/ 394 w 420"/>
                  <a:gd name="T73" fmla="*/ 171 h 398"/>
                  <a:gd name="T74" fmla="*/ 356 w 420"/>
                  <a:gd name="T75" fmla="*/ 232 h 398"/>
                  <a:gd name="T76" fmla="*/ 419 w 420"/>
                  <a:gd name="T77" fmla="*/ 284 h 398"/>
                  <a:gd name="T78" fmla="*/ 284 w 420"/>
                  <a:gd name="T79" fmla="*/ 397 h 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20" h="398">
                    <a:moveTo>
                      <a:pt x="252" y="322"/>
                    </a:moveTo>
                    <a:lnTo>
                      <a:pt x="287" y="369"/>
                    </a:lnTo>
                    <a:lnTo>
                      <a:pt x="389" y="284"/>
                    </a:lnTo>
                    <a:lnTo>
                      <a:pt x="323" y="230"/>
                    </a:lnTo>
                    <a:lnTo>
                      <a:pt x="324" y="223"/>
                    </a:lnTo>
                    <a:lnTo>
                      <a:pt x="326" y="214"/>
                    </a:lnTo>
                    <a:lnTo>
                      <a:pt x="335" y="215"/>
                    </a:lnTo>
                    <a:lnTo>
                      <a:pt x="335" y="215"/>
                    </a:lnTo>
                    <a:cubicBezTo>
                      <a:pt x="336" y="215"/>
                      <a:pt x="338" y="215"/>
                      <a:pt x="340" y="215"/>
                    </a:cubicBezTo>
                    <a:lnTo>
                      <a:pt x="340" y="215"/>
                    </a:lnTo>
                    <a:cubicBezTo>
                      <a:pt x="358" y="215"/>
                      <a:pt x="374" y="196"/>
                      <a:pt x="374" y="171"/>
                    </a:cubicBezTo>
                    <a:lnTo>
                      <a:pt x="374" y="171"/>
                    </a:lnTo>
                    <a:cubicBezTo>
                      <a:pt x="374" y="146"/>
                      <a:pt x="359" y="127"/>
                      <a:pt x="340" y="126"/>
                    </a:cubicBezTo>
                    <a:lnTo>
                      <a:pt x="340" y="126"/>
                    </a:lnTo>
                    <a:cubicBezTo>
                      <a:pt x="325" y="128"/>
                      <a:pt x="123" y="147"/>
                      <a:pt x="19" y="52"/>
                    </a:cubicBezTo>
                    <a:lnTo>
                      <a:pt x="19" y="181"/>
                    </a:lnTo>
                    <a:lnTo>
                      <a:pt x="19" y="181"/>
                    </a:lnTo>
                    <a:cubicBezTo>
                      <a:pt x="19" y="265"/>
                      <a:pt x="88" y="334"/>
                      <a:pt x="172" y="334"/>
                    </a:cubicBezTo>
                    <a:lnTo>
                      <a:pt x="197" y="334"/>
                    </a:lnTo>
                    <a:lnTo>
                      <a:pt x="197" y="334"/>
                    </a:lnTo>
                    <a:cubicBezTo>
                      <a:pt x="213" y="334"/>
                      <a:pt x="229" y="331"/>
                      <a:pt x="245" y="324"/>
                    </a:cubicBezTo>
                    <a:lnTo>
                      <a:pt x="252" y="322"/>
                    </a:lnTo>
                    <a:close/>
                    <a:moveTo>
                      <a:pt x="284" y="397"/>
                    </a:moveTo>
                    <a:lnTo>
                      <a:pt x="245" y="345"/>
                    </a:lnTo>
                    <a:lnTo>
                      <a:pt x="245" y="345"/>
                    </a:lnTo>
                    <a:cubicBezTo>
                      <a:pt x="229" y="350"/>
                      <a:pt x="213" y="353"/>
                      <a:pt x="197" y="353"/>
                    </a:cubicBezTo>
                    <a:lnTo>
                      <a:pt x="172" y="353"/>
                    </a:lnTo>
                    <a:lnTo>
                      <a:pt x="172" y="353"/>
                    </a:lnTo>
                    <a:cubicBezTo>
                      <a:pt x="77" y="353"/>
                      <a:pt x="0" y="276"/>
                      <a:pt x="0" y="181"/>
                    </a:cubicBezTo>
                    <a:lnTo>
                      <a:pt x="0" y="0"/>
                    </a:lnTo>
                    <a:lnTo>
                      <a:pt x="17" y="21"/>
                    </a:lnTo>
                    <a:lnTo>
                      <a:pt x="17" y="21"/>
                    </a:lnTo>
                    <a:cubicBezTo>
                      <a:pt x="108" y="131"/>
                      <a:pt x="337" y="107"/>
                      <a:pt x="339" y="107"/>
                    </a:cubicBezTo>
                    <a:lnTo>
                      <a:pt x="340" y="107"/>
                    </a:lnTo>
                    <a:lnTo>
                      <a:pt x="340" y="107"/>
                    </a:lnTo>
                    <a:cubicBezTo>
                      <a:pt x="370" y="107"/>
                      <a:pt x="394" y="135"/>
                      <a:pt x="394" y="171"/>
                    </a:cubicBezTo>
                    <a:lnTo>
                      <a:pt x="394" y="171"/>
                    </a:lnTo>
                    <a:cubicBezTo>
                      <a:pt x="394" y="199"/>
                      <a:pt x="378" y="224"/>
                      <a:pt x="356" y="232"/>
                    </a:cubicBezTo>
                    <a:lnTo>
                      <a:pt x="419" y="284"/>
                    </a:lnTo>
                    <a:lnTo>
                      <a:pt x="284" y="39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153">
                <a:extLst>
                  <a:ext uri="{FF2B5EF4-FFF2-40B4-BE49-F238E27FC236}">
                    <a16:creationId xmlns:a16="http://schemas.microsoft.com/office/drawing/2014/main" id="{4B3D2D33-084B-4E47-BABF-DA2D00C1CD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9675" y="9077146"/>
                <a:ext cx="1318305" cy="1461121"/>
              </a:xfrm>
              <a:custGeom>
                <a:avLst/>
                <a:gdLst>
                  <a:gd name="T0" fmla="*/ 1053 w 1060"/>
                  <a:gd name="T1" fmla="*/ 754 h 1175"/>
                  <a:gd name="T2" fmla="*/ 1053 w 1060"/>
                  <a:gd name="T3" fmla="*/ 754 h 1175"/>
                  <a:gd name="T4" fmla="*/ 1049 w 1060"/>
                  <a:gd name="T5" fmla="*/ 796 h 1175"/>
                  <a:gd name="T6" fmla="*/ 1049 w 1060"/>
                  <a:gd name="T7" fmla="*/ 796 h 1175"/>
                  <a:gd name="T8" fmla="*/ 1049 w 1060"/>
                  <a:gd name="T9" fmla="*/ 796 h 1175"/>
                  <a:gd name="T10" fmla="*/ 1049 w 1060"/>
                  <a:gd name="T11" fmla="*/ 796 h 1175"/>
                  <a:gd name="T12" fmla="*/ 320 w 1060"/>
                  <a:gd name="T13" fmla="*/ 1163 h 1175"/>
                  <a:gd name="T14" fmla="*/ 320 w 1060"/>
                  <a:gd name="T15" fmla="*/ 1163 h 1175"/>
                  <a:gd name="T16" fmla="*/ 320 w 1060"/>
                  <a:gd name="T17" fmla="*/ 1163 h 1175"/>
                  <a:gd name="T18" fmla="*/ 320 w 1060"/>
                  <a:gd name="T19" fmla="*/ 1163 h 1175"/>
                  <a:gd name="T20" fmla="*/ 286 w 1060"/>
                  <a:gd name="T21" fmla="*/ 1139 h 1175"/>
                  <a:gd name="T22" fmla="*/ 286 w 1060"/>
                  <a:gd name="T23" fmla="*/ 1139 h 1175"/>
                  <a:gd name="T24" fmla="*/ 128 w 1060"/>
                  <a:gd name="T25" fmla="*/ 697 h 1175"/>
                  <a:gd name="T26" fmla="*/ 128 w 1060"/>
                  <a:gd name="T27" fmla="*/ 697 h 1175"/>
                  <a:gd name="T28" fmla="*/ 177 w 1060"/>
                  <a:gd name="T29" fmla="*/ 205 h 1175"/>
                  <a:gd name="T30" fmla="*/ 296 w 1060"/>
                  <a:gd name="T31" fmla="*/ 106 h 1175"/>
                  <a:gd name="T32" fmla="*/ 296 w 1060"/>
                  <a:gd name="T33" fmla="*/ 106 h 1175"/>
                  <a:gd name="T34" fmla="*/ 1053 w 1060"/>
                  <a:gd name="T35" fmla="*/ 754 h 1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60" h="1175">
                    <a:moveTo>
                      <a:pt x="1053" y="754"/>
                    </a:moveTo>
                    <a:lnTo>
                      <a:pt x="1053" y="754"/>
                    </a:lnTo>
                    <a:cubicBezTo>
                      <a:pt x="1059" y="768"/>
                      <a:pt x="1058" y="784"/>
                      <a:pt x="1049" y="796"/>
                    </a:cubicBezTo>
                    <a:lnTo>
                      <a:pt x="1049" y="796"/>
                    </a:lnTo>
                    <a:lnTo>
                      <a:pt x="1049" y="796"/>
                    </a:lnTo>
                    <a:lnTo>
                      <a:pt x="1049" y="796"/>
                    </a:lnTo>
                    <a:cubicBezTo>
                      <a:pt x="763" y="1174"/>
                      <a:pt x="415" y="1172"/>
                      <a:pt x="320" y="1163"/>
                    </a:cubicBezTo>
                    <a:lnTo>
                      <a:pt x="320" y="1163"/>
                    </a:lnTo>
                    <a:lnTo>
                      <a:pt x="320" y="1163"/>
                    </a:lnTo>
                    <a:lnTo>
                      <a:pt x="320" y="1163"/>
                    </a:lnTo>
                    <a:cubicBezTo>
                      <a:pt x="305" y="1162"/>
                      <a:pt x="292" y="1152"/>
                      <a:pt x="286" y="1139"/>
                    </a:cubicBezTo>
                    <a:lnTo>
                      <a:pt x="286" y="1139"/>
                    </a:lnTo>
                    <a:cubicBezTo>
                      <a:pt x="268" y="1096"/>
                      <a:pt x="222" y="978"/>
                      <a:pt x="128" y="697"/>
                    </a:cubicBezTo>
                    <a:lnTo>
                      <a:pt x="128" y="697"/>
                    </a:lnTo>
                    <a:cubicBezTo>
                      <a:pt x="0" y="313"/>
                      <a:pt x="177" y="205"/>
                      <a:pt x="177" y="205"/>
                    </a:cubicBezTo>
                    <a:lnTo>
                      <a:pt x="296" y="106"/>
                    </a:lnTo>
                    <a:lnTo>
                      <a:pt x="296" y="106"/>
                    </a:lnTo>
                    <a:cubicBezTo>
                      <a:pt x="650" y="0"/>
                      <a:pt x="988" y="628"/>
                      <a:pt x="1053" y="75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154">
                <a:extLst>
                  <a:ext uri="{FF2B5EF4-FFF2-40B4-BE49-F238E27FC236}">
                    <a16:creationId xmlns:a16="http://schemas.microsoft.com/office/drawing/2014/main" id="{E29D2C91-A88E-4EA2-8437-715FCE5880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8690" y="9060669"/>
                <a:ext cx="1345768" cy="1483092"/>
              </a:xfrm>
              <a:custGeom>
                <a:avLst/>
                <a:gdLst>
                  <a:gd name="T0" fmla="*/ 308 w 1079"/>
                  <a:gd name="T1" fmla="*/ 127 h 1189"/>
                  <a:gd name="T2" fmla="*/ 192 w 1079"/>
                  <a:gd name="T3" fmla="*/ 225 h 1189"/>
                  <a:gd name="T4" fmla="*/ 192 w 1079"/>
                  <a:gd name="T5" fmla="*/ 225 h 1189"/>
                  <a:gd name="T6" fmla="*/ 191 w 1079"/>
                  <a:gd name="T7" fmla="*/ 225 h 1189"/>
                  <a:gd name="T8" fmla="*/ 191 w 1079"/>
                  <a:gd name="T9" fmla="*/ 225 h 1189"/>
                  <a:gd name="T10" fmla="*/ 146 w 1079"/>
                  <a:gd name="T11" fmla="*/ 707 h 1189"/>
                  <a:gd name="T12" fmla="*/ 146 w 1079"/>
                  <a:gd name="T13" fmla="*/ 707 h 1189"/>
                  <a:gd name="T14" fmla="*/ 303 w 1079"/>
                  <a:gd name="T15" fmla="*/ 1147 h 1189"/>
                  <a:gd name="T16" fmla="*/ 303 w 1079"/>
                  <a:gd name="T17" fmla="*/ 1147 h 1189"/>
                  <a:gd name="T18" fmla="*/ 328 w 1079"/>
                  <a:gd name="T19" fmla="*/ 1166 h 1189"/>
                  <a:gd name="T20" fmla="*/ 328 w 1079"/>
                  <a:gd name="T21" fmla="*/ 1166 h 1189"/>
                  <a:gd name="T22" fmla="*/ 1049 w 1079"/>
                  <a:gd name="T23" fmla="*/ 802 h 1189"/>
                  <a:gd name="T24" fmla="*/ 1049 w 1079"/>
                  <a:gd name="T25" fmla="*/ 802 h 1189"/>
                  <a:gd name="T26" fmla="*/ 1051 w 1079"/>
                  <a:gd name="T27" fmla="*/ 771 h 1189"/>
                  <a:gd name="T28" fmla="*/ 1051 w 1079"/>
                  <a:gd name="T29" fmla="*/ 771 h 1189"/>
                  <a:gd name="T30" fmla="*/ 308 w 1079"/>
                  <a:gd name="T31" fmla="*/ 127 h 1189"/>
                  <a:gd name="T32" fmla="*/ 380 w 1079"/>
                  <a:gd name="T33" fmla="*/ 1188 h 1189"/>
                  <a:gd name="T34" fmla="*/ 380 w 1079"/>
                  <a:gd name="T35" fmla="*/ 1188 h 1189"/>
                  <a:gd name="T36" fmla="*/ 327 w 1079"/>
                  <a:gd name="T37" fmla="*/ 1185 h 1189"/>
                  <a:gd name="T38" fmla="*/ 327 w 1079"/>
                  <a:gd name="T39" fmla="*/ 1185 h 1189"/>
                  <a:gd name="T40" fmla="*/ 285 w 1079"/>
                  <a:gd name="T41" fmla="*/ 1155 h 1189"/>
                  <a:gd name="T42" fmla="*/ 285 w 1079"/>
                  <a:gd name="T43" fmla="*/ 1155 h 1189"/>
                  <a:gd name="T44" fmla="*/ 127 w 1079"/>
                  <a:gd name="T45" fmla="*/ 713 h 1189"/>
                  <a:gd name="T46" fmla="*/ 127 w 1079"/>
                  <a:gd name="T47" fmla="*/ 713 h 1189"/>
                  <a:gd name="T48" fmla="*/ 180 w 1079"/>
                  <a:gd name="T49" fmla="*/ 209 h 1189"/>
                  <a:gd name="T50" fmla="*/ 297 w 1079"/>
                  <a:gd name="T51" fmla="*/ 111 h 1189"/>
                  <a:gd name="T52" fmla="*/ 297 w 1079"/>
                  <a:gd name="T53" fmla="*/ 111 h 1189"/>
                  <a:gd name="T54" fmla="*/ 301 w 1079"/>
                  <a:gd name="T55" fmla="*/ 109 h 1189"/>
                  <a:gd name="T56" fmla="*/ 301 w 1079"/>
                  <a:gd name="T57" fmla="*/ 109 h 1189"/>
                  <a:gd name="T58" fmla="*/ 1069 w 1079"/>
                  <a:gd name="T59" fmla="*/ 762 h 1189"/>
                  <a:gd name="T60" fmla="*/ 1069 w 1079"/>
                  <a:gd name="T61" fmla="*/ 762 h 1189"/>
                  <a:gd name="T62" fmla="*/ 1069 w 1079"/>
                  <a:gd name="T63" fmla="*/ 762 h 1189"/>
                  <a:gd name="T64" fmla="*/ 1065 w 1079"/>
                  <a:gd name="T65" fmla="*/ 813 h 1189"/>
                  <a:gd name="T66" fmla="*/ 1065 w 1079"/>
                  <a:gd name="T67" fmla="*/ 813 h 1189"/>
                  <a:gd name="T68" fmla="*/ 1064 w 1079"/>
                  <a:gd name="T69" fmla="*/ 815 h 1189"/>
                  <a:gd name="T70" fmla="*/ 1064 w 1079"/>
                  <a:gd name="T71" fmla="*/ 815 h 1189"/>
                  <a:gd name="T72" fmla="*/ 380 w 1079"/>
                  <a:gd name="T73" fmla="*/ 1188 h 1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79" h="1189">
                    <a:moveTo>
                      <a:pt x="308" y="127"/>
                    </a:moveTo>
                    <a:lnTo>
                      <a:pt x="192" y="225"/>
                    </a:lnTo>
                    <a:lnTo>
                      <a:pt x="192" y="225"/>
                    </a:lnTo>
                    <a:cubicBezTo>
                      <a:pt x="191" y="225"/>
                      <a:pt x="191" y="225"/>
                      <a:pt x="191" y="225"/>
                    </a:cubicBezTo>
                    <a:lnTo>
                      <a:pt x="191" y="225"/>
                    </a:lnTo>
                    <a:cubicBezTo>
                      <a:pt x="189" y="226"/>
                      <a:pt x="22" y="335"/>
                      <a:pt x="146" y="707"/>
                    </a:cubicBezTo>
                    <a:lnTo>
                      <a:pt x="146" y="707"/>
                    </a:lnTo>
                    <a:cubicBezTo>
                      <a:pt x="238" y="984"/>
                      <a:pt x="284" y="1101"/>
                      <a:pt x="303" y="1147"/>
                    </a:cubicBezTo>
                    <a:lnTo>
                      <a:pt x="303" y="1147"/>
                    </a:lnTo>
                    <a:cubicBezTo>
                      <a:pt x="308" y="1158"/>
                      <a:pt x="317" y="1164"/>
                      <a:pt x="328" y="1166"/>
                    </a:cubicBezTo>
                    <a:lnTo>
                      <a:pt x="328" y="1166"/>
                    </a:lnTo>
                    <a:cubicBezTo>
                      <a:pt x="427" y="1174"/>
                      <a:pt x="768" y="1174"/>
                      <a:pt x="1049" y="802"/>
                    </a:cubicBezTo>
                    <a:lnTo>
                      <a:pt x="1049" y="802"/>
                    </a:lnTo>
                    <a:cubicBezTo>
                      <a:pt x="1056" y="793"/>
                      <a:pt x="1057" y="781"/>
                      <a:pt x="1051" y="771"/>
                    </a:cubicBezTo>
                    <a:lnTo>
                      <a:pt x="1051" y="771"/>
                    </a:lnTo>
                    <a:cubicBezTo>
                      <a:pt x="988" y="645"/>
                      <a:pt x="654" y="26"/>
                      <a:pt x="308" y="127"/>
                    </a:cubicBezTo>
                    <a:close/>
                    <a:moveTo>
                      <a:pt x="380" y="1188"/>
                    </a:moveTo>
                    <a:lnTo>
                      <a:pt x="380" y="1188"/>
                    </a:lnTo>
                    <a:cubicBezTo>
                      <a:pt x="358" y="1188"/>
                      <a:pt x="341" y="1186"/>
                      <a:pt x="327" y="1185"/>
                    </a:cubicBezTo>
                    <a:lnTo>
                      <a:pt x="327" y="1185"/>
                    </a:lnTo>
                    <a:cubicBezTo>
                      <a:pt x="308" y="1184"/>
                      <a:pt x="292" y="1172"/>
                      <a:pt x="285" y="1155"/>
                    </a:cubicBezTo>
                    <a:lnTo>
                      <a:pt x="285" y="1155"/>
                    </a:lnTo>
                    <a:cubicBezTo>
                      <a:pt x="266" y="1109"/>
                      <a:pt x="219" y="990"/>
                      <a:pt x="127" y="713"/>
                    </a:cubicBezTo>
                    <a:lnTo>
                      <a:pt x="127" y="713"/>
                    </a:lnTo>
                    <a:cubicBezTo>
                      <a:pt x="0" y="334"/>
                      <a:pt x="166" y="218"/>
                      <a:pt x="180" y="209"/>
                    </a:cubicBezTo>
                    <a:lnTo>
                      <a:pt x="297" y="111"/>
                    </a:lnTo>
                    <a:lnTo>
                      <a:pt x="297" y="111"/>
                    </a:lnTo>
                    <a:cubicBezTo>
                      <a:pt x="298" y="110"/>
                      <a:pt x="300" y="109"/>
                      <a:pt x="301" y="109"/>
                    </a:cubicBezTo>
                    <a:lnTo>
                      <a:pt x="301" y="109"/>
                    </a:lnTo>
                    <a:cubicBezTo>
                      <a:pt x="662" y="0"/>
                      <a:pt x="1004" y="634"/>
                      <a:pt x="1069" y="762"/>
                    </a:cubicBezTo>
                    <a:lnTo>
                      <a:pt x="1069" y="762"/>
                    </a:lnTo>
                    <a:lnTo>
                      <a:pt x="1069" y="762"/>
                    </a:lnTo>
                    <a:cubicBezTo>
                      <a:pt x="1078" y="779"/>
                      <a:pt x="1076" y="799"/>
                      <a:pt x="1065" y="813"/>
                    </a:cubicBezTo>
                    <a:lnTo>
                      <a:pt x="1065" y="813"/>
                    </a:lnTo>
                    <a:cubicBezTo>
                      <a:pt x="1064" y="814"/>
                      <a:pt x="1064" y="815"/>
                      <a:pt x="1064" y="815"/>
                    </a:cubicBezTo>
                    <a:lnTo>
                      <a:pt x="1064" y="815"/>
                    </a:lnTo>
                    <a:cubicBezTo>
                      <a:pt x="816" y="1144"/>
                      <a:pt x="520" y="1188"/>
                      <a:pt x="380" y="11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155">
                <a:extLst>
                  <a:ext uri="{FF2B5EF4-FFF2-40B4-BE49-F238E27FC236}">
                    <a16:creationId xmlns:a16="http://schemas.microsoft.com/office/drawing/2014/main" id="{F5AC0AA6-EE1B-462D-ABCF-263AA26CA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2633" y="10065874"/>
                <a:ext cx="1329291" cy="1730276"/>
              </a:xfrm>
              <a:custGeom>
                <a:avLst/>
                <a:gdLst>
                  <a:gd name="T0" fmla="*/ 1060 w 1065"/>
                  <a:gd name="T1" fmla="*/ 173 h 1390"/>
                  <a:gd name="T2" fmla="*/ 1060 w 1065"/>
                  <a:gd name="T3" fmla="*/ 173 h 1390"/>
                  <a:gd name="T4" fmla="*/ 1007 w 1065"/>
                  <a:gd name="T5" fmla="*/ 394 h 1390"/>
                  <a:gd name="T6" fmla="*/ 1007 w 1065"/>
                  <a:gd name="T7" fmla="*/ 394 h 1390"/>
                  <a:gd name="T8" fmla="*/ 744 w 1065"/>
                  <a:gd name="T9" fmla="*/ 726 h 1390"/>
                  <a:gd name="T10" fmla="*/ 744 w 1065"/>
                  <a:gd name="T11" fmla="*/ 726 h 1390"/>
                  <a:gd name="T12" fmla="*/ 456 w 1065"/>
                  <a:gd name="T13" fmla="*/ 916 h 1390"/>
                  <a:gd name="T14" fmla="*/ 418 w 1065"/>
                  <a:gd name="T15" fmla="*/ 1367 h 1390"/>
                  <a:gd name="T16" fmla="*/ 418 w 1065"/>
                  <a:gd name="T17" fmla="*/ 1367 h 1390"/>
                  <a:gd name="T18" fmla="*/ 394 w 1065"/>
                  <a:gd name="T19" fmla="*/ 1389 h 1390"/>
                  <a:gd name="T20" fmla="*/ 188 w 1065"/>
                  <a:gd name="T21" fmla="*/ 1389 h 1390"/>
                  <a:gd name="T22" fmla="*/ 188 w 1065"/>
                  <a:gd name="T23" fmla="*/ 1389 h 1390"/>
                  <a:gd name="T24" fmla="*/ 165 w 1065"/>
                  <a:gd name="T25" fmla="*/ 1372 h 1390"/>
                  <a:gd name="T26" fmla="*/ 165 w 1065"/>
                  <a:gd name="T27" fmla="*/ 1372 h 1390"/>
                  <a:gd name="T28" fmla="*/ 43 w 1065"/>
                  <a:gd name="T29" fmla="*/ 695 h 1390"/>
                  <a:gd name="T30" fmla="*/ 43 w 1065"/>
                  <a:gd name="T31" fmla="*/ 695 h 1390"/>
                  <a:gd name="T32" fmla="*/ 273 w 1065"/>
                  <a:gd name="T33" fmla="*/ 390 h 1390"/>
                  <a:gd name="T34" fmla="*/ 273 w 1065"/>
                  <a:gd name="T35" fmla="*/ 390 h 1390"/>
                  <a:gd name="T36" fmla="*/ 293 w 1065"/>
                  <a:gd name="T37" fmla="*/ 367 h 1390"/>
                  <a:gd name="T38" fmla="*/ 293 w 1065"/>
                  <a:gd name="T39" fmla="*/ 367 h 1390"/>
                  <a:gd name="T40" fmla="*/ 1022 w 1065"/>
                  <a:gd name="T41" fmla="*/ 0 h 1390"/>
                  <a:gd name="T42" fmla="*/ 1022 w 1065"/>
                  <a:gd name="T43" fmla="*/ 0 h 1390"/>
                  <a:gd name="T44" fmla="*/ 1039 w 1065"/>
                  <a:gd name="T45" fmla="*/ 33 h 1390"/>
                  <a:gd name="T46" fmla="*/ 1039 w 1065"/>
                  <a:gd name="T47" fmla="*/ 33 h 1390"/>
                  <a:gd name="T48" fmla="*/ 1060 w 1065"/>
                  <a:gd name="T49" fmla="*/ 173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065" h="1390">
                    <a:moveTo>
                      <a:pt x="1060" y="173"/>
                    </a:moveTo>
                    <a:lnTo>
                      <a:pt x="1060" y="173"/>
                    </a:lnTo>
                    <a:cubicBezTo>
                      <a:pt x="1058" y="232"/>
                      <a:pt x="1043" y="304"/>
                      <a:pt x="1007" y="394"/>
                    </a:cubicBezTo>
                    <a:lnTo>
                      <a:pt x="1007" y="394"/>
                    </a:lnTo>
                    <a:cubicBezTo>
                      <a:pt x="953" y="526"/>
                      <a:pt x="848" y="639"/>
                      <a:pt x="744" y="726"/>
                    </a:cubicBezTo>
                    <a:lnTo>
                      <a:pt x="744" y="726"/>
                    </a:lnTo>
                    <a:cubicBezTo>
                      <a:pt x="598" y="846"/>
                      <a:pt x="456" y="916"/>
                      <a:pt x="456" y="916"/>
                    </a:cubicBezTo>
                    <a:lnTo>
                      <a:pt x="418" y="1367"/>
                    </a:lnTo>
                    <a:lnTo>
                      <a:pt x="418" y="1367"/>
                    </a:lnTo>
                    <a:cubicBezTo>
                      <a:pt x="417" y="1380"/>
                      <a:pt x="406" y="1389"/>
                      <a:pt x="394" y="1389"/>
                    </a:cubicBezTo>
                    <a:lnTo>
                      <a:pt x="188" y="1389"/>
                    </a:lnTo>
                    <a:lnTo>
                      <a:pt x="188" y="1389"/>
                    </a:lnTo>
                    <a:cubicBezTo>
                      <a:pt x="178" y="1389"/>
                      <a:pt x="168" y="1382"/>
                      <a:pt x="165" y="1372"/>
                    </a:cubicBezTo>
                    <a:lnTo>
                      <a:pt x="165" y="1372"/>
                    </a:lnTo>
                    <a:cubicBezTo>
                      <a:pt x="136" y="1274"/>
                      <a:pt x="0" y="797"/>
                      <a:pt x="43" y="695"/>
                    </a:cubicBezTo>
                    <a:lnTo>
                      <a:pt x="43" y="695"/>
                    </a:lnTo>
                    <a:cubicBezTo>
                      <a:pt x="73" y="625"/>
                      <a:pt x="189" y="486"/>
                      <a:pt x="273" y="390"/>
                    </a:cubicBezTo>
                    <a:lnTo>
                      <a:pt x="273" y="390"/>
                    </a:lnTo>
                    <a:cubicBezTo>
                      <a:pt x="280" y="382"/>
                      <a:pt x="286" y="375"/>
                      <a:pt x="293" y="367"/>
                    </a:cubicBezTo>
                    <a:lnTo>
                      <a:pt x="293" y="367"/>
                    </a:lnTo>
                    <a:cubicBezTo>
                      <a:pt x="388" y="376"/>
                      <a:pt x="736" y="378"/>
                      <a:pt x="1022" y="0"/>
                    </a:cubicBezTo>
                    <a:lnTo>
                      <a:pt x="1022" y="0"/>
                    </a:lnTo>
                    <a:cubicBezTo>
                      <a:pt x="1027" y="9"/>
                      <a:pt x="1034" y="20"/>
                      <a:pt x="1039" y="33"/>
                    </a:cubicBezTo>
                    <a:lnTo>
                      <a:pt x="1039" y="33"/>
                    </a:lnTo>
                    <a:cubicBezTo>
                      <a:pt x="1053" y="66"/>
                      <a:pt x="1064" y="111"/>
                      <a:pt x="1060" y="1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156">
                <a:extLst>
                  <a:ext uri="{FF2B5EF4-FFF2-40B4-BE49-F238E27FC236}">
                    <a16:creationId xmlns:a16="http://schemas.microsoft.com/office/drawing/2014/main" id="{BE8941BE-5C4E-4C51-96E5-C3C61C49A6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1647" y="10049397"/>
                <a:ext cx="1351262" cy="1763230"/>
              </a:xfrm>
              <a:custGeom>
                <a:avLst/>
                <a:gdLst>
                  <a:gd name="T0" fmla="*/ 306 w 1083"/>
                  <a:gd name="T1" fmla="*/ 395 h 1417"/>
                  <a:gd name="T2" fmla="*/ 289 w 1083"/>
                  <a:gd name="T3" fmla="*/ 413 h 1417"/>
                  <a:gd name="T4" fmla="*/ 289 w 1083"/>
                  <a:gd name="T5" fmla="*/ 413 h 1417"/>
                  <a:gd name="T6" fmla="*/ 61 w 1083"/>
                  <a:gd name="T7" fmla="*/ 716 h 1417"/>
                  <a:gd name="T8" fmla="*/ 61 w 1083"/>
                  <a:gd name="T9" fmla="*/ 716 h 1417"/>
                  <a:gd name="T10" fmla="*/ 184 w 1083"/>
                  <a:gd name="T11" fmla="*/ 1386 h 1417"/>
                  <a:gd name="T12" fmla="*/ 184 w 1083"/>
                  <a:gd name="T13" fmla="*/ 1386 h 1417"/>
                  <a:gd name="T14" fmla="*/ 197 w 1083"/>
                  <a:gd name="T15" fmla="*/ 1397 h 1417"/>
                  <a:gd name="T16" fmla="*/ 403 w 1083"/>
                  <a:gd name="T17" fmla="*/ 1397 h 1417"/>
                  <a:gd name="T18" fmla="*/ 403 w 1083"/>
                  <a:gd name="T19" fmla="*/ 1397 h 1417"/>
                  <a:gd name="T20" fmla="*/ 417 w 1083"/>
                  <a:gd name="T21" fmla="*/ 1383 h 1417"/>
                  <a:gd name="T22" fmla="*/ 456 w 1083"/>
                  <a:gd name="T23" fmla="*/ 927 h 1417"/>
                  <a:gd name="T24" fmla="*/ 461 w 1083"/>
                  <a:gd name="T25" fmla="*/ 924 h 1417"/>
                  <a:gd name="T26" fmla="*/ 461 w 1083"/>
                  <a:gd name="T27" fmla="*/ 924 h 1417"/>
                  <a:gd name="T28" fmla="*/ 746 w 1083"/>
                  <a:gd name="T29" fmla="*/ 735 h 1417"/>
                  <a:gd name="T30" fmla="*/ 746 w 1083"/>
                  <a:gd name="T31" fmla="*/ 735 h 1417"/>
                  <a:gd name="T32" fmla="*/ 1006 w 1083"/>
                  <a:gd name="T33" fmla="*/ 407 h 1417"/>
                  <a:gd name="T34" fmla="*/ 1006 w 1083"/>
                  <a:gd name="T35" fmla="*/ 407 h 1417"/>
                  <a:gd name="T36" fmla="*/ 1060 w 1083"/>
                  <a:gd name="T37" fmla="*/ 190 h 1417"/>
                  <a:gd name="T38" fmla="*/ 1060 w 1083"/>
                  <a:gd name="T39" fmla="*/ 190 h 1417"/>
                  <a:gd name="T40" fmla="*/ 1060 w 1083"/>
                  <a:gd name="T41" fmla="*/ 190 h 1417"/>
                  <a:gd name="T42" fmla="*/ 1039 w 1083"/>
                  <a:gd name="T43" fmla="*/ 54 h 1417"/>
                  <a:gd name="T44" fmla="*/ 1039 w 1083"/>
                  <a:gd name="T45" fmla="*/ 54 h 1417"/>
                  <a:gd name="T46" fmla="*/ 1030 w 1083"/>
                  <a:gd name="T47" fmla="*/ 35 h 1417"/>
                  <a:gd name="T48" fmla="*/ 1030 w 1083"/>
                  <a:gd name="T49" fmla="*/ 35 h 1417"/>
                  <a:gd name="T50" fmla="*/ 306 w 1083"/>
                  <a:gd name="T51" fmla="*/ 395 h 1417"/>
                  <a:gd name="T52" fmla="*/ 403 w 1083"/>
                  <a:gd name="T53" fmla="*/ 1416 h 1417"/>
                  <a:gd name="T54" fmla="*/ 197 w 1083"/>
                  <a:gd name="T55" fmla="*/ 1416 h 1417"/>
                  <a:gd name="T56" fmla="*/ 197 w 1083"/>
                  <a:gd name="T57" fmla="*/ 1416 h 1417"/>
                  <a:gd name="T58" fmla="*/ 165 w 1083"/>
                  <a:gd name="T59" fmla="*/ 1392 h 1417"/>
                  <a:gd name="T60" fmla="*/ 165 w 1083"/>
                  <a:gd name="T61" fmla="*/ 1392 h 1417"/>
                  <a:gd name="T62" fmla="*/ 43 w 1083"/>
                  <a:gd name="T63" fmla="*/ 708 h 1417"/>
                  <a:gd name="T64" fmla="*/ 43 w 1083"/>
                  <a:gd name="T65" fmla="*/ 708 h 1417"/>
                  <a:gd name="T66" fmla="*/ 275 w 1083"/>
                  <a:gd name="T67" fmla="*/ 400 h 1417"/>
                  <a:gd name="T68" fmla="*/ 298 w 1083"/>
                  <a:gd name="T69" fmla="*/ 374 h 1417"/>
                  <a:gd name="T70" fmla="*/ 303 w 1083"/>
                  <a:gd name="T71" fmla="*/ 375 h 1417"/>
                  <a:gd name="T72" fmla="*/ 303 w 1083"/>
                  <a:gd name="T73" fmla="*/ 375 h 1417"/>
                  <a:gd name="T74" fmla="*/ 1023 w 1083"/>
                  <a:gd name="T75" fmla="*/ 11 h 1417"/>
                  <a:gd name="T76" fmla="*/ 1032 w 1083"/>
                  <a:gd name="T77" fmla="*/ 0 h 1417"/>
                  <a:gd name="T78" fmla="*/ 1039 w 1083"/>
                  <a:gd name="T79" fmla="*/ 11 h 1417"/>
                  <a:gd name="T80" fmla="*/ 1039 w 1083"/>
                  <a:gd name="T81" fmla="*/ 11 h 1417"/>
                  <a:gd name="T82" fmla="*/ 1057 w 1083"/>
                  <a:gd name="T83" fmla="*/ 46 h 1417"/>
                  <a:gd name="T84" fmla="*/ 1057 w 1083"/>
                  <a:gd name="T85" fmla="*/ 46 h 1417"/>
                  <a:gd name="T86" fmla="*/ 1079 w 1083"/>
                  <a:gd name="T87" fmla="*/ 191 h 1417"/>
                  <a:gd name="T88" fmla="*/ 1079 w 1083"/>
                  <a:gd name="T89" fmla="*/ 191 h 1417"/>
                  <a:gd name="T90" fmla="*/ 1025 w 1083"/>
                  <a:gd name="T91" fmla="*/ 414 h 1417"/>
                  <a:gd name="T92" fmla="*/ 1025 w 1083"/>
                  <a:gd name="T93" fmla="*/ 414 h 1417"/>
                  <a:gd name="T94" fmla="*/ 759 w 1083"/>
                  <a:gd name="T95" fmla="*/ 750 h 1417"/>
                  <a:gd name="T96" fmla="*/ 759 w 1083"/>
                  <a:gd name="T97" fmla="*/ 750 h 1417"/>
                  <a:gd name="T98" fmla="*/ 474 w 1083"/>
                  <a:gd name="T99" fmla="*/ 940 h 1417"/>
                  <a:gd name="T100" fmla="*/ 437 w 1083"/>
                  <a:gd name="T101" fmla="*/ 1384 h 1417"/>
                  <a:gd name="T102" fmla="*/ 437 w 1083"/>
                  <a:gd name="T103" fmla="*/ 1384 h 1417"/>
                  <a:gd name="T104" fmla="*/ 403 w 1083"/>
                  <a:gd name="T105" fmla="*/ 1416 h 1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083" h="1417">
                    <a:moveTo>
                      <a:pt x="306" y="395"/>
                    </a:moveTo>
                    <a:lnTo>
                      <a:pt x="289" y="413"/>
                    </a:lnTo>
                    <a:lnTo>
                      <a:pt x="289" y="413"/>
                    </a:lnTo>
                    <a:cubicBezTo>
                      <a:pt x="165" y="556"/>
                      <a:pt x="83" y="663"/>
                      <a:pt x="61" y="716"/>
                    </a:cubicBezTo>
                    <a:lnTo>
                      <a:pt x="61" y="716"/>
                    </a:lnTo>
                    <a:cubicBezTo>
                      <a:pt x="29" y="792"/>
                      <a:pt x="107" y="1125"/>
                      <a:pt x="184" y="1386"/>
                    </a:cubicBezTo>
                    <a:lnTo>
                      <a:pt x="184" y="1386"/>
                    </a:lnTo>
                    <a:cubicBezTo>
                      <a:pt x="185" y="1393"/>
                      <a:pt x="191" y="1397"/>
                      <a:pt x="197" y="1397"/>
                    </a:cubicBezTo>
                    <a:lnTo>
                      <a:pt x="403" y="1397"/>
                    </a:lnTo>
                    <a:lnTo>
                      <a:pt x="403" y="1397"/>
                    </a:lnTo>
                    <a:cubicBezTo>
                      <a:pt x="410" y="1397"/>
                      <a:pt x="417" y="1390"/>
                      <a:pt x="417" y="1383"/>
                    </a:cubicBezTo>
                    <a:lnTo>
                      <a:pt x="456" y="927"/>
                    </a:lnTo>
                    <a:lnTo>
                      <a:pt x="461" y="924"/>
                    </a:lnTo>
                    <a:lnTo>
                      <a:pt x="461" y="924"/>
                    </a:lnTo>
                    <a:cubicBezTo>
                      <a:pt x="462" y="924"/>
                      <a:pt x="603" y="854"/>
                      <a:pt x="746" y="735"/>
                    </a:cubicBezTo>
                    <a:lnTo>
                      <a:pt x="746" y="735"/>
                    </a:lnTo>
                    <a:cubicBezTo>
                      <a:pt x="874" y="629"/>
                      <a:pt x="961" y="519"/>
                      <a:pt x="1006" y="407"/>
                    </a:cubicBezTo>
                    <a:lnTo>
                      <a:pt x="1006" y="407"/>
                    </a:lnTo>
                    <a:cubicBezTo>
                      <a:pt x="1039" y="328"/>
                      <a:pt x="1057" y="254"/>
                      <a:pt x="1060" y="190"/>
                    </a:cubicBezTo>
                    <a:lnTo>
                      <a:pt x="1060" y="190"/>
                    </a:lnTo>
                    <a:lnTo>
                      <a:pt x="1060" y="190"/>
                    </a:lnTo>
                    <a:cubicBezTo>
                      <a:pt x="1062" y="138"/>
                      <a:pt x="1056" y="93"/>
                      <a:pt x="1039" y="54"/>
                    </a:cubicBezTo>
                    <a:lnTo>
                      <a:pt x="1039" y="54"/>
                    </a:lnTo>
                    <a:cubicBezTo>
                      <a:pt x="1036" y="48"/>
                      <a:pt x="1033" y="41"/>
                      <a:pt x="1030" y="35"/>
                    </a:cubicBezTo>
                    <a:lnTo>
                      <a:pt x="1030" y="35"/>
                    </a:lnTo>
                    <a:cubicBezTo>
                      <a:pt x="749" y="397"/>
                      <a:pt x="412" y="403"/>
                      <a:pt x="306" y="395"/>
                    </a:cubicBezTo>
                    <a:close/>
                    <a:moveTo>
                      <a:pt x="403" y="1416"/>
                    </a:moveTo>
                    <a:lnTo>
                      <a:pt x="197" y="1416"/>
                    </a:lnTo>
                    <a:lnTo>
                      <a:pt x="197" y="1416"/>
                    </a:lnTo>
                    <a:cubicBezTo>
                      <a:pt x="182" y="1416"/>
                      <a:pt x="169" y="1406"/>
                      <a:pt x="165" y="1392"/>
                    </a:cubicBezTo>
                    <a:lnTo>
                      <a:pt x="165" y="1392"/>
                    </a:lnTo>
                    <a:cubicBezTo>
                      <a:pt x="125" y="1257"/>
                      <a:pt x="0" y="811"/>
                      <a:pt x="43" y="708"/>
                    </a:cubicBezTo>
                    <a:lnTo>
                      <a:pt x="43" y="708"/>
                    </a:lnTo>
                    <a:cubicBezTo>
                      <a:pt x="73" y="638"/>
                      <a:pt x="185" y="502"/>
                      <a:pt x="275" y="400"/>
                    </a:cubicBezTo>
                    <a:lnTo>
                      <a:pt x="298" y="374"/>
                    </a:lnTo>
                    <a:lnTo>
                      <a:pt x="303" y="375"/>
                    </a:lnTo>
                    <a:lnTo>
                      <a:pt x="303" y="375"/>
                    </a:lnTo>
                    <a:cubicBezTo>
                      <a:pt x="401" y="383"/>
                      <a:pt x="742" y="383"/>
                      <a:pt x="1023" y="11"/>
                    </a:cubicBezTo>
                    <a:lnTo>
                      <a:pt x="1032" y="0"/>
                    </a:lnTo>
                    <a:lnTo>
                      <a:pt x="1039" y="11"/>
                    </a:lnTo>
                    <a:lnTo>
                      <a:pt x="1039" y="11"/>
                    </a:lnTo>
                    <a:cubicBezTo>
                      <a:pt x="1046" y="22"/>
                      <a:pt x="1052" y="34"/>
                      <a:pt x="1057" y="46"/>
                    </a:cubicBezTo>
                    <a:lnTo>
                      <a:pt x="1057" y="46"/>
                    </a:lnTo>
                    <a:cubicBezTo>
                      <a:pt x="1074" y="88"/>
                      <a:pt x="1082" y="136"/>
                      <a:pt x="1079" y="191"/>
                    </a:cubicBezTo>
                    <a:lnTo>
                      <a:pt x="1079" y="191"/>
                    </a:lnTo>
                    <a:cubicBezTo>
                      <a:pt x="1076" y="257"/>
                      <a:pt x="1058" y="333"/>
                      <a:pt x="1025" y="414"/>
                    </a:cubicBezTo>
                    <a:lnTo>
                      <a:pt x="1025" y="414"/>
                    </a:lnTo>
                    <a:cubicBezTo>
                      <a:pt x="978" y="529"/>
                      <a:pt x="889" y="642"/>
                      <a:pt x="759" y="750"/>
                    </a:cubicBezTo>
                    <a:lnTo>
                      <a:pt x="759" y="750"/>
                    </a:lnTo>
                    <a:cubicBezTo>
                      <a:pt x="630" y="858"/>
                      <a:pt x="501" y="926"/>
                      <a:pt x="474" y="940"/>
                    </a:cubicBezTo>
                    <a:lnTo>
                      <a:pt x="437" y="1384"/>
                    </a:lnTo>
                    <a:lnTo>
                      <a:pt x="437" y="1384"/>
                    </a:lnTo>
                    <a:cubicBezTo>
                      <a:pt x="436" y="1402"/>
                      <a:pt x="421" y="1416"/>
                      <a:pt x="403" y="14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157">
                <a:extLst>
                  <a:ext uri="{FF2B5EF4-FFF2-40B4-BE49-F238E27FC236}">
                    <a16:creationId xmlns:a16="http://schemas.microsoft.com/office/drawing/2014/main" id="{499C45D4-20E1-446D-AA8A-56A690411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90937" y="10285592"/>
                <a:ext cx="1301828" cy="1658866"/>
              </a:xfrm>
              <a:custGeom>
                <a:avLst/>
                <a:gdLst>
                  <a:gd name="T0" fmla="*/ 1033 w 1044"/>
                  <a:gd name="T1" fmla="*/ 1120 h 1332"/>
                  <a:gd name="T2" fmla="*/ 1033 w 1044"/>
                  <a:gd name="T3" fmla="*/ 1120 h 1332"/>
                  <a:gd name="T4" fmla="*/ 1034 w 1044"/>
                  <a:gd name="T5" fmla="*/ 1155 h 1332"/>
                  <a:gd name="T6" fmla="*/ 1028 w 1044"/>
                  <a:gd name="T7" fmla="*/ 1161 h 1332"/>
                  <a:gd name="T8" fmla="*/ 888 w 1044"/>
                  <a:gd name="T9" fmla="*/ 1309 h 1332"/>
                  <a:gd name="T10" fmla="*/ 876 w 1044"/>
                  <a:gd name="T11" fmla="*/ 1322 h 1332"/>
                  <a:gd name="T12" fmla="*/ 876 w 1044"/>
                  <a:gd name="T13" fmla="*/ 1322 h 1332"/>
                  <a:gd name="T14" fmla="*/ 847 w 1044"/>
                  <a:gd name="T15" fmla="*/ 1326 h 1332"/>
                  <a:gd name="T16" fmla="*/ 378 w 1044"/>
                  <a:gd name="T17" fmla="*/ 1088 h 1332"/>
                  <a:gd name="T18" fmla="*/ 378 w 1044"/>
                  <a:gd name="T19" fmla="*/ 1088 h 1332"/>
                  <a:gd name="T20" fmla="*/ 258 w 1044"/>
                  <a:gd name="T21" fmla="*/ 976 h 1332"/>
                  <a:gd name="T22" fmla="*/ 0 w 1044"/>
                  <a:gd name="T23" fmla="*/ 553 h 1332"/>
                  <a:gd name="T24" fmla="*/ 0 w 1044"/>
                  <a:gd name="T25" fmla="*/ 553 h 1332"/>
                  <a:gd name="T26" fmla="*/ 263 w 1044"/>
                  <a:gd name="T27" fmla="*/ 221 h 1332"/>
                  <a:gd name="T28" fmla="*/ 263 w 1044"/>
                  <a:gd name="T29" fmla="*/ 221 h 1332"/>
                  <a:gd name="T30" fmla="*/ 316 w 1044"/>
                  <a:gd name="T31" fmla="*/ 0 h 1332"/>
                  <a:gd name="T32" fmla="*/ 568 w 1044"/>
                  <a:gd name="T33" fmla="*/ 694 h 1332"/>
                  <a:gd name="T34" fmla="*/ 1033 w 1044"/>
                  <a:gd name="T35" fmla="*/ 1120 h 1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44" h="1332">
                    <a:moveTo>
                      <a:pt x="1033" y="1120"/>
                    </a:moveTo>
                    <a:lnTo>
                      <a:pt x="1033" y="1120"/>
                    </a:lnTo>
                    <a:cubicBezTo>
                      <a:pt x="1043" y="1130"/>
                      <a:pt x="1043" y="1146"/>
                      <a:pt x="1034" y="1155"/>
                    </a:cubicBezTo>
                    <a:lnTo>
                      <a:pt x="1028" y="1161"/>
                    </a:lnTo>
                    <a:lnTo>
                      <a:pt x="888" y="1309"/>
                    </a:lnTo>
                    <a:lnTo>
                      <a:pt x="876" y="1322"/>
                    </a:lnTo>
                    <a:lnTo>
                      <a:pt x="876" y="1322"/>
                    </a:lnTo>
                    <a:cubicBezTo>
                      <a:pt x="869" y="1329"/>
                      <a:pt x="857" y="1331"/>
                      <a:pt x="847" y="1326"/>
                    </a:cubicBezTo>
                    <a:lnTo>
                      <a:pt x="378" y="1088"/>
                    </a:lnTo>
                    <a:lnTo>
                      <a:pt x="378" y="1088"/>
                    </a:lnTo>
                    <a:cubicBezTo>
                      <a:pt x="328" y="1062"/>
                      <a:pt x="287" y="1024"/>
                      <a:pt x="258" y="976"/>
                    </a:cubicBezTo>
                    <a:lnTo>
                      <a:pt x="0" y="553"/>
                    </a:lnTo>
                    <a:lnTo>
                      <a:pt x="0" y="553"/>
                    </a:lnTo>
                    <a:cubicBezTo>
                      <a:pt x="104" y="466"/>
                      <a:pt x="209" y="353"/>
                      <a:pt x="263" y="221"/>
                    </a:cubicBezTo>
                    <a:lnTo>
                      <a:pt x="263" y="221"/>
                    </a:lnTo>
                    <a:cubicBezTo>
                      <a:pt x="299" y="131"/>
                      <a:pt x="314" y="59"/>
                      <a:pt x="316" y="0"/>
                    </a:cubicBezTo>
                    <a:lnTo>
                      <a:pt x="568" y="694"/>
                    </a:lnTo>
                    <a:lnTo>
                      <a:pt x="1033" y="112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158">
                <a:extLst>
                  <a:ext uri="{FF2B5EF4-FFF2-40B4-BE49-F238E27FC236}">
                    <a16:creationId xmlns:a16="http://schemas.microsoft.com/office/drawing/2014/main" id="{A1391523-0E92-42DD-BDD1-2C95C44F8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4460" y="10225171"/>
                <a:ext cx="1329291" cy="1730273"/>
              </a:xfrm>
              <a:custGeom>
                <a:avLst/>
                <a:gdLst>
                  <a:gd name="T0" fmla="*/ 25 w 1065"/>
                  <a:gd name="T1" fmla="*/ 604 h 1389"/>
                  <a:gd name="T2" fmla="*/ 279 w 1065"/>
                  <a:gd name="T3" fmla="*/ 1020 h 1389"/>
                  <a:gd name="T4" fmla="*/ 279 w 1065"/>
                  <a:gd name="T5" fmla="*/ 1020 h 1389"/>
                  <a:gd name="T6" fmla="*/ 396 w 1065"/>
                  <a:gd name="T7" fmla="*/ 1127 h 1389"/>
                  <a:gd name="T8" fmla="*/ 865 w 1065"/>
                  <a:gd name="T9" fmla="*/ 1366 h 1389"/>
                  <a:gd name="T10" fmla="*/ 865 w 1065"/>
                  <a:gd name="T11" fmla="*/ 1366 h 1389"/>
                  <a:gd name="T12" fmla="*/ 882 w 1065"/>
                  <a:gd name="T13" fmla="*/ 1363 h 1389"/>
                  <a:gd name="T14" fmla="*/ 1040 w 1065"/>
                  <a:gd name="T15" fmla="*/ 1197 h 1389"/>
                  <a:gd name="T16" fmla="*/ 1040 w 1065"/>
                  <a:gd name="T17" fmla="*/ 1197 h 1389"/>
                  <a:gd name="T18" fmla="*/ 1044 w 1065"/>
                  <a:gd name="T19" fmla="*/ 1187 h 1389"/>
                  <a:gd name="T20" fmla="*/ 1044 w 1065"/>
                  <a:gd name="T21" fmla="*/ 1187 h 1389"/>
                  <a:gd name="T22" fmla="*/ 1039 w 1065"/>
                  <a:gd name="T23" fmla="*/ 1177 h 1389"/>
                  <a:gd name="T24" fmla="*/ 573 w 1065"/>
                  <a:gd name="T25" fmla="*/ 749 h 1389"/>
                  <a:gd name="T26" fmla="*/ 572 w 1065"/>
                  <a:gd name="T27" fmla="*/ 746 h 1389"/>
                  <a:gd name="T28" fmla="*/ 335 w 1065"/>
                  <a:gd name="T29" fmla="*/ 94 h 1389"/>
                  <a:gd name="T30" fmla="*/ 335 w 1065"/>
                  <a:gd name="T31" fmla="*/ 94 h 1389"/>
                  <a:gd name="T32" fmla="*/ 285 w 1065"/>
                  <a:gd name="T33" fmla="*/ 273 h 1389"/>
                  <a:gd name="T34" fmla="*/ 285 w 1065"/>
                  <a:gd name="T35" fmla="*/ 273 h 1389"/>
                  <a:gd name="T36" fmla="*/ 25 w 1065"/>
                  <a:gd name="T37" fmla="*/ 604 h 1389"/>
                  <a:gd name="T38" fmla="*/ 872 w 1065"/>
                  <a:gd name="T39" fmla="*/ 1388 h 1389"/>
                  <a:gd name="T40" fmla="*/ 872 w 1065"/>
                  <a:gd name="T41" fmla="*/ 1388 h 1389"/>
                  <a:gd name="T42" fmla="*/ 856 w 1065"/>
                  <a:gd name="T43" fmla="*/ 1384 h 1389"/>
                  <a:gd name="T44" fmla="*/ 386 w 1065"/>
                  <a:gd name="T45" fmla="*/ 1145 h 1389"/>
                  <a:gd name="T46" fmla="*/ 386 w 1065"/>
                  <a:gd name="T47" fmla="*/ 1145 h 1389"/>
                  <a:gd name="T48" fmla="*/ 262 w 1065"/>
                  <a:gd name="T49" fmla="*/ 1030 h 1389"/>
                  <a:gd name="T50" fmla="*/ 0 w 1065"/>
                  <a:gd name="T51" fmla="*/ 599 h 1389"/>
                  <a:gd name="T52" fmla="*/ 6 w 1065"/>
                  <a:gd name="T53" fmla="*/ 594 h 1389"/>
                  <a:gd name="T54" fmla="*/ 6 w 1065"/>
                  <a:gd name="T55" fmla="*/ 594 h 1389"/>
                  <a:gd name="T56" fmla="*/ 266 w 1065"/>
                  <a:gd name="T57" fmla="*/ 266 h 1389"/>
                  <a:gd name="T58" fmla="*/ 266 w 1065"/>
                  <a:gd name="T59" fmla="*/ 266 h 1389"/>
                  <a:gd name="T60" fmla="*/ 320 w 1065"/>
                  <a:gd name="T61" fmla="*/ 49 h 1389"/>
                  <a:gd name="T62" fmla="*/ 322 w 1065"/>
                  <a:gd name="T63" fmla="*/ 0 h 1389"/>
                  <a:gd name="T64" fmla="*/ 589 w 1065"/>
                  <a:gd name="T65" fmla="*/ 738 h 1389"/>
                  <a:gd name="T66" fmla="*/ 1052 w 1065"/>
                  <a:gd name="T67" fmla="*/ 1163 h 1389"/>
                  <a:gd name="T68" fmla="*/ 1052 w 1065"/>
                  <a:gd name="T69" fmla="*/ 1163 h 1389"/>
                  <a:gd name="T70" fmla="*/ 1063 w 1065"/>
                  <a:gd name="T71" fmla="*/ 1186 h 1389"/>
                  <a:gd name="T72" fmla="*/ 1063 w 1065"/>
                  <a:gd name="T73" fmla="*/ 1186 h 1389"/>
                  <a:gd name="T74" fmla="*/ 1054 w 1065"/>
                  <a:gd name="T75" fmla="*/ 1211 h 1389"/>
                  <a:gd name="T76" fmla="*/ 896 w 1065"/>
                  <a:gd name="T77" fmla="*/ 1377 h 1389"/>
                  <a:gd name="T78" fmla="*/ 896 w 1065"/>
                  <a:gd name="T79" fmla="*/ 1377 h 1389"/>
                  <a:gd name="T80" fmla="*/ 872 w 1065"/>
                  <a:gd name="T81" fmla="*/ 1388 h 1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065" h="1389">
                    <a:moveTo>
                      <a:pt x="25" y="604"/>
                    </a:moveTo>
                    <a:lnTo>
                      <a:pt x="279" y="1020"/>
                    </a:lnTo>
                    <a:lnTo>
                      <a:pt x="279" y="1020"/>
                    </a:lnTo>
                    <a:cubicBezTo>
                      <a:pt x="307" y="1066"/>
                      <a:pt x="347" y="1103"/>
                      <a:pt x="396" y="1127"/>
                    </a:cubicBezTo>
                    <a:lnTo>
                      <a:pt x="865" y="1366"/>
                    </a:lnTo>
                    <a:lnTo>
                      <a:pt x="865" y="1366"/>
                    </a:lnTo>
                    <a:cubicBezTo>
                      <a:pt x="871" y="1369"/>
                      <a:pt x="878" y="1368"/>
                      <a:pt x="882" y="1363"/>
                    </a:cubicBezTo>
                    <a:lnTo>
                      <a:pt x="1040" y="1197"/>
                    </a:lnTo>
                    <a:lnTo>
                      <a:pt x="1040" y="1197"/>
                    </a:lnTo>
                    <a:cubicBezTo>
                      <a:pt x="1043" y="1195"/>
                      <a:pt x="1044" y="1191"/>
                      <a:pt x="1044" y="1187"/>
                    </a:cubicBezTo>
                    <a:lnTo>
                      <a:pt x="1044" y="1187"/>
                    </a:lnTo>
                    <a:cubicBezTo>
                      <a:pt x="1044" y="1183"/>
                      <a:pt x="1042" y="1180"/>
                      <a:pt x="1039" y="1177"/>
                    </a:cubicBezTo>
                    <a:lnTo>
                      <a:pt x="573" y="749"/>
                    </a:lnTo>
                    <a:lnTo>
                      <a:pt x="572" y="746"/>
                    </a:lnTo>
                    <a:lnTo>
                      <a:pt x="335" y="94"/>
                    </a:lnTo>
                    <a:lnTo>
                      <a:pt x="335" y="94"/>
                    </a:lnTo>
                    <a:cubicBezTo>
                      <a:pt x="328" y="149"/>
                      <a:pt x="311" y="209"/>
                      <a:pt x="285" y="273"/>
                    </a:cubicBezTo>
                    <a:lnTo>
                      <a:pt x="285" y="273"/>
                    </a:lnTo>
                    <a:cubicBezTo>
                      <a:pt x="239" y="387"/>
                      <a:pt x="151" y="497"/>
                      <a:pt x="25" y="604"/>
                    </a:cubicBezTo>
                    <a:close/>
                    <a:moveTo>
                      <a:pt x="872" y="1388"/>
                    </a:moveTo>
                    <a:lnTo>
                      <a:pt x="872" y="1388"/>
                    </a:lnTo>
                    <a:cubicBezTo>
                      <a:pt x="867" y="1388"/>
                      <a:pt x="861" y="1386"/>
                      <a:pt x="856" y="1384"/>
                    </a:cubicBezTo>
                    <a:lnTo>
                      <a:pt x="386" y="1145"/>
                    </a:lnTo>
                    <a:lnTo>
                      <a:pt x="386" y="1145"/>
                    </a:lnTo>
                    <a:cubicBezTo>
                      <a:pt x="335" y="1119"/>
                      <a:pt x="292" y="1080"/>
                      <a:pt x="262" y="1030"/>
                    </a:cubicBezTo>
                    <a:lnTo>
                      <a:pt x="0" y="599"/>
                    </a:lnTo>
                    <a:lnTo>
                      <a:pt x="6" y="594"/>
                    </a:lnTo>
                    <a:lnTo>
                      <a:pt x="6" y="594"/>
                    </a:lnTo>
                    <a:cubicBezTo>
                      <a:pt x="134" y="488"/>
                      <a:pt x="221" y="378"/>
                      <a:pt x="266" y="266"/>
                    </a:cubicBezTo>
                    <a:lnTo>
                      <a:pt x="266" y="266"/>
                    </a:lnTo>
                    <a:cubicBezTo>
                      <a:pt x="299" y="187"/>
                      <a:pt x="317" y="113"/>
                      <a:pt x="320" y="49"/>
                    </a:cubicBezTo>
                    <a:lnTo>
                      <a:pt x="322" y="0"/>
                    </a:lnTo>
                    <a:lnTo>
                      <a:pt x="589" y="738"/>
                    </a:lnTo>
                    <a:lnTo>
                      <a:pt x="1052" y="1163"/>
                    </a:lnTo>
                    <a:lnTo>
                      <a:pt x="1052" y="1163"/>
                    </a:lnTo>
                    <a:cubicBezTo>
                      <a:pt x="1059" y="1169"/>
                      <a:pt x="1063" y="1178"/>
                      <a:pt x="1063" y="1186"/>
                    </a:cubicBezTo>
                    <a:lnTo>
                      <a:pt x="1063" y="1186"/>
                    </a:lnTo>
                    <a:cubicBezTo>
                      <a:pt x="1064" y="1196"/>
                      <a:pt x="1060" y="1204"/>
                      <a:pt x="1054" y="1211"/>
                    </a:cubicBezTo>
                    <a:lnTo>
                      <a:pt x="896" y="1377"/>
                    </a:lnTo>
                    <a:lnTo>
                      <a:pt x="896" y="1377"/>
                    </a:lnTo>
                    <a:cubicBezTo>
                      <a:pt x="890" y="1384"/>
                      <a:pt x="880" y="1388"/>
                      <a:pt x="872" y="13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159">
                <a:extLst>
                  <a:ext uri="{FF2B5EF4-FFF2-40B4-BE49-F238E27FC236}">
                    <a16:creationId xmlns:a16="http://schemas.microsoft.com/office/drawing/2014/main" id="{47965BE0-7304-4C7B-8D4C-92FE46FBB4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3195" y="10065874"/>
                <a:ext cx="955771" cy="516336"/>
              </a:xfrm>
              <a:custGeom>
                <a:avLst/>
                <a:gdLst>
                  <a:gd name="T0" fmla="*/ 766 w 767"/>
                  <a:gd name="T1" fmla="*/ 33 h 415"/>
                  <a:gd name="T2" fmla="*/ 766 w 767"/>
                  <a:gd name="T3" fmla="*/ 33 h 415"/>
                  <a:gd name="T4" fmla="*/ 0 w 767"/>
                  <a:gd name="T5" fmla="*/ 390 h 415"/>
                  <a:gd name="T6" fmla="*/ 0 w 767"/>
                  <a:gd name="T7" fmla="*/ 390 h 415"/>
                  <a:gd name="T8" fmla="*/ 20 w 767"/>
                  <a:gd name="T9" fmla="*/ 367 h 415"/>
                  <a:gd name="T10" fmla="*/ 20 w 767"/>
                  <a:gd name="T11" fmla="*/ 367 h 415"/>
                  <a:gd name="T12" fmla="*/ 749 w 767"/>
                  <a:gd name="T13" fmla="*/ 0 h 415"/>
                  <a:gd name="T14" fmla="*/ 749 w 767"/>
                  <a:gd name="T15" fmla="*/ 0 h 415"/>
                  <a:gd name="T16" fmla="*/ 766 w 767"/>
                  <a:gd name="T17" fmla="*/ 33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7" h="415">
                    <a:moveTo>
                      <a:pt x="766" y="33"/>
                    </a:moveTo>
                    <a:lnTo>
                      <a:pt x="766" y="33"/>
                    </a:lnTo>
                    <a:cubicBezTo>
                      <a:pt x="569" y="414"/>
                      <a:pt x="139" y="404"/>
                      <a:pt x="0" y="390"/>
                    </a:cubicBezTo>
                    <a:lnTo>
                      <a:pt x="0" y="390"/>
                    </a:lnTo>
                    <a:cubicBezTo>
                      <a:pt x="7" y="382"/>
                      <a:pt x="13" y="375"/>
                      <a:pt x="20" y="367"/>
                    </a:cubicBezTo>
                    <a:lnTo>
                      <a:pt x="20" y="367"/>
                    </a:lnTo>
                    <a:cubicBezTo>
                      <a:pt x="115" y="376"/>
                      <a:pt x="463" y="378"/>
                      <a:pt x="749" y="0"/>
                    </a:cubicBezTo>
                    <a:lnTo>
                      <a:pt x="749" y="0"/>
                    </a:lnTo>
                    <a:cubicBezTo>
                      <a:pt x="754" y="9"/>
                      <a:pt x="761" y="20"/>
                      <a:pt x="766" y="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160">
                <a:extLst>
                  <a:ext uri="{FF2B5EF4-FFF2-40B4-BE49-F238E27FC236}">
                    <a16:creationId xmlns:a16="http://schemas.microsoft.com/office/drawing/2014/main" id="{180A6092-3287-474A-A857-72E1F8A483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8969" y="9192499"/>
                <a:ext cx="98873" cy="87887"/>
              </a:xfrm>
              <a:custGeom>
                <a:avLst/>
                <a:gdLst>
                  <a:gd name="T0" fmla="*/ 11 w 80"/>
                  <a:gd name="T1" fmla="*/ 70 h 71"/>
                  <a:gd name="T2" fmla="*/ 11 w 80"/>
                  <a:gd name="T3" fmla="*/ 70 h 71"/>
                  <a:gd name="T4" fmla="*/ 2 w 80"/>
                  <a:gd name="T5" fmla="*/ 62 h 71"/>
                  <a:gd name="T6" fmla="*/ 2 w 80"/>
                  <a:gd name="T7" fmla="*/ 62 h 71"/>
                  <a:gd name="T8" fmla="*/ 9 w 80"/>
                  <a:gd name="T9" fmla="*/ 51 h 71"/>
                  <a:gd name="T10" fmla="*/ 9 w 80"/>
                  <a:gd name="T11" fmla="*/ 51 h 71"/>
                  <a:gd name="T12" fmla="*/ 59 w 80"/>
                  <a:gd name="T13" fmla="*/ 7 h 71"/>
                  <a:gd name="T14" fmla="*/ 59 w 80"/>
                  <a:gd name="T15" fmla="*/ 7 h 71"/>
                  <a:gd name="T16" fmla="*/ 73 w 80"/>
                  <a:gd name="T17" fmla="*/ 3 h 71"/>
                  <a:gd name="T18" fmla="*/ 73 w 80"/>
                  <a:gd name="T19" fmla="*/ 3 h 71"/>
                  <a:gd name="T20" fmla="*/ 77 w 80"/>
                  <a:gd name="T21" fmla="*/ 15 h 71"/>
                  <a:gd name="T22" fmla="*/ 77 w 80"/>
                  <a:gd name="T23" fmla="*/ 15 h 71"/>
                  <a:gd name="T24" fmla="*/ 14 w 80"/>
                  <a:gd name="T25" fmla="*/ 70 h 71"/>
                  <a:gd name="T26" fmla="*/ 14 w 80"/>
                  <a:gd name="T27" fmla="*/ 70 h 71"/>
                  <a:gd name="T28" fmla="*/ 11 w 80"/>
                  <a:gd name="T29" fmla="*/ 70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0" h="71">
                    <a:moveTo>
                      <a:pt x="11" y="70"/>
                    </a:moveTo>
                    <a:lnTo>
                      <a:pt x="11" y="70"/>
                    </a:lnTo>
                    <a:cubicBezTo>
                      <a:pt x="7" y="70"/>
                      <a:pt x="3" y="67"/>
                      <a:pt x="2" y="62"/>
                    </a:cubicBezTo>
                    <a:lnTo>
                      <a:pt x="2" y="62"/>
                    </a:lnTo>
                    <a:cubicBezTo>
                      <a:pt x="0" y="58"/>
                      <a:pt x="4" y="52"/>
                      <a:pt x="9" y="51"/>
                    </a:cubicBezTo>
                    <a:lnTo>
                      <a:pt x="9" y="51"/>
                    </a:lnTo>
                    <a:cubicBezTo>
                      <a:pt x="10" y="50"/>
                      <a:pt x="42" y="42"/>
                      <a:pt x="59" y="7"/>
                    </a:cubicBezTo>
                    <a:lnTo>
                      <a:pt x="59" y="7"/>
                    </a:lnTo>
                    <a:cubicBezTo>
                      <a:pt x="62" y="2"/>
                      <a:pt x="68" y="0"/>
                      <a:pt x="73" y="3"/>
                    </a:cubicBezTo>
                    <a:lnTo>
                      <a:pt x="73" y="3"/>
                    </a:lnTo>
                    <a:cubicBezTo>
                      <a:pt x="78" y="5"/>
                      <a:pt x="79" y="10"/>
                      <a:pt x="77" y="15"/>
                    </a:cubicBezTo>
                    <a:lnTo>
                      <a:pt x="77" y="15"/>
                    </a:lnTo>
                    <a:cubicBezTo>
                      <a:pt x="56" y="59"/>
                      <a:pt x="15" y="69"/>
                      <a:pt x="14" y="70"/>
                    </a:cubicBezTo>
                    <a:lnTo>
                      <a:pt x="14" y="70"/>
                    </a:lnTo>
                    <a:cubicBezTo>
                      <a:pt x="13" y="70"/>
                      <a:pt x="12" y="70"/>
                      <a:pt x="11" y="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161">
                <a:extLst>
                  <a:ext uri="{FF2B5EF4-FFF2-40B4-BE49-F238E27FC236}">
                    <a16:creationId xmlns:a16="http://schemas.microsoft.com/office/drawing/2014/main" id="{87CD6D44-9877-426E-8029-F32C2A47B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8539" y="11713755"/>
                <a:ext cx="285633" cy="313099"/>
              </a:xfrm>
              <a:custGeom>
                <a:avLst/>
                <a:gdLst>
                  <a:gd name="T0" fmla="*/ 156 w 230"/>
                  <a:gd name="T1" fmla="*/ 0 h 253"/>
                  <a:gd name="T2" fmla="*/ 0 w 230"/>
                  <a:gd name="T3" fmla="*/ 163 h 253"/>
                  <a:gd name="T4" fmla="*/ 88 w 230"/>
                  <a:gd name="T5" fmla="*/ 252 h 253"/>
                  <a:gd name="T6" fmla="*/ 229 w 230"/>
                  <a:gd name="T7" fmla="*/ 100 h 253"/>
                  <a:gd name="T8" fmla="*/ 156 w 230"/>
                  <a:gd name="T9" fmla="*/ 0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0" h="253">
                    <a:moveTo>
                      <a:pt x="156" y="0"/>
                    </a:moveTo>
                    <a:lnTo>
                      <a:pt x="0" y="163"/>
                    </a:lnTo>
                    <a:lnTo>
                      <a:pt x="88" y="252"/>
                    </a:lnTo>
                    <a:lnTo>
                      <a:pt x="229" y="100"/>
                    </a:lnTo>
                    <a:lnTo>
                      <a:pt x="156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162">
                <a:extLst>
                  <a:ext uri="{FF2B5EF4-FFF2-40B4-BE49-F238E27FC236}">
                    <a16:creationId xmlns:a16="http://schemas.microsoft.com/office/drawing/2014/main" id="{30BA8200-CB03-470A-B3D5-35FB2C5D6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6567" y="11834599"/>
                <a:ext cx="428449" cy="516336"/>
              </a:xfrm>
              <a:custGeom>
                <a:avLst/>
                <a:gdLst>
                  <a:gd name="T0" fmla="*/ 234 w 346"/>
                  <a:gd name="T1" fmla="*/ 0 h 416"/>
                  <a:gd name="T2" fmla="*/ 106 w 346"/>
                  <a:gd name="T3" fmla="*/ 138 h 416"/>
                  <a:gd name="T4" fmla="*/ 87 w 346"/>
                  <a:gd name="T5" fmla="*/ 276 h 416"/>
                  <a:gd name="T6" fmla="*/ 17 w 346"/>
                  <a:gd name="T7" fmla="*/ 362 h 416"/>
                  <a:gd name="T8" fmla="*/ 17 w 346"/>
                  <a:gd name="T9" fmla="*/ 362 h 416"/>
                  <a:gd name="T10" fmla="*/ 45 w 346"/>
                  <a:gd name="T11" fmla="*/ 410 h 416"/>
                  <a:gd name="T12" fmla="*/ 157 w 346"/>
                  <a:gd name="T13" fmla="*/ 390 h 416"/>
                  <a:gd name="T14" fmla="*/ 157 w 346"/>
                  <a:gd name="T15" fmla="*/ 390 h 416"/>
                  <a:gd name="T16" fmla="*/ 215 w 346"/>
                  <a:gd name="T17" fmla="*/ 351 h 416"/>
                  <a:gd name="T18" fmla="*/ 335 w 346"/>
                  <a:gd name="T19" fmla="*/ 148 h 416"/>
                  <a:gd name="T20" fmla="*/ 335 w 346"/>
                  <a:gd name="T21" fmla="*/ 148 h 416"/>
                  <a:gd name="T22" fmla="*/ 328 w 346"/>
                  <a:gd name="T23" fmla="*/ 93 h 416"/>
                  <a:gd name="T24" fmla="*/ 234 w 346"/>
                  <a:gd name="T25" fmla="*/ 0 h 4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46" h="416">
                    <a:moveTo>
                      <a:pt x="234" y="0"/>
                    </a:moveTo>
                    <a:lnTo>
                      <a:pt x="106" y="138"/>
                    </a:lnTo>
                    <a:lnTo>
                      <a:pt x="87" y="276"/>
                    </a:lnTo>
                    <a:lnTo>
                      <a:pt x="17" y="362"/>
                    </a:lnTo>
                    <a:lnTo>
                      <a:pt x="17" y="362"/>
                    </a:lnTo>
                    <a:cubicBezTo>
                      <a:pt x="0" y="384"/>
                      <a:pt x="18" y="415"/>
                      <a:pt x="45" y="410"/>
                    </a:cubicBezTo>
                    <a:lnTo>
                      <a:pt x="157" y="390"/>
                    </a:lnTo>
                    <a:lnTo>
                      <a:pt x="157" y="390"/>
                    </a:lnTo>
                    <a:cubicBezTo>
                      <a:pt x="181" y="386"/>
                      <a:pt x="202" y="372"/>
                      <a:pt x="215" y="351"/>
                    </a:cubicBezTo>
                    <a:lnTo>
                      <a:pt x="335" y="148"/>
                    </a:lnTo>
                    <a:lnTo>
                      <a:pt x="335" y="148"/>
                    </a:lnTo>
                    <a:cubicBezTo>
                      <a:pt x="345" y="130"/>
                      <a:pt x="342" y="108"/>
                      <a:pt x="328" y="93"/>
                    </a:cubicBezTo>
                    <a:lnTo>
                      <a:pt x="23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163">
                <a:extLst>
                  <a:ext uri="{FF2B5EF4-FFF2-40B4-BE49-F238E27FC236}">
                    <a16:creationId xmlns:a16="http://schemas.microsoft.com/office/drawing/2014/main" id="{B7AEA8DB-682A-4231-9C39-714D671AA6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51076" y="11818122"/>
                <a:ext cx="444926" cy="543799"/>
              </a:xfrm>
              <a:custGeom>
                <a:avLst/>
                <a:gdLst>
                  <a:gd name="T0" fmla="*/ 117 w 359"/>
                  <a:gd name="T1" fmla="*/ 156 h 436"/>
                  <a:gd name="T2" fmla="*/ 98 w 359"/>
                  <a:gd name="T3" fmla="*/ 294 h 436"/>
                  <a:gd name="T4" fmla="*/ 27 w 359"/>
                  <a:gd name="T5" fmla="*/ 383 h 436"/>
                  <a:gd name="T6" fmla="*/ 27 w 359"/>
                  <a:gd name="T7" fmla="*/ 383 h 436"/>
                  <a:gd name="T8" fmla="*/ 25 w 359"/>
                  <a:gd name="T9" fmla="*/ 405 h 436"/>
                  <a:gd name="T10" fmla="*/ 25 w 359"/>
                  <a:gd name="T11" fmla="*/ 405 h 436"/>
                  <a:gd name="T12" fmla="*/ 45 w 359"/>
                  <a:gd name="T13" fmla="*/ 414 h 436"/>
                  <a:gd name="T14" fmla="*/ 157 w 359"/>
                  <a:gd name="T15" fmla="*/ 395 h 436"/>
                  <a:gd name="T16" fmla="*/ 157 w 359"/>
                  <a:gd name="T17" fmla="*/ 395 h 436"/>
                  <a:gd name="T18" fmla="*/ 208 w 359"/>
                  <a:gd name="T19" fmla="*/ 360 h 436"/>
                  <a:gd name="T20" fmla="*/ 328 w 359"/>
                  <a:gd name="T21" fmla="*/ 157 h 436"/>
                  <a:gd name="T22" fmla="*/ 328 w 359"/>
                  <a:gd name="T23" fmla="*/ 157 h 436"/>
                  <a:gd name="T24" fmla="*/ 323 w 359"/>
                  <a:gd name="T25" fmla="*/ 115 h 436"/>
                  <a:gd name="T26" fmla="*/ 237 w 359"/>
                  <a:gd name="T27" fmla="*/ 28 h 436"/>
                  <a:gd name="T28" fmla="*/ 117 w 359"/>
                  <a:gd name="T29" fmla="*/ 156 h 436"/>
                  <a:gd name="T30" fmla="*/ 42 w 359"/>
                  <a:gd name="T31" fmla="*/ 435 h 436"/>
                  <a:gd name="T32" fmla="*/ 42 w 359"/>
                  <a:gd name="T33" fmla="*/ 435 h 436"/>
                  <a:gd name="T34" fmla="*/ 8 w 359"/>
                  <a:gd name="T35" fmla="*/ 415 h 436"/>
                  <a:gd name="T36" fmla="*/ 8 w 359"/>
                  <a:gd name="T37" fmla="*/ 415 h 436"/>
                  <a:gd name="T38" fmla="*/ 12 w 359"/>
                  <a:gd name="T39" fmla="*/ 370 h 436"/>
                  <a:gd name="T40" fmla="*/ 79 w 359"/>
                  <a:gd name="T41" fmla="*/ 285 h 436"/>
                  <a:gd name="T42" fmla="*/ 99 w 359"/>
                  <a:gd name="T43" fmla="*/ 147 h 436"/>
                  <a:gd name="T44" fmla="*/ 236 w 359"/>
                  <a:gd name="T45" fmla="*/ 0 h 436"/>
                  <a:gd name="T46" fmla="*/ 337 w 359"/>
                  <a:gd name="T47" fmla="*/ 101 h 436"/>
                  <a:gd name="T48" fmla="*/ 337 w 359"/>
                  <a:gd name="T49" fmla="*/ 101 h 436"/>
                  <a:gd name="T50" fmla="*/ 346 w 359"/>
                  <a:gd name="T51" fmla="*/ 167 h 436"/>
                  <a:gd name="T52" fmla="*/ 225 w 359"/>
                  <a:gd name="T53" fmla="*/ 370 h 436"/>
                  <a:gd name="T54" fmla="*/ 225 w 359"/>
                  <a:gd name="T55" fmla="*/ 370 h 436"/>
                  <a:gd name="T56" fmla="*/ 160 w 359"/>
                  <a:gd name="T57" fmla="*/ 414 h 436"/>
                  <a:gd name="T58" fmla="*/ 49 w 359"/>
                  <a:gd name="T59" fmla="*/ 434 h 436"/>
                  <a:gd name="T60" fmla="*/ 49 w 359"/>
                  <a:gd name="T61" fmla="*/ 434 h 436"/>
                  <a:gd name="T62" fmla="*/ 42 w 359"/>
                  <a:gd name="T63" fmla="*/ 435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9" h="436">
                    <a:moveTo>
                      <a:pt x="117" y="156"/>
                    </a:moveTo>
                    <a:lnTo>
                      <a:pt x="98" y="294"/>
                    </a:lnTo>
                    <a:lnTo>
                      <a:pt x="27" y="383"/>
                    </a:lnTo>
                    <a:lnTo>
                      <a:pt x="27" y="383"/>
                    </a:lnTo>
                    <a:cubicBezTo>
                      <a:pt x="20" y="391"/>
                      <a:pt x="22" y="399"/>
                      <a:pt x="25" y="405"/>
                    </a:cubicBezTo>
                    <a:lnTo>
                      <a:pt x="25" y="405"/>
                    </a:lnTo>
                    <a:cubicBezTo>
                      <a:pt x="29" y="411"/>
                      <a:pt x="35" y="416"/>
                      <a:pt x="45" y="414"/>
                    </a:cubicBezTo>
                    <a:lnTo>
                      <a:pt x="157" y="395"/>
                    </a:lnTo>
                    <a:lnTo>
                      <a:pt x="157" y="395"/>
                    </a:lnTo>
                    <a:cubicBezTo>
                      <a:pt x="179" y="391"/>
                      <a:pt x="197" y="378"/>
                      <a:pt x="208" y="360"/>
                    </a:cubicBezTo>
                    <a:lnTo>
                      <a:pt x="328" y="157"/>
                    </a:lnTo>
                    <a:lnTo>
                      <a:pt x="328" y="157"/>
                    </a:lnTo>
                    <a:cubicBezTo>
                      <a:pt x="336" y="143"/>
                      <a:pt x="335" y="126"/>
                      <a:pt x="323" y="115"/>
                    </a:cubicBezTo>
                    <a:lnTo>
                      <a:pt x="237" y="28"/>
                    </a:lnTo>
                    <a:lnTo>
                      <a:pt x="117" y="156"/>
                    </a:lnTo>
                    <a:close/>
                    <a:moveTo>
                      <a:pt x="42" y="435"/>
                    </a:moveTo>
                    <a:lnTo>
                      <a:pt x="42" y="435"/>
                    </a:lnTo>
                    <a:cubicBezTo>
                      <a:pt x="28" y="435"/>
                      <a:pt x="15" y="427"/>
                      <a:pt x="8" y="415"/>
                    </a:cubicBezTo>
                    <a:lnTo>
                      <a:pt x="8" y="415"/>
                    </a:lnTo>
                    <a:cubicBezTo>
                      <a:pt x="0" y="401"/>
                      <a:pt x="1" y="383"/>
                      <a:pt x="12" y="370"/>
                    </a:cubicBezTo>
                    <a:lnTo>
                      <a:pt x="79" y="285"/>
                    </a:lnTo>
                    <a:lnTo>
                      <a:pt x="99" y="147"/>
                    </a:lnTo>
                    <a:lnTo>
                      <a:pt x="236" y="0"/>
                    </a:lnTo>
                    <a:lnTo>
                      <a:pt x="337" y="101"/>
                    </a:lnTo>
                    <a:lnTo>
                      <a:pt x="337" y="101"/>
                    </a:lnTo>
                    <a:cubicBezTo>
                      <a:pt x="355" y="118"/>
                      <a:pt x="358" y="145"/>
                      <a:pt x="346" y="167"/>
                    </a:cubicBezTo>
                    <a:lnTo>
                      <a:pt x="225" y="370"/>
                    </a:lnTo>
                    <a:lnTo>
                      <a:pt x="225" y="370"/>
                    </a:lnTo>
                    <a:cubicBezTo>
                      <a:pt x="211" y="393"/>
                      <a:pt x="188" y="409"/>
                      <a:pt x="160" y="414"/>
                    </a:cubicBezTo>
                    <a:lnTo>
                      <a:pt x="49" y="434"/>
                    </a:lnTo>
                    <a:lnTo>
                      <a:pt x="49" y="434"/>
                    </a:lnTo>
                    <a:cubicBezTo>
                      <a:pt x="47" y="434"/>
                      <a:pt x="44" y="435"/>
                      <a:pt x="42" y="4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164">
                <a:extLst>
                  <a:ext uri="{FF2B5EF4-FFF2-40B4-BE49-F238E27FC236}">
                    <a16:creationId xmlns:a16="http://schemas.microsoft.com/office/drawing/2014/main" id="{DBAEEECD-2E5D-4F0E-B505-7E3E970C5D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8828" y="11785165"/>
                <a:ext cx="269156" cy="170279"/>
              </a:xfrm>
              <a:custGeom>
                <a:avLst/>
                <a:gdLst>
                  <a:gd name="T0" fmla="*/ 209 w 218"/>
                  <a:gd name="T1" fmla="*/ 0 h 138"/>
                  <a:gd name="T2" fmla="*/ 0 w 218"/>
                  <a:gd name="T3" fmla="*/ 0 h 138"/>
                  <a:gd name="T4" fmla="*/ 0 w 218"/>
                  <a:gd name="T5" fmla="*/ 137 h 138"/>
                  <a:gd name="T6" fmla="*/ 217 w 218"/>
                  <a:gd name="T7" fmla="*/ 137 h 138"/>
                  <a:gd name="T8" fmla="*/ 209 w 218"/>
                  <a:gd name="T9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138">
                    <a:moveTo>
                      <a:pt x="209" y="0"/>
                    </a:moveTo>
                    <a:lnTo>
                      <a:pt x="0" y="0"/>
                    </a:lnTo>
                    <a:lnTo>
                      <a:pt x="0" y="137"/>
                    </a:lnTo>
                    <a:lnTo>
                      <a:pt x="217" y="137"/>
                    </a:lnTo>
                    <a:lnTo>
                      <a:pt x="209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165">
                <a:extLst>
                  <a:ext uri="{FF2B5EF4-FFF2-40B4-BE49-F238E27FC236}">
                    <a16:creationId xmlns:a16="http://schemas.microsoft.com/office/drawing/2014/main" id="{E56F2B67-9348-4C09-A540-6774040D3B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1223" y="11944458"/>
                <a:ext cx="626195" cy="296618"/>
              </a:xfrm>
              <a:custGeom>
                <a:avLst/>
                <a:gdLst>
                  <a:gd name="T0" fmla="*/ 427 w 502"/>
                  <a:gd name="T1" fmla="*/ 236 h 237"/>
                  <a:gd name="T2" fmla="*/ 44 w 502"/>
                  <a:gd name="T3" fmla="*/ 236 h 237"/>
                  <a:gd name="T4" fmla="*/ 44 w 502"/>
                  <a:gd name="T5" fmla="*/ 236 h 237"/>
                  <a:gd name="T6" fmla="*/ 27 w 502"/>
                  <a:gd name="T7" fmla="*/ 175 h 237"/>
                  <a:gd name="T8" fmla="*/ 27 w 502"/>
                  <a:gd name="T9" fmla="*/ 175 h 237"/>
                  <a:gd name="T10" fmla="*/ 127 w 502"/>
                  <a:gd name="T11" fmla="*/ 138 h 237"/>
                  <a:gd name="T12" fmla="*/ 256 w 502"/>
                  <a:gd name="T13" fmla="*/ 0 h 237"/>
                  <a:gd name="T14" fmla="*/ 453 w 502"/>
                  <a:gd name="T15" fmla="*/ 0 h 237"/>
                  <a:gd name="T16" fmla="*/ 453 w 502"/>
                  <a:gd name="T17" fmla="*/ 0 h 237"/>
                  <a:gd name="T18" fmla="*/ 494 w 502"/>
                  <a:gd name="T19" fmla="*/ 177 h 237"/>
                  <a:gd name="T20" fmla="*/ 494 w 502"/>
                  <a:gd name="T21" fmla="*/ 177 h 237"/>
                  <a:gd name="T22" fmla="*/ 427 w 502"/>
                  <a:gd name="T23" fmla="*/ 236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502" h="237">
                    <a:moveTo>
                      <a:pt x="427" y="236"/>
                    </a:moveTo>
                    <a:lnTo>
                      <a:pt x="44" y="236"/>
                    </a:lnTo>
                    <a:lnTo>
                      <a:pt x="44" y="236"/>
                    </a:lnTo>
                    <a:cubicBezTo>
                      <a:pt x="12" y="236"/>
                      <a:pt x="0" y="193"/>
                      <a:pt x="27" y="175"/>
                    </a:cubicBezTo>
                    <a:lnTo>
                      <a:pt x="27" y="175"/>
                    </a:lnTo>
                    <a:cubicBezTo>
                      <a:pt x="68" y="149"/>
                      <a:pt x="127" y="138"/>
                      <a:pt x="127" y="138"/>
                    </a:cubicBezTo>
                    <a:lnTo>
                      <a:pt x="256" y="0"/>
                    </a:lnTo>
                    <a:lnTo>
                      <a:pt x="453" y="0"/>
                    </a:lnTo>
                    <a:lnTo>
                      <a:pt x="453" y="0"/>
                    </a:lnTo>
                    <a:cubicBezTo>
                      <a:pt x="501" y="47"/>
                      <a:pt x="501" y="124"/>
                      <a:pt x="494" y="177"/>
                    </a:cubicBezTo>
                    <a:lnTo>
                      <a:pt x="494" y="177"/>
                    </a:lnTo>
                    <a:cubicBezTo>
                      <a:pt x="490" y="211"/>
                      <a:pt x="461" y="236"/>
                      <a:pt x="427" y="2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166">
                <a:extLst>
                  <a:ext uri="{FF2B5EF4-FFF2-40B4-BE49-F238E27FC236}">
                    <a16:creationId xmlns:a16="http://schemas.microsoft.com/office/drawing/2014/main" id="{E91B4D41-2477-4A40-8518-A07D104DF9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91223" y="11933472"/>
                <a:ext cx="642675" cy="318590"/>
              </a:xfrm>
              <a:custGeom>
                <a:avLst/>
                <a:gdLst>
                  <a:gd name="T0" fmla="*/ 262 w 515"/>
                  <a:gd name="T1" fmla="*/ 19 h 257"/>
                  <a:gd name="T2" fmla="*/ 135 w 515"/>
                  <a:gd name="T3" fmla="*/ 156 h 257"/>
                  <a:gd name="T4" fmla="*/ 132 w 515"/>
                  <a:gd name="T5" fmla="*/ 157 h 257"/>
                  <a:gd name="T6" fmla="*/ 132 w 515"/>
                  <a:gd name="T7" fmla="*/ 157 h 257"/>
                  <a:gd name="T8" fmla="*/ 34 w 515"/>
                  <a:gd name="T9" fmla="*/ 194 h 257"/>
                  <a:gd name="T10" fmla="*/ 34 w 515"/>
                  <a:gd name="T11" fmla="*/ 194 h 257"/>
                  <a:gd name="T12" fmla="*/ 25 w 515"/>
                  <a:gd name="T13" fmla="*/ 220 h 257"/>
                  <a:gd name="T14" fmla="*/ 25 w 515"/>
                  <a:gd name="T15" fmla="*/ 220 h 257"/>
                  <a:gd name="T16" fmla="*/ 46 w 515"/>
                  <a:gd name="T17" fmla="*/ 236 h 257"/>
                  <a:gd name="T18" fmla="*/ 429 w 515"/>
                  <a:gd name="T19" fmla="*/ 236 h 257"/>
                  <a:gd name="T20" fmla="*/ 429 w 515"/>
                  <a:gd name="T21" fmla="*/ 236 h 257"/>
                  <a:gd name="T22" fmla="*/ 487 w 515"/>
                  <a:gd name="T23" fmla="*/ 185 h 257"/>
                  <a:gd name="T24" fmla="*/ 487 w 515"/>
                  <a:gd name="T25" fmla="*/ 185 h 257"/>
                  <a:gd name="T26" fmla="*/ 451 w 515"/>
                  <a:gd name="T27" fmla="*/ 19 h 257"/>
                  <a:gd name="T28" fmla="*/ 262 w 515"/>
                  <a:gd name="T29" fmla="*/ 19 h 257"/>
                  <a:gd name="T30" fmla="*/ 429 w 515"/>
                  <a:gd name="T31" fmla="*/ 256 h 257"/>
                  <a:gd name="T32" fmla="*/ 46 w 515"/>
                  <a:gd name="T33" fmla="*/ 256 h 257"/>
                  <a:gd name="T34" fmla="*/ 46 w 515"/>
                  <a:gd name="T35" fmla="*/ 256 h 257"/>
                  <a:gd name="T36" fmla="*/ 6 w 515"/>
                  <a:gd name="T37" fmla="*/ 225 h 257"/>
                  <a:gd name="T38" fmla="*/ 6 w 515"/>
                  <a:gd name="T39" fmla="*/ 225 h 257"/>
                  <a:gd name="T40" fmla="*/ 23 w 515"/>
                  <a:gd name="T41" fmla="*/ 177 h 257"/>
                  <a:gd name="T42" fmla="*/ 23 w 515"/>
                  <a:gd name="T43" fmla="*/ 177 h 257"/>
                  <a:gd name="T44" fmla="*/ 124 w 515"/>
                  <a:gd name="T45" fmla="*/ 138 h 257"/>
                  <a:gd name="T46" fmla="*/ 253 w 515"/>
                  <a:gd name="T47" fmla="*/ 0 h 257"/>
                  <a:gd name="T48" fmla="*/ 459 w 515"/>
                  <a:gd name="T49" fmla="*/ 0 h 257"/>
                  <a:gd name="T50" fmla="*/ 462 w 515"/>
                  <a:gd name="T51" fmla="*/ 3 h 257"/>
                  <a:gd name="T52" fmla="*/ 462 w 515"/>
                  <a:gd name="T53" fmla="*/ 3 h 257"/>
                  <a:gd name="T54" fmla="*/ 506 w 515"/>
                  <a:gd name="T55" fmla="*/ 188 h 257"/>
                  <a:gd name="T56" fmla="*/ 506 w 515"/>
                  <a:gd name="T57" fmla="*/ 188 h 257"/>
                  <a:gd name="T58" fmla="*/ 429 w 515"/>
                  <a:gd name="T59" fmla="*/ 25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15" h="257">
                    <a:moveTo>
                      <a:pt x="262" y="19"/>
                    </a:moveTo>
                    <a:lnTo>
                      <a:pt x="135" y="156"/>
                    </a:lnTo>
                    <a:lnTo>
                      <a:pt x="132" y="157"/>
                    </a:lnTo>
                    <a:lnTo>
                      <a:pt x="132" y="157"/>
                    </a:lnTo>
                    <a:cubicBezTo>
                      <a:pt x="131" y="157"/>
                      <a:pt x="73" y="169"/>
                      <a:pt x="34" y="194"/>
                    </a:cubicBezTo>
                    <a:lnTo>
                      <a:pt x="34" y="194"/>
                    </a:lnTo>
                    <a:cubicBezTo>
                      <a:pt x="23" y="201"/>
                      <a:pt x="22" y="212"/>
                      <a:pt x="25" y="220"/>
                    </a:cubicBezTo>
                    <a:lnTo>
                      <a:pt x="25" y="220"/>
                    </a:lnTo>
                    <a:cubicBezTo>
                      <a:pt x="27" y="228"/>
                      <a:pt x="34" y="236"/>
                      <a:pt x="46" y="236"/>
                    </a:cubicBezTo>
                    <a:lnTo>
                      <a:pt x="429" y="236"/>
                    </a:lnTo>
                    <a:lnTo>
                      <a:pt x="429" y="236"/>
                    </a:lnTo>
                    <a:cubicBezTo>
                      <a:pt x="458" y="236"/>
                      <a:pt x="483" y="214"/>
                      <a:pt x="487" y="185"/>
                    </a:cubicBezTo>
                    <a:lnTo>
                      <a:pt x="487" y="185"/>
                    </a:lnTo>
                    <a:cubicBezTo>
                      <a:pt x="493" y="134"/>
                      <a:pt x="493" y="64"/>
                      <a:pt x="451" y="19"/>
                    </a:cubicBezTo>
                    <a:lnTo>
                      <a:pt x="262" y="19"/>
                    </a:lnTo>
                    <a:close/>
                    <a:moveTo>
                      <a:pt x="429" y="256"/>
                    </a:moveTo>
                    <a:lnTo>
                      <a:pt x="46" y="256"/>
                    </a:lnTo>
                    <a:lnTo>
                      <a:pt x="46" y="256"/>
                    </a:lnTo>
                    <a:cubicBezTo>
                      <a:pt x="27" y="256"/>
                      <a:pt x="11" y="244"/>
                      <a:pt x="6" y="225"/>
                    </a:cubicBezTo>
                    <a:lnTo>
                      <a:pt x="6" y="225"/>
                    </a:lnTo>
                    <a:cubicBezTo>
                      <a:pt x="0" y="207"/>
                      <a:pt x="8" y="188"/>
                      <a:pt x="23" y="177"/>
                    </a:cubicBezTo>
                    <a:lnTo>
                      <a:pt x="23" y="177"/>
                    </a:lnTo>
                    <a:cubicBezTo>
                      <a:pt x="61" y="154"/>
                      <a:pt x="112" y="142"/>
                      <a:pt x="124" y="138"/>
                    </a:cubicBezTo>
                    <a:lnTo>
                      <a:pt x="253" y="0"/>
                    </a:lnTo>
                    <a:lnTo>
                      <a:pt x="459" y="0"/>
                    </a:lnTo>
                    <a:lnTo>
                      <a:pt x="462" y="3"/>
                    </a:lnTo>
                    <a:lnTo>
                      <a:pt x="462" y="3"/>
                    </a:lnTo>
                    <a:cubicBezTo>
                      <a:pt x="511" y="53"/>
                      <a:pt x="514" y="131"/>
                      <a:pt x="506" y="188"/>
                    </a:cubicBezTo>
                    <a:lnTo>
                      <a:pt x="506" y="188"/>
                    </a:lnTo>
                    <a:cubicBezTo>
                      <a:pt x="501" y="227"/>
                      <a:pt x="468" y="256"/>
                      <a:pt x="429" y="2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167">
                <a:extLst>
                  <a:ext uri="{FF2B5EF4-FFF2-40B4-BE49-F238E27FC236}">
                    <a16:creationId xmlns:a16="http://schemas.microsoft.com/office/drawing/2014/main" id="{86B11FE3-1E7B-46DE-B26F-85B4635A7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2495" y="10038411"/>
                <a:ext cx="368025" cy="368025"/>
              </a:xfrm>
              <a:custGeom>
                <a:avLst/>
                <a:gdLst>
                  <a:gd name="T0" fmla="*/ 295 w 296"/>
                  <a:gd name="T1" fmla="*/ 121 h 295"/>
                  <a:gd name="T2" fmla="*/ 295 w 296"/>
                  <a:gd name="T3" fmla="*/ 121 h 295"/>
                  <a:gd name="T4" fmla="*/ 0 w 296"/>
                  <a:gd name="T5" fmla="*/ 164 h 295"/>
                  <a:gd name="T6" fmla="*/ 0 w 296"/>
                  <a:gd name="T7" fmla="*/ 164 h 295"/>
                  <a:gd name="T8" fmla="*/ 249 w 296"/>
                  <a:gd name="T9" fmla="*/ 0 h 295"/>
                  <a:gd name="T10" fmla="*/ 295 w 296"/>
                  <a:gd name="T11" fmla="*/ 121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6" h="295">
                    <a:moveTo>
                      <a:pt x="295" y="121"/>
                    </a:moveTo>
                    <a:lnTo>
                      <a:pt x="295" y="121"/>
                    </a:lnTo>
                    <a:cubicBezTo>
                      <a:pt x="167" y="134"/>
                      <a:pt x="0" y="294"/>
                      <a:pt x="0" y="164"/>
                    </a:cubicBezTo>
                    <a:lnTo>
                      <a:pt x="0" y="164"/>
                    </a:lnTo>
                    <a:cubicBezTo>
                      <a:pt x="0" y="49"/>
                      <a:pt x="172" y="11"/>
                      <a:pt x="249" y="0"/>
                    </a:cubicBezTo>
                    <a:lnTo>
                      <a:pt x="295" y="12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168">
                <a:extLst>
                  <a:ext uri="{FF2B5EF4-FFF2-40B4-BE49-F238E27FC236}">
                    <a16:creationId xmlns:a16="http://schemas.microsoft.com/office/drawing/2014/main" id="{B1C2B1E7-F7C8-4FA6-A2AE-8A5590C3E1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1509" y="10021931"/>
                <a:ext cx="400983" cy="296618"/>
              </a:xfrm>
              <a:custGeom>
                <a:avLst/>
                <a:gdLst>
                  <a:gd name="T0" fmla="*/ 253 w 320"/>
                  <a:gd name="T1" fmla="*/ 21 h 236"/>
                  <a:gd name="T2" fmla="*/ 253 w 320"/>
                  <a:gd name="T3" fmla="*/ 21 h 236"/>
                  <a:gd name="T4" fmla="*/ 20 w 320"/>
                  <a:gd name="T5" fmla="*/ 174 h 236"/>
                  <a:gd name="T6" fmla="*/ 20 w 320"/>
                  <a:gd name="T7" fmla="*/ 174 h 236"/>
                  <a:gd name="T8" fmla="*/ 32 w 320"/>
                  <a:gd name="T9" fmla="*/ 212 h 236"/>
                  <a:gd name="T10" fmla="*/ 32 w 320"/>
                  <a:gd name="T11" fmla="*/ 212 h 236"/>
                  <a:gd name="T12" fmla="*/ 150 w 320"/>
                  <a:gd name="T13" fmla="*/ 176 h 236"/>
                  <a:gd name="T14" fmla="*/ 150 w 320"/>
                  <a:gd name="T15" fmla="*/ 176 h 236"/>
                  <a:gd name="T16" fmla="*/ 291 w 320"/>
                  <a:gd name="T17" fmla="*/ 123 h 236"/>
                  <a:gd name="T18" fmla="*/ 253 w 320"/>
                  <a:gd name="T19" fmla="*/ 21 h 236"/>
                  <a:gd name="T20" fmla="*/ 46 w 320"/>
                  <a:gd name="T21" fmla="*/ 235 h 236"/>
                  <a:gd name="T22" fmla="*/ 46 w 320"/>
                  <a:gd name="T23" fmla="*/ 235 h 236"/>
                  <a:gd name="T24" fmla="*/ 22 w 320"/>
                  <a:gd name="T25" fmla="*/ 228 h 236"/>
                  <a:gd name="T26" fmla="*/ 22 w 320"/>
                  <a:gd name="T27" fmla="*/ 228 h 236"/>
                  <a:gd name="T28" fmla="*/ 0 w 320"/>
                  <a:gd name="T29" fmla="*/ 174 h 236"/>
                  <a:gd name="T30" fmla="*/ 0 w 320"/>
                  <a:gd name="T31" fmla="*/ 174 h 236"/>
                  <a:gd name="T32" fmla="*/ 258 w 320"/>
                  <a:gd name="T33" fmla="*/ 0 h 236"/>
                  <a:gd name="T34" fmla="*/ 266 w 320"/>
                  <a:gd name="T35" fmla="*/ 0 h 236"/>
                  <a:gd name="T36" fmla="*/ 319 w 320"/>
                  <a:gd name="T37" fmla="*/ 139 h 236"/>
                  <a:gd name="T38" fmla="*/ 306 w 320"/>
                  <a:gd name="T39" fmla="*/ 141 h 236"/>
                  <a:gd name="T40" fmla="*/ 306 w 320"/>
                  <a:gd name="T41" fmla="*/ 141 h 236"/>
                  <a:gd name="T42" fmla="*/ 158 w 320"/>
                  <a:gd name="T43" fmla="*/ 194 h 236"/>
                  <a:gd name="T44" fmla="*/ 158 w 320"/>
                  <a:gd name="T45" fmla="*/ 194 h 236"/>
                  <a:gd name="T46" fmla="*/ 46 w 320"/>
                  <a:gd name="T47" fmla="*/ 235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20" h="236">
                    <a:moveTo>
                      <a:pt x="253" y="21"/>
                    </a:moveTo>
                    <a:lnTo>
                      <a:pt x="253" y="21"/>
                    </a:lnTo>
                    <a:cubicBezTo>
                      <a:pt x="177" y="33"/>
                      <a:pt x="20" y="70"/>
                      <a:pt x="20" y="174"/>
                    </a:cubicBezTo>
                    <a:lnTo>
                      <a:pt x="20" y="174"/>
                    </a:lnTo>
                    <a:cubicBezTo>
                      <a:pt x="20" y="194"/>
                      <a:pt x="24" y="206"/>
                      <a:pt x="32" y="212"/>
                    </a:cubicBezTo>
                    <a:lnTo>
                      <a:pt x="32" y="212"/>
                    </a:lnTo>
                    <a:cubicBezTo>
                      <a:pt x="52" y="224"/>
                      <a:pt x="99" y="201"/>
                      <a:pt x="150" y="176"/>
                    </a:cubicBezTo>
                    <a:lnTo>
                      <a:pt x="150" y="176"/>
                    </a:lnTo>
                    <a:cubicBezTo>
                      <a:pt x="195" y="155"/>
                      <a:pt x="245" y="131"/>
                      <a:pt x="291" y="123"/>
                    </a:cubicBezTo>
                    <a:lnTo>
                      <a:pt x="253" y="21"/>
                    </a:lnTo>
                    <a:close/>
                    <a:moveTo>
                      <a:pt x="46" y="235"/>
                    </a:moveTo>
                    <a:lnTo>
                      <a:pt x="46" y="235"/>
                    </a:lnTo>
                    <a:cubicBezTo>
                      <a:pt x="37" y="235"/>
                      <a:pt x="28" y="232"/>
                      <a:pt x="22" y="228"/>
                    </a:cubicBezTo>
                    <a:lnTo>
                      <a:pt x="22" y="228"/>
                    </a:lnTo>
                    <a:cubicBezTo>
                      <a:pt x="7" y="219"/>
                      <a:pt x="0" y="201"/>
                      <a:pt x="0" y="174"/>
                    </a:cubicBezTo>
                    <a:lnTo>
                      <a:pt x="0" y="174"/>
                    </a:lnTo>
                    <a:cubicBezTo>
                      <a:pt x="0" y="51"/>
                      <a:pt x="180" y="12"/>
                      <a:pt x="258" y="0"/>
                    </a:cubicBezTo>
                    <a:lnTo>
                      <a:pt x="266" y="0"/>
                    </a:lnTo>
                    <a:lnTo>
                      <a:pt x="319" y="139"/>
                    </a:lnTo>
                    <a:lnTo>
                      <a:pt x="306" y="141"/>
                    </a:lnTo>
                    <a:lnTo>
                      <a:pt x="306" y="141"/>
                    </a:lnTo>
                    <a:cubicBezTo>
                      <a:pt x="260" y="145"/>
                      <a:pt x="206" y="171"/>
                      <a:pt x="158" y="194"/>
                    </a:cubicBezTo>
                    <a:lnTo>
                      <a:pt x="158" y="194"/>
                    </a:lnTo>
                    <a:cubicBezTo>
                      <a:pt x="113" y="216"/>
                      <a:pt x="75" y="235"/>
                      <a:pt x="46" y="2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169">
                <a:extLst>
                  <a:ext uri="{FF2B5EF4-FFF2-40B4-BE49-F238E27FC236}">
                    <a16:creationId xmlns:a16="http://schemas.microsoft.com/office/drawing/2014/main" id="{FE6C2515-571B-4DEB-87EE-7734080FE5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3619" y="9137570"/>
                <a:ext cx="1208446" cy="1126050"/>
              </a:xfrm>
              <a:custGeom>
                <a:avLst/>
                <a:gdLst>
                  <a:gd name="T0" fmla="*/ 549 w 972"/>
                  <a:gd name="T1" fmla="*/ 854 h 903"/>
                  <a:gd name="T2" fmla="*/ 549 w 972"/>
                  <a:gd name="T3" fmla="*/ 854 h 903"/>
                  <a:gd name="T4" fmla="*/ 79 w 972"/>
                  <a:gd name="T5" fmla="*/ 897 h 903"/>
                  <a:gd name="T6" fmla="*/ 59 w 972"/>
                  <a:gd name="T7" fmla="*/ 844 h 903"/>
                  <a:gd name="T8" fmla="*/ 13 w 972"/>
                  <a:gd name="T9" fmla="*/ 723 h 903"/>
                  <a:gd name="T10" fmla="*/ 0 w 972"/>
                  <a:gd name="T11" fmla="*/ 690 h 903"/>
                  <a:gd name="T12" fmla="*/ 453 w 972"/>
                  <a:gd name="T13" fmla="*/ 533 h 903"/>
                  <a:gd name="T14" fmla="*/ 453 w 972"/>
                  <a:gd name="T15" fmla="*/ 533 h 903"/>
                  <a:gd name="T16" fmla="*/ 759 w 972"/>
                  <a:gd name="T17" fmla="*/ 119 h 903"/>
                  <a:gd name="T18" fmla="*/ 759 w 972"/>
                  <a:gd name="T19" fmla="*/ 119 h 903"/>
                  <a:gd name="T20" fmla="*/ 745 w 972"/>
                  <a:gd name="T21" fmla="*/ 704 h 903"/>
                  <a:gd name="T22" fmla="*/ 745 w 972"/>
                  <a:gd name="T23" fmla="*/ 704 h 903"/>
                  <a:gd name="T24" fmla="*/ 549 w 972"/>
                  <a:gd name="T25" fmla="*/ 854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2" h="903">
                    <a:moveTo>
                      <a:pt x="549" y="854"/>
                    </a:moveTo>
                    <a:lnTo>
                      <a:pt x="549" y="854"/>
                    </a:lnTo>
                    <a:cubicBezTo>
                      <a:pt x="443" y="877"/>
                      <a:pt x="278" y="902"/>
                      <a:pt x="79" y="897"/>
                    </a:cubicBezTo>
                    <a:lnTo>
                      <a:pt x="59" y="844"/>
                    </a:lnTo>
                    <a:lnTo>
                      <a:pt x="13" y="723"/>
                    </a:lnTo>
                    <a:lnTo>
                      <a:pt x="0" y="690"/>
                    </a:lnTo>
                    <a:lnTo>
                      <a:pt x="453" y="533"/>
                    </a:lnTo>
                    <a:lnTo>
                      <a:pt x="453" y="533"/>
                    </a:lnTo>
                    <a:cubicBezTo>
                      <a:pt x="453" y="532"/>
                      <a:pt x="463" y="0"/>
                      <a:pt x="759" y="119"/>
                    </a:cubicBezTo>
                    <a:lnTo>
                      <a:pt x="759" y="119"/>
                    </a:lnTo>
                    <a:cubicBezTo>
                      <a:pt x="971" y="203"/>
                      <a:pt x="836" y="528"/>
                      <a:pt x="745" y="704"/>
                    </a:cubicBezTo>
                    <a:lnTo>
                      <a:pt x="745" y="704"/>
                    </a:lnTo>
                    <a:cubicBezTo>
                      <a:pt x="705" y="780"/>
                      <a:pt x="634" y="835"/>
                      <a:pt x="549" y="85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2" name="Freeform 170">
                <a:extLst>
                  <a:ext uri="{FF2B5EF4-FFF2-40B4-BE49-F238E27FC236}">
                    <a16:creationId xmlns:a16="http://schemas.microsoft.com/office/drawing/2014/main" id="{364F1FB2-BEEE-4897-8C5F-DE7A87A70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2633" y="9280386"/>
                <a:ext cx="1109573" cy="983234"/>
              </a:xfrm>
              <a:custGeom>
                <a:avLst/>
                <a:gdLst>
                  <a:gd name="T0" fmla="*/ 144 w 892"/>
                  <a:gd name="T1" fmla="*/ 790 h 791"/>
                  <a:gd name="T2" fmla="*/ 144 w 892"/>
                  <a:gd name="T3" fmla="*/ 790 h 791"/>
                  <a:gd name="T4" fmla="*/ 89 w 892"/>
                  <a:gd name="T5" fmla="*/ 790 h 791"/>
                  <a:gd name="T6" fmla="*/ 89 w 892"/>
                  <a:gd name="T7" fmla="*/ 790 h 791"/>
                  <a:gd name="T8" fmla="*/ 80 w 892"/>
                  <a:gd name="T9" fmla="*/ 783 h 791"/>
                  <a:gd name="T10" fmla="*/ 1 w 892"/>
                  <a:gd name="T11" fmla="*/ 576 h 791"/>
                  <a:gd name="T12" fmla="*/ 1 w 892"/>
                  <a:gd name="T13" fmla="*/ 576 h 791"/>
                  <a:gd name="T14" fmla="*/ 1 w 892"/>
                  <a:gd name="T15" fmla="*/ 568 h 791"/>
                  <a:gd name="T16" fmla="*/ 1 w 892"/>
                  <a:gd name="T17" fmla="*/ 568 h 791"/>
                  <a:gd name="T18" fmla="*/ 7 w 892"/>
                  <a:gd name="T19" fmla="*/ 563 h 791"/>
                  <a:gd name="T20" fmla="*/ 454 w 892"/>
                  <a:gd name="T21" fmla="*/ 408 h 791"/>
                  <a:gd name="T22" fmla="*/ 454 w 892"/>
                  <a:gd name="T23" fmla="*/ 408 h 791"/>
                  <a:gd name="T24" fmla="*/ 598 w 892"/>
                  <a:gd name="T25" fmla="*/ 3 h 791"/>
                  <a:gd name="T26" fmla="*/ 598 w 892"/>
                  <a:gd name="T27" fmla="*/ 3 h 791"/>
                  <a:gd name="T28" fmla="*/ 612 w 892"/>
                  <a:gd name="T29" fmla="*/ 5 h 791"/>
                  <a:gd name="T30" fmla="*/ 612 w 892"/>
                  <a:gd name="T31" fmla="*/ 5 h 791"/>
                  <a:gd name="T32" fmla="*/ 609 w 892"/>
                  <a:gd name="T33" fmla="*/ 19 h 791"/>
                  <a:gd name="T34" fmla="*/ 609 w 892"/>
                  <a:gd name="T35" fmla="*/ 19 h 791"/>
                  <a:gd name="T36" fmla="*/ 473 w 892"/>
                  <a:gd name="T37" fmla="*/ 416 h 791"/>
                  <a:gd name="T38" fmla="*/ 473 w 892"/>
                  <a:gd name="T39" fmla="*/ 416 h 791"/>
                  <a:gd name="T40" fmla="*/ 467 w 892"/>
                  <a:gd name="T41" fmla="*/ 425 h 791"/>
                  <a:gd name="T42" fmla="*/ 23 w 892"/>
                  <a:gd name="T43" fmla="*/ 579 h 791"/>
                  <a:gd name="T44" fmla="*/ 96 w 892"/>
                  <a:gd name="T45" fmla="*/ 770 h 791"/>
                  <a:gd name="T46" fmla="*/ 96 w 892"/>
                  <a:gd name="T47" fmla="*/ 770 h 791"/>
                  <a:gd name="T48" fmla="*/ 557 w 892"/>
                  <a:gd name="T49" fmla="*/ 727 h 791"/>
                  <a:gd name="T50" fmla="*/ 557 w 892"/>
                  <a:gd name="T51" fmla="*/ 727 h 791"/>
                  <a:gd name="T52" fmla="*/ 746 w 892"/>
                  <a:gd name="T53" fmla="*/ 583 h 791"/>
                  <a:gd name="T54" fmla="*/ 746 w 892"/>
                  <a:gd name="T55" fmla="*/ 583 h 791"/>
                  <a:gd name="T56" fmla="*/ 872 w 892"/>
                  <a:gd name="T57" fmla="*/ 192 h 791"/>
                  <a:gd name="T58" fmla="*/ 872 w 892"/>
                  <a:gd name="T59" fmla="*/ 192 h 791"/>
                  <a:gd name="T60" fmla="*/ 882 w 892"/>
                  <a:gd name="T61" fmla="*/ 182 h 791"/>
                  <a:gd name="T62" fmla="*/ 882 w 892"/>
                  <a:gd name="T63" fmla="*/ 182 h 791"/>
                  <a:gd name="T64" fmla="*/ 882 w 892"/>
                  <a:gd name="T65" fmla="*/ 182 h 791"/>
                  <a:gd name="T66" fmla="*/ 891 w 892"/>
                  <a:gd name="T67" fmla="*/ 192 h 791"/>
                  <a:gd name="T68" fmla="*/ 891 w 892"/>
                  <a:gd name="T69" fmla="*/ 192 h 791"/>
                  <a:gd name="T70" fmla="*/ 764 w 892"/>
                  <a:gd name="T71" fmla="*/ 591 h 791"/>
                  <a:gd name="T72" fmla="*/ 764 w 892"/>
                  <a:gd name="T73" fmla="*/ 591 h 791"/>
                  <a:gd name="T74" fmla="*/ 562 w 892"/>
                  <a:gd name="T75" fmla="*/ 746 h 791"/>
                  <a:gd name="T76" fmla="*/ 562 w 892"/>
                  <a:gd name="T77" fmla="*/ 746 h 791"/>
                  <a:gd name="T78" fmla="*/ 144 w 892"/>
                  <a:gd name="T79" fmla="*/ 790 h 7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92" h="791">
                    <a:moveTo>
                      <a:pt x="144" y="790"/>
                    </a:moveTo>
                    <a:lnTo>
                      <a:pt x="144" y="790"/>
                    </a:lnTo>
                    <a:cubicBezTo>
                      <a:pt x="126" y="790"/>
                      <a:pt x="107" y="790"/>
                      <a:pt x="89" y="790"/>
                    </a:cubicBezTo>
                    <a:lnTo>
                      <a:pt x="89" y="790"/>
                    </a:lnTo>
                    <a:cubicBezTo>
                      <a:pt x="85" y="790"/>
                      <a:pt x="81" y="787"/>
                      <a:pt x="80" y="783"/>
                    </a:cubicBezTo>
                    <a:lnTo>
                      <a:pt x="1" y="576"/>
                    </a:lnTo>
                    <a:lnTo>
                      <a:pt x="1" y="576"/>
                    </a:lnTo>
                    <a:cubicBezTo>
                      <a:pt x="0" y="574"/>
                      <a:pt x="0" y="571"/>
                      <a:pt x="1" y="568"/>
                    </a:cubicBezTo>
                    <a:lnTo>
                      <a:pt x="1" y="568"/>
                    </a:lnTo>
                    <a:cubicBezTo>
                      <a:pt x="3" y="567"/>
                      <a:pt x="5" y="565"/>
                      <a:pt x="7" y="563"/>
                    </a:cubicBezTo>
                    <a:lnTo>
                      <a:pt x="454" y="408"/>
                    </a:lnTo>
                    <a:lnTo>
                      <a:pt x="454" y="408"/>
                    </a:lnTo>
                    <a:cubicBezTo>
                      <a:pt x="456" y="361"/>
                      <a:pt x="471" y="91"/>
                      <a:pt x="598" y="3"/>
                    </a:cubicBezTo>
                    <a:lnTo>
                      <a:pt x="598" y="3"/>
                    </a:lnTo>
                    <a:cubicBezTo>
                      <a:pt x="603" y="0"/>
                      <a:pt x="609" y="1"/>
                      <a:pt x="612" y="5"/>
                    </a:cubicBezTo>
                    <a:lnTo>
                      <a:pt x="612" y="5"/>
                    </a:lnTo>
                    <a:cubicBezTo>
                      <a:pt x="615" y="9"/>
                      <a:pt x="614" y="16"/>
                      <a:pt x="609" y="19"/>
                    </a:cubicBezTo>
                    <a:lnTo>
                      <a:pt x="609" y="19"/>
                    </a:lnTo>
                    <a:cubicBezTo>
                      <a:pt x="480" y="109"/>
                      <a:pt x="473" y="412"/>
                      <a:pt x="473" y="416"/>
                    </a:cubicBezTo>
                    <a:lnTo>
                      <a:pt x="473" y="416"/>
                    </a:lnTo>
                    <a:cubicBezTo>
                      <a:pt x="473" y="420"/>
                      <a:pt x="471" y="423"/>
                      <a:pt x="467" y="425"/>
                    </a:cubicBezTo>
                    <a:lnTo>
                      <a:pt x="23" y="579"/>
                    </a:lnTo>
                    <a:lnTo>
                      <a:pt x="96" y="770"/>
                    </a:lnTo>
                    <a:lnTo>
                      <a:pt x="96" y="770"/>
                    </a:lnTo>
                    <a:cubicBezTo>
                      <a:pt x="293" y="775"/>
                      <a:pt x="455" y="750"/>
                      <a:pt x="557" y="727"/>
                    </a:cubicBezTo>
                    <a:lnTo>
                      <a:pt x="557" y="727"/>
                    </a:lnTo>
                    <a:cubicBezTo>
                      <a:pt x="639" y="709"/>
                      <a:pt x="708" y="656"/>
                      <a:pt x="746" y="583"/>
                    </a:cubicBezTo>
                    <a:lnTo>
                      <a:pt x="746" y="583"/>
                    </a:lnTo>
                    <a:cubicBezTo>
                      <a:pt x="804" y="474"/>
                      <a:pt x="871" y="318"/>
                      <a:pt x="872" y="192"/>
                    </a:cubicBezTo>
                    <a:lnTo>
                      <a:pt x="872" y="192"/>
                    </a:lnTo>
                    <a:cubicBezTo>
                      <a:pt x="872" y="186"/>
                      <a:pt x="876" y="182"/>
                      <a:pt x="882" y="182"/>
                    </a:cubicBezTo>
                    <a:lnTo>
                      <a:pt x="882" y="182"/>
                    </a:lnTo>
                    <a:lnTo>
                      <a:pt x="882" y="182"/>
                    </a:lnTo>
                    <a:cubicBezTo>
                      <a:pt x="887" y="182"/>
                      <a:pt x="891" y="187"/>
                      <a:pt x="891" y="192"/>
                    </a:cubicBezTo>
                    <a:lnTo>
                      <a:pt x="891" y="192"/>
                    </a:lnTo>
                    <a:cubicBezTo>
                      <a:pt x="890" y="321"/>
                      <a:pt x="822" y="481"/>
                      <a:pt x="764" y="591"/>
                    </a:cubicBezTo>
                    <a:lnTo>
                      <a:pt x="764" y="591"/>
                    </a:lnTo>
                    <a:cubicBezTo>
                      <a:pt x="723" y="671"/>
                      <a:pt x="649" y="727"/>
                      <a:pt x="562" y="746"/>
                    </a:cubicBezTo>
                    <a:lnTo>
                      <a:pt x="562" y="746"/>
                    </a:lnTo>
                    <a:cubicBezTo>
                      <a:pt x="467" y="767"/>
                      <a:pt x="321" y="790"/>
                      <a:pt x="144" y="7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cxnSp>
        <p:nvCxnSpPr>
          <p:cNvPr id="4" name="Conector recto 3">
            <a:extLst>
              <a:ext uri="{FF2B5EF4-FFF2-40B4-BE49-F238E27FC236}">
                <a16:creationId xmlns:a16="http://schemas.microsoft.com/office/drawing/2014/main" id="{71E49CE0-3113-43B3-A85F-3AEF7EAD20F7}"/>
              </a:ext>
            </a:extLst>
          </p:cNvPr>
          <p:cNvCxnSpPr>
            <a:cxnSpLocks/>
          </p:cNvCxnSpPr>
          <p:nvPr/>
        </p:nvCxnSpPr>
        <p:spPr>
          <a:xfrm>
            <a:off x="7356415" y="4603727"/>
            <a:ext cx="2186189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79" name="Conector recto 178">
            <a:extLst>
              <a:ext uri="{FF2B5EF4-FFF2-40B4-BE49-F238E27FC236}">
                <a16:creationId xmlns:a16="http://schemas.microsoft.com/office/drawing/2014/main" id="{E5E3DA51-9473-4446-9423-7FAA4DA30D26}"/>
              </a:ext>
            </a:extLst>
          </p:cNvPr>
          <p:cNvCxnSpPr>
            <a:cxnSpLocks/>
          </p:cNvCxnSpPr>
          <p:nvPr/>
        </p:nvCxnSpPr>
        <p:spPr>
          <a:xfrm>
            <a:off x="14835047" y="4603727"/>
            <a:ext cx="2186189" cy="0"/>
          </a:xfrm>
          <a:prstGeom prst="line">
            <a:avLst/>
          </a:prstGeom>
          <a:ln w="12700">
            <a:solidFill>
              <a:schemeClr val="tx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0" name="TextBox 9">
            <a:extLst>
              <a:ext uri="{FF2B5EF4-FFF2-40B4-BE49-F238E27FC236}">
                <a16:creationId xmlns:a16="http://schemas.microsoft.com/office/drawing/2014/main" id="{B77D6C99-D783-4DF2-9024-ADC7B3E4E02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181" name="TextBox 10">
            <a:extLst>
              <a:ext uri="{FF2B5EF4-FFF2-40B4-BE49-F238E27FC236}">
                <a16:creationId xmlns:a16="http://schemas.microsoft.com/office/drawing/2014/main" id="{AFD42CF0-B62F-468D-84CF-D94E8FDDA380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84" name="TextBox 11">
            <a:extLst>
              <a:ext uri="{FF2B5EF4-FFF2-40B4-BE49-F238E27FC236}">
                <a16:creationId xmlns:a16="http://schemas.microsoft.com/office/drawing/2014/main" id="{F18F4A0A-967A-49ED-8F27-F4B58B069A5A}"/>
              </a:ext>
            </a:extLst>
          </p:cNvPr>
          <p:cNvSpPr txBox="1"/>
          <p:nvPr/>
        </p:nvSpPr>
        <p:spPr>
          <a:xfrm>
            <a:off x="10509266" y="3538242"/>
            <a:ext cx="335911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185" name="TextBox 12">
            <a:extLst>
              <a:ext uri="{FF2B5EF4-FFF2-40B4-BE49-F238E27FC236}">
                <a16:creationId xmlns:a16="http://schemas.microsoft.com/office/drawing/2014/main" id="{175EF07F-A54B-4E81-A512-89801002C56D}"/>
              </a:ext>
            </a:extLst>
          </p:cNvPr>
          <p:cNvSpPr txBox="1"/>
          <p:nvPr/>
        </p:nvSpPr>
        <p:spPr>
          <a:xfrm>
            <a:off x="10509266" y="4284989"/>
            <a:ext cx="335911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92" name="TextBox 11">
            <a:extLst>
              <a:ext uri="{FF2B5EF4-FFF2-40B4-BE49-F238E27FC236}">
                <a16:creationId xmlns:a16="http://schemas.microsoft.com/office/drawing/2014/main" id="{9D3F566D-3AD8-4743-B9D0-9244E8BA71CC}"/>
              </a:ext>
            </a:extLst>
          </p:cNvPr>
          <p:cNvSpPr txBox="1"/>
          <p:nvPr/>
        </p:nvSpPr>
        <p:spPr>
          <a:xfrm>
            <a:off x="2835011" y="3538242"/>
            <a:ext cx="335911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193" name="TextBox 12">
            <a:extLst>
              <a:ext uri="{FF2B5EF4-FFF2-40B4-BE49-F238E27FC236}">
                <a16:creationId xmlns:a16="http://schemas.microsoft.com/office/drawing/2014/main" id="{02346D4E-5D0E-4FBD-A079-0EE9878F703B}"/>
              </a:ext>
            </a:extLst>
          </p:cNvPr>
          <p:cNvSpPr txBox="1"/>
          <p:nvPr/>
        </p:nvSpPr>
        <p:spPr>
          <a:xfrm>
            <a:off x="2835012" y="4284989"/>
            <a:ext cx="335911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94" name="TextBox 11">
            <a:extLst>
              <a:ext uri="{FF2B5EF4-FFF2-40B4-BE49-F238E27FC236}">
                <a16:creationId xmlns:a16="http://schemas.microsoft.com/office/drawing/2014/main" id="{B668BC9D-79BE-4BBC-838B-4405D9E6253B}"/>
              </a:ext>
            </a:extLst>
          </p:cNvPr>
          <p:cNvSpPr txBox="1"/>
          <p:nvPr/>
        </p:nvSpPr>
        <p:spPr>
          <a:xfrm>
            <a:off x="18183521" y="3538242"/>
            <a:ext cx="3359118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195" name="TextBox 12">
            <a:extLst>
              <a:ext uri="{FF2B5EF4-FFF2-40B4-BE49-F238E27FC236}">
                <a16:creationId xmlns:a16="http://schemas.microsoft.com/office/drawing/2014/main" id="{9F0B914E-CF8F-4D15-B9BB-4B1293C28A2E}"/>
              </a:ext>
            </a:extLst>
          </p:cNvPr>
          <p:cNvSpPr txBox="1"/>
          <p:nvPr/>
        </p:nvSpPr>
        <p:spPr>
          <a:xfrm>
            <a:off x="18183522" y="4284989"/>
            <a:ext cx="335911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3490254578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7" name="Grupo 406">
            <a:extLst>
              <a:ext uri="{FF2B5EF4-FFF2-40B4-BE49-F238E27FC236}">
                <a16:creationId xmlns:a16="http://schemas.microsoft.com/office/drawing/2014/main" id="{D3BADC57-B2BA-4498-8410-DE303674F400}"/>
              </a:ext>
            </a:extLst>
          </p:cNvPr>
          <p:cNvGrpSpPr/>
          <p:nvPr/>
        </p:nvGrpSpPr>
        <p:grpSpPr>
          <a:xfrm>
            <a:off x="6809032" y="4264269"/>
            <a:ext cx="16002002" cy="8545023"/>
            <a:chOff x="6809032" y="4264269"/>
            <a:chExt cx="16002002" cy="8545023"/>
          </a:xfrm>
        </p:grpSpPr>
        <p:grpSp>
          <p:nvGrpSpPr>
            <p:cNvPr id="395" name="Grupo 394">
              <a:extLst>
                <a:ext uri="{FF2B5EF4-FFF2-40B4-BE49-F238E27FC236}">
                  <a16:creationId xmlns:a16="http://schemas.microsoft.com/office/drawing/2014/main" id="{2064A9FD-EFAD-461B-B768-9781DEE42735}"/>
                </a:ext>
              </a:extLst>
            </p:cNvPr>
            <p:cNvGrpSpPr/>
            <p:nvPr/>
          </p:nvGrpSpPr>
          <p:grpSpPr>
            <a:xfrm>
              <a:off x="11963523" y="4264269"/>
              <a:ext cx="9374799" cy="2324465"/>
              <a:chOff x="11963523" y="4264269"/>
              <a:chExt cx="9374799" cy="2324465"/>
            </a:xfrm>
          </p:grpSpPr>
          <p:sp>
            <p:nvSpPr>
              <p:cNvPr id="286" name="Freeform 284">
                <a:extLst>
                  <a:ext uri="{FF2B5EF4-FFF2-40B4-BE49-F238E27FC236}">
                    <a16:creationId xmlns:a16="http://schemas.microsoft.com/office/drawing/2014/main" id="{397673F5-8930-4461-94C3-CAC478CBF4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40181" y="5363308"/>
                <a:ext cx="2687151" cy="1214436"/>
              </a:xfrm>
              <a:custGeom>
                <a:avLst/>
                <a:gdLst>
                  <a:gd name="T0" fmla="*/ 2155 w 2158"/>
                  <a:gd name="T1" fmla="*/ 925 h 974"/>
                  <a:gd name="T2" fmla="*/ 2155 w 2158"/>
                  <a:gd name="T3" fmla="*/ 925 h 974"/>
                  <a:gd name="T4" fmla="*/ 2155 w 2158"/>
                  <a:gd name="T5" fmla="*/ 927 h 974"/>
                  <a:gd name="T6" fmla="*/ 2155 w 2158"/>
                  <a:gd name="T7" fmla="*/ 927 h 974"/>
                  <a:gd name="T8" fmla="*/ 2107 w 2158"/>
                  <a:gd name="T9" fmla="*/ 973 h 974"/>
                  <a:gd name="T10" fmla="*/ 137 w 2158"/>
                  <a:gd name="T11" fmla="*/ 973 h 974"/>
                  <a:gd name="T12" fmla="*/ 137 w 2158"/>
                  <a:gd name="T13" fmla="*/ 973 h 974"/>
                  <a:gd name="T14" fmla="*/ 97 w 2158"/>
                  <a:gd name="T15" fmla="*/ 950 h 974"/>
                  <a:gd name="T16" fmla="*/ 97 w 2158"/>
                  <a:gd name="T17" fmla="*/ 950 h 974"/>
                  <a:gd name="T18" fmla="*/ 6 w 2158"/>
                  <a:gd name="T19" fmla="*/ 601 h 974"/>
                  <a:gd name="T20" fmla="*/ 6 w 2158"/>
                  <a:gd name="T21" fmla="*/ 601 h 974"/>
                  <a:gd name="T22" fmla="*/ 602 w 2158"/>
                  <a:gd name="T23" fmla="*/ 10 h 974"/>
                  <a:gd name="T24" fmla="*/ 602 w 2158"/>
                  <a:gd name="T25" fmla="*/ 10 h 974"/>
                  <a:gd name="T26" fmla="*/ 1231 w 2158"/>
                  <a:gd name="T27" fmla="*/ 525 h 974"/>
                  <a:gd name="T28" fmla="*/ 1231 w 2158"/>
                  <a:gd name="T29" fmla="*/ 525 h 974"/>
                  <a:gd name="T30" fmla="*/ 1568 w 2158"/>
                  <a:gd name="T31" fmla="*/ 483 h 974"/>
                  <a:gd name="T32" fmla="*/ 1568 w 2158"/>
                  <a:gd name="T33" fmla="*/ 483 h 974"/>
                  <a:gd name="T34" fmla="*/ 1744 w 2158"/>
                  <a:gd name="T35" fmla="*/ 729 h 974"/>
                  <a:gd name="T36" fmla="*/ 1744 w 2158"/>
                  <a:gd name="T37" fmla="*/ 729 h 974"/>
                  <a:gd name="T38" fmla="*/ 1929 w 2158"/>
                  <a:gd name="T39" fmla="*/ 672 h 974"/>
                  <a:gd name="T40" fmla="*/ 1929 w 2158"/>
                  <a:gd name="T41" fmla="*/ 672 h 974"/>
                  <a:gd name="T42" fmla="*/ 2155 w 2158"/>
                  <a:gd name="T43" fmla="*/ 925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58" h="974">
                    <a:moveTo>
                      <a:pt x="2155" y="925"/>
                    </a:moveTo>
                    <a:lnTo>
                      <a:pt x="2155" y="925"/>
                    </a:lnTo>
                    <a:cubicBezTo>
                      <a:pt x="2155" y="926"/>
                      <a:pt x="2155" y="926"/>
                      <a:pt x="2155" y="927"/>
                    </a:cubicBezTo>
                    <a:lnTo>
                      <a:pt x="2155" y="927"/>
                    </a:lnTo>
                    <a:cubicBezTo>
                      <a:pt x="2154" y="953"/>
                      <a:pt x="2133" y="973"/>
                      <a:pt x="2107" y="973"/>
                    </a:cubicBezTo>
                    <a:lnTo>
                      <a:pt x="137" y="973"/>
                    </a:lnTo>
                    <a:lnTo>
                      <a:pt x="137" y="973"/>
                    </a:lnTo>
                    <a:cubicBezTo>
                      <a:pt x="121" y="973"/>
                      <a:pt x="106" y="965"/>
                      <a:pt x="97" y="950"/>
                    </a:cubicBezTo>
                    <a:lnTo>
                      <a:pt x="97" y="950"/>
                    </a:lnTo>
                    <a:cubicBezTo>
                      <a:pt x="35" y="850"/>
                      <a:pt x="0" y="730"/>
                      <a:pt x="6" y="601"/>
                    </a:cubicBezTo>
                    <a:lnTo>
                      <a:pt x="6" y="601"/>
                    </a:lnTo>
                    <a:cubicBezTo>
                      <a:pt x="19" y="280"/>
                      <a:pt x="281" y="20"/>
                      <a:pt x="602" y="10"/>
                    </a:cubicBezTo>
                    <a:lnTo>
                      <a:pt x="602" y="10"/>
                    </a:lnTo>
                    <a:cubicBezTo>
                      <a:pt x="918" y="0"/>
                      <a:pt x="1181" y="226"/>
                      <a:pt x="1231" y="525"/>
                    </a:cubicBezTo>
                    <a:lnTo>
                      <a:pt x="1231" y="525"/>
                    </a:lnTo>
                    <a:cubicBezTo>
                      <a:pt x="1330" y="451"/>
                      <a:pt x="1458" y="431"/>
                      <a:pt x="1568" y="483"/>
                    </a:cubicBezTo>
                    <a:lnTo>
                      <a:pt x="1568" y="483"/>
                    </a:lnTo>
                    <a:cubicBezTo>
                      <a:pt x="1666" y="530"/>
                      <a:pt x="1728" y="623"/>
                      <a:pt x="1744" y="729"/>
                    </a:cubicBezTo>
                    <a:lnTo>
                      <a:pt x="1744" y="729"/>
                    </a:lnTo>
                    <a:cubicBezTo>
                      <a:pt x="1793" y="688"/>
                      <a:pt x="1859" y="665"/>
                      <a:pt x="1929" y="672"/>
                    </a:cubicBezTo>
                    <a:lnTo>
                      <a:pt x="1929" y="672"/>
                    </a:lnTo>
                    <a:cubicBezTo>
                      <a:pt x="2058" y="684"/>
                      <a:pt x="2157" y="796"/>
                      <a:pt x="2155" y="9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285">
                <a:extLst>
                  <a:ext uri="{FF2B5EF4-FFF2-40B4-BE49-F238E27FC236}">
                    <a16:creationId xmlns:a16="http://schemas.microsoft.com/office/drawing/2014/main" id="{566FA36B-41E6-4BA1-8A00-5EA1643520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29190" y="5352317"/>
                <a:ext cx="2709132" cy="1236417"/>
              </a:xfrm>
              <a:custGeom>
                <a:avLst/>
                <a:gdLst>
                  <a:gd name="T0" fmla="*/ 2162 w 2173"/>
                  <a:gd name="T1" fmla="*/ 933 h 990"/>
                  <a:gd name="T2" fmla="*/ 2162 w 2173"/>
                  <a:gd name="T3" fmla="*/ 933 h 990"/>
                  <a:gd name="T4" fmla="*/ 629 w 2173"/>
                  <a:gd name="T5" fmla="*/ 26 h 990"/>
                  <a:gd name="T6" fmla="*/ 629 w 2173"/>
                  <a:gd name="T7" fmla="*/ 26 h 990"/>
                  <a:gd name="T8" fmla="*/ 610 w 2173"/>
                  <a:gd name="T9" fmla="*/ 26 h 990"/>
                  <a:gd name="T10" fmla="*/ 610 w 2173"/>
                  <a:gd name="T11" fmla="*/ 26 h 990"/>
                  <a:gd name="T12" fmla="*/ 21 w 2173"/>
                  <a:gd name="T13" fmla="*/ 610 h 990"/>
                  <a:gd name="T14" fmla="*/ 21 w 2173"/>
                  <a:gd name="T15" fmla="*/ 610 h 990"/>
                  <a:gd name="T16" fmla="*/ 111 w 2173"/>
                  <a:gd name="T17" fmla="*/ 954 h 990"/>
                  <a:gd name="T18" fmla="*/ 111 w 2173"/>
                  <a:gd name="T19" fmla="*/ 954 h 990"/>
                  <a:gd name="T20" fmla="*/ 144 w 2173"/>
                  <a:gd name="T21" fmla="*/ 973 h 990"/>
                  <a:gd name="T22" fmla="*/ 2114 w 2173"/>
                  <a:gd name="T23" fmla="*/ 973 h 990"/>
                  <a:gd name="T24" fmla="*/ 2114 w 2173"/>
                  <a:gd name="T25" fmla="*/ 973 h 990"/>
                  <a:gd name="T26" fmla="*/ 2154 w 2173"/>
                  <a:gd name="T27" fmla="*/ 935 h 990"/>
                  <a:gd name="T28" fmla="*/ 2154 w 2173"/>
                  <a:gd name="T29" fmla="*/ 933 h 990"/>
                  <a:gd name="T30" fmla="*/ 2154 w 2173"/>
                  <a:gd name="T31" fmla="*/ 933 h 990"/>
                  <a:gd name="T32" fmla="*/ 1935 w 2173"/>
                  <a:gd name="T33" fmla="*/ 687 h 990"/>
                  <a:gd name="T34" fmla="*/ 1935 w 2173"/>
                  <a:gd name="T35" fmla="*/ 687 h 990"/>
                  <a:gd name="T36" fmla="*/ 1756 w 2173"/>
                  <a:gd name="T37" fmla="*/ 743 h 990"/>
                  <a:gd name="T38" fmla="*/ 1756 w 2173"/>
                  <a:gd name="T39" fmla="*/ 743 h 990"/>
                  <a:gd name="T40" fmla="*/ 1748 w 2173"/>
                  <a:gd name="T41" fmla="*/ 744 h 990"/>
                  <a:gd name="T42" fmla="*/ 1748 w 2173"/>
                  <a:gd name="T43" fmla="*/ 744 h 990"/>
                  <a:gd name="T44" fmla="*/ 1742 w 2173"/>
                  <a:gd name="T45" fmla="*/ 738 h 990"/>
                  <a:gd name="T46" fmla="*/ 1742 w 2173"/>
                  <a:gd name="T47" fmla="*/ 738 h 990"/>
                  <a:gd name="T48" fmla="*/ 1572 w 2173"/>
                  <a:gd name="T49" fmla="*/ 499 h 990"/>
                  <a:gd name="T50" fmla="*/ 1572 w 2173"/>
                  <a:gd name="T51" fmla="*/ 499 h 990"/>
                  <a:gd name="T52" fmla="*/ 1243 w 2173"/>
                  <a:gd name="T53" fmla="*/ 540 h 990"/>
                  <a:gd name="T54" fmla="*/ 1243 w 2173"/>
                  <a:gd name="T55" fmla="*/ 540 h 990"/>
                  <a:gd name="T56" fmla="*/ 1235 w 2173"/>
                  <a:gd name="T57" fmla="*/ 541 h 990"/>
                  <a:gd name="T58" fmla="*/ 1235 w 2173"/>
                  <a:gd name="T59" fmla="*/ 541 h 990"/>
                  <a:gd name="T60" fmla="*/ 1230 w 2173"/>
                  <a:gd name="T61" fmla="*/ 535 h 990"/>
                  <a:gd name="T62" fmla="*/ 1230 w 2173"/>
                  <a:gd name="T63" fmla="*/ 535 h 990"/>
                  <a:gd name="T64" fmla="*/ 629 w 2173"/>
                  <a:gd name="T65" fmla="*/ 26 h 990"/>
                  <a:gd name="T66" fmla="*/ 2114 w 2173"/>
                  <a:gd name="T67" fmla="*/ 989 h 990"/>
                  <a:gd name="T68" fmla="*/ 144 w 2173"/>
                  <a:gd name="T69" fmla="*/ 989 h 990"/>
                  <a:gd name="T70" fmla="*/ 144 w 2173"/>
                  <a:gd name="T71" fmla="*/ 989 h 990"/>
                  <a:gd name="T72" fmla="*/ 97 w 2173"/>
                  <a:gd name="T73" fmla="*/ 963 h 990"/>
                  <a:gd name="T74" fmla="*/ 97 w 2173"/>
                  <a:gd name="T75" fmla="*/ 963 h 990"/>
                  <a:gd name="T76" fmla="*/ 5 w 2173"/>
                  <a:gd name="T77" fmla="*/ 609 h 990"/>
                  <a:gd name="T78" fmla="*/ 5 w 2173"/>
                  <a:gd name="T79" fmla="*/ 609 h 990"/>
                  <a:gd name="T80" fmla="*/ 609 w 2173"/>
                  <a:gd name="T81" fmla="*/ 9 h 990"/>
                  <a:gd name="T82" fmla="*/ 609 w 2173"/>
                  <a:gd name="T83" fmla="*/ 9 h 990"/>
                  <a:gd name="T84" fmla="*/ 1244 w 2173"/>
                  <a:gd name="T85" fmla="*/ 519 h 990"/>
                  <a:gd name="T86" fmla="*/ 1244 w 2173"/>
                  <a:gd name="T87" fmla="*/ 519 h 990"/>
                  <a:gd name="T88" fmla="*/ 1579 w 2173"/>
                  <a:gd name="T89" fmla="*/ 483 h 990"/>
                  <a:gd name="T90" fmla="*/ 1579 w 2173"/>
                  <a:gd name="T91" fmla="*/ 483 h 990"/>
                  <a:gd name="T92" fmla="*/ 1757 w 2173"/>
                  <a:gd name="T93" fmla="*/ 721 h 990"/>
                  <a:gd name="T94" fmla="*/ 1757 w 2173"/>
                  <a:gd name="T95" fmla="*/ 721 h 990"/>
                  <a:gd name="T96" fmla="*/ 1937 w 2173"/>
                  <a:gd name="T97" fmla="*/ 671 h 990"/>
                  <a:gd name="T98" fmla="*/ 1937 w 2173"/>
                  <a:gd name="T99" fmla="*/ 671 h 990"/>
                  <a:gd name="T100" fmla="*/ 2171 w 2173"/>
                  <a:gd name="T101" fmla="*/ 933 h 990"/>
                  <a:gd name="T102" fmla="*/ 2171 w 2173"/>
                  <a:gd name="T103" fmla="*/ 933 h 990"/>
                  <a:gd name="T104" fmla="*/ 2171 w 2173"/>
                  <a:gd name="T105" fmla="*/ 935 h 990"/>
                  <a:gd name="T106" fmla="*/ 2171 w 2173"/>
                  <a:gd name="T107" fmla="*/ 935 h 990"/>
                  <a:gd name="T108" fmla="*/ 2114 w 2173"/>
                  <a:gd name="T109" fmla="*/ 989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2173" h="990">
                    <a:moveTo>
                      <a:pt x="2162" y="933"/>
                    </a:moveTo>
                    <a:lnTo>
                      <a:pt x="2162" y="933"/>
                    </a:lnTo>
                    <a:close/>
                    <a:moveTo>
                      <a:pt x="629" y="26"/>
                    </a:moveTo>
                    <a:lnTo>
                      <a:pt x="629" y="26"/>
                    </a:lnTo>
                    <a:cubicBezTo>
                      <a:pt x="623" y="26"/>
                      <a:pt x="616" y="26"/>
                      <a:pt x="610" y="26"/>
                    </a:cubicBezTo>
                    <a:lnTo>
                      <a:pt x="610" y="26"/>
                    </a:lnTo>
                    <a:cubicBezTo>
                      <a:pt x="293" y="36"/>
                      <a:pt x="34" y="293"/>
                      <a:pt x="21" y="610"/>
                    </a:cubicBezTo>
                    <a:lnTo>
                      <a:pt x="21" y="610"/>
                    </a:lnTo>
                    <a:cubicBezTo>
                      <a:pt x="16" y="732"/>
                      <a:pt x="47" y="851"/>
                      <a:pt x="111" y="954"/>
                    </a:cubicBezTo>
                    <a:lnTo>
                      <a:pt x="111" y="954"/>
                    </a:lnTo>
                    <a:cubicBezTo>
                      <a:pt x="118" y="965"/>
                      <a:pt x="131" y="973"/>
                      <a:pt x="144" y="973"/>
                    </a:cubicBezTo>
                    <a:lnTo>
                      <a:pt x="2114" y="973"/>
                    </a:lnTo>
                    <a:lnTo>
                      <a:pt x="2114" y="973"/>
                    </a:lnTo>
                    <a:cubicBezTo>
                      <a:pt x="2136" y="973"/>
                      <a:pt x="2154" y="956"/>
                      <a:pt x="2154" y="935"/>
                    </a:cubicBezTo>
                    <a:lnTo>
                      <a:pt x="2154" y="933"/>
                    </a:lnTo>
                    <a:lnTo>
                      <a:pt x="2154" y="933"/>
                    </a:lnTo>
                    <a:cubicBezTo>
                      <a:pt x="2156" y="807"/>
                      <a:pt x="2060" y="700"/>
                      <a:pt x="1935" y="687"/>
                    </a:cubicBezTo>
                    <a:lnTo>
                      <a:pt x="1935" y="687"/>
                    </a:lnTo>
                    <a:cubicBezTo>
                      <a:pt x="1870" y="681"/>
                      <a:pt x="1806" y="701"/>
                      <a:pt x="1756" y="743"/>
                    </a:cubicBezTo>
                    <a:lnTo>
                      <a:pt x="1756" y="743"/>
                    </a:lnTo>
                    <a:cubicBezTo>
                      <a:pt x="1753" y="745"/>
                      <a:pt x="1751" y="745"/>
                      <a:pt x="1748" y="744"/>
                    </a:cubicBezTo>
                    <a:lnTo>
                      <a:pt x="1748" y="744"/>
                    </a:lnTo>
                    <a:cubicBezTo>
                      <a:pt x="1745" y="743"/>
                      <a:pt x="1743" y="741"/>
                      <a:pt x="1742" y="738"/>
                    </a:cubicBezTo>
                    <a:lnTo>
                      <a:pt x="1742" y="738"/>
                    </a:lnTo>
                    <a:cubicBezTo>
                      <a:pt x="1726" y="629"/>
                      <a:pt x="1664" y="543"/>
                      <a:pt x="1572" y="499"/>
                    </a:cubicBezTo>
                    <a:lnTo>
                      <a:pt x="1572" y="499"/>
                    </a:lnTo>
                    <a:cubicBezTo>
                      <a:pt x="1469" y="449"/>
                      <a:pt x="1343" y="465"/>
                      <a:pt x="1243" y="540"/>
                    </a:cubicBezTo>
                    <a:lnTo>
                      <a:pt x="1243" y="540"/>
                    </a:lnTo>
                    <a:cubicBezTo>
                      <a:pt x="1240" y="542"/>
                      <a:pt x="1237" y="542"/>
                      <a:pt x="1235" y="541"/>
                    </a:cubicBezTo>
                    <a:lnTo>
                      <a:pt x="1235" y="541"/>
                    </a:lnTo>
                    <a:cubicBezTo>
                      <a:pt x="1232" y="540"/>
                      <a:pt x="1230" y="538"/>
                      <a:pt x="1230" y="535"/>
                    </a:cubicBezTo>
                    <a:lnTo>
                      <a:pt x="1230" y="535"/>
                    </a:lnTo>
                    <a:cubicBezTo>
                      <a:pt x="1182" y="242"/>
                      <a:pt x="925" y="26"/>
                      <a:pt x="629" y="26"/>
                    </a:cubicBezTo>
                    <a:close/>
                    <a:moveTo>
                      <a:pt x="2114" y="989"/>
                    </a:moveTo>
                    <a:lnTo>
                      <a:pt x="144" y="989"/>
                    </a:lnTo>
                    <a:lnTo>
                      <a:pt x="144" y="989"/>
                    </a:lnTo>
                    <a:cubicBezTo>
                      <a:pt x="126" y="989"/>
                      <a:pt x="107" y="979"/>
                      <a:pt x="97" y="963"/>
                    </a:cubicBezTo>
                    <a:lnTo>
                      <a:pt x="97" y="963"/>
                    </a:lnTo>
                    <a:cubicBezTo>
                      <a:pt x="31" y="856"/>
                      <a:pt x="0" y="735"/>
                      <a:pt x="5" y="609"/>
                    </a:cubicBezTo>
                    <a:lnTo>
                      <a:pt x="5" y="609"/>
                    </a:lnTo>
                    <a:cubicBezTo>
                      <a:pt x="17" y="283"/>
                      <a:pt x="283" y="20"/>
                      <a:pt x="609" y="9"/>
                    </a:cubicBezTo>
                    <a:lnTo>
                      <a:pt x="609" y="9"/>
                    </a:lnTo>
                    <a:cubicBezTo>
                      <a:pt x="917" y="0"/>
                      <a:pt x="1188" y="218"/>
                      <a:pt x="1244" y="519"/>
                    </a:cubicBezTo>
                    <a:lnTo>
                      <a:pt x="1244" y="519"/>
                    </a:lnTo>
                    <a:cubicBezTo>
                      <a:pt x="1347" y="447"/>
                      <a:pt x="1474" y="433"/>
                      <a:pt x="1579" y="483"/>
                    </a:cubicBezTo>
                    <a:lnTo>
                      <a:pt x="1579" y="483"/>
                    </a:lnTo>
                    <a:cubicBezTo>
                      <a:pt x="1672" y="528"/>
                      <a:pt x="1736" y="614"/>
                      <a:pt x="1757" y="721"/>
                    </a:cubicBezTo>
                    <a:lnTo>
                      <a:pt x="1757" y="721"/>
                    </a:lnTo>
                    <a:cubicBezTo>
                      <a:pt x="1809" y="683"/>
                      <a:pt x="1872" y="665"/>
                      <a:pt x="1937" y="671"/>
                    </a:cubicBezTo>
                    <a:lnTo>
                      <a:pt x="1937" y="671"/>
                    </a:lnTo>
                    <a:cubicBezTo>
                      <a:pt x="2070" y="684"/>
                      <a:pt x="2172" y="799"/>
                      <a:pt x="2171" y="933"/>
                    </a:cubicBezTo>
                    <a:lnTo>
                      <a:pt x="2171" y="933"/>
                    </a:lnTo>
                    <a:lnTo>
                      <a:pt x="2171" y="935"/>
                    </a:lnTo>
                    <a:lnTo>
                      <a:pt x="2171" y="935"/>
                    </a:lnTo>
                    <a:cubicBezTo>
                      <a:pt x="2170" y="965"/>
                      <a:pt x="2144" y="989"/>
                      <a:pt x="2114" y="9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286">
                <a:extLst>
                  <a:ext uri="{FF2B5EF4-FFF2-40B4-BE49-F238E27FC236}">
                    <a16:creationId xmlns:a16="http://schemas.microsoft.com/office/drawing/2014/main" id="{3575E816-40A3-43AB-9DCB-4E7F4C07E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74513" y="4275260"/>
                <a:ext cx="4753340" cy="1665042"/>
              </a:xfrm>
              <a:custGeom>
                <a:avLst/>
                <a:gdLst>
                  <a:gd name="T0" fmla="*/ 3813 w 3814"/>
                  <a:gd name="T1" fmla="*/ 1317 h 1334"/>
                  <a:gd name="T2" fmla="*/ 3813 w 3814"/>
                  <a:gd name="T3" fmla="*/ 1317 h 1334"/>
                  <a:gd name="T4" fmla="*/ 3813 w 3814"/>
                  <a:gd name="T5" fmla="*/ 1317 h 1334"/>
                  <a:gd name="T6" fmla="*/ 3797 w 3814"/>
                  <a:gd name="T7" fmla="*/ 1333 h 1334"/>
                  <a:gd name="T8" fmla="*/ 113 w 3814"/>
                  <a:gd name="T9" fmla="*/ 1333 h 1334"/>
                  <a:gd name="T10" fmla="*/ 113 w 3814"/>
                  <a:gd name="T11" fmla="*/ 1333 h 1334"/>
                  <a:gd name="T12" fmla="*/ 0 w 3814"/>
                  <a:gd name="T13" fmla="*/ 1223 h 1334"/>
                  <a:gd name="T14" fmla="*/ 0 w 3814"/>
                  <a:gd name="T15" fmla="*/ 1222 h 1334"/>
                  <a:gd name="T16" fmla="*/ 0 w 3814"/>
                  <a:gd name="T17" fmla="*/ 1222 h 1334"/>
                  <a:gd name="T18" fmla="*/ 198 w 3814"/>
                  <a:gd name="T19" fmla="*/ 1023 h 1334"/>
                  <a:gd name="T20" fmla="*/ 198 w 3814"/>
                  <a:gd name="T21" fmla="*/ 1023 h 1334"/>
                  <a:gd name="T22" fmla="*/ 241 w 3814"/>
                  <a:gd name="T23" fmla="*/ 1027 h 1334"/>
                  <a:gd name="T24" fmla="*/ 241 w 3814"/>
                  <a:gd name="T25" fmla="*/ 1027 h 1334"/>
                  <a:gd name="T26" fmla="*/ 767 w 3814"/>
                  <a:gd name="T27" fmla="*/ 625 h 1334"/>
                  <a:gd name="T28" fmla="*/ 767 w 3814"/>
                  <a:gd name="T29" fmla="*/ 625 h 1334"/>
                  <a:gd name="T30" fmla="*/ 1137 w 3814"/>
                  <a:gd name="T31" fmla="*/ 769 h 1334"/>
                  <a:gd name="T32" fmla="*/ 1137 w 3814"/>
                  <a:gd name="T33" fmla="*/ 769 h 1334"/>
                  <a:gd name="T34" fmla="*/ 2013 w 3814"/>
                  <a:gd name="T35" fmla="*/ 0 h 1334"/>
                  <a:gd name="T36" fmla="*/ 2013 w 3814"/>
                  <a:gd name="T37" fmla="*/ 0 h 1334"/>
                  <a:gd name="T38" fmla="*/ 2853 w 3814"/>
                  <a:gd name="T39" fmla="*/ 606 h 1334"/>
                  <a:gd name="T40" fmla="*/ 2853 w 3814"/>
                  <a:gd name="T41" fmla="*/ 606 h 1334"/>
                  <a:gd name="T42" fmla="*/ 3036 w 3814"/>
                  <a:gd name="T43" fmla="*/ 569 h 1334"/>
                  <a:gd name="T44" fmla="*/ 3036 w 3814"/>
                  <a:gd name="T45" fmla="*/ 569 h 1334"/>
                  <a:gd name="T46" fmla="*/ 3507 w 3814"/>
                  <a:gd name="T47" fmla="*/ 985 h 1334"/>
                  <a:gd name="T48" fmla="*/ 3507 w 3814"/>
                  <a:gd name="T49" fmla="*/ 985 h 1334"/>
                  <a:gd name="T50" fmla="*/ 3813 w 3814"/>
                  <a:gd name="T51" fmla="*/ 1317 h 13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14" h="1334">
                    <a:moveTo>
                      <a:pt x="3813" y="1317"/>
                    </a:moveTo>
                    <a:lnTo>
                      <a:pt x="3813" y="1317"/>
                    </a:lnTo>
                    <a:lnTo>
                      <a:pt x="3813" y="1317"/>
                    </a:lnTo>
                    <a:cubicBezTo>
                      <a:pt x="3813" y="1326"/>
                      <a:pt x="3806" y="1333"/>
                      <a:pt x="3797" y="1333"/>
                    </a:cubicBezTo>
                    <a:lnTo>
                      <a:pt x="113" y="1333"/>
                    </a:lnTo>
                    <a:lnTo>
                      <a:pt x="113" y="1333"/>
                    </a:lnTo>
                    <a:cubicBezTo>
                      <a:pt x="52" y="1333"/>
                      <a:pt x="0" y="1285"/>
                      <a:pt x="0" y="1223"/>
                    </a:cubicBezTo>
                    <a:lnTo>
                      <a:pt x="0" y="1222"/>
                    </a:lnTo>
                    <a:lnTo>
                      <a:pt x="0" y="1222"/>
                    </a:lnTo>
                    <a:cubicBezTo>
                      <a:pt x="0" y="1112"/>
                      <a:pt x="89" y="1023"/>
                      <a:pt x="198" y="1023"/>
                    </a:cubicBezTo>
                    <a:lnTo>
                      <a:pt x="198" y="1023"/>
                    </a:lnTo>
                    <a:cubicBezTo>
                      <a:pt x="213" y="1023"/>
                      <a:pt x="227" y="1024"/>
                      <a:pt x="241" y="1027"/>
                    </a:cubicBezTo>
                    <a:lnTo>
                      <a:pt x="241" y="1027"/>
                    </a:lnTo>
                    <a:cubicBezTo>
                      <a:pt x="303" y="796"/>
                      <a:pt x="515" y="625"/>
                      <a:pt x="767" y="625"/>
                    </a:cubicBezTo>
                    <a:lnTo>
                      <a:pt x="767" y="625"/>
                    </a:lnTo>
                    <a:cubicBezTo>
                      <a:pt x="910" y="625"/>
                      <a:pt x="1039" y="679"/>
                      <a:pt x="1137" y="769"/>
                    </a:cubicBezTo>
                    <a:lnTo>
                      <a:pt x="1137" y="769"/>
                    </a:lnTo>
                    <a:cubicBezTo>
                      <a:pt x="1193" y="335"/>
                      <a:pt x="1564" y="0"/>
                      <a:pt x="2013" y="0"/>
                    </a:cubicBezTo>
                    <a:lnTo>
                      <a:pt x="2013" y="0"/>
                    </a:lnTo>
                    <a:cubicBezTo>
                      <a:pt x="2405" y="0"/>
                      <a:pt x="2736" y="254"/>
                      <a:pt x="2853" y="606"/>
                    </a:cubicBezTo>
                    <a:lnTo>
                      <a:pt x="2853" y="606"/>
                    </a:lnTo>
                    <a:cubicBezTo>
                      <a:pt x="2909" y="582"/>
                      <a:pt x="2972" y="569"/>
                      <a:pt x="3036" y="569"/>
                    </a:cubicBezTo>
                    <a:lnTo>
                      <a:pt x="3036" y="569"/>
                    </a:lnTo>
                    <a:cubicBezTo>
                      <a:pt x="3278" y="569"/>
                      <a:pt x="3478" y="750"/>
                      <a:pt x="3507" y="985"/>
                    </a:cubicBezTo>
                    <a:lnTo>
                      <a:pt x="3507" y="985"/>
                    </a:lnTo>
                    <a:cubicBezTo>
                      <a:pt x="3678" y="999"/>
                      <a:pt x="3813" y="1142"/>
                      <a:pt x="3813" y="13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287">
                <a:extLst>
                  <a:ext uri="{FF2B5EF4-FFF2-40B4-BE49-F238E27FC236}">
                    <a16:creationId xmlns:a16="http://schemas.microsoft.com/office/drawing/2014/main" id="{59C85F5B-D57B-41C3-87D5-564EF1DE2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3523" y="4264269"/>
                <a:ext cx="4775321" cy="1681529"/>
              </a:xfrm>
              <a:custGeom>
                <a:avLst/>
                <a:gdLst>
                  <a:gd name="T0" fmla="*/ 206 w 3830"/>
                  <a:gd name="T1" fmla="*/ 1039 h 1351"/>
                  <a:gd name="T2" fmla="*/ 206 w 3830"/>
                  <a:gd name="T3" fmla="*/ 1039 h 1351"/>
                  <a:gd name="T4" fmla="*/ 16 w 3830"/>
                  <a:gd name="T5" fmla="*/ 1230 h 1351"/>
                  <a:gd name="T6" fmla="*/ 16 w 3830"/>
                  <a:gd name="T7" fmla="*/ 1231 h 1351"/>
                  <a:gd name="T8" fmla="*/ 16 w 3830"/>
                  <a:gd name="T9" fmla="*/ 1231 h 1351"/>
                  <a:gd name="T10" fmla="*/ 121 w 3830"/>
                  <a:gd name="T11" fmla="*/ 1333 h 1351"/>
                  <a:gd name="T12" fmla="*/ 3805 w 3830"/>
                  <a:gd name="T13" fmla="*/ 1333 h 1351"/>
                  <a:gd name="T14" fmla="*/ 3805 w 3830"/>
                  <a:gd name="T15" fmla="*/ 1333 h 1351"/>
                  <a:gd name="T16" fmla="*/ 3813 w 3830"/>
                  <a:gd name="T17" fmla="*/ 1325 h 1351"/>
                  <a:gd name="T18" fmla="*/ 3813 w 3830"/>
                  <a:gd name="T19" fmla="*/ 1325 h 1351"/>
                  <a:gd name="T20" fmla="*/ 3514 w 3830"/>
                  <a:gd name="T21" fmla="*/ 1001 h 1351"/>
                  <a:gd name="T22" fmla="*/ 3514 w 3830"/>
                  <a:gd name="T23" fmla="*/ 1001 h 1351"/>
                  <a:gd name="T24" fmla="*/ 3506 w 3830"/>
                  <a:gd name="T25" fmla="*/ 993 h 1351"/>
                  <a:gd name="T26" fmla="*/ 3506 w 3830"/>
                  <a:gd name="T27" fmla="*/ 993 h 1351"/>
                  <a:gd name="T28" fmla="*/ 3044 w 3830"/>
                  <a:gd name="T29" fmla="*/ 585 h 1351"/>
                  <a:gd name="T30" fmla="*/ 3044 w 3830"/>
                  <a:gd name="T31" fmla="*/ 585 h 1351"/>
                  <a:gd name="T32" fmla="*/ 2864 w 3830"/>
                  <a:gd name="T33" fmla="*/ 622 h 1351"/>
                  <a:gd name="T34" fmla="*/ 2864 w 3830"/>
                  <a:gd name="T35" fmla="*/ 622 h 1351"/>
                  <a:gd name="T36" fmla="*/ 2857 w 3830"/>
                  <a:gd name="T37" fmla="*/ 622 h 1351"/>
                  <a:gd name="T38" fmla="*/ 2857 w 3830"/>
                  <a:gd name="T39" fmla="*/ 622 h 1351"/>
                  <a:gd name="T40" fmla="*/ 2853 w 3830"/>
                  <a:gd name="T41" fmla="*/ 616 h 1351"/>
                  <a:gd name="T42" fmla="*/ 2853 w 3830"/>
                  <a:gd name="T43" fmla="*/ 616 h 1351"/>
                  <a:gd name="T44" fmla="*/ 2021 w 3830"/>
                  <a:gd name="T45" fmla="*/ 16 h 1351"/>
                  <a:gd name="T46" fmla="*/ 2021 w 3830"/>
                  <a:gd name="T47" fmla="*/ 16 h 1351"/>
                  <a:gd name="T48" fmla="*/ 1153 w 3830"/>
                  <a:gd name="T49" fmla="*/ 779 h 1351"/>
                  <a:gd name="T50" fmla="*/ 1153 w 3830"/>
                  <a:gd name="T51" fmla="*/ 779 h 1351"/>
                  <a:gd name="T52" fmla="*/ 1148 w 3830"/>
                  <a:gd name="T53" fmla="*/ 785 h 1351"/>
                  <a:gd name="T54" fmla="*/ 1148 w 3830"/>
                  <a:gd name="T55" fmla="*/ 785 h 1351"/>
                  <a:gd name="T56" fmla="*/ 1139 w 3830"/>
                  <a:gd name="T57" fmla="*/ 783 h 1351"/>
                  <a:gd name="T58" fmla="*/ 1139 w 3830"/>
                  <a:gd name="T59" fmla="*/ 783 h 1351"/>
                  <a:gd name="T60" fmla="*/ 775 w 3830"/>
                  <a:gd name="T61" fmla="*/ 641 h 1351"/>
                  <a:gd name="T62" fmla="*/ 775 w 3830"/>
                  <a:gd name="T63" fmla="*/ 641 h 1351"/>
                  <a:gd name="T64" fmla="*/ 257 w 3830"/>
                  <a:gd name="T65" fmla="*/ 1038 h 1351"/>
                  <a:gd name="T66" fmla="*/ 257 w 3830"/>
                  <a:gd name="T67" fmla="*/ 1038 h 1351"/>
                  <a:gd name="T68" fmla="*/ 247 w 3830"/>
                  <a:gd name="T69" fmla="*/ 1044 h 1351"/>
                  <a:gd name="T70" fmla="*/ 247 w 3830"/>
                  <a:gd name="T71" fmla="*/ 1044 h 1351"/>
                  <a:gd name="T72" fmla="*/ 206 w 3830"/>
                  <a:gd name="T73" fmla="*/ 1039 h 1351"/>
                  <a:gd name="T74" fmla="*/ 3805 w 3830"/>
                  <a:gd name="T75" fmla="*/ 1350 h 1351"/>
                  <a:gd name="T76" fmla="*/ 121 w 3830"/>
                  <a:gd name="T77" fmla="*/ 1350 h 1351"/>
                  <a:gd name="T78" fmla="*/ 121 w 3830"/>
                  <a:gd name="T79" fmla="*/ 1350 h 1351"/>
                  <a:gd name="T80" fmla="*/ 0 w 3830"/>
                  <a:gd name="T81" fmla="*/ 1231 h 1351"/>
                  <a:gd name="T82" fmla="*/ 0 w 3830"/>
                  <a:gd name="T83" fmla="*/ 1230 h 1351"/>
                  <a:gd name="T84" fmla="*/ 0 w 3830"/>
                  <a:gd name="T85" fmla="*/ 1230 h 1351"/>
                  <a:gd name="T86" fmla="*/ 206 w 3830"/>
                  <a:gd name="T87" fmla="*/ 1023 h 1351"/>
                  <a:gd name="T88" fmla="*/ 206 w 3830"/>
                  <a:gd name="T89" fmla="*/ 1023 h 1351"/>
                  <a:gd name="T90" fmla="*/ 243 w 3830"/>
                  <a:gd name="T91" fmla="*/ 1026 h 1351"/>
                  <a:gd name="T92" fmla="*/ 243 w 3830"/>
                  <a:gd name="T93" fmla="*/ 1026 h 1351"/>
                  <a:gd name="T94" fmla="*/ 775 w 3830"/>
                  <a:gd name="T95" fmla="*/ 625 h 1351"/>
                  <a:gd name="T96" fmla="*/ 775 w 3830"/>
                  <a:gd name="T97" fmla="*/ 625 h 1351"/>
                  <a:gd name="T98" fmla="*/ 1139 w 3830"/>
                  <a:gd name="T99" fmla="*/ 761 h 1351"/>
                  <a:gd name="T100" fmla="*/ 1139 w 3830"/>
                  <a:gd name="T101" fmla="*/ 761 h 1351"/>
                  <a:gd name="T102" fmla="*/ 2021 w 3830"/>
                  <a:gd name="T103" fmla="*/ 0 h 1351"/>
                  <a:gd name="T104" fmla="*/ 2021 w 3830"/>
                  <a:gd name="T105" fmla="*/ 0 h 1351"/>
                  <a:gd name="T106" fmla="*/ 2866 w 3830"/>
                  <a:gd name="T107" fmla="*/ 603 h 1351"/>
                  <a:gd name="T108" fmla="*/ 2866 w 3830"/>
                  <a:gd name="T109" fmla="*/ 603 h 1351"/>
                  <a:gd name="T110" fmla="*/ 3044 w 3830"/>
                  <a:gd name="T111" fmla="*/ 569 h 1351"/>
                  <a:gd name="T112" fmla="*/ 3044 w 3830"/>
                  <a:gd name="T113" fmla="*/ 569 h 1351"/>
                  <a:gd name="T114" fmla="*/ 3522 w 3830"/>
                  <a:gd name="T115" fmla="*/ 985 h 1351"/>
                  <a:gd name="T116" fmla="*/ 3522 w 3830"/>
                  <a:gd name="T117" fmla="*/ 985 h 1351"/>
                  <a:gd name="T118" fmla="*/ 3829 w 3830"/>
                  <a:gd name="T119" fmla="*/ 1325 h 1351"/>
                  <a:gd name="T120" fmla="*/ 3829 w 3830"/>
                  <a:gd name="T121" fmla="*/ 1325 h 1351"/>
                  <a:gd name="T122" fmla="*/ 3805 w 3830"/>
                  <a:gd name="T123" fmla="*/ 1350 h 1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830" h="1351">
                    <a:moveTo>
                      <a:pt x="206" y="1039"/>
                    </a:moveTo>
                    <a:lnTo>
                      <a:pt x="206" y="1039"/>
                    </a:lnTo>
                    <a:cubicBezTo>
                      <a:pt x="102" y="1039"/>
                      <a:pt x="16" y="1125"/>
                      <a:pt x="16" y="1230"/>
                    </a:cubicBezTo>
                    <a:lnTo>
                      <a:pt x="16" y="1231"/>
                    </a:lnTo>
                    <a:lnTo>
                      <a:pt x="16" y="1231"/>
                    </a:lnTo>
                    <a:cubicBezTo>
                      <a:pt x="16" y="1287"/>
                      <a:pt x="63" y="1333"/>
                      <a:pt x="121" y="1333"/>
                    </a:cubicBezTo>
                    <a:lnTo>
                      <a:pt x="3805" y="1333"/>
                    </a:lnTo>
                    <a:lnTo>
                      <a:pt x="3805" y="1333"/>
                    </a:lnTo>
                    <a:cubicBezTo>
                      <a:pt x="3809" y="1333"/>
                      <a:pt x="3813" y="1329"/>
                      <a:pt x="3813" y="1325"/>
                    </a:cubicBezTo>
                    <a:lnTo>
                      <a:pt x="3813" y="1325"/>
                    </a:lnTo>
                    <a:cubicBezTo>
                      <a:pt x="3813" y="1157"/>
                      <a:pt x="3681" y="1015"/>
                      <a:pt x="3514" y="1001"/>
                    </a:cubicBezTo>
                    <a:lnTo>
                      <a:pt x="3514" y="1001"/>
                    </a:lnTo>
                    <a:cubicBezTo>
                      <a:pt x="3510" y="1001"/>
                      <a:pt x="3507" y="998"/>
                      <a:pt x="3506" y="993"/>
                    </a:cubicBezTo>
                    <a:lnTo>
                      <a:pt x="3506" y="993"/>
                    </a:lnTo>
                    <a:cubicBezTo>
                      <a:pt x="3477" y="761"/>
                      <a:pt x="3279" y="585"/>
                      <a:pt x="3044" y="585"/>
                    </a:cubicBezTo>
                    <a:lnTo>
                      <a:pt x="3044" y="585"/>
                    </a:lnTo>
                    <a:cubicBezTo>
                      <a:pt x="2982" y="585"/>
                      <a:pt x="2921" y="598"/>
                      <a:pt x="2864" y="622"/>
                    </a:cubicBezTo>
                    <a:lnTo>
                      <a:pt x="2864" y="622"/>
                    </a:lnTo>
                    <a:cubicBezTo>
                      <a:pt x="2861" y="623"/>
                      <a:pt x="2859" y="623"/>
                      <a:pt x="2857" y="622"/>
                    </a:cubicBezTo>
                    <a:lnTo>
                      <a:pt x="2857" y="622"/>
                    </a:lnTo>
                    <a:cubicBezTo>
                      <a:pt x="2855" y="621"/>
                      <a:pt x="2854" y="619"/>
                      <a:pt x="2853" y="616"/>
                    </a:cubicBezTo>
                    <a:lnTo>
                      <a:pt x="2853" y="616"/>
                    </a:lnTo>
                    <a:cubicBezTo>
                      <a:pt x="2734" y="258"/>
                      <a:pt x="2400" y="16"/>
                      <a:pt x="2021" y="16"/>
                    </a:cubicBezTo>
                    <a:lnTo>
                      <a:pt x="2021" y="16"/>
                    </a:lnTo>
                    <a:cubicBezTo>
                      <a:pt x="1583" y="16"/>
                      <a:pt x="1209" y="344"/>
                      <a:pt x="1153" y="779"/>
                    </a:cubicBezTo>
                    <a:lnTo>
                      <a:pt x="1153" y="779"/>
                    </a:lnTo>
                    <a:cubicBezTo>
                      <a:pt x="1153" y="782"/>
                      <a:pt x="1150" y="784"/>
                      <a:pt x="1148" y="785"/>
                    </a:cubicBezTo>
                    <a:lnTo>
                      <a:pt x="1148" y="785"/>
                    </a:lnTo>
                    <a:cubicBezTo>
                      <a:pt x="1145" y="786"/>
                      <a:pt x="1141" y="785"/>
                      <a:pt x="1139" y="783"/>
                    </a:cubicBezTo>
                    <a:lnTo>
                      <a:pt x="1139" y="783"/>
                    </a:lnTo>
                    <a:cubicBezTo>
                      <a:pt x="1040" y="692"/>
                      <a:pt x="910" y="641"/>
                      <a:pt x="775" y="641"/>
                    </a:cubicBezTo>
                    <a:lnTo>
                      <a:pt x="775" y="641"/>
                    </a:lnTo>
                    <a:cubicBezTo>
                      <a:pt x="533" y="641"/>
                      <a:pt x="320" y="804"/>
                      <a:pt x="257" y="1038"/>
                    </a:cubicBezTo>
                    <a:lnTo>
                      <a:pt x="257" y="1038"/>
                    </a:lnTo>
                    <a:cubicBezTo>
                      <a:pt x="255" y="1042"/>
                      <a:pt x="251" y="1045"/>
                      <a:pt x="247" y="1044"/>
                    </a:cubicBezTo>
                    <a:lnTo>
                      <a:pt x="247" y="1044"/>
                    </a:lnTo>
                    <a:cubicBezTo>
                      <a:pt x="233" y="1041"/>
                      <a:pt x="219" y="1039"/>
                      <a:pt x="206" y="1039"/>
                    </a:cubicBezTo>
                    <a:close/>
                    <a:moveTo>
                      <a:pt x="3805" y="1350"/>
                    </a:moveTo>
                    <a:lnTo>
                      <a:pt x="121" y="1350"/>
                    </a:lnTo>
                    <a:lnTo>
                      <a:pt x="121" y="1350"/>
                    </a:lnTo>
                    <a:cubicBezTo>
                      <a:pt x="54" y="1350"/>
                      <a:pt x="0" y="1297"/>
                      <a:pt x="0" y="1231"/>
                    </a:cubicBezTo>
                    <a:lnTo>
                      <a:pt x="0" y="1230"/>
                    </a:lnTo>
                    <a:lnTo>
                      <a:pt x="0" y="1230"/>
                    </a:lnTo>
                    <a:cubicBezTo>
                      <a:pt x="0" y="1116"/>
                      <a:pt x="93" y="1023"/>
                      <a:pt x="206" y="1023"/>
                    </a:cubicBezTo>
                    <a:lnTo>
                      <a:pt x="206" y="1023"/>
                    </a:lnTo>
                    <a:cubicBezTo>
                      <a:pt x="218" y="1023"/>
                      <a:pt x="231" y="1024"/>
                      <a:pt x="243" y="1026"/>
                    </a:cubicBezTo>
                    <a:lnTo>
                      <a:pt x="243" y="1026"/>
                    </a:lnTo>
                    <a:cubicBezTo>
                      <a:pt x="311" y="789"/>
                      <a:pt x="528" y="625"/>
                      <a:pt x="775" y="625"/>
                    </a:cubicBezTo>
                    <a:lnTo>
                      <a:pt x="775" y="625"/>
                    </a:lnTo>
                    <a:cubicBezTo>
                      <a:pt x="909" y="625"/>
                      <a:pt x="1038" y="673"/>
                      <a:pt x="1139" y="761"/>
                    </a:cubicBezTo>
                    <a:lnTo>
                      <a:pt x="1139" y="761"/>
                    </a:lnTo>
                    <a:cubicBezTo>
                      <a:pt x="1203" y="325"/>
                      <a:pt x="1579" y="0"/>
                      <a:pt x="2021" y="0"/>
                    </a:cubicBezTo>
                    <a:lnTo>
                      <a:pt x="2021" y="0"/>
                    </a:lnTo>
                    <a:cubicBezTo>
                      <a:pt x="2404" y="0"/>
                      <a:pt x="2742" y="242"/>
                      <a:pt x="2866" y="603"/>
                    </a:cubicBezTo>
                    <a:lnTo>
                      <a:pt x="2866" y="603"/>
                    </a:lnTo>
                    <a:cubicBezTo>
                      <a:pt x="2923" y="580"/>
                      <a:pt x="2982" y="569"/>
                      <a:pt x="3044" y="569"/>
                    </a:cubicBezTo>
                    <a:lnTo>
                      <a:pt x="3044" y="569"/>
                    </a:lnTo>
                    <a:cubicBezTo>
                      <a:pt x="3285" y="569"/>
                      <a:pt x="3490" y="747"/>
                      <a:pt x="3522" y="985"/>
                    </a:cubicBezTo>
                    <a:lnTo>
                      <a:pt x="3522" y="985"/>
                    </a:lnTo>
                    <a:cubicBezTo>
                      <a:pt x="3694" y="1002"/>
                      <a:pt x="3829" y="1151"/>
                      <a:pt x="3829" y="1325"/>
                    </a:cubicBezTo>
                    <a:lnTo>
                      <a:pt x="3829" y="1325"/>
                    </a:lnTo>
                    <a:cubicBezTo>
                      <a:pt x="3829" y="1339"/>
                      <a:pt x="3818" y="1350"/>
                      <a:pt x="3805" y="1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288">
                <a:extLst>
                  <a:ext uri="{FF2B5EF4-FFF2-40B4-BE49-F238E27FC236}">
                    <a16:creationId xmlns:a16="http://schemas.microsoft.com/office/drawing/2014/main" id="{84D50205-80E3-43A5-82B6-3975290F22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5716" y="4846760"/>
                <a:ext cx="1698013" cy="1698013"/>
              </a:xfrm>
              <a:custGeom>
                <a:avLst/>
                <a:gdLst>
                  <a:gd name="T0" fmla="*/ 1361 w 1362"/>
                  <a:gd name="T1" fmla="*/ 681 h 1362"/>
                  <a:gd name="T2" fmla="*/ 1361 w 1362"/>
                  <a:gd name="T3" fmla="*/ 681 h 1362"/>
                  <a:gd name="T4" fmla="*/ 681 w 1362"/>
                  <a:gd name="T5" fmla="*/ 1361 h 1362"/>
                  <a:gd name="T6" fmla="*/ 681 w 1362"/>
                  <a:gd name="T7" fmla="*/ 1361 h 1362"/>
                  <a:gd name="T8" fmla="*/ 0 w 1362"/>
                  <a:gd name="T9" fmla="*/ 681 h 1362"/>
                  <a:gd name="T10" fmla="*/ 0 w 1362"/>
                  <a:gd name="T11" fmla="*/ 681 h 1362"/>
                  <a:gd name="T12" fmla="*/ 681 w 1362"/>
                  <a:gd name="T13" fmla="*/ 0 h 1362"/>
                  <a:gd name="T14" fmla="*/ 681 w 1362"/>
                  <a:gd name="T15" fmla="*/ 0 h 1362"/>
                  <a:gd name="T16" fmla="*/ 1361 w 1362"/>
                  <a:gd name="T17" fmla="*/ 681 h 1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62" h="1362">
                    <a:moveTo>
                      <a:pt x="1361" y="681"/>
                    </a:moveTo>
                    <a:lnTo>
                      <a:pt x="1361" y="681"/>
                    </a:lnTo>
                    <a:cubicBezTo>
                      <a:pt x="1361" y="1057"/>
                      <a:pt x="1057" y="1361"/>
                      <a:pt x="681" y="1361"/>
                    </a:cubicBezTo>
                    <a:lnTo>
                      <a:pt x="681" y="1361"/>
                    </a:lnTo>
                    <a:cubicBezTo>
                      <a:pt x="305" y="1361"/>
                      <a:pt x="0" y="1057"/>
                      <a:pt x="0" y="681"/>
                    </a:cubicBezTo>
                    <a:lnTo>
                      <a:pt x="0" y="681"/>
                    </a:lnTo>
                    <a:cubicBezTo>
                      <a:pt x="0" y="305"/>
                      <a:pt x="305" y="0"/>
                      <a:pt x="681" y="0"/>
                    </a:cubicBezTo>
                    <a:lnTo>
                      <a:pt x="681" y="0"/>
                    </a:lnTo>
                    <a:cubicBezTo>
                      <a:pt x="1057" y="0"/>
                      <a:pt x="1361" y="305"/>
                      <a:pt x="1361" y="6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289">
                <a:extLst>
                  <a:ext uri="{FF2B5EF4-FFF2-40B4-BE49-F238E27FC236}">
                    <a16:creationId xmlns:a16="http://schemas.microsoft.com/office/drawing/2014/main" id="{1A0878E8-D262-43A4-BB13-1B4452F888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4725" y="4841263"/>
                <a:ext cx="1719994" cy="1719997"/>
              </a:xfrm>
              <a:custGeom>
                <a:avLst/>
                <a:gdLst>
                  <a:gd name="T0" fmla="*/ 689 w 1379"/>
                  <a:gd name="T1" fmla="*/ 17 h 1379"/>
                  <a:gd name="T2" fmla="*/ 689 w 1379"/>
                  <a:gd name="T3" fmla="*/ 17 h 1379"/>
                  <a:gd name="T4" fmla="*/ 17 w 1379"/>
                  <a:gd name="T5" fmla="*/ 689 h 1379"/>
                  <a:gd name="T6" fmla="*/ 17 w 1379"/>
                  <a:gd name="T7" fmla="*/ 689 h 1379"/>
                  <a:gd name="T8" fmla="*/ 689 w 1379"/>
                  <a:gd name="T9" fmla="*/ 1361 h 1379"/>
                  <a:gd name="T10" fmla="*/ 689 w 1379"/>
                  <a:gd name="T11" fmla="*/ 1361 h 1379"/>
                  <a:gd name="T12" fmla="*/ 1362 w 1379"/>
                  <a:gd name="T13" fmla="*/ 689 h 1379"/>
                  <a:gd name="T14" fmla="*/ 1362 w 1379"/>
                  <a:gd name="T15" fmla="*/ 689 h 1379"/>
                  <a:gd name="T16" fmla="*/ 689 w 1379"/>
                  <a:gd name="T17" fmla="*/ 17 h 1379"/>
                  <a:gd name="T18" fmla="*/ 689 w 1379"/>
                  <a:gd name="T19" fmla="*/ 1378 h 1379"/>
                  <a:gd name="T20" fmla="*/ 689 w 1379"/>
                  <a:gd name="T21" fmla="*/ 1378 h 1379"/>
                  <a:gd name="T22" fmla="*/ 0 w 1379"/>
                  <a:gd name="T23" fmla="*/ 689 h 1379"/>
                  <a:gd name="T24" fmla="*/ 0 w 1379"/>
                  <a:gd name="T25" fmla="*/ 689 h 1379"/>
                  <a:gd name="T26" fmla="*/ 689 w 1379"/>
                  <a:gd name="T27" fmla="*/ 0 h 1379"/>
                  <a:gd name="T28" fmla="*/ 689 w 1379"/>
                  <a:gd name="T29" fmla="*/ 0 h 1379"/>
                  <a:gd name="T30" fmla="*/ 1378 w 1379"/>
                  <a:gd name="T31" fmla="*/ 689 h 1379"/>
                  <a:gd name="T32" fmla="*/ 1378 w 1379"/>
                  <a:gd name="T33" fmla="*/ 689 h 1379"/>
                  <a:gd name="T34" fmla="*/ 689 w 1379"/>
                  <a:gd name="T35" fmla="*/ 1378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79" h="1379">
                    <a:moveTo>
                      <a:pt x="689" y="17"/>
                    </a:moveTo>
                    <a:lnTo>
                      <a:pt x="689" y="17"/>
                    </a:lnTo>
                    <a:cubicBezTo>
                      <a:pt x="318" y="17"/>
                      <a:pt x="17" y="318"/>
                      <a:pt x="17" y="689"/>
                    </a:cubicBezTo>
                    <a:lnTo>
                      <a:pt x="17" y="689"/>
                    </a:lnTo>
                    <a:cubicBezTo>
                      <a:pt x="17" y="1060"/>
                      <a:pt x="318" y="1361"/>
                      <a:pt x="689" y="1361"/>
                    </a:cubicBezTo>
                    <a:lnTo>
                      <a:pt x="689" y="1361"/>
                    </a:lnTo>
                    <a:cubicBezTo>
                      <a:pt x="1060" y="1361"/>
                      <a:pt x="1362" y="1060"/>
                      <a:pt x="1362" y="689"/>
                    </a:cubicBezTo>
                    <a:lnTo>
                      <a:pt x="1362" y="689"/>
                    </a:lnTo>
                    <a:cubicBezTo>
                      <a:pt x="1362" y="318"/>
                      <a:pt x="1060" y="17"/>
                      <a:pt x="689" y="17"/>
                    </a:cubicBezTo>
                    <a:close/>
                    <a:moveTo>
                      <a:pt x="689" y="1378"/>
                    </a:moveTo>
                    <a:lnTo>
                      <a:pt x="689" y="1378"/>
                    </a:lnTo>
                    <a:cubicBezTo>
                      <a:pt x="309" y="1378"/>
                      <a:pt x="0" y="1069"/>
                      <a:pt x="0" y="689"/>
                    </a:cubicBezTo>
                    <a:lnTo>
                      <a:pt x="0" y="689"/>
                    </a:lnTo>
                    <a:cubicBezTo>
                      <a:pt x="0" y="309"/>
                      <a:pt x="309" y="0"/>
                      <a:pt x="689" y="0"/>
                    </a:cubicBezTo>
                    <a:lnTo>
                      <a:pt x="689" y="0"/>
                    </a:lnTo>
                    <a:cubicBezTo>
                      <a:pt x="1069" y="0"/>
                      <a:pt x="1378" y="309"/>
                      <a:pt x="1378" y="689"/>
                    </a:cubicBezTo>
                    <a:lnTo>
                      <a:pt x="1378" y="689"/>
                    </a:lnTo>
                    <a:cubicBezTo>
                      <a:pt x="1378" y="1069"/>
                      <a:pt x="1069" y="1378"/>
                      <a:pt x="689" y="13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4" name="Grupo 393">
              <a:extLst>
                <a:ext uri="{FF2B5EF4-FFF2-40B4-BE49-F238E27FC236}">
                  <a16:creationId xmlns:a16="http://schemas.microsoft.com/office/drawing/2014/main" id="{A59995AE-ABFC-405F-8673-871F0324C12D}"/>
                </a:ext>
              </a:extLst>
            </p:cNvPr>
            <p:cNvGrpSpPr/>
            <p:nvPr/>
          </p:nvGrpSpPr>
          <p:grpSpPr>
            <a:xfrm>
              <a:off x="9375286" y="6313974"/>
              <a:ext cx="2588238" cy="3181718"/>
              <a:chOff x="9375286" y="6313974"/>
              <a:chExt cx="2588238" cy="3181718"/>
            </a:xfrm>
          </p:grpSpPr>
          <p:sp>
            <p:nvSpPr>
              <p:cNvPr id="292" name="Freeform 290">
                <a:extLst>
                  <a:ext uri="{FF2B5EF4-FFF2-40B4-BE49-F238E27FC236}">
                    <a16:creationId xmlns:a16="http://schemas.microsoft.com/office/drawing/2014/main" id="{494B2941-6410-4CD1-9B10-5181F5D7D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2696" y="7704260"/>
                <a:ext cx="93417" cy="1780442"/>
              </a:xfrm>
              <a:custGeom>
                <a:avLst/>
                <a:gdLst>
                  <a:gd name="T0" fmla="*/ 73 w 74"/>
                  <a:gd name="T1" fmla="*/ 0 h 1429"/>
                  <a:gd name="T2" fmla="*/ 73 w 74"/>
                  <a:gd name="T3" fmla="*/ 1392 h 1429"/>
                  <a:gd name="T4" fmla="*/ 73 w 74"/>
                  <a:gd name="T5" fmla="*/ 1392 h 1429"/>
                  <a:gd name="T6" fmla="*/ 37 w 74"/>
                  <a:gd name="T7" fmla="*/ 1428 h 1429"/>
                  <a:gd name="T8" fmla="*/ 37 w 74"/>
                  <a:gd name="T9" fmla="*/ 1428 h 1429"/>
                  <a:gd name="T10" fmla="*/ 0 w 74"/>
                  <a:gd name="T11" fmla="*/ 1392 h 1429"/>
                  <a:gd name="T12" fmla="*/ 0 w 74"/>
                  <a:gd name="T13" fmla="*/ 0 h 1429"/>
                  <a:gd name="T14" fmla="*/ 0 w 74"/>
                  <a:gd name="T15" fmla="*/ 0 h 1429"/>
                  <a:gd name="T16" fmla="*/ 37 w 74"/>
                  <a:gd name="T17" fmla="*/ 9 h 1429"/>
                  <a:gd name="T18" fmla="*/ 37 w 74"/>
                  <a:gd name="T19" fmla="*/ 9 h 1429"/>
                  <a:gd name="T20" fmla="*/ 73 w 74"/>
                  <a:gd name="T21" fmla="*/ 0 h 14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1429">
                    <a:moveTo>
                      <a:pt x="73" y="0"/>
                    </a:moveTo>
                    <a:lnTo>
                      <a:pt x="73" y="1392"/>
                    </a:lnTo>
                    <a:lnTo>
                      <a:pt x="73" y="1392"/>
                    </a:lnTo>
                    <a:cubicBezTo>
                      <a:pt x="73" y="1412"/>
                      <a:pt x="57" y="1428"/>
                      <a:pt x="37" y="1428"/>
                    </a:cubicBezTo>
                    <a:lnTo>
                      <a:pt x="37" y="1428"/>
                    </a:lnTo>
                    <a:cubicBezTo>
                      <a:pt x="17" y="1428"/>
                      <a:pt x="0" y="1412"/>
                      <a:pt x="0" y="1392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11" y="5"/>
                      <a:pt x="24" y="9"/>
                      <a:pt x="37" y="9"/>
                    </a:cubicBezTo>
                    <a:lnTo>
                      <a:pt x="37" y="9"/>
                    </a:lnTo>
                    <a:cubicBezTo>
                      <a:pt x="50" y="9"/>
                      <a:pt x="63" y="5"/>
                      <a:pt x="7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291">
                <a:extLst>
                  <a:ext uri="{FF2B5EF4-FFF2-40B4-BE49-F238E27FC236}">
                    <a16:creationId xmlns:a16="http://schemas.microsoft.com/office/drawing/2014/main" id="{7A79AC70-B81B-44F8-90BB-4C549B24A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1706" y="7693269"/>
                <a:ext cx="115397" cy="1802423"/>
              </a:xfrm>
              <a:custGeom>
                <a:avLst/>
                <a:gdLst>
                  <a:gd name="T0" fmla="*/ 17 w 92"/>
                  <a:gd name="T1" fmla="*/ 22 h 1446"/>
                  <a:gd name="T2" fmla="*/ 17 w 92"/>
                  <a:gd name="T3" fmla="*/ 1401 h 1446"/>
                  <a:gd name="T4" fmla="*/ 17 w 92"/>
                  <a:gd name="T5" fmla="*/ 1401 h 1446"/>
                  <a:gd name="T6" fmla="*/ 45 w 92"/>
                  <a:gd name="T7" fmla="*/ 1428 h 1446"/>
                  <a:gd name="T8" fmla="*/ 45 w 92"/>
                  <a:gd name="T9" fmla="*/ 1428 h 1446"/>
                  <a:gd name="T10" fmla="*/ 73 w 92"/>
                  <a:gd name="T11" fmla="*/ 1401 h 1446"/>
                  <a:gd name="T12" fmla="*/ 73 w 92"/>
                  <a:gd name="T13" fmla="*/ 22 h 1446"/>
                  <a:gd name="T14" fmla="*/ 73 w 92"/>
                  <a:gd name="T15" fmla="*/ 22 h 1446"/>
                  <a:gd name="T16" fmla="*/ 17 w 92"/>
                  <a:gd name="T17" fmla="*/ 22 h 1446"/>
                  <a:gd name="T18" fmla="*/ 45 w 92"/>
                  <a:gd name="T19" fmla="*/ 1445 h 1446"/>
                  <a:gd name="T20" fmla="*/ 45 w 92"/>
                  <a:gd name="T21" fmla="*/ 1445 h 1446"/>
                  <a:gd name="T22" fmla="*/ 0 w 92"/>
                  <a:gd name="T23" fmla="*/ 1401 h 1446"/>
                  <a:gd name="T24" fmla="*/ 0 w 92"/>
                  <a:gd name="T25" fmla="*/ 9 h 1446"/>
                  <a:gd name="T26" fmla="*/ 0 w 92"/>
                  <a:gd name="T27" fmla="*/ 9 h 1446"/>
                  <a:gd name="T28" fmla="*/ 4 w 92"/>
                  <a:gd name="T29" fmla="*/ 2 h 1446"/>
                  <a:gd name="T30" fmla="*/ 4 w 92"/>
                  <a:gd name="T31" fmla="*/ 2 h 1446"/>
                  <a:gd name="T32" fmla="*/ 13 w 92"/>
                  <a:gd name="T33" fmla="*/ 1 h 1446"/>
                  <a:gd name="T34" fmla="*/ 13 w 92"/>
                  <a:gd name="T35" fmla="*/ 1 h 1446"/>
                  <a:gd name="T36" fmla="*/ 78 w 92"/>
                  <a:gd name="T37" fmla="*/ 1 h 1446"/>
                  <a:gd name="T38" fmla="*/ 78 w 92"/>
                  <a:gd name="T39" fmla="*/ 1 h 1446"/>
                  <a:gd name="T40" fmla="*/ 86 w 92"/>
                  <a:gd name="T41" fmla="*/ 2 h 1446"/>
                  <a:gd name="T42" fmla="*/ 86 w 92"/>
                  <a:gd name="T43" fmla="*/ 2 h 1446"/>
                  <a:gd name="T44" fmla="*/ 91 w 92"/>
                  <a:gd name="T45" fmla="*/ 9 h 1446"/>
                  <a:gd name="T46" fmla="*/ 91 w 92"/>
                  <a:gd name="T47" fmla="*/ 1401 h 1446"/>
                  <a:gd name="T48" fmla="*/ 91 w 92"/>
                  <a:gd name="T49" fmla="*/ 1401 h 1446"/>
                  <a:gd name="T50" fmla="*/ 45 w 92"/>
                  <a:gd name="T51" fmla="*/ 1445 h 1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2" h="1446">
                    <a:moveTo>
                      <a:pt x="17" y="22"/>
                    </a:moveTo>
                    <a:lnTo>
                      <a:pt x="17" y="1401"/>
                    </a:lnTo>
                    <a:lnTo>
                      <a:pt x="17" y="1401"/>
                    </a:lnTo>
                    <a:cubicBezTo>
                      <a:pt x="17" y="1416"/>
                      <a:pt x="30" y="1428"/>
                      <a:pt x="45" y="1428"/>
                    </a:cubicBezTo>
                    <a:lnTo>
                      <a:pt x="45" y="1428"/>
                    </a:lnTo>
                    <a:cubicBezTo>
                      <a:pt x="60" y="1428"/>
                      <a:pt x="73" y="1416"/>
                      <a:pt x="73" y="1401"/>
                    </a:cubicBezTo>
                    <a:lnTo>
                      <a:pt x="73" y="22"/>
                    </a:lnTo>
                    <a:lnTo>
                      <a:pt x="73" y="22"/>
                    </a:lnTo>
                    <a:cubicBezTo>
                      <a:pt x="55" y="27"/>
                      <a:pt x="35" y="27"/>
                      <a:pt x="17" y="22"/>
                    </a:cubicBezTo>
                    <a:close/>
                    <a:moveTo>
                      <a:pt x="45" y="1445"/>
                    </a:moveTo>
                    <a:lnTo>
                      <a:pt x="45" y="1445"/>
                    </a:lnTo>
                    <a:cubicBezTo>
                      <a:pt x="20" y="1445"/>
                      <a:pt x="0" y="1426"/>
                      <a:pt x="0" y="1401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6"/>
                      <a:pt x="2" y="3"/>
                      <a:pt x="4" y="2"/>
                    </a:cubicBezTo>
                    <a:lnTo>
                      <a:pt x="4" y="2"/>
                    </a:lnTo>
                    <a:cubicBezTo>
                      <a:pt x="7" y="0"/>
                      <a:pt x="10" y="0"/>
                      <a:pt x="13" y="1"/>
                    </a:cubicBezTo>
                    <a:lnTo>
                      <a:pt x="13" y="1"/>
                    </a:lnTo>
                    <a:cubicBezTo>
                      <a:pt x="33" y="12"/>
                      <a:pt x="58" y="12"/>
                      <a:pt x="78" y="1"/>
                    </a:cubicBezTo>
                    <a:lnTo>
                      <a:pt x="78" y="1"/>
                    </a:lnTo>
                    <a:cubicBezTo>
                      <a:pt x="80" y="0"/>
                      <a:pt x="84" y="0"/>
                      <a:pt x="86" y="2"/>
                    </a:cubicBezTo>
                    <a:lnTo>
                      <a:pt x="86" y="2"/>
                    </a:lnTo>
                    <a:cubicBezTo>
                      <a:pt x="89" y="3"/>
                      <a:pt x="91" y="6"/>
                      <a:pt x="91" y="9"/>
                    </a:cubicBezTo>
                    <a:lnTo>
                      <a:pt x="91" y="1401"/>
                    </a:lnTo>
                    <a:lnTo>
                      <a:pt x="91" y="1401"/>
                    </a:lnTo>
                    <a:cubicBezTo>
                      <a:pt x="91" y="1426"/>
                      <a:pt x="70" y="1445"/>
                      <a:pt x="45" y="14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292">
                <a:extLst>
                  <a:ext uri="{FF2B5EF4-FFF2-40B4-BE49-F238E27FC236}">
                    <a16:creationId xmlns:a16="http://schemas.microsoft.com/office/drawing/2014/main" id="{234710FA-5E4D-4C1F-BB72-44F994E7A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5286" y="6313974"/>
                <a:ext cx="2588238" cy="1511180"/>
              </a:xfrm>
              <a:custGeom>
                <a:avLst/>
                <a:gdLst>
                  <a:gd name="T0" fmla="*/ 2051 w 2075"/>
                  <a:gd name="T1" fmla="*/ 1157 h 1214"/>
                  <a:gd name="T2" fmla="*/ 1271 w 2075"/>
                  <a:gd name="T3" fmla="*/ 929 h 1214"/>
                  <a:gd name="T4" fmla="*/ 1271 w 2075"/>
                  <a:gd name="T5" fmla="*/ 929 h 1214"/>
                  <a:gd name="T6" fmla="*/ 1252 w 2075"/>
                  <a:gd name="T7" fmla="*/ 931 h 1214"/>
                  <a:gd name="T8" fmla="*/ 1103 w 2075"/>
                  <a:gd name="T9" fmla="*/ 993 h 1214"/>
                  <a:gd name="T10" fmla="*/ 1103 w 2075"/>
                  <a:gd name="T11" fmla="*/ 993 h 1214"/>
                  <a:gd name="T12" fmla="*/ 1103 w 2075"/>
                  <a:gd name="T13" fmla="*/ 993 h 1214"/>
                  <a:gd name="T14" fmla="*/ 1084 w 2075"/>
                  <a:gd name="T15" fmla="*/ 974 h 1214"/>
                  <a:gd name="T16" fmla="*/ 1154 w 2075"/>
                  <a:gd name="T17" fmla="*/ 849 h 1214"/>
                  <a:gd name="T18" fmla="*/ 1154 w 2075"/>
                  <a:gd name="T19" fmla="*/ 849 h 1214"/>
                  <a:gd name="T20" fmla="*/ 1156 w 2075"/>
                  <a:gd name="T21" fmla="*/ 832 h 1214"/>
                  <a:gd name="T22" fmla="*/ 1060 w 2075"/>
                  <a:gd name="T23" fmla="*/ 26 h 1214"/>
                  <a:gd name="T24" fmla="*/ 1060 w 2075"/>
                  <a:gd name="T25" fmla="*/ 26 h 1214"/>
                  <a:gd name="T26" fmla="*/ 1032 w 2075"/>
                  <a:gd name="T27" fmla="*/ 0 h 1214"/>
                  <a:gd name="T28" fmla="*/ 1032 w 2075"/>
                  <a:gd name="T29" fmla="*/ 0 h 1214"/>
                  <a:gd name="T30" fmla="*/ 1003 w 2075"/>
                  <a:gd name="T31" fmla="*/ 26 h 1214"/>
                  <a:gd name="T32" fmla="*/ 907 w 2075"/>
                  <a:gd name="T33" fmla="*/ 831 h 1214"/>
                  <a:gd name="T34" fmla="*/ 907 w 2075"/>
                  <a:gd name="T35" fmla="*/ 831 h 1214"/>
                  <a:gd name="T36" fmla="*/ 911 w 2075"/>
                  <a:gd name="T37" fmla="*/ 849 h 1214"/>
                  <a:gd name="T38" fmla="*/ 989 w 2075"/>
                  <a:gd name="T39" fmla="*/ 974 h 1214"/>
                  <a:gd name="T40" fmla="*/ 989 w 2075"/>
                  <a:gd name="T41" fmla="*/ 974 h 1214"/>
                  <a:gd name="T42" fmla="*/ 989 w 2075"/>
                  <a:gd name="T43" fmla="*/ 974 h 1214"/>
                  <a:gd name="T44" fmla="*/ 971 w 2075"/>
                  <a:gd name="T45" fmla="*/ 993 h 1214"/>
                  <a:gd name="T46" fmla="*/ 971 w 2075"/>
                  <a:gd name="T47" fmla="*/ 993 h 1214"/>
                  <a:gd name="T48" fmla="*/ 821 w 2075"/>
                  <a:gd name="T49" fmla="*/ 931 h 1214"/>
                  <a:gd name="T50" fmla="*/ 821 w 2075"/>
                  <a:gd name="T51" fmla="*/ 931 h 1214"/>
                  <a:gd name="T52" fmla="*/ 803 w 2075"/>
                  <a:gd name="T53" fmla="*/ 929 h 1214"/>
                  <a:gd name="T54" fmla="*/ 22 w 2075"/>
                  <a:gd name="T55" fmla="*/ 1157 h 1214"/>
                  <a:gd name="T56" fmla="*/ 22 w 2075"/>
                  <a:gd name="T57" fmla="*/ 1157 h 1214"/>
                  <a:gd name="T58" fmla="*/ 2 w 2075"/>
                  <a:gd name="T59" fmla="*/ 1188 h 1214"/>
                  <a:gd name="T60" fmla="*/ 2 w 2075"/>
                  <a:gd name="T61" fmla="*/ 1188 h 1214"/>
                  <a:gd name="T62" fmla="*/ 31 w 2075"/>
                  <a:gd name="T63" fmla="*/ 1212 h 1214"/>
                  <a:gd name="T64" fmla="*/ 844 w 2075"/>
                  <a:gd name="T65" fmla="*/ 1176 h 1214"/>
                  <a:gd name="T66" fmla="*/ 844 w 2075"/>
                  <a:gd name="T67" fmla="*/ 1176 h 1214"/>
                  <a:gd name="T68" fmla="*/ 861 w 2075"/>
                  <a:gd name="T69" fmla="*/ 1170 h 1214"/>
                  <a:gd name="T70" fmla="*/ 969 w 2075"/>
                  <a:gd name="T71" fmla="*/ 1084 h 1214"/>
                  <a:gd name="T72" fmla="*/ 969 w 2075"/>
                  <a:gd name="T73" fmla="*/ 1084 h 1214"/>
                  <a:gd name="T74" fmla="*/ 1000 w 2075"/>
                  <a:gd name="T75" fmla="*/ 1113 h 1214"/>
                  <a:gd name="T76" fmla="*/ 1000 w 2075"/>
                  <a:gd name="T77" fmla="*/ 1113 h 1214"/>
                  <a:gd name="T78" fmla="*/ 1037 w 2075"/>
                  <a:gd name="T79" fmla="*/ 1122 h 1214"/>
                  <a:gd name="T80" fmla="*/ 1037 w 2075"/>
                  <a:gd name="T81" fmla="*/ 1122 h 1214"/>
                  <a:gd name="T82" fmla="*/ 1073 w 2075"/>
                  <a:gd name="T83" fmla="*/ 1113 h 1214"/>
                  <a:gd name="T84" fmla="*/ 1073 w 2075"/>
                  <a:gd name="T85" fmla="*/ 1113 h 1214"/>
                  <a:gd name="T86" fmla="*/ 1106 w 2075"/>
                  <a:gd name="T87" fmla="*/ 1084 h 1214"/>
                  <a:gd name="T88" fmla="*/ 1106 w 2075"/>
                  <a:gd name="T89" fmla="*/ 1084 h 1214"/>
                  <a:gd name="T90" fmla="*/ 1213 w 2075"/>
                  <a:gd name="T91" fmla="*/ 1170 h 1214"/>
                  <a:gd name="T92" fmla="*/ 1213 w 2075"/>
                  <a:gd name="T93" fmla="*/ 1170 h 1214"/>
                  <a:gd name="T94" fmla="*/ 1230 w 2075"/>
                  <a:gd name="T95" fmla="*/ 1176 h 1214"/>
                  <a:gd name="T96" fmla="*/ 2042 w 2075"/>
                  <a:gd name="T97" fmla="*/ 1212 h 1214"/>
                  <a:gd name="T98" fmla="*/ 2042 w 2075"/>
                  <a:gd name="T99" fmla="*/ 1212 h 1214"/>
                  <a:gd name="T100" fmla="*/ 2072 w 2075"/>
                  <a:gd name="T101" fmla="*/ 1188 h 1214"/>
                  <a:gd name="T102" fmla="*/ 2072 w 2075"/>
                  <a:gd name="T103" fmla="*/ 1188 h 1214"/>
                  <a:gd name="T104" fmla="*/ 2051 w 2075"/>
                  <a:gd name="T105" fmla="*/ 1157 h 1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075" h="1214">
                    <a:moveTo>
                      <a:pt x="2051" y="1157"/>
                    </a:moveTo>
                    <a:lnTo>
                      <a:pt x="1271" y="929"/>
                    </a:lnTo>
                    <a:lnTo>
                      <a:pt x="1271" y="929"/>
                    </a:lnTo>
                    <a:cubicBezTo>
                      <a:pt x="1265" y="928"/>
                      <a:pt x="1258" y="928"/>
                      <a:pt x="1252" y="931"/>
                    </a:cubicBezTo>
                    <a:lnTo>
                      <a:pt x="1103" y="993"/>
                    </a:lnTo>
                    <a:lnTo>
                      <a:pt x="1103" y="993"/>
                    </a:lnTo>
                    <a:lnTo>
                      <a:pt x="1103" y="993"/>
                    </a:lnTo>
                    <a:cubicBezTo>
                      <a:pt x="1098" y="985"/>
                      <a:pt x="1092" y="979"/>
                      <a:pt x="1084" y="974"/>
                    </a:cubicBezTo>
                    <a:lnTo>
                      <a:pt x="1154" y="849"/>
                    </a:lnTo>
                    <a:lnTo>
                      <a:pt x="1154" y="849"/>
                    </a:lnTo>
                    <a:cubicBezTo>
                      <a:pt x="1156" y="844"/>
                      <a:pt x="1157" y="838"/>
                      <a:pt x="1156" y="832"/>
                    </a:cubicBezTo>
                    <a:lnTo>
                      <a:pt x="1060" y="26"/>
                    </a:lnTo>
                    <a:lnTo>
                      <a:pt x="1060" y="26"/>
                    </a:lnTo>
                    <a:cubicBezTo>
                      <a:pt x="1058" y="11"/>
                      <a:pt x="1046" y="0"/>
                      <a:pt x="1032" y="0"/>
                    </a:cubicBezTo>
                    <a:lnTo>
                      <a:pt x="1032" y="0"/>
                    </a:lnTo>
                    <a:cubicBezTo>
                      <a:pt x="1017" y="0"/>
                      <a:pt x="1005" y="11"/>
                      <a:pt x="1003" y="26"/>
                    </a:cubicBezTo>
                    <a:lnTo>
                      <a:pt x="907" y="831"/>
                    </a:lnTo>
                    <a:lnTo>
                      <a:pt x="907" y="831"/>
                    </a:lnTo>
                    <a:cubicBezTo>
                      <a:pt x="906" y="838"/>
                      <a:pt x="908" y="844"/>
                      <a:pt x="911" y="849"/>
                    </a:cubicBezTo>
                    <a:lnTo>
                      <a:pt x="989" y="974"/>
                    </a:lnTo>
                    <a:lnTo>
                      <a:pt x="989" y="974"/>
                    </a:lnTo>
                    <a:lnTo>
                      <a:pt x="989" y="974"/>
                    </a:lnTo>
                    <a:cubicBezTo>
                      <a:pt x="982" y="980"/>
                      <a:pt x="976" y="986"/>
                      <a:pt x="971" y="993"/>
                    </a:cubicBezTo>
                    <a:lnTo>
                      <a:pt x="971" y="993"/>
                    </a:lnTo>
                    <a:lnTo>
                      <a:pt x="821" y="931"/>
                    </a:lnTo>
                    <a:lnTo>
                      <a:pt x="821" y="931"/>
                    </a:lnTo>
                    <a:cubicBezTo>
                      <a:pt x="815" y="928"/>
                      <a:pt x="809" y="928"/>
                      <a:pt x="803" y="929"/>
                    </a:cubicBezTo>
                    <a:lnTo>
                      <a:pt x="22" y="1157"/>
                    </a:lnTo>
                    <a:lnTo>
                      <a:pt x="22" y="1157"/>
                    </a:lnTo>
                    <a:cubicBezTo>
                      <a:pt x="9" y="1160"/>
                      <a:pt x="0" y="1174"/>
                      <a:pt x="2" y="1188"/>
                    </a:cubicBezTo>
                    <a:lnTo>
                      <a:pt x="2" y="1188"/>
                    </a:lnTo>
                    <a:cubicBezTo>
                      <a:pt x="4" y="1202"/>
                      <a:pt x="17" y="1213"/>
                      <a:pt x="31" y="1212"/>
                    </a:cubicBezTo>
                    <a:lnTo>
                      <a:pt x="844" y="1176"/>
                    </a:lnTo>
                    <a:lnTo>
                      <a:pt x="844" y="1176"/>
                    </a:lnTo>
                    <a:cubicBezTo>
                      <a:pt x="850" y="1175"/>
                      <a:pt x="856" y="1174"/>
                      <a:pt x="861" y="1170"/>
                    </a:cubicBezTo>
                    <a:lnTo>
                      <a:pt x="969" y="1084"/>
                    </a:lnTo>
                    <a:lnTo>
                      <a:pt x="969" y="1084"/>
                    </a:lnTo>
                    <a:cubicBezTo>
                      <a:pt x="976" y="1096"/>
                      <a:pt x="988" y="1106"/>
                      <a:pt x="1000" y="1113"/>
                    </a:cubicBezTo>
                    <a:lnTo>
                      <a:pt x="1000" y="1113"/>
                    </a:lnTo>
                    <a:cubicBezTo>
                      <a:pt x="1011" y="1118"/>
                      <a:pt x="1024" y="1122"/>
                      <a:pt x="1037" y="1122"/>
                    </a:cubicBezTo>
                    <a:lnTo>
                      <a:pt x="1037" y="1122"/>
                    </a:lnTo>
                    <a:cubicBezTo>
                      <a:pt x="1050" y="1122"/>
                      <a:pt x="1062" y="1118"/>
                      <a:pt x="1073" y="1113"/>
                    </a:cubicBezTo>
                    <a:lnTo>
                      <a:pt x="1073" y="1113"/>
                    </a:lnTo>
                    <a:cubicBezTo>
                      <a:pt x="1087" y="1106"/>
                      <a:pt x="1098" y="1096"/>
                      <a:pt x="1106" y="1084"/>
                    </a:cubicBezTo>
                    <a:lnTo>
                      <a:pt x="1106" y="1084"/>
                    </a:lnTo>
                    <a:lnTo>
                      <a:pt x="1213" y="1170"/>
                    </a:lnTo>
                    <a:lnTo>
                      <a:pt x="1213" y="1170"/>
                    </a:lnTo>
                    <a:cubicBezTo>
                      <a:pt x="1218" y="1174"/>
                      <a:pt x="1224" y="1175"/>
                      <a:pt x="1230" y="1176"/>
                    </a:cubicBezTo>
                    <a:lnTo>
                      <a:pt x="2042" y="1212"/>
                    </a:lnTo>
                    <a:lnTo>
                      <a:pt x="2042" y="1212"/>
                    </a:lnTo>
                    <a:cubicBezTo>
                      <a:pt x="2057" y="1213"/>
                      <a:pt x="2069" y="1202"/>
                      <a:pt x="2072" y="1188"/>
                    </a:cubicBezTo>
                    <a:lnTo>
                      <a:pt x="2072" y="1188"/>
                    </a:lnTo>
                    <a:cubicBezTo>
                      <a:pt x="2074" y="1174"/>
                      <a:pt x="2065" y="1160"/>
                      <a:pt x="2051" y="11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3" name="Grupo 392">
              <a:extLst>
                <a:ext uri="{FF2B5EF4-FFF2-40B4-BE49-F238E27FC236}">
                  <a16:creationId xmlns:a16="http://schemas.microsoft.com/office/drawing/2014/main" id="{9EBB9964-4958-47C8-989F-449286A0228C}"/>
                </a:ext>
              </a:extLst>
            </p:cNvPr>
            <p:cNvGrpSpPr/>
            <p:nvPr/>
          </p:nvGrpSpPr>
          <p:grpSpPr>
            <a:xfrm>
              <a:off x="7023343" y="7946048"/>
              <a:ext cx="1736481" cy="2132134"/>
              <a:chOff x="7023343" y="7946048"/>
              <a:chExt cx="1736481" cy="2132134"/>
            </a:xfrm>
          </p:grpSpPr>
          <p:sp>
            <p:nvSpPr>
              <p:cNvPr id="295" name="Freeform 293">
                <a:extLst>
                  <a:ext uri="{FF2B5EF4-FFF2-40B4-BE49-F238E27FC236}">
                    <a16:creationId xmlns:a16="http://schemas.microsoft.com/office/drawing/2014/main" id="{DFB9F106-609D-4A3C-9157-08CE3BFBC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8612" y="8874734"/>
                <a:ext cx="60449" cy="1192458"/>
              </a:xfrm>
              <a:custGeom>
                <a:avLst/>
                <a:gdLst>
                  <a:gd name="T0" fmla="*/ 49 w 50"/>
                  <a:gd name="T1" fmla="*/ 0 h 959"/>
                  <a:gd name="T2" fmla="*/ 49 w 50"/>
                  <a:gd name="T3" fmla="*/ 933 h 959"/>
                  <a:gd name="T4" fmla="*/ 49 w 50"/>
                  <a:gd name="T5" fmla="*/ 933 h 959"/>
                  <a:gd name="T6" fmla="*/ 24 w 50"/>
                  <a:gd name="T7" fmla="*/ 958 h 959"/>
                  <a:gd name="T8" fmla="*/ 24 w 50"/>
                  <a:gd name="T9" fmla="*/ 958 h 959"/>
                  <a:gd name="T10" fmla="*/ 0 w 50"/>
                  <a:gd name="T11" fmla="*/ 933 h 959"/>
                  <a:gd name="T12" fmla="*/ 0 w 50"/>
                  <a:gd name="T13" fmla="*/ 0 h 959"/>
                  <a:gd name="T14" fmla="*/ 0 w 50"/>
                  <a:gd name="T15" fmla="*/ 0 h 959"/>
                  <a:gd name="T16" fmla="*/ 24 w 50"/>
                  <a:gd name="T17" fmla="*/ 5 h 959"/>
                  <a:gd name="T18" fmla="*/ 24 w 50"/>
                  <a:gd name="T19" fmla="*/ 5 h 959"/>
                  <a:gd name="T20" fmla="*/ 49 w 50"/>
                  <a:gd name="T21" fmla="*/ 0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" h="959">
                    <a:moveTo>
                      <a:pt x="49" y="0"/>
                    </a:moveTo>
                    <a:lnTo>
                      <a:pt x="49" y="933"/>
                    </a:lnTo>
                    <a:lnTo>
                      <a:pt x="49" y="933"/>
                    </a:lnTo>
                    <a:cubicBezTo>
                      <a:pt x="49" y="947"/>
                      <a:pt x="38" y="958"/>
                      <a:pt x="24" y="958"/>
                    </a:cubicBezTo>
                    <a:lnTo>
                      <a:pt x="24" y="958"/>
                    </a:lnTo>
                    <a:cubicBezTo>
                      <a:pt x="11" y="958"/>
                      <a:pt x="0" y="947"/>
                      <a:pt x="0" y="933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7" y="4"/>
                      <a:pt x="16" y="5"/>
                      <a:pt x="24" y="5"/>
                    </a:cubicBezTo>
                    <a:lnTo>
                      <a:pt x="24" y="5"/>
                    </a:lnTo>
                    <a:cubicBezTo>
                      <a:pt x="33" y="5"/>
                      <a:pt x="41" y="4"/>
                      <a:pt x="4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294">
                <a:extLst>
                  <a:ext uri="{FF2B5EF4-FFF2-40B4-BE49-F238E27FC236}">
                    <a16:creationId xmlns:a16="http://schemas.microsoft.com/office/drawing/2014/main" id="{03C8781E-B226-404F-9D72-371EE9E4F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53119" y="8869240"/>
                <a:ext cx="76933" cy="1208942"/>
              </a:xfrm>
              <a:custGeom>
                <a:avLst/>
                <a:gdLst>
                  <a:gd name="T0" fmla="*/ 11 w 61"/>
                  <a:gd name="T1" fmla="*/ 15 h 971"/>
                  <a:gd name="T2" fmla="*/ 11 w 61"/>
                  <a:gd name="T3" fmla="*/ 939 h 971"/>
                  <a:gd name="T4" fmla="*/ 11 w 61"/>
                  <a:gd name="T5" fmla="*/ 939 h 971"/>
                  <a:gd name="T6" fmla="*/ 30 w 61"/>
                  <a:gd name="T7" fmla="*/ 958 h 971"/>
                  <a:gd name="T8" fmla="*/ 30 w 61"/>
                  <a:gd name="T9" fmla="*/ 958 h 971"/>
                  <a:gd name="T10" fmla="*/ 48 w 61"/>
                  <a:gd name="T11" fmla="*/ 939 h 971"/>
                  <a:gd name="T12" fmla="*/ 48 w 61"/>
                  <a:gd name="T13" fmla="*/ 15 h 971"/>
                  <a:gd name="T14" fmla="*/ 48 w 61"/>
                  <a:gd name="T15" fmla="*/ 15 h 971"/>
                  <a:gd name="T16" fmla="*/ 11 w 61"/>
                  <a:gd name="T17" fmla="*/ 15 h 971"/>
                  <a:gd name="T18" fmla="*/ 30 w 61"/>
                  <a:gd name="T19" fmla="*/ 970 h 971"/>
                  <a:gd name="T20" fmla="*/ 30 w 61"/>
                  <a:gd name="T21" fmla="*/ 970 h 971"/>
                  <a:gd name="T22" fmla="*/ 0 w 61"/>
                  <a:gd name="T23" fmla="*/ 939 h 971"/>
                  <a:gd name="T24" fmla="*/ 0 w 61"/>
                  <a:gd name="T25" fmla="*/ 6 h 971"/>
                  <a:gd name="T26" fmla="*/ 0 w 61"/>
                  <a:gd name="T27" fmla="*/ 6 h 971"/>
                  <a:gd name="T28" fmla="*/ 3 w 61"/>
                  <a:gd name="T29" fmla="*/ 1 h 971"/>
                  <a:gd name="T30" fmla="*/ 3 w 61"/>
                  <a:gd name="T31" fmla="*/ 1 h 971"/>
                  <a:gd name="T32" fmla="*/ 8 w 61"/>
                  <a:gd name="T33" fmla="*/ 1 h 971"/>
                  <a:gd name="T34" fmla="*/ 8 w 61"/>
                  <a:gd name="T35" fmla="*/ 1 h 971"/>
                  <a:gd name="T36" fmla="*/ 52 w 61"/>
                  <a:gd name="T37" fmla="*/ 1 h 971"/>
                  <a:gd name="T38" fmla="*/ 52 w 61"/>
                  <a:gd name="T39" fmla="*/ 1 h 971"/>
                  <a:gd name="T40" fmla="*/ 58 w 61"/>
                  <a:gd name="T41" fmla="*/ 1 h 971"/>
                  <a:gd name="T42" fmla="*/ 58 w 61"/>
                  <a:gd name="T43" fmla="*/ 1 h 971"/>
                  <a:gd name="T44" fmla="*/ 60 w 61"/>
                  <a:gd name="T45" fmla="*/ 6 h 971"/>
                  <a:gd name="T46" fmla="*/ 60 w 61"/>
                  <a:gd name="T47" fmla="*/ 939 h 971"/>
                  <a:gd name="T48" fmla="*/ 60 w 61"/>
                  <a:gd name="T49" fmla="*/ 939 h 971"/>
                  <a:gd name="T50" fmla="*/ 30 w 61"/>
                  <a:gd name="T51" fmla="*/ 970 h 9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61" h="971">
                    <a:moveTo>
                      <a:pt x="11" y="15"/>
                    </a:moveTo>
                    <a:lnTo>
                      <a:pt x="11" y="939"/>
                    </a:lnTo>
                    <a:lnTo>
                      <a:pt x="11" y="939"/>
                    </a:lnTo>
                    <a:cubicBezTo>
                      <a:pt x="11" y="949"/>
                      <a:pt x="20" y="958"/>
                      <a:pt x="30" y="958"/>
                    </a:cubicBezTo>
                    <a:lnTo>
                      <a:pt x="30" y="958"/>
                    </a:lnTo>
                    <a:cubicBezTo>
                      <a:pt x="40" y="958"/>
                      <a:pt x="48" y="949"/>
                      <a:pt x="48" y="939"/>
                    </a:cubicBezTo>
                    <a:lnTo>
                      <a:pt x="48" y="15"/>
                    </a:lnTo>
                    <a:lnTo>
                      <a:pt x="48" y="15"/>
                    </a:lnTo>
                    <a:cubicBezTo>
                      <a:pt x="37" y="18"/>
                      <a:pt x="23" y="19"/>
                      <a:pt x="11" y="15"/>
                    </a:cubicBezTo>
                    <a:close/>
                    <a:moveTo>
                      <a:pt x="30" y="970"/>
                    </a:moveTo>
                    <a:lnTo>
                      <a:pt x="30" y="970"/>
                    </a:lnTo>
                    <a:cubicBezTo>
                      <a:pt x="14" y="970"/>
                      <a:pt x="0" y="956"/>
                      <a:pt x="0" y="939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4"/>
                      <a:pt x="1" y="2"/>
                      <a:pt x="3" y="1"/>
                    </a:cubicBezTo>
                    <a:lnTo>
                      <a:pt x="3" y="1"/>
                    </a:lnTo>
                    <a:cubicBezTo>
                      <a:pt x="4" y="0"/>
                      <a:pt x="6" y="0"/>
                      <a:pt x="8" y="1"/>
                    </a:cubicBezTo>
                    <a:lnTo>
                      <a:pt x="8" y="1"/>
                    </a:lnTo>
                    <a:cubicBezTo>
                      <a:pt x="22" y="8"/>
                      <a:pt x="38" y="8"/>
                      <a:pt x="52" y="1"/>
                    </a:cubicBezTo>
                    <a:lnTo>
                      <a:pt x="52" y="1"/>
                    </a:lnTo>
                    <a:cubicBezTo>
                      <a:pt x="54" y="0"/>
                      <a:pt x="56" y="0"/>
                      <a:pt x="58" y="1"/>
                    </a:cubicBezTo>
                    <a:lnTo>
                      <a:pt x="58" y="1"/>
                    </a:lnTo>
                    <a:cubicBezTo>
                      <a:pt x="59" y="2"/>
                      <a:pt x="60" y="4"/>
                      <a:pt x="60" y="6"/>
                    </a:cubicBezTo>
                    <a:lnTo>
                      <a:pt x="60" y="939"/>
                    </a:lnTo>
                    <a:lnTo>
                      <a:pt x="60" y="939"/>
                    </a:lnTo>
                    <a:cubicBezTo>
                      <a:pt x="60" y="956"/>
                      <a:pt x="46" y="970"/>
                      <a:pt x="30" y="9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295">
                <a:extLst>
                  <a:ext uri="{FF2B5EF4-FFF2-40B4-BE49-F238E27FC236}">
                    <a16:creationId xmlns:a16="http://schemas.microsoft.com/office/drawing/2014/main" id="{B805851A-ECD4-455C-85B6-BBE2234E96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3343" y="7946048"/>
                <a:ext cx="1736481" cy="1016609"/>
              </a:xfrm>
              <a:custGeom>
                <a:avLst/>
                <a:gdLst>
                  <a:gd name="T0" fmla="*/ 1376 w 1392"/>
                  <a:gd name="T1" fmla="*/ 776 h 815"/>
                  <a:gd name="T2" fmla="*/ 853 w 1392"/>
                  <a:gd name="T3" fmla="*/ 624 h 815"/>
                  <a:gd name="T4" fmla="*/ 853 w 1392"/>
                  <a:gd name="T5" fmla="*/ 624 h 815"/>
                  <a:gd name="T6" fmla="*/ 840 w 1392"/>
                  <a:gd name="T7" fmla="*/ 625 h 815"/>
                  <a:gd name="T8" fmla="*/ 741 w 1392"/>
                  <a:gd name="T9" fmla="*/ 666 h 815"/>
                  <a:gd name="T10" fmla="*/ 741 w 1392"/>
                  <a:gd name="T11" fmla="*/ 666 h 815"/>
                  <a:gd name="T12" fmla="*/ 741 w 1392"/>
                  <a:gd name="T13" fmla="*/ 666 h 815"/>
                  <a:gd name="T14" fmla="*/ 727 w 1392"/>
                  <a:gd name="T15" fmla="*/ 653 h 815"/>
                  <a:gd name="T16" fmla="*/ 774 w 1392"/>
                  <a:gd name="T17" fmla="*/ 570 h 815"/>
                  <a:gd name="T18" fmla="*/ 774 w 1392"/>
                  <a:gd name="T19" fmla="*/ 570 h 815"/>
                  <a:gd name="T20" fmla="*/ 776 w 1392"/>
                  <a:gd name="T21" fmla="*/ 558 h 815"/>
                  <a:gd name="T22" fmla="*/ 711 w 1392"/>
                  <a:gd name="T23" fmla="*/ 17 h 815"/>
                  <a:gd name="T24" fmla="*/ 711 w 1392"/>
                  <a:gd name="T25" fmla="*/ 17 h 815"/>
                  <a:gd name="T26" fmla="*/ 693 w 1392"/>
                  <a:gd name="T27" fmla="*/ 0 h 815"/>
                  <a:gd name="T28" fmla="*/ 693 w 1392"/>
                  <a:gd name="T29" fmla="*/ 0 h 815"/>
                  <a:gd name="T30" fmla="*/ 673 w 1392"/>
                  <a:gd name="T31" fmla="*/ 17 h 815"/>
                  <a:gd name="T32" fmla="*/ 609 w 1392"/>
                  <a:gd name="T33" fmla="*/ 558 h 815"/>
                  <a:gd name="T34" fmla="*/ 609 w 1392"/>
                  <a:gd name="T35" fmla="*/ 558 h 815"/>
                  <a:gd name="T36" fmla="*/ 612 w 1392"/>
                  <a:gd name="T37" fmla="*/ 570 h 815"/>
                  <a:gd name="T38" fmla="*/ 664 w 1392"/>
                  <a:gd name="T39" fmla="*/ 654 h 815"/>
                  <a:gd name="T40" fmla="*/ 664 w 1392"/>
                  <a:gd name="T41" fmla="*/ 654 h 815"/>
                  <a:gd name="T42" fmla="*/ 664 w 1392"/>
                  <a:gd name="T43" fmla="*/ 654 h 815"/>
                  <a:gd name="T44" fmla="*/ 664 w 1392"/>
                  <a:gd name="T45" fmla="*/ 654 h 815"/>
                  <a:gd name="T46" fmla="*/ 651 w 1392"/>
                  <a:gd name="T47" fmla="*/ 667 h 815"/>
                  <a:gd name="T48" fmla="*/ 651 w 1392"/>
                  <a:gd name="T49" fmla="*/ 667 h 815"/>
                  <a:gd name="T50" fmla="*/ 551 w 1392"/>
                  <a:gd name="T51" fmla="*/ 625 h 815"/>
                  <a:gd name="T52" fmla="*/ 551 w 1392"/>
                  <a:gd name="T53" fmla="*/ 625 h 815"/>
                  <a:gd name="T54" fmla="*/ 539 w 1392"/>
                  <a:gd name="T55" fmla="*/ 624 h 815"/>
                  <a:gd name="T56" fmla="*/ 16 w 1392"/>
                  <a:gd name="T57" fmla="*/ 776 h 815"/>
                  <a:gd name="T58" fmla="*/ 16 w 1392"/>
                  <a:gd name="T59" fmla="*/ 776 h 815"/>
                  <a:gd name="T60" fmla="*/ 2 w 1392"/>
                  <a:gd name="T61" fmla="*/ 798 h 815"/>
                  <a:gd name="T62" fmla="*/ 2 w 1392"/>
                  <a:gd name="T63" fmla="*/ 798 h 815"/>
                  <a:gd name="T64" fmla="*/ 22 w 1392"/>
                  <a:gd name="T65" fmla="*/ 814 h 815"/>
                  <a:gd name="T66" fmla="*/ 567 w 1392"/>
                  <a:gd name="T67" fmla="*/ 789 h 815"/>
                  <a:gd name="T68" fmla="*/ 567 w 1392"/>
                  <a:gd name="T69" fmla="*/ 789 h 815"/>
                  <a:gd name="T70" fmla="*/ 578 w 1392"/>
                  <a:gd name="T71" fmla="*/ 785 h 815"/>
                  <a:gd name="T72" fmla="*/ 650 w 1392"/>
                  <a:gd name="T73" fmla="*/ 727 h 815"/>
                  <a:gd name="T74" fmla="*/ 650 w 1392"/>
                  <a:gd name="T75" fmla="*/ 727 h 815"/>
                  <a:gd name="T76" fmla="*/ 672 w 1392"/>
                  <a:gd name="T77" fmla="*/ 747 h 815"/>
                  <a:gd name="T78" fmla="*/ 672 w 1392"/>
                  <a:gd name="T79" fmla="*/ 747 h 815"/>
                  <a:gd name="T80" fmla="*/ 696 w 1392"/>
                  <a:gd name="T81" fmla="*/ 752 h 815"/>
                  <a:gd name="T82" fmla="*/ 696 w 1392"/>
                  <a:gd name="T83" fmla="*/ 752 h 815"/>
                  <a:gd name="T84" fmla="*/ 721 w 1392"/>
                  <a:gd name="T85" fmla="*/ 747 h 815"/>
                  <a:gd name="T86" fmla="*/ 721 w 1392"/>
                  <a:gd name="T87" fmla="*/ 747 h 815"/>
                  <a:gd name="T88" fmla="*/ 742 w 1392"/>
                  <a:gd name="T89" fmla="*/ 728 h 815"/>
                  <a:gd name="T90" fmla="*/ 742 w 1392"/>
                  <a:gd name="T91" fmla="*/ 728 h 815"/>
                  <a:gd name="T92" fmla="*/ 814 w 1392"/>
                  <a:gd name="T93" fmla="*/ 785 h 815"/>
                  <a:gd name="T94" fmla="*/ 814 w 1392"/>
                  <a:gd name="T95" fmla="*/ 785 h 815"/>
                  <a:gd name="T96" fmla="*/ 825 w 1392"/>
                  <a:gd name="T97" fmla="*/ 789 h 815"/>
                  <a:gd name="T98" fmla="*/ 1370 w 1392"/>
                  <a:gd name="T99" fmla="*/ 814 h 815"/>
                  <a:gd name="T100" fmla="*/ 1370 w 1392"/>
                  <a:gd name="T101" fmla="*/ 814 h 815"/>
                  <a:gd name="T102" fmla="*/ 1390 w 1392"/>
                  <a:gd name="T103" fmla="*/ 798 h 815"/>
                  <a:gd name="T104" fmla="*/ 1390 w 1392"/>
                  <a:gd name="T105" fmla="*/ 798 h 815"/>
                  <a:gd name="T106" fmla="*/ 1376 w 1392"/>
                  <a:gd name="T107" fmla="*/ 776 h 8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392" h="815">
                    <a:moveTo>
                      <a:pt x="1376" y="776"/>
                    </a:moveTo>
                    <a:lnTo>
                      <a:pt x="853" y="624"/>
                    </a:lnTo>
                    <a:lnTo>
                      <a:pt x="853" y="624"/>
                    </a:lnTo>
                    <a:cubicBezTo>
                      <a:pt x="849" y="623"/>
                      <a:pt x="844" y="623"/>
                      <a:pt x="840" y="625"/>
                    </a:cubicBezTo>
                    <a:lnTo>
                      <a:pt x="741" y="666"/>
                    </a:lnTo>
                    <a:lnTo>
                      <a:pt x="741" y="666"/>
                    </a:lnTo>
                    <a:lnTo>
                      <a:pt x="741" y="666"/>
                    </a:lnTo>
                    <a:cubicBezTo>
                      <a:pt x="737" y="661"/>
                      <a:pt x="733" y="657"/>
                      <a:pt x="727" y="653"/>
                    </a:cubicBezTo>
                    <a:lnTo>
                      <a:pt x="774" y="570"/>
                    </a:lnTo>
                    <a:lnTo>
                      <a:pt x="774" y="570"/>
                    </a:lnTo>
                    <a:cubicBezTo>
                      <a:pt x="776" y="567"/>
                      <a:pt x="777" y="562"/>
                      <a:pt x="776" y="558"/>
                    </a:cubicBezTo>
                    <a:lnTo>
                      <a:pt x="711" y="17"/>
                    </a:lnTo>
                    <a:lnTo>
                      <a:pt x="711" y="17"/>
                    </a:lnTo>
                    <a:cubicBezTo>
                      <a:pt x="710" y="7"/>
                      <a:pt x="702" y="0"/>
                      <a:pt x="693" y="0"/>
                    </a:cubicBezTo>
                    <a:lnTo>
                      <a:pt x="693" y="0"/>
                    </a:lnTo>
                    <a:cubicBezTo>
                      <a:pt x="683" y="0"/>
                      <a:pt x="675" y="7"/>
                      <a:pt x="673" y="17"/>
                    </a:cubicBezTo>
                    <a:lnTo>
                      <a:pt x="609" y="558"/>
                    </a:lnTo>
                    <a:lnTo>
                      <a:pt x="609" y="558"/>
                    </a:lnTo>
                    <a:cubicBezTo>
                      <a:pt x="609" y="562"/>
                      <a:pt x="609" y="567"/>
                      <a:pt x="612" y="570"/>
                    </a:cubicBezTo>
                    <a:lnTo>
                      <a:pt x="664" y="654"/>
                    </a:lnTo>
                    <a:lnTo>
                      <a:pt x="664" y="654"/>
                    </a:lnTo>
                    <a:lnTo>
                      <a:pt x="664" y="654"/>
                    </a:lnTo>
                    <a:lnTo>
                      <a:pt x="664" y="654"/>
                    </a:lnTo>
                    <a:cubicBezTo>
                      <a:pt x="659" y="658"/>
                      <a:pt x="655" y="662"/>
                      <a:pt x="651" y="667"/>
                    </a:cubicBezTo>
                    <a:lnTo>
                      <a:pt x="651" y="667"/>
                    </a:lnTo>
                    <a:lnTo>
                      <a:pt x="551" y="625"/>
                    </a:lnTo>
                    <a:lnTo>
                      <a:pt x="551" y="625"/>
                    </a:lnTo>
                    <a:cubicBezTo>
                      <a:pt x="547" y="623"/>
                      <a:pt x="543" y="623"/>
                      <a:pt x="539" y="624"/>
                    </a:cubicBezTo>
                    <a:lnTo>
                      <a:pt x="16" y="776"/>
                    </a:lnTo>
                    <a:lnTo>
                      <a:pt x="16" y="776"/>
                    </a:lnTo>
                    <a:cubicBezTo>
                      <a:pt x="6" y="779"/>
                      <a:pt x="0" y="788"/>
                      <a:pt x="2" y="798"/>
                    </a:cubicBezTo>
                    <a:lnTo>
                      <a:pt x="2" y="798"/>
                    </a:lnTo>
                    <a:cubicBezTo>
                      <a:pt x="4" y="807"/>
                      <a:pt x="12" y="814"/>
                      <a:pt x="22" y="814"/>
                    </a:cubicBezTo>
                    <a:lnTo>
                      <a:pt x="567" y="789"/>
                    </a:lnTo>
                    <a:lnTo>
                      <a:pt x="567" y="789"/>
                    </a:lnTo>
                    <a:cubicBezTo>
                      <a:pt x="571" y="789"/>
                      <a:pt x="574" y="787"/>
                      <a:pt x="578" y="785"/>
                    </a:cubicBezTo>
                    <a:lnTo>
                      <a:pt x="650" y="727"/>
                    </a:lnTo>
                    <a:lnTo>
                      <a:pt x="650" y="727"/>
                    </a:lnTo>
                    <a:cubicBezTo>
                      <a:pt x="655" y="736"/>
                      <a:pt x="662" y="743"/>
                      <a:pt x="672" y="747"/>
                    </a:cubicBezTo>
                    <a:lnTo>
                      <a:pt x="672" y="747"/>
                    </a:lnTo>
                    <a:cubicBezTo>
                      <a:pt x="679" y="751"/>
                      <a:pt x="688" y="752"/>
                      <a:pt x="696" y="752"/>
                    </a:cubicBezTo>
                    <a:lnTo>
                      <a:pt x="696" y="752"/>
                    </a:lnTo>
                    <a:cubicBezTo>
                      <a:pt x="705" y="752"/>
                      <a:pt x="713" y="751"/>
                      <a:pt x="721" y="747"/>
                    </a:cubicBezTo>
                    <a:lnTo>
                      <a:pt x="721" y="747"/>
                    </a:lnTo>
                    <a:cubicBezTo>
                      <a:pt x="729" y="743"/>
                      <a:pt x="736" y="736"/>
                      <a:pt x="742" y="728"/>
                    </a:cubicBezTo>
                    <a:lnTo>
                      <a:pt x="742" y="728"/>
                    </a:lnTo>
                    <a:lnTo>
                      <a:pt x="814" y="785"/>
                    </a:lnTo>
                    <a:lnTo>
                      <a:pt x="814" y="785"/>
                    </a:lnTo>
                    <a:cubicBezTo>
                      <a:pt x="817" y="787"/>
                      <a:pt x="821" y="789"/>
                      <a:pt x="825" y="789"/>
                    </a:cubicBezTo>
                    <a:lnTo>
                      <a:pt x="1370" y="814"/>
                    </a:lnTo>
                    <a:lnTo>
                      <a:pt x="1370" y="814"/>
                    </a:lnTo>
                    <a:cubicBezTo>
                      <a:pt x="1380" y="814"/>
                      <a:pt x="1388" y="807"/>
                      <a:pt x="1390" y="798"/>
                    </a:cubicBezTo>
                    <a:lnTo>
                      <a:pt x="1390" y="798"/>
                    </a:lnTo>
                    <a:cubicBezTo>
                      <a:pt x="1391" y="788"/>
                      <a:pt x="1385" y="779"/>
                      <a:pt x="1376" y="7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2" name="Grupo 391">
              <a:extLst>
                <a:ext uri="{FF2B5EF4-FFF2-40B4-BE49-F238E27FC236}">
                  <a16:creationId xmlns:a16="http://schemas.microsoft.com/office/drawing/2014/main" id="{38367D06-7189-4AEF-87A2-224E4231E5C4}"/>
                </a:ext>
              </a:extLst>
            </p:cNvPr>
            <p:cNvGrpSpPr/>
            <p:nvPr/>
          </p:nvGrpSpPr>
          <p:grpSpPr>
            <a:xfrm>
              <a:off x="7023343" y="8358186"/>
              <a:ext cx="7940555" cy="2302487"/>
              <a:chOff x="7023343" y="8358186"/>
              <a:chExt cx="7940555" cy="2302487"/>
            </a:xfrm>
          </p:grpSpPr>
          <p:sp>
            <p:nvSpPr>
              <p:cNvPr id="298" name="Freeform 296">
                <a:extLst>
                  <a:ext uri="{FF2B5EF4-FFF2-40B4-BE49-F238E27FC236}">
                    <a16:creationId xmlns:a16="http://schemas.microsoft.com/office/drawing/2014/main" id="{E72CFBD5-5C56-4264-9B9F-AEDBD21092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4333" y="9045087"/>
                <a:ext cx="3319096" cy="1604596"/>
              </a:xfrm>
              <a:custGeom>
                <a:avLst/>
                <a:gdLst>
                  <a:gd name="T0" fmla="*/ 2663 w 2664"/>
                  <a:gd name="T1" fmla="*/ 1285 h 1286"/>
                  <a:gd name="T2" fmla="*/ 0 w 2664"/>
                  <a:gd name="T3" fmla="*/ 1285 h 1286"/>
                  <a:gd name="T4" fmla="*/ 0 w 2664"/>
                  <a:gd name="T5" fmla="*/ 1285 h 1286"/>
                  <a:gd name="T6" fmla="*/ 1524 w 2664"/>
                  <a:gd name="T7" fmla="*/ 135 h 1286"/>
                  <a:gd name="T8" fmla="*/ 1524 w 2664"/>
                  <a:gd name="T9" fmla="*/ 135 h 1286"/>
                  <a:gd name="T10" fmla="*/ 2663 w 2664"/>
                  <a:gd name="T11" fmla="*/ 1285 h 1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64" h="1286">
                    <a:moveTo>
                      <a:pt x="2663" y="1285"/>
                    </a:moveTo>
                    <a:lnTo>
                      <a:pt x="0" y="1285"/>
                    </a:lnTo>
                    <a:lnTo>
                      <a:pt x="0" y="1285"/>
                    </a:lnTo>
                    <a:cubicBezTo>
                      <a:pt x="275" y="1002"/>
                      <a:pt x="1176" y="295"/>
                      <a:pt x="1524" y="135"/>
                    </a:cubicBezTo>
                    <a:lnTo>
                      <a:pt x="1524" y="135"/>
                    </a:lnTo>
                    <a:cubicBezTo>
                      <a:pt x="1817" y="0"/>
                      <a:pt x="2566" y="1102"/>
                      <a:pt x="2663" y="128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297">
                <a:extLst>
                  <a:ext uri="{FF2B5EF4-FFF2-40B4-BE49-F238E27FC236}">
                    <a16:creationId xmlns:a16="http://schemas.microsoft.com/office/drawing/2014/main" id="{2068747E-1407-457C-A42D-AC20C5A4F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3343" y="9111029"/>
                <a:ext cx="3341077" cy="1549644"/>
              </a:xfrm>
              <a:custGeom>
                <a:avLst/>
                <a:gdLst>
                  <a:gd name="T0" fmla="*/ 29 w 2681"/>
                  <a:gd name="T1" fmla="*/ 1224 h 1242"/>
                  <a:gd name="T2" fmla="*/ 2658 w 2681"/>
                  <a:gd name="T3" fmla="*/ 1224 h 1242"/>
                  <a:gd name="T4" fmla="*/ 2658 w 2681"/>
                  <a:gd name="T5" fmla="*/ 1224 h 1242"/>
                  <a:gd name="T6" fmla="*/ 2169 w 2681"/>
                  <a:gd name="T7" fmla="*/ 543 h 1242"/>
                  <a:gd name="T8" fmla="*/ 2169 w 2681"/>
                  <a:gd name="T9" fmla="*/ 543 h 1242"/>
                  <a:gd name="T10" fmla="*/ 1537 w 2681"/>
                  <a:gd name="T11" fmla="*/ 89 h 1242"/>
                  <a:gd name="T12" fmla="*/ 1537 w 2681"/>
                  <a:gd name="T13" fmla="*/ 89 h 1242"/>
                  <a:gd name="T14" fmla="*/ 29 w 2681"/>
                  <a:gd name="T15" fmla="*/ 1224 h 1242"/>
                  <a:gd name="T16" fmla="*/ 2672 w 2681"/>
                  <a:gd name="T17" fmla="*/ 1241 h 1242"/>
                  <a:gd name="T18" fmla="*/ 9 w 2681"/>
                  <a:gd name="T19" fmla="*/ 1241 h 1242"/>
                  <a:gd name="T20" fmla="*/ 9 w 2681"/>
                  <a:gd name="T21" fmla="*/ 1241 h 1242"/>
                  <a:gd name="T22" fmla="*/ 1 w 2681"/>
                  <a:gd name="T23" fmla="*/ 1235 h 1242"/>
                  <a:gd name="T24" fmla="*/ 1 w 2681"/>
                  <a:gd name="T25" fmla="*/ 1235 h 1242"/>
                  <a:gd name="T26" fmla="*/ 3 w 2681"/>
                  <a:gd name="T27" fmla="*/ 1227 h 1242"/>
                  <a:gd name="T28" fmla="*/ 3 w 2681"/>
                  <a:gd name="T29" fmla="*/ 1227 h 1242"/>
                  <a:gd name="T30" fmla="*/ 1530 w 2681"/>
                  <a:gd name="T31" fmla="*/ 74 h 1242"/>
                  <a:gd name="T32" fmla="*/ 1530 w 2681"/>
                  <a:gd name="T33" fmla="*/ 74 h 1242"/>
                  <a:gd name="T34" fmla="*/ 2182 w 2681"/>
                  <a:gd name="T35" fmla="*/ 532 h 1242"/>
                  <a:gd name="T36" fmla="*/ 2182 w 2681"/>
                  <a:gd name="T37" fmla="*/ 532 h 1242"/>
                  <a:gd name="T38" fmla="*/ 2679 w 2681"/>
                  <a:gd name="T39" fmla="*/ 1228 h 1242"/>
                  <a:gd name="T40" fmla="*/ 2679 w 2681"/>
                  <a:gd name="T41" fmla="*/ 1228 h 1242"/>
                  <a:gd name="T42" fmla="*/ 2678 w 2681"/>
                  <a:gd name="T43" fmla="*/ 1236 h 1242"/>
                  <a:gd name="T44" fmla="*/ 2678 w 2681"/>
                  <a:gd name="T45" fmla="*/ 1236 h 1242"/>
                  <a:gd name="T46" fmla="*/ 2672 w 2681"/>
                  <a:gd name="T47" fmla="*/ 1241 h 12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681" h="1242">
                    <a:moveTo>
                      <a:pt x="29" y="1224"/>
                    </a:moveTo>
                    <a:lnTo>
                      <a:pt x="2658" y="1224"/>
                    </a:lnTo>
                    <a:lnTo>
                      <a:pt x="2658" y="1224"/>
                    </a:lnTo>
                    <a:cubicBezTo>
                      <a:pt x="2597" y="1115"/>
                      <a:pt x="2390" y="806"/>
                      <a:pt x="2169" y="543"/>
                    </a:cubicBezTo>
                    <a:lnTo>
                      <a:pt x="2169" y="543"/>
                    </a:lnTo>
                    <a:cubicBezTo>
                      <a:pt x="1875" y="190"/>
                      <a:pt x="1657" y="34"/>
                      <a:pt x="1537" y="89"/>
                    </a:cubicBezTo>
                    <a:lnTo>
                      <a:pt x="1537" y="89"/>
                    </a:lnTo>
                    <a:cubicBezTo>
                      <a:pt x="1199" y="245"/>
                      <a:pt x="320" y="932"/>
                      <a:pt x="29" y="1224"/>
                    </a:cubicBezTo>
                    <a:close/>
                    <a:moveTo>
                      <a:pt x="2672" y="1241"/>
                    </a:moveTo>
                    <a:lnTo>
                      <a:pt x="9" y="1241"/>
                    </a:lnTo>
                    <a:lnTo>
                      <a:pt x="9" y="1241"/>
                    </a:lnTo>
                    <a:cubicBezTo>
                      <a:pt x="5" y="1241"/>
                      <a:pt x="2" y="1238"/>
                      <a:pt x="1" y="1235"/>
                    </a:cubicBezTo>
                    <a:lnTo>
                      <a:pt x="1" y="1235"/>
                    </a:lnTo>
                    <a:cubicBezTo>
                      <a:pt x="0" y="1232"/>
                      <a:pt x="0" y="1228"/>
                      <a:pt x="3" y="1227"/>
                    </a:cubicBezTo>
                    <a:lnTo>
                      <a:pt x="3" y="1227"/>
                    </a:lnTo>
                    <a:cubicBezTo>
                      <a:pt x="279" y="943"/>
                      <a:pt x="1185" y="233"/>
                      <a:pt x="1530" y="74"/>
                    </a:cubicBezTo>
                    <a:lnTo>
                      <a:pt x="1530" y="74"/>
                    </a:lnTo>
                    <a:cubicBezTo>
                      <a:pt x="1690" y="0"/>
                      <a:pt x="1973" y="282"/>
                      <a:pt x="2182" y="532"/>
                    </a:cubicBezTo>
                    <a:lnTo>
                      <a:pt x="2182" y="532"/>
                    </a:lnTo>
                    <a:cubicBezTo>
                      <a:pt x="2412" y="806"/>
                      <a:pt x="2628" y="1131"/>
                      <a:pt x="2679" y="1228"/>
                    </a:cubicBezTo>
                    <a:lnTo>
                      <a:pt x="2679" y="1228"/>
                    </a:lnTo>
                    <a:cubicBezTo>
                      <a:pt x="2680" y="1231"/>
                      <a:pt x="2680" y="1234"/>
                      <a:pt x="2678" y="1236"/>
                    </a:cubicBezTo>
                    <a:lnTo>
                      <a:pt x="2678" y="1236"/>
                    </a:lnTo>
                    <a:cubicBezTo>
                      <a:pt x="2677" y="1239"/>
                      <a:pt x="2675" y="1241"/>
                      <a:pt x="2672" y="12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298">
                <a:extLst>
                  <a:ext uri="{FF2B5EF4-FFF2-40B4-BE49-F238E27FC236}">
                    <a16:creationId xmlns:a16="http://schemas.microsoft.com/office/drawing/2014/main" id="{181155B2-8E61-4AE9-926A-A3AEED234A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99379" y="8627452"/>
                <a:ext cx="6253529" cy="2016734"/>
              </a:xfrm>
              <a:custGeom>
                <a:avLst/>
                <a:gdLst>
                  <a:gd name="T0" fmla="*/ 5016 w 5017"/>
                  <a:gd name="T1" fmla="*/ 1618 h 1619"/>
                  <a:gd name="T2" fmla="*/ 0 w 5017"/>
                  <a:gd name="T3" fmla="*/ 1618 h 1619"/>
                  <a:gd name="T4" fmla="*/ 0 w 5017"/>
                  <a:gd name="T5" fmla="*/ 1618 h 1619"/>
                  <a:gd name="T6" fmla="*/ 1945 w 5017"/>
                  <a:gd name="T7" fmla="*/ 0 h 1619"/>
                  <a:gd name="T8" fmla="*/ 1945 w 5017"/>
                  <a:gd name="T9" fmla="*/ 0 h 1619"/>
                  <a:gd name="T10" fmla="*/ 1855 w 5017"/>
                  <a:gd name="T11" fmla="*/ 292 h 1619"/>
                  <a:gd name="T12" fmla="*/ 1855 w 5017"/>
                  <a:gd name="T13" fmla="*/ 292 h 1619"/>
                  <a:gd name="T14" fmla="*/ 2158 w 5017"/>
                  <a:gd name="T15" fmla="*/ 164 h 1619"/>
                  <a:gd name="T16" fmla="*/ 2158 w 5017"/>
                  <a:gd name="T17" fmla="*/ 164 h 1619"/>
                  <a:gd name="T18" fmla="*/ 2158 w 5017"/>
                  <a:gd name="T19" fmla="*/ 514 h 1619"/>
                  <a:gd name="T20" fmla="*/ 2158 w 5017"/>
                  <a:gd name="T21" fmla="*/ 514 h 1619"/>
                  <a:gd name="T22" fmla="*/ 2509 w 5017"/>
                  <a:gd name="T23" fmla="*/ 308 h 1619"/>
                  <a:gd name="T24" fmla="*/ 2509 w 5017"/>
                  <a:gd name="T25" fmla="*/ 308 h 1619"/>
                  <a:gd name="T26" fmla="*/ 2842 w 5017"/>
                  <a:gd name="T27" fmla="*/ 522 h 1619"/>
                  <a:gd name="T28" fmla="*/ 2842 w 5017"/>
                  <a:gd name="T29" fmla="*/ 522 h 1619"/>
                  <a:gd name="T30" fmla="*/ 2842 w 5017"/>
                  <a:gd name="T31" fmla="*/ 157 h 1619"/>
                  <a:gd name="T32" fmla="*/ 2842 w 5017"/>
                  <a:gd name="T33" fmla="*/ 157 h 1619"/>
                  <a:gd name="T34" fmla="*/ 3144 w 5017"/>
                  <a:gd name="T35" fmla="*/ 292 h 1619"/>
                  <a:gd name="T36" fmla="*/ 3144 w 5017"/>
                  <a:gd name="T37" fmla="*/ 292 h 1619"/>
                  <a:gd name="T38" fmla="*/ 3075 w 5017"/>
                  <a:gd name="T39" fmla="*/ 11 h 1619"/>
                  <a:gd name="T40" fmla="*/ 3075 w 5017"/>
                  <a:gd name="T41" fmla="*/ 11 h 1619"/>
                  <a:gd name="T42" fmla="*/ 5016 w 5017"/>
                  <a:gd name="T43" fmla="*/ 1618 h 16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17" h="1619">
                    <a:moveTo>
                      <a:pt x="5016" y="1618"/>
                    </a:moveTo>
                    <a:lnTo>
                      <a:pt x="0" y="1618"/>
                    </a:lnTo>
                    <a:lnTo>
                      <a:pt x="0" y="1618"/>
                    </a:lnTo>
                    <a:cubicBezTo>
                      <a:pt x="0" y="1618"/>
                      <a:pt x="1097" y="465"/>
                      <a:pt x="1945" y="0"/>
                    </a:cubicBezTo>
                    <a:lnTo>
                      <a:pt x="1945" y="0"/>
                    </a:lnTo>
                    <a:cubicBezTo>
                      <a:pt x="1868" y="97"/>
                      <a:pt x="1781" y="237"/>
                      <a:pt x="1855" y="292"/>
                    </a:cubicBezTo>
                    <a:lnTo>
                      <a:pt x="1855" y="292"/>
                    </a:lnTo>
                    <a:cubicBezTo>
                      <a:pt x="1973" y="378"/>
                      <a:pt x="2153" y="169"/>
                      <a:pt x="2158" y="164"/>
                    </a:cubicBezTo>
                    <a:lnTo>
                      <a:pt x="2158" y="164"/>
                    </a:lnTo>
                    <a:cubicBezTo>
                      <a:pt x="2155" y="170"/>
                      <a:pt x="2055" y="467"/>
                      <a:pt x="2158" y="514"/>
                    </a:cubicBezTo>
                    <a:lnTo>
                      <a:pt x="2158" y="514"/>
                    </a:lnTo>
                    <a:cubicBezTo>
                      <a:pt x="2261" y="562"/>
                      <a:pt x="2420" y="427"/>
                      <a:pt x="2509" y="308"/>
                    </a:cubicBezTo>
                    <a:lnTo>
                      <a:pt x="2509" y="308"/>
                    </a:lnTo>
                    <a:cubicBezTo>
                      <a:pt x="2509" y="308"/>
                      <a:pt x="2691" y="586"/>
                      <a:pt x="2842" y="522"/>
                    </a:cubicBezTo>
                    <a:lnTo>
                      <a:pt x="2842" y="522"/>
                    </a:lnTo>
                    <a:cubicBezTo>
                      <a:pt x="2991" y="459"/>
                      <a:pt x="2845" y="163"/>
                      <a:pt x="2842" y="157"/>
                    </a:cubicBezTo>
                    <a:lnTo>
                      <a:pt x="2842" y="157"/>
                    </a:lnTo>
                    <a:cubicBezTo>
                      <a:pt x="2847" y="161"/>
                      <a:pt x="3050" y="331"/>
                      <a:pt x="3144" y="292"/>
                    </a:cubicBezTo>
                    <a:lnTo>
                      <a:pt x="3144" y="292"/>
                    </a:lnTo>
                    <a:cubicBezTo>
                      <a:pt x="3216" y="262"/>
                      <a:pt x="3198" y="146"/>
                      <a:pt x="3075" y="11"/>
                    </a:cubicBezTo>
                    <a:lnTo>
                      <a:pt x="3075" y="11"/>
                    </a:lnTo>
                    <a:cubicBezTo>
                      <a:pt x="3900" y="484"/>
                      <a:pt x="5016" y="1618"/>
                      <a:pt x="5016" y="161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299">
                <a:extLst>
                  <a:ext uri="{FF2B5EF4-FFF2-40B4-BE49-F238E27FC236}">
                    <a16:creationId xmlns:a16="http://schemas.microsoft.com/office/drawing/2014/main" id="{5F670548-5ED4-4E52-BA1A-4629A9AB4E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8388" y="8616462"/>
                <a:ext cx="6275510" cy="2038715"/>
              </a:xfrm>
              <a:custGeom>
                <a:avLst/>
                <a:gdLst>
                  <a:gd name="T0" fmla="*/ 5005 w 5035"/>
                  <a:gd name="T1" fmla="*/ 1619 h 1637"/>
                  <a:gd name="T2" fmla="*/ 3122 w 5035"/>
                  <a:gd name="T3" fmla="*/ 52 h 1637"/>
                  <a:gd name="T4" fmla="*/ 3201 w 5035"/>
                  <a:gd name="T5" fmla="*/ 254 h 1637"/>
                  <a:gd name="T6" fmla="*/ 3157 w 5035"/>
                  <a:gd name="T7" fmla="*/ 308 h 1637"/>
                  <a:gd name="T8" fmla="*/ 2872 w 5035"/>
                  <a:gd name="T9" fmla="*/ 194 h 1637"/>
                  <a:gd name="T10" fmla="*/ 2916 w 5035"/>
                  <a:gd name="T11" fmla="*/ 474 h 1637"/>
                  <a:gd name="T12" fmla="*/ 2854 w 5035"/>
                  <a:gd name="T13" fmla="*/ 539 h 1637"/>
                  <a:gd name="T14" fmla="*/ 2804 w 5035"/>
                  <a:gd name="T15" fmla="*/ 549 h 1637"/>
                  <a:gd name="T16" fmla="*/ 2517 w 5035"/>
                  <a:gd name="T17" fmla="*/ 330 h 1637"/>
                  <a:gd name="T18" fmla="*/ 2163 w 5035"/>
                  <a:gd name="T19" fmla="*/ 531 h 1637"/>
                  <a:gd name="T20" fmla="*/ 2148 w 5035"/>
                  <a:gd name="T21" fmla="*/ 206 h 1637"/>
                  <a:gd name="T22" fmla="*/ 1930 w 5035"/>
                  <a:gd name="T23" fmla="*/ 330 h 1637"/>
                  <a:gd name="T24" fmla="*/ 1859 w 5035"/>
                  <a:gd name="T25" fmla="*/ 307 h 1637"/>
                  <a:gd name="T26" fmla="*/ 1828 w 5035"/>
                  <a:gd name="T27" fmla="*/ 254 h 1637"/>
                  <a:gd name="T28" fmla="*/ 1922 w 5035"/>
                  <a:gd name="T29" fmla="*/ 36 h 1637"/>
                  <a:gd name="T30" fmla="*/ 29 w 5035"/>
                  <a:gd name="T31" fmla="*/ 1619 h 1637"/>
                  <a:gd name="T32" fmla="*/ 9 w 5035"/>
                  <a:gd name="T33" fmla="*/ 1636 h 1637"/>
                  <a:gd name="T34" fmla="*/ 1 w 5035"/>
                  <a:gd name="T35" fmla="*/ 1630 h 1637"/>
                  <a:gd name="T36" fmla="*/ 3 w 5035"/>
                  <a:gd name="T37" fmla="*/ 1622 h 1637"/>
                  <a:gd name="T38" fmla="*/ 1949 w 5035"/>
                  <a:gd name="T39" fmla="*/ 2 h 1637"/>
                  <a:gd name="T40" fmla="*/ 1960 w 5035"/>
                  <a:gd name="T41" fmla="*/ 4 h 1637"/>
                  <a:gd name="T42" fmla="*/ 1960 w 5035"/>
                  <a:gd name="T43" fmla="*/ 15 h 1637"/>
                  <a:gd name="T44" fmla="*/ 1845 w 5035"/>
                  <a:gd name="T45" fmla="*/ 252 h 1637"/>
                  <a:gd name="T46" fmla="*/ 1869 w 5035"/>
                  <a:gd name="T47" fmla="*/ 294 h 1637"/>
                  <a:gd name="T48" fmla="*/ 2160 w 5035"/>
                  <a:gd name="T49" fmla="*/ 168 h 1637"/>
                  <a:gd name="T50" fmla="*/ 2171 w 5035"/>
                  <a:gd name="T51" fmla="*/ 166 h 1637"/>
                  <a:gd name="T52" fmla="*/ 2175 w 5035"/>
                  <a:gd name="T53" fmla="*/ 176 h 1637"/>
                  <a:gd name="T54" fmla="*/ 2171 w 5035"/>
                  <a:gd name="T55" fmla="*/ 516 h 1637"/>
                  <a:gd name="T56" fmla="*/ 2511 w 5035"/>
                  <a:gd name="T57" fmla="*/ 312 h 1637"/>
                  <a:gd name="T58" fmla="*/ 2518 w 5035"/>
                  <a:gd name="T59" fmla="*/ 308 h 1637"/>
                  <a:gd name="T60" fmla="*/ 2524 w 5035"/>
                  <a:gd name="T61" fmla="*/ 312 h 1637"/>
                  <a:gd name="T62" fmla="*/ 2847 w 5035"/>
                  <a:gd name="T63" fmla="*/ 524 h 1637"/>
                  <a:gd name="T64" fmla="*/ 2900 w 5035"/>
                  <a:gd name="T65" fmla="*/ 468 h 1637"/>
                  <a:gd name="T66" fmla="*/ 2844 w 5035"/>
                  <a:gd name="T67" fmla="*/ 169 h 1637"/>
                  <a:gd name="T68" fmla="*/ 2845 w 5035"/>
                  <a:gd name="T69" fmla="*/ 159 h 1637"/>
                  <a:gd name="T70" fmla="*/ 2856 w 5035"/>
                  <a:gd name="T71" fmla="*/ 159 h 1637"/>
                  <a:gd name="T72" fmla="*/ 3150 w 5035"/>
                  <a:gd name="T73" fmla="*/ 293 h 1637"/>
                  <a:gd name="T74" fmla="*/ 3185 w 5035"/>
                  <a:gd name="T75" fmla="*/ 250 h 1637"/>
                  <a:gd name="T76" fmla="*/ 3078 w 5035"/>
                  <a:gd name="T77" fmla="*/ 26 h 1637"/>
                  <a:gd name="T78" fmla="*/ 3077 w 5035"/>
                  <a:gd name="T79" fmla="*/ 15 h 1637"/>
                  <a:gd name="T80" fmla="*/ 3088 w 5035"/>
                  <a:gd name="T81" fmla="*/ 13 h 1637"/>
                  <a:gd name="T82" fmla="*/ 5031 w 5035"/>
                  <a:gd name="T83" fmla="*/ 1621 h 1637"/>
                  <a:gd name="T84" fmla="*/ 5032 w 5035"/>
                  <a:gd name="T85" fmla="*/ 1630 h 1637"/>
                  <a:gd name="T86" fmla="*/ 5025 w 5035"/>
                  <a:gd name="T87" fmla="*/ 1636 h 1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035" h="1637">
                    <a:moveTo>
                      <a:pt x="29" y="1619"/>
                    </a:moveTo>
                    <a:lnTo>
                      <a:pt x="5005" y="1619"/>
                    </a:lnTo>
                    <a:lnTo>
                      <a:pt x="5005" y="1619"/>
                    </a:lnTo>
                    <a:cubicBezTo>
                      <a:pt x="4875" y="1489"/>
                      <a:pt x="3882" y="502"/>
                      <a:pt x="3122" y="52"/>
                    </a:cubicBezTo>
                    <a:lnTo>
                      <a:pt x="3122" y="52"/>
                    </a:lnTo>
                    <a:cubicBezTo>
                      <a:pt x="3184" y="129"/>
                      <a:pt x="3212" y="203"/>
                      <a:pt x="3201" y="254"/>
                    </a:cubicBezTo>
                    <a:lnTo>
                      <a:pt x="3201" y="254"/>
                    </a:lnTo>
                    <a:cubicBezTo>
                      <a:pt x="3196" y="280"/>
                      <a:pt x="3180" y="298"/>
                      <a:pt x="3157" y="308"/>
                    </a:cubicBezTo>
                    <a:lnTo>
                      <a:pt x="3157" y="308"/>
                    </a:lnTo>
                    <a:cubicBezTo>
                      <a:pt x="3079" y="341"/>
                      <a:pt x="2934" y="241"/>
                      <a:pt x="2872" y="194"/>
                    </a:cubicBezTo>
                    <a:lnTo>
                      <a:pt x="2872" y="194"/>
                    </a:lnTo>
                    <a:cubicBezTo>
                      <a:pt x="2899" y="255"/>
                      <a:pt x="2948" y="389"/>
                      <a:pt x="2916" y="474"/>
                    </a:cubicBezTo>
                    <a:lnTo>
                      <a:pt x="2916" y="474"/>
                    </a:lnTo>
                    <a:cubicBezTo>
                      <a:pt x="2904" y="505"/>
                      <a:pt x="2883" y="527"/>
                      <a:pt x="2854" y="539"/>
                    </a:cubicBezTo>
                    <a:lnTo>
                      <a:pt x="2854" y="539"/>
                    </a:lnTo>
                    <a:cubicBezTo>
                      <a:pt x="2837" y="546"/>
                      <a:pt x="2820" y="549"/>
                      <a:pt x="2804" y="549"/>
                    </a:cubicBezTo>
                    <a:lnTo>
                      <a:pt x="2804" y="549"/>
                    </a:lnTo>
                    <a:cubicBezTo>
                      <a:pt x="2677" y="549"/>
                      <a:pt x="2548" y="375"/>
                      <a:pt x="2517" y="330"/>
                    </a:cubicBezTo>
                    <a:lnTo>
                      <a:pt x="2517" y="330"/>
                    </a:lnTo>
                    <a:cubicBezTo>
                      <a:pt x="2433" y="443"/>
                      <a:pt x="2273" y="582"/>
                      <a:pt x="2163" y="531"/>
                    </a:cubicBezTo>
                    <a:lnTo>
                      <a:pt x="2163" y="531"/>
                    </a:lnTo>
                    <a:cubicBezTo>
                      <a:pt x="2076" y="491"/>
                      <a:pt x="2124" y="290"/>
                      <a:pt x="2148" y="206"/>
                    </a:cubicBezTo>
                    <a:lnTo>
                      <a:pt x="2148" y="206"/>
                    </a:lnTo>
                    <a:cubicBezTo>
                      <a:pt x="2104" y="250"/>
                      <a:pt x="2014" y="330"/>
                      <a:pt x="1930" y="330"/>
                    </a:cubicBezTo>
                    <a:lnTo>
                      <a:pt x="1930" y="330"/>
                    </a:lnTo>
                    <a:cubicBezTo>
                      <a:pt x="1905" y="330"/>
                      <a:pt x="1881" y="323"/>
                      <a:pt x="1859" y="307"/>
                    </a:cubicBezTo>
                    <a:lnTo>
                      <a:pt x="1859" y="307"/>
                    </a:lnTo>
                    <a:cubicBezTo>
                      <a:pt x="1842" y="294"/>
                      <a:pt x="1831" y="277"/>
                      <a:pt x="1828" y="254"/>
                    </a:cubicBezTo>
                    <a:lnTo>
                      <a:pt x="1828" y="254"/>
                    </a:lnTo>
                    <a:cubicBezTo>
                      <a:pt x="1820" y="194"/>
                      <a:pt x="1870" y="107"/>
                      <a:pt x="1922" y="36"/>
                    </a:cubicBezTo>
                    <a:lnTo>
                      <a:pt x="1922" y="36"/>
                    </a:lnTo>
                    <a:cubicBezTo>
                      <a:pt x="1141" y="478"/>
                      <a:pt x="155" y="1488"/>
                      <a:pt x="29" y="1619"/>
                    </a:cubicBezTo>
                    <a:close/>
                    <a:moveTo>
                      <a:pt x="5025" y="1636"/>
                    </a:moveTo>
                    <a:lnTo>
                      <a:pt x="9" y="1636"/>
                    </a:lnTo>
                    <a:lnTo>
                      <a:pt x="9" y="1636"/>
                    </a:lnTo>
                    <a:cubicBezTo>
                      <a:pt x="6" y="1636"/>
                      <a:pt x="3" y="1633"/>
                      <a:pt x="1" y="1630"/>
                    </a:cubicBezTo>
                    <a:lnTo>
                      <a:pt x="1" y="1630"/>
                    </a:lnTo>
                    <a:cubicBezTo>
                      <a:pt x="0" y="1627"/>
                      <a:pt x="1" y="1624"/>
                      <a:pt x="3" y="1622"/>
                    </a:cubicBezTo>
                    <a:lnTo>
                      <a:pt x="3" y="1622"/>
                    </a:lnTo>
                    <a:cubicBezTo>
                      <a:pt x="14" y="1610"/>
                      <a:pt x="1111" y="463"/>
                      <a:pt x="1949" y="2"/>
                    </a:cubicBezTo>
                    <a:lnTo>
                      <a:pt x="1949" y="2"/>
                    </a:lnTo>
                    <a:cubicBezTo>
                      <a:pt x="1953" y="0"/>
                      <a:pt x="1957" y="1"/>
                      <a:pt x="1960" y="4"/>
                    </a:cubicBezTo>
                    <a:lnTo>
                      <a:pt x="1960" y="4"/>
                    </a:lnTo>
                    <a:cubicBezTo>
                      <a:pt x="1962" y="7"/>
                      <a:pt x="1963" y="12"/>
                      <a:pt x="1960" y="15"/>
                    </a:cubicBezTo>
                    <a:lnTo>
                      <a:pt x="1960" y="15"/>
                    </a:lnTo>
                    <a:cubicBezTo>
                      <a:pt x="1903" y="87"/>
                      <a:pt x="1836" y="187"/>
                      <a:pt x="1845" y="252"/>
                    </a:cubicBezTo>
                    <a:lnTo>
                      <a:pt x="1845" y="252"/>
                    </a:lnTo>
                    <a:cubicBezTo>
                      <a:pt x="1847" y="270"/>
                      <a:pt x="1855" y="283"/>
                      <a:pt x="1869" y="294"/>
                    </a:cubicBezTo>
                    <a:lnTo>
                      <a:pt x="1869" y="294"/>
                    </a:lnTo>
                    <a:cubicBezTo>
                      <a:pt x="1979" y="375"/>
                      <a:pt x="2153" y="176"/>
                      <a:pt x="2160" y="168"/>
                    </a:cubicBezTo>
                    <a:lnTo>
                      <a:pt x="2160" y="168"/>
                    </a:lnTo>
                    <a:cubicBezTo>
                      <a:pt x="2163" y="165"/>
                      <a:pt x="2168" y="164"/>
                      <a:pt x="2171" y="166"/>
                    </a:cubicBezTo>
                    <a:lnTo>
                      <a:pt x="2171" y="166"/>
                    </a:lnTo>
                    <a:cubicBezTo>
                      <a:pt x="2174" y="168"/>
                      <a:pt x="2176" y="172"/>
                      <a:pt x="2175" y="176"/>
                    </a:cubicBezTo>
                    <a:lnTo>
                      <a:pt x="2175" y="176"/>
                    </a:lnTo>
                    <a:cubicBezTo>
                      <a:pt x="2171" y="188"/>
                      <a:pt x="2077" y="472"/>
                      <a:pt x="2171" y="516"/>
                    </a:cubicBezTo>
                    <a:lnTo>
                      <a:pt x="2171" y="516"/>
                    </a:lnTo>
                    <a:cubicBezTo>
                      <a:pt x="2262" y="559"/>
                      <a:pt x="2415" y="443"/>
                      <a:pt x="2511" y="312"/>
                    </a:cubicBezTo>
                    <a:lnTo>
                      <a:pt x="2511" y="312"/>
                    </a:lnTo>
                    <a:cubicBezTo>
                      <a:pt x="2512" y="309"/>
                      <a:pt x="2515" y="308"/>
                      <a:pt x="2518" y="308"/>
                    </a:cubicBezTo>
                    <a:lnTo>
                      <a:pt x="2518" y="308"/>
                    </a:lnTo>
                    <a:cubicBezTo>
                      <a:pt x="2520" y="308"/>
                      <a:pt x="2523" y="310"/>
                      <a:pt x="2524" y="312"/>
                    </a:cubicBezTo>
                    <a:lnTo>
                      <a:pt x="2524" y="312"/>
                    </a:lnTo>
                    <a:cubicBezTo>
                      <a:pt x="2526" y="315"/>
                      <a:pt x="2705" y="584"/>
                      <a:pt x="2847" y="524"/>
                    </a:cubicBezTo>
                    <a:lnTo>
                      <a:pt x="2847" y="524"/>
                    </a:lnTo>
                    <a:cubicBezTo>
                      <a:pt x="2872" y="513"/>
                      <a:pt x="2890" y="494"/>
                      <a:pt x="2900" y="468"/>
                    </a:cubicBezTo>
                    <a:lnTo>
                      <a:pt x="2900" y="468"/>
                    </a:lnTo>
                    <a:cubicBezTo>
                      <a:pt x="2931" y="386"/>
                      <a:pt x="2879" y="242"/>
                      <a:pt x="2844" y="169"/>
                    </a:cubicBezTo>
                    <a:lnTo>
                      <a:pt x="2844" y="169"/>
                    </a:lnTo>
                    <a:cubicBezTo>
                      <a:pt x="2842" y="166"/>
                      <a:pt x="2842" y="161"/>
                      <a:pt x="2845" y="159"/>
                    </a:cubicBezTo>
                    <a:lnTo>
                      <a:pt x="2845" y="159"/>
                    </a:lnTo>
                    <a:cubicBezTo>
                      <a:pt x="2849" y="156"/>
                      <a:pt x="2853" y="156"/>
                      <a:pt x="2856" y="159"/>
                    </a:cubicBezTo>
                    <a:lnTo>
                      <a:pt x="2856" y="159"/>
                    </a:lnTo>
                    <a:cubicBezTo>
                      <a:pt x="2932" y="222"/>
                      <a:pt x="3080" y="322"/>
                      <a:pt x="3150" y="293"/>
                    </a:cubicBezTo>
                    <a:lnTo>
                      <a:pt x="3150" y="293"/>
                    </a:lnTo>
                    <a:cubicBezTo>
                      <a:pt x="3169" y="285"/>
                      <a:pt x="3181" y="271"/>
                      <a:pt x="3185" y="250"/>
                    </a:cubicBezTo>
                    <a:lnTo>
                      <a:pt x="3185" y="250"/>
                    </a:lnTo>
                    <a:cubicBezTo>
                      <a:pt x="3197" y="197"/>
                      <a:pt x="3156" y="111"/>
                      <a:pt x="3078" y="26"/>
                    </a:cubicBezTo>
                    <a:lnTo>
                      <a:pt x="3078" y="26"/>
                    </a:lnTo>
                    <a:cubicBezTo>
                      <a:pt x="3075" y="23"/>
                      <a:pt x="3075" y="18"/>
                      <a:pt x="3077" y="15"/>
                    </a:cubicBezTo>
                    <a:lnTo>
                      <a:pt x="3077" y="15"/>
                    </a:lnTo>
                    <a:cubicBezTo>
                      <a:pt x="3080" y="12"/>
                      <a:pt x="3085" y="11"/>
                      <a:pt x="3088" y="13"/>
                    </a:cubicBezTo>
                    <a:lnTo>
                      <a:pt x="3088" y="13"/>
                    </a:lnTo>
                    <a:cubicBezTo>
                      <a:pt x="3905" y="480"/>
                      <a:pt x="5020" y="1610"/>
                      <a:pt x="5031" y="1621"/>
                    </a:cubicBezTo>
                    <a:lnTo>
                      <a:pt x="5031" y="1621"/>
                    </a:lnTo>
                    <a:cubicBezTo>
                      <a:pt x="5033" y="1623"/>
                      <a:pt x="5034" y="1627"/>
                      <a:pt x="5032" y="1630"/>
                    </a:cubicBezTo>
                    <a:lnTo>
                      <a:pt x="5032" y="1630"/>
                    </a:lnTo>
                    <a:cubicBezTo>
                      <a:pt x="5031" y="1633"/>
                      <a:pt x="5028" y="1636"/>
                      <a:pt x="5025" y="16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300">
                <a:extLst>
                  <a:ext uri="{FF2B5EF4-FFF2-40B4-BE49-F238E27FC236}">
                    <a16:creationId xmlns:a16="http://schemas.microsoft.com/office/drawing/2014/main" id="{FB6EE40E-4B49-48CD-88A9-861F33A6BC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9436" y="8369176"/>
                <a:ext cx="1791433" cy="994632"/>
              </a:xfrm>
              <a:custGeom>
                <a:avLst/>
                <a:gdLst>
                  <a:gd name="T0" fmla="*/ 1363 w 1436"/>
                  <a:gd name="T1" fmla="*/ 501 h 796"/>
                  <a:gd name="T2" fmla="*/ 1363 w 1436"/>
                  <a:gd name="T3" fmla="*/ 501 h 796"/>
                  <a:gd name="T4" fmla="*/ 1061 w 1436"/>
                  <a:gd name="T5" fmla="*/ 366 h 796"/>
                  <a:gd name="T6" fmla="*/ 1061 w 1436"/>
                  <a:gd name="T7" fmla="*/ 366 h 796"/>
                  <a:gd name="T8" fmla="*/ 1061 w 1436"/>
                  <a:gd name="T9" fmla="*/ 731 h 796"/>
                  <a:gd name="T10" fmla="*/ 1061 w 1436"/>
                  <a:gd name="T11" fmla="*/ 731 h 796"/>
                  <a:gd name="T12" fmla="*/ 728 w 1436"/>
                  <a:gd name="T13" fmla="*/ 517 h 796"/>
                  <a:gd name="T14" fmla="*/ 728 w 1436"/>
                  <a:gd name="T15" fmla="*/ 517 h 796"/>
                  <a:gd name="T16" fmla="*/ 377 w 1436"/>
                  <a:gd name="T17" fmla="*/ 723 h 796"/>
                  <a:gd name="T18" fmla="*/ 377 w 1436"/>
                  <a:gd name="T19" fmla="*/ 723 h 796"/>
                  <a:gd name="T20" fmla="*/ 377 w 1436"/>
                  <a:gd name="T21" fmla="*/ 373 h 796"/>
                  <a:gd name="T22" fmla="*/ 377 w 1436"/>
                  <a:gd name="T23" fmla="*/ 373 h 796"/>
                  <a:gd name="T24" fmla="*/ 74 w 1436"/>
                  <a:gd name="T25" fmla="*/ 501 h 796"/>
                  <a:gd name="T26" fmla="*/ 74 w 1436"/>
                  <a:gd name="T27" fmla="*/ 501 h 796"/>
                  <a:gd name="T28" fmla="*/ 164 w 1436"/>
                  <a:gd name="T29" fmla="*/ 209 h 796"/>
                  <a:gd name="T30" fmla="*/ 164 w 1436"/>
                  <a:gd name="T31" fmla="*/ 209 h 796"/>
                  <a:gd name="T32" fmla="*/ 799 w 1436"/>
                  <a:gd name="T33" fmla="*/ 23 h 796"/>
                  <a:gd name="T34" fmla="*/ 799 w 1436"/>
                  <a:gd name="T35" fmla="*/ 23 h 796"/>
                  <a:gd name="T36" fmla="*/ 1294 w 1436"/>
                  <a:gd name="T37" fmla="*/ 220 h 796"/>
                  <a:gd name="T38" fmla="*/ 1294 w 1436"/>
                  <a:gd name="T39" fmla="*/ 220 h 796"/>
                  <a:gd name="T40" fmla="*/ 1363 w 1436"/>
                  <a:gd name="T41" fmla="*/ 501 h 7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36" h="796">
                    <a:moveTo>
                      <a:pt x="1363" y="501"/>
                    </a:moveTo>
                    <a:lnTo>
                      <a:pt x="1363" y="501"/>
                    </a:lnTo>
                    <a:cubicBezTo>
                      <a:pt x="1269" y="540"/>
                      <a:pt x="1066" y="370"/>
                      <a:pt x="1061" y="366"/>
                    </a:cubicBezTo>
                    <a:lnTo>
                      <a:pt x="1061" y="366"/>
                    </a:lnTo>
                    <a:cubicBezTo>
                      <a:pt x="1064" y="372"/>
                      <a:pt x="1210" y="668"/>
                      <a:pt x="1061" y="731"/>
                    </a:cubicBezTo>
                    <a:lnTo>
                      <a:pt x="1061" y="731"/>
                    </a:lnTo>
                    <a:cubicBezTo>
                      <a:pt x="910" y="795"/>
                      <a:pt x="728" y="517"/>
                      <a:pt x="728" y="517"/>
                    </a:cubicBezTo>
                    <a:lnTo>
                      <a:pt x="728" y="517"/>
                    </a:lnTo>
                    <a:cubicBezTo>
                      <a:pt x="639" y="636"/>
                      <a:pt x="480" y="771"/>
                      <a:pt x="377" y="723"/>
                    </a:cubicBezTo>
                    <a:lnTo>
                      <a:pt x="377" y="723"/>
                    </a:lnTo>
                    <a:cubicBezTo>
                      <a:pt x="274" y="676"/>
                      <a:pt x="374" y="379"/>
                      <a:pt x="377" y="373"/>
                    </a:cubicBezTo>
                    <a:lnTo>
                      <a:pt x="377" y="373"/>
                    </a:lnTo>
                    <a:cubicBezTo>
                      <a:pt x="372" y="378"/>
                      <a:pt x="192" y="587"/>
                      <a:pt x="74" y="501"/>
                    </a:cubicBezTo>
                    <a:lnTo>
                      <a:pt x="74" y="501"/>
                    </a:lnTo>
                    <a:cubicBezTo>
                      <a:pt x="0" y="446"/>
                      <a:pt x="87" y="306"/>
                      <a:pt x="164" y="209"/>
                    </a:cubicBezTo>
                    <a:lnTo>
                      <a:pt x="164" y="209"/>
                    </a:lnTo>
                    <a:cubicBezTo>
                      <a:pt x="406" y="76"/>
                      <a:pt x="629" y="0"/>
                      <a:pt x="799" y="23"/>
                    </a:cubicBezTo>
                    <a:lnTo>
                      <a:pt x="799" y="23"/>
                    </a:lnTo>
                    <a:cubicBezTo>
                      <a:pt x="939" y="42"/>
                      <a:pt x="1109" y="114"/>
                      <a:pt x="1294" y="220"/>
                    </a:cubicBezTo>
                    <a:lnTo>
                      <a:pt x="1294" y="220"/>
                    </a:lnTo>
                    <a:cubicBezTo>
                      <a:pt x="1417" y="355"/>
                      <a:pt x="1435" y="471"/>
                      <a:pt x="1363" y="50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3" name="Freeform 301">
                <a:extLst>
                  <a:ext uri="{FF2B5EF4-FFF2-40B4-BE49-F238E27FC236}">
                    <a16:creationId xmlns:a16="http://schemas.microsoft.com/office/drawing/2014/main" id="{3E3D6ABD-51D6-4193-AECF-69B3EF8DA2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7901" y="8358186"/>
                <a:ext cx="1741978" cy="989135"/>
              </a:xfrm>
              <a:custGeom>
                <a:avLst/>
                <a:gdLst>
                  <a:gd name="T0" fmla="*/ 699 w 1396"/>
                  <a:gd name="T1" fmla="*/ 515 h 792"/>
                  <a:gd name="T2" fmla="*/ 705 w 1396"/>
                  <a:gd name="T3" fmla="*/ 519 h 792"/>
                  <a:gd name="T4" fmla="*/ 1028 w 1396"/>
                  <a:gd name="T5" fmla="*/ 731 h 792"/>
                  <a:gd name="T6" fmla="*/ 1081 w 1396"/>
                  <a:gd name="T7" fmla="*/ 675 h 792"/>
                  <a:gd name="T8" fmla="*/ 1025 w 1396"/>
                  <a:gd name="T9" fmla="*/ 376 h 792"/>
                  <a:gd name="T10" fmla="*/ 1026 w 1396"/>
                  <a:gd name="T11" fmla="*/ 366 h 792"/>
                  <a:gd name="T12" fmla="*/ 1037 w 1396"/>
                  <a:gd name="T13" fmla="*/ 366 h 792"/>
                  <a:gd name="T14" fmla="*/ 1331 w 1396"/>
                  <a:gd name="T15" fmla="*/ 500 h 792"/>
                  <a:gd name="T16" fmla="*/ 1331 w 1396"/>
                  <a:gd name="T17" fmla="*/ 500 h 792"/>
                  <a:gd name="T18" fmla="*/ 1366 w 1396"/>
                  <a:gd name="T19" fmla="*/ 457 h 792"/>
                  <a:gd name="T20" fmla="*/ 1260 w 1396"/>
                  <a:gd name="T21" fmla="*/ 234 h 792"/>
                  <a:gd name="T22" fmla="*/ 769 w 1396"/>
                  <a:gd name="T23" fmla="*/ 38 h 792"/>
                  <a:gd name="T24" fmla="*/ 140 w 1396"/>
                  <a:gd name="T25" fmla="*/ 223 h 792"/>
                  <a:gd name="T26" fmla="*/ 26 w 1396"/>
                  <a:gd name="T27" fmla="*/ 459 h 792"/>
                  <a:gd name="T28" fmla="*/ 50 w 1396"/>
                  <a:gd name="T29" fmla="*/ 501 h 792"/>
                  <a:gd name="T30" fmla="*/ 341 w 1396"/>
                  <a:gd name="T31" fmla="*/ 375 h 792"/>
                  <a:gd name="T32" fmla="*/ 352 w 1396"/>
                  <a:gd name="T33" fmla="*/ 373 h 792"/>
                  <a:gd name="T34" fmla="*/ 356 w 1396"/>
                  <a:gd name="T35" fmla="*/ 383 h 792"/>
                  <a:gd name="T36" fmla="*/ 352 w 1396"/>
                  <a:gd name="T37" fmla="*/ 723 h 792"/>
                  <a:gd name="T38" fmla="*/ 692 w 1396"/>
                  <a:gd name="T39" fmla="*/ 519 h 792"/>
                  <a:gd name="T40" fmla="*/ 985 w 1396"/>
                  <a:gd name="T41" fmla="*/ 756 h 792"/>
                  <a:gd name="T42" fmla="*/ 698 w 1396"/>
                  <a:gd name="T43" fmla="*/ 537 h 792"/>
                  <a:gd name="T44" fmla="*/ 344 w 1396"/>
                  <a:gd name="T45" fmla="*/ 738 h 792"/>
                  <a:gd name="T46" fmla="*/ 329 w 1396"/>
                  <a:gd name="T47" fmla="*/ 413 h 792"/>
                  <a:gd name="T48" fmla="*/ 111 w 1396"/>
                  <a:gd name="T49" fmla="*/ 537 h 792"/>
                  <a:gd name="T50" fmla="*/ 40 w 1396"/>
                  <a:gd name="T51" fmla="*/ 514 h 792"/>
                  <a:gd name="T52" fmla="*/ 9 w 1396"/>
                  <a:gd name="T53" fmla="*/ 461 h 792"/>
                  <a:gd name="T54" fmla="*/ 128 w 1396"/>
                  <a:gd name="T55" fmla="*/ 212 h 792"/>
                  <a:gd name="T56" fmla="*/ 130 w 1396"/>
                  <a:gd name="T57" fmla="*/ 209 h 792"/>
                  <a:gd name="T58" fmla="*/ 771 w 1396"/>
                  <a:gd name="T59" fmla="*/ 21 h 792"/>
                  <a:gd name="T60" fmla="*/ 1269 w 1396"/>
                  <a:gd name="T61" fmla="*/ 220 h 792"/>
                  <a:gd name="T62" fmla="*/ 1271 w 1396"/>
                  <a:gd name="T63" fmla="*/ 222 h 792"/>
                  <a:gd name="T64" fmla="*/ 1382 w 1396"/>
                  <a:gd name="T65" fmla="*/ 461 h 792"/>
                  <a:gd name="T66" fmla="*/ 1338 w 1396"/>
                  <a:gd name="T67" fmla="*/ 515 h 792"/>
                  <a:gd name="T68" fmla="*/ 1053 w 1396"/>
                  <a:gd name="T69" fmla="*/ 401 h 792"/>
                  <a:gd name="T70" fmla="*/ 1097 w 1396"/>
                  <a:gd name="T71" fmla="*/ 681 h 792"/>
                  <a:gd name="T72" fmla="*/ 1035 w 1396"/>
                  <a:gd name="T73" fmla="*/ 746 h 792"/>
                  <a:gd name="T74" fmla="*/ 985 w 1396"/>
                  <a:gd name="T75" fmla="*/ 756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96" h="792">
                    <a:moveTo>
                      <a:pt x="699" y="515"/>
                    </a:moveTo>
                    <a:lnTo>
                      <a:pt x="699" y="515"/>
                    </a:lnTo>
                    <a:lnTo>
                      <a:pt x="699" y="515"/>
                    </a:lnTo>
                    <a:cubicBezTo>
                      <a:pt x="701" y="515"/>
                      <a:pt x="704" y="517"/>
                      <a:pt x="705" y="519"/>
                    </a:cubicBezTo>
                    <a:lnTo>
                      <a:pt x="705" y="519"/>
                    </a:lnTo>
                    <a:cubicBezTo>
                      <a:pt x="707" y="522"/>
                      <a:pt x="886" y="791"/>
                      <a:pt x="1028" y="731"/>
                    </a:cubicBezTo>
                    <a:lnTo>
                      <a:pt x="1028" y="731"/>
                    </a:lnTo>
                    <a:cubicBezTo>
                      <a:pt x="1053" y="720"/>
                      <a:pt x="1071" y="701"/>
                      <a:pt x="1081" y="675"/>
                    </a:cubicBezTo>
                    <a:lnTo>
                      <a:pt x="1081" y="675"/>
                    </a:lnTo>
                    <a:cubicBezTo>
                      <a:pt x="1112" y="593"/>
                      <a:pt x="1060" y="449"/>
                      <a:pt x="1025" y="376"/>
                    </a:cubicBezTo>
                    <a:lnTo>
                      <a:pt x="1025" y="376"/>
                    </a:lnTo>
                    <a:cubicBezTo>
                      <a:pt x="1023" y="373"/>
                      <a:pt x="1023" y="368"/>
                      <a:pt x="1026" y="366"/>
                    </a:cubicBezTo>
                    <a:lnTo>
                      <a:pt x="1026" y="366"/>
                    </a:lnTo>
                    <a:cubicBezTo>
                      <a:pt x="1030" y="363"/>
                      <a:pt x="1034" y="363"/>
                      <a:pt x="1037" y="366"/>
                    </a:cubicBezTo>
                    <a:lnTo>
                      <a:pt x="1037" y="366"/>
                    </a:lnTo>
                    <a:cubicBezTo>
                      <a:pt x="1113" y="429"/>
                      <a:pt x="1261" y="529"/>
                      <a:pt x="1331" y="500"/>
                    </a:cubicBezTo>
                    <a:lnTo>
                      <a:pt x="1331" y="500"/>
                    </a:lnTo>
                    <a:lnTo>
                      <a:pt x="1331" y="500"/>
                    </a:lnTo>
                    <a:cubicBezTo>
                      <a:pt x="1350" y="492"/>
                      <a:pt x="1362" y="478"/>
                      <a:pt x="1366" y="457"/>
                    </a:cubicBezTo>
                    <a:lnTo>
                      <a:pt x="1366" y="457"/>
                    </a:lnTo>
                    <a:cubicBezTo>
                      <a:pt x="1378" y="404"/>
                      <a:pt x="1337" y="318"/>
                      <a:pt x="1260" y="234"/>
                    </a:cubicBezTo>
                    <a:lnTo>
                      <a:pt x="1260" y="234"/>
                    </a:lnTo>
                    <a:cubicBezTo>
                      <a:pt x="1063" y="122"/>
                      <a:pt x="898" y="56"/>
                      <a:pt x="769" y="38"/>
                    </a:cubicBezTo>
                    <a:lnTo>
                      <a:pt x="769" y="38"/>
                    </a:lnTo>
                    <a:cubicBezTo>
                      <a:pt x="614" y="17"/>
                      <a:pt x="402" y="80"/>
                      <a:pt x="140" y="223"/>
                    </a:cubicBezTo>
                    <a:lnTo>
                      <a:pt x="140" y="223"/>
                    </a:lnTo>
                    <a:cubicBezTo>
                      <a:pt x="83" y="295"/>
                      <a:pt x="17" y="395"/>
                      <a:pt x="26" y="459"/>
                    </a:cubicBezTo>
                    <a:lnTo>
                      <a:pt x="26" y="459"/>
                    </a:lnTo>
                    <a:cubicBezTo>
                      <a:pt x="28" y="477"/>
                      <a:pt x="36" y="490"/>
                      <a:pt x="50" y="501"/>
                    </a:cubicBezTo>
                    <a:lnTo>
                      <a:pt x="50" y="501"/>
                    </a:lnTo>
                    <a:cubicBezTo>
                      <a:pt x="160" y="582"/>
                      <a:pt x="334" y="383"/>
                      <a:pt x="341" y="375"/>
                    </a:cubicBezTo>
                    <a:lnTo>
                      <a:pt x="341" y="375"/>
                    </a:lnTo>
                    <a:cubicBezTo>
                      <a:pt x="344" y="372"/>
                      <a:pt x="349" y="371"/>
                      <a:pt x="352" y="373"/>
                    </a:cubicBezTo>
                    <a:lnTo>
                      <a:pt x="352" y="373"/>
                    </a:lnTo>
                    <a:cubicBezTo>
                      <a:pt x="355" y="375"/>
                      <a:pt x="357" y="379"/>
                      <a:pt x="356" y="383"/>
                    </a:cubicBezTo>
                    <a:lnTo>
                      <a:pt x="356" y="383"/>
                    </a:lnTo>
                    <a:cubicBezTo>
                      <a:pt x="352" y="395"/>
                      <a:pt x="258" y="679"/>
                      <a:pt x="352" y="723"/>
                    </a:cubicBezTo>
                    <a:lnTo>
                      <a:pt x="352" y="723"/>
                    </a:lnTo>
                    <a:cubicBezTo>
                      <a:pt x="443" y="766"/>
                      <a:pt x="596" y="650"/>
                      <a:pt x="692" y="519"/>
                    </a:cubicBezTo>
                    <a:lnTo>
                      <a:pt x="692" y="519"/>
                    </a:lnTo>
                    <a:cubicBezTo>
                      <a:pt x="693" y="516"/>
                      <a:pt x="695" y="515"/>
                      <a:pt x="699" y="515"/>
                    </a:cubicBezTo>
                    <a:close/>
                    <a:moveTo>
                      <a:pt x="985" y="756"/>
                    </a:moveTo>
                    <a:lnTo>
                      <a:pt x="985" y="756"/>
                    </a:lnTo>
                    <a:cubicBezTo>
                      <a:pt x="858" y="756"/>
                      <a:pt x="729" y="582"/>
                      <a:pt x="698" y="537"/>
                    </a:cubicBezTo>
                    <a:lnTo>
                      <a:pt x="698" y="537"/>
                    </a:lnTo>
                    <a:cubicBezTo>
                      <a:pt x="613" y="650"/>
                      <a:pt x="454" y="789"/>
                      <a:pt x="344" y="738"/>
                    </a:cubicBezTo>
                    <a:lnTo>
                      <a:pt x="344" y="738"/>
                    </a:lnTo>
                    <a:cubicBezTo>
                      <a:pt x="257" y="698"/>
                      <a:pt x="305" y="497"/>
                      <a:pt x="329" y="413"/>
                    </a:cubicBezTo>
                    <a:lnTo>
                      <a:pt x="329" y="413"/>
                    </a:lnTo>
                    <a:cubicBezTo>
                      <a:pt x="285" y="457"/>
                      <a:pt x="195" y="537"/>
                      <a:pt x="111" y="537"/>
                    </a:cubicBezTo>
                    <a:lnTo>
                      <a:pt x="111" y="537"/>
                    </a:lnTo>
                    <a:cubicBezTo>
                      <a:pt x="86" y="537"/>
                      <a:pt x="62" y="530"/>
                      <a:pt x="40" y="514"/>
                    </a:cubicBezTo>
                    <a:lnTo>
                      <a:pt x="40" y="514"/>
                    </a:lnTo>
                    <a:cubicBezTo>
                      <a:pt x="23" y="501"/>
                      <a:pt x="12" y="484"/>
                      <a:pt x="9" y="461"/>
                    </a:cubicBezTo>
                    <a:lnTo>
                      <a:pt x="9" y="461"/>
                    </a:lnTo>
                    <a:cubicBezTo>
                      <a:pt x="0" y="391"/>
                      <a:pt x="69" y="287"/>
                      <a:pt x="128" y="212"/>
                    </a:cubicBezTo>
                    <a:lnTo>
                      <a:pt x="128" y="212"/>
                    </a:lnTo>
                    <a:cubicBezTo>
                      <a:pt x="128" y="210"/>
                      <a:pt x="130" y="210"/>
                      <a:pt x="130" y="209"/>
                    </a:cubicBezTo>
                    <a:lnTo>
                      <a:pt x="130" y="209"/>
                    </a:lnTo>
                    <a:cubicBezTo>
                      <a:pt x="397" y="63"/>
                      <a:pt x="612" y="0"/>
                      <a:pt x="771" y="21"/>
                    </a:cubicBezTo>
                    <a:lnTo>
                      <a:pt x="771" y="21"/>
                    </a:lnTo>
                    <a:cubicBezTo>
                      <a:pt x="903" y="39"/>
                      <a:pt x="1070" y="106"/>
                      <a:pt x="1269" y="220"/>
                    </a:cubicBezTo>
                    <a:lnTo>
                      <a:pt x="1269" y="220"/>
                    </a:lnTo>
                    <a:cubicBezTo>
                      <a:pt x="1270" y="221"/>
                      <a:pt x="1270" y="221"/>
                      <a:pt x="1271" y="222"/>
                    </a:cubicBezTo>
                    <a:lnTo>
                      <a:pt x="1271" y="222"/>
                    </a:lnTo>
                    <a:cubicBezTo>
                      <a:pt x="1354" y="312"/>
                      <a:pt x="1395" y="401"/>
                      <a:pt x="1382" y="461"/>
                    </a:cubicBezTo>
                    <a:lnTo>
                      <a:pt x="1382" y="461"/>
                    </a:lnTo>
                    <a:cubicBezTo>
                      <a:pt x="1377" y="487"/>
                      <a:pt x="1361" y="505"/>
                      <a:pt x="1338" y="515"/>
                    </a:cubicBezTo>
                    <a:lnTo>
                      <a:pt x="1338" y="515"/>
                    </a:lnTo>
                    <a:cubicBezTo>
                      <a:pt x="1260" y="548"/>
                      <a:pt x="1115" y="448"/>
                      <a:pt x="1053" y="401"/>
                    </a:cubicBezTo>
                    <a:lnTo>
                      <a:pt x="1053" y="401"/>
                    </a:lnTo>
                    <a:cubicBezTo>
                      <a:pt x="1080" y="462"/>
                      <a:pt x="1129" y="596"/>
                      <a:pt x="1097" y="681"/>
                    </a:cubicBezTo>
                    <a:lnTo>
                      <a:pt x="1097" y="681"/>
                    </a:lnTo>
                    <a:cubicBezTo>
                      <a:pt x="1085" y="712"/>
                      <a:pt x="1064" y="734"/>
                      <a:pt x="1035" y="746"/>
                    </a:cubicBezTo>
                    <a:lnTo>
                      <a:pt x="1035" y="746"/>
                    </a:lnTo>
                    <a:cubicBezTo>
                      <a:pt x="1018" y="753"/>
                      <a:pt x="1001" y="756"/>
                      <a:pt x="985" y="7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1" name="Grupo 390">
              <a:extLst>
                <a:ext uri="{FF2B5EF4-FFF2-40B4-BE49-F238E27FC236}">
                  <a16:creationId xmlns:a16="http://schemas.microsoft.com/office/drawing/2014/main" id="{807C26EC-80D3-4B96-98DC-42E72EB4C78A}"/>
                </a:ext>
              </a:extLst>
            </p:cNvPr>
            <p:cNvGrpSpPr/>
            <p:nvPr/>
          </p:nvGrpSpPr>
          <p:grpSpPr>
            <a:xfrm>
              <a:off x="6809032" y="10589234"/>
              <a:ext cx="16002002" cy="2220058"/>
              <a:chOff x="6809032" y="10589234"/>
              <a:chExt cx="16002002" cy="2220058"/>
            </a:xfrm>
          </p:grpSpPr>
          <p:sp>
            <p:nvSpPr>
              <p:cNvPr id="304" name="Freeform 302">
                <a:extLst>
                  <a:ext uri="{FF2B5EF4-FFF2-40B4-BE49-F238E27FC236}">
                    <a16:creationId xmlns:a16="http://schemas.microsoft.com/office/drawing/2014/main" id="{179B037C-CCCF-493C-98A5-2461B48F49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09032" y="10589234"/>
                <a:ext cx="16002002" cy="2220058"/>
              </a:xfrm>
              <a:custGeom>
                <a:avLst/>
                <a:gdLst>
                  <a:gd name="T0" fmla="*/ 12821 w 12840"/>
                  <a:gd name="T1" fmla="*/ 131 h 1783"/>
                  <a:gd name="T2" fmla="*/ 12821 w 12840"/>
                  <a:gd name="T3" fmla="*/ 131 h 1783"/>
                  <a:gd name="T4" fmla="*/ 8781 w 12840"/>
                  <a:gd name="T5" fmla="*/ 172 h 1783"/>
                  <a:gd name="T6" fmla="*/ 8781 w 12840"/>
                  <a:gd name="T7" fmla="*/ 172 h 1783"/>
                  <a:gd name="T8" fmla="*/ 4029 w 12840"/>
                  <a:gd name="T9" fmla="*/ 1010 h 1783"/>
                  <a:gd name="T10" fmla="*/ 4029 w 12840"/>
                  <a:gd name="T11" fmla="*/ 1010 h 1783"/>
                  <a:gd name="T12" fmla="*/ 35 w 12840"/>
                  <a:gd name="T13" fmla="*/ 145 h 1783"/>
                  <a:gd name="T14" fmla="*/ 35 w 12840"/>
                  <a:gd name="T15" fmla="*/ 145 h 1783"/>
                  <a:gd name="T16" fmla="*/ 77 w 12840"/>
                  <a:gd name="T17" fmla="*/ 48 h 1783"/>
                  <a:gd name="T18" fmla="*/ 12769 w 12840"/>
                  <a:gd name="T19" fmla="*/ 48 h 1783"/>
                  <a:gd name="T20" fmla="*/ 12769 w 12840"/>
                  <a:gd name="T21" fmla="*/ 48 h 1783"/>
                  <a:gd name="T22" fmla="*/ 12821 w 12840"/>
                  <a:gd name="T23" fmla="*/ 131 h 1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840" h="1783">
                    <a:moveTo>
                      <a:pt x="12821" y="131"/>
                    </a:moveTo>
                    <a:lnTo>
                      <a:pt x="12821" y="131"/>
                    </a:lnTo>
                    <a:cubicBezTo>
                      <a:pt x="12022" y="1782"/>
                      <a:pt x="10609" y="341"/>
                      <a:pt x="8781" y="172"/>
                    </a:cubicBezTo>
                    <a:lnTo>
                      <a:pt x="8781" y="172"/>
                    </a:lnTo>
                    <a:cubicBezTo>
                      <a:pt x="6924" y="0"/>
                      <a:pt x="7009" y="468"/>
                      <a:pt x="4029" y="1010"/>
                    </a:cubicBezTo>
                    <a:lnTo>
                      <a:pt x="4029" y="1010"/>
                    </a:lnTo>
                    <a:cubicBezTo>
                      <a:pt x="1513" y="1469"/>
                      <a:pt x="340" y="468"/>
                      <a:pt x="35" y="145"/>
                    </a:cubicBezTo>
                    <a:lnTo>
                      <a:pt x="35" y="145"/>
                    </a:lnTo>
                    <a:cubicBezTo>
                      <a:pt x="0" y="108"/>
                      <a:pt x="27" y="48"/>
                      <a:pt x="77" y="48"/>
                    </a:cubicBezTo>
                    <a:lnTo>
                      <a:pt x="12769" y="48"/>
                    </a:lnTo>
                    <a:lnTo>
                      <a:pt x="12769" y="48"/>
                    </a:lnTo>
                    <a:cubicBezTo>
                      <a:pt x="12811" y="48"/>
                      <a:pt x="12839" y="93"/>
                      <a:pt x="12821" y="1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5" name="Freeform 303">
                <a:extLst>
                  <a:ext uri="{FF2B5EF4-FFF2-40B4-BE49-F238E27FC236}">
                    <a16:creationId xmlns:a16="http://schemas.microsoft.com/office/drawing/2014/main" id="{4192F4F7-4D11-45DB-9243-065F54E27E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0023" y="10638692"/>
                <a:ext cx="15991011" cy="1505683"/>
              </a:xfrm>
              <a:custGeom>
                <a:avLst/>
                <a:gdLst>
                  <a:gd name="T0" fmla="*/ 12815 w 12833"/>
                  <a:gd name="T1" fmla="*/ 91 h 1209"/>
                  <a:gd name="T2" fmla="*/ 12815 w 12833"/>
                  <a:gd name="T3" fmla="*/ 91 h 1209"/>
                  <a:gd name="T4" fmla="*/ 71 w 12833"/>
                  <a:gd name="T5" fmla="*/ 17 h 1209"/>
                  <a:gd name="T6" fmla="*/ 71 w 12833"/>
                  <a:gd name="T7" fmla="*/ 17 h 1209"/>
                  <a:gd name="T8" fmla="*/ 26 w 12833"/>
                  <a:gd name="T9" fmla="*/ 46 h 1209"/>
                  <a:gd name="T10" fmla="*/ 26 w 12833"/>
                  <a:gd name="T11" fmla="*/ 46 h 1209"/>
                  <a:gd name="T12" fmla="*/ 35 w 12833"/>
                  <a:gd name="T13" fmla="*/ 99 h 1209"/>
                  <a:gd name="T14" fmla="*/ 35 w 12833"/>
                  <a:gd name="T15" fmla="*/ 99 h 1209"/>
                  <a:gd name="T16" fmla="*/ 1200 w 12833"/>
                  <a:gd name="T17" fmla="*/ 823 h 1209"/>
                  <a:gd name="T18" fmla="*/ 1200 w 12833"/>
                  <a:gd name="T19" fmla="*/ 823 h 1209"/>
                  <a:gd name="T20" fmla="*/ 4022 w 12833"/>
                  <a:gd name="T21" fmla="*/ 962 h 1209"/>
                  <a:gd name="T22" fmla="*/ 4022 w 12833"/>
                  <a:gd name="T23" fmla="*/ 962 h 1209"/>
                  <a:gd name="T24" fmla="*/ 6470 w 12833"/>
                  <a:gd name="T25" fmla="*/ 376 h 1209"/>
                  <a:gd name="T26" fmla="*/ 6470 w 12833"/>
                  <a:gd name="T27" fmla="*/ 376 h 1209"/>
                  <a:gd name="T28" fmla="*/ 8776 w 12833"/>
                  <a:gd name="T29" fmla="*/ 124 h 1209"/>
                  <a:gd name="T30" fmla="*/ 8776 w 12833"/>
                  <a:gd name="T31" fmla="*/ 124 h 1209"/>
                  <a:gd name="T32" fmla="*/ 10445 w 12833"/>
                  <a:gd name="T33" fmla="*/ 550 h 1209"/>
                  <a:gd name="T34" fmla="*/ 10445 w 12833"/>
                  <a:gd name="T35" fmla="*/ 550 h 1209"/>
                  <a:gd name="T36" fmla="*/ 12806 w 12833"/>
                  <a:gd name="T37" fmla="*/ 87 h 1209"/>
                  <a:gd name="T38" fmla="*/ 12806 w 12833"/>
                  <a:gd name="T39" fmla="*/ 87 h 1209"/>
                  <a:gd name="T40" fmla="*/ 12804 w 12833"/>
                  <a:gd name="T41" fmla="*/ 39 h 1209"/>
                  <a:gd name="T42" fmla="*/ 12804 w 12833"/>
                  <a:gd name="T43" fmla="*/ 39 h 1209"/>
                  <a:gd name="T44" fmla="*/ 12763 w 12833"/>
                  <a:gd name="T45" fmla="*/ 17 h 1209"/>
                  <a:gd name="T46" fmla="*/ 71 w 12833"/>
                  <a:gd name="T47" fmla="*/ 17 h 1209"/>
                  <a:gd name="T48" fmla="*/ 2783 w 12833"/>
                  <a:gd name="T49" fmla="*/ 1097 h 1209"/>
                  <a:gd name="T50" fmla="*/ 2783 w 12833"/>
                  <a:gd name="T51" fmla="*/ 1097 h 1209"/>
                  <a:gd name="T52" fmla="*/ 1194 w 12833"/>
                  <a:gd name="T53" fmla="*/ 839 h 1209"/>
                  <a:gd name="T54" fmla="*/ 1194 w 12833"/>
                  <a:gd name="T55" fmla="*/ 839 h 1209"/>
                  <a:gd name="T56" fmla="*/ 23 w 12833"/>
                  <a:gd name="T57" fmla="*/ 110 h 1209"/>
                  <a:gd name="T58" fmla="*/ 23 w 12833"/>
                  <a:gd name="T59" fmla="*/ 110 h 1209"/>
                  <a:gd name="T60" fmla="*/ 10 w 12833"/>
                  <a:gd name="T61" fmla="*/ 40 h 1209"/>
                  <a:gd name="T62" fmla="*/ 10 w 12833"/>
                  <a:gd name="T63" fmla="*/ 40 h 1209"/>
                  <a:gd name="T64" fmla="*/ 71 w 12833"/>
                  <a:gd name="T65" fmla="*/ 0 h 1209"/>
                  <a:gd name="T66" fmla="*/ 12763 w 12833"/>
                  <a:gd name="T67" fmla="*/ 0 h 1209"/>
                  <a:gd name="T68" fmla="*/ 12763 w 12833"/>
                  <a:gd name="T69" fmla="*/ 0 h 1209"/>
                  <a:gd name="T70" fmla="*/ 12818 w 12833"/>
                  <a:gd name="T71" fmla="*/ 31 h 1209"/>
                  <a:gd name="T72" fmla="*/ 12818 w 12833"/>
                  <a:gd name="T73" fmla="*/ 31 h 1209"/>
                  <a:gd name="T74" fmla="*/ 12822 w 12833"/>
                  <a:gd name="T75" fmla="*/ 94 h 1209"/>
                  <a:gd name="T76" fmla="*/ 12822 w 12833"/>
                  <a:gd name="T77" fmla="*/ 94 h 1209"/>
                  <a:gd name="T78" fmla="*/ 12822 w 12833"/>
                  <a:gd name="T79" fmla="*/ 94 h 1209"/>
                  <a:gd name="T80" fmla="*/ 10439 w 12833"/>
                  <a:gd name="T81" fmla="*/ 566 h 1209"/>
                  <a:gd name="T82" fmla="*/ 10439 w 12833"/>
                  <a:gd name="T83" fmla="*/ 566 h 1209"/>
                  <a:gd name="T84" fmla="*/ 8774 w 12833"/>
                  <a:gd name="T85" fmla="*/ 140 h 1209"/>
                  <a:gd name="T86" fmla="*/ 8774 w 12833"/>
                  <a:gd name="T87" fmla="*/ 140 h 1209"/>
                  <a:gd name="T88" fmla="*/ 6475 w 12833"/>
                  <a:gd name="T89" fmla="*/ 392 h 1209"/>
                  <a:gd name="T90" fmla="*/ 6475 w 12833"/>
                  <a:gd name="T91" fmla="*/ 392 h 1209"/>
                  <a:gd name="T92" fmla="*/ 4024 w 12833"/>
                  <a:gd name="T93" fmla="*/ 979 h 1209"/>
                  <a:gd name="T94" fmla="*/ 4024 w 12833"/>
                  <a:gd name="T95" fmla="*/ 979 h 1209"/>
                  <a:gd name="T96" fmla="*/ 2783 w 12833"/>
                  <a:gd name="T97" fmla="*/ 1097 h 1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2833" h="1209">
                    <a:moveTo>
                      <a:pt x="12815" y="91"/>
                    </a:moveTo>
                    <a:lnTo>
                      <a:pt x="12815" y="91"/>
                    </a:lnTo>
                    <a:close/>
                    <a:moveTo>
                      <a:pt x="71" y="17"/>
                    </a:moveTo>
                    <a:lnTo>
                      <a:pt x="71" y="17"/>
                    </a:lnTo>
                    <a:cubicBezTo>
                      <a:pt x="51" y="17"/>
                      <a:pt x="34" y="28"/>
                      <a:pt x="26" y="46"/>
                    </a:cubicBezTo>
                    <a:lnTo>
                      <a:pt x="26" y="46"/>
                    </a:lnTo>
                    <a:cubicBezTo>
                      <a:pt x="18" y="64"/>
                      <a:pt x="21" y="85"/>
                      <a:pt x="35" y="99"/>
                    </a:cubicBezTo>
                    <a:lnTo>
                      <a:pt x="35" y="99"/>
                    </a:lnTo>
                    <a:cubicBezTo>
                      <a:pt x="197" y="270"/>
                      <a:pt x="563" y="593"/>
                      <a:pt x="1200" y="823"/>
                    </a:cubicBezTo>
                    <a:lnTo>
                      <a:pt x="1200" y="823"/>
                    </a:lnTo>
                    <a:cubicBezTo>
                      <a:pt x="1997" y="1111"/>
                      <a:pt x="2947" y="1158"/>
                      <a:pt x="4022" y="962"/>
                    </a:cubicBezTo>
                    <a:lnTo>
                      <a:pt x="4022" y="962"/>
                    </a:lnTo>
                    <a:cubicBezTo>
                      <a:pt x="5231" y="741"/>
                      <a:pt x="5947" y="530"/>
                      <a:pt x="6470" y="376"/>
                    </a:cubicBezTo>
                    <a:lnTo>
                      <a:pt x="6470" y="376"/>
                    </a:lnTo>
                    <a:cubicBezTo>
                      <a:pt x="7245" y="148"/>
                      <a:pt x="7671" y="22"/>
                      <a:pt x="8776" y="124"/>
                    </a:cubicBezTo>
                    <a:lnTo>
                      <a:pt x="8776" y="124"/>
                    </a:lnTo>
                    <a:cubicBezTo>
                      <a:pt x="9380" y="179"/>
                      <a:pt x="9946" y="376"/>
                      <a:pt x="10445" y="550"/>
                    </a:cubicBezTo>
                    <a:lnTo>
                      <a:pt x="10445" y="550"/>
                    </a:lnTo>
                    <a:cubicBezTo>
                      <a:pt x="11467" y="906"/>
                      <a:pt x="12275" y="1187"/>
                      <a:pt x="12806" y="87"/>
                    </a:cubicBezTo>
                    <a:lnTo>
                      <a:pt x="12806" y="87"/>
                    </a:lnTo>
                    <a:cubicBezTo>
                      <a:pt x="12814" y="72"/>
                      <a:pt x="12813" y="54"/>
                      <a:pt x="12804" y="39"/>
                    </a:cubicBezTo>
                    <a:lnTo>
                      <a:pt x="12804" y="39"/>
                    </a:lnTo>
                    <a:cubicBezTo>
                      <a:pt x="12795" y="25"/>
                      <a:pt x="12780" y="17"/>
                      <a:pt x="12763" y="17"/>
                    </a:cubicBezTo>
                    <a:lnTo>
                      <a:pt x="71" y="17"/>
                    </a:lnTo>
                    <a:close/>
                    <a:moveTo>
                      <a:pt x="2783" y="1097"/>
                    </a:moveTo>
                    <a:lnTo>
                      <a:pt x="2783" y="1097"/>
                    </a:lnTo>
                    <a:cubicBezTo>
                      <a:pt x="2203" y="1097"/>
                      <a:pt x="1671" y="1011"/>
                      <a:pt x="1194" y="839"/>
                    </a:cubicBezTo>
                    <a:lnTo>
                      <a:pt x="1194" y="839"/>
                    </a:lnTo>
                    <a:cubicBezTo>
                      <a:pt x="555" y="608"/>
                      <a:pt x="186" y="283"/>
                      <a:pt x="23" y="110"/>
                    </a:cubicBezTo>
                    <a:lnTo>
                      <a:pt x="23" y="110"/>
                    </a:lnTo>
                    <a:cubicBezTo>
                      <a:pt x="5" y="91"/>
                      <a:pt x="0" y="64"/>
                      <a:pt x="10" y="40"/>
                    </a:cubicBezTo>
                    <a:lnTo>
                      <a:pt x="10" y="40"/>
                    </a:lnTo>
                    <a:cubicBezTo>
                      <a:pt x="21" y="15"/>
                      <a:pt x="44" y="0"/>
                      <a:pt x="71" y="0"/>
                    </a:cubicBezTo>
                    <a:lnTo>
                      <a:pt x="12763" y="0"/>
                    </a:lnTo>
                    <a:lnTo>
                      <a:pt x="12763" y="0"/>
                    </a:lnTo>
                    <a:cubicBezTo>
                      <a:pt x="12785" y="0"/>
                      <a:pt x="12806" y="11"/>
                      <a:pt x="12818" y="31"/>
                    </a:cubicBezTo>
                    <a:lnTo>
                      <a:pt x="12818" y="31"/>
                    </a:lnTo>
                    <a:cubicBezTo>
                      <a:pt x="12830" y="50"/>
                      <a:pt x="12832" y="74"/>
                      <a:pt x="12822" y="94"/>
                    </a:cubicBezTo>
                    <a:lnTo>
                      <a:pt x="12822" y="94"/>
                    </a:lnTo>
                    <a:lnTo>
                      <a:pt x="12822" y="94"/>
                    </a:lnTo>
                    <a:cubicBezTo>
                      <a:pt x="12283" y="1208"/>
                      <a:pt x="11470" y="925"/>
                      <a:pt x="10439" y="566"/>
                    </a:cubicBezTo>
                    <a:lnTo>
                      <a:pt x="10439" y="566"/>
                    </a:lnTo>
                    <a:cubicBezTo>
                      <a:pt x="9941" y="392"/>
                      <a:pt x="9377" y="196"/>
                      <a:pt x="8774" y="140"/>
                    </a:cubicBezTo>
                    <a:lnTo>
                      <a:pt x="8774" y="140"/>
                    </a:lnTo>
                    <a:cubicBezTo>
                      <a:pt x="7673" y="39"/>
                      <a:pt x="7247" y="164"/>
                      <a:pt x="6475" y="392"/>
                    </a:cubicBezTo>
                    <a:lnTo>
                      <a:pt x="6475" y="392"/>
                    </a:lnTo>
                    <a:cubicBezTo>
                      <a:pt x="5951" y="546"/>
                      <a:pt x="5235" y="758"/>
                      <a:pt x="4024" y="979"/>
                    </a:cubicBezTo>
                    <a:lnTo>
                      <a:pt x="4024" y="979"/>
                    </a:lnTo>
                    <a:cubicBezTo>
                      <a:pt x="3589" y="1057"/>
                      <a:pt x="3175" y="1097"/>
                      <a:pt x="2783" y="10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0" name="Grupo 389">
              <a:extLst>
                <a:ext uri="{FF2B5EF4-FFF2-40B4-BE49-F238E27FC236}">
                  <a16:creationId xmlns:a16="http://schemas.microsoft.com/office/drawing/2014/main" id="{771A1904-9CBC-445D-9F3B-115BE1E86300}"/>
                </a:ext>
              </a:extLst>
            </p:cNvPr>
            <p:cNvGrpSpPr/>
            <p:nvPr/>
          </p:nvGrpSpPr>
          <p:grpSpPr>
            <a:xfrm>
              <a:off x="17508171" y="7440490"/>
              <a:ext cx="1214439" cy="3220183"/>
              <a:chOff x="17508171" y="7440490"/>
              <a:chExt cx="1214439" cy="3220183"/>
            </a:xfrm>
          </p:grpSpPr>
          <p:sp>
            <p:nvSpPr>
              <p:cNvPr id="306" name="Freeform 304">
                <a:extLst>
                  <a:ext uri="{FF2B5EF4-FFF2-40B4-BE49-F238E27FC236}">
                    <a16:creationId xmlns:a16="http://schemas.microsoft.com/office/drawing/2014/main" id="{CEBE346C-12ED-4B3C-B5E4-C66AAA105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9161" y="7451481"/>
                <a:ext cx="1192459" cy="3198202"/>
              </a:xfrm>
              <a:custGeom>
                <a:avLst/>
                <a:gdLst>
                  <a:gd name="T0" fmla="*/ 901 w 957"/>
                  <a:gd name="T1" fmla="*/ 581 h 2565"/>
                  <a:gd name="T2" fmla="*/ 817 w 957"/>
                  <a:gd name="T3" fmla="*/ 581 h 2565"/>
                  <a:gd name="T4" fmla="*/ 817 w 957"/>
                  <a:gd name="T5" fmla="*/ 461 h 2565"/>
                  <a:gd name="T6" fmla="*/ 817 w 957"/>
                  <a:gd name="T7" fmla="*/ 461 h 2565"/>
                  <a:gd name="T8" fmla="*/ 752 w 957"/>
                  <a:gd name="T9" fmla="*/ 397 h 2565"/>
                  <a:gd name="T10" fmla="*/ 536 w 957"/>
                  <a:gd name="T11" fmla="*/ 397 h 2565"/>
                  <a:gd name="T12" fmla="*/ 536 w 957"/>
                  <a:gd name="T13" fmla="*/ 58 h 2565"/>
                  <a:gd name="T14" fmla="*/ 536 w 957"/>
                  <a:gd name="T15" fmla="*/ 58 h 2565"/>
                  <a:gd name="T16" fmla="*/ 478 w 957"/>
                  <a:gd name="T17" fmla="*/ 0 h 2565"/>
                  <a:gd name="T18" fmla="*/ 478 w 957"/>
                  <a:gd name="T19" fmla="*/ 0 h 2565"/>
                  <a:gd name="T20" fmla="*/ 420 w 957"/>
                  <a:gd name="T21" fmla="*/ 58 h 2565"/>
                  <a:gd name="T22" fmla="*/ 420 w 957"/>
                  <a:gd name="T23" fmla="*/ 397 h 2565"/>
                  <a:gd name="T24" fmla="*/ 204 w 957"/>
                  <a:gd name="T25" fmla="*/ 397 h 2565"/>
                  <a:gd name="T26" fmla="*/ 204 w 957"/>
                  <a:gd name="T27" fmla="*/ 397 h 2565"/>
                  <a:gd name="T28" fmla="*/ 140 w 957"/>
                  <a:gd name="T29" fmla="*/ 461 h 2565"/>
                  <a:gd name="T30" fmla="*/ 140 w 957"/>
                  <a:gd name="T31" fmla="*/ 581 h 2565"/>
                  <a:gd name="T32" fmla="*/ 54 w 957"/>
                  <a:gd name="T33" fmla="*/ 581 h 2565"/>
                  <a:gd name="T34" fmla="*/ 54 w 957"/>
                  <a:gd name="T35" fmla="*/ 581 h 2565"/>
                  <a:gd name="T36" fmla="*/ 0 w 957"/>
                  <a:gd name="T37" fmla="*/ 636 h 2565"/>
                  <a:gd name="T38" fmla="*/ 0 w 957"/>
                  <a:gd name="T39" fmla="*/ 2564 h 2565"/>
                  <a:gd name="T40" fmla="*/ 956 w 957"/>
                  <a:gd name="T41" fmla="*/ 2564 h 2565"/>
                  <a:gd name="T42" fmla="*/ 956 w 957"/>
                  <a:gd name="T43" fmla="*/ 636 h 2565"/>
                  <a:gd name="T44" fmla="*/ 956 w 957"/>
                  <a:gd name="T45" fmla="*/ 636 h 2565"/>
                  <a:gd name="T46" fmla="*/ 901 w 957"/>
                  <a:gd name="T47" fmla="*/ 581 h 25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957" h="2565">
                    <a:moveTo>
                      <a:pt x="901" y="581"/>
                    </a:moveTo>
                    <a:lnTo>
                      <a:pt x="817" y="581"/>
                    </a:lnTo>
                    <a:lnTo>
                      <a:pt x="817" y="461"/>
                    </a:lnTo>
                    <a:lnTo>
                      <a:pt x="817" y="461"/>
                    </a:lnTo>
                    <a:cubicBezTo>
                      <a:pt x="817" y="425"/>
                      <a:pt x="787" y="397"/>
                      <a:pt x="752" y="397"/>
                    </a:cubicBezTo>
                    <a:lnTo>
                      <a:pt x="536" y="397"/>
                    </a:lnTo>
                    <a:lnTo>
                      <a:pt x="536" y="58"/>
                    </a:lnTo>
                    <a:lnTo>
                      <a:pt x="536" y="58"/>
                    </a:lnTo>
                    <a:cubicBezTo>
                      <a:pt x="536" y="26"/>
                      <a:pt x="510" y="0"/>
                      <a:pt x="478" y="0"/>
                    </a:cubicBezTo>
                    <a:lnTo>
                      <a:pt x="478" y="0"/>
                    </a:lnTo>
                    <a:cubicBezTo>
                      <a:pt x="446" y="0"/>
                      <a:pt x="420" y="26"/>
                      <a:pt x="420" y="58"/>
                    </a:cubicBezTo>
                    <a:lnTo>
                      <a:pt x="420" y="397"/>
                    </a:lnTo>
                    <a:lnTo>
                      <a:pt x="204" y="397"/>
                    </a:lnTo>
                    <a:lnTo>
                      <a:pt x="204" y="397"/>
                    </a:lnTo>
                    <a:cubicBezTo>
                      <a:pt x="168" y="397"/>
                      <a:pt x="140" y="425"/>
                      <a:pt x="140" y="461"/>
                    </a:cubicBezTo>
                    <a:lnTo>
                      <a:pt x="140" y="581"/>
                    </a:lnTo>
                    <a:lnTo>
                      <a:pt x="54" y="581"/>
                    </a:lnTo>
                    <a:lnTo>
                      <a:pt x="54" y="581"/>
                    </a:lnTo>
                    <a:cubicBezTo>
                      <a:pt x="24" y="581"/>
                      <a:pt x="0" y="606"/>
                      <a:pt x="0" y="636"/>
                    </a:cubicBezTo>
                    <a:lnTo>
                      <a:pt x="0" y="2564"/>
                    </a:lnTo>
                    <a:lnTo>
                      <a:pt x="956" y="2564"/>
                    </a:lnTo>
                    <a:lnTo>
                      <a:pt x="956" y="636"/>
                    </a:lnTo>
                    <a:lnTo>
                      <a:pt x="956" y="636"/>
                    </a:lnTo>
                    <a:cubicBezTo>
                      <a:pt x="956" y="606"/>
                      <a:pt x="932" y="581"/>
                      <a:pt x="901" y="5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305">
                <a:extLst>
                  <a:ext uri="{FF2B5EF4-FFF2-40B4-BE49-F238E27FC236}">
                    <a16:creationId xmlns:a16="http://schemas.microsoft.com/office/drawing/2014/main" id="{C95500A3-E1BD-43B8-BA34-F7B234904F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8171" y="7440490"/>
                <a:ext cx="1214439" cy="3220183"/>
              </a:xfrm>
              <a:custGeom>
                <a:avLst/>
                <a:gdLst>
                  <a:gd name="T0" fmla="*/ 16 w 975"/>
                  <a:gd name="T1" fmla="*/ 2564 h 2582"/>
                  <a:gd name="T2" fmla="*/ 957 w 975"/>
                  <a:gd name="T3" fmla="*/ 2564 h 2582"/>
                  <a:gd name="T4" fmla="*/ 957 w 975"/>
                  <a:gd name="T5" fmla="*/ 644 h 2582"/>
                  <a:gd name="T6" fmla="*/ 957 w 975"/>
                  <a:gd name="T7" fmla="*/ 644 h 2582"/>
                  <a:gd name="T8" fmla="*/ 910 w 975"/>
                  <a:gd name="T9" fmla="*/ 597 h 2582"/>
                  <a:gd name="T10" fmla="*/ 826 w 975"/>
                  <a:gd name="T11" fmla="*/ 597 h 2582"/>
                  <a:gd name="T12" fmla="*/ 826 w 975"/>
                  <a:gd name="T13" fmla="*/ 597 h 2582"/>
                  <a:gd name="T14" fmla="*/ 817 w 975"/>
                  <a:gd name="T15" fmla="*/ 589 h 2582"/>
                  <a:gd name="T16" fmla="*/ 817 w 975"/>
                  <a:gd name="T17" fmla="*/ 469 h 2582"/>
                  <a:gd name="T18" fmla="*/ 817 w 975"/>
                  <a:gd name="T19" fmla="*/ 469 h 2582"/>
                  <a:gd name="T20" fmla="*/ 761 w 975"/>
                  <a:gd name="T21" fmla="*/ 413 h 2582"/>
                  <a:gd name="T22" fmla="*/ 545 w 975"/>
                  <a:gd name="T23" fmla="*/ 413 h 2582"/>
                  <a:gd name="T24" fmla="*/ 545 w 975"/>
                  <a:gd name="T25" fmla="*/ 413 h 2582"/>
                  <a:gd name="T26" fmla="*/ 537 w 975"/>
                  <a:gd name="T27" fmla="*/ 405 h 2582"/>
                  <a:gd name="T28" fmla="*/ 537 w 975"/>
                  <a:gd name="T29" fmla="*/ 66 h 2582"/>
                  <a:gd name="T30" fmla="*/ 537 w 975"/>
                  <a:gd name="T31" fmla="*/ 66 h 2582"/>
                  <a:gd name="T32" fmla="*/ 487 w 975"/>
                  <a:gd name="T33" fmla="*/ 17 h 2582"/>
                  <a:gd name="T34" fmla="*/ 487 w 975"/>
                  <a:gd name="T35" fmla="*/ 17 h 2582"/>
                  <a:gd name="T36" fmla="*/ 437 w 975"/>
                  <a:gd name="T37" fmla="*/ 66 h 2582"/>
                  <a:gd name="T38" fmla="*/ 437 w 975"/>
                  <a:gd name="T39" fmla="*/ 405 h 2582"/>
                  <a:gd name="T40" fmla="*/ 437 w 975"/>
                  <a:gd name="T41" fmla="*/ 405 h 2582"/>
                  <a:gd name="T42" fmla="*/ 429 w 975"/>
                  <a:gd name="T43" fmla="*/ 413 h 2582"/>
                  <a:gd name="T44" fmla="*/ 213 w 975"/>
                  <a:gd name="T45" fmla="*/ 413 h 2582"/>
                  <a:gd name="T46" fmla="*/ 213 w 975"/>
                  <a:gd name="T47" fmla="*/ 413 h 2582"/>
                  <a:gd name="T48" fmla="*/ 156 w 975"/>
                  <a:gd name="T49" fmla="*/ 469 h 2582"/>
                  <a:gd name="T50" fmla="*/ 156 w 975"/>
                  <a:gd name="T51" fmla="*/ 589 h 2582"/>
                  <a:gd name="T52" fmla="*/ 156 w 975"/>
                  <a:gd name="T53" fmla="*/ 589 h 2582"/>
                  <a:gd name="T54" fmla="*/ 149 w 975"/>
                  <a:gd name="T55" fmla="*/ 597 h 2582"/>
                  <a:gd name="T56" fmla="*/ 63 w 975"/>
                  <a:gd name="T57" fmla="*/ 597 h 2582"/>
                  <a:gd name="T58" fmla="*/ 63 w 975"/>
                  <a:gd name="T59" fmla="*/ 597 h 2582"/>
                  <a:gd name="T60" fmla="*/ 16 w 975"/>
                  <a:gd name="T61" fmla="*/ 644 h 2582"/>
                  <a:gd name="T62" fmla="*/ 16 w 975"/>
                  <a:gd name="T63" fmla="*/ 2564 h 2582"/>
                  <a:gd name="T64" fmla="*/ 965 w 975"/>
                  <a:gd name="T65" fmla="*/ 2581 h 2582"/>
                  <a:gd name="T66" fmla="*/ 9 w 975"/>
                  <a:gd name="T67" fmla="*/ 2581 h 2582"/>
                  <a:gd name="T68" fmla="*/ 9 w 975"/>
                  <a:gd name="T69" fmla="*/ 2581 h 2582"/>
                  <a:gd name="T70" fmla="*/ 0 w 975"/>
                  <a:gd name="T71" fmla="*/ 2572 h 2582"/>
                  <a:gd name="T72" fmla="*/ 0 w 975"/>
                  <a:gd name="T73" fmla="*/ 644 h 2582"/>
                  <a:gd name="T74" fmla="*/ 0 w 975"/>
                  <a:gd name="T75" fmla="*/ 644 h 2582"/>
                  <a:gd name="T76" fmla="*/ 63 w 975"/>
                  <a:gd name="T77" fmla="*/ 581 h 2582"/>
                  <a:gd name="T78" fmla="*/ 140 w 975"/>
                  <a:gd name="T79" fmla="*/ 581 h 2582"/>
                  <a:gd name="T80" fmla="*/ 140 w 975"/>
                  <a:gd name="T81" fmla="*/ 469 h 2582"/>
                  <a:gd name="T82" fmla="*/ 140 w 975"/>
                  <a:gd name="T83" fmla="*/ 469 h 2582"/>
                  <a:gd name="T84" fmla="*/ 213 w 975"/>
                  <a:gd name="T85" fmla="*/ 396 h 2582"/>
                  <a:gd name="T86" fmla="*/ 421 w 975"/>
                  <a:gd name="T87" fmla="*/ 396 h 2582"/>
                  <a:gd name="T88" fmla="*/ 421 w 975"/>
                  <a:gd name="T89" fmla="*/ 66 h 2582"/>
                  <a:gd name="T90" fmla="*/ 421 w 975"/>
                  <a:gd name="T91" fmla="*/ 66 h 2582"/>
                  <a:gd name="T92" fmla="*/ 487 w 975"/>
                  <a:gd name="T93" fmla="*/ 0 h 2582"/>
                  <a:gd name="T94" fmla="*/ 487 w 975"/>
                  <a:gd name="T95" fmla="*/ 0 h 2582"/>
                  <a:gd name="T96" fmla="*/ 553 w 975"/>
                  <a:gd name="T97" fmla="*/ 66 h 2582"/>
                  <a:gd name="T98" fmla="*/ 553 w 975"/>
                  <a:gd name="T99" fmla="*/ 396 h 2582"/>
                  <a:gd name="T100" fmla="*/ 761 w 975"/>
                  <a:gd name="T101" fmla="*/ 396 h 2582"/>
                  <a:gd name="T102" fmla="*/ 761 w 975"/>
                  <a:gd name="T103" fmla="*/ 396 h 2582"/>
                  <a:gd name="T104" fmla="*/ 833 w 975"/>
                  <a:gd name="T105" fmla="*/ 469 h 2582"/>
                  <a:gd name="T106" fmla="*/ 833 w 975"/>
                  <a:gd name="T107" fmla="*/ 581 h 2582"/>
                  <a:gd name="T108" fmla="*/ 910 w 975"/>
                  <a:gd name="T109" fmla="*/ 581 h 2582"/>
                  <a:gd name="T110" fmla="*/ 910 w 975"/>
                  <a:gd name="T111" fmla="*/ 581 h 2582"/>
                  <a:gd name="T112" fmla="*/ 974 w 975"/>
                  <a:gd name="T113" fmla="*/ 644 h 2582"/>
                  <a:gd name="T114" fmla="*/ 974 w 975"/>
                  <a:gd name="T115" fmla="*/ 2572 h 2582"/>
                  <a:gd name="T116" fmla="*/ 974 w 975"/>
                  <a:gd name="T117" fmla="*/ 2572 h 2582"/>
                  <a:gd name="T118" fmla="*/ 965 w 975"/>
                  <a:gd name="T119" fmla="*/ 2581 h 2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975" h="2582">
                    <a:moveTo>
                      <a:pt x="16" y="2564"/>
                    </a:moveTo>
                    <a:lnTo>
                      <a:pt x="957" y="2564"/>
                    </a:lnTo>
                    <a:lnTo>
                      <a:pt x="957" y="644"/>
                    </a:lnTo>
                    <a:lnTo>
                      <a:pt x="957" y="644"/>
                    </a:lnTo>
                    <a:cubicBezTo>
                      <a:pt x="957" y="619"/>
                      <a:pt x="936" y="597"/>
                      <a:pt x="910" y="597"/>
                    </a:cubicBezTo>
                    <a:lnTo>
                      <a:pt x="826" y="597"/>
                    </a:lnTo>
                    <a:lnTo>
                      <a:pt x="826" y="597"/>
                    </a:lnTo>
                    <a:cubicBezTo>
                      <a:pt x="821" y="597"/>
                      <a:pt x="817" y="594"/>
                      <a:pt x="817" y="589"/>
                    </a:cubicBezTo>
                    <a:lnTo>
                      <a:pt x="817" y="469"/>
                    </a:lnTo>
                    <a:lnTo>
                      <a:pt x="817" y="469"/>
                    </a:lnTo>
                    <a:cubicBezTo>
                      <a:pt x="817" y="438"/>
                      <a:pt x="792" y="413"/>
                      <a:pt x="761" y="413"/>
                    </a:cubicBezTo>
                    <a:lnTo>
                      <a:pt x="545" y="413"/>
                    </a:lnTo>
                    <a:lnTo>
                      <a:pt x="545" y="413"/>
                    </a:lnTo>
                    <a:cubicBezTo>
                      <a:pt x="540" y="413"/>
                      <a:pt x="537" y="409"/>
                      <a:pt x="537" y="405"/>
                    </a:cubicBezTo>
                    <a:lnTo>
                      <a:pt x="537" y="66"/>
                    </a:lnTo>
                    <a:lnTo>
                      <a:pt x="537" y="66"/>
                    </a:lnTo>
                    <a:cubicBezTo>
                      <a:pt x="537" y="39"/>
                      <a:pt x="514" y="17"/>
                      <a:pt x="487" y="17"/>
                    </a:cubicBezTo>
                    <a:lnTo>
                      <a:pt x="487" y="17"/>
                    </a:lnTo>
                    <a:cubicBezTo>
                      <a:pt x="459" y="17"/>
                      <a:pt x="437" y="39"/>
                      <a:pt x="437" y="66"/>
                    </a:cubicBezTo>
                    <a:lnTo>
                      <a:pt x="437" y="405"/>
                    </a:lnTo>
                    <a:lnTo>
                      <a:pt x="437" y="405"/>
                    </a:lnTo>
                    <a:cubicBezTo>
                      <a:pt x="437" y="409"/>
                      <a:pt x="434" y="413"/>
                      <a:pt x="429" y="413"/>
                    </a:cubicBezTo>
                    <a:lnTo>
                      <a:pt x="213" y="413"/>
                    </a:lnTo>
                    <a:lnTo>
                      <a:pt x="213" y="413"/>
                    </a:lnTo>
                    <a:cubicBezTo>
                      <a:pt x="182" y="413"/>
                      <a:pt x="156" y="438"/>
                      <a:pt x="156" y="469"/>
                    </a:cubicBezTo>
                    <a:lnTo>
                      <a:pt x="156" y="589"/>
                    </a:lnTo>
                    <a:lnTo>
                      <a:pt x="156" y="589"/>
                    </a:lnTo>
                    <a:cubicBezTo>
                      <a:pt x="156" y="594"/>
                      <a:pt x="153" y="597"/>
                      <a:pt x="149" y="597"/>
                    </a:cubicBezTo>
                    <a:lnTo>
                      <a:pt x="63" y="597"/>
                    </a:lnTo>
                    <a:lnTo>
                      <a:pt x="63" y="597"/>
                    </a:lnTo>
                    <a:cubicBezTo>
                      <a:pt x="38" y="597"/>
                      <a:pt x="16" y="619"/>
                      <a:pt x="16" y="644"/>
                    </a:cubicBezTo>
                    <a:lnTo>
                      <a:pt x="16" y="2564"/>
                    </a:lnTo>
                    <a:close/>
                    <a:moveTo>
                      <a:pt x="965" y="2581"/>
                    </a:moveTo>
                    <a:lnTo>
                      <a:pt x="9" y="2581"/>
                    </a:lnTo>
                    <a:lnTo>
                      <a:pt x="9" y="2581"/>
                    </a:lnTo>
                    <a:cubicBezTo>
                      <a:pt x="4" y="2581"/>
                      <a:pt x="0" y="2577"/>
                      <a:pt x="0" y="2572"/>
                    </a:cubicBezTo>
                    <a:lnTo>
                      <a:pt x="0" y="644"/>
                    </a:lnTo>
                    <a:lnTo>
                      <a:pt x="0" y="644"/>
                    </a:lnTo>
                    <a:cubicBezTo>
                      <a:pt x="0" y="610"/>
                      <a:pt x="29" y="581"/>
                      <a:pt x="63" y="581"/>
                    </a:cubicBezTo>
                    <a:lnTo>
                      <a:pt x="140" y="581"/>
                    </a:lnTo>
                    <a:lnTo>
                      <a:pt x="140" y="469"/>
                    </a:lnTo>
                    <a:lnTo>
                      <a:pt x="140" y="469"/>
                    </a:lnTo>
                    <a:cubicBezTo>
                      <a:pt x="140" y="429"/>
                      <a:pt x="173" y="396"/>
                      <a:pt x="213" y="396"/>
                    </a:cubicBezTo>
                    <a:lnTo>
                      <a:pt x="421" y="396"/>
                    </a:lnTo>
                    <a:lnTo>
                      <a:pt x="421" y="66"/>
                    </a:lnTo>
                    <a:lnTo>
                      <a:pt x="421" y="66"/>
                    </a:lnTo>
                    <a:cubicBezTo>
                      <a:pt x="421" y="30"/>
                      <a:pt x="450" y="0"/>
                      <a:pt x="487" y="0"/>
                    </a:cubicBezTo>
                    <a:lnTo>
                      <a:pt x="487" y="0"/>
                    </a:lnTo>
                    <a:cubicBezTo>
                      <a:pt x="523" y="0"/>
                      <a:pt x="553" y="30"/>
                      <a:pt x="553" y="66"/>
                    </a:cubicBezTo>
                    <a:lnTo>
                      <a:pt x="553" y="396"/>
                    </a:lnTo>
                    <a:lnTo>
                      <a:pt x="761" y="396"/>
                    </a:lnTo>
                    <a:lnTo>
                      <a:pt x="761" y="396"/>
                    </a:lnTo>
                    <a:cubicBezTo>
                      <a:pt x="801" y="396"/>
                      <a:pt x="833" y="429"/>
                      <a:pt x="833" y="469"/>
                    </a:cubicBezTo>
                    <a:lnTo>
                      <a:pt x="833" y="581"/>
                    </a:lnTo>
                    <a:lnTo>
                      <a:pt x="910" y="581"/>
                    </a:lnTo>
                    <a:lnTo>
                      <a:pt x="910" y="581"/>
                    </a:lnTo>
                    <a:cubicBezTo>
                      <a:pt x="946" y="581"/>
                      <a:pt x="974" y="610"/>
                      <a:pt x="974" y="644"/>
                    </a:cubicBezTo>
                    <a:lnTo>
                      <a:pt x="974" y="2572"/>
                    </a:lnTo>
                    <a:lnTo>
                      <a:pt x="974" y="2572"/>
                    </a:lnTo>
                    <a:cubicBezTo>
                      <a:pt x="974" y="2577"/>
                      <a:pt x="970" y="2581"/>
                      <a:pt x="965" y="25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389" name="Grupo 388">
                <a:extLst>
                  <a:ext uri="{FF2B5EF4-FFF2-40B4-BE49-F238E27FC236}">
                    <a16:creationId xmlns:a16="http://schemas.microsoft.com/office/drawing/2014/main" id="{104BE07E-59C6-4F54-978B-400004BF54AF}"/>
                  </a:ext>
                </a:extLst>
              </p:cNvPr>
              <p:cNvGrpSpPr/>
              <p:nvPr/>
            </p:nvGrpSpPr>
            <p:grpSpPr>
              <a:xfrm>
                <a:off x="17667533" y="8374673"/>
                <a:ext cx="901212" cy="2170599"/>
                <a:chOff x="17667533" y="8374673"/>
                <a:chExt cx="901212" cy="2170599"/>
              </a:xfrm>
            </p:grpSpPr>
            <p:sp>
              <p:nvSpPr>
                <p:cNvPr id="308" name="Freeform 306">
                  <a:extLst>
                    <a:ext uri="{FF2B5EF4-FFF2-40B4-BE49-F238E27FC236}">
                      <a16:creationId xmlns:a16="http://schemas.microsoft.com/office/drawing/2014/main" id="{E2FD13B4-BB1E-4BEA-94D9-18F5EF85465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67533" y="8374673"/>
                  <a:ext cx="351692" cy="439615"/>
                </a:xfrm>
                <a:custGeom>
                  <a:avLst/>
                  <a:gdLst>
                    <a:gd name="T0" fmla="*/ 219 w 281"/>
                    <a:gd name="T1" fmla="*/ 352 h 353"/>
                    <a:gd name="T2" fmla="*/ 60 w 281"/>
                    <a:gd name="T3" fmla="*/ 352 h 353"/>
                    <a:gd name="T4" fmla="*/ 60 w 281"/>
                    <a:gd name="T5" fmla="*/ 352 h 353"/>
                    <a:gd name="T6" fmla="*/ 0 w 281"/>
                    <a:gd name="T7" fmla="*/ 291 h 353"/>
                    <a:gd name="T8" fmla="*/ 0 w 281"/>
                    <a:gd name="T9" fmla="*/ 61 h 353"/>
                    <a:gd name="T10" fmla="*/ 0 w 281"/>
                    <a:gd name="T11" fmla="*/ 61 h 353"/>
                    <a:gd name="T12" fmla="*/ 60 w 281"/>
                    <a:gd name="T13" fmla="*/ 0 h 353"/>
                    <a:gd name="T14" fmla="*/ 219 w 281"/>
                    <a:gd name="T15" fmla="*/ 0 h 353"/>
                    <a:gd name="T16" fmla="*/ 219 w 281"/>
                    <a:gd name="T17" fmla="*/ 0 h 353"/>
                    <a:gd name="T18" fmla="*/ 280 w 281"/>
                    <a:gd name="T19" fmla="*/ 61 h 353"/>
                    <a:gd name="T20" fmla="*/ 280 w 281"/>
                    <a:gd name="T21" fmla="*/ 291 h 353"/>
                    <a:gd name="T22" fmla="*/ 280 w 281"/>
                    <a:gd name="T23" fmla="*/ 291 h 353"/>
                    <a:gd name="T24" fmla="*/ 219 w 281"/>
                    <a:gd name="T25" fmla="*/ 352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1" h="353">
                      <a:moveTo>
                        <a:pt x="219" y="352"/>
                      </a:moveTo>
                      <a:lnTo>
                        <a:pt x="60" y="352"/>
                      </a:lnTo>
                      <a:lnTo>
                        <a:pt x="60" y="352"/>
                      </a:lnTo>
                      <a:cubicBezTo>
                        <a:pt x="27" y="352"/>
                        <a:pt x="0" y="325"/>
                        <a:pt x="0" y="291"/>
                      </a:cubicBezTo>
                      <a:lnTo>
                        <a:pt x="0" y="61"/>
                      </a:lnTo>
                      <a:lnTo>
                        <a:pt x="0" y="61"/>
                      </a:lnTo>
                      <a:cubicBezTo>
                        <a:pt x="0" y="27"/>
                        <a:pt x="27" y="0"/>
                        <a:pt x="60" y="0"/>
                      </a:cubicBezTo>
                      <a:lnTo>
                        <a:pt x="219" y="0"/>
                      </a:lnTo>
                      <a:lnTo>
                        <a:pt x="219" y="0"/>
                      </a:lnTo>
                      <a:cubicBezTo>
                        <a:pt x="253" y="0"/>
                        <a:pt x="280" y="27"/>
                        <a:pt x="280" y="61"/>
                      </a:cubicBezTo>
                      <a:lnTo>
                        <a:pt x="280" y="291"/>
                      </a:lnTo>
                      <a:lnTo>
                        <a:pt x="280" y="291"/>
                      </a:lnTo>
                      <a:cubicBezTo>
                        <a:pt x="280" y="325"/>
                        <a:pt x="253" y="352"/>
                        <a:pt x="219" y="35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9" name="Freeform 307">
                  <a:extLst>
                    <a:ext uri="{FF2B5EF4-FFF2-40B4-BE49-F238E27FC236}">
                      <a16:creationId xmlns:a16="http://schemas.microsoft.com/office/drawing/2014/main" id="{34A8E81D-C46C-4671-A078-19157B9569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67533" y="8951667"/>
                  <a:ext cx="351692" cy="439615"/>
                </a:xfrm>
                <a:custGeom>
                  <a:avLst/>
                  <a:gdLst>
                    <a:gd name="T0" fmla="*/ 219 w 281"/>
                    <a:gd name="T1" fmla="*/ 352 h 353"/>
                    <a:gd name="T2" fmla="*/ 60 w 281"/>
                    <a:gd name="T3" fmla="*/ 352 h 353"/>
                    <a:gd name="T4" fmla="*/ 60 w 281"/>
                    <a:gd name="T5" fmla="*/ 352 h 353"/>
                    <a:gd name="T6" fmla="*/ 0 w 281"/>
                    <a:gd name="T7" fmla="*/ 291 h 353"/>
                    <a:gd name="T8" fmla="*/ 0 w 281"/>
                    <a:gd name="T9" fmla="*/ 60 h 353"/>
                    <a:gd name="T10" fmla="*/ 0 w 281"/>
                    <a:gd name="T11" fmla="*/ 60 h 353"/>
                    <a:gd name="T12" fmla="*/ 60 w 281"/>
                    <a:gd name="T13" fmla="*/ 0 h 353"/>
                    <a:gd name="T14" fmla="*/ 219 w 281"/>
                    <a:gd name="T15" fmla="*/ 0 h 353"/>
                    <a:gd name="T16" fmla="*/ 219 w 281"/>
                    <a:gd name="T17" fmla="*/ 0 h 353"/>
                    <a:gd name="T18" fmla="*/ 280 w 281"/>
                    <a:gd name="T19" fmla="*/ 60 h 353"/>
                    <a:gd name="T20" fmla="*/ 280 w 281"/>
                    <a:gd name="T21" fmla="*/ 291 h 353"/>
                    <a:gd name="T22" fmla="*/ 280 w 281"/>
                    <a:gd name="T23" fmla="*/ 291 h 353"/>
                    <a:gd name="T24" fmla="*/ 219 w 281"/>
                    <a:gd name="T25" fmla="*/ 352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1" h="353">
                      <a:moveTo>
                        <a:pt x="219" y="352"/>
                      </a:moveTo>
                      <a:lnTo>
                        <a:pt x="60" y="352"/>
                      </a:lnTo>
                      <a:lnTo>
                        <a:pt x="60" y="352"/>
                      </a:lnTo>
                      <a:cubicBezTo>
                        <a:pt x="27" y="352"/>
                        <a:pt x="0" y="324"/>
                        <a:pt x="0" y="291"/>
                      </a:cubicBezTo>
                      <a:lnTo>
                        <a:pt x="0" y="60"/>
                      </a:lnTo>
                      <a:lnTo>
                        <a:pt x="0" y="60"/>
                      </a:lnTo>
                      <a:cubicBezTo>
                        <a:pt x="0" y="27"/>
                        <a:pt x="27" y="0"/>
                        <a:pt x="60" y="0"/>
                      </a:cubicBezTo>
                      <a:lnTo>
                        <a:pt x="219" y="0"/>
                      </a:lnTo>
                      <a:lnTo>
                        <a:pt x="219" y="0"/>
                      </a:lnTo>
                      <a:cubicBezTo>
                        <a:pt x="253" y="0"/>
                        <a:pt x="280" y="27"/>
                        <a:pt x="280" y="60"/>
                      </a:cubicBezTo>
                      <a:lnTo>
                        <a:pt x="280" y="291"/>
                      </a:lnTo>
                      <a:lnTo>
                        <a:pt x="280" y="291"/>
                      </a:lnTo>
                      <a:cubicBezTo>
                        <a:pt x="280" y="324"/>
                        <a:pt x="253" y="352"/>
                        <a:pt x="219" y="35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0" name="Freeform 308">
                  <a:extLst>
                    <a:ext uri="{FF2B5EF4-FFF2-40B4-BE49-F238E27FC236}">
                      <a16:creationId xmlns:a16="http://schemas.microsoft.com/office/drawing/2014/main" id="{0D27ED4A-258C-4C1A-BF54-BAEEE0A2BBC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67533" y="9528663"/>
                  <a:ext cx="351692" cy="439615"/>
                </a:xfrm>
                <a:custGeom>
                  <a:avLst/>
                  <a:gdLst>
                    <a:gd name="T0" fmla="*/ 219 w 281"/>
                    <a:gd name="T1" fmla="*/ 351 h 352"/>
                    <a:gd name="T2" fmla="*/ 60 w 281"/>
                    <a:gd name="T3" fmla="*/ 351 h 352"/>
                    <a:gd name="T4" fmla="*/ 60 w 281"/>
                    <a:gd name="T5" fmla="*/ 351 h 352"/>
                    <a:gd name="T6" fmla="*/ 0 w 281"/>
                    <a:gd name="T7" fmla="*/ 291 h 352"/>
                    <a:gd name="T8" fmla="*/ 0 w 281"/>
                    <a:gd name="T9" fmla="*/ 60 h 352"/>
                    <a:gd name="T10" fmla="*/ 0 w 281"/>
                    <a:gd name="T11" fmla="*/ 60 h 352"/>
                    <a:gd name="T12" fmla="*/ 60 w 281"/>
                    <a:gd name="T13" fmla="*/ 0 h 352"/>
                    <a:gd name="T14" fmla="*/ 219 w 281"/>
                    <a:gd name="T15" fmla="*/ 0 h 352"/>
                    <a:gd name="T16" fmla="*/ 219 w 281"/>
                    <a:gd name="T17" fmla="*/ 0 h 352"/>
                    <a:gd name="T18" fmla="*/ 280 w 281"/>
                    <a:gd name="T19" fmla="*/ 60 h 352"/>
                    <a:gd name="T20" fmla="*/ 280 w 281"/>
                    <a:gd name="T21" fmla="*/ 291 h 352"/>
                    <a:gd name="T22" fmla="*/ 280 w 281"/>
                    <a:gd name="T23" fmla="*/ 291 h 352"/>
                    <a:gd name="T24" fmla="*/ 219 w 281"/>
                    <a:gd name="T25" fmla="*/ 35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1" h="352">
                      <a:moveTo>
                        <a:pt x="219" y="351"/>
                      </a:moveTo>
                      <a:lnTo>
                        <a:pt x="60" y="351"/>
                      </a:lnTo>
                      <a:lnTo>
                        <a:pt x="60" y="351"/>
                      </a:lnTo>
                      <a:cubicBezTo>
                        <a:pt x="27" y="351"/>
                        <a:pt x="0" y="324"/>
                        <a:pt x="0" y="291"/>
                      </a:cubicBezTo>
                      <a:lnTo>
                        <a:pt x="0" y="60"/>
                      </a:lnTo>
                      <a:lnTo>
                        <a:pt x="0" y="60"/>
                      </a:lnTo>
                      <a:cubicBezTo>
                        <a:pt x="0" y="26"/>
                        <a:pt x="27" y="0"/>
                        <a:pt x="60" y="0"/>
                      </a:cubicBezTo>
                      <a:lnTo>
                        <a:pt x="219" y="0"/>
                      </a:lnTo>
                      <a:lnTo>
                        <a:pt x="219" y="0"/>
                      </a:lnTo>
                      <a:cubicBezTo>
                        <a:pt x="253" y="0"/>
                        <a:pt x="280" y="26"/>
                        <a:pt x="280" y="60"/>
                      </a:cubicBezTo>
                      <a:lnTo>
                        <a:pt x="280" y="291"/>
                      </a:lnTo>
                      <a:lnTo>
                        <a:pt x="280" y="291"/>
                      </a:lnTo>
                      <a:cubicBezTo>
                        <a:pt x="280" y="324"/>
                        <a:pt x="253" y="351"/>
                        <a:pt x="219" y="351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1" name="Freeform 309">
                  <a:extLst>
                    <a:ext uri="{FF2B5EF4-FFF2-40B4-BE49-F238E27FC236}">
                      <a16:creationId xmlns:a16="http://schemas.microsoft.com/office/drawing/2014/main" id="{D91B2E3A-85B8-4CB3-A4A9-5348868A76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67533" y="10105657"/>
                  <a:ext cx="351692" cy="439615"/>
                </a:xfrm>
                <a:custGeom>
                  <a:avLst/>
                  <a:gdLst>
                    <a:gd name="T0" fmla="*/ 219 w 281"/>
                    <a:gd name="T1" fmla="*/ 352 h 353"/>
                    <a:gd name="T2" fmla="*/ 60 w 281"/>
                    <a:gd name="T3" fmla="*/ 352 h 353"/>
                    <a:gd name="T4" fmla="*/ 60 w 281"/>
                    <a:gd name="T5" fmla="*/ 352 h 353"/>
                    <a:gd name="T6" fmla="*/ 0 w 281"/>
                    <a:gd name="T7" fmla="*/ 292 h 353"/>
                    <a:gd name="T8" fmla="*/ 0 w 281"/>
                    <a:gd name="T9" fmla="*/ 61 h 353"/>
                    <a:gd name="T10" fmla="*/ 0 w 281"/>
                    <a:gd name="T11" fmla="*/ 61 h 353"/>
                    <a:gd name="T12" fmla="*/ 60 w 281"/>
                    <a:gd name="T13" fmla="*/ 0 h 353"/>
                    <a:gd name="T14" fmla="*/ 219 w 281"/>
                    <a:gd name="T15" fmla="*/ 0 h 353"/>
                    <a:gd name="T16" fmla="*/ 219 w 281"/>
                    <a:gd name="T17" fmla="*/ 0 h 353"/>
                    <a:gd name="T18" fmla="*/ 280 w 281"/>
                    <a:gd name="T19" fmla="*/ 61 h 353"/>
                    <a:gd name="T20" fmla="*/ 280 w 281"/>
                    <a:gd name="T21" fmla="*/ 292 h 353"/>
                    <a:gd name="T22" fmla="*/ 280 w 281"/>
                    <a:gd name="T23" fmla="*/ 292 h 353"/>
                    <a:gd name="T24" fmla="*/ 219 w 281"/>
                    <a:gd name="T25" fmla="*/ 352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1" h="353">
                      <a:moveTo>
                        <a:pt x="219" y="352"/>
                      </a:moveTo>
                      <a:lnTo>
                        <a:pt x="60" y="352"/>
                      </a:lnTo>
                      <a:lnTo>
                        <a:pt x="60" y="352"/>
                      </a:lnTo>
                      <a:cubicBezTo>
                        <a:pt x="27" y="352"/>
                        <a:pt x="0" y="325"/>
                        <a:pt x="0" y="292"/>
                      </a:cubicBezTo>
                      <a:lnTo>
                        <a:pt x="0" y="61"/>
                      </a:lnTo>
                      <a:lnTo>
                        <a:pt x="0" y="61"/>
                      </a:lnTo>
                      <a:cubicBezTo>
                        <a:pt x="0" y="28"/>
                        <a:pt x="27" y="0"/>
                        <a:pt x="60" y="0"/>
                      </a:cubicBezTo>
                      <a:lnTo>
                        <a:pt x="219" y="0"/>
                      </a:lnTo>
                      <a:lnTo>
                        <a:pt x="219" y="0"/>
                      </a:lnTo>
                      <a:cubicBezTo>
                        <a:pt x="253" y="0"/>
                        <a:pt x="280" y="28"/>
                        <a:pt x="280" y="61"/>
                      </a:cubicBezTo>
                      <a:lnTo>
                        <a:pt x="280" y="292"/>
                      </a:lnTo>
                      <a:lnTo>
                        <a:pt x="280" y="292"/>
                      </a:lnTo>
                      <a:cubicBezTo>
                        <a:pt x="280" y="325"/>
                        <a:pt x="253" y="352"/>
                        <a:pt x="219" y="35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2" name="Freeform 310">
                  <a:extLst>
                    <a:ext uri="{FF2B5EF4-FFF2-40B4-BE49-F238E27FC236}">
                      <a16:creationId xmlns:a16="http://schemas.microsoft.com/office/drawing/2014/main" id="{199294AC-5D85-40DD-AC90-4BC045B114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17053" y="8374673"/>
                  <a:ext cx="351692" cy="439615"/>
                </a:xfrm>
                <a:custGeom>
                  <a:avLst/>
                  <a:gdLst>
                    <a:gd name="T0" fmla="*/ 219 w 281"/>
                    <a:gd name="T1" fmla="*/ 352 h 353"/>
                    <a:gd name="T2" fmla="*/ 61 w 281"/>
                    <a:gd name="T3" fmla="*/ 352 h 353"/>
                    <a:gd name="T4" fmla="*/ 61 w 281"/>
                    <a:gd name="T5" fmla="*/ 352 h 353"/>
                    <a:gd name="T6" fmla="*/ 0 w 281"/>
                    <a:gd name="T7" fmla="*/ 291 h 353"/>
                    <a:gd name="T8" fmla="*/ 0 w 281"/>
                    <a:gd name="T9" fmla="*/ 61 h 353"/>
                    <a:gd name="T10" fmla="*/ 0 w 281"/>
                    <a:gd name="T11" fmla="*/ 61 h 353"/>
                    <a:gd name="T12" fmla="*/ 61 w 281"/>
                    <a:gd name="T13" fmla="*/ 0 h 353"/>
                    <a:gd name="T14" fmla="*/ 219 w 281"/>
                    <a:gd name="T15" fmla="*/ 0 h 353"/>
                    <a:gd name="T16" fmla="*/ 219 w 281"/>
                    <a:gd name="T17" fmla="*/ 0 h 353"/>
                    <a:gd name="T18" fmla="*/ 280 w 281"/>
                    <a:gd name="T19" fmla="*/ 61 h 353"/>
                    <a:gd name="T20" fmla="*/ 280 w 281"/>
                    <a:gd name="T21" fmla="*/ 291 h 353"/>
                    <a:gd name="T22" fmla="*/ 280 w 281"/>
                    <a:gd name="T23" fmla="*/ 291 h 353"/>
                    <a:gd name="T24" fmla="*/ 219 w 281"/>
                    <a:gd name="T25" fmla="*/ 352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1" h="353">
                      <a:moveTo>
                        <a:pt x="219" y="352"/>
                      </a:moveTo>
                      <a:lnTo>
                        <a:pt x="61" y="352"/>
                      </a:lnTo>
                      <a:lnTo>
                        <a:pt x="61" y="352"/>
                      </a:lnTo>
                      <a:cubicBezTo>
                        <a:pt x="27" y="352"/>
                        <a:pt x="0" y="325"/>
                        <a:pt x="0" y="291"/>
                      </a:cubicBezTo>
                      <a:lnTo>
                        <a:pt x="0" y="61"/>
                      </a:lnTo>
                      <a:lnTo>
                        <a:pt x="0" y="61"/>
                      </a:lnTo>
                      <a:cubicBezTo>
                        <a:pt x="0" y="27"/>
                        <a:pt x="27" y="0"/>
                        <a:pt x="61" y="0"/>
                      </a:cubicBezTo>
                      <a:lnTo>
                        <a:pt x="219" y="0"/>
                      </a:lnTo>
                      <a:lnTo>
                        <a:pt x="219" y="0"/>
                      </a:lnTo>
                      <a:cubicBezTo>
                        <a:pt x="253" y="0"/>
                        <a:pt x="280" y="27"/>
                        <a:pt x="280" y="61"/>
                      </a:cubicBezTo>
                      <a:lnTo>
                        <a:pt x="280" y="291"/>
                      </a:lnTo>
                      <a:lnTo>
                        <a:pt x="280" y="291"/>
                      </a:lnTo>
                      <a:cubicBezTo>
                        <a:pt x="280" y="325"/>
                        <a:pt x="253" y="352"/>
                        <a:pt x="219" y="35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3" name="Freeform 311">
                  <a:extLst>
                    <a:ext uri="{FF2B5EF4-FFF2-40B4-BE49-F238E27FC236}">
                      <a16:creationId xmlns:a16="http://schemas.microsoft.com/office/drawing/2014/main" id="{92DB6BF9-A718-4CB1-AD0B-68C9202BAB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17053" y="8951667"/>
                  <a:ext cx="351692" cy="439615"/>
                </a:xfrm>
                <a:custGeom>
                  <a:avLst/>
                  <a:gdLst>
                    <a:gd name="T0" fmla="*/ 219 w 281"/>
                    <a:gd name="T1" fmla="*/ 352 h 353"/>
                    <a:gd name="T2" fmla="*/ 61 w 281"/>
                    <a:gd name="T3" fmla="*/ 352 h 353"/>
                    <a:gd name="T4" fmla="*/ 61 w 281"/>
                    <a:gd name="T5" fmla="*/ 352 h 353"/>
                    <a:gd name="T6" fmla="*/ 0 w 281"/>
                    <a:gd name="T7" fmla="*/ 291 h 353"/>
                    <a:gd name="T8" fmla="*/ 0 w 281"/>
                    <a:gd name="T9" fmla="*/ 60 h 353"/>
                    <a:gd name="T10" fmla="*/ 0 w 281"/>
                    <a:gd name="T11" fmla="*/ 60 h 353"/>
                    <a:gd name="T12" fmla="*/ 61 w 281"/>
                    <a:gd name="T13" fmla="*/ 0 h 353"/>
                    <a:gd name="T14" fmla="*/ 219 w 281"/>
                    <a:gd name="T15" fmla="*/ 0 h 353"/>
                    <a:gd name="T16" fmla="*/ 219 w 281"/>
                    <a:gd name="T17" fmla="*/ 0 h 353"/>
                    <a:gd name="T18" fmla="*/ 280 w 281"/>
                    <a:gd name="T19" fmla="*/ 60 h 353"/>
                    <a:gd name="T20" fmla="*/ 280 w 281"/>
                    <a:gd name="T21" fmla="*/ 291 h 353"/>
                    <a:gd name="T22" fmla="*/ 280 w 281"/>
                    <a:gd name="T23" fmla="*/ 291 h 353"/>
                    <a:gd name="T24" fmla="*/ 219 w 281"/>
                    <a:gd name="T25" fmla="*/ 352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1" h="353">
                      <a:moveTo>
                        <a:pt x="219" y="352"/>
                      </a:moveTo>
                      <a:lnTo>
                        <a:pt x="61" y="352"/>
                      </a:lnTo>
                      <a:lnTo>
                        <a:pt x="61" y="352"/>
                      </a:lnTo>
                      <a:cubicBezTo>
                        <a:pt x="27" y="352"/>
                        <a:pt x="0" y="324"/>
                        <a:pt x="0" y="291"/>
                      </a:cubicBezTo>
                      <a:lnTo>
                        <a:pt x="0" y="60"/>
                      </a:lnTo>
                      <a:lnTo>
                        <a:pt x="0" y="60"/>
                      </a:lnTo>
                      <a:cubicBezTo>
                        <a:pt x="0" y="27"/>
                        <a:pt x="27" y="0"/>
                        <a:pt x="61" y="0"/>
                      </a:cubicBezTo>
                      <a:lnTo>
                        <a:pt x="219" y="0"/>
                      </a:lnTo>
                      <a:lnTo>
                        <a:pt x="219" y="0"/>
                      </a:lnTo>
                      <a:cubicBezTo>
                        <a:pt x="253" y="0"/>
                        <a:pt x="280" y="27"/>
                        <a:pt x="280" y="60"/>
                      </a:cubicBezTo>
                      <a:lnTo>
                        <a:pt x="280" y="291"/>
                      </a:lnTo>
                      <a:lnTo>
                        <a:pt x="280" y="291"/>
                      </a:lnTo>
                      <a:cubicBezTo>
                        <a:pt x="280" y="324"/>
                        <a:pt x="253" y="352"/>
                        <a:pt x="219" y="35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4" name="Freeform 312">
                  <a:extLst>
                    <a:ext uri="{FF2B5EF4-FFF2-40B4-BE49-F238E27FC236}">
                      <a16:creationId xmlns:a16="http://schemas.microsoft.com/office/drawing/2014/main" id="{739FA185-8A27-4627-AB50-346C194C07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17053" y="9528663"/>
                  <a:ext cx="351692" cy="439615"/>
                </a:xfrm>
                <a:custGeom>
                  <a:avLst/>
                  <a:gdLst>
                    <a:gd name="T0" fmla="*/ 219 w 281"/>
                    <a:gd name="T1" fmla="*/ 351 h 352"/>
                    <a:gd name="T2" fmla="*/ 61 w 281"/>
                    <a:gd name="T3" fmla="*/ 351 h 352"/>
                    <a:gd name="T4" fmla="*/ 61 w 281"/>
                    <a:gd name="T5" fmla="*/ 351 h 352"/>
                    <a:gd name="T6" fmla="*/ 0 w 281"/>
                    <a:gd name="T7" fmla="*/ 291 h 352"/>
                    <a:gd name="T8" fmla="*/ 0 w 281"/>
                    <a:gd name="T9" fmla="*/ 60 h 352"/>
                    <a:gd name="T10" fmla="*/ 0 w 281"/>
                    <a:gd name="T11" fmla="*/ 60 h 352"/>
                    <a:gd name="T12" fmla="*/ 61 w 281"/>
                    <a:gd name="T13" fmla="*/ 0 h 352"/>
                    <a:gd name="T14" fmla="*/ 219 w 281"/>
                    <a:gd name="T15" fmla="*/ 0 h 352"/>
                    <a:gd name="T16" fmla="*/ 219 w 281"/>
                    <a:gd name="T17" fmla="*/ 0 h 352"/>
                    <a:gd name="T18" fmla="*/ 280 w 281"/>
                    <a:gd name="T19" fmla="*/ 60 h 352"/>
                    <a:gd name="T20" fmla="*/ 280 w 281"/>
                    <a:gd name="T21" fmla="*/ 291 h 352"/>
                    <a:gd name="T22" fmla="*/ 280 w 281"/>
                    <a:gd name="T23" fmla="*/ 291 h 352"/>
                    <a:gd name="T24" fmla="*/ 219 w 281"/>
                    <a:gd name="T25" fmla="*/ 351 h 3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1" h="352">
                      <a:moveTo>
                        <a:pt x="219" y="351"/>
                      </a:moveTo>
                      <a:lnTo>
                        <a:pt x="61" y="351"/>
                      </a:lnTo>
                      <a:lnTo>
                        <a:pt x="61" y="351"/>
                      </a:lnTo>
                      <a:cubicBezTo>
                        <a:pt x="27" y="351"/>
                        <a:pt x="0" y="324"/>
                        <a:pt x="0" y="291"/>
                      </a:cubicBezTo>
                      <a:lnTo>
                        <a:pt x="0" y="60"/>
                      </a:lnTo>
                      <a:lnTo>
                        <a:pt x="0" y="60"/>
                      </a:lnTo>
                      <a:cubicBezTo>
                        <a:pt x="0" y="26"/>
                        <a:pt x="27" y="0"/>
                        <a:pt x="61" y="0"/>
                      </a:cubicBezTo>
                      <a:lnTo>
                        <a:pt x="219" y="0"/>
                      </a:lnTo>
                      <a:lnTo>
                        <a:pt x="219" y="0"/>
                      </a:lnTo>
                      <a:cubicBezTo>
                        <a:pt x="253" y="0"/>
                        <a:pt x="280" y="26"/>
                        <a:pt x="280" y="60"/>
                      </a:cubicBezTo>
                      <a:lnTo>
                        <a:pt x="280" y="291"/>
                      </a:lnTo>
                      <a:lnTo>
                        <a:pt x="280" y="291"/>
                      </a:lnTo>
                      <a:cubicBezTo>
                        <a:pt x="280" y="324"/>
                        <a:pt x="253" y="351"/>
                        <a:pt x="219" y="351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5" name="Freeform 313">
                  <a:extLst>
                    <a:ext uri="{FF2B5EF4-FFF2-40B4-BE49-F238E27FC236}">
                      <a16:creationId xmlns:a16="http://schemas.microsoft.com/office/drawing/2014/main" id="{8709C8F3-A4CD-4639-A051-D15E23E85A0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17053" y="10105657"/>
                  <a:ext cx="351692" cy="439615"/>
                </a:xfrm>
                <a:custGeom>
                  <a:avLst/>
                  <a:gdLst>
                    <a:gd name="T0" fmla="*/ 219 w 281"/>
                    <a:gd name="T1" fmla="*/ 352 h 353"/>
                    <a:gd name="T2" fmla="*/ 61 w 281"/>
                    <a:gd name="T3" fmla="*/ 352 h 353"/>
                    <a:gd name="T4" fmla="*/ 61 w 281"/>
                    <a:gd name="T5" fmla="*/ 352 h 353"/>
                    <a:gd name="T6" fmla="*/ 0 w 281"/>
                    <a:gd name="T7" fmla="*/ 292 h 353"/>
                    <a:gd name="T8" fmla="*/ 0 w 281"/>
                    <a:gd name="T9" fmla="*/ 61 h 353"/>
                    <a:gd name="T10" fmla="*/ 0 w 281"/>
                    <a:gd name="T11" fmla="*/ 61 h 353"/>
                    <a:gd name="T12" fmla="*/ 61 w 281"/>
                    <a:gd name="T13" fmla="*/ 0 h 353"/>
                    <a:gd name="T14" fmla="*/ 219 w 281"/>
                    <a:gd name="T15" fmla="*/ 0 h 353"/>
                    <a:gd name="T16" fmla="*/ 219 w 281"/>
                    <a:gd name="T17" fmla="*/ 0 h 353"/>
                    <a:gd name="T18" fmla="*/ 280 w 281"/>
                    <a:gd name="T19" fmla="*/ 61 h 353"/>
                    <a:gd name="T20" fmla="*/ 280 w 281"/>
                    <a:gd name="T21" fmla="*/ 292 h 353"/>
                    <a:gd name="T22" fmla="*/ 280 w 281"/>
                    <a:gd name="T23" fmla="*/ 292 h 353"/>
                    <a:gd name="T24" fmla="*/ 219 w 281"/>
                    <a:gd name="T25" fmla="*/ 352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1" h="353">
                      <a:moveTo>
                        <a:pt x="219" y="352"/>
                      </a:moveTo>
                      <a:lnTo>
                        <a:pt x="61" y="352"/>
                      </a:lnTo>
                      <a:lnTo>
                        <a:pt x="61" y="352"/>
                      </a:lnTo>
                      <a:cubicBezTo>
                        <a:pt x="27" y="352"/>
                        <a:pt x="0" y="325"/>
                        <a:pt x="0" y="292"/>
                      </a:cubicBezTo>
                      <a:lnTo>
                        <a:pt x="0" y="61"/>
                      </a:lnTo>
                      <a:lnTo>
                        <a:pt x="0" y="61"/>
                      </a:lnTo>
                      <a:cubicBezTo>
                        <a:pt x="0" y="28"/>
                        <a:pt x="27" y="0"/>
                        <a:pt x="61" y="0"/>
                      </a:cubicBezTo>
                      <a:lnTo>
                        <a:pt x="219" y="0"/>
                      </a:lnTo>
                      <a:lnTo>
                        <a:pt x="219" y="0"/>
                      </a:lnTo>
                      <a:cubicBezTo>
                        <a:pt x="253" y="0"/>
                        <a:pt x="280" y="28"/>
                        <a:pt x="280" y="61"/>
                      </a:cubicBezTo>
                      <a:lnTo>
                        <a:pt x="280" y="292"/>
                      </a:lnTo>
                      <a:lnTo>
                        <a:pt x="280" y="292"/>
                      </a:lnTo>
                      <a:cubicBezTo>
                        <a:pt x="280" y="325"/>
                        <a:pt x="253" y="352"/>
                        <a:pt x="219" y="35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388" name="Grupo 387">
              <a:extLst>
                <a:ext uri="{FF2B5EF4-FFF2-40B4-BE49-F238E27FC236}">
                  <a16:creationId xmlns:a16="http://schemas.microsoft.com/office/drawing/2014/main" id="{DB7CC567-F0A4-4059-8F54-66BFCDB0439F}"/>
                </a:ext>
              </a:extLst>
            </p:cNvPr>
            <p:cNvGrpSpPr/>
            <p:nvPr/>
          </p:nvGrpSpPr>
          <p:grpSpPr>
            <a:xfrm>
              <a:off x="19123758" y="7275635"/>
              <a:ext cx="1544151" cy="3385038"/>
              <a:chOff x="19123758" y="7275635"/>
              <a:chExt cx="1544151" cy="3385038"/>
            </a:xfrm>
          </p:grpSpPr>
          <p:sp>
            <p:nvSpPr>
              <p:cNvPr id="316" name="Freeform 314">
                <a:extLst>
                  <a:ext uri="{FF2B5EF4-FFF2-40B4-BE49-F238E27FC236}">
                    <a16:creationId xmlns:a16="http://schemas.microsoft.com/office/drawing/2014/main" id="{E2931DC1-C83A-412B-992B-92DD33B7E8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77623" y="7539404"/>
                <a:ext cx="1236420" cy="3110279"/>
              </a:xfrm>
              <a:custGeom>
                <a:avLst/>
                <a:gdLst>
                  <a:gd name="T0" fmla="*/ 993 w 994"/>
                  <a:gd name="T1" fmla="*/ 2496 h 2497"/>
                  <a:gd name="T2" fmla="*/ 0 w 994"/>
                  <a:gd name="T3" fmla="*/ 2496 h 2497"/>
                  <a:gd name="T4" fmla="*/ 0 w 994"/>
                  <a:gd name="T5" fmla="*/ 0 h 2497"/>
                  <a:gd name="T6" fmla="*/ 993 w 994"/>
                  <a:gd name="T7" fmla="*/ 0 h 2497"/>
                  <a:gd name="T8" fmla="*/ 993 w 994"/>
                  <a:gd name="T9" fmla="*/ 2496 h 2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994" h="2497">
                    <a:moveTo>
                      <a:pt x="993" y="2496"/>
                    </a:moveTo>
                    <a:lnTo>
                      <a:pt x="0" y="2496"/>
                    </a:lnTo>
                    <a:lnTo>
                      <a:pt x="0" y="0"/>
                    </a:lnTo>
                    <a:lnTo>
                      <a:pt x="993" y="0"/>
                    </a:lnTo>
                    <a:lnTo>
                      <a:pt x="993" y="249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7" name="Freeform 315">
                <a:extLst>
                  <a:ext uri="{FF2B5EF4-FFF2-40B4-BE49-F238E27FC236}">
                    <a16:creationId xmlns:a16="http://schemas.microsoft.com/office/drawing/2014/main" id="{A432841C-6FB2-4DF2-BF7A-01C9ADDAE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6633" y="7528413"/>
                <a:ext cx="1258401" cy="3132260"/>
              </a:xfrm>
              <a:custGeom>
                <a:avLst/>
                <a:gdLst>
                  <a:gd name="T0" fmla="*/ 17 w 1011"/>
                  <a:gd name="T1" fmla="*/ 2497 h 2515"/>
                  <a:gd name="T2" fmla="*/ 994 w 1011"/>
                  <a:gd name="T3" fmla="*/ 2497 h 2515"/>
                  <a:gd name="T4" fmla="*/ 994 w 1011"/>
                  <a:gd name="T5" fmla="*/ 17 h 2515"/>
                  <a:gd name="T6" fmla="*/ 17 w 1011"/>
                  <a:gd name="T7" fmla="*/ 17 h 2515"/>
                  <a:gd name="T8" fmla="*/ 17 w 1011"/>
                  <a:gd name="T9" fmla="*/ 2497 h 2515"/>
                  <a:gd name="T10" fmla="*/ 1002 w 1011"/>
                  <a:gd name="T11" fmla="*/ 2514 h 2515"/>
                  <a:gd name="T12" fmla="*/ 9 w 1011"/>
                  <a:gd name="T13" fmla="*/ 2514 h 2515"/>
                  <a:gd name="T14" fmla="*/ 9 w 1011"/>
                  <a:gd name="T15" fmla="*/ 2514 h 2515"/>
                  <a:gd name="T16" fmla="*/ 0 w 1011"/>
                  <a:gd name="T17" fmla="*/ 2505 h 2515"/>
                  <a:gd name="T18" fmla="*/ 0 w 1011"/>
                  <a:gd name="T19" fmla="*/ 9 h 2515"/>
                  <a:gd name="T20" fmla="*/ 0 w 1011"/>
                  <a:gd name="T21" fmla="*/ 9 h 2515"/>
                  <a:gd name="T22" fmla="*/ 9 w 1011"/>
                  <a:gd name="T23" fmla="*/ 0 h 2515"/>
                  <a:gd name="T24" fmla="*/ 1002 w 1011"/>
                  <a:gd name="T25" fmla="*/ 0 h 2515"/>
                  <a:gd name="T26" fmla="*/ 1002 w 1011"/>
                  <a:gd name="T27" fmla="*/ 0 h 2515"/>
                  <a:gd name="T28" fmla="*/ 1010 w 1011"/>
                  <a:gd name="T29" fmla="*/ 9 h 2515"/>
                  <a:gd name="T30" fmla="*/ 1010 w 1011"/>
                  <a:gd name="T31" fmla="*/ 2505 h 2515"/>
                  <a:gd name="T32" fmla="*/ 1010 w 1011"/>
                  <a:gd name="T33" fmla="*/ 2505 h 2515"/>
                  <a:gd name="T34" fmla="*/ 1002 w 1011"/>
                  <a:gd name="T35" fmla="*/ 2514 h 2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11" h="2515">
                    <a:moveTo>
                      <a:pt x="17" y="2497"/>
                    </a:moveTo>
                    <a:lnTo>
                      <a:pt x="994" y="2497"/>
                    </a:lnTo>
                    <a:lnTo>
                      <a:pt x="994" y="17"/>
                    </a:lnTo>
                    <a:lnTo>
                      <a:pt x="17" y="17"/>
                    </a:lnTo>
                    <a:lnTo>
                      <a:pt x="17" y="2497"/>
                    </a:lnTo>
                    <a:close/>
                    <a:moveTo>
                      <a:pt x="1002" y="2514"/>
                    </a:moveTo>
                    <a:lnTo>
                      <a:pt x="9" y="2514"/>
                    </a:lnTo>
                    <a:lnTo>
                      <a:pt x="9" y="2514"/>
                    </a:lnTo>
                    <a:cubicBezTo>
                      <a:pt x="4" y="2514"/>
                      <a:pt x="0" y="2510"/>
                      <a:pt x="0" y="2505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4"/>
                      <a:pt x="4" y="0"/>
                      <a:pt x="9" y="0"/>
                    </a:cubicBezTo>
                    <a:lnTo>
                      <a:pt x="1002" y="0"/>
                    </a:lnTo>
                    <a:lnTo>
                      <a:pt x="1002" y="0"/>
                    </a:lnTo>
                    <a:cubicBezTo>
                      <a:pt x="1007" y="0"/>
                      <a:pt x="1010" y="4"/>
                      <a:pt x="1010" y="9"/>
                    </a:cubicBezTo>
                    <a:lnTo>
                      <a:pt x="1010" y="2505"/>
                    </a:lnTo>
                    <a:lnTo>
                      <a:pt x="1010" y="2505"/>
                    </a:lnTo>
                    <a:cubicBezTo>
                      <a:pt x="1010" y="2510"/>
                      <a:pt x="1007" y="2514"/>
                      <a:pt x="1002" y="25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316">
                <a:extLst>
                  <a:ext uri="{FF2B5EF4-FFF2-40B4-BE49-F238E27FC236}">
                    <a16:creationId xmlns:a16="http://schemas.microsoft.com/office/drawing/2014/main" id="{057734E9-7C1A-4BF7-98B7-08C783F13C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34748" y="7286625"/>
                <a:ext cx="1516673" cy="247282"/>
              </a:xfrm>
              <a:custGeom>
                <a:avLst/>
                <a:gdLst>
                  <a:gd name="T0" fmla="*/ 1138 w 1219"/>
                  <a:gd name="T1" fmla="*/ 199 h 200"/>
                  <a:gd name="T2" fmla="*/ 80 w 1219"/>
                  <a:gd name="T3" fmla="*/ 199 h 200"/>
                  <a:gd name="T4" fmla="*/ 80 w 1219"/>
                  <a:gd name="T5" fmla="*/ 199 h 200"/>
                  <a:gd name="T6" fmla="*/ 0 w 1219"/>
                  <a:gd name="T7" fmla="*/ 119 h 200"/>
                  <a:gd name="T8" fmla="*/ 0 w 1219"/>
                  <a:gd name="T9" fmla="*/ 80 h 200"/>
                  <a:gd name="T10" fmla="*/ 0 w 1219"/>
                  <a:gd name="T11" fmla="*/ 80 h 200"/>
                  <a:gd name="T12" fmla="*/ 80 w 1219"/>
                  <a:gd name="T13" fmla="*/ 0 h 200"/>
                  <a:gd name="T14" fmla="*/ 1138 w 1219"/>
                  <a:gd name="T15" fmla="*/ 0 h 200"/>
                  <a:gd name="T16" fmla="*/ 1138 w 1219"/>
                  <a:gd name="T17" fmla="*/ 0 h 200"/>
                  <a:gd name="T18" fmla="*/ 1218 w 1219"/>
                  <a:gd name="T19" fmla="*/ 80 h 200"/>
                  <a:gd name="T20" fmla="*/ 1218 w 1219"/>
                  <a:gd name="T21" fmla="*/ 119 h 200"/>
                  <a:gd name="T22" fmla="*/ 1218 w 1219"/>
                  <a:gd name="T23" fmla="*/ 119 h 200"/>
                  <a:gd name="T24" fmla="*/ 1138 w 1219"/>
                  <a:gd name="T25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19" h="200">
                    <a:moveTo>
                      <a:pt x="1138" y="199"/>
                    </a:moveTo>
                    <a:lnTo>
                      <a:pt x="80" y="199"/>
                    </a:lnTo>
                    <a:lnTo>
                      <a:pt x="80" y="199"/>
                    </a:lnTo>
                    <a:cubicBezTo>
                      <a:pt x="36" y="199"/>
                      <a:pt x="0" y="163"/>
                      <a:pt x="0" y="119"/>
                    </a:cubicBezTo>
                    <a:lnTo>
                      <a:pt x="0" y="80"/>
                    </a:lnTo>
                    <a:lnTo>
                      <a:pt x="0" y="80"/>
                    </a:lnTo>
                    <a:cubicBezTo>
                      <a:pt x="0" y="36"/>
                      <a:pt x="36" y="0"/>
                      <a:pt x="80" y="0"/>
                    </a:cubicBezTo>
                    <a:lnTo>
                      <a:pt x="1138" y="0"/>
                    </a:lnTo>
                    <a:lnTo>
                      <a:pt x="1138" y="0"/>
                    </a:lnTo>
                    <a:cubicBezTo>
                      <a:pt x="1183" y="0"/>
                      <a:pt x="1218" y="36"/>
                      <a:pt x="1218" y="80"/>
                    </a:cubicBezTo>
                    <a:lnTo>
                      <a:pt x="1218" y="119"/>
                    </a:lnTo>
                    <a:lnTo>
                      <a:pt x="1218" y="119"/>
                    </a:lnTo>
                    <a:cubicBezTo>
                      <a:pt x="1218" y="163"/>
                      <a:pt x="1183" y="199"/>
                      <a:pt x="1138" y="1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9" name="Freeform 317">
                <a:extLst>
                  <a:ext uri="{FF2B5EF4-FFF2-40B4-BE49-F238E27FC236}">
                    <a16:creationId xmlns:a16="http://schemas.microsoft.com/office/drawing/2014/main" id="{5EE139B2-845C-4C7D-BB1C-47790C4EA2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3758" y="7275635"/>
                <a:ext cx="1544151" cy="269263"/>
              </a:xfrm>
              <a:custGeom>
                <a:avLst/>
                <a:gdLst>
                  <a:gd name="T0" fmla="*/ 75 w 1237"/>
                  <a:gd name="T1" fmla="*/ 18 h 217"/>
                  <a:gd name="T2" fmla="*/ 75 w 1237"/>
                  <a:gd name="T3" fmla="*/ 18 h 217"/>
                  <a:gd name="T4" fmla="*/ 17 w 1237"/>
                  <a:gd name="T5" fmla="*/ 74 h 217"/>
                  <a:gd name="T6" fmla="*/ 17 w 1237"/>
                  <a:gd name="T7" fmla="*/ 142 h 217"/>
                  <a:gd name="T8" fmla="*/ 17 w 1237"/>
                  <a:gd name="T9" fmla="*/ 142 h 217"/>
                  <a:gd name="T10" fmla="*/ 75 w 1237"/>
                  <a:gd name="T11" fmla="*/ 199 h 217"/>
                  <a:gd name="T12" fmla="*/ 1162 w 1237"/>
                  <a:gd name="T13" fmla="*/ 199 h 217"/>
                  <a:gd name="T14" fmla="*/ 1162 w 1237"/>
                  <a:gd name="T15" fmla="*/ 199 h 217"/>
                  <a:gd name="T16" fmla="*/ 1219 w 1237"/>
                  <a:gd name="T17" fmla="*/ 142 h 217"/>
                  <a:gd name="T18" fmla="*/ 1219 w 1237"/>
                  <a:gd name="T19" fmla="*/ 74 h 217"/>
                  <a:gd name="T20" fmla="*/ 1219 w 1237"/>
                  <a:gd name="T21" fmla="*/ 74 h 217"/>
                  <a:gd name="T22" fmla="*/ 1162 w 1237"/>
                  <a:gd name="T23" fmla="*/ 18 h 217"/>
                  <a:gd name="T24" fmla="*/ 75 w 1237"/>
                  <a:gd name="T25" fmla="*/ 18 h 217"/>
                  <a:gd name="T26" fmla="*/ 1162 w 1237"/>
                  <a:gd name="T27" fmla="*/ 216 h 217"/>
                  <a:gd name="T28" fmla="*/ 75 w 1237"/>
                  <a:gd name="T29" fmla="*/ 216 h 217"/>
                  <a:gd name="T30" fmla="*/ 75 w 1237"/>
                  <a:gd name="T31" fmla="*/ 216 h 217"/>
                  <a:gd name="T32" fmla="*/ 0 w 1237"/>
                  <a:gd name="T33" fmla="*/ 142 h 217"/>
                  <a:gd name="T34" fmla="*/ 0 w 1237"/>
                  <a:gd name="T35" fmla="*/ 74 h 217"/>
                  <a:gd name="T36" fmla="*/ 0 w 1237"/>
                  <a:gd name="T37" fmla="*/ 74 h 217"/>
                  <a:gd name="T38" fmla="*/ 75 w 1237"/>
                  <a:gd name="T39" fmla="*/ 0 h 217"/>
                  <a:gd name="T40" fmla="*/ 1162 w 1237"/>
                  <a:gd name="T41" fmla="*/ 0 h 217"/>
                  <a:gd name="T42" fmla="*/ 1162 w 1237"/>
                  <a:gd name="T43" fmla="*/ 0 h 217"/>
                  <a:gd name="T44" fmla="*/ 1236 w 1237"/>
                  <a:gd name="T45" fmla="*/ 74 h 217"/>
                  <a:gd name="T46" fmla="*/ 1236 w 1237"/>
                  <a:gd name="T47" fmla="*/ 142 h 217"/>
                  <a:gd name="T48" fmla="*/ 1236 w 1237"/>
                  <a:gd name="T49" fmla="*/ 142 h 217"/>
                  <a:gd name="T50" fmla="*/ 1162 w 1237"/>
                  <a:gd name="T51" fmla="*/ 216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37" h="217">
                    <a:moveTo>
                      <a:pt x="75" y="18"/>
                    </a:moveTo>
                    <a:lnTo>
                      <a:pt x="75" y="18"/>
                    </a:lnTo>
                    <a:cubicBezTo>
                      <a:pt x="43" y="18"/>
                      <a:pt x="17" y="42"/>
                      <a:pt x="17" y="74"/>
                    </a:cubicBezTo>
                    <a:lnTo>
                      <a:pt x="17" y="142"/>
                    </a:lnTo>
                    <a:lnTo>
                      <a:pt x="17" y="142"/>
                    </a:lnTo>
                    <a:cubicBezTo>
                      <a:pt x="17" y="173"/>
                      <a:pt x="43" y="199"/>
                      <a:pt x="75" y="199"/>
                    </a:cubicBezTo>
                    <a:lnTo>
                      <a:pt x="1162" y="199"/>
                    </a:lnTo>
                    <a:lnTo>
                      <a:pt x="1162" y="199"/>
                    </a:lnTo>
                    <a:cubicBezTo>
                      <a:pt x="1194" y="199"/>
                      <a:pt x="1219" y="173"/>
                      <a:pt x="1219" y="142"/>
                    </a:cubicBezTo>
                    <a:lnTo>
                      <a:pt x="1219" y="74"/>
                    </a:lnTo>
                    <a:lnTo>
                      <a:pt x="1219" y="74"/>
                    </a:lnTo>
                    <a:cubicBezTo>
                      <a:pt x="1219" y="42"/>
                      <a:pt x="1194" y="18"/>
                      <a:pt x="1162" y="18"/>
                    </a:cubicBezTo>
                    <a:lnTo>
                      <a:pt x="75" y="18"/>
                    </a:lnTo>
                    <a:close/>
                    <a:moveTo>
                      <a:pt x="1162" y="216"/>
                    </a:moveTo>
                    <a:lnTo>
                      <a:pt x="75" y="216"/>
                    </a:lnTo>
                    <a:lnTo>
                      <a:pt x="75" y="216"/>
                    </a:lnTo>
                    <a:cubicBezTo>
                      <a:pt x="34" y="216"/>
                      <a:pt x="0" y="183"/>
                      <a:pt x="0" y="142"/>
                    </a:cubicBezTo>
                    <a:lnTo>
                      <a:pt x="0" y="74"/>
                    </a:lnTo>
                    <a:lnTo>
                      <a:pt x="0" y="74"/>
                    </a:lnTo>
                    <a:cubicBezTo>
                      <a:pt x="0" y="34"/>
                      <a:pt x="34" y="0"/>
                      <a:pt x="75" y="0"/>
                    </a:cubicBezTo>
                    <a:lnTo>
                      <a:pt x="1162" y="0"/>
                    </a:lnTo>
                    <a:lnTo>
                      <a:pt x="1162" y="0"/>
                    </a:lnTo>
                    <a:cubicBezTo>
                      <a:pt x="1203" y="0"/>
                      <a:pt x="1236" y="34"/>
                      <a:pt x="1236" y="74"/>
                    </a:cubicBezTo>
                    <a:lnTo>
                      <a:pt x="1236" y="142"/>
                    </a:lnTo>
                    <a:lnTo>
                      <a:pt x="1236" y="142"/>
                    </a:lnTo>
                    <a:cubicBezTo>
                      <a:pt x="1236" y="183"/>
                      <a:pt x="1203" y="216"/>
                      <a:pt x="1162" y="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387" name="Grupo 386">
                <a:extLst>
                  <a:ext uri="{FF2B5EF4-FFF2-40B4-BE49-F238E27FC236}">
                    <a16:creationId xmlns:a16="http://schemas.microsoft.com/office/drawing/2014/main" id="{39263E28-225F-41EC-9A85-43CC3DCF14E4}"/>
                  </a:ext>
                </a:extLst>
              </p:cNvPr>
              <p:cNvGrpSpPr/>
              <p:nvPr/>
            </p:nvGrpSpPr>
            <p:grpSpPr>
              <a:xfrm>
                <a:off x="19453469" y="7671288"/>
                <a:ext cx="884728" cy="2786061"/>
                <a:chOff x="19453469" y="7671288"/>
                <a:chExt cx="884728" cy="2786061"/>
              </a:xfrm>
            </p:grpSpPr>
            <p:sp>
              <p:nvSpPr>
                <p:cNvPr id="320" name="Freeform 318">
                  <a:extLst>
                    <a:ext uri="{FF2B5EF4-FFF2-40B4-BE49-F238E27FC236}">
                      <a16:creationId xmlns:a16="http://schemas.microsoft.com/office/drawing/2014/main" id="{07736476-B04D-4740-9699-5CF94F1CFD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1008" y="7671288"/>
                  <a:ext cx="357189" cy="445109"/>
                </a:xfrm>
                <a:custGeom>
                  <a:avLst/>
                  <a:gdLst>
                    <a:gd name="T0" fmla="*/ 227 w 285"/>
                    <a:gd name="T1" fmla="*/ 357 h 358"/>
                    <a:gd name="T2" fmla="*/ 57 w 285"/>
                    <a:gd name="T3" fmla="*/ 357 h 358"/>
                    <a:gd name="T4" fmla="*/ 57 w 285"/>
                    <a:gd name="T5" fmla="*/ 357 h 358"/>
                    <a:gd name="T6" fmla="*/ 0 w 285"/>
                    <a:gd name="T7" fmla="*/ 300 h 358"/>
                    <a:gd name="T8" fmla="*/ 0 w 285"/>
                    <a:gd name="T9" fmla="*/ 57 h 358"/>
                    <a:gd name="T10" fmla="*/ 0 w 285"/>
                    <a:gd name="T11" fmla="*/ 57 h 358"/>
                    <a:gd name="T12" fmla="*/ 57 w 285"/>
                    <a:gd name="T13" fmla="*/ 0 h 358"/>
                    <a:gd name="T14" fmla="*/ 227 w 285"/>
                    <a:gd name="T15" fmla="*/ 0 h 358"/>
                    <a:gd name="T16" fmla="*/ 227 w 285"/>
                    <a:gd name="T17" fmla="*/ 0 h 358"/>
                    <a:gd name="T18" fmla="*/ 284 w 285"/>
                    <a:gd name="T19" fmla="*/ 57 h 358"/>
                    <a:gd name="T20" fmla="*/ 284 w 285"/>
                    <a:gd name="T21" fmla="*/ 300 h 358"/>
                    <a:gd name="T22" fmla="*/ 284 w 285"/>
                    <a:gd name="T23" fmla="*/ 300 h 358"/>
                    <a:gd name="T24" fmla="*/ 227 w 285"/>
                    <a:gd name="T25" fmla="*/ 357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5" h="358">
                      <a:moveTo>
                        <a:pt x="227" y="357"/>
                      </a:moveTo>
                      <a:lnTo>
                        <a:pt x="57" y="357"/>
                      </a:lnTo>
                      <a:lnTo>
                        <a:pt x="57" y="357"/>
                      </a:lnTo>
                      <a:cubicBezTo>
                        <a:pt x="25" y="357"/>
                        <a:pt x="0" y="331"/>
                        <a:pt x="0" y="300"/>
                      </a:cubicBezTo>
                      <a:lnTo>
                        <a:pt x="0" y="57"/>
                      </a:lnTo>
                      <a:lnTo>
                        <a:pt x="0" y="57"/>
                      </a:lnTo>
                      <a:cubicBezTo>
                        <a:pt x="0" y="25"/>
                        <a:pt x="25" y="0"/>
                        <a:pt x="57" y="0"/>
                      </a:cubicBezTo>
                      <a:lnTo>
                        <a:pt x="227" y="0"/>
                      </a:lnTo>
                      <a:lnTo>
                        <a:pt x="227" y="0"/>
                      </a:lnTo>
                      <a:cubicBezTo>
                        <a:pt x="259" y="0"/>
                        <a:pt x="284" y="25"/>
                        <a:pt x="284" y="57"/>
                      </a:cubicBezTo>
                      <a:lnTo>
                        <a:pt x="284" y="300"/>
                      </a:lnTo>
                      <a:lnTo>
                        <a:pt x="284" y="300"/>
                      </a:lnTo>
                      <a:cubicBezTo>
                        <a:pt x="284" y="331"/>
                        <a:pt x="259" y="357"/>
                        <a:pt x="227" y="35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1" name="Freeform 319">
                  <a:extLst>
                    <a:ext uri="{FF2B5EF4-FFF2-40B4-BE49-F238E27FC236}">
                      <a16:creationId xmlns:a16="http://schemas.microsoft.com/office/drawing/2014/main" id="{9E22DF0D-1D00-4D36-B326-342B8838D47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1008" y="8253779"/>
                  <a:ext cx="357189" cy="445109"/>
                </a:xfrm>
                <a:custGeom>
                  <a:avLst/>
                  <a:gdLst>
                    <a:gd name="T0" fmla="*/ 227 w 285"/>
                    <a:gd name="T1" fmla="*/ 358 h 359"/>
                    <a:gd name="T2" fmla="*/ 57 w 285"/>
                    <a:gd name="T3" fmla="*/ 358 h 359"/>
                    <a:gd name="T4" fmla="*/ 57 w 285"/>
                    <a:gd name="T5" fmla="*/ 358 h 359"/>
                    <a:gd name="T6" fmla="*/ 0 w 285"/>
                    <a:gd name="T7" fmla="*/ 300 h 359"/>
                    <a:gd name="T8" fmla="*/ 0 w 285"/>
                    <a:gd name="T9" fmla="*/ 57 h 359"/>
                    <a:gd name="T10" fmla="*/ 0 w 285"/>
                    <a:gd name="T11" fmla="*/ 57 h 359"/>
                    <a:gd name="T12" fmla="*/ 57 w 285"/>
                    <a:gd name="T13" fmla="*/ 0 h 359"/>
                    <a:gd name="T14" fmla="*/ 227 w 285"/>
                    <a:gd name="T15" fmla="*/ 0 h 359"/>
                    <a:gd name="T16" fmla="*/ 227 w 285"/>
                    <a:gd name="T17" fmla="*/ 0 h 359"/>
                    <a:gd name="T18" fmla="*/ 284 w 285"/>
                    <a:gd name="T19" fmla="*/ 57 h 359"/>
                    <a:gd name="T20" fmla="*/ 284 w 285"/>
                    <a:gd name="T21" fmla="*/ 300 h 359"/>
                    <a:gd name="T22" fmla="*/ 284 w 285"/>
                    <a:gd name="T23" fmla="*/ 300 h 359"/>
                    <a:gd name="T24" fmla="*/ 227 w 285"/>
                    <a:gd name="T25" fmla="*/ 358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5" h="359">
                      <a:moveTo>
                        <a:pt x="227" y="358"/>
                      </a:moveTo>
                      <a:lnTo>
                        <a:pt x="57" y="358"/>
                      </a:lnTo>
                      <a:lnTo>
                        <a:pt x="57" y="358"/>
                      </a:lnTo>
                      <a:cubicBezTo>
                        <a:pt x="25" y="358"/>
                        <a:pt x="0" y="332"/>
                        <a:pt x="0" y="300"/>
                      </a:cubicBezTo>
                      <a:lnTo>
                        <a:pt x="0" y="57"/>
                      </a:lnTo>
                      <a:lnTo>
                        <a:pt x="0" y="57"/>
                      </a:lnTo>
                      <a:cubicBezTo>
                        <a:pt x="0" y="26"/>
                        <a:pt x="25" y="0"/>
                        <a:pt x="57" y="0"/>
                      </a:cubicBezTo>
                      <a:lnTo>
                        <a:pt x="227" y="0"/>
                      </a:lnTo>
                      <a:lnTo>
                        <a:pt x="227" y="0"/>
                      </a:lnTo>
                      <a:cubicBezTo>
                        <a:pt x="259" y="0"/>
                        <a:pt x="284" y="26"/>
                        <a:pt x="284" y="57"/>
                      </a:cubicBezTo>
                      <a:lnTo>
                        <a:pt x="284" y="300"/>
                      </a:lnTo>
                      <a:lnTo>
                        <a:pt x="284" y="300"/>
                      </a:lnTo>
                      <a:cubicBezTo>
                        <a:pt x="284" y="332"/>
                        <a:pt x="259" y="358"/>
                        <a:pt x="227" y="35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2" name="Freeform 320">
                  <a:extLst>
                    <a:ext uri="{FF2B5EF4-FFF2-40B4-BE49-F238E27FC236}">
                      <a16:creationId xmlns:a16="http://schemas.microsoft.com/office/drawing/2014/main" id="{679CB425-6D5E-423F-A8CF-0EC49FAE2ED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1008" y="8841763"/>
                  <a:ext cx="357189" cy="445112"/>
                </a:xfrm>
                <a:custGeom>
                  <a:avLst/>
                  <a:gdLst>
                    <a:gd name="T0" fmla="*/ 227 w 285"/>
                    <a:gd name="T1" fmla="*/ 357 h 358"/>
                    <a:gd name="T2" fmla="*/ 57 w 285"/>
                    <a:gd name="T3" fmla="*/ 357 h 358"/>
                    <a:gd name="T4" fmla="*/ 57 w 285"/>
                    <a:gd name="T5" fmla="*/ 357 h 358"/>
                    <a:gd name="T6" fmla="*/ 0 w 285"/>
                    <a:gd name="T7" fmla="*/ 300 h 358"/>
                    <a:gd name="T8" fmla="*/ 0 w 285"/>
                    <a:gd name="T9" fmla="*/ 57 h 358"/>
                    <a:gd name="T10" fmla="*/ 0 w 285"/>
                    <a:gd name="T11" fmla="*/ 57 h 358"/>
                    <a:gd name="T12" fmla="*/ 57 w 285"/>
                    <a:gd name="T13" fmla="*/ 0 h 358"/>
                    <a:gd name="T14" fmla="*/ 227 w 285"/>
                    <a:gd name="T15" fmla="*/ 0 h 358"/>
                    <a:gd name="T16" fmla="*/ 227 w 285"/>
                    <a:gd name="T17" fmla="*/ 0 h 358"/>
                    <a:gd name="T18" fmla="*/ 284 w 285"/>
                    <a:gd name="T19" fmla="*/ 57 h 358"/>
                    <a:gd name="T20" fmla="*/ 284 w 285"/>
                    <a:gd name="T21" fmla="*/ 300 h 358"/>
                    <a:gd name="T22" fmla="*/ 284 w 285"/>
                    <a:gd name="T23" fmla="*/ 300 h 358"/>
                    <a:gd name="T24" fmla="*/ 227 w 285"/>
                    <a:gd name="T25" fmla="*/ 357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5" h="358">
                      <a:moveTo>
                        <a:pt x="227" y="357"/>
                      </a:moveTo>
                      <a:lnTo>
                        <a:pt x="57" y="357"/>
                      </a:lnTo>
                      <a:lnTo>
                        <a:pt x="57" y="357"/>
                      </a:lnTo>
                      <a:cubicBezTo>
                        <a:pt x="25" y="357"/>
                        <a:pt x="0" y="332"/>
                        <a:pt x="0" y="300"/>
                      </a:cubicBezTo>
                      <a:lnTo>
                        <a:pt x="0" y="57"/>
                      </a:lnTo>
                      <a:lnTo>
                        <a:pt x="0" y="57"/>
                      </a:lnTo>
                      <a:cubicBezTo>
                        <a:pt x="0" y="26"/>
                        <a:pt x="25" y="0"/>
                        <a:pt x="57" y="0"/>
                      </a:cubicBezTo>
                      <a:lnTo>
                        <a:pt x="227" y="0"/>
                      </a:lnTo>
                      <a:lnTo>
                        <a:pt x="227" y="0"/>
                      </a:lnTo>
                      <a:cubicBezTo>
                        <a:pt x="259" y="0"/>
                        <a:pt x="284" y="26"/>
                        <a:pt x="284" y="57"/>
                      </a:cubicBezTo>
                      <a:lnTo>
                        <a:pt x="284" y="300"/>
                      </a:lnTo>
                      <a:lnTo>
                        <a:pt x="284" y="300"/>
                      </a:lnTo>
                      <a:cubicBezTo>
                        <a:pt x="284" y="332"/>
                        <a:pt x="259" y="357"/>
                        <a:pt x="227" y="35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3" name="Freeform 321">
                  <a:extLst>
                    <a:ext uri="{FF2B5EF4-FFF2-40B4-BE49-F238E27FC236}">
                      <a16:creationId xmlns:a16="http://schemas.microsoft.com/office/drawing/2014/main" id="{7D8AA6A6-207E-403D-9D2F-0E78A14FD4F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1008" y="9424253"/>
                  <a:ext cx="357189" cy="445112"/>
                </a:xfrm>
                <a:custGeom>
                  <a:avLst/>
                  <a:gdLst>
                    <a:gd name="T0" fmla="*/ 227 w 285"/>
                    <a:gd name="T1" fmla="*/ 357 h 358"/>
                    <a:gd name="T2" fmla="*/ 57 w 285"/>
                    <a:gd name="T3" fmla="*/ 357 h 358"/>
                    <a:gd name="T4" fmla="*/ 57 w 285"/>
                    <a:gd name="T5" fmla="*/ 357 h 358"/>
                    <a:gd name="T6" fmla="*/ 0 w 285"/>
                    <a:gd name="T7" fmla="*/ 300 h 358"/>
                    <a:gd name="T8" fmla="*/ 0 w 285"/>
                    <a:gd name="T9" fmla="*/ 57 h 358"/>
                    <a:gd name="T10" fmla="*/ 0 w 285"/>
                    <a:gd name="T11" fmla="*/ 57 h 358"/>
                    <a:gd name="T12" fmla="*/ 57 w 285"/>
                    <a:gd name="T13" fmla="*/ 0 h 358"/>
                    <a:gd name="T14" fmla="*/ 227 w 285"/>
                    <a:gd name="T15" fmla="*/ 0 h 358"/>
                    <a:gd name="T16" fmla="*/ 227 w 285"/>
                    <a:gd name="T17" fmla="*/ 0 h 358"/>
                    <a:gd name="T18" fmla="*/ 284 w 285"/>
                    <a:gd name="T19" fmla="*/ 57 h 358"/>
                    <a:gd name="T20" fmla="*/ 284 w 285"/>
                    <a:gd name="T21" fmla="*/ 300 h 358"/>
                    <a:gd name="T22" fmla="*/ 284 w 285"/>
                    <a:gd name="T23" fmla="*/ 300 h 358"/>
                    <a:gd name="T24" fmla="*/ 227 w 285"/>
                    <a:gd name="T25" fmla="*/ 357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5" h="358">
                      <a:moveTo>
                        <a:pt x="227" y="357"/>
                      </a:moveTo>
                      <a:lnTo>
                        <a:pt x="57" y="357"/>
                      </a:lnTo>
                      <a:lnTo>
                        <a:pt x="57" y="357"/>
                      </a:lnTo>
                      <a:cubicBezTo>
                        <a:pt x="25" y="357"/>
                        <a:pt x="0" y="332"/>
                        <a:pt x="0" y="300"/>
                      </a:cubicBezTo>
                      <a:lnTo>
                        <a:pt x="0" y="57"/>
                      </a:lnTo>
                      <a:lnTo>
                        <a:pt x="0" y="57"/>
                      </a:lnTo>
                      <a:cubicBezTo>
                        <a:pt x="0" y="26"/>
                        <a:pt x="25" y="0"/>
                        <a:pt x="57" y="0"/>
                      </a:cubicBezTo>
                      <a:lnTo>
                        <a:pt x="227" y="0"/>
                      </a:lnTo>
                      <a:lnTo>
                        <a:pt x="227" y="0"/>
                      </a:lnTo>
                      <a:cubicBezTo>
                        <a:pt x="259" y="0"/>
                        <a:pt x="284" y="26"/>
                        <a:pt x="284" y="57"/>
                      </a:cubicBezTo>
                      <a:lnTo>
                        <a:pt x="284" y="300"/>
                      </a:lnTo>
                      <a:lnTo>
                        <a:pt x="284" y="300"/>
                      </a:lnTo>
                      <a:cubicBezTo>
                        <a:pt x="284" y="332"/>
                        <a:pt x="259" y="357"/>
                        <a:pt x="227" y="35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4" name="Freeform 322">
                  <a:extLst>
                    <a:ext uri="{FF2B5EF4-FFF2-40B4-BE49-F238E27FC236}">
                      <a16:creationId xmlns:a16="http://schemas.microsoft.com/office/drawing/2014/main" id="{369D52B5-33E5-4184-BA16-3316512BBE5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81008" y="10012240"/>
                  <a:ext cx="357189" cy="445109"/>
                </a:xfrm>
                <a:custGeom>
                  <a:avLst/>
                  <a:gdLst>
                    <a:gd name="T0" fmla="*/ 227 w 285"/>
                    <a:gd name="T1" fmla="*/ 358 h 359"/>
                    <a:gd name="T2" fmla="*/ 57 w 285"/>
                    <a:gd name="T3" fmla="*/ 358 h 359"/>
                    <a:gd name="T4" fmla="*/ 57 w 285"/>
                    <a:gd name="T5" fmla="*/ 358 h 359"/>
                    <a:gd name="T6" fmla="*/ 0 w 285"/>
                    <a:gd name="T7" fmla="*/ 300 h 359"/>
                    <a:gd name="T8" fmla="*/ 0 w 285"/>
                    <a:gd name="T9" fmla="*/ 58 h 359"/>
                    <a:gd name="T10" fmla="*/ 0 w 285"/>
                    <a:gd name="T11" fmla="*/ 58 h 359"/>
                    <a:gd name="T12" fmla="*/ 57 w 285"/>
                    <a:gd name="T13" fmla="*/ 0 h 359"/>
                    <a:gd name="T14" fmla="*/ 227 w 285"/>
                    <a:gd name="T15" fmla="*/ 0 h 359"/>
                    <a:gd name="T16" fmla="*/ 227 w 285"/>
                    <a:gd name="T17" fmla="*/ 0 h 359"/>
                    <a:gd name="T18" fmla="*/ 284 w 285"/>
                    <a:gd name="T19" fmla="*/ 58 h 359"/>
                    <a:gd name="T20" fmla="*/ 284 w 285"/>
                    <a:gd name="T21" fmla="*/ 300 h 359"/>
                    <a:gd name="T22" fmla="*/ 284 w 285"/>
                    <a:gd name="T23" fmla="*/ 300 h 359"/>
                    <a:gd name="T24" fmla="*/ 227 w 285"/>
                    <a:gd name="T25" fmla="*/ 358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5" h="359">
                      <a:moveTo>
                        <a:pt x="227" y="358"/>
                      </a:moveTo>
                      <a:lnTo>
                        <a:pt x="57" y="358"/>
                      </a:lnTo>
                      <a:lnTo>
                        <a:pt x="57" y="358"/>
                      </a:lnTo>
                      <a:cubicBezTo>
                        <a:pt x="25" y="358"/>
                        <a:pt x="0" y="332"/>
                        <a:pt x="0" y="300"/>
                      </a:cubicBezTo>
                      <a:lnTo>
                        <a:pt x="0" y="58"/>
                      </a:lnTo>
                      <a:lnTo>
                        <a:pt x="0" y="58"/>
                      </a:lnTo>
                      <a:cubicBezTo>
                        <a:pt x="0" y="26"/>
                        <a:pt x="25" y="0"/>
                        <a:pt x="57" y="0"/>
                      </a:cubicBezTo>
                      <a:lnTo>
                        <a:pt x="227" y="0"/>
                      </a:lnTo>
                      <a:lnTo>
                        <a:pt x="227" y="0"/>
                      </a:lnTo>
                      <a:cubicBezTo>
                        <a:pt x="259" y="0"/>
                        <a:pt x="284" y="26"/>
                        <a:pt x="284" y="58"/>
                      </a:cubicBezTo>
                      <a:lnTo>
                        <a:pt x="284" y="300"/>
                      </a:lnTo>
                      <a:lnTo>
                        <a:pt x="284" y="300"/>
                      </a:lnTo>
                      <a:cubicBezTo>
                        <a:pt x="284" y="332"/>
                        <a:pt x="259" y="358"/>
                        <a:pt x="227" y="35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5" name="Freeform 323">
                  <a:extLst>
                    <a:ext uri="{FF2B5EF4-FFF2-40B4-BE49-F238E27FC236}">
                      <a16:creationId xmlns:a16="http://schemas.microsoft.com/office/drawing/2014/main" id="{2D8B06A4-1266-4A7C-AA1D-F91DABDCF5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53469" y="7671288"/>
                  <a:ext cx="357189" cy="445109"/>
                </a:xfrm>
                <a:custGeom>
                  <a:avLst/>
                  <a:gdLst>
                    <a:gd name="T0" fmla="*/ 227 w 285"/>
                    <a:gd name="T1" fmla="*/ 357 h 358"/>
                    <a:gd name="T2" fmla="*/ 58 w 285"/>
                    <a:gd name="T3" fmla="*/ 357 h 358"/>
                    <a:gd name="T4" fmla="*/ 58 w 285"/>
                    <a:gd name="T5" fmla="*/ 357 h 358"/>
                    <a:gd name="T6" fmla="*/ 0 w 285"/>
                    <a:gd name="T7" fmla="*/ 300 h 358"/>
                    <a:gd name="T8" fmla="*/ 0 w 285"/>
                    <a:gd name="T9" fmla="*/ 57 h 358"/>
                    <a:gd name="T10" fmla="*/ 0 w 285"/>
                    <a:gd name="T11" fmla="*/ 57 h 358"/>
                    <a:gd name="T12" fmla="*/ 58 w 285"/>
                    <a:gd name="T13" fmla="*/ 0 h 358"/>
                    <a:gd name="T14" fmla="*/ 227 w 285"/>
                    <a:gd name="T15" fmla="*/ 0 h 358"/>
                    <a:gd name="T16" fmla="*/ 227 w 285"/>
                    <a:gd name="T17" fmla="*/ 0 h 358"/>
                    <a:gd name="T18" fmla="*/ 284 w 285"/>
                    <a:gd name="T19" fmla="*/ 57 h 358"/>
                    <a:gd name="T20" fmla="*/ 284 w 285"/>
                    <a:gd name="T21" fmla="*/ 300 h 358"/>
                    <a:gd name="T22" fmla="*/ 284 w 285"/>
                    <a:gd name="T23" fmla="*/ 300 h 358"/>
                    <a:gd name="T24" fmla="*/ 227 w 285"/>
                    <a:gd name="T25" fmla="*/ 357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5" h="358">
                      <a:moveTo>
                        <a:pt x="227" y="357"/>
                      </a:moveTo>
                      <a:lnTo>
                        <a:pt x="58" y="357"/>
                      </a:lnTo>
                      <a:lnTo>
                        <a:pt x="58" y="357"/>
                      </a:lnTo>
                      <a:cubicBezTo>
                        <a:pt x="26" y="357"/>
                        <a:pt x="0" y="331"/>
                        <a:pt x="0" y="300"/>
                      </a:cubicBezTo>
                      <a:lnTo>
                        <a:pt x="0" y="57"/>
                      </a:lnTo>
                      <a:lnTo>
                        <a:pt x="0" y="57"/>
                      </a:lnTo>
                      <a:cubicBezTo>
                        <a:pt x="0" y="25"/>
                        <a:pt x="26" y="0"/>
                        <a:pt x="58" y="0"/>
                      </a:cubicBezTo>
                      <a:lnTo>
                        <a:pt x="227" y="0"/>
                      </a:lnTo>
                      <a:lnTo>
                        <a:pt x="227" y="0"/>
                      </a:lnTo>
                      <a:cubicBezTo>
                        <a:pt x="259" y="0"/>
                        <a:pt x="284" y="25"/>
                        <a:pt x="284" y="57"/>
                      </a:cubicBezTo>
                      <a:lnTo>
                        <a:pt x="284" y="300"/>
                      </a:lnTo>
                      <a:lnTo>
                        <a:pt x="284" y="300"/>
                      </a:lnTo>
                      <a:cubicBezTo>
                        <a:pt x="284" y="331"/>
                        <a:pt x="259" y="357"/>
                        <a:pt x="227" y="35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6" name="Freeform 324">
                  <a:extLst>
                    <a:ext uri="{FF2B5EF4-FFF2-40B4-BE49-F238E27FC236}">
                      <a16:creationId xmlns:a16="http://schemas.microsoft.com/office/drawing/2014/main" id="{9B0A8D27-BDCA-4637-819E-9F8C019244F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53469" y="8253779"/>
                  <a:ext cx="357189" cy="445109"/>
                </a:xfrm>
                <a:custGeom>
                  <a:avLst/>
                  <a:gdLst>
                    <a:gd name="T0" fmla="*/ 227 w 285"/>
                    <a:gd name="T1" fmla="*/ 358 h 359"/>
                    <a:gd name="T2" fmla="*/ 58 w 285"/>
                    <a:gd name="T3" fmla="*/ 358 h 359"/>
                    <a:gd name="T4" fmla="*/ 58 w 285"/>
                    <a:gd name="T5" fmla="*/ 358 h 359"/>
                    <a:gd name="T6" fmla="*/ 0 w 285"/>
                    <a:gd name="T7" fmla="*/ 300 h 359"/>
                    <a:gd name="T8" fmla="*/ 0 w 285"/>
                    <a:gd name="T9" fmla="*/ 57 h 359"/>
                    <a:gd name="T10" fmla="*/ 0 w 285"/>
                    <a:gd name="T11" fmla="*/ 57 h 359"/>
                    <a:gd name="T12" fmla="*/ 58 w 285"/>
                    <a:gd name="T13" fmla="*/ 0 h 359"/>
                    <a:gd name="T14" fmla="*/ 227 w 285"/>
                    <a:gd name="T15" fmla="*/ 0 h 359"/>
                    <a:gd name="T16" fmla="*/ 227 w 285"/>
                    <a:gd name="T17" fmla="*/ 0 h 359"/>
                    <a:gd name="T18" fmla="*/ 284 w 285"/>
                    <a:gd name="T19" fmla="*/ 57 h 359"/>
                    <a:gd name="T20" fmla="*/ 284 w 285"/>
                    <a:gd name="T21" fmla="*/ 300 h 359"/>
                    <a:gd name="T22" fmla="*/ 284 w 285"/>
                    <a:gd name="T23" fmla="*/ 300 h 359"/>
                    <a:gd name="T24" fmla="*/ 227 w 285"/>
                    <a:gd name="T25" fmla="*/ 358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5" h="359">
                      <a:moveTo>
                        <a:pt x="227" y="358"/>
                      </a:moveTo>
                      <a:lnTo>
                        <a:pt x="58" y="358"/>
                      </a:lnTo>
                      <a:lnTo>
                        <a:pt x="58" y="358"/>
                      </a:lnTo>
                      <a:cubicBezTo>
                        <a:pt x="26" y="358"/>
                        <a:pt x="0" y="332"/>
                        <a:pt x="0" y="300"/>
                      </a:cubicBezTo>
                      <a:lnTo>
                        <a:pt x="0" y="57"/>
                      </a:lnTo>
                      <a:lnTo>
                        <a:pt x="0" y="57"/>
                      </a:lnTo>
                      <a:cubicBezTo>
                        <a:pt x="0" y="26"/>
                        <a:pt x="26" y="0"/>
                        <a:pt x="58" y="0"/>
                      </a:cubicBezTo>
                      <a:lnTo>
                        <a:pt x="227" y="0"/>
                      </a:lnTo>
                      <a:lnTo>
                        <a:pt x="227" y="0"/>
                      </a:lnTo>
                      <a:cubicBezTo>
                        <a:pt x="259" y="0"/>
                        <a:pt x="284" y="26"/>
                        <a:pt x="284" y="57"/>
                      </a:cubicBezTo>
                      <a:lnTo>
                        <a:pt x="284" y="300"/>
                      </a:lnTo>
                      <a:lnTo>
                        <a:pt x="284" y="300"/>
                      </a:lnTo>
                      <a:cubicBezTo>
                        <a:pt x="284" y="332"/>
                        <a:pt x="259" y="358"/>
                        <a:pt x="227" y="35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7" name="Freeform 325">
                  <a:extLst>
                    <a:ext uri="{FF2B5EF4-FFF2-40B4-BE49-F238E27FC236}">
                      <a16:creationId xmlns:a16="http://schemas.microsoft.com/office/drawing/2014/main" id="{FEFA2364-319E-48F8-A423-5474A92BE19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53469" y="8841763"/>
                  <a:ext cx="357189" cy="445112"/>
                </a:xfrm>
                <a:custGeom>
                  <a:avLst/>
                  <a:gdLst>
                    <a:gd name="T0" fmla="*/ 227 w 285"/>
                    <a:gd name="T1" fmla="*/ 357 h 358"/>
                    <a:gd name="T2" fmla="*/ 58 w 285"/>
                    <a:gd name="T3" fmla="*/ 357 h 358"/>
                    <a:gd name="T4" fmla="*/ 58 w 285"/>
                    <a:gd name="T5" fmla="*/ 357 h 358"/>
                    <a:gd name="T6" fmla="*/ 0 w 285"/>
                    <a:gd name="T7" fmla="*/ 300 h 358"/>
                    <a:gd name="T8" fmla="*/ 0 w 285"/>
                    <a:gd name="T9" fmla="*/ 57 h 358"/>
                    <a:gd name="T10" fmla="*/ 0 w 285"/>
                    <a:gd name="T11" fmla="*/ 57 h 358"/>
                    <a:gd name="T12" fmla="*/ 58 w 285"/>
                    <a:gd name="T13" fmla="*/ 0 h 358"/>
                    <a:gd name="T14" fmla="*/ 227 w 285"/>
                    <a:gd name="T15" fmla="*/ 0 h 358"/>
                    <a:gd name="T16" fmla="*/ 227 w 285"/>
                    <a:gd name="T17" fmla="*/ 0 h 358"/>
                    <a:gd name="T18" fmla="*/ 284 w 285"/>
                    <a:gd name="T19" fmla="*/ 57 h 358"/>
                    <a:gd name="T20" fmla="*/ 284 w 285"/>
                    <a:gd name="T21" fmla="*/ 300 h 358"/>
                    <a:gd name="T22" fmla="*/ 284 w 285"/>
                    <a:gd name="T23" fmla="*/ 300 h 358"/>
                    <a:gd name="T24" fmla="*/ 227 w 285"/>
                    <a:gd name="T25" fmla="*/ 357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5" h="358">
                      <a:moveTo>
                        <a:pt x="227" y="357"/>
                      </a:moveTo>
                      <a:lnTo>
                        <a:pt x="58" y="357"/>
                      </a:lnTo>
                      <a:lnTo>
                        <a:pt x="58" y="357"/>
                      </a:lnTo>
                      <a:cubicBezTo>
                        <a:pt x="26" y="357"/>
                        <a:pt x="0" y="332"/>
                        <a:pt x="0" y="300"/>
                      </a:cubicBezTo>
                      <a:lnTo>
                        <a:pt x="0" y="57"/>
                      </a:lnTo>
                      <a:lnTo>
                        <a:pt x="0" y="57"/>
                      </a:lnTo>
                      <a:cubicBezTo>
                        <a:pt x="0" y="26"/>
                        <a:pt x="26" y="0"/>
                        <a:pt x="58" y="0"/>
                      </a:cubicBezTo>
                      <a:lnTo>
                        <a:pt x="227" y="0"/>
                      </a:lnTo>
                      <a:lnTo>
                        <a:pt x="227" y="0"/>
                      </a:lnTo>
                      <a:cubicBezTo>
                        <a:pt x="259" y="0"/>
                        <a:pt x="284" y="26"/>
                        <a:pt x="284" y="57"/>
                      </a:cubicBezTo>
                      <a:lnTo>
                        <a:pt x="284" y="300"/>
                      </a:lnTo>
                      <a:lnTo>
                        <a:pt x="284" y="300"/>
                      </a:lnTo>
                      <a:cubicBezTo>
                        <a:pt x="284" y="332"/>
                        <a:pt x="259" y="357"/>
                        <a:pt x="227" y="35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8" name="Freeform 326">
                  <a:extLst>
                    <a:ext uri="{FF2B5EF4-FFF2-40B4-BE49-F238E27FC236}">
                      <a16:creationId xmlns:a16="http://schemas.microsoft.com/office/drawing/2014/main" id="{42666A88-4A55-4E78-8B8A-2699622F64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53469" y="9424253"/>
                  <a:ext cx="357189" cy="445112"/>
                </a:xfrm>
                <a:custGeom>
                  <a:avLst/>
                  <a:gdLst>
                    <a:gd name="T0" fmla="*/ 227 w 285"/>
                    <a:gd name="T1" fmla="*/ 357 h 358"/>
                    <a:gd name="T2" fmla="*/ 58 w 285"/>
                    <a:gd name="T3" fmla="*/ 357 h 358"/>
                    <a:gd name="T4" fmla="*/ 58 w 285"/>
                    <a:gd name="T5" fmla="*/ 357 h 358"/>
                    <a:gd name="T6" fmla="*/ 0 w 285"/>
                    <a:gd name="T7" fmla="*/ 300 h 358"/>
                    <a:gd name="T8" fmla="*/ 0 w 285"/>
                    <a:gd name="T9" fmla="*/ 57 h 358"/>
                    <a:gd name="T10" fmla="*/ 0 w 285"/>
                    <a:gd name="T11" fmla="*/ 57 h 358"/>
                    <a:gd name="T12" fmla="*/ 58 w 285"/>
                    <a:gd name="T13" fmla="*/ 0 h 358"/>
                    <a:gd name="T14" fmla="*/ 227 w 285"/>
                    <a:gd name="T15" fmla="*/ 0 h 358"/>
                    <a:gd name="T16" fmla="*/ 227 w 285"/>
                    <a:gd name="T17" fmla="*/ 0 h 358"/>
                    <a:gd name="T18" fmla="*/ 284 w 285"/>
                    <a:gd name="T19" fmla="*/ 57 h 358"/>
                    <a:gd name="T20" fmla="*/ 284 w 285"/>
                    <a:gd name="T21" fmla="*/ 300 h 358"/>
                    <a:gd name="T22" fmla="*/ 284 w 285"/>
                    <a:gd name="T23" fmla="*/ 300 h 358"/>
                    <a:gd name="T24" fmla="*/ 227 w 285"/>
                    <a:gd name="T25" fmla="*/ 357 h 3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5" h="358">
                      <a:moveTo>
                        <a:pt x="227" y="357"/>
                      </a:moveTo>
                      <a:lnTo>
                        <a:pt x="58" y="357"/>
                      </a:lnTo>
                      <a:lnTo>
                        <a:pt x="58" y="357"/>
                      </a:lnTo>
                      <a:cubicBezTo>
                        <a:pt x="26" y="357"/>
                        <a:pt x="0" y="332"/>
                        <a:pt x="0" y="300"/>
                      </a:cubicBezTo>
                      <a:lnTo>
                        <a:pt x="0" y="57"/>
                      </a:lnTo>
                      <a:lnTo>
                        <a:pt x="0" y="57"/>
                      </a:lnTo>
                      <a:cubicBezTo>
                        <a:pt x="0" y="26"/>
                        <a:pt x="26" y="0"/>
                        <a:pt x="58" y="0"/>
                      </a:cubicBezTo>
                      <a:lnTo>
                        <a:pt x="227" y="0"/>
                      </a:lnTo>
                      <a:lnTo>
                        <a:pt x="227" y="0"/>
                      </a:lnTo>
                      <a:cubicBezTo>
                        <a:pt x="259" y="0"/>
                        <a:pt x="284" y="26"/>
                        <a:pt x="284" y="57"/>
                      </a:cubicBezTo>
                      <a:lnTo>
                        <a:pt x="284" y="300"/>
                      </a:lnTo>
                      <a:lnTo>
                        <a:pt x="284" y="300"/>
                      </a:lnTo>
                      <a:cubicBezTo>
                        <a:pt x="284" y="332"/>
                        <a:pt x="259" y="357"/>
                        <a:pt x="227" y="357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9" name="Freeform 327">
                  <a:extLst>
                    <a:ext uri="{FF2B5EF4-FFF2-40B4-BE49-F238E27FC236}">
                      <a16:creationId xmlns:a16="http://schemas.microsoft.com/office/drawing/2014/main" id="{A69F297C-C54E-4941-9CFE-9C4F07743C5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453469" y="10012240"/>
                  <a:ext cx="357189" cy="445109"/>
                </a:xfrm>
                <a:custGeom>
                  <a:avLst/>
                  <a:gdLst>
                    <a:gd name="T0" fmla="*/ 227 w 285"/>
                    <a:gd name="T1" fmla="*/ 358 h 359"/>
                    <a:gd name="T2" fmla="*/ 58 w 285"/>
                    <a:gd name="T3" fmla="*/ 358 h 359"/>
                    <a:gd name="T4" fmla="*/ 58 w 285"/>
                    <a:gd name="T5" fmla="*/ 358 h 359"/>
                    <a:gd name="T6" fmla="*/ 0 w 285"/>
                    <a:gd name="T7" fmla="*/ 300 h 359"/>
                    <a:gd name="T8" fmla="*/ 0 w 285"/>
                    <a:gd name="T9" fmla="*/ 58 h 359"/>
                    <a:gd name="T10" fmla="*/ 0 w 285"/>
                    <a:gd name="T11" fmla="*/ 58 h 359"/>
                    <a:gd name="T12" fmla="*/ 58 w 285"/>
                    <a:gd name="T13" fmla="*/ 0 h 359"/>
                    <a:gd name="T14" fmla="*/ 227 w 285"/>
                    <a:gd name="T15" fmla="*/ 0 h 359"/>
                    <a:gd name="T16" fmla="*/ 227 w 285"/>
                    <a:gd name="T17" fmla="*/ 0 h 359"/>
                    <a:gd name="T18" fmla="*/ 284 w 285"/>
                    <a:gd name="T19" fmla="*/ 58 h 359"/>
                    <a:gd name="T20" fmla="*/ 284 w 285"/>
                    <a:gd name="T21" fmla="*/ 300 h 359"/>
                    <a:gd name="T22" fmla="*/ 284 w 285"/>
                    <a:gd name="T23" fmla="*/ 300 h 359"/>
                    <a:gd name="T24" fmla="*/ 227 w 285"/>
                    <a:gd name="T25" fmla="*/ 358 h 3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85" h="359">
                      <a:moveTo>
                        <a:pt x="227" y="358"/>
                      </a:moveTo>
                      <a:lnTo>
                        <a:pt x="58" y="358"/>
                      </a:lnTo>
                      <a:lnTo>
                        <a:pt x="58" y="358"/>
                      </a:lnTo>
                      <a:cubicBezTo>
                        <a:pt x="26" y="358"/>
                        <a:pt x="0" y="332"/>
                        <a:pt x="0" y="300"/>
                      </a:cubicBezTo>
                      <a:lnTo>
                        <a:pt x="0" y="58"/>
                      </a:lnTo>
                      <a:lnTo>
                        <a:pt x="0" y="58"/>
                      </a:lnTo>
                      <a:cubicBezTo>
                        <a:pt x="0" y="26"/>
                        <a:pt x="26" y="0"/>
                        <a:pt x="58" y="0"/>
                      </a:cubicBezTo>
                      <a:lnTo>
                        <a:pt x="227" y="0"/>
                      </a:lnTo>
                      <a:lnTo>
                        <a:pt x="227" y="0"/>
                      </a:lnTo>
                      <a:cubicBezTo>
                        <a:pt x="259" y="0"/>
                        <a:pt x="284" y="26"/>
                        <a:pt x="284" y="58"/>
                      </a:cubicBezTo>
                      <a:lnTo>
                        <a:pt x="284" y="300"/>
                      </a:lnTo>
                      <a:lnTo>
                        <a:pt x="284" y="300"/>
                      </a:lnTo>
                      <a:cubicBezTo>
                        <a:pt x="284" y="332"/>
                        <a:pt x="259" y="358"/>
                        <a:pt x="227" y="35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386" name="Grupo 385">
              <a:extLst>
                <a:ext uri="{FF2B5EF4-FFF2-40B4-BE49-F238E27FC236}">
                  <a16:creationId xmlns:a16="http://schemas.microsoft.com/office/drawing/2014/main" id="{E9EE817A-74C8-4F81-8F54-73CFD205D14C}"/>
                </a:ext>
              </a:extLst>
            </p:cNvPr>
            <p:cNvGrpSpPr/>
            <p:nvPr/>
          </p:nvGrpSpPr>
          <p:grpSpPr>
            <a:xfrm>
              <a:off x="20997620" y="7775695"/>
              <a:ext cx="1632071" cy="2879481"/>
              <a:chOff x="20997620" y="7775695"/>
              <a:chExt cx="1632071" cy="2879481"/>
            </a:xfrm>
          </p:grpSpPr>
          <p:sp>
            <p:nvSpPr>
              <p:cNvPr id="330" name="Freeform 328">
                <a:extLst>
                  <a:ext uri="{FF2B5EF4-FFF2-40B4-BE49-F238E27FC236}">
                    <a16:creationId xmlns:a16="http://schemas.microsoft.com/office/drawing/2014/main" id="{B1072512-F1C0-4667-B336-846F328A0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8611" y="7786686"/>
                <a:ext cx="1610090" cy="2610218"/>
              </a:xfrm>
              <a:custGeom>
                <a:avLst/>
                <a:gdLst>
                  <a:gd name="T0" fmla="*/ 1127 w 1294"/>
                  <a:gd name="T1" fmla="*/ 1444 h 2095"/>
                  <a:gd name="T2" fmla="*/ 1127 w 1294"/>
                  <a:gd name="T3" fmla="*/ 1444 h 2095"/>
                  <a:gd name="T4" fmla="*/ 1212 w 1294"/>
                  <a:gd name="T5" fmla="*/ 1046 h 2095"/>
                  <a:gd name="T6" fmla="*/ 1212 w 1294"/>
                  <a:gd name="T7" fmla="*/ 1046 h 2095"/>
                  <a:gd name="T8" fmla="*/ 1025 w 1294"/>
                  <a:gd name="T9" fmla="*/ 924 h 2095"/>
                  <a:gd name="T10" fmla="*/ 1025 w 1294"/>
                  <a:gd name="T11" fmla="*/ 924 h 2095"/>
                  <a:gd name="T12" fmla="*/ 1091 w 1294"/>
                  <a:gd name="T13" fmla="*/ 597 h 2095"/>
                  <a:gd name="T14" fmla="*/ 1091 w 1294"/>
                  <a:gd name="T15" fmla="*/ 597 h 2095"/>
                  <a:gd name="T16" fmla="*/ 689 w 1294"/>
                  <a:gd name="T17" fmla="*/ 0 h 2095"/>
                  <a:gd name="T18" fmla="*/ 689 w 1294"/>
                  <a:gd name="T19" fmla="*/ 0 h 2095"/>
                  <a:gd name="T20" fmla="*/ 287 w 1294"/>
                  <a:gd name="T21" fmla="*/ 597 h 2095"/>
                  <a:gd name="T22" fmla="*/ 287 w 1294"/>
                  <a:gd name="T23" fmla="*/ 597 h 2095"/>
                  <a:gd name="T24" fmla="*/ 305 w 1294"/>
                  <a:gd name="T25" fmla="*/ 775 h 2095"/>
                  <a:gd name="T26" fmla="*/ 305 w 1294"/>
                  <a:gd name="T27" fmla="*/ 775 h 2095"/>
                  <a:gd name="T28" fmla="*/ 0 w 1294"/>
                  <a:gd name="T29" fmla="*/ 1162 h 2095"/>
                  <a:gd name="T30" fmla="*/ 0 w 1294"/>
                  <a:gd name="T31" fmla="*/ 1162 h 2095"/>
                  <a:gd name="T32" fmla="*/ 186 w 1294"/>
                  <a:gd name="T33" fmla="*/ 1498 h 2095"/>
                  <a:gd name="T34" fmla="*/ 186 w 1294"/>
                  <a:gd name="T35" fmla="*/ 1498 h 2095"/>
                  <a:gd name="T36" fmla="*/ 127 w 1294"/>
                  <a:gd name="T37" fmla="*/ 1700 h 2095"/>
                  <a:gd name="T38" fmla="*/ 127 w 1294"/>
                  <a:gd name="T39" fmla="*/ 1700 h 2095"/>
                  <a:gd name="T40" fmla="*/ 506 w 1294"/>
                  <a:gd name="T41" fmla="*/ 2078 h 2095"/>
                  <a:gd name="T42" fmla="*/ 506 w 1294"/>
                  <a:gd name="T43" fmla="*/ 2078 h 2095"/>
                  <a:gd name="T44" fmla="*/ 671 w 1294"/>
                  <a:gd name="T45" fmla="*/ 2040 h 2095"/>
                  <a:gd name="T46" fmla="*/ 671 w 1294"/>
                  <a:gd name="T47" fmla="*/ 2040 h 2095"/>
                  <a:gd name="T48" fmla="*/ 865 w 1294"/>
                  <a:gd name="T49" fmla="*/ 2094 h 2095"/>
                  <a:gd name="T50" fmla="*/ 865 w 1294"/>
                  <a:gd name="T51" fmla="*/ 2094 h 2095"/>
                  <a:gd name="T52" fmla="*/ 1242 w 1294"/>
                  <a:gd name="T53" fmla="*/ 1715 h 2095"/>
                  <a:gd name="T54" fmla="*/ 1242 w 1294"/>
                  <a:gd name="T55" fmla="*/ 1715 h 2095"/>
                  <a:gd name="T56" fmla="*/ 1127 w 1294"/>
                  <a:gd name="T57" fmla="*/ 1444 h 20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4" h="2095">
                    <a:moveTo>
                      <a:pt x="1127" y="1444"/>
                    </a:moveTo>
                    <a:lnTo>
                      <a:pt x="1127" y="1444"/>
                    </a:lnTo>
                    <a:cubicBezTo>
                      <a:pt x="1255" y="1345"/>
                      <a:pt x="1293" y="1173"/>
                      <a:pt x="1212" y="1046"/>
                    </a:cubicBezTo>
                    <a:lnTo>
                      <a:pt x="1212" y="1046"/>
                    </a:lnTo>
                    <a:cubicBezTo>
                      <a:pt x="1170" y="980"/>
                      <a:pt x="1101" y="937"/>
                      <a:pt x="1025" y="924"/>
                    </a:cubicBezTo>
                    <a:lnTo>
                      <a:pt x="1025" y="924"/>
                    </a:lnTo>
                    <a:cubicBezTo>
                      <a:pt x="1067" y="830"/>
                      <a:pt x="1091" y="718"/>
                      <a:pt x="1091" y="597"/>
                    </a:cubicBezTo>
                    <a:lnTo>
                      <a:pt x="1091" y="597"/>
                    </a:lnTo>
                    <a:cubicBezTo>
                      <a:pt x="1091" y="267"/>
                      <a:pt x="911" y="0"/>
                      <a:pt x="689" y="0"/>
                    </a:cubicBezTo>
                    <a:lnTo>
                      <a:pt x="689" y="0"/>
                    </a:lnTo>
                    <a:cubicBezTo>
                      <a:pt x="467" y="0"/>
                      <a:pt x="287" y="267"/>
                      <a:pt x="287" y="597"/>
                    </a:cubicBezTo>
                    <a:lnTo>
                      <a:pt x="287" y="597"/>
                    </a:lnTo>
                    <a:cubicBezTo>
                      <a:pt x="287" y="659"/>
                      <a:pt x="293" y="718"/>
                      <a:pt x="305" y="775"/>
                    </a:cubicBezTo>
                    <a:lnTo>
                      <a:pt x="305" y="775"/>
                    </a:lnTo>
                    <a:cubicBezTo>
                      <a:pt x="131" y="817"/>
                      <a:pt x="0" y="974"/>
                      <a:pt x="0" y="1162"/>
                    </a:cubicBezTo>
                    <a:lnTo>
                      <a:pt x="0" y="1162"/>
                    </a:lnTo>
                    <a:cubicBezTo>
                      <a:pt x="0" y="1304"/>
                      <a:pt x="74" y="1428"/>
                      <a:pt x="186" y="1498"/>
                    </a:cubicBezTo>
                    <a:lnTo>
                      <a:pt x="186" y="1498"/>
                    </a:lnTo>
                    <a:cubicBezTo>
                      <a:pt x="149" y="1557"/>
                      <a:pt x="127" y="1625"/>
                      <a:pt x="127" y="1700"/>
                    </a:cubicBezTo>
                    <a:lnTo>
                      <a:pt x="127" y="1700"/>
                    </a:lnTo>
                    <a:cubicBezTo>
                      <a:pt x="127" y="1908"/>
                      <a:pt x="297" y="2078"/>
                      <a:pt x="506" y="2078"/>
                    </a:cubicBezTo>
                    <a:lnTo>
                      <a:pt x="506" y="2078"/>
                    </a:lnTo>
                    <a:cubicBezTo>
                      <a:pt x="565" y="2078"/>
                      <a:pt x="620" y="2064"/>
                      <a:pt x="671" y="2040"/>
                    </a:cubicBezTo>
                    <a:lnTo>
                      <a:pt x="671" y="2040"/>
                    </a:lnTo>
                    <a:cubicBezTo>
                      <a:pt x="727" y="2074"/>
                      <a:pt x="793" y="2094"/>
                      <a:pt x="865" y="2094"/>
                    </a:cubicBezTo>
                    <a:lnTo>
                      <a:pt x="865" y="2094"/>
                    </a:lnTo>
                    <a:cubicBezTo>
                      <a:pt x="1073" y="2094"/>
                      <a:pt x="1242" y="1924"/>
                      <a:pt x="1242" y="1715"/>
                    </a:cubicBezTo>
                    <a:lnTo>
                      <a:pt x="1242" y="1715"/>
                    </a:lnTo>
                    <a:cubicBezTo>
                      <a:pt x="1242" y="1609"/>
                      <a:pt x="1198" y="1512"/>
                      <a:pt x="1127" y="144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329">
                <a:extLst>
                  <a:ext uri="{FF2B5EF4-FFF2-40B4-BE49-F238E27FC236}">
                    <a16:creationId xmlns:a16="http://schemas.microsoft.com/office/drawing/2014/main" id="{6AB52CBA-D920-44B2-B0E1-6246C1CCFC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7620" y="7775695"/>
                <a:ext cx="1632071" cy="2632199"/>
              </a:xfrm>
              <a:custGeom>
                <a:avLst/>
                <a:gdLst>
                  <a:gd name="T0" fmla="*/ 679 w 1310"/>
                  <a:gd name="T1" fmla="*/ 2040 h 2111"/>
                  <a:gd name="T2" fmla="*/ 682 w 1310"/>
                  <a:gd name="T3" fmla="*/ 2041 h 2111"/>
                  <a:gd name="T4" fmla="*/ 873 w 1310"/>
                  <a:gd name="T5" fmla="*/ 2094 h 2111"/>
                  <a:gd name="T6" fmla="*/ 1242 w 1310"/>
                  <a:gd name="T7" fmla="*/ 1723 h 2111"/>
                  <a:gd name="T8" fmla="*/ 1130 w 1310"/>
                  <a:gd name="T9" fmla="*/ 1457 h 2111"/>
                  <a:gd name="T10" fmla="*/ 1127 w 1310"/>
                  <a:gd name="T11" fmla="*/ 1451 h 2111"/>
                  <a:gd name="T12" fmla="*/ 1131 w 1310"/>
                  <a:gd name="T13" fmla="*/ 1446 h 2111"/>
                  <a:gd name="T14" fmla="*/ 1214 w 1310"/>
                  <a:gd name="T15" fmla="*/ 1059 h 2111"/>
                  <a:gd name="T16" fmla="*/ 1032 w 1310"/>
                  <a:gd name="T17" fmla="*/ 940 h 2111"/>
                  <a:gd name="T18" fmla="*/ 1027 w 1310"/>
                  <a:gd name="T19" fmla="*/ 936 h 2111"/>
                  <a:gd name="T20" fmla="*/ 1026 w 1310"/>
                  <a:gd name="T21" fmla="*/ 929 h 2111"/>
                  <a:gd name="T22" fmla="*/ 1091 w 1310"/>
                  <a:gd name="T23" fmla="*/ 605 h 2111"/>
                  <a:gd name="T24" fmla="*/ 697 w 1310"/>
                  <a:gd name="T25" fmla="*/ 16 h 2111"/>
                  <a:gd name="T26" fmla="*/ 303 w 1310"/>
                  <a:gd name="T27" fmla="*/ 605 h 2111"/>
                  <a:gd name="T28" fmla="*/ 321 w 1310"/>
                  <a:gd name="T29" fmla="*/ 782 h 2111"/>
                  <a:gd name="T30" fmla="*/ 315 w 1310"/>
                  <a:gd name="T31" fmla="*/ 791 h 2111"/>
                  <a:gd name="T32" fmla="*/ 16 w 1310"/>
                  <a:gd name="T33" fmla="*/ 1170 h 2111"/>
                  <a:gd name="T34" fmla="*/ 198 w 1310"/>
                  <a:gd name="T35" fmla="*/ 1500 h 2111"/>
                  <a:gd name="T36" fmla="*/ 200 w 1310"/>
                  <a:gd name="T37" fmla="*/ 1511 h 2111"/>
                  <a:gd name="T38" fmla="*/ 144 w 1310"/>
                  <a:gd name="T39" fmla="*/ 1708 h 2111"/>
                  <a:gd name="T40" fmla="*/ 514 w 1310"/>
                  <a:gd name="T41" fmla="*/ 2078 h 2111"/>
                  <a:gd name="T42" fmla="*/ 675 w 1310"/>
                  <a:gd name="T43" fmla="*/ 2041 h 2111"/>
                  <a:gd name="T44" fmla="*/ 873 w 1310"/>
                  <a:gd name="T45" fmla="*/ 2110 h 2111"/>
                  <a:gd name="T46" fmla="*/ 678 w 1310"/>
                  <a:gd name="T47" fmla="*/ 2057 h 2111"/>
                  <a:gd name="T48" fmla="*/ 514 w 1310"/>
                  <a:gd name="T49" fmla="*/ 2094 h 2111"/>
                  <a:gd name="T50" fmla="*/ 127 w 1310"/>
                  <a:gd name="T51" fmla="*/ 1708 h 2111"/>
                  <a:gd name="T52" fmla="*/ 183 w 1310"/>
                  <a:gd name="T53" fmla="*/ 1509 h 2111"/>
                  <a:gd name="T54" fmla="*/ 0 w 1310"/>
                  <a:gd name="T55" fmla="*/ 1170 h 2111"/>
                  <a:gd name="T56" fmla="*/ 304 w 1310"/>
                  <a:gd name="T57" fmla="*/ 777 h 2111"/>
                  <a:gd name="T58" fmla="*/ 287 w 1310"/>
                  <a:gd name="T59" fmla="*/ 605 h 2111"/>
                  <a:gd name="T60" fmla="*/ 697 w 1310"/>
                  <a:gd name="T61" fmla="*/ 0 h 2111"/>
                  <a:gd name="T62" fmla="*/ 1107 w 1310"/>
                  <a:gd name="T63" fmla="*/ 605 h 2111"/>
                  <a:gd name="T64" fmla="*/ 1045 w 1310"/>
                  <a:gd name="T65" fmla="*/ 926 h 2111"/>
                  <a:gd name="T66" fmla="*/ 1227 w 1310"/>
                  <a:gd name="T67" fmla="*/ 1050 h 2111"/>
                  <a:gd name="T68" fmla="*/ 1147 w 1310"/>
                  <a:gd name="T69" fmla="*/ 1452 h 2111"/>
                  <a:gd name="T70" fmla="*/ 1258 w 1310"/>
                  <a:gd name="T71" fmla="*/ 1723 h 2111"/>
                  <a:gd name="T72" fmla="*/ 873 w 1310"/>
                  <a:gd name="T73" fmla="*/ 2110 h 2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310" h="2111">
                    <a:moveTo>
                      <a:pt x="679" y="2040"/>
                    </a:moveTo>
                    <a:lnTo>
                      <a:pt x="679" y="2040"/>
                    </a:lnTo>
                    <a:cubicBezTo>
                      <a:pt x="680" y="2040"/>
                      <a:pt x="681" y="2041"/>
                      <a:pt x="682" y="2041"/>
                    </a:cubicBezTo>
                    <a:lnTo>
                      <a:pt x="682" y="2041"/>
                    </a:lnTo>
                    <a:cubicBezTo>
                      <a:pt x="740" y="2076"/>
                      <a:pt x="805" y="2094"/>
                      <a:pt x="873" y="2094"/>
                    </a:cubicBezTo>
                    <a:lnTo>
                      <a:pt x="873" y="2094"/>
                    </a:lnTo>
                    <a:cubicBezTo>
                      <a:pt x="1076" y="2094"/>
                      <a:pt x="1242" y="1928"/>
                      <a:pt x="1242" y="1723"/>
                    </a:cubicBezTo>
                    <a:lnTo>
                      <a:pt x="1242" y="1723"/>
                    </a:lnTo>
                    <a:cubicBezTo>
                      <a:pt x="1242" y="1622"/>
                      <a:pt x="1202" y="1528"/>
                      <a:pt x="1130" y="1457"/>
                    </a:cubicBezTo>
                    <a:lnTo>
                      <a:pt x="1130" y="1457"/>
                    </a:lnTo>
                    <a:cubicBezTo>
                      <a:pt x="1128" y="1456"/>
                      <a:pt x="1127" y="1454"/>
                      <a:pt x="1127" y="1451"/>
                    </a:cubicBezTo>
                    <a:lnTo>
                      <a:pt x="1127" y="1451"/>
                    </a:lnTo>
                    <a:cubicBezTo>
                      <a:pt x="1127" y="1449"/>
                      <a:pt x="1129" y="1447"/>
                      <a:pt x="1131" y="1446"/>
                    </a:cubicBezTo>
                    <a:lnTo>
                      <a:pt x="1131" y="1446"/>
                    </a:lnTo>
                    <a:cubicBezTo>
                      <a:pt x="1256" y="1347"/>
                      <a:pt x="1292" y="1181"/>
                      <a:pt x="1214" y="1059"/>
                    </a:cubicBezTo>
                    <a:lnTo>
                      <a:pt x="1214" y="1059"/>
                    </a:lnTo>
                    <a:cubicBezTo>
                      <a:pt x="1173" y="996"/>
                      <a:pt x="1109" y="953"/>
                      <a:pt x="1032" y="940"/>
                    </a:cubicBezTo>
                    <a:lnTo>
                      <a:pt x="1032" y="940"/>
                    </a:lnTo>
                    <a:cubicBezTo>
                      <a:pt x="1029" y="939"/>
                      <a:pt x="1028" y="938"/>
                      <a:pt x="1027" y="936"/>
                    </a:cubicBezTo>
                    <a:lnTo>
                      <a:pt x="1027" y="936"/>
                    </a:lnTo>
                    <a:cubicBezTo>
                      <a:pt x="1025" y="933"/>
                      <a:pt x="1025" y="931"/>
                      <a:pt x="1026" y="929"/>
                    </a:cubicBezTo>
                    <a:lnTo>
                      <a:pt x="1026" y="929"/>
                    </a:lnTo>
                    <a:cubicBezTo>
                      <a:pt x="1069" y="832"/>
                      <a:pt x="1091" y="720"/>
                      <a:pt x="1091" y="605"/>
                    </a:cubicBezTo>
                    <a:lnTo>
                      <a:pt x="1091" y="605"/>
                    </a:lnTo>
                    <a:cubicBezTo>
                      <a:pt x="1091" y="280"/>
                      <a:pt x="915" y="16"/>
                      <a:pt x="697" y="16"/>
                    </a:cubicBezTo>
                    <a:lnTo>
                      <a:pt x="697" y="16"/>
                    </a:lnTo>
                    <a:cubicBezTo>
                      <a:pt x="480" y="16"/>
                      <a:pt x="303" y="280"/>
                      <a:pt x="303" y="605"/>
                    </a:cubicBezTo>
                    <a:lnTo>
                      <a:pt x="303" y="605"/>
                    </a:lnTo>
                    <a:cubicBezTo>
                      <a:pt x="303" y="665"/>
                      <a:pt x="309" y="725"/>
                      <a:pt x="321" y="782"/>
                    </a:cubicBezTo>
                    <a:lnTo>
                      <a:pt x="321" y="782"/>
                    </a:lnTo>
                    <a:cubicBezTo>
                      <a:pt x="322" y="786"/>
                      <a:pt x="319" y="790"/>
                      <a:pt x="315" y="791"/>
                    </a:cubicBezTo>
                    <a:lnTo>
                      <a:pt x="315" y="791"/>
                    </a:lnTo>
                    <a:cubicBezTo>
                      <a:pt x="139" y="833"/>
                      <a:pt x="16" y="989"/>
                      <a:pt x="16" y="1170"/>
                    </a:cubicBezTo>
                    <a:lnTo>
                      <a:pt x="16" y="1170"/>
                    </a:lnTo>
                    <a:cubicBezTo>
                      <a:pt x="16" y="1305"/>
                      <a:pt x="84" y="1428"/>
                      <a:pt x="198" y="1500"/>
                    </a:cubicBezTo>
                    <a:lnTo>
                      <a:pt x="198" y="1500"/>
                    </a:lnTo>
                    <a:cubicBezTo>
                      <a:pt x="202" y="1502"/>
                      <a:pt x="203" y="1507"/>
                      <a:pt x="200" y="1511"/>
                    </a:cubicBezTo>
                    <a:lnTo>
                      <a:pt x="200" y="1511"/>
                    </a:lnTo>
                    <a:cubicBezTo>
                      <a:pt x="163" y="1570"/>
                      <a:pt x="144" y="1638"/>
                      <a:pt x="144" y="1708"/>
                    </a:cubicBezTo>
                    <a:lnTo>
                      <a:pt x="144" y="1708"/>
                    </a:lnTo>
                    <a:cubicBezTo>
                      <a:pt x="144" y="1912"/>
                      <a:pt x="310" y="2078"/>
                      <a:pt x="514" y="2078"/>
                    </a:cubicBezTo>
                    <a:lnTo>
                      <a:pt x="514" y="2078"/>
                    </a:lnTo>
                    <a:cubicBezTo>
                      <a:pt x="570" y="2078"/>
                      <a:pt x="625" y="2065"/>
                      <a:pt x="675" y="2041"/>
                    </a:cubicBezTo>
                    <a:lnTo>
                      <a:pt x="675" y="2041"/>
                    </a:lnTo>
                    <a:cubicBezTo>
                      <a:pt x="676" y="2041"/>
                      <a:pt x="677" y="2040"/>
                      <a:pt x="679" y="2040"/>
                    </a:cubicBezTo>
                    <a:close/>
                    <a:moveTo>
                      <a:pt x="873" y="2110"/>
                    </a:moveTo>
                    <a:lnTo>
                      <a:pt x="873" y="2110"/>
                    </a:lnTo>
                    <a:cubicBezTo>
                      <a:pt x="804" y="2110"/>
                      <a:pt x="737" y="2092"/>
                      <a:pt x="678" y="2057"/>
                    </a:cubicBezTo>
                    <a:lnTo>
                      <a:pt x="678" y="2057"/>
                    </a:lnTo>
                    <a:cubicBezTo>
                      <a:pt x="627" y="2082"/>
                      <a:pt x="571" y="2094"/>
                      <a:pt x="514" y="2094"/>
                    </a:cubicBezTo>
                    <a:lnTo>
                      <a:pt x="514" y="2094"/>
                    </a:lnTo>
                    <a:cubicBezTo>
                      <a:pt x="301" y="2094"/>
                      <a:pt x="127" y="1920"/>
                      <a:pt x="127" y="1708"/>
                    </a:cubicBezTo>
                    <a:lnTo>
                      <a:pt x="127" y="1708"/>
                    </a:lnTo>
                    <a:cubicBezTo>
                      <a:pt x="127" y="1637"/>
                      <a:pt x="146" y="1569"/>
                      <a:pt x="183" y="1509"/>
                    </a:cubicBezTo>
                    <a:lnTo>
                      <a:pt x="183" y="1509"/>
                    </a:lnTo>
                    <a:cubicBezTo>
                      <a:pt x="68" y="1433"/>
                      <a:pt x="0" y="1307"/>
                      <a:pt x="0" y="1170"/>
                    </a:cubicBezTo>
                    <a:lnTo>
                      <a:pt x="0" y="1170"/>
                    </a:lnTo>
                    <a:cubicBezTo>
                      <a:pt x="0" y="984"/>
                      <a:pt x="124" y="824"/>
                      <a:pt x="304" y="777"/>
                    </a:cubicBezTo>
                    <a:lnTo>
                      <a:pt x="304" y="777"/>
                    </a:lnTo>
                    <a:cubicBezTo>
                      <a:pt x="293" y="721"/>
                      <a:pt x="287" y="663"/>
                      <a:pt x="287" y="605"/>
                    </a:cubicBezTo>
                    <a:lnTo>
                      <a:pt x="287" y="605"/>
                    </a:lnTo>
                    <a:cubicBezTo>
                      <a:pt x="287" y="271"/>
                      <a:pt x="471" y="0"/>
                      <a:pt x="697" y="0"/>
                    </a:cubicBezTo>
                    <a:lnTo>
                      <a:pt x="697" y="0"/>
                    </a:lnTo>
                    <a:cubicBezTo>
                      <a:pt x="923" y="0"/>
                      <a:pt x="1107" y="271"/>
                      <a:pt x="1107" y="605"/>
                    </a:cubicBezTo>
                    <a:lnTo>
                      <a:pt x="1107" y="605"/>
                    </a:lnTo>
                    <a:cubicBezTo>
                      <a:pt x="1107" y="719"/>
                      <a:pt x="1085" y="830"/>
                      <a:pt x="1045" y="926"/>
                    </a:cubicBezTo>
                    <a:lnTo>
                      <a:pt x="1045" y="926"/>
                    </a:lnTo>
                    <a:cubicBezTo>
                      <a:pt x="1121" y="943"/>
                      <a:pt x="1186" y="986"/>
                      <a:pt x="1227" y="1050"/>
                    </a:cubicBezTo>
                    <a:lnTo>
                      <a:pt x="1227" y="1050"/>
                    </a:lnTo>
                    <a:cubicBezTo>
                      <a:pt x="1309" y="1177"/>
                      <a:pt x="1274" y="1348"/>
                      <a:pt x="1147" y="1452"/>
                    </a:cubicBezTo>
                    <a:lnTo>
                      <a:pt x="1147" y="1452"/>
                    </a:lnTo>
                    <a:cubicBezTo>
                      <a:pt x="1219" y="1525"/>
                      <a:pt x="1258" y="1621"/>
                      <a:pt x="1258" y="1723"/>
                    </a:cubicBezTo>
                    <a:lnTo>
                      <a:pt x="1258" y="1723"/>
                    </a:lnTo>
                    <a:cubicBezTo>
                      <a:pt x="1258" y="1936"/>
                      <a:pt x="1085" y="2110"/>
                      <a:pt x="873" y="2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330">
                <a:extLst>
                  <a:ext uri="{FF2B5EF4-FFF2-40B4-BE49-F238E27FC236}">
                    <a16:creationId xmlns:a16="http://schemas.microsoft.com/office/drawing/2014/main" id="{026B74E3-2325-4873-A555-227B45C4B2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24072" y="8830772"/>
                <a:ext cx="489070" cy="1824404"/>
              </a:xfrm>
              <a:custGeom>
                <a:avLst/>
                <a:gdLst>
                  <a:gd name="T0" fmla="*/ 389 w 394"/>
                  <a:gd name="T1" fmla="*/ 711 h 1464"/>
                  <a:gd name="T2" fmla="*/ 389 w 394"/>
                  <a:gd name="T3" fmla="*/ 711 h 1464"/>
                  <a:gd name="T4" fmla="*/ 378 w 394"/>
                  <a:gd name="T5" fmla="*/ 713 h 1464"/>
                  <a:gd name="T6" fmla="*/ 184 w 394"/>
                  <a:gd name="T7" fmla="*/ 1011 h 1464"/>
                  <a:gd name="T8" fmla="*/ 184 w 394"/>
                  <a:gd name="T9" fmla="*/ 8 h 1464"/>
                  <a:gd name="T10" fmla="*/ 184 w 394"/>
                  <a:gd name="T11" fmla="*/ 8 h 1464"/>
                  <a:gd name="T12" fmla="*/ 176 w 394"/>
                  <a:gd name="T13" fmla="*/ 0 h 1464"/>
                  <a:gd name="T14" fmla="*/ 176 w 394"/>
                  <a:gd name="T15" fmla="*/ 0 h 1464"/>
                  <a:gd name="T16" fmla="*/ 168 w 394"/>
                  <a:gd name="T17" fmla="*/ 8 h 1464"/>
                  <a:gd name="T18" fmla="*/ 168 w 394"/>
                  <a:gd name="T19" fmla="*/ 544 h 1464"/>
                  <a:gd name="T20" fmla="*/ 16 w 394"/>
                  <a:gd name="T21" fmla="*/ 225 h 1464"/>
                  <a:gd name="T22" fmla="*/ 16 w 394"/>
                  <a:gd name="T23" fmla="*/ 225 h 1464"/>
                  <a:gd name="T24" fmla="*/ 6 w 394"/>
                  <a:gd name="T25" fmla="*/ 222 h 1464"/>
                  <a:gd name="T26" fmla="*/ 6 w 394"/>
                  <a:gd name="T27" fmla="*/ 222 h 1464"/>
                  <a:gd name="T28" fmla="*/ 1 w 394"/>
                  <a:gd name="T29" fmla="*/ 232 h 1464"/>
                  <a:gd name="T30" fmla="*/ 167 w 394"/>
                  <a:gd name="T31" fmla="*/ 578 h 1464"/>
                  <a:gd name="T32" fmla="*/ 167 w 394"/>
                  <a:gd name="T33" fmla="*/ 578 h 1464"/>
                  <a:gd name="T34" fmla="*/ 168 w 394"/>
                  <a:gd name="T35" fmla="*/ 580 h 1464"/>
                  <a:gd name="T36" fmla="*/ 168 w 394"/>
                  <a:gd name="T37" fmla="*/ 1455 h 1464"/>
                  <a:gd name="T38" fmla="*/ 168 w 394"/>
                  <a:gd name="T39" fmla="*/ 1455 h 1464"/>
                  <a:gd name="T40" fmla="*/ 176 w 394"/>
                  <a:gd name="T41" fmla="*/ 1463 h 1464"/>
                  <a:gd name="T42" fmla="*/ 176 w 394"/>
                  <a:gd name="T43" fmla="*/ 1463 h 1464"/>
                  <a:gd name="T44" fmla="*/ 184 w 394"/>
                  <a:gd name="T45" fmla="*/ 1455 h 1464"/>
                  <a:gd name="T46" fmla="*/ 184 w 394"/>
                  <a:gd name="T47" fmla="*/ 1039 h 1464"/>
                  <a:gd name="T48" fmla="*/ 184 w 394"/>
                  <a:gd name="T49" fmla="*/ 1039 h 1464"/>
                  <a:gd name="T50" fmla="*/ 185 w 394"/>
                  <a:gd name="T51" fmla="*/ 1038 h 1464"/>
                  <a:gd name="T52" fmla="*/ 390 w 394"/>
                  <a:gd name="T53" fmla="*/ 722 h 1464"/>
                  <a:gd name="T54" fmla="*/ 390 w 394"/>
                  <a:gd name="T55" fmla="*/ 722 h 1464"/>
                  <a:gd name="T56" fmla="*/ 389 w 394"/>
                  <a:gd name="T57" fmla="*/ 711 h 1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394" h="1464">
                    <a:moveTo>
                      <a:pt x="389" y="711"/>
                    </a:moveTo>
                    <a:lnTo>
                      <a:pt x="389" y="711"/>
                    </a:lnTo>
                    <a:cubicBezTo>
                      <a:pt x="385" y="709"/>
                      <a:pt x="380" y="710"/>
                      <a:pt x="378" y="713"/>
                    </a:cubicBezTo>
                    <a:lnTo>
                      <a:pt x="184" y="1011"/>
                    </a:lnTo>
                    <a:lnTo>
                      <a:pt x="184" y="8"/>
                    </a:lnTo>
                    <a:lnTo>
                      <a:pt x="184" y="8"/>
                    </a:lnTo>
                    <a:cubicBezTo>
                      <a:pt x="184" y="3"/>
                      <a:pt x="181" y="0"/>
                      <a:pt x="176" y="0"/>
                    </a:cubicBezTo>
                    <a:lnTo>
                      <a:pt x="176" y="0"/>
                    </a:lnTo>
                    <a:cubicBezTo>
                      <a:pt x="172" y="0"/>
                      <a:pt x="168" y="3"/>
                      <a:pt x="168" y="8"/>
                    </a:cubicBezTo>
                    <a:lnTo>
                      <a:pt x="168" y="544"/>
                    </a:lnTo>
                    <a:lnTo>
                      <a:pt x="16" y="225"/>
                    </a:lnTo>
                    <a:lnTo>
                      <a:pt x="16" y="225"/>
                    </a:lnTo>
                    <a:cubicBezTo>
                      <a:pt x="14" y="222"/>
                      <a:pt x="9" y="220"/>
                      <a:pt x="6" y="222"/>
                    </a:cubicBezTo>
                    <a:lnTo>
                      <a:pt x="6" y="222"/>
                    </a:lnTo>
                    <a:cubicBezTo>
                      <a:pt x="1" y="224"/>
                      <a:pt x="0" y="229"/>
                      <a:pt x="1" y="232"/>
                    </a:cubicBezTo>
                    <a:lnTo>
                      <a:pt x="167" y="578"/>
                    </a:lnTo>
                    <a:lnTo>
                      <a:pt x="167" y="578"/>
                    </a:lnTo>
                    <a:cubicBezTo>
                      <a:pt x="167" y="579"/>
                      <a:pt x="168" y="580"/>
                      <a:pt x="168" y="580"/>
                    </a:cubicBezTo>
                    <a:lnTo>
                      <a:pt x="168" y="1455"/>
                    </a:lnTo>
                    <a:lnTo>
                      <a:pt x="168" y="1455"/>
                    </a:lnTo>
                    <a:cubicBezTo>
                      <a:pt x="168" y="1459"/>
                      <a:pt x="172" y="1463"/>
                      <a:pt x="176" y="1463"/>
                    </a:cubicBezTo>
                    <a:lnTo>
                      <a:pt x="176" y="1463"/>
                    </a:lnTo>
                    <a:cubicBezTo>
                      <a:pt x="181" y="1463"/>
                      <a:pt x="184" y="1459"/>
                      <a:pt x="184" y="1455"/>
                    </a:cubicBezTo>
                    <a:lnTo>
                      <a:pt x="184" y="1039"/>
                    </a:lnTo>
                    <a:lnTo>
                      <a:pt x="184" y="1039"/>
                    </a:lnTo>
                    <a:cubicBezTo>
                      <a:pt x="185" y="1039"/>
                      <a:pt x="185" y="1039"/>
                      <a:pt x="185" y="1038"/>
                    </a:cubicBezTo>
                    <a:lnTo>
                      <a:pt x="390" y="722"/>
                    </a:lnTo>
                    <a:lnTo>
                      <a:pt x="390" y="722"/>
                    </a:lnTo>
                    <a:cubicBezTo>
                      <a:pt x="393" y="718"/>
                      <a:pt x="392" y="713"/>
                      <a:pt x="389" y="7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5" name="Grupo 384">
              <a:extLst>
                <a:ext uri="{FF2B5EF4-FFF2-40B4-BE49-F238E27FC236}">
                  <a16:creationId xmlns:a16="http://schemas.microsoft.com/office/drawing/2014/main" id="{A41650FE-78C4-4C76-BE96-2DCC777CB56A}"/>
                </a:ext>
              </a:extLst>
            </p:cNvPr>
            <p:cNvGrpSpPr/>
            <p:nvPr/>
          </p:nvGrpSpPr>
          <p:grpSpPr>
            <a:xfrm>
              <a:off x="14293485" y="8116397"/>
              <a:ext cx="2643186" cy="2808045"/>
              <a:chOff x="14293485" y="8116397"/>
              <a:chExt cx="2643186" cy="2808045"/>
            </a:xfrm>
          </p:grpSpPr>
          <p:sp>
            <p:nvSpPr>
              <p:cNvPr id="333" name="Freeform 331">
                <a:extLst>
                  <a:ext uri="{FF2B5EF4-FFF2-40B4-BE49-F238E27FC236}">
                    <a16:creationId xmlns:a16="http://schemas.microsoft.com/office/drawing/2014/main" id="{A5EEED0A-AA3B-45B7-90EF-36847A41A0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3930" y="10336455"/>
                <a:ext cx="587987" cy="587987"/>
              </a:xfrm>
              <a:custGeom>
                <a:avLst/>
                <a:gdLst>
                  <a:gd name="T0" fmla="*/ 462 w 471"/>
                  <a:gd name="T1" fmla="*/ 178 h 472"/>
                  <a:gd name="T2" fmla="*/ 462 w 471"/>
                  <a:gd name="T3" fmla="*/ 178 h 472"/>
                  <a:gd name="T4" fmla="*/ 425 w 471"/>
                  <a:gd name="T5" fmla="*/ 98 h 472"/>
                  <a:gd name="T6" fmla="*/ 425 w 471"/>
                  <a:gd name="T7" fmla="*/ 98 h 472"/>
                  <a:gd name="T8" fmla="*/ 234 w 471"/>
                  <a:gd name="T9" fmla="*/ 0 h 472"/>
                  <a:gd name="T10" fmla="*/ 234 w 471"/>
                  <a:gd name="T11" fmla="*/ 0 h 472"/>
                  <a:gd name="T12" fmla="*/ 9 w 471"/>
                  <a:gd name="T13" fmla="*/ 170 h 472"/>
                  <a:gd name="T14" fmla="*/ 9 w 471"/>
                  <a:gd name="T15" fmla="*/ 170 h 472"/>
                  <a:gd name="T16" fmla="*/ 0 w 471"/>
                  <a:gd name="T17" fmla="*/ 235 h 472"/>
                  <a:gd name="T18" fmla="*/ 0 w 471"/>
                  <a:gd name="T19" fmla="*/ 235 h 472"/>
                  <a:gd name="T20" fmla="*/ 234 w 471"/>
                  <a:gd name="T21" fmla="*/ 471 h 472"/>
                  <a:gd name="T22" fmla="*/ 234 w 471"/>
                  <a:gd name="T23" fmla="*/ 471 h 472"/>
                  <a:gd name="T24" fmla="*/ 467 w 471"/>
                  <a:gd name="T25" fmla="*/ 272 h 472"/>
                  <a:gd name="T26" fmla="*/ 467 w 471"/>
                  <a:gd name="T27" fmla="*/ 272 h 472"/>
                  <a:gd name="T28" fmla="*/ 470 w 471"/>
                  <a:gd name="T29" fmla="*/ 235 h 472"/>
                  <a:gd name="T30" fmla="*/ 470 w 471"/>
                  <a:gd name="T31" fmla="*/ 235 h 472"/>
                  <a:gd name="T32" fmla="*/ 462 w 471"/>
                  <a:gd name="T33" fmla="*/ 178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71" h="472">
                    <a:moveTo>
                      <a:pt x="462" y="178"/>
                    </a:moveTo>
                    <a:lnTo>
                      <a:pt x="462" y="178"/>
                    </a:lnTo>
                    <a:cubicBezTo>
                      <a:pt x="456" y="149"/>
                      <a:pt x="443" y="122"/>
                      <a:pt x="425" y="98"/>
                    </a:cubicBezTo>
                    <a:lnTo>
                      <a:pt x="425" y="98"/>
                    </a:lnTo>
                    <a:cubicBezTo>
                      <a:pt x="381" y="36"/>
                      <a:pt x="310" y="0"/>
                      <a:pt x="234" y="0"/>
                    </a:cubicBezTo>
                    <a:lnTo>
                      <a:pt x="234" y="0"/>
                    </a:lnTo>
                    <a:cubicBezTo>
                      <a:pt x="130" y="0"/>
                      <a:pt x="37" y="70"/>
                      <a:pt x="9" y="170"/>
                    </a:cubicBezTo>
                    <a:lnTo>
                      <a:pt x="9" y="170"/>
                    </a:lnTo>
                    <a:cubicBezTo>
                      <a:pt x="3" y="191"/>
                      <a:pt x="0" y="213"/>
                      <a:pt x="0" y="235"/>
                    </a:cubicBezTo>
                    <a:lnTo>
                      <a:pt x="0" y="235"/>
                    </a:lnTo>
                    <a:cubicBezTo>
                      <a:pt x="0" y="365"/>
                      <a:pt x="105" y="471"/>
                      <a:pt x="234" y="471"/>
                    </a:cubicBezTo>
                    <a:lnTo>
                      <a:pt x="234" y="471"/>
                    </a:lnTo>
                    <a:cubicBezTo>
                      <a:pt x="351" y="471"/>
                      <a:pt x="449" y="387"/>
                      <a:pt x="467" y="272"/>
                    </a:cubicBezTo>
                    <a:lnTo>
                      <a:pt x="467" y="272"/>
                    </a:lnTo>
                    <a:cubicBezTo>
                      <a:pt x="469" y="260"/>
                      <a:pt x="470" y="248"/>
                      <a:pt x="470" y="235"/>
                    </a:cubicBezTo>
                    <a:lnTo>
                      <a:pt x="470" y="235"/>
                    </a:lnTo>
                    <a:cubicBezTo>
                      <a:pt x="470" y="216"/>
                      <a:pt x="467" y="197"/>
                      <a:pt x="462" y="17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332">
                <a:extLst>
                  <a:ext uri="{FF2B5EF4-FFF2-40B4-BE49-F238E27FC236}">
                    <a16:creationId xmlns:a16="http://schemas.microsoft.com/office/drawing/2014/main" id="{91254B1D-4E20-4EA0-877C-1143CE37A9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9937" y="8127388"/>
                <a:ext cx="1741974" cy="2549769"/>
              </a:xfrm>
              <a:custGeom>
                <a:avLst/>
                <a:gdLst>
                  <a:gd name="T0" fmla="*/ 1394 w 1397"/>
                  <a:gd name="T1" fmla="*/ 1551 h 2045"/>
                  <a:gd name="T2" fmla="*/ 1394 w 1397"/>
                  <a:gd name="T3" fmla="*/ 1551 h 2045"/>
                  <a:gd name="T4" fmla="*/ 1379 w 1397"/>
                  <a:gd name="T5" fmla="*/ 1570 h 2045"/>
                  <a:gd name="T6" fmla="*/ 1379 w 1397"/>
                  <a:gd name="T7" fmla="*/ 1570 h 2045"/>
                  <a:gd name="T8" fmla="*/ 1379 w 1397"/>
                  <a:gd name="T9" fmla="*/ 1570 h 2045"/>
                  <a:gd name="T10" fmla="*/ 1300 w 1397"/>
                  <a:gd name="T11" fmla="*/ 1582 h 2045"/>
                  <a:gd name="T12" fmla="*/ 1300 w 1397"/>
                  <a:gd name="T13" fmla="*/ 1582 h 2045"/>
                  <a:gd name="T14" fmla="*/ 1282 w 1397"/>
                  <a:gd name="T15" fmla="*/ 1572 h 2045"/>
                  <a:gd name="T16" fmla="*/ 1264 w 1397"/>
                  <a:gd name="T17" fmla="*/ 1509 h 2045"/>
                  <a:gd name="T18" fmla="*/ 1264 w 1397"/>
                  <a:gd name="T19" fmla="*/ 1509 h 2045"/>
                  <a:gd name="T20" fmla="*/ 1238 w 1397"/>
                  <a:gd name="T21" fmla="*/ 1505 h 2045"/>
                  <a:gd name="T22" fmla="*/ 986 w 1397"/>
                  <a:gd name="T23" fmla="*/ 1859 h 2045"/>
                  <a:gd name="T24" fmla="*/ 986 w 1397"/>
                  <a:gd name="T25" fmla="*/ 1859 h 2045"/>
                  <a:gd name="T26" fmla="*/ 984 w 1397"/>
                  <a:gd name="T27" fmla="*/ 1869 h 2045"/>
                  <a:gd name="T28" fmla="*/ 988 w 1397"/>
                  <a:gd name="T29" fmla="*/ 1908 h 2045"/>
                  <a:gd name="T30" fmla="*/ 989 w 1397"/>
                  <a:gd name="T31" fmla="*/ 1917 h 2045"/>
                  <a:gd name="T32" fmla="*/ 989 w 1397"/>
                  <a:gd name="T33" fmla="*/ 1917 h 2045"/>
                  <a:gd name="T34" fmla="*/ 976 w 1397"/>
                  <a:gd name="T35" fmla="*/ 1933 h 2045"/>
                  <a:gd name="T36" fmla="*/ 15 w 1397"/>
                  <a:gd name="T37" fmla="*/ 2043 h 2045"/>
                  <a:gd name="T38" fmla="*/ 3 w 1397"/>
                  <a:gd name="T39" fmla="*/ 2044 h 2045"/>
                  <a:gd name="T40" fmla="*/ 3 w 1397"/>
                  <a:gd name="T41" fmla="*/ 2044 h 2045"/>
                  <a:gd name="T42" fmla="*/ 5 w 1397"/>
                  <a:gd name="T43" fmla="*/ 2008 h 2045"/>
                  <a:gd name="T44" fmla="*/ 5 w 1397"/>
                  <a:gd name="T45" fmla="*/ 2008 h 2045"/>
                  <a:gd name="T46" fmla="*/ 2 w 1397"/>
                  <a:gd name="T47" fmla="*/ 1968 h 2045"/>
                  <a:gd name="T48" fmla="*/ 2 w 1397"/>
                  <a:gd name="T49" fmla="*/ 1968 h 2045"/>
                  <a:gd name="T50" fmla="*/ 14 w 1397"/>
                  <a:gd name="T51" fmla="*/ 1951 h 2045"/>
                  <a:gd name="T52" fmla="*/ 17 w 1397"/>
                  <a:gd name="T53" fmla="*/ 1950 h 2045"/>
                  <a:gd name="T54" fmla="*/ 17 w 1397"/>
                  <a:gd name="T55" fmla="*/ 1950 h 2045"/>
                  <a:gd name="T56" fmla="*/ 30 w 1397"/>
                  <a:gd name="T57" fmla="*/ 1934 h 2045"/>
                  <a:gd name="T58" fmla="*/ 26 w 1397"/>
                  <a:gd name="T59" fmla="*/ 1903 h 2045"/>
                  <a:gd name="T60" fmla="*/ 26 w 1397"/>
                  <a:gd name="T61" fmla="*/ 1903 h 2045"/>
                  <a:gd name="T62" fmla="*/ 39 w 1397"/>
                  <a:gd name="T63" fmla="*/ 1887 h 2045"/>
                  <a:gd name="T64" fmla="*/ 926 w 1397"/>
                  <a:gd name="T65" fmla="*/ 1784 h 2045"/>
                  <a:gd name="T66" fmla="*/ 926 w 1397"/>
                  <a:gd name="T67" fmla="*/ 1784 h 2045"/>
                  <a:gd name="T68" fmla="*/ 936 w 1397"/>
                  <a:gd name="T69" fmla="*/ 1778 h 2045"/>
                  <a:gd name="T70" fmla="*/ 1219 w 1397"/>
                  <a:gd name="T71" fmla="*/ 1379 h 2045"/>
                  <a:gd name="T72" fmla="*/ 1219 w 1397"/>
                  <a:gd name="T73" fmla="*/ 1379 h 2045"/>
                  <a:gd name="T74" fmla="*/ 1222 w 1397"/>
                  <a:gd name="T75" fmla="*/ 1367 h 2045"/>
                  <a:gd name="T76" fmla="*/ 832 w 1397"/>
                  <a:gd name="T77" fmla="*/ 44 h 2045"/>
                  <a:gd name="T78" fmla="*/ 832 w 1397"/>
                  <a:gd name="T79" fmla="*/ 44 h 2045"/>
                  <a:gd name="T80" fmla="*/ 842 w 1397"/>
                  <a:gd name="T81" fmla="*/ 26 h 2045"/>
                  <a:gd name="T82" fmla="*/ 920 w 1397"/>
                  <a:gd name="T83" fmla="*/ 2 h 2045"/>
                  <a:gd name="T84" fmla="*/ 920 w 1397"/>
                  <a:gd name="T85" fmla="*/ 2 h 2045"/>
                  <a:gd name="T86" fmla="*/ 939 w 1397"/>
                  <a:gd name="T87" fmla="*/ 13 h 2045"/>
                  <a:gd name="T88" fmla="*/ 989 w 1397"/>
                  <a:gd name="T89" fmla="*/ 179 h 2045"/>
                  <a:gd name="T90" fmla="*/ 989 w 1397"/>
                  <a:gd name="T91" fmla="*/ 179 h 2045"/>
                  <a:gd name="T92" fmla="*/ 1014 w 1397"/>
                  <a:gd name="T93" fmla="*/ 184 h 2045"/>
                  <a:gd name="T94" fmla="*/ 1115 w 1397"/>
                  <a:gd name="T95" fmla="*/ 56 h 2045"/>
                  <a:gd name="T96" fmla="*/ 1115 w 1397"/>
                  <a:gd name="T97" fmla="*/ 56 h 2045"/>
                  <a:gd name="T98" fmla="*/ 1136 w 1397"/>
                  <a:gd name="T99" fmla="*/ 54 h 2045"/>
                  <a:gd name="T100" fmla="*/ 1156 w 1397"/>
                  <a:gd name="T101" fmla="*/ 69 h 2045"/>
                  <a:gd name="T102" fmla="*/ 1156 w 1397"/>
                  <a:gd name="T103" fmla="*/ 69 h 2045"/>
                  <a:gd name="T104" fmla="*/ 1159 w 1397"/>
                  <a:gd name="T105" fmla="*/ 90 h 2045"/>
                  <a:gd name="T106" fmla="*/ 1021 w 1397"/>
                  <a:gd name="T107" fmla="*/ 266 h 2045"/>
                  <a:gd name="T108" fmla="*/ 1021 w 1397"/>
                  <a:gd name="T109" fmla="*/ 266 h 2045"/>
                  <a:gd name="T110" fmla="*/ 1018 w 1397"/>
                  <a:gd name="T111" fmla="*/ 279 h 2045"/>
                  <a:gd name="T112" fmla="*/ 1394 w 1397"/>
                  <a:gd name="T113" fmla="*/ 1551 h 2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397" h="2045">
                    <a:moveTo>
                      <a:pt x="1394" y="1551"/>
                    </a:moveTo>
                    <a:lnTo>
                      <a:pt x="1394" y="1551"/>
                    </a:lnTo>
                    <a:cubicBezTo>
                      <a:pt x="1396" y="1561"/>
                      <a:pt x="1389" y="1570"/>
                      <a:pt x="1379" y="1570"/>
                    </a:cubicBezTo>
                    <a:lnTo>
                      <a:pt x="1379" y="1570"/>
                    </a:lnTo>
                    <a:lnTo>
                      <a:pt x="1379" y="1570"/>
                    </a:lnTo>
                    <a:cubicBezTo>
                      <a:pt x="1351" y="1570"/>
                      <a:pt x="1325" y="1574"/>
                      <a:pt x="1300" y="1582"/>
                    </a:cubicBezTo>
                    <a:lnTo>
                      <a:pt x="1300" y="1582"/>
                    </a:lnTo>
                    <a:cubicBezTo>
                      <a:pt x="1293" y="1584"/>
                      <a:pt x="1284" y="1579"/>
                      <a:pt x="1282" y="1572"/>
                    </a:cubicBezTo>
                    <a:lnTo>
                      <a:pt x="1264" y="1509"/>
                    </a:lnTo>
                    <a:lnTo>
                      <a:pt x="1264" y="1509"/>
                    </a:lnTo>
                    <a:cubicBezTo>
                      <a:pt x="1260" y="1498"/>
                      <a:pt x="1245" y="1495"/>
                      <a:pt x="1238" y="1505"/>
                    </a:cubicBezTo>
                    <a:lnTo>
                      <a:pt x="986" y="1859"/>
                    </a:lnTo>
                    <a:lnTo>
                      <a:pt x="986" y="1859"/>
                    </a:lnTo>
                    <a:cubicBezTo>
                      <a:pt x="984" y="1862"/>
                      <a:pt x="983" y="1866"/>
                      <a:pt x="984" y="1869"/>
                    </a:cubicBezTo>
                    <a:lnTo>
                      <a:pt x="988" y="1908"/>
                    </a:lnTo>
                    <a:lnTo>
                      <a:pt x="989" y="1917"/>
                    </a:lnTo>
                    <a:lnTo>
                      <a:pt x="989" y="1917"/>
                    </a:lnTo>
                    <a:cubicBezTo>
                      <a:pt x="990" y="1925"/>
                      <a:pt x="984" y="1932"/>
                      <a:pt x="976" y="1933"/>
                    </a:cubicBezTo>
                    <a:lnTo>
                      <a:pt x="15" y="2043"/>
                    </a:lnTo>
                    <a:lnTo>
                      <a:pt x="3" y="2044"/>
                    </a:lnTo>
                    <a:lnTo>
                      <a:pt x="3" y="2044"/>
                    </a:lnTo>
                    <a:cubicBezTo>
                      <a:pt x="5" y="2032"/>
                      <a:pt x="5" y="2020"/>
                      <a:pt x="5" y="2008"/>
                    </a:cubicBezTo>
                    <a:lnTo>
                      <a:pt x="5" y="2008"/>
                    </a:lnTo>
                    <a:cubicBezTo>
                      <a:pt x="5" y="1994"/>
                      <a:pt x="4" y="1981"/>
                      <a:pt x="2" y="1968"/>
                    </a:cubicBezTo>
                    <a:lnTo>
                      <a:pt x="2" y="1968"/>
                    </a:lnTo>
                    <a:cubicBezTo>
                      <a:pt x="0" y="1959"/>
                      <a:pt x="6" y="1952"/>
                      <a:pt x="14" y="1951"/>
                    </a:cubicBezTo>
                    <a:lnTo>
                      <a:pt x="17" y="1950"/>
                    </a:lnTo>
                    <a:lnTo>
                      <a:pt x="17" y="1950"/>
                    </a:lnTo>
                    <a:cubicBezTo>
                      <a:pt x="25" y="1949"/>
                      <a:pt x="30" y="1942"/>
                      <a:pt x="30" y="1934"/>
                    </a:cubicBezTo>
                    <a:lnTo>
                      <a:pt x="26" y="1903"/>
                    </a:lnTo>
                    <a:lnTo>
                      <a:pt x="26" y="1903"/>
                    </a:lnTo>
                    <a:cubicBezTo>
                      <a:pt x="25" y="1895"/>
                      <a:pt x="31" y="1888"/>
                      <a:pt x="39" y="1887"/>
                    </a:cubicBezTo>
                    <a:lnTo>
                      <a:pt x="926" y="1784"/>
                    </a:lnTo>
                    <a:lnTo>
                      <a:pt x="926" y="1784"/>
                    </a:lnTo>
                    <a:cubicBezTo>
                      <a:pt x="930" y="1784"/>
                      <a:pt x="934" y="1781"/>
                      <a:pt x="936" y="1778"/>
                    </a:cubicBezTo>
                    <a:lnTo>
                      <a:pt x="1219" y="1379"/>
                    </a:lnTo>
                    <a:lnTo>
                      <a:pt x="1219" y="1379"/>
                    </a:lnTo>
                    <a:cubicBezTo>
                      <a:pt x="1222" y="1376"/>
                      <a:pt x="1223" y="1371"/>
                      <a:pt x="1222" y="1367"/>
                    </a:cubicBezTo>
                    <a:lnTo>
                      <a:pt x="832" y="44"/>
                    </a:lnTo>
                    <a:lnTo>
                      <a:pt x="832" y="44"/>
                    </a:lnTo>
                    <a:cubicBezTo>
                      <a:pt x="829" y="37"/>
                      <a:pt x="834" y="28"/>
                      <a:pt x="842" y="26"/>
                    </a:cubicBezTo>
                    <a:lnTo>
                      <a:pt x="920" y="2"/>
                    </a:lnTo>
                    <a:lnTo>
                      <a:pt x="920" y="2"/>
                    </a:lnTo>
                    <a:cubicBezTo>
                      <a:pt x="928" y="0"/>
                      <a:pt x="937" y="5"/>
                      <a:pt x="939" y="13"/>
                    </a:cubicBezTo>
                    <a:lnTo>
                      <a:pt x="989" y="179"/>
                    </a:lnTo>
                    <a:lnTo>
                      <a:pt x="989" y="179"/>
                    </a:lnTo>
                    <a:cubicBezTo>
                      <a:pt x="992" y="191"/>
                      <a:pt x="1006" y="194"/>
                      <a:pt x="1014" y="184"/>
                    </a:cubicBezTo>
                    <a:lnTo>
                      <a:pt x="1115" y="56"/>
                    </a:lnTo>
                    <a:lnTo>
                      <a:pt x="1115" y="56"/>
                    </a:lnTo>
                    <a:cubicBezTo>
                      <a:pt x="1120" y="49"/>
                      <a:pt x="1129" y="48"/>
                      <a:pt x="1136" y="54"/>
                    </a:cubicBezTo>
                    <a:lnTo>
                      <a:pt x="1156" y="69"/>
                    </a:lnTo>
                    <a:lnTo>
                      <a:pt x="1156" y="69"/>
                    </a:lnTo>
                    <a:cubicBezTo>
                      <a:pt x="1162" y="75"/>
                      <a:pt x="1164" y="84"/>
                      <a:pt x="1159" y="90"/>
                    </a:cubicBezTo>
                    <a:lnTo>
                      <a:pt x="1021" y="266"/>
                    </a:lnTo>
                    <a:lnTo>
                      <a:pt x="1021" y="266"/>
                    </a:lnTo>
                    <a:cubicBezTo>
                      <a:pt x="1017" y="269"/>
                      <a:pt x="1017" y="274"/>
                      <a:pt x="1018" y="279"/>
                    </a:cubicBezTo>
                    <a:lnTo>
                      <a:pt x="1394" y="15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5" name="Freeform 333">
                <a:extLst>
                  <a:ext uri="{FF2B5EF4-FFF2-40B4-BE49-F238E27FC236}">
                    <a16:creationId xmlns:a16="http://schemas.microsoft.com/office/drawing/2014/main" id="{6B217CFA-CB65-436C-AB3A-B3A88F776B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8946" y="8116397"/>
                <a:ext cx="1758462" cy="2571750"/>
              </a:xfrm>
              <a:custGeom>
                <a:avLst/>
                <a:gdLst>
                  <a:gd name="T0" fmla="*/ 930 w 1411"/>
                  <a:gd name="T1" fmla="*/ 19 h 2062"/>
                  <a:gd name="T2" fmla="*/ 846 w 1411"/>
                  <a:gd name="T3" fmla="*/ 51 h 2062"/>
                  <a:gd name="T4" fmla="*/ 1234 w 1411"/>
                  <a:gd name="T5" fmla="*/ 1393 h 2062"/>
                  <a:gd name="T6" fmla="*/ 934 w 1411"/>
                  <a:gd name="T7" fmla="*/ 1801 h 2062"/>
                  <a:gd name="T8" fmla="*/ 41 w 1411"/>
                  <a:gd name="T9" fmla="*/ 1911 h 2062"/>
                  <a:gd name="T10" fmla="*/ 25 w 1411"/>
                  <a:gd name="T11" fmla="*/ 1968 h 2062"/>
                  <a:gd name="T12" fmla="*/ 18 w 1411"/>
                  <a:gd name="T13" fmla="*/ 1971 h 2062"/>
                  <a:gd name="T14" fmla="*/ 17 w 1411"/>
                  <a:gd name="T15" fmla="*/ 1975 h 2062"/>
                  <a:gd name="T16" fmla="*/ 20 w 1411"/>
                  <a:gd name="T17" fmla="*/ 2043 h 2062"/>
                  <a:gd name="T18" fmla="*/ 982 w 1411"/>
                  <a:gd name="T19" fmla="*/ 1933 h 2062"/>
                  <a:gd name="T20" fmla="*/ 988 w 1411"/>
                  <a:gd name="T21" fmla="*/ 1927 h 2062"/>
                  <a:gd name="T22" fmla="*/ 987 w 1411"/>
                  <a:gd name="T23" fmla="*/ 1863 h 2062"/>
                  <a:gd name="T24" fmla="*/ 1260 w 1411"/>
                  <a:gd name="T25" fmla="*/ 1500 h 2062"/>
                  <a:gd name="T26" fmla="*/ 1297 w 1411"/>
                  <a:gd name="T27" fmla="*/ 1579 h 2062"/>
                  <a:gd name="T28" fmla="*/ 1300 w 1411"/>
                  <a:gd name="T29" fmla="*/ 1582 h 2062"/>
                  <a:gd name="T30" fmla="*/ 1386 w 1411"/>
                  <a:gd name="T31" fmla="*/ 1571 h 2062"/>
                  <a:gd name="T32" fmla="*/ 1391 w 1411"/>
                  <a:gd name="T33" fmla="*/ 1568 h 2062"/>
                  <a:gd name="T34" fmla="*/ 1017 w 1411"/>
                  <a:gd name="T35" fmla="*/ 291 h 2062"/>
                  <a:gd name="T36" fmla="*/ 1159 w 1411"/>
                  <a:gd name="T37" fmla="*/ 94 h 2062"/>
                  <a:gd name="T38" fmla="*/ 1160 w 1411"/>
                  <a:gd name="T39" fmla="*/ 89 h 2062"/>
                  <a:gd name="T40" fmla="*/ 1137 w 1411"/>
                  <a:gd name="T41" fmla="*/ 69 h 2062"/>
                  <a:gd name="T42" fmla="*/ 1028 w 1411"/>
                  <a:gd name="T43" fmla="*/ 198 h 2062"/>
                  <a:gd name="T44" fmla="*/ 988 w 1411"/>
                  <a:gd name="T45" fmla="*/ 191 h 2062"/>
                  <a:gd name="T46" fmla="*/ 931 w 1411"/>
                  <a:gd name="T47" fmla="*/ 19 h 2062"/>
                  <a:gd name="T48" fmla="*/ 4 w 1411"/>
                  <a:gd name="T49" fmla="*/ 2059 h 2062"/>
                  <a:gd name="T50" fmla="*/ 1 w 1411"/>
                  <a:gd name="T51" fmla="*/ 2052 h 2062"/>
                  <a:gd name="T52" fmla="*/ 1 w 1411"/>
                  <a:gd name="T53" fmla="*/ 1978 h 2062"/>
                  <a:gd name="T54" fmla="*/ 4 w 1411"/>
                  <a:gd name="T55" fmla="*/ 1961 h 2062"/>
                  <a:gd name="T56" fmla="*/ 23 w 1411"/>
                  <a:gd name="T57" fmla="*/ 1951 h 2062"/>
                  <a:gd name="T58" fmla="*/ 24 w 1411"/>
                  <a:gd name="T59" fmla="*/ 1913 h 2062"/>
                  <a:gd name="T60" fmla="*/ 932 w 1411"/>
                  <a:gd name="T61" fmla="*/ 1785 h 2062"/>
                  <a:gd name="T62" fmla="*/ 1219 w 1411"/>
                  <a:gd name="T63" fmla="*/ 1384 h 2062"/>
                  <a:gd name="T64" fmla="*/ 831 w 1411"/>
                  <a:gd name="T65" fmla="*/ 56 h 2062"/>
                  <a:gd name="T66" fmla="*/ 925 w 1411"/>
                  <a:gd name="T67" fmla="*/ 3 h 2062"/>
                  <a:gd name="T68" fmla="*/ 1004 w 1411"/>
                  <a:gd name="T69" fmla="*/ 186 h 2062"/>
                  <a:gd name="T70" fmla="*/ 1015 w 1411"/>
                  <a:gd name="T71" fmla="*/ 188 h 2062"/>
                  <a:gd name="T72" fmla="*/ 1148 w 1411"/>
                  <a:gd name="T73" fmla="*/ 56 h 2062"/>
                  <a:gd name="T74" fmla="*/ 1172 w 1411"/>
                  <a:gd name="T75" fmla="*/ 104 h 2062"/>
                  <a:gd name="T76" fmla="*/ 1033 w 1411"/>
                  <a:gd name="T77" fmla="*/ 286 h 2062"/>
                  <a:gd name="T78" fmla="*/ 1405 w 1411"/>
                  <a:gd name="T79" fmla="*/ 1578 h 2062"/>
                  <a:gd name="T80" fmla="*/ 1386 w 1411"/>
                  <a:gd name="T81" fmla="*/ 1588 h 2062"/>
                  <a:gd name="T82" fmla="*/ 1309 w 1411"/>
                  <a:gd name="T83" fmla="*/ 1599 h 2062"/>
                  <a:gd name="T84" fmla="*/ 1281 w 1411"/>
                  <a:gd name="T85" fmla="*/ 1583 h 2062"/>
                  <a:gd name="T86" fmla="*/ 1257 w 1411"/>
                  <a:gd name="T87" fmla="*/ 1516 h 2062"/>
                  <a:gd name="T88" fmla="*/ 1000 w 1411"/>
                  <a:gd name="T89" fmla="*/ 1873 h 2062"/>
                  <a:gd name="T90" fmla="*/ 1004 w 1411"/>
                  <a:gd name="T91" fmla="*/ 1925 h 2062"/>
                  <a:gd name="T92" fmla="*/ 1000 w 1411"/>
                  <a:gd name="T93" fmla="*/ 1941 h 2062"/>
                  <a:gd name="T94" fmla="*/ 11 w 1411"/>
                  <a:gd name="T95" fmla="*/ 2061 h 2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411" h="2062">
                    <a:moveTo>
                      <a:pt x="931" y="19"/>
                    </a:moveTo>
                    <a:lnTo>
                      <a:pt x="931" y="19"/>
                    </a:lnTo>
                    <a:lnTo>
                      <a:pt x="930" y="19"/>
                    </a:lnTo>
                    <a:lnTo>
                      <a:pt x="851" y="42"/>
                    </a:lnTo>
                    <a:lnTo>
                      <a:pt x="851" y="42"/>
                    </a:lnTo>
                    <a:cubicBezTo>
                      <a:pt x="848" y="44"/>
                      <a:pt x="845" y="47"/>
                      <a:pt x="846" y="51"/>
                    </a:cubicBezTo>
                    <a:lnTo>
                      <a:pt x="1237" y="1373"/>
                    </a:lnTo>
                    <a:lnTo>
                      <a:pt x="1237" y="1373"/>
                    </a:lnTo>
                    <a:cubicBezTo>
                      <a:pt x="1239" y="1380"/>
                      <a:pt x="1237" y="1387"/>
                      <a:pt x="1234" y="1393"/>
                    </a:cubicBezTo>
                    <a:lnTo>
                      <a:pt x="950" y="1792"/>
                    </a:lnTo>
                    <a:lnTo>
                      <a:pt x="950" y="1792"/>
                    </a:lnTo>
                    <a:cubicBezTo>
                      <a:pt x="946" y="1797"/>
                      <a:pt x="941" y="1801"/>
                      <a:pt x="934" y="1801"/>
                    </a:cubicBezTo>
                    <a:lnTo>
                      <a:pt x="47" y="1904"/>
                    </a:lnTo>
                    <a:lnTo>
                      <a:pt x="47" y="1904"/>
                    </a:lnTo>
                    <a:cubicBezTo>
                      <a:pt x="43" y="1905"/>
                      <a:pt x="41" y="1908"/>
                      <a:pt x="41" y="1911"/>
                    </a:cubicBezTo>
                    <a:lnTo>
                      <a:pt x="45" y="1942"/>
                    </a:lnTo>
                    <a:lnTo>
                      <a:pt x="45" y="1942"/>
                    </a:lnTo>
                    <a:cubicBezTo>
                      <a:pt x="46" y="1955"/>
                      <a:pt x="37" y="1966"/>
                      <a:pt x="25" y="1968"/>
                    </a:cubicBezTo>
                    <a:lnTo>
                      <a:pt x="22" y="1968"/>
                    </a:lnTo>
                    <a:lnTo>
                      <a:pt x="22" y="1968"/>
                    </a:lnTo>
                    <a:cubicBezTo>
                      <a:pt x="21" y="1968"/>
                      <a:pt x="19" y="1969"/>
                      <a:pt x="18" y="1971"/>
                    </a:cubicBezTo>
                    <a:lnTo>
                      <a:pt x="18" y="1971"/>
                    </a:lnTo>
                    <a:cubicBezTo>
                      <a:pt x="17" y="1972"/>
                      <a:pt x="17" y="1973"/>
                      <a:pt x="17" y="1975"/>
                    </a:cubicBezTo>
                    <a:lnTo>
                      <a:pt x="17" y="1975"/>
                    </a:lnTo>
                    <a:cubicBezTo>
                      <a:pt x="20" y="1989"/>
                      <a:pt x="21" y="2003"/>
                      <a:pt x="21" y="2017"/>
                    </a:cubicBezTo>
                    <a:lnTo>
                      <a:pt x="21" y="2017"/>
                    </a:lnTo>
                    <a:cubicBezTo>
                      <a:pt x="21" y="2026"/>
                      <a:pt x="20" y="2035"/>
                      <a:pt x="20" y="2043"/>
                    </a:cubicBezTo>
                    <a:lnTo>
                      <a:pt x="21" y="2043"/>
                    </a:lnTo>
                    <a:lnTo>
                      <a:pt x="982" y="1933"/>
                    </a:lnTo>
                    <a:lnTo>
                      <a:pt x="982" y="1933"/>
                    </a:lnTo>
                    <a:cubicBezTo>
                      <a:pt x="984" y="1933"/>
                      <a:pt x="986" y="1933"/>
                      <a:pt x="987" y="1931"/>
                    </a:cubicBezTo>
                    <a:lnTo>
                      <a:pt x="987" y="1931"/>
                    </a:lnTo>
                    <a:cubicBezTo>
                      <a:pt x="988" y="1930"/>
                      <a:pt x="988" y="1928"/>
                      <a:pt x="988" y="1927"/>
                    </a:cubicBezTo>
                    <a:lnTo>
                      <a:pt x="982" y="1879"/>
                    </a:lnTo>
                    <a:lnTo>
                      <a:pt x="982" y="1879"/>
                    </a:lnTo>
                    <a:cubicBezTo>
                      <a:pt x="982" y="1874"/>
                      <a:pt x="983" y="1868"/>
                      <a:pt x="987" y="1863"/>
                    </a:cubicBezTo>
                    <a:lnTo>
                      <a:pt x="1238" y="1509"/>
                    </a:lnTo>
                    <a:lnTo>
                      <a:pt x="1238" y="1509"/>
                    </a:lnTo>
                    <a:cubicBezTo>
                      <a:pt x="1243" y="1502"/>
                      <a:pt x="1252" y="1499"/>
                      <a:pt x="1260" y="1500"/>
                    </a:cubicBezTo>
                    <a:lnTo>
                      <a:pt x="1260" y="1500"/>
                    </a:lnTo>
                    <a:cubicBezTo>
                      <a:pt x="1269" y="1501"/>
                      <a:pt x="1276" y="1508"/>
                      <a:pt x="1279" y="1516"/>
                    </a:cubicBezTo>
                    <a:lnTo>
                      <a:pt x="1297" y="1579"/>
                    </a:lnTo>
                    <a:lnTo>
                      <a:pt x="1297" y="1579"/>
                    </a:lnTo>
                    <a:cubicBezTo>
                      <a:pt x="1298" y="1580"/>
                      <a:pt x="1298" y="1581"/>
                      <a:pt x="1300" y="1582"/>
                    </a:cubicBezTo>
                    <a:lnTo>
                      <a:pt x="1300" y="1582"/>
                    </a:lnTo>
                    <a:cubicBezTo>
                      <a:pt x="1302" y="1583"/>
                      <a:pt x="1303" y="1583"/>
                      <a:pt x="1304" y="1582"/>
                    </a:cubicBezTo>
                    <a:lnTo>
                      <a:pt x="1304" y="1582"/>
                    </a:lnTo>
                    <a:cubicBezTo>
                      <a:pt x="1331" y="1575"/>
                      <a:pt x="1358" y="1571"/>
                      <a:pt x="1386" y="1571"/>
                    </a:cubicBezTo>
                    <a:lnTo>
                      <a:pt x="1386" y="1571"/>
                    </a:lnTo>
                    <a:lnTo>
                      <a:pt x="1386" y="1571"/>
                    </a:lnTo>
                    <a:cubicBezTo>
                      <a:pt x="1388" y="1571"/>
                      <a:pt x="1390" y="1570"/>
                      <a:pt x="1391" y="1568"/>
                    </a:cubicBezTo>
                    <a:lnTo>
                      <a:pt x="1391" y="1568"/>
                    </a:lnTo>
                    <a:cubicBezTo>
                      <a:pt x="1392" y="1568"/>
                      <a:pt x="1393" y="1565"/>
                      <a:pt x="1393" y="1563"/>
                    </a:cubicBezTo>
                    <a:lnTo>
                      <a:pt x="1017" y="291"/>
                    </a:lnTo>
                    <a:lnTo>
                      <a:pt x="1017" y="291"/>
                    </a:lnTo>
                    <a:cubicBezTo>
                      <a:pt x="1015" y="283"/>
                      <a:pt x="1017" y="276"/>
                      <a:pt x="1021" y="270"/>
                    </a:cubicBezTo>
                    <a:lnTo>
                      <a:pt x="1159" y="94"/>
                    </a:lnTo>
                    <a:lnTo>
                      <a:pt x="1159" y="94"/>
                    </a:lnTo>
                    <a:cubicBezTo>
                      <a:pt x="1160" y="93"/>
                      <a:pt x="1161" y="91"/>
                      <a:pt x="1160" y="89"/>
                    </a:cubicBezTo>
                    <a:lnTo>
                      <a:pt x="1160" y="89"/>
                    </a:lnTo>
                    <a:cubicBezTo>
                      <a:pt x="1160" y="88"/>
                      <a:pt x="1160" y="87"/>
                      <a:pt x="1158" y="85"/>
                    </a:cubicBezTo>
                    <a:lnTo>
                      <a:pt x="1137" y="69"/>
                    </a:lnTo>
                    <a:lnTo>
                      <a:pt x="1137" y="69"/>
                    </a:lnTo>
                    <a:cubicBezTo>
                      <a:pt x="1135" y="67"/>
                      <a:pt x="1130" y="68"/>
                      <a:pt x="1128" y="70"/>
                    </a:cubicBezTo>
                    <a:lnTo>
                      <a:pt x="1028" y="198"/>
                    </a:lnTo>
                    <a:lnTo>
                      <a:pt x="1028" y="198"/>
                    </a:lnTo>
                    <a:cubicBezTo>
                      <a:pt x="1022" y="205"/>
                      <a:pt x="1013" y="208"/>
                      <a:pt x="1005" y="206"/>
                    </a:cubicBezTo>
                    <a:lnTo>
                      <a:pt x="1005" y="206"/>
                    </a:lnTo>
                    <a:cubicBezTo>
                      <a:pt x="997" y="205"/>
                      <a:pt x="990" y="199"/>
                      <a:pt x="988" y="191"/>
                    </a:cubicBezTo>
                    <a:lnTo>
                      <a:pt x="938" y="24"/>
                    </a:lnTo>
                    <a:lnTo>
                      <a:pt x="938" y="24"/>
                    </a:lnTo>
                    <a:cubicBezTo>
                      <a:pt x="938" y="21"/>
                      <a:pt x="935" y="19"/>
                      <a:pt x="931" y="19"/>
                    </a:cubicBezTo>
                    <a:close/>
                    <a:moveTo>
                      <a:pt x="10" y="2061"/>
                    </a:moveTo>
                    <a:lnTo>
                      <a:pt x="10" y="2061"/>
                    </a:lnTo>
                    <a:cubicBezTo>
                      <a:pt x="7" y="2061"/>
                      <a:pt x="5" y="2061"/>
                      <a:pt x="4" y="2059"/>
                    </a:cubicBezTo>
                    <a:lnTo>
                      <a:pt x="4" y="2059"/>
                    </a:lnTo>
                    <a:cubicBezTo>
                      <a:pt x="2" y="2057"/>
                      <a:pt x="1" y="2054"/>
                      <a:pt x="1" y="2052"/>
                    </a:cubicBezTo>
                    <a:lnTo>
                      <a:pt x="1" y="2052"/>
                    </a:lnTo>
                    <a:cubicBezTo>
                      <a:pt x="3" y="2041"/>
                      <a:pt x="4" y="2029"/>
                      <a:pt x="4" y="2017"/>
                    </a:cubicBezTo>
                    <a:lnTo>
                      <a:pt x="4" y="2017"/>
                    </a:lnTo>
                    <a:cubicBezTo>
                      <a:pt x="4" y="2004"/>
                      <a:pt x="3" y="1991"/>
                      <a:pt x="1" y="1978"/>
                    </a:cubicBezTo>
                    <a:lnTo>
                      <a:pt x="1" y="1978"/>
                    </a:lnTo>
                    <a:cubicBezTo>
                      <a:pt x="0" y="1972"/>
                      <a:pt x="1" y="1966"/>
                      <a:pt x="4" y="1961"/>
                    </a:cubicBezTo>
                    <a:lnTo>
                      <a:pt x="4" y="1961"/>
                    </a:lnTo>
                    <a:cubicBezTo>
                      <a:pt x="8" y="1955"/>
                      <a:pt x="13" y="1952"/>
                      <a:pt x="20" y="1951"/>
                    </a:cubicBezTo>
                    <a:lnTo>
                      <a:pt x="23" y="1951"/>
                    </a:lnTo>
                    <a:lnTo>
                      <a:pt x="23" y="1951"/>
                    </a:lnTo>
                    <a:cubicBezTo>
                      <a:pt x="26" y="1950"/>
                      <a:pt x="29" y="1948"/>
                      <a:pt x="28" y="1944"/>
                    </a:cubicBezTo>
                    <a:lnTo>
                      <a:pt x="24" y="1913"/>
                    </a:lnTo>
                    <a:lnTo>
                      <a:pt x="24" y="1913"/>
                    </a:lnTo>
                    <a:cubicBezTo>
                      <a:pt x="23" y="1900"/>
                      <a:pt x="33" y="1889"/>
                      <a:pt x="45" y="1887"/>
                    </a:cubicBezTo>
                    <a:lnTo>
                      <a:pt x="932" y="1785"/>
                    </a:lnTo>
                    <a:lnTo>
                      <a:pt x="932" y="1785"/>
                    </a:lnTo>
                    <a:cubicBezTo>
                      <a:pt x="934" y="1785"/>
                      <a:pt x="936" y="1784"/>
                      <a:pt x="936" y="1782"/>
                    </a:cubicBezTo>
                    <a:lnTo>
                      <a:pt x="1219" y="1384"/>
                    </a:lnTo>
                    <a:lnTo>
                      <a:pt x="1219" y="1384"/>
                    </a:lnTo>
                    <a:cubicBezTo>
                      <a:pt x="1221" y="1382"/>
                      <a:pt x="1221" y="1380"/>
                      <a:pt x="1221" y="1378"/>
                    </a:cubicBezTo>
                    <a:lnTo>
                      <a:pt x="831" y="56"/>
                    </a:lnTo>
                    <a:lnTo>
                      <a:pt x="831" y="56"/>
                    </a:lnTo>
                    <a:cubicBezTo>
                      <a:pt x="827" y="43"/>
                      <a:pt x="834" y="30"/>
                      <a:pt x="846" y="26"/>
                    </a:cubicBezTo>
                    <a:lnTo>
                      <a:pt x="925" y="3"/>
                    </a:lnTo>
                    <a:lnTo>
                      <a:pt x="925" y="3"/>
                    </a:lnTo>
                    <a:cubicBezTo>
                      <a:pt x="938" y="0"/>
                      <a:pt x="950" y="7"/>
                      <a:pt x="954" y="19"/>
                    </a:cubicBezTo>
                    <a:lnTo>
                      <a:pt x="1004" y="186"/>
                    </a:lnTo>
                    <a:lnTo>
                      <a:pt x="1004" y="186"/>
                    </a:lnTo>
                    <a:cubicBezTo>
                      <a:pt x="1004" y="189"/>
                      <a:pt x="1007" y="190"/>
                      <a:pt x="1009" y="191"/>
                    </a:cubicBezTo>
                    <a:lnTo>
                      <a:pt x="1009" y="191"/>
                    </a:lnTo>
                    <a:cubicBezTo>
                      <a:pt x="1009" y="191"/>
                      <a:pt x="1012" y="191"/>
                      <a:pt x="1015" y="188"/>
                    </a:cubicBezTo>
                    <a:lnTo>
                      <a:pt x="1115" y="60"/>
                    </a:lnTo>
                    <a:lnTo>
                      <a:pt x="1115" y="60"/>
                    </a:lnTo>
                    <a:cubicBezTo>
                      <a:pt x="1123" y="50"/>
                      <a:pt x="1138" y="48"/>
                      <a:pt x="1148" y="56"/>
                    </a:cubicBezTo>
                    <a:lnTo>
                      <a:pt x="1168" y="72"/>
                    </a:lnTo>
                    <a:lnTo>
                      <a:pt x="1168" y="72"/>
                    </a:lnTo>
                    <a:cubicBezTo>
                      <a:pt x="1178" y="81"/>
                      <a:pt x="1180" y="94"/>
                      <a:pt x="1172" y="104"/>
                    </a:cubicBezTo>
                    <a:lnTo>
                      <a:pt x="1034" y="280"/>
                    </a:lnTo>
                    <a:lnTo>
                      <a:pt x="1034" y="280"/>
                    </a:lnTo>
                    <a:cubicBezTo>
                      <a:pt x="1033" y="282"/>
                      <a:pt x="1033" y="284"/>
                      <a:pt x="1033" y="286"/>
                    </a:cubicBezTo>
                    <a:lnTo>
                      <a:pt x="1408" y="1558"/>
                    </a:lnTo>
                    <a:lnTo>
                      <a:pt x="1408" y="1558"/>
                    </a:lnTo>
                    <a:cubicBezTo>
                      <a:pt x="1410" y="1565"/>
                      <a:pt x="1409" y="1573"/>
                      <a:pt x="1405" y="1578"/>
                    </a:cubicBezTo>
                    <a:lnTo>
                      <a:pt x="1405" y="1578"/>
                    </a:lnTo>
                    <a:cubicBezTo>
                      <a:pt x="1401" y="1584"/>
                      <a:pt x="1394" y="1588"/>
                      <a:pt x="1386" y="1588"/>
                    </a:cubicBezTo>
                    <a:lnTo>
                      <a:pt x="1386" y="1588"/>
                    </a:lnTo>
                    <a:lnTo>
                      <a:pt x="1386" y="1588"/>
                    </a:lnTo>
                    <a:cubicBezTo>
                      <a:pt x="1360" y="1588"/>
                      <a:pt x="1334" y="1592"/>
                      <a:pt x="1309" y="1599"/>
                    </a:cubicBezTo>
                    <a:lnTo>
                      <a:pt x="1309" y="1599"/>
                    </a:lnTo>
                    <a:cubicBezTo>
                      <a:pt x="1304" y="1600"/>
                      <a:pt x="1297" y="1599"/>
                      <a:pt x="1292" y="1597"/>
                    </a:cubicBezTo>
                    <a:lnTo>
                      <a:pt x="1292" y="1597"/>
                    </a:lnTo>
                    <a:cubicBezTo>
                      <a:pt x="1287" y="1594"/>
                      <a:pt x="1283" y="1589"/>
                      <a:pt x="1281" y="1583"/>
                    </a:cubicBezTo>
                    <a:lnTo>
                      <a:pt x="1263" y="1521"/>
                    </a:lnTo>
                    <a:lnTo>
                      <a:pt x="1263" y="1521"/>
                    </a:lnTo>
                    <a:cubicBezTo>
                      <a:pt x="1262" y="1518"/>
                      <a:pt x="1259" y="1516"/>
                      <a:pt x="1257" y="1516"/>
                    </a:cubicBezTo>
                    <a:lnTo>
                      <a:pt x="1257" y="1516"/>
                    </a:lnTo>
                    <a:cubicBezTo>
                      <a:pt x="1257" y="1516"/>
                      <a:pt x="1254" y="1516"/>
                      <a:pt x="1251" y="1519"/>
                    </a:cubicBezTo>
                    <a:lnTo>
                      <a:pt x="1000" y="1873"/>
                    </a:lnTo>
                    <a:lnTo>
                      <a:pt x="1000" y="1873"/>
                    </a:lnTo>
                    <a:cubicBezTo>
                      <a:pt x="999" y="1874"/>
                      <a:pt x="999" y="1876"/>
                      <a:pt x="999" y="1877"/>
                    </a:cubicBezTo>
                    <a:lnTo>
                      <a:pt x="1004" y="1925"/>
                    </a:lnTo>
                    <a:lnTo>
                      <a:pt x="1004" y="1925"/>
                    </a:lnTo>
                    <a:cubicBezTo>
                      <a:pt x="1005" y="1931"/>
                      <a:pt x="1004" y="1937"/>
                      <a:pt x="1000" y="1941"/>
                    </a:cubicBezTo>
                    <a:lnTo>
                      <a:pt x="1000" y="1941"/>
                    </a:lnTo>
                    <a:cubicBezTo>
                      <a:pt x="996" y="1946"/>
                      <a:pt x="990" y="1949"/>
                      <a:pt x="984" y="1950"/>
                    </a:cubicBezTo>
                    <a:lnTo>
                      <a:pt x="23" y="2060"/>
                    </a:lnTo>
                    <a:lnTo>
                      <a:pt x="11" y="2061"/>
                    </a:lnTo>
                    <a:lnTo>
                      <a:pt x="11" y="2061"/>
                    </a:lnTo>
                    <a:lnTo>
                      <a:pt x="10" y="206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6" name="Freeform 334">
                <a:extLst>
                  <a:ext uri="{FF2B5EF4-FFF2-40B4-BE49-F238E27FC236}">
                    <a16:creationId xmlns:a16="http://schemas.microsoft.com/office/drawing/2014/main" id="{C6B84823-317A-4C02-A77C-4ADDB90B0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48687" y="10171599"/>
                <a:ext cx="587984" cy="587987"/>
              </a:xfrm>
              <a:custGeom>
                <a:avLst/>
                <a:gdLst>
                  <a:gd name="T0" fmla="*/ 426 w 471"/>
                  <a:gd name="T1" fmla="*/ 97 h 471"/>
                  <a:gd name="T2" fmla="*/ 426 w 471"/>
                  <a:gd name="T3" fmla="*/ 97 h 471"/>
                  <a:gd name="T4" fmla="*/ 235 w 471"/>
                  <a:gd name="T5" fmla="*/ 0 h 471"/>
                  <a:gd name="T6" fmla="*/ 235 w 471"/>
                  <a:gd name="T7" fmla="*/ 0 h 471"/>
                  <a:gd name="T8" fmla="*/ 9 w 471"/>
                  <a:gd name="T9" fmla="*/ 169 h 471"/>
                  <a:gd name="T10" fmla="*/ 9 w 471"/>
                  <a:gd name="T11" fmla="*/ 169 h 471"/>
                  <a:gd name="T12" fmla="*/ 0 w 471"/>
                  <a:gd name="T13" fmla="*/ 234 h 471"/>
                  <a:gd name="T14" fmla="*/ 0 w 471"/>
                  <a:gd name="T15" fmla="*/ 234 h 471"/>
                  <a:gd name="T16" fmla="*/ 235 w 471"/>
                  <a:gd name="T17" fmla="*/ 470 h 471"/>
                  <a:gd name="T18" fmla="*/ 235 w 471"/>
                  <a:gd name="T19" fmla="*/ 470 h 471"/>
                  <a:gd name="T20" fmla="*/ 470 w 471"/>
                  <a:gd name="T21" fmla="*/ 234 h 471"/>
                  <a:gd name="T22" fmla="*/ 470 w 471"/>
                  <a:gd name="T23" fmla="*/ 234 h 471"/>
                  <a:gd name="T24" fmla="*/ 426 w 471"/>
                  <a:gd name="T25" fmla="*/ 97 h 4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71" h="471">
                    <a:moveTo>
                      <a:pt x="426" y="97"/>
                    </a:moveTo>
                    <a:lnTo>
                      <a:pt x="426" y="97"/>
                    </a:lnTo>
                    <a:cubicBezTo>
                      <a:pt x="382" y="36"/>
                      <a:pt x="310" y="0"/>
                      <a:pt x="235" y="0"/>
                    </a:cubicBezTo>
                    <a:lnTo>
                      <a:pt x="235" y="0"/>
                    </a:lnTo>
                    <a:cubicBezTo>
                      <a:pt x="131" y="0"/>
                      <a:pt x="38" y="69"/>
                      <a:pt x="9" y="169"/>
                    </a:cubicBezTo>
                    <a:lnTo>
                      <a:pt x="9" y="169"/>
                    </a:lnTo>
                    <a:cubicBezTo>
                      <a:pt x="3" y="191"/>
                      <a:pt x="0" y="212"/>
                      <a:pt x="0" y="234"/>
                    </a:cubicBezTo>
                    <a:lnTo>
                      <a:pt x="0" y="234"/>
                    </a:lnTo>
                    <a:cubicBezTo>
                      <a:pt x="0" y="365"/>
                      <a:pt x="105" y="470"/>
                      <a:pt x="235" y="470"/>
                    </a:cubicBezTo>
                    <a:lnTo>
                      <a:pt x="235" y="470"/>
                    </a:lnTo>
                    <a:cubicBezTo>
                      <a:pt x="365" y="470"/>
                      <a:pt x="470" y="365"/>
                      <a:pt x="470" y="234"/>
                    </a:cubicBezTo>
                    <a:lnTo>
                      <a:pt x="470" y="234"/>
                    </a:lnTo>
                    <a:cubicBezTo>
                      <a:pt x="470" y="185"/>
                      <a:pt x="455" y="137"/>
                      <a:pt x="426" y="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7" name="Freeform 335">
                <a:extLst>
                  <a:ext uri="{FF2B5EF4-FFF2-40B4-BE49-F238E27FC236}">
                    <a16:creationId xmlns:a16="http://schemas.microsoft.com/office/drawing/2014/main" id="{C9422303-5F31-4B45-9C40-C5BF13C37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4725" y="10083676"/>
                <a:ext cx="615462" cy="307731"/>
              </a:xfrm>
              <a:custGeom>
                <a:avLst/>
                <a:gdLst>
                  <a:gd name="T0" fmla="*/ 484 w 495"/>
                  <a:gd name="T1" fmla="*/ 142 h 245"/>
                  <a:gd name="T2" fmla="*/ 457 w 495"/>
                  <a:gd name="T3" fmla="*/ 174 h 245"/>
                  <a:gd name="T4" fmla="*/ 457 w 495"/>
                  <a:gd name="T5" fmla="*/ 174 h 245"/>
                  <a:gd name="T6" fmla="*/ 273 w 495"/>
                  <a:gd name="T7" fmla="*/ 80 h 245"/>
                  <a:gd name="T8" fmla="*/ 273 w 495"/>
                  <a:gd name="T9" fmla="*/ 80 h 245"/>
                  <a:gd name="T10" fmla="*/ 55 w 495"/>
                  <a:gd name="T11" fmla="*/ 244 h 245"/>
                  <a:gd name="T12" fmla="*/ 21 w 495"/>
                  <a:gd name="T13" fmla="*/ 227 h 245"/>
                  <a:gd name="T14" fmla="*/ 21 w 495"/>
                  <a:gd name="T15" fmla="*/ 227 h 245"/>
                  <a:gd name="T16" fmla="*/ 5 w 495"/>
                  <a:gd name="T17" fmla="*/ 188 h 245"/>
                  <a:gd name="T18" fmla="*/ 5 w 495"/>
                  <a:gd name="T19" fmla="*/ 188 h 245"/>
                  <a:gd name="T20" fmla="*/ 176 w 495"/>
                  <a:gd name="T21" fmla="*/ 16 h 245"/>
                  <a:gd name="T22" fmla="*/ 176 w 495"/>
                  <a:gd name="T23" fmla="*/ 16 h 245"/>
                  <a:gd name="T24" fmla="*/ 269 w 495"/>
                  <a:gd name="T25" fmla="*/ 0 h 245"/>
                  <a:gd name="T26" fmla="*/ 269 w 495"/>
                  <a:gd name="T27" fmla="*/ 0 h 245"/>
                  <a:gd name="T28" fmla="*/ 289 w 495"/>
                  <a:gd name="T29" fmla="*/ 1 h 245"/>
                  <a:gd name="T30" fmla="*/ 289 w 495"/>
                  <a:gd name="T31" fmla="*/ 1 h 245"/>
                  <a:gd name="T32" fmla="*/ 484 w 495"/>
                  <a:gd name="T33" fmla="*/ 102 h 245"/>
                  <a:gd name="T34" fmla="*/ 484 w 495"/>
                  <a:gd name="T35" fmla="*/ 102 h 245"/>
                  <a:gd name="T36" fmla="*/ 484 w 495"/>
                  <a:gd name="T37" fmla="*/ 142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95" h="245">
                    <a:moveTo>
                      <a:pt x="484" y="142"/>
                    </a:moveTo>
                    <a:lnTo>
                      <a:pt x="457" y="174"/>
                    </a:lnTo>
                    <a:lnTo>
                      <a:pt x="457" y="174"/>
                    </a:lnTo>
                    <a:cubicBezTo>
                      <a:pt x="416" y="117"/>
                      <a:pt x="349" y="80"/>
                      <a:pt x="273" y="80"/>
                    </a:cubicBezTo>
                    <a:lnTo>
                      <a:pt x="273" y="80"/>
                    </a:lnTo>
                    <a:cubicBezTo>
                      <a:pt x="170" y="80"/>
                      <a:pt x="82" y="149"/>
                      <a:pt x="55" y="244"/>
                    </a:cubicBezTo>
                    <a:lnTo>
                      <a:pt x="21" y="227"/>
                    </a:lnTo>
                    <a:lnTo>
                      <a:pt x="21" y="227"/>
                    </a:lnTo>
                    <a:cubicBezTo>
                      <a:pt x="7" y="220"/>
                      <a:pt x="0" y="203"/>
                      <a:pt x="5" y="188"/>
                    </a:cubicBezTo>
                    <a:lnTo>
                      <a:pt x="5" y="188"/>
                    </a:lnTo>
                    <a:cubicBezTo>
                      <a:pt x="33" y="108"/>
                      <a:pt x="96" y="44"/>
                      <a:pt x="176" y="16"/>
                    </a:cubicBezTo>
                    <a:lnTo>
                      <a:pt x="176" y="16"/>
                    </a:lnTo>
                    <a:cubicBezTo>
                      <a:pt x="205" y="6"/>
                      <a:pt x="237" y="0"/>
                      <a:pt x="269" y="0"/>
                    </a:cubicBezTo>
                    <a:lnTo>
                      <a:pt x="269" y="0"/>
                    </a:lnTo>
                    <a:cubicBezTo>
                      <a:pt x="276" y="0"/>
                      <a:pt x="282" y="0"/>
                      <a:pt x="289" y="1"/>
                    </a:cubicBezTo>
                    <a:lnTo>
                      <a:pt x="289" y="1"/>
                    </a:lnTo>
                    <a:cubicBezTo>
                      <a:pt x="367" y="7"/>
                      <a:pt x="437" y="44"/>
                      <a:pt x="484" y="102"/>
                    </a:cubicBezTo>
                    <a:lnTo>
                      <a:pt x="484" y="102"/>
                    </a:lnTo>
                    <a:cubicBezTo>
                      <a:pt x="494" y="113"/>
                      <a:pt x="494" y="130"/>
                      <a:pt x="484" y="1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8" name="Freeform 336">
                <a:extLst>
                  <a:ext uri="{FF2B5EF4-FFF2-40B4-BE49-F238E27FC236}">
                    <a16:creationId xmlns:a16="http://schemas.microsoft.com/office/drawing/2014/main" id="{C540BA42-79E7-4C52-8014-9B406D6C4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3735" y="10072686"/>
                <a:ext cx="637442" cy="324218"/>
              </a:xfrm>
              <a:custGeom>
                <a:avLst/>
                <a:gdLst>
                  <a:gd name="T0" fmla="*/ 493 w 513"/>
                  <a:gd name="T1" fmla="*/ 150 h 261"/>
                  <a:gd name="T2" fmla="*/ 493 w 513"/>
                  <a:gd name="T3" fmla="*/ 150 h 261"/>
                  <a:gd name="T4" fmla="*/ 278 w 513"/>
                  <a:gd name="T5" fmla="*/ 17 h 261"/>
                  <a:gd name="T6" fmla="*/ 278 w 513"/>
                  <a:gd name="T7" fmla="*/ 17 h 261"/>
                  <a:gd name="T8" fmla="*/ 188 w 513"/>
                  <a:gd name="T9" fmla="*/ 32 h 261"/>
                  <a:gd name="T10" fmla="*/ 188 w 513"/>
                  <a:gd name="T11" fmla="*/ 32 h 261"/>
                  <a:gd name="T12" fmla="*/ 22 w 513"/>
                  <a:gd name="T13" fmla="*/ 199 h 261"/>
                  <a:gd name="T14" fmla="*/ 22 w 513"/>
                  <a:gd name="T15" fmla="*/ 199 h 261"/>
                  <a:gd name="T16" fmla="*/ 34 w 513"/>
                  <a:gd name="T17" fmla="*/ 227 h 261"/>
                  <a:gd name="T18" fmla="*/ 59 w 513"/>
                  <a:gd name="T19" fmla="*/ 240 h 261"/>
                  <a:gd name="T20" fmla="*/ 59 w 513"/>
                  <a:gd name="T21" fmla="*/ 240 h 261"/>
                  <a:gd name="T22" fmla="*/ 282 w 513"/>
                  <a:gd name="T23" fmla="*/ 79 h 261"/>
                  <a:gd name="T24" fmla="*/ 282 w 513"/>
                  <a:gd name="T25" fmla="*/ 79 h 261"/>
                  <a:gd name="T26" fmla="*/ 466 w 513"/>
                  <a:gd name="T27" fmla="*/ 169 h 261"/>
                  <a:gd name="T28" fmla="*/ 487 w 513"/>
                  <a:gd name="T29" fmla="*/ 145 h 261"/>
                  <a:gd name="T30" fmla="*/ 487 w 513"/>
                  <a:gd name="T31" fmla="*/ 145 h 261"/>
                  <a:gd name="T32" fmla="*/ 487 w 513"/>
                  <a:gd name="T33" fmla="*/ 115 h 261"/>
                  <a:gd name="T34" fmla="*/ 487 w 513"/>
                  <a:gd name="T35" fmla="*/ 115 h 261"/>
                  <a:gd name="T36" fmla="*/ 298 w 513"/>
                  <a:gd name="T37" fmla="*/ 17 h 261"/>
                  <a:gd name="T38" fmla="*/ 298 w 513"/>
                  <a:gd name="T39" fmla="*/ 17 h 261"/>
                  <a:gd name="T40" fmla="*/ 278 w 513"/>
                  <a:gd name="T41" fmla="*/ 17 h 261"/>
                  <a:gd name="T42" fmla="*/ 64 w 513"/>
                  <a:gd name="T43" fmla="*/ 260 h 261"/>
                  <a:gd name="T44" fmla="*/ 64 w 513"/>
                  <a:gd name="T45" fmla="*/ 260 h 261"/>
                  <a:gd name="T46" fmla="*/ 60 w 513"/>
                  <a:gd name="T47" fmla="*/ 259 h 261"/>
                  <a:gd name="T48" fmla="*/ 27 w 513"/>
                  <a:gd name="T49" fmla="*/ 242 h 261"/>
                  <a:gd name="T50" fmla="*/ 27 w 513"/>
                  <a:gd name="T51" fmla="*/ 242 h 261"/>
                  <a:gd name="T52" fmla="*/ 6 w 513"/>
                  <a:gd name="T53" fmla="*/ 194 h 261"/>
                  <a:gd name="T54" fmla="*/ 6 w 513"/>
                  <a:gd name="T55" fmla="*/ 194 h 261"/>
                  <a:gd name="T56" fmla="*/ 183 w 513"/>
                  <a:gd name="T57" fmla="*/ 16 h 261"/>
                  <a:gd name="T58" fmla="*/ 183 w 513"/>
                  <a:gd name="T59" fmla="*/ 16 h 261"/>
                  <a:gd name="T60" fmla="*/ 278 w 513"/>
                  <a:gd name="T61" fmla="*/ 0 h 261"/>
                  <a:gd name="T62" fmla="*/ 278 w 513"/>
                  <a:gd name="T63" fmla="*/ 0 h 261"/>
                  <a:gd name="T64" fmla="*/ 299 w 513"/>
                  <a:gd name="T65" fmla="*/ 1 h 261"/>
                  <a:gd name="T66" fmla="*/ 299 w 513"/>
                  <a:gd name="T67" fmla="*/ 1 h 261"/>
                  <a:gd name="T68" fmla="*/ 499 w 513"/>
                  <a:gd name="T69" fmla="*/ 104 h 261"/>
                  <a:gd name="T70" fmla="*/ 499 w 513"/>
                  <a:gd name="T71" fmla="*/ 104 h 261"/>
                  <a:gd name="T72" fmla="*/ 499 w 513"/>
                  <a:gd name="T73" fmla="*/ 156 h 261"/>
                  <a:gd name="T74" fmla="*/ 499 w 513"/>
                  <a:gd name="T75" fmla="*/ 156 h 261"/>
                  <a:gd name="T76" fmla="*/ 472 w 513"/>
                  <a:gd name="T77" fmla="*/ 188 h 261"/>
                  <a:gd name="T78" fmla="*/ 472 w 513"/>
                  <a:gd name="T79" fmla="*/ 188 h 261"/>
                  <a:gd name="T80" fmla="*/ 466 w 513"/>
                  <a:gd name="T81" fmla="*/ 190 h 261"/>
                  <a:gd name="T82" fmla="*/ 466 w 513"/>
                  <a:gd name="T83" fmla="*/ 190 h 261"/>
                  <a:gd name="T84" fmla="*/ 460 w 513"/>
                  <a:gd name="T85" fmla="*/ 187 h 261"/>
                  <a:gd name="T86" fmla="*/ 460 w 513"/>
                  <a:gd name="T87" fmla="*/ 187 h 261"/>
                  <a:gd name="T88" fmla="*/ 282 w 513"/>
                  <a:gd name="T89" fmla="*/ 96 h 261"/>
                  <a:gd name="T90" fmla="*/ 282 w 513"/>
                  <a:gd name="T91" fmla="*/ 96 h 261"/>
                  <a:gd name="T92" fmla="*/ 72 w 513"/>
                  <a:gd name="T93" fmla="*/ 254 h 261"/>
                  <a:gd name="T94" fmla="*/ 72 w 513"/>
                  <a:gd name="T95" fmla="*/ 254 h 261"/>
                  <a:gd name="T96" fmla="*/ 68 w 513"/>
                  <a:gd name="T97" fmla="*/ 259 h 261"/>
                  <a:gd name="T98" fmla="*/ 68 w 513"/>
                  <a:gd name="T99" fmla="*/ 259 h 261"/>
                  <a:gd name="T100" fmla="*/ 64 w 513"/>
                  <a:gd name="T101" fmla="*/ 26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513" h="261">
                    <a:moveTo>
                      <a:pt x="493" y="150"/>
                    </a:moveTo>
                    <a:lnTo>
                      <a:pt x="493" y="150"/>
                    </a:lnTo>
                    <a:close/>
                    <a:moveTo>
                      <a:pt x="278" y="17"/>
                    </a:moveTo>
                    <a:lnTo>
                      <a:pt x="278" y="17"/>
                    </a:lnTo>
                    <a:cubicBezTo>
                      <a:pt x="247" y="17"/>
                      <a:pt x="217" y="22"/>
                      <a:pt x="188" y="32"/>
                    </a:cubicBezTo>
                    <a:lnTo>
                      <a:pt x="188" y="32"/>
                    </a:lnTo>
                    <a:cubicBezTo>
                      <a:pt x="111" y="59"/>
                      <a:pt x="49" y="121"/>
                      <a:pt x="22" y="199"/>
                    </a:cubicBezTo>
                    <a:lnTo>
                      <a:pt x="22" y="199"/>
                    </a:lnTo>
                    <a:cubicBezTo>
                      <a:pt x="19" y="210"/>
                      <a:pt x="23" y="222"/>
                      <a:pt x="34" y="227"/>
                    </a:cubicBezTo>
                    <a:lnTo>
                      <a:pt x="59" y="240"/>
                    </a:lnTo>
                    <a:lnTo>
                      <a:pt x="59" y="240"/>
                    </a:lnTo>
                    <a:cubicBezTo>
                      <a:pt x="91" y="145"/>
                      <a:pt x="181" y="79"/>
                      <a:pt x="282" y="79"/>
                    </a:cubicBezTo>
                    <a:lnTo>
                      <a:pt x="282" y="79"/>
                    </a:lnTo>
                    <a:cubicBezTo>
                      <a:pt x="354" y="79"/>
                      <a:pt x="422" y="113"/>
                      <a:pt x="466" y="169"/>
                    </a:cubicBezTo>
                    <a:lnTo>
                      <a:pt x="487" y="145"/>
                    </a:lnTo>
                    <a:lnTo>
                      <a:pt x="487" y="145"/>
                    </a:lnTo>
                    <a:cubicBezTo>
                      <a:pt x="494" y="136"/>
                      <a:pt x="494" y="124"/>
                      <a:pt x="487" y="115"/>
                    </a:cubicBezTo>
                    <a:lnTo>
                      <a:pt x="487" y="115"/>
                    </a:lnTo>
                    <a:cubicBezTo>
                      <a:pt x="440" y="58"/>
                      <a:pt x="371" y="22"/>
                      <a:pt x="298" y="17"/>
                    </a:cubicBezTo>
                    <a:lnTo>
                      <a:pt x="298" y="17"/>
                    </a:lnTo>
                    <a:cubicBezTo>
                      <a:pt x="291" y="17"/>
                      <a:pt x="285" y="17"/>
                      <a:pt x="278" y="17"/>
                    </a:cubicBezTo>
                    <a:close/>
                    <a:moveTo>
                      <a:pt x="64" y="260"/>
                    </a:moveTo>
                    <a:lnTo>
                      <a:pt x="64" y="260"/>
                    </a:lnTo>
                    <a:cubicBezTo>
                      <a:pt x="63" y="260"/>
                      <a:pt x="61" y="260"/>
                      <a:pt x="60" y="259"/>
                    </a:cubicBezTo>
                    <a:lnTo>
                      <a:pt x="27" y="242"/>
                    </a:lnTo>
                    <a:lnTo>
                      <a:pt x="27" y="242"/>
                    </a:lnTo>
                    <a:cubicBezTo>
                      <a:pt x="9" y="234"/>
                      <a:pt x="0" y="213"/>
                      <a:pt x="6" y="194"/>
                    </a:cubicBezTo>
                    <a:lnTo>
                      <a:pt x="6" y="194"/>
                    </a:lnTo>
                    <a:cubicBezTo>
                      <a:pt x="35" y="112"/>
                      <a:pt x="100" y="45"/>
                      <a:pt x="183" y="16"/>
                    </a:cubicBezTo>
                    <a:lnTo>
                      <a:pt x="183" y="16"/>
                    </a:lnTo>
                    <a:cubicBezTo>
                      <a:pt x="213" y="5"/>
                      <a:pt x="246" y="0"/>
                      <a:pt x="278" y="0"/>
                    </a:cubicBezTo>
                    <a:lnTo>
                      <a:pt x="278" y="0"/>
                    </a:lnTo>
                    <a:cubicBezTo>
                      <a:pt x="285" y="0"/>
                      <a:pt x="293" y="0"/>
                      <a:pt x="299" y="1"/>
                    </a:cubicBezTo>
                    <a:lnTo>
                      <a:pt x="299" y="1"/>
                    </a:lnTo>
                    <a:cubicBezTo>
                      <a:pt x="376" y="6"/>
                      <a:pt x="450" y="44"/>
                      <a:pt x="499" y="104"/>
                    </a:cubicBezTo>
                    <a:lnTo>
                      <a:pt x="499" y="104"/>
                    </a:lnTo>
                    <a:cubicBezTo>
                      <a:pt x="512" y="119"/>
                      <a:pt x="512" y="140"/>
                      <a:pt x="499" y="156"/>
                    </a:cubicBezTo>
                    <a:lnTo>
                      <a:pt x="499" y="156"/>
                    </a:lnTo>
                    <a:lnTo>
                      <a:pt x="472" y="188"/>
                    </a:lnTo>
                    <a:lnTo>
                      <a:pt x="472" y="188"/>
                    </a:lnTo>
                    <a:cubicBezTo>
                      <a:pt x="471" y="189"/>
                      <a:pt x="468" y="190"/>
                      <a:pt x="466" y="190"/>
                    </a:cubicBezTo>
                    <a:lnTo>
                      <a:pt x="466" y="190"/>
                    </a:lnTo>
                    <a:cubicBezTo>
                      <a:pt x="463" y="190"/>
                      <a:pt x="461" y="189"/>
                      <a:pt x="460" y="187"/>
                    </a:cubicBezTo>
                    <a:lnTo>
                      <a:pt x="460" y="187"/>
                    </a:lnTo>
                    <a:cubicBezTo>
                      <a:pt x="419" y="130"/>
                      <a:pt x="352" y="96"/>
                      <a:pt x="282" y="96"/>
                    </a:cubicBezTo>
                    <a:lnTo>
                      <a:pt x="282" y="96"/>
                    </a:lnTo>
                    <a:cubicBezTo>
                      <a:pt x="185" y="96"/>
                      <a:pt x="99" y="161"/>
                      <a:pt x="72" y="254"/>
                    </a:cubicBezTo>
                    <a:lnTo>
                      <a:pt x="72" y="254"/>
                    </a:lnTo>
                    <a:cubicBezTo>
                      <a:pt x="71" y="256"/>
                      <a:pt x="70" y="258"/>
                      <a:pt x="68" y="259"/>
                    </a:cubicBezTo>
                    <a:lnTo>
                      <a:pt x="68" y="259"/>
                    </a:lnTo>
                    <a:cubicBezTo>
                      <a:pt x="66" y="260"/>
                      <a:pt x="65" y="260"/>
                      <a:pt x="64" y="2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337">
                <a:extLst>
                  <a:ext uri="{FF2B5EF4-FFF2-40B4-BE49-F238E27FC236}">
                    <a16:creationId xmlns:a16="http://schemas.microsoft.com/office/drawing/2014/main" id="{3F406F5E-4BAE-483C-95F3-8829F9E792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46514" y="10369426"/>
                <a:ext cx="197827" cy="203324"/>
              </a:xfrm>
              <a:custGeom>
                <a:avLst/>
                <a:gdLst>
                  <a:gd name="T0" fmla="*/ 159 w 160"/>
                  <a:gd name="T1" fmla="*/ 79 h 161"/>
                  <a:gd name="T2" fmla="*/ 159 w 160"/>
                  <a:gd name="T3" fmla="*/ 79 h 161"/>
                  <a:gd name="T4" fmla="*/ 79 w 160"/>
                  <a:gd name="T5" fmla="*/ 160 h 161"/>
                  <a:gd name="T6" fmla="*/ 79 w 160"/>
                  <a:gd name="T7" fmla="*/ 160 h 161"/>
                  <a:gd name="T8" fmla="*/ 0 w 160"/>
                  <a:gd name="T9" fmla="*/ 79 h 161"/>
                  <a:gd name="T10" fmla="*/ 0 w 160"/>
                  <a:gd name="T11" fmla="*/ 79 h 161"/>
                  <a:gd name="T12" fmla="*/ 79 w 160"/>
                  <a:gd name="T13" fmla="*/ 0 h 161"/>
                  <a:gd name="T14" fmla="*/ 79 w 160"/>
                  <a:gd name="T15" fmla="*/ 0 h 161"/>
                  <a:gd name="T16" fmla="*/ 159 w 160"/>
                  <a:gd name="T17" fmla="*/ 79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161">
                    <a:moveTo>
                      <a:pt x="159" y="79"/>
                    </a:moveTo>
                    <a:lnTo>
                      <a:pt x="159" y="79"/>
                    </a:lnTo>
                    <a:cubicBezTo>
                      <a:pt x="159" y="124"/>
                      <a:pt x="123" y="160"/>
                      <a:pt x="79" y="160"/>
                    </a:cubicBezTo>
                    <a:lnTo>
                      <a:pt x="79" y="160"/>
                    </a:lnTo>
                    <a:cubicBezTo>
                      <a:pt x="35" y="160"/>
                      <a:pt x="0" y="124"/>
                      <a:pt x="0" y="79"/>
                    </a:cubicBezTo>
                    <a:lnTo>
                      <a:pt x="0" y="79"/>
                    </a:lnTo>
                    <a:cubicBezTo>
                      <a:pt x="0" y="36"/>
                      <a:pt x="35" y="0"/>
                      <a:pt x="79" y="0"/>
                    </a:cubicBezTo>
                    <a:lnTo>
                      <a:pt x="79" y="0"/>
                    </a:lnTo>
                    <a:cubicBezTo>
                      <a:pt x="123" y="0"/>
                      <a:pt x="159" y="36"/>
                      <a:pt x="159" y="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338">
                <a:extLst>
                  <a:ext uri="{FF2B5EF4-FFF2-40B4-BE49-F238E27FC236}">
                    <a16:creationId xmlns:a16="http://schemas.microsoft.com/office/drawing/2014/main" id="{705D1172-BED5-4F6E-A039-CFBBB45BE8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35524" y="10358436"/>
                <a:ext cx="219808" cy="219808"/>
              </a:xfrm>
              <a:custGeom>
                <a:avLst/>
                <a:gdLst>
                  <a:gd name="T0" fmla="*/ 88 w 177"/>
                  <a:gd name="T1" fmla="*/ 17 h 177"/>
                  <a:gd name="T2" fmla="*/ 88 w 177"/>
                  <a:gd name="T3" fmla="*/ 17 h 177"/>
                  <a:gd name="T4" fmla="*/ 17 w 177"/>
                  <a:gd name="T5" fmla="*/ 87 h 177"/>
                  <a:gd name="T6" fmla="*/ 17 w 177"/>
                  <a:gd name="T7" fmla="*/ 87 h 177"/>
                  <a:gd name="T8" fmla="*/ 88 w 177"/>
                  <a:gd name="T9" fmla="*/ 159 h 177"/>
                  <a:gd name="T10" fmla="*/ 88 w 177"/>
                  <a:gd name="T11" fmla="*/ 159 h 177"/>
                  <a:gd name="T12" fmla="*/ 159 w 177"/>
                  <a:gd name="T13" fmla="*/ 87 h 177"/>
                  <a:gd name="T14" fmla="*/ 159 w 177"/>
                  <a:gd name="T15" fmla="*/ 87 h 177"/>
                  <a:gd name="T16" fmla="*/ 88 w 177"/>
                  <a:gd name="T17" fmla="*/ 17 h 177"/>
                  <a:gd name="T18" fmla="*/ 88 w 177"/>
                  <a:gd name="T19" fmla="*/ 176 h 177"/>
                  <a:gd name="T20" fmla="*/ 88 w 177"/>
                  <a:gd name="T21" fmla="*/ 176 h 177"/>
                  <a:gd name="T22" fmla="*/ 0 w 177"/>
                  <a:gd name="T23" fmla="*/ 87 h 177"/>
                  <a:gd name="T24" fmla="*/ 0 w 177"/>
                  <a:gd name="T25" fmla="*/ 87 h 177"/>
                  <a:gd name="T26" fmla="*/ 88 w 177"/>
                  <a:gd name="T27" fmla="*/ 0 h 177"/>
                  <a:gd name="T28" fmla="*/ 88 w 177"/>
                  <a:gd name="T29" fmla="*/ 0 h 177"/>
                  <a:gd name="T30" fmla="*/ 176 w 177"/>
                  <a:gd name="T31" fmla="*/ 87 h 177"/>
                  <a:gd name="T32" fmla="*/ 176 w 177"/>
                  <a:gd name="T33" fmla="*/ 87 h 177"/>
                  <a:gd name="T34" fmla="*/ 88 w 177"/>
                  <a:gd name="T35" fmla="*/ 1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7" h="177">
                    <a:moveTo>
                      <a:pt x="88" y="17"/>
                    </a:moveTo>
                    <a:lnTo>
                      <a:pt x="88" y="17"/>
                    </a:lnTo>
                    <a:cubicBezTo>
                      <a:pt x="48" y="17"/>
                      <a:pt x="17" y="48"/>
                      <a:pt x="17" y="87"/>
                    </a:cubicBezTo>
                    <a:lnTo>
                      <a:pt x="17" y="87"/>
                    </a:lnTo>
                    <a:cubicBezTo>
                      <a:pt x="17" y="127"/>
                      <a:pt x="48" y="159"/>
                      <a:pt x="88" y="159"/>
                    </a:cubicBezTo>
                    <a:lnTo>
                      <a:pt x="88" y="159"/>
                    </a:lnTo>
                    <a:cubicBezTo>
                      <a:pt x="127" y="159"/>
                      <a:pt x="159" y="127"/>
                      <a:pt x="159" y="87"/>
                    </a:cubicBezTo>
                    <a:lnTo>
                      <a:pt x="159" y="87"/>
                    </a:lnTo>
                    <a:cubicBezTo>
                      <a:pt x="159" y="48"/>
                      <a:pt x="127" y="17"/>
                      <a:pt x="88" y="17"/>
                    </a:cubicBezTo>
                    <a:close/>
                    <a:moveTo>
                      <a:pt x="88" y="176"/>
                    </a:moveTo>
                    <a:lnTo>
                      <a:pt x="88" y="176"/>
                    </a:lnTo>
                    <a:cubicBezTo>
                      <a:pt x="39" y="176"/>
                      <a:pt x="0" y="137"/>
                      <a:pt x="0" y="87"/>
                    </a:cubicBezTo>
                    <a:lnTo>
                      <a:pt x="0" y="87"/>
                    </a:lnTo>
                    <a:cubicBezTo>
                      <a:pt x="0" y="39"/>
                      <a:pt x="39" y="0"/>
                      <a:pt x="88" y="0"/>
                    </a:cubicBezTo>
                    <a:lnTo>
                      <a:pt x="88" y="0"/>
                    </a:lnTo>
                    <a:cubicBezTo>
                      <a:pt x="136" y="0"/>
                      <a:pt x="176" y="39"/>
                      <a:pt x="176" y="87"/>
                    </a:cubicBezTo>
                    <a:lnTo>
                      <a:pt x="176" y="87"/>
                    </a:lnTo>
                    <a:cubicBezTo>
                      <a:pt x="176" y="137"/>
                      <a:pt x="136" y="176"/>
                      <a:pt x="88" y="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339">
                <a:extLst>
                  <a:ext uri="{FF2B5EF4-FFF2-40B4-BE49-F238E27FC236}">
                    <a16:creationId xmlns:a16="http://schemas.microsoft.com/office/drawing/2014/main" id="{8A4A9E85-ECD3-486F-9F44-F44DD0903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4475" y="10243038"/>
                <a:ext cx="615462" cy="307731"/>
              </a:xfrm>
              <a:custGeom>
                <a:avLst/>
                <a:gdLst>
                  <a:gd name="T0" fmla="*/ 483 w 494"/>
                  <a:gd name="T1" fmla="*/ 142 h 245"/>
                  <a:gd name="T2" fmla="*/ 457 w 494"/>
                  <a:gd name="T3" fmla="*/ 175 h 245"/>
                  <a:gd name="T4" fmla="*/ 457 w 494"/>
                  <a:gd name="T5" fmla="*/ 175 h 245"/>
                  <a:gd name="T6" fmla="*/ 272 w 494"/>
                  <a:gd name="T7" fmla="*/ 81 h 245"/>
                  <a:gd name="T8" fmla="*/ 272 w 494"/>
                  <a:gd name="T9" fmla="*/ 81 h 245"/>
                  <a:gd name="T10" fmla="*/ 55 w 494"/>
                  <a:gd name="T11" fmla="*/ 244 h 245"/>
                  <a:gd name="T12" fmla="*/ 21 w 494"/>
                  <a:gd name="T13" fmla="*/ 227 h 245"/>
                  <a:gd name="T14" fmla="*/ 21 w 494"/>
                  <a:gd name="T15" fmla="*/ 227 h 245"/>
                  <a:gd name="T16" fmla="*/ 5 w 494"/>
                  <a:gd name="T17" fmla="*/ 189 h 245"/>
                  <a:gd name="T18" fmla="*/ 5 w 494"/>
                  <a:gd name="T19" fmla="*/ 189 h 245"/>
                  <a:gd name="T20" fmla="*/ 269 w 494"/>
                  <a:gd name="T21" fmla="*/ 0 h 245"/>
                  <a:gd name="T22" fmla="*/ 269 w 494"/>
                  <a:gd name="T23" fmla="*/ 0 h 245"/>
                  <a:gd name="T24" fmla="*/ 483 w 494"/>
                  <a:gd name="T25" fmla="*/ 102 h 245"/>
                  <a:gd name="T26" fmla="*/ 483 w 494"/>
                  <a:gd name="T27" fmla="*/ 102 h 245"/>
                  <a:gd name="T28" fmla="*/ 483 w 494"/>
                  <a:gd name="T29" fmla="*/ 142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94" h="245">
                    <a:moveTo>
                      <a:pt x="483" y="142"/>
                    </a:moveTo>
                    <a:lnTo>
                      <a:pt x="457" y="175"/>
                    </a:lnTo>
                    <a:lnTo>
                      <a:pt x="457" y="175"/>
                    </a:lnTo>
                    <a:cubicBezTo>
                      <a:pt x="415" y="117"/>
                      <a:pt x="348" y="81"/>
                      <a:pt x="272" y="81"/>
                    </a:cubicBezTo>
                    <a:lnTo>
                      <a:pt x="272" y="81"/>
                    </a:lnTo>
                    <a:cubicBezTo>
                      <a:pt x="169" y="81"/>
                      <a:pt x="82" y="150"/>
                      <a:pt x="55" y="244"/>
                    </a:cubicBezTo>
                    <a:lnTo>
                      <a:pt x="21" y="227"/>
                    </a:lnTo>
                    <a:lnTo>
                      <a:pt x="21" y="227"/>
                    </a:lnTo>
                    <a:cubicBezTo>
                      <a:pt x="6" y="220"/>
                      <a:pt x="0" y="203"/>
                      <a:pt x="5" y="189"/>
                    </a:cubicBezTo>
                    <a:lnTo>
                      <a:pt x="5" y="189"/>
                    </a:lnTo>
                    <a:cubicBezTo>
                      <a:pt x="42" y="79"/>
                      <a:pt x="146" y="0"/>
                      <a:pt x="269" y="0"/>
                    </a:cubicBezTo>
                    <a:lnTo>
                      <a:pt x="269" y="0"/>
                    </a:lnTo>
                    <a:cubicBezTo>
                      <a:pt x="355" y="0"/>
                      <a:pt x="433" y="40"/>
                      <a:pt x="483" y="102"/>
                    </a:cubicBezTo>
                    <a:lnTo>
                      <a:pt x="483" y="102"/>
                    </a:lnTo>
                    <a:cubicBezTo>
                      <a:pt x="493" y="114"/>
                      <a:pt x="493" y="131"/>
                      <a:pt x="483" y="1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340">
                <a:extLst>
                  <a:ext uri="{FF2B5EF4-FFF2-40B4-BE49-F238E27FC236}">
                    <a16:creationId xmlns:a16="http://schemas.microsoft.com/office/drawing/2014/main" id="{EA8A8627-C725-4098-A6AC-0E24CDFF4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3485" y="10232048"/>
                <a:ext cx="637442" cy="324215"/>
              </a:xfrm>
              <a:custGeom>
                <a:avLst/>
                <a:gdLst>
                  <a:gd name="T0" fmla="*/ 279 w 513"/>
                  <a:gd name="T1" fmla="*/ 16 h 260"/>
                  <a:gd name="T2" fmla="*/ 279 w 513"/>
                  <a:gd name="T3" fmla="*/ 16 h 260"/>
                  <a:gd name="T4" fmla="*/ 23 w 513"/>
                  <a:gd name="T5" fmla="*/ 198 h 260"/>
                  <a:gd name="T6" fmla="*/ 23 w 513"/>
                  <a:gd name="T7" fmla="*/ 198 h 260"/>
                  <a:gd name="T8" fmla="*/ 35 w 513"/>
                  <a:gd name="T9" fmla="*/ 227 h 260"/>
                  <a:gd name="T10" fmla="*/ 60 w 513"/>
                  <a:gd name="T11" fmla="*/ 239 h 260"/>
                  <a:gd name="T12" fmla="*/ 60 w 513"/>
                  <a:gd name="T13" fmla="*/ 239 h 260"/>
                  <a:gd name="T14" fmla="*/ 282 w 513"/>
                  <a:gd name="T15" fmla="*/ 79 h 260"/>
                  <a:gd name="T16" fmla="*/ 282 w 513"/>
                  <a:gd name="T17" fmla="*/ 79 h 260"/>
                  <a:gd name="T18" fmla="*/ 467 w 513"/>
                  <a:gd name="T19" fmla="*/ 168 h 260"/>
                  <a:gd name="T20" fmla="*/ 487 w 513"/>
                  <a:gd name="T21" fmla="*/ 144 h 260"/>
                  <a:gd name="T22" fmla="*/ 487 w 513"/>
                  <a:gd name="T23" fmla="*/ 144 h 260"/>
                  <a:gd name="T24" fmla="*/ 487 w 513"/>
                  <a:gd name="T25" fmla="*/ 114 h 260"/>
                  <a:gd name="T26" fmla="*/ 487 w 513"/>
                  <a:gd name="T27" fmla="*/ 114 h 260"/>
                  <a:gd name="T28" fmla="*/ 279 w 513"/>
                  <a:gd name="T29" fmla="*/ 16 h 260"/>
                  <a:gd name="T30" fmla="*/ 65 w 513"/>
                  <a:gd name="T31" fmla="*/ 259 h 260"/>
                  <a:gd name="T32" fmla="*/ 65 w 513"/>
                  <a:gd name="T33" fmla="*/ 259 h 260"/>
                  <a:gd name="T34" fmla="*/ 61 w 513"/>
                  <a:gd name="T35" fmla="*/ 259 h 260"/>
                  <a:gd name="T36" fmla="*/ 27 w 513"/>
                  <a:gd name="T37" fmla="*/ 242 h 260"/>
                  <a:gd name="T38" fmla="*/ 27 w 513"/>
                  <a:gd name="T39" fmla="*/ 242 h 260"/>
                  <a:gd name="T40" fmla="*/ 7 w 513"/>
                  <a:gd name="T41" fmla="*/ 193 h 260"/>
                  <a:gd name="T42" fmla="*/ 7 w 513"/>
                  <a:gd name="T43" fmla="*/ 193 h 260"/>
                  <a:gd name="T44" fmla="*/ 279 w 513"/>
                  <a:gd name="T45" fmla="*/ 0 h 260"/>
                  <a:gd name="T46" fmla="*/ 279 w 513"/>
                  <a:gd name="T47" fmla="*/ 0 h 260"/>
                  <a:gd name="T48" fmla="*/ 500 w 513"/>
                  <a:gd name="T49" fmla="*/ 104 h 260"/>
                  <a:gd name="T50" fmla="*/ 500 w 513"/>
                  <a:gd name="T51" fmla="*/ 104 h 260"/>
                  <a:gd name="T52" fmla="*/ 500 w 513"/>
                  <a:gd name="T53" fmla="*/ 155 h 260"/>
                  <a:gd name="T54" fmla="*/ 473 w 513"/>
                  <a:gd name="T55" fmla="*/ 187 h 260"/>
                  <a:gd name="T56" fmla="*/ 473 w 513"/>
                  <a:gd name="T57" fmla="*/ 187 h 260"/>
                  <a:gd name="T58" fmla="*/ 467 w 513"/>
                  <a:gd name="T59" fmla="*/ 190 h 260"/>
                  <a:gd name="T60" fmla="*/ 467 w 513"/>
                  <a:gd name="T61" fmla="*/ 190 h 260"/>
                  <a:gd name="T62" fmla="*/ 460 w 513"/>
                  <a:gd name="T63" fmla="*/ 186 h 260"/>
                  <a:gd name="T64" fmla="*/ 460 w 513"/>
                  <a:gd name="T65" fmla="*/ 186 h 260"/>
                  <a:gd name="T66" fmla="*/ 282 w 513"/>
                  <a:gd name="T67" fmla="*/ 95 h 260"/>
                  <a:gd name="T68" fmla="*/ 282 w 513"/>
                  <a:gd name="T69" fmla="*/ 95 h 260"/>
                  <a:gd name="T70" fmla="*/ 73 w 513"/>
                  <a:gd name="T71" fmla="*/ 253 h 260"/>
                  <a:gd name="T72" fmla="*/ 73 w 513"/>
                  <a:gd name="T73" fmla="*/ 253 h 260"/>
                  <a:gd name="T74" fmla="*/ 68 w 513"/>
                  <a:gd name="T75" fmla="*/ 259 h 260"/>
                  <a:gd name="T76" fmla="*/ 68 w 513"/>
                  <a:gd name="T77" fmla="*/ 259 h 260"/>
                  <a:gd name="T78" fmla="*/ 65 w 513"/>
                  <a:gd name="T79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513" h="260">
                    <a:moveTo>
                      <a:pt x="279" y="16"/>
                    </a:moveTo>
                    <a:lnTo>
                      <a:pt x="279" y="16"/>
                    </a:lnTo>
                    <a:cubicBezTo>
                      <a:pt x="163" y="16"/>
                      <a:pt x="60" y="89"/>
                      <a:pt x="23" y="198"/>
                    </a:cubicBezTo>
                    <a:lnTo>
                      <a:pt x="23" y="198"/>
                    </a:lnTo>
                    <a:cubicBezTo>
                      <a:pt x="20" y="209"/>
                      <a:pt x="24" y="221"/>
                      <a:pt x="35" y="227"/>
                    </a:cubicBezTo>
                    <a:lnTo>
                      <a:pt x="60" y="239"/>
                    </a:lnTo>
                    <a:lnTo>
                      <a:pt x="60" y="239"/>
                    </a:lnTo>
                    <a:cubicBezTo>
                      <a:pt x="91" y="144"/>
                      <a:pt x="182" y="79"/>
                      <a:pt x="282" y="79"/>
                    </a:cubicBezTo>
                    <a:lnTo>
                      <a:pt x="282" y="79"/>
                    </a:lnTo>
                    <a:cubicBezTo>
                      <a:pt x="355" y="79"/>
                      <a:pt x="423" y="112"/>
                      <a:pt x="467" y="168"/>
                    </a:cubicBezTo>
                    <a:lnTo>
                      <a:pt x="487" y="144"/>
                    </a:lnTo>
                    <a:lnTo>
                      <a:pt x="487" y="144"/>
                    </a:lnTo>
                    <a:cubicBezTo>
                      <a:pt x="495" y="136"/>
                      <a:pt x="495" y="123"/>
                      <a:pt x="487" y="114"/>
                    </a:cubicBezTo>
                    <a:lnTo>
                      <a:pt x="487" y="114"/>
                    </a:lnTo>
                    <a:cubicBezTo>
                      <a:pt x="436" y="52"/>
                      <a:pt x="360" y="16"/>
                      <a:pt x="279" y="16"/>
                    </a:cubicBezTo>
                    <a:close/>
                    <a:moveTo>
                      <a:pt x="65" y="259"/>
                    </a:moveTo>
                    <a:lnTo>
                      <a:pt x="65" y="259"/>
                    </a:lnTo>
                    <a:cubicBezTo>
                      <a:pt x="63" y="259"/>
                      <a:pt x="62" y="259"/>
                      <a:pt x="61" y="259"/>
                    </a:cubicBezTo>
                    <a:lnTo>
                      <a:pt x="27" y="242"/>
                    </a:lnTo>
                    <a:lnTo>
                      <a:pt x="27" y="242"/>
                    </a:lnTo>
                    <a:cubicBezTo>
                      <a:pt x="9" y="232"/>
                      <a:pt x="0" y="212"/>
                      <a:pt x="7" y="193"/>
                    </a:cubicBezTo>
                    <a:lnTo>
                      <a:pt x="7" y="193"/>
                    </a:lnTo>
                    <a:cubicBezTo>
                      <a:pt x="47" y="77"/>
                      <a:pt x="156" y="0"/>
                      <a:pt x="279" y="0"/>
                    </a:cubicBezTo>
                    <a:lnTo>
                      <a:pt x="279" y="0"/>
                    </a:lnTo>
                    <a:cubicBezTo>
                      <a:pt x="364" y="0"/>
                      <a:pt x="445" y="37"/>
                      <a:pt x="500" y="104"/>
                    </a:cubicBezTo>
                    <a:lnTo>
                      <a:pt x="500" y="104"/>
                    </a:lnTo>
                    <a:cubicBezTo>
                      <a:pt x="512" y="119"/>
                      <a:pt x="512" y="140"/>
                      <a:pt x="500" y="155"/>
                    </a:cubicBezTo>
                    <a:lnTo>
                      <a:pt x="473" y="187"/>
                    </a:lnTo>
                    <a:lnTo>
                      <a:pt x="473" y="187"/>
                    </a:lnTo>
                    <a:cubicBezTo>
                      <a:pt x="471" y="189"/>
                      <a:pt x="469" y="190"/>
                      <a:pt x="467" y="190"/>
                    </a:cubicBezTo>
                    <a:lnTo>
                      <a:pt x="467" y="190"/>
                    </a:lnTo>
                    <a:cubicBezTo>
                      <a:pt x="464" y="190"/>
                      <a:pt x="462" y="188"/>
                      <a:pt x="460" y="186"/>
                    </a:cubicBezTo>
                    <a:lnTo>
                      <a:pt x="460" y="186"/>
                    </a:lnTo>
                    <a:cubicBezTo>
                      <a:pt x="419" y="130"/>
                      <a:pt x="353" y="95"/>
                      <a:pt x="282" y="95"/>
                    </a:cubicBezTo>
                    <a:lnTo>
                      <a:pt x="282" y="95"/>
                    </a:lnTo>
                    <a:cubicBezTo>
                      <a:pt x="186" y="95"/>
                      <a:pt x="100" y="160"/>
                      <a:pt x="73" y="253"/>
                    </a:cubicBezTo>
                    <a:lnTo>
                      <a:pt x="73" y="253"/>
                    </a:lnTo>
                    <a:cubicBezTo>
                      <a:pt x="72" y="256"/>
                      <a:pt x="70" y="258"/>
                      <a:pt x="68" y="259"/>
                    </a:cubicBezTo>
                    <a:lnTo>
                      <a:pt x="68" y="259"/>
                    </a:lnTo>
                    <a:cubicBezTo>
                      <a:pt x="67" y="259"/>
                      <a:pt x="66" y="259"/>
                      <a:pt x="65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3" name="Freeform 341">
                <a:extLst>
                  <a:ext uri="{FF2B5EF4-FFF2-40B4-BE49-F238E27FC236}">
                    <a16:creationId xmlns:a16="http://schemas.microsoft.com/office/drawing/2014/main" id="{1A74B26D-1BB9-464F-B480-5ADAA6814D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6264" y="10528788"/>
                <a:ext cx="197827" cy="197827"/>
              </a:xfrm>
              <a:custGeom>
                <a:avLst/>
                <a:gdLst>
                  <a:gd name="T0" fmla="*/ 159 w 160"/>
                  <a:gd name="T1" fmla="*/ 79 h 160"/>
                  <a:gd name="T2" fmla="*/ 159 w 160"/>
                  <a:gd name="T3" fmla="*/ 79 h 160"/>
                  <a:gd name="T4" fmla="*/ 79 w 160"/>
                  <a:gd name="T5" fmla="*/ 159 h 160"/>
                  <a:gd name="T6" fmla="*/ 79 w 160"/>
                  <a:gd name="T7" fmla="*/ 159 h 160"/>
                  <a:gd name="T8" fmla="*/ 0 w 160"/>
                  <a:gd name="T9" fmla="*/ 79 h 160"/>
                  <a:gd name="T10" fmla="*/ 0 w 160"/>
                  <a:gd name="T11" fmla="*/ 79 h 160"/>
                  <a:gd name="T12" fmla="*/ 79 w 160"/>
                  <a:gd name="T13" fmla="*/ 0 h 160"/>
                  <a:gd name="T14" fmla="*/ 79 w 160"/>
                  <a:gd name="T15" fmla="*/ 0 h 160"/>
                  <a:gd name="T16" fmla="*/ 159 w 160"/>
                  <a:gd name="T17" fmla="*/ 7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0" h="160">
                    <a:moveTo>
                      <a:pt x="159" y="79"/>
                    </a:moveTo>
                    <a:lnTo>
                      <a:pt x="159" y="79"/>
                    </a:lnTo>
                    <a:cubicBezTo>
                      <a:pt x="159" y="123"/>
                      <a:pt x="123" y="159"/>
                      <a:pt x="79" y="159"/>
                    </a:cubicBezTo>
                    <a:lnTo>
                      <a:pt x="79" y="159"/>
                    </a:lnTo>
                    <a:cubicBezTo>
                      <a:pt x="35" y="159"/>
                      <a:pt x="0" y="123"/>
                      <a:pt x="0" y="79"/>
                    </a:cubicBezTo>
                    <a:lnTo>
                      <a:pt x="0" y="79"/>
                    </a:lnTo>
                    <a:cubicBezTo>
                      <a:pt x="0" y="35"/>
                      <a:pt x="35" y="0"/>
                      <a:pt x="79" y="0"/>
                    </a:cubicBezTo>
                    <a:lnTo>
                      <a:pt x="79" y="0"/>
                    </a:lnTo>
                    <a:cubicBezTo>
                      <a:pt x="123" y="0"/>
                      <a:pt x="159" y="35"/>
                      <a:pt x="159" y="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342">
                <a:extLst>
                  <a:ext uri="{FF2B5EF4-FFF2-40B4-BE49-F238E27FC236}">
                    <a16:creationId xmlns:a16="http://schemas.microsoft.com/office/drawing/2014/main" id="{C8869491-CBBC-4AD3-A432-E5DA6DAE3A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5273" y="10517798"/>
                <a:ext cx="219808" cy="219808"/>
              </a:xfrm>
              <a:custGeom>
                <a:avLst/>
                <a:gdLst>
                  <a:gd name="T0" fmla="*/ 88 w 178"/>
                  <a:gd name="T1" fmla="*/ 17 h 177"/>
                  <a:gd name="T2" fmla="*/ 88 w 178"/>
                  <a:gd name="T3" fmla="*/ 17 h 177"/>
                  <a:gd name="T4" fmla="*/ 17 w 178"/>
                  <a:gd name="T5" fmla="*/ 88 h 177"/>
                  <a:gd name="T6" fmla="*/ 17 w 178"/>
                  <a:gd name="T7" fmla="*/ 88 h 177"/>
                  <a:gd name="T8" fmla="*/ 88 w 178"/>
                  <a:gd name="T9" fmla="*/ 160 h 177"/>
                  <a:gd name="T10" fmla="*/ 88 w 178"/>
                  <a:gd name="T11" fmla="*/ 160 h 177"/>
                  <a:gd name="T12" fmla="*/ 160 w 178"/>
                  <a:gd name="T13" fmla="*/ 88 h 177"/>
                  <a:gd name="T14" fmla="*/ 160 w 178"/>
                  <a:gd name="T15" fmla="*/ 88 h 177"/>
                  <a:gd name="T16" fmla="*/ 88 w 178"/>
                  <a:gd name="T17" fmla="*/ 17 h 177"/>
                  <a:gd name="T18" fmla="*/ 88 w 178"/>
                  <a:gd name="T19" fmla="*/ 176 h 177"/>
                  <a:gd name="T20" fmla="*/ 88 w 178"/>
                  <a:gd name="T21" fmla="*/ 176 h 177"/>
                  <a:gd name="T22" fmla="*/ 0 w 178"/>
                  <a:gd name="T23" fmla="*/ 88 h 177"/>
                  <a:gd name="T24" fmla="*/ 0 w 178"/>
                  <a:gd name="T25" fmla="*/ 88 h 177"/>
                  <a:gd name="T26" fmla="*/ 88 w 178"/>
                  <a:gd name="T27" fmla="*/ 0 h 177"/>
                  <a:gd name="T28" fmla="*/ 88 w 178"/>
                  <a:gd name="T29" fmla="*/ 0 h 177"/>
                  <a:gd name="T30" fmla="*/ 177 w 178"/>
                  <a:gd name="T31" fmla="*/ 88 h 177"/>
                  <a:gd name="T32" fmla="*/ 177 w 178"/>
                  <a:gd name="T33" fmla="*/ 88 h 177"/>
                  <a:gd name="T34" fmla="*/ 88 w 178"/>
                  <a:gd name="T35" fmla="*/ 1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8" h="177">
                    <a:moveTo>
                      <a:pt x="88" y="17"/>
                    </a:moveTo>
                    <a:lnTo>
                      <a:pt x="88" y="17"/>
                    </a:lnTo>
                    <a:cubicBezTo>
                      <a:pt x="49" y="17"/>
                      <a:pt x="17" y="49"/>
                      <a:pt x="17" y="88"/>
                    </a:cubicBezTo>
                    <a:lnTo>
                      <a:pt x="17" y="88"/>
                    </a:lnTo>
                    <a:cubicBezTo>
                      <a:pt x="17" y="127"/>
                      <a:pt x="49" y="160"/>
                      <a:pt x="88" y="160"/>
                    </a:cubicBezTo>
                    <a:lnTo>
                      <a:pt x="88" y="160"/>
                    </a:lnTo>
                    <a:cubicBezTo>
                      <a:pt x="128" y="160"/>
                      <a:pt x="160" y="127"/>
                      <a:pt x="160" y="88"/>
                    </a:cubicBezTo>
                    <a:lnTo>
                      <a:pt x="160" y="88"/>
                    </a:lnTo>
                    <a:cubicBezTo>
                      <a:pt x="160" y="49"/>
                      <a:pt x="128" y="17"/>
                      <a:pt x="88" y="17"/>
                    </a:cubicBezTo>
                    <a:close/>
                    <a:moveTo>
                      <a:pt x="88" y="176"/>
                    </a:moveTo>
                    <a:lnTo>
                      <a:pt x="88" y="176"/>
                    </a:lnTo>
                    <a:cubicBezTo>
                      <a:pt x="40" y="176"/>
                      <a:pt x="0" y="136"/>
                      <a:pt x="0" y="88"/>
                    </a:cubicBezTo>
                    <a:lnTo>
                      <a:pt x="0" y="88"/>
                    </a:lnTo>
                    <a:cubicBezTo>
                      <a:pt x="0" y="40"/>
                      <a:pt x="40" y="0"/>
                      <a:pt x="88" y="0"/>
                    </a:cubicBezTo>
                    <a:lnTo>
                      <a:pt x="88" y="0"/>
                    </a:lnTo>
                    <a:cubicBezTo>
                      <a:pt x="137" y="0"/>
                      <a:pt x="177" y="40"/>
                      <a:pt x="177" y="88"/>
                    </a:cubicBezTo>
                    <a:lnTo>
                      <a:pt x="177" y="88"/>
                    </a:lnTo>
                    <a:cubicBezTo>
                      <a:pt x="177" y="136"/>
                      <a:pt x="137" y="176"/>
                      <a:pt x="88" y="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343">
                <a:extLst>
                  <a:ext uri="{FF2B5EF4-FFF2-40B4-BE49-F238E27FC236}">
                    <a16:creationId xmlns:a16="http://schemas.microsoft.com/office/drawing/2014/main" id="{D99B0860-D0DD-4B1D-914A-2259E5D07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5430" y="10523292"/>
                <a:ext cx="1247411" cy="230798"/>
              </a:xfrm>
              <a:custGeom>
                <a:avLst/>
                <a:gdLst>
                  <a:gd name="T0" fmla="*/ 999 w 1001"/>
                  <a:gd name="T1" fmla="*/ 52 h 186"/>
                  <a:gd name="T2" fmla="*/ 993 w 1001"/>
                  <a:gd name="T3" fmla="*/ 7 h 186"/>
                  <a:gd name="T4" fmla="*/ 993 w 1001"/>
                  <a:gd name="T5" fmla="*/ 7 h 186"/>
                  <a:gd name="T6" fmla="*/ 984 w 1001"/>
                  <a:gd name="T7" fmla="*/ 0 h 186"/>
                  <a:gd name="T8" fmla="*/ 8 w 1001"/>
                  <a:gd name="T9" fmla="*/ 111 h 186"/>
                  <a:gd name="T10" fmla="*/ 8 w 1001"/>
                  <a:gd name="T11" fmla="*/ 111 h 186"/>
                  <a:gd name="T12" fmla="*/ 0 w 1001"/>
                  <a:gd name="T13" fmla="*/ 121 h 186"/>
                  <a:gd name="T14" fmla="*/ 0 w 1001"/>
                  <a:gd name="T15" fmla="*/ 121 h 186"/>
                  <a:gd name="T16" fmla="*/ 10 w 1001"/>
                  <a:gd name="T17" fmla="*/ 128 h 186"/>
                  <a:gd name="T18" fmla="*/ 29 w 1001"/>
                  <a:gd name="T19" fmla="*/ 126 h 186"/>
                  <a:gd name="T20" fmla="*/ 33 w 1001"/>
                  <a:gd name="T21" fmla="*/ 163 h 186"/>
                  <a:gd name="T22" fmla="*/ 33 w 1001"/>
                  <a:gd name="T23" fmla="*/ 163 h 186"/>
                  <a:gd name="T24" fmla="*/ 42 w 1001"/>
                  <a:gd name="T25" fmla="*/ 180 h 186"/>
                  <a:gd name="T26" fmla="*/ 42 w 1001"/>
                  <a:gd name="T27" fmla="*/ 180 h 186"/>
                  <a:gd name="T28" fmla="*/ 58 w 1001"/>
                  <a:gd name="T29" fmla="*/ 185 h 186"/>
                  <a:gd name="T30" fmla="*/ 58 w 1001"/>
                  <a:gd name="T31" fmla="*/ 185 h 186"/>
                  <a:gd name="T32" fmla="*/ 61 w 1001"/>
                  <a:gd name="T33" fmla="*/ 185 h 186"/>
                  <a:gd name="T34" fmla="*/ 976 w 1001"/>
                  <a:gd name="T35" fmla="*/ 80 h 186"/>
                  <a:gd name="T36" fmla="*/ 976 w 1001"/>
                  <a:gd name="T37" fmla="*/ 80 h 186"/>
                  <a:gd name="T38" fmla="*/ 999 w 1001"/>
                  <a:gd name="T39" fmla="*/ 52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01" h="186">
                    <a:moveTo>
                      <a:pt x="999" y="52"/>
                    </a:moveTo>
                    <a:lnTo>
                      <a:pt x="993" y="7"/>
                    </a:lnTo>
                    <a:lnTo>
                      <a:pt x="993" y="7"/>
                    </a:lnTo>
                    <a:cubicBezTo>
                      <a:pt x="992" y="3"/>
                      <a:pt x="988" y="0"/>
                      <a:pt x="984" y="0"/>
                    </a:cubicBezTo>
                    <a:lnTo>
                      <a:pt x="8" y="111"/>
                    </a:lnTo>
                    <a:lnTo>
                      <a:pt x="8" y="111"/>
                    </a:lnTo>
                    <a:cubicBezTo>
                      <a:pt x="3" y="112"/>
                      <a:pt x="0" y="116"/>
                      <a:pt x="0" y="121"/>
                    </a:cubicBezTo>
                    <a:lnTo>
                      <a:pt x="0" y="121"/>
                    </a:lnTo>
                    <a:cubicBezTo>
                      <a:pt x="1" y="125"/>
                      <a:pt x="5" y="129"/>
                      <a:pt x="10" y="128"/>
                    </a:cubicBezTo>
                    <a:lnTo>
                      <a:pt x="29" y="126"/>
                    </a:lnTo>
                    <a:lnTo>
                      <a:pt x="33" y="163"/>
                    </a:lnTo>
                    <a:lnTo>
                      <a:pt x="33" y="163"/>
                    </a:lnTo>
                    <a:cubicBezTo>
                      <a:pt x="34" y="170"/>
                      <a:pt x="37" y="176"/>
                      <a:pt x="42" y="180"/>
                    </a:cubicBezTo>
                    <a:lnTo>
                      <a:pt x="42" y="180"/>
                    </a:lnTo>
                    <a:cubicBezTo>
                      <a:pt x="46" y="184"/>
                      <a:pt x="52" y="185"/>
                      <a:pt x="58" y="185"/>
                    </a:cubicBezTo>
                    <a:lnTo>
                      <a:pt x="58" y="185"/>
                    </a:lnTo>
                    <a:cubicBezTo>
                      <a:pt x="59" y="185"/>
                      <a:pt x="60" y="185"/>
                      <a:pt x="61" y="185"/>
                    </a:cubicBezTo>
                    <a:lnTo>
                      <a:pt x="976" y="80"/>
                    </a:lnTo>
                    <a:lnTo>
                      <a:pt x="976" y="80"/>
                    </a:lnTo>
                    <a:cubicBezTo>
                      <a:pt x="990" y="78"/>
                      <a:pt x="1000" y="66"/>
                      <a:pt x="999" y="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344">
                <a:extLst>
                  <a:ext uri="{FF2B5EF4-FFF2-40B4-BE49-F238E27FC236}">
                    <a16:creationId xmlns:a16="http://schemas.microsoft.com/office/drawing/2014/main" id="{1D180998-01AE-422C-B3B4-EE09D03C8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3735" y="8116397"/>
                <a:ext cx="170349" cy="170353"/>
              </a:xfrm>
              <a:custGeom>
                <a:avLst/>
                <a:gdLst>
                  <a:gd name="T0" fmla="*/ 135 w 136"/>
                  <a:gd name="T1" fmla="*/ 68 h 136"/>
                  <a:gd name="T2" fmla="*/ 135 w 136"/>
                  <a:gd name="T3" fmla="*/ 68 h 136"/>
                  <a:gd name="T4" fmla="*/ 67 w 136"/>
                  <a:gd name="T5" fmla="*/ 135 h 136"/>
                  <a:gd name="T6" fmla="*/ 67 w 136"/>
                  <a:gd name="T7" fmla="*/ 135 h 136"/>
                  <a:gd name="T8" fmla="*/ 0 w 136"/>
                  <a:gd name="T9" fmla="*/ 68 h 136"/>
                  <a:gd name="T10" fmla="*/ 0 w 136"/>
                  <a:gd name="T11" fmla="*/ 68 h 136"/>
                  <a:gd name="T12" fmla="*/ 67 w 136"/>
                  <a:gd name="T13" fmla="*/ 0 h 136"/>
                  <a:gd name="T14" fmla="*/ 67 w 136"/>
                  <a:gd name="T15" fmla="*/ 0 h 136"/>
                  <a:gd name="T16" fmla="*/ 135 w 136"/>
                  <a:gd name="T17" fmla="*/ 68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6" h="136">
                    <a:moveTo>
                      <a:pt x="135" y="68"/>
                    </a:moveTo>
                    <a:lnTo>
                      <a:pt x="135" y="68"/>
                    </a:lnTo>
                    <a:cubicBezTo>
                      <a:pt x="135" y="105"/>
                      <a:pt x="104" y="135"/>
                      <a:pt x="67" y="135"/>
                    </a:cubicBezTo>
                    <a:lnTo>
                      <a:pt x="67" y="135"/>
                    </a:lnTo>
                    <a:cubicBezTo>
                      <a:pt x="30" y="135"/>
                      <a:pt x="0" y="105"/>
                      <a:pt x="0" y="68"/>
                    </a:cubicBezTo>
                    <a:lnTo>
                      <a:pt x="0" y="68"/>
                    </a:lnTo>
                    <a:cubicBezTo>
                      <a:pt x="0" y="30"/>
                      <a:pt x="30" y="0"/>
                      <a:pt x="67" y="0"/>
                    </a:cubicBezTo>
                    <a:lnTo>
                      <a:pt x="67" y="0"/>
                    </a:lnTo>
                    <a:cubicBezTo>
                      <a:pt x="104" y="0"/>
                      <a:pt x="135" y="30"/>
                      <a:pt x="135" y="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4" name="Grupo 383">
              <a:extLst>
                <a:ext uri="{FF2B5EF4-FFF2-40B4-BE49-F238E27FC236}">
                  <a16:creationId xmlns:a16="http://schemas.microsoft.com/office/drawing/2014/main" id="{0765B601-510F-4470-ADE3-88C223265F13}"/>
                </a:ext>
              </a:extLst>
            </p:cNvPr>
            <p:cNvGrpSpPr/>
            <p:nvPr/>
          </p:nvGrpSpPr>
          <p:grpSpPr>
            <a:xfrm>
              <a:off x="12875725" y="6357936"/>
              <a:ext cx="3720244" cy="4159862"/>
              <a:chOff x="12875725" y="6357936"/>
              <a:chExt cx="3720244" cy="4159862"/>
            </a:xfrm>
          </p:grpSpPr>
          <p:sp>
            <p:nvSpPr>
              <p:cNvPr id="347" name="Freeform 345">
                <a:extLst>
                  <a:ext uri="{FF2B5EF4-FFF2-40B4-BE49-F238E27FC236}">
                    <a16:creationId xmlns:a16="http://schemas.microsoft.com/office/drawing/2014/main" id="{7384B28F-774B-4AE2-A3DE-50C53BC1C1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3767" y="6610715"/>
                <a:ext cx="472587" cy="527538"/>
              </a:xfrm>
              <a:custGeom>
                <a:avLst/>
                <a:gdLst>
                  <a:gd name="T0" fmla="*/ 352 w 379"/>
                  <a:gd name="T1" fmla="*/ 229 h 425"/>
                  <a:gd name="T2" fmla="*/ 352 w 379"/>
                  <a:gd name="T3" fmla="*/ 229 h 425"/>
                  <a:gd name="T4" fmla="*/ 353 w 379"/>
                  <a:gd name="T5" fmla="*/ 161 h 425"/>
                  <a:gd name="T6" fmla="*/ 353 w 379"/>
                  <a:gd name="T7" fmla="*/ 161 h 425"/>
                  <a:gd name="T8" fmla="*/ 365 w 379"/>
                  <a:gd name="T9" fmla="*/ 125 h 425"/>
                  <a:gd name="T10" fmla="*/ 365 w 379"/>
                  <a:gd name="T11" fmla="*/ 125 h 425"/>
                  <a:gd name="T12" fmla="*/ 341 w 379"/>
                  <a:gd name="T13" fmla="*/ 94 h 425"/>
                  <a:gd name="T14" fmla="*/ 341 w 379"/>
                  <a:gd name="T15" fmla="*/ 94 h 425"/>
                  <a:gd name="T16" fmla="*/ 348 w 379"/>
                  <a:gd name="T17" fmla="*/ 56 h 425"/>
                  <a:gd name="T18" fmla="*/ 348 w 379"/>
                  <a:gd name="T19" fmla="*/ 56 h 425"/>
                  <a:gd name="T20" fmla="*/ 326 w 379"/>
                  <a:gd name="T21" fmla="*/ 32 h 425"/>
                  <a:gd name="T22" fmla="*/ 326 w 379"/>
                  <a:gd name="T23" fmla="*/ 32 h 425"/>
                  <a:gd name="T24" fmla="*/ 217 w 379"/>
                  <a:gd name="T25" fmla="*/ 65 h 425"/>
                  <a:gd name="T26" fmla="*/ 217 w 379"/>
                  <a:gd name="T27" fmla="*/ 65 h 425"/>
                  <a:gd name="T28" fmla="*/ 137 w 379"/>
                  <a:gd name="T29" fmla="*/ 111 h 425"/>
                  <a:gd name="T30" fmla="*/ 137 w 379"/>
                  <a:gd name="T31" fmla="*/ 111 h 425"/>
                  <a:gd name="T32" fmla="*/ 85 w 379"/>
                  <a:gd name="T33" fmla="*/ 163 h 425"/>
                  <a:gd name="T34" fmla="*/ 85 w 379"/>
                  <a:gd name="T35" fmla="*/ 163 h 425"/>
                  <a:gd name="T36" fmla="*/ 42 w 379"/>
                  <a:gd name="T37" fmla="*/ 189 h 425"/>
                  <a:gd name="T38" fmla="*/ 42 w 379"/>
                  <a:gd name="T39" fmla="*/ 189 h 425"/>
                  <a:gd name="T40" fmla="*/ 37 w 379"/>
                  <a:gd name="T41" fmla="*/ 238 h 425"/>
                  <a:gd name="T42" fmla="*/ 37 w 379"/>
                  <a:gd name="T43" fmla="*/ 238 h 425"/>
                  <a:gd name="T44" fmla="*/ 29 w 379"/>
                  <a:gd name="T45" fmla="*/ 310 h 425"/>
                  <a:gd name="T46" fmla="*/ 29 w 379"/>
                  <a:gd name="T47" fmla="*/ 310 h 425"/>
                  <a:gd name="T48" fmla="*/ 52 w 379"/>
                  <a:gd name="T49" fmla="*/ 360 h 425"/>
                  <a:gd name="T50" fmla="*/ 52 w 379"/>
                  <a:gd name="T51" fmla="*/ 360 h 425"/>
                  <a:gd name="T52" fmla="*/ 86 w 379"/>
                  <a:gd name="T53" fmla="*/ 364 h 425"/>
                  <a:gd name="T54" fmla="*/ 86 w 379"/>
                  <a:gd name="T55" fmla="*/ 364 h 425"/>
                  <a:gd name="T56" fmla="*/ 139 w 379"/>
                  <a:gd name="T57" fmla="*/ 392 h 425"/>
                  <a:gd name="T58" fmla="*/ 139 w 379"/>
                  <a:gd name="T59" fmla="*/ 392 h 425"/>
                  <a:gd name="T60" fmla="*/ 196 w 379"/>
                  <a:gd name="T61" fmla="*/ 403 h 425"/>
                  <a:gd name="T62" fmla="*/ 196 w 379"/>
                  <a:gd name="T63" fmla="*/ 403 h 425"/>
                  <a:gd name="T64" fmla="*/ 254 w 379"/>
                  <a:gd name="T65" fmla="*/ 390 h 425"/>
                  <a:gd name="T66" fmla="*/ 254 w 379"/>
                  <a:gd name="T67" fmla="*/ 390 h 425"/>
                  <a:gd name="T68" fmla="*/ 300 w 379"/>
                  <a:gd name="T69" fmla="*/ 352 h 425"/>
                  <a:gd name="T70" fmla="*/ 300 w 379"/>
                  <a:gd name="T71" fmla="*/ 352 h 425"/>
                  <a:gd name="T72" fmla="*/ 335 w 379"/>
                  <a:gd name="T73" fmla="*/ 295 h 425"/>
                  <a:gd name="T74" fmla="*/ 335 w 379"/>
                  <a:gd name="T75" fmla="*/ 295 h 425"/>
                  <a:gd name="T76" fmla="*/ 352 w 379"/>
                  <a:gd name="T77" fmla="*/ 229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379" h="425">
                    <a:moveTo>
                      <a:pt x="352" y="229"/>
                    </a:moveTo>
                    <a:lnTo>
                      <a:pt x="352" y="229"/>
                    </a:lnTo>
                    <a:cubicBezTo>
                      <a:pt x="377" y="196"/>
                      <a:pt x="378" y="196"/>
                      <a:pt x="353" y="161"/>
                    </a:cubicBezTo>
                    <a:lnTo>
                      <a:pt x="353" y="161"/>
                    </a:lnTo>
                    <a:cubicBezTo>
                      <a:pt x="354" y="150"/>
                      <a:pt x="368" y="137"/>
                      <a:pt x="365" y="125"/>
                    </a:cubicBezTo>
                    <a:lnTo>
                      <a:pt x="365" y="125"/>
                    </a:lnTo>
                    <a:cubicBezTo>
                      <a:pt x="363" y="111"/>
                      <a:pt x="347" y="104"/>
                      <a:pt x="341" y="94"/>
                    </a:cubicBezTo>
                    <a:lnTo>
                      <a:pt x="341" y="94"/>
                    </a:lnTo>
                    <a:cubicBezTo>
                      <a:pt x="340" y="83"/>
                      <a:pt x="352" y="68"/>
                      <a:pt x="348" y="56"/>
                    </a:cubicBezTo>
                    <a:lnTo>
                      <a:pt x="348" y="56"/>
                    </a:lnTo>
                    <a:cubicBezTo>
                      <a:pt x="341" y="38"/>
                      <a:pt x="339" y="35"/>
                      <a:pt x="326" y="32"/>
                    </a:cubicBezTo>
                    <a:lnTo>
                      <a:pt x="326" y="32"/>
                    </a:lnTo>
                    <a:cubicBezTo>
                      <a:pt x="248" y="0"/>
                      <a:pt x="264" y="68"/>
                      <a:pt x="217" y="65"/>
                    </a:cubicBezTo>
                    <a:lnTo>
                      <a:pt x="217" y="65"/>
                    </a:lnTo>
                    <a:cubicBezTo>
                      <a:pt x="167" y="54"/>
                      <a:pt x="176" y="111"/>
                      <a:pt x="137" y="111"/>
                    </a:cubicBezTo>
                    <a:lnTo>
                      <a:pt x="137" y="111"/>
                    </a:lnTo>
                    <a:cubicBezTo>
                      <a:pt x="102" y="108"/>
                      <a:pt x="97" y="140"/>
                      <a:pt x="85" y="163"/>
                    </a:cubicBezTo>
                    <a:lnTo>
                      <a:pt x="85" y="163"/>
                    </a:lnTo>
                    <a:cubicBezTo>
                      <a:pt x="74" y="173"/>
                      <a:pt x="51" y="174"/>
                      <a:pt x="42" y="189"/>
                    </a:cubicBezTo>
                    <a:lnTo>
                      <a:pt x="42" y="189"/>
                    </a:lnTo>
                    <a:cubicBezTo>
                      <a:pt x="32" y="203"/>
                      <a:pt x="41" y="223"/>
                      <a:pt x="37" y="238"/>
                    </a:cubicBezTo>
                    <a:lnTo>
                      <a:pt x="37" y="238"/>
                    </a:lnTo>
                    <a:cubicBezTo>
                      <a:pt x="23" y="261"/>
                      <a:pt x="0" y="286"/>
                      <a:pt x="29" y="310"/>
                    </a:cubicBezTo>
                    <a:lnTo>
                      <a:pt x="29" y="310"/>
                    </a:lnTo>
                    <a:cubicBezTo>
                      <a:pt x="52" y="328"/>
                      <a:pt x="31" y="341"/>
                      <a:pt x="52" y="360"/>
                    </a:cubicBezTo>
                    <a:lnTo>
                      <a:pt x="52" y="360"/>
                    </a:lnTo>
                    <a:cubicBezTo>
                      <a:pt x="61" y="368"/>
                      <a:pt x="77" y="360"/>
                      <a:pt x="86" y="364"/>
                    </a:cubicBezTo>
                    <a:lnTo>
                      <a:pt x="86" y="364"/>
                    </a:lnTo>
                    <a:cubicBezTo>
                      <a:pt x="99" y="399"/>
                      <a:pt x="104" y="400"/>
                      <a:pt x="139" y="392"/>
                    </a:cubicBezTo>
                    <a:lnTo>
                      <a:pt x="139" y="392"/>
                    </a:lnTo>
                    <a:cubicBezTo>
                      <a:pt x="161" y="423"/>
                      <a:pt x="165" y="423"/>
                      <a:pt x="196" y="403"/>
                    </a:cubicBezTo>
                    <a:lnTo>
                      <a:pt x="196" y="403"/>
                    </a:lnTo>
                    <a:cubicBezTo>
                      <a:pt x="230" y="424"/>
                      <a:pt x="234" y="422"/>
                      <a:pt x="254" y="390"/>
                    </a:cubicBezTo>
                    <a:lnTo>
                      <a:pt x="254" y="390"/>
                    </a:lnTo>
                    <a:cubicBezTo>
                      <a:pt x="292" y="393"/>
                      <a:pt x="294" y="389"/>
                      <a:pt x="300" y="352"/>
                    </a:cubicBezTo>
                    <a:lnTo>
                      <a:pt x="300" y="352"/>
                    </a:lnTo>
                    <a:cubicBezTo>
                      <a:pt x="340" y="336"/>
                      <a:pt x="340" y="338"/>
                      <a:pt x="335" y="295"/>
                    </a:cubicBezTo>
                    <a:lnTo>
                      <a:pt x="335" y="295"/>
                    </a:lnTo>
                    <a:cubicBezTo>
                      <a:pt x="368" y="267"/>
                      <a:pt x="369" y="268"/>
                      <a:pt x="352" y="2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346">
                <a:extLst>
                  <a:ext uri="{FF2B5EF4-FFF2-40B4-BE49-F238E27FC236}">
                    <a16:creationId xmlns:a16="http://schemas.microsoft.com/office/drawing/2014/main" id="{4002E2A7-24CF-463B-88A9-2C6DFC6C9B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7825" y="6418385"/>
                <a:ext cx="494567" cy="527538"/>
              </a:xfrm>
              <a:custGeom>
                <a:avLst/>
                <a:gdLst>
                  <a:gd name="T0" fmla="*/ 179 w 398"/>
                  <a:gd name="T1" fmla="*/ 29 h 425"/>
                  <a:gd name="T2" fmla="*/ 179 w 398"/>
                  <a:gd name="T3" fmla="*/ 29 h 425"/>
                  <a:gd name="T4" fmla="*/ 180 w 398"/>
                  <a:gd name="T5" fmla="*/ 29 h 425"/>
                  <a:gd name="T6" fmla="*/ 180 w 398"/>
                  <a:gd name="T7" fmla="*/ 29 h 425"/>
                  <a:gd name="T8" fmla="*/ 389 w 398"/>
                  <a:gd name="T9" fmla="*/ 206 h 425"/>
                  <a:gd name="T10" fmla="*/ 389 w 398"/>
                  <a:gd name="T11" fmla="*/ 206 h 425"/>
                  <a:gd name="T12" fmla="*/ 219 w 398"/>
                  <a:gd name="T13" fmla="*/ 392 h 425"/>
                  <a:gd name="T14" fmla="*/ 219 w 398"/>
                  <a:gd name="T15" fmla="*/ 392 h 425"/>
                  <a:gd name="T16" fmla="*/ 133 w 398"/>
                  <a:gd name="T17" fmla="*/ 369 h 425"/>
                  <a:gd name="T18" fmla="*/ 103 w 398"/>
                  <a:gd name="T19" fmla="*/ 424 h 425"/>
                  <a:gd name="T20" fmla="*/ 25 w 398"/>
                  <a:gd name="T21" fmla="*/ 382 h 425"/>
                  <a:gd name="T22" fmla="*/ 0 w 398"/>
                  <a:gd name="T23" fmla="*/ 369 h 425"/>
                  <a:gd name="T24" fmla="*/ 55 w 398"/>
                  <a:gd name="T25" fmla="*/ 271 h 425"/>
                  <a:gd name="T26" fmla="*/ 152 w 398"/>
                  <a:gd name="T27" fmla="*/ 52 h 425"/>
                  <a:gd name="T28" fmla="*/ 152 w 398"/>
                  <a:gd name="T29" fmla="*/ 52 h 425"/>
                  <a:gd name="T30" fmla="*/ 179 w 398"/>
                  <a:gd name="T31" fmla="*/ 29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98" h="425">
                    <a:moveTo>
                      <a:pt x="179" y="29"/>
                    </a:moveTo>
                    <a:lnTo>
                      <a:pt x="179" y="29"/>
                    </a:lnTo>
                    <a:cubicBezTo>
                      <a:pt x="180" y="29"/>
                      <a:pt x="180" y="29"/>
                      <a:pt x="180" y="29"/>
                    </a:cubicBezTo>
                    <a:lnTo>
                      <a:pt x="180" y="29"/>
                    </a:lnTo>
                    <a:cubicBezTo>
                      <a:pt x="292" y="0"/>
                      <a:pt x="397" y="92"/>
                      <a:pt x="389" y="206"/>
                    </a:cubicBezTo>
                    <a:lnTo>
                      <a:pt x="389" y="206"/>
                    </a:lnTo>
                    <a:cubicBezTo>
                      <a:pt x="383" y="290"/>
                      <a:pt x="350" y="394"/>
                      <a:pt x="219" y="392"/>
                    </a:cubicBezTo>
                    <a:lnTo>
                      <a:pt x="219" y="392"/>
                    </a:lnTo>
                    <a:cubicBezTo>
                      <a:pt x="187" y="392"/>
                      <a:pt x="158" y="384"/>
                      <a:pt x="133" y="369"/>
                    </a:cubicBezTo>
                    <a:lnTo>
                      <a:pt x="103" y="424"/>
                    </a:lnTo>
                    <a:lnTo>
                      <a:pt x="25" y="382"/>
                    </a:lnTo>
                    <a:lnTo>
                      <a:pt x="0" y="369"/>
                    </a:lnTo>
                    <a:lnTo>
                      <a:pt x="55" y="271"/>
                    </a:lnTo>
                    <a:lnTo>
                      <a:pt x="152" y="52"/>
                    </a:lnTo>
                    <a:lnTo>
                      <a:pt x="152" y="52"/>
                    </a:lnTo>
                    <a:cubicBezTo>
                      <a:pt x="157" y="40"/>
                      <a:pt x="167" y="31"/>
                      <a:pt x="179" y="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347">
                <a:extLst>
                  <a:ext uri="{FF2B5EF4-FFF2-40B4-BE49-F238E27FC236}">
                    <a16:creationId xmlns:a16="http://schemas.microsoft.com/office/drawing/2014/main" id="{CF245B8E-807C-42FE-811D-23059E6332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06834" y="6429375"/>
                <a:ext cx="511055" cy="533032"/>
              </a:xfrm>
              <a:custGeom>
                <a:avLst/>
                <a:gdLst>
                  <a:gd name="T0" fmla="*/ 20 w 412"/>
                  <a:gd name="T1" fmla="*/ 358 h 427"/>
                  <a:gd name="T2" fmla="*/ 109 w 412"/>
                  <a:gd name="T3" fmla="*/ 406 h 427"/>
                  <a:gd name="T4" fmla="*/ 135 w 412"/>
                  <a:gd name="T5" fmla="*/ 358 h 427"/>
                  <a:gd name="T6" fmla="*/ 135 w 412"/>
                  <a:gd name="T7" fmla="*/ 358 h 427"/>
                  <a:gd name="T8" fmla="*/ 140 w 412"/>
                  <a:gd name="T9" fmla="*/ 354 h 427"/>
                  <a:gd name="T10" fmla="*/ 140 w 412"/>
                  <a:gd name="T11" fmla="*/ 354 h 427"/>
                  <a:gd name="T12" fmla="*/ 146 w 412"/>
                  <a:gd name="T13" fmla="*/ 355 h 427"/>
                  <a:gd name="T14" fmla="*/ 146 w 412"/>
                  <a:gd name="T15" fmla="*/ 355 h 427"/>
                  <a:gd name="T16" fmla="*/ 228 w 412"/>
                  <a:gd name="T17" fmla="*/ 377 h 427"/>
                  <a:gd name="T18" fmla="*/ 228 w 412"/>
                  <a:gd name="T19" fmla="*/ 377 h 427"/>
                  <a:gd name="T20" fmla="*/ 231 w 412"/>
                  <a:gd name="T21" fmla="*/ 377 h 427"/>
                  <a:gd name="T22" fmla="*/ 231 w 412"/>
                  <a:gd name="T23" fmla="*/ 377 h 427"/>
                  <a:gd name="T24" fmla="*/ 390 w 412"/>
                  <a:gd name="T25" fmla="*/ 199 h 427"/>
                  <a:gd name="T26" fmla="*/ 390 w 412"/>
                  <a:gd name="T27" fmla="*/ 199 h 427"/>
                  <a:gd name="T28" fmla="*/ 331 w 412"/>
                  <a:gd name="T29" fmla="*/ 62 h 427"/>
                  <a:gd name="T30" fmla="*/ 331 w 412"/>
                  <a:gd name="T31" fmla="*/ 62 h 427"/>
                  <a:gd name="T32" fmla="*/ 191 w 412"/>
                  <a:gd name="T33" fmla="*/ 29 h 427"/>
                  <a:gd name="T34" fmla="*/ 190 w 412"/>
                  <a:gd name="T35" fmla="*/ 30 h 427"/>
                  <a:gd name="T36" fmla="*/ 190 w 412"/>
                  <a:gd name="T37" fmla="*/ 30 h 427"/>
                  <a:gd name="T38" fmla="*/ 168 w 412"/>
                  <a:gd name="T39" fmla="*/ 48 h 427"/>
                  <a:gd name="T40" fmla="*/ 72 w 412"/>
                  <a:gd name="T41" fmla="*/ 268 h 427"/>
                  <a:gd name="T42" fmla="*/ 20 w 412"/>
                  <a:gd name="T43" fmla="*/ 358 h 427"/>
                  <a:gd name="T44" fmla="*/ 112 w 412"/>
                  <a:gd name="T45" fmla="*/ 426 h 427"/>
                  <a:gd name="T46" fmla="*/ 112 w 412"/>
                  <a:gd name="T47" fmla="*/ 426 h 427"/>
                  <a:gd name="T48" fmla="*/ 109 w 412"/>
                  <a:gd name="T49" fmla="*/ 425 h 427"/>
                  <a:gd name="T50" fmla="*/ 5 w 412"/>
                  <a:gd name="T51" fmla="*/ 369 h 427"/>
                  <a:gd name="T52" fmla="*/ 5 w 412"/>
                  <a:gd name="T53" fmla="*/ 369 h 427"/>
                  <a:gd name="T54" fmla="*/ 1 w 412"/>
                  <a:gd name="T55" fmla="*/ 364 h 427"/>
                  <a:gd name="T56" fmla="*/ 1 w 412"/>
                  <a:gd name="T57" fmla="*/ 364 h 427"/>
                  <a:gd name="T58" fmla="*/ 1 w 412"/>
                  <a:gd name="T59" fmla="*/ 357 h 427"/>
                  <a:gd name="T60" fmla="*/ 57 w 412"/>
                  <a:gd name="T61" fmla="*/ 260 h 427"/>
                  <a:gd name="T62" fmla="*/ 153 w 412"/>
                  <a:gd name="T63" fmla="*/ 41 h 427"/>
                  <a:gd name="T64" fmla="*/ 153 w 412"/>
                  <a:gd name="T65" fmla="*/ 41 h 427"/>
                  <a:gd name="T66" fmla="*/ 185 w 412"/>
                  <a:gd name="T67" fmla="*/ 13 h 427"/>
                  <a:gd name="T68" fmla="*/ 185 w 412"/>
                  <a:gd name="T69" fmla="*/ 13 h 427"/>
                  <a:gd name="T70" fmla="*/ 187 w 412"/>
                  <a:gd name="T71" fmla="*/ 13 h 427"/>
                  <a:gd name="T72" fmla="*/ 187 w 412"/>
                  <a:gd name="T73" fmla="*/ 13 h 427"/>
                  <a:gd name="T74" fmla="*/ 342 w 412"/>
                  <a:gd name="T75" fmla="*/ 49 h 427"/>
                  <a:gd name="T76" fmla="*/ 342 w 412"/>
                  <a:gd name="T77" fmla="*/ 49 h 427"/>
                  <a:gd name="T78" fmla="*/ 407 w 412"/>
                  <a:gd name="T79" fmla="*/ 200 h 427"/>
                  <a:gd name="T80" fmla="*/ 407 w 412"/>
                  <a:gd name="T81" fmla="*/ 200 h 427"/>
                  <a:gd name="T82" fmla="*/ 228 w 412"/>
                  <a:gd name="T83" fmla="*/ 394 h 427"/>
                  <a:gd name="T84" fmla="*/ 228 w 412"/>
                  <a:gd name="T85" fmla="*/ 394 h 427"/>
                  <a:gd name="T86" fmla="*/ 146 w 412"/>
                  <a:gd name="T87" fmla="*/ 374 h 427"/>
                  <a:gd name="T88" fmla="*/ 120 w 412"/>
                  <a:gd name="T89" fmla="*/ 421 h 427"/>
                  <a:gd name="T90" fmla="*/ 120 w 412"/>
                  <a:gd name="T91" fmla="*/ 421 h 427"/>
                  <a:gd name="T92" fmla="*/ 115 w 412"/>
                  <a:gd name="T93" fmla="*/ 425 h 427"/>
                  <a:gd name="T94" fmla="*/ 115 w 412"/>
                  <a:gd name="T95" fmla="*/ 425 h 427"/>
                  <a:gd name="T96" fmla="*/ 112 w 412"/>
                  <a:gd name="T97" fmla="*/ 426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12" h="427">
                    <a:moveTo>
                      <a:pt x="20" y="358"/>
                    </a:moveTo>
                    <a:lnTo>
                      <a:pt x="109" y="406"/>
                    </a:lnTo>
                    <a:lnTo>
                      <a:pt x="135" y="358"/>
                    </a:lnTo>
                    <a:lnTo>
                      <a:pt x="135" y="358"/>
                    </a:lnTo>
                    <a:cubicBezTo>
                      <a:pt x="135" y="356"/>
                      <a:pt x="137" y="355"/>
                      <a:pt x="140" y="354"/>
                    </a:cubicBezTo>
                    <a:lnTo>
                      <a:pt x="140" y="354"/>
                    </a:lnTo>
                    <a:cubicBezTo>
                      <a:pt x="142" y="353"/>
                      <a:pt x="144" y="354"/>
                      <a:pt x="146" y="355"/>
                    </a:cubicBezTo>
                    <a:lnTo>
                      <a:pt x="146" y="355"/>
                    </a:lnTo>
                    <a:cubicBezTo>
                      <a:pt x="170" y="369"/>
                      <a:pt x="198" y="376"/>
                      <a:pt x="228" y="377"/>
                    </a:cubicBezTo>
                    <a:lnTo>
                      <a:pt x="228" y="377"/>
                    </a:lnTo>
                    <a:cubicBezTo>
                      <a:pt x="229" y="377"/>
                      <a:pt x="230" y="377"/>
                      <a:pt x="231" y="377"/>
                    </a:cubicBezTo>
                    <a:lnTo>
                      <a:pt x="231" y="377"/>
                    </a:lnTo>
                    <a:cubicBezTo>
                      <a:pt x="352" y="377"/>
                      <a:pt x="384" y="281"/>
                      <a:pt x="390" y="199"/>
                    </a:cubicBezTo>
                    <a:lnTo>
                      <a:pt x="390" y="199"/>
                    </a:lnTo>
                    <a:cubicBezTo>
                      <a:pt x="393" y="146"/>
                      <a:pt x="372" y="96"/>
                      <a:pt x="331" y="62"/>
                    </a:cubicBezTo>
                    <a:lnTo>
                      <a:pt x="331" y="62"/>
                    </a:lnTo>
                    <a:cubicBezTo>
                      <a:pt x="292" y="29"/>
                      <a:pt x="241" y="17"/>
                      <a:pt x="191" y="29"/>
                    </a:cubicBezTo>
                    <a:lnTo>
                      <a:pt x="190" y="30"/>
                    </a:lnTo>
                    <a:lnTo>
                      <a:pt x="190" y="30"/>
                    </a:lnTo>
                    <a:cubicBezTo>
                      <a:pt x="181" y="32"/>
                      <a:pt x="173" y="39"/>
                      <a:pt x="168" y="48"/>
                    </a:cubicBezTo>
                    <a:lnTo>
                      <a:pt x="72" y="268"/>
                    </a:lnTo>
                    <a:lnTo>
                      <a:pt x="20" y="358"/>
                    </a:lnTo>
                    <a:close/>
                    <a:moveTo>
                      <a:pt x="112" y="426"/>
                    </a:moveTo>
                    <a:lnTo>
                      <a:pt x="112" y="426"/>
                    </a:lnTo>
                    <a:cubicBezTo>
                      <a:pt x="111" y="426"/>
                      <a:pt x="110" y="425"/>
                      <a:pt x="109" y="425"/>
                    </a:cubicBezTo>
                    <a:lnTo>
                      <a:pt x="5" y="369"/>
                    </a:lnTo>
                    <a:lnTo>
                      <a:pt x="5" y="369"/>
                    </a:lnTo>
                    <a:cubicBezTo>
                      <a:pt x="3" y="368"/>
                      <a:pt x="1" y="366"/>
                      <a:pt x="1" y="364"/>
                    </a:cubicBezTo>
                    <a:lnTo>
                      <a:pt x="1" y="364"/>
                    </a:lnTo>
                    <a:cubicBezTo>
                      <a:pt x="0" y="362"/>
                      <a:pt x="0" y="359"/>
                      <a:pt x="1" y="357"/>
                    </a:cubicBezTo>
                    <a:lnTo>
                      <a:pt x="57" y="260"/>
                    </a:lnTo>
                    <a:lnTo>
                      <a:pt x="153" y="41"/>
                    </a:lnTo>
                    <a:lnTo>
                      <a:pt x="153" y="41"/>
                    </a:lnTo>
                    <a:cubicBezTo>
                      <a:pt x="159" y="27"/>
                      <a:pt x="171" y="17"/>
                      <a:pt x="185" y="13"/>
                    </a:cubicBezTo>
                    <a:lnTo>
                      <a:pt x="185" y="13"/>
                    </a:lnTo>
                    <a:lnTo>
                      <a:pt x="187" y="13"/>
                    </a:lnTo>
                    <a:lnTo>
                      <a:pt x="187" y="13"/>
                    </a:lnTo>
                    <a:cubicBezTo>
                      <a:pt x="242" y="0"/>
                      <a:pt x="299" y="12"/>
                      <a:pt x="342" y="49"/>
                    </a:cubicBezTo>
                    <a:lnTo>
                      <a:pt x="342" y="49"/>
                    </a:lnTo>
                    <a:cubicBezTo>
                      <a:pt x="387" y="86"/>
                      <a:pt x="411" y="143"/>
                      <a:pt x="407" y="200"/>
                    </a:cubicBezTo>
                    <a:lnTo>
                      <a:pt x="407" y="200"/>
                    </a:lnTo>
                    <a:cubicBezTo>
                      <a:pt x="398" y="327"/>
                      <a:pt x="334" y="395"/>
                      <a:pt x="228" y="394"/>
                    </a:cubicBezTo>
                    <a:lnTo>
                      <a:pt x="228" y="394"/>
                    </a:lnTo>
                    <a:cubicBezTo>
                      <a:pt x="198" y="394"/>
                      <a:pt x="170" y="387"/>
                      <a:pt x="146" y="374"/>
                    </a:cubicBezTo>
                    <a:lnTo>
                      <a:pt x="120" y="421"/>
                    </a:lnTo>
                    <a:lnTo>
                      <a:pt x="120" y="421"/>
                    </a:lnTo>
                    <a:cubicBezTo>
                      <a:pt x="119" y="424"/>
                      <a:pt x="117" y="425"/>
                      <a:pt x="115" y="425"/>
                    </a:cubicBezTo>
                    <a:lnTo>
                      <a:pt x="115" y="425"/>
                    </a:lnTo>
                    <a:cubicBezTo>
                      <a:pt x="114" y="425"/>
                      <a:pt x="113" y="426"/>
                      <a:pt x="112" y="4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348">
                <a:extLst>
                  <a:ext uri="{FF2B5EF4-FFF2-40B4-BE49-F238E27FC236}">
                    <a16:creationId xmlns:a16="http://schemas.microsoft.com/office/drawing/2014/main" id="{D8112468-5BC8-4191-8BA0-D1F2FE4090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04661" y="8039465"/>
                <a:ext cx="274760" cy="269266"/>
              </a:xfrm>
              <a:custGeom>
                <a:avLst/>
                <a:gdLst>
                  <a:gd name="T0" fmla="*/ 149 w 221"/>
                  <a:gd name="T1" fmla="*/ 163 h 215"/>
                  <a:gd name="T2" fmla="*/ 149 w 221"/>
                  <a:gd name="T3" fmla="*/ 163 h 215"/>
                  <a:gd name="T4" fmla="*/ 0 w 221"/>
                  <a:gd name="T5" fmla="*/ 115 h 215"/>
                  <a:gd name="T6" fmla="*/ 0 w 221"/>
                  <a:gd name="T7" fmla="*/ 115 h 215"/>
                  <a:gd name="T8" fmla="*/ 4 w 221"/>
                  <a:gd name="T9" fmla="*/ 108 h 215"/>
                  <a:gd name="T10" fmla="*/ 58 w 221"/>
                  <a:gd name="T11" fmla="*/ 0 h 215"/>
                  <a:gd name="T12" fmla="*/ 58 w 221"/>
                  <a:gd name="T13" fmla="*/ 0 h 215"/>
                  <a:gd name="T14" fmla="*/ 149 w 221"/>
                  <a:gd name="T15" fmla="*/ 163 h 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21" h="215">
                    <a:moveTo>
                      <a:pt x="149" y="163"/>
                    </a:moveTo>
                    <a:lnTo>
                      <a:pt x="149" y="163"/>
                    </a:lnTo>
                    <a:cubicBezTo>
                      <a:pt x="89" y="214"/>
                      <a:pt x="32" y="159"/>
                      <a:pt x="0" y="115"/>
                    </a:cubicBezTo>
                    <a:lnTo>
                      <a:pt x="0" y="115"/>
                    </a:lnTo>
                    <a:cubicBezTo>
                      <a:pt x="1" y="113"/>
                      <a:pt x="2" y="110"/>
                      <a:pt x="4" y="108"/>
                    </a:cubicBezTo>
                    <a:lnTo>
                      <a:pt x="58" y="0"/>
                    </a:lnTo>
                    <a:lnTo>
                      <a:pt x="58" y="0"/>
                    </a:lnTo>
                    <a:cubicBezTo>
                      <a:pt x="112" y="31"/>
                      <a:pt x="220" y="103"/>
                      <a:pt x="149" y="1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1" name="Freeform 349">
                <a:extLst>
                  <a:ext uri="{FF2B5EF4-FFF2-40B4-BE49-F238E27FC236}">
                    <a16:creationId xmlns:a16="http://schemas.microsoft.com/office/drawing/2014/main" id="{0BC55D67-4D1F-41CB-B04F-8B48C40367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3671" y="8033971"/>
                <a:ext cx="241788" cy="252779"/>
              </a:xfrm>
              <a:custGeom>
                <a:avLst/>
                <a:gdLst>
                  <a:gd name="T0" fmla="*/ 159 w 193"/>
                  <a:gd name="T1" fmla="*/ 171 h 201"/>
                  <a:gd name="T2" fmla="*/ 159 w 193"/>
                  <a:gd name="T3" fmla="*/ 171 h 201"/>
                  <a:gd name="T4" fmla="*/ 19 w 193"/>
                  <a:gd name="T5" fmla="*/ 123 h 201"/>
                  <a:gd name="T6" fmla="*/ 19 w 193"/>
                  <a:gd name="T7" fmla="*/ 123 h 201"/>
                  <a:gd name="T8" fmla="*/ 102 w 193"/>
                  <a:gd name="T9" fmla="*/ 182 h 201"/>
                  <a:gd name="T10" fmla="*/ 102 w 193"/>
                  <a:gd name="T11" fmla="*/ 182 h 201"/>
                  <a:gd name="T12" fmla="*/ 154 w 193"/>
                  <a:gd name="T13" fmla="*/ 164 h 201"/>
                  <a:gd name="T14" fmla="*/ 154 w 193"/>
                  <a:gd name="T15" fmla="*/ 164 h 201"/>
                  <a:gd name="T16" fmla="*/ 173 w 193"/>
                  <a:gd name="T17" fmla="*/ 124 h 201"/>
                  <a:gd name="T18" fmla="*/ 173 w 193"/>
                  <a:gd name="T19" fmla="*/ 124 h 201"/>
                  <a:gd name="T20" fmla="*/ 71 w 193"/>
                  <a:gd name="T21" fmla="*/ 20 h 201"/>
                  <a:gd name="T22" fmla="*/ 21 w 193"/>
                  <a:gd name="T23" fmla="*/ 119 h 201"/>
                  <a:gd name="T24" fmla="*/ 21 w 193"/>
                  <a:gd name="T25" fmla="*/ 119 h 201"/>
                  <a:gd name="T26" fmla="*/ 19 w 193"/>
                  <a:gd name="T27" fmla="*/ 123 h 201"/>
                  <a:gd name="T28" fmla="*/ 108 w 193"/>
                  <a:gd name="T29" fmla="*/ 200 h 201"/>
                  <a:gd name="T30" fmla="*/ 108 w 193"/>
                  <a:gd name="T31" fmla="*/ 200 h 201"/>
                  <a:gd name="T32" fmla="*/ 99 w 193"/>
                  <a:gd name="T33" fmla="*/ 199 h 201"/>
                  <a:gd name="T34" fmla="*/ 99 w 193"/>
                  <a:gd name="T35" fmla="*/ 199 h 201"/>
                  <a:gd name="T36" fmla="*/ 3 w 193"/>
                  <a:gd name="T37" fmla="*/ 128 h 201"/>
                  <a:gd name="T38" fmla="*/ 3 w 193"/>
                  <a:gd name="T39" fmla="*/ 128 h 201"/>
                  <a:gd name="T40" fmla="*/ 3 w 193"/>
                  <a:gd name="T41" fmla="*/ 118 h 201"/>
                  <a:gd name="T42" fmla="*/ 3 w 193"/>
                  <a:gd name="T43" fmla="*/ 118 h 201"/>
                  <a:gd name="T44" fmla="*/ 6 w 193"/>
                  <a:gd name="T45" fmla="*/ 112 h 201"/>
                  <a:gd name="T46" fmla="*/ 60 w 193"/>
                  <a:gd name="T47" fmla="*/ 5 h 201"/>
                  <a:gd name="T48" fmla="*/ 60 w 193"/>
                  <a:gd name="T49" fmla="*/ 5 h 201"/>
                  <a:gd name="T50" fmla="*/ 65 w 193"/>
                  <a:gd name="T51" fmla="*/ 0 h 201"/>
                  <a:gd name="T52" fmla="*/ 65 w 193"/>
                  <a:gd name="T53" fmla="*/ 0 h 201"/>
                  <a:gd name="T54" fmla="*/ 71 w 193"/>
                  <a:gd name="T55" fmla="*/ 1 h 201"/>
                  <a:gd name="T56" fmla="*/ 71 w 193"/>
                  <a:gd name="T57" fmla="*/ 1 h 201"/>
                  <a:gd name="T58" fmla="*/ 190 w 193"/>
                  <a:gd name="T59" fmla="*/ 122 h 201"/>
                  <a:gd name="T60" fmla="*/ 190 w 193"/>
                  <a:gd name="T61" fmla="*/ 122 h 201"/>
                  <a:gd name="T62" fmla="*/ 164 w 193"/>
                  <a:gd name="T63" fmla="*/ 177 h 201"/>
                  <a:gd name="T64" fmla="*/ 164 w 193"/>
                  <a:gd name="T65" fmla="*/ 177 h 201"/>
                  <a:gd name="T66" fmla="*/ 108 w 193"/>
                  <a:gd name="T67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3" h="201">
                    <a:moveTo>
                      <a:pt x="159" y="171"/>
                    </a:moveTo>
                    <a:lnTo>
                      <a:pt x="159" y="171"/>
                    </a:lnTo>
                    <a:close/>
                    <a:moveTo>
                      <a:pt x="19" y="123"/>
                    </a:moveTo>
                    <a:lnTo>
                      <a:pt x="19" y="123"/>
                    </a:lnTo>
                    <a:cubicBezTo>
                      <a:pt x="39" y="149"/>
                      <a:pt x="69" y="179"/>
                      <a:pt x="102" y="182"/>
                    </a:cubicBezTo>
                    <a:lnTo>
                      <a:pt x="102" y="182"/>
                    </a:lnTo>
                    <a:cubicBezTo>
                      <a:pt x="120" y="185"/>
                      <a:pt x="137" y="179"/>
                      <a:pt x="154" y="164"/>
                    </a:cubicBezTo>
                    <a:lnTo>
                      <a:pt x="154" y="164"/>
                    </a:lnTo>
                    <a:cubicBezTo>
                      <a:pt x="168" y="152"/>
                      <a:pt x="175" y="138"/>
                      <a:pt x="173" y="124"/>
                    </a:cubicBezTo>
                    <a:lnTo>
                      <a:pt x="173" y="124"/>
                    </a:lnTo>
                    <a:cubicBezTo>
                      <a:pt x="171" y="94"/>
                      <a:pt x="134" y="56"/>
                      <a:pt x="71" y="20"/>
                    </a:cubicBezTo>
                    <a:lnTo>
                      <a:pt x="21" y="119"/>
                    </a:lnTo>
                    <a:lnTo>
                      <a:pt x="21" y="119"/>
                    </a:lnTo>
                    <a:cubicBezTo>
                      <a:pt x="21" y="121"/>
                      <a:pt x="20" y="121"/>
                      <a:pt x="19" y="123"/>
                    </a:cubicBezTo>
                    <a:close/>
                    <a:moveTo>
                      <a:pt x="108" y="200"/>
                    </a:moveTo>
                    <a:lnTo>
                      <a:pt x="108" y="200"/>
                    </a:lnTo>
                    <a:cubicBezTo>
                      <a:pt x="106" y="200"/>
                      <a:pt x="102" y="200"/>
                      <a:pt x="99" y="199"/>
                    </a:cubicBezTo>
                    <a:lnTo>
                      <a:pt x="99" y="199"/>
                    </a:lnTo>
                    <a:cubicBezTo>
                      <a:pt x="59" y="194"/>
                      <a:pt x="24" y="157"/>
                      <a:pt x="3" y="128"/>
                    </a:cubicBezTo>
                    <a:lnTo>
                      <a:pt x="3" y="128"/>
                    </a:lnTo>
                    <a:cubicBezTo>
                      <a:pt x="0" y="125"/>
                      <a:pt x="0" y="121"/>
                      <a:pt x="3" y="118"/>
                    </a:cubicBezTo>
                    <a:lnTo>
                      <a:pt x="3" y="118"/>
                    </a:lnTo>
                    <a:cubicBezTo>
                      <a:pt x="4" y="116"/>
                      <a:pt x="5" y="114"/>
                      <a:pt x="6" y="112"/>
                    </a:cubicBezTo>
                    <a:lnTo>
                      <a:pt x="60" y="5"/>
                    </a:lnTo>
                    <a:lnTo>
                      <a:pt x="60" y="5"/>
                    </a:lnTo>
                    <a:cubicBezTo>
                      <a:pt x="61" y="3"/>
                      <a:pt x="63" y="1"/>
                      <a:pt x="65" y="0"/>
                    </a:cubicBezTo>
                    <a:lnTo>
                      <a:pt x="65" y="0"/>
                    </a:lnTo>
                    <a:cubicBezTo>
                      <a:pt x="67" y="0"/>
                      <a:pt x="69" y="0"/>
                      <a:pt x="71" y="1"/>
                    </a:cubicBezTo>
                    <a:lnTo>
                      <a:pt x="71" y="1"/>
                    </a:lnTo>
                    <a:cubicBezTo>
                      <a:pt x="123" y="30"/>
                      <a:pt x="186" y="75"/>
                      <a:pt x="190" y="122"/>
                    </a:cubicBezTo>
                    <a:lnTo>
                      <a:pt x="190" y="122"/>
                    </a:lnTo>
                    <a:cubicBezTo>
                      <a:pt x="192" y="143"/>
                      <a:pt x="184" y="161"/>
                      <a:pt x="164" y="177"/>
                    </a:cubicBezTo>
                    <a:lnTo>
                      <a:pt x="164" y="177"/>
                    </a:lnTo>
                    <a:cubicBezTo>
                      <a:pt x="147" y="192"/>
                      <a:pt x="128" y="200"/>
                      <a:pt x="108" y="2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350">
                <a:extLst>
                  <a:ext uri="{FF2B5EF4-FFF2-40B4-BE49-F238E27FC236}">
                    <a16:creationId xmlns:a16="http://schemas.microsoft.com/office/drawing/2014/main" id="{DDC61053-076F-49D5-9731-568DBFD430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6805" y="6868990"/>
                <a:ext cx="1357314" cy="1533157"/>
              </a:xfrm>
              <a:custGeom>
                <a:avLst/>
                <a:gdLst>
                  <a:gd name="T0" fmla="*/ 1084 w 1090"/>
                  <a:gd name="T1" fmla="*/ 331 h 1231"/>
                  <a:gd name="T2" fmla="*/ 1084 w 1090"/>
                  <a:gd name="T3" fmla="*/ 331 h 1231"/>
                  <a:gd name="T4" fmla="*/ 1001 w 1090"/>
                  <a:gd name="T5" fmla="*/ 714 h 1231"/>
                  <a:gd name="T6" fmla="*/ 1001 w 1090"/>
                  <a:gd name="T7" fmla="*/ 714 h 1231"/>
                  <a:gd name="T8" fmla="*/ 968 w 1090"/>
                  <a:gd name="T9" fmla="*/ 805 h 1231"/>
                  <a:gd name="T10" fmla="*/ 968 w 1090"/>
                  <a:gd name="T11" fmla="*/ 805 h 1231"/>
                  <a:gd name="T12" fmla="*/ 964 w 1090"/>
                  <a:gd name="T13" fmla="*/ 815 h 1231"/>
                  <a:gd name="T14" fmla="*/ 964 w 1090"/>
                  <a:gd name="T15" fmla="*/ 815 h 1231"/>
                  <a:gd name="T16" fmla="*/ 876 w 1090"/>
                  <a:gd name="T17" fmla="*/ 1023 h 1231"/>
                  <a:gd name="T18" fmla="*/ 876 w 1090"/>
                  <a:gd name="T19" fmla="*/ 1023 h 1231"/>
                  <a:gd name="T20" fmla="*/ 810 w 1090"/>
                  <a:gd name="T21" fmla="*/ 1154 h 1231"/>
                  <a:gd name="T22" fmla="*/ 810 w 1090"/>
                  <a:gd name="T23" fmla="*/ 1154 h 1231"/>
                  <a:gd name="T24" fmla="*/ 789 w 1090"/>
                  <a:gd name="T25" fmla="*/ 1194 h 1231"/>
                  <a:gd name="T26" fmla="*/ 789 w 1090"/>
                  <a:gd name="T27" fmla="*/ 1194 h 1231"/>
                  <a:gd name="T28" fmla="*/ 778 w 1090"/>
                  <a:gd name="T29" fmla="*/ 1210 h 1231"/>
                  <a:gd name="T30" fmla="*/ 778 w 1090"/>
                  <a:gd name="T31" fmla="*/ 1210 h 1231"/>
                  <a:gd name="T32" fmla="*/ 708 w 1090"/>
                  <a:gd name="T33" fmla="*/ 1229 h 1231"/>
                  <a:gd name="T34" fmla="*/ 708 w 1090"/>
                  <a:gd name="T35" fmla="*/ 1229 h 1231"/>
                  <a:gd name="T36" fmla="*/ 116 w 1090"/>
                  <a:gd name="T37" fmla="*/ 914 h 1231"/>
                  <a:gd name="T38" fmla="*/ 116 w 1090"/>
                  <a:gd name="T39" fmla="*/ 914 h 1231"/>
                  <a:gd name="T40" fmla="*/ 99 w 1090"/>
                  <a:gd name="T41" fmla="*/ 897 h 1231"/>
                  <a:gd name="T42" fmla="*/ 99 w 1090"/>
                  <a:gd name="T43" fmla="*/ 897 h 1231"/>
                  <a:gd name="T44" fmla="*/ 423 w 1090"/>
                  <a:gd name="T45" fmla="*/ 297 h 1231"/>
                  <a:gd name="T46" fmla="*/ 423 w 1090"/>
                  <a:gd name="T47" fmla="*/ 297 h 1231"/>
                  <a:gd name="T48" fmla="*/ 443 w 1090"/>
                  <a:gd name="T49" fmla="*/ 277 h 1231"/>
                  <a:gd name="T50" fmla="*/ 443 w 1090"/>
                  <a:gd name="T51" fmla="*/ 277 h 1231"/>
                  <a:gd name="T52" fmla="*/ 899 w 1090"/>
                  <a:gd name="T53" fmla="*/ 4 h 1231"/>
                  <a:gd name="T54" fmla="*/ 899 w 1090"/>
                  <a:gd name="T55" fmla="*/ 4 h 1231"/>
                  <a:gd name="T56" fmla="*/ 904 w 1090"/>
                  <a:gd name="T57" fmla="*/ 4 h 1231"/>
                  <a:gd name="T58" fmla="*/ 904 w 1090"/>
                  <a:gd name="T59" fmla="*/ 4 h 1231"/>
                  <a:gd name="T60" fmla="*/ 1030 w 1090"/>
                  <a:gd name="T61" fmla="*/ 68 h 1231"/>
                  <a:gd name="T62" fmla="*/ 1030 w 1090"/>
                  <a:gd name="T63" fmla="*/ 68 h 1231"/>
                  <a:gd name="T64" fmla="*/ 1084 w 1090"/>
                  <a:gd name="T65" fmla="*/ 331 h 1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90" h="1231">
                    <a:moveTo>
                      <a:pt x="1084" y="331"/>
                    </a:moveTo>
                    <a:lnTo>
                      <a:pt x="1084" y="331"/>
                    </a:lnTo>
                    <a:cubicBezTo>
                      <a:pt x="1078" y="453"/>
                      <a:pt x="1044" y="588"/>
                      <a:pt x="1001" y="714"/>
                    </a:cubicBezTo>
                    <a:lnTo>
                      <a:pt x="1001" y="714"/>
                    </a:lnTo>
                    <a:cubicBezTo>
                      <a:pt x="990" y="745"/>
                      <a:pt x="979" y="776"/>
                      <a:pt x="968" y="805"/>
                    </a:cubicBezTo>
                    <a:lnTo>
                      <a:pt x="968" y="805"/>
                    </a:lnTo>
                    <a:cubicBezTo>
                      <a:pt x="967" y="808"/>
                      <a:pt x="965" y="812"/>
                      <a:pt x="964" y="815"/>
                    </a:cubicBezTo>
                    <a:lnTo>
                      <a:pt x="964" y="815"/>
                    </a:lnTo>
                    <a:cubicBezTo>
                      <a:pt x="935" y="892"/>
                      <a:pt x="903" y="963"/>
                      <a:pt x="876" y="1023"/>
                    </a:cubicBezTo>
                    <a:lnTo>
                      <a:pt x="876" y="1023"/>
                    </a:lnTo>
                    <a:cubicBezTo>
                      <a:pt x="850" y="1077"/>
                      <a:pt x="827" y="1123"/>
                      <a:pt x="810" y="1154"/>
                    </a:cubicBezTo>
                    <a:lnTo>
                      <a:pt x="810" y="1154"/>
                    </a:lnTo>
                    <a:cubicBezTo>
                      <a:pt x="801" y="1172"/>
                      <a:pt x="793" y="1186"/>
                      <a:pt x="789" y="1194"/>
                    </a:cubicBezTo>
                    <a:lnTo>
                      <a:pt x="789" y="1194"/>
                    </a:lnTo>
                    <a:cubicBezTo>
                      <a:pt x="786" y="1200"/>
                      <a:pt x="782" y="1205"/>
                      <a:pt x="778" y="1210"/>
                    </a:cubicBezTo>
                    <a:lnTo>
                      <a:pt x="778" y="1210"/>
                    </a:lnTo>
                    <a:cubicBezTo>
                      <a:pt x="761" y="1224"/>
                      <a:pt x="737" y="1230"/>
                      <a:pt x="708" y="1229"/>
                    </a:cubicBezTo>
                    <a:lnTo>
                      <a:pt x="708" y="1229"/>
                    </a:lnTo>
                    <a:cubicBezTo>
                      <a:pt x="547" y="1224"/>
                      <a:pt x="222" y="1012"/>
                      <a:pt x="116" y="914"/>
                    </a:cubicBezTo>
                    <a:lnTo>
                      <a:pt x="116" y="914"/>
                    </a:lnTo>
                    <a:cubicBezTo>
                      <a:pt x="110" y="908"/>
                      <a:pt x="105" y="902"/>
                      <a:pt x="99" y="897"/>
                    </a:cubicBezTo>
                    <a:lnTo>
                      <a:pt x="99" y="897"/>
                    </a:lnTo>
                    <a:cubicBezTo>
                      <a:pt x="0" y="781"/>
                      <a:pt x="91" y="624"/>
                      <a:pt x="423" y="297"/>
                    </a:cubicBezTo>
                    <a:lnTo>
                      <a:pt x="423" y="297"/>
                    </a:lnTo>
                    <a:cubicBezTo>
                      <a:pt x="430" y="290"/>
                      <a:pt x="436" y="284"/>
                      <a:pt x="443" y="277"/>
                    </a:cubicBezTo>
                    <a:lnTo>
                      <a:pt x="443" y="277"/>
                    </a:lnTo>
                    <a:cubicBezTo>
                      <a:pt x="662" y="63"/>
                      <a:pt x="813" y="11"/>
                      <a:pt x="899" y="4"/>
                    </a:cubicBezTo>
                    <a:lnTo>
                      <a:pt x="899" y="4"/>
                    </a:lnTo>
                    <a:cubicBezTo>
                      <a:pt x="900" y="4"/>
                      <a:pt x="902" y="4"/>
                      <a:pt x="904" y="4"/>
                    </a:cubicBezTo>
                    <a:lnTo>
                      <a:pt x="904" y="4"/>
                    </a:lnTo>
                    <a:cubicBezTo>
                      <a:pt x="955" y="0"/>
                      <a:pt x="1003" y="25"/>
                      <a:pt x="1030" y="68"/>
                    </a:cubicBezTo>
                    <a:lnTo>
                      <a:pt x="1030" y="68"/>
                    </a:lnTo>
                    <a:cubicBezTo>
                      <a:pt x="1075" y="138"/>
                      <a:pt x="1089" y="229"/>
                      <a:pt x="1084" y="33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351">
                <a:extLst>
                  <a:ext uri="{FF2B5EF4-FFF2-40B4-BE49-F238E27FC236}">
                    <a16:creationId xmlns:a16="http://schemas.microsoft.com/office/drawing/2014/main" id="{A2130B9E-CE52-4591-A91A-35E010B56B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91312" y="6858000"/>
                <a:ext cx="1379292" cy="1555138"/>
              </a:xfrm>
              <a:custGeom>
                <a:avLst/>
                <a:gdLst>
                  <a:gd name="T0" fmla="*/ 1092 w 1107"/>
                  <a:gd name="T1" fmla="*/ 338 h 1246"/>
                  <a:gd name="T2" fmla="*/ 921 w 1107"/>
                  <a:gd name="T3" fmla="*/ 19 h 1246"/>
                  <a:gd name="T4" fmla="*/ 911 w 1107"/>
                  <a:gd name="T5" fmla="*/ 19 h 1246"/>
                  <a:gd name="T6" fmla="*/ 907 w 1107"/>
                  <a:gd name="T7" fmla="*/ 19 h 1246"/>
                  <a:gd name="T8" fmla="*/ 457 w 1107"/>
                  <a:gd name="T9" fmla="*/ 290 h 1246"/>
                  <a:gd name="T10" fmla="*/ 438 w 1107"/>
                  <a:gd name="T11" fmla="*/ 308 h 1246"/>
                  <a:gd name="T12" fmla="*/ 437 w 1107"/>
                  <a:gd name="T13" fmla="*/ 310 h 1246"/>
                  <a:gd name="T14" fmla="*/ 113 w 1107"/>
                  <a:gd name="T15" fmla="*/ 898 h 1246"/>
                  <a:gd name="T16" fmla="*/ 131 w 1107"/>
                  <a:gd name="T17" fmla="*/ 915 h 1246"/>
                  <a:gd name="T18" fmla="*/ 717 w 1107"/>
                  <a:gd name="T19" fmla="*/ 1228 h 1246"/>
                  <a:gd name="T20" fmla="*/ 779 w 1107"/>
                  <a:gd name="T21" fmla="*/ 1210 h 1246"/>
                  <a:gd name="T22" fmla="*/ 790 w 1107"/>
                  <a:gd name="T23" fmla="*/ 1197 h 1246"/>
                  <a:gd name="T24" fmla="*/ 811 w 1107"/>
                  <a:gd name="T25" fmla="*/ 1157 h 1246"/>
                  <a:gd name="T26" fmla="*/ 875 w 1107"/>
                  <a:gd name="T27" fmla="*/ 1026 h 1246"/>
                  <a:gd name="T28" fmla="*/ 964 w 1107"/>
                  <a:gd name="T29" fmla="*/ 819 h 1246"/>
                  <a:gd name="T30" fmla="*/ 968 w 1107"/>
                  <a:gd name="T31" fmla="*/ 809 h 1246"/>
                  <a:gd name="T32" fmla="*/ 1001 w 1107"/>
                  <a:gd name="T33" fmla="*/ 718 h 1246"/>
                  <a:gd name="T34" fmla="*/ 1083 w 1107"/>
                  <a:gd name="T35" fmla="*/ 337 h 1246"/>
                  <a:gd name="T36" fmla="*/ 1031 w 1107"/>
                  <a:gd name="T37" fmla="*/ 79 h 1246"/>
                  <a:gd name="T38" fmla="*/ 723 w 1107"/>
                  <a:gd name="T39" fmla="*/ 1245 h 1246"/>
                  <a:gd name="T40" fmla="*/ 716 w 1107"/>
                  <a:gd name="T41" fmla="*/ 1245 h 1246"/>
                  <a:gd name="T42" fmla="*/ 119 w 1107"/>
                  <a:gd name="T43" fmla="*/ 927 h 1246"/>
                  <a:gd name="T44" fmla="*/ 101 w 1107"/>
                  <a:gd name="T45" fmla="*/ 909 h 1246"/>
                  <a:gd name="T46" fmla="*/ 425 w 1107"/>
                  <a:gd name="T47" fmla="*/ 298 h 1246"/>
                  <a:gd name="T48" fmla="*/ 426 w 1107"/>
                  <a:gd name="T49" fmla="*/ 297 h 1246"/>
                  <a:gd name="T50" fmla="*/ 445 w 1107"/>
                  <a:gd name="T51" fmla="*/ 278 h 1246"/>
                  <a:gd name="T52" fmla="*/ 906 w 1107"/>
                  <a:gd name="T53" fmla="*/ 3 h 1246"/>
                  <a:gd name="T54" fmla="*/ 912 w 1107"/>
                  <a:gd name="T55" fmla="*/ 2 h 1246"/>
                  <a:gd name="T56" fmla="*/ 1045 w 1107"/>
                  <a:gd name="T57" fmla="*/ 71 h 1246"/>
                  <a:gd name="T58" fmla="*/ 1101 w 1107"/>
                  <a:gd name="T59" fmla="*/ 338 h 1246"/>
                  <a:gd name="T60" fmla="*/ 1101 w 1107"/>
                  <a:gd name="T61" fmla="*/ 338 h 1246"/>
                  <a:gd name="T62" fmla="*/ 1017 w 1107"/>
                  <a:gd name="T63" fmla="*/ 724 h 1246"/>
                  <a:gd name="T64" fmla="*/ 984 w 1107"/>
                  <a:gd name="T65" fmla="*/ 815 h 1246"/>
                  <a:gd name="T66" fmla="*/ 980 w 1107"/>
                  <a:gd name="T67" fmla="*/ 825 h 1246"/>
                  <a:gd name="T68" fmla="*/ 891 w 1107"/>
                  <a:gd name="T69" fmla="*/ 1033 h 1246"/>
                  <a:gd name="T70" fmla="*/ 826 w 1107"/>
                  <a:gd name="T71" fmla="*/ 1165 h 1246"/>
                  <a:gd name="T72" fmla="*/ 804 w 1107"/>
                  <a:gd name="T73" fmla="*/ 1205 h 1246"/>
                  <a:gd name="T74" fmla="*/ 791 w 1107"/>
                  <a:gd name="T75" fmla="*/ 1223 h 1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107" h="1246">
                    <a:moveTo>
                      <a:pt x="1092" y="338"/>
                    </a:moveTo>
                    <a:lnTo>
                      <a:pt x="1092" y="338"/>
                    </a:lnTo>
                    <a:close/>
                    <a:moveTo>
                      <a:pt x="921" y="19"/>
                    </a:moveTo>
                    <a:lnTo>
                      <a:pt x="921" y="19"/>
                    </a:lnTo>
                    <a:cubicBezTo>
                      <a:pt x="918" y="19"/>
                      <a:pt x="916" y="19"/>
                      <a:pt x="913" y="19"/>
                    </a:cubicBezTo>
                    <a:lnTo>
                      <a:pt x="911" y="19"/>
                    </a:lnTo>
                    <a:lnTo>
                      <a:pt x="911" y="19"/>
                    </a:lnTo>
                    <a:cubicBezTo>
                      <a:pt x="910" y="19"/>
                      <a:pt x="908" y="19"/>
                      <a:pt x="907" y="19"/>
                    </a:cubicBezTo>
                    <a:lnTo>
                      <a:pt x="907" y="19"/>
                    </a:lnTo>
                    <a:cubicBezTo>
                      <a:pt x="821" y="26"/>
                      <a:pt x="672" y="79"/>
                      <a:pt x="457" y="290"/>
                    </a:cubicBezTo>
                    <a:lnTo>
                      <a:pt x="457" y="290"/>
                    </a:lnTo>
                    <a:cubicBezTo>
                      <a:pt x="450" y="296"/>
                      <a:pt x="444" y="302"/>
                      <a:pt x="438" y="308"/>
                    </a:cubicBezTo>
                    <a:lnTo>
                      <a:pt x="437" y="310"/>
                    </a:lnTo>
                    <a:lnTo>
                      <a:pt x="437" y="310"/>
                    </a:lnTo>
                    <a:cubicBezTo>
                      <a:pt x="102" y="641"/>
                      <a:pt x="20" y="789"/>
                      <a:pt x="113" y="898"/>
                    </a:cubicBezTo>
                    <a:lnTo>
                      <a:pt x="113" y="898"/>
                    </a:lnTo>
                    <a:cubicBezTo>
                      <a:pt x="119" y="904"/>
                      <a:pt x="124" y="910"/>
                      <a:pt x="131" y="915"/>
                    </a:cubicBezTo>
                    <a:lnTo>
                      <a:pt x="131" y="915"/>
                    </a:lnTo>
                    <a:cubicBezTo>
                      <a:pt x="229" y="1008"/>
                      <a:pt x="553" y="1222"/>
                      <a:pt x="717" y="1228"/>
                    </a:cubicBezTo>
                    <a:lnTo>
                      <a:pt x="717" y="1228"/>
                    </a:lnTo>
                    <a:cubicBezTo>
                      <a:pt x="745" y="1229"/>
                      <a:pt x="766" y="1223"/>
                      <a:pt x="779" y="1210"/>
                    </a:cubicBezTo>
                    <a:lnTo>
                      <a:pt x="779" y="1210"/>
                    </a:lnTo>
                    <a:cubicBezTo>
                      <a:pt x="784" y="1208"/>
                      <a:pt x="787" y="1203"/>
                      <a:pt x="790" y="1197"/>
                    </a:cubicBezTo>
                    <a:lnTo>
                      <a:pt x="790" y="1197"/>
                    </a:lnTo>
                    <a:cubicBezTo>
                      <a:pt x="794" y="1189"/>
                      <a:pt x="801" y="1176"/>
                      <a:pt x="811" y="1157"/>
                    </a:cubicBezTo>
                    <a:lnTo>
                      <a:pt x="811" y="1157"/>
                    </a:lnTo>
                    <a:cubicBezTo>
                      <a:pt x="826" y="1129"/>
                      <a:pt x="849" y="1083"/>
                      <a:pt x="875" y="1026"/>
                    </a:cubicBezTo>
                    <a:lnTo>
                      <a:pt x="875" y="1026"/>
                    </a:lnTo>
                    <a:cubicBezTo>
                      <a:pt x="909" y="956"/>
                      <a:pt x="938" y="886"/>
                      <a:pt x="964" y="819"/>
                    </a:cubicBezTo>
                    <a:lnTo>
                      <a:pt x="964" y="819"/>
                    </a:lnTo>
                    <a:cubicBezTo>
                      <a:pt x="965" y="815"/>
                      <a:pt x="967" y="812"/>
                      <a:pt x="968" y="809"/>
                    </a:cubicBezTo>
                    <a:lnTo>
                      <a:pt x="968" y="809"/>
                    </a:lnTo>
                    <a:cubicBezTo>
                      <a:pt x="980" y="778"/>
                      <a:pt x="991" y="748"/>
                      <a:pt x="1001" y="718"/>
                    </a:cubicBezTo>
                    <a:lnTo>
                      <a:pt x="1001" y="718"/>
                    </a:lnTo>
                    <a:cubicBezTo>
                      <a:pt x="1050" y="573"/>
                      <a:pt x="1079" y="444"/>
                      <a:pt x="1083" y="337"/>
                    </a:cubicBezTo>
                    <a:lnTo>
                      <a:pt x="1083" y="337"/>
                    </a:lnTo>
                    <a:cubicBezTo>
                      <a:pt x="1089" y="229"/>
                      <a:pt x="1071" y="142"/>
                      <a:pt x="1031" y="79"/>
                    </a:cubicBezTo>
                    <a:lnTo>
                      <a:pt x="1031" y="79"/>
                    </a:lnTo>
                    <a:cubicBezTo>
                      <a:pt x="1006" y="41"/>
                      <a:pt x="965" y="19"/>
                      <a:pt x="921" y="19"/>
                    </a:cubicBezTo>
                    <a:close/>
                    <a:moveTo>
                      <a:pt x="723" y="1245"/>
                    </a:moveTo>
                    <a:lnTo>
                      <a:pt x="723" y="1245"/>
                    </a:lnTo>
                    <a:cubicBezTo>
                      <a:pt x="720" y="1245"/>
                      <a:pt x="718" y="1245"/>
                      <a:pt x="716" y="1245"/>
                    </a:cubicBezTo>
                    <a:lnTo>
                      <a:pt x="716" y="1245"/>
                    </a:lnTo>
                    <a:cubicBezTo>
                      <a:pt x="549" y="1239"/>
                      <a:pt x="219" y="1022"/>
                      <a:pt x="119" y="927"/>
                    </a:cubicBezTo>
                    <a:lnTo>
                      <a:pt x="119" y="927"/>
                    </a:lnTo>
                    <a:cubicBezTo>
                      <a:pt x="112" y="921"/>
                      <a:pt x="107" y="915"/>
                      <a:pt x="101" y="909"/>
                    </a:cubicBezTo>
                    <a:lnTo>
                      <a:pt x="101" y="909"/>
                    </a:lnTo>
                    <a:cubicBezTo>
                      <a:pt x="0" y="791"/>
                      <a:pt x="82" y="636"/>
                      <a:pt x="425" y="298"/>
                    </a:cubicBezTo>
                    <a:lnTo>
                      <a:pt x="426" y="297"/>
                    </a:lnTo>
                    <a:lnTo>
                      <a:pt x="426" y="297"/>
                    </a:lnTo>
                    <a:cubicBezTo>
                      <a:pt x="433" y="291"/>
                      <a:pt x="439" y="285"/>
                      <a:pt x="445" y="278"/>
                    </a:cubicBezTo>
                    <a:lnTo>
                      <a:pt x="445" y="278"/>
                    </a:lnTo>
                    <a:cubicBezTo>
                      <a:pt x="664" y="64"/>
                      <a:pt x="817" y="10"/>
                      <a:pt x="906" y="3"/>
                    </a:cubicBezTo>
                    <a:lnTo>
                      <a:pt x="906" y="3"/>
                    </a:lnTo>
                    <a:cubicBezTo>
                      <a:pt x="907" y="2"/>
                      <a:pt x="908" y="2"/>
                      <a:pt x="910" y="2"/>
                    </a:cubicBezTo>
                    <a:lnTo>
                      <a:pt x="912" y="2"/>
                    </a:lnTo>
                    <a:lnTo>
                      <a:pt x="912" y="2"/>
                    </a:lnTo>
                    <a:cubicBezTo>
                      <a:pt x="965" y="0"/>
                      <a:pt x="1016" y="25"/>
                      <a:pt x="1045" y="71"/>
                    </a:cubicBezTo>
                    <a:lnTo>
                      <a:pt x="1045" y="71"/>
                    </a:lnTo>
                    <a:cubicBezTo>
                      <a:pt x="1087" y="136"/>
                      <a:pt x="1106" y="227"/>
                      <a:pt x="1101" y="338"/>
                    </a:cubicBezTo>
                    <a:lnTo>
                      <a:pt x="1101" y="338"/>
                    </a:lnTo>
                    <a:lnTo>
                      <a:pt x="1101" y="338"/>
                    </a:lnTo>
                    <a:cubicBezTo>
                      <a:pt x="1095" y="447"/>
                      <a:pt x="1067" y="576"/>
                      <a:pt x="1017" y="724"/>
                    </a:cubicBezTo>
                    <a:lnTo>
                      <a:pt x="1017" y="724"/>
                    </a:lnTo>
                    <a:cubicBezTo>
                      <a:pt x="1007" y="753"/>
                      <a:pt x="996" y="784"/>
                      <a:pt x="984" y="815"/>
                    </a:cubicBezTo>
                    <a:lnTo>
                      <a:pt x="984" y="815"/>
                    </a:lnTo>
                    <a:cubicBezTo>
                      <a:pt x="982" y="819"/>
                      <a:pt x="981" y="822"/>
                      <a:pt x="980" y="825"/>
                    </a:cubicBezTo>
                    <a:lnTo>
                      <a:pt x="980" y="825"/>
                    </a:lnTo>
                    <a:cubicBezTo>
                      <a:pt x="954" y="892"/>
                      <a:pt x="924" y="962"/>
                      <a:pt x="891" y="1033"/>
                    </a:cubicBezTo>
                    <a:lnTo>
                      <a:pt x="891" y="1033"/>
                    </a:lnTo>
                    <a:cubicBezTo>
                      <a:pt x="864" y="1090"/>
                      <a:pt x="840" y="1136"/>
                      <a:pt x="826" y="1165"/>
                    </a:cubicBezTo>
                    <a:lnTo>
                      <a:pt x="826" y="1165"/>
                    </a:lnTo>
                    <a:cubicBezTo>
                      <a:pt x="816" y="1184"/>
                      <a:pt x="809" y="1197"/>
                      <a:pt x="804" y="1205"/>
                    </a:cubicBezTo>
                    <a:lnTo>
                      <a:pt x="804" y="1205"/>
                    </a:lnTo>
                    <a:cubicBezTo>
                      <a:pt x="800" y="1212"/>
                      <a:pt x="796" y="1219"/>
                      <a:pt x="791" y="1223"/>
                    </a:cubicBezTo>
                    <a:lnTo>
                      <a:pt x="791" y="1223"/>
                    </a:lnTo>
                    <a:cubicBezTo>
                      <a:pt x="775" y="1237"/>
                      <a:pt x="752" y="1245"/>
                      <a:pt x="723" y="12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352">
                <a:extLst>
                  <a:ext uri="{FF2B5EF4-FFF2-40B4-BE49-F238E27FC236}">
                    <a16:creationId xmlns:a16="http://schemas.microsoft.com/office/drawing/2014/main" id="{D93C66F9-C887-4351-93D5-7232067083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90350" y="7885599"/>
                <a:ext cx="291243" cy="335208"/>
              </a:xfrm>
              <a:custGeom>
                <a:avLst/>
                <a:gdLst>
                  <a:gd name="T0" fmla="*/ 233 w 234"/>
                  <a:gd name="T1" fmla="*/ 121 h 267"/>
                  <a:gd name="T2" fmla="*/ 231 w 234"/>
                  <a:gd name="T3" fmla="*/ 126 h 267"/>
                  <a:gd name="T4" fmla="*/ 177 w 234"/>
                  <a:gd name="T5" fmla="*/ 234 h 267"/>
                  <a:gd name="T6" fmla="*/ 177 w 234"/>
                  <a:gd name="T7" fmla="*/ 234 h 267"/>
                  <a:gd name="T8" fmla="*/ 173 w 234"/>
                  <a:gd name="T9" fmla="*/ 241 h 267"/>
                  <a:gd name="T10" fmla="*/ 173 w 234"/>
                  <a:gd name="T11" fmla="*/ 241 h 267"/>
                  <a:gd name="T12" fmla="*/ 114 w 234"/>
                  <a:gd name="T13" fmla="*/ 256 h 267"/>
                  <a:gd name="T14" fmla="*/ 0 w 234"/>
                  <a:gd name="T15" fmla="*/ 208 h 267"/>
                  <a:gd name="T16" fmla="*/ 0 w 234"/>
                  <a:gd name="T17" fmla="*/ 208 h 267"/>
                  <a:gd name="T18" fmla="*/ 88 w 234"/>
                  <a:gd name="T19" fmla="*/ 0 h 267"/>
                  <a:gd name="T20" fmla="*/ 88 w 234"/>
                  <a:gd name="T21" fmla="*/ 0 h 267"/>
                  <a:gd name="T22" fmla="*/ 164 w 234"/>
                  <a:gd name="T23" fmla="*/ 67 h 267"/>
                  <a:gd name="T24" fmla="*/ 164 w 234"/>
                  <a:gd name="T25" fmla="*/ 67 h 267"/>
                  <a:gd name="T26" fmla="*/ 233 w 234"/>
                  <a:gd name="T27" fmla="*/ 121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34" h="267">
                    <a:moveTo>
                      <a:pt x="233" y="121"/>
                    </a:moveTo>
                    <a:lnTo>
                      <a:pt x="231" y="126"/>
                    </a:lnTo>
                    <a:lnTo>
                      <a:pt x="177" y="234"/>
                    </a:lnTo>
                    <a:lnTo>
                      <a:pt x="177" y="234"/>
                    </a:lnTo>
                    <a:cubicBezTo>
                      <a:pt x="175" y="236"/>
                      <a:pt x="174" y="239"/>
                      <a:pt x="173" y="241"/>
                    </a:cubicBezTo>
                    <a:lnTo>
                      <a:pt x="173" y="241"/>
                    </a:lnTo>
                    <a:cubicBezTo>
                      <a:pt x="159" y="258"/>
                      <a:pt x="135" y="266"/>
                      <a:pt x="114" y="256"/>
                    </a:cubicBezTo>
                    <a:lnTo>
                      <a:pt x="0" y="208"/>
                    </a:lnTo>
                    <a:lnTo>
                      <a:pt x="0" y="208"/>
                    </a:lnTo>
                    <a:cubicBezTo>
                      <a:pt x="27" y="148"/>
                      <a:pt x="59" y="77"/>
                      <a:pt x="88" y="0"/>
                    </a:cubicBezTo>
                    <a:lnTo>
                      <a:pt x="88" y="0"/>
                    </a:lnTo>
                    <a:cubicBezTo>
                      <a:pt x="111" y="23"/>
                      <a:pt x="136" y="46"/>
                      <a:pt x="164" y="67"/>
                    </a:cubicBezTo>
                    <a:lnTo>
                      <a:pt x="164" y="67"/>
                    </a:lnTo>
                    <a:cubicBezTo>
                      <a:pt x="190" y="87"/>
                      <a:pt x="212" y="105"/>
                      <a:pt x="233" y="12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353">
                <a:extLst>
                  <a:ext uri="{FF2B5EF4-FFF2-40B4-BE49-F238E27FC236}">
                    <a16:creationId xmlns:a16="http://schemas.microsoft.com/office/drawing/2014/main" id="{08AB6C43-FBDA-47C2-96A2-3A97FC2B46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9360" y="7874609"/>
                <a:ext cx="313224" cy="346199"/>
              </a:xfrm>
              <a:custGeom>
                <a:avLst/>
                <a:gdLst>
                  <a:gd name="T0" fmla="*/ 19 w 252"/>
                  <a:gd name="T1" fmla="*/ 212 h 278"/>
                  <a:gd name="T2" fmla="*/ 126 w 252"/>
                  <a:gd name="T3" fmla="*/ 257 h 278"/>
                  <a:gd name="T4" fmla="*/ 126 w 252"/>
                  <a:gd name="T5" fmla="*/ 257 h 278"/>
                  <a:gd name="T6" fmla="*/ 175 w 252"/>
                  <a:gd name="T7" fmla="*/ 244 h 278"/>
                  <a:gd name="T8" fmla="*/ 175 w 252"/>
                  <a:gd name="T9" fmla="*/ 244 h 278"/>
                  <a:gd name="T10" fmla="*/ 178 w 252"/>
                  <a:gd name="T11" fmla="*/ 238 h 278"/>
                  <a:gd name="T12" fmla="*/ 231 w 252"/>
                  <a:gd name="T13" fmla="*/ 132 h 278"/>
                  <a:gd name="T14" fmla="*/ 231 w 252"/>
                  <a:gd name="T15" fmla="*/ 132 h 278"/>
                  <a:gd name="T16" fmla="*/ 168 w 252"/>
                  <a:gd name="T17" fmla="*/ 82 h 278"/>
                  <a:gd name="T18" fmla="*/ 168 w 252"/>
                  <a:gd name="T19" fmla="*/ 82 h 278"/>
                  <a:gd name="T20" fmla="*/ 100 w 252"/>
                  <a:gd name="T21" fmla="*/ 23 h 278"/>
                  <a:gd name="T22" fmla="*/ 100 w 252"/>
                  <a:gd name="T23" fmla="*/ 23 h 278"/>
                  <a:gd name="T24" fmla="*/ 19 w 252"/>
                  <a:gd name="T25" fmla="*/ 212 h 278"/>
                  <a:gd name="T26" fmla="*/ 142 w 252"/>
                  <a:gd name="T27" fmla="*/ 277 h 278"/>
                  <a:gd name="T28" fmla="*/ 142 w 252"/>
                  <a:gd name="T29" fmla="*/ 277 h 278"/>
                  <a:gd name="T30" fmla="*/ 120 w 252"/>
                  <a:gd name="T31" fmla="*/ 273 h 278"/>
                  <a:gd name="T32" fmla="*/ 5 w 252"/>
                  <a:gd name="T33" fmla="*/ 223 h 278"/>
                  <a:gd name="T34" fmla="*/ 5 w 252"/>
                  <a:gd name="T35" fmla="*/ 223 h 278"/>
                  <a:gd name="T36" fmla="*/ 0 w 252"/>
                  <a:gd name="T37" fmla="*/ 219 h 278"/>
                  <a:gd name="T38" fmla="*/ 0 w 252"/>
                  <a:gd name="T39" fmla="*/ 219 h 278"/>
                  <a:gd name="T40" fmla="*/ 0 w 252"/>
                  <a:gd name="T41" fmla="*/ 212 h 278"/>
                  <a:gd name="T42" fmla="*/ 0 w 252"/>
                  <a:gd name="T43" fmla="*/ 212 h 278"/>
                  <a:gd name="T44" fmla="*/ 89 w 252"/>
                  <a:gd name="T45" fmla="*/ 5 h 278"/>
                  <a:gd name="T46" fmla="*/ 89 w 252"/>
                  <a:gd name="T47" fmla="*/ 5 h 278"/>
                  <a:gd name="T48" fmla="*/ 95 w 252"/>
                  <a:gd name="T49" fmla="*/ 0 h 278"/>
                  <a:gd name="T50" fmla="*/ 95 w 252"/>
                  <a:gd name="T51" fmla="*/ 0 h 278"/>
                  <a:gd name="T52" fmla="*/ 103 w 252"/>
                  <a:gd name="T53" fmla="*/ 2 h 278"/>
                  <a:gd name="T54" fmla="*/ 103 w 252"/>
                  <a:gd name="T55" fmla="*/ 2 h 278"/>
                  <a:gd name="T56" fmla="*/ 178 w 252"/>
                  <a:gd name="T57" fmla="*/ 69 h 278"/>
                  <a:gd name="T58" fmla="*/ 178 w 252"/>
                  <a:gd name="T59" fmla="*/ 69 h 278"/>
                  <a:gd name="T60" fmla="*/ 247 w 252"/>
                  <a:gd name="T61" fmla="*/ 123 h 278"/>
                  <a:gd name="T62" fmla="*/ 247 w 252"/>
                  <a:gd name="T63" fmla="*/ 123 h 278"/>
                  <a:gd name="T64" fmla="*/ 249 w 252"/>
                  <a:gd name="T65" fmla="*/ 133 h 278"/>
                  <a:gd name="T66" fmla="*/ 193 w 252"/>
                  <a:gd name="T67" fmla="*/ 245 h 278"/>
                  <a:gd name="T68" fmla="*/ 193 w 252"/>
                  <a:gd name="T69" fmla="*/ 245 h 278"/>
                  <a:gd name="T70" fmla="*/ 188 w 252"/>
                  <a:gd name="T71" fmla="*/ 254 h 278"/>
                  <a:gd name="T72" fmla="*/ 188 w 252"/>
                  <a:gd name="T73" fmla="*/ 254 h 278"/>
                  <a:gd name="T74" fmla="*/ 142 w 252"/>
                  <a:gd name="T75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2" h="278">
                    <a:moveTo>
                      <a:pt x="19" y="212"/>
                    </a:moveTo>
                    <a:lnTo>
                      <a:pt x="126" y="257"/>
                    </a:lnTo>
                    <a:lnTo>
                      <a:pt x="126" y="257"/>
                    </a:lnTo>
                    <a:cubicBezTo>
                      <a:pt x="143" y="264"/>
                      <a:pt x="163" y="259"/>
                      <a:pt x="175" y="244"/>
                    </a:cubicBezTo>
                    <a:lnTo>
                      <a:pt x="175" y="244"/>
                    </a:lnTo>
                    <a:cubicBezTo>
                      <a:pt x="176" y="242"/>
                      <a:pt x="177" y="240"/>
                      <a:pt x="178" y="238"/>
                    </a:cubicBezTo>
                    <a:lnTo>
                      <a:pt x="231" y="132"/>
                    </a:lnTo>
                    <a:lnTo>
                      <a:pt x="231" y="132"/>
                    </a:lnTo>
                    <a:cubicBezTo>
                      <a:pt x="212" y="116"/>
                      <a:pt x="191" y="100"/>
                      <a:pt x="168" y="82"/>
                    </a:cubicBezTo>
                    <a:lnTo>
                      <a:pt x="168" y="82"/>
                    </a:lnTo>
                    <a:cubicBezTo>
                      <a:pt x="144" y="63"/>
                      <a:pt x="121" y="43"/>
                      <a:pt x="100" y="23"/>
                    </a:cubicBezTo>
                    <a:lnTo>
                      <a:pt x="100" y="23"/>
                    </a:lnTo>
                    <a:cubicBezTo>
                      <a:pt x="76" y="84"/>
                      <a:pt x="49" y="147"/>
                      <a:pt x="19" y="212"/>
                    </a:cubicBezTo>
                    <a:close/>
                    <a:moveTo>
                      <a:pt x="142" y="277"/>
                    </a:moveTo>
                    <a:lnTo>
                      <a:pt x="142" y="277"/>
                    </a:lnTo>
                    <a:cubicBezTo>
                      <a:pt x="135" y="277"/>
                      <a:pt x="127" y="275"/>
                      <a:pt x="120" y="273"/>
                    </a:cubicBezTo>
                    <a:lnTo>
                      <a:pt x="5" y="223"/>
                    </a:lnTo>
                    <a:lnTo>
                      <a:pt x="5" y="223"/>
                    </a:lnTo>
                    <a:cubicBezTo>
                      <a:pt x="3" y="223"/>
                      <a:pt x="1" y="221"/>
                      <a:pt x="0" y="219"/>
                    </a:cubicBezTo>
                    <a:lnTo>
                      <a:pt x="0" y="219"/>
                    </a:lnTo>
                    <a:cubicBezTo>
                      <a:pt x="0" y="217"/>
                      <a:pt x="0" y="214"/>
                      <a:pt x="0" y="212"/>
                    </a:cubicBezTo>
                    <a:lnTo>
                      <a:pt x="0" y="212"/>
                    </a:lnTo>
                    <a:cubicBezTo>
                      <a:pt x="34" y="142"/>
                      <a:pt x="63" y="72"/>
                      <a:pt x="89" y="5"/>
                    </a:cubicBezTo>
                    <a:lnTo>
                      <a:pt x="89" y="5"/>
                    </a:lnTo>
                    <a:cubicBezTo>
                      <a:pt x="90" y="3"/>
                      <a:pt x="93" y="1"/>
                      <a:pt x="95" y="0"/>
                    </a:cubicBezTo>
                    <a:lnTo>
                      <a:pt x="95" y="0"/>
                    </a:lnTo>
                    <a:cubicBezTo>
                      <a:pt x="98" y="0"/>
                      <a:pt x="101" y="0"/>
                      <a:pt x="103" y="2"/>
                    </a:cubicBezTo>
                    <a:lnTo>
                      <a:pt x="103" y="2"/>
                    </a:lnTo>
                    <a:cubicBezTo>
                      <a:pt x="126" y="25"/>
                      <a:pt x="152" y="48"/>
                      <a:pt x="178" y="69"/>
                    </a:cubicBezTo>
                    <a:lnTo>
                      <a:pt x="178" y="69"/>
                    </a:lnTo>
                    <a:cubicBezTo>
                      <a:pt x="204" y="89"/>
                      <a:pt x="226" y="107"/>
                      <a:pt x="247" y="123"/>
                    </a:cubicBezTo>
                    <a:lnTo>
                      <a:pt x="247" y="123"/>
                    </a:lnTo>
                    <a:cubicBezTo>
                      <a:pt x="250" y="125"/>
                      <a:pt x="251" y="129"/>
                      <a:pt x="249" y="133"/>
                    </a:cubicBezTo>
                    <a:lnTo>
                      <a:pt x="193" y="245"/>
                    </a:lnTo>
                    <a:lnTo>
                      <a:pt x="193" y="245"/>
                    </a:lnTo>
                    <a:cubicBezTo>
                      <a:pt x="192" y="249"/>
                      <a:pt x="190" y="251"/>
                      <a:pt x="188" y="254"/>
                    </a:cubicBezTo>
                    <a:lnTo>
                      <a:pt x="188" y="254"/>
                    </a:lnTo>
                    <a:cubicBezTo>
                      <a:pt x="177" y="269"/>
                      <a:pt x="159" y="277"/>
                      <a:pt x="142" y="2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354">
                <a:extLst>
                  <a:ext uri="{FF2B5EF4-FFF2-40B4-BE49-F238E27FC236}">
                    <a16:creationId xmlns:a16="http://schemas.microsoft.com/office/drawing/2014/main" id="{016601DA-4D50-467F-BCFD-D031F42DD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7123" y="7709753"/>
                <a:ext cx="467093" cy="598978"/>
              </a:xfrm>
              <a:custGeom>
                <a:avLst/>
                <a:gdLst>
                  <a:gd name="T0" fmla="*/ 375 w 376"/>
                  <a:gd name="T1" fmla="*/ 39 h 480"/>
                  <a:gd name="T2" fmla="*/ 375 w 376"/>
                  <a:gd name="T3" fmla="*/ 39 h 480"/>
                  <a:gd name="T4" fmla="*/ 342 w 376"/>
                  <a:gd name="T5" fmla="*/ 130 h 480"/>
                  <a:gd name="T6" fmla="*/ 342 w 376"/>
                  <a:gd name="T7" fmla="*/ 130 h 480"/>
                  <a:gd name="T8" fmla="*/ 338 w 376"/>
                  <a:gd name="T9" fmla="*/ 140 h 480"/>
                  <a:gd name="T10" fmla="*/ 338 w 376"/>
                  <a:gd name="T11" fmla="*/ 140 h 480"/>
                  <a:gd name="T12" fmla="*/ 334 w 376"/>
                  <a:gd name="T13" fmla="*/ 149 h 480"/>
                  <a:gd name="T14" fmla="*/ 334 w 376"/>
                  <a:gd name="T15" fmla="*/ 149 h 480"/>
                  <a:gd name="T16" fmla="*/ 309 w 376"/>
                  <a:gd name="T17" fmla="*/ 212 h 480"/>
                  <a:gd name="T18" fmla="*/ 309 w 376"/>
                  <a:gd name="T19" fmla="*/ 212 h 480"/>
                  <a:gd name="T20" fmla="*/ 280 w 376"/>
                  <a:gd name="T21" fmla="*/ 279 h 480"/>
                  <a:gd name="T22" fmla="*/ 280 w 376"/>
                  <a:gd name="T23" fmla="*/ 279 h 480"/>
                  <a:gd name="T24" fmla="*/ 250 w 376"/>
                  <a:gd name="T25" fmla="*/ 348 h 480"/>
                  <a:gd name="T26" fmla="*/ 250 w 376"/>
                  <a:gd name="T27" fmla="*/ 348 h 480"/>
                  <a:gd name="T28" fmla="*/ 235 w 376"/>
                  <a:gd name="T29" fmla="*/ 379 h 480"/>
                  <a:gd name="T30" fmla="*/ 235 w 376"/>
                  <a:gd name="T31" fmla="*/ 379 h 480"/>
                  <a:gd name="T32" fmla="*/ 184 w 376"/>
                  <a:gd name="T33" fmla="*/ 479 h 480"/>
                  <a:gd name="T34" fmla="*/ 184 w 376"/>
                  <a:gd name="T35" fmla="*/ 479 h 480"/>
                  <a:gd name="T36" fmla="*/ 0 w 376"/>
                  <a:gd name="T37" fmla="*/ 243 h 480"/>
                  <a:gd name="T38" fmla="*/ 0 w 376"/>
                  <a:gd name="T39" fmla="*/ 243 h 480"/>
                  <a:gd name="T40" fmla="*/ 243 w 376"/>
                  <a:gd name="T41" fmla="*/ 0 h 480"/>
                  <a:gd name="T42" fmla="*/ 243 w 376"/>
                  <a:gd name="T43" fmla="*/ 0 h 480"/>
                  <a:gd name="T44" fmla="*/ 375 w 376"/>
                  <a:gd name="T45" fmla="*/ 39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6" h="480">
                    <a:moveTo>
                      <a:pt x="375" y="39"/>
                    </a:moveTo>
                    <a:lnTo>
                      <a:pt x="375" y="39"/>
                    </a:lnTo>
                    <a:cubicBezTo>
                      <a:pt x="364" y="70"/>
                      <a:pt x="353" y="101"/>
                      <a:pt x="342" y="130"/>
                    </a:cubicBezTo>
                    <a:lnTo>
                      <a:pt x="342" y="130"/>
                    </a:lnTo>
                    <a:cubicBezTo>
                      <a:pt x="341" y="133"/>
                      <a:pt x="339" y="137"/>
                      <a:pt x="338" y="140"/>
                    </a:cubicBezTo>
                    <a:lnTo>
                      <a:pt x="338" y="140"/>
                    </a:lnTo>
                    <a:cubicBezTo>
                      <a:pt x="337" y="143"/>
                      <a:pt x="336" y="146"/>
                      <a:pt x="334" y="149"/>
                    </a:cubicBezTo>
                    <a:lnTo>
                      <a:pt x="334" y="149"/>
                    </a:lnTo>
                    <a:cubicBezTo>
                      <a:pt x="326" y="170"/>
                      <a:pt x="318" y="191"/>
                      <a:pt x="309" y="212"/>
                    </a:cubicBezTo>
                    <a:lnTo>
                      <a:pt x="309" y="212"/>
                    </a:lnTo>
                    <a:cubicBezTo>
                      <a:pt x="299" y="234"/>
                      <a:pt x="290" y="257"/>
                      <a:pt x="280" y="279"/>
                    </a:cubicBezTo>
                    <a:lnTo>
                      <a:pt x="280" y="279"/>
                    </a:lnTo>
                    <a:cubicBezTo>
                      <a:pt x="270" y="303"/>
                      <a:pt x="259" y="326"/>
                      <a:pt x="250" y="348"/>
                    </a:cubicBezTo>
                    <a:lnTo>
                      <a:pt x="250" y="348"/>
                    </a:lnTo>
                    <a:cubicBezTo>
                      <a:pt x="245" y="359"/>
                      <a:pt x="240" y="369"/>
                      <a:pt x="235" y="379"/>
                    </a:cubicBezTo>
                    <a:lnTo>
                      <a:pt x="235" y="379"/>
                    </a:lnTo>
                    <a:cubicBezTo>
                      <a:pt x="215" y="420"/>
                      <a:pt x="197" y="454"/>
                      <a:pt x="184" y="479"/>
                    </a:cubicBezTo>
                    <a:lnTo>
                      <a:pt x="184" y="479"/>
                    </a:lnTo>
                    <a:cubicBezTo>
                      <a:pt x="79" y="453"/>
                      <a:pt x="0" y="357"/>
                      <a:pt x="0" y="243"/>
                    </a:cubicBezTo>
                    <a:lnTo>
                      <a:pt x="0" y="243"/>
                    </a:lnTo>
                    <a:cubicBezTo>
                      <a:pt x="0" y="109"/>
                      <a:pt x="109" y="0"/>
                      <a:pt x="243" y="0"/>
                    </a:cubicBezTo>
                    <a:lnTo>
                      <a:pt x="243" y="0"/>
                    </a:lnTo>
                    <a:cubicBezTo>
                      <a:pt x="292" y="0"/>
                      <a:pt x="337" y="15"/>
                      <a:pt x="375" y="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355">
                <a:extLst>
                  <a:ext uri="{FF2B5EF4-FFF2-40B4-BE49-F238E27FC236}">
                    <a16:creationId xmlns:a16="http://schemas.microsoft.com/office/drawing/2014/main" id="{8BA046CA-F788-44B6-899D-40E05A81D6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6132" y="7698763"/>
                <a:ext cx="489074" cy="615462"/>
              </a:xfrm>
              <a:custGeom>
                <a:avLst/>
                <a:gdLst>
                  <a:gd name="T0" fmla="*/ 251 w 393"/>
                  <a:gd name="T1" fmla="*/ 17 h 496"/>
                  <a:gd name="T2" fmla="*/ 251 w 393"/>
                  <a:gd name="T3" fmla="*/ 17 h 496"/>
                  <a:gd name="T4" fmla="*/ 17 w 393"/>
                  <a:gd name="T5" fmla="*/ 251 h 496"/>
                  <a:gd name="T6" fmla="*/ 17 w 393"/>
                  <a:gd name="T7" fmla="*/ 251 h 496"/>
                  <a:gd name="T8" fmla="*/ 188 w 393"/>
                  <a:gd name="T9" fmla="*/ 477 h 496"/>
                  <a:gd name="T10" fmla="*/ 188 w 393"/>
                  <a:gd name="T11" fmla="*/ 477 h 496"/>
                  <a:gd name="T12" fmla="*/ 235 w 393"/>
                  <a:gd name="T13" fmla="*/ 383 h 496"/>
                  <a:gd name="T14" fmla="*/ 235 w 393"/>
                  <a:gd name="T15" fmla="*/ 383 h 496"/>
                  <a:gd name="T16" fmla="*/ 249 w 393"/>
                  <a:gd name="T17" fmla="*/ 355 h 496"/>
                  <a:gd name="T18" fmla="*/ 249 w 393"/>
                  <a:gd name="T19" fmla="*/ 352 h 496"/>
                  <a:gd name="T20" fmla="*/ 249 w 393"/>
                  <a:gd name="T21" fmla="*/ 352 h 496"/>
                  <a:gd name="T22" fmla="*/ 281 w 393"/>
                  <a:gd name="T23" fmla="*/ 283 h 496"/>
                  <a:gd name="T24" fmla="*/ 281 w 393"/>
                  <a:gd name="T25" fmla="*/ 283 h 496"/>
                  <a:gd name="T26" fmla="*/ 310 w 393"/>
                  <a:gd name="T27" fmla="*/ 216 h 496"/>
                  <a:gd name="T28" fmla="*/ 310 w 393"/>
                  <a:gd name="T29" fmla="*/ 216 h 496"/>
                  <a:gd name="T30" fmla="*/ 335 w 393"/>
                  <a:gd name="T31" fmla="*/ 154 h 496"/>
                  <a:gd name="T32" fmla="*/ 335 w 393"/>
                  <a:gd name="T33" fmla="*/ 154 h 496"/>
                  <a:gd name="T34" fmla="*/ 338 w 393"/>
                  <a:gd name="T35" fmla="*/ 145 h 496"/>
                  <a:gd name="T36" fmla="*/ 338 w 393"/>
                  <a:gd name="T37" fmla="*/ 145 h 496"/>
                  <a:gd name="T38" fmla="*/ 342 w 393"/>
                  <a:gd name="T39" fmla="*/ 135 h 496"/>
                  <a:gd name="T40" fmla="*/ 342 w 393"/>
                  <a:gd name="T41" fmla="*/ 135 h 496"/>
                  <a:gd name="T42" fmla="*/ 372 w 393"/>
                  <a:gd name="T43" fmla="*/ 51 h 496"/>
                  <a:gd name="T44" fmla="*/ 372 w 393"/>
                  <a:gd name="T45" fmla="*/ 51 h 496"/>
                  <a:gd name="T46" fmla="*/ 251 w 393"/>
                  <a:gd name="T47" fmla="*/ 17 h 496"/>
                  <a:gd name="T48" fmla="*/ 192 w 393"/>
                  <a:gd name="T49" fmla="*/ 495 h 496"/>
                  <a:gd name="T50" fmla="*/ 192 w 393"/>
                  <a:gd name="T51" fmla="*/ 495 h 496"/>
                  <a:gd name="T52" fmla="*/ 191 w 393"/>
                  <a:gd name="T53" fmla="*/ 495 h 496"/>
                  <a:gd name="T54" fmla="*/ 191 w 393"/>
                  <a:gd name="T55" fmla="*/ 495 h 496"/>
                  <a:gd name="T56" fmla="*/ 0 w 393"/>
                  <a:gd name="T57" fmla="*/ 251 h 496"/>
                  <a:gd name="T58" fmla="*/ 0 w 393"/>
                  <a:gd name="T59" fmla="*/ 251 h 496"/>
                  <a:gd name="T60" fmla="*/ 251 w 393"/>
                  <a:gd name="T61" fmla="*/ 0 h 496"/>
                  <a:gd name="T62" fmla="*/ 251 w 393"/>
                  <a:gd name="T63" fmla="*/ 0 h 496"/>
                  <a:gd name="T64" fmla="*/ 387 w 393"/>
                  <a:gd name="T65" fmla="*/ 40 h 496"/>
                  <a:gd name="T66" fmla="*/ 387 w 393"/>
                  <a:gd name="T67" fmla="*/ 40 h 496"/>
                  <a:gd name="T68" fmla="*/ 391 w 393"/>
                  <a:gd name="T69" fmla="*/ 50 h 496"/>
                  <a:gd name="T70" fmla="*/ 391 w 393"/>
                  <a:gd name="T71" fmla="*/ 50 h 496"/>
                  <a:gd name="T72" fmla="*/ 358 w 393"/>
                  <a:gd name="T73" fmla="*/ 141 h 496"/>
                  <a:gd name="T74" fmla="*/ 358 w 393"/>
                  <a:gd name="T75" fmla="*/ 141 h 496"/>
                  <a:gd name="T76" fmla="*/ 354 w 393"/>
                  <a:gd name="T77" fmla="*/ 151 h 496"/>
                  <a:gd name="T78" fmla="*/ 354 w 393"/>
                  <a:gd name="T79" fmla="*/ 151 h 496"/>
                  <a:gd name="T80" fmla="*/ 350 w 393"/>
                  <a:gd name="T81" fmla="*/ 160 h 496"/>
                  <a:gd name="T82" fmla="*/ 350 w 393"/>
                  <a:gd name="T83" fmla="*/ 160 h 496"/>
                  <a:gd name="T84" fmla="*/ 325 w 393"/>
                  <a:gd name="T85" fmla="*/ 223 h 496"/>
                  <a:gd name="T86" fmla="*/ 325 w 393"/>
                  <a:gd name="T87" fmla="*/ 223 h 496"/>
                  <a:gd name="T88" fmla="*/ 297 w 393"/>
                  <a:gd name="T89" fmla="*/ 289 h 496"/>
                  <a:gd name="T90" fmla="*/ 297 w 393"/>
                  <a:gd name="T91" fmla="*/ 289 h 496"/>
                  <a:gd name="T92" fmla="*/ 265 w 393"/>
                  <a:gd name="T93" fmla="*/ 359 h 496"/>
                  <a:gd name="T94" fmla="*/ 264 w 393"/>
                  <a:gd name="T95" fmla="*/ 362 h 496"/>
                  <a:gd name="T96" fmla="*/ 264 w 393"/>
                  <a:gd name="T97" fmla="*/ 362 h 496"/>
                  <a:gd name="T98" fmla="*/ 250 w 393"/>
                  <a:gd name="T99" fmla="*/ 390 h 496"/>
                  <a:gd name="T100" fmla="*/ 250 w 393"/>
                  <a:gd name="T101" fmla="*/ 390 h 496"/>
                  <a:gd name="T102" fmla="*/ 200 w 393"/>
                  <a:gd name="T103" fmla="*/ 491 h 496"/>
                  <a:gd name="T104" fmla="*/ 200 w 393"/>
                  <a:gd name="T105" fmla="*/ 491 h 496"/>
                  <a:gd name="T106" fmla="*/ 192 w 393"/>
                  <a:gd name="T107" fmla="*/ 495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93" h="496">
                    <a:moveTo>
                      <a:pt x="251" y="17"/>
                    </a:moveTo>
                    <a:lnTo>
                      <a:pt x="251" y="17"/>
                    </a:lnTo>
                    <a:cubicBezTo>
                      <a:pt x="122" y="17"/>
                      <a:pt x="17" y="122"/>
                      <a:pt x="17" y="251"/>
                    </a:cubicBezTo>
                    <a:lnTo>
                      <a:pt x="17" y="251"/>
                    </a:lnTo>
                    <a:cubicBezTo>
                      <a:pt x="17" y="357"/>
                      <a:pt x="87" y="449"/>
                      <a:pt x="188" y="477"/>
                    </a:cubicBezTo>
                    <a:lnTo>
                      <a:pt x="188" y="477"/>
                    </a:lnTo>
                    <a:cubicBezTo>
                      <a:pt x="204" y="446"/>
                      <a:pt x="220" y="414"/>
                      <a:pt x="235" y="383"/>
                    </a:cubicBezTo>
                    <a:lnTo>
                      <a:pt x="235" y="383"/>
                    </a:lnTo>
                    <a:cubicBezTo>
                      <a:pt x="240" y="374"/>
                      <a:pt x="244" y="365"/>
                      <a:pt x="249" y="355"/>
                    </a:cubicBezTo>
                    <a:lnTo>
                      <a:pt x="249" y="352"/>
                    </a:lnTo>
                    <a:lnTo>
                      <a:pt x="249" y="352"/>
                    </a:lnTo>
                    <a:cubicBezTo>
                      <a:pt x="260" y="331"/>
                      <a:pt x="270" y="308"/>
                      <a:pt x="281" y="283"/>
                    </a:cubicBezTo>
                    <a:lnTo>
                      <a:pt x="281" y="283"/>
                    </a:lnTo>
                    <a:cubicBezTo>
                      <a:pt x="290" y="263"/>
                      <a:pt x="300" y="240"/>
                      <a:pt x="310" y="216"/>
                    </a:cubicBezTo>
                    <a:lnTo>
                      <a:pt x="310" y="216"/>
                    </a:lnTo>
                    <a:cubicBezTo>
                      <a:pt x="318" y="195"/>
                      <a:pt x="327" y="174"/>
                      <a:pt x="335" y="154"/>
                    </a:cubicBezTo>
                    <a:lnTo>
                      <a:pt x="335" y="154"/>
                    </a:lnTo>
                    <a:cubicBezTo>
                      <a:pt x="336" y="151"/>
                      <a:pt x="337" y="148"/>
                      <a:pt x="338" y="145"/>
                    </a:cubicBezTo>
                    <a:lnTo>
                      <a:pt x="338" y="145"/>
                    </a:lnTo>
                    <a:cubicBezTo>
                      <a:pt x="339" y="141"/>
                      <a:pt x="341" y="138"/>
                      <a:pt x="342" y="135"/>
                    </a:cubicBezTo>
                    <a:lnTo>
                      <a:pt x="342" y="135"/>
                    </a:lnTo>
                    <a:cubicBezTo>
                      <a:pt x="353" y="106"/>
                      <a:pt x="363" y="78"/>
                      <a:pt x="372" y="51"/>
                    </a:cubicBezTo>
                    <a:lnTo>
                      <a:pt x="372" y="51"/>
                    </a:lnTo>
                    <a:cubicBezTo>
                      <a:pt x="336" y="28"/>
                      <a:pt x="294" y="17"/>
                      <a:pt x="251" y="17"/>
                    </a:cubicBezTo>
                    <a:close/>
                    <a:moveTo>
                      <a:pt x="192" y="495"/>
                    </a:moveTo>
                    <a:lnTo>
                      <a:pt x="192" y="495"/>
                    </a:lnTo>
                    <a:lnTo>
                      <a:pt x="191" y="495"/>
                    </a:lnTo>
                    <a:lnTo>
                      <a:pt x="191" y="495"/>
                    </a:lnTo>
                    <a:cubicBezTo>
                      <a:pt x="78" y="467"/>
                      <a:pt x="0" y="367"/>
                      <a:pt x="0" y="251"/>
                    </a:cubicBezTo>
                    <a:lnTo>
                      <a:pt x="0" y="251"/>
                    </a:lnTo>
                    <a:cubicBezTo>
                      <a:pt x="0" y="113"/>
                      <a:pt x="112" y="0"/>
                      <a:pt x="251" y="0"/>
                    </a:cubicBezTo>
                    <a:lnTo>
                      <a:pt x="251" y="0"/>
                    </a:lnTo>
                    <a:cubicBezTo>
                      <a:pt x="300" y="0"/>
                      <a:pt x="347" y="14"/>
                      <a:pt x="387" y="40"/>
                    </a:cubicBezTo>
                    <a:lnTo>
                      <a:pt x="387" y="40"/>
                    </a:lnTo>
                    <a:cubicBezTo>
                      <a:pt x="391" y="42"/>
                      <a:pt x="392" y="46"/>
                      <a:pt x="391" y="50"/>
                    </a:cubicBezTo>
                    <a:lnTo>
                      <a:pt x="391" y="50"/>
                    </a:lnTo>
                    <a:cubicBezTo>
                      <a:pt x="381" y="79"/>
                      <a:pt x="370" y="110"/>
                      <a:pt x="358" y="141"/>
                    </a:cubicBezTo>
                    <a:lnTo>
                      <a:pt x="358" y="141"/>
                    </a:lnTo>
                    <a:cubicBezTo>
                      <a:pt x="356" y="145"/>
                      <a:pt x="355" y="148"/>
                      <a:pt x="354" y="151"/>
                    </a:cubicBezTo>
                    <a:lnTo>
                      <a:pt x="354" y="151"/>
                    </a:lnTo>
                    <a:cubicBezTo>
                      <a:pt x="353" y="154"/>
                      <a:pt x="351" y="157"/>
                      <a:pt x="350" y="160"/>
                    </a:cubicBezTo>
                    <a:lnTo>
                      <a:pt x="350" y="160"/>
                    </a:lnTo>
                    <a:cubicBezTo>
                      <a:pt x="342" y="180"/>
                      <a:pt x="334" y="201"/>
                      <a:pt x="325" y="223"/>
                    </a:cubicBezTo>
                    <a:lnTo>
                      <a:pt x="325" y="223"/>
                    </a:lnTo>
                    <a:cubicBezTo>
                      <a:pt x="315" y="247"/>
                      <a:pt x="306" y="269"/>
                      <a:pt x="297" y="289"/>
                    </a:cubicBezTo>
                    <a:lnTo>
                      <a:pt x="297" y="289"/>
                    </a:lnTo>
                    <a:cubicBezTo>
                      <a:pt x="286" y="315"/>
                      <a:pt x="275" y="338"/>
                      <a:pt x="265" y="359"/>
                    </a:cubicBezTo>
                    <a:lnTo>
                      <a:pt x="264" y="362"/>
                    </a:lnTo>
                    <a:lnTo>
                      <a:pt x="264" y="362"/>
                    </a:lnTo>
                    <a:cubicBezTo>
                      <a:pt x="259" y="371"/>
                      <a:pt x="254" y="381"/>
                      <a:pt x="250" y="390"/>
                    </a:cubicBezTo>
                    <a:lnTo>
                      <a:pt x="250" y="390"/>
                    </a:lnTo>
                    <a:cubicBezTo>
                      <a:pt x="234" y="424"/>
                      <a:pt x="217" y="458"/>
                      <a:pt x="200" y="491"/>
                    </a:cubicBezTo>
                    <a:lnTo>
                      <a:pt x="200" y="491"/>
                    </a:lnTo>
                    <a:cubicBezTo>
                      <a:pt x="199" y="494"/>
                      <a:pt x="196" y="495"/>
                      <a:pt x="192" y="4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383" name="Grupo 382">
                <a:extLst>
                  <a:ext uri="{FF2B5EF4-FFF2-40B4-BE49-F238E27FC236}">
                    <a16:creationId xmlns:a16="http://schemas.microsoft.com/office/drawing/2014/main" id="{1DC2F97B-D6AC-48DA-81D2-1DC9090BC3D7}"/>
                  </a:ext>
                </a:extLst>
              </p:cNvPr>
              <p:cNvGrpSpPr/>
              <p:nvPr/>
            </p:nvGrpSpPr>
            <p:grpSpPr>
              <a:xfrm>
                <a:off x="15354055" y="7808667"/>
                <a:ext cx="340702" cy="390160"/>
                <a:chOff x="15354055" y="7808667"/>
                <a:chExt cx="340702" cy="390160"/>
              </a:xfrm>
            </p:grpSpPr>
            <p:sp>
              <p:nvSpPr>
                <p:cNvPr id="358" name="Freeform 356">
                  <a:extLst>
                    <a:ext uri="{FF2B5EF4-FFF2-40B4-BE49-F238E27FC236}">
                      <a16:creationId xmlns:a16="http://schemas.microsoft.com/office/drawing/2014/main" id="{7AD650CE-B22C-4F4A-A953-83D993EE87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491437" y="7808667"/>
                  <a:ext cx="203320" cy="164856"/>
                </a:xfrm>
                <a:custGeom>
                  <a:avLst/>
                  <a:gdLst>
                    <a:gd name="T0" fmla="*/ 162 w 163"/>
                    <a:gd name="T1" fmla="*/ 70 h 134"/>
                    <a:gd name="T2" fmla="*/ 162 w 163"/>
                    <a:gd name="T3" fmla="*/ 70 h 134"/>
                    <a:gd name="T4" fmla="*/ 137 w 163"/>
                    <a:gd name="T5" fmla="*/ 133 h 134"/>
                    <a:gd name="T6" fmla="*/ 95 w 163"/>
                    <a:gd name="T7" fmla="*/ 114 h 134"/>
                    <a:gd name="T8" fmla="*/ 95 w 163"/>
                    <a:gd name="T9" fmla="*/ 114 h 134"/>
                    <a:gd name="T10" fmla="*/ 91 w 163"/>
                    <a:gd name="T11" fmla="*/ 110 h 134"/>
                    <a:gd name="T12" fmla="*/ 91 w 163"/>
                    <a:gd name="T13" fmla="*/ 110 h 134"/>
                    <a:gd name="T14" fmla="*/ 94 w 163"/>
                    <a:gd name="T15" fmla="*/ 106 h 134"/>
                    <a:gd name="T16" fmla="*/ 108 w 163"/>
                    <a:gd name="T17" fmla="*/ 98 h 134"/>
                    <a:gd name="T18" fmla="*/ 108 w 163"/>
                    <a:gd name="T19" fmla="*/ 98 h 134"/>
                    <a:gd name="T20" fmla="*/ 95 w 163"/>
                    <a:gd name="T21" fmla="*/ 90 h 134"/>
                    <a:gd name="T22" fmla="*/ 95 w 163"/>
                    <a:gd name="T23" fmla="*/ 90 h 134"/>
                    <a:gd name="T24" fmla="*/ 10 w 163"/>
                    <a:gd name="T25" fmla="*/ 76 h 134"/>
                    <a:gd name="T26" fmla="*/ 10 w 163"/>
                    <a:gd name="T27" fmla="*/ 76 h 134"/>
                    <a:gd name="T28" fmla="*/ 6 w 163"/>
                    <a:gd name="T29" fmla="*/ 76 h 134"/>
                    <a:gd name="T30" fmla="*/ 6 w 163"/>
                    <a:gd name="T31" fmla="*/ 76 h 134"/>
                    <a:gd name="T32" fmla="*/ 6 w 163"/>
                    <a:gd name="T33" fmla="*/ 76 h 134"/>
                    <a:gd name="T34" fmla="*/ 6 w 163"/>
                    <a:gd name="T35" fmla="*/ 76 h 134"/>
                    <a:gd name="T36" fmla="*/ 6 w 163"/>
                    <a:gd name="T37" fmla="*/ 75 h 134"/>
                    <a:gd name="T38" fmla="*/ 6 w 163"/>
                    <a:gd name="T39" fmla="*/ 75 h 134"/>
                    <a:gd name="T40" fmla="*/ 5 w 163"/>
                    <a:gd name="T41" fmla="*/ 72 h 134"/>
                    <a:gd name="T42" fmla="*/ 0 w 163"/>
                    <a:gd name="T43" fmla="*/ 19 h 134"/>
                    <a:gd name="T44" fmla="*/ 0 w 163"/>
                    <a:gd name="T45" fmla="*/ 19 h 134"/>
                    <a:gd name="T46" fmla="*/ 3 w 163"/>
                    <a:gd name="T47" fmla="*/ 14 h 134"/>
                    <a:gd name="T48" fmla="*/ 3 w 163"/>
                    <a:gd name="T49" fmla="*/ 14 h 134"/>
                    <a:gd name="T50" fmla="*/ 115 w 163"/>
                    <a:gd name="T51" fmla="*/ 23 h 134"/>
                    <a:gd name="T52" fmla="*/ 115 w 163"/>
                    <a:gd name="T53" fmla="*/ 23 h 134"/>
                    <a:gd name="T54" fmla="*/ 162 w 163"/>
                    <a:gd name="T55" fmla="*/ 70 h 1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63" h="134">
                      <a:moveTo>
                        <a:pt x="162" y="70"/>
                      </a:moveTo>
                      <a:lnTo>
                        <a:pt x="162" y="70"/>
                      </a:lnTo>
                      <a:cubicBezTo>
                        <a:pt x="154" y="91"/>
                        <a:pt x="146" y="112"/>
                        <a:pt x="137" y="133"/>
                      </a:cubicBezTo>
                      <a:lnTo>
                        <a:pt x="95" y="114"/>
                      </a:lnTo>
                      <a:lnTo>
                        <a:pt x="95" y="114"/>
                      </a:lnTo>
                      <a:cubicBezTo>
                        <a:pt x="93" y="114"/>
                        <a:pt x="91" y="112"/>
                        <a:pt x="91" y="110"/>
                      </a:cubicBezTo>
                      <a:lnTo>
                        <a:pt x="91" y="110"/>
                      </a:lnTo>
                      <a:cubicBezTo>
                        <a:pt x="91" y="108"/>
                        <a:pt x="92" y="107"/>
                        <a:pt x="94" y="106"/>
                      </a:cubicBezTo>
                      <a:lnTo>
                        <a:pt x="108" y="98"/>
                      </a:lnTo>
                      <a:lnTo>
                        <a:pt x="108" y="98"/>
                      </a:lnTo>
                      <a:cubicBezTo>
                        <a:pt x="104" y="96"/>
                        <a:pt x="99" y="92"/>
                        <a:pt x="95" y="90"/>
                      </a:cubicBezTo>
                      <a:lnTo>
                        <a:pt x="95" y="90"/>
                      </a:lnTo>
                      <a:cubicBezTo>
                        <a:pt x="69" y="75"/>
                        <a:pt x="39" y="70"/>
                        <a:pt x="10" y="76"/>
                      </a:cubicBezTo>
                      <a:lnTo>
                        <a:pt x="10" y="76"/>
                      </a:lnTo>
                      <a:cubicBezTo>
                        <a:pt x="9" y="76"/>
                        <a:pt x="8" y="76"/>
                        <a:pt x="6" y="76"/>
                      </a:cubicBezTo>
                      <a:lnTo>
                        <a:pt x="6" y="76"/>
                      </a:lnTo>
                      <a:lnTo>
                        <a:pt x="6" y="76"/>
                      </a:lnTo>
                      <a:lnTo>
                        <a:pt x="6" y="76"/>
                      </a:lnTo>
                      <a:cubicBezTo>
                        <a:pt x="6" y="76"/>
                        <a:pt x="6" y="76"/>
                        <a:pt x="6" y="75"/>
                      </a:cubicBezTo>
                      <a:lnTo>
                        <a:pt x="6" y="75"/>
                      </a:lnTo>
                      <a:cubicBezTo>
                        <a:pt x="5" y="75"/>
                        <a:pt x="5" y="74"/>
                        <a:pt x="5" y="72"/>
                      </a:cubicBezTo>
                      <a:lnTo>
                        <a:pt x="0" y="19"/>
                      </a:lnTo>
                      <a:lnTo>
                        <a:pt x="0" y="19"/>
                      </a:lnTo>
                      <a:cubicBezTo>
                        <a:pt x="0" y="17"/>
                        <a:pt x="2" y="15"/>
                        <a:pt x="3" y="14"/>
                      </a:cubicBezTo>
                      <a:lnTo>
                        <a:pt x="3" y="14"/>
                      </a:lnTo>
                      <a:cubicBezTo>
                        <a:pt x="40" y="0"/>
                        <a:pt x="81" y="3"/>
                        <a:pt x="115" y="23"/>
                      </a:cubicBezTo>
                      <a:lnTo>
                        <a:pt x="115" y="23"/>
                      </a:lnTo>
                      <a:cubicBezTo>
                        <a:pt x="135" y="34"/>
                        <a:pt x="151" y="50"/>
                        <a:pt x="162" y="7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59" name="Freeform 357">
                  <a:extLst>
                    <a:ext uri="{FF2B5EF4-FFF2-40B4-BE49-F238E27FC236}">
                      <a16:creationId xmlns:a16="http://schemas.microsoft.com/office/drawing/2014/main" id="{5E9FE707-96DE-4202-8113-C41E487DA9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474950" y="8055952"/>
                  <a:ext cx="153865" cy="142875"/>
                </a:xfrm>
                <a:custGeom>
                  <a:avLst/>
                  <a:gdLst>
                    <a:gd name="T0" fmla="*/ 122 w 123"/>
                    <a:gd name="T1" fmla="*/ 0 h 116"/>
                    <a:gd name="T2" fmla="*/ 122 w 123"/>
                    <a:gd name="T3" fmla="*/ 0 h 116"/>
                    <a:gd name="T4" fmla="*/ 92 w 123"/>
                    <a:gd name="T5" fmla="*/ 69 h 116"/>
                    <a:gd name="T6" fmla="*/ 92 w 123"/>
                    <a:gd name="T7" fmla="*/ 69 h 116"/>
                    <a:gd name="T8" fmla="*/ 77 w 123"/>
                    <a:gd name="T9" fmla="*/ 100 h 116"/>
                    <a:gd name="T10" fmla="*/ 77 w 123"/>
                    <a:gd name="T11" fmla="*/ 100 h 116"/>
                    <a:gd name="T12" fmla="*/ 56 w 123"/>
                    <a:gd name="T13" fmla="*/ 100 h 116"/>
                    <a:gd name="T14" fmla="*/ 54 w 123"/>
                    <a:gd name="T15" fmla="*/ 111 h 116"/>
                    <a:gd name="T16" fmla="*/ 54 w 123"/>
                    <a:gd name="T17" fmla="*/ 111 h 116"/>
                    <a:gd name="T18" fmla="*/ 51 w 123"/>
                    <a:gd name="T19" fmla="*/ 115 h 116"/>
                    <a:gd name="T20" fmla="*/ 51 w 123"/>
                    <a:gd name="T21" fmla="*/ 115 h 116"/>
                    <a:gd name="T22" fmla="*/ 47 w 123"/>
                    <a:gd name="T23" fmla="*/ 115 h 116"/>
                    <a:gd name="T24" fmla="*/ 47 w 123"/>
                    <a:gd name="T25" fmla="*/ 115 h 116"/>
                    <a:gd name="T26" fmla="*/ 47 w 123"/>
                    <a:gd name="T27" fmla="*/ 115 h 116"/>
                    <a:gd name="T28" fmla="*/ 47 w 123"/>
                    <a:gd name="T29" fmla="*/ 115 h 116"/>
                    <a:gd name="T30" fmla="*/ 46 w 123"/>
                    <a:gd name="T31" fmla="*/ 113 h 116"/>
                    <a:gd name="T32" fmla="*/ 1 w 123"/>
                    <a:gd name="T33" fmla="*/ 60 h 116"/>
                    <a:gd name="T34" fmla="*/ 1 w 123"/>
                    <a:gd name="T35" fmla="*/ 60 h 116"/>
                    <a:gd name="T36" fmla="*/ 0 w 123"/>
                    <a:gd name="T37" fmla="*/ 56 h 116"/>
                    <a:gd name="T38" fmla="*/ 0 w 123"/>
                    <a:gd name="T39" fmla="*/ 56 h 116"/>
                    <a:gd name="T40" fmla="*/ 2 w 123"/>
                    <a:gd name="T41" fmla="*/ 53 h 116"/>
                    <a:gd name="T42" fmla="*/ 60 w 123"/>
                    <a:gd name="T43" fmla="*/ 18 h 116"/>
                    <a:gd name="T44" fmla="*/ 60 w 123"/>
                    <a:gd name="T45" fmla="*/ 18 h 116"/>
                    <a:gd name="T46" fmla="*/ 65 w 123"/>
                    <a:gd name="T47" fmla="*/ 18 h 116"/>
                    <a:gd name="T48" fmla="*/ 65 w 123"/>
                    <a:gd name="T49" fmla="*/ 18 h 116"/>
                    <a:gd name="T50" fmla="*/ 67 w 123"/>
                    <a:gd name="T51" fmla="*/ 23 h 116"/>
                    <a:gd name="T52" fmla="*/ 64 w 123"/>
                    <a:gd name="T53" fmla="*/ 39 h 116"/>
                    <a:gd name="T54" fmla="*/ 64 w 123"/>
                    <a:gd name="T55" fmla="*/ 39 h 116"/>
                    <a:gd name="T56" fmla="*/ 79 w 123"/>
                    <a:gd name="T57" fmla="*/ 33 h 116"/>
                    <a:gd name="T58" fmla="*/ 79 w 123"/>
                    <a:gd name="T59" fmla="*/ 33 h 116"/>
                    <a:gd name="T60" fmla="*/ 122 w 123"/>
                    <a:gd name="T61" fmla="*/ 0 h 1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123" h="116">
                      <a:moveTo>
                        <a:pt x="122" y="0"/>
                      </a:moveTo>
                      <a:lnTo>
                        <a:pt x="122" y="0"/>
                      </a:lnTo>
                      <a:cubicBezTo>
                        <a:pt x="112" y="24"/>
                        <a:pt x="101" y="47"/>
                        <a:pt x="92" y="69"/>
                      </a:cubicBezTo>
                      <a:lnTo>
                        <a:pt x="92" y="69"/>
                      </a:lnTo>
                      <a:cubicBezTo>
                        <a:pt x="87" y="80"/>
                        <a:pt x="82" y="90"/>
                        <a:pt x="77" y="100"/>
                      </a:cubicBezTo>
                      <a:lnTo>
                        <a:pt x="77" y="100"/>
                      </a:lnTo>
                      <a:cubicBezTo>
                        <a:pt x="70" y="100"/>
                        <a:pt x="63" y="100"/>
                        <a:pt x="56" y="100"/>
                      </a:cubicBezTo>
                      <a:lnTo>
                        <a:pt x="54" y="111"/>
                      </a:lnTo>
                      <a:lnTo>
                        <a:pt x="54" y="111"/>
                      </a:lnTo>
                      <a:cubicBezTo>
                        <a:pt x="54" y="113"/>
                        <a:pt x="53" y="115"/>
                        <a:pt x="51" y="115"/>
                      </a:cubicBezTo>
                      <a:lnTo>
                        <a:pt x="51" y="115"/>
                      </a:lnTo>
                      <a:cubicBezTo>
                        <a:pt x="50" y="115"/>
                        <a:pt x="48" y="115"/>
                        <a:pt x="47" y="115"/>
                      </a:cubicBezTo>
                      <a:lnTo>
                        <a:pt x="47" y="115"/>
                      </a:lnTo>
                      <a:lnTo>
                        <a:pt x="47" y="115"/>
                      </a:lnTo>
                      <a:lnTo>
                        <a:pt x="47" y="115"/>
                      </a:lnTo>
                      <a:cubicBezTo>
                        <a:pt x="47" y="115"/>
                        <a:pt x="47" y="114"/>
                        <a:pt x="46" y="113"/>
                      </a:cubicBezTo>
                      <a:lnTo>
                        <a:pt x="1" y="60"/>
                      </a:lnTo>
                      <a:lnTo>
                        <a:pt x="1" y="60"/>
                      </a:lnTo>
                      <a:cubicBezTo>
                        <a:pt x="0" y="59"/>
                        <a:pt x="0" y="58"/>
                        <a:pt x="0" y="56"/>
                      </a:cubicBezTo>
                      <a:lnTo>
                        <a:pt x="0" y="56"/>
                      </a:lnTo>
                      <a:cubicBezTo>
                        <a:pt x="0" y="55"/>
                        <a:pt x="1" y="54"/>
                        <a:pt x="2" y="53"/>
                      </a:cubicBezTo>
                      <a:lnTo>
                        <a:pt x="60" y="18"/>
                      </a:lnTo>
                      <a:lnTo>
                        <a:pt x="60" y="18"/>
                      </a:lnTo>
                      <a:cubicBezTo>
                        <a:pt x="61" y="17"/>
                        <a:pt x="63" y="17"/>
                        <a:pt x="65" y="18"/>
                      </a:cubicBezTo>
                      <a:lnTo>
                        <a:pt x="65" y="18"/>
                      </a:lnTo>
                      <a:cubicBezTo>
                        <a:pt x="66" y="19"/>
                        <a:pt x="67" y="21"/>
                        <a:pt x="67" y="23"/>
                      </a:cubicBezTo>
                      <a:lnTo>
                        <a:pt x="64" y="39"/>
                      </a:lnTo>
                      <a:lnTo>
                        <a:pt x="64" y="39"/>
                      </a:lnTo>
                      <a:cubicBezTo>
                        <a:pt x="70" y="37"/>
                        <a:pt x="74" y="35"/>
                        <a:pt x="79" y="33"/>
                      </a:cubicBezTo>
                      <a:lnTo>
                        <a:pt x="79" y="33"/>
                      </a:lnTo>
                      <a:cubicBezTo>
                        <a:pt x="96" y="25"/>
                        <a:pt x="111" y="13"/>
                        <a:pt x="122" y="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60" name="Freeform 358">
                  <a:extLst>
                    <a:ext uri="{FF2B5EF4-FFF2-40B4-BE49-F238E27FC236}">
                      <a16:creationId xmlns:a16="http://schemas.microsoft.com/office/drawing/2014/main" id="{7541B158-2730-480C-853E-A62D8A4B10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354055" y="7874609"/>
                  <a:ext cx="131885" cy="252779"/>
                </a:xfrm>
                <a:custGeom>
                  <a:avLst/>
                  <a:gdLst>
                    <a:gd name="T0" fmla="*/ 103 w 105"/>
                    <a:gd name="T1" fmla="*/ 162 h 203"/>
                    <a:gd name="T2" fmla="*/ 103 w 105"/>
                    <a:gd name="T3" fmla="*/ 162 h 203"/>
                    <a:gd name="T4" fmla="*/ 103 w 105"/>
                    <a:gd name="T5" fmla="*/ 162 h 203"/>
                    <a:gd name="T6" fmla="*/ 68 w 105"/>
                    <a:gd name="T7" fmla="*/ 83 h 203"/>
                    <a:gd name="T8" fmla="*/ 68 w 105"/>
                    <a:gd name="T9" fmla="*/ 83 h 203"/>
                    <a:gd name="T10" fmla="*/ 69 w 105"/>
                    <a:gd name="T11" fmla="*/ 68 h 203"/>
                    <a:gd name="T12" fmla="*/ 82 w 105"/>
                    <a:gd name="T13" fmla="*/ 76 h 203"/>
                    <a:gd name="T14" fmla="*/ 82 w 105"/>
                    <a:gd name="T15" fmla="*/ 76 h 203"/>
                    <a:gd name="T16" fmla="*/ 87 w 105"/>
                    <a:gd name="T17" fmla="*/ 75 h 203"/>
                    <a:gd name="T18" fmla="*/ 87 w 105"/>
                    <a:gd name="T19" fmla="*/ 75 h 203"/>
                    <a:gd name="T20" fmla="*/ 89 w 105"/>
                    <a:gd name="T21" fmla="*/ 71 h 203"/>
                    <a:gd name="T22" fmla="*/ 78 w 105"/>
                    <a:gd name="T23" fmla="*/ 4 h 203"/>
                    <a:gd name="T24" fmla="*/ 78 w 105"/>
                    <a:gd name="T25" fmla="*/ 4 h 203"/>
                    <a:gd name="T26" fmla="*/ 76 w 105"/>
                    <a:gd name="T27" fmla="*/ 1 h 203"/>
                    <a:gd name="T28" fmla="*/ 76 w 105"/>
                    <a:gd name="T29" fmla="*/ 1 h 203"/>
                    <a:gd name="T30" fmla="*/ 72 w 105"/>
                    <a:gd name="T31" fmla="*/ 0 h 203"/>
                    <a:gd name="T32" fmla="*/ 6 w 105"/>
                    <a:gd name="T33" fmla="*/ 23 h 203"/>
                    <a:gd name="T34" fmla="*/ 6 w 105"/>
                    <a:gd name="T35" fmla="*/ 23 h 203"/>
                    <a:gd name="T36" fmla="*/ 3 w 105"/>
                    <a:gd name="T37" fmla="*/ 26 h 203"/>
                    <a:gd name="T38" fmla="*/ 3 w 105"/>
                    <a:gd name="T39" fmla="*/ 26 h 203"/>
                    <a:gd name="T40" fmla="*/ 5 w 105"/>
                    <a:gd name="T41" fmla="*/ 31 h 203"/>
                    <a:gd name="T42" fmla="*/ 15 w 105"/>
                    <a:gd name="T43" fmla="*/ 36 h 203"/>
                    <a:gd name="T44" fmla="*/ 15 w 105"/>
                    <a:gd name="T45" fmla="*/ 36 h 203"/>
                    <a:gd name="T46" fmla="*/ 1 w 105"/>
                    <a:gd name="T47" fmla="*/ 103 h 203"/>
                    <a:gd name="T48" fmla="*/ 1 w 105"/>
                    <a:gd name="T49" fmla="*/ 103 h 203"/>
                    <a:gd name="T50" fmla="*/ 54 w 105"/>
                    <a:gd name="T51" fmla="*/ 201 h 203"/>
                    <a:gd name="T52" fmla="*/ 54 w 105"/>
                    <a:gd name="T53" fmla="*/ 201 h 203"/>
                    <a:gd name="T54" fmla="*/ 54 w 105"/>
                    <a:gd name="T55" fmla="*/ 202 h 203"/>
                    <a:gd name="T56" fmla="*/ 54 w 105"/>
                    <a:gd name="T57" fmla="*/ 202 h 203"/>
                    <a:gd name="T58" fmla="*/ 55 w 105"/>
                    <a:gd name="T59" fmla="*/ 202 h 203"/>
                    <a:gd name="T60" fmla="*/ 55 w 105"/>
                    <a:gd name="T61" fmla="*/ 202 h 203"/>
                    <a:gd name="T62" fmla="*/ 60 w 105"/>
                    <a:gd name="T63" fmla="*/ 201 h 203"/>
                    <a:gd name="T64" fmla="*/ 103 w 105"/>
                    <a:gd name="T65" fmla="*/ 169 h 203"/>
                    <a:gd name="T66" fmla="*/ 103 w 105"/>
                    <a:gd name="T67" fmla="*/ 169 h 203"/>
                    <a:gd name="T68" fmla="*/ 104 w 105"/>
                    <a:gd name="T69" fmla="*/ 166 h 203"/>
                    <a:gd name="T70" fmla="*/ 104 w 105"/>
                    <a:gd name="T71" fmla="*/ 166 h 203"/>
                    <a:gd name="T72" fmla="*/ 103 w 105"/>
                    <a:gd name="T73" fmla="*/ 162 h 20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</a:cxnLst>
                  <a:rect l="0" t="0" r="r" b="b"/>
                  <a:pathLst>
                    <a:path w="105" h="203">
                      <a:moveTo>
                        <a:pt x="103" y="162"/>
                      </a:moveTo>
                      <a:lnTo>
                        <a:pt x="103" y="162"/>
                      </a:lnTo>
                      <a:lnTo>
                        <a:pt x="103" y="162"/>
                      </a:lnTo>
                      <a:cubicBezTo>
                        <a:pt x="82" y="141"/>
                        <a:pt x="70" y="113"/>
                        <a:pt x="68" y="83"/>
                      </a:cubicBezTo>
                      <a:lnTo>
                        <a:pt x="68" y="83"/>
                      </a:lnTo>
                      <a:cubicBezTo>
                        <a:pt x="68" y="78"/>
                        <a:pt x="68" y="73"/>
                        <a:pt x="69" y="68"/>
                      </a:cubicBezTo>
                      <a:lnTo>
                        <a:pt x="82" y="76"/>
                      </a:lnTo>
                      <a:lnTo>
                        <a:pt x="82" y="76"/>
                      </a:lnTo>
                      <a:cubicBezTo>
                        <a:pt x="84" y="76"/>
                        <a:pt x="86" y="76"/>
                        <a:pt x="87" y="75"/>
                      </a:cubicBezTo>
                      <a:lnTo>
                        <a:pt x="87" y="75"/>
                      </a:lnTo>
                      <a:cubicBezTo>
                        <a:pt x="89" y="74"/>
                        <a:pt x="90" y="73"/>
                        <a:pt x="89" y="71"/>
                      </a:cubicBezTo>
                      <a:lnTo>
                        <a:pt x="78" y="4"/>
                      </a:lnTo>
                      <a:lnTo>
                        <a:pt x="78" y="4"/>
                      </a:lnTo>
                      <a:cubicBezTo>
                        <a:pt x="78" y="3"/>
                        <a:pt x="77" y="2"/>
                        <a:pt x="76" y="1"/>
                      </a:cubicBezTo>
                      <a:lnTo>
                        <a:pt x="76" y="1"/>
                      </a:lnTo>
                      <a:cubicBezTo>
                        <a:pt x="75" y="0"/>
                        <a:pt x="73" y="0"/>
                        <a:pt x="72" y="0"/>
                      </a:cubicBezTo>
                      <a:lnTo>
                        <a:pt x="6" y="23"/>
                      </a:lnTo>
                      <a:lnTo>
                        <a:pt x="6" y="23"/>
                      </a:lnTo>
                      <a:cubicBezTo>
                        <a:pt x="4" y="23"/>
                        <a:pt x="3" y="25"/>
                        <a:pt x="3" y="26"/>
                      </a:cubicBezTo>
                      <a:lnTo>
                        <a:pt x="3" y="26"/>
                      </a:lnTo>
                      <a:cubicBezTo>
                        <a:pt x="3" y="28"/>
                        <a:pt x="3" y="30"/>
                        <a:pt x="5" y="31"/>
                      </a:cubicBezTo>
                      <a:lnTo>
                        <a:pt x="15" y="36"/>
                      </a:lnTo>
                      <a:lnTo>
                        <a:pt x="15" y="36"/>
                      </a:lnTo>
                      <a:cubicBezTo>
                        <a:pt x="5" y="57"/>
                        <a:pt x="0" y="79"/>
                        <a:pt x="1" y="103"/>
                      </a:cubicBezTo>
                      <a:lnTo>
                        <a:pt x="1" y="103"/>
                      </a:lnTo>
                      <a:cubicBezTo>
                        <a:pt x="3" y="142"/>
                        <a:pt x="23" y="178"/>
                        <a:pt x="54" y="201"/>
                      </a:cubicBezTo>
                      <a:lnTo>
                        <a:pt x="54" y="201"/>
                      </a:lnTo>
                      <a:cubicBezTo>
                        <a:pt x="54" y="202"/>
                        <a:pt x="54" y="202"/>
                        <a:pt x="54" y="202"/>
                      </a:cubicBezTo>
                      <a:lnTo>
                        <a:pt x="54" y="202"/>
                      </a:lnTo>
                      <a:cubicBezTo>
                        <a:pt x="54" y="202"/>
                        <a:pt x="54" y="202"/>
                        <a:pt x="55" y="202"/>
                      </a:cubicBezTo>
                      <a:lnTo>
                        <a:pt x="55" y="202"/>
                      </a:lnTo>
                      <a:cubicBezTo>
                        <a:pt x="56" y="202"/>
                        <a:pt x="58" y="202"/>
                        <a:pt x="60" y="201"/>
                      </a:cubicBezTo>
                      <a:lnTo>
                        <a:pt x="103" y="169"/>
                      </a:lnTo>
                      <a:lnTo>
                        <a:pt x="103" y="169"/>
                      </a:lnTo>
                      <a:cubicBezTo>
                        <a:pt x="103" y="168"/>
                        <a:pt x="104" y="167"/>
                        <a:pt x="104" y="166"/>
                      </a:cubicBezTo>
                      <a:lnTo>
                        <a:pt x="104" y="166"/>
                      </a:lnTo>
                      <a:cubicBezTo>
                        <a:pt x="104" y="164"/>
                        <a:pt x="104" y="163"/>
                        <a:pt x="103" y="16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361" name="Freeform 359">
                <a:extLst>
                  <a:ext uri="{FF2B5EF4-FFF2-40B4-BE49-F238E27FC236}">
                    <a16:creationId xmlns:a16="http://schemas.microsoft.com/office/drawing/2014/main" id="{F3BC7B33-DD35-4E3E-AB1E-A151A99390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7027" y="6912952"/>
                <a:ext cx="912202" cy="1280378"/>
              </a:xfrm>
              <a:custGeom>
                <a:avLst/>
                <a:gdLst>
                  <a:gd name="T0" fmla="*/ 723 w 734"/>
                  <a:gd name="T1" fmla="*/ 894 h 1026"/>
                  <a:gd name="T2" fmla="*/ 723 w 734"/>
                  <a:gd name="T3" fmla="*/ 894 h 1026"/>
                  <a:gd name="T4" fmla="*/ 723 w 734"/>
                  <a:gd name="T5" fmla="*/ 894 h 1026"/>
                  <a:gd name="T6" fmla="*/ 688 w 734"/>
                  <a:gd name="T7" fmla="*/ 955 h 1026"/>
                  <a:gd name="T8" fmla="*/ 688 w 734"/>
                  <a:gd name="T9" fmla="*/ 955 h 1026"/>
                  <a:gd name="T10" fmla="*/ 638 w 734"/>
                  <a:gd name="T11" fmla="*/ 1008 h 1026"/>
                  <a:gd name="T12" fmla="*/ 638 w 734"/>
                  <a:gd name="T13" fmla="*/ 1008 h 1026"/>
                  <a:gd name="T14" fmla="*/ 419 w 734"/>
                  <a:gd name="T15" fmla="*/ 905 h 1026"/>
                  <a:gd name="T16" fmla="*/ 419 w 734"/>
                  <a:gd name="T17" fmla="*/ 905 h 1026"/>
                  <a:gd name="T18" fmla="*/ 348 w 734"/>
                  <a:gd name="T19" fmla="*/ 855 h 1026"/>
                  <a:gd name="T20" fmla="*/ 348 w 734"/>
                  <a:gd name="T21" fmla="*/ 855 h 1026"/>
                  <a:gd name="T22" fmla="*/ 268 w 734"/>
                  <a:gd name="T23" fmla="*/ 792 h 1026"/>
                  <a:gd name="T24" fmla="*/ 268 w 734"/>
                  <a:gd name="T25" fmla="*/ 792 h 1026"/>
                  <a:gd name="T26" fmla="*/ 245 w 734"/>
                  <a:gd name="T27" fmla="*/ 771 h 1026"/>
                  <a:gd name="T28" fmla="*/ 245 w 734"/>
                  <a:gd name="T29" fmla="*/ 771 h 1026"/>
                  <a:gd name="T30" fmla="*/ 30 w 734"/>
                  <a:gd name="T31" fmla="*/ 163 h 1026"/>
                  <a:gd name="T32" fmla="*/ 30 w 734"/>
                  <a:gd name="T33" fmla="*/ 163 h 1026"/>
                  <a:gd name="T34" fmla="*/ 179 w 734"/>
                  <a:gd name="T35" fmla="*/ 4 h 1026"/>
                  <a:gd name="T36" fmla="*/ 179 w 734"/>
                  <a:gd name="T37" fmla="*/ 4 h 1026"/>
                  <a:gd name="T38" fmla="*/ 276 w 734"/>
                  <a:gd name="T39" fmla="*/ 36 h 1026"/>
                  <a:gd name="T40" fmla="*/ 276 w 734"/>
                  <a:gd name="T41" fmla="*/ 36 h 1026"/>
                  <a:gd name="T42" fmla="*/ 360 w 734"/>
                  <a:gd name="T43" fmla="*/ 301 h 1026"/>
                  <a:gd name="T44" fmla="*/ 360 w 734"/>
                  <a:gd name="T45" fmla="*/ 301 h 1026"/>
                  <a:gd name="T46" fmla="*/ 366 w 734"/>
                  <a:gd name="T47" fmla="*/ 334 h 1026"/>
                  <a:gd name="T48" fmla="*/ 366 w 734"/>
                  <a:gd name="T49" fmla="*/ 334 h 1026"/>
                  <a:gd name="T50" fmla="*/ 605 w 734"/>
                  <a:gd name="T51" fmla="*/ 736 h 1026"/>
                  <a:gd name="T52" fmla="*/ 605 w 734"/>
                  <a:gd name="T53" fmla="*/ 736 h 1026"/>
                  <a:gd name="T54" fmla="*/ 723 w 734"/>
                  <a:gd name="T55" fmla="*/ 894 h 10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34" h="1026">
                    <a:moveTo>
                      <a:pt x="723" y="894"/>
                    </a:moveTo>
                    <a:lnTo>
                      <a:pt x="723" y="894"/>
                    </a:lnTo>
                    <a:lnTo>
                      <a:pt x="723" y="894"/>
                    </a:lnTo>
                    <a:cubicBezTo>
                      <a:pt x="719" y="912"/>
                      <a:pt x="707" y="931"/>
                      <a:pt x="688" y="955"/>
                    </a:cubicBezTo>
                    <a:lnTo>
                      <a:pt x="688" y="955"/>
                    </a:lnTo>
                    <a:cubicBezTo>
                      <a:pt x="668" y="980"/>
                      <a:pt x="655" y="999"/>
                      <a:pt x="638" y="1008"/>
                    </a:cubicBezTo>
                    <a:lnTo>
                      <a:pt x="638" y="1008"/>
                    </a:lnTo>
                    <a:cubicBezTo>
                      <a:pt x="605" y="1025"/>
                      <a:pt x="559" y="1001"/>
                      <a:pt x="419" y="905"/>
                    </a:cubicBezTo>
                    <a:lnTo>
                      <a:pt x="419" y="905"/>
                    </a:lnTo>
                    <a:cubicBezTo>
                      <a:pt x="398" y="889"/>
                      <a:pt x="374" y="873"/>
                      <a:pt x="348" y="855"/>
                    </a:cubicBezTo>
                    <a:lnTo>
                      <a:pt x="348" y="855"/>
                    </a:lnTo>
                    <a:cubicBezTo>
                      <a:pt x="319" y="834"/>
                      <a:pt x="293" y="813"/>
                      <a:pt x="268" y="792"/>
                    </a:cubicBezTo>
                    <a:lnTo>
                      <a:pt x="268" y="792"/>
                    </a:lnTo>
                    <a:cubicBezTo>
                      <a:pt x="260" y="785"/>
                      <a:pt x="252" y="777"/>
                      <a:pt x="245" y="771"/>
                    </a:cubicBezTo>
                    <a:lnTo>
                      <a:pt x="245" y="771"/>
                    </a:lnTo>
                    <a:cubicBezTo>
                      <a:pt x="49" y="585"/>
                      <a:pt x="0" y="365"/>
                      <a:pt x="30" y="163"/>
                    </a:cubicBezTo>
                    <a:lnTo>
                      <a:pt x="30" y="163"/>
                    </a:lnTo>
                    <a:cubicBezTo>
                      <a:pt x="49" y="34"/>
                      <a:pt x="131" y="8"/>
                      <a:pt x="179" y="4"/>
                    </a:cubicBezTo>
                    <a:lnTo>
                      <a:pt x="179" y="4"/>
                    </a:lnTo>
                    <a:cubicBezTo>
                      <a:pt x="214" y="0"/>
                      <a:pt x="249" y="13"/>
                      <a:pt x="276" y="36"/>
                    </a:cubicBezTo>
                    <a:lnTo>
                      <a:pt x="276" y="36"/>
                    </a:lnTo>
                    <a:cubicBezTo>
                      <a:pt x="318" y="73"/>
                      <a:pt x="323" y="100"/>
                      <a:pt x="360" y="301"/>
                    </a:cubicBezTo>
                    <a:lnTo>
                      <a:pt x="360" y="301"/>
                    </a:lnTo>
                    <a:cubicBezTo>
                      <a:pt x="362" y="312"/>
                      <a:pt x="364" y="323"/>
                      <a:pt x="366" y="334"/>
                    </a:cubicBezTo>
                    <a:lnTo>
                      <a:pt x="366" y="334"/>
                    </a:lnTo>
                    <a:cubicBezTo>
                      <a:pt x="413" y="603"/>
                      <a:pt x="479" y="631"/>
                      <a:pt x="605" y="736"/>
                    </a:cubicBezTo>
                    <a:lnTo>
                      <a:pt x="605" y="736"/>
                    </a:lnTo>
                    <a:cubicBezTo>
                      <a:pt x="695" y="811"/>
                      <a:pt x="733" y="848"/>
                      <a:pt x="723" y="89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360">
                <a:extLst>
                  <a:ext uri="{FF2B5EF4-FFF2-40B4-BE49-F238E27FC236}">
                    <a16:creationId xmlns:a16="http://schemas.microsoft.com/office/drawing/2014/main" id="{30B9734A-9FEB-4D10-A17F-64F3D9792B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1533" y="7050330"/>
                <a:ext cx="928686" cy="1137507"/>
              </a:xfrm>
              <a:custGeom>
                <a:avLst/>
                <a:gdLst>
                  <a:gd name="T0" fmla="*/ 726 w 747"/>
                  <a:gd name="T1" fmla="*/ 785 h 913"/>
                  <a:gd name="T2" fmla="*/ 620 w 747"/>
                  <a:gd name="T3" fmla="*/ 912 h 913"/>
                  <a:gd name="T4" fmla="*/ 418 w 747"/>
                  <a:gd name="T5" fmla="*/ 802 h 913"/>
                  <a:gd name="T6" fmla="*/ 347 w 747"/>
                  <a:gd name="T7" fmla="*/ 752 h 913"/>
                  <a:gd name="T8" fmla="*/ 266 w 747"/>
                  <a:gd name="T9" fmla="*/ 689 h 913"/>
                  <a:gd name="T10" fmla="*/ 243 w 747"/>
                  <a:gd name="T11" fmla="*/ 668 h 913"/>
                  <a:gd name="T12" fmla="*/ 24 w 747"/>
                  <a:gd name="T13" fmla="*/ 52 h 913"/>
                  <a:gd name="T14" fmla="*/ 34 w 747"/>
                  <a:gd name="T15" fmla="*/ 45 h 913"/>
                  <a:gd name="T16" fmla="*/ 41 w 747"/>
                  <a:gd name="T17" fmla="*/ 55 h 913"/>
                  <a:gd name="T18" fmla="*/ 254 w 747"/>
                  <a:gd name="T19" fmla="*/ 655 h 913"/>
                  <a:gd name="T20" fmla="*/ 277 w 747"/>
                  <a:gd name="T21" fmla="*/ 676 h 913"/>
                  <a:gd name="T22" fmla="*/ 356 w 747"/>
                  <a:gd name="T23" fmla="*/ 738 h 913"/>
                  <a:gd name="T24" fmla="*/ 427 w 747"/>
                  <a:gd name="T25" fmla="*/ 788 h 913"/>
                  <a:gd name="T26" fmla="*/ 638 w 747"/>
                  <a:gd name="T27" fmla="*/ 891 h 913"/>
                  <a:gd name="T28" fmla="*/ 676 w 747"/>
                  <a:gd name="T29" fmla="*/ 851 h 913"/>
                  <a:gd name="T30" fmla="*/ 685 w 747"/>
                  <a:gd name="T31" fmla="*/ 840 h 913"/>
                  <a:gd name="T32" fmla="*/ 718 w 747"/>
                  <a:gd name="T33" fmla="*/ 783 h 913"/>
                  <a:gd name="T34" fmla="*/ 718 w 747"/>
                  <a:gd name="T35" fmla="*/ 783 h 913"/>
                  <a:gd name="T36" fmla="*/ 602 w 747"/>
                  <a:gd name="T37" fmla="*/ 633 h 913"/>
                  <a:gd name="T38" fmla="*/ 567 w 747"/>
                  <a:gd name="T39" fmla="*/ 605 h 913"/>
                  <a:gd name="T40" fmla="*/ 361 w 747"/>
                  <a:gd name="T41" fmla="*/ 228 h 913"/>
                  <a:gd name="T42" fmla="*/ 355 w 747"/>
                  <a:gd name="T43" fmla="*/ 194 h 913"/>
                  <a:gd name="T44" fmla="*/ 325 w 747"/>
                  <a:gd name="T45" fmla="*/ 65 h 913"/>
                  <a:gd name="T46" fmla="*/ 312 w 747"/>
                  <a:gd name="T47" fmla="*/ 10 h 913"/>
                  <a:gd name="T48" fmla="*/ 318 w 747"/>
                  <a:gd name="T49" fmla="*/ 0 h 913"/>
                  <a:gd name="T50" fmla="*/ 328 w 747"/>
                  <a:gd name="T51" fmla="*/ 7 h 913"/>
                  <a:gd name="T52" fmla="*/ 342 w 747"/>
                  <a:gd name="T53" fmla="*/ 61 h 913"/>
                  <a:gd name="T54" fmla="*/ 371 w 747"/>
                  <a:gd name="T55" fmla="*/ 191 h 913"/>
                  <a:gd name="T56" fmla="*/ 372 w 747"/>
                  <a:gd name="T57" fmla="*/ 196 h 913"/>
                  <a:gd name="T58" fmla="*/ 378 w 747"/>
                  <a:gd name="T59" fmla="*/ 224 h 913"/>
                  <a:gd name="T60" fmla="*/ 578 w 747"/>
                  <a:gd name="T61" fmla="*/ 592 h 913"/>
                  <a:gd name="T62" fmla="*/ 612 w 747"/>
                  <a:gd name="T63" fmla="*/ 621 h 913"/>
                  <a:gd name="T64" fmla="*/ 734 w 747"/>
                  <a:gd name="T65" fmla="*/ 786 h 913"/>
                  <a:gd name="T66" fmla="*/ 734 w 747"/>
                  <a:gd name="T67" fmla="*/ 786 h 913"/>
                  <a:gd name="T68" fmla="*/ 698 w 747"/>
                  <a:gd name="T69" fmla="*/ 851 h 913"/>
                  <a:gd name="T70" fmla="*/ 690 w 747"/>
                  <a:gd name="T71" fmla="*/ 862 h 913"/>
                  <a:gd name="T72" fmla="*/ 645 w 747"/>
                  <a:gd name="T73" fmla="*/ 906 h 9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747" h="913">
                    <a:moveTo>
                      <a:pt x="726" y="785"/>
                    </a:moveTo>
                    <a:lnTo>
                      <a:pt x="726" y="785"/>
                    </a:lnTo>
                    <a:close/>
                    <a:moveTo>
                      <a:pt x="620" y="912"/>
                    </a:moveTo>
                    <a:lnTo>
                      <a:pt x="620" y="912"/>
                    </a:lnTo>
                    <a:cubicBezTo>
                      <a:pt x="583" y="912"/>
                      <a:pt x="530" y="879"/>
                      <a:pt x="418" y="802"/>
                    </a:cubicBezTo>
                    <a:lnTo>
                      <a:pt x="418" y="802"/>
                    </a:lnTo>
                    <a:cubicBezTo>
                      <a:pt x="396" y="787"/>
                      <a:pt x="372" y="770"/>
                      <a:pt x="347" y="752"/>
                    </a:cubicBezTo>
                    <a:lnTo>
                      <a:pt x="347" y="752"/>
                    </a:lnTo>
                    <a:cubicBezTo>
                      <a:pt x="318" y="732"/>
                      <a:pt x="291" y="711"/>
                      <a:pt x="266" y="689"/>
                    </a:cubicBezTo>
                    <a:lnTo>
                      <a:pt x="266" y="689"/>
                    </a:lnTo>
                    <a:cubicBezTo>
                      <a:pt x="258" y="682"/>
                      <a:pt x="250" y="675"/>
                      <a:pt x="243" y="668"/>
                    </a:cubicBezTo>
                    <a:lnTo>
                      <a:pt x="243" y="668"/>
                    </a:lnTo>
                    <a:cubicBezTo>
                      <a:pt x="18" y="457"/>
                      <a:pt x="0" y="217"/>
                      <a:pt x="24" y="52"/>
                    </a:cubicBezTo>
                    <a:lnTo>
                      <a:pt x="24" y="52"/>
                    </a:lnTo>
                    <a:cubicBezTo>
                      <a:pt x="25" y="48"/>
                      <a:pt x="29" y="45"/>
                      <a:pt x="34" y="45"/>
                    </a:cubicBezTo>
                    <a:lnTo>
                      <a:pt x="34" y="45"/>
                    </a:lnTo>
                    <a:cubicBezTo>
                      <a:pt x="38" y="46"/>
                      <a:pt x="42" y="50"/>
                      <a:pt x="41" y="55"/>
                    </a:cubicBezTo>
                    <a:lnTo>
                      <a:pt x="41" y="55"/>
                    </a:lnTo>
                    <a:cubicBezTo>
                      <a:pt x="17" y="215"/>
                      <a:pt x="35" y="449"/>
                      <a:pt x="254" y="655"/>
                    </a:cubicBezTo>
                    <a:lnTo>
                      <a:pt x="254" y="655"/>
                    </a:lnTo>
                    <a:cubicBezTo>
                      <a:pt x="261" y="663"/>
                      <a:pt x="270" y="670"/>
                      <a:pt x="277" y="676"/>
                    </a:cubicBezTo>
                    <a:lnTo>
                      <a:pt x="277" y="676"/>
                    </a:lnTo>
                    <a:cubicBezTo>
                      <a:pt x="301" y="698"/>
                      <a:pt x="328" y="719"/>
                      <a:pt x="356" y="738"/>
                    </a:cubicBezTo>
                    <a:lnTo>
                      <a:pt x="356" y="738"/>
                    </a:lnTo>
                    <a:cubicBezTo>
                      <a:pt x="382" y="757"/>
                      <a:pt x="406" y="774"/>
                      <a:pt x="427" y="788"/>
                    </a:cubicBezTo>
                    <a:lnTo>
                      <a:pt x="427" y="788"/>
                    </a:lnTo>
                    <a:cubicBezTo>
                      <a:pt x="566" y="885"/>
                      <a:pt x="610" y="906"/>
                      <a:pt x="638" y="891"/>
                    </a:cubicBezTo>
                    <a:lnTo>
                      <a:pt x="638" y="891"/>
                    </a:lnTo>
                    <a:cubicBezTo>
                      <a:pt x="650" y="885"/>
                      <a:pt x="661" y="871"/>
                      <a:pt x="676" y="851"/>
                    </a:cubicBezTo>
                    <a:lnTo>
                      <a:pt x="676" y="851"/>
                    </a:lnTo>
                    <a:cubicBezTo>
                      <a:pt x="679" y="848"/>
                      <a:pt x="682" y="844"/>
                      <a:pt x="685" y="840"/>
                    </a:cubicBezTo>
                    <a:lnTo>
                      <a:pt x="685" y="840"/>
                    </a:lnTo>
                    <a:cubicBezTo>
                      <a:pt x="704" y="817"/>
                      <a:pt x="714" y="799"/>
                      <a:pt x="718" y="783"/>
                    </a:cubicBezTo>
                    <a:lnTo>
                      <a:pt x="718" y="783"/>
                    </a:lnTo>
                    <a:lnTo>
                      <a:pt x="718" y="783"/>
                    </a:lnTo>
                    <a:lnTo>
                      <a:pt x="718" y="783"/>
                    </a:lnTo>
                    <a:cubicBezTo>
                      <a:pt x="727" y="742"/>
                      <a:pt x="691" y="707"/>
                      <a:pt x="602" y="633"/>
                    </a:cubicBezTo>
                    <a:lnTo>
                      <a:pt x="602" y="633"/>
                    </a:lnTo>
                    <a:cubicBezTo>
                      <a:pt x="590" y="623"/>
                      <a:pt x="578" y="614"/>
                      <a:pt x="567" y="605"/>
                    </a:cubicBezTo>
                    <a:lnTo>
                      <a:pt x="567" y="605"/>
                    </a:lnTo>
                    <a:cubicBezTo>
                      <a:pt x="462" y="520"/>
                      <a:pt x="404" y="473"/>
                      <a:pt x="361" y="228"/>
                    </a:cubicBezTo>
                    <a:lnTo>
                      <a:pt x="361" y="228"/>
                    </a:lnTo>
                    <a:cubicBezTo>
                      <a:pt x="359" y="218"/>
                      <a:pt x="358" y="208"/>
                      <a:pt x="356" y="199"/>
                    </a:cubicBezTo>
                    <a:lnTo>
                      <a:pt x="355" y="194"/>
                    </a:lnTo>
                    <a:lnTo>
                      <a:pt x="355" y="194"/>
                    </a:lnTo>
                    <a:cubicBezTo>
                      <a:pt x="348" y="155"/>
                      <a:pt x="336" y="105"/>
                      <a:pt x="325" y="65"/>
                    </a:cubicBezTo>
                    <a:lnTo>
                      <a:pt x="325" y="65"/>
                    </a:lnTo>
                    <a:cubicBezTo>
                      <a:pt x="320" y="42"/>
                      <a:pt x="315" y="23"/>
                      <a:pt x="312" y="10"/>
                    </a:cubicBezTo>
                    <a:lnTo>
                      <a:pt x="312" y="10"/>
                    </a:lnTo>
                    <a:cubicBezTo>
                      <a:pt x="311" y="6"/>
                      <a:pt x="314" y="2"/>
                      <a:pt x="318" y="0"/>
                    </a:cubicBezTo>
                    <a:lnTo>
                      <a:pt x="318" y="0"/>
                    </a:lnTo>
                    <a:cubicBezTo>
                      <a:pt x="323" y="0"/>
                      <a:pt x="328" y="2"/>
                      <a:pt x="328" y="7"/>
                    </a:cubicBezTo>
                    <a:lnTo>
                      <a:pt x="328" y="7"/>
                    </a:lnTo>
                    <a:cubicBezTo>
                      <a:pt x="331" y="19"/>
                      <a:pt x="336" y="39"/>
                      <a:pt x="342" y="61"/>
                    </a:cubicBezTo>
                    <a:lnTo>
                      <a:pt x="342" y="61"/>
                    </a:lnTo>
                    <a:cubicBezTo>
                      <a:pt x="352" y="101"/>
                      <a:pt x="364" y="152"/>
                      <a:pt x="371" y="191"/>
                    </a:cubicBezTo>
                    <a:lnTo>
                      <a:pt x="372" y="196"/>
                    </a:lnTo>
                    <a:lnTo>
                      <a:pt x="372" y="196"/>
                    </a:lnTo>
                    <a:cubicBezTo>
                      <a:pt x="374" y="205"/>
                      <a:pt x="376" y="215"/>
                      <a:pt x="378" y="224"/>
                    </a:cubicBezTo>
                    <a:lnTo>
                      <a:pt x="378" y="224"/>
                    </a:lnTo>
                    <a:cubicBezTo>
                      <a:pt x="420" y="464"/>
                      <a:pt x="476" y="510"/>
                      <a:pt x="578" y="592"/>
                    </a:cubicBezTo>
                    <a:lnTo>
                      <a:pt x="578" y="592"/>
                    </a:lnTo>
                    <a:cubicBezTo>
                      <a:pt x="589" y="601"/>
                      <a:pt x="600" y="610"/>
                      <a:pt x="612" y="621"/>
                    </a:cubicBezTo>
                    <a:lnTo>
                      <a:pt x="612" y="621"/>
                    </a:lnTo>
                    <a:cubicBezTo>
                      <a:pt x="701" y="694"/>
                      <a:pt x="746" y="734"/>
                      <a:pt x="734" y="786"/>
                    </a:cubicBezTo>
                    <a:lnTo>
                      <a:pt x="734" y="786"/>
                    </a:lnTo>
                    <a:lnTo>
                      <a:pt x="734" y="786"/>
                    </a:lnTo>
                    <a:lnTo>
                      <a:pt x="734" y="786"/>
                    </a:lnTo>
                    <a:cubicBezTo>
                      <a:pt x="730" y="805"/>
                      <a:pt x="719" y="825"/>
                      <a:pt x="698" y="851"/>
                    </a:cubicBezTo>
                    <a:lnTo>
                      <a:pt x="698" y="851"/>
                    </a:lnTo>
                    <a:cubicBezTo>
                      <a:pt x="695" y="854"/>
                      <a:pt x="692" y="858"/>
                      <a:pt x="690" y="862"/>
                    </a:cubicBezTo>
                    <a:lnTo>
                      <a:pt x="690" y="862"/>
                    </a:lnTo>
                    <a:cubicBezTo>
                      <a:pt x="674" y="882"/>
                      <a:pt x="661" y="898"/>
                      <a:pt x="645" y="906"/>
                    </a:cubicBezTo>
                    <a:lnTo>
                      <a:pt x="645" y="906"/>
                    </a:lnTo>
                    <a:cubicBezTo>
                      <a:pt x="638" y="910"/>
                      <a:pt x="629" y="912"/>
                      <a:pt x="620" y="9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3" name="Freeform 361">
                <a:extLst>
                  <a:ext uri="{FF2B5EF4-FFF2-40B4-BE49-F238E27FC236}">
                    <a16:creationId xmlns:a16="http://schemas.microsoft.com/office/drawing/2014/main" id="{D3F9A3CF-743A-4C97-A525-0D202D0724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334" y="7924067"/>
                <a:ext cx="417635" cy="318721"/>
              </a:xfrm>
              <a:custGeom>
                <a:avLst/>
                <a:gdLst>
                  <a:gd name="T0" fmla="*/ 283 w 336"/>
                  <a:gd name="T1" fmla="*/ 153 h 257"/>
                  <a:gd name="T2" fmla="*/ 283 w 336"/>
                  <a:gd name="T3" fmla="*/ 153 h 257"/>
                  <a:gd name="T4" fmla="*/ 119 w 336"/>
                  <a:gd name="T5" fmla="*/ 219 h 257"/>
                  <a:gd name="T6" fmla="*/ 119 w 336"/>
                  <a:gd name="T7" fmla="*/ 219 h 257"/>
                  <a:gd name="T8" fmla="*/ 0 w 336"/>
                  <a:gd name="T9" fmla="*/ 196 h 257"/>
                  <a:gd name="T10" fmla="*/ 0 w 336"/>
                  <a:gd name="T11" fmla="*/ 196 h 257"/>
                  <a:gd name="T12" fmla="*/ 50 w 336"/>
                  <a:gd name="T13" fmla="*/ 143 h 257"/>
                  <a:gd name="T14" fmla="*/ 50 w 336"/>
                  <a:gd name="T15" fmla="*/ 143 h 257"/>
                  <a:gd name="T16" fmla="*/ 85 w 336"/>
                  <a:gd name="T17" fmla="*/ 82 h 257"/>
                  <a:gd name="T18" fmla="*/ 85 w 336"/>
                  <a:gd name="T19" fmla="*/ 82 h 257"/>
                  <a:gd name="T20" fmla="*/ 85 w 336"/>
                  <a:gd name="T21" fmla="*/ 82 h 257"/>
                  <a:gd name="T22" fmla="*/ 283 w 336"/>
                  <a:gd name="T23" fmla="*/ 153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6" h="257">
                    <a:moveTo>
                      <a:pt x="283" y="153"/>
                    </a:moveTo>
                    <a:lnTo>
                      <a:pt x="283" y="153"/>
                    </a:lnTo>
                    <a:cubicBezTo>
                      <a:pt x="227" y="148"/>
                      <a:pt x="203" y="165"/>
                      <a:pt x="119" y="219"/>
                    </a:cubicBezTo>
                    <a:lnTo>
                      <a:pt x="119" y="219"/>
                    </a:lnTo>
                    <a:cubicBezTo>
                      <a:pt x="59" y="256"/>
                      <a:pt x="19" y="220"/>
                      <a:pt x="0" y="196"/>
                    </a:cubicBezTo>
                    <a:lnTo>
                      <a:pt x="0" y="196"/>
                    </a:lnTo>
                    <a:cubicBezTo>
                      <a:pt x="17" y="187"/>
                      <a:pt x="30" y="168"/>
                      <a:pt x="50" y="143"/>
                    </a:cubicBezTo>
                    <a:lnTo>
                      <a:pt x="50" y="143"/>
                    </a:lnTo>
                    <a:cubicBezTo>
                      <a:pt x="69" y="119"/>
                      <a:pt x="81" y="100"/>
                      <a:pt x="85" y="82"/>
                    </a:cubicBezTo>
                    <a:lnTo>
                      <a:pt x="85" y="82"/>
                    </a:lnTo>
                    <a:lnTo>
                      <a:pt x="85" y="82"/>
                    </a:lnTo>
                    <a:cubicBezTo>
                      <a:pt x="309" y="0"/>
                      <a:pt x="335" y="157"/>
                      <a:pt x="283" y="15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362">
                <a:extLst>
                  <a:ext uri="{FF2B5EF4-FFF2-40B4-BE49-F238E27FC236}">
                    <a16:creationId xmlns:a16="http://schemas.microsoft.com/office/drawing/2014/main" id="{A129EB88-A5A2-4478-8C5B-9AAE81B161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67344" y="7957038"/>
                <a:ext cx="406644" cy="274760"/>
              </a:xfrm>
              <a:custGeom>
                <a:avLst/>
                <a:gdLst>
                  <a:gd name="T0" fmla="*/ 21 w 327"/>
                  <a:gd name="T1" fmla="*/ 175 h 221"/>
                  <a:gd name="T2" fmla="*/ 21 w 327"/>
                  <a:gd name="T3" fmla="*/ 175 h 221"/>
                  <a:gd name="T4" fmla="*/ 123 w 327"/>
                  <a:gd name="T5" fmla="*/ 188 h 221"/>
                  <a:gd name="T6" fmla="*/ 139 w 327"/>
                  <a:gd name="T7" fmla="*/ 178 h 221"/>
                  <a:gd name="T8" fmla="*/ 139 w 327"/>
                  <a:gd name="T9" fmla="*/ 178 h 221"/>
                  <a:gd name="T10" fmla="*/ 292 w 327"/>
                  <a:gd name="T11" fmla="*/ 122 h 221"/>
                  <a:gd name="T12" fmla="*/ 292 w 327"/>
                  <a:gd name="T13" fmla="*/ 122 h 221"/>
                  <a:gd name="T14" fmla="*/ 303 w 327"/>
                  <a:gd name="T15" fmla="*/ 115 h 221"/>
                  <a:gd name="T16" fmla="*/ 303 w 327"/>
                  <a:gd name="T17" fmla="*/ 115 h 221"/>
                  <a:gd name="T18" fmla="*/ 292 w 327"/>
                  <a:gd name="T19" fmla="*/ 74 h 221"/>
                  <a:gd name="T20" fmla="*/ 292 w 327"/>
                  <a:gd name="T21" fmla="*/ 74 h 221"/>
                  <a:gd name="T22" fmla="*/ 100 w 327"/>
                  <a:gd name="T23" fmla="*/ 65 h 221"/>
                  <a:gd name="T24" fmla="*/ 100 w 327"/>
                  <a:gd name="T25" fmla="*/ 65 h 221"/>
                  <a:gd name="T26" fmla="*/ 65 w 327"/>
                  <a:gd name="T27" fmla="*/ 125 h 221"/>
                  <a:gd name="T28" fmla="*/ 65 w 327"/>
                  <a:gd name="T29" fmla="*/ 125 h 221"/>
                  <a:gd name="T30" fmla="*/ 57 w 327"/>
                  <a:gd name="T31" fmla="*/ 136 h 221"/>
                  <a:gd name="T32" fmla="*/ 57 w 327"/>
                  <a:gd name="T33" fmla="*/ 136 h 221"/>
                  <a:gd name="T34" fmla="*/ 21 w 327"/>
                  <a:gd name="T35" fmla="*/ 175 h 221"/>
                  <a:gd name="T36" fmla="*/ 77 w 327"/>
                  <a:gd name="T37" fmla="*/ 220 h 221"/>
                  <a:gd name="T38" fmla="*/ 77 w 327"/>
                  <a:gd name="T39" fmla="*/ 220 h 221"/>
                  <a:gd name="T40" fmla="*/ 2 w 327"/>
                  <a:gd name="T41" fmla="*/ 178 h 221"/>
                  <a:gd name="T42" fmla="*/ 2 w 327"/>
                  <a:gd name="T43" fmla="*/ 178 h 221"/>
                  <a:gd name="T44" fmla="*/ 0 w 327"/>
                  <a:gd name="T45" fmla="*/ 171 h 221"/>
                  <a:gd name="T46" fmla="*/ 0 w 327"/>
                  <a:gd name="T47" fmla="*/ 171 h 221"/>
                  <a:gd name="T48" fmla="*/ 5 w 327"/>
                  <a:gd name="T49" fmla="*/ 165 h 221"/>
                  <a:gd name="T50" fmla="*/ 5 w 327"/>
                  <a:gd name="T51" fmla="*/ 165 h 221"/>
                  <a:gd name="T52" fmla="*/ 43 w 327"/>
                  <a:gd name="T53" fmla="*/ 125 h 221"/>
                  <a:gd name="T54" fmla="*/ 43 w 327"/>
                  <a:gd name="T55" fmla="*/ 125 h 221"/>
                  <a:gd name="T56" fmla="*/ 52 w 327"/>
                  <a:gd name="T57" fmla="*/ 114 h 221"/>
                  <a:gd name="T58" fmla="*/ 52 w 327"/>
                  <a:gd name="T59" fmla="*/ 114 h 221"/>
                  <a:gd name="T60" fmla="*/ 85 w 327"/>
                  <a:gd name="T61" fmla="*/ 57 h 221"/>
                  <a:gd name="T62" fmla="*/ 85 w 327"/>
                  <a:gd name="T63" fmla="*/ 57 h 221"/>
                  <a:gd name="T64" fmla="*/ 90 w 327"/>
                  <a:gd name="T65" fmla="*/ 51 h 221"/>
                  <a:gd name="T66" fmla="*/ 90 w 327"/>
                  <a:gd name="T67" fmla="*/ 51 h 221"/>
                  <a:gd name="T68" fmla="*/ 304 w 327"/>
                  <a:gd name="T69" fmla="*/ 63 h 221"/>
                  <a:gd name="T70" fmla="*/ 304 w 327"/>
                  <a:gd name="T71" fmla="*/ 63 h 221"/>
                  <a:gd name="T72" fmla="*/ 318 w 327"/>
                  <a:gd name="T73" fmla="*/ 123 h 221"/>
                  <a:gd name="T74" fmla="*/ 318 w 327"/>
                  <a:gd name="T75" fmla="*/ 123 h 221"/>
                  <a:gd name="T76" fmla="*/ 290 w 327"/>
                  <a:gd name="T77" fmla="*/ 139 h 221"/>
                  <a:gd name="T78" fmla="*/ 290 w 327"/>
                  <a:gd name="T79" fmla="*/ 139 h 221"/>
                  <a:gd name="T80" fmla="*/ 148 w 327"/>
                  <a:gd name="T81" fmla="*/ 192 h 221"/>
                  <a:gd name="T82" fmla="*/ 131 w 327"/>
                  <a:gd name="T83" fmla="*/ 202 h 221"/>
                  <a:gd name="T84" fmla="*/ 131 w 327"/>
                  <a:gd name="T85" fmla="*/ 202 h 221"/>
                  <a:gd name="T86" fmla="*/ 77 w 327"/>
                  <a:gd name="T87" fmla="*/ 220 h 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27" h="221">
                    <a:moveTo>
                      <a:pt x="21" y="175"/>
                    </a:moveTo>
                    <a:lnTo>
                      <a:pt x="21" y="175"/>
                    </a:lnTo>
                    <a:cubicBezTo>
                      <a:pt x="42" y="199"/>
                      <a:pt x="76" y="217"/>
                      <a:pt x="123" y="188"/>
                    </a:cubicBezTo>
                    <a:lnTo>
                      <a:pt x="139" y="178"/>
                    </a:lnTo>
                    <a:lnTo>
                      <a:pt x="139" y="178"/>
                    </a:lnTo>
                    <a:cubicBezTo>
                      <a:pt x="212" y="133"/>
                      <a:pt x="236" y="117"/>
                      <a:pt x="292" y="122"/>
                    </a:cubicBezTo>
                    <a:lnTo>
                      <a:pt x="292" y="122"/>
                    </a:lnTo>
                    <a:cubicBezTo>
                      <a:pt x="297" y="122"/>
                      <a:pt x="301" y="120"/>
                      <a:pt x="303" y="115"/>
                    </a:cubicBezTo>
                    <a:lnTo>
                      <a:pt x="303" y="115"/>
                    </a:lnTo>
                    <a:cubicBezTo>
                      <a:pt x="307" y="106"/>
                      <a:pt x="305" y="89"/>
                      <a:pt x="292" y="74"/>
                    </a:cubicBezTo>
                    <a:lnTo>
                      <a:pt x="292" y="74"/>
                    </a:lnTo>
                    <a:cubicBezTo>
                      <a:pt x="276" y="56"/>
                      <a:pt x="226" y="21"/>
                      <a:pt x="100" y="65"/>
                    </a:cubicBezTo>
                    <a:lnTo>
                      <a:pt x="100" y="65"/>
                    </a:lnTo>
                    <a:cubicBezTo>
                      <a:pt x="95" y="83"/>
                      <a:pt x="84" y="101"/>
                      <a:pt x="65" y="125"/>
                    </a:cubicBezTo>
                    <a:lnTo>
                      <a:pt x="65" y="125"/>
                    </a:lnTo>
                    <a:cubicBezTo>
                      <a:pt x="62" y="128"/>
                      <a:pt x="59" y="132"/>
                      <a:pt x="57" y="136"/>
                    </a:cubicBezTo>
                    <a:lnTo>
                      <a:pt x="57" y="136"/>
                    </a:lnTo>
                    <a:cubicBezTo>
                      <a:pt x="43" y="152"/>
                      <a:pt x="33" y="165"/>
                      <a:pt x="21" y="175"/>
                    </a:cubicBezTo>
                    <a:close/>
                    <a:moveTo>
                      <a:pt x="77" y="220"/>
                    </a:moveTo>
                    <a:lnTo>
                      <a:pt x="77" y="220"/>
                    </a:lnTo>
                    <a:cubicBezTo>
                      <a:pt x="39" y="220"/>
                      <a:pt x="13" y="193"/>
                      <a:pt x="2" y="178"/>
                    </a:cubicBezTo>
                    <a:lnTo>
                      <a:pt x="2" y="178"/>
                    </a:lnTo>
                    <a:cubicBezTo>
                      <a:pt x="0" y="176"/>
                      <a:pt x="0" y="173"/>
                      <a:pt x="0" y="171"/>
                    </a:cubicBezTo>
                    <a:lnTo>
                      <a:pt x="0" y="171"/>
                    </a:lnTo>
                    <a:cubicBezTo>
                      <a:pt x="1" y="169"/>
                      <a:pt x="2" y="166"/>
                      <a:pt x="5" y="165"/>
                    </a:cubicBezTo>
                    <a:lnTo>
                      <a:pt x="5" y="165"/>
                    </a:lnTo>
                    <a:cubicBezTo>
                      <a:pt x="17" y="159"/>
                      <a:pt x="28" y="145"/>
                      <a:pt x="43" y="125"/>
                    </a:cubicBezTo>
                    <a:lnTo>
                      <a:pt x="43" y="125"/>
                    </a:lnTo>
                    <a:cubicBezTo>
                      <a:pt x="46" y="122"/>
                      <a:pt x="49" y="118"/>
                      <a:pt x="52" y="114"/>
                    </a:cubicBezTo>
                    <a:lnTo>
                      <a:pt x="52" y="114"/>
                    </a:lnTo>
                    <a:cubicBezTo>
                      <a:pt x="71" y="91"/>
                      <a:pt x="81" y="73"/>
                      <a:pt x="85" y="57"/>
                    </a:cubicBezTo>
                    <a:lnTo>
                      <a:pt x="85" y="57"/>
                    </a:lnTo>
                    <a:cubicBezTo>
                      <a:pt x="86" y="54"/>
                      <a:pt x="87" y="52"/>
                      <a:pt x="90" y="51"/>
                    </a:cubicBezTo>
                    <a:lnTo>
                      <a:pt x="90" y="51"/>
                    </a:lnTo>
                    <a:cubicBezTo>
                      <a:pt x="229" y="0"/>
                      <a:pt x="286" y="43"/>
                      <a:pt x="304" y="63"/>
                    </a:cubicBezTo>
                    <a:lnTo>
                      <a:pt x="304" y="63"/>
                    </a:lnTo>
                    <a:cubicBezTo>
                      <a:pt x="321" y="82"/>
                      <a:pt x="326" y="106"/>
                      <a:pt x="318" y="123"/>
                    </a:cubicBezTo>
                    <a:lnTo>
                      <a:pt x="318" y="123"/>
                    </a:lnTo>
                    <a:cubicBezTo>
                      <a:pt x="312" y="134"/>
                      <a:pt x="302" y="139"/>
                      <a:pt x="290" y="139"/>
                    </a:cubicBezTo>
                    <a:lnTo>
                      <a:pt x="290" y="139"/>
                    </a:lnTo>
                    <a:cubicBezTo>
                      <a:pt x="241" y="134"/>
                      <a:pt x="219" y="148"/>
                      <a:pt x="148" y="192"/>
                    </a:cubicBezTo>
                    <a:lnTo>
                      <a:pt x="131" y="202"/>
                    </a:lnTo>
                    <a:lnTo>
                      <a:pt x="131" y="202"/>
                    </a:lnTo>
                    <a:cubicBezTo>
                      <a:pt x="111" y="215"/>
                      <a:pt x="93" y="220"/>
                      <a:pt x="77" y="2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363">
                <a:extLst>
                  <a:ext uri="{FF2B5EF4-FFF2-40B4-BE49-F238E27FC236}">
                    <a16:creationId xmlns:a16="http://schemas.microsoft.com/office/drawing/2014/main" id="{58E37A73-9C81-4CB1-84F4-12A2854D6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4699" y="7984513"/>
                <a:ext cx="1906834" cy="1637567"/>
              </a:xfrm>
              <a:custGeom>
                <a:avLst/>
                <a:gdLst>
                  <a:gd name="T0" fmla="*/ 1529 w 1530"/>
                  <a:gd name="T1" fmla="*/ 332 h 1316"/>
                  <a:gd name="T2" fmla="*/ 1529 w 1530"/>
                  <a:gd name="T3" fmla="*/ 332 h 1316"/>
                  <a:gd name="T4" fmla="*/ 1526 w 1530"/>
                  <a:gd name="T5" fmla="*/ 337 h 1316"/>
                  <a:gd name="T6" fmla="*/ 1526 w 1530"/>
                  <a:gd name="T7" fmla="*/ 337 h 1316"/>
                  <a:gd name="T8" fmla="*/ 1503 w 1530"/>
                  <a:gd name="T9" fmla="*/ 376 h 1316"/>
                  <a:gd name="T10" fmla="*/ 1503 w 1530"/>
                  <a:gd name="T11" fmla="*/ 376 h 1316"/>
                  <a:gd name="T12" fmla="*/ 1237 w 1530"/>
                  <a:gd name="T13" fmla="*/ 812 h 1316"/>
                  <a:gd name="T14" fmla="*/ 1237 w 1530"/>
                  <a:gd name="T15" fmla="*/ 812 h 1316"/>
                  <a:gd name="T16" fmla="*/ 961 w 1530"/>
                  <a:gd name="T17" fmla="*/ 1243 h 1316"/>
                  <a:gd name="T18" fmla="*/ 961 w 1530"/>
                  <a:gd name="T19" fmla="*/ 1243 h 1316"/>
                  <a:gd name="T20" fmla="*/ 786 w 1530"/>
                  <a:gd name="T21" fmla="*/ 1267 h 1316"/>
                  <a:gd name="T22" fmla="*/ 20 w 1530"/>
                  <a:gd name="T23" fmla="*/ 1035 h 1316"/>
                  <a:gd name="T24" fmla="*/ 20 w 1530"/>
                  <a:gd name="T25" fmla="*/ 1035 h 1316"/>
                  <a:gd name="T26" fmla="*/ 0 w 1530"/>
                  <a:gd name="T27" fmla="*/ 1009 h 1316"/>
                  <a:gd name="T28" fmla="*/ 0 w 1530"/>
                  <a:gd name="T29" fmla="*/ 1009 h 1316"/>
                  <a:gd name="T30" fmla="*/ 0 w 1530"/>
                  <a:gd name="T31" fmla="*/ 1006 h 1316"/>
                  <a:gd name="T32" fmla="*/ 12 w 1530"/>
                  <a:gd name="T33" fmla="*/ 844 h 1316"/>
                  <a:gd name="T34" fmla="*/ 12 w 1530"/>
                  <a:gd name="T35" fmla="*/ 844 h 1316"/>
                  <a:gd name="T36" fmla="*/ 13 w 1530"/>
                  <a:gd name="T37" fmla="*/ 837 h 1316"/>
                  <a:gd name="T38" fmla="*/ 13 w 1530"/>
                  <a:gd name="T39" fmla="*/ 837 h 1316"/>
                  <a:gd name="T40" fmla="*/ 36 w 1530"/>
                  <a:gd name="T41" fmla="*/ 818 h 1316"/>
                  <a:gd name="T42" fmla="*/ 36 w 1530"/>
                  <a:gd name="T43" fmla="*/ 818 h 1316"/>
                  <a:gd name="T44" fmla="*/ 720 w 1530"/>
                  <a:gd name="T45" fmla="*/ 894 h 1316"/>
                  <a:gd name="T46" fmla="*/ 720 w 1530"/>
                  <a:gd name="T47" fmla="*/ 894 h 1316"/>
                  <a:gd name="T48" fmla="*/ 740 w 1530"/>
                  <a:gd name="T49" fmla="*/ 881 h 1316"/>
                  <a:gd name="T50" fmla="*/ 740 w 1530"/>
                  <a:gd name="T51" fmla="*/ 881 h 1316"/>
                  <a:gd name="T52" fmla="*/ 786 w 1530"/>
                  <a:gd name="T53" fmla="*/ 288 h 1316"/>
                  <a:gd name="T54" fmla="*/ 786 w 1530"/>
                  <a:gd name="T55" fmla="*/ 288 h 1316"/>
                  <a:gd name="T56" fmla="*/ 888 w 1530"/>
                  <a:gd name="T57" fmla="*/ 17 h 1316"/>
                  <a:gd name="T58" fmla="*/ 888 w 1530"/>
                  <a:gd name="T59" fmla="*/ 17 h 1316"/>
                  <a:gd name="T60" fmla="*/ 920 w 1530"/>
                  <a:gd name="T61" fmla="*/ 0 h 1316"/>
                  <a:gd name="T62" fmla="*/ 920 w 1530"/>
                  <a:gd name="T63" fmla="*/ 0 h 1316"/>
                  <a:gd name="T64" fmla="*/ 937 w 1530"/>
                  <a:gd name="T65" fmla="*/ 17 h 1316"/>
                  <a:gd name="T66" fmla="*/ 937 w 1530"/>
                  <a:gd name="T67" fmla="*/ 17 h 1316"/>
                  <a:gd name="T68" fmla="*/ 1529 w 1530"/>
                  <a:gd name="T69" fmla="*/ 332 h 1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530" h="1316">
                    <a:moveTo>
                      <a:pt x="1529" y="332"/>
                    </a:moveTo>
                    <a:lnTo>
                      <a:pt x="1529" y="332"/>
                    </a:lnTo>
                    <a:cubicBezTo>
                      <a:pt x="1528" y="333"/>
                      <a:pt x="1527" y="335"/>
                      <a:pt x="1526" y="337"/>
                    </a:cubicBezTo>
                    <a:lnTo>
                      <a:pt x="1526" y="337"/>
                    </a:lnTo>
                    <a:cubicBezTo>
                      <a:pt x="1519" y="348"/>
                      <a:pt x="1511" y="362"/>
                      <a:pt x="1503" y="376"/>
                    </a:cubicBezTo>
                    <a:lnTo>
                      <a:pt x="1503" y="376"/>
                    </a:lnTo>
                    <a:cubicBezTo>
                      <a:pt x="1444" y="474"/>
                      <a:pt x="1339" y="647"/>
                      <a:pt x="1237" y="812"/>
                    </a:cubicBezTo>
                    <a:lnTo>
                      <a:pt x="1237" y="812"/>
                    </a:lnTo>
                    <a:cubicBezTo>
                      <a:pt x="1112" y="1017"/>
                      <a:pt x="990" y="1211"/>
                      <a:pt x="961" y="1243"/>
                    </a:cubicBezTo>
                    <a:lnTo>
                      <a:pt x="961" y="1243"/>
                    </a:lnTo>
                    <a:cubicBezTo>
                      <a:pt x="898" y="1315"/>
                      <a:pt x="786" y="1267"/>
                      <a:pt x="786" y="1267"/>
                    </a:cubicBezTo>
                    <a:lnTo>
                      <a:pt x="20" y="1035"/>
                    </a:lnTo>
                    <a:lnTo>
                      <a:pt x="20" y="1035"/>
                    </a:lnTo>
                    <a:cubicBezTo>
                      <a:pt x="9" y="1031"/>
                      <a:pt x="0" y="1022"/>
                      <a:pt x="0" y="1009"/>
                    </a:cubicBezTo>
                    <a:lnTo>
                      <a:pt x="0" y="1009"/>
                    </a:lnTo>
                    <a:cubicBezTo>
                      <a:pt x="0" y="1009"/>
                      <a:pt x="0" y="1007"/>
                      <a:pt x="0" y="1006"/>
                    </a:cubicBezTo>
                    <a:lnTo>
                      <a:pt x="12" y="844"/>
                    </a:lnTo>
                    <a:lnTo>
                      <a:pt x="12" y="844"/>
                    </a:lnTo>
                    <a:cubicBezTo>
                      <a:pt x="12" y="842"/>
                      <a:pt x="13" y="839"/>
                      <a:pt x="13" y="837"/>
                    </a:cubicBezTo>
                    <a:lnTo>
                      <a:pt x="13" y="837"/>
                    </a:lnTo>
                    <a:cubicBezTo>
                      <a:pt x="17" y="827"/>
                      <a:pt x="26" y="820"/>
                      <a:pt x="36" y="818"/>
                    </a:cubicBezTo>
                    <a:lnTo>
                      <a:pt x="36" y="818"/>
                    </a:lnTo>
                    <a:cubicBezTo>
                      <a:pt x="346" y="777"/>
                      <a:pt x="644" y="869"/>
                      <a:pt x="720" y="894"/>
                    </a:cubicBezTo>
                    <a:lnTo>
                      <a:pt x="720" y="894"/>
                    </a:lnTo>
                    <a:cubicBezTo>
                      <a:pt x="729" y="898"/>
                      <a:pt x="739" y="891"/>
                      <a:pt x="740" y="881"/>
                    </a:cubicBezTo>
                    <a:lnTo>
                      <a:pt x="740" y="881"/>
                    </a:lnTo>
                    <a:cubicBezTo>
                      <a:pt x="746" y="811"/>
                      <a:pt x="766" y="558"/>
                      <a:pt x="786" y="288"/>
                    </a:cubicBezTo>
                    <a:lnTo>
                      <a:pt x="786" y="288"/>
                    </a:lnTo>
                    <a:cubicBezTo>
                      <a:pt x="798" y="122"/>
                      <a:pt x="846" y="49"/>
                      <a:pt x="888" y="17"/>
                    </a:cubicBezTo>
                    <a:lnTo>
                      <a:pt x="888" y="17"/>
                    </a:lnTo>
                    <a:cubicBezTo>
                      <a:pt x="900" y="9"/>
                      <a:pt x="911" y="3"/>
                      <a:pt x="920" y="0"/>
                    </a:cubicBezTo>
                    <a:lnTo>
                      <a:pt x="920" y="0"/>
                    </a:lnTo>
                    <a:cubicBezTo>
                      <a:pt x="926" y="5"/>
                      <a:pt x="931" y="11"/>
                      <a:pt x="937" y="17"/>
                    </a:cubicBezTo>
                    <a:lnTo>
                      <a:pt x="937" y="17"/>
                    </a:lnTo>
                    <a:cubicBezTo>
                      <a:pt x="1043" y="115"/>
                      <a:pt x="1368" y="327"/>
                      <a:pt x="1529" y="3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6" name="Freeform 364">
                <a:extLst>
                  <a:ext uri="{FF2B5EF4-FFF2-40B4-BE49-F238E27FC236}">
                    <a16:creationId xmlns:a16="http://schemas.microsoft.com/office/drawing/2014/main" id="{75EF5033-B8EB-42B2-842D-986D664D8C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3709" y="7973522"/>
                <a:ext cx="1928814" cy="1637567"/>
              </a:xfrm>
              <a:custGeom>
                <a:avLst/>
                <a:gdLst>
                  <a:gd name="T0" fmla="*/ 209 w 1547"/>
                  <a:gd name="T1" fmla="*/ 826 h 1315"/>
                  <a:gd name="T2" fmla="*/ 46 w 1547"/>
                  <a:gd name="T3" fmla="*/ 836 h 1315"/>
                  <a:gd name="T4" fmla="*/ 30 w 1547"/>
                  <a:gd name="T5" fmla="*/ 850 h 1315"/>
                  <a:gd name="T6" fmla="*/ 17 w 1547"/>
                  <a:gd name="T7" fmla="*/ 1017 h 1315"/>
                  <a:gd name="T8" fmla="*/ 17 w 1547"/>
                  <a:gd name="T9" fmla="*/ 1019 h 1315"/>
                  <a:gd name="T10" fmla="*/ 31 w 1547"/>
                  <a:gd name="T11" fmla="*/ 1037 h 1315"/>
                  <a:gd name="T12" fmla="*/ 798 w 1547"/>
                  <a:gd name="T13" fmla="*/ 1269 h 1315"/>
                  <a:gd name="T14" fmla="*/ 799 w 1547"/>
                  <a:gd name="T15" fmla="*/ 1269 h 1315"/>
                  <a:gd name="T16" fmla="*/ 964 w 1547"/>
                  <a:gd name="T17" fmla="*/ 1248 h 1315"/>
                  <a:gd name="T18" fmla="*/ 1239 w 1547"/>
                  <a:gd name="T19" fmla="*/ 818 h 1315"/>
                  <a:gd name="T20" fmla="*/ 1504 w 1547"/>
                  <a:gd name="T21" fmla="*/ 382 h 1315"/>
                  <a:gd name="T22" fmla="*/ 1524 w 1547"/>
                  <a:gd name="T23" fmla="*/ 350 h 1315"/>
                  <a:gd name="T24" fmla="*/ 941 w 1547"/>
                  <a:gd name="T25" fmla="*/ 33 h 1315"/>
                  <a:gd name="T26" fmla="*/ 927 w 1547"/>
                  <a:gd name="T27" fmla="*/ 19 h 1315"/>
                  <a:gd name="T28" fmla="*/ 902 w 1547"/>
                  <a:gd name="T29" fmla="*/ 34 h 1315"/>
                  <a:gd name="T30" fmla="*/ 803 w 1547"/>
                  <a:gd name="T31" fmla="*/ 299 h 1315"/>
                  <a:gd name="T32" fmla="*/ 758 w 1547"/>
                  <a:gd name="T33" fmla="*/ 885 h 1315"/>
                  <a:gd name="T34" fmla="*/ 758 w 1547"/>
                  <a:gd name="T35" fmla="*/ 892 h 1315"/>
                  <a:gd name="T36" fmla="*/ 747 w 1547"/>
                  <a:gd name="T37" fmla="*/ 910 h 1315"/>
                  <a:gd name="T38" fmla="*/ 727 w 1547"/>
                  <a:gd name="T39" fmla="*/ 912 h 1315"/>
                  <a:gd name="T40" fmla="*/ 875 w 1547"/>
                  <a:gd name="T41" fmla="*/ 1301 h 1315"/>
                  <a:gd name="T42" fmla="*/ 792 w 1547"/>
                  <a:gd name="T43" fmla="*/ 1285 h 1315"/>
                  <a:gd name="T44" fmla="*/ 26 w 1547"/>
                  <a:gd name="T45" fmla="*/ 1053 h 1315"/>
                  <a:gd name="T46" fmla="*/ 0 w 1547"/>
                  <a:gd name="T47" fmla="*/ 1020 h 1315"/>
                  <a:gd name="T48" fmla="*/ 13 w 1547"/>
                  <a:gd name="T49" fmla="*/ 853 h 1315"/>
                  <a:gd name="T50" fmla="*/ 14 w 1547"/>
                  <a:gd name="T51" fmla="*/ 845 h 1315"/>
                  <a:gd name="T52" fmla="*/ 44 w 1547"/>
                  <a:gd name="T53" fmla="*/ 820 h 1315"/>
                  <a:gd name="T54" fmla="*/ 732 w 1547"/>
                  <a:gd name="T55" fmla="*/ 897 h 1315"/>
                  <a:gd name="T56" fmla="*/ 738 w 1547"/>
                  <a:gd name="T57" fmla="*/ 896 h 1315"/>
                  <a:gd name="T58" fmla="*/ 741 w 1547"/>
                  <a:gd name="T59" fmla="*/ 891 h 1315"/>
                  <a:gd name="T60" fmla="*/ 742 w 1547"/>
                  <a:gd name="T61" fmla="*/ 883 h 1315"/>
                  <a:gd name="T62" fmla="*/ 787 w 1547"/>
                  <a:gd name="T63" fmla="*/ 297 h 1315"/>
                  <a:gd name="T64" fmla="*/ 892 w 1547"/>
                  <a:gd name="T65" fmla="*/ 21 h 1315"/>
                  <a:gd name="T66" fmla="*/ 926 w 1547"/>
                  <a:gd name="T67" fmla="*/ 2 h 1315"/>
                  <a:gd name="T68" fmla="*/ 936 w 1547"/>
                  <a:gd name="T69" fmla="*/ 4 h 1315"/>
                  <a:gd name="T70" fmla="*/ 953 w 1547"/>
                  <a:gd name="T71" fmla="*/ 21 h 1315"/>
                  <a:gd name="T72" fmla="*/ 1539 w 1547"/>
                  <a:gd name="T73" fmla="*/ 334 h 1315"/>
                  <a:gd name="T74" fmla="*/ 1545 w 1547"/>
                  <a:gd name="T75" fmla="*/ 338 h 1315"/>
                  <a:gd name="T76" fmla="*/ 1536 w 1547"/>
                  <a:gd name="T77" fmla="*/ 362 h 1315"/>
                  <a:gd name="T78" fmla="*/ 1518 w 1547"/>
                  <a:gd name="T79" fmla="*/ 390 h 1315"/>
                  <a:gd name="T80" fmla="*/ 1253 w 1547"/>
                  <a:gd name="T81" fmla="*/ 827 h 1315"/>
                  <a:gd name="T82" fmla="*/ 977 w 1547"/>
                  <a:gd name="T83" fmla="*/ 1259 h 1315"/>
                  <a:gd name="T84" fmla="*/ 875 w 1547"/>
                  <a:gd name="T85" fmla="*/ 1301 h 1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547" h="1315">
                    <a:moveTo>
                      <a:pt x="209" y="826"/>
                    </a:moveTo>
                    <a:lnTo>
                      <a:pt x="209" y="826"/>
                    </a:lnTo>
                    <a:cubicBezTo>
                      <a:pt x="156" y="826"/>
                      <a:pt x="101" y="829"/>
                      <a:pt x="46" y="836"/>
                    </a:cubicBezTo>
                    <a:lnTo>
                      <a:pt x="46" y="836"/>
                    </a:lnTo>
                    <a:cubicBezTo>
                      <a:pt x="39" y="838"/>
                      <a:pt x="33" y="843"/>
                      <a:pt x="30" y="850"/>
                    </a:cubicBezTo>
                    <a:lnTo>
                      <a:pt x="30" y="850"/>
                    </a:lnTo>
                    <a:cubicBezTo>
                      <a:pt x="30" y="852"/>
                      <a:pt x="30" y="853"/>
                      <a:pt x="30" y="855"/>
                    </a:cubicBezTo>
                    <a:lnTo>
                      <a:pt x="17" y="1017"/>
                    </a:lnTo>
                    <a:lnTo>
                      <a:pt x="17" y="1017"/>
                    </a:lnTo>
                    <a:cubicBezTo>
                      <a:pt x="17" y="1017"/>
                      <a:pt x="17" y="1018"/>
                      <a:pt x="17" y="1019"/>
                    </a:cubicBezTo>
                    <a:lnTo>
                      <a:pt x="17" y="1019"/>
                    </a:lnTo>
                    <a:cubicBezTo>
                      <a:pt x="18" y="1027"/>
                      <a:pt x="23" y="1034"/>
                      <a:pt x="31" y="1037"/>
                    </a:cubicBezTo>
                    <a:lnTo>
                      <a:pt x="798" y="1269"/>
                    </a:lnTo>
                    <a:lnTo>
                      <a:pt x="798" y="1269"/>
                    </a:lnTo>
                    <a:lnTo>
                      <a:pt x="799" y="1269"/>
                    </a:lnTo>
                    <a:lnTo>
                      <a:pt x="799" y="1269"/>
                    </a:lnTo>
                    <a:cubicBezTo>
                      <a:pt x="800" y="1270"/>
                      <a:pt x="905" y="1314"/>
                      <a:pt x="964" y="1248"/>
                    </a:cubicBezTo>
                    <a:lnTo>
                      <a:pt x="964" y="1248"/>
                    </a:lnTo>
                    <a:cubicBezTo>
                      <a:pt x="988" y="1221"/>
                      <a:pt x="1083" y="1073"/>
                      <a:pt x="1239" y="818"/>
                    </a:cubicBezTo>
                    <a:lnTo>
                      <a:pt x="1239" y="818"/>
                    </a:lnTo>
                    <a:cubicBezTo>
                      <a:pt x="1350" y="638"/>
                      <a:pt x="1461" y="453"/>
                      <a:pt x="1504" y="382"/>
                    </a:cubicBezTo>
                    <a:lnTo>
                      <a:pt x="1504" y="382"/>
                    </a:lnTo>
                    <a:cubicBezTo>
                      <a:pt x="1510" y="372"/>
                      <a:pt x="1516" y="362"/>
                      <a:pt x="1521" y="353"/>
                    </a:cubicBezTo>
                    <a:lnTo>
                      <a:pt x="1524" y="350"/>
                    </a:lnTo>
                    <a:lnTo>
                      <a:pt x="1524" y="350"/>
                    </a:lnTo>
                    <a:cubicBezTo>
                      <a:pt x="1353" y="333"/>
                      <a:pt x="1039" y="125"/>
                      <a:pt x="941" y="33"/>
                    </a:cubicBezTo>
                    <a:lnTo>
                      <a:pt x="941" y="33"/>
                    </a:lnTo>
                    <a:cubicBezTo>
                      <a:pt x="936" y="28"/>
                      <a:pt x="931" y="24"/>
                      <a:pt x="927" y="19"/>
                    </a:cubicBezTo>
                    <a:lnTo>
                      <a:pt x="927" y="19"/>
                    </a:lnTo>
                    <a:cubicBezTo>
                      <a:pt x="918" y="23"/>
                      <a:pt x="910" y="28"/>
                      <a:pt x="902" y="34"/>
                    </a:cubicBezTo>
                    <a:lnTo>
                      <a:pt x="902" y="34"/>
                    </a:lnTo>
                    <a:cubicBezTo>
                      <a:pt x="864" y="63"/>
                      <a:pt x="816" y="132"/>
                      <a:pt x="803" y="299"/>
                    </a:cubicBezTo>
                    <a:lnTo>
                      <a:pt x="803" y="299"/>
                    </a:lnTo>
                    <a:cubicBezTo>
                      <a:pt x="784" y="560"/>
                      <a:pt x="764" y="804"/>
                      <a:pt x="758" y="885"/>
                    </a:cubicBezTo>
                    <a:lnTo>
                      <a:pt x="758" y="892"/>
                    </a:lnTo>
                    <a:lnTo>
                      <a:pt x="758" y="892"/>
                    </a:lnTo>
                    <a:cubicBezTo>
                      <a:pt x="757" y="899"/>
                      <a:pt x="753" y="906"/>
                      <a:pt x="747" y="910"/>
                    </a:cubicBezTo>
                    <a:lnTo>
                      <a:pt x="747" y="910"/>
                    </a:lnTo>
                    <a:cubicBezTo>
                      <a:pt x="741" y="914"/>
                      <a:pt x="734" y="915"/>
                      <a:pt x="727" y="912"/>
                    </a:cubicBezTo>
                    <a:lnTo>
                      <a:pt x="727" y="912"/>
                    </a:lnTo>
                    <a:cubicBezTo>
                      <a:pt x="659" y="890"/>
                      <a:pt x="450" y="826"/>
                      <a:pt x="209" y="826"/>
                    </a:cubicBezTo>
                    <a:close/>
                    <a:moveTo>
                      <a:pt x="875" y="1301"/>
                    </a:moveTo>
                    <a:lnTo>
                      <a:pt x="875" y="1301"/>
                    </a:lnTo>
                    <a:cubicBezTo>
                      <a:pt x="833" y="1301"/>
                      <a:pt x="797" y="1287"/>
                      <a:pt x="792" y="1285"/>
                    </a:cubicBezTo>
                    <a:lnTo>
                      <a:pt x="26" y="1053"/>
                    </a:lnTo>
                    <a:lnTo>
                      <a:pt x="26" y="1053"/>
                    </a:lnTo>
                    <a:cubicBezTo>
                      <a:pt x="11" y="1049"/>
                      <a:pt x="1" y="1035"/>
                      <a:pt x="0" y="1020"/>
                    </a:cubicBezTo>
                    <a:lnTo>
                      <a:pt x="0" y="1020"/>
                    </a:lnTo>
                    <a:cubicBezTo>
                      <a:pt x="0" y="1019"/>
                      <a:pt x="0" y="1017"/>
                      <a:pt x="0" y="1016"/>
                    </a:cubicBezTo>
                    <a:lnTo>
                      <a:pt x="13" y="853"/>
                    </a:lnTo>
                    <a:lnTo>
                      <a:pt x="13" y="853"/>
                    </a:lnTo>
                    <a:cubicBezTo>
                      <a:pt x="13" y="850"/>
                      <a:pt x="14" y="848"/>
                      <a:pt x="14" y="845"/>
                    </a:cubicBezTo>
                    <a:lnTo>
                      <a:pt x="14" y="845"/>
                    </a:lnTo>
                    <a:cubicBezTo>
                      <a:pt x="19" y="832"/>
                      <a:pt x="30" y="822"/>
                      <a:pt x="44" y="820"/>
                    </a:cubicBezTo>
                    <a:lnTo>
                      <a:pt x="44" y="820"/>
                    </a:lnTo>
                    <a:cubicBezTo>
                      <a:pt x="353" y="780"/>
                      <a:pt x="649" y="868"/>
                      <a:pt x="732" y="897"/>
                    </a:cubicBezTo>
                    <a:lnTo>
                      <a:pt x="732" y="897"/>
                    </a:lnTo>
                    <a:cubicBezTo>
                      <a:pt x="735" y="897"/>
                      <a:pt x="737" y="896"/>
                      <a:pt x="738" y="896"/>
                    </a:cubicBezTo>
                    <a:lnTo>
                      <a:pt x="738" y="896"/>
                    </a:lnTo>
                    <a:cubicBezTo>
                      <a:pt x="740" y="895"/>
                      <a:pt x="741" y="893"/>
                      <a:pt x="741" y="891"/>
                    </a:cubicBezTo>
                    <a:lnTo>
                      <a:pt x="742" y="883"/>
                    </a:lnTo>
                    <a:lnTo>
                      <a:pt x="742" y="883"/>
                    </a:lnTo>
                    <a:cubicBezTo>
                      <a:pt x="748" y="803"/>
                      <a:pt x="767" y="559"/>
                      <a:pt x="787" y="297"/>
                    </a:cubicBezTo>
                    <a:lnTo>
                      <a:pt x="787" y="297"/>
                    </a:lnTo>
                    <a:cubicBezTo>
                      <a:pt x="797" y="159"/>
                      <a:pt x="833" y="65"/>
                      <a:pt x="892" y="21"/>
                    </a:cubicBezTo>
                    <a:lnTo>
                      <a:pt x="892" y="21"/>
                    </a:lnTo>
                    <a:cubicBezTo>
                      <a:pt x="903" y="13"/>
                      <a:pt x="915" y="6"/>
                      <a:pt x="926" y="2"/>
                    </a:cubicBezTo>
                    <a:lnTo>
                      <a:pt x="926" y="2"/>
                    </a:lnTo>
                    <a:cubicBezTo>
                      <a:pt x="930" y="0"/>
                      <a:pt x="933" y="1"/>
                      <a:pt x="936" y="4"/>
                    </a:cubicBezTo>
                    <a:lnTo>
                      <a:pt x="936" y="4"/>
                    </a:lnTo>
                    <a:cubicBezTo>
                      <a:pt x="941" y="10"/>
                      <a:pt x="946" y="16"/>
                      <a:pt x="953" y="21"/>
                    </a:cubicBezTo>
                    <a:lnTo>
                      <a:pt x="953" y="21"/>
                    </a:lnTo>
                    <a:cubicBezTo>
                      <a:pt x="1051" y="114"/>
                      <a:pt x="1375" y="328"/>
                      <a:pt x="1539" y="334"/>
                    </a:cubicBezTo>
                    <a:lnTo>
                      <a:pt x="1539" y="334"/>
                    </a:lnTo>
                    <a:cubicBezTo>
                      <a:pt x="1541" y="334"/>
                      <a:pt x="1544" y="336"/>
                      <a:pt x="1545" y="338"/>
                    </a:cubicBezTo>
                    <a:lnTo>
                      <a:pt x="1545" y="338"/>
                    </a:lnTo>
                    <a:cubicBezTo>
                      <a:pt x="1546" y="341"/>
                      <a:pt x="1546" y="344"/>
                      <a:pt x="1545" y="347"/>
                    </a:cubicBezTo>
                    <a:lnTo>
                      <a:pt x="1536" y="362"/>
                    </a:lnTo>
                    <a:lnTo>
                      <a:pt x="1536" y="362"/>
                    </a:lnTo>
                    <a:cubicBezTo>
                      <a:pt x="1530" y="370"/>
                      <a:pt x="1525" y="380"/>
                      <a:pt x="1518" y="390"/>
                    </a:cubicBezTo>
                    <a:lnTo>
                      <a:pt x="1518" y="390"/>
                    </a:lnTo>
                    <a:cubicBezTo>
                      <a:pt x="1476" y="461"/>
                      <a:pt x="1364" y="646"/>
                      <a:pt x="1253" y="827"/>
                    </a:cubicBezTo>
                    <a:lnTo>
                      <a:pt x="1253" y="827"/>
                    </a:lnTo>
                    <a:cubicBezTo>
                      <a:pt x="1094" y="1086"/>
                      <a:pt x="1001" y="1231"/>
                      <a:pt x="977" y="1259"/>
                    </a:cubicBezTo>
                    <a:lnTo>
                      <a:pt x="977" y="1259"/>
                    </a:lnTo>
                    <a:cubicBezTo>
                      <a:pt x="947" y="1292"/>
                      <a:pt x="909" y="1301"/>
                      <a:pt x="875" y="1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365">
                <a:extLst>
                  <a:ext uri="{FF2B5EF4-FFF2-40B4-BE49-F238E27FC236}">
                    <a16:creationId xmlns:a16="http://schemas.microsoft.com/office/drawing/2014/main" id="{1A1A6892-6541-47B3-9044-65C5ED9C1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8850" y="8407644"/>
                <a:ext cx="994628" cy="1747471"/>
              </a:xfrm>
              <a:custGeom>
                <a:avLst/>
                <a:gdLst>
                  <a:gd name="T0" fmla="*/ 452 w 800"/>
                  <a:gd name="T1" fmla="*/ 1380 h 1401"/>
                  <a:gd name="T2" fmla="*/ 452 w 800"/>
                  <a:gd name="T3" fmla="*/ 1380 h 1401"/>
                  <a:gd name="T4" fmla="*/ 419 w 800"/>
                  <a:gd name="T5" fmla="*/ 1400 h 1401"/>
                  <a:gd name="T6" fmla="*/ 265 w 800"/>
                  <a:gd name="T7" fmla="*/ 1400 h 1401"/>
                  <a:gd name="T8" fmla="*/ 265 w 800"/>
                  <a:gd name="T9" fmla="*/ 1400 h 1401"/>
                  <a:gd name="T10" fmla="*/ 243 w 800"/>
                  <a:gd name="T11" fmla="*/ 1393 h 1401"/>
                  <a:gd name="T12" fmla="*/ 243 w 800"/>
                  <a:gd name="T13" fmla="*/ 1393 h 1401"/>
                  <a:gd name="T14" fmla="*/ 227 w 800"/>
                  <a:gd name="T15" fmla="*/ 1354 h 1401"/>
                  <a:gd name="T16" fmla="*/ 357 w 800"/>
                  <a:gd name="T17" fmla="*/ 722 h 1401"/>
                  <a:gd name="T18" fmla="*/ 357 w 800"/>
                  <a:gd name="T19" fmla="*/ 722 h 1401"/>
                  <a:gd name="T20" fmla="*/ 341 w 800"/>
                  <a:gd name="T21" fmla="*/ 687 h 1401"/>
                  <a:gd name="T22" fmla="*/ 0 w 800"/>
                  <a:gd name="T23" fmla="*/ 475 h 1401"/>
                  <a:gd name="T24" fmla="*/ 0 w 800"/>
                  <a:gd name="T25" fmla="*/ 475 h 1401"/>
                  <a:gd name="T26" fmla="*/ 266 w 800"/>
                  <a:gd name="T27" fmla="*/ 39 h 1401"/>
                  <a:gd name="T28" fmla="*/ 266 w 800"/>
                  <a:gd name="T29" fmla="*/ 39 h 1401"/>
                  <a:gd name="T30" fmla="*/ 289 w 800"/>
                  <a:gd name="T31" fmla="*/ 0 h 1401"/>
                  <a:gd name="T32" fmla="*/ 289 w 800"/>
                  <a:gd name="T33" fmla="*/ 0 h 1401"/>
                  <a:gd name="T34" fmla="*/ 326 w 800"/>
                  <a:gd name="T35" fmla="*/ 43 h 1401"/>
                  <a:gd name="T36" fmla="*/ 326 w 800"/>
                  <a:gd name="T37" fmla="*/ 43 h 1401"/>
                  <a:gd name="T38" fmla="*/ 728 w 800"/>
                  <a:gd name="T39" fmla="*/ 580 h 1401"/>
                  <a:gd name="T40" fmla="*/ 728 w 800"/>
                  <a:gd name="T41" fmla="*/ 580 h 1401"/>
                  <a:gd name="T42" fmla="*/ 452 w 800"/>
                  <a:gd name="T43" fmla="*/ 1380 h 1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00" h="1401">
                    <a:moveTo>
                      <a:pt x="452" y="1380"/>
                    </a:moveTo>
                    <a:lnTo>
                      <a:pt x="452" y="1380"/>
                    </a:lnTo>
                    <a:cubicBezTo>
                      <a:pt x="445" y="1393"/>
                      <a:pt x="432" y="1400"/>
                      <a:pt x="419" y="1400"/>
                    </a:cubicBezTo>
                    <a:lnTo>
                      <a:pt x="265" y="1400"/>
                    </a:lnTo>
                    <a:lnTo>
                      <a:pt x="265" y="1400"/>
                    </a:lnTo>
                    <a:cubicBezTo>
                      <a:pt x="256" y="1400"/>
                      <a:pt x="249" y="1398"/>
                      <a:pt x="243" y="1393"/>
                    </a:cubicBezTo>
                    <a:lnTo>
                      <a:pt x="243" y="1393"/>
                    </a:lnTo>
                    <a:cubicBezTo>
                      <a:pt x="231" y="1385"/>
                      <a:pt x="225" y="1370"/>
                      <a:pt x="227" y="1354"/>
                    </a:cubicBezTo>
                    <a:lnTo>
                      <a:pt x="357" y="722"/>
                    </a:lnTo>
                    <a:lnTo>
                      <a:pt x="357" y="722"/>
                    </a:lnTo>
                    <a:cubicBezTo>
                      <a:pt x="360" y="708"/>
                      <a:pt x="353" y="694"/>
                      <a:pt x="341" y="687"/>
                    </a:cubicBezTo>
                    <a:lnTo>
                      <a:pt x="0" y="475"/>
                    </a:lnTo>
                    <a:lnTo>
                      <a:pt x="0" y="475"/>
                    </a:lnTo>
                    <a:cubicBezTo>
                      <a:pt x="102" y="310"/>
                      <a:pt x="207" y="137"/>
                      <a:pt x="266" y="39"/>
                    </a:cubicBezTo>
                    <a:lnTo>
                      <a:pt x="266" y="39"/>
                    </a:lnTo>
                    <a:cubicBezTo>
                      <a:pt x="274" y="25"/>
                      <a:pt x="282" y="11"/>
                      <a:pt x="289" y="0"/>
                    </a:cubicBezTo>
                    <a:lnTo>
                      <a:pt x="289" y="0"/>
                    </a:lnTo>
                    <a:cubicBezTo>
                      <a:pt x="300" y="14"/>
                      <a:pt x="313" y="28"/>
                      <a:pt x="326" y="43"/>
                    </a:cubicBezTo>
                    <a:lnTo>
                      <a:pt x="326" y="43"/>
                    </a:lnTo>
                    <a:cubicBezTo>
                      <a:pt x="462" y="200"/>
                      <a:pt x="675" y="457"/>
                      <a:pt x="728" y="580"/>
                    </a:cubicBezTo>
                    <a:lnTo>
                      <a:pt x="728" y="580"/>
                    </a:lnTo>
                    <a:cubicBezTo>
                      <a:pt x="799" y="744"/>
                      <a:pt x="513" y="1272"/>
                      <a:pt x="452" y="13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366">
                <a:extLst>
                  <a:ext uri="{FF2B5EF4-FFF2-40B4-BE49-F238E27FC236}">
                    <a16:creationId xmlns:a16="http://schemas.microsoft.com/office/drawing/2014/main" id="{DC1AD1C4-78F7-4F24-9457-61CFE9495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7860" y="8396654"/>
                <a:ext cx="1022106" cy="1769452"/>
              </a:xfrm>
              <a:custGeom>
                <a:avLst/>
                <a:gdLst>
                  <a:gd name="T0" fmla="*/ 461 w 819"/>
                  <a:gd name="T1" fmla="*/ 1389 h 1419"/>
                  <a:gd name="T2" fmla="*/ 461 w 819"/>
                  <a:gd name="T3" fmla="*/ 1389 h 1419"/>
                  <a:gd name="T4" fmla="*/ 21 w 819"/>
                  <a:gd name="T5" fmla="*/ 482 h 1419"/>
                  <a:gd name="T6" fmla="*/ 355 w 819"/>
                  <a:gd name="T7" fmla="*/ 689 h 1419"/>
                  <a:gd name="T8" fmla="*/ 355 w 819"/>
                  <a:gd name="T9" fmla="*/ 689 h 1419"/>
                  <a:gd name="T10" fmla="*/ 373 w 819"/>
                  <a:gd name="T11" fmla="*/ 733 h 1419"/>
                  <a:gd name="T12" fmla="*/ 245 w 819"/>
                  <a:gd name="T13" fmla="*/ 1365 h 1419"/>
                  <a:gd name="T14" fmla="*/ 245 w 819"/>
                  <a:gd name="T15" fmla="*/ 1365 h 1419"/>
                  <a:gd name="T16" fmla="*/ 257 w 819"/>
                  <a:gd name="T17" fmla="*/ 1395 h 1419"/>
                  <a:gd name="T18" fmla="*/ 257 w 819"/>
                  <a:gd name="T19" fmla="*/ 1395 h 1419"/>
                  <a:gd name="T20" fmla="*/ 274 w 819"/>
                  <a:gd name="T21" fmla="*/ 1401 h 1419"/>
                  <a:gd name="T22" fmla="*/ 428 w 819"/>
                  <a:gd name="T23" fmla="*/ 1401 h 1419"/>
                  <a:gd name="T24" fmla="*/ 428 w 819"/>
                  <a:gd name="T25" fmla="*/ 1401 h 1419"/>
                  <a:gd name="T26" fmla="*/ 454 w 819"/>
                  <a:gd name="T27" fmla="*/ 1386 h 1419"/>
                  <a:gd name="T28" fmla="*/ 454 w 819"/>
                  <a:gd name="T29" fmla="*/ 1386 h 1419"/>
                  <a:gd name="T30" fmla="*/ 729 w 819"/>
                  <a:gd name="T31" fmla="*/ 592 h 1419"/>
                  <a:gd name="T32" fmla="*/ 729 w 819"/>
                  <a:gd name="T33" fmla="*/ 592 h 1419"/>
                  <a:gd name="T34" fmla="*/ 329 w 819"/>
                  <a:gd name="T35" fmla="*/ 57 h 1419"/>
                  <a:gd name="T36" fmla="*/ 329 w 819"/>
                  <a:gd name="T37" fmla="*/ 57 h 1419"/>
                  <a:gd name="T38" fmla="*/ 300 w 819"/>
                  <a:gd name="T39" fmla="*/ 24 h 1419"/>
                  <a:gd name="T40" fmla="*/ 299 w 819"/>
                  <a:gd name="T41" fmla="*/ 23 h 1419"/>
                  <a:gd name="T42" fmla="*/ 299 w 819"/>
                  <a:gd name="T43" fmla="*/ 24 h 1419"/>
                  <a:gd name="T44" fmla="*/ 299 w 819"/>
                  <a:gd name="T45" fmla="*/ 24 h 1419"/>
                  <a:gd name="T46" fmla="*/ 281 w 819"/>
                  <a:gd name="T47" fmla="*/ 52 h 1419"/>
                  <a:gd name="T48" fmla="*/ 281 w 819"/>
                  <a:gd name="T49" fmla="*/ 52 h 1419"/>
                  <a:gd name="T50" fmla="*/ 21 w 819"/>
                  <a:gd name="T51" fmla="*/ 482 h 1419"/>
                  <a:gd name="T52" fmla="*/ 428 w 819"/>
                  <a:gd name="T53" fmla="*/ 1418 h 1419"/>
                  <a:gd name="T54" fmla="*/ 274 w 819"/>
                  <a:gd name="T55" fmla="*/ 1418 h 1419"/>
                  <a:gd name="T56" fmla="*/ 274 w 819"/>
                  <a:gd name="T57" fmla="*/ 1418 h 1419"/>
                  <a:gd name="T58" fmla="*/ 247 w 819"/>
                  <a:gd name="T59" fmla="*/ 1409 h 1419"/>
                  <a:gd name="T60" fmla="*/ 247 w 819"/>
                  <a:gd name="T61" fmla="*/ 1409 h 1419"/>
                  <a:gd name="T62" fmla="*/ 228 w 819"/>
                  <a:gd name="T63" fmla="*/ 1362 h 1419"/>
                  <a:gd name="T64" fmla="*/ 358 w 819"/>
                  <a:gd name="T65" fmla="*/ 730 h 1419"/>
                  <a:gd name="T66" fmla="*/ 358 w 819"/>
                  <a:gd name="T67" fmla="*/ 730 h 1419"/>
                  <a:gd name="T68" fmla="*/ 346 w 819"/>
                  <a:gd name="T69" fmla="*/ 703 h 1419"/>
                  <a:gd name="T70" fmla="*/ 5 w 819"/>
                  <a:gd name="T71" fmla="*/ 492 h 1419"/>
                  <a:gd name="T72" fmla="*/ 5 w 819"/>
                  <a:gd name="T73" fmla="*/ 492 h 1419"/>
                  <a:gd name="T74" fmla="*/ 2 w 819"/>
                  <a:gd name="T75" fmla="*/ 480 h 1419"/>
                  <a:gd name="T76" fmla="*/ 2 w 819"/>
                  <a:gd name="T77" fmla="*/ 480 h 1419"/>
                  <a:gd name="T78" fmla="*/ 267 w 819"/>
                  <a:gd name="T79" fmla="*/ 44 h 1419"/>
                  <a:gd name="T80" fmla="*/ 267 w 819"/>
                  <a:gd name="T81" fmla="*/ 44 h 1419"/>
                  <a:gd name="T82" fmla="*/ 284 w 819"/>
                  <a:gd name="T83" fmla="*/ 15 h 1419"/>
                  <a:gd name="T84" fmla="*/ 291 w 819"/>
                  <a:gd name="T85" fmla="*/ 5 h 1419"/>
                  <a:gd name="T86" fmla="*/ 291 w 819"/>
                  <a:gd name="T87" fmla="*/ 5 h 1419"/>
                  <a:gd name="T88" fmla="*/ 297 w 819"/>
                  <a:gd name="T89" fmla="*/ 0 h 1419"/>
                  <a:gd name="T90" fmla="*/ 297 w 819"/>
                  <a:gd name="T91" fmla="*/ 0 h 1419"/>
                  <a:gd name="T92" fmla="*/ 304 w 819"/>
                  <a:gd name="T93" fmla="*/ 4 h 1419"/>
                  <a:gd name="T94" fmla="*/ 312 w 819"/>
                  <a:gd name="T95" fmla="*/ 13 h 1419"/>
                  <a:gd name="T96" fmla="*/ 312 w 819"/>
                  <a:gd name="T97" fmla="*/ 13 h 1419"/>
                  <a:gd name="T98" fmla="*/ 342 w 819"/>
                  <a:gd name="T99" fmla="*/ 47 h 1419"/>
                  <a:gd name="T100" fmla="*/ 342 w 819"/>
                  <a:gd name="T101" fmla="*/ 47 h 1419"/>
                  <a:gd name="T102" fmla="*/ 744 w 819"/>
                  <a:gd name="T103" fmla="*/ 586 h 1419"/>
                  <a:gd name="T104" fmla="*/ 744 w 819"/>
                  <a:gd name="T105" fmla="*/ 586 h 1419"/>
                  <a:gd name="T106" fmla="*/ 469 w 819"/>
                  <a:gd name="T107" fmla="*/ 1394 h 1419"/>
                  <a:gd name="T108" fmla="*/ 469 w 819"/>
                  <a:gd name="T109" fmla="*/ 1394 h 1419"/>
                  <a:gd name="T110" fmla="*/ 469 w 819"/>
                  <a:gd name="T111" fmla="*/ 1394 h 1419"/>
                  <a:gd name="T112" fmla="*/ 469 w 819"/>
                  <a:gd name="T113" fmla="*/ 1394 h 1419"/>
                  <a:gd name="T114" fmla="*/ 428 w 819"/>
                  <a:gd name="T115" fmla="*/ 1418 h 1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819" h="1419">
                    <a:moveTo>
                      <a:pt x="461" y="1389"/>
                    </a:moveTo>
                    <a:lnTo>
                      <a:pt x="461" y="1389"/>
                    </a:lnTo>
                    <a:close/>
                    <a:moveTo>
                      <a:pt x="21" y="482"/>
                    </a:moveTo>
                    <a:lnTo>
                      <a:pt x="355" y="689"/>
                    </a:lnTo>
                    <a:lnTo>
                      <a:pt x="355" y="689"/>
                    </a:lnTo>
                    <a:cubicBezTo>
                      <a:pt x="370" y="698"/>
                      <a:pt x="377" y="716"/>
                      <a:pt x="373" y="733"/>
                    </a:cubicBezTo>
                    <a:lnTo>
                      <a:pt x="245" y="1365"/>
                    </a:lnTo>
                    <a:lnTo>
                      <a:pt x="245" y="1365"/>
                    </a:lnTo>
                    <a:cubicBezTo>
                      <a:pt x="242" y="1377"/>
                      <a:pt x="247" y="1388"/>
                      <a:pt x="257" y="1395"/>
                    </a:cubicBezTo>
                    <a:lnTo>
                      <a:pt x="257" y="1395"/>
                    </a:lnTo>
                    <a:cubicBezTo>
                      <a:pt x="262" y="1399"/>
                      <a:pt x="267" y="1401"/>
                      <a:pt x="274" y="1401"/>
                    </a:cubicBezTo>
                    <a:lnTo>
                      <a:pt x="428" y="1401"/>
                    </a:lnTo>
                    <a:lnTo>
                      <a:pt x="428" y="1401"/>
                    </a:lnTo>
                    <a:cubicBezTo>
                      <a:pt x="438" y="1401"/>
                      <a:pt x="449" y="1395"/>
                      <a:pt x="454" y="1386"/>
                    </a:cubicBezTo>
                    <a:lnTo>
                      <a:pt x="454" y="1386"/>
                    </a:lnTo>
                    <a:cubicBezTo>
                      <a:pt x="512" y="1281"/>
                      <a:pt x="799" y="753"/>
                      <a:pt x="729" y="592"/>
                    </a:cubicBezTo>
                    <a:lnTo>
                      <a:pt x="729" y="592"/>
                    </a:lnTo>
                    <a:cubicBezTo>
                      <a:pt x="676" y="469"/>
                      <a:pt x="456" y="205"/>
                      <a:pt x="329" y="57"/>
                    </a:cubicBezTo>
                    <a:lnTo>
                      <a:pt x="329" y="57"/>
                    </a:lnTo>
                    <a:cubicBezTo>
                      <a:pt x="319" y="46"/>
                      <a:pt x="309" y="35"/>
                      <a:pt x="300" y="24"/>
                    </a:cubicBezTo>
                    <a:lnTo>
                      <a:pt x="299" y="23"/>
                    </a:lnTo>
                    <a:lnTo>
                      <a:pt x="299" y="24"/>
                    </a:lnTo>
                    <a:lnTo>
                      <a:pt x="299" y="24"/>
                    </a:lnTo>
                    <a:cubicBezTo>
                      <a:pt x="293" y="32"/>
                      <a:pt x="288" y="42"/>
                      <a:pt x="281" y="52"/>
                    </a:cubicBezTo>
                    <a:lnTo>
                      <a:pt x="281" y="52"/>
                    </a:lnTo>
                    <a:cubicBezTo>
                      <a:pt x="239" y="123"/>
                      <a:pt x="130" y="304"/>
                      <a:pt x="21" y="482"/>
                    </a:cubicBezTo>
                    <a:close/>
                    <a:moveTo>
                      <a:pt x="428" y="1418"/>
                    </a:moveTo>
                    <a:lnTo>
                      <a:pt x="274" y="1418"/>
                    </a:lnTo>
                    <a:lnTo>
                      <a:pt x="274" y="1418"/>
                    </a:lnTo>
                    <a:cubicBezTo>
                      <a:pt x="264" y="1418"/>
                      <a:pt x="254" y="1414"/>
                      <a:pt x="247" y="1409"/>
                    </a:cubicBezTo>
                    <a:lnTo>
                      <a:pt x="247" y="1409"/>
                    </a:lnTo>
                    <a:cubicBezTo>
                      <a:pt x="232" y="1398"/>
                      <a:pt x="225" y="1380"/>
                      <a:pt x="228" y="1362"/>
                    </a:cubicBezTo>
                    <a:lnTo>
                      <a:pt x="358" y="730"/>
                    </a:lnTo>
                    <a:lnTo>
                      <a:pt x="358" y="730"/>
                    </a:lnTo>
                    <a:cubicBezTo>
                      <a:pt x="360" y="719"/>
                      <a:pt x="355" y="709"/>
                      <a:pt x="346" y="703"/>
                    </a:cubicBezTo>
                    <a:lnTo>
                      <a:pt x="5" y="492"/>
                    </a:lnTo>
                    <a:lnTo>
                      <a:pt x="5" y="492"/>
                    </a:lnTo>
                    <a:cubicBezTo>
                      <a:pt x="1" y="489"/>
                      <a:pt x="0" y="484"/>
                      <a:pt x="2" y="480"/>
                    </a:cubicBezTo>
                    <a:lnTo>
                      <a:pt x="2" y="480"/>
                    </a:lnTo>
                    <a:cubicBezTo>
                      <a:pt x="113" y="300"/>
                      <a:pt x="224" y="115"/>
                      <a:pt x="267" y="44"/>
                    </a:cubicBezTo>
                    <a:lnTo>
                      <a:pt x="267" y="44"/>
                    </a:lnTo>
                    <a:cubicBezTo>
                      <a:pt x="273" y="34"/>
                      <a:pt x="279" y="24"/>
                      <a:pt x="284" y="15"/>
                    </a:cubicBezTo>
                    <a:lnTo>
                      <a:pt x="291" y="5"/>
                    </a:lnTo>
                    <a:lnTo>
                      <a:pt x="291" y="5"/>
                    </a:lnTo>
                    <a:cubicBezTo>
                      <a:pt x="292" y="2"/>
                      <a:pt x="295" y="1"/>
                      <a:pt x="297" y="0"/>
                    </a:cubicBezTo>
                    <a:lnTo>
                      <a:pt x="297" y="0"/>
                    </a:lnTo>
                    <a:cubicBezTo>
                      <a:pt x="299" y="0"/>
                      <a:pt x="303" y="2"/>
                      <a:pt x="304" y="4"/>
                    </a:cubicBezTo>
                    <a:lnTo>
                      <a:pt x="312" y="13"/>
                    </a:lnTo>
                    <a:lnTo>
                      <a:pt x="312" y="13"/>
                    </a:lnTo>
                    <a:cubicBezTo>
                      <a:pt x="322" y="24"/>
                      <a:pt x="331" y="35"/>
                      <a:pt x="342" y="47"/>
                    </a:cubicBezTo>
                    <a:lnTo>
                      <a:pt x="342" y="47"/>
                    </a:lnTo>
                    <a:cubicBezTo>
                      <a:pt x="497" y="227"/>
                      <a:pt x="693" y="467"/>
                      <a:pt x="744" y="586"/>
                    </a:cubicBezTo>
                    <a:lnTo>
                      <a:pt x="744" y="586"/>
                    </a:lnTo>
                    <a:cubicBezTo>
                      <a:pt x="818" y="753"/>
                      <a:pt x="527" y="1288"/>
                      <a:pt x="469" y="1394"/>
                    </a:cubicBezTo>
                    <a:lnTo>
                      <a:pt x="469" y="1394"/>
                    </a:lnTo>
                    <a:lnTo>
                      <a:pt x="469" y="1394"/>
                    </a:lnTo>
                    <a:lnTo>
                      <a:pt x="469" y="1394"/>
                    </a:lnTo>
                    <a:cubicBezTo>
                      <a:pt x="460" y="1408"/>
                      <a:pt x="445" y="1418"/>
                      <a:pt x="428" y="14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9" name="Freeform 367">
                <a:extLst>
                  <a:ext uri="{FF2B5EF4-FFF2-40B4-BE49-F238E27FC236}">
                    <a16:creationId xmlns:a16="http://schemas.microsoft.com/office/drawing/2014/main" id="{0CE09D48-F946-43E7-8963-93B3243123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77123" y="10144125"/>
                <a:ext cx="241788" cy="137378"/>
              </a:xfrm>
              <a:custGeom>
                <a:avLst/>
                <a:gdLst>
                  <a:gd name="T0" fmla="*/ 195 w 196"/>
                  <a:gd name="T1" fmla="*/ 7 h 111"/>
                  <a:gd name="T2" fmla="*/ 183 w 196"/>
                  <a:gd name="T3" fmla="*/ 110 h 111"/>
                  <a:gd name="T4" fmla="*/ 0 w 196"/>
                  <a:gd name="T5" fmla="*/ 110 h 111"/>
                  <a:gd name="T6" fmla="*/ 33 w 196"/>
                  <a:gd name="T7" fmla="*/ 0 h 111"/>
                  <a:gd name="T8" fmla="*/ 33 w 196"/>
                  <a:gd name="T9" fmla="*/ 0 h 111"/>
                  <a:gd name="T10" fmla="*/ 55 w 196"/>
                  <a:gd name="T11" fmla="*/ 7 h 111"/>
                  <a:gd name="T12" fmla="*/ 195 w 196"/>
                  <a:gd name="T13" fmla="*/ 7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6" h="111">
                    <a:moveTo>
                      <a:pt x="195" y="7"/>
                    </a:moveTo>
                    <a:lnTo>
                      <a:pt x="183" y="110"/>
                    </a:lnTo>
                    <a:lnTo>
                      <a:pt x="0" y="110"/>
                    </a:lnTo>
                    <a:lnTo>
                      <a:pt x="33" y="0"/>
                    </a:lnTo>
                    <a:lnTo>
                      <a:pt x="33" y="0"/>
                    </a:lnTo>
                    <a:cubicBezTo>
                      <a:pt x="39" y="5"/>
                      <a:pt x="46" y="7"/>
                      <a:pt x="55" y="7"/>
                    </a:cubicBezTo>
                    <a:lnTo>
                      <a:pt x="195" y="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368">
                <a:extLst>
                  <a:ext uri="{FF2B5EF4-FFF2-40B4-BE49-F238E27FC236}">
                    <a16:creationId xmlns:a16="http://schemas.microsoft.com/office/drawing/2014/main" id="{B6282910-59FD-4D38-9216-6AC82C338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7668" y="10391407"/>
                <a:ext cx="670414" cy="126391"/>
              </a:xfrm>
              <a:custGeom>
                <a:avLst/>
                <a:gdLst>
                  <a:gd name="T0" fmla="*/ 534 w 536"/>
                  <a:gd name="T1" fmla="*/ 25 h 102"/>
                  <a:gd name="T2" fmla="*/ 534 w 536"/>
                  <a:gd name="T3" fmla="*/ 25 h 102"/>
                  <a:gd name="T4" fmla="*/ 530 w 536"/>
                  <a:gd name="T5" fmla="*/ 6 h 102"/>
                  <a:gd name="T6" fmla="*/ 530 w 536"/>
                  <a:gd name="T7" fmla="*/ 6 h 102"/>
                  <a:gd name="T8" fmla="*/ 522 w 536"/>
                  <a:gd name="T9" fmla="*/ 0 h 102"/>
                  <a:gd name="T10" fmla="*/ 7 w 536"/>
                  <a:gd name="T11" fmla="*/ 21 h 102"/>
                  <a:gd name="T12" fmla="*/ 7 w 536"/>
                  <a:gd name="T13" fmla="*/ 21 h 102"/>
                  <a:gd name="T14" fmla="*/ 2 w 536"/>
                  <a:gd name="T15" fmla="*/ 24 h 102"/>
                  <a:gd name="T16" fmla="*/ 2 w 536"/>
                  <a:gd name="T17" fmla="*/ 24 h 102"/>
                  <a:gd name="T18" fmla="*/ 0 w 536"/>
                  <a:gd name="T19" fmla="*/ 30 h 102"/>
                  <a:gd name="T20" fmla="*/ 0 w 536"/>
                  <a:gd name="T21" fmla="*/ 30 h 102"/>
                  <a:gd name="T22" fmla="*/ 17 w 536"/>
                  <a:gd name="T23" fmla="*/ 84 h 102"/>
                  <a:gd name="T24" fmla="*/ 17 w 536"/>
                  <a:gd name="T25" fmla="*/ 84 h 102"/>
                  <a:gd name="T26" fmla="*/ 47 w 536"/>
                  <a:gd name="T27" fmla="*/ 101 h 102"/>
                  <a:gd name="T28" fmla="*/ 47 w 536"/>
                  <a:gd name="T29" fmla="*/ 101 h 102"/>
                  <a:gd name="T30" fmla="*/ 50 w 536"/>
                  <a:gd name="T31" fmla="*/ 101 h 102"/>
                  <a:gd name="T32" fmla="*/ 493 w 536"/>
                  <a:gd name="T33" fmla="*/ 72 h 102"/>
                  <a:gd name="T34" fmla="*/ 493 w 536"/>
                  <a:gd name="T35" fmla="*/ 72 h 102"/>
                  <a:gd name="T36" fmla="*/ 524 w 536"/>
                  <a:gd name="T37" fmla="*/ 57 h 102"/>
                  <a:gd name="T38" fmla="*/ 524 w 536"/>
                  <a:gd name="T39" fmla="*/ 57 h 102"/>
                  <a:gd name="T40" fmla="*/ 534 w 536"/>
                  <a:gd name="T41" fmla="*/ 25 h 1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36" h="102">
                    <a:moveTo>
                      <a:pt x="534" y="25"/>
                    </a:moveTo>
                    <a:lnTo>
                      <a:pt x="534" y="25"/>
                    </a:lnTo>
                    <a:cubicBezTo>
                      <a:pt x="534" y="19"/>
                      <a:pt x="532" y="12"/>
                      <a:pt x="530" y="6"/>
                    </a:cubicBezTo>
                    <a:lnTo>
                      <a:pt x="530" y="6"/>
                    </a:lnTo>
                    <a:cubicBezTo>
                      <a:pt x="529" y="2"/>
                      <a:pt x="526" y="0"/>
                      <a:pt x="522" y="0"/>
                    </a:cubicBezTo>
                    <a:lnTo>
                      <a:pt x="7" y="21"/>
                    </a:lnTo>
                    <a:lnTo>
                      <a:pt x="7" y="21"/>
                    </a:lnTo>
                    <a:cubicBezTo>
                      <a:pt x="6" y="21"/>
                      <a:pt x="3" y="22"/>
                      <a:pt x="2" y="24"/>
                    </a:cubicBezTo>
                    <a:lnTo>
                      <a:pt x="2" y="24"/>
                    </a:lnTo>
                    <a:cubicBezTo>
                      <a:pt x="0" y="25"/>
                      <a:pt x="0" y="27"/>
                      <a:pt x="0" y="30"/>
                    </a:cubicBezTo>
                    <a:lnTo>
                      <a:pt x="0" y="30"/>
                    </a:lnTo>
                    <a:cubicBezTo>
                      <a:pt x="1" y="50"/>
                      <a:pt x="6" y="68"/>
                      <a:pt x="17" y="84"/>
                    </a:cubicBezTo>
                    <a:lnTo>
                      <a:pt x="17" y="84"/>
                    </a:lnTo>
                    <a:cubicBezTo>
                      <a:pt x="23" y="94"/>
                      <a:pt x="35" y="101"/>
                      <a:pt x="47" y="101"/>
                    </a:cubicBezTo>
                    <a:lnTo>
                      <a:pt x="47" y="101"/>
                    </a:lnTo>
                    <a:cubicBezTo>
                      <a:pt x="48" y="101"/>
                      <a:pt x="49" y="101"/>
                      <a:pt x="50" y="101"/>
                    </a:cubicBezTo>
                    <a:lnTo>
                      <a:pt x="493" y="72"/>
                    </a:lnTo>
                    <a:lnTo>
                      <a:pt x="493" y="72"/>
                    </a:lnTo>
                    <a:cubicBezTo>
                      <a:pt x="505" y="71"/>
                      <a:pt x="516" y="66"/>
                      <a:pt x="524" y="57"/>
                    </a:cubicBezTo>
                    <a:lnTo>
                      <a:pt x="524" y="57"/>
                    </a:lnTo>
                    <a:cubicBezTo>
                      <a:pt x="531" y="48"/>
                      <a:pt x="535" y="37"/>
                      <a:pt x="534" y="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369">
                <a:extLst>
                  <a:ext uri="{FF2B5EF4-FFF2-40B4-BE49-F238E27FC236}">
                    <a16:creationId xmlns:a16="http://schemas.microsoft.com/office/drawing/2014/main" id="{2E84459F-6629-496E-87E5-A23B924A1B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3161" y="10281503"/>
                <a:ext cx="648433" cy="148372"/>
              </a:xfrm>
              <a:custGeom>
                <a:avLst/>
                <a:gdLst>
                  <a:gd name="T0" fmla="*/ 518 w 519"/>
                  <a:gd name="T1" fmla="*/ 99 h 120"/>
                  <a:gd name="T2" fmla="*/ 3 w 519"/>
                  <a:gd name="T3" fmla="*/ 119 h 120"/>
                  <a:gd name="T4" fmla="*/ 3 w 519"/>
                  <a:gd name="T5" fmla="*/ 119 h 120"/>
                  <a:gd name="T6" fmla="*/ 37 w 519"/>
                  <a:gd name="T7" fmla="*/ 0 h 120"/>
                  <a:gd name="T8" fmla="*/ 220 w 519"/>
                  <a:gd name="T9" fmla="*/ 0 h 120"/>
                  <a:gd name="T10" fmla="*/ 395 w 519"/>
                  <a:gd name="T11" fmla="*/ 48 h 120"/>
                  <a:gd name="T12" fmla="*/ 395 w 519"/>
                  <a:gd name="T13" fmla="*/ 48 h 120"/>
                  <a:gd name="T14" fmla="*/ 518 w 519"/>
                  <a:gd name="T15" fmla="*/ 9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9" h="120">
                    <a:moveTo>
                      <a:pt x="518" y="99"/>
                    </a:moveTo>
                    <a:lnTo>
                      <a:pt x="3" y="119"/>
                    </a:lnTo>
                    <a:lnTo>
                      <a:pt x="3" y="119"/>
                    </a:lnTo>
                    <a:cubicBezTo>
                      <a:pt x="0" y="60"/>
                      <a:pt x="37" y="0"/>
                      <a:pt x="37" y="0"/>
                    </a:cubicBezTo>
                    <a:lnTo>
                      <a:pt x="220" y="0"/>
                    </a:lnTo>
                    <a:lnTo>
                      <a:pt x="395" y="48"/>
                    </a:lnTo>
                    <a:lnTo>
                      <a:pt x="395" y="48"/>
                    </a:lnTo>
                    <a:cubicBezTo>
                      <a:pt x="478" y="48"/>
                      <a:pt x="508" y="73"/>
                      <a:pt x="518" y="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370">
                <a:extLst>
                  <a:ext uri="{FF2B5EF4-FFF2-40B4-BE49-F238E27FC236}">
                    <a16:creationId xmlns:a16="http://schemas.microsoft.com/office/drawing/2014/main" id="{3E5BB8E4-137F-4FD2-BF7F-4DCCC2247F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22171" y="10270513"/>
                <a:ext cx="670414" cy="170353"/>
              </a:xfrm>
              <a:custGeom>
                <a:avLst/>
                <a:gdLst>
                  <a:gd name="T0" fmla="*/ 51 w 536"/>
                  <a:gd name="T1" fmla="*/ 17 h 136"/>
                  <a:gd name="T2" fmla="*/ 51 w 536"/>
                  <a:gd name="T3" fmla="*/ 17 h 136"/>
                  <a:gd name="T4" fmla="*/ 20 w 536"/>
                  <a:gd name="T5" fmla="*/ 118 h 136"/>
                  <a:gd name="T6" fmla="*/ 513 w 536"/>
                  <a:gd name="T7" fmla="*/ 99 h 136"/>
                  <a:gd name="T8" fmla="*/ 513 w 536"/>
                  <a:gd name="T9" fmla="*/ 99 h 136"/>
                  <a:gd name="T10" fmla="*/ 404 w 536"/>
                  <a:gd name="T11" fmla="*/ 65 h 136"/>
                  <a:gd name="T12" fmla="*/ 404 w 536"/>
                  <a:gd name="T13" fmla="*/ 65 h 136"/>
                  <a:gd name="T14" fmla="*/ 402 w 536"/>
                  <a:gd name="T15" fmla="*/ 65 h 136"/>
                  <a:gd name="T16" fmla="*/ 228 w 536"/>
                  <a:gd name="T17" fmla="*/ 17 h 136"/>
                  <a:gd name="T18" fmla="*/ 51 w 536"/>
                  <a:gd name="T19" fmla="*/ 17 h 136"/>
                  <a:gd name="T20" fmla="*/ 12 w 536"/>
                  <a:gd name="T21" fmla="*/ 135 h 136"/>
                  <a:gd name="T22" fmla="*/ 12 w 536"/>
                  <a:gd name="T23" fmla="*/ 135 h 136"/>
                  <a:gd name="T24" fmla="*/ 4 w 536"/>
                  <a:gd name="T25" fmla="*/ 128 h 136"/>
                  <a:gd name="T26" fmla="*/ 4 w 536"/>
                  <a:gd name="T27" fmla="*/ 128 h 136"/>
                  <a:gd name="T28" fmla="*/ 39 w 536"/>
                  <a:gd name="T29" fmla="*/ 4 h 136"/>
                  <a:gd name="T30" fmla="*/ 39 w 536"/>
                  <a:gd name="T31" fmla="*/ 4 h 136"/>
                  <a:gd name="T32" fmla="*/ 46 w 536"/>
                  <a:gd name="T33" fmla="*/ 0 h 136"/>
                  <a:gd name="T34" fmla="*/ 229 w 536"/>
                  <a:gd name="T35" fmla="*/ 0 h 136"/>
                  <a:gd name="T36" fmla="*/ 229 w 536"/>
                  <a:gd name="T37" fmla="*/ 0 h 136"/>
                  <a:gd name="T38" fmla="*/ 232 w 536"/>
                  <a:gd name="T39" fmla="*/ 0 h 136"/>
                  <a:gd name="T40" fmla="*/ 406 w 536"/>
                  <a:gd name="T41" fmla="*/ 48 h 136"/>
                  <a:gd name="T42" fmla="*/ 406 w 536"/>
                  <a:gd name="T43" fmla="*/ 48 h 136"/>
                  <a:gd name="T44" fmla="*/ 534 w 536"/>
                  <a:gd name="T45" fmla="*/ 104 h 136"/>
                  <a:gd name="T46" fmla="*/ 534 w 536"/>
                  <a:gd name="T47" fmla="*/ 104 h 136"/>
                  <a:gd name="T48" fmla="*/ 533 w 536"/>
                  <a:gd name="T49" fmla="*/ 111 h 136"/>
                  <a:gd name="T50" fmla="*/ 533 w 536"/>
                  <a:gd name="T51" fmla="*/ 111 h 136"/>
                  <a:gd name="T52" fmla="*/ 527 w 536"/>
                  <a:gd name="T53" fmla="*/ 115 h 136"/>
                  <a:gd name="T54" fmla="*/ 12 w 536"/>
                  <a:gd name="T55" fmla="*/ 13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36" h="136">
                    <a:moveTo>
                      <a:pt x="51" y="17"/>
                    </a:moveTo>
                    <a:lnTo>
                      <a:pt x="51" y="17"/>
                    </a:lnTo>
                    <a:cubicBezTo>
                      <a:pt x="43" y="30"/>
                      <a:pt x="20" y="74"/>
                      <a:pt x="20" y="118"/>
                    </a:cubicBezTo>
                    <a:lnTo>
                      <a:pt x="513" y="99"/>
                    </a:lnTo>
                    <a:lnTo>
                      <a:pt x="513" y="99"/>
                    </a:lnTo>
                    <a:cubicBezTo>
                      <a:pt x="497" y="76"/>
                      <a:pt x="460" y="65"/>
                      <a:pt x="404" y="65"/>
                    </a:cubicBezTo>
                    <a:lnTo>
                      <a:pt x="404" y="65"/>
                    </a:lnTo>
                    <a:cubicBezTo>
                      <a:pt x="404" y="65"/>
                      <a:pt x="403" y="65"/>
                      <a:pt x="402" y="65"/>
                    </a:cubicBezTo>
                    <a:lnTo>
                      <a:pt x="228" y="17"/>
                    </a:lnTo>
                    <a:lnTo>
                      <a:pt x="51" y="17"/>
                    </a:lnTo>
                    <a:close/>
                    <a:moveTo>
                      <a:pt x="12" y="135"/>
                    </a:moveTo>
                    <a:lnTo>
                      <a:pt x="12" y="135"/>
                    </a:lnTo>
                    <a:cubicBezTo>
                      <a:pt x="8" y="135"/>
                      <a:pt x="4" y="132"/>
                      <a:pt x="4" y="128"/>
                    </a:cubicBezTo>
                    <a:lnTo>
                      <a:pt x="4" y="128"/>
                    </a:lnTo>
                    <a:cubicBezTo>
                      <a:pt x="0" y="66"/>
                      <a:pt x="37" y="7"/>
                      <a:pt x="39" y="4"/>
                    </a:cubicBezTo>
                    <a:lnTo>
                      <a:pt x="39" y="4"/>
                    </a:lnTo>
                    <a:cubicBezTo>
                      <a:pt x="41" y="2"/>
                      <a:pt x="43" y="0"/>
                      <a:pt x="46" y="0"/>
                    </a:cubicBezTo>
                    <a:lnTo>
                      <a:pt x="229" y="0"/>
                    </a:lnTo>
                    <a:lnTo>
                      <a:pt x="229" y="0"/>
                    </a:lnTo>
                    <a:cubicBezTo>
                      <a:pt x="230" y="0"/>
                      <a:pt x="230" y="0"/>
                      <a:pt x="232" y="0"/>
                    </a:cubicBezTo>
                    <a:lnTo>
                      <a:pt x="406" y="48"/>
                    </a:lnTo>
                    <a:lnTo>
                      <a:pt x="406" y="48"/>
                    </a:lnTo>
                    <a:cubicBezTo>
                      <a:pt x="477" y="48"/>
                      <a:pt x="520" y="67"/>
                      <a:pt x="534" y="104"/>
                    </a:cubicBezTo>
                    <a:lnTo>
                      <a:pt x="534" y="104"/>
                    </a:lnTo>
                    <a:cubicBezTo>
                      <a:pt x="535" y="106"/>
                      <a:pt x="534" y="109"/>
                      <a:pt x="533" y="111"/>
                    </a:cubicBezTo>
                    <a:lnTo>
                      <a:pt x="533" y="111"/>
                    </a:lnTo>
                    <a:cubicBezTo>
                      <a:pt x="532" y="114"/>
                      <a:pt x="530" y="115"/>
                      <a:pt x="527" y="115"/>
                    </a:cubicBezTo>
                    <a:lnTo>
                      <a:pt x="12" y="13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371">
                <a:extLst>
                  <a:ext uri="{FF2B5EF4-FFF2-40B4-BE49-F238E27FC236}">
                    <a16:creationId xmlns:a16="http://schemas.microsoft.com/office/drawing/2014/main" id="{CD161E12-3833-47F4-811A-FD3660052D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2815" y="9028599"/>
                <a:ext cx="148372" cy="214314"/>
              </a:xfrm>
              <a:custGeom>
                <a:avLst/>
                <a:gdLst>
                  <a:gd name="T0" fmla="*/ 118 w 119"/>
                  <a:gd name="T1" fmla="*/ 0 h 173"/>
                  <a:gd name="T2" fmla="*/ 118 w 119"/>
                  <a:gd name="T3" fmla="*/ 0 h 173"/>
                  <a:gd name="T4" fmla="*/ 117 w 119"/>
                  <a:gd name="T5" fmla="*/ 7 h 173"/>
                  <a:gd name="T6" fmla="*/ 105 w 119"/>
                  <a:gd name="T7" fmla="*/ 169 h 173"/>
                  <a:gd name="T8" fmla="*/ 105 w 119"/>
                  <a:gd name="T9" fmla="*/ 169 h 173"/>
                  <a:gd name="T10" fmla="*/ 105 w 119"/>
                  <a:gd name="T11" fmla="*/ 172 h 173"/>
                  <a:gd name="T12" fmla="*/ 0 w 119"/>
                  <a:gd name="T13" fmla="*/ 167 h 173"/>
                  <a:gd name="T14" fmla="*/ 16 w 119"/>
                  <a:gd name="T15" fmla="*/ 0 h 173"/>
                  <a:gd name="T16" fmla="*/ 118 w 119"/>
                  <a:gd name="T17" fmla="*/ 0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9" h="173">
                    <a:moveTo>
                      <a:pt x="118" y="0"/>
                    </a:moveTo>
                    <a:lnTo>
                      <a:pt x="118" y="0"/>
                    </a:lnTo>
                    <a:cubicBezTo>
                      <a:pt x="118" y="2"/>
                      <a:pt x="117" y="5"/>
                      <a:pt x="117" y="7"/>
                    </a:cubicBezTo>
                    <a:lnTo>
                      <a:pt x="105" y="169"/>
                    </a:lnTo>
                    <a:lnTo>
                      <a:pt x="105" y="169"/>
                    </a:lnTo>
                    <a:cubicBezTo>
                      <a:pt x="105" y="170"/>
                      <a:pt x="105" y="172"/>
                      <a:pt x="105" y="172"/>
                    </a:cubicBezTo>
                    <a:lnTo>
                      <a:pt x="0" y="167"/>
                    </a:lnTo>
                    <a:lnTo>
                      <a:pt x="16" y="0"/>
                    </a:lnTo>
                    <a:lnTo>
                      <a:pt x="118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372">
                <a:extLst>
                  <a:ext uri="{FF2B5EF4-FFF2-40B4-BE49-F238E27FC236}">
                    <a16:creationId xmlns:a16="http://schemas.microsoft.com/office/drawing/2014/main" id="{B627F7CA-EC04-412B-BF2F-D2F2F3444B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5725" y="8896715"/>
                <a:ext cx="417635" cy="686901"/>
              </a:xfrm>
              <a:custGeom>
                <a:avLst/>
                <a:gdLst>
                  <a:gd name="T0" fmla="*/ 333 w 335"/>
                  <a:gd name="T1" fmla="*/ 24 h 553"/>
                  <a:gd name="T2" fmla="*/ 333 w 335"/>
                  <a:gd name="T3" fmla="*/ 24 h 553"/>
                  <a:gd name="T4" fmla="*/ 330 w 335"/>
                  <a:gd name="T5" fmla="*/ 19 h 553"/>
                  <a:gd name="T6" fmla="*/ 330 w 335"/>
                  <a:gd name="T7" fmla="*/ 19 h 553"/>
                  <a:gd name="T8" fmla="*/ 270 w 335"/>
                  <a:gd name="T9" fmla="*/ 1 h 553"/>
                  <a:gd name="T10" fmla="*/ 270 w 335"/>
                  <a:gd name="T11" fmla="*/ 1 h 553"/>
                  <a:gd name="T12" fmla="*/ 222 w 335"/>
                  <a:gd name="T13" fmla="*/ 27 h 553"/>
                  <a:gd name="T14" fmla="*/ 11 w 335"/>
                  <a:gd name="T15" fmla="*/ 396 h 553"/>
                  <a:gd name="T16" fmla="*/ 11 w 335"/>
                  <a:gd name="T17" fmla="*/ 396 h 553"/>
                  <a:gd name="T18" fmla="*/ 0 w 335"/>
                  <a:gd name="T19" fmla="*/ 439 h 553"/>
                  <a:gd name="T20" fmla="*/ 0 w 335"/>
                  <a:gd name="T21" fmla="*/ 439 h 553"/>
                  <a:gd name="T22" fmla="*/ 71 w 335"/>
                  <a:gd name="T23" fmla="*/ 551 h 553"/>
                  <a:gd name="T24" fmla="*/ 71 w 335"/>
                  <a:gd name="T25" fmla="*/ 551 h 553"/>
                  <a:gd name="T26" fmla="*/ 74 w 335"/>
                  <a:gd name="T27" fmla="*/ 552 h 553"/>
                  <a:gd name="T28" fmla="*/ 74 w 335"/>
                  <a:gd name="T29" fmla="*/ 552 h 553"/>
                  <a:gd name="T30" fmla="*/ 79 w 335"/>
                  <a:gd name="T31" fmla="*/ 550 h 553"/>
                  <a:gd name="T32" fmla="*/ 79 w 335"/>
                  <a:gd name="T33" fmla="*/ 550 h 553"/>
                  <a:gd name="T34" fmla="*/ 83 w 335"/>
                  <a:gd name="T35" fmla="*/ 543 h 553"/>
                  <a:gd name="T36" fmla="*/ 79 w 335"/>
                  <a:gd name="T37" fmla="*/ 511 h 553"/>
                  <a:gd name="T38" fmla="*/ 79 w 335"/>
                  <a:gd name="T39" fmla="*/ 511 h 553"/>
                  <a:gd name="T40" fmla="*/ 98 w 335"/>
                  <a:gd name="T41" fmla="*/ 426 h 553"/>
                  <a:gd name="T42" fmla="*/ 333 w 335"/>
                  <a:gd name="T43" fmla="*/ 31 h 553"/>
                  <a:gd name="T44" fmla="*/ 333 w 335"/>
                  <a:gd name="T45" fmla="*/ 31 h 553"/>
                  <a:gd name="T46" fmla="*/ 333 w 335"/>
                  <a:gd name="T47" fmla="*/ 24 h 5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35" h="553">
                    <a:moveTo>
                      <a:pt x="333" y="24"/>
                    </a:moveTo>
                    <a:lnTo>
                      <a:pt x="333" y="24"/>
                    </a:lnTo>
                    <a:cubicBezTo>
                      <a:pt x="333" y="22"/>
                      <a:pt x="331" y="20"/>
                      <a:pt x="330" y="19"/>
                    </a:cubicBezTo>
                    <a:lnTo>
                      <a:pt x="330" y="19"/>
                    </a:lnTo>
                    <a:cubicBezTo>
                      <a:pt x="311" y="9"/>
                      <a:pt x="292" y="3"/>
                      <a:pt x="270" y="1"/>
                    </a:cubicBezTo>
                    <a:lnTo>
                      <a:pt x="270" y="1"/>
                    </a:lnTo>
                    <a:cubicBezTo>
                      <a:pt x="250" y="0"/>
                      <a:pt x="232" y="10"/>
                      <a:pt x="222" y="27"/>
                    </a:cubicBezTo>
                    <a:lnTo>
                      <a:pt x="11" y="396"/>
                    </a:lnTo>
                    <a:lnTo>
                      <a:pt x="11" y="396"/>
                    </a:lnTo>
                    <a:cubicBezTo>
                      <a:pt x="4" y="410"/>
                      <a:pt x="0" y="424"/>
                      <a:pt x="0" y="439"/>
                    </a:cubicBezTo>
                    <a:lnTo>
                      <a:pt x="0" y="439"/>
                    </a:lnTo>
                    <a:cubicBezTo>
                      <a:pt x="1" y="470"/>
                      <a:pt x="11" y="527"/>
                      <a:pt x="71" y="551"/>
                    </a:cubicBezTo>
                    <a:lnTo>
                      <a:pt x="71" y="551"/>
                    </a:lnTo>
                    <a:cubicBezTo>
                      <a:pt x="72" y="551"/>
                      <a:pt x="73" y="552"/>
                      <a:pt x="74" y="552"/>
                    </a:cubicBezTo>
                    <a:lnTo>
                      <a:pt x="74" y="552"/>
                    </a:lnTo>
                    <a:cubicBezTo>
                      <a:pt x="76" y="552"/>
                      <a:pt x="78" y="551"/>
                      <a:pt x="79" y="550"/>
                    </a:cubicBezTo>
                    <a:lnTo>
                      <a:pt x="79" y="550"/>
                    </a:lnTo>
                    <a:cubicBezTo>
                      <a:pt x="81" y="548"/>
                      <a:pt x="83" y="545"/>
                      <a:pt x="83" y="543"/>
                    </a:cubicBezTo>
                    <a:lnTo>
                      <a:pt x="79" y="511"/>
                    </a:lnTo>
                    <a:lnTo>
                      <a:pt x="79" y="511"/>
                    </a:lnTo>
                    <a:cubicBezTo>
                      <a:pt x="76" y="481"/>
                      <a:pt x="83" y="452"/>
                      <a:pt x="98" y="426"/>
                    </a:cubicBezTo>
                    <a:lnTo>
                      <a:pt x="333" y="31"/>
                    </a:lnTo>
                    <a:lnTo>
                      <a:pt x="333" y="31"/>
                    </a:lnTo>
                    <a:cubicBezTo>
                      <a:pt x="334" y="28"/>
                      <a:pt x="334" y="27"/>
                      <a:pt x="333" y="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373">
                <a:extLst>
                  <a:ext uri="{FF2B5EF4-FFF2-40B4-BE49-F238E27FC236}">
                    <a16:creationId xmlns:a16="http://schemas.microsoft.com/office/drawing/2014/main" id="{5724FCFB-2DE2-4207-BFCB-462B4EF92D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8151" y="8935183"/>
                <a:ext cx="406644" cy="642936"/>
              </a:xfrm>
              <a:custGeom>
                <a:avLst/>
                <a:gdLst>
                  <a:gd name="T0" fmla="*/ 325 w 326"/>
                  <a:gd name="T1" fmla="*/ 78 h 517"/>
                  <a:gd name="T2" fmla="*/ 309 w 326"/>
                  <a:gd name="T3" fmla="*/ 245 h 517"/>
                  <a:gd name="T4" fmla="*/ 6 w 326"/>
                  <a:gd name="T5" fmla="*/ 516 h 517"/>
                  <a:gd name="T6" fmla="*/ 3 w 326"/>
                  <a:gd name="T7" fmla="*/ 484 h 517"/>
                  <a:gd name="T8" fmla="*/ 3 w 326"/>
                  <a:gd name="T9" fmla="*/ 484 h 517"/>
                  <a:gd name="T10" fmla="*/ 22 w 326"/>
                  <a:gd name="T11" fmla="*/ 395 h 517"/>
                  <a:gd name="T12" fmla="*/ 257 w 326"/>
                  <a:gd name="T13" fmla="*/ 0 h 517"/>
                  <a:gd name="T14" fmla="*/ 257 w 326"/>
                  <a:gd name="T15" fmla="*/ 0 h 517"/>
                  <a:gd name="T16" fmla="*/ 325 w 326"/>
                  <a:gd name="T17" fmla="*/ 78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6" h="517">
                    <a:moveTo>
                      <a:pt x="325" y="78"/>
                    </a:moveTo>
                    <a:lnTo>
                      <a:pt x="309" y="245"/>
                    </a:lnTo>
                    <a:lnTo>
                      <a:pt x="6" y="516"/>
                    </a:lnTo>
                    <a:lnTo>
                      <a:pt x="3" y="484"/>
                    </a:lnTo>
                    <a:lnTo>
                      <a:pt x="3" y="484"/>
                    </a:lnTo>
                    <a:cubicBezTo>
                      <a:pt x="0" y="453"/>
                      <a:pt x="6" y="422"/>
                      <a:pt x="22" y="395"/>
                    </a:cubicBezTo>
                    <a:lnTo>
                      <a:pt x="257" y="0"/>
                    </a:lnTo>
                    <a:lnTo>
                      <a:pt x="257" y="0"/>
                    </a:lnTo>
                    <a:cubicBezTo>
                      <a:pt x="309" y="27"/>
                      <a:pt x="325" y="78"/>
                      <a:pt x="325" y="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374">
                <a:extLst>
                  <a:ext uri="{FF2B5EF4-FFF2-40B4-BE49-F238E27FC236}">
                    <a16:creationId xmlns:a16="http://schemas.microsoft.com/office/drawing/2014/main" id="{C132258F-D787-4173-AB9D-7F097A840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7161" y="8918695"/>
                <a:ext cx="428625" cy="670413"/>
              </a:xfrm>
              <a:custGeom>
                <a:avLst/>
                <a:gdLst>
                  <a:gd name="T0" fmla="*/ 269 w 343"/>
                  <a:gd name="T1" fmla="*/ 21 h 536"/>
                  <a:gd name="T2" fmla="*/ 39 w 343"/>
                  <a:gd name="T3" fmla="*/ 409 h 536"/>
                  <a:gd name="T4" fmla="*/ 39 w 343"/>
                  <a:gd name="T5" fmla="*/ 409 h 536"/>
                  <a:gd name="T6" fmla="*/ 20 w 343"/>
                  <a:gd name="T7" fmla="*/ 494 h 536"/>
                  <a:gd name="T8" fmla="*/ 22 w 343"/>
                  <a:gd name="T9" fmla="*/ 509 h 536"/>
                  <a:gd name="T10" fmla="*/ 310 w 343"/>
                  <a:gd name="T11" fmla="*/ 252 h 536"/>
                  <a:gd name="T12" fmla="*/ 325 w 343"/>
                  <a:gd name="T13" fmla="*/ 89 h 536"/>
                  <a:gd name="T14" fmla="*/ 325 w 343"/>
                  <a:gd name="T15" fmla="*/ 89 h 536"/>
                  <a:gd name="T16" fmla="*/ 269 w 343"/>
                  <a:gd name="T17" fmla="*/ 21 h 536"/>
                  <a:gd name="T18" fmla="*/ 15 w 343"/>
                  <a:gd name="T19" fmla="*/ 535 h 536"/>
                  <a:gd name="T20" fmla="*/ 15 w 343"/>
                  <a:gd name="T21" fmla="*/ 535 h 536"/>
                  <a:gd name="T22" fmla="*/ 12 w 343"/>
                  <a:gd name="T23" fmla="*/ 534 h 536"/>
                  <a:gd name="T24" fmla="*/ 12 w 343"/>
                  <a:gd name="T25" fmla="*/ 534 h 536"/>
                  <a:gd name="T26" fmla="*/ 7 w 343"/>
                  <a:gd name="T27" fmla="*/ 527 h 536"/>
                  <a:gd name="T28" fmla="*/ 3 w 343"/>
                  <a:gd name="T29" fmla="*/ 496 h 536"/>
                  <a:gd name="T30" fmla="*/ 3 w 343"/>
                  <a:gd name="T31" fmla="*/ 496 h 536"/>
                  <a:gd name="T32" fmla="*/ 25 w 343"/>
                  <a:gd name="T33" fmla="*/ 401 h 536"/>
                  <a:gd name="T34" fmla="*/ 259 w 343"/>
                  <a:gd name="T35" fmla="*/ 5 h 536"/>
                  <a:gd name="T36" fmla="*/ 259 w 343"/>
                  <a:gd name="T37" fmla="*/ 5 h 536"/>
                  <a:gd name="T38" fmla="*/ 271 w 343"/>
                  <a:gd name="T39" fmla="*/ 2 h 536"/>
                  <a:gd name="T40" fmla="*/ 271 w 343"/>
                  <a:gd name="T41" fmla="*/ 2 h 536"/>
                  <a:gd name="T42" fmla="*/ 342 w 343"/>
                  <a:gd name="T43" fmla="*/ 86 h 536"/>
                  <a:gd name="T44" fmla="*/ 342 w 343"/>
                  <a:gd name="T45" fmla="*/ 86 h 536"/>
                  <a:gd name="T46" fmla="*/ 342 w 343"/>
                  <a:gd name="T47" fmla="*/ 89 h 536"/>
                  <a:gd name="T48" fmla="*/ 326 w 343"/>
                  <a:gd name="T49" fmla="*/ 257 h 536"/>
                  <a:gd name="T50" fmla="*/ 326 w 343"/>
                  <a:gd name="T51" fmla="*/ 257 h 536"/>
                  <a:gd name="T52" fmla="*/ 323 w 343"/>
                  <a:gd name="T53" fmla="*/ 262 h 536"/>
                  <a:gd name="T54" fmla="*/ 20 w 343"/>
                  <a:gd name="T55" fmla="*/ 532 h 536"/>
                  <a:gd name="T56" fmla="*/ 20 w 343"/>
                  <a:gd name="T57" fmla="*/ 532 h 536"/>
                  <a:gd name="T58" fmla="*/ 15 w 343"/>
                  <a:gd name="T59" fmla="*/ 53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3" h="536">
                    <a:moveTo>
                      <a:pt x="269" y="21"/>
                    </a:moveTo>
                    <a:lnTo>
                      <a:pt x="39" y="409"/>
                    </a:lnTo>
                    <a:lnTo>
                      <a:pt x="39" y="409"/>
                    </a:lnTo>
                    <a:cubicBezTo>
                      <a:pt x="24" y="435"/>
                      <a:pt x="17" y="464"/>
                      <a:pt x="20" y="494"/>
                    </a:cubicBezTo>
                    <a:lnTo>
                      <a:pt x="22" y="509"/>
                    </a:lnTo>
                    <a:lnTo>
                      <a:pt x="310" y="252"/>
                    </a:lnTo>
                    <a:lnTo>
                      <a:pt x="325" y="89"/>
                    </a:lnTo>
                    <a:lnTo>
                      <a:pt x="325" y="89"/>
                    </a:lnTo>
                    <a:cubicBezTo>
                      <a:pt x="322" y="82"/>
                      <a:pt x="307" y="44"/>
                      <a:pt x="269" y="21"/>
                    </a:cubicBezTo>
                    <a:close/>
                    <a:moveTo>
                      <a:pt x="15" y="535"/>
                    </a:moveTo>
                    <a:lnTo>
                      <a:pt x="15" y="535"/>
                    </a:lnTo>
                    <a:cubicBezTo>
                      <a:pt x="14" y="535"/>
                      <a:pt x="13" y="534"/>
                      <a:pt x="12" y="534"/>
                    </a:cubicBezTo>
                    <a:lnTo>
                      <a:pt x="12" y="534"/>
                    </a:lnTo>
                    <a:cubicBezTo>
                      <a:pt x="9" y="533"/>
                      <a:pt x="7" y="530"/>
                      <a:pt x="7" y="527"/>
                    </a:cubicBezTo>
                    <a:lnTo>
                      <a:pt x="3" y="496"/>
                    </a:lnTo>
                    <a:lnTo>
                      <a:pt x="3" y="496"/>
                    </a:lnTo>
                    <a:cubicBezTo>
                      <a:pt x="0" y="463"/>
                      <a:pt x="8" y="429"/>
                      <a:pt x="25" y="401"/>
                    </a:cubicBezTo>
                    <a:lnTo>
                      <a:pt x="259" y="5"/>
                    </a:lnTo>
                    <a:lnTo>
                      <a:pt x="259" y="5"/>
                    </a:lnTo>
                    <a:cubicBezTo>
                      <a:pt x="261" y="1"/>
                      <a:pt x="266" y="0"/>
                      <a:pt x="271" y="2"/>
                    </a:cubicBezTo>
                    <a:lnTo>
                      <a:pt x="271" y="2"/>
                    </a:lnTo>
                    <a:cubicBezTo>
                      <a:pt x="324" y="31"/>
                      <a:pt x="341" y="84"/>
                      <a:pt x="342" y="86"/>
                    </a:cubicBezTo>
                    <a:lnTo>
                      <a:pt x="342" y="86"/>
                    </a:lnTo>
                    <a:cubicBezTo>
                      <a:pt x="342" y="87"/>
                      <a:pt x="342" y="88"/>
                      <a:pt x="342" y="89"/>
                    </a:cubicBezTo>
                    <a:lnTo>
                      <a:pt x="326" y="257"/>
                    </a:lnTo>
                    <a:lnTo>
                      <a:pt x="326" y="257"/>
                    </a:lnTo>
                    <a:cubicBezTo>
                      <a:pt x="326" y="258"/>
                      <a:pt x="324" y="260"/>
                      <a:pt x="323" y="262"/>
                    </a:cubicBezTo>
                    <a:lnTo>
                      <a:pt x="20" y="532"/>
                    </a:lnTo>
                    <a:lnTo>
                      <a:pt x="20" y="532"/>
                    </a:lnTo>
                    <a:cubicBezTo>
                      <a:pt x="19" y="534"/>
                      <a:pt x="17" y="535"/>
                      <a:pt x="15" y="5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375">
                <a:extLst>
                  <a:ext uri="{FF2B5EF4-FFF2-40B4-BE49-F238E27FC236}">
                    <a16:creationId xmlns:a16="http://schemas.microsoft.com/office/drawing/2014/main" id="{669098BC-795B-44B2-A9BA-B269EAEA3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84728" y="7984513"/>
                <a:ext cx="840766" cy="472587"/>
              </a:xfrm>
              <a:custGeom>
                <a:avLst/>
                <a:gdLst>
                  <a:gd name="T0" fmla="*/ 675 w 676"/>
                  <a:gd name="T1" fmla="*/ 380 h 381"/>
                  <a:gd name="T2" fmla="*/ 675 w 676"/>
                  <a:gd name="T3" fmla="*/ 380 h 381"/>
                  <a:gd name="T4" fmla="*/ 615 w 676"/>
                  <a:gd name="T5" fmla="*/ 376 h 381"/>
                  <a:gd name="T6" fmla="*/ 615 w 676"/>
                  <a:gd name="T7" fmla="*/ 376 h 381"/>
                  <a:gd name="T8" fmla="*/ 0 w 676"/>
                  <a:gd name="T9" fmla="*/ 17 h 381"/>
                  <a:gd name="T10" fmla="*/ 0 w 676"/>
                  <a:gd name="T11" fmla="*/ 17 h 381"/>
                  <a:gd name="T12" fmla="*/ 32 w 676"/>
                  <a:gd name="T13" fmla="*/ 0 h 381"/>
                  <a:gd name="T14" fmla="*/ 32 w 676"/>
                  <a:gd name="T15" fmla="*/ 0 h 381"/>
                  <a:gd name="T16" fmla="*/ 49 w 676"/>
                  <a:gd name="T17" fmla="*/ 17 h 381"/>
                  <a:gd name="T18" fmla="*/ 49 w 676"/>
                  <a:gd name="T19" fmla="*/ 17 h 381"/>
                  <a:gd name="T20" fmla="*/ 641 w 676"/>
                  <a:gd name="T21" fmla="*/ 332 h 381"/>
                  <a:gd name="T22" fmla="*/ 641 w 676"/>
                  <a:gd name="T23" fmla="*/ 332 h 381"/>
                  <a:gd name="T24" fmla="*/ 638 w 676"/>
                  <a:gd name="T25" fmla="*/ 337 h 381"/>
                  <a:gd name="T26" fmla="*/ 638 w 676"/>
                  <a:gd name="T27" fmla="*/ 337 h 381"/>
                  <a:gd name="T28" fmla="*/ 675 w 676"/>
                  <a:gd name="T29" fmla="*/ 38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76" h="381">
                    <a:moveTo>
                      <a:pt x="675" y="380"/>
                    </a:moveTo>
                    <a:lnTo>
                      <a:pt x="675" y="380"/>
                    </a:lnTo>
                    <a:cubicBezTo>
                      <a:pt x="655" y="380"/>
                      <a:pt x="635" y="379"/>
                      <a:pt x="615" y="376"/>
                    </a:cubicBezTo>
                    <a:lnTo>
                      <a:pt x="615" y="376"/>
                    </a:lnTo>
                    <a:cubicBezTo>
                      <a:pt x="331" y="341"/>
                      <a:pt x="80" y="100"/>
                      <a:pt x="0" y="17"/>
                    </a:cubicBezTo>
                    <a:lnTo>
                      <a:pt x="0" y="17"/>
                    </a:lnTo>
                    <a:cubicBezTo>
                      <a:pt x="12" y="9"/>
                      <a:pt x="23" y="3"/>
                      <a:pt x="32" y="0"/>
                    </a:cubicBezTo>
                    <a:lnTo>
                      <a:pt x="32" y="0"/>
                    </a:lnTo>
                    <a:cubicBezTo>
                      <a:pt x="38" y="5"/>
                      <a:pt x="43" y="11"/>
                      <a:pt x="49" y="17"/>
                    </a:cubicBezTo>
                    <a:lnTo>
                      <a:pt x="49" y="17"/>
                    </a:lnTo>
                    <a:cubicBezTo>
                      <a:pt x="155" y="115"/>
                      <a:pt x="480" y="327"/>
                      <a:pt x="641" y="332"/>
                    </a:cubicBezTo>
                    <a:lnTo>
                      <a:pt x="641" y="332"/>
                    </a:lnTo>
                    <a:cubicBezTo>
                      <a:pt x="640" y="333"/>
                      <a:pt x="639" y="335"/>
                      <a:pt x="638" y="337"/>
                    </a:cubicBezTo>
                    <a:lnTo>
                      <a:pt x="638" y="337"/>
                    </a:lnTo>
                    <a:cubicBezTo>
                      <a:pt x="649" y="351"/>
                      <a:pt x="662" y="365"/>
                      <a:pt x="675" y="38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376">
                <a:extLst>
                  <a:ext uri="{FF2B5EF4-FFF2-40B4-BE49-F238E27FC236}">
                    <a16:creationId xmlns:a16="http://schemas.microsoft.com/office/drawing/2014/main" id="{F9E9D3BF-B906-42D5-9BE9-8693F13F07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82620" y="6357936"/>
                <a:ext cx="912202" cy="626452"/>
              </a:xfrm>
              <a:custGeom>
                <a:avLst/>
                <a:gdLst>
                  <a:gd name="T0" fmla="*/ 683 w 731"/>
                  <a:gd name="T1" fmla="*/ 128 h 502"/>
                  <a:gd name="T2" fmla="*/ 658 w 731"/>
                  <a:gd name="T3" fmla="*/ 86 h 502"/>
                  <a:gd name="T4" fmla="*/ 650 w 731"/>
                  <a:gd name="T5" fmla="*/ 52 h 502"/>
                  <a:gd name="T6" fmla="*/ 617 w 731"/>
                  <a:gd name="T7" fmla="*/ 49 h 502"/>
                  <a:gd name="T8" fmla="*/ 563 w 731"/>
                  <a:gd name="T9" fmla="*/ 30 h 502"/>
                  <a:gd name="T10" fmla="*/ 504 w 731"/>
                  <a:gd name="T11" fmla="*/ 24 h 502"/>
                  <a:gd name="T12" fmla="*/ 472 w 731"/>
                  <a:gd name="T13" fmla="*/ 6 h 502"/>
                  <a:gd name="T14" fmla="*/ 441 w 731"/>
                  <a:gd name="T15" fmla="*/ 27 h 502"/>
                  <a:gd name="T16" fmla="*/ 390 w 731"/>
                  <a:gd name="T17" fmla="*/ 43 h 502"/>
                  <a:gd name="T18" fmla="*/ 350 w 731"/>
                  <a:gd name="T19" fmla="*/ 56 h 502"/>
                  <a:gd name="T20" fmla="*/ 330 w 731"/>
                  <a:gd name="T21" fmla="*/ 85 h 502"/>
                  <a:gd name="T22" fmla="*/ 268 w 731"/>
                  <a:gd name="T23" fmla="*/ 99 h 502"/>
                  <a:gd name="T24" fmla="*/ 166 w 731"/>
                  <a:gd name="T25" fmla="*/ 110 h 502"/>
                  <a:gd name="T26" fmla="*/ 99 w 731"/>
                  <a:gd name="T27" fmla="*/ 155 h 502"/>
                  <a:gd name="T28" fmla="*/ 51 w 731"/>
                  <a:gd name="T29" fmla="*/ 180 h 502"/>
                  <a:gd name="T30" fmla="*/ 39 w 731"/>
                  <a:gd name="T31" fmla="*/ 232 h 502"/>
                  <a:gd name="T32" fmla="*/ 23 w 731"/>
                  <a:gd name="T33" fmla="*/ 329 h 502"/>
                  <a:gd name="T34" fmla="*/ 63 w 731"/>
                  <a:gd name="T35" fmla="*/ 417 h 502"/>
                  <a:gd name="T36" fmla="*/ 90 w 731"/>
                  <a:gd name="T37" fmla="*/ 465 h 502"/>
                  <a:gd name="T38" fmla="*/ 131 w 731"/>
                  <a:gd name="T39" fmla="*/ 470 h 502"/>
                  <a:gd name="T40" fmla="*/ 165 w 731"/>
                  <a:gd name="T41" fmla="*/ 500 h 502"/>
                  <a:gd name="T42" fmla="*/ 199 w 731"/>
                  <a:gd name="T43" fmla="*/ 487 h 502"/>
                  <a:gd name="T44" fmla="*/ 239 w 731"/>
                  <a:gd name="T45" fmla="*/ 495 h 502"/>
                  <a:gd name="T46" fmla="*/ 265 w 731"/>
                  <a:gd name="T47" fmla="*/ 462 h 502"/>
                  <a:gd name="T48" fmla="*/ 304 w 731"/>
                  <a:gd name="T49" fmla="*/ 450 h 502"/>
                  <a:gd name="T50" fmla="*/ 314 w 731"/>
                  <a:gd name="T51" fmla="*/ 410 h 502"/>
                  <a:gd name="T52" fmla="*/ 348 w 731"/>
                  <a:gd name="T53" fmla="*/ 389 h 502"/>
                  <a:gd name="T54" fmla="*/ 349 w 731"/>
                  <a:gd name="T55" fmla="*/ 348 h 502"/>
                  <a:gd name="T56" fmla="*/ 360 w 731"/>
                  <a:gd name="T57" fmla="*/ 339 h 502"/>
                  <a:gd name="T58" fmla="*/ 382 w 731"/>
                  <a:gd name="T59" fmla="*/ 299 h 502"/>
                  <a:gd name="T60" fmla="*/ 382 w 731"/>
                  <a:gd name="T61" fmla="*/ 297 h 502"/>
                  <a:gd name="T62" fmla="*/ 379 w 731"/>
                  <a:gd name="T63" fmla="*/ 285 h 502"/>
                  <a:gd name="T64" fmla="*/ 400 w 731"/>
                  <a:gd name="T65" fmla="*/ 206 h 502"/>
                  <a:gd name="T66" fmla="*/ 437 w 731"/>
                  <a:gd name="T67" fmla="*/ 226 h 502"/>
                  <a:gd name="T68" fmla="*/ 465 w 731"/>
                  <a:gd name="T69" fmla="*/ 241 h 502"/>
                  <a:gd name="T70" fmla="*/ 504 w 731"/>
                  <a:gd name="T71" fmla="*/ 217 h 502"/>
                  <a:gd name="T72" fmla="*/ 574 w 731"/>
                  <a:gd name="T73" fmla="*/ 210 h 502"/>
                  <a:gd name="T74" fmla="*/ 645 w 731"/>
                  <a:gd name="T75" fmla="*/ 216 h 502"/>
                  <a:gd name="T76" fmla="*/ 688 w 731"/>
                  <a:gd name="T77" fmla="*/ 237 h 502"/>
                  <a:gd name="T78" fmla="*/ 684 w 731"/>
                  <a:gd name="T79" fmla="*/ 194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731" h="502">
                    <a:moveTo>
                      <a:pt x="683" y="128"/>
                    </a:moveTo>
                    <a:lnTo>
                      <a:pt x="683" y="128"/>
                    </a:lnTo>
                    <a:cubicBezTo>
                      <a:pt x="699" y="101"/>
                      <a:pt x="678" y="94"/>
                      <a:pt x="658" y="86"/>
                    </a:cubicBezTo>
                    <a:lnTo>
                      <a:pt x="658" y="86"/>
                    </a:lnTo>
                    <a:cubicBezTo>
                      <a:pt x="656" y="76"/>
                      <a:pt x="661" y="61"/>
                      <a:pt x="650" y="52"/>
                    </a:cubicBezTo>
                    <a:lnTo>
                      <a:pt x="650" y="52"/>
                    </a:lnTo>
                    <a:cubicBezTo>
                      <a:pt x="642" y="44"/>
                      <a:pt x="626" y="50"/>
                      <a:pt x="617" y="49"/>
                    </a:cubicBezTo>
                    <a:lnTo>
                      <a:pt x="617" y="49"/>
                    </a:lnTo>
                    <a:cubicBezTo>
                      <a:pt x="601" y="15"/>
                      <a:pt x="595" y="15"/>
                      <a:pt x="563" y="30"/>
                    </a:cubicBezTo>
                    <a:lnTo>
                      <a:pt x="563" y="30"/>
                    </a:lnTo>
                    <a:cubicBezTo>
                      <a:pt x="540" y="0"/>
                      <a:pt x="532" y="4"/>
                      <a:pt x="504" y="24"/>
                    </a:cubicBezTo>
                    <a:lnTo>
                      <a:pt x="504" y="24"/>
                    </a:lnTo>
                    <a:cubicBezTo>
                      <a:pt x="494" y="21"/>
                      <a:pt x="483" y="4"/>
                      <a:pt x="472" y="6"/>
                    </a:cubicBezTo>
                    <a:lnTo>
                      <a:pt x="472" y="6"/>
                    </a:lnTo>
                    <a:cubicBezTo>
                      <a:pt x="458" y="6"/>
                      <a:pt x="450" y="20"/>
                      <a:pt x="441" y="27"/>
                    </a:cubicBezTo>
                    <a:lnTo>
                      <a:pt x="441" y="27"/>
                    </a:lnTo>
                    <a:cubicBezTo>
                      <a:pt x="418" y="22"/>
                      <a:pt x="397" y="10"/>
                      <a:pt x="390" y="43"/>
                    </a:cubicBezTo>
                    <a:lnTo>
                      <a:pt x="390" y="43"/>
                    </a:lnTo>
                    <a:cubicBezTo>
                      <a:pt x="387" y="65"/>
                      <a:pt x="364" y="47"/>
                      <a:pt x="350" y="56"/>
                    </a:cubicBezTo>
                    <a:lnTo>
                      <a:pt x="350" y="56"/>
                    </a:lnTo>
                    <a:cubicBezTo>
                      <a:pt x="340" y="61"/>
                      <a:pt x="338" y="80"/>
                      <a:pt x="330" y="85"/>
                    </a:cubicBezTo>
                    <a:lnTo>
                      <a:pt x="330" y="85"/>
                    </a:lnTo>
                    <a:cubicBezTo>
                      <a:pt x="293" y="70"/>
                      <a:pt x="295" y="74"/>
                      <a:pt x="268" y="99"/>
                    </a:cubicBezTo>
                    <a:lnTo>
                      <a:pt x="268" y="99"/>
                    </a:lnTo>
                    <a:cubicBezTo>
                      <a:pt x="217" y="60"/>
                      <a:pt x="212" y="119"/>
                      <a:pt x="166" y="110"/>
                    </a:cubicBezTo>
                    <a:lnTo>
                      <a:pt x="166" y="110"/>
                    </a:lnTo>
                    <a:cubicBezTo>
                      <a:pt x="131" y="100"/>
                      <a:pt x="116" y="132"/>
                      <a:pt x="99" y="155"/>
                    </a:cubicBezTo>
                    <a:lnTo>
                      <a:pt x="99" y="155"/>
                    </a:lnTo>
                    <a:cubicBezTo>
                      <a:pt x="86" y="165"/>
                      <a:pt x="62" y="165"/>
                      <a:pt x="51" y="180"/>
                    </a:cubicBezTo>
                    <a:lnTo>
                      <a:pt x="51" y="180"/>
                    </a:lnTo>
                    <a:cubicBezTo>
                      <a:pt x="39" y="194"/>
                      <a:pt x="44" y="217"/>
                      <a:pt x="39" y="232"/>
                    </a:cubicBezTo>
                    <a:lnTo>
                      <a:pt x="39" y="232"/>
                    </a:lnTo>
                    <a:cubicBezTo>
                      <a:pt x="1" y="275"/>
                      <a:pt x="0" y="277"/>
                      <a:pt x="23" y="329"/>
                    </a:cubicBezTo>
                    <a:lnTo>
                      <a:pt x="23" y="329"/>
                    </a:lnTo>
                    <a:cubicBezTo>
                      <a:pt x="13" y="386"/>
                      <a:pt x="17" y="388"/>
                      <a:pt x="63" y="417"/>
                    </a:cubicBezTo>
                    <a:lnTo>
                      <a:pt x="63" y="417"/>
                    </a:lnTo>
                    <a:cubicBezTo>
                      <a:pt x="74" y="431"/>
                      <a:pt x="74" y="454"/>
                      <a:pt x="90" y="465"/>
                    </a:cubicBezTo>
                    <a:lnTo>
                      <a:pt x="90" y="465"/>
                    </a:lnTo>
                    <a:cubicBezTo>
                      <a:pt x="102" y="474"/>
                      <a:pt x="120" y="467"/>
                      <a:pt x="131" y="470"/>
                    </a:cubicBezTo>
                    <a:lnTo>
                      <a:pt x="131" y="470"/>
                    </a:lnTo>
                    <a:cubicBezTo>
                      <a:pt x="142" y="478"/>
                      <a:pt x="148" y="501"/>
                      <a:pt x="165" y="500"/>
                    </a:cubicBezTo>
                    <a:lnTo>
                      <a:pt x="165" y="500"/>
                    </a:lnTo>
                    <a:cubicBezTo>
                      <a:pt x="178" y="500"/>
                      <a:pt x="189" y="490"/>
                      <a:pt x="199" y="487"/>
                    </a:cubicBezTo>
                    <a:lnTo>
                      <a:pt x="199" y="487"/>
                    </a:lnTo>
                    <a:cubicBezTo>
                      <a:pt x="211" y="487"/>
                      <a:pt x="226" y="501"/>
                      <a:pt x="239" y="495"/>
                    </a:cubicBezTo>
                    <a:lnTo>
                      <a:pt x="239" y="495"/>
                    </a:lnTo>
                    <a:cubicBezTo>
                      <a:pt x="254" y="491"/>
                      <a:pt x="256" y="472"/>
                      <a:pt x="265" y="462"/>
                    </a:cubicBezTo>
                    <a:lnTo>
                      <a:pt x="265" y="462"/>
                    </a:lnTo>
                    <a:cubicBezTo>
                      <a:pt x="275" y="456"/>
                      <a:pt x="294" y="460"/>
                      <a:pt x="304" y="450"/>
                    </a:cubicBezTo>
                    <a:lnTo>
                      <a:pt x="304" y="450"/>
                    </a:lnTo>
                    <a:cubicBezTo>
                      <a:pt x="315" y="439"/>
                      <a:pt x="310" y="421"/>
                      <a:pt x="314" y="410"/>
                    </a:cubicBezTo>
                    <a:lnTo>
                      <a:pt x="314" y="410"/>
                    </a:lnTo>
                    <a:cubicBezTo>
                      <a:pt x="321" y="402"/>
                      <a:pt x="341" y="401"/>
                      <a:pt x="348" y="389"/>
                    </a:cubicBezTo>
                    <a:lnTo>
                      <a:pt x="348" y="389"/>
                    </a:lnTo>
                    <a:cubicBezTo>
                      <a:pt x="356" y="377"/>
                      <a:pt x="348" y="361"/>
                      <a:pt x="349" y="348"/>
                    </a:cubicBezTo>
                    <a:lnTo>
                      <a:pt x="349" y="348"/>
                    </a:lnTo>
                    <a:cubicBezTo>
                      <a:pt x="351" y="345"/>
                      <a:pt x="356" y="342"/>
                      <a:pt x="360" y="339"/>
                    </a:cubicBezTo>
                    <a:lnTo>
                      <a:pt x="360" y="339"/>
                    </a:lnTo>
                    <a:cubicBezTo>
                      <a:pt x="374" y="330"/>
                      <a:pt x="383" y="315"/>
                      <a:pt x="382" y="299"/>
                    </a:cubicBezTo>
                    <a:lnTo>
                      <a:pt x="382" y="299"/>
                    </a:lnTo>
                    <a:cubicBezTo>
                      <a:pt x="382" y="298"/>
                      <a:pt x="382" y="297"/>
                      <a:pt x="382" y="297"/>
                    </a:cubicBezTo>
                    <a:lnTo>
                      <a:pt x="382" y="297"/>
                    </a:lnTo>
                    <a:cubicBezTo>
                      <a:pt x="382" y="292"/>
                      <a:pt x="380" y="289"/>
                      <a:pt x="379" y="285"/>
                    </a:cubicBezTo>
                    <a:lnTo>
                      <a:pt x="379" y="285"/>
                    </a:lnTo>
                    <a:cubicBezTo>
                      <a:pt x="360" y="255"/>
                      <a:pt x="371" y="212"/>
                      <a:pt x="400" y="206"/>
                    </a:cubicBezTo>
                    <a:lnTo>
                      <a:pt x="400" y="206"/>
                    </a:lnTo>
                    <a:cubicBezTo>
                      <a:pt x="421" y="201"/>
                      <a:pt x="432" y="214"/>
                      <a:pt x="437" y="226"/>
                    </a:cubicBezTo>
                    <a:lnTo>
                      <a:pt x="437" y="226"/>
                    </a:lnTo>
                    <a:cubicBezTo>
                      <a:pt x="442" y="237"/>
                      <a:pt x="453" y="244"/>
                      <a:pt x="465" y="241"/>
                    </a:cubicBezTo>
                    <a:lnTo>
                      <a:pt x="465" y="241"/>
                    </a:lnTo>
                    <a:cubicBezTo>
                      <a:pt x="475" y="239"/>
                      <a:pt x="488" y="233"/>
                      <a:pt x="504" y="217"/>
                    </a:cubicBezTo>
                    <a:lnTo>
                      <a:pt x="504" y="217"/>
                    </a:lnTo>
                    <a:cubicBezTo>
                      <a:pt x="545" y="231"/>
                      <a:pt x="535" y="236"/>
                      <a:pt x="574" y="210"/>
                    </a:cubicBezTo>
                    <a:lnTo>
                      <a:pt x="574" y="210"/>
                    </a:lnTo>
                    <a:cubicBezTo>
                      <a:pt x="610" y="231"/>
                      <a:pt x="606" y="235"/>
                      <a:pt x="645" y="216"/>
                    </a:cubicBezTo>
                    <a:lnTo>
                      <a:pt x="645" y="216"/>
                    </a:lnTo>
                    <a:cubicBezTo>
                      <a:pt x="662" y="218"/>
                      <a:pt x="664" y="247"/>
                      <a:pt x="688" y="237"/>
                    </a:cubicBezTo>
                    <a:lnTo>
                      <a:pt x="688" y="237"/>
                    </a:lnTo>
                    <a:cubicBezTo>
                      <a:pt x="709" y="226"/>
                      <a:pt x="685" y="208"/>
                      <a:pt x="684" y="194"/>
                    </a:cubicBezTo>
                    <a:lnTo>
                      <a:pt x="684" y="194"/>
                    </a:lnTo>
                    <a:cubicBezTo>
                      <a:pt x="730" y="146"/>
                      <a:pt x="670" y="154"/>
                      <a:pt x="683" y="1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79" name="Rectángulo: esquinas superiores redondeadas 378">
            <a:extLst>
              <a:ext uri="{FF2B5EF4-FFF2-40B4-BE49-F238E27FC236}">
                <a16:creationId xmlns:a16="http://schemas.microsoft.com/office/drawing/2014/main" id="{B92B524F-690F-432F-B86D-3D01A6251B5F}"/>
              </a:ext>
            </a:extLst>
          </p:cNvPr>
          <p:cNvSpPr/>
          <p:nvPr/>
        </p:nvSpPr>
        <p:spPr>
          <a:xfrm rot="5400000">
            <a:off x="2841256" y="933936"/>
            <a:ext cx="544026" cy="622654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80" name="Rectángulo: esquinas superiores redondeadas 379">
            <a:extLst>
              <a:ext uri="{FF2B5EF4-FFF2-40B4-BE49-F238E27FC236}">
                <a16:creationId xmlns:a16="http://schemas.microsoft.com/office/drawing/2014/main" id="{CD1D9A19-BF74-4985-9CA2-D4CD441E6AC2}"/>
              </a:ext>
            </a:extLst>
          </p:cNvPr>
          <p:cNvSpPr/>
          <p:nvPr/>
        </p:nvSpPr>
        <p:spPr>
          <a:xfrm rot="5400000">
            <a:off x="2841256" y="4279990"/>
            <a:ext cx="544026" cy="622654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82" name="Rectángulo: esquinas superiores redondeadas 381">
            <a:extLst>
              <a:ext uri="{FF2B5EF4-FFF2-40B4-BE49-F238E27FC236}">
                <a16:creationId xmlns:a16="http://schemas.microsoft.com/office/drawing/2014/main" id="{6C1B2CDD-49A5-4223-8979-9B8251C0CEB2}"/>
              </a:ext>
            </a:extLst>
          </p:cNvPr>
          <p:cNvSpPr/>
          <p:nvPr/>
        </p:nvSpPr>
        <p:spPr>
          <a:xfrm rot="5400000">
            <a:off x="2863238" y="7626043"/>
            <a:ext cx="544026" cy="6226544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96" name="TextBox 9">
            <a:extLst>
              <a:ext uri="{FF2B5EF4-FFF2-40B4-BE49-F238E27FC236}">
                <a16:creationId xmlns:a16="http://schemas.microsoft.com/office/drawing/2014/main" id="{BCBD1C3C-81F1-4C98-A36A-0BE4D1E4E228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397" name="TextBox 10">
            <a:extLst>
              <a:ext uri="{FF2B5EF4-FFF2-40B4-BE49-F238E27FC236}">
                <a16:creationId xmlns:a16="http://schemas.microsoft.com/office/drawing/2014/main" id="{276EC551-08F9-452B-BD88-5935B0246C22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98" name="TextBox 11">
            <a:extLst>
              <a:ext uri="{FF2B5EF4-FFF2-40B4-BE49-F238E27FC236}">
                <a16:creationId xmlns:a16="http://schemas.microsoft.com/office/drawing/2014/main" id="{62C171D7-9E19-4F0D-8C6E-F182A8A77FA9}"/>
              </a:ext>
            </a:extLst>
          </p:cNvPr>
          <p:cNvSpPr txBox="1"/>
          <p:nvPr/>
        </p:nvSpPr>
        <p:spPr>
          <a:xfrm>
            <a:off x="1486210" y="3733646"/>
            <a:ext cx="428594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399" name="TextBox 12">
            <a:extLst>
              <a:ext uri="{FF2B5EF4-FFF2-40B4-BE49-F238E27FC236}">
                <a16:creationId xmlns:a16="http://schemas.microsoft.com/office/drawing/2014/main" id="{F3CFAEFE-33CF-4E4C-82AA-D4BB914CE6BB}"/>
              </a:ext>
            </a:extLst>
          </p:cNvPr>
          <p:cNvSpPr txBox="1"/>
          <p:nvPr/>
        </p:nvSpPr>
        <p:spPr>
          <a:xfrm>
            <a:off x="1486211" y="4409273"/>
            <a:ext cx="428594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00" name="TextBox 11">
            <a:extLst>
              <a:ext uri="{FF2B5EF4-FFF2-40B4-BE49-F238E27FC236}">
                <a16:creationId xmlns:a16="http://schemas.microsoft.com/office/drawing/2014/main" id="{393D3600-14B3-4BE9-B514-F1828B6813C2}"/>
              </a:ext>
            </a:extLst>
          </p:cNvPr>
          <p:cNvSpPr txBox="1"/>
          <p:nvPr/>
        </p:nvSpPr>
        <p:spPr>
          <a:xfrm>
            <a:off x="1486210" y="7085575"/>
            <a:ext cx="428594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401" name="TextBox 12">
            <a:extLst>
              <a:ext uri="{FF2B5EF4-FFF2-40B4-BE49-F238E27FC236}">
                <a16:creationId xmlns:a16="http://schemas.microsoft.com/office/drawing/2014/main" id="{A44709E8-E17F-4007-A6D0-A8E80C2A6E1E}"/>
              </a:ext>
            </a:extLst>
          </p:cNvPr>
          <p:cNvSpPr txBox="1"/>
          <p:nvPr/>
        </p:nvSpPr>
        <p:spPr>
          <a:xfrm>
            <a:off x="1486211" y="7761202"/>
            <a:ext cx="428594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02" name="TextBox 11">
            <a:extLst>
              <a:ext uri="{FF2B5EF4-FFF2-40B4-BE49-F238E27FC236}">
                <a16:creationId xmlns:a16="http://schemas.microsoft.com/office/drawing/2014/main" id="{227D0A18-0E59-4ECA-A106-CE293723503C}"/>
              </a:ext>
            </a:extLst>
          </p:cNvPr>
          <p:cNvSpPr txBox="1"/>
          <p:nvPr/>
        </p:nvSpPr>
        <p:spPr>
          <a:xfrm>
            <a:off x="1486210" y="10437504"/>
            <a:ext cx="4285941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403" name="TextBox 12">
            <a:extLst>
              <a:ext uri="{FF2B5EF4-FFF2-40B4-BE49-F238E27FC236}">
                <a16:creationId xmlns:a16="http://schemas.microsoft.com/office/drawing/2014/main" id="{31FE37D0-D26C-4F2A-AEB6-3C6F5BC6037A}"/>
              </a:ext>
            </a:extLst>
          </p:cNvPr>
          <p:cNvSpPr txBox="1"/>
          <p:nvPr/>
        </p:nvSpPr>
        <p:spPr>
          <a:xfrm>
            <a:off x="1486211" y="11113131"/>
            <a:ext cx="428594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74682332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0" name="Grupo 339">
            <a:extLst>
              <a:ext uri="{FF2B5EF4-FFF2-40B4-BE49-F238E27FC236}">
                <a16:creationId xmlns:a16="http://schemas.microsoft.com/office/drawing/2014/main" id="{19C1932D-4DEA-468F-9FE0-BC777857885E}"/>
              </a:ext>
            </a:extLst>
          </p:cNvPr>
          <p:cNvGrpSpPr/>
          <p:nvPr/>
        </p:nvGrpSpPr>
        <p:grpSpPr>
          <a:xfrm>
            <a:off x="3570407" y="4189003"/>
            <a:ext cx="17198384" cy="8695319"/>
            <a:chOff x="3570407" y="4189003"/>
            <a:chExt cx="17198384" cy="8695319"/>
          </a:xfrm>
        </p:grpSpPr>
        <p:grpSp>
          <p:nvGrpSpPr>
            <p:cNvPr id="330" name="Grupo 329">
              <a:extLst>
                <a:ext uri="{FF2B5EF4-FFF2-40B4-BE49-F238E27FC236}">
                  <a16:creationId xmlns:a16="http://schemas.microsoft.com/office/drawing/2014/main" id="{9E767F5D-A321-4EDF-99BF-368399530AFC}"/>
                </a:ext>
              </a:extLst>
            </p:cNvPr>
            <p:cNvGrpSpPr/>
            <p:nvPr/>
          </p:nvGrpSpPr>
          <p:grpSpPr>
            <a:xfrm>
              <a:off x="14407972" y="4189003"/>
              <a:ext cx="2070835" cy="2070838"/>
              <a:chOff x="14407972" y="4189003"/>
              <a:chExt cx="2070835" cy="2070838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6359D8BF-B6D6-4A61-8FC9-B9B865E4C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3605" y="4441678"/>
                <a:ext cx="1527036" cy="1527036"/>
              </a:xfrm>
              <a:custGeom>
                <a:avLst/>
                <a:gdLst>
                  <a:gd name="T0" fmla="*/ 1223 w 1224"/>
                  <a:gd name="T1" fmla="*/ 612 h 1224"/>
                  <a:gd name="T2" fmla="*/ 1223 w 1224"/>
                  <a:gd name="T3" fmla="*/ 612 h 1224"/>
                  <a:gd name="T4" fmla="*/ 611 w 1224"/>
                  <a:gd name="T5" fmla="*/ 1223 h 1224"/>
                  <a:gd name="T6" fmla="*/ 611 w 1224"/>
                  <a:gd name="T7" fmla="*/ 1223 h 1224"/>
                  <a:gd name="T8" fmla="*/ 0 w 1224"/>
                  <a:gd name="T9" fmla="*/ 612 h 1224"/>
                  <a:gd name="T10" fmla="*/ 0 w 1224"/>
                  <a:gd name="T11" fmla="*/ 612 h 1224"/>
                  <a:gd name="T12" fmla="*/ 611 w 1224"/>
                  <a:gd name="T13" fmla="*/ 0 h 1224"/>
                  <a:gd name="T14" fmla="*/ 611 w 1224"/>
                  <a:gd name="T15" fmla="*/ 0 h 1224"/>
                  <a:gd name="T16" fmla="*/ 1223 w 1224"/>
                  <a:gd name="T17" fmla="*/ 612 h 12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4" h="1224">
                    <a:moveTo>
                      <a:pt x="1223" y="612"/>
                    </a:moveTo>
                    <a:lnTo>
                      <a:pt x="1223" y="612"/>
                    </a:lnTo>
                    <a:cubicBezTo>
                      <a:pt x="1223" y="950"/>
                      <a:pt x="949" y="1223"/>
                      <a:pt x="611" y="1223"/>
                    </a:cubicBezTo>
                    <a:lnTo>
                      <a:pt x="611" y="1223"/>
                    </a:lnTo>
                    <a:cubicBezTo>
                      <a:pt x="273" y="1223"/>
                      <a:pt x="0" y="950"/>
                      <a:pt x="0" y="612"/>
                    </a:cubicBezTo>
                    <a:lnTo>
                      <a:pt x="0" y="612"/>
                    </a:lnTo>
                    <a:cubicBezTo>
                      <a:pt x="0" y="274"/>
                      <a:pt x="273" y="0"/>
                      <a:pt x="611" y="0"/>
                    </a:cubicBezTo>
                    <a:lnTo>
                      <a:pt x="611" y="0"/>
                    </a:lnTo>
                    <a:cubicBezTo>
                      <a:pt x="949" y="0"/>
                      <a:pt x="1223" y="274"/>
                      <a:pt x="1223" y="6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2F27ABE8-4200-4329-9B15-2595A44761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71633" y="4425201"/>
                <a:ext cx="1559994" cy="1559994"/>
              </a:xfrm>
              <a:custGeom>
                <a:avLst/>
                <a:gdLst>
                  <a:gd name="T0" fmla="*/ 625 w 1252"/>
                  <a:gd name="T1" fmla="*/ 28 h 1252"/>
                  <a:gd name="T2" fmla="*/ 625 w 1252"/>
                  <a:gd name="T3" fmla="*/ 28 h 1252"/>
                  <a:gd name="T4" fmla="*/ 27 w 1252"/>
                  <a:gd name="T5" fmla="*/ 625 h 1252"/>
                  <a:gd name="T6" fmla="*/ 27 w 1252"/>
                  <a:gd name="T7" fmla="*/ 625 h 1252"/>
                  <a:gd name="T8" fmla="*/ 625 w 1252"/>
                  <a:gd name="T9" fmla="*/ 1223 h 1252"/>
                  <a:gd name="T10" fmla="*/ 625 w 1252"/>
                  <a:gd name="T11" fmla="*/ 1223 h 1252"/>
                  <a:gd name="T12" fmla="*/ 1223 w 1252"/>
                  <a:gd name="T13" fmla="*/ 625 h 1252"/>
                  <a:gd name="T14" fmla="*/ 1223 w 1252"/>
                  <a:gd name="T15" fmla="*/ 625 h 1252"/>
                  <a:gd name="T16" fmla="*/ 625 w 1252"/>
                  <a:gd name="T17" fmla="*/ 28 h 1252"/>
                  <a:gd name="T18" fmla="*/ 625 w 1252"/>
                  <a:gd name="T19" fmla="*/ 1251 h 1252"/>
                  <a:gd name="T20" fmla="*/ 625 w 1252"/>
                  <a:gd name="T21" fmla="*/ 1251 h 1252"/>
                  <a:gd name="T22" fmla="*/ 0 w 1252"/>
                  <a:gd name="T23" fmla="*/ 625 h 1252"/>
                  <a:gd name="T24" fmla="*/ 0 w 1252"/>
                  <a:gd name="T25" fmla="*/ 625 h 1252"/>
                  <a:gd name="T26" fmla="*/ 625 w 1252"/>
                  <a:gd name="T27" fmla="*/ 0 h 1252"/>
                  <a:gd name="T28" fmla="*/ 625 w 1252"/>
                  <a:gd name="T29" fmla="*/ 0 h 1252"/>
                  <a:gd name="T30" fmla="*/ 1251 w 1252"/>
                  <a:gd name="T31" fmla="*/ 625 h 1252"/>
                  <a:gd name="T32" fmla="*/ 1251 w 1252"/>
                  <a:gd name="T33" fmla="*/ 625 h 1252"/>
                  <a:gd name="T34" fmla="*/ 625 w 1252"/>
                  <a:gd name="T35" fmla="*/ 1251 h 1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52" h="1252">
                    <a:moveTo>
                      <a:pt x="625" y="28"/>
                    </a:moveTo>
                    <a:lnTo>
                      <a:pt x="625" y="28"/>
                    </a:lnTo>
                    <a:cubicBezTo>
                      <a:pt x="296" y="28"/>
                      <a:pt x="27" y="295"/>
                      <a:pt x="27" y="625"/>
                    </a:cubicBezTo>
                    <a:lnTo>
                      <a:pt x="27" y="625"/>
                    </a:lnTo>
                    <a:cubicBezTo>
                      <a:pt x="27" y="954"/>
                      <a:pt x="296" y="1223"/>
                      <a:pt x="625" y="1223"/>
                    </a:cubicBezTo>
                    <a:lnTo>
                      <a:pt x="625" y="1223"/>
                    </a:lnTo>
                    <a:cubicBezTo>
                      <a:pt x="955" y="1223"/>
                      <a:pt x="1223" y="954"/>
                      <a:pt x="1223" y="625"/>
                    </a:cubicBezTo>
                    <a:lnTo>
                      <a:pt x="1223" y="625"/>
                    </a:lnTo>
                    <a:cubicBezTo>
                      <a:pt x="1223" y="295"/>
                      <a:pt x="955" y="28"/>
                      <a:pt x="625" y="28"/>
                    </a:cubicBezTo>
                    <a:close/>
                    <a:moveTo>
                      <a:pt x="625" y="1251"/>
                    </a:moveTo>
                    <a:lnTo>
                      <a:pt x="625" y="1251"/>
                    </a:lnTo>
                    <a:cubicBezTo>
                      <a:pt x="281" y="1251"/>
                      <a:pt x="0" y="970"/>
                      <a:pt x="0" y="625"/>
                    </a:cubicBezTo>
                    <a:lnTo>
                      <a:pt x="0" y="625"/>
                    </a:lnTo>
                    <a:cubicBezTo>
                      <a:pt x="0" y="280"/>
                      <a:pt x="281" y="0"/>
                      <a:pt x="625" y="0"/>
                    </a:cubicBezTo>
                    <a:lnTo>
                      <a:pt x="625" y="0"/>
                    </a:lnTo>
                    <a:cubicBezTo>
                      <a:pt x="970" y="0"/>
                      <a:pt x="1251" y="280"/>
                      <a:pt x="1251" y="625"/>
                    </a:cubicBezTo>
                    <a:lnTo>
                      <a:pt x="1251" y="625"/>
                    </a:lnTo>
                    <a:cubicBezTo>
                      <a:pt x="1251" y="970"/>
                      <a:pt x="970" y="1251"/>
                      <a:pt x="625" y="12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6E9EEDAC-4313-4749-B8EA-AAA81E76C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8672" y="4189003"/>
                <a:ext cx="32958" cy="203240"/>
              </a:xfrm>
              <a:custGeom>
                <a:avLst/>
                <a:gdLst>
                  <a:gd name="T0" fmla="*/ 13 w 28"/>
                  <a:gd name="T1" fmla="*/ 162 h 163"/>
                  <a:gd name="T2" fmla="*/ 13 w 28"/>
                  <a:gd name="T3" fmla="*/ 162 h 163"/>
                  <a:gd name="T4" fmla="*/ 0 w 28"/>
                  <a:gd name="T5" fmla="*/ 148 h 163"/>
                  <a:gd name="T6" fmla="*/ 0 w 28"/>
                  <a:gd name="T7" fmla="*/ 13 h 163"/>
                  <a:gd name="T8" fmla="*/ 0 w 28"/>
                  <a:gd name="T9" fmla="*/ 13 h 163"/>
                  <a:gd name="T10" fmla="*/ 13 w 28"/>
                  <a:gd name="T11" fmla="*/ 0 h 163"/>
                  <a:gd name="T12" fmla="*/ 13 w 28"/>
                  <a:gd name="T13" fmla="*/ 0 h 163"/>
                  <a:gd name="T14" fmla="*/ 27 w 28"/>
                  <a:gd name="T15" fmla="*/ 13 h 163"/>
                  <a:gd name="T16" fmla="*/ 27 w 28"/>
                  <a:gd name="T17" fmla="*/ 148 h 163"/>
                  <a:gd name="T18" fmla="*/ 27 w 28"/>
                  <a:gd name="T19" fmla="*/ 148 h 163"/>
                  <a:gd name="T20" fmla="*/ 13 w 28"/>
                  <a:gd name="T21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63">
                    <a:moveTo>
                      <a:pt x="13" y="162"/>
                    </a:moveTo>
                    <a:lnTo>
                      <a:pt x="13" y="162"/>
                    </a:lnTo>
                    <a:cubicBezTo>
                      <a:pt x="6" y="162"/>
                      <a:pt x="0" y="156"/>
                      <a:pt x="0" y="148"/>
                    </a:cubicBezTo>
                    <a:lnTo>
                      <a:pt x="0" y="13"/>
                    </a:lnTo>
                    <a:lnTo>
                      <a:pt x="0" y="13"/>
                    </a:lnTo>
                    <a:cubicBezTo>
                      <a:pt x="0" y="6"/>
                      <a:pt x="6" y="0"/>
                      <a:pt x="13" y="0"/>
                    </a:cubicBezTo>
                    <a:lnTo>
                      <a:pt x="13" y="0"/>
                    </a:lnTo>
                    <a:cubicBezTo>
                      <a:pt x="21" y="0"/>
                      <a:pt x="27" y="6"/>
                      <a:pt x="27" y="13"/>
                    </a:cubicBezTo>
                    <a:lnTo>
                      <a:pt x="27" y="148"/>
                    </a:lnTo>
                    <a:lnTo>
                      <a:pt x="27" y="148"/>
                    </a:lnTo>
                    <a:cubicBezTo>
                      <a:pt x="27" y="156"/>
                      <a:pt x="21" y="162"/>
                      <a:pt x="13" y="16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F325E537-B934-4FA9-AA6B-B7DEAE748C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18672" y="6056601"/>
                <a:ext cx="32958" cy="203240"/>
              </a:xfrm>
              <a:custGeom>
                <a:avLst/>
                <a:gdLst>
                  <a:gd name="T0" fmla="*/ 13 w 28"/>
                  <a:gd name="T1" fmla="*/ 163 h 164"/>
                  <a:gd name="T2" fmla="*/ 13 w 28"/>
                  <a:gd name="T3" fmla="*/ 163 h 164"/>
                  <a:gd name="T4" fmla="*/ 0 w 28"/>
                  <a:gd name="T5" fmla="*/ 149 h 164"/>
                  <a:gd name="T6" fmla="*/ 0 w 28"/>
                  <a:gd name="T7" fmla="*/ 14 h 164"/>
                  <a:gd name="T8" fmla="*/ 0 w 28"/>
                  <a:gd name="T9" fmla="*/ 14 h 164"/>
                  <a:gd name="T10" fmla="*/ 13 w 28"/>
                  <a:gd name="T11" fmla="*/ 0 h 164"/>
                  <a:gd name="T12" fmla="*/ 13 w 28"/>
                  <a:gd name="T13" fmla="*/ 0 h 164"/>
                  <a:gd name="T14" fmla="*/ 27 w 28"/>
                  <a:gd name="T15" fmla="*/ 14 h 164"/>
                  <a:gd name="T16" fmla="*/ 27 w 28"/>
                  <a:gd name="T17" fmla="*/ 149 h 164"/>
                  <a:gd name="T18" fmla="*/ 27 w 28"/>
                  <a:gd name="T19" fmla="*/ 149 h 164"/>
                  <a:gd name="T20" fmla="*/ 13 w 28"/>
                  <a:gd name="T21" fmla="*/ 16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" h="164">
                    <a:moveTo>
                      <a:pt x="13" y="163"/>
                    </a:moveTo>
                    <a:lnTo>
                      <a:pt x="13" y="163"/>
                    </a:lnTo>
                    <a:cubicBezTo>
                      <a:pt x="6" y="163"/>
                      <a:pt x="0" y="157"/>
                      <a:pt x="0" y="149"/>
                    </a:cubicBezTo>
                    <a:lnTo>
                      <a:pt x="0" y="14"/>
                    </a:lnTo>
                    <a:lnTo>
                      <a:pt x="0" y="14"/>
                    </a:lnTo>
                    <a:cubicBezTo>
                      <a:pt x="0" y="6"/>
                      <a:pt x="6" y="0"/>
                      <a:pt x="13" y="0"/>
                    </a:cubicBezTo>
                    <a:lnTo>
                      <a:pt x="13" y="0"/>
                    </a:lnTo>
                    <a:cubicBezTo>
                      <a:pt x="21" y="0"/>
                      <a:pt x="27" y="6"/>
                      <a:pt x="27" y="14"/>
                    </a:cubicBezTo>
                    <a:lnTo>
                      <a:pt x="27" y="149"/>
                    </a:lnTo>
                    <a:lnTo>
                      <a:pt x="27" y="149"/>
                    </a:lnTo>
                    <a:cubicBezTo>
                      <a:pt x="27" y="157"/>
                      <a:pt x="21" y="163"/>
                      <a:pt x="13" y="1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8B83B74A-250E-4518-ABAC-56CEEE236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5570" y="5205198"/>
                <a:ext cx="203237" cy="38449"/>
              </a:xfrm>
              <a:custGeom>
                <a:avLst/>
                <a:gdLst>
                  <a:gd name="T0" fmla="*/ 149 w 164"/>
                  <a:gd name="T1" fmla="*/ 28 h 29"/>
                  <a:gd name="T2" fmla="*/ 14 w 164"/>
                  <a:gd name="T3" fmla="*/ 28 h 29"/>
                  <a:gd name="T4" fmla="*/ 14 w 164"/>
                  <a:gd name="T5" fmla="*/ 28 h 29"/>
                  <a:gd name="T6" fmla="*/ 0 w 164"/>
                  <a:gd name="T7" fmla="*/ 14 h 29"/>
                  <a:gd name="T8" fmla="*/ 0 w 164"/>
                  <a:gd name="T9" fmla="*/ 14 h 29"/>
                  <a:gd name="T10" fmla="*/ 14 w 164"/>
                  <a:gd name="T11" fmla="*/ 0 h 29"/>
                  <a:gd name="T12" fmla="*/ 149 w 164"/>
                  <a:gd name="T13" fmla="*/ 0 h 29"/>
                  <a:gd name="T14" fmla="*/ 149 w 164"/>
                  <a:gd name="T15" fmla="*/ 0 h 29"/>
                  <a:gd name="T16" fmla="*/ 163 w 164"/>
                  <a:gd name="T17" fmla="*/ 14 h 29"/>
                  <a:gd name="T18" fmla="*/ 163 w 164"/>
                  <a:gd name="T19" fmla="*/ 14 h 29"/>
                  <a:gd name="T20" fmla="*/ 149 w 164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4" h="29">
                    <a:moveTo>
                      <a:pt x="149" y="28"/>
                    </a:moveTo>
                    <a:lnTo>
                      <a:pt x="14" y="28"/>
                    </a:lnTo>
                    <a:lnTo>
                      <a:pt x="14" y="28"/>
                    </a:lnTo>
                    <a:cubicBezTo>
                      <a:pt x="6" y="28"/>
                      <a:pt x="0" y="22"/>
                      <a:pt x="0" y="14"/>
                    </a:cubicBezTo>
                    <a:lnTo>
                      <a:pt x="0" y="14"/>
                    </a:lnTo>
                    <a:cubicBezTo>
                      <a:pt x="0" y="7"/>
                      <a:pt x="6" y="0"/>
                      <a:pt x="14" y="0"/>
                    </a:cubicBezTo>
                    <a:lnTo>
                      <a:pt x="149" y="0"/>
                    </a:lnTo>
                    <a:lnTo>
                      <a:pt x="149" y="0"/>
                    </a:lnTo>
                    <a:cubicBezTo>
                      <a:pt x="157" y="0"/>
                      <a:pt x="163" y="7"/>
                      <a:pt x="163" y="14"/>
                    </a:cubicBezTo>
                    <a:lnTo>
                      <a:pt x="163" y="14"/>
                    </a:lnTo>
                    <a:cubicBezTo>
                      <a:pt x="163" y="22"/>
                      <a:pt x="157" y="28"/>
                      <a:pt x="149" y="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892327A4-0C07-4411-87AD-DD0AB8E6C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7972" y="5205198"/>
                <a:ext cx="203237" cy="38449"/>
              </a:xfrm>
              <a:custGeom>
                <a:avLst/>
                <a:gdLst>
                  <a:gd name="T0" fmla="*/ 148 w 163"/>
                  <a:gd name="T1" fmla="*/ 28 h 29"/>
                  <a:gd name="T2" fmla="*/ 13 w 163"/>
                  <a:gd name="T3" fmla="*/ 28 h 29"/>
                  <a:gd name="T4" fmla="*/ 13 w 163"/>
                  <a:gd name="T5" fmla="*/ 28 h 29"/>
                  <a:gd name="T6" fmla="*/ 0 w 163"/>
                  <a:gd name="T7" fmla="*/ 14 h 29"/>
                  <a:gd name="T8" fmla="*/ 0 w 163"/>
                  <a:gd name="T9" fmla="*/ 14 h 29"/>
                  <a:gd name="T10" fmla="*/ 13 w 163"/>
                  <a:gd name="T11" fmla="*/ 0 h 29"/>
                  <a:gd name="T12" fmla="*/ 148 w 163"/>
                  <a:gd name="T13" fmla="*/ 0 h 29"/>
                  <a:gd name="T14" fmla="*/ 148 w 163"/>
                  <a:gd name="T15" fmla="*/ 0 h 29"/>
                  <a:gd name="T16" fmla="*/ 162 w 163"/>
                  <a:gd name="T17" fmla="*/ 14 h 29"/>
                  <a:gd name="T18" fmla="*/ 162 w 163"/>
                  <a:gd name="T19" fmla="*/ 14 h 29"/>
                  <a:gd name="T20" fmla="*/ 148 w 163"/>
                  <a:gd name="T21" fmla="*/ 28 h 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3" h="29">
                    <a:moveTo>
                      <a:pt x="148" y="28"/>
                    </a:moveTo>
                    <a:lnTo>
                      <a:pt x="13" y="28"/>
                    </a:lnTo>
                    <a:lnTo>
                      <a:pt x="13" y="28"/>
                    </a:lnTo>
                    <a:cubicBezTo>
                      <a:pt x="6" y="28"/>
                      <a:pt x="0" y="22"/>
                      <a:pt x="0" y="14"/>
                    </a:cubicBezTo>
                    <a:lnTo>
                      <a:pt x="0" y="14"/>
                    </a:lnTo>
                    <a:cubicBezTo>
                      <a:pt x="0" y="7"/>
                      <a:pt x="6" y="0"/>
                      <a:pt x="13" y="0"/>
                    </a:cubicBezTo>
                    <a:lnTo>
                      <a:pt x="148" y="0"/>
                    </a:lnTo>
                    <a:lnTo>
                      <a:pt x="148" y="0"/>
                    </a:lnTo>
                    <a:cubicBezTo>
                      <a:pt x="156" y="0"/>
                      <a:pt x="162" y="7"/>
                      <a:pt x="162" y="14"/>
                    </a:cubicBezTo>
                    <a:lnTo>
                      <a:pt x="162" y="14"/>
                    </a:lnTo>
                    <a:cubicBezTo>
                      <a:pt x="162" y="22"/>
                      <a:pt x="156" y="28"/>
                      <a:pt x="148" y="2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72261A67-1C04-46C6-9DA4-9FCBFB12E2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3881" y="5803926"/>
                <a:ext cx="159293" cy="159297"/>
              </a:xfrm>
              <a:custGeom>
                <a:avLst/>
                <a:gdLst>
                  <a:gd name="T0" fmla="*/ 111 w 126"/>
                  <a:gd name="T1" fmla="*/ 125 h 126"/>
                  <a:gd name="T2" fmla="*/ 111 w 126"/>
                  <a:gd name="T3" fmla="*/ 125 h 126"/>
                  <a:gd name="T4" fmla="*/ 101 w 126"/>
                  <a:gd name="T5" fmla="*/ 120 h 126"/>
                  <a:gd name="T6" fmla="*/ 5 w 126"/>
                  <a:gd name="T7" fmla="*/ 25 h 126"/>
                  <a:gd name="T8" fmla="*/ 5 w 126"/>
                  <a:gd name="T9" fmla="*/ 25 h 126"/>
                  <a:gd name="T10" fmla="*/ 5 w 126"/>
                  <a:gd name="T11" fmla="*/ 5 h 126"/>
                  <a:gd name="T12" fmla="*/ 5 w 126"/>
                  <a:gd name="T13" fmla="*/ 5 h 126"/>
                  <a:gd name="T14" fmla="*/ 24 w 126"/>
                  <a:gd name="T15" fmla="*/ 5 h 126"/>
                  <a:gd name="T16" fmla="*/ 120 w 126"/>
                  <a:gd name="T17" fmla="*/ 101 h 126"/>
                  <a:gd name="T18" fmla="*/ 120 w 126"/>
                  <a:gd name="T19" fmla="*/ 101 h 126"/>
                  <a:gd name="T20" fmla="*/ 120 w 126"/>
                  <a:gd name="T21" fmla="*/ 120 h 126"/>
                  <a:gd name="T22" fmla="*/ 120 w 126"/>
                  <a:gd name="T23" fmla="*/ 120 h 126"/>
                  <a:gd name="T24" fmla="*/ 111 w 126"/>
                  <a:gd name="T25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6" h="126">
                    <a:moveTo>
                      <a:pt x="111" y="125"/>
                    </a:moveTo>
                    <a:lnTo>
                      <a:pt x="111" y="125"/>
                    </a:lnTo>
                    <a:cubicBezTo>
                      <a:pt x="107" y="125"/>
                      <a:pt x="103" y="124"/>
                      <a:pt x="101" y="120"/>
                    </a:cubicBezTo>
                    <a:lnTo>
                      <a:pt x="5" y="25"/>
                    </a:lnTo>
                    <a:lnTo>
                      <a:pt x="5" y="25"/>
                    </a:lnTo>
                    <a:cubicBezTo>
                      <a:pt x="0" y="20"/>
                      <a:pt x="0" y="11"/>
                      <a:pt x="5" y="5"/>
                    </a:cubicBezTo>
                    <a:lnTo>
                      <a:pt x="5" y="5"/>
                    </a:lnTo>
                    <a:cubicBezTo>
                      <a:pt x="10" y="0"/>
                      <a:pt x="19" y="0"/>
                      <a:pt x="24" y="5"/>
                    </a:cubicBezTo>
                    <a:lnTo>
                      <a:pt x="120" y="101"/>
                    </a:lnTo>
                    <a:lnTo>
                      <a:pt x="120" y="101"/>
                    </a:lnTo>
                    <a:cubicBezTo>
                      <a:pt x="125" y="106"/>
                      <a:pt x="125" y="115"/>
                      <a:pt x="120" y="120"/>
                    </a:cubicBezTo>
                    <a:lnTo>
                      <a:pt x="120" y="120"/>
                    </a:lnTo>
                    <a:cubicBezTo>
                      <a:pt x="117" y="124"/>
                      <a:pt x="114" y="125"/>
                      <a:pt x="111" y="1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E7000FFE-6BBC-41E9-B0A5-16CDC0D5F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5576" y="4485622"/>
                <a:ext cx="159293" cy="153802"/>
              </a:xfrm>
              <a:custGeom>
                <a:avLst/>
                <a:gdLst>
                  <a:gd name="T0" fmla="*/ 111 w 127"/>
                  <a:gd name="T1" fmla="*/ 124 h 125"/>
                  <a:gd name="T2" fmla="*/ 111 w 127"/>
                  <a:gd name="T3" fmla="*/ 124 h 125"/>
                  <a:gd name="T4" fmla="*/ 101 w 127"/>
                  <a:gd name="T5" fmla="*/ 120 h 125"/>
                  <a:gd name="T6" fmla="*/ 5 w 127"/>
                  <a:gd name="T7" fmla="*/ 25 h 125"/>
                  <a:gd name="T8" fmla="*/ 5 w 127"/>
                  <a:gd name="T9" fmla="*/ 25 h 125"/>
                  <a:gd name="T10" fmla="*/ 5 w 127"/>
                  <a:gd name="T11" fmla="*/ 5 h 125"/>
                  <a:gd name="T12" fmla="*/ 5 w 127"/>
                  <a:gd name="T13" fmla="*/ 5 h 125"/>
                  <a:gd name="T14" fmla="*/ 25 w 127"/>
                  <a:gd name="T15" fmla="*/ 5 h 125"/>
                  <a:gd name="T16" fmla="*/ 121 w 127"/>
                  <a:gd name="T17" fmla="*/ 100 h 125"/>
                  <a:gd name="T18" fmla="*/ 121 w 127"/>
                  <a:gd name="T19" fmla="*/ 100 h 125"/>
                  <a:gd name="T20" fmla="*/ 121 w 127"/>
                  <a:gd name="T21" fmla="*/ 120 h 125"/>
                  <a:gd name="T22" fmla="*/ 121 w 127"/>
                  <a:gd name="T23" fmla="*/ 120 h 125"/>
                  <a:gd name="T24" fmla="*/ 111 w 127"/>
                  <a:gd name="T25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125">
                    <a:moveTo>
                      <a:pt x="111" y="124"/>
                    </a:moveTo>
                    <a:lnTo>
                      <a:pt x="111" y="124"/>
                    </a:lnTo>
                    <a:cubicBezTo>
                      <a:pt x="107" y="124"/>
                      <a:pt x="104" y="123"/>
                      <a:pt x="101" y="120"/>
                    </a:cubicBezTo>
                    <a:lnTo>
                      <a:pt x="5" y="25"/>
                    </a:lnTo>
                    <a:lnTo>
                      <a:pt x="5" y="25"/>
                    </a:lnTo>
                    <a:cubicBezTo>
                      <a:pt x="0" y="19"/>
                      <a:pt x="0" y="11"/>
                      <a:pt x="5" y="5"/>
                    </a:cubicBezTo>
                    <a:lnTo>
                      <a:pt x="5" y="5"/>
                    </a:lnTo>
                    <a:cubicBezTo>
                      <a:pt x="11" y="0"/>
                      <a:pt x="19" y="0"/>
                      <a:pt x="25" y="5"/>
                    </a:cubicBezTo>
                    <a:lnTo>
                      <a:pt x="121" y="100"/>
                    </a:lnTo>
                    <a:lnTo>
                      <a:pt x="121" y="100"/>
                    </a:lnTo>
                    <a:cubicBezTo>
                      <a:pt x="126" y="106"/>
                      <a:pt x="126" y="115"/>
                      <a:pt x="121" y="120"/>
                    </a:cubicBezTo>
                    <a:lnTo>
                      <a:pt x="121" y="120"/>
                    </a:lnTo>
                    <a:cubicBezTo>
                      <a:pt x="118" y="123"/>
                      <a:pt x="114" y="124"/>
                      <a:pt x="111" y="1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D4F4BE42-CDE9-4459-B4E9-D7A8C527C0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1068" y="5803926"/>
                <a:ext cx="159297" cy="159297"/>
              </a:xfrm>
              <a:custGeom>
                <a:avLst/>
                <a:gdLst>
                  <a:gd name="T0" fmla="*/ 15 w 127"/>
                  <a:gd name="T1" fmla="*/ 125 h 126"/>
                  <a:gd name="T2" fmla="*/ 15 w 127"/>
                  <a:gd name="T3" fmla="*/ 125 h 126"/>
                  <a:gd name="T4" fmla="*/ 5 w 127"/>
                  <a:gd name="T5" fmla="*/ 120 h 126"/>
                  <a:gd name="T6" fmla="*/ 5 w 127"/>
                  <a:gd name="T7" fmla="*/ 120 h 126"/>
                  <a:gd name="T8" fmla="*/ 5 w 127"/>
                  <a:gd name="T9" fmla="*/ 101 h 126"/>
                  <a:gd name="T10" fmla="*/ 100 w 127"/>
                  <a:gd name="T11" fmla="*/ 5 h 126"/>
                  <a:gd name="T12" fmla="*/ 100 w 127"/>
                  <a:gd name="T13" fmla="*/ 5 h 126"/>
                  <a:gd name="T14" fmla="*/ 120 w 127"/>
                  <a:gd name="T15" fmla="*/ 5 h 126"/>
                  <a:gd name="T16" fmla="*/ 120 w 127"/>
                  <a:gd name="T17" fmla="*/ 5 h 126"/>
                  <a:gd name="T18" fmla="*/ 120 w 127"/>
                  <a:gd name="T19" fmla="*/ 25 h 126"/>
                  <a:gd name="T20" fmla="*/ 24 w 127"/>
                  <a:gd name="T21" fmla="*/ 120 h 126"/>
                  <a:gd name="T22" fmla="*/ 24 w 127"/>
                  <a:gd name="T23" fmla="*/ 120 h 126"/>
                  <a:gd name="T24" fmla="*/ 15 w 127"/>
                  <a:gd name="T25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126">
                    <a:moveTo>
                      <a:pt x="15" y="125"/>
                    </a:moveTo>
                    <a:lnTo>
                      <a:pt x="15" y="125"/>
                    </a:lnTo>
                    <a:cubicBezTo>
                      <a:pt x="11" y="125"/>
                      <a:pt x="7" y="124"/>
                      <a:pt x="5" y="120"/>
                    </a:cubicBezTo>
                    <a:lnTo>
                      <a:pt x="5" y="120"/>
                    </a:lnTo>
                    <a:cubicBezTo>
                      <a:pt x="0" y="115"/>
                      <a:pt x="0" y="106"/>
                      <a:pt x="5" y="101"/>
                    </a:cubicBezTo>
                    <a:lnTo>
                      <a:pt x="100" y="5"/>
                    </a:lnTo>
                    <a:lnTo>
                      <a:pt x="100" y="5"/>
                    </a:lnTo>
                    <a:cubicBezTo>
                      <a:pt x="106" y="0"/>
                      <a:pt x="114" y="0"/>
                      <a:pt x="120" y="5"/>
                    </a:cubicBezTo>
                    <a:lnTo>
                      <a:pt x="120" y="5"/>
                    </a:lnTo>
                    <a:cubicBezTo>
                      <a:pt x="126" y="11"/>
                      <a:pt x="126" y="20"/>
                      <a:pt x="120" y="25"/>
                    </a:cubicBezTo>
                    <a:lnTo>
                      <a:pt x="24" y="120"/>
                    </a:lnTo>
                    <a:lnTo>
                      <a:pt x="24" y="120"/>
                    </a:lnTo>
                    <a:cubicBezTo>
                      <a:pt x="22" y="124"/>
                      <a:pt x="18" y="125"/>
                      <a:pt x="15" y="1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id="{61A04F48-25C9-40F6-93FE-CD18BC9DA1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4867" y="4485622"/>
                <a:ext cx="159293" cy="153802"/>
              </a:xfrm>
              <a:custGeom>
                <a:avLst/>
                <a:gdLst>
                  <a:gd name="T0" fmla="*/ 15 w 127"/>
                  <a:gd name="T1" fmla="*/ 124 h 125"/>
                  <a:gd name="T2" fmla="*/ 15 w 127"/>
                  <a:gd name="T3" fmla="*/ 124 h 125"/>
                  <a:gd name="T4" fmla="*/ 6 w 127"/>
                  <a:gd name="T5" fmla="*/ 120 h 125"/>
                  <a:gd name="T6" fmla="*/ 6 w 127"/>
                  <a:gd name="T7" fmla="*/ 120 h 125"/>
                  <a:gd name="T8" fmla="*/ 6 w 127"/>
                  <a:gd name="T9" fmla="*/ 100 h 125"/>
                  <a:gd name="T10" fmla="*/ 101 w 127"/>
                  <a:gd name="T11" fmla="*/ 5 h 125"/>
                  <a:gd name="T12" fmla="*/ 101 w 127"/>
                  <a:gd name="T13" fmla="*/ 5 h 125"/>
                  <a:gd name="T14" fmla="*/ 121 w 127"/>
                  <a:gd name="T15" fmla="*/ 5 h 125"/>
                  <a:gd name="T16" fmla="*/ 121 w 127"/>
                  <a:gd name="T17" fmla="*/ 5 h 125"/>
                  <a:gd name="T18" fmla="*/ 121 w 127"/>
                  <a:gd name="T19" fmla="*/ 25 h 125"/>
                  <a:gd name="T20" fmla="*/ 25 w 127"/>
                  <a:gd name="T21" fmla="*/ 120 h 125"/>
                  <a:gd name="T22" fmla="*/ 25 w 127"/>
                  <a:gd name="T23" fmla="*/ 120 h 125"/>
                  <a:gd name="T24" fmla="*/ 15 w 127"/>
                  <a:gd name="T25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7" h="125">
                    <a:moveTo>
                      <a:pt x="15" y="124"/>
                    </a:moveTo>
                    <a:lnTo>
                      <a:pt x="15" y="124"/>
                    </a:lnTo>
                    <a:cubicBezTo>
                      <a:pt x="12" y="124"/>
                      <a:pt x="8" y="123"/>
                      <a:pt x="6" y="120"/>
                    </a:cubicBezTo>
                    <a:lnTo>
                      <a:pt x="6" y="120"/>
                    </a:lnTo>
                    <a:cubicBezTo>
                      <a:pt x="0" y="115"/>
                      <a:pt x="0" y="106"/>
                      <a:pt x="6" y="100"/>
                    </a:cubicBezTo>
                    <a:lnTo>
                      <a:pt x="101" y="5"/>
                    </a:lnTo>
                    <a:lnTo>
                      <a:pt x="101" y="5"/>
                    </a:lnTo>
                    <a:cubicBezTo>
                      <a:pt x="106" y="0"/>
                      <a:pt x="115" y="0"/>
                      <a:pt x="121" y="5"/>
                    </a:cubicBezTo>
                    <a:lnTo>
                      <a:pt x="121" y="5"/>
                    </a:lnTo>
                    <a:cubicBezTo>
                      <a:pt x="126" y="11"/>
                      <a:pt x="126" y="19"/>
                      <a:pt x="121" y="25"/>
                    </a:cubicBezTo>
                    <a:lnTo>
                      <a:pt x="25" y="120"/>
                    </a:lnTo>
                    <a:lnTo>
                      <a:pt x="25" y="120"/>
                    </a:lnTo>
                    <a:cubicBezTo>
                      <a:pt x="22" y="123"/>
                      <a:pt x="19" y="124"/>
                      <a:pt x="15" y="1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9" name="Grupo 328">
              <a:extLst>
                <a:ext uri="{FF2B5EF4-FFF2-40B4-BE49-F238E27FC236}">
                  <a16:creationId xmlns:a16="http://schemas.microsoft.com/office/drawing/2014/main" id="{7DF2FA97-1E19-4237-AFE6-4A46AD7985A0}"/>
                </a:ext>
              </a:extLst>
            </p:cNvPr>
            <p:cNvGrpSpPr/>
            <p:nvPr/>
          </p:nvGrpSpPr>
          <p:grpSpPr>
            <a:xfrm>
              <a:off x="4229560" y="4732806"/>
              <a:ext cx="15770220" cy="6943070"/>
              <a:chOff x="4229560" y="4732806"/>
              <a:chExt cx="15770220" cy="6943070"/>
            </a:xfrm>
          </p:grpSpPr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E3456516-74A1-4DDF-B720-C3B2F596FF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46040" y="4749283"/>
                <a:ext cx="15753740" cy="6904621"/>
              </a:xfrm>
              <a:custGeom>
                <a:avLst/>
                <a:gdLst>
                  <a:gd name="T0" fmla="*/ 12159 w 12648"/>
                  <a:gd name="T1" fmla="*/ 5544 h 5545"/>
                  <a:gd name="T2" fmla="*/ 11244 w 12648"/>
                  <a:gd name="T3" fmla="*/ 5544 h 5545"/>
                  <a:gd name="T4" fmla="*/ 11244 w 12648"/>
                  <a:gd name="T5" fmla="*/ 5544 h 5545"/>
                  <a:gd name="T6" fmla="*/ 11241 w 12648"/>
                  <a:gd name="T7" fmla="*/ 5540 h 5545"/>
                  <a:gd name="T8" fmla="*/ 10619 w 12648"/>
                  <a:gd name="T9" fmla="*/ 5540 h 5545"/>
                  <a:gd name="T10" fmla="*/ 10619 w 12648"/>
                  <a:gd name="T11" fmla="*/ 5540 h 5545"/>
                  <a:gd name="T12" fmla="*/ 10604 w 12648"/>
                  <a:gd name="T13" fmla="*/ 5544 h 5545"/>
                  <a:gd name="T14" fmla="*/ 9681 w 12648"/>
                  <a:gd name="T15" fmla="*/ 5544 h 5545"/>
                  <a:gd name="T16" fmla="*/ 9681 w 12648"/>
                  <a:gd name="T17" fmla="*/ 5544 h 5545"/>
                  <a:gd name="T18" fmla="*/ 9666 w 12648"/>
                  <a:gd name="T19" fmla="*/ 5540 h 5545"/>
                  <a:gd name="T20" fmla="*/ 3750 w 12648"/>
                  <a:gd name="T21" fmla="*/ 5540 h 5545"/>
                  <a:gd name="T22" fmla="*/ 3750 w 12648"/>
                  <a:gd name="T23" fmla="*/ 5540 h 5545"/>
                  <a:gd name="T24" fmla="*/ 3747 w 12648"/>
                  <a:gd name="T25" fmla="*/ 5544 h 5545"/>
                  <a:gd name="T26" fmla="*/ 1954 w 12648"/>
                  <a:gd name="T27" fmla="*/ 5544 h 5545"/>
                  <a:gd name="T28" fmla="*/ 1954 w 12648"/>
                  <a:gd name="T29" fmla="*/ 5544 h 5545"/>
                  <a:gd name="T30" fmla="*/ 1949 w 12648"/>
                  <a:gd name="T31" fmla="*/ 5540 h 5545"/>
                  <a:gd name="T32" fmla="*/ 1342 w 12648"/>
                  <a:gd name="T33" fmla="*/ 5540 h 5545"/>
                  <a:gd name="T34" fmla="*/ 1342 w 12648"/>
                  <a:gd name="T35" fmla="*/ 5540 h 5545"/>
                  <a:gd name="T36" fmla="*/ 1339 w 12648"/>
                  <a:gd name="T37" fmla="*/ 5544 h 5545"/>
                  <a:gd name="T38" fmla="*/ 177 w 12648"/>
                  <a:gd name="T39" fmla="*/ 5544 h 5545"/>
                  <a:gd name="T40" fmla="*/ 177 w 12648"/>
                  <a:gd name="T41" fmla="*/ 5544 h 5545"/>
                  <a:gd name="T42" fmla="*/ 171 w 12648"/>
                  <a:gd name="T43" fmla="*/ 5544 h 5545"/>
                  <a:gd name="T44" fmla="*/ 171 w 12648"/>
                  <a:gd name="T45" fmla="*/ 5544 h 5545"/>
                  <a:gd name="T46" fmla="*/ 0 w 12648"/>
                  <a:gd name="T47" fmla="*/ 5065 h 5545"/>
                  <a:gd name="T48" fmla="*/ 0 w 12648"/>
                  <a:gd name="T49" fmla="*/ 5065 h 5545"/>
                  <a:gd name="T50" fmla="*/ 755 w 12648"/>
                  <a:gd name="T51" fmla="*/ 4310 h 5545"/>
                  <a:gd name="T52" fmla="*/ 755 w 12648"/>
                  <a:gd name="T53" fmla="*/ 4310 h 5545"/>
                  <a:gd name="T54" fmla="*/ 1206 w 12648"/>
                  <a:gd name="T55" fmla="*/ 4459 h 5545"/>
                  <a:gd name="T56" fmla="*/ 1206 w 12648"/>
                  <a:gd name="T57" fmla="*/ 4459 h 5545"/>
                  <a:gd name="T58" fmla="*/ 1640 w 12648"/>
                  <a:gd name="T59" fmla="*/ 2659 h 5545"/>
                  <a:gd name="T60" fmla="*/ 1640 w 12648"/>
                  <a:gd name="T61" fmla="*/ 2659 h 5545"/>
                  <a:gd name="T62" fmla="*/ 3041 w 12648"/>
                  <a:gd name="T63" fmla="*/ 2841 h 5545"/>
                  <a:gd name="T64" fmla="*/ 3041 w 12648"/>
                  <a:gd name="T65" fmla="*/ 2841 h 5545"/>
                  <a:gd name="T66" fmla="*/ 3039 w 12648"/>
                  <a:gd name="T67" fmla="*/ 2762 h 5545"/>
                  <a:gd name="T68" fmla="*/ 3039 w 12648"/>
                  <a:gd name="T69" fmla="*/ 2762 h 5545"/>
                  <a:gd name="T70" fmla="*/ 5803 w 12648"/>
                  <a:gd name="T71" fmla="*/ 0 h 5545"/>
                  <a:gd name="T72" fmla="*/ 5803 w 12648"/>
                  <a:gd name="T73" fmla="*/ 0 h 5545"/>
                  <a:gd name="T74" fmla="*/ 8556 w 12648"/>
                  <a:gd name="T75" fmla="*/ 2533 h 5545"/>
                  <a:gd name="T76" fmla="*/ 8556 w 12648"/>
                  <a:gd name="T77" fmla="*/ 2533 h 5545"/>
                  <a:gd name="T78" fmla="*/ 11211 w 12648"/>
                  <a:gd name="T79" fmla="*/ 1251 h 5545"/>
                  <a:gd name="T80" fmla="*/ 11211 w 12648"/>
                  <a:gd name="T81" fmla="*/ 1251 h 5545"/>
                  <a:gd name="T82" fmla="*/ 12169 w 12648"/>
                  <a:gd name="T83" fmla="*/ 4110 h 5545"/>
                  <a:gd name="T84" fmla="*/ 12169 w 12648"/>
                  <a:gd name="T85" fmla="*/ 4110 h 5545"/>
                  <a:gd name="T86" fmla="*/ 11935 w 12648"/>
                  <a:gd name="T87" fmla="*/ 4555 h 5545"/>
                  <a:gd name="T88" fmla="*/ 11935 w 12648"/>
                  <a:gd name="T89" fmla="*/ 4555 h 5545"/>
                  <a:gd name="T90" fmla="*/ 12380 w 12648"/>
                  <a:gd name="T91" fmla="*/ 4758 h 5545"/>
                  <a:gd name="T92" fmla="*/ 12380 w 12648"/>
                  <a:gd name="T93" fmla="*/ 4758 h 5545"/>
                  <a:gd name="T94" fmla="*/ 12159 w 12648"/>
                  <a:gd name="T95" fmla="*/ 5544 h 5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2648" h="5545">
                    <a:moveTo>
                      <a:pt x="12159" y="5544"/>
                    </a:moveTo>
                    <a:lnTo>
                      <a:pt x="11244" y="5544"/>
                    </a:lnTo>
                    <a:lnTo>
                      <a:pt x="11244" y="5544"/>
                    </a:lnTo>
                    <a:cubicBezTo>
                      <a:pt x="11243" y="5543"/>
                      <a:pt x="11243" y="5541"/>
                      <a:pt x="11241" y="5540"/>
                    </a:cubicBezTo>
                    <a:lnTo>
                      <a:pt x="10619" y="5540"/>
                    </a:lnTo>
                    <a:lnTo>
                      <a:pt x="10619" y="5540"/>
                    </a:lnTo>
                    <a:cubicBezTo>
                      <a:pt x="10614" y="5541"/>
                      <a:pt x="10609" y="5543"/>
                      <a:pt x="10604" y="5544"/>
                    </a:cubicBezTo>
                    <a:lnTo>
                      <a:pt x="9681" y="5544"/>
                    </a:lnTo>
                    <a:lnTo>
                      <a:pt x="9681" y="5544"/>
                    </a:lnTo>
                    <a:cubicBezTo>
                      <a:pt x="9676" y="5543"/>
                      <a:pt x="9671" y="5541"/>
                      <a:pt x="9666" y="5540"/>
                    </a:cubicBezTo>
                    <a:lnTo>
                      <a:pt x="3750" y="5540"/>
                    </a:lnTo>
                    <a:lnTo>
                      <a:pt x="3750" y="5540"/>
                    </a:lnTo>
                    <a:cubicBezTo>
                      <a:pt x="3749" y="5541"/>
                      <a:pt x="3748" y="5543"/>
                      <a:pt x="3747" y="5544"/>
                    </a:cubicBezTo>
                    <a:lnTo>
                      <a:pt x="1954" y="5544"/>
                    </a:lnTo>
                    <a:lnTo>
                      <a:pt x="1954" y="5544"/>
                    </a:lnTo>
                    <a:cubicBezTo>
                      <a:pt x="1952" y="5542"/>
                      <a:pt x="1950" y="5541"/>
                      <a:pt x="1949" y="5540"/>
                    </a:cubicBezTo>
                    <a:lnTo>
                      <a:pt x="1342" y="5540"/>
                    </a:lnTo>
                    <a:lnTo>
                      <a:pt x="1342" y="5540"/>
                    </a:lnTo>
                    <a:cubicBezTo>
                      <a:pt x="1342" y="5541"/>
                      <a:pt x="1340" y="5543"/>
                      <a:pt x="1339" y="5544"/>
                    </a:cubicBezTo>
                    <a:lnTo>
                      <a:pt x="177" y="5544"/>
                    </a:lnTo>
                    <a:lnTo>
                      <a:pt x="177" y="5544"/>
                    </a:lnTo>
                    <a:cubicBezTo>
                      <a:pt x="175" y="5544"/>
                      <a:pt x="173" y="5544"/>
                      <a:pt x="171" y="5544"/>
                    </a:cubicBezTo>
                    <a:lnTo>
                      <a:pt x="171" y="5544"/>
                    </a:lnTo>
                    <a:cubicBezTo>
                      <a:pt x="64" y="5414"/>
                      <a:pt x="0" y="5247"/>
                      <a:pt x="0" y="5065"/>
                    </a:cubicBezTo>
                    <a:lnTo>
                      <a:pt x="0" y="5065"/>
                    </a:lnTo>
                    <a:cubicBezTo>
                      <a:pt x="0" y="4647"/>
                      <a:pt x="338" y="4310"/>
                      <a:pt x="755" y="4310"/>
                    </a:cubicBezTo>
                    <a:lnTo>
                      <a:pt x="755" y="4310"/>
                    </a:lnTo>
                    <a:cubicBezTo>
                      <a:pt x="924" y="4310"/>
                      <a:pt x="1080" y="4365"/>
                      <a:pt x="1206" y="4459"/>
                    </a:cubicBezTo>
                    <a:lnTo>
                      <a:pt x="1206" y="4459"/>
                    </a:lnTo>
                    <a:cubicBezTo>
                      <a:pt x="951" y="3714"/>
                      <a:pt x="1111" y="2964"/>
                      <a:pt x="1640" y="2659"/>
                    </a:cubicBezTo>
                    <a:lnTo>
                      <a:pt x="1640" y="2659"/>
                    </a:lnTo>
                    <a:cubicBezTo>
                      <a:pt x="2050" y="2422"/>
                      <a:pt x="2581" y="2511"/>
                      <a:pt x="3041" y="2841"/>
                    </a:cubicBezTo>
                    <a:lnTo>
                      <a:pt x="3041" y="2841"/>
                    </a:lnTo>
                    <a:cubicBezTo>
                      <a:pt x="3040" y="2815"/>
                      <a:pt x="3039" y="2788"/>
                      <a:pt x="3039" y="2762"/>
                    </a:cubicBezTo>
                    <a:lnTo>
                      <a:pt x="3039" y="2762"/>
                    </a:lnTo>
                    <a:cubicBezTo>
                      <a:pt x="3039" y="1237"/>
                      <a:pt x="4276" y="0"/>
                      <a:pt x="5803" y="0"/>
                    </a:cubicBezTo>
                    <a:lnTo>
                      <a:pt x="5803" y="0"/>
                    </a:lnTo>
                    <a:cubicBezTo>
                      <a:pt x="7251" y="0"/>
                      <a:pt x="8439" y="1115"/>
                      <a:pt x="8556" y="2533"/>
                    </a:cubicBezTo>
                    <a:lnTo>
                      <a:pt x="8556" y="2533"/>
                    </a:lnTo>
                    <a:cubicBezTo>
                      <a:pt x="9056" y="1421"/>
                      <a:pt x="10227" y="848"/>
                      <a:pt x="11211" y="1251"/>
                    </a:cubicBezTo>
                    <a:lnTo>
                      <a:pt x="11211" y="1251"/>
                    </a:lnTo>
                    <a:cubicBezTo>
                      <a:pt x="12219" y="1664"/>
                      <a:pt x="12647" y="2944"/>
                      <a:pt x="12169" y="4110"/>
                    </a:cubicBezTo>
                    <a:lnTo>
                      <a:pt x="12169" y="4110"/>
                    </a:lnTo>
                    <a:cubicBezTo>
                      <a:pt x="12104" y="4269"/>
                      <a:pt x="12025" y="4418"/>
                      <a:pt x="11935" y="4555"/>
                    </a:cubicBezTo>
                    <a:lnTo>
                      <a:pt x="11935" y="4555"/>
                    </a:lnTo>
                    <a:cubicBezTo>
                      <a:pt x="12120" y="4550"/>
                      <a:pt x="12287" y="4619"/>
                      <a:pt x="12380" y="4758"/>
                    </a:cubicBezTo>
                    <a:lnTo>
                      <a:pt x="12380" y="4758"/>
                    </a:lnTo>
                    <a:cubicBezTo>
                      <a:pt x="12533" y="4988"/>
                      <a:pt x="12433" y="5328"/>
                      <a:pt x="12159" y="55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6AF8EC7F-86F6-4247-9E40-66BCC9868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229560" y="4732806"/>
                <a:ext cx="15753740" cy="6943070"/>
              </a:xfrm>
              <a:custGeom>
                <a:avLst/>
                <a:gdLst>
                  <a:gd name="T0" fmla="*/ 12168 w 12646"/>
                  <a:gd name="T1" fmla="*/ 5544 h 5572"/>
                  <a:gd name="T2" fmla="*/ 11950 w 12646"/>
                  <a:gd name="T3" fmla="*/ 4582 h 5572"/>
                  <a:gd name="T4" fmla="*/ 11937 w 12646"/>
                  <a:gd name="T5" fmla="*/ 4576 h 5572"/>
                  <a:gd name="T6" fmla="*/ 12170 w 12646"/>
                  <a:gd name="T7" fmla="*/ 4119 h 5572"/>
                  <a:gd name="T8" fmla="*/ 11220 w 12646"/>
                  <a:gd name="T9" fmla="*/ 1278 h 5572"/>
                  <a:gd name="T10" fmla="*/ 8567 w 12646"/>
                  <a:gd name="T11" fmla="*/ 2561 h 5572"/>
                  <a:gd name="T12" fmla="*/ 8556 w 12646"/>
                  <a:gd name="T13" fmla="*/ 2548 h 5572"/>
                  <a:gd name="T14" fmla="*/ 3067 w 12646"/>
                  <a:gd name="T15" fmla="*/ 2776 h 5572"/>
                  <a:gd name="T16" fmla="*/ 3068 w 12646"/>
                  <a:gd name="T17" fmla="*/ 2854 h 5572"/>
                  <a:gd name="T18" fmla="*/ 3046 w 12646"/>
                  <a:gd name="T19" fmla="*/ 2866 h 5572"/>
                  <a:gd name="T20" fmla="*/ 1661 w 12646"/>
                  <a:gd name="T21" fmla="*/ 2685 h 5572"/>
                  <a:gd name="T22" fmla="*/ 1228 w 12646"/>
                  <a:gd name="T23" fmla="*/ 4484 h 5572"/>
                  <a:gd name="T24" fmla="*/ 1212 w 12646"/>
                  <a:gd name="T25" fmla="*/ 4484 h 5572"/>
                  <a:gd name="T26" fmla="*/ 28 w 12646"/>
                  <a:gd name="T27" fmla="*/ 5079 h 5572"/>
                  <a:gd name="T28" fmla="*/ 1346 w 12646"/>
                  <a:gd name="T29" fmla="*/ 5544 h 5572"/>
                  <a:gd name="T30" fmla="*/ 1963 w 12646"/>
                  <a:gd name="T31" fmla="*/ 5540 h 5572"/>
                  <a:gd name="T32" fmla="*/ 1973 w 12646"/>
                  <a:gd name="T33" fmla="*/ 5544 h 5572"/>
                  <a:gd name="T34" fmla="*/ 3764 w 12646"/>
                  <a:gd name="T35" fmla="*/ 5540 h 5572"/>
                  <a:gd name="T36" fmla="*/ 9684 w 12646"/>
                  <a:gd name="T37" fmla="*/ 5540 h 5572"/>
                  <a:gd name="T38" fmla="*/ 9697 w 12646"/>
                  <a:gd name="T39" fmla="*/ 5544 h 5572"/>
                  <a:gd name="T40" fmla="*/ 10630 w 12646"/>
                  <a:gd name="T41" fmla="*/ 5540 h 5572"/>
                  <a:gd name="T42" fmla="*/ 11255 w 12646"/>
                  <a:gd name="T43" fmla="*/ 5540 h 5572"/>
                  <a:gd name="T44" fmla="*/ 185 w 12646"/>
                  <a:gd name="T45" fmla="*/ 5571 h 5572"/>
                  <a:gd name="T46" fmla="*/ 175 w 12646"/>
                  <a:gd name="T47" fmla="*/ 5567 h 5572"/>
                  <a:gd name="T48" fmla="*/ 769 w 12646"/>
                  <a:gd name="T49" fmla="*/ 4310 h 5572"/>
                  <a:gd name="T50" fmla="*/ 1194 w 12646"/>
                  <a:gd name="T51" fmla="*/ 4438 h 5572"/>
                  <a:gd name="T52" fmla="*/ 2338 w 12646"/>
                  <a:gd name="T53" fmla="*/ 2537 h 5572"/>
                  <a:gd name="T54" fmla="*/ 3040 w 12646"/>
                  <a:gd name="T55" fmla="*/ 2828 h 5572"/>
                  <a:gd name="T56" fmla="*/ 3853 w 12646"/>
                  <a:gd name="T57" fmla="*/ 813 h 5572"/>
                  <a:gd name="T58" fmla="*/ 5817 w 12646"/>
                  <a:gd name="T59" fmla="*/ 0 h 5572"/>
                  <a:gd name="T60" fmla="*/ 8578 w 12646"/>
                  <a:gd name="T61" fmla="*/ 2495 h 5572"/>
                  <a:gd name="T62" fmla="*/ 9710 w 12646"/>
                  <a:gd name="T63" fmla="*/ 1325 h 5572"/>
                  <a:gd name="T64" fmla="*/ 12274 w 12646"/>
                  <a:gd name="T65" fmla="*/ 2407 h 5572"/>
                  <a:gd name="T66" fmla="*/ 12196 w 12646"/>
                  <a:gd name="T67" fmla="*/ 4130 h 5572"/>
                  <a:gd name="T68" fmla="*/ 12406 w 12646"/>
                  <a:gd name="T69" fmla="*/ 4764 h 5572"/>
                  <a:gd name="T70" fmla="*/ 12181 w 12646"/>
                  <a:gd name="T71" fmla="*/ 5569 h 5572"/>
                  <a:gd name="T72" fmla="*/ 11258 w 12646"/>
                  <a:gd name="T73" fmla="*/ 5571 h 5572"/>
                  <a:gd name="T74" fmla="*/ 10635 w 12646"/>
                  <a:gd name="T75" fmla="*/ 5568 h 5572"/>
                  <a:gd name="T76" fmla="*/ 10618 w 12646"/>
                  <a:gd name="T77" fmla="*/ 5571 h 5572"/>
                  <a:gd name="T78" fmla="*/ 9691 w 12646"/>
                  <a:gd name="T79" fmla="*/ 5571 h 5572"/>
                  <a:gd name="T80" fmla="*/ 9679 w 12646"/>
                  <a:gd name="T81" fmla="*/ 5568 h 5572"/>
                  <a:gd name="T82" fmla="*/ 3761 w 12646"/>
                  <a:gd name="T83" fmla="*/ 5571 h 5572"/>
                  <a:gd name="T84" fmla="*/ 1959 w 12646"/>
                  <a:gd name="T85" fmla="*/ 5569 h 5572"/>
                  <a:gd name="T86" fmla="*/ 1363 w 12646"/>
                  <a:gd name="T87" fmla="*/ 5568 h 5572"/>
                  <a:gd name="T88" fmla="*/ 191 w 12646"/>
                  <a:gd name="T89" fmla="*/ 5571 h 5572"/>
                  <a:gd name="T90" fmla="*/ 185 w 12646"/>
                  <a:gd name="T91" fmla="*/ 5571 h 5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2646" h="5572">
                    <a:moveTo>
                      <a:pt x="11265" y="5544"/>
                    </a:moveTo>
                    <a:lnTo>
                      <a:pt x="12168" y="5544"/>
                    </a:lnTo>
                    <a:lnTo>
                      <a:pt x="12168" y="5544"/>
                    </a:lnTo>
                    <a:cubicBezTo>
                      <a:pt x="12438" y="5329"/>
                      <a:pt x="12530" y="5001"/>
                      <a:pt x="12383" y="4780"/>
                    </a:cubicBezTo>
                    <a:lnTo>
                      <a:pt x="12383" y="4780"/>
                    </a:lnTo>
                    <a:cubicBezTo>
                      <a:pt x="12295" y="4649"/>
                      <a:pt x="12138" y="4578"/>
                      <a:pt x="11950" y="4582"/>
                    </a:cubicBezTo>
                    <a:lnTo>
                      <a:pt x="11950" y="4582"/>
                    </a:lnTo>
                    <a:cubicBezTo>
                      <a:pt x="11944" y="4583"/>
                      <a:pt x="11940" y="4580"/>
                      <a:pt x="11937" y="4576"/>
                    </a:cubicBezTo>
                    <a:lnTo>
                      <a:pt x="11937" y="4576"/>
                    </a:lnTo>
                    <a:cubicBezTo>
                      <a:pt x="11935" y="4571"/>
                      <a:pt x="11935" y="4566"/>
                      <a:pt x="11938" y="4562"/>
                    </a:cubicBezTo>
                    <a:lnTo>
                      <a:pt x="11938" y="4562"/>
                    </a:lnTo>
                    <a:cubicBezTo>
                      <a:pt x="12028" y="4423"/>
                      <a:pt x="12107" y="4274"/>
                      <a:pt x="12170" y="4119"/>
                    </a:cubicBezTo>
                    <a:lnTo>
                      <a:pt x="12170" y="4119"/>
                    </a:lnTo>
                    <a:cubicBezTo>
                      <a:pt x="12645" y="2961"/>
                      <a:pt x="12218" y="1687"/>
                      <a:pt x="11220" y="1278"/>
                    </a:cubicBezTo>
                    <a:lnTo>
                      <a:pt x="11220" y="1278"/>
                    </a:lnTo>
                    <a:cubicBezTo>
                      <a:pt x="10242" y="877"/>
                      <a:pt x="9084" y="1438"/>
                      <a:pt x="8582" y="2553"/>
                    </a:cubicBezTo>
                    <a:lnTo>
                      <a:pt x="8582" y="2553"/>
                    </a:lnTo>
                    <a:cubicBezTo>
                      <a:pt x="8580" y="2558"/>
                      <a:pt x="8573" y="2562"/>
                      <a:pt x="8567" y="2561"/>
                    </a:cubicBezTo>
                    <a:lnTo>
                      <a:pt x="8567" y="2561"/>
                    </a:lnTo>
                    <a:cubicBezTo>
                      <a:pt x="8561" y="2559"/>
                      <a:pt x="8556" y="2554"/>
                      <a:pt x="8556" y="2548"/>
                    </a:cubicBezTo>
                    <a:lnTo>
                      <a:pt x="8556" y="2548"/>
                    </a:lnTo>
                    <a:cubicBezTo>
                      <a:pt x="8440" y="1136"/>
                      <a:pt x="7236" y="27"/>
                      <a:pt x="5817" y="27"/>
                    </a:cubicBezTo>
                    <a:lnTo>
                      <a:pt x="5817" y="27"/>
                    </a:lnTo>
                    <a:cubicBezTo>
                      <a:pt x="4301" y="27"/>
                      <a:pt x="3067" y="1261"/>
                      <a:pt x="3067" y="2776"/>
                    </a:cubicBezTo>
                    <a:lnTo>
                      <a:pt x="3067" y="2776"/>
                    </a:lnTo>
                    <a:cubicBezTo>
                      <a:pt x="3067" y="2800"/>
                      <a:pt x="3068" y="2826"/>
                      <a:pt x="3068" y="2854"/>
                    </a:cubicBezTo>
                    <a:lnTo>
                      <a:pt x="3068" y="2854"/>
                    </a:lnTo>
                    <a:cubicBezTo>
                      <a:pt x="3068" y="2860"/>
                      <a:pt x="3066" y="2865"/>
                      <a:pt x="3061" y="2867"/>
                    </a:cubicBezTo>
                    <a:lnTo>
                      <a:pt x="3061" y="2867"/>
                    </a:lnTo>
                    <a:cubicBezTo>
                      <a:pt x="3056" y="2870"/>
                      <a:pt x="3051" y="2869"/>
                      <a:pt x="3046" y="2866"/>
                    </a:cubicBezTo>
                    <a:lnTo>
                      <a:pt x="3046" y="2866"/>
                    </a:lnTo>
                    <a:cubicBezTo>
                      <a:pt x="2572" y="2525"/>
                      <a:pt x="2054" y="2458"/>
                      <a:pt x="1661" y="2685"/>
                    </a:cubicBezTo>
                    <a:lnTo>
                      <a:pt x="1661" y="2685"/>
                    </a:lnTo>
                    <a:cubicBezTo>
                      <a:pt x="1150" y="2980"/>
                      <a:pt x="974" y="3713"/>
                      <a:pt x="1233" y="4468"/>
                    </a:cubicBezTo>
                    <a:lnTo>
                      <a:pt x="1233" y="4468"/>
                    </a:lnTo>
                    <a:cubicBezTo>
                      <a:pt x="1235" y="4474"/>
                      <a:pt x="1233" y="4480"/>
                      <a:pt x="1228" y="4484"/>
                    </a:cubicBezTo>
                    <a:lnTo>
                      <a:pt x="1228" y="4484"/>
                    </a:lnTo>
                    <a:cubicBezTo>
                      <a:pt x="1224" y="4488"/>
                      <a:pt x="1217" y="4488"/>
                      <a:pt x="1212" y="4484"/>
                    </a:cubicBezTo>
                    <a:lnTo>
                      <a:pt x="1212" y="4484"/>
                    </a:lnTo>
                    <a:cubicBezTo>
                      <a:pt x="1083" y="4388"/>
                      <a:pt x="930" y="4337"/>
                      <a:pt x="769" y="4337"/>
                    </a:cubicBezTo>
                    <a:lnTo>
                      <a:pt x="769" y="4337"/>
                    </a:lnTo>
                    <a:cubicBezTo>
                      <a:pt x="361" y="4337"/>
                      <a:pt x="28" y="4670"/>
                      <a:pt x="28" y="5079"/>
                    </a:cubicBezTo>
                    <a:lnTo>
                      <a:pt x="28" y="5079"/>
                    </a:lnTo>
                    <a:cubicBezTo>
                      <a:pt x="28" y="5248"/>
                      <a:pt x="86" y="5413"/>
                      <a:pt x="192" y="5544"/>
                    </a:cubicBezTo>
                    <a:lnTo>
                      <a:pt x="1346" y="5544"/>
                    </a:lnTo>
                    <a:lnTo>
                      <a:pt x="1346" y="5544"/>
                    </a:lnTo>
                    <a:cubicBezTo>
                      <a:pt x="1350" y="5541"/>
                      <a:pt x="1352" y="5540"/>
                      <a:pt x="1356" y="5540"/>
                    </a:cubicBezTo>
                    <a:lnTo>
                      <a:pt x="1963" y="5540"/>
                    </a:lnTo>
                    <a:lnTo>
                      <a:pt x="1963" y="5540"/>
                    </a:lnTo>
                    <a:cubicBezTo>
                      <a:pt x="1966" y="5540"/>
                      <a:pt x="1969" y="5541"/>
                      <a:pt x="1971" y="5543"/>
                    </a:cubicBezTo>
                    <a:lnTo>
                      <a:pt x="1973" y="5544"/>
                    </a:lnTo>
                    <a:lnTo>
                      <a:pt x="3754" y="5544"/>
                    </a:lnTo>
                    <a:lnTo>
                      <a:pt x="3754" y="5544"/>
                    </a:lnTo>
                    <a:cubicBezTo>
                      <a:pt x="3757" y="5541"/>
                      <a:pt x="3760" y="5540"/>
                      <a:pt x="3764" y="5540"/>
                    </a:cubicBezTo>
                    <a:lnTo>
                      <a:pt x="9680" y="5540"/>
                    </a:lnTo>
                    <a:lnTo>
                      <a:pt x="9680" y="5540"/>
                    </a:lnTo>
                    <a:cubicBezTo>
                      <a:pt x="9682" y="5540"/>
                      <a:pt x="9683" y="5540"/>
                      <a:pt x="9684" y="5540"/>
                    </a:cubicBezTo>
                    <a:lnTo>
                      <a:pt x="9687" y="5541"/>
                    </a:lnTo>
                    <a:lnTo>
                      <a:pt x="9687" y="5541"/>
                    </a:lnTo>
                    <a:cubicBezTo>
                      <a:pt x="9690" y="5542"/>
                      <a:pt x="9693" y="5543"/>
                      <a:pt x="9697" y="5544"/>
                    </a:cubicBezTo>
                    <a:lnTo>
                      <a:pt x="10616" y="5544"/>
                    </a:lnTo>
                    <a:lnTo>
                      <a:pt x="10616" y="5544"/>
                    </a:lnTo>
                    <a:cubicBezTo>
                      <a:pt x="10621" y="5543"/>
                      <a:pt x="10625" y="5541"/>
                      <a:pt x="10630" y="5540"/>
                    </a:cubicBezTo>
                    <a:lnTo>
                      <a:pt x="10630" y="5540"/>
                    </a:lnTo>
                    <a:cubicBezTo>
                      <a:pt x="10631" y="5540"/>
                      <a:pt x="10632" y="5540"/>
                      <a:pt x="10633" y="5540"/>
                    </a:cubicBezTo>
                    <a:lnTo>
                      <a:pt x="11255" y="5540"/>
                    </a:lnTo>
                    <a:lnTo>
                      <a:pt x="11255" y="5540"/>
                    </a:lnTo>
                    <a:cubicBezTo>
                      <a:pt x="11259" y="5540"/>
                      <a:pt x="11263" y="5541"/>
                      <a:pt x="11265" y="5544"/>
                    </a:cubicBezTo>
                    <a:close/>
                    <a:moveTo>
                      <a:pt x="185" y="5571"/>
                    </a:moveTo>
                    <a:lnTo>
                      <a:pt x="185" y="5571"/>
                    </a:lnTo>
                    <a:cubicBezTo>
                      <a:pt x="181" y="5571"/>
                      <a:pt x="177" y="5570"/>
                      <a:pt x="175" y="5567"/>
                    </a:cubicBezTo>
                    <a:lnTo>
                      <a:pt x="175" y="5567"/>
                    </a:lnTo>
                    <a:cubicBezTo>
                      <a:pt x="62" y="5430"/>
                      <a:pt x="0" y="5256"/>
                      <a:pt x="0" y="5079"/>
                    </a:cubicBezTo>
                    <a:lnTo>
                      <a:pt x="0" y="5079"/>
                    </a:lnTo>
                    <a:cubicBezTo>
                      <a:pt x="0" y="4655"/>
                      <a:pt x="345" y="4310"/>
                      <a:pt x="769" y="4310"/>
                    </a:cubicBezTo>
                    <a:lnTo>
                      <a:pt x="769" y="4310"/>
                    </a:lnTo>
                    <a:cubicBezTo>
                      <a:pt x="922" y="4310"/>
                      <a:pt x="1068" y="4354"/>
                      <a:pt x="1194" y="4438"/>
                    </a:cubicBezTo>
                    <a:lnTo>
                      <a:pt x="1194" y="4438"/>
                    </a:lnTo>
                    <a:cubicBezTo>
                      <a:pt x="950" y="3684"/>
                      <a:pt x="1134" y="2957"/>
                      <a:pt x="1647" y="2661"/>
                    </a:cubicBezTo>
                    <a:lnTo>
                      <a:pt x="1647" y="2661"/>
                    </a:lnTo>
                    <a:cubicBezTo>
                      <a:pt x="1847" y="2545"/>
                      <a:pt x="2086" y="2503"/>
                      <a:pt x="2338" y="2537"/>
                    </a:cubicBezTo>
                    <a:lnTo>
                      <a:pt x="2338" y="2537"/>
                    </a:lnTo>
                    <a:cubicBezTo>
                      <a:pt x="2573" y="2571"/>
                      <a:pt x="2815" y="2671"/>
                      <a:pt x="3040" y="2828"/>
                    </a:cubicBezTo>
                    <a:lnTo>
                      <a:pt x="3040" y="2828"/>
                    </a:lnTo>
                    <a:cubicBezTo>
                      <a:pt x="3040" y="2810"/>
                      <a:pt x="3040" y="2793"/>
                      <a:pt x="3040" y="2776"/>
                    </a:cubicBezTo>
                    <a:lnTo>
                      <a:pt x="3040" y="2776"/>
                    </a:lnTo>
                    <a:cubicBezTo>
                      <a:pt x="3040" y="2034"/>
                      <a:pt x="3328" y="1338"/>
                      <a:pt x="3853" y="813"/>
                    </a:cubicBezTo>
                    <a:lnTo>
                      <a:pt x="3853" y="813"/>
                    </a:lnTo>
                    <a:cubicBezTo>
                      <a:pt x="4377" y="289"/>
                      <a:pt x="5075" y="0"/>
                      <a:pt x="5817" y="0"/>
                    </a:cubicBezTo>
                    <a:lnTo>
                      <a:pt x="5817" y="0"/>
                    </a:lnTo>
                    <a:cubicBezTo>
                      <a:pt x="6517" y="0"/>
                      <a:pt x="7187" y="262"/>
                      <a:pt x="7702" y="739"/>
                    </a:cubicBezTo>
                    <a:lnTo>
                      <a:pt x="7702" y="739"/>
                    </a:lnTo>
                    <a:cubicBezTo>
                      <a:pt x="8201" y="1201"/>
                      <a:pt x="8511" y="1822"/>
                      <a:pt x="8578" y="2495"/>
                    </a:cubicBezTo>
                    <a:lnTo>
                      <a:pt x="8578" y="2495"/>
                    </a:lnTo>
                    <a:cubicBezTo>
                      <a:pt x="8824" y="1974"/>
                      <a:pt x="9224" y="1561"/>
                      <a:pt x="9710" y="1325"/>
                    </a:cubicBezTo>
                    <a:lnTo>
                      <a:pt x="9710" y="1325"/>
                    </a:lnTo>
                    <a:cubicBezTo>
                      <a:pt x="10212" y="1082"/>
                      <a:pt x="10751" y="1056"/>
                      <a:pt x="11230" y="1252"/>
                    </a:cubicBezTo>
                    <a:lnTo>
                      <a:pt x="11230" y="1252"/>
                    </a:lnTo>
                    <a:cubicBezTo>
                      <a:pt x="11721" y="1454"/>
                      <a:pt x="12092" y="1863"/>
                      <a:pt x="12274" y="2407"/>
                    </a:cubicBezTo>
                    <a:lnTo>
                      <a:pt x="12274" y="2407"/>
                    </a:lnTo>
                    <a:cubicBezTo>
                      <a:pt x="12456" y="2951"/>
                      <a:pt x="12428" y="3563"/>
                      <a:pt x="12196" y="4130"/>
                    </a:cubicBezTo>
                    <a:lnTo>
                      <a:pt x="12196" y="4130"/>
                    </a:lnTo>
                    <a:cubicBezTo>
                      <a:pt x="12135" y="4278"/>
                      <a:pt x="12061" y="4421"/>
                      <a:pt x="11975" y="4555"/>
                    </a:cubicBezTo>
                    <a:lnTo>
                      <a:pt x="11975" y="4555"/>
                    </a:lnTo>
                    <a:cubicBezTo>
                      <a:pt x="12161" y="4556"/>
                      <a:pt x="12317" y="4632"/>
                      <a:pt x="12406" y="4764"/>
                    </a:cubicBezTo>
                    <a:lnTo>
                      <a:pt x="12406" y="4764"/>
                    </a:lnTo>
                    <a:cubicBezTo>
                      <a:pt x="12562" y="5000"/>
                      <a:pt x="12465" y="5345"/>
                      <a:pt x="12181" y="5569"/>
                    </a:cubicBezTo>
                    <a:lnTo>
                      <a:pt x="12181" y="5569"/>
                    </a:lnTo>
                    <a:cubicBezTo>
                      <a:pt x="12179" y="5571"/>
                      <a:pt x="12176" y="5571"/>
                      <a:pt x="12173" y="5571"/>
                    </a:cubicBezTo>
                    <a:lnTo>
                      <a:pt x="11258" y="5571"/>
                    </a:lnTo>
                    <a:lnTo>
                      <a:pt x="11258" y="5571"/>
                    </a:lnTo>
                    <a:cubicBezTo>
                      <a:pt x="11255" y="5571"/>
                      <a:pt x="11251" y="5570"/>
                      <a:pt x="11248" y="5568"/>
                    </a:cubicBezTo>
                    <a:lnTo>
                      <a:pt x="10635" y="5568"/>
                    </a:lnTo>
                    <a:lnTo>
                      <a:pt x="10635" y="5568"/>
                    </a:lnTo>
                    <a:cubicBezTo>
                      <a:pt x="10631" y="5569"/>
                      <a:pt x="10626" y="5570"/>
                      <a:pt x="10621" y="5571"/>
                    </a:cubicBezTo>
                    <a:lnTo>
                      <a:pt x="10621" y="5571"/>
                    </a:lnTo>
                    <a:cubicBezTo>
                      <a:pt x="10621" y="5571"/>
                      <a:pt x="10619" y="5571"/>
                      <a:pt x="10618" y="5571"/>
                    </a:cubicBezTo>
                    <a:lnTo>
                      <a:pt x="9695" y="5571"/>
                    </a:lnTo>
                    <a:lnTo>
                      <a:pt x="9695" y="5571"/>
                    </a:lnTo>
                    <a:cubicBezTo>
                      <a:pt x="9694" y="5571"/>
                      <a:pt x="9693" y="5571"/>
                      <a:pt x="9691" y="5571"/>
                    </a:cubicBezTo>
                    <a:lnTo>
                      <a:pt x="9691" y="5571"/>
                    </a:lnTo>
                    <a:cubicBezTo>
                      <a:pt x="9687" y="5570"/>
                      <a:pt x="9684" y="5569"/>
                      <a:pt x="9679" y="5568"/>
                    </a:cubicBezTo>
                    <a:lnTo>
                      <a:pt x="9679" y="5568"/>
                    </a:lnTo>
                    <a:lnTo>
                      <a:pt x="3770" y="5568"/>
                    </a:lnTo>
                    <a:lnTo>
                      <a:pt x="3770" y="5568"/>
                    </a:lnTo>
                    <a:cubicBezTo>
                      <a:pt x="3768" y="5570"/>
                      <a:pt x="3764" y="5571"/>
                      <a:pt x="3761" y="5571"/>
                    </a:cubicBezTo>
                    <a:lnTo>
                      <a:pt x="1968" y="5571"/>
                    </a:lnTo>
                    <a:lnTo>
                      <a:pt x="1968" y="5571"/>
                    </a:lnTo>
                    <a:cubicBezTo>
                      <a:pt x="1964" y="5571"/>
                      <a:pt x="1961" y="5570"/>
                      <a:pt x="1959" y="5569"/>
                    </a:cubicBezTo>
                    <a:lnTo>
                      <a:pt x="1958" y="5568"/>
                    </a:lnTo>
                    <a:lnTo>
                      <a:pt x="1363" y="5568"/>
                    </a:lnTo>
                    <a:lnTo>
                      <a:pt x="1363" y="5568"/>
                    </a:lnTo>
                    <a:cubicBezTo>
                      <a:pt x="1361" y="5570"/>
                      <a:pt x="1357" y="5571"/>
                      <a:pt x="1353" y="5571"/>
                    </a:cubicBezTo>
                    <a:lnTo>
                      <a:pt x="191" y="5571"/>
                    </a:lnTo>
                    <a:lnTo>
                      <a:pt x="191" y="5571"/>
                    </a:lnTo>
                    <a:cubicBezTo>
                      <a:pt x="189" y="5571"/>
                      <a:pt x="187" y="5571"/>
                      <a:pt x="186" y="5571"/>
                    </a:cubicBezTo>
                    <a:lnTo>
                      <a:pt x="186" y="5571"/>
                    </a:lnTo>
                    <a:cubicBezTo>
                      <a:pt x="186" y="5571"/>
                      <a:pt x="186" y="5571"/>
                      <a:pt x="185" y="55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8" name="Grupo 327">
              <a:extLst>
                <a:ext uri="{FF2B5EF4-FFF2-40B4-BE49-F238E27FC236}">
                  <a16:creationId xmlns:a16="http://schemas.microsoft.com/office/drawing/2014/main" id="{50FC44E0-75C8-472B-9713-AAEE2E0CF38A}"/>
                </a:ext>
              </a:extLst>
            </p:cNvPr>
            <p:cNvGrpSpPr/>
            <p:nvPr/>
          </p:nvGrpSpPr>
          <p:grpSpPr>
            <a:xfrm>
              <a:off x="3570407" y="8775606"/>
              <a:ext cx="17198384" cy="4108716"/>
              <a:chOff x="3570407" y="8775606"/>
              <a:chExt cx="17198384" cy="4108716"/>
            </a:xfrm>
          </p:grpSpPr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89BDBF84-BFAC-47CA-972D-FFD5A55E08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21814" y="8775606"/>
                <a:ext cx="10985872" cy="2883789"/>
              </a:xfrm>
              <a:custGeom>
                <a:avLst/>
                <a:gdLst>
                  <a:gd name="T0" fmla="*/ 33 w 8819"/>
                  <a:gd name="T1" fmla="*/ 2312 h 2313"/>
                  <a:gd name="T2" fmla="*/ 33 w 8819"/>
                  <a:gd name="T3" fmla="*/ 2312 h 2313"/>
                  <a:gd name="T4" fmla="*/ 6089 w 8819"/>
                  <a:gd name="T5" fmla="*/ 156 h 2313"/>
                  <a:gd name="T6" fmla="*/ 6089 w 8819"/>
                  <a:gd name="T7" fmla="*/ 156 h 2313"/>
                  <a:gd name="T8" fmla="*/ 8818 w 8819"/>
                  <a:gd name="T9" fmla="*/ 2311 h 2313"/>
                  <a:gd name="T10" fmla="*/ 8818 w 8819"/>
                  <a:gd name="T11" fmla="*/ 2311 h 2313"/>
                  <a:gd name="T12" fmla="*/ 33 w 8819"/>
                  <a:gd name="T13" fmla="*/ 2312 h 2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819" h="2313">
                    <a:moveTo>
                      <a:pt x="33" y="2312"/>
                    </a:moveTo>
                    <a:lnTo>
                      <a:pt x="33" y="2312"/>
                    </a:lnTo>
                    <a:cubicBezTo>
                      <a:pt x="33" y="2312"/>
                      <a:pt x="5352" y="0"/>
                      <a:pt x="6089" y="156"/>
                    </a:cubicBezTo>
                    <a:lnTo>
                      <a:pt x="6089" y="156"/>
                    </a:lnTo>
                    <a:cubicBezTo>
                      <a:pt x="6825" y="313"/>
                      <a:pt x="8818" y="2311"/>
                      <a:pt x="8818" y="2311"/>
                    </a:cubicBezTo>
                    <a:lnTo>
                      <a:pt x="8818" y="2311"/>
                    </a:lnTo>
                    <a:cubicBezTo>
                      <a:pt x="8818" y="2311"/>
                      <a:pt x="0" y="2312"/>
                      <a:pt x="33" y="231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98A37AF0-902B-4B98-8390-99C3022C49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449277" y="8874479"/>
                <a:ext cx="10969395" cy="2790411"/>
              </a:xfrm>
              <a:custGeom>
                <a:avLst/>
                <a:gdLst>
                  <a:gd name="T0" fmla="*/ 5977 w 8805"/>
                  <a:gd name="T1" fmla="*/ 76 h 2240"/>
                  <a:gd name="T2" fmla="*/ 5977 w 8805"/>
                  <a:gd name="T3" fmla="*/ 76 h 2240"/>
                  <a:gd name="T4" fmla="*/ 54 w 8805"/>
                  <a:gd name="T5" fmla="*/ 2221 h 2240"/>
                  <a:gd name="T6" fmla="*/ 4402 w 8805"/>
                  <a:gd name="T7" fmla="*/ 2220 h 2240"/>
                  <a:gd name="T8" fmla="*/ 8772 w 8805"/>
                  <a:gd name="T9" fmla="*/ 2220 h 2240"/>
                  <a:gd name="T10" fmla="*/ 8772 w 8805"/>
                  <a:gd name="T11" fmla="*/ 2220 h 2240"/>
                  <a:gd name="T12" fmla="*/ 6062 w 8805"/>
                  <a:gd name="T13" fmla="*/ 83 h 2240"/>
                  <a:gd name="T14" fmla="*/ 6062 w 8805"/>
                  <a:gd name="T15" fmla="*/ 83 h 2240"/>
                  <a:gd name="T16" fmla="*/ 5977 w 8805"/>
                  <a:gd name="T17" fmla="*/ 76 h 2240"/>
                  <a:gd name="T18" fmla="*/ 9 w 8805"/>
                  <a:gd name="T19" fmla="*/ 2239 h 2240"/>
                  <a:gd name="T20" fmla="*/ 9 w 8805"/>
                  <a:gd name="T21" fmla="*/ 2239 h 2240"/>
                  <a:gd name="T22" fmla="*/ 9 w 8805"/>
                  <a:gd name="T23" fmla="*/ 2239 h 2240"/>
                  <a:gd name="T24" fmla="*/ 9 w 8805"/>
                  <a:gd name="T25" fmla="*/ 2239 h 2240"/>
                  <a:gd name="T26" fmla="*/ 0 w 8805"/>
                  <a:gd name="T27" fmla="*/ 2230 h 2240"/>
                  <a:gd name="T28" fmla="*/ 0 w 8805"/>
                  <a:gd name="T29" fmla="*/ 2230 h 2240"/>
                  <a:gd name="T30" fmla="*/ 6 w 8805"/>
                  <a:gd name="T31" fmla="*/ 2221 h 2240"/>
                  <a:gd name="T32" fmla="*/ 5 w 8805"/>
                  <a:gd name="T33" fmla="*/ 2221 h 2240"/>
                  <a:gd name="T34" fmla="*/ 5 w 8805"/>
                  <a:gd name="T35" fmla="*/ 2221 h 2240"/>
                  <a:gd name="T36" fmla="*/ 2758 w 8805"/>
                  <a:gd name="T37" fmla="*/ 1085 h 2240"/>
                  <a:gd name="T38" fmla="*/ 2758 w 8805"/>
                  <a:gd name="T39" fmla="*/ 1085 h 2240"/>
                  <a:gd name="T40" fmla="*/ 6067 w 8805"/>
                  <a:gd name="T41" fmla="*/ 66 h 2240"/>
                  <a:gd name="T42" fmla="*/ 6067 w 8805"/>
                  <a:gd name="T43" fmla="*/ 66 h 2240"/>
                  <a:gd name="T44" fmla="*/ 7711 w 8805"/>
                  <a:gd name="T45" fmla="*/ 1203 h 2240"/>
                  <a:gd name="T46" fmla="*/ 7711 w 8805"/>
                  <a:gd name="T47" fmla="*/ 1203 h 2240"/>
                  <a:gd name="T48" fmla="*/ 8801 w 8805"/>
                  <a:gd name="T49" fmla="*/ 2222 h 2240"/>
                  <a:gd name="T50" fmla="*/ 8801 w 8805"/>
                  <a:gd name="T51" fmla="*/ 2222 h 2240"/>
                  <a:gd name="T52" fmla="*/ 8803 w 8805"/>
                  <a:gd name="T53" fmla="*/ 2232 h 2240"/>
                  <a:gd name="T54" fmla="*/ 8803 w 8805"/>
                  <a:gd name="T55" fmla="*/ 2232 h 2240"/>
                  <a:gd name="T56" fmla="*/ 8794 w 8805"/>
                  <a:gd name="T57" fmla="*/ 2238 h 2240"/>
                  <a:gd name="T58" fmla="*/ 8794 w 8805"/>
                  <a:gd name="T59" fmla="*/ 2238 h 2240"/>
                  <a:gd name="T60" fmla="*/ 9 w 8805"/>
                  <a:gd name="T61" fmla="*/ 2239 h 2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8805" h="2240">
                    <a:moveTo>
                      <a:pt x="5977" y="76"/>
                    </a:moveTo>
                    <a:lnTo>
                      <a:pt x="5977" y="76"/>
                    </a:lnTo>
                    <a:cubicBezTo>
                      <a:pt x="5046" y="76"/>
                      <a:pt x="533" y="2013"/>
                      <a:pt x="54" y="2221"/>
                    </a:cubicBezTo>
                    <a:lnTo>
                      <a:pt x="4402" y="2220"/>
                    </a:lnTo>
                    <a:lnTo>
                      <a:pt x="8772" y="2220"/>
                    </a:lnTo>
                    <a:lnTo>
                      <a:pt x="8772" y="2220"/>
                    </a:lnTo>
                    <a:cubicBezTo>
                      <a:pt x="8582" y="2031"/>
                      <a:pt x="6753" y="230"/>
                      <a:pt x="6062" y="83"/>
                    </a:cubicBezTo>
                    <a:lnTo>
                      <a:pt x="6062" y="83"/>
                    </a:lnTo>
                    <a:cubicBezTo>
                      <a:pt x="6039" y="79"/>
                      <a:pt x="6010" y="76"/>
                      <a:pt x="5977" y="76"/>
                    </a:cubicBezTo>
                    <a:close/>
                    <a:moveTo>
                      <a:pt x="9" y="2239"/>
                    </a:moveTo>
                    <a:lnTo>
                      <a:pt x="9" y="2239"/>
                    </a:lnTo>
                    <a:lnTo>
                      <a:pt x="9" y="2239"/>
                    </a:lnTo>
                    <a:lnTo>
                      <a:pt x="9" y="2239"/>
                    </a:lnTo>
                    <a:cubicBezTo>
                      <a:pt x="4" y="2239"/>
                      <a:pt x="0" y="2235"/>
                      <a:pt x="0" y="2230"/>
                    </a:cubicBezTo>
                    <a:lnTo>
                      <a:pt x="0" y="2230"/>
                    </a:lnTo>
                    <a:cubicBezTo>
                      <a:pt x="0" y="2225"/>
                      <a:pt x="2" y="2223"/>
                      <a:pt x="6" y="2221"/>
                    </a:cubicBezTo>
                    <a:lnTo>
                      <a:pt x="5" y="2221"/>
                    </a:lnTo>
                    <a:lnTo>
                      <a:pt x="5" y="2221"/>
                    </a:lnTo>
                    <a:cubicBezTo>
                      <a:pt x="19" y="2216"/>
                      <a:pt x="1352" y="1637"/>
                      <a:pt x="2758" y="1085"/>
                    </a:cubicBezTo>
                    <a:lnTo>
                      <a:pt x="2758" y="1085"/>
                    </a:lnTo>
                    <a:cubicBezTo>
                      <a:pt x="4646" y="343"/>
                      <a:pt x="5759" y="0"/>
                      <a:pt x="6067" y="66"/>
                    </a:cubicBezTo>
                    <a:lnTo>
                      <a:pt x="6067" y="66"/>
                    </a:lnTo>
                    <a:cubicBezTo>
                      <a:pt x="6373" y="131"/>
                      <a:pt x="6926" y="513"/>
                      <a:pt x="7711" y="1203"/>
                    </a:cubicBezTo>
                    <a:lnTo>
                      <a:pt x="7711" y="1203"/>
                    </a:lnTo>
                    <a:cubicBezTo>
                      <a:pt x="8295" y="1717"/>
                      <a:pt x="8796" y="2217"/>
                      <a:pt x="8801" y="2222"/>
                    </a:cubicBezTo>
                    <a:lnTo>
                      <a:pt x="8801" y="2222"/>
                    </a:lnTo>
                    <a:cubicBezTo>
                      <a:pt x="8804" y="2225"/>
                      <a:pt x="8804" y="2229"/>
                      <a:pt x="8803" y="2232"/>
                    </a:cubicBezTo>
                    <a:lnTo>
                      <a:pt x="8803" y="2232"/>
                    </a:lnTo>
                    <a:cubicBezTo>
                      <a:pt x="8801" y="2236"/>
                      <a:pt x="8798" y="2238"/>
                      <a:pt x="8794" y="2238"/>
                    </a:cubicBezTo>
                    <a:lnTo>
                      <a:pt x="8794" y="2238"/>
                    </a:lnTo>
                    <a:cubicBezTo>
                      <a:pt x="8706" y="2238"/>
                      <a:pt x="41" y="2239"/>
                      <a:pt x="9" y="2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C638E471-ADC5-4605-B678-7F57245DC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71077" y="9863207"/>
                <a:ext cx="6146594" cy="1796188"/>
              </a:xfrm>
              <a:custGeom>
                <a:avLst/>
                <a:gdLst>
                  <a:gd name="T0" fmla="*/ 4935 w 4936"/>
                  <a:gd name="T1" fmla="*/ 1439 h 1440"/>
                  <a:gd name="T2" fmla="*/ 4935 w 4936"/>
                  <a:gd name="T3" fmla="*/ 1439 h 1440"/>
                  <a:gd name="T4" fmla="*/ 2818 w 4936"/>
                  <a:gd name="T5" fmla="*/ 65 h 1440"/>
                  <a:gd name="T6" fmla="*/ 2818 w 4936"/>
                  <a:gd name="T7" fmla="*/ 65 h 1440"/>
                  <a:gd name="T8" fmla="*/ 0 w 4936"/>
                  <a:gd name="T9" fmla="*/ 1439 h 1440"/>
                  <a:gd name="T10" fmla="*/ 4935 w 4936"/>
                  <a:gd name="T11" fmla="*/ 1439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36" h="1440">
                    <a:moveTo>
                      <a:pt x="4935" y="1439"/>
                    </a:moveTo>
                    <a:lnTo>
                      <a:pt x="4935" y="1439"/>
                    </a:lnTo>
                    <a:cubicBezTo>
                      <a:pt x="4935" y="1439"/>
                      <a:pt x="3656" y="0"/>
                      <a:pt x="2818" y="65"/>
                    </a:cubicBezTo>
                    <a:lnTo>
                      <a:pt x="2818" y="65"/>
                    </a:lnTo>
                    <a:cubicBezTo>
                      <a:pt x="1980" y="129"/>
                      <a:pt x="967" y="780"/>
                      <a:pt x="0" y="1439"/>
                    </a:cubicBezTo>
                    <a:lnTo>
                      <a:pt x="4935" y="143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922EF773-A170-4EC9-97D4-EDFF639C88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0091" y="9890670"/>
                <a:ext cx="6174060" cy="1779711"/>
              </a:xfrm>
              <a:custGeom>
                <a:avLst/>
                <a:gdLst>
                  <a:gd name="T0" fmla="*/ 41 w 4957"/>
                  <a:gd name="T1" fmla="*/ 1408 h 1428"/>
                  <a:gd name="T2" fmla="*/ 4925 w 4957"/>
                  <a:gd name="T3" fmla="*/ 1408 h 1428"/>
                  <a:gd name="T4" fmla="*/ 4925 w 4957"/>
                  <a:gd name="T5" fmla="*/ 1408 h 1428"/>
                  <a:gd name="T6" fmla="*/ 4196 w 4957"/>
                  <a:gd name="T7" fmla="*/ 713 h 1428"/>
                  <a:gd name="T8" fmla="*/ 4196 w 4957"/>
                  <a:gd name="T9" fmla="*/ 713 h 1428"/>
                  <a:gd name="T10" fmla="*/ 2830 w 4957"/>
                  <a:gd name="T11" fmla="*/ 52 h 1428"/>
                  <a:gd name="T12" fmla="*/ 2830 w 4957"/>
                  <a:gd name="T13" fmla="*/ 52 h 1428"/>
                  <a:gd name="T14" fmla="*/ 41 w 4957"/>
                  <a:gd name="T15" fmla="*/ 1408 h 1428"/>
                  <a:gd name="T16" fmla="*/ 4946 w 4957"/>
                  <a:gd name="T17" fmla="*/ 1427 h 1428"/>
                  <a:gd name="T18" fmla="*/ 11 w 4957"/>
                  <a:gd name="T19" fmla="*/ 1427 h 1428"/>
                  <a:gd name="T20" fmla="*/ 11 w 4957"/>
                  <a:gd name="T21" fmla="*/ 1427 h 1428"/>
                  <a:gd name="T22" fmla="*/ 2 w 4957"/>
                  <a:gd name="T23" fmla="*/ 1421 h 1428"/>
                  <a:gd name="T24" fmla="*/ 2 w 4957"/>
                  <a:gd name="T25" fmla="*/ 1421 h 1428"/>
                  <a:gd name="T26" fmla="*/ 5 w 4957"/>
                  <a:gd name="T27" fmla="*/ 1410 h 1428"/>
                  <a:gd name="T28" fmla="*/ 5 w 4957"/>
                  <a:gd name="T29" fmla="*/ 1410 h 1428"/>
                  <a:gd name="T30" fmla="*/ 2828 w 4957"/>
                  <a:gd name="T31" fmla="*/ 34 h 1428"/>
                  <a:gd name="T32" fmla="*/ 2828 w 4957"/>
                  <a:gd name="T33" fmla="*/ 34 h 1428"/>
                  <a:gd name="T34" fmla="*/ 4208 w 4957"/>
                  <a:gd name="T35" fmla="*/ 699 h 1428"/>
                  <a:gd name="T36" fmla="*/ 4208 w 4957"/>
                  <a:gd name="T37" fmla="*/ 699 h 1428"/>
                  <a:gd name="T38" fmla="*/ 4953 w 4957"/>
                  <a:gd name="T39" fmla="*/ 1411 h 1428"/>
                  <a:gd name="T40" fmla="*/ 4953 w 4957"/>
                  <a:gd name="T41" fmla="*/ 1411 h 1428"/>
                  <a:gd name="T42" fmla="*/ 4955 w 4957"/>
                  <a:gd name="T43" fmla="*/ 1422 h 1428"/>
                  <a:gd name="T44" fmla="*/ 4955 w 4957"/>
                  <a:gd name="T45" fmla="*/ 1422 h 1428"/>
                  <a:gd name="T46" fmla="*/ 4946 w 4957"/>
                  <a:gd name="T47" fmla="*/ 1427 h 1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957" h="1428">
                    <a:moveTo>
                      <a:pt x="41" y="1408"/>
                    </a:moveTo>
                    <a:lnTo>
                      <a:pt x="4925" y="1408"/>
                    </a:lnTo>
                    <a:lnTo>
                      <a:pt x="4925" y="1408"/>
                    </a:lnTo>
                    <a:cubicBezTo>
                      <a:pt x="4860" y="1336"/>
                      <a:pt x="4567" y="1019"/>
                      <a:pt x="4196" y="713"/>
                    </a:cubicBezTo>
                    <a:lnTo>
                      <a:pt x="4196" y="713"/>
                    </a:lnTo>
                    <a:cubicBezTo>
                      <a:pt x="3810" y="393"/>
                      <a:pt x="3259" y="18"/>
                      <a:pt x="2830" y="52"/>
                    </a:cubicBezTo>
                    <a:lnTo>
                      <a:pt x="2830" y="52"/>
                    </a:lnTo>
                    <a:cubicBezTo>
                      <a:pt x="2003" y="116"/>
                      <a:pt x="1000" y="755"/>
                      <a:pt x="41" y="1408"/>
                    </a:cubicBezTo>
                    <a:close/>
                    <a:moveTo>
                      <a:pt x="4946" y="1427"/>
                    </a:moveTo>
                    <a:lnTo>
                      <a:pt x="11" y="1427"/>
                    </a:lnTo>
                    <a:lnTo>
                      <a:pt x="11" y="1427"/>
                    </a:lnTo>
                    <a:cubicBezTo>
                      <a:pt x="7" y="1427"/>
                      <a:pt x="3" y="1424"/>
                      <a:pt x="2" y="1421"/>
                    </a:cubicBezTo>
                    <a:lnTo>
                      <a:pt x="2" y="1421"/>
                    </a:lnTo>
                    <a:cubicBezTo>
                      <a:pt x="0" y="1417"/>
                      <a:pt x="2" y="1413"/>
                      <a:pt x="5" y="1410"/>
                    </a:cubicBezTo>
                    <a:lnTo>
                      <a:pt x="5" y="1410"/>
                    </a:lnTo>
                    <a:cubicBezTo>
                      <a:pt x="974" y="749"/>
                      <a:pt x="1990" y="98"/>
                      <a:pt x="2828" y="34"/>
                    </a:cubicBezTo>
                    <a:lnTo>
                      <a:pt x="2828" y="34"/>
                    </a:lnTo>
                    <a:cubicBezTo>
                      <a:pt x="3264" y="0"/>
                      <a:pt x="3819" y="376"/>
                      <a:pt x="4208" y="699"/>
                    </a:cubicBezTo>
                    <a:lnTo>
                      <a:pt x="4208" y="699"/>
                    </a:lnTo>
                    <a:cubicBezTo>
                      <a:pt x="4628" y="1047"/>
                      <a:pt x="4950" y="1408"/>
                      <a:pt x="4953" y="1411"/>
                    </a:cubicBezTo>
                    <a:lnTo>
                      <a:pt x="4953" y="1411"/>
                    </a:lnTo>
                    <a:cubicBezTo>
                      <a:pt x="4956" y="1414"/>
                      <a:pt x="4956" y="1418"/>
                      <a:pt x="4955" y="1422"/>
                    </a:cubicBezTo>
                    <a:lnTo>
                      <a:pt x="4955" y="1422"/>
                    </a:lnTo>
                    <a:cubicBezTo>
                      <a:pt x="4953" y="1425"/>
                      <a:pt x="4950" y="1427"/>
                      <a:pt x="4946" y="14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327" name="Grupo 326">
                <a:extLst>
                  <a:ext uri="{FF2B5EF4-FFF2-40B4-BE49-F238E27FC236}">
                    <a16:creationId xmlns:a16="http://schemas.microsoft.com/office/drawing/2014/main" id="{E411007D-A7C5-434C-8152-C453F276C3E9}"/>
                  </a:ext>
                </a:extLst>
              </p:cNvPr>
              <p:cNvGrpSpPr/>
              <p:nvPr/>
            </p:nvGrpSpPr>
            <p:grpSpPr>
              <a:xfrm>
                <a:off x="3570407" y="11642918"/>
                <a:ext cx="17198384" cy="1241404"/>
                <a:chOff x="3570407" y="11642918"/>
                <a:chExt cx="17198384" cy="1241404"/>
              </a:xfrm>
            </p:grpSpPr>
            <p:sp>
              <p:nvSpPr>
                <p:cNvPr id="86" name="Freeform 84">
                  <a:extLst>
                    <a:ext uri="{FF2B5EF4-FFF2-40B4-BE49-F238E27FC236}">
                      <a16:creationId xmlns:a16="http://schemas.microsoft.com/office/drawing/2014/main" id="{FE48F2C0-3B7D-4C50-82C9-32219CBCEE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18718" y="11653904"/>
                  <a:ext cx="16929229" cy="878870"/>
                </a:xfrm>
                <a:custGeom>
                  <a:avLst/>
                  <a:gdLst>
                    <a:gd name="T0" fmla="*/ 13588 w 13589"/>
                    <a:gd name="T1" fmla="*/ 705 h 706"/>
                    <a:gd name="T2" fmla="*/ 0 w 13589"/>
                    <a:gd name="T3" fmla="*/ 705 h 706"/>
                    <a:gd name="T4" fmla="*/ 167 w 13589"/>
                    <a:gd name="T5" fmla="*/ 292 h 706"/>
                    <a:gd name="T6" fmla="*/ 167 w 13589"/>
                    <a:gd name="T7" fmla="*/ 292 h 706"/>
                    <a:gd name="T8" fmla="*/ 595 w 13589"/>
                    <a:gd name="T9" fmla="*/ 0 h 706"/>
                    <a:gd name="T10" fmla="*/ 595 w 13589"/>
                    <a:gd name="T11" fmla="*/ 0 h 706"/>
                    <a:gd name="T12" fmla="*/ 601 w 13589"/>
                    <a:gd name="T13" fmla="*/ 0 h 706"/>
                    <a:gd name="T14" fmla="*/ 13017 w 13589"/>
                    <a:gd name="T15" fmla="*/ 0 h 706"/>
                    <a:gd name="T16" fmla="*/ 13017 w 13589"/>
                    <a:gd name="T17" fmla="*/ 0 h 706"/>
                    <a:gd name="T18" fmla="*/ 13461 w 13589"/>
                    <a:gd name="T19" fmla="*/ 321 h 706"/>
                    <a:gd name="T20" fmla="*/ 13588 w 13589"/>
                    <a:gd name="T21" fmla="*/ 705 h 7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13589" h="706">
                      <a:moveTo>
                        <a:pt x="13588" y="705"/>
                      </a:moveTo>
                      <a:lnTo>
                        <a:pt x="0" y="705"/>
                      </a:lnTo>
                      <a:lnTo>
                        <a:pt x="167" y="292"/>
                      </a:lnTo>
                      <a:lnTo>
                        <a:pt x="167" y="292"/>
                      </a:lnTo>
                      <a:cubicBezTo>
                        <a:pt x="239" y="117"/>
                        <a:pt x="407" y="2"/>
                        <a:pt x="595" y="0"/>
                      </a:cubicBezTo>
                      <a:lnTo>
                        <a:pt x="595" y="0"/>
                      </a:lnTo>
                      <a:cubicBezTo>
                        <a:pt x="597" y="0"/>
                        <a:pt x="599" y="0"/>
                        <a:pt x="601" y="0"/>
                      </a:cubicBezTo>
                      <a:lnTo>
                        <a:pt x="13017" y="0"/>
                      </a:lnTo>
                      <a:lnTo>
                        <a:pt x="13017" y="0"/>
                      </a:lnTo>
                      <a:cubicBezTo>
                        <a:pt x="13219" y="0"/>
                        <a:pt x="13398" y="129"/>
                        <a:pt x="13461" y="321"/>
                      </a:cubicBezTo>
                      <a:lnTo>
                        <a:pt x="13588" y="705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7" name="Freeform 85">
                  <a:extLst>
                    <a:ext uri="{FF2B5EF4-FFF2-40B4-BE49-F238E27FC236}">
                      <a16:creationId xmlns:a16="http://schemas.microsoft.com/office/drawing/2014/main" id="{ED97F8EA-C470-41EC-9963-A8AD93B1E8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707733" y="11642918"/>
                  <a:ext cx="16951201" cy="900841"/>
                </a:xfrm>
                <a:custGeom>
                  <a:avLst/>
                  <a:gdLst>
                    <a:gd name="T0" fmla="*/ 23 w 13608"/>
                    <a:gd name="T1" fmla="*/ 704 h 724"/>
                    <a:gd name="T2" fmla="*/ 13585 w 13608"/>
                    <a:gd name="T3" fmla="*/ 704 h 724"/>
                    <a:gd name="T4" fmla="*/ 13462 w 13608"/>
                    <a:gd name="T5" fmla="*/ 332 h 724"/>
                    <a:gd name="T6" fmla="*/ 13462 w 13608"/>
                    <a:gd name="T7" fmla="*/ 332 h 724"/>
                    <a:gd name="T8" fmla="*/ 13027 w 13608"/>
                    <a:gd name="T9" fmla="*/ 18 h 724"/>
                    <a:gd name="T10" fmla="*/ 611 w 13608"/>
                    <a:gd name="T11" fmla="*/ 18 h 724"/>
                    <a:gd name="T12" fmla="*/ 611 w 13608"/>
                    <a:gd name="T13" fmla="*/ 18 h 724"/>
                    <a:gd name="T14" fmla="*/ 606 w 13608"/>
                    <a:gd name="T15" fmla="*/ 18 h 724"/>
                    <a:gd name="T16" fmla="*/ 606 w 13608"/>
                    <a:gd name="T17" fmla="*/ 18 h 724"/>
                    <a:gd name="T18" fmla="*/ 186 w 13608"/>
                    <a:gd name="T19" fmla="*/ 304 h 724"/>
                    <a:gd name="T20" fmla="*/ 23 w 13608"/>
                    <a:gd name="T21" fmla="*/ 704 h 724"/>
                    <a:gd name="T22" fmla="*/ 13598 w 13608"/>
                    <a:gd name="T23" fmla="*/ 723 h 724"/>
                    <a:gd name="T24" fmla="*/ 10 w 13608"/>
                    <a:gd name="T25" fmla="*/ 723 h 724"/>
                    <a:gd name="T26" fmla="*/ 10 w 13608"/>
                    <a:gd name="T27" fmla="*/ 723 h 724"/>
                    <a:gd name="T28" fmla="*/ 2 w 13608"/>
                    <a:gd name="T29" fmla="*/ 718 h 724"/>
                    <a:gd name="T30" fmla="*/ 2 w 13608"/>
                    <a:gd name="T31" fmla="*/ 718 h 724"/>
                    <a:gd name="T32" fmla="*/ 2 w 13608"/>
                    <a:gd name="T33" fmla="*/ 710 h 724"/>
                    <a:gd name="T34" fmla="*/ 169 w 13608"/>
                    <a:gd name="T35" fmla="*/ 298 h 724"/>
                    <a:gd name="T36" fmla="*/ 169 w 13608"/>
                    <a:gd name="T37" fmla="*/ 298 h 724"/>
                    <a:gd name="T38" fmla="*/ 605 w 13608"/>
                    <a:gd name="T39" fmla="*/ 0 h 724"/>
                    <a:gd name="T40" fmla="*/ 605 w 13608"/>
                    <a:gd name="T41" fmla="*/ 0 h 724"/>
                    <a:gd name="T42" fmla="*/ 611 w 13608"/>
                    <a:gd name="T43" fmla="*/ 0 h 724"/>
                    <a:gd name="T44" fmla="*/ 13027 w 13608"/>
                    <a:gd name="T45" fmla="*/ 0 h 724"/>
                    <a:gd name="T46" fmla="*/ 13027 w 13608"/>
                    <a:gd name="T47" fmla="*/ 0 h 724"/>
                    <a:gd name="T48" fmla="*/ 13480 w 13608"/>
                    <a:gd name="T49" fmla="*/ 327 h 724"/>
                    <a:gd name="T50" fmla="*/ 13607 w 13608"/>
                    <a:gd name="T51" fmla="*/ 710 h 724"/>
                    <a:gd name="T52" fmla="*/ 13607 w 13608"/>
                    <a:gd name="T53" fmla="*/ 710 h 724"/>
                    <a:gd name="T54" fmla="*/ 13605 w 13608"/>
                    <a:gd name="T55" fmla="*/ 719 h 724"/>
                    <a:gd name="T56" fmla="*/ 13605 w 13608"/>
                    <a:gd name="T57" fmla="*/ 719 h 724"/>
                    <a:gd name="T58" fmla="*/ 13598 w 13608"/>
                    <a:gd name="T59" fmla="*/ 723 h 7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3608" h="724">
                      <a:moveTo>
                        <a:pt x="23" y="704"/>
                      </a:moveTo>
                      <a:lnTo>
                        <a:pt x="13585" y="704"/>
                      </a:lnTo>
                      <a:lnTo>
                        <a:pt x="13462" y="332"/>
                      </a:lnTo>
                      <a:lnTo>
                        <a:pt x="13462" y="332"/>
                      </a:lnTo>
                      <a:cubicBezTo>
                        <a:pt x="13401" y="145"/>
                        <a:pt x="13226" y="18"/>
                        <a:pt x="13027" y="18"/>
                      </a:cubicBezTo>
                      <a:lnTo>
                        <a:pt x="611" y="18"/>
                      </a:lnTo>
                      <a:lnTo>
                        <a:pt x="611" y="18"/>
                      </a:lnTo>
                      <a:cubicBezTo>
                        <a:pt x="609" y="18"/>
                        <a:pt x="607" y="18"/>
                        <a:pt x="606" y="18"/>
                      </a:cubicBezTo>
                      <a:lnTo>
                        <a:pt x="606" y="18"/>
                      </a:lnTo>
                      <a:cubicBezTo>
                        <a:pt x="420" y="20"/>
                        <a:pt x="256" y="133"/>
                        <a:pt x="186" y="304"/>
                      </a:cubicBezTo>
                      <a:lnTo>
                        <a:pt x="23" y="704"/>
                      </a:lnTo>
                      <a:close/>
                      <a:moveTo>
                        <a:pt x="13598" y="723"/>
                      </a:moveTo>
                      <a:lnTo>
                        <a:pt x="10" y="723"/>
                      </a:lnTo>
                      <a:lnTo>
                        <a:pt x="10" y="723"/>
                      </a:lnTo>
                      <a:cubicBezTo>
                        <a:pt x="7" y="723"/>
                        <a:pt x="4" y="721"/>
                        <a:pt x="2" y="718"/>
                      </a:cubicBezTo>
                      <a:lnTo>
                        <a:pt x="2" y="718"/>
                      </a:lnTo>
                      <a:cubicBezTo>
                        <a:pt x="1" y="716"/>
                        <a:pt x="0" y="713"/>
                        <a:pt x="2" y="710"/>
                      </a:cubicBezTo>
                      <a:lnTo>
                        <a:pt x="169" y="298"/>
                      </a:lnTo>
                      <a:lnTo>
                        <a:pt x="169" y="298"/>
                      </a:lnTo>
                      <a:cubicBezTo>
                        <a:pt x="241" y="118"/>
                        <a:pt x="412" y="2"/>
                        <a:pt x="605" y="0"/>
                      </a:cubicBezTo>
                      <a:lnTo>
                        <a:pt x="605" y="0"/>
                      </a:lnTo>
                      <a:cubicBezTo>
                        <a:pt x="607" y="0"/>
                        <a:pt x="609" y="0"/>
                        <a:pt x="611" y="0"/>
                      </a:cubicBezTo>
                      <a:lnTo>
                        <a:pt x="13027" y="0"/>
                      </a:lnTo>
                      <a:lnTo>
                        <a:pt x="13027" y="0"/>
                      </a:lnTo>
                      <a:cubicBezTo>
                        <a:pt x="13234" y="0"/>
                        <a:pt x="13415" y="131"/>
                        <a:pt x="13480" y="327"/>
                      </a:cubicBezTo>
                      <a:lnTo>
                        <a:pt x="13607" y="710"/>
                      </a:lnTo>
                      <a:lnTo>
                        <a:pt x="13607" y="710"/>
                      </a:lnTo>
                      <a:cubicBezTo>
                        <a:pt x="13607" y="714"/>
                        <a:pt x="13607" y="717"/>
                        <a:pt x="13605" y="719"/>
                      </a:cubicBezTo>
                      <a:lnTo>
                        <a:pt x="13605" y="719"/>
                      </a:lnTo>
                      <a:cubicBezTo>
                        <a:pt x="13603" y="721"/>
                        <a:pt x="13601" y="723"/>
                        <a:pt x="13598" y="72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8" name="Freeform 86">
                  <a:extLst>
                    <a:ext uri="{FF2B5EF4-FFF2-40B4-BE49-F238E27FC236}">
                      <a16:creationId xmlns:a16="http://schemas.microsoft.com/office/drawing/2014/main" id="{4131042D-1B78-4463-A911-EB7B9EF95C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3570407" y="12521788"/>
                  <a:ext cx="17198384" cy="362534"/>
                </a:xfrm>
                <a:custGeom>
                  <a:avLst/>
                  <a:gdLst>
                    <a:gd name="T0" fmla="*/ 13806 w 13808"/>
                    <a:gd name="T1" fmla="*/ 278 h 292"/>
                    <a:gd name="T2" fmla="*/ 13717 w 13808"/>
                    <a:gd name="T3" fmla="*/ 6 h 292"/>
                    <a:gd name="T4" fmla="*/ 13717 w 13808"/>
                    <a:gd name="T5" fmla="*/ 6 h 292"/>
                    <a:gd name="T6" fmla="*/ 13708 w 13808"/>
                    <a:gd name="T7" fmla="*/ 0 h 292"/>
                    <a:gd name="T8" fmla="*/ 120 w 13808"/>
                    <a:gd name="T9" fmla="*/ 0 h 292"/>
                    <a:gd name="T10" fmla="*/ 120 w 13808"/>
                    <a:gd name="T11" fmla="*/ 0 h 292"/>
                    <a:gd name="T12" fmla="*/ 112 w 13808"/>
                    <a:gd name="T13" fmla="*/ 6 h 292"/>
                    <a:gd name="T14" fmla="*/ 1 w 13808"/>
                    <a:gd name="T15" fmla="*/ 278 h 292"/>
                    <a:gd name="T16" fmla="*/ 1 w 13808"/>
                    <a:gd name="T17" fmla="*/ 278 h 292"/>
                    <a:gd name="T18" fmla="*/ 2 w 13808"/>
                    <a:gd name="T19" fmla="*/ 287 h 292"/>
                    <a:gd name="T20" fmla="*/ 2 w 13808"/>
                    <a:gd name="T21" fmla="*/ 287 h 292"/>
                    <a:gd name="T22" fmla="*/ 10 w 13808"/>
                    <a:gd name="T23" fmla="*/ 291 h 292"/>
                    <a:gd name="T24" fmla="*/ 13797 w 13808"/>
                    <a:gd name="T25" fmla="*/ 290 h 292"/>
                    <a:gd name="T26" fmla="*/ 13797 w 13808"/>
                    <a:gd name="T27" fmla="*/ 290 h 292"/>
                    <a:gd name="T28" fmla="*/ 13805 w 13808"/>
                    <a:gd name="T29" fmla="*/ 286 h 292"/>
                    <a:gd name="T30" fmla="*/ 13805 w 13808"/>
                    <a:gd name="T31" fmla="*/ 286 h 292"/>
                    <a:gd name="T32" fmla="*/ 13806 w 13808"/>
                    <a:gd name="T33" fmla="*/ 278 h 2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3808" h="292">
                      <a:moveTo>
                        <a:pt x="13806" y="278"/>
                      </a:moveTo>
                      <a:lnTo>
                        <a:pt x="13717" y="6"/>
                      </a:lnTo>
                      <a:lnTo>
                        <a:pt x="13717" y="6"/>
                      </a:lnTo>
                      <a:cubicBezTo>
                        <a:pt x="13715" y="2"/>
                        <a:pt x="13712" y="0"/>
                        <a:pt x="13708" y="0"/>
                      </a:cubicBezTo>
                      <a:lnTo>
                        <a:pt x="120" y="0"/>
                      </a:lnTo>
                      <a:lnTo>
                        <a:pt x="120" y="0"/>
                      </a:lnTo>
                      <a:cubicBezTo>
                        <a:pt x="116" y="0"/>
                        <a:pt x="113" y="3"/>
                        <a:pt x="112" y="6"/>
                      </a:cubicBezTo>
                      <a:lnTo>
                        <a:pt x="1" y="278"/>
                      </a:lnTo>
                      <a:lnTo>
                        <a:pt x="1" y="278"/>
                      </a:lnTo>
                      <a:cubicBezTo>
                        <a:pt x="0" y="281"/>
                        <a:pt x="0" y="284"/>
                        <a:pt x="2" y="287"/>
                      </a:cubicBezTo>
                      <a:lnTo>
                        <a:pt x="2" y="287"/>
                      </a:lnTo>
                      <a:cubicBezTo>
                        <a:pt x="4" y="289"/>
                        <a:pt x="7" y="291"/>
                        <a:pt x="10" y="291"/>
                      </a:cubicBezTo>
                      <a:lnTo>
                        <a:pt x="13797" y="290"/>
                      </a:lnTo>
                      <a:lnTo>
                        <a:pt x="13797" y="290"/>
                      </a:lnTo>
                      <a:cubicBezTo>
                        <a:pt x="13800" y="290"/>
                        <a:pt x="13803" y="288"/>
                        <a:pt x="13805" y="286"/>
                      </a:cubicBezTo>
                      <a:lnTo>
                        <a:pt x="13805" y="286"/>
                      </a:lnTo>
                      <a:cubicBezTo>
                        <a:pt x="13806" y="283"/>
                        <a:pt x="13807" y="281"/>
                        <a:pt x="13806" y="27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332" name="Grupo 331">
              <a:extLst>
                <a:ext uri="{FF2B5EF4-FFF2-40B4-BE49-F238E27FC236}">
                  <a16:creationId xmlns:a16="http://schemas.microsoft.com/office/drawing/2014/main" id="{EBADD4F9-AFC9-4667-BEE5-43174142FCF5}"/>
                </a:ext>
              </a:extLst>
            </p:cNvPr>
            <p:cNvGrpSpPr/>
            <p:nvPr/>
          </p:nvGrpSpPr>
          <p:grpSpPr>
            <a:xfrm>
              <a:off x="6245469" y="10417992"/>
              <a:ext cx="3246323" cy="1366496"/>
              <a:chOff x="6245469" y="10417992"/>
              <a:chExt cx="3246323" cy="1366496"/>
            </a:xfrm>
          </p:grpSpPr>
          <p:grpSp>
            <p:nvGrpSpPr>
              <p:cNvPr id="331" name="Grupo 330">
                <a:extLst>
                  <a:ext uri="{FF2B5EF4-FFF2-40B4-BE49-F238E27FC236}">
                    <a16:creationId xmlns:a16="http://schemas.microsoft.com/office/drawing/2014/main" id="{DA815B71-F28F-471F-9557-904640DAE4E8}"/>
                  </a:ext>
                </a:extLst>
              </p:cNvPr>
              <p:cNvGrpSpPr/>
              <p:nvPr/>
            </p:nvGrpSpPr>
            <p:grpSpPr>
              <a:xfrm>
                <a:off x="6268065" y="10417992"/>
                <a:ext cx="3201131" cy="1366496"/>
                <a:chOff x="6267441" y="10417992"/>
                <a:chExt cx="3201131" cy="1366496"/>
              </a:xfrm>
            </p:grpSpPr>
            <p:sp>
              <p:nvSpPr>
                <p:cNvPr id="325" name="Forma libre: forma 324">
                  <a:extLst>
                    <a:ext uri="{FF2B5EF4-FFF2-40B4-BE49-F238E27FC236}">
                      <a16:creationId xmlns:a16="http://schemas.microsoft.com/office/drawing/2014/main" id="{78DAEB1B-14D7-44D2-B6B7-EEBDF96949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67441" y="10417992"/>
                  <a:ext cx="218469" cy="1366496"/>
                </a:xfrm>
                <a:custGeom>
                  <a:avLst/>
                  <a:gdLst>
                    <a:gd name="connsiteX0" fmla="*/ 11236 w 218469"/>
                    <a:gd name="connsiteY0" fmla="*/ 0 h 1366496"/>
                    <a:gd name="connsiteX1" fmla="*/ 65337 w 218469"/>
                    <a:gd name="connsiteY1" fmla="*/ 0 h 1366496"/>
                    <a:gd name="connsiteX2" fmla="*/ 207233 w 218469"/>
                    <a:gd name="connsiteY2" fmla="*/ 0 h 1366496"/>
                    <a:gd name="connsiteX3" fmla="*/ 218469 w 218469"/>
                    <a:gd name="connsiteY3" fmla="*/ 10408 h 1366496"/>
                    <a:gd name="connsiteX4" fmla="*/ 207233 w 218469"/>
                    <a:gd name="connsiteY4" fmla="*/ 20816 h 1366496"/>
                    <a:gd name="connsiteX5" fmla="*/ 75745 w 218469"/>
                    <a:gd name="connsiteY5" fmla="*/ 20816 h 1366496"/>
                    <a:gd name="connsiteX6" fmla="*/ 75745 w 218469"/>
                    <a:gd name="connsiteY6" fmla="*/ 1340276 h 1366496"/>
                    <a:gd name="connsiteX7" fmla="*/ 207233 w 218469"/>
                    <a:gd name="connsiteY7" fmla="*/ 1340276 h 1366496"/>
                    <a:gd name="connsiteX8" fmla="*/ 218469 w 218469"/>
                    <a:gd name="connsiteY8" fmla="*/ 1354009 h 1366496"/>
                    <a:gd name="connsiteX9" fmla="*/ 207233 w 218469"/>
                    <a:gd name="connsiteY9" fmla="*/ 1366369 h 1366496"/>
                    <a:gd name="connsiteX10" fmla="*/ 65455 w 218469"/>
                    <a:gd name="connsiteY10" fmla="*/ 1366369 h 1366496"/>
                    <a:gd name="connsiteX11" fmla="*/ 65337 w 218469"/>
                    <a:gd name="connsiteY11" fmla="*/ 1366496 h 1366496"/>
                    <a:gd name="connsiteX12" fmla="*/ 65219 w 218469"/>
                    <a:gd name="connsiteY12" fmla="*/ 1366369 h 1366496"/>
                    <a:gd name="connsiteX13" fmla="*/ 11236 w 218469"/>
                    <a:gd name="connsiteY13" fmla="*/ 1366369 h 1366496"/>
                    <a:gd name="connsiteX14" fmla="*/ 0 w 218469"/>
                    <a:gd name="connsiteY14" fmla="*/ 1354009 h 1366496"/>
                    <a:gd name="connsiteX15" fmla="*/ 11236 w 218469"/>
                    <a:gd name="connsiteY15" fmla="*/ 1340276 h 1366496"/>
                    <a:gd name="connsiteX16" fmla="*/ 54929 w 218469"/>
                    <a:gd name="connsiteY16" fmla="*/ 1340276 h 1366496"/>
                    <a:gd name="connsiteX17" fmla="*/ 54929 w 218469"/>
                    <a:gd name="connsiteY17" fmla="*/ 20816 h 1366496"/>
                    <a:gd name="connsiteX18" fmla="*/ 11236 w 218469"/>
                    <a:gd name="connsiteY18" fmla="*/ 20816 h 1366496"/>
                    <a:gd name="connsiteX19" fmla="*/ 0 w 218469"/>
                    <a:gd name="connsiteY19" fmla="*/ 10408 h 1366496"/>
                    <a:gd name="connsiteX20" fmla="*/ 11236 w 218469"/>
                    <a:gd name="connsiteY20" fmla="*/ 0 h 1366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469" h="1366496">
                      <a:moveTo>
                        <a:pt x="11236" y="0"/>
                      </a:moveTo>
                      <a:lnTo>
                        <a:pt x="65337" y="0"/>
                      </a:lnTo>
                      <a:lnTo>
                        <a:pt x="207233" y="0"/>
                      </a:lnTo>
                      <a:cubicBezTo>
                        <a:pt x="213475" y="0"/>
                        <a:pt x="218469" y="4626"/>
                        <a:pt x="218469" y="10408"/>
                      </a:cubicBezTo>
                      <a:cubicBezTo>
                        <a:pt x="218469" y="17346"/>
                        <a:pt x="213475" y="20816"/>
                        <a:pt x="207233" y="20816"/>
                      </a:cubicBezTo>
                      <a:lnTo>
                        <a:pt x="75745" y="20816"/>
                      </a:lnTo>
                      <a:lnTo>
                        <a:pt x="75745" y="1340276"/>
                      </a:lnTo>
                      <a:lnTo>
                        <a:pt x="207233" y="1340276"/>
                      </a:lnTo>
                      <a:cubicBezTo>
                        <a:pt x="213475" y="1340276"/>
                        <a:pt x="218469" y="1347142"/>
                        <a:pt x="218469" y="1354009"/>
                      </a:cubicBezTo>
                      <a:cubicBezTo>
                        <a:pt x="218469" y="1360876"/>
                        <a:pt x="213475" y="1366369"/>
                        <a:pt x="207233" y="1366369"/>
                      </a:cubicBezTo>
                      <a:lnTo>
                        <a:pt x="65455" y="1366369"/>
                      </a:lnTo>
                      <a:lnTo>
                        <a:pt x="65337" y="1366496"/>
                      </a:lnTo>
                      <a:lnTo>
                        <a:pt x="65219" y="1366369"/>
                      </a:lnTo>
                      <a:lnTo>
                        <a:pt x="11236" y="1366369"/>
                      </a:lnTo>
                      <a:cubicBezTo>
                        <a:pt x="4994" y="1366369"/>
                        <a:pt x="0" y="1360876"/>
                        <a:pt x="0" y="1354009"/>
                      </a:cubicBezTo>
                      <a:cubicBezTo>
                        <a:pt x="0" y="1347142"/>
                        <a:pt x="4994" y="1340276"/>
                        <a:pt x="11236" y="1340276"/>
                      </a:cubicBezTo>
                      <a:lnTo>
                        <a:pt x="54929" y="1340276"/>
                      </a:lnTo>
                      <a:lnTo>
                        <a:pt x="54929" y="20816"/>
                      </a:lnTo>
                      <a:lnTo>
                        <a:pt x="11236" y="20816"/>
                      </a:lnTo>
                      <a:cubicBezTo>
                        <a:pt x="4994" y="20816"/>
                        <a:pt x="0" y="17346"/>
                        <a:pt x="0" y="10408"/>
                      </a:cubicBezTo>
                      <a:cubicBezTo>
                        <a:pt x="0" y="4626"/>
                        <a:pt x="4994" y="0"/>
                        <a:pt x="112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24" name="Forma libre: forma 323">
                  <a:extLst>
                    <a:ext uri="{FF2B5EF4-FFF2-40B4-BE49-F238E27FC236}">
                      <a16:creationId xmlns:a16="http://schemas.microsoft.com/office/drawing/2014/main" id="{40521EED-52E4-4069-8045-50B9C10F5FE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50103" y="10417992"/>
                  <a:ext cx="218469" cy="1366496"/>
                </a:xfrm>
                <a:custGeom>
                  <a:avLst/>
                  <a:gdLst>
                    <a:gd name="connsiteX0" fmla="*/ 11236 w 218469"/>
                    <a:gd name="connsiteY0" fmla="*/ 0 h 1366496"/>
                    <a:gd name="connsiteX1" fmla="*/ 147733 w 218469"/>
                    <a:gd name="connsiteY1" fmla="*/ 0 h 1366496"/>
                    <a:gd name="connsiteX2" fmla="*/ 207233 w 218469"/>
                    <a:gd name="connsiteY2" fmla="*/ 0 h 1366496"/>
                    <a:gd name="connsiteX3" fmla="*/ 218469 w 218469"/>
                    <a:gd name="connsiteY3" fmla="*/ 10408 h 1366496"/>
                    <a:gd name="connsiteX4" fmla="*/ 207233 w 218469"/>
                    <a:gd name="connsiteY4" fmla="*/ 20816 h 1366496"/>
                    <a:gd name="connsiteX5" fmla="*/ 158141 w 218469"/>
                    <a:gd name="connsiteY5" fmla="*/ 20816 h 1366496"/>
                    <a:gd name="connsiteX6" fmla="*/ 158141 w 218469"/>
                    <a:gd name="connsiteY6" fmla="*/ 1340276 h 1366496"/>
                    <a:gd name="connsiteX7" fmla="*/ 207233 w 218469"/>
                    <a:gd name="connsiteY7" fmla="*/ 1340276 h 1366496"/>
                    <a:gd name="connsiteX8" fmla="*/ 218469 w 218469"/>
                    <a:gd name="connsiteY8" fmla="*/ 1354009 h 1366496"/>
                    <a:gd name="connsiteX9" fmla="*/ 207233 w 218469"/>
                    <a:gd name="connsiteY9" fmla="*/ 1366369 h 1366496"/>
                    <a:gd name="connsiteX10" fmla="*/ 147851 w 218469"/>
                    <a:gd name="connsiteY10" fmla="*/ 1366369 h 1366496"/>
                    <a:gd name="connsiteX11" fmla="*/ 147733 w 218469"/>
                    <a:gd name="connsiteY11" fmla="*/ 1366496 h 1366496"/>
                    <a:gd name="connsiteX12" fmla="*/ 147615 w 218469"/>
                    <a:gd name="connsiteY12" fmla="*/ 1366369 h 1366496"/>
                    <a:gd name="connsiteX13" fmla="*/ 11236 w 218469"/>
                    <a:gd name="connsiteY13" fmla="*/ 1366369 h 1366496"/>
                    <a:gd name="connsiteX14" fmla="*/ 0 w 218469"/>
                    <a:gd name="connsiteY14" fmla="*/ 1354009 h 1366496"/>
                    <a:gd name="connsiteX15" fmla="*/ 11236 w 218469"/>
                    <a:gd name="connsiteY15" fmla="*/ 1340276 h 1366496"/>
                    <a:gd name="connsiteX16" fmla="*/ 137325 w 218469"/>
                    <a:gd name="connsiteY16" fmla="*/ 1340276 h 1366496"/>
                    <a:gd name="connsiteX17" fmla="*/ 137325 w 218469"/>
                    <a:gd name="connsiteY17" fmla="*/ 20816 h 1366496"/>
                    <a:gd name="connsiteX18" fmla="*/ 11236 w 218469"/>
                    <a:gd name="connsiteY18" fmla="*/ 20816 h 1366496"/>
                    <a:gd name="connsiteX19" fmla="*/ 0 w 218469"/>
                    <a:gd name="connsiteY19" fmla="*/ 10408 h 1366496"/>
                    <a:gd name="connsiteX20" fmla="*/ 11236 w 218469"/>
                    <a:gd name="connsiteY20" fmla="*/ 0 h 13664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218469" h="1366496">
                      <a:moveTo>
                        <a:pt x="11236" y="0"/>
                      </a:moveTo>
                      <a:lnTo>
                        <a:pt x="147733" y="0"/>
                      </a:lnTo>
                      <a:lnTo>
                        <a:pt x="207233" y="0"/>
                      </a:lnTo>
                      <a:cubicBezTo>
                        <a:pt x="212227" y="0"/>
                        <a:pt x="218469" y="4626"/>
                        <a:pt x="218469" y="10408"/>
                      </a:cubicBezTo>
                      <a:cubicBezTo>
                        <a:pt x="218469" y="17346"/>
                        <a:pt x="212227" y="20816"/>
                        <a:pt x="207233" y="20816"/>
                      </a:cubicBezTo>
                      <a:lnTo>
                        <a:pt x="158141" y="20816"/>
                      </a:lnTo>
                      <a:lnTo>
                        <a:pt x="158141" y="1340276"/>
                      </a:lnTo>
                      <a:lnTo>
                        <a:pt x="207233" y="1340276"/>
                      </a:lnTo>
                      <a:cubicBezTo>
                        <a:pt x="212227" y="1340276"/>
                        <a:pt x="218469" y="1347142"/>
                        <a:pt x="218469" y="1354009"/>
                      </a:cubicBezTo>
                      <a:cubicBezTo>
                        <a:pt x="218469" y="1360876"/>
                        <a:pt x="212227" y="1366369"/>
                        <a:pt x="207233" y="1366369"/>
                      </a:cubicBezTo>
                      <a:lnTo>
                        <a:pt x="147851" y="1366369"/>
                      </a:lnTo>
                      <a:lnTo>
                        <a:pt x="147733" y="1366496"/>
                      </a:lnTo>
                      <a:lnTo>
                        <a:pt x="147615" y="1366369"/>
                      </a:lnTo>
                      <a:lnTo>
                        <a:pt x="11236" y="1366369"/>
                      </a:lnTo>
                      <a:cubicBezTo>
                        <a:pt x="4994" y="1366369"/>
                        <a:pt x="0" y="1360876"/>
                        <a:pt x="0" y="1354009"/>
                      </a:cubicBezTo>
                      <a:cubicBezTo>
                        <a:pt x="0" y="1347142"/>
                        <a:pt x="4994" y="1340276"/>
                        <a:pt x="11236" y="1340276"/>
                      </a:cubicBezTo>
                      <a:lnTo>
                        <a:pt x="137325" y="1340276"/>
                      </a:lnTo>
                      <a:lnTo>
                        <a:pt x="137325" y="20816"/>
                      </a:lnTo>
                      <a:lnTo>
                        <a:pt x="11236" y="20816"/>
                      </a:lnTo>
                      <a:cubicBezTo>
                        <a:pt x="4994" y="20816"/>
                        <a:pt x="0" y="17346"/>
                        <a:pt x="0" y="10408"/>
                      </a:cubicBezTo>
                      <a:cubicBezTo>
                        <a:pt x="0" y="4626"/>
                        <a:pt x="4994" y="0"/>
                        <a:pt x="1123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square" anchor="ctr">
                  <a:noAutofit/>
                </a:bodyPr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323" name="Grupo 322">
                <a:extLst>
                  <a:ext uri="{FF2B5EF4-FFF2-40B4-BE49-F238E27FC236}">
                    <a16:creationId xmlns:a16="http://schemas.microsoft.com/office/drawing/2014/main" id="{B25669AA-CC4B-4765-B5DD-4C7379E1C6F0}"/>
                  </a:ext>
                </a:extLst>
              </p:cNvPr>
              <p:cNvGrpSpPr/>
              <p:nvPr/>
            </p:nvGrpSpPr>
            <p:grpSpPr>
              <a:xfrm>
                <a:off x="6325115" y="10494893"/>
                <a:ext cx="3087030" cy="170283"/>
                <a:chOff x="6322370" y="10494893"/>
                <a:chExt cx="3087030" cy="170283"/>
              </a:xfrm>
            </p:grpSpPr>
            <p:sp>
              <p:nvSpPr>
                <p:cNvPr id="95" name="Freeform 93">
                  <a:extLst>
                    <a:ext uri="{FF2B5EF4-FFF2-40B4-BE49-F238E27FC236}">
                      <a16:creationId xmlns:a16="http://schemas.microsoft.com/office/drawing/2014/main" id="{A9728411-74B6-4B3A-B12D-2AA6F16A80E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3356" y="10505879"/>
                  <a:ext cx="3065058" cy="148311"/>
                </a:xfrm>
                <a:custGeom>
                  <a:avLst/>
                  <a:gdLst>
                    <a:gd name="T0" fmla="*/ 2460 w 2461"/>
                    <a:gd name="T1" fmla="*/ 119 h 120"/>
                    <a:gd name="T2" fmla="*/ 0 w 2461"/>
                    <a:gd name="T3" fmla="*/ 119 h 120"/>
                    <a:gd name="T4" fmla="*/ 0 w 2461"/>
                    <a:gd name="T5" fmla="*/ 0 h 120"/>
                    <a:gd name="T6" fmla="*/ 2460 w 2461"/>
                    <a:gd name="T7" fmla="*/ 0 h 120"/>
                    <a:gd name="T8" fmla="*/ 2460 w 2461"/>
                    <a:gd name="T9" fmla="*/ 119 h 12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61" h="120">
                      <a:moveTo>
                        <a:pt x="2460" y="119"/>
                      </a:moveTo>
                      <a:lnTo>
                        <a:pt x="0" y="119"/>
                      </a:lnTo>
                      <a:lnTo>
                        <a:pt x="0" y="0"/>
                      </a:lnTo>
                      <a:lnTo>
                        <a:pt x="2460" y="0"/>
                      </a:lnTo>
                      <a:lnTo>
                        <a:pt x="2460" y="119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6" name="Freeform 94">
                  <a:extLst>
                    <a:ext uri="{FF2B5EF4-FFF2-40B4-BE49-F238E27FC236}">
                      <a16:creationId xmlns:a16="http://schemas.microsoft.com/office/drawing/2014/main" id="{E8420C7D-CA7D-454C-95F8-DA163A3B2E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2370" y="10494893"/>
                  <a:ext cx="3087030" cy="170283"/>
                </a:xfrm>
                <a:custGeom>
                  <a:avLst/>
                  <a:gdLst>
                    <a:gd name="T0" fmla="*/ 18 w 2479"/>
                    <a:gd name="T1" fmla="*/ 119 h 138"/>
                    <a:gd name="T2" fmla="*/ 2460 w 2479"/>
                    <a:gd name="T3" fmla="*/ 119 h 138"/>
                    <a:gd name="T4" fmla="*/ 2460 w 2479"/>
                    <a:gd name="T5" fmla="*/ 18 h 138"/>
                    <a:gd name="T6" fmla="*/ 18 w 2479"/>
                    <a:gd name="T7" fmla="*/ 18 h 138"/>
                    <a:gd name="T8" fmla="*/ 18 w 2479"/>
                    <a:gd name="T9" fmla="*/ 119 h 138"/>
                    <a:gd name="T10" fmla="*/ 2469 w 2479"/>
                    <a:gd name="T11" fmla="*/ 137 h 138"/>
                    <a:gd name="T12" fmla="*/ 9 w 2479"/>
                    <a:gd name="T13" fmla="*/ 137 h 138"/>
                    <a:gd name="T14" fmla="*/ 9 w 2479"/>
                    <a:gd name="T15" fmla="*/ 137 h 138"/>
                    <a:gd name="T16" fmla="*/ 0 w 2479"/>
                    <a:gd name="T17" fmla="*/ 128 h 138"/>
                    <a:gd name="T18" fmla="*/ 0 w 2479"/>
                    <a:gd name="T19" fmla="*/ 9 h 138"/>
                    <a:gd name="T20" fmla="*/ 0 w 2479"/>
                    <a:gd name="T21" fmla="*/ 9 h 138"/>
                    <a:gd name="T22" fmla="*/ 9 w 2479"/>
                    <a:gd name="T23" fmla="*/ 0 h 138"/>
                    <a:gd name="T24" fmla="*/ 2469 w 2479"/>
                    <a:gd name="T25" fmla="*/ 0 h 138"/>
                    <a:gd name="T26" fmla="*/ 2469 w 2479"/>
                    <a:gd name="T27" fmla="*/ 0 h 138"/>
                    <a:gd name="T28" fmla="*/ 2478 w 2479"/>
                    <a:gd name="T29" fmla="*/ 9 h 138"/>
                    <a:gd name="T30" fmla="*/ 2478 w 2479"/>
                    <a:gd name="T31" fmla="*/ 128 h 138"/>
                    <a:gd name="T32" fmla="*/ 2478 w 2479"/>
                    <a:gd name="T33" fmla="*/ 128 h 138"/>
                    <a:gd name="T34" fmla="*/ 2469 w 2479"/>
                    <a:gd name="T35" fmla="*/ 137 h 1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479" h="138">
                      <a:moveTo>
                        <a:pt x="18" y="119"/>
                      </a:moveTo>
                      <a:lnTo>
                        <a:pt x="2460" y="119"/>
                      </a:lnTo>
                      <a:lnTo>
                        <a:pt x="2460" y="18"/>
                      </a:lnTo>
                      <a:lnTo>
                        <a:pt x="18" y="18"/>
                      </a:lnTo>
                      <a:lnTo>
                        <a:pt x="18" y="119"/>
                      </a:lnTo>
                      <a:close/>
                      <a:moveTo>
                        <a:pt x="2469" y="137"/>
                      </a:moveTo>
                      <a:lnTo>
                        <a:pt x="9" y="137"/>
                      </a:lnTo>
                      <a:lnTo>
                        <a:pt x="9" y="137"/>
                      </a:lnTo>
                      <a:cubicBezTo>
                        <a:pt x="4" y="137"/>
                        <a:pt x="0" y="134"/>
                        <a:pt x="0" y="128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2469" y="0"/>
                      </a:lnTo>
                      <a:lnTo>
                        <a:pt x="2469" y="0"/>
                      </a:lnTo>
                      <a:cubicBezTo>
                        <a:pt x="2474" y="0"/>
                        <a:pt x="2478" y="4"/>
                        <a:pt x="2478" y="9"/>
                      </a:cubicBezTo>
                      <a:lnTo>
                        <a:pt x="2478" y="128"/>
                      </a:lnTo>
                      <a:lnTo>
                        <a:pt x="2478" y="128"/>
                      </a:lnTo>
                      <a:cubicBezTo>
                        <a:pt x="2478" y="134"/>
                        <a:pt x="2474" y="137"/>
                        <a:pt x="2469" y="1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322" name="Grupo 321">
                <a:extLst>
                  <a:ext uri="{FF2B5EF4-FFF2-40B4-BE49-F238E27FC236}">
                    <a16:creationId xmlns:a16="http://schemas.microsoft.com/office/drawing/2014/main" id="{275A0CCB-131C-4B4E-BACD-6E0954B828F4}"/>
                  </a:ext>
                </a:extLst>
              </p:cNvPr>
              <p:cNvGrpSpPr/>
              <p:nvPr/>
            </p:nvGrpSpPr>
            <p:grpSpPr>
              <a:xfrm>
                <a:off x="6325115" y="10769540"/>
                <a:ext cx="3087030" cy="175774"/>
                <a:chOff x="6322370" y="10769540"/>
                <a:chExt cx="3087030" cy="175774"/>
              </a:xfrm>
            </p:grpSpPr>
            <p:sp>
              <p:nvSpPr>
                <p:cNvPr id="97" name="Freeform 95">
                  <a:extLst>
                    <a:ext uri="{FF2B5EF4-FFF2-40B4-BE49-F238E27FC236}">
                      <a16:creationId xmlns:a16="http://schemas.microsoft.com/office/drawing/2014/main" id="{E5FE05FC-2B89-478D-A9D8-B938DDBB6CF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33356" y="10780525"/>
                  <a:ext cx="3065058" cy="148311"/>
                </a:xfrm>
                <a:custGeom>
                  <a:avLst/>
                  <a:gdLst>
                    <a:gd name="T0" fmla="*/ 2460 w 2461"/>
                    <a:gd name="T1" fmla="*/ 120 h 121"/>
                    <a:gd name="T2" fmla="*/ 0 w 2461"/>
                    <a:gd name="T3" fmla="*/ 120 h 121"/>
                    <a:gd name="T4" fmla="*/ 0 w 2461"/>
                    <a:gd name="T5" fmla="*/ 0 h 121"/>
                    <a:gd name="T6" fmla="*/ 2460 w 2461"/>
                    <a:gd name="T7" fmla="*/ 0 h 121"/>
                    <a:gd name="T8" fmla="*/ 2460 w 2461"/>
                    <a:gd name="T9" fmla="*/ 120 h 1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61" h="121">
                      <a:moveTo>
                        <a:pt x="2460" y="120"/>
                      </a:moveTo>
                      <a:lnTo>
                        <a:pt x="0" y="120"/>
                      </a:lnTo>
                      <a:lnTo>
                        <a:pt x="0" y="0"/>
                      </a:lnTo>
                      <a:lnTo>
                        <a:pt x="2460" y="0"/>
                      </a:lnTo>
                      <a:lnTo>
                        <a:pt x="2460" y="12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8" name="Freeform 96">
                  <a:extLst>
                    <a:ext uri="{FF2B5EF4-FFF2-40B4-BE49-F238E27FC236}">
                      <a16:creationId xmlns:a16="http://schemas.microsoft.com/office/drawing/2014/main" id="{1542B107-DA7B-4DB0-8059-120B626E151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322370" y="10769540"/>
                  <a:ext cx="3087030" cy="175774"/>
                </a:xfrm>
                <a:custGeom>
                  <a:avLst/>
                  <a:gdLst>
                    <a:gd name="T0" fmla="*/ 18 w 2479"/>
                    <a:gd name="T1" fmla="*/ 119 h 139"/>
                    <a:gd name="T2" fmla="*/ 2460 w 2479"/>
                    <a:gd name="T3" fmla="*/ 119 h 139"/>
                    <a:gd name="T4" fmla="*/ 2460 w 2479"/>
                    <a:gd name="T5" fmla="*/ 18 h 139"/>
                    <a:gd name="T6" fmla="*/ 18 w 2479"/>
                    <a:gd name="T7" fmla="*/ 18 h 139"/>
                    <a:gd name="T8" fmla="*/ 18 w 2479"/>
                    <a:gd name="T9" fmla="*/ 119 h 139"/>
                    <a:gd name="T10" fmla="*/ 2469 w 2479"/>
                    <a:gd name="T11" fmla="*/ 138 h 139"/>
                    <a:gd name="T12" fmla="*/ 9 w 2479"/>
                    <a:gd name="T13" fmla="*/ 138 h 139"/>
                    <a:gd name="T14" fmla="*/ 9 w 2479"/>
                    <a:gd name="T15" fmla="*/ 138 h 139"/>
                    <a:gd name="T16" fmla="*/ 0 w 2479"/>
                    <a:gd name="T17" fmla="*/ 129 h 139"/>
                    <a:gd name="T18" fmla="*/ 0 w 2479"/>
                    <a:gd name="T19" fmla="*/ 9 h 139"/>
                    <a:gd name="T20" fmla="*/ 0 w 2479"/>
                    <a:gd name="T21" fmla="*/ 9 h 139"/>
                    <a:gd name="T22" fmla="*/ 9 w 2479"/>
                    <a:gd name="T23" fmla="*/ 0 h 139"/>
                    <a:gd name="T24" fmla="*/ 2469 w 2479"/>
                    <a:gd name="T25" fmla="*/ 0 h 139"/>
                    <a:gd name="T26" fmla="*/ 2469 w 2479"/>
                    <a:gd name="T27" fmla="*/ 0 h 139"/>
                    <a:gd name="T28" fmla="*/ 2478 w 2479"/>
                    <a:gd name="T29" fmla="*/ 9 h 139"/>
                    <a:gd name="T30" fmla="*/ 2478 w 2479"/>
                    <a:gd name="T31" fmla="*/ 129 h 139"/>
                    <a:gd name="T32" fmla="*/ 2478 w 2479"/>
                    <a:gd name="T33" fmla="*/ 129 h 139"/>
                    <a:gd name="T34" fmla="*/ 2469 w 2479"/>
                    <a:gd name="T35" fmla="*/ 138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479" h="139">
                      <a:moveTo>
                        <a:pt x="18" y="119"/>
                      </a:moveTo>
                      <a:lnTo>
                        <a:pt x="2460" y="119"/>
                      </a:lnTo>
                      <a:lnTo>
                        <a:pt x="2460" y="18"/>
                      </a:lnTo>
                      <a:lnTo>
                        <a:pt x="18" y="18"/>
                      </a:lnTo>
                      <a:lnTo>
                        <a:pt x="18" y="119"/>
                      </a:lnTo>
                      <a:close/>
                      <a:moveTo>
                        <a:pt x="2469" y="138"/>
                      </a:moveTo>
                      <a:lnTo>
                        <a:pt x="9" y="138"/>
                      </a:lnTo>
                      <a:lnTo>
                        <a:pt x="9" y="138"/>
                      </a:lnTo>
                      <a:cubicBezTo>
                        <a:pt x="4" y="138"/>
                        <a:pt x="0" y="134"/>
                        <a:pt x="0" y="129"/>
                      </a:cubicBezTo>
                      <a:lnTo>
                        <a:pt x="0" y="9"/>
                      </a:lnTo>
                      <a:lnTo>
                        <a:pt x="0" y="9"/>
                      </a:lnTo>
                      <a:cubicBezTo>
                        <a:pt x="0" y="4"/>
                        <a:pt x="4" y="0"/>
                        <a:pt x="9" y="0"/>
                      </a:cubicBezTo>
                      <a:lnTo>
                        <a:pt x="2469" y="0"/>
                      </a:lnTo>
                      <a:lnTo>
                        <a:pt x="2469" y="0"/>
                      </a:lnTo>
                      <a:cubicBezTo>
                        <a:pt x="2474" y="0"/>
                        <a:pt x="2478" y="4"/>
                        <a:pt x="2478" y="9"/>
                      </a:cubicBezTo>
                      <a:lnTo>
                        <a:pt x="2478" y="129"/>
                      </a:lnTo>
                      <a:lnTo>
                        <a:pt x="2478" y="129"/>
                      </a:lnTo>
                      <a:cubicBezTo>
                        <a:pt x="2478" y="134"/>
                        <a:pt x="2474" y="138"/>
                        <a:pt x="2469" y="1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321" name="Grupo 320">
                <a:extLst>
                  <a:ext uri="{FF2B5EF4-FFF2-40B4-BE49-F238E27FC236}">
                    <a16:creationId xmlns:a16="http://schemas.microsoft.com/office/drawing/2014/main" id="{2367824F-32A6-47B1-8548-6D699E4E5827}"/>
                  </a:ext>
                </a:extLst>
              </p:cNvPr>
              <p:cNvGrpSpPr/>
              <p:nvPr/>
            </p:nvGrpSpPr>
            <p:grpSpPr>
              <a:xfrm>
                <a:off x="6245469" y="11022215"/>
                <a:ext cx="3246323" cy="241689"/>
                <a:chOff x="6245469" y="11022215"/>
                <a:chExt cx="3246323" cy="241689"/>
              </a:xfrm>
            </p:grpSpPr>
            <p:sp>
              <p:nvSpPr>
                <p:cNvPr id="99" name="Freeform 97">
                  <a:extLst>
                    <a:ext uri="{FF2B5EF4-FFF2-40B4-BE49-F238E27FC236}">
                      <a16:creationId xmlns:a16="http://schemas.microsoft.com/office/drawing/2014/main" id="{2ECDFD84-5208-4F84-A9BA-D29D4F01ED7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56455" y="11033200"/>
                  <a:ext cx="3224352" cy="219717"/>
                </a:xfrm>
                <a:custGeom>
                  <a:avLst/>
                  <a:gdLst>
                    <a:gd name="T0" fmla="*/ 2542 w 2589"/>
                    <a:gd name="T1" fmla="*/ 176 h 177"/>
                    <a:gd name="T2" fmla="*/ 46 w 2589"/>
                    <a:gd name="T3" fmla="*/ 176 h 177"/>
                    <a:gd name="T4" fmla="*/ 46 w 2589"/>
                    <a:gd name="T5" fmla="*/ 176 h 177"/>
                    <a:gd name="T6" fmla="*/ 0 w 2589"/>
                    <a:gd name="T7" fmla="*/ 129 h 177"/>
                    <a:gd name="T8" fmla="*/ 0 w 2589"/>
                    <a:gd name="T9" fmla="*/ 47 h 177"/>
                    <a:gd name="T10" fmla="*/ 0 w 2589"/>
                    <a:gd name="T11" fmla="*/ 47 h 177"/>
                    <a:gd name="T12" fmla="*/ 46 w 2589"/>
                    <a:gd name="T13" fmla="*/ 0 h 177"/>
                    <a:gd name="T14" fmla="*/ 2542 w 2589"/>
                    <a:gd name="T15" fmla="*/ 0 h 177"/>
                    <a:gd name="T16" fmla="*/ 2542 w 2589"/>
                    <a:gd name="T17" fmla="*/ 0 h 177"/>
                    <a:gd name="T18" fmla="*/ 2588 w 2589"/>
                    <a:gd name="T19" fmla="*/ 47 h 177"/>
                    <a:gd name="T20" fmla="*/ 2588 w 2589"/>
                    <a:gd name="T21" fmla="*/ 129 h 177"/>
                    <a:gd name="T22" fmla="*/ 2588 w 2589"/>
                    <a:gd name="T23" fmla="*/ 129 h 177"/>
                    <a:gd name="T24" fmla="*/ 2542 w 2589"/>
                    <a:gd name="T25" fmla="*/ 176 h 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589" h="177">
                      <a:moveTo>
                        <a:pt x="2542" y="176"/>
                      </a:moveTo>
                      <a:lnTo>
                        <a:pt x="46" y="176"/>
                      </a:lnTo>
                      <a:lnTo>
                        <a:pt x="46" y="176"/>
                      </a:lnTo>
                      <a:cubicBezTo>
                        <a:pt x="21" y="176"/>
                        <a:pt x="0" y="155"/>
                        <a:pt x="0" y="129"/>
                      </a:cubicBezTo>
                      <a:lnTo>
                        <a:pt x="0" y="47"/>
                      </a:lnTo>
                      <a:lnTo>
                        <a:pt x="0" y="47"/>
                      </a:lnTo>
                      <a:cubicBezTo>
                        <a:pt x="0" y="21"/>
                        <a:pt x="21" y="0"/>
                        <a:pt x="46" y="0"/>
                      </a:cubicBezTo>
                      <a:lnTo>
                        <a:pt x="2542" y="0"/>
                      </a:lnTo>
                      <a:lnTo>
                        <a:pt x="2542" y="0"/>
                      </a:lnTo>
                      <a:cubicBezTo>
                        <a:pt x="2567" y="0"/>
                        <a:pt x="2588" y="21"/>
                        <a:pt x="2588" y="47"/>
                      </a:cubicBezTo>
                      <a:lnTo>
                        <a:pt x="2588" y="129"/>
                      </a:lnTo>
                      <a:lnTo>
                        <a:pt x="2588" y="129"/>
                      </a:lnTo>
                      <a:cubicBezTo>
                        <a:pt x="2588" y="155"/>
                        <a:pt x="2567" y="176"/>
                        <a:pt x="2542" y="17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0" name="Freeform 98">
                  <a:extLst>
                    <a:ext uri="{FF2B5EF4-FFF2-40B4-BE49-F238E27FC236}">
                      <a16:creationId xmlns:a16="http://schemas.microsoft.com/office/drawing/2014/main" id="{2C21259C-2E40-4804-BDF2-0B69E107ABC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245469" y="11022215"/>
                  <a:ext cx="3246323" cy="241689"/>
                </a:xfrm>
                <a:custGeom>
                  <a:avLst/>
                  <a:gdLst>
                    <a:gd name="T0" fmla="*/ 50 w 2607"/>
                    <a:gd name="T1" fmla="*/ 18 h 195"/>
                    <a:gd name="T2" fmla="*/ 50 w 2607"/>
                    <a:gd name="T3" fmla="*/ 18 h 195"/>
                    <a:gd name="T4" fmla="*/ 18 w 2607"/>
                    <a:gd name="T5" fmla="*/ 52 h 195"/>
                    <a:gd name="T6" fmla="*/ 18 w 2607"/>
                    <a:gd name="T7" fmla="*/ 143 h 195"/>
                    <a:gd name="T8" fmla="*/ 18 w 2607"/>
                    <a:gd name="T9" fmla="*/ 143 h 195"/>
                    <a:gd name="T10" fmla="*/ 50 w 2607"/>
                    <a:gd name="T11" fmla="*/ 175 h 195"/>
                    <a:gd name="T12" fmla="*/ 2555 w 2607"/>
                    <a:gd name="T13" fmla="*/ 175 h 195"/>
                    <a:gd name="T14" fmla="*/ 2555 w 2607"/>
                    <a:gd name="T15" fmla="*/ 175 h 195"/>
                    <a:gd name="T16" fmla="*/ 2588 w 2607"/>
                    <a:gd name="T17" fmla="*/ 143 h 195"/>
                    <a:gd name="T18" fmla="*/ 2588 w 2607"/>
                    <a:gd name="T19" fmla="*/ 52 h 195"/>
                    <a:gd name="T20" fmla="*/ 2588 w 2607"/>
                    <a:gd name="T21" fmla="*/ 52 h 195"/>
                    <a:gd name="T22" fmla="*/ 2555 w 2607"/>
                    <a:gd name="T23" fmla="*/ 18 h 195"/>
                    <a:gd name="T24" fmla="*/ 50 w 2607"/>
                    <a:gd name="T25" fmla="*/ 18 h 195"/>
                    <a:gd name="T26" fmla="*/ 2555 w 2607"/>
                    <a:gd name="T27" fmla="*/ 194 h 195"/>
                    <a:gd name="T28" fmla="*/ 50 w 2607"/>
                    <a:gd name="T29" fmla="*/ 194 h 195"/>
                    <a:gd name="T30" fmla="*/ 50 w 2607"/>
                    <a:gd name="T31" fmla="*/ 194 h 195"/>
                    <a:gd name="T32" fmla="*/ 0 w 2607"/>
                    <a:gd name="T33" fmla="*/ 143 h 195"/>
                    <a:gd name="T34" fmla="*/ 0 w 2607"/>
                    <a:gd name="T35" fmla="*/ 52 h 195"/>
                    <a:gd name="T36" fmla="*/ 0 w 2607"/>
                    <a:gd name="T37" fmla="*/ 52 h 195"/>
                    <a:gd name="T38" fmla="*/ 50 w 2607"/>
                    <a:gd name="T39" fmla="*/ 0 h 195"/>
                    <a:gd name="T40" fmla="*/ 2555 w 2607"/>
                    <a:gd name="T41" fmla="*/ 0 h 195"/>
                    <a:gd name="T42" fmla="*/ 2555 w 2607"/>
                    <a:gd name="T43" fmla="*/ 0 h 195"/>
                    <a:gd name="T44" fmla="*/ 2606 w 2607"/>
                    <a:gd name="T45" fmla="*/ 52 h 195"/>
                    <a:gd name="T46" fmla="*/ 2606 w 2607"/>
                    <a:gd name="T47" fmla="*/ 143 h 195"/>
                    <a:gd name="T48" fmla="*/ 2606 w 2607"/>
                    <a:gd name="T49" fmla="*/ 143 h 195"/>
                    <a:gd name="T50" fmla="*/ 2555 w 2607"/>
                    <a:gd name="T51" fmla="*/ 194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607" h="195">
                      <a:moveTo>
                        <a:pt x="50" y="18"/>
                      </a:moveTo>
                      <a:lnTo>
                        <a:pt x="50" y="18"/>
                      </a:lnTo>
                      <a:cubicBezTo>
                        <a:pt x="33" y="18"/>
                        <a:pt x="18" y="33"/>
                        <a:pt x="18" y="52"/>
                      </a:cubicBezTo>
                      <a:lnTo>
                        <a:pt x="18" y="143"/>
                      </a:lnTo>
                      <a:lnTo>
                        <a:pt x="18" y="143"/>
                      </a:lnTo>
                      <a:cubicBezTo>
                        <a:pt x="18" y="161"/>
                        <a:pt x="33" y="175"/>
                        <a:pt x="50" y="175"/>
                      </a:cubicBezTo>
                      <a:lnTo>
                        <a:pt x="2555" y="175"/>
                      </a:lnTo>
                      <a:lnTo>
                        <a:pt x="2555" y="175"/>
                      </a:lnTo>
                      <a:cubicBezTo>
                        <a:pt x="2573" y="175"/>
                        <a:pt x="2588" y="161"/>
                        <a:pt x="2588" y="143"/>
                      </a:cubicBezTo>
                      <a:lnTo>
                        <a:pt x="2588" y="52"/>
                      </a:lnTo>
                      <a:lnTo>
                        <a:pt x="2588" y="52"/>
                      </a:lnTo>
                      <a:cubicBezTo>
                        <a:pt x="2588" y="33"/>
                        <a:pt x="2573" y="18"/>
                        <a:pt x="2555" y="18"/>
                      </a:cubicBezTo>
                      <a:lnTo>
                        <a:pt x="50" y="18"/>
                      </a:lnTo>
                      <a:close/>
                      <a:moveTo>
                        <a:pt x="2555" y="194"/>
                      </a:moveTo>
                      <a:lnTo>
                        <a:pt x="50" y="194"/>
                      </a:lnTo>
                      <a:lnTo>
                        <a:pt x="50" y="194"/>
                      </a:lnTo>
                      <a:cubicBezTo>
                        <a:pt x="22" y="194"/>
                        <a:pt x="0" y="171"/>
                        <a:pt x="0" y="143"/>
                      </a:cubicBezTo>
                      <a:lnTo>
                        <a:pt x="0" y="52"/>
                      </a:lnTo>
                      <a:lnTo>
                        <a:pt x="0" y="52"/>
                      </a:lnTo>
                      <a:cubicBezTo>
                        <a:pt x="0" y="23"/>
                        <a:pt x="22" y="0"/>
                        <a:pt x="50" y="0"/>
                      </a:cubicBezTo>
                      <a:lnTo>
                        <a:pt x="2555" y="0"/>
                      </a:lnTo>
                      <a:lnTo>
                        <a:pt x="2555" y="0"/>
                      </a:lnTo>
                      <a:cubicBezTo>
                        <a:pt x="2583" y="0"/>
                        <a:pt x="2606" y="23"/>
                        <a:pt x="2606" y="52"/>
                      </a:cubicBezTo>
                      <a:lnTo>
                        <a:pt x="2606" y="143"/>
                      </a:lnTo>
                      <a:lnTo>
                        <a:pt x="2606" y="143"/>
                      </a:lnTo>
                      <a:cubicBezTo>
                        <a:pt x="2606" y="171"/>
                        <a:pt x="2583" y="194"/>
                        <a:pt x="2555" y="1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320" name="Grupo 319">
              <a:extLst>
                <a:ext uri="{FF2B5EF4-FFF2-40B4-BE49-F238E27FC236}">
                  <a16:creationId xmlns:a16="http://schemas.microsoft.com/office/drawing/2014/main" id="{191B50B1-3F40-43DC-A148-AD594D5A00D2}"/>
                </a:ext>
              </a:extLst>
            </p:cNvPr>
            <p:cNvGrpSpPr/>
            <p:nvPr/>
          </p:nvGrpSpPr>
          <p:grpSpPr>
            <a:xfrm>
              <a:off x="14655152" y="7858284"/>
              <a:ext cx="1928022" cy="2356471"/>
              <a:chOff x="14655152" y="7858284"/>
              <a:chExt cx="1928022" cy="2356471"/>
            </a:xfrm>
          </p:grpSpPr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id="{E8319516-17D1-454E-BF2A-46E498F10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72474" y="8879970"/>
                <a:ext cx="93378" cy="1334785"/>
              </a:xfrm>
              <a:custGeom>
                <a:avLst/>
                <a:gdLst>
                  <a:gd name="T0" fmla="*/ 68 w 73"/>
                  <a:gd name="T1" fmla="*/ 2 h 1070"/>
                  <a:gd name="T2" fmla="*/ 68 w 73"/>
                  <a:gd name="T3" fmla="*/ 2 h 1070"/>
                  <a:gd name="T4" fmla="*/ 59 w 73"/>
                  <a:gd name="T5" fmla="*/ 2 h 1070"/>
                  <a:gd name="T6" fmla="*/ 59 w 73"/>
                  <a:gd name="T7" fmla="*/ 2 h 1070"/>
                  <a:gd name="T8" fmla="*/ 13 w 73"/>
                  <a:gd name="T9" fmla="*/ 2 h 1070"/>
                  <a:gd name="T10" fmla="*/ 13 w 73"/>
                  <a:gd name="T11" fmla="*/ 2 h 1070"/>
                  <a:gd name="T12" fmla="*/ 5 w 73"/>
                  <a:gd name="T13" fmla="*/ 2 h 1070"/>
                  <a:gd name="T14" fmla="*/ 5 w 73"/>
                  <a:gd name="T15" fmla="*/ 2 h 1070"/>
                  <a:gd name="T16" fmla="*/ 0 w 73"/>
                  <a:gd name="T17" fmla="*/ 9 h 1070"/>
                  <a:gd name="T18" fmla="*/ 0 w 73"/>
                  <a:gd name="T19" fmla="*/ 1033 h 1070"/>
                  <a:gd name="T20" fmla="*/ 0 w 73"/>
                  <a:gd name="T21" fmla="*/ 1033 h 1070"/>
                  <a:gd name="T22" fmla="*/ 36 w 73"/>
                  <a:gd name="T23" fmla="*/ 1069 h 1070"/>
                  <a:gd name="T24" fmla="*/ 36 w 73"/>
                  <a:gd name="T25" fmla="*/ 1069 h 1070"/>
                  <a:gd name="T26" fmla="*/ 72 w 73"/>
                  <a:gd name="T27" fmla="*/ 1033 h 1070"/>
                  <a:gd name="T28" fmla="*/ 72 w 73"/>
                  <a:gd name="T29" fmla="*/ 9 h 1070"/>
                  <a:gd name="T30" fmla="*/ 72 w 73"/>
                  <a:gd name="T31" fmla="*/ 9 h 1070"/>
                  <a:gd name="T32" fmla="*/ 68 w 73"/>
                  <a:gd name="T33" fmla="*/ 2 h 10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73" h="1070">
                    <a:moveTo>
                      <a:pt x="68" y="2"/>
                    </a:moveTo>
                    <a:lnTo>
                      <a:pt x="68" y="2"/>
                    </a:lnTo>
                    <a:cubicBezTo>
                      <a:pt x="65" y="0"/>
                      <a:pt x="61" y="0"/>
                      <a:pt x="59" y="2"/>
                    </a:cubicBezTo>
                    <a:lnTo>
                      <a:pt x="59" y="2"/>
                    </a:lnTo>
                    <a:cubicBezTo>
                      <a:pt x="45" y="8"/>
                      <a:pt x="28" y="8"/>
                      <a:pt x="13" y="2"/>
                    </a:cubicBezTo>
                    <a:lnTo>
                      <a:pt x="13" y="2"/>
                    </a:lnTo>
                    <a:cubicBezTo>
                      <a:pt x="11" y="0"/>
                      <a:pt x="7" y="0"/>
                      <a:pt x="5" y="2"/>
                    </a:cubicBezTo>
                    <a:lnTo>
                      <a:pt x="5" y="2"/>
                    </a:lnTo>
                    <a:cubicBezTo>
                      <a:pt x="1" y="3"/>
                      <a:pt x="0" y="6"/>
                      <a:pt x="0" y="9"/>
                    </a:cubicBezTo>
                    <a:lnTo>
                      <a:pt x="0" y="1033"/>
                    </a:lnTo>
                    <a:lnTo>
                      <a:pt x="0" y="1033"/>
                    </a:lnTo>
                    <a:cubicBezTo>
                      <a:pt x="0" y="1053"/>
                      <a:pt x="16" y="1069"/>
                      <a:pt x="36" y="1069"/>
                    </a:cubicBezTo>
                    <a:lnTo>
                      <a:pt x="36" y="1069"/>
                    </a:lnTo>
                    <a:cubicBezTo>
                      <a:pt x="56" y="1069"/>
                      <a:pt x="72" y="1053"/>
                      <a:pt x="72" y="1033"/>
                    </a:cubicBezTo>
                    <a:lnTo>
                      <a:pt x="72" y="9"/>
                    </a:lnTo>
                    <a:lnTo>
                      <a:pt x="72" y="9"/>
                    </a:lnTo>
                    <a:cubicBezTo>
                      <a:pt x="72" y="6"/>
                      <a:pt x="70" y="3"/>
                      <a:pt x="68" y="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100">
                <a:extLst>
                  <a:ext uri="{FF2B5EF4-FFF2-40B4-BE49-F238E27FC236}">
                    <a16:creationId xmlns:a16="http://schemas.microsoft.com/office/drawing/2014/main" id="{F1C53170-BCEA-4E7E-B2F3-AC86DACDFF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6138" y="7874764"/>
                <a:ext cx="1900556" cy="1115064"/>
              </a:xfrm>
              <a:custGeom>
                <a:avLst/>
                <a:gdLst>
                  <a:gd name="T0" fmla="*/ 1509 w 1526"/>
                  <a:gd name="T1" fmla="*/ 850 h 893"/>
                  <a:gd name="T2" fmla="*/ 935 w 1526"/>
                  <a:gd name="T3" fmla="*/ 684 h 893"/>
                  <a:gd name="T4" fmla="*/ 935 w 1526"/>
                  <a:gd name="T5" fmla="*/ 684 h 893"/>
                  <a:gd name="T6" fmla="*/ 921 w 1526"/>
                  <a:gd name="T7" fmla="*/ 685 h 893"/>
                  <a:gd name="T8" fmla="*/ 812 w 1526"/>
                  <a:gd name="T9" fmla="*/ 731 h 893"/>
                  <a:gd name="T10" fmla="*/ 812 w 1526"/>
                  <a:gd name="T11" fmla="*/ 731 h 893"/>
                  <a:gd name="T12" fmla="*/ 812 w 1526"/>
                  <a:gd name="T13" fmla="*/ 731 h 893"/>
                  <a:gd name="T14" fmla="*/ 797 w 1526"/>
                  <a:gd name="T15" fmla="*/ 716 h 893"/>
                  <a:gd name="T16" fmla="*/ 848 w 1526"/>
                  <a:gd name="T17" fmla="*/ 624 h 893"/>
                  <a:gd name="T18" fmla="*/ 848 w 1526"/>
                  <a:gd name="T19" fmla="*/ 624 h 893"/>
                  <a:gd name="T20" fmla="*/ 851 w 1526"/>
                  <a:gd name="T21" fmla="*/ 612 h 893"/>
                  <a:gd name="T22" fmla="*/ 780 w 1526"/>
                  <a:gd name="T23" fmla="*/ 18 h 893"/>
                  <a:gd name="T24" fmla="*/ 780 w 1526"/>
                  <a:gd name="T25" fmla="*/ 18 h 893"/>
                  <a:gd name="T26" fmla="*/ 759 w 1526"/>
                  <a:gd name="T27" fmla="*/ 0 h 893"/>
                  <a:gd name="T28" fmla="*/ 759 w 1526"/>
                  <a:gd name="T29" fmla="*/ 0 h 893"/>
                  <a:gd name="T30" fmla="*/ 738 w 1526"/>
                  <a:gd name="T31" fmla="*/ 18 h 893"/>
                  <a:gd name="T32" fmla="*/ 667 w 1526"/>
                  <a:gd name="T33" fmla="*/ 611 h 893"/>
                  <a:gd name="T34" fmla="*/ 667 w 1526"/>
                  <a:gd name="T35" fmla="*/ 611 h 893"/>
                  <a:gd name="T36" fmla="*/ 670 w 1526"/>
                  <a:gd name="T37" fmla="*/ 624 h 893"/>
                  <a:gd name="T38" fmla="*/ 728 w 1526"/>
                  <a:gd name="T39" fmla="*/ 716 h 893"/>
                  <a:gd name="T40" fmla="*/ 728 w 1526"/>
                  <a:gd name="T41" fmla="*/ 716 h 893"/>
                  <a:gd name="T42" fmla="*/ 728 w 1526"/>
                  <a:gd name="T43" fmla="*/ 716 h 893"/>
                  <a:gd name="T44" fmla="*/ 714 w 1526"/>
                  <a:gd name="T45" fmla="*/ 731 h 893"/>
                  <a:gd name="T46" fmla="*/ 714 w 1526"/>
                  <a:gd name="T47" fmla="*/ 731 h 893"/>
                  <a:gd name="T48" fmla="*/ 604 w 1526"/>
                  <a:gd name="T49" fmla="*/ 685 h 893"/>
                  <a:gd name="T50" fmla="*/ 604 w 1526"/>
                  <a:gd name="T51" fmla="*/ 685 h 893"/>
                  <a:gd name="T52" fmla="*/ 590 w 1526"/>
                  <a:gd name="T53" fmla="*/ 684 h 893"/>
                  <a:gd name="T54" fmla="*/ 16 w 1526"/>
                  <a:gd name="T55" fmla="*/ 850 h 893"/>
                  <a:gd name="T56" fmla="*/ 16 w 1526"/>
                  <a:gd name="T57" fmla="*/ 850 h 893"/>
                  <a:gd name="T58" fmla="*/ 2 w 1526"/>
                  <a:gd name="T59" fmla="*/ 874 h 893"/>
                  <a:gd name="T60" fmla="*/ 2 w 1526"/>
                  <a:gd name="T61" fmla="*/ 874 h 893"/>
                  <a:gd name="T62" fmla="*/ 23 w 1526"/>
                  <a:gd name="T63" fmla="*/ 891 h 893"/>
                  <a:gd name="T64" fmla="*/ 621 w 1526"/>
                  <a:gd name="T65" fmla="*/ 865 h 893"/>
                  <a:gd name="T66" fmla="*/ 621 w 1526"/>
                  <a:gd name="T67" fmla="*/ 865 h 893"/>
                  <a:gd name="T68" fmla="*/ 633 w 1526"/>
                  <a:gd name="T69" fmla="*/ 860 h 893"/>
                  <a:gd name="T70" fmla="*/ 713 w 1526"/>
                  <a:gd name="T71" fmla="*/ 797 h 893"/>
                  <a:gd name="T72" fmla="*/ 713 w 1526"/>
                  <a:gd name="T73" fmla="*/ 797 h 893"/>
                  <a:gd name="T74" fmla="*/ 736 w 1526"/>
                  <a:gd name="T75" fmla="*/ 818 h 893"/>
                  <a:gd name="T76" fmla="*/ 736 w 1526"/>
                  <a:gd name="T77" fmla="*/ 818 h 893"/>
                  <a:gd name="T78" fmla="*/ 763 w 1526"/>
                  <a:gd name="T79" fmla="*/ 825 h 893"/>
                  <a:gd name="T80" fmla="*/ 763 w 1526"/>
                  <a:gd name="T81" fmla="*/ 825 h 893"/>
                  <a:gd name="T82" fmla="*/ 790 w 1526"/>
                  <a:gd name="T83" fmla="*/ 818 h 893"/>
                  <a:gd name="T84" fmla="*/ 790 w 1526"/>
                  <a:gd name="T85" fmla="*/ 818 h 893"/>
                  <a:gd name="T86" fmla="*/ 813 w 1526"/>
                  <a:gd name="T87" fmla="*/ 798 h 893"/>
                  <a:gd name="T88" fmla="*/ 813 w 1526"/>
                  <a:gd name="T89" fmla="*/ 798 h 893"/>
                  <a:gd name="T90" fmla="*/ 813 w 1526"/>
                  <a:gd name="T91" fmla="*/ 798 h 893"/>
                  <a:gd name="T92" fmla="*/ 892 w 1526"/>
                  <a:gd name="T93" fmla="*/ 860 h 893"/>
                  <a:gd name="T94" fmla="*/ 892 w 1526"/>
                  <a:gd name="T95" fmla="*/ 860 h 893"/>
                  <a:gd name="T96" fmla="*/ 905 w 1526"/>
                  <a:gd name="T97" fmla="*/ 865 h 893"/>
                  <a:gd name="T98" fmla="*/ 1502 w 1526"/>
                  <a:gd name="T99" fmla="*/ 891 h 893"/>
                  <a:gd name="T100" fmla="*/ 1502 w 1526"/>
                  <a:gd name="T101" fmla="*/ 891 h 893"/>
                  <a:gd name="T102" fmla="*/ 1524 w 1526"/>
                  <a:gd name="T103" fmla="*/ 874 h 893"/>
                  <a:gd name="T104" fmla="*/ 1524 w 1526"/>
                  <a:gd name="T105" fmla="*/ 874 h 893"/>
                  <a:gd name="T106" fmla="*/ 1509 w 1526"/>
                  <a:gd name="T107" fmla="*/ 850 h 8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526" h="893">
                    <a:moveTo>
                      <a:pt x="1509" y="850"/>
                    </a:moveTo>
                    <a:lnTo>
                      <a:pt x="935" y="684"/>
                    </a:lnTo>
                    <a:lnTo>
                      <a:pt x="935" y="684"/>
                    </a:lnTo>
                    <a:cubicBezTo>
                      <a:pt x="931" y="683"/>
                      <a:pt x="926" y="683"/>
                      <a:pt x="921" y="685"/>
                    </a:cubicBezTo>
                    <a:lnTo>
                      <a:pt x="812" y="731"/>
                    </a:lnTo>
                    <a:lnTo>
                      <a:pt x="812" y="731"/>
                    </a:lnTo>
                    <a:lnTo>
                      <a:pt x="812" y="731"/>
                    </a:lnTo>
                    <a:cubicBezTo>
                      <a:pt x="808" y="725"/>
                      <a:pt x="803" y="720"/>
                      <a:pt x="797" y="716"/>
                    </a:cubicBezTo>
                    <a:lnTo>
                      <a:pt x="848" y="624"/>
                    </a:lnTo>
                    <a:lnTo>
                      <a:pt x="848" y="624"/>
                    </a:lnTo>
                    <a:cubicBezTo>
                      <a:pt x="851" y="620"/>
                      <a:pt x="851" y="616"/>
                      <a:pt x="851" y="612"/>
                    </a:cubicBezTo>
                    <a:lnTo>
                      <a:pt x="780" y="18"/>
                    </a:lnTo>
                    <a:lnTo>
                      <a:pt x="780" y="18"/>
                    </a:lnTo>
                    <a:cubicBezTo>
                      <a:pt x="779" y="8"/>
                      <a:pt x="769" y="0"/>
                      <a:pt x="759" y="0"/>
                    </a:cubicBezTo>
                    <a:lnTo>
                      <a:pt x="759" y="0"/>
                    </a:lnTo>
                    <a:cubicBezTo>
                      <a:pt x="749" y="0"/>
                      <a:pt x="739" y="8"/>
                      <a:pt x="738" y="18"/>
                    </a:cubicBezTo>
                    <a:lnTo>
                      <a:pt x="667" y="611"/>
                    </a:lnTo>
                    <a:lnTo>
                      <a:pt x="667" y="611"/>
                    </a:lnTo>
                    <a:cubicBezTo>
                      <a:pt x="667" y="616"/>
                      <a:pt x="668" y="621"/>
                      <a:pt x="670" y="624"/>
                    </a:cubicBezTo>
                    <a:lnTo>
                      <a:pt x="728" y="716"/>
                    </a:lnTo>
                    <a:lnTo>
                      <a:pt x="728" y="716"/>
                    </a:lnTo>
                    <a:lnTo>
                      <a:pt x="728" y="716"/>
                    </a:lnTo>
                    <a:cubicBezTo>
                      <a:pt x="723" y="721"/>
                      <a:pt x="718" y="725"/>
                      <a:pt x="714" y="731"/>
                    </a:cubicBezTo>
                    <a:lnTo>
                      <a:pt x="714" y="731"/>
                    </a:lnTo>
                    <a:lnTo>
                      <a:pt x="604" y="685"/>
                    </a:lnTo>
                    <a:lnTo>
                      <a:pt x="604" y="685"/>
                    </a:lnTo>
                    <a:cubicBezTo>
                      <a:pt x="600" y="683"/>
                      <a:pt x="595" y="683"/>
                      <a:pt x="590" y="684"/>
                    </a:cubicBezTo>
                    <a:lnTo>
                      <a:pt x="16" y="850"/>
                    </a:lnTo>
                    <a:lnTo>
                      <a:pt x="16" y="850"/>
                    </a:lnTo>
                    <a:cubicBezTo>
                      <a:pt x="6" y="853"/>
                      <a:pt x="0" y="863"/>
                      <a:pt x="2" y="874"/>
                    </a:cubicBezTo>
                    <a:lnTo>
                      <a:pt x="2" y="874"/>
                    </a:lnTo>
                    <a:cubicBezTo>
                      <a:pt x="4" y="885"/>
                      <a:pt x="13" y="892"/>
                      <a:pt x="23" y="891"/>
                    </a:cubicBezTo>
                    <a:lnTo>
                      <a:pt x="621" y="865"/>
                    </a:lnTo>
                    <a:lnTo>
                      <a:pt x="621" y="865"/>
                    </a:lnTo>
                    <a:cubicBezTo>
                      <a:pt x="625" y="864"/>
                      <a:pt x="629" y="863"/>
                      <a:pt x="633" y="860"/>
                    </a:cubicBezTo>
                    <a:lnTo>
                      <a:pt x="713" y="797"/>
                    </a:lnTo>
                    <a:lnTo>
                      <a:pt x="713" y="797"/>
                    </a:lnTo>
                    <a:cubicBezTo>
                      <a:pt x="718" y="806"/>
                      <a:pt x="727" y="813"/>
                      <a:pt x="736" y="818"/>
                    </a:cubicBezTo>
                    <a:lnTo>
                      <a:pt x="736" y="818"/>
                    </a:lnTo>
                    <a:cubicBezTo>
                      <a:pt x="744" y="823"/>
                      <a:pt x="754" y="825"/>
                      <a:pt x="763" y="825"/>
                    </a:cubicBezTo>
                    <a:lnTo>
                      <a:pt x="763" y="825"/>
                    </a:lnTo>
                    <a:cubicBezTo>
                      <a:pt x="773" y="825"/>
                      <a:pt x="782" y="823"/>
                      <a:pt x="790" y="818"/>
                    </a:cubicBezTo>
                    <a:lnTo>
                      <a:pt x="790" y="818"/>
                    </a:lnTo>
                    <a:cubicBezTo>
                      <a:pt x="799" y="813"/>
                      <a:pt x="807" y="806"/>
                      <a:pt x="813" y="798"/>
                    </a:cubicBezTo>
                    <a:lnTo>
                      <a:pt x="813" y="798"/>
                    </a:lnTo>
                    <a:lnTo>
                      <a:pt x="813" y="798"/>
                    </a:lnTo>
                    <a:lnTo>
                      <a:pt x="892" y="860"/>
                    </a:lnTo>
                    <a:lnTo>
                      <a:pt x="892" y="860"/>
                    </a:lnTo>
                    <a:cubicBezTo>
                      <a:pt x="896" y="863"/>
                      <a:pt x="900" y="864"/>
                      <a:pt x="905" y="865"/>
                    </a:cubicBezTo>
                    <a:lnTo>
                      <a:pt x="1502" y="891"/>
                    </a:lnTo>
                    <a:lnTo>
                      <a:pt x="1502" y="891"/>
                    </a:lnTo>
                    <a:cubicBezTo>
                      <a:pt x="1513" y="892"/>
                      <a:pt x="1522" y="885"/>
                      <a:pt x="1524" y="874"/>
                    </a:cubicBezTo>
                    <a:lnTo>
                      <a:pt x="1524" y="874"/>
                    </a:lnTo>
                    <a:cubicBezTo>
                      <a:pt x="1525" y="863"/>
                      <a:pt x="1519" y="853"/>
                      <a:pt x="1509" y="85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01">
                <a:extLst>
                  <a:ext uri="{FF2B5EF4-FFF2-40B4-BE49-F238E27FC236}">
                    <a16:creationId xmlns:a16="http://schemas.microsoft.com/office/drawing/2014/main" id="{AB0A87BC-4606-44E7-9751-87E61ABE0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5152" y="7858284"/>
                <a:ext cx="1928022" cy="1137039"/>
              </a:xfrm>
              <a:custGeom>
                <a:avLst/>
                <a:gdLst>
                  <a:gd name="T0" fmla="*/ 823 w 1546"/>
                  <a:gd name="T1" fmla="*/ 799 h 912"/>
                  <a:gd name="T2" fmla="*/ 909 w 1546"/>
                  <a:gd name="T3" fmla="*/ 863 h 912"/>
                  <a:gd name="T4" fmla="*/ 915 w 1546"/>
                  <a:gd name="T5" fmla="*/ 866 h 912"/>
                  <a:gd name="T6" fmla="*/ 1513 w 1546"/>
                  <a:gd name="T7" fmla="*/ 892 h 912"/>
                  <a:gd name="T8" fmla="*/ 1525 w 1546"/>
                  <a:gd name="T9" fmla="*/ 882 h 912"/>
                  <a:gd name="T10" fmla="*/ 943 w 1546"/>
                  <a:gd name="T11" fmla="*/ 702 h 912"/>
                  <a:gd name="T12" fmla="*/ 935 w 1546"/>
                  <a:gd name="T13" fmla="*/ 703 h 912"/>
                  <a:gd name="T14" fmla="*/ 825 w 1546"/>
                  <a:gd name="T15" fmla="*/ 749 h 912"/>
                  <a:gd name="T16" fmla="*/ 814 w 1546"/>
                  <a:gd name="T17" fmla="*/ 745 h 912"/>
                  <a:gd name="T18" fmla="*/ 802 w 1546"/>
                  <a:gd name="T19" fmla="*/ 734 h 912"/>
                  <a:gd name="T20" fmla="*/ 850 w 1546"/>
                  <a:gd name="T21" fmla="*/ 630 h 912"/>
                  <a:gd name="T22" fmla="*/ 852 w 1546"/>
                  <a:gd name="T23" fmla="*/ 623 h 912"/>
                  <a:gd name="T24" fmla="*/ 781 w 1546"/>
                  <a:gd name="T25" fmla="*/ 29 h 912"/>
                  <a:gd name="T26" fmla="*/ 769 w 1546"/>
                  <a:gd name="T27" fmla="*/ 19 h 912"/>
                  <a:gd name="T28" fmla="*/ 686 w 1546"/>
                  <a:gd name="T29" fmla="*/ 622 h 912"/>
                  <a:gd name="T30" fmla="*/ 688 w 1546"/>
                  <a:gd name="T31" fmla="*/ 630 h 912"/>
                  <a:gd name="T32" fmla="*/ 746 w 1546"/>
                  <a:gd name="T33" fmla="*/ 721 h 912"/>
                  <a:gd name="T34" fmla="*/ 743 w 1546"/>
                  <a:gd name="T35" fmla="*/ 734 h 912"/>
                  <a:gd name="T36" fmla="*/ 732 w 1546"/>
                  <a:gd name="T37" fmla="*/ 746 h 912"/>
                  <a:gd name="T38" fmla="*/ 611 w 1546"/>
                  <a:gd name="T39" fmla="*/ 703 h 912"/>
                  <a:gd name="T40" fmla="*/ 603 w 1546"/>
                  <a:gd name="T41" fmla="*/ 702 h 912"/>
                  <a:gd name="T42" fmla="*/ 29 w 1546"/>
                  <a:gd name="T43" fmla="*/ 869 h 912"/>
                  <a:gd name="T44" fmla="*/ 21 w 1546"/>
                  <a:gd name="T45" fmla="*/ 882 h 912"/>
                  <a:gd name="T46" fmla="*/ 631 w 1546"/>
                  <a:gd name="T47" fmla="*/ 866 h 912"/>
                  <a:gd name="T48" fmla="*/ 638 w 1546"/>
                  <a:gd name="T49" fmla="*/ 863 h 912"/>
                  <a:gd name="T50" fmla="*/ 717 w 1546"/>
                  <a:gd name="T51" fmla="*/ 800 h 912"/>
                  <a:gd name="T52" fmla="*/ 724 w 1546"/>
                  <a:gd name="T53" fmla="*/ 798 h 912"/>
                  <a:gd name="T54" fmla="*/ 731 w 1546"/>
                  <a:gd name="T55" fmla="*/ 802 h 912"/>
                  <a:gd name="T56" fmla="*/ 750 w 1546"/>
                  <a:gd name="T57" fmla="*/ 821 h 912"/>
                  <a:gd name="T58" fmla="*/ 796 w 1546"/>
                  <a:gd name="T59" fmla="*/ 821 h 912"/>
                  <a:gd name="T60" fmla="*/ 816 w 1546"/>
                  <a:gd name="T61" fmla="*/ 802 h 912"/>
                  <a:gd name="T62" fmla="*/ 822 w 1546"/>
                  <a:gd name="T63" fmla="*/ 799 h 912"/>
                  <a:gd name="T64" fmla="*/ 1513 w 1546"/>
                  <a:gd name="T65" fmla="*/ 910 h 912"/>
                  <a:gd name="T66" fmla="*/ 1512 w 1546"/>
                  <a:gd name="T67" fmla="*/ 910 h 912"/>
                  <a:gd name="T68" fmla="*/ 914 w 1546"/>
                  <a:gd name="T69" fmla="*/ 884 h 912"/>
                  <a:gd name="T70" fmla="*/ 825 w 1546"/>
                  <a:gd name="T71" fmla="*/ 821 h 912"/>
                  <a:gd name="T72" fmla="*/ 804 w 1546"/>
                  <a:gd name="T73" fmla="*/ 837 h 912"/>
                  <a:gd name="T74" fmla="*/ 742 w 1546"/>
                  <a:gd name="T75" fmla="*/ 837 h 912"/>
                  <a:gd name="T76" fmla="*/ 721 w 1546"/>
                  <a:gd name="T77" fmla="*/ 820 h 912"/>
                  <a:gd name="T78" fmla="*/ 649 w 1546"/>
                  <a:gd name="T79" fmla="*/ 877 h 912"/>
                  <a:gd name="T80" fmla="*/ 34 w 1546"/>
                  <a:gd name="T81" fmla="*/ 910 h 912"/>
                  <a:gd name="T82" fmla="*/ 3 w 1546"/>
                  <a:gd name="T83" fmla="*/ 885 h 912"/>
                  <a:gd name="T84" fmla="*/ 24 w 1546"/>
                  <a:gd name="T85" fmla="*/ 852 h 912"/>
                  <a:gd name="T86" fmla="*/ 598 w 1546"/>
                  <a:gd name="T87" fmla="*/ 685 h 912"/>
                  <a:gd name="T88" fmla="*/ 721 w 1546"/>
                  <a:gd name="T89" fmla="*/ 730 h 912"/>
                  <a:gd name="T90" fmla="*/ 726 w 1546"/>
                  <a:gd name="T91" fmla="*/ 725 h 912"/>
                  <a:gd name="T92" fmla="*/ 673 w 1546"/>
                  <a:gd name="T93" fmla="*/ 639 h 912"/>
                  <a:gd name="T94" fmla="*/ 739 w 1546"/>
                  <a:gd name="T95" fmla="*/ 27 h 912"/>
                  <a:gd name="T96" fmla="*/ 769 w 1546"/>
                  <a:gd name="T97" fmla="*/ 0 h 912"/>
                  <a:gd name="T98" fmla="*/ 799 w 1546"/>
                  <a:gd name="T99" fmla="*/ 27 h 912"/>
                  <a:gd name="T100" fmla="*/ 870 w 1546"/>
                  <a:gd name="T101" fmla="*/ 621 h 912"/>
                  <a:gd name="T102" fmla="*/ 819 w 1546"/>
                  <a:gd name="T103" fmla="*/ 724 h 912"/>
                  <a:gd name="T104" fmla="*/ 825 w 1546"/>
                  <a:gd name="T105" fmla="*/ 729 h 912"/>
                  <a:gd name="T106" fmla="*/ 928 w 1546"/>
                  <a:gd name="T107" fmla="*/ 686 h 912"/>
                  <a:gd name="T108" fmla="*/ 1521 w 1546"/>
                  <a:gd name="T109" fmla="*/ 852 h 912"/>
                  <a:gd name="T110" fmla="*/ 1543 w 1546"/>
                  <a:gd name="T111" fmla="*/ 885 h 912"/>
                  <a:gd name="T112" fmla="*/ 1513 w 1546"/>
                  <a:gd name="T113" fmla="*/ 910 h 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546" h="912">
                    <a:moveTo>
                      <a:pt x="823" y="799"/>
                    </a:moveTo>
                    <a:lnTo>
                      <a:pt x="823" y="799"/>
                    </a:lnTo>
                    <a:cubicBezTo>
                      <a:pt x="825" y="799"/>
                      <a:pt x="828" y="799"/>
                      <a:pt x="829" y="800"/>
                    </a:cubicBezTo>
                    <a:lnTo>
                      <a:pt x="909" y="863"/>
                    </a:lnTo>
                    <a:lnTo>
                      <a:pt x="909" y="863"/>
                    </a:lnTo>
                    <a:cubicBezTo>
                      <a:pt x="910" y="864"/>
                      <a:pt x="913" y="865"/>
                      <a:pt x="915" y="866"/>
                    </a:cubicBezTo>
                    <a:lnTo>
                      <a:pt x="1513" y="892"/>
                    </a:lnTo>
                    <a:lnTo>
                      <a:pt x="1513" y="892"/>
                    </a:lnTo>
                    <a:cubicBezTo>
                      <a:pt x="1518" y="893"/>
                      <a:pt x="1524" y="888"/>
                      <a:pt x="1525" y="882"/>
                    </a:cubicBezTo>
                    <a:lnTo>
                      <a:pt x="1525" y="882"/>
                    </a:lnTo>
                    <a:cubicBezTo>
                      <a:pt x="1525" y="877"/>
                      <a:pt x="1522" y="871"/>
                      <a:pt x="1516" y="869"/>
                    </a:cubicBezTo>
                    <a:lnTo>
                      <a:pt x="943" y="702"/>
                    </a:lnTo>
                    <a:lnTo>
                      <a:pt x="943" y="702"/>
                    </a:lnTo>
                    <a:cubicBezTo>
                      <a:pt x="940" y="702"/>
                      <a:pt x="937" y="702"/>
                      <a:pt x="935" y="703"/>
                    </a:cubicBezTo>
                    <a:lnTo>
                      <a:pt x="825" y="749"/>
                    </a:lnTo>
                    <a:lnTo>
                      <a:pt x="825" y="749"/>
                    </a:lnTo>
                    <a:cubicBezTo>
                      <a:pt x="821" y="750"/>
                      <a:pt x="817" y="749"/>
                      <a:pt x="814" y="745"/>
                    </a:cubicBezTo>
                    <a:lnTo>
                      <a:pt x="814" y="745"/>
                    </a:lnTo>
                    <a:cubicBezTo>
                      <a:pt x="811" y="741"/>
                      <a:pt x="807" y="737"/>
                      <a:pt x="802" y="734"/>
                    </a:cubicBezTo>
                    <a:lnTo>
                      <a:pt x="802" y="734"/>
                    </a:lnTo>
                    <a:cubicBezTo>
                      <a:pt x="798" y="731"/>
                      <a:pt x="797" y="726"/>
                      <a:pt x="800" y="721"/>
                    </a:cubicBezTo>
                    <a:lnTo>
                      <a:pt x="850" y="630"/>
                    </a:lnTo>
                    <a:lnTo>
                      <a:pt x="850" y="630"/>
                    </a:lnTo>
                    <a:cubicBezTo>
                      <a:pt x="852" y="628"/>
                      <a:pt x="852" y="626"/>
                      <a:pt x="852" y="623"/>
                    </a:cubicBezTo>
                    <a:lnTo>
                      <a:pt x="781" y="29"/>
                    </a:lnTo>
                    <a:lnTo>
                      <a:pt x="781" y="29"/>
                    </a:lnTo>
                    <a:cubicBezTo>
                      <a:pt x="780" y="23"/>
                      <a:pt x="775" y="19"/>
                      <a:pt x="769" y="19"/>
                    </a:cubicBezTo>
                    <a:lnTo>
                      <a:pt x="769" y="19"/>
                    </a:lnTo>
                    <a:cubicBezTo>
                      <a:pt x="763" y="19"/>
                      <a:pt x="758" y="23"/>
                      <a:pt x="757" y="29"/>
                    </a:cubicBezTo>
                    <a:lnTo>
                      <a:pt x="686" y="622"/>
                    </a:lnTo>
                    <a:lnTo>
                      <a:pt x="686" y="622"/>
                    </a:lnTo>
                    <a:cubicBezTo>
                      <a:pt x="686" y="625"/>
                      <a:pt x="687" y="628"/>
                      <a:pt x="688" y="630"/>
                    </a:cubicBezTo>
                    <a:lnTo>
                      <a:pt x="746" y="721"/>
                    </a:lnTo>
                    <a:lnTo>
                      <a:pt x="746" y="721"/>
                    </a:lnTo>
                    <a:cubicBezTo>
                      <a:pt x="748" y="726"/>
                      <a:pt x="747" y="731"/>
                      <a:pt x="743" y="734"/>
                    </a:cubicBezTo>
                    <a:lnTo>
                      <a:pt x="743" y="734"/>
                    </a:lnTo>
                    <a:cubicBezTo>
                      <a:pt x="739" y="737"/>
                      <a:pt x="735" y="741"/>
                      <a:pt x="732" y="746"/>
                    </a:cubicBezTo>
                    <a:lnTo>
                      <a:pt x="732" y="746"/>
                    </a:lnTo>
                    <a:cubicBezTo>
                      <a:pt x="729" y="749"/>
                      <a:pt x="725" y="751"/>
                      <a:pt x="721" y="749"/>
                    </a:cubicBezTo>
                    <a:lnTo>
                      <a:pt x="611" y="703"/>
                    </a:lnTo>
                    <a:lnTo>
                      <a:pt x="611" y="703"/>
                    </a:lnTo>
                    <a:cubicBezTo>
                      <a:pt x="608" y="702"/>
                      <a:pt x="606" y="702"/>
                      <a:pt x="603" y="702"/>
                    </a:cubicBezTo>
                    <a:lnTo>
                      <a:pt x="29" y="869"/>
                    </a:lnTo>
                    <a:lnTo>
                      <a:pt x="29" y="869"/>
                    </a:lnTo>
                    <a:cubicBezTo>
                      <a:pt x="24" y="871"/>
                      <a:pt x="20" y="877"/>
                      <a:pt x="21" y="882"/>
                    </a:cubicBezTo>
                    <a:lnTo>
                      <a:pt x="21" y="882"/>
                    </a:lnTo>
                    <a:cubicBezTo>
                      <a:pt x="22" y="888"/>
                      <a:pt x="26" y="893"/>
                      <a:pt x="33" y="892"/>
                    </a:cubicBezTo>
                    <a:lnTo>
                      <a:pt x="631" y="866"/>
                    </a:lnTo>
                    <a:lnTo>
                      <a:pt x="631" y="866"/>
                    </a:lnTo>
                    <a:cubicBezTo>
                      <a:pt x="633" y="865"/>
                      <a:pt x="635" y="864"/>
                      <a:pt x="638" y="863"/>
                    </a:cubicBezTo>
                    <a:lnTo>
                      <a:pt x="717" y="800"/>
                    </a:lnTo>
                    <a:lnTo>
                      <a:pt x="717" y="800"/>
                    </a:lnTo>
                    <a:cubicBezTo>
                      <a:pt x="719" y="799"/>
                      <a:pt x="721" y="797"/>
                      <a:pt x="724" y="798"/>
                    </a:cubicBezTo>
                    <a:lnTo>
                      <a:pt x="724" y="798"/>
                    </a:lnTo>
                    <a:cubicBezTo>
                      <a:pt x="727" y="799"/>
                      <a:pt x="729" y="800"/>
                      <a:pt x="731" y="802"/>
                    </a:cubicBezTo>
                    <a:lnTo>
                      <a:pt x="731" y="802"/>
                    </a:lnTo>
                    <a:cubicBezTo>
                      <a:pt x="736" y="810"/>
                      <a:pt x="742" y="816"/>
                      <a:pt x="750" y="821"/>
                    </a:cubicBezTo>
                    <a:lnTo>
                      <a:pt x="750" y="821"/>
                    </a:lnTo>
                    <a:cubicBezTo>
                      <a:pt x="765" y="827"/>
                      <a:pt x="782" y="827"/>
                      <a:pt x="796" y="821"/>
                    </a:cubicBezTo>
                    <a:lnTo>
                      <a:pt x="796" y="821"/>
                    </a:lnTo>
                    <a:cubicBezTo>
                      <a:pt x="804" y="816"/>
                      <a:pt x="811" y="810"/>
                      <a:pt x="816" y="802"/>
                    </a:cubicBezTo>
                    <a:lnTo>
                      <a:pt x="816" y="802"/>
                    </a:lnTo>
                    <a:cubicBezTo>
                      <a:pt x="817" y="800"/>
                      <a:pt x="819" y="799"/>
                      <a:pt x="822" y="799"/>
                    </a:cubicBezTo>
                    <a:lnTo>
                      <a:pt x="822" y="799"/>
                    </a:lnTo>
                    <a:lnTo>
                      <a:pt x="823" y="799"/>
                    </a:lnTo>
                    <a:close/>
                    <a:moveTo>
                      <a:pt x="1513" y="910"/>
                    </a:moveTo>
                    <a:lnTo>
                      <a:pt x="1513" y="910"/>
                    </a:lnTo>
                    <a:lnTo>
                      <a:pt x="1512" y="910"/>
                    </a:lnTo>
                    <a:lnTo>
                      <a:pt x="914" y="884"/>
                    </a:lnTo>
                    <a:lnTo>
                      <a:pt x="914" y="884"/>
                    </a:lnTo>
                    <a:cubicBezTo>
                      <a:pt x="908" y="884"/>
                      <a:pt x="902" y="882"/>
                      <a:pt x="897" y="877"/>
                    </a:cubicBezTo>
                    <a:lnTo>
                      <a:pt x="825" y="821"/>
                    </a:lnTo>
                    <a:lnTo>
                      <a:pt x="825" y="821"/>
                    </a:lnTo>
                    <a:cubicBezTo>
                      <a:pt x="819" y="827"/>
                      <a:pt x="812" y="833"/>
                      <a:pt x="804" y="837"/>
                    </a:cubicBezTo>
                    <a:lnTo>
                      <a:pt x="804" y="837"/>
                    </a:lnTo>
                    <a:cubicBezTo>
                      <a:pt x="785" y="846"/>
                      <a:pt x="761" y="846"/>
                      <a:pt x="742" y="837"/>
                    </a:cubicBezTo>
                    <a:lnTo>
                      <a:pt x="742" y="837"/>
                    </a:lnTo>
                    <a:cubicBezTo>
                      <a:pt x="734" y="833"/>
                      <a:pt x="727" y="827"/>
                      <a:pt x="721" y="820"/>
                    </a:cubicBezTo>
                    <a:lnTo>
                      <a:pt x="649" y="877"/>
                    </a:lnTo>
                    <a:lnTo>
                      <a:pt x="649" y="877"/>
                    </a:lnTo>
                    <a:cubicBezTo>
                      <a:pt x="644" y="882"/>
                      <a:pt x="638" y="884"/>
                      <a:pt x="631" y="884"/>
                    </a:cubicBezTo>
                    <a:lnTo>
                      <a:pt x="34" y="910"/>
                    </a:lnTo>
                    <a:lnTo>
                      <a:pt x="34" y="910"/>
                    </a:lnTo>
                    <a:cubicBezTo>
                      <a:pt x="19" y="911"/>
                      <a:pt x="5" y="901"/>
                      <a:pt x="3" y="885"/>
                    </a:cubicBezTo>
                    <a:lnTo>
                      <a:pt x="3" y="885"/>
                    </a:lnTo>
                    <a:cubicBezTo>
                      <a:pt x="0" y="870"/>
                      <a:pt x="9" y="856"/>
                      <a:pt x="24" y="852"/>
                    </a:cubicBezTo>
                    <a:lnTo>
                      <a:pt x="598" y="685"/>
                    </a:lnTo>
                    <a:lnTo>
                      <a:pt x="598" y="685"/>
                    </a:lnTo>
                    <a:cubicBezTo>
                      <a:pt x="605" y="683"/>
                      <a:pt x="611" y="684"/>
                      <a:pt x="618" y="686"/>
                    </a:cubicBezTo>
                    <a:lnTo>
                      <a:pt x="721" y="730"/>
                    </a:lnTo>
                    <a:lnTo>
                      <a:pt x="721" y="730"/>
                    </a:lnTo>
                    <a:cubicBezTo>
                      <a:pt x="723" y="728"/>
                      <a:pt x="724" y="726"/>
                      <a:pt x="726" y="725"/>
                    </a:cubicBezTo>
                    <a:lnTo>
                      <a:pt x="673" y="639"/>
                    </a:lnTo>
                    <a:lnTo>
                      <a:pt x="673" y="639"/>
                    </a:lnTo>
                    <a:cubicBezTo>
                      <a:pt x="669" y="634"/>
                      <a:pt x="668" y="627"/>
                      <a:pt x="668" y="620"/>
                    </a:cubicBezTo>
                    <a:lnTo>
                      <a:pt x="739" y="27"/>
                    </a:lnTo>
                    <a:lnTo>
                      <a:pt x="739" y="27"/>
                    </a:lnTo>
                    <a:cubicBezTo>
                      <a:pt x="741" y="12"/>
                      <a:pt x="754" y="0"/>
                      <a:pt x="769" y="0"/>
                    </a:cubicBezTo>
                    <a:lnTo>
                      <a:pt x="769" y="0"/>
                    </a:lnTo>
                    <a:cubicBezTo>
                      <a:pt x="784" y="0"/>
                      <a:pt x="797" y="12"/>
                      <a:pt x="799" y="27"/>
                    </a:cubicBezTo>
                    <a:lnTo>
                      <a:pt x="870" y="621"/>
                    </a:lnTo>
                    <a:lnTo>
                      <a:pt x="870" y="621"/>
                    </a:lnTo>
                    <a:cubicBezTo>
                      <a:pt x="871" y="627"/>
                      <a:pt x="870" y="633"/>
                      <a:pt x="866" y="639"/>
                    </a:cubicBezTo>
                    <a:lnTo>
                      <a:pt x="819" y="724"/>
                    </a:lnTo>
                    <a:lnTo>
                      <a:pt x="819" y="724"/>
                    </a:lnTo>
                    <a:cubicBezTo>
                      <a:pt x="821" y="726"/>
                      <a:pt x="823" y="727"/>
                      <a:pt x="825" y="729"/>
                    </a:cubicBezTo>
                    <a:lnTo>
                      <a:pt x="928" y="686"/>
                    </a:lnTo>
                    <a:lnTo>
                      <a:pt x="928" y="686"/>
                    </a:lnTo>
                    <a:cubicBezTo>
                      <a:pt x="934" y="684"/>
                      <a:pt x="941" y="683"/>
                      <a:pt x="948" y="685"/>
                    </a:cubicBezTo>
                    <a:lnTo>
                      <a:pt x="1521" y="852"/>
                    </a:lnTo>
                    <a:lnTo>
                      <a:pt x="1521" y="852"/>
                    </a:lnTo>
                    <a:cubicBezTo>
                      <a:pt x="1536" y="856"/>
                      <a:pt x="1545" y="870"/>
                      <a:pt x="1543" y="885"/>
                    </a:cubicBezTo>
                    <a:lnTo>
                      <a:pt x="1543" y="885"/>
                    </a:lnTo>
                    <a:cubicBezTo>
                      <a:pt x="1540" y="900"/>
                      <a:pt x="1528" y="910"/>
                      <a:pt x="1513" y="9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9" name="Grupo 318">
              <a:extLst>
                <a:ext uri="{FF2B5EF4-FFF2-40B4-BE49-F238E27FC236}">
                  <a16:creationId xmlns:a16="http://schemas.microsoft.com/office/drawing/2014/main" id="{15A407FB-0754-40DB-A0AC-3A521C49295B}"/>
                </a:ext>
              </a:extLst>
            </p:cNvPr>
            <p:cNvGrpSpPr/>
            <p:nvPr/>
          </p:nvGrpSpPr>
          <p:grpSpPr>
            <a:xfrm>
              <a:off x="16242613" y="8885465"/>
              <a:ext cx="1417177" cy="1730273"/>
              <a:chOff x="16242613" y="8885465"/>
              <a:chExt cx="1417177" cy="1730273"/>
            </a:xfrm>
          </p:grpSpPr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id="{DB7AFFBE-08B2-45F5-99B6-4B32331E23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18242" y="9632504"/>
                <a:ext cx="71410" cy="983234"/>
              </a:xfrm>
              <a:custGeom>
                <a:avLst/>
                <a:gdLst>
                  <a:gd name="T0" fmla="*/ 54 w 59"/>
                  <a:gd name="T1" fmla="*/ 2 h 789"/>
                  <a:gd name="T2" fmla="*/ 54 w 59"/>
                  <a:gd name="T3" fmla="*/ 2 h 789"/>
                  <a:gd name="T4" fmla="*/ 44 w 59"/>
                  <a:gd name="T5" fmla="*/ 1 h 789"/>
                  <a:gd name="T6" fmla="*/ 44 w 59"/>
                  <a:gd name="T7" fmla="*/ 1 h 789"/>
                  <a:gd name="T8" fmla="*/ 14 w 59"/>
                  <a:gd name="T9" fmla="*/ 1 h 789"/>
                  <a:gd name="T10" fmla="*/ 14 w 59"/>
                  <a:gd name="T11" fmla="*/ 1 h 789"/>
                  <a:gd name="T12" fmla="*/ 5 w 59"/>
                  <a:gd name="T13" fmla="*/ 2 h 789"/>
                  <a:gd name="T14" fmla="*/ 5 w 59"/>
                  <a:gd name="T15" fmla="*/ 2 h 789"/>
                  <a:gd name="T16" fmla="*/ 0 w 59"/>
                  <a:gd name="T17" fmla="*/ 10 h 789"/>
                  <a:gd name="T18" fmla="*/ 0 w 59"/>
                  <a:gd name="T19" fmla="*/ 759 h 789"/>
                  <a:gd name="T20" fmla="*/ 0 w 59"/>
                  <a:gd name="T21" fmla="*/ 759 h 789"/>
                  <a:gd name="T22" fmla="*/ 29 w 59"/>
                  <a:gd name="T23" fmla="*/ 788 h 789"/>
                  <a:gd name="T24" fmla="*/ 29 w 59"/>
                  <a:gd name="T25" fmla="*/ 788 h 789"/>
                  <a:gd name="T26" fmla="*/ 58 w 59"/>
                  <a:gd name="T27" fmla="*/ 759 h 789"/>
                  <a:gd name="T28" fmla="*/ 58 w 59"/>
                  <a:gd name="T29" fmla="*/ 10 h 789"/>
                  <a:gd name="T30" fmla="*/ 58 w 59"/>
                  <a:gd name="T31" fmla="*/ 10 h 789"/>
                  <a:gd name="T32" fmla="*/ 54 w 59"/>
                  <a:gd name="T33" fmla="*/ 2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9" h="789">
                    <a:moveTo>
                      <a:pt x="54" y="2"/>
                    </a:moveTo>
                    <a:lnTo>
                      <a:pt x="54" y="2"/>
                    </a:lnTo>
                    <a:cubicBezTo>
                      <a:pt x="51" y="0"/>
                      <a:pt x="47" y="0"/>
                      <a:pt x="44" y="1"/>
                    </a:cubicBezTo>
                    <a:lnTo>
                      <a:pt x="44" y="1"/>
                    </a:lnTo>
                    <a:cubicBezTo>
                      <a:pt x="35" y="6"/>
                      <a:pt x="23" y="6"/>
                      <a:pt x="14" y="1"/>
                    </a:cubicBezTo>
                    <a:lnTo>
                      <a:pt x="14" y="1"/>
                    </a:lnTo>
                    <a:cubicBezTo>
                      <a:pt x="11" y="0"/>
                      <a:pt x="7" y="0"/>
                      <a:pt x="5" y="2"/>
                    </a:cubicBezTo>
                    <a:lnTo>
                      <a:pt x="5" y="2"/>
                    </a:lnTo>
                    <a:cubicBezTo>
                      <a:pt x="2" y="4"/>
                      <a:pt x="0" y="7"/>
                      <a:pt x="0" y="10"/>
                    </a:cubicBezTo>
                    <a:lnTo>
                      <a:pt x="0" y="759"/>
                    </a:lnTo>
                    <a:lnTo>
                      <a:pt x="0" y="759"/>
                    </a:lnTo>
                    <a:cubicBezTo>
                      <a:pt x="0" y="775"/>
                      <a:pt x="13" y="788"/>
                      <a:pt x="29" y="788"/>
                    </a:cubicBezTo>
                    <a:lnTo>
                      <a:pt x="29" y="788"/>
                    </a:lnTo>
                    <a:cubicBezTo>
                      <a:pt x="45" y="788"/>
                      <a:pt x="58" y="775"/>
                      <a:pt x="58" y="759"/>
                    </a:cubicBezTo>
                    <a:lnTo>
                      <a:pt x="58" y="10"/>
                    </a:lnTo>
                    <a:lnTo>
                      <a:pt x="58" y="10"/>
                    </a:lnTo>
                    <a:cubicBezTo>
                      <a:pt x="58" y="7"/>
                      <a:pt x="56" y="4"/>
                      <a:pt x="54" y="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103">
                <a:extLst>
                  <a:ext uri="{FF2B5EF4-FFF2-40B4-BE49-F238E27FC236}">
                    <a16:creationId xmlns:a16="http://schemas.microsoft.com/office/drawing/2014/main" id="{59959FC4-A46B-4838-BF95-301C136195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59090" y="8896450"/>
                <a:ext cx="1389715" cy="812954"/>
              </a:xfrm>
              <a:custGeom>
                <a:avLst/>
                <a:gdLst>
                  <a:gd name="T0" fmla="*/ 1104 w 1117"/>
                  <a:gd name="T1" fmla="*/ 622 h 654"/>
                  <a:gd name="T2" fmla="*/ 684 w 1117"/>
                  <a:gd name="T3" fmla="*/ 501 h 654"/>
                  <a:gd name="T4" fmla="*/ 684 w 1117"/>
                  <a:gd name="T5" fmla="*/ 501 h 654"/>
                  <a:gd name="T6" fmla="*/ 674 w 1117"/>
                  <a:gd name="T7" fmla="*/ 501 h 654"/>
                  <a:gd name="T8" fmla="*/ 594 w 1117"/>
                  <a:gd name="T9" fmla="*/ 534 h 654"/>
                  <a:gd name="T10" fmla="*/ 594 w 1117"/>
                  <a:gd name="T11" fmla="*/ 534 h 654"/>
                  <a:gd name="T12" fmla="*/ 594 w 1117"/>
                  <a:gd name="T13" fmla="*/ 534 h 654"/>
                  <a:gd name="T14" fmla="*/ 583 w 1117"/>
                  <a:gd name="T15" fmla="*/ 524 h 654"/>
                  <a:gd name="T16" fmla="*/ 621 w 1117"/>
                  <a:gd name="T17" fmla="*/ 457 h 654"/>
                  <a:gd name="T18" fmla="*/ 621 w 1117"/>
                  <a:gd name="T19" fmla="*/ 457 h 654"/>
                  <a:gd name="T20" fmla="*/ 622 w 1117"/>
                  <a:gd name="T21" fmla="*/ 448 h 654"/>
                  <a:gd name="T22" fmla="*/ 570 w 1117"/>
                  <a:gd name="T23" fmla="*/ 13 h 654"/>
                  <a:gd name="T24" fmla="*/ 570 w 1117"/>
                  <a:gd name="T25" fmla="*/ 13 h 654"/>
                  <a:gd name="T26" fmla="*/ 555 w 1117"/>
                  <a:gd name="T27" fmla="*/ 0 h 654"/>
                  <a:gd name="T28" fmla="*/ 555 w 1117"/>
                  <a:gd name="T29" fmla="*/ 0 h 654"/>
                  <a:gd name="T30" fmla="*/ 540 w 1117"/>
                  <a:gd name="T31" fmla="*/ 13 h 654"/>
                  <a:gd name="T32" fmla="*/ 489 w 1117"/>
                  <a:gd name="T33" fmla="*/ 447 h 654"/>
                  <a:gd name="T34" fmla="*/ 489 w 1117"/>
                  <a:gd name="T35" fmla="*/ 447 h 654"/>
                  <a:gd name="T36" fmla="*/ 490 w 1117"/>
                  <a:gd name="T37" fmla="*/ 457 h 654"/>
                  <a:gd name="T38" fmla="*/ 532 w 1117"/>
                  <a:gd name="T39" fmla="*/ 524 h 654"/>
                  <a:gd name="T40" fmla="*/ 532 w 1117"/>
                  <a:gd name="T41" fmla="*/ 524 h 654"/>
                  <a:gd name="T42" fmla="*/ 532 w 1117"/>
                  <a:gd name="T43" fmla="*/ 524 h 654"/>
                  <a:gd name="T44" fmla="*/ 523 w 1117"/>
                  <a:gd name="T45" fmla="*/ 534 h 654"/>
                  <a:gd name="T46" fmla="*/ 523 w 1117"/>
                  <a:gd name="T47" fmla="*/ 534 h 654"/>
                  <a:gd name="T48" fmla="*/ 442 w 1117"/>
                  <a:gd name="T49" fmla="*/ 501 h 654"/>
                  <a:gd name="T50" fmla="*/ 442 w 1117"/>
                  <a:gd name="T51" fmla="*/ 501 h 654"/>
                  <a:gd name="T52" fmla="*/ 432 w 1117"/>
                  <a:gd name="T53" fmla="*/ 501 h 654"/>
                  <a:gd name="T54" fmla="*/ 12 w 1117"/>
                  <a:gd name="T55" fmla="*/ 622 h 654"/>
                  <a:gd name="T56" fmla="*/ 12 w 1117"/>
                  <a:gd name="T57" fmla="*/ 622 h 654"/>
                  <a:gd name="T58" fmla="*/ 1 w 1117"/>
                  <a:gd name="T59" fmla="*/ 639 h 654"/>
                  <a:gd name="T60" fmla="*/ 1 w 1117"/>
                  <a:gd name="T61" fmla="*/ 639 h 654"/>
                  <a:gd name="T62" fmla="*/ 17 w 1117"/>
                  <a:gd name="T63" fmla="*/ 652 h 654"/>
                  <a:gd name="T64" fmla="*/ 454 w 1117"/>
                  <a:gd name="T65" fmla="*/ 633 h 654"/>
                  <a:gd name="T66" fmla="*/ 454 w 1117"/>
                  <a:gd name="T67" fmla="*/ 633 h 654"/>
                  <a:gd name="T68" fmla="*/ 463 w 1117"/>
                  <a:gd name="T69" fmla="*/ 629 h 654"/>
                  <a:gd name="T70" fmla="*/ 521 w 1117"/>
                  <a:gd name="T71" fmla="*/ 583 h 654"/>
                  <a:gd name="T72" fmla="*/ 521 w 1117"/>
                  <a:gd name="T73" fmla="*/ 583 h 654"/>
                  <a:gd name="T74" fmla="*/ 539 w 1117"/>
                  <a:gd name="T75" fmla="*/ 599 h 654"/>
                  <a:gd name="T76" fmla="*/ 539 w 1117"/>
                  <a:gd name="T77" fmla="*/ 599 h 654"/>
                  <a:gd name="T78" fmla="*/ 558 w 1117"/>
                  <a:gd name="T79" fmla="*/ 603 h 654"/>
                  <a:gd name="T80" fmla="*/ 558 w 1117"/>
                  <a:gd name="T81" fmla="*/ 603 h 654"/>
                  <a:gd name="T82" fmla="*/ 578 w 1117"/>
                  <a:gd name="T83" fmla="*/ 599 h 654"/>
                  <a:gd name="T84" fmla="*/ 578 w 1117"/>
                  <a:gd name="T85" fmla="*/ 599 h 654"/>
                  <a:gd name="T86" fmla="*/ 595 w 1117"/>
                  <a:gd name="T87" fmla="*/ 583 h 654"/>
                  <a:gd name="T88" fmla="*/ 595 w 1117"/>
                  <a:gd name="T89" fmla="*/ 583 h 654"/>
                  <a:gd name="T90" fmla="*/ 653 w 1117"/>
                  <a:gd name="T91" fmla="*/ 629 h 654"/>
                  <a:gd name="T92" fmla="*/ 653 w 1117"/>
                  <a:gd name="T93" fmla="*/ 629 h 654"/>
                  <a:gd name="T94" fmla="*/ 662 w 1117"/>
                  <a:gd name="T95" fmla="*/ 633 h 654"/>
                  <a:gd name="T96" fmla="*/ 1099 w 1117"/>
                  <a:gd name="T97" fmla="*/ 652 h 654"/>
                  <a:gd name="T98" fmla="*/ 1099 w 1117"/>
                  <a:gd name="T99" fmla="*/ 652 h 654"/>
                  <a:gd name="T100" fmla="*/ 1115 w 1117"/>
                  <a:gd name="T101" fmla="*/ 639 h 654"/>
                  <a:gd name="T102" fmla="*/ 1115 w 1117"/>
                  <a:gd name="T103" fmla="*/ 639 h 654"/>
                  <a:gd name="T104" fmla="*/ 1104 w 1117"/>
                  <a:gd name="T105" fmla="*/ 622 h 6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17" h="654">
                    <a:moveTo>
                      <a:pt x="1104" y="622"/>
                    </a:moveTo>
                    <a:lnTo>
                      <a:pt x="684" y="501"/>
                    </a:lnTo>
                    <a:lnTo>
                      <a:pt x="684" y="501"/>
                    </a:lnTo>
                    <a:cubicBezTo>
                      <a:pt x="680" y="499"/>
                      <a:pt x="677" y="499"/>
                      <a:pt x="674" y="501"/>
                    </a:cubicBezTo>
                    <a:lnTo>
                      <a:pt x="594" y="534"/>
                    </a:lnTo>
                    <a:lnTo>
                      <a:pt x="594" y="534"/>
                    </a:lnTo>
                    <a:lnTo>
                      <a:pt x="594" y="534"/>
                    </a:lnTo>
                    <a:cubicBezTo>
                      <a:pt x="591" y="530"/>
                      <a:pt x="588" y="527"/>
                      <a:pt x="583" y="524"/>
                    </a:cubicBezTo>
                    <a:lnTo>
                      <a:pt x="621" y="457"/>
                    </a:lnTo>
                    <a:lnTo>
                      <a:pt x="621" y="457"/>
                    </a:lnTo>
                    <a:cubicBezTo>
                      <a:pt x="622" y="454"/>
                      <a:pt x="623" y="451"/>
                      <a:pt x="622" y="448"/>
                    </a:cubicBezTo>
                    <a:lnTo>
                      <a:pt x="570" y="13"/>
                    </a:lnTo>
                    <a:lnTo>
                      <a:pt x="570" y="13"/>
                    </a:lnTo>
                    <a:cubicBezTo>
                      <a:pt x="569" y="6"/>
                      <a:pt x="563" y="0"/>
                      <a:pt x="555" y="0"/>
                    </a:cubicBezTo>
                    <a:lnTo>
                      <a:pt x="555" y="0"/>
                    </a:lnTo>
                    <a:cubicBezTo>
                      <a:pt x="547" y="0"/>
                      <a:pt x="541" y="6"/>
                      <a:pt x="540" y="13"/>
                    </a:cubicBezTo>
                    <a:lnTo>
                      <a:pt x="489" y="447"/>
                    </a:lnTo>
                    <a:lnTo>
                      <a:pt x="489" y="447"/>
                    </a:lnTo>
                    <a:cubicBezTo>
                      <a:pt x="488" y="451"/>
                      <a:pt x="489" y="454"/>
                      <a:pt x="490" y="457"/>
                    </a:cubicBezTo>
                    <a:lnTo>
                      <a:pt x="532" y="524"/>
                    </a:lnTo>
                    <a:lnTo>
                      <a:pt x="532" y="524"/>
                    </a:lnTo>
                    <a:lnTo>
                      <a:pt x="532" y="524"/>
                    </a:lnTo>
                    <a:cubicBezTo>
                      <a:pt x="529" y="527"/>
                      <a:pt x="525" y="530"/>
                      <a:pt x="523" y="534"/>
                    </a:cubicBezTo>
                    <a:lnTo>
                      <a:pt x="523" y="534"/>
                    </a:lnTo>
                    <a:lnTo>
                      <a:pt x="442" y="501"/>
                    </a:lnTo>
                    <a:lnTo>
                      <a:pt x="442" y="501"/>
                    </a:lnTo>
                    <a:cubicBezTo>
                      <a:pt x="439" y="499"/>
                      <a:pt x="435" y="499"/>
                      <a:pt x="432" y="501"/>
                    </a:cubicBezTo>
                    <a:lnTo>
                      <a:pt x="12" y="622"/>
                    </a:lnTo>
                    <a:lnTo>
                      <a:pt x="12" y="622"/>
                    </a:lnTo>
                    <a:cubicBezTo>
                      <a:pt x="5" y="624"/>
                      <a:pt x="0" y="632"/>
                      <a:pt x="1" y="639"/>
                    </a:cubicBezTo>
                    <a:lnTo>
                      <a:pt x="1" y="639"/>
                    </a:lnTo>
                    <a:cubicBezTo>
                      <a:pt x="2" y="647"/>
                      <a:pt x="9" y="653"/>
                      <a:pt x="17" y="652"/>
                    </a:cubicBezTo>
                    <a:lnTo>
                      <a:pt x="454" y="633"/>
                    </a:lnTo>
                    <a:lnTo>
                      <a:pt x="454" y="633"/>
                    </a:lnTo>
                    <a:cubicBezTo>
                      <a:pt x="457" y="633"/>
                      <a:pt x="460" y="631"/>
                      <a:pt x="463" y="629"/>
                    </a:cubicBezTo>
                    <a:lnTo>
                      <a:pt x="521" y="583"/>
                    </a:lnTo>
                    <a:lnTo>
                      <a:pt x="521" y="583"/>
                    </a:lnTo>
                    <a:cubicBezTo>
                      <a:pt x="525" y="590"/>
                      <a:pt x="531" y="595"/>
                      <a:pt x="539" y="599"/>
                    </a:cubicBezTo>
                    <a:lnTo>
                      <a:pt x="539" y="599"/>
                    </a:lnTo>
                    <a:cubicBezTo>
                      <a:pt x="545" y="602"/>
                      <a:pt x="551" y="603"/>
                      <a:pt x="558" y="603"/>
                    </a:cubicBezTo>
                    <a:lnTo>
                      <a:pt x="558" y="603"/>
                    </a:lnTo>
                    <a:cubicBezTo>
                      <a:pt x="565" y="603"/>
                      <a:pt x="572" y="602"/>
                      <a:pt x="578" y="599"/>
                    </a:cubicBezTo>
                    <a:lnTo>
                      <a:pt x="578" y="599"/>
                    </a:lnTo>
                    <a:cubicBezTo>
                      <a:pt x="584" y="595"/>
                      <a:pt x="591" y="590"/>
                      <a:pt x="595" y="583"/>
                    </a:cubicBezTo>
                    <a:lnTo>
                      <a:pt x="595" y="583"/>
                    </a:lnTo>
                    <a:lnTo>
                      <a:pt x="653" y="629"/>
                    </a:lnTo>
                    <a:lnTo>
                      <a:pt x="653" y="629"/>
                    </a:lnTo>
                    <a:cubicBezTo>
                      <a:pt x="655" y="631"/>
                      <a:pt x="658" y="633"/>
                      <a:pt x="662" y="633"/>
                    </a:cubicBezTo>
                    <a:lnTo>
                      <a:pt x="1099" y="652"/>
                    </a:lnTo>
                    <a:lnTo>
                      <a:pt x="1099" y="652"/>
                    </a:lnTo>
                    <a:cubicBezTo>
                      <a:pt x="1107" y="653"/>
                      <a:pt x="1114" y="647"/>
                      <a:pt x="1115" y="639"/>
                    </a:cubicBezTo>
                    <a:lnTo>
                      <a:pt x="1115" y="639"/>
                    </a:lnTo>
                    <a:cubicBezTo>
                      <a:pt x="1116" y="632"/>
                      <a:pt x="1111" y="624"/>
                      <a:pt x="1104" y="6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104">
                <a:extLst>
                  <a:ext uri="{FF2B5EF4-FFF2-40B4-BE49-F238E27FC236}">
                    <a16:creationId xmlns:a16="http://schemas.microsoft.com/office/drawing/2014/main" id="{0FE40992-0783-4000-A84D-701D2437C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2613" y="8885465"/>
                <a:ext cx="1417177" cy="840417"/>
              </a:xfrm>
              <a:custGeom>
                <a:avLst/>
                <a:gdLst>
                  <a:gd name="T0" fmla="*/ 605 w 1137"/>
                  <a:gd name="T1" fmla="*/ 584 h 673"/>
                  <a:gd name="T2" fmla="*/ 668 w 1137"/>
                  <a:gd name="T3" fmla="*/ 632 h 673"/>
                  <a:gd name="T4" fmla="*/ 672 w 1137"/>
                  <a:gd name="T5" fmla="*/ 633 h 673"/>
                  <a:gd name="T6" fmla="*/ 1109 w 1137"/>
                  <a:gd name="T7" fmla="*/ 653 h 673"/>
                  <a:gd name="T8" fmla="*/ 1115 w 1137"/>
                  <a:gd name="T9" fmla="*/ 648 h 673"/>
                  <a:gd name="T10" fmla="*/ 692 w 1137"/>
                  <a:gd name="T11" fmla="*/ 519 h 673"/>
                  <a:gd name="T12" fmla="*/ 687 w 1137"/>
                  <a:gd name="T13" fmla="*/ 519 h 673"/>
                  <a:gd name="T14" fmla="*/ 607 w 1137"/>
                  <a:gd name="T15" fmla="*/ 553 h 673"/>
                  <a:gd name="T16" fmla="*/ 596 w 1137"/>
                  <a:gd name="T17" fmla="*/ 550 h 673"/>
                  <a:gd name="T18" fmla="*/ 588 w 1137"/>
                  <a:gd name="T19" fmla="*/ 542 h 673"/>
                  <a:gd name="T20" fmla="*/ 622 w 1137"/>
                  <a:gd name="T21" fmla="*/ 462 h 673"/>
                  <a:gd name="T22" fmla="*/ 623 w 1137"/>
                  <a:gd name="T23" fmla="*/ 459 h 673"/>
                  <a:gd name="T24" fmla="*/ 571 w 1137"/>
                  <a:gd name="T25" fmla="*/ 24 h 673"/>
                  <a:gd name="T26" fmla="*/ 565 w 1137"/>
                  <a:gd name="T27" fmla="*/ 19 h 673"/>
                  <a:gd name="T28" fmla="*/ 507 w 1137"/>
                  <a:gd name="T29" fmla="*/ 459 h 673"/>
                  <a:gd name="T30" fmla="*/ 508 w 1137"/>
                  <a:gd name="T31" fmla="*/ 462 h 673"/>
                  <a:gd name="T32" fmla="*/ 551 w 1137"/>
                  <a:gd name="T33" fmla="*/ 529 h 673"/>
                  <a:gd name="T34" fmla="*/ 548 w 1137"/>
                  <a:gd name="T35" fmla="*/ 542 h 673"/>
                  <a:gd name="T36" fmla="*/ 540 w 1137"/>
                  <a:gd name="T37" fmla="*/ 550 h 673"/>
                  <a:gd name="T38" fmla="*/ 448 w 1137"/>
                  <a:gd name="T39" fmla="*/ 519 h 673"/>
                  <a:gd name="T40" fmla="*/ 444 w 1137"/>
                  <a:gd name="T41" fmla="*/ 519 h 673"/>
                  <a:gd name="T42" fmla="*/ 24 w 1137"/>
                  <a:gd name="T43" fmla="*/ 641 h 673"/>
                  <a:gd name="T44" fmla="*/ 20 w 1137"/>
                  <a:gd name="T45" fmla="*/ 648 h 673"/>
                  <a:gd name="T46" fmla="*/ 464 w 1137"/>
                  <a:gd name="T47" fmla="*/ 633 h 673"/>
                  <a:gd name="T48" fmla="*/ 467 w 1137"/>
                  <a:gd name="T49" fmla="*/ 632 h 673"/>
                  <a:gd name="T50" fmla="*/ 525 w 1137"/>
                  <a:gd name="T51" fmla="*/ 586 h 673"/>
                  <a:gd name="T52" fmla="*/ 533 w 1137"/>
                  <a:gd name="T53" fmla="*/ 584 h 673"/>
                  <a:gd name="T54" fmla="*/ 539 w 1137"/>
                  <a:gd name="T55" fmla="*/ 588 h 673"/>
                  <a:gd name="T56" fmla="*/ 553 w 1137"/>
                  <a:gd name="T57" fmla="*/ 600 h 673"/>
                  <a:gd name="T58" fmla="*/ 583 w 1137"/>
                  <a:gd name="T59" fmla="*/ 600 h 673"/>
                  <a:gd name="T60" fmla="*/ 598 w 1137"/>
                  <a:gd name="T61" fmla="*/ 588 h 673"/>
                  <a:gd name="T62" fmla="*/ 604 w 1137"/>
                  <a:gd name="T63" fmla="*/ 584 h 673"/>
                  <a:gd name="T64" fmla="*/ 1109 w 1137"/>
                  <a:gd name="T65" fmla="*/ 671 h 673"/>
                  <a:gd name="T66" fmla="*/ 1109 w 1137"/>
                  <a:gd name="T67" fmla="*/ 671 h 673"/>
                  <a:gd name="T68" fmla="*/ 672 w 1137"/>
                  <a:gd name="T69" fmla="*/ 652 h 673"/>
                  <a:gd name="T70" fmla="*/ 607 w 1137"/>
                  <a:gd name="T71" fmla="*/ 606 h 673"/>
                  <a:gd name="T72" fmla="*/ 592 w 1137"/>
                  <a:gd name="T73" fmla="*/ 617 h 673"/>
                  <a:gd name="T74" fmla="*/ 544 w 1137"/>
                  <a:gd name="T75" fmla="*/ 617 h 673"/>
                  <a:gd name="T76" fmla="*/ 530 w 1137"/>
                  <a:gd name="T77" fmla="*/ 606 h 673"/>
                  <a:gd name="T78" fmla="*/ 479 w 1137"/>
                  <a:gd name="T79" fmla="*/ 647 h 673"/>
                  <a:gd name="T80" fmla="*/ 28 w 1137"/>
                  <a:gd name="T81" fmla="*/ 671 h 673"/>
                  <a:gd name="T82" fmla="*/ 2 w 1137"/>
                  <a:gd name="T83" fmla="*/ 651 h 673"/>
                  <a:gd name="T84" fmla="*/ 19 w 1137"/>
                  <a:gd name="T85" fmla="*/ 623 h 673"/>
                  <a:gd name="T86" fmla="*/ 439 w 1137"/>
                  <a:gd name="T87" fmla="*/ 501 h 673"/>
                  <a:gd name="T88" fmla="*/ 530 w 1137"/>
                  <a:gd name="T89" fmla="*/ 533 h 673"/>
                  <a:gd name="T90" fmla="*/ 530 w 1137"/>
                  <a:gd name="T91" fmla="*/ 532 h 673"/>
                  <a:gd name="T92" fmla="*/ 492 w 1137"/>
                  <a:gd name="T93" fmla="*/ 472 h 673"/>
                  <a:gd name="T94" fmla="*/ 541 w 1137"/>
                  <a:gd name="T95" fmla="*/ 22 h 673"/>
                  <a:gd name="T96" fmla="*/ 565 w 1137"/>
                  <a:gd name="T97" fmla="*/ 0 h 673"/>
                  <a:gd name="T98" fmla="*/ 590 w 1137"/>
                  <a:gd name="T99" fmla="*/ 22 h 673"/>
                  <a:gd name="T100" fmla="*/ 642 w 1137"/>
                  <a:gd name="T101" fmla="*/ 456 h 673"/>
                  <a:gd name="T102" fmla="*/ 605 w 1137"/>
                  <a:gd name="T103" fmla="*/ 532 h 673"/>
                  <a:gd name="T104" fmla="*/ 607 w 1137"/>
                  <a:gd name="T105" fmla="*/ 533 h 673"/>
                  <a:gd name="T106" fmla="*/ 680 w 1137"/>
                  <a:gd name="T107" fmla="*/ 502 h 673"/>
                  <a:gd name="T108" fmla="*/ 1116 w 1137"/>
                  <a:gd name="T109" fmla="*/ 623 h 673"/>
                  <a:gd name="T110" fmla="*/ 1116 w 1137"/>
                  <a:gd name="T111" fmla="*/ 623 h 673"/>
                  <a:gd name="T112" fmla="*/ 1134 w 1137"/>
                  <a:gd name="T113" fmla="*/ 651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137" h="673">
                    <a:moveTo>
                      <a:pt x="605" y="584"/>
                    </a:moveTo>
                    <a:lnTo>
                      <a:pt x="605" y="584"/>
                    </a:lnTo>
                    <a:cubicBezTo>
                      <a:pt x="607" y="584"/>
                      <a:pt x="609" y="585"/>
                      <a:pt x="611" y="586"/>
                    </a:cubicBezTo>
                    <a:lnTo>
                      <a:pt x="668" y="632"/>
                    </a:lnTo>
                    <a:lnTo>
                      <a:pt x="668" y="632"/>
                    </a:lnTo>
                    <a:cubicBezTo>
                      <a:pt x="670" y="633"/>
                      <a:pt x="671" y="633"/>
                      <a:pt x="672" y="633"/>
                    </a:cubicBezTo>
                    <a:lnTo>
                      <a:pt x="1109" y="653"/>
                    </a:lnTo>
                    <a:lnTo>
                      <a:pt x="1109" y="653"/>
                    </a:lnTo>
                    <a:cubicBezTo>
                      <a:pt x="1113" y="653"/>
                      <a:pt x="1115" y="651"/>
                      <a:pt x="1115" y="648"/>
                    </a:cubicBezTo>
                    <a:lnTo>
                      <a:pt x="1115" y="648"/>
                    </a:lnTo>
                    <a:cubicBezTo>
                      <a:pt x="1116" y="645"/>
                      <a:pt x="1114" y="642"/>
                      <a:pt x="1111" y="641"/>
                    </a:cubicBezTo>
                    <a:lnTo>
                      <a:pt x="692" y="519"/>
                    </a:lnTo>
                    <a:lnTo>
                      <a:pt x="692" y="519"/>
                    </a:lnTo>
                    <a:cubicBezTo>
                      <a:pt x="690" y="519"/>
                      <a:pt x="689" y="519"/>
                      <a:pt x="687" y="519"/>
                    </a:cubicBezTo>
                    <a:lnTo>
                      <a:pt x="607" y="553"/>
                    </a:lnTo>
                    <a:lnTo>
                      <a:pt x="607" y="553"/>
                    </a:lnTo>
                    <a:cubicBezTo>
                      <a:pt x="603" y="554"/>
                      <a:pt x="599" y="553"/>
                      <a:pt x="596" y="550"/>
                    </a:cubicBezTo>
                    <a:lnTo>
                      <a:pt x="596" y="550"/>
                    </a:lnTo>
                    <a:cubicBezTo>
                      <a:pt x="594" y="546"/>
                      <a:pt x="591" y="543"/>
                      <a:pt x="588" y="542"/>
                    </a:cubicBezTo>
                    <a:lnTo>
                      <a:pt x="588" y="542"/>
                    </a:lnTo>
                    <a:cubicBezTo>
                      <a:pt x="584" y="539"/>
                      <a:pt x="583" y="534"/>
                      <a:pt x="585" y="529"/>
                    </a:cubicBezTo>
                    <a:lnTo>
                      <a:pt x="622" y="462"/>
                    </a:lnTo>
                    <a:lnTo>
                      <a:pt x="622" y="462"/>
                    </a:lnTo>
                    <a:cubicBezTo>
                      <a:pt x="623" y="461"/>
                      <a:pt x="623" y="460"/>
                      <a:pt x="623" y="459"/>
                    </a:cubicBezTo>
                    <a:lnTo>
                      <a:pt x="571" y="24"/>
                    </a:lnTo>
                    <a:lnTo>
                      <a:pt x="571" y="24"/>
                    </a:lnTo>
                    <a:cubicBezTo>
                      <a:pt x="570" y="21"/>
                      <a:pt x="568" y="19"/>
                      <a:pt x="565" y="19"/>
                    </a:cubicBezTo>
                    <a:lnTo>
                      <a:pt x="565" y="19"/>
                    </a:lnTo>
                    <a:cubicBezTo>
                      <a:pt x="562" y="19"/>
                      <a:pt x="559" y="21"/>
                      <a:pt x="559" y="24"/>
                    </a:cubicBezTo>
                    <a:lnTo>
                      <a:pt x="507" y="459"/>
                    </a:lnTo>
                    <a:lnTo>
                      <a:pt x="507" y="459"/>
                    </a:lnTo>
                    <a:cubicBezTo>
                      <a:pt x="507" y="460"/>
                      <a:pt x="507" y="461"/>
                      <a:pt x="508" y="462"/>
                    </a:cubicBezTo>
                    <a:lnTo>
                      <a:pt x="551" y="529"/>
                    </a:lnTo>
                    <a:lnTo>
                      <a:pt x="551" y="529"/>
                    </a:lnTo>
                    <a:cubicBezTo>
                      <a:pt x="553" y="534"/>
                      <a:pt x="552" y="539"/>
                      <a:pt x="548" y="542"/>
                    </a:cubicBezTo>
                    <a:lnTo>
                      <a:pt x="548" y="542"/>
                    </a:lnTo>
                    <a:cubicBezTo>
                      <a:pt x="545" y="544"/>
                      <a:pt x="542" y="546"/>
                      <a:pt x="540" y="550"/>
                    </a:cubicBezTo>
                    <a:lnTo>
                      <a:pt x="540" y="550"/>
                    </a:lnTo>
                    <a:cubicBezTo>
                      <a:pt x="538" y="553"/>
                      <a:pt x="533" y="554"/>
                      <a:pt x="529" y="553"/>
                    </a:cubicBezTo>
                    <a:lnTo>
                      <a:pt x="448" y="519"/>
                    </a:lnTo>
                    <a:lnTo>
                      <a:pt x="448" y="519"/>
                    </a:lnTo>
                    <a:cubicBezTo>
                      <a:pt x="447" y="519"/>
                      <a:pt x="446" y="519"/>
                      <a:pt x="444" y="519"/>
                    </a:cubicBezTo>
                    <a:lnTo>
                      <a:pt x="24" y="641"/>
                    </a:lnTo>
                    <a:lnTo>
                      <a:pt x="24" y="641"/>
                    </a:lnTo>
                    <a:cubicBezTo>
                      <a:pt x="21" y="642"/>
                      <a:pt x="19" y="645"/>
                      <a:pt x="20" y="648"/>
                    </a:cubicBezTo>
                    <a:lnTo>
                      <a:pt x="20" y="648"/>
                    </a:lnTo>
                    <a:cubicBezTo>
                      <a:pt x="21" y="651"/>
                      <a:pt x="24" y="653"/>
                      <a:pt x="26" y="653"/>
                    </a:cubicBezTo>
                    <a:lnTo>
                      <a:pt x="464" y="633"/>
                    </a:lnTo>
                    <a:lnTo>
                      <a:pt x="464" y="633"/>
                    </a:lnTo>
                    <a:cubicBezTo>
                      <a:pt x="465" y="633"/>
                      <a:pt x="466" y="633"/>
                      <a:pt x="467" y="632"/>
                    </a:cubicBezTo>
                    <a:lnTo>
                      <a:pt x="525" y="586"/>
                    </a:lnTo>
                    <a:lnTo>
                      <a:pt x="525" y="586"/>
                    </a:lnTo>
                    <a:cubicBezTo>
                      <a:pt x="527" y="584"/>
                      <a:pt x="530" y="584"/>
                      <a:pt x="533" y="584"/>
                    </a:cubicBezTo>
                    <a:lnTo>
                      <a:pt x="533" y="584"/>
                    </a:lnTo>
                    <a:cubicBezTo>
                      <a:pt x="535" y="584"/>
                      <a:pt x="538" y="586"/>
                      <a:pt x="539" y="588"/>
                    </a:cubicBezTo>
                    <a:lnTo>
                      <a:pt x="539" y="588"/>
                    </a:lnTo>
                    <a:cubicBezTo>
                      <a:pt x="542" y="593"/>
                      <a:pt x="547" y="598"/>
                      <a:pt x="553" y="600"/>
                    </a:cubicBezTo>
                    <a:lnTo>
                      <a:pt x="553" y="600"/>
                    </a:lnTo>
                    <a:cubicBezTo>
                      <a:pt x="562" y="605"/>
                      <a:pt x="574" y="605"/>
                      <a:pt x="583" y="600"/>
                    </a:cubicBezTo>
                    <a:lnTo>
                      <a:pt x="583" y="600"/>
                    </a:lnTo>
                    <a:cubicBezTo>
                      <a:pt x="589" y="598"/>
                      <a:pt x="594" y="593"/>
                      <a:pt x="598" y="588"/>
                    </a:cubicBezTo>
                    <a:lnTo>
                      <a:pt x="598" y="588"/>
                    </a:lnTo>
                    <a:cubicBezTo>
                      <a:pt x="599" y="586"/>
                      <a:pt x="601" y="585"/>
                      <a:pt x="604" y="584"/>
                    </a:cubicBezTo>
                    <a:lnTo>
                      <a:pt x="604" y="584"/>
                    </a:lnTo>
                    <a:cubicBezTo>
                      <a:pt x="604" y="584"/>
                      <a:pt x="604" y="584"/>
                      <a:pt x="605" y="584"/>
                    </a:cubicBezTo>
                    <a:close/>
                    <a:moveTo>
                      <a:pt x="1109" y="671"/>
                    </a:moveTo>
                    <a:lnTo>
                      <a:pt x="1109" y="671"/>
                    </a:lnTo>
                    <a:lnTo>
                      <a:pt x="1109" y="671"/>
                    </a:lnTo>
                    <a:lnTo>
                      <a:pt x="672" y="652"/>
                    </a:lnTo>
                    <a:lnTo>
                      <a:pt x="672" y="652"/>
                    </a:lnTo>
                    <a:cubicBezTo>
                      <a:pt x="666" y="652"/>
                      <a:pt x="661" y="650"/>
                      <a:pt x="657" y="647"/>
                    </a:cubicBezTo>
                    <a:lnTo>
                      <a:pt x="607" y="606"/>
                    </a:lnTo>
                    <a:lnTo>
                      <a:pt x="607" y="606"/>
                    </a:lnTo>
                    <a:cubicBezTo>
                      <a:pt x="602" y="611"/>
                      <a:pt x="598" y="614"/>
                      <a:pt x="592" y="617"/>
                    </a:cubicBezTo>
                    <a:lnTo>
                      <a:pt x="592" y="617"/>
                    </a:lnTo>
                    <a:cubicBezTo>
                      <a:pt x="577" y="625"/>
                      <a:pt x="559" y="625"/>
                      <a:pt x="544" y="617"/>
                    </a:cubicBezTo>
                    <a:lnTo>
                      <a:pt x="544" y="617"/>
                    </a:lnTo>
                    <a:cubicBezTo>
                      <a:pt x="539" y="614"/>
                      <a:pt x="534" y="611"/>
                      <a:pt x="530" y="606"/>
                    </a:cubicBezTo>
                    <a:lnTo>
                      <a:pt x="479" y="647"/>
                    </a:lnTo>
                    <a:lnTo>
                      <a:pt x="479" y="647"/>
                    </a:lnTo>
                    <a:cubicBezTo>
                      <a:pt x="475" y="650"/>
                      <a:pt x="470" y="652"/>
                      <a:pt x="465" y="652"/>
                    </a:cubicBezTo>
                    <a:lnTo>
                      <a:pt x="28" y="671"/>
                    </a:lnTo>
                    <a:lnTo>
                      <a:pt x="28" y="671"/>
                    </a:lnTo>
                    <a:cubicBezTo>
                      <a:pt x="15" y="672"/>
                      <a:pt x="4" y="663"/>
                      <a:pt x="2" y="651"/>
                    </a:cubicBezTo>
                    <a:lnTo>
                      <a:pt x="2" y="651"/>
                    </a:lnTo>
                    <a:cubicBezTo>
                      <a:pt x="0" y="639"/>
                      <a:pt x="7" y="627"/>
                      <a:pt x="19" y="623"/>
                    </a:cubicBezTo>
                    <a:lnTo>
                      <a:pt x="439" y="501"/>
                    </a:lnTo>
                    <a:lnTo>
                      <a:pt x="439" y="501"/>
                    </a:lnTo>
                    <a:cubicBezTo>
                      <a:pt x="444" y="500"/>
                      <a:pt x="450" y="500"/>
                      <a:pt x="455" y="502"/>
                    </a:cubicBezTo>
                    <a:lnTo>
                      <a:pt x="530" y="533"/>
                    </a:lnTo>
                    <a:lnTo>
                      <a:pt x="530" y="533"/>
                    </a:lnTo>
                    <a:lnTo>
                      <a:pt x="530" y="532"/>
                    </a:lnTo>
                    <a:lnTo>
                      <a:pt x="492" y="472"/>
                    </a:lnTo>
                    <a:lnTo>
                      <a:pt x="492" y="472"/>
                    </a:lnTo>
                    <a:cubicBezTo>
                      <a:pt x="490" y="467"/>
                      <a:pt x="489" y="461"/>
                      <a:pt x="489" y="456"/>
                    </a:cubicBezTo>
                    <a:lnTo>
                      <a:pt x="541" y="22"/>
                    </a:lnTo>
                    <a:lnTo>
                      <a:pt x="541" y="22"/>
                    </a:lnTo>
                    <a:cubicBezTo>
                      <a:pt x="542" y="10"/>
                      <a:pt x="553" y="0"/>
                      <a:pt x="565" y="0"/>
                    </a:cubicBezTo>
                    <a:lnTo>
                      <a:pt x="565" y="0"/>
                    </a:lnTo>
                    <a:cubicBezTo>
                      <a:pt x="577" y="0"/>
                      <a:pt x="588" y="10"/>
                      <a:pt x="590" y="22"/>
                    </a:cubicBezTo>
                    <a:lnTo>
                      <a:pt x="642" y="456"/>
                    </a:lnTo>
                    <a:lnTo>
                      <a:pt x="642" y="456"/>
                    </a:lnTo>
                    <a:cubicBezTo>
                      <a:pt x="642" y="461"/>
                      <a:pt x="641" y="467"/>
                      <a:pt x="638" y="471"/>
                    </a:cubicBezTo>
                    <a:lnTo>
                      <a:pt x="605" y="532"/>
                    </a:lnTo>
                    <a:lnTo>
                      <a:pt x="605" y="532"/>
                    </a:lnTo>
                    <a:cubicBezTo>
                      <a:pt x="605" y="532"/>
                      <a:pt x="606" y="532"/>
                      <a:pt x="607" y="533"/>
                    </a:cubicBezTo>
                    <a:lnTo>
                      <a:pt x="680" y="502"/>
                    </a:lnTo>
                    <a:lnTo>
                      <a:pt x="680" y="502"/>
                    </a:lnTo>
                    <a:cubicBezTo>
                      <a:pt x="685" y="500"/>
                      <a:pt x="691" y="500"/>
                      <a:pt x="696" y="501"/>
                    </a:cubicBezTo>
                    <a:lnTo>
                      <a:pt x="1116" y="623"/>
                    </a:lnTo>
                    <a:lnTo>
                      <a:pt x="1116" y="623"/>
                    </a:lnTo>
                    <a:lnTo>
                      <a:pt x="1116" y="623"/>
                    </a:lnTo>
                    <a:cubicBezTo>
                      <a:pt x="1128" y="627"/>
                      <a:pt x="1136" y="639"/>
                      <a:pt x="1134" y="651"/>
                    </a:cubicBezTo>
                    <a:lnTo>
                      <a:pt x="1134" y="651"/>
                    </a:lnTo>
                    <a:cubicBezTo>
                      <a:pt x="1132" y="663"/>
                      <a:pt x="1121" y="671"/>
                      <a:pt x="1109" y="6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8" name="Grupo 317">
              <a:extLst>
                <a:ext uri="{FF2B5EF4-FFF2-40B4-BE49-F238E27FC236}">
                  <a16:creationId xmlns:a16="http://schemas.microsoft.com/office/drawing/2014/main" id="{B2501E43-925A-442E-BE21-C9718E54037F}"/>
                </a:ext>
              </a:extLst>
            </p:cNvPr>
            <p:cNvGrpSpPr/>
            <p:nvPr/>
          </p:nvGrpSpPr>
          <p:grpSpPr>
            <a:xfrm>
              <a:off x="12946851" y="7512231"/>
              <a:ext cx="1422669" cy="2614636"/>
              <a:chOff x="12946851" y="7512231"/>
              <a:chExt cx="1422669" cy="2614636"/>
            </a:xfrm>
          </p:grpSpPr>
          <p:sp>
            <p:nvSpPr>
              <p:cNvPr id="107" name="Freeform 105">
                <a:extLst>
                  <a:ext uri="{FF2B5EF4-FFF2-40B4-BE49-F238E27FC236}">
                    <a16:creationId xmlns:a16="http://schemas.microsoft.com/office/drawing/2014/main" id="{23D6413F-A594-4EF0-AB0D-8942773F3A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7837" y="7523217"/>
                <a:ext cx="1400697" cy="2224637"/>
              </a:xfrm>
              <a:custGeom>
                <a:avLst/>
                <a:gdLst>
                  <a:gd name="T0" fmla="*/ 928 w 1125"/>
                  <a:gd name="T1" fmla="*/ 1169 h 1788"/>
                  <a:gd name="T2" fmla="*/ 928 w 1125"/>
                  <a:gd name="T3" fmla="*/ 1169 h 1788"/>
                  <a:gd name="T4" fmla="*/ 1106 w 1125"/>
                  <a:gd name="T5" fmla="*/ 893 h 1788"/>
                  <a:gd name="T6" fmla="*/ 1106 w 1125"/>
                  <a:gd name="T7" fmla="*/ 893 h 1788"/>
                  <a:gd name="T8" fmla="*/ 853 w 1125"/>
                  <a:gd name="T9" fmla="*/ 593 h 1788"/>
                  <a:gd name="T10" fmla="*/ 853 w 1125"/>
                  <a:gd name="T11" fmla="*/ 593 h 1788"/>
                  <a:gd name="T12" fmla="*/ 866 w 1125"/>
                  <a:gd name="T13" fmla="*/ 455 h 1788"/>
                  <a:gd name="T14" fmla="*/ 866 w 1125"/>
                  <a:gd name="T15" fmla="*/ 455 h 1788"/>
                  <a:gd name="T16" fmla="*/ 589 w 1125"/>
                  <a:gd name="T17" fmla="*/ 0 h 1788"/>
                  <a:gd name="T18" fmla="*/ 589 w 1125"/>
                  <a:gd name="T19" fmla="*/ 0 h 1788"/>
                  <a:gd name="T20" fmla="*/ 313 w 1125"/>
                  <a:gd name="T21" fmla="*/ 455 h 1788"/>
                  <a:gd name="T22" fmla="*/ 313 w 1125"/>
                  <a:gd name="T23" fmla="*/ 455 h 1788"/>
                  <a:gd name="T24" fmla="*/ 332 w 1125"/>
                  <a:gd name="T25" fmla="*/ 620 h 1788"/>
                  <a:gd name="T26" fmla="*/ 332 w 1125"/>
                  <a:gd name="T27" fmla="*/ 620 h 1788"/>
                  <a:gd name="T28" fmla="*/ 0 w 1125"/>
                  <a:gd name="T29" fmla="*/ 999 h 1788"/>
                  <a:gd name="T30" fmla="*/ 0 w 1125"/>
                  <a:gd name="T31" fmla="*/ 999 h 1788"/>
                  <a:gd name="T32" fmla="*/ 233 w 1125"/>
                  <a:gd name="T33" fmla="*/ 1351 h 1788"/>
                  <a:gd name="T34" fmla="*/ 233 w 1125"/>
                  <a:gd name="T35" fmla="*/ 1351 h 1788"/>
                  <a:gd name="T36" fmla="*/ 175 w 1125"/>
                  <a:gd name="T37" fmla="*/ 1505 h 1788"/>
                  <a:gd name="T38" fmla="*/ 175 w 1125"/>
                  <a:gd name="T39" fmla="*/ 1505 h 1788"/>
                  <a:gd name="T40" fmla="*/ 530 w 1125"/>
                  <a:gd name="T41" fmla="*/ 1787 h 1788"/>
                  <a:gd name="T42" fmla="*/ 530 w 1125"/>
                  <a:gd name="T43" fmla="*/ 1787 h 1788"/>
                  <a:gd name="T44" fmla="*/ 624 w 1125"/>
                  <a:gd name="T45" fmla="*/ 1776 h 1788"/>
                  <a:gd name="T46" fmla="*/ 624 w 1125"/>
                  <a:gd name="T47" fmla="*/ 1776 h 1788"/>
                  <a:gd name="T48" fmla="*/ 723 w 1125"/>
                  <a:gd name="T49" fmla="*/ 1787 h 1788"/>
                  <a:gd name="T50" fmla="*/ 723 w 1125"/>
                  <a:gd name="T51" fmla="*/ 1787 h 1788"/>
                  <a:gd name="T52" fmla="*/ 1124 w 1125"/>
                  <a:gd name="T53" fmla="*/ 1454 h 1788"/>
                  <a:gd name="T54" fmla="*/ 1124 w 1125"/>
                  <a:gd name="T55" fmla="*/ 1454 h 1788"/>
                  <a:gd name="T56" fmla="*/ 928 w 1125"/>
                  <a:gd name="T57" fmla="*/ 1169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125" h="1788">
                    <a:moveTo>
                      <a:pt x="928" y="1169"/>
                    </a:moveTo>
                    <a:lnTo>
                      <a:pt x="928" y="1169"/>
                    </a:lnTo>
                    <a:cubicBezTo>
                      <a:pt x="1032" y="1122"/>
                      <a:pt x="1106" y="1016"/>
                      <a:pt x="1106" y="893"/>
                    </a:cubicBezTo>
                    <a:lnTo>
                      <a:pt x="1106" y="893"/>
                    </a:lnTo>
                    <a:cubicBezTo>
                      <a:pt x="1106" y="743"/>
                      <a:pt x="996" y="618"/>
                      <a:pt x="853" y="593"/>
                    </a:cubicBezTo>
                    <a:lnTo>
                      <a:pt x="853" y="593"/>
                    </a:lnTo>
                    <a:cubicBezTo>
                      <a:pt x="862" y="550"/>
                      <a:pt x="866" y="503"/>
                      <a:pt x="866" y="455"/>
                    </a:cubicBezTo>
                    <a:lnTo>
                      <a:pt x="866" y="455"/>
                    </a:lnTo>
                    <a:cubicBezTo>
                      <a:pt x="866" y="204"/>
                      <a:pt x="742" y="0"/>
                      <a:pt x="589" y="0"/>
                    </a:cubicBezTo>
                    <a:lnTo>
                      <a:pt x="589" y="0"/>
                    </a:lnTo>
                    <a:cubicBezTo>
                      <a:pt x="437" y="0"/>
                      <a:pt x="313" y="204"/>
                      <a:pt x="313" y="455"/>
                    </a:cubicBezTo>
                    <a:lnTo>
                      <a:pt x="313" y="455"/>
                    </a:lnTo>
                    <a:cubicBezTo>
                      <a:pt x="313" y="513"/>
                      <a:pt x="320" y="569"/>
                      <a:pt x="332" y="620"/>
                    </a:cubicBezTo>
                    <a:lnTo>
                      <a:pt x="332" y="620"/>
                    </a:lnTo>
                    <a:cubicBezTo>
                      <a:pt x="145" y="645"/>
                      <a:pt x="0" y="805"/>
                      <a:pt x="0" y="999"/>
                    </a:cubicBezTo>
                    <a:lnTo>
                      <a:pt x="0" y="999"/>
                    </a:lnTo>
                    <a:cubicBezTo>
                      <a:pt x="0" y="1157"/>
                      <a:pt x="96" y="1293"/>
                      <a:pt x="233" y="1351"/>
                    </a:cubicBezTo>
                    <a:lnTo>
                      <a:pt x="233" y="1351"/>
                    </a:lnTo>
                    <a:cubicBezTo>
                      <a:pt x="197" y="1395"/>
                      <a:pt x="175" y="1448"/>
                      <a:pt x="175" y="1505"/>
                    </a:cubicBezTo>
                    <a:lnTo>
                      <a:pt x="175" y="1505"/>
                    </a:lnTo>
                    <a:cubicBezTo>
                      <a:pt x="175" y="1661"/>
                      <a:pt x="334" y="1787"/>
                      <a:pt x="530" y="1787"/>
                    </a:cubicBezTo>
                    <a:lnTo>
                      <a:pt x="530" y="1787"/>
                    </a:lnTo>
                    <a:cubicBezTo>
                      <a:pt x="563" y="1787"/>
                      <a:pt x="594" y="1783"/>
                      <a:pt x="624" y="1776"/>
                    </a:cubicBezTo>
                    <a:lnTo>
                      <a:pt x="624" y="1776"/>
                    </a:lnTo>
                    <a:cubicBezTo>
                      <a:pt x="656" y="1783"/>
                      <a:pt x="689" y="1787"/>
                      <a:pt x="723" y="1787"/>
                    </a:cubicBezTo>
                    <a:lnTo>
                      <a:pt x="723" y="1787"/>
                    </a:lnTo>
                    <a:cubicBezTo>
                      <a:pt x="945" y="1787"/>
                      <a:pt x="1124" y="1638"/>
                      <a:pt x="1124" y="1454"/>
                    </a:cubicBezTo>
                    <a:lnTo>
                      <a:pt x="1124" y="1454"/>
                    </a:lnTo>
                    <a:cubicBezTo>
                      <a:pt x="1124" y="1333"/>
                      <a:pt x="1045" y="1227"/>
                      <a:pt x="928" y="11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06">
                <a:extLst>
                  <a:ext uri="{FF2B5EF4-FFF2-40B4-BE49-F238E27FC236}">
                    <a16:creationId xmlns:a16="http://schemas.microsoft.com/office/drawing/2014/main" id="{5CB2F3F3-4F8B-4FF1-95B6-3453C7F920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46851" y="7512231"/>
                <a:ext cx="1422669" cy="2252103"/>
              </a:xfrm>
              <a:custGeom>
                <a:avLst/>
                <a:gdLst>
                  <a:gd name="T0" fmla="*/ 633 w 1143"/>
                  <a:gd name="T1" fmla="*/ 1777 h 1807"/>
                  <a:gd name="T2" fmla="*/ 635 w 1143"/>
                  <a:gd name="T3" fmla="*/ 1777 h 1807"/>
                  <a:gd name="T4" fmla="*/ 732 w 1143"/>
                  <a:gd name="T5" fmla="*/ 1787 h 1807"/>
                  <a:gd name="T6" fmla="*/ 1124 w 1143"/>
                  <a:gd name="T7" fmla="*/ 1464 h 1807"/>
                  <a:gd name="T8" fmla="*/ 932 w 1143"/>
                  <a:gd name="T9" fmla="*/ 1188 h 1807"/>
                  <a:gd name="T10" fmla="*/ 928 w 1143"/>
                  <a:gd name="T11" fmla="*/ 1179 h 1807"/>
                  <a:gd name="T12" fmla="*/ 932 w 1143"/>
                  <a:gd name="T13" fmla="*/ 1171 h 1807"/>
                  <a:gd name="T14" fmla="*/ 1105 w 1143"/>
                  <a:gd name="T15" fmla="*/ 903 h 1807"/>
                  <a:gd name="T16" fmla="*/ 860 w 1143"/>
                  <a:gd name="T17" fmla="*/ 613 h 1807"/>
                  <a:gd name="T18" fmla="*/ 855 w 1143"/>
                  <a:gd name="T19" fmla="*/ 609 h 1807"/>
                  <a:gd name="T20" fmla="*/ 853 w 1143"/>
                  <a:gd name="T21" fmla="*/ 602 h 1807"/>
                  <a:gd name="T22" fmla="*/ 866 w 1143"/>
                  <a:gd name="T23" fmla="*/ 465 h 1807"/>
                  <a:gd name="T24" fmla="*/ 598 w 1143"/>
                  <a:gd name="T25" fmla="*/ 19 h 1807"/>
                  <a:gd name="T26" fmla="*/ 332 w 1143"/>
                  <a:gd name="T27" fmla="*/ 465 h 1807"/>
                  <a:gd name="T28" fmla="*/ 350 w 1143"/>
                  <a:gd name="T29" fmla="*/ 628 h 1807"/>
                  <a:gd name="T30" fmla="*/ 348 w 1143"/>
                  <a:gd name="T31" fmla="*/ 635 h 1807"/>
                  <a:gd name="T32" fmla="*/ 342 w 1143"/>
                  <a:gd name="T33" fmla="*/ 639 h 1807"/>
                  <a:gd name="T34" fmla="*/ 18 w 1143"/>
                  <a:gd name="T35" fmla="*/ 1009 h 1807"/>
                  <a:gd name="T36" fmla="*/ 246 w 1143"/>
                  <a:gd name="T37" fmla="*/ 1352 h 1807"/>
                  <a:gd name="T38" fmla="*/ 252 w 1143"/>
                  <a:gd name="T39" fmla="*/ 1359 h 1807"/>
                  <a:gd name="T40" fmla="*/ 250 w 1143"/>
                  <a:gd name="T41" fmla="*/ 1367 h 1807"/>
                  <a:gd name="T42" fmla="*/ 194 w 1143"/>
                  <a:gd name="T43" fmla="*/ 1515 h 1807"/>
                  <a:gd name="T44" fmla="*/ 539 w 1143"/>
                  <a:gd name="T45" fmla="*/ 1787 h 1807"/>
                  <a:gd name="T46" fmla="*/ 632 w 1143"/>
                  <a:gd name="T47" fmla="*/ 1777 h 1807"/>
                  <a:gd name="T48" fmla="*/ 732 w 1143"/>
                  <a:gd name="T49" fmla="*/ 1806 h 1807"/>
                  <a:gd name="T50" fmla="*/ 633 w 1143"/>
                  <a:gd name="T51" fmla="*/ 1795 h 1807"/>
                  <a:gd name="T52" fmla="*/ 539 w 1143"/>
                  <a:gd name="T53" fmla="*/ 1806 h 1807"/>
                  <a:gd name="T54" fmla="*/ 175 w 1143"/>
                  <a:gd name="T55" fmla="*/ 1515 h 1807"/>
                  <a:gd name="T56" fmla="*/ 228 w 1143"/>
                  <a:gd name="T57" fmla="*/ 1365 h 1807"/>
                  <a:gd name="T58" fmla="*/ 0 w 1143"/>
                  <a:gd name="T59" fmla="*/ 1009 h 1807"/>
                  <a:gd name="T60" fmla="*/ 330 w 1143"/>
                  <a:gd name="T61" fmla="*/ 622 h 1807"/>
                  <a:gd name="T62" fmla="*/ 313 w 1143"/>
                  <a:gd name="T63" fmla="*/ 465 h 1807"/>
                  <a:gd name="T64" fmla="*/ 598 w 1143"/>
                  <a:gd name="T65" fmla="*/ 0 h 1807"/>
                  <a:gd name="T66" fmla="*/ 884 w 1143"/>
                  <a:gd name="T67" fmla="*/ 465 h 1807"/>
                  <a:gd name="T68" fmla="*/ 873 w 1143"/>
                  <a:gd name="T69" fmla="*/ 596 h 1807"/>
                  <a:gd name="T70" fmla="*/ 1124 w 1143"/>
                  <a:gd name="T71" fmla="*/ 903 h 1807"/>
                  <a:gd name="T72" fmla="*/ 957 w 1143"/>
                  <a:gd name="T73" fmla="*/ 1179 h 1807"/>
                  <a:gd name="T74" fmla="*/ 1142 w 1143"/>
                  <a:gd name="T75" fmla="*/ 1464 h 1807"/>
                  <a:gd name="T76" fmla="*/ 732 w 1143"/>
                  <a:gd name="T77" fmla="*/ 1806 h 18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143" h="1807">
                    <a:moveTo>
                      <a:pt x="633" y="1777"/>
                    </a:moveTo>
                    <a:lnTo>
                      <a:pt x="633" y="1777"/>
                    </a:lnTo>
                    <a:cubicBezTo>
                      <a:pt x="634" y="1777"/>
                      <a:pt x="635" y="1777"/>
                      <a:pt x="635" y="1777"/>
                    </a:cubicBezTo>
                    <a:lnTo>
                      <a:pt x="635" y="1777"/>
                    </a:lnTo>
                    <a:cubicBezTo>
                      <a:pt x="667" y="1784"/>
                      <a:pt x="699" y="1787"/>
                      <a:pt x="732" y="1787"/>
                    </a:cubicBezTo>
                    <a:lnTo>
                      <a:pt x="732" y="1787"/>
                    </a:lnTo>
                    <a:cubicBezTo>
                      <a:pt x="948" y="1787"/>
                      <a:pt x="1124" y="1642"/>
                      <a:pt x="1124" y="1464"/>
                    </a:cubicBezTo>
                    <a:lnTo>
                      <a:pt x="1124" y="1464"/>
                    </a:lnTo>
                    <a:cubicBezTo>
                      <a:pt x="1124" y="1352"/>
                      <a:pt x="1050" y="1246"/>
                      <a:pt x="932" y="1188"/>
                    </a:cubicBezTo>
                    <a:lnTo>
                      <a:pt x="932" y="1188"/>
                    </a:lnTo>
                    <a:cubicBezTo>
                      <a:pt x="929" y="1186"/>
                      <a:pt x="928" y="1183"/>
                      <a:pt x="928" y="1179"/>
                    </a:cubicBezTo>
                    <a:lnTo>
                      <a:pt x="928" y="1179"/>
                    </a:lnTo>
                    <a:cubicBezTo>
                      <a:pt x="928" y="1176"/>
                      <a:pt x="929" y="1173"/>
                      <a:pt x="932" y="1171"/>
                    </a:cubicBezTo>
                    <a:lnTo>
                      <a:pt x="932" y="1171"/>
                    </a:lnTo>
                    <a:cubicBezTo>
                      <a:pt x="1038" y="1123"/>
                      <a:pt x="1105" y="1018"/>
                      <a:pt x="1105" y="903"/>
                    </a:cubicBezTo>
                    <a:lnTo>
                      <a:pt x="1105" y="903"/>
                    </a:lnTo>
                    <a:cubicBezTo>
                      <a:pt x="1105" y="759"/>
                      <a:pt x="1002" y="636"/>
                      <a:pt x="860" y="613"/>
                    </a:cubicBezTo>
                    <a:lnTo>
                      <a:pt x="860" y="613"/>
                    </a:lnTo>
                    <a:cubicBezTo>
                      <a:pt x="858" y="612"/>
                      <a:pt x="856" y="611"/>
                      <a:pt x="855" y="609"/>
                    </a:cubicBezTo>
                    <a:lnTo>
                      <a:pt x="855" y="609"/>
                    </a:lnTo>
                    <a:cubicBezTo>
                      <a:pt x="853" y="606"/>
                      <a:pt x="852" y="604"/>
                      <a:pt x="853" y="602"/>
                    </a:cubicBezTo>
                    <a:lnTo>
                      <a:pt x="853" y="602"/>
                    </a:lnTo>
                    <a:cubicBezTo>
                      <a:pt x="861" y="557"/>
                      <a:pt x="866" y="512"/>
                      <a:pt x="866" y="465"/>
                    </a:cubicBezTo>
                    <a:lnTo>
                      <a:pt x="866" y="465"/>
                    </a:lnTo>
                    <a:cubicBezTo>
                      <a:pt x="866" y="219"/>
                      <a:pt x="746" y="19"/>
                      <a:pt x="598" y="19"/>
                    </a:cubicBezTo>
                    <a:lnTo>
                      <a:pt x="598" y="19"/>
                    </a:lnTo>
                    <a:cubicBezTo>
                      <a:pt x="452" y="19"/>
                      <a:pt x="332" y="219"/>
                      <a:pt x="332" y="465"/>
                    </a:cubicBezTo>
                    <a:lnTo>
                      <a:pt x="332" y="465"/>
                    </a:lnTo>
                    <a:cubicBezTo>
                      <a:pt x="332" y="521"/>
                      <a:pt x="338" y="576"/>
                      <a:pt x="350" y="628"/>
                    </a:cubicBezTo>
                    <a:lnTo>
                      <a:pt x="350" y="628"/>
                    </a:lnTo>
                    <a:cubicBezTo>
                      <a:pt x="351" y="630"/>
                      <a:pt x="350" y="633"/>
                      <a:pt x="348" y="635"/>
                    </a:cubicBezTo>
                    <a:lnTo>
                      <a:pt x="348" y="635"/>
                    </a:lnTo>
                    <a:cubicBezTo>
                      <a:pt x="347" y="637"/>
                      <a:pt x="345" y="639"/>
                      <a:pt x="342" y="639"/>
                    </a:cubicBezTo>
                    <a:lnTo>
                      <a:pt x="342" y="639"/>
                    </a:lnTo>
                    <a:cubicBezTo>
                      <a:pt x="157" y="663"/>
                      <a:pt x="18" y="822"/>
                      <a:pt x="18" y="1009"/>
                    </a:cubicBezTo>
                    <a:lnTo>
                      <a:pt x="18" y="1009"/>
                    </a:lnTo>
                    <a:cubicBezTo>
                      <a:pt x="18" y="1159"/>
                      <a:pt x="108" y="1294"/>
                      <a:pt x="246" y="1352"/>
                    </a:cubicBezTo>
                    <a:lnTo>
                      <a:pt x="246" y="1352"/>
                    </a:lnTo>
                    <a:cubicBezTo>
                      <a:pt x="249" y="1354"/>
                      <a:pt x="251" y="1356"/>
                      <a:pt x="252" y="1359"/>
                    </a:cubicBezTo>
                    <a:lnTo>
                      <a:pt x="252" y="1359"/>
                    </a:lnTo>
                    <a:cubicBezTo>
                      <a:pt x="252" y="1362"/>
                      <a:pt x="252" y="1365"/>
                      <a:pt x="250" y="1367"/>
                    </a:cubicBezTo>
                    <a:lnTo>
                      <a:pt x="250" y="1367"/>
                    </a:lnTo>
                    <a:cubicBezTo>
                      <a:pt x="213" y="1411"/>
                      <a:pt x="194" y="1463"/>
                      <a:pt x="194" y="1515"/>
                    </a:cubicBezTo>
                    <a:lnTo>
                      <a:pt x="194" y="1515"/>
                    </a:lnTo>
                    <a:cubicBezTo>
                      <a:pt x="194" y="1665"/>
                      <a:pt x="348" y="1787"/>
                      <a:pt x="539" y="1787"/>
                    </a:cubicBezTo>
                    <a:lnTo>
                      <a:pt x="539" y="1787"/>
                    </a:lnTo>
                    <a:cubicBezTo>
                      <a:pt x="570" y="1787"/>
                      <a:pt x="601" y="1784"/>
                      <a:pt x="632" y="1777"/>
                    </a:cubicBezTo>
                    <a:lnTo>
                      <a:pt x="632" y="1777"/>
                    </a:lnTo>
                    <a:lnTo>
                      <a:pt x="633" y="1777"/>
                    </a:lnTo>
                    <a:close/>
                    <a:moveTo>
                      <a:pt x="732" y="1806"/>
                    </a:moveTo>
                    <a:lnTo>
                      <a:pt x="732" y="1806"/>
                    </a:lnTo>
                    <a:cubicBezTo>
                      <a:pt x="699" y="1806"/>
                      <a:pt x="666" y="1802"/>
                      <a:pt x="633" y="1795"/>
                    </a:cubicBezTo>
                    <a:lnTo>
                      <a:pt x="633" y="1795"/>
                    </a:lnTo>
                    <a:cubicBezTo>
                      <a:pt x="603" y="1802"/>
                      <a:pt x="571" y="1806"/>
                      <a:pt x="539" y="1806"/>
                    </a:cubicBezTo>
                    <a:lnTo>
                      <a:pt x="539" y="1806"/>
                    </a:lnTo>
                    <a:cubicBezTo>
                      <a:pt x="338" y="1806"/>
                      <a:pt x="175" y="1676"/>
                      <a:pt x="175" y="1515"/>
                    </a:cubicBezTo>
                    <a:lnTo>
                      <a:pt x="175" y="1515"/>
                    </a:lnTo>
                    <a:cubicBezTo>
                      <a:pt x="175" y="1462"/>
                      <a:pt x="193" y="1410"/>
                      <a:pt x="228" y="1365"/>
                    </a:cubicBezTo>
                    <a:lnTo>
                      <a:pt x="228" y="1365"/>
                    </a:lnTo>
                    <a:cubicBezTo>
                      <a:pt x="89" y="1300"/>
                      <a:pt x="0" y="1162"/>
                      <a:pt x="0" y="1009"/>
                    </a:cubicBezTo>
                    <a:lnTo>
                      <a:pt x="0" y="1009"/>
                    </a:lnTo>
                    <a:cubicBezTo>
                      <a:pt x="0" y="817"/>
                      <a:pt x="141" y="652"/>
                      <a:pt x="330" y="622"/>
                    </a:cubicBezTo>
                    <a:lnTo>
                      <a:pt x="330" y="622"/>
                    </a:lnTo>
                    <a:cubicBezTo>
                      <a:pt x="319" y="572"/>
                      <a:pt x="313" y="519"/>
                      <a:pt x="313" y="465"/>
                    </a:cubicBezTo>
                    <a:lnTo>
                      <a:pt x="313" y="465"/>
                    </a:lnTo>
                    <a:cubicBezTo>
                      <a:pt x="313" y="209"/>
                      <a:pt x="441" y="0"/>
                      <a:pt x="598" y="0"/>
                    </a:cubicBezTo>
                    <a:lnTo>
                      <a:pt x="598" y="0"/>
                    </a:lnTo>
                    <a:cubicBezTo>
                      <a:pt x="756" y="0"/>
                      <a:pt x="884" y="209"/>
                      <a:pt x="884" y="465"/>
                    </a:cubicBezTo>
                    <a:lnTo>
                      <a:pt x="884" y="465"/>
                    </a:lnTo>
                    <a:cubicBezTo>
                      <a:pt x="884" y="510"/>
                      <a:pt x="880" y="554"/>
                      <a:pt x="873" y="596"/>
                    </a:cubicBezTo>
                    <a:lnTo>
                      <a:pt x="873" y="596"/>
                    </a:lnTo>
                    <a:cubicBezTo>
                      <a:pt x="1019" y="625"/>
                      <a:pt x="1124" y="753"/>
                      <a:pt x="1124" y="903"/>
                    </a:cubicBezTo>
                    <a:lnTo>
                      <a:pt x="1124" y="903"/>
                    </a:lnTo>
                    <a:cubicBezTo>
                      <a:pt x="1124" y="1019"/>
                      <a:pt x="1059" y="1126"/>
                      <a:pt x="957" y="1179"/>
                    </a:cubicBezTo>
                    <a:lnTo>
                      <a:pt x="957" y="1179"/>
                    </a:lnTo>
                    <a:cubicBezTo>
                      <a:pt x="1072" y="1242"/>
                      <a:pt x="1142" y="1350"/>
                      <a:pt x="1142" y="1464"/>
                    </a:cubicBezTo>
                    <a:lnTo>
                      <a:pt x="1142" y="1464"/>
                    </a:lnTo>
                    <a:cubicBezTo>
                      <a:pt x="1142" y="1653"/>
                      <a:pt x="958" y="1806"/>
                      <a:pt x="732" y="18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07">
                <a:extLst>
                  <a:ext uri="{FF2B5EF4-FFF2-40B4-BE49-F238E27FC236}">
                    <a16:creationId xmlns:a16="http://schemas.microsoft.com/office/drawing/2014/main" id="{7B8A71D9-8182-4FD7-BEE7-780E36094F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3046" y="8572365"/>
                <a:ext cx="346053" cy="1554502"/>
              </a:xfrm>
              <a:custGeom>
                <a:avLst/>
                <a:gdLst>
                  <a:gd name="T0" fmla="*/ 270 w 276"/>
                  <a:gd name="T1" fmla="*/ 107 h 1250"/>
                  <a:gd name="T2" fmla="*/ 270 w 276"/>
                  <a:gd name="T3" fmla="*/ 107 h 1250"/>
                  <a:gd name="T4" fmla="*/ 257 w 276"/>
                  <a:gd name="T5" fmla="*/ 109 h 1250"/>
                  <a:gd name="T6" fmla="*/ 142 w 276"/>
                  <a:gd name="T7" fmla="*/ 297 h 1250"/>
                  <a:gd name="T8" fmla="*/ 142 w 276"/>
                  <a:gd name="T9" fmla="*/ 9 h 1250"/>
                  <a:gd name="T10" fmla="*/ 142 w 276"/>
                  <a:gd name="T11" fmla="*/ 9 h 1250"/>
                  <a:gd name="T12" fmla="*/ 132 w 276"/>
                  <a:gd name="T13" fmla="*/ 0 h 1250"/>
                  <a:gd name="T14" fmla="*/ 132 w 276"/>
                  <a:gd name="T15" fmla="*/ 0 h 1250"/>
                  <a:gd name="T16" fmla="*/ 123 w 276"/>
                  <a:gd name="T17" fmla="*/ 9 h 1250"/>
                  <a:gd name="T18" fmla="*/ 123 w 276"/>
                  <a:gd name="T19" fmla="*/ 756 h 1250"/>
                  <a:gd name="T20" fmla="*/ 19 w 276"/>
                  <a:gd name="T21" fmla="*/ 531 h 1250"/>
                  <a:gd name="T22" fmla="*/ 19 w 276"/>
                  <a:gd name="T23" fmla="*/ 531 h 1250"/>
                  <a:gd name="T24" fmla="*/ 6 w 276"/>
                  <a:gd name="T25" fmla="*/ 526 h 1250"/>
                  <a:gd name="T26" fmla="*/ 6 w 276"/>
                  <a:gd name="T27" fmla="*/ 526 h 1250"/>
                  <a:gd name="T28" fmla="*/ 2 w 276"/>
                  <a:gd name="T29" fmla="*/ 538 h 1250"/>
                  <a:gd name="T30" fmla="*/ 121 w 276"/>
                  <a:gd name="T31" fmla="*/ 796 h 1250"/>
                  <a:gd name="T32" fmla="*/ 121 w 276"/>
                  <a:gd name="T33" fmla="*/ 796 h 1250"/>
                  <a:gd name="T34" fmla="*/ 123 w 276"/>
                  <a:gd name="T35" fmla="*/ 798 h 1250"/>
                  <a:gd name="T36" fmla="*/ 123 w 276"/>
                  <a:gd name="T37" fmla="*/ 1239 h 1250"/>
                  <a:gd name="T38" fmla="*/ 123 w 276"/>
                  <a:gd name="T39" fmla="*/ 1239 h 1250"/>
                  <a:gd name="T40" fmla="*/ 132 w 276"/>
                  <a:gd name="T41" fmla="*/ 1249 h 1250"/>
                  <a:gd name="T42" fmla="*/ 132 w 276"/>
                  <a:gd name="T43" fmla="*/ 1249 h 1250"/>
                  <a:gd name="T44" fmla="*/ 142 w 276"/>
                  <a:gd name="T45" fmla="*/ 1239 h 1250"/>
                  <a:gd name="T46" fmla="*/ 142 w 276"/>
                  <a:gd name="T47" fmla="*/ 332 h 1250"/>
                  <a:gd name="T48" fmla="*/ 273 w 276"/>
                  <a:gd name="T49" fmla="*/ 119 h 1250"/>
                  <a:gd name="T50" fmla="*/ 273 w 276"/>
                  <a:gd name="T51" fmla="*/ 119 h 1250"/>
                  <a:gd name="T52" fmla="*/ 270 w 276"/>
                  <a:gd name="T53" fmla="*/ 107 h 1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76" h="1250">
                    <a:moveTo>
                      <a:pt x="270" y="107"/>
                    </a:moveTo>
                    <a:lnTo>
                      <a:pt x="270" y="107"/>
                    </a:lnTo>
                    <a:cubicBezTo>
                      <a:pt x="266" y="104"/>
                      <a:pt x="260" y="105"/>
                      <a:pt x="257" y="109"/>
                    </a:cubicBezTo>
                    <a:lnTo>
                      <a:pt x="142" y="297"/>
                    </a:lnTo>
                    <a:lnTo>
                      <a:pt x="142" y="9"/>
                    </a:lnTo>
                    <a:lnTo>
                      <a:pt x="142" y="9"/>
                    </a:lnTo>
                    <a:cubicBezTo>
                      <a:pt x="142" y="4"/>
                      <a:pt x="137" y="0"/>
                      <a:pt x="132" y="0"/>
                    </a:cubicBezTo>
                    <a:lnTo>
                      <a:pt x="132" y="0"/>
                    </a:lnTo>
                    <a:cubicBezTo>
                      <a:pt x="127" y="0"/>
                      <a:pt x="123" y="4"/>
                      <a:pt x="123" y="9"/>
                    </a:cubicBezTo>
                    <a:lnTo>
                      <a:pt x="123" y="756"/>
                    </a:lnTo>
                    <a:lnTo>
                      <a:pt x="19" y="531"/>
                    </a:lnTo>
                    <a:lnTo>
                      <a:pt x="19" y="531"/>
                    </a:lnTo>
                    <a:cubicBezTo>
                      <a:pt x="16" y="526"/>
                      <a:pt x="11" y="524"/>
                      <a:pt x="6" y="526"/>
                    </a:cubicBezTo>
                    <a:lnTo>
                      <a:pt x="6" y="526"/>
                    </a:lnTo>
                    <a:cubicBezTo>
                      <a:pt x="1" y="528"/>
                      <a:pt x="0" y="533"/>
                      <a:pt x="2" y="538"/>
                    </a:cubicBezTo>
                    <a:lnTo>
                      <a:pt x="121" y="796"/>
                    </a:lnTo>
                    <a:lnTo>
                      <a:pt x="121" y="796"/>
                    </a:lnTo>
                    <a:cubicBezTo>
                      <a:pt x="122" y="797"/>
                      <a:pt x="123" y="798"/>
                      <a:pt x="123" y="798"/>
                    </a:cubicBezTo>
                    <a:lnTo>
                      <a:pt x="123" y="1239"/>
                    </a:lnTo>
                    <a:lnTo>
                      <a:pt x="123" y="1239"/>
                    </a:lnTo>
                    <a:cubicBezTo>
                      <a:pt x="123" y="1244"/>
                      <a:pt x="127" y="1249"/>
                      <a:pt x="132" y="1249"/>
                    </a:cubicBezTo>
                    <a:lnTo>
                      <a:pt x="132" y="1249"/>
                    </a:lnTo>
                    <a:cubicBezTo>
                      <a:pt x="137" y="1249"/>
                      <a:pt x="142" y="1244"/>
                      <a:pt x="142" y="1239"/>
                    </a:cubicBezTo>
                    <a:lnTo>
                      <a:pt x="142" y="332"/>
                    </a:lnTo>
                    <a:lnTo>
                      <a:pt x="273" y="119"/>
                    </a:lnTo>
                    <a:lnTo>
                      <a:pt x="273" y="119"/>
                    </a:lnTo>
                    <a:cubicBezTo>
                      <a:pt x="275" y="114"/>
                      <a:pt x="274" y="109"/>
                      <a:pt x="270" y="1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5" name="Grupo 314">
              <a:extLst>
                <a:ext uri="{FF2B5EF4-FFF2-40B4-BE49-F238E27FC236}">
                  <a16:creationId xmlns:a16="http://schemas.microsoft.com/office/drawing/2014/main" id="{845420B2-D1D2-49E5-899F-F6D11B1B17D0}"/>
                </a:ext>
              </a:extLst>
            </p:cNvPr>
            <p:cNvGrpSpPr/>
            <p:nvPr/>
          </p:nvGrpSpPr>
          <p:grpSpPr>
            <a:xfrm>
              <a:off x="17917956" y="8292228"/>
              <a:ext cx="1076615" cy="2911255"/>
              <a:chOff x="17917956" y="8292228"/>
              <a:chExt cx="1076615" cy="2911255"/>
            </a:xfrm>
          </p:grpSpPr>
          <p:sp>
            <p:nvSpPr>
              <p:cNvPr id="110" name="Freeform 108">
                <a:extLst>
                  <a:ext uri="{FF2B5EF4-FFF2-40B4-BE49-F238E27FC236}">
                    <a16:creationId xmlns:a16="http://schemas.microsoft.com/office/drawing/2014/main" id="{35BA882F-81BE-4907-AB1F-9AC7A8675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28942" y="8303213"/>
                <a:ext cx="1054644" cy="2015905"/>
              </a:xfrm>
              <a:custGeom>
                <a:avLst/>
                <a:gdLst>
                  <a:gd name="T0" fmla="*/ 846 w 847"/>
                  <a:gd name="T1" fmla="*/ 817 h 1620"/>
                  <a:gd name="T2" fmla="*/ 846 w 847"/>
                  <a:gd name="T3" fmla="*/ 817 h 1620"/>
                  <a:gd name="T4" fmla="*/ 612 w 847"/>
                  <a:gd name="T5" fmla="*/ 384 h 1620"/>
                  <a:gd name="T6" fmla="*/ 612 w 847"/>
                  <a:gd name="T7" fmla="*/ 384 h 1620"/>
                  <a:gd name="T8" fmla="*/ 617 w 847"/>
                  <a:gd name="T9" fmla="*/ 323 h 1620"/>
                  <a:gd name="T10" fmla="*/ 617 w 847"/>
                  <a:gd name="T11" fmla="*/ 323 h 1620"/>
                  <a:gd name="T12" fmla="*/ 352 w 847"/>
                  <a:gd name="T13" fmla="*/ 0 h 1620"/>
                  <a:gd name="T14" fmla="*/ 352 w 847"/>
                  <a:gd name="T15" fmla="*/ 0 h 1620"/>
                  <a:gd name="T16" fmla="*/ 88 w 847"/>
                  <a:gd name="T17" fmla="*/ 323 h 1620"/>
                  <a:gd name="T18" fmla="*/ 88 w 847"/>
                  <a:gd name="T19" fmla="*/ 323 h 1620"/>
                  <a:gd name="T20" fmla="*/ 164 w 847"/>
                  <a:gd name="T21" fmla="*/ 550 h 1620"/>
                  <a:gd name="T22" fmla="*/ 164 w 847"/>
                  <a:gd name="T23" fmla="*/ 550 h 1620"/>
                  <a:gd name="T24" fmla="*/ 11 w 847"/>
                  <a:gd name="T25" fmla="*/ 785 h 1620"/>
                  <a:gd name="T26" fmla="*/ 11 w 847"/>
                  <a:gd name="T27" fmla="*/ 785 h 1620"/>
                  <a:gd name="T28" fmla="*/ 114 w 847"/>
                  <a:gd name="T29" fmla="*/ 991 h 1620"/>
                  <a:gd name="T30" fmla="*/ 114 w 847"/>
                  <a:gd name="T31" fmla="*/ 991 h 1620"/>
                  <a:gd name="T32" fmla="*/ 24 w 847"/>
                  <a:gd name="T33" fmla="*/ 1308 h 1620"/>
                  <a:gd name="T34" fmla="*/ 24 w 847"/>
                  <a:gd name="T35" fmla="*/ 1308 h 1620"/>
                  <a:gd name="T36" fmla="*/ 396 w 847"/>
                  <a:gd name="T37" fmla="*/ 1587 h 1620"/>
                  <a:gd name="T38" fmla="*/ 396 w 847"/>
                  <a:gd name="T39" fmla="*/ 1587 h 1620"/>
                  <a:gd name="T40" fmla="*/ 427 w 847"/>
                  <a:gd name="T41" fmla="*/ 1578 h 1620"/>
                  <a:gd name="T42" fmla="*/ 427 w 847"/>
                  <a:gd name="T43" fmla="*/ 1578 h 1620"/>
                  <a:gd name="T44" fmla="*/ 505 w 847"/>
                  <a:gd name="T45" fmla="*/ 1593 h 1620"/>
                  <a:gd name="T46" fmla="*/ 505 w 847"/>
                  <a:gd name="T47" fmla="*/ 1593 h 1620"/>
                  <a:gd name="T48" fmla="*/ 728 w 847"/>
                  <a:gd name="T49" fmla="*/ 1370 h 1620"/>
                  <a:gd name="T50" fmla="*/ 728 w 847"/>
                  <a:gd name="T51" fmla="*/ 1370 h 1620"/>
                  <a:gd name="T52" fmla="*/ 668 w 847"/>
                  <a:gd name="T53" fmla="*/ 1218 h 1620"/>
                  <a:gd name="T54" fmla="*/ 668 w 847"/>
                  <a:gd name="T55" fmla="*/ 1218 h 1620"/>
                  <a:gd name="T56" fmla="*/ 846 w 847"/>
                  <a:gd name="T57" fmla="*/ 817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847" h="1620">
                    <a:moveTo>
                      <a:pt x="846" y="817"/>
                    </a:moveTo>
                    <a:lnTo>
                      <a:pt x="846" y="817"/>
                    </a:lnTo>
                    <a:cubicBezTo>
                      <a:pt x="846" y="615"/>
                      <a:pt x="748" y="444"/>
                      <a:pt x="612" y="384"/>
                    </a:cubicBezTo>
                    <a:lnTo>
                      <a:pt x="612" y="384"/>
                    </a:lnTo>
                    <a:cubicBezTo>
                      <a:pt x="615" y="364"/>
                      <a:pt x="617" y="344"/>
                      <a:pt x="617" y="323"/>
                    </a:cubicBezTo>
                    <a:lnTo>
                      <a:pt x="617" y="323"/>
                    </a:lnTo>
                    <a:cubicBezTo>
                      <a:pt x="617" y="144"/>
                      <a:pt x="498" y="0"/>
                      <a:pt x="352" y="0"/>
                    </a:cubicBezTo>
                    <a:lnTo>
                      <a:pt x="352" y="0"/>
                    </a:lnTo>
                    <a:cubicBezTo>
                      <a:pt x="206" y="0"/>
                      <a:pt x="88" y="144"/>
                      <a:pt x="88" y="323"/>
                    </a:cubicBezTo>
                    <a:lnTo>
                      <a:pt x="88" y="323"/>
                    </a:lnTo>
                    <a:cubicBezTo>
                      <a:pt x="88" y="412"/>
                      <a:pt x="117" y="492"/>
                      <a:pt x="164" y="550"/>
                    </a:cubicBezTo>
                    <a:lnTo>
                      <a:pt x="164" y="550"/>
                    </a:lnTo>
                    <a:cubicBezTo>
                      <a:pt x="74" y="590"/>
                      <a:pt x="11" y="681"/>
                      <a:pt x="11" y="785"/>
                    </a:cubicBezTo>
                    <a:lnTo>
                      <a:pt x="11" y="785"/>
                    </a:lnTo>
                    <a:cubicBezTo>
                      <a:pt x="11" y="870"/>
                      <a:pt x="52" y="944"/>
                      <a:pt x="114" y="991"/>
                    </a:cubicBezTo>
                    <a:lnTo>
                      <a:pt x="114" y="991"/>
                    </a:lnTo>
                    <a:cubicBezTo>
                      <a:pt x="38" y="1068"/>
                      <a:pt x="0" y="1186"/>
                      <a:pt x="24" y="1308"/>
                    </a:cubicBezTo>
                    <a:lnTo>
                      <a:pt x="24" y="1308"/>
                    </a:lnTo>
                    <a:cubicBezTo>
                      <a:pt x="60" y="1494"/>
                      <a:pt x="227" y="1619"/>
                      <a:pt x="396" y="1587"/>
                    </a:cubicBezTo>
                    <a:lnTo>
                      <a:pt x="396" y="1587"/>
                    </a:lnTo>
                    <a:cubicBezTo>
                      <a:pt x="407" y="1585"/>
                      <a:pt x="417" y="1582"/>
                      <a:pt x="427" y="1578"/>
                    </a:cubicBezTo>
                    <a:lnTo>
                      <a:pt x="427" y="1578"/>
                    </a:lnTo>
                    <a:cubicBezTo>
                      <a:pt x="452" y="1588"/>
                      <a:pt x="478" y="1593"/>
                      <a:pt x="505" y="1593"/>
                    </a:cubicBezTo>
                    <a:lnTo>
                      <a:pt x="505" y="1593"/>
                    </a:lnTo>
                    <a:cubicBezTo>
                      <a:pt x="628" y="1593"/>
                      <a:pt x="728" y="1493"/>
                      <a:pt x="728" y="1370"/>
                    </a:cubicBezTo>
                    <a:lnTo>
                      <a:pt x="728" y="1370"/>
                    </a:lnTo>
                    <a:cubicBezTo>
                      <a:pt x="728" y="1311"/>
                      <a:pt x="705" y="1257"/>
                      <a:pt x="668" y="1218"/>
                    </a:cubicBezTo>
                    <a:lnTo>
                      <a:pt x="668" y="1218"/>
                    </a:lnTo>
                    <a:cubicBezTo>
                      <a:pt x="774" y="1141"/>
                      <a:pt x="846" y="990"/>
                      <a:pt x="846" y="8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09">
                <a:extLst>
                  <a:ext uri="{FF2B5EF4-FFF2-40B4-BE49-F238E27FC236}">
                    <a16:creationId xmlns:a16="http://schemas.microsoft.com/office/drawing/2014/main" id="{2D346B66-E52A-43C4-AA87-B38DBA580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17956" y="8292228"/>
                <a:ext cx="1076615" cy="2015905"/>
              </a:xfrm>
              <a:custGeom>
                <a:avLst/>
                <a:gdLst>
                  <a:gd name="T0" fmla="*/ 435 w 864"/>
                  <a:gd name="T1" fmla="*/ 1580 h 1620"/>
                  <a:gd name="T2" fmla="*/ 438 w 864"/>
                  <a:gd name="T3" fmla="*/ 1580 h 1620"/>
                  <a:gd name="T4" fmla="*/ 513 w 864"/>
                  <a:gd name="T5" fmla="*/ 1593 h 1620"/>
                  <a:gd name="T6" fmla="*/ 727 w 864"/>
                  <a:gd name="T7" fmla="*/ 1380 h 1620"/>
                  <a:gd name="T8" fmla="*/ 669 w 864"/>
                  <a:gd name="T9" fmla="*/ 1234 h 1620"/>
                  <a:gd name="T10" fmla="*/ 666 w 864"/>
                  <a:gd name="T11" fmla="*/ 1227 h 1620"/>
                  <a:gd name="T12" fmla="*/ 670 w 864"/>
                  <a:gd name="T13" fmla="*/ 1220 h 1620"/>
                  <a:gd name="T14" fmla="*/ 845 w 864"/>
                  <a:gd name="T15" fmla="*/ 827 h 1620"/>
                  <a:gd name="T16" fmla="*/ 616 w 864"/>
                  <a:gd name="T17" fmla="*/ 402 h 1620"/>
                  <a:gd name="T18" fmla="*/ 611 w 864"/>
                  <a:gd name="T19" fmla="*/ 392 h 1620"/>
                  <a:gd name="T20" fmla="*/ 615 w 864"/>
                  <a:gd name="T21" fmla="*/ 333 h 1620"/>
                  <a:gd name="T22" fmla="*/ 360 w 864"/>
                  <a:gd name="T23" fmla="*/ 19 h 1620"/>
                  <a:gd name="T24" fmla="*/ 105 w 864"/>
                  <a:gd name="T25" fmla="*/ 333 h 1620"/>
                  <a:gd name="T26" fmla="*/ 179 w 864"/>
                  <a:gd name="T27" fmla="*/ 554 h 1620"/>
                  <a:gd name="T28" fmla="*/ 181 w 864"/>
                  <a:gd name="T29" fmla="*/ 562 h 1620"/>
                  <a:gd name="T30" fmla="*/ 176 w 864"/>
                  <a:gd name="T31" fmla="*/ 569 h 1620"/>
                  <a:gd name="T32" fmla="*/ 29 w 864"/>
                  <a:gd name="T33" fmla="*/ 795 h 1620"/>
                  <a:gd name="T34" fmla="*/ 128 w 864"/>
                  <a:gd name="T35" fmla="*/ 994 h 1620"/>
                  <a:gd name="T36" fmla="*/ 131 w 864"/>
                  <a:gd name="T37" fmla="*/ 1001 h 1620"/>
                  <a:gd name="T38" fmla="*/ 129 w 864"/>
                  <a:gd name="T39" fmla="*/ 1008 h 1620"/>
                  <a:gd name="T40" fmla="*/ 41 w 864"/>
                  <a:gd name="T41" fmla="*/ 1316 h 1620"/>
                  <a:gd name="T42" fmla="*/ 403 w 864"/>
                  <a:gd name="T43" fmla="*/ 1587 h 1620"/>
                  <a:gd name="T44" fmla="*/ 433 w 864"/>
                  <a:gd name="T45" fmla="*/ 1580 h 1620"/>
                  <a:gd name="T46" fmla="*/ 513 w 864"/>
                  <a:gd name="T47" fmla="*/ 1612 h 1620"/>
                  <a:gd name="T48" fmla="*/ 435 w 864"/>
                  <a:gd name="T49" fmla="*/ 1598 h 1620"/>
                  <a:gd name="T50" fmla="*/ 406 w 864"/>
                  <a:gd name="T51" fmla="*/ 1606 h 1620"/>
                  <a:gd name="T52" fmla="*/ 350 w 864"/>
                  <a:gd name="T53" fmla="*/ 1611 h 1620"/>
                  <a:gd name="T54" fmla="*/ 22 w 864"/>
                  <a:gd name="T55" fmla="*/ 1320 h 1620"/>
                  <a:gd name="T56" fmla="*/ 109 w 864"/>
                  <a:gd name="T57" fmla="*/ 1003 h 1620"/>
                  <a:gd name="T58" fmla="*/ 10 w 864"/>
                  <a:gd name="T59" fmla="*/ 795 h 1620"/>
                  <a:gd name="T60" fmla="*/ 158 w 864"/>
                  <a:gd name="T61" fmla="*/ 557 h 1620"/>
                  <a:gd name="T62" fmla="*/ 87 w 864"/>
                  <a:gd name="T63" fmla="*/ 333 h 1620"/>
                  <a:gd name="T64" fmla="*/ 360 w 864"/>
                  <a:gd name="T65" fmla="*/ 0 h 1620"/>
                  <a:gd name="T66" fmla="*/ 634 w 864"/>
                  <a:gd name="T67" fmla="*/ 333 h 1620"/>
                  <a:gd name="T68" fmla="*/ 630 w 864"/>
                  <a:gd name="T69" fmla="*/ 388 h 1620"/>
                  <a:gd name="T70" fmla="*/ 863 w 864"/>
                  <a:gd name="T71" fmla="*/ 827 h 1620"/>
                  <a:gd name="T72" fmla="*/ 689 w 864"/>
                  <a:gd name="T73" fmla="*/ 1229 h 1620"/>
                  <a:gd name="T74" fmla="*/ 745 w 864"/>
                  <a:gd name="T75" fmla="*/ 1380 h 1620"/>
                  <a:gd name="T76" fmla="*/ 513 w 864"/>
                  <a:gd name="T77" fmla="*/ 1612 h 1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4" h="1620">
                    <a:moveTo>
                      <a:pt x="435" y="1580"/>
                    </a:moveTo>
                    <a:lnTo>
                      <a:pt x="435" y="1580"/>
                    </a:lnTo>
                    <a:cubicBezTo>
                      <a:pt x="436" y="1580"/>
                      <a:pt x="438" y="1580"/>
                      <a:pt x="438" y="1580"/>
                    </a:cubicBezTo>
                    <a:lnTo>
                      <a:pt x="438" y="1580"/>
                    </a:lnTo>
                    <a:cubicBezTo>
                      <a:pt x="463" y="1589"/>
                      <a:pt x="488" y="1593"/>
                      <a:pt x="513" y="1593"/>
                    </a:cubicBezTo>
                    <a:lnTo>
                      <a:pt x="513" y="1593"/>
                    </a:lnTo>
                    <a:cubicBezTo>
                      <a:pt x="631" y="1593"/>
                      <a:pt x="727" y="1498"/>
                      <a:pt x="727" y="1380"/>
                    </a:cubicBezTo>
                    <a:lnTo>
                      <a:pt x="727" y="1380"/>
                    </a:lnTo>
                    <a:cubicBezTo>
                      <a:pt x="727" y="1326"/>
                      <a:pt x="706" y="1274"/>
                      <a:pt x="669" y="1234"/>
                    </a:cubicBezTo>
                    <a:lnTo>
                      <a:pt x="669" y="1234"/>
                    </a:lnTo>
                    <a:cubicBezTo>
                      <a:pt x="667" y="1232"/>
                      <a:pt x="666" y="1230"/>
                      <a:pt x="666" y="1227"/>
                    </a:cubicBezTo>
                    <a:lnTo>
                      <a:pt x="666" y="1227"/>
                    </a:lnTo>
                    <a:cubicBezTo>
                      <a:pt x="666" y="1224"/>
                      <a:pt x="668" y="1222"/>
                      <a:pt x="670" y="1220"/>
                    </a:cubicBezTo>
                    <a:lnTo>
                      <a:pt x="670" y="1220"/>
                    </a:lnTo>
                    <a:cubicBezTo>
                      <a:pt x="778" y="1142"/>
                      <a:pt x="845" y="991"/>
                      <a:pt x="845" y="827"/>
                    </a:cubicBezTo>
                    <a:lnTo>
                      <a:pt x="845" y="827"/>
                    </a:lnTo>
                    <a:cubicBezTo>
                      <a:pt x="845" y="633"/>
                      <a:pt x="753" y="463"/>
                      <a:pt x="616" y="402"/>
                    </a:cubicBezTo>
                    <a:lnTo>
                      <a:pt x="616" y="402"/>
                    </a:lnTo>
                    <a:cubicBezTo>
                      <a:pt x="612" y="401"/>
                      <a:pt x="610" y="397"/>
                      <a:pt x="611" y="392"/>
                    </a:cubicBezTo>
                    <a:lnTo>
                      <a:pt x="611" y="392"/>
                    </a:lnTo>
                    <a:cubicBezTo>
                      <a:pt x="614" y="373"/>
                      <a:pt x="615" y="352"/>
                      <a:pt x="615" y="333"/>
                    </a:cubicBezTo>
                    <a:lnTo>
                      <a:pt x="615" y="333"/>
                    </a:lnTo>
                    <a:cubicBezTo>
                      <a:pt x="615" y="159"/>
                      <a:pt x="501" y="19"/>
                      <a:pt x="360" y="19"/>
                    </a:cubicBezTo>
                    <a:lnTo>
                      <a:pt x="360" y="19"/>
                    </a:lnTo>
                    <a:cubicBezTo>
                      <a:pt x="219" y="19"/>
                      <a:pt x="105" y="159"/>
                      <a:pt x="105" y="333"/>
                    </a:cubicBezTo>
                    <a:lnTo>
                      <a:pt x="105" y="333"/>
                    </a:lnTo>
                    <a:cubicBezTo>
                      <a:pt x="105" y="416"/>
                      <a:pt x="131" y="495"/>
                      <a:pt x="179" y="554"/>
                    </a:cubicBezTo>
                    <a:lnTo>
                      <a:pt x="179" y="554"/>
                    </a:lnTo>
                    <a:cubicBezTo>
                      <a:pt x="181" y="557"/>
                      <a:pt x="182" y="559"/>
                      <a:pt x="181" y="562"/>
                    </a:cubicBezTo>
                    <a:lnTo>
                      <a:pt x="181" y="562"/>
                    </a:lnTo>
                    <a:cubicBezTo>
                      <a:pt x="180" y="565"/>
                      <a:pt x="178" y="567"/>
                      <a:pt x="176" y="569"/>
                    </a:cubicBezTo>
                    <a:lnTo>
                      <a:pt x="176" y="569"/>
                    </a:lnTo>
                    <a:cubicBezTo>
                      <a:pt x="86" y="608"/>
                      <a:pt x="29" y="697"/>
                      <a:pt x="29" y="795"/>
                    </a:cubicBezTo>
                    <a:lnTo>
                      <a:pt x="29" y="795"/>
                    </a:lnTo>
                    <a:cubicBezTo>
                      <a:pt x="29" y="874"/>
                      <a:pt x="65" y="947"/>
                      <a:pt x="128" y="994"/>
                    </a:cubicBezTo>
                    <a:lnTo>
                      <a:pt x="128" y="994"/>
                    </a:lnTo>
                    <a:cubicBezTo>
                      <a:pt x="130" y="996"/>
                      <a:pt x="131" y="999"/>
                      <a:pt x="131" y="1001"/>
                    </a:cubicBezTo>
                    <a:lnTo>
                      <a:pt x="131" y="1001"/>
                    </a:lnTo>
                    <a:cubicBezTo>
                      <a:pt x="132" y="1004"/>
                      <a:pt x="131" y="1006"/>
                      <a:pt x="129" y="1008"/>
                    </a:cubicBezTo>
                    <a:lnTo>
                      <a:pt x="129" y="1008"/>
                    </a:lnTo>
                    <a:cubicBezTo>
                      <a:pt x="52" y="1086"/>
                      <a:pt x="19" y="1201"/>
                      <a:pt x="41" y="1316"/>
                    </a:cubicBezTo>
                    <a:lnTo>
                      <a:pt x="41" y="1316"/>
                    </a:lnTo>
                    <a:cubicBezTo>
                      <a:pt x="76" y="1497"/>
                      <a:pt x="238" y="1619"/>
                      <a:pt x="403" y="1587"/>
                    </a:cubicBezTo>
                    <a:lnTo>
                      <a:pt x="403" y="1587"/>
                    </a:lnTo>
                    <a:cubicBezTo>
                      <a:pt x="413" y="1586"/>
                      <a:pt x="423" y="1583"/>
                      <a:pt x="433" y="1580"/>
                    </a:cubicBezTo>
                    <a:lnTo>
                      <a:pt x="433" y="1580"/>
                    </a:lnTo>
                    <a:cubicBezTo>
                      <a:pt x="434" y="1580"/>
                      <a:pt x="435" y="1580"/>
                      <a:pt x="435" y="1580"/>
                    </a:cubicBezTo>
                    <a:close/>
                    <a:moveTo>
                      <a:pt x="513" y="1612"/>
                    </a:moveTo>
                    <a:lnTo>
                      <a:pt x="513" y="1612"/>
                    </a:lnTo>
                    <a:cubicBezTo>
                      <a:pt x="487" y="1612"/>
                      <a:pt x="460" y="1608"/>
                      <a:pt x="435" y="1598"/>
                    </a:cubicBezTo>
                    <a:lnTo>
                      <a:pt x="435" y="1598"/>
                    </a:lnTo>
                    <a:cubicBezTo>
                      <a:pt x="425" y="1601"/>
                      <a:pt x="416" y="1604"/>
                      <a:pt x="406" y="1606"/>
                    </a:cubicBezTo>
                    <a:lnTo>
                      <a:pt x="406" y="1606"/>
                    </a:lnTo>
                    <a:cubicBezTo>
                      <a:pt x="388" y="1609"/>
                      <a:pt x="369" y="1611"/>
                      <a:pt x="350" y="1611"/>
                    </a:cubicBezTo>
                    <a:lnTo>
                      <a:pt x="350" y="1611"/>
                    </a:lnTo>
                    <a:cubicBezTo>
                      <a:pt x="196" y="1611"/>
                      <a:pt x="56" y="1490"/>
                      <a:pt x="22" y="1320"/>
                    </a:cubicBezTo>
                    <a:lnTo>
                      <a:pt x="22" y="1320"/>
                    </a:lnTo>
                    <a:cubicBezTo>
                      <a:pt x="0" y="1202"/>
                      <a:pt x="32" y="1085"/>
                      <a:pt x="109" y="1003"/>
                    </a:cubicBezTo>
                    <a:lnTo>
                      <a:pt x="109" y="1003"/>
                    </a:lnTo>
                    <a:cubicBezTo>
                      <a:pt x="46" y="952"/>
                      <a:pt x="10" y="877"/>
                      <a:pt x="10" y="795"/>
                    </a:cubicBezTo>
                    <a:lnTo>
                      <a:pt x="10" y="795"/>
                    </a:lnTo>
                    <a:cubicBezTo>
                      <a:pt x="10" y="695"/>
                      <a:pt x="68" y="602"/>
                      <a:pt x="158" y="557"/>
                    </a:cubicBezTo>
                    <a:lnTo>
                      <a:pt x="158" y="557"/>
                    </a:lnTo>
                    <a:cubicBezTo>
                      <a:pt x="112" y="496"/>
                      <a:pt x="87" y="416"/>
                      <a:pt x="87" y="333"/>
                    </a:cubicBezTo>
                    <a:lnTo>
                      <a:pt x="87" y="333"/>
                    </a:lnTo>
                    <a:cubicBezTo>
                      <a:pt x="87" y="150"/>
                      <a:pt x="209" y="0"/>
                      <a:pt x="360" y="0"/>
                    </a:cubicBezTo>
                    <a:lnTo>
                      <a:pt x="360" y="0"/>
                    </a:lnTo>
                    <a:cubicBezTo>
                      <a:pt x="511" y="0"/>
                      <a:pt x="634" y="150"/>
                      <a:pt x="634" y="333"/>
                    </a:cubicBezTo>
                    <a:lnTo>
                      <a:pt x="634" y="333"/>
                    </a:lnTo>
                    <a:cubicBezTo>
                      <a:pt x="634" y="351"/>
                      <a:pt x="632" y="370"/>
                      <a:pt x="630" y="388"/>
                    </a:cubicBezTo>
                    <a:lnTo>
                      <a:pt x="630" y="388"/>
                    </a:lnTo>
                    <a:cubicBezTo>
                      <a:pt x="770" y="454"/>
                      <a:pt x="863" y="629"/>
                      <a:pt x="863" y="827"/>
                    </a:cubicBezTo>
                    <a:lnTo>
                      <a:pt x="863" y="827"/>
                    </a:lnTo>
                    <a:cubicBezTo>
                      <a:pt x="863" y="993"/>
                      <a:pt x="797" y="1146"/>
                      <a:pt x="689" y="1229"/>
                    </a:cubicBezTo>
                    <a:lnTo>
                      <a:pt x="689" y="1229"/>
                    </a:lnTo>
                    <a:cubicBezTo>
                      <a:pt x="725" y="1271"/>
                      <a:pt x="745" y="1324"/>
                      <a:pt x="745" y="1380"/>
                    </a:cubicBezTo>
                    <a:lnTo>
                      <a:pt x="745" y="1380"/>
                    </a:lnTo>
                    <a:cubicBezTo>
                      <a:pt x="745" y="1508"/>
                      <a:pt x="641" y="1612"/>
                      <a:pt x="513" y="16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10">
                <a:extLst>
                  <a:ext uri="{FF2B5EF4-FFF2-40B4-BE49-F238E27FC236}">
                    <a16:creationId xmlns:a16="http://schemas.microsoft.com/office/drawing/2014/main" id="{DD11F7FF-7392-4038-A509-25C9E01DEF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5419" y="8896450"/>
                <a:ext cx="263661" cy="2307033"/>
              </a:xfrm>
              <a:custGeom>
                <a:avLst/>
                <a:gdLst>
                  <a:gd name="T0" fmla="*/ 207 w 211"/>
                  <a:gd name="T1" fmla="*/ 440 h 1852"/>
                  <a:gd name="T2" fmla="*/ 207 w 211"/>
                  <a:gd name="T3" fmla="*/ 440 h 1852"/>
                  <a:gd name="T4" fmla="*/ 206 w 211"/>
                  <a:gd name="T5" fmla="*/ 427 h 1852"/>
                  <a:gd name="T6" fmla="*/ 206 w 211"/>
                  <a:gd name="T7" fmla="*/ 427 h 1852"/>
                  <a:gd name="T8" fmla="*/ 193 w 211"/>
                  <a:gd name="T9" fmla="*/ 429 h 1852"/>
                  <a:gd name="T10" fmla="*/ 120 w 211"/>
                  <a:gd name="T11" fmla="*/ 527 h 1852"/>
                  <a:gd name="T12" fmla="*/ 120 w 211"/>
                  <a:gd name="T13" fmla="*/ 9 h 1852"/>
                  <a:gd name="T14" fmla="*/ 120 w 211"/>
                  <a:gd name="T15" fmla="*/ 9 h 1852"/>
                  <a:gd name="T16" fmla="*/ 110 w 211"/>
                  <a:gd name="T17" fmla="*/ 0 h 1852"/>
                  <a:gd name="T18" fmla="*/ 110 w 211"/>
                  <a:gd name="T19" fmla="*/ 0 h 1852"/>
                  <a:gd name="T20" fmla="*/ 102 w 211"/>
                  <a:gd name="T21" fmla="*/ 9 h 1852"/>
                  <a:gd name="T22" fmla="*/ 102 w 211"/>
                  <a:gd name="T23" fmla="*/ 683 h 1852"/>
                  <a:gd name="T24" fmla="*/ 18 w 211"/>
                  <a:gd name="T25" fmla="*/ 570 h 1852"/>
                  <a:gd name="T26" fmla="*/ 18 w 211"/>
                  <a:gd name="T27" fmla="*/ 570 h 1852"/>
                  <a:gd name="T28" fmla="*/ 5 w 211"/>
                  <a:gd name="T29" fmla="*/ 568 h 1852"/>
                  <a:gd name="T30" fmla="*/ 5 w 211"/>
                  <a:gd name="T31" fmla="*/ 568 h 1852"/>
                  <a:gd name="T32" fmla="*/ 4 w 211"/>
                  <a:gd name="T33" fmla="*/ 581 h 1852"/>
                  <a:gd name="T34" fmla="*/ 101 w 211"/>
                  <a:gd name="T35" fmla="*/ 713 h 1852"/>
                  <a:gd name="T36" fmla="*/ 101 w 211"/>
                  <a:gd name="T37" fmla="*/ 713 h 1852"/>
                  <a:gd name="T38" fmla="*/ 102 w 211"/>
                  <a:gd name="T39" fmla="*/ 714 h 1852"/>
                  <a:gd name="T40" fmla="*/ 102 w 211"/>
                  <a:gd name="T41" fmla="*/ 1841 h 1852"/>
                  <a:gd name="T42" fmla="*/ 102 w 211"/>
                  <a:gd name="T43" fmla="*/ 1841 h 1852"/>
                  <a:gd name="T44" fmla="*/ 110 w 211"/>
                  <a:gd name="T45" fmla="*/ 1851 h 1852"/>
                  <a:gd name="T46" fmla="*/ 110 w 211"/>
                  <a:gd name="T47" fmla="*/ 1851 h 1852"/>
                  <a:gd name="T48" fmla="*/ 120 w 211"/>
                  <a:gd name="T49" fmla="*/ 1841 h 1852"/>
                  <a:gd name="T50" fmla="*/ 120 w 211"/>
                  <a:gd name="T51" fmla="*/ 937 h 1852"/>
                  <a:gd name="T52" fmla="*/ 120 w 211"/>
                  <a:gd name="T53" fmla="*/ 937 h 1852"/>
                  <a:gd name="T54" fmla="*/ 121 w 211"/>
                  <a:gd name="T55" fmla="*/ 934 h 1852"/>
                  <a:gd name="T56" fmla="*/ 190 w 211"/>
                  <a:gd name="T57" fmla="*/ 804 h 1852"/>
                  <a:gd name="T58" fmla="*/ 190 w 211"/>
                  <a:gd name="T59" fmla="*/ 804 h 1852"/>
                  <a:gd name="T60" fmla="*/ 186 w 211"/>
                  <a:gd name="T61" fmla="*/ 791 h 1852"/>
                  <a:gd name="T62" fmla="*/ 186 w 211"/>
                  <a:gd name="T63" fmla="*/ 791 h 1852"/>
                  <a:gd name="T64" fmla="*/ 173 w 211"/>
                  <a:gd name="T65" fmla="*/ 796 h 1852"/>
                  <a:gd name="T66" fmla="*/ 120 w 211"/>
                  <a:gd name="T67" fmla="*/ 898 h 1852"/>
                  <a:gd name="T68" fmla="*/ 120 w 211"/>
                  <a:gd name="T69" fmla="*/ 558 h 1852"/>
                  <a:gd name="T70" fmla="*/ 207 w 211"/>
                  <a:gd name="T71" fmla="*/ 440 h 1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1" h="1852">
                    <a:moveTo>
                      <a:pt x="207" y="440"/>
                    </a:moveTo>
                    <a:lnTo>
                      <a:pt x="207" y="440"/>
                    </a:lnTo>
                    <a:cubicBezTo>
                      <a:pt x="210" y="436"/>
                      <a:pt x="210" y="430"/>
                      <a:pt x="206" y="427"/>
                    </a:cubicBezTo>
                    <a:lnTo>
                      <a:pt x="206" y="427"/>
                    </a:lnTo>
                    <a:cubicBezTo>
                      <a:pt x="202" y="424"/>
                      <a:pt x="196" y="425"/>
                      <a:pt x="193" y="429"/>
                    </a:cubicBezTo>
                    <a:lnTo>
                      <a:pt x="120" y="527"/>
                    </a:lnTo>
                    <a:lnTo>
                      <a:pt x="120" y="9"/>
                    </a:lnTo>
                    <a:lnTo>
                      <a:pt x="120" y="9"/>
                    </a:lnTo>
                    <a:cubicBezTo>
                      <a:pt x="120" y="4"/>
                      <a:pt x="115" y="0"/>
                      <a:pt x="110" y="0"/>
                    </a:cubicBezTo>
                    <a:lnTo>
                      <a:pt x="110" y="0"/>
                    </a:lnTo>
                    <a:cubicBezTo>
                      <a:pt x="106" y="0"/>
                      <a:pt x="102" y="4"/>
                      <a:pt x="102" y="9"/>
                    </a:cubicBezTo>
                    <a:lnTo>
                      <a:pt x="102" y="683"/>
                    </a:lnTo>
                    <a:lnTo>
                      <a:pt x="18" y="570"/>
                    </a:lnTo>
                    <a:lnTo>
                      <a:pt x="18" y="570"/>
                    </a:lnTo>
                    <a:cubicBezTo>
                      <a:pt x="15" y="566"/>
                      <a:pt x="9" y="565"/>
                      <a:pt x="5" y="568"/>
                    </a:cubicBezTo>
                    <a:lnTo>
                      <a:pt x="5" y="568"/>
                    </a:lnTo>
                    <a:cubicBezTo>
                      <a:pt x="1" y="571"/>
                      <a:pt x="0" y="577"/>
                      <a:pt x="4" y="581"/>
                    </a:cubicBezTo>
                    <a:lnTo>
                      <a:pt x="101" y="713"/>
                    </a:lnTo>
                    <a:lnTo>
                      <a:pt x="101" y="713"/>
                    </a:lnTo>
                    <a:cubicBezTo>
                      <a:pt x="101" y="713"/>
                      <a:pt x="102" y="713"/>
                      <a:pt x="102" y="714"/>
                    </a:cubicBezTo>
                    <a:lnTo>
                      <a:pt x="102" y="1841"/>
                    </a:lnTo>
                    <a:lnTo>
                      <a:pt x="102" y="1841"/>
                    </a:lnTo>
                    <a:cubicBezTo>
                      <a:pt x="102" y="1846"/>
                      <a:pt x="106" y="1851"/>
                      <a:pt x="110" y="1851"/>
                    </a:cubicBezTo>
                    <a:lnTo>
                      <a:pt x="110" y="1851"/>
                    </a:lnTo>
                    <a:cubicBezTo>
                      <a:pt x="115" y="1851"/>
                      <a:pt x="120" y="1846"/>
                      <a:pt x="120" y="1841"/>
                    </a:cubicBezTo>
                    <a:lnTo>
                      <a:pt x="120" y="937"/>
                    </a:lnTo>
                    <a:lnTo>
                      <a:pt x="120" y="937"/>
                    </a:lnTo>
                    <a:cubicBezTo>
                      <a:pt x="120" y="936"/>
                      <a:pt x="121" y="936"/>
                      <a:pt x="121" y="934"/>
                    </a:cubicBezTo>
                    <a:lnTo>
                      <a:pt x="190" y="804"/>
                    </a:lnTo>
                    <a:lnTo>
                      <a:pt x="190" y="804"/>
                    </a:lnTo>
                    <a:cubicBezTo>
                      <a:pt x="192" y="800"/>
                      <a:pt x="190" y="794"/>
                      <a:pt x="186" y="791"/>
                    </a:cubicBezTo>
                    <a:lnTo>
                      <a:pt x="186" y="791"/>
                    </a:lnTo>
                    <a:cubicBezTo>
                      <a:pt x="182" y="790"/>
                      <a:pt x="176" y="791"/>
                      <a:pt x="173" y="796"/>
                    </a:cubicBezTo>
                    <a:lnTo>
                      <a:pt x="120" y="898"/>
                    </a:lnTo>
                    <a:lnTo>
                      <a:pt x="120" y="558"/>
                    </a:lnTo>
                    <a:lnTo>
                      <a:pt x="207" y="44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7" name="Grupo 316">
              <a:extLst>
                <a:ext uri="{FF2B5EF4-FFF2-40B4-BE49-F238E27FC236}">
                  <a16:creationId xmlns:a16="http://schemas.microsoft.com/office/drawing/2014/main" id="{A5A16BBE-5D66-466A-8960-FED284651426}"/>
                </a:ext>
              </a:extLst>
            </p:cNvPr>
            <p:cNvGrpSpPr/>
            <p:nvPr/>
          </p:nvGrpSpPr>
          <p:grpSpPr>
            <a:xfrm>
              <a:off x="9856302" y="5787449"/>
              <a:ext cx="3755192" cy="6564056"/>
              <a:chOff x="9856302" y="5787449"/>
              <a:chExt cx="3755192" cy="6564056"/>
            </a:xfrm>
          </p:grpSpPr>
          <p:grpSp>
            <p:nvGrpSpPr>
              <p:cNvPr id="316" name="Grupo 315">
                <a:extLst>
                  <a:ext uri="{FF2B5EF4-FFF2-40B4-BE49-F238E27FC236}">
                    <a16:creationId xmlns:a16="http://schemas.microsoft.com/office/drawing/2014/main" id="{A4844975-2593-46C9-BC10-92E67AA0F67F}"/>
                  </a:ext>
                </a:extLst>
              </p:cNvPr>
              <p:cNvGrpSpPr/>
              <p:nvPr/>
            </p:nvGrpSpPr>
            <p:grpSpPr>
              <a:xfrm>
                <a:off x="9856302" y="8764620"/>
                <a:ext cx="887880" cy="1527693"/>
                <a:chOff x="9856302" y="8764620"/>
                <a:chExt cx="887880" cy="1527693"/>
              </a:xfrm>
            </p:grpSpPr>
            <p:sp>
              <p:nvSpPr>
                <p:cNvPr id="313" name="Freeform 111">
                  <a:extLst>
                    <a:ext uri="{FF2B5EF4-FFF2-40B4-BE49-F238E27FC236}">
                      <a16:creationId xmlns:a16="http://schemas.microsoft.com/office/drawing/2014/main" id="{69E6CC19-6792-4D75-9FE6-2B8D7C560FC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72786" y="9621900"/>
                  <a:ext cx="846260" cy="670413"/>
                </a:xfrm>
                <a:custGeom>
                  <a:avLst/>
                  <a:gdLst>
                    <a:gd name="T0" fmla="*/ 313 w 677"/>
                    <a:gd name="T1" fmla="*/ 513 h 539"/>
                    <a:gd name="T2" fmla="*/ 273 w 677"/>
                    <a:gd name="T3" fmla="*/ 507 h 539"/>
                    <a:gd name="T4" fmla="*/ 273 w 677"/>
                    <a:gd name="T5" fmla="*/ 507 h 539"/>
                    <a:gd name="T6" fmla="*/ 25 w 677"/>
                    <a:gd name="T7" fmla="*/ 168 h 539"/>
                    <a:gd name="T8" fmla="*/ 49 w 677"/>
                    <a:gd name="T9" fmla="*/ 15 h 539"/>
                    <a:gd name="T10" fmla="*/ 49 w 677"/>
                    <a:gd name="T11" fmla="*/ 15 h 539"/>
                    <a:gd name="T12" fmla="*/ 67 w 677"/>
                    <a:gd name="T13" fmla="*/ 1 h 539"/>
                    <a:gd name="T14" fmla="*/ 655 w 677"/>
                    <a:gd name="T15" fmla="*/ 91 h 539"/>
                    <a:gd name="T16" fmla="*/ 655 w 677"/>
                    <a:gd name="T17" fmla="*/ 91 h 539"/>
                    <a:gd name="T18" fmla="*/ 674 w 677"/>
                    <a:gd name="T19" fmla="*/ 119 h 539"/>
                    <a:gd name="T20" fmla="*/ 651 w 677"/>
                    <a:gd name="T21" fmla="*/ 265 h 539"/>
                    <a:gd name="T22" fmla="*/ 651 w 677"/>
                    <a:gd name="T23" fmla="*/ 265 h 539"/>
                    <a:gd name="T24" fmla="*/ 313 w 677"/>
                    <a:gd name="T25" fmla="*/ 513 h 5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677" h="539">
                      <a:moveTo>
                        <a:pt x="313" y="513"/>
                      </a:moveTo>
                      <a:lnTo>
                        <a:pt x="273" y="507"/>
                      </a:lnTo>
                      <a:lnTo>
                        <a:pt x="273" y="507"/>
                      </a:lnTo>
                      <a:cubicBezTo>
                        <a:pt x="111" y="482"/>
                        <a:pt x="0" y="330"/>
                        <a:pt x="25" y="168"/>
                      </a:cubicBezTo>
                      <a:lnTo>
                        <a:pt x="49" y="15"/>
                      </a:lnTo>
                      <a:lnTo>
                        <a:pt x="49" y="15"/>
                      </a:lnTo>
                      <a:cubicBezTo>
                        <a:pt x="50" y="6"/>
                        <a:pt x="59" y="0"/>
                        <a:pt x="67" y="1"/>
                      </a:cubicBezTo>
                      <a:lnTo>
                        <a:pt x="655" y="91"/>
                      </a:lnTo>
                      <a:lnTo>
                        <a:pt x="655" y="91"/>
                      </a:lnTo>
                      <a:cubicBezTo>
                        <a:pt x="667" y="94"/>
                        <a:pt x="676" y="105"/>
                        <a:pt x="674" y="119"/>
                      </a:cubicBezTo>
                      <a:lnTo>
                        <a:pt x="651" y="265"/>
                      </a:lnTo>
                      <a:lnTo>
                        <a:pt x="651" y="265"/>
                      </a:lnTo>
                      <a:cubicBezTo>
                        <a:pt x="627" y="427"/>
                        <a:pt x="475" y="538"/>
                        <a:pt x="313" y="513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4" name="Freeform 112">
                  <a:extLst>
                    <a:ext uri="{FF2B5EF4-FFF2-40B4-BE49-F238E27FC236}">
                      <a16:creationId xmlns:a16="http://schemas.microsoft.com/office/drawing/2014/main" id="{55C22868-E38E-4663-AE46-FCB2B1A9E0C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56302" y="9605416"/>
                  <a:ext cx="879231" cy="681404"/>
                </a:xfrm>
                <a:custGeom>
                  <a:avLst/>
                  <a:gdLst>
                    <a:gd name="T0" fmla="*/ 306 w 704"/>
                    <a:gd name="T1" fmla="*/ 518 h 545"/>
                    <a:gd name="T2" fmla="*/ 306 w 704"/>
                    <a:gd name="T3" fmla="*/ 518 h 545"/>
                    <a:gd name="T4" fmla="*/ 661 w 704"/>
                    <a:gd name="T5" fmla="*/ 258 h 545"/>
                    <a:gd name="T6" fmla="*/ 683 w 704"/>
                    <a:gd name="T7" fmla="*/ 115 h 545"/>
                    <a:gd name="T8" fmla="*/ 68 w 704"/>
                    <a:gd name="T9" fmla="*/ 21 h 545"/>
                    <a:gd name="T10" fmla="*/ 46 w 704"/>
                    <a:gd name="T11" fmla="*/ 163 h 545"/>
                    <a:gd name="T12" fmla="*/ 46 w 704"/>
                    <a:gd name="T13" fmla="*/ 163 h 545"/>
                    <a:gd name="T14" fmla="*/ 306 w 704"/>
                    <a:gd name="T15" fmla="*/ 518 h 545"/>
                    <a:gd name="T16" fmla="*/ 353 w 704"/>
                    <a:gd name="T17" fmla="*/ 540 h 545"/>
                    <a:gd name="T18" fmla="*/ 353 w 704"/>
                    <a:gd name="T19" fmla="*/ 540 h 545"/>
                    <a:gd name="T20" fmla="*/ 303 w 704"/>
                    <a:gd name="T21" fmla="*/ 536 h 545"/>
                    <a:gd name="T22" fmla="*/ 303 w 704"/>
                    <a:gd name="T23" fmla="*/ 536 h 545"/>
                    <a:gd name="T24" fmla="*/ 303 w 704"/>
                    <a:gd name="T25" fmla="*/ 536 h 545"/>
                    <a:gd name="T26" fmla="*/ 27 w 704"/>
                    <a:gd name="T27" fmla="*/ 161 h 545"/>
                    <a:gd name="T28" fmla="*/ 51 w 704"/>
                    <a:gd name="T29" fmla="*/ 9 h 545"/>
                    <a:gd name="T30" fmla="*/ 51 w 704"/>
                    <a:gd name="T31" fmla="*/ 9 h 545"/>
                    <a:gd name="T32" fmla="*/ 62 w 704"/>
                    <a:gd name="T33" fmla="*/ 1 h 545"/>
                    <a:gd name="T34" fmla="*/ 695 w 704"/>
                    <a:gd name="T35" fmla="*/ 99 h 545"/>
                    <a:gd name="T36" fmla="*/ 695 w 704"/>
                    <a:gd name="T37" fmla="*/ 99 h 545"/>
                    <a:gd name="T38" fmla="*/ 701 w 704"/>
                    <a:gd name="T39" fmla="*/ 102 h 545"/>
                    <a:gd name="T40" fmla="*/ 701 w 704"/>
                    <a:gd name="T41" fmla="*/ 102 h 545"/>
                    <a:gd name="T42" fmla="*/ 702 w 704"/>
                    <a:gd name="T43" fmla="*/ 109 h 545"/>
                    <a:gd name="T44" fmla="*/ 679 w 704"/>
                    <a:gd name="T45" fmla="*/ 260 h 545"/>
                    <a:gd name="T46" fmla="*/ 679 w 704"/>
                    <a:gd name="T47" fmla="*/ 260 h 545"/>
                    <a:gd name="T48" fmla="*/ 353 w 704"/>
                    <a:gd name="T49" fmla="*/ 540 h 54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704" h="545">
                      <a:moveTo>
                        <a:pt x="306" y="518"/>
                      </a:moveTo>
                      <a:lnTo>
                        <a:pt x="306" y="518"/>
                      </a:lnTo>
                      <a:cubicBezTo>
                        <a:pt x="476" y="544"/>
                        <a:pt x="635" y="427"/>
                        <a:pt x="661" y="258"/>
                      </a:cubicBezTo>
                      <a:lnTo>
                        <a:pt x="683" y="115"/>
                      </a:lnTo>
                      <a:lnTo>
                        <a:pt x="68" y="21"/>
                      </a:lnTo>
                      <a:lnTo>
                        <a:pt x="46" y="163"/>
                      </a:lnTo>
                      <a:lnTo>
                        <a:pt x="46" y="163"/>
                      </a:lnTo>
                      <a:cubicBezTo>
                        <a:pt x="20" y="332"/>
                        <a:pt x="136" y="491"/>
                        <a:pt x="306" y="518"/>
                      </a:cubicBezTo>
                      <a:close/>
                      <a:moveTo>
                        <a:pt x="353" y="540"/>
                      </a:moveTo>
                      <a:lnTo>
                        <a:pt x="353" y="540"/>
                      </a:lnTo>
                      <a:cubicBezTo>
                        <a:pt x="337" y="540"/>
                        <a:pt x="320" y="539"/>
                        <a:pt x="303" y="536"/>
                      </a:cubicBezTo>
                      <a:lnTo>
                        <a:pt x="303" y="536"/>
                      </a:lnTo>
                      <a:lnTo>
                        <a:pt x="303" y="536"/>
                      </a:lnTo>
                      <a:cubicBezTo>
                        <a:pt x="123" y="508"/>
                        <a:pt x="0" y="340"/>
                        <a:pt x="27" y="161"/>
                      </a:cubicBezTo>
                      <a:lnTo>
                        <a:pt x="51" y="9"/>
                      </a:lnTo>
                      <a:lnTo>
                        <a:pt x="51" y="9"/>
                      </a:lnTo>
                      <a:cubicBezTo>
                        <a:pt x="52" y="4"/>
                        <a:pt x="57" y="0"/>
                        <a:pt x="62" y="1"/>
                      </a:cubicBezTo>
                      <a:lnTo>
                        <a:pt x="695" y="99"/>
                      </a:lnTo>
                      <a:lnTo>
                        <a:pt x="695" y="99"/>
                      </a:lnTo>
                      <a:cubicBezTo>
                        <a:pt x="697" y="99"/>
                        <a:pt x="699" y="100"/>
                        <a:pt x="701" y="102"/>
                      </a:cubicBezTo>
                      <a:lnTo>
                        <a:pt x="701" y="102"/>
                      </a:lnTo>
                      <a:cubicBezTo>
                        <a:pt x="702" y="104"/>
                        <a:pt x="703" y="107"/>
                        <a:pt x="702" y="109"/>
                      </a:cubicBezTo>
                      <a:lnTo>
                        <a:pt x="679" y="260"/>
                      </a:lnTo>
                      <a:lnTo>
                        <a:pt x="679" y="260"/>
                      </a:lnTo>
                      <a:cubicBezTo>
                        <a:pt x="654" y="423"/>
                        <a:pt x="513" y="540"/>
                        <a:pt x="353" y="5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5" name="Freeform 113">
                  <a:extLst>
                    <a:ext uri="{FF2B5EF4-FFF2-40B4-BE49-F238E27FC236}">
                      <a16:creationId xmlns:a16="http://schemas.microsoft.com/office/drawing/2014/main" id="{15D7D5BC-938E-438A-92A8-3DC92B5065D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35595" y="8764620"/>
                  <a:ext cx="708587" cy="966757"/>
                </a:xfrm>
                <a:custGeom>
                  <a:avLst/>
                  <a:gdLst>
                    <a:gd name="T0" fmla="*/ 465 w 568"/>
                    <a:gd name="T1" fmla="*/ 773 h 774"/>
                    <a:gd name="T2" fmla="*/ 465 w 568"/>
                    <a:gd name="T3" fmla="*/ 773 h 774"/>
                    <a:gd name="T4" fmla="*/ 463 w 568"/>
                    <a:gd name="T5" fmla="*/ 773 h 774"/>
                    <a:gd name="T6" fmla="*/ 463 w 568"/>
                    <a:gd name="T7" fmla="*/ 773 h 774"/>
                    <a:gd name="T8" fmla="*/ 456 w 568"/>
                    <a:gd name="T9" fmla="*/ 762 h 774"/>
                    <a:gd name="T10" fmla="*/ 528 w 568"/>
                    <a:gd name="T11" fmla="*/ 291 h 774"/>
                    <a:gd name="T12" fmla="*/ 528 w 568"/>
                    <a:gd name="T13" fmla="*/ 291 h 774"/>
                    <a:gd name="T14" fmla="*/ 343 w 568"/>
                    <a:gd name="T15" fmla="*/ 39 h 774"/>
                    <a:gd name="T16" fmla="*/ 343 w 568"/>
                    <a:gd name="T17" fmla="*/ 39 h 774"/>
                    <a:gd name="T18" fmla="*/ 92 w 568"/>
                    <a:gd name="T19" fmla="*/ 223 h 774"/>
                    <a:gd name="T20" fmla="*/ 20 w 568"/>
                    <a:gd name="T21" fmla="*/ 693 h 774"/>
                    <a:gd name="T22" fmla="*/ 20 w 568"/>
                    <a:gd name="T23" fmla="*/ 693 h 774"/>
                    <a:gd name="T24" fmla="*/ 9 w 568"/>
                    <a:gd name="T25" fmla="*/ 701 h 774"/>
                    <a:gd name="T26" fmla="*/ 9 w 568"/>
                    <a:gd name="T27" fmla="*/ 701 h 774"/>
                    <a:gd name="T28" fmla="*/ 1 w 568"/>
                    <a:gd name="T29" fmla="*/ 690 h 774"/>
                    <a:gd name="T30" fmla="*/ 73 w 568"/>
                    <a:gd name="T31" fmla="*/ 221 h 774"/>
                    <a:gd name="T32" fmla="*/ 73 w 568"/>
                    <a:gd name="T33" fmla="*/ 221 h 774"/>
                    <a:gd name="T34" fmla="*/ 347 w 568"/>
                    <a:gd name="T35" fmla="*/ 20 h 774"/>
                    <a:gd name="T36" fmla="*/ 347 w 568"/>
                    <a:gd name="T37" fmla="*/ 20 h 774"/>
                    <a:gd name="T38" fmla="*/ 547 w 568"/>
                    <a:gd name="T39" fmla="*/ 294 h 774"/>
                    <a:gd name="T40" fmla="*/ 474 w 568"/>
                    <a:gd name="T41" fmla="*/ 765 h 774"/>
                    <a:gd name="T42" fmla="*/ 474 w 568"/>
                    <a:gd name="T43" fmla="*/ 765 h 774"/>
                    <a:gd name="T44" fmla="*/ 465 w 568"/>
                    <a:gd name="T45" fmla="*/ 773 h 7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568" h="774">
                      <a:moveTo>
                        <a:pt x="465" y="773"/>
                      </a:moveTo>
                      <a:lnTo>
                        <a:pt x="465" y="773"/>
                      </a:lnTo>
                      <a:cubicBezTo>
                        <a:pt x="465" y="773"/>
                        <a:pt x="464" y="773"/>
                        <a:pt x="463" y="773"/>
                      </a:cubicBezTo>
                      <a:lnTo>
                        <a:pt x="463" y="773"/>
                      </a:lnTo>
                      <a:cubicBezTo>
                        <a:pt x="458" y="772"/>
                        <a:pt x="455" y="767"/>
                        <a:pt x="456" y="762"/>
                      </a:cubicBezTo>
                      <a:lnTo>
                        <a:pt x="528" y="291"/>
                      </a:lnTo>
                      <a:lnTo>
                        <a:pt x="528" y="291"/>
                      </a:lnTo>
                      <a:cubicBezTo>
                        <a:pt x="547" y="170"/>
                        <a:pt x="464" y="57"/>
                        <a:pt x="343" y="39"/>
                      </a:cubicBezTo>
                      <a:lnTo>
                        <a:pt x="343" y="39"/>
                      </a:lnTo>
                      <a:cubicBezTo>
                        <a:pt x="223" y="20"/>
                        <a:pt x="110" y="103"/>
                        <a:pt x="92" y="223"/>
                      </a:cubicBezTo>
                      <a:lnTo>
                        <a:pt x="20" y="693"/>
                      </a:lnTo>
                      <a:lnTo>
                        <a:pt x="20" y="693"/>
                      </a:lnTo>
                      <a:cubicBezTo>
                        <a:pt x="18" y="698"/>
                        <a:pt x="14" y="702"/>
                        <a:pt x="9" y="701"/>
                      </a:cubicBezTo>
                      <a:lnTo>
                        <a:pt x="9" y="701"/>
                      </a:lnTo>
                      <a:cubicBezTo>
                        <a:pt x="4" y="700"/>
                        <a:pt x="0" y="695"/>
                        <a:pt x="1" y="690"/>
                      </a:cubicBezTo>
                      <a:lnTo>
                        <a:pt x="73" y="221"/>
                      </a:lnTo>
                      <a:lnTo>
                        <a:pt x="73" y="221"/>
                      </a:lnTo>
                      <a:cubicBezTo>
                        <a:pt x="94" y="90"/>
                        <a:pt x="216" y="0"/>
                        <a:pt x="347" y="20"/>
                      </a:cubicBezTo>
                      <a:lnTo>
                        <a:pt x="347" y="20"/>
                      </a:lnTo>
                      <a:cubicBezTo>
                        <a:pt x="477" y="40"/>
                        <a:pt x="567" y="163"/>
                        <a:pt x="547" y="294"/>
                      </a:cubicBezTo>
                      <a:lnTo>
                        <a:pt x="474" y="765"/>
                      </a:lnTo>
                      <a:lnTo>
                        <a:pt x="474" y="765"/>
                      </a:lnTo>
                      <a:cubicBezTo>
                        <a:pt x="473" y="769"/>
                        <a:pt x="469" y="773"/>
                        <a:pt x="465" y="77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6" name="Freeform 114">
                  <a:extLst>
                    <a:ext uri="{FF2B5EF4-FFF2-40B4-BE49-F238E27FC236}">
                      <a16:creationId xmlns:a16="http://schemas.microsoft.com/office/drawing/2014/main" id="{4327583A-D42D-4A13-8D88-21AD3E5A41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25736" y="8967857"/>
                  <a:ext cx="681124" cy="714082"/>
                </a:xfrm>
                <a:custGeom>
                  <a:avLst/>
                  <a:gdLst>
                    <a:gd name="T0" fmla="*/ 503 w 546"/>
                    <a:gd name="T1" fmla="*/ 283 h 573"/>
                    <a:gd name="T2" fmla="*/ 503 w 546"/>
                    <a:gd name="T3" fmla="*/ 283 h 573"/>
                    <a:gd name="T4" fmla="*/ 357 w 546"/>
                    <a:gd name="T5" fmla="*/ 469 h 573"/>
                    <a:gd name="T6" fmla="*/ 357 w 546"/>
                    <a:gd name="T7" fmla="*/ 469 h 573"/>
                    <a:gd name="T8" fmla="*/ 333 w 546"/>
                    <a:gd name="T9" fmla="*/ 344 h 573"/>
                    <a:gd name="T10" fmla="*/ 333 w 546"/>
                    <a:gd name="T11" fmla="*/ 344 h 573"/>
                    <a:gd name="T12" fmla="*/ 420 w 546"/>
                    <a:gd name="T13" fmla="*/ 99 h 573"/>
                    <a:gd name="T14" fmla="*/ 420 w 546"/>
                    <a:gd name="T15" fmla="*/ 99 h 573"/>
                    <a:gd name="T16" fmla="*/ 317 w 546"/>
                    <a:gd name="T17" fmla="*/ 294 h 573"/>
                    <a:gd name="T18" fmla="*/ 317 w 546"/>
                    <a:gd name="T19" fmla="*/ 294 h 573"/>
                    <a:gd name="T20" fmla="*/ 97 w 546"/>
                    <a:gd name="T21" fmla="*/ 59 h 573"/>
                    <a:gd name="T22" fmla="*/ 97 w 546"/>
                    <a:gd name="T23" fmla="*/ 59 h 573"/>
                    <a:gd name="T24" fmla="*/ 79 w 546"/>
                    <a:gd name="T25" fmla="*/ 15 h 573"/>
                    <a:gd name="T26" fmla="*/ 79 w 546"/>
                    <a:gd name="T27" fmla="*/ 15 h 573"/>
                    <a:gd name="T28" fmla="*/ 15 w 546"/>
                    <a:gd name="T29" fmla="*/ 25 h 573"/>
                    <a:gd name="T30" fmla="*/ 15 w 546"/>
                    <a:gd name="T31" fmla="*/ 25 h 573"/>
                    <a:gd name="T32" fmla="*/ 25 w 546"/>
                    <a:gd name="T33" fmla="*/ 89 h 573"/>
                    <a:gd name="T34" fmla="*/ 25 w 546"/>
                    <a:gd name="T35" fmla="*/ 89 h 573"/>
                    <a:gd name="T36" fmla="*/ 89 w 546"/>
                    <a:gd name="T37" fmla="*/ 79 h 573"/>
                    <a:gd name="T38" fmla="*/ 89 w 546"/>
                    <a:gd name="T39" fmla="*/ 79 h 573"/>
                    <a:gd name="T40" fmla="*/ 91 w 546"/>
                    <a:gd name="T41" fmla="*/ 77 h 573"/>
                    <a:gd name="T42" fmla="*/ 91 w 546"/>
                    <a:gd name="T43" fmla="*/ 77 h 573"/>
                    <a:gd name="T44" fmla="*/ 298 w 546"/>
                    <a:gd name="T45" fmla="*/ 298 h 573"/>
                    <a:gd name="T46" fmla="*/ 298 w 546"/>
                    <a:gd name="T47" fmla="*/ 298 h 573"/>
                    <a:gd name="T48" fmla="*/ 96 w 546"/>
                    <a:gd name="T49" fmla="*/ 221 h 573"/>
                    <a:gd name="T50" fmla="*/ 96 w 546"/>
                    <a:gd name="T51" fmla="*/ 221 h 573"/>
                    <a:gd name="T52" fmla="*/ 317 w 546"/>
                    <a:gd name="T53" fmla="*/ 353 h 573"/>
                    <a:gd name="T54" fmla="*/ 317 w 546"/>
                    <a:gd name="T55" fmla="*/ 353 h 573"/>
                    <a:gd name="T56" fmla="*/ 340 w 546"/>
                    <a:gd name="T57" fmla="*/ 479 h 573"/>
                    <a:gd name="T58" fmla="*/ 340 w 546"/>
                    <a:gd name="T59" fmla="*/ 479 h 573"/>
                    <a:gd name="T60" fmla="*/ 124 w 546"/>
                    <a:gd name="T61" fmla="*/ 358 h 573"/>
                    <a:gd name="T62" fmla="*/ 124 w 546"/>
                    <a:gd name="T63" fmla="*/ 358 h 573"/>
                    <a:gd name="T64" fmla="*/ 342 w 546"/>
                    <a:gd name="T65" fmla="*/ 496 h 573"/>
                    <a:gd name="T66" fmla="*/ 342 w 546"/>
                    <a:gd name="T67" fmla="*/ 496 h 573"/>
                    <a:gd name="T68" fmla="*/ 345 w 546"/>
                    <a:gd name="T69" fmla="*/ 563 h 573"/>
                    <a:gd name="T70" fmla="*/ 345 w 546"/>
                    <a:gd name="T71" fmla="*/ 563 h 573"/>
                    <a:gd name="T72" fmla="*/ 354 w 546"/>
                    <a:gd name="T73" fmla="*/ 572 h 573"/>
                    <a:gd name="T74" fmla="*/ 354 w 546"/>
                    <a:gd name="T75" fmla="*/ 572 h 573"/>
                    <a:gd name="T76" fmla="*/ 354 w 546"/>
                    <a:gd name="T77" fmla="*/ 572 h 573"/>
                    <a:gd name="T78" fmla="*/ 363 w 546"/>
                    <a:gd name="T79" fmla="*/ 563 h 573"/>
                    <a:gd name="T80" fmla="*/ 363 w 546"/>
                    <a:gd name="T81" fmla="*/ 563 h 573"/>
                    <a:gd name="T82" fmla="*/ 360 w 546"/>
                    <a:gd name="T83" fmla="*/ 496 h 573"/>
                    <a:gd name="T84" fmla="*/ 360 w 546"/>
                    <a:gd name="T85" fmla="*/ 496 h 573"/>
                    <a:gd name="T86" fmla="*/ 503 w 546"/>
                    <a:gd name="T87" fmla="*/ 283 h 5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546" h="573">
                      <a:moveTo>
                        <a:pt x="503" y="283"/>
                      </a:moveTo>
                      <a:lnTo>
                        <a:pt x="503" y="283"/>
                      </a:lnTo>
                      <a:cubicBezTo>
                        <a:pt x="414" y="317"/>
                        <a:pt x="373" y="420"/>
                        <a:pt x="357" y="469"/>
                      </a:cubicBezTo>
                      <a:lnTo>
                        <a:pt x="357" y="469"/>
                      </a:lnTo>
                      <a:cubicBezTo>
                        <a:pt x="353" y="433"/>
                        <a:pt x="346" y="389"/>
                        <a:pt x="333" y="344"/>
                      </a:cubicBezTo>
                      <a:lnTo>
                        <a:pt x="333" y="344"/>
                      </a:lnTo>
                      <a:cubicBezTo>
                        <a:pt x="493" y="261"/>
                        <a:pt x="420" y="99"/>
                        <a:pt x="420" y="99"/>
                      </a:cubicBezTo>
                      <a:lnTo>
                        <a:pt x="420" y="99"/>
                      </a:lnTo>
                      <a:cubicBezTo>
                        <a:pt x="321" y="156"/>
                        <a:pt x="311" y="240"/>
                        <a:pt x="317" y="294"/>
                      </a:cubicBezTo>
                      <a:lnTo>
                        <a:pt x="317" y="294"/>
                      </a:lnTo>
                      <a:cubicBezTo>
                        <a:pt x="279" y="196"/>
                        <a:pt x="214" y="99"/>
                        <a:pt x="97" y="59"/>
                      </a:cubicBezTo>
                      <a:lnTo>
                        <a:pt x="97" y="59"/>
                      </a:lnTo>
                      <a:cubicBezTo>
                        <a:pt x="100" y="43"/>
                        <a:pt x="93" y="26"/>
                        <a:pt x="79" y="15"/>
                      </a:cubicBezTo>
                      <a:lnTo>
                        <a:pt x="79" y="15"/>
                      </a:lnTo>
                      <a:cubicBezTo>
                        <a:pt x="58" y="0"/>
                        <a:pt x="30" y="4"/>
                        <a:pt x="15" y="25"/>
                      </a:cubicBezTo>
                      <a:lnTo>
                        <a:pt x="15" y="25"/>
                      </a:lnTo>
                      <a:cubicBezTo>
                        <a:pt x="0" y="46"/>
                        <a:pt x="5" y="75"/>
                        <a:pt x="25" y="89"/>
                      </a:cubicBezTo>
                      <a:lnTo>
                        <a:pt x="25" y="89"/>
                      </a:lnTo>
                      <a:cubicBezTo>
                        <a:pt x="46" y="105"/>
                        <a:pt x="74" y="100"/>
                        <a:pt x="89" y="79"/>
                      </a:cubicBezTo>
                      <a:lnTo>
                        <a:pt x="89" y="79"/>
                      </a:lnTo>
                      <a:cubicBezTo>
                        <a:pt x="90" y="78"/>
                        <a:pt x="90" y="78"/>
                        <a:pt x="91" y="77"/>
                      </a:cubicBezTo>
                      <a:lnTo>
                        <a:pt x="91" y="77"/>
                      </a:lnTo>
                      <a:cubicBezTo>
                        <a:pt x="200" y="113"/>
                        <a:pt x="263" y="204"/>
                        <a:pt x="298" y="298"/>
                      </a:cubicBezTo>
                      <a:lnTo>
                        <a:pt x="298" y="298"/>
                      </a:lnTo>
                      <a:cubicBezTo>
                        <a:pt x="266" y="255"/>
                        <a:pt x="205" y="202"/>
                        <a:pt x="96" y="221"/>
                      </a:cubicBezTo>
                      <a:lnTo>
                        <a:pt x="96" y="221"/>
                      </a:lnTo>
                      <a:cubicBezTo>
                        <a:pt x="96" y="221"/>
                        <a:pt x="145" y="388"/>
                        <a:pt x="317" y="353"/>
                      </a:cubicBezTo>
                      <a:lnTo>
                        <a:pt x="317" y="353"/>
                      </a:lnTo>
                      <a:cubicBezTo>
                        <a:pt x="329" y="399"/>
                        <a:pt x="336" y="444"/>
                        <a:pt x="340" y="479"/>
                      </a:cubicBezTo>
                      <a:lnTo>
                        <a:pt x="340" y="479"/>
                      </a:lnTo>
                      <a:cubicBezTo>
                        <a:pt x="312" y="444"/>
                        <a:pt x="228" y="353"/>
                        <a:pt x="124" y="358"/>
                      </a:cubicBezTo>
                      <a:lnTo>
                        <a:pt x="124" y="358"/>
                      </a:lnTo>
                      <a:cubicBezTo>
                        <a:pt x="124" y="358"/>
                        <a:pt x="166" y="559"/>
                        <a:pt x="342" y="496"/>
                      </a:cubicBezTo>
                      <a:lnTo>
                        <a:pt x="342" y="496"/>
                      </a:lnTo>
                      <a:cubicBezTo>
                        <a:pt x="345" y="536"/>
                        <a:pt x="345" y="562"/>
                        <a:pt x="345" y="563"/>
                      </a:cubicBezTo>
                      <a:lnTo>
                        <a:pt x="345" y="563"/>
                      </a:lnTo>
                      <a:cubicBezTo>
                        <a:pt x="345" y="568"/>
                        <a:pt x="349" y="572"/>
                        <a:pt x="354" y="572"/>
                      </a:cubicBezTo>
                      <a:lnTo>
                        <a:pt x="354" y="572"/>
                      </a:lnTo>
                      <a:lnTo>
                        <a:pt x="354" y="572"/>
                      </a:lnTo>
                      <a:cubicBezTo>
                        <a:pt x="360" y="572"/>
                        <a:pt x="363" y="569"/>
                        <a:pt x="363" y="563"/>
                      </a:cubicBezTo>
                      <a:lnTo>
                        <a:pt x="363" y="563"/>
                      </a:lnTo>
                      <a:cubicBezTo>
                        <a:pt x="363" y="563"/>
                        <a:pt x="364" y="536"/>
                        <a:pt x="360" y="496"/>
                      </a:cubicBezTo>
                      <a:lnTo>
                        <a:pt x="360" y="496"/>
                      </a:lnTo>
                      <a:cubicBezTo>
                        <a:pt x="545" y="483"/>
                        <a:pt x="503" y="283"/>
                        <a:pt x="503" y="28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117" name="Freeform 115">
                <a:extLst>
                  <a:ext uri="{FF2B5EF4-FFF2-40B4-BE49-F238E27FC236}">
                    <a16:creationId xmlns:a16="http://schemas.microsoft.com/office/drawing/2014/main" id="{C04A8F5B-72C1-49DF-8958-7D597A3870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16433" y="9028281"/>
                <a:ext cx="1581966" cy="2411397"/>
              </a:xfrm>
              <a:custGeom>
                <a:avLst/>
                <a:gdLst>
                  <a:gd name="T0" fmla="*/ 1253 w 1268"/>
                  <a:gd name="T1" fmla="*/ 1768 h 1936"/>
                  <a:gd name="T2" fmla="*/ 1244 w 1268"/>
                  <a:gd name="T3" fmla="*/ 1777 h 1936"/>
                  <a:gd name="T4" fmla="*/ 1111 w 1268"/>
                  <a:gd name="T5" fmla="*/ 1919 h 1936"/>
                  <a:gd name="T6" fmla="*/ 1111 w 1268"/>
                  <a:gd name="T7" fmla="*/ 1919 h 1936"/>
                  <a:gd name="T8" fmla="*/ 1097 w 1268"/>
                  <a:gd name="T9" fmla="*/ 1929 h 1936"/>
                  <a:gd name="T10" fmla="*/ 1097 w 1268"/>
                  <a:gd name="T11" fmla="*/ 1929 h 1936"/>
                  <a:gd name="T12" fmla="*/ 1058 w 1268"/>
                  <a:gd name="T13" fmla="*/ 1927 h 1936"/>
                  <a:gd name="T14" fmla="*/ 1058 w 1268"/>
                  <a:gd name="T15" fmla="*/ 1927 h 1936"/>
                  <a:gd name="T16" fmla="*/ 167 w 1268"/>
                  <a:gd name="T17" fmla="*/ 1292 h 1936"/>
                  <a:gd name="T18" fmla="*/ 167 w 1268"/>
                  <a:gd name="T19" fmla="*/ 1292 h 1936"/>
                  <a:gd name="T20" fmla="*/ 149 w 1268"/>
                  <a:gd name="T21" fmla="*/ 1265 h 1936"/>
                  <a:gd name="T22" fmla="*/ 0 w 1268"/>
                  <a:gd name="T23" fmla="*/ 938 h 1936"/>
                  <a:gd name="T24" fmla="*/ 0 w 1268"/>
                  <a:gd name="T25" fmla="*/ 938 h 1936"/>
                  <a:gd name="T26" fmla="*/ 514 w 1268"/>
                  <a:gd name="T27" fmla="*/ 0 h 1936"/>
                  <a:gd name="T28" fmla="*/ 514 w 1268"/>
                  <a:gd name="T29" fmla="*/ 0 h 1936"/>
                  <a:gd name="T30" fmla="*/ 753 w 1268"/>
                  <a:gd name="T31" fmla="*/ 1031 h 1936"/>
                  <a:gd name="T32" fmla="*/ 753 w 1268"/>
                  <a:gd name="T33" fmla="*/ 1031 h 1936"/>
                  <a:gd name="T34" fmla="*/ 1262 w 1268"/>
                  <a:gd name="T35" fmla="*/ 1725 h 1936"/>
                  <a:gd name="T36" fmla="*/ 1262 w 1268"/>
                  <a:gd name="T37" fmla="*/ 1725 h 1936"/>
                  <a:gd name="T38" fmla="*/ 1253 w 1268"/>
                  <a:gd name="T39" fmla="*/ 1768 h 19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268" h="1936">
                    <a:moveTo>
                      <a:pt x="1253" y="1768"/>
                    </a:moveTo>
                    <a:lnTo>
                      <a:pt x="1244" y="1777"/>
                    </a:lnTo>
                    <a:lnTo>
                      <a:pt x="1111" y="1919"/>
                    </a:lnTo>
                    <a:lnTo>
                      <a:pt x="1111" y="1919"/>
                    </a:lnTo>
                    <a:cubicBezTo>
                      <a:pt x="1107" y="1924"/>
                      <a:pt x="1102" y="1927"/>
                      <a:pt x="1097" y="1929"/>
                    </a:cubicBezTo>
                    <a:lnTo>
                      <a:pt x="1097" y="1929"/>
                    </a:lnTo>
                    <a:cubicBezTo>
                      <a:pt x="1084" y="1935"/>
                      <a:pt x="1070" y="1934"/>
                      <a:pt x="1058" y="1927"/>
                    </a:cubicBezTo>
                    <a:lnTo>
                      <a:pt x="1058" y="1927"/>
                    </a:lnTo>
                    <a:cubicBezTo>
                      <a:pt x="926" y="1850"/>
                      <a:pt x="398" y="1532"/>
                      <a:pt x="167" y="1292"/>
                    </a:cubicBezTo>
                    <a:lnTo>
                      <a:pt x="167" y="1292"/>
                    </a:lnTo>
                    <a:cubicBezTo>
                      <a:pt x="159" y="1284"/>
                      <a:pt x="153" y="1275"/>
                      <a:pt x="149" y="1265"/>
                    </a:cubicBezTo>
                    <a:lnTo>
                      <a:pt x="0" y="938"/>
                    </a:lnTo>
                    <a:lnTo>
                      <a:pt x="0" y="938"/>
                    </a:lnTo>
                    <a:cubicBezTo>
                      <a:pt x="459" y="274"/>
                      <a:pt x="512" y="8"/>
                      <a:pt x="514" y="0"/>
                    </a:cubicBezTo>
                    <a:lnTo>
                      <a:pt x="514" y="0"/>
                    </a:lnTo>
                    <a:lnTo>
                      <a:pt x="753" y="1031"/>
                    </a:lnTo>
                    <a:lnTo>
                      <a:pt x="753" y="1031"/>
                    </a:lnTo>
                    <a:cubicBezTo>
                      <a:pt x="753" y="1031"/>
                      <a:pt x="1134" y="1332"/>
                      <a:pt x="1262" y="1725"/>
                    </a:cubicBezTo>
                    <a:lnTo>
                      <a:pt x="1262" y="1725"/>
                    </a:lnTo>
                    <a:cubicBezTo>
                      <a:pt x="1267" y="1740"/>
                      <a:pt x="1263" y="1756"/>
                      <a:pt x="1253" y="17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16">
                <a:extLst>
                  <a:ext uri="{FF2B5EF4-FFF2-40B4-BE49-F238E27FC236}">
                    <a16:creationId xmlns:a16="http://schemas.microsoft.com/office/drawing/2014/main" id="{B5864DDB-A604-4A21-8AC5-659A92E40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5447" y="9017295"/>
                <a:ext cx="1603937" cy="2433369"/>
              </a:xfrm>
              <a:custGeom>
                <a:avLst/>
                <a:gdLst>
                  <a:gd name="T0" fmla="*/ 21 w 1287"/>
                  <a:gd name="T1" fmla="*/ 949 h 1953"/>
                  <a:gd name="T2" fmla="*/ 168 w 1287"/>
                  <a:gd name="T3" fmla="*/ 1271 h 1953"/>
                  <a:gd name="T4" fmla="*/ 168 w 1287"/>
                  <a:gd name="T5" fmla="*/ 1271 h 1953"/>
                  <a:gd name="T6" fmla="*/ 184 w 1287"/>
                  <a:gd name="T7" fmla="*/ 1295 h 1953"/>
                  <a:gd name="T8" fmla="*/ 184 w 1287"/>
                  <a:gd name="T9" fmla="*/ 1295 h 1953"/>
                  <a:gd name="T10" fmla="*/ 1072 w 1287"/>
                  <a:gd name="T11" fmla="*/ 1929 h 1953"/>
                  <a:gd name="T12" fmla="*/ 1072 w 1287"/>
                  <a:gd name="T13" fmla="*/ 1929 h 1953"/>
                  <a:gd name="T14" fmla="*/ 1103 w 1287"/>
                  <a:gd name="T15" fmla="*/ 1931 h 1953"/>
                  <a:gd name="T16" fmla="*/ 1103 w 1287"/>
                  <a:gd name="T17" fmla="*/ 1931 h 1953"/>
                  <a:gd name="T18" fmla="*/ 1114 w 1287"/>
                  <a:gd name="T19" fmla="*/ 1923 h 1953"/>
                  <a:gd name="T20" fmla="*/ 1256 w 1287"/>
                  <a:gd name="T21" fmla="*/ 1772 h 1953"/>
                  <a:gd name="T22" fmla="*/ 1256 w 1287"/>
                  <a:gd name="T23" fmla="*/ 1772 h 1953"/>
                  <a:gd name="T24" fmla="*/ 1256 w 1287"/>
                  <a:gd name="T25" fmla="*/ 1772 h 1953"/>
                  <a:gd name="T26" fmla="*/ 1263 w 1287"/>
                  <a:gd name="T27" fmla="*/ 1737 h 1953"/>
                  <a:gd name="T28" fmla="*/ 1263 w 1287"/>
                  <a:gd name="T29" fmla="*/ 1737 h 1953"/>
                  <a:gd name="T30" fmla="*/ 758 w 1287"/>
                  <a:gd name="T31" fmla="*/ 1048 h 1953"/>
                  <a:gd name="T32" fmla="*/ 758 w 1287"/>
                  <a:gd name="T33" fmla="*/ 1048 h 1953"/>
                  <a:gd name="T34" fmla="*/ 754 w 1287"/>
                  <a:gd name="T35" fmla="*/ 1043 h 1953"/>
                  <a:gd name="T36" fmla="*/ 523 w 1287"/>
                  <a:gd name="T37" fmla="*/ 47 h 1953"/>
                  <a:gd name="T38" fmla="*/ 523 w 1287"/>
                  <a:gd name="T39" fmla="*/ 47 h 1953"/>
                  <a:gd name="T40" fmla="*/ 21 w 1287"/>
                  <a:gd name="T41" fmla="*/ 949 h 1953"/>
                  <a:gd name="T42" fmla="*/ 1090 w 1287"/>
                  <a:gd name="T43" fmla="*/ 1952 h 1953"/>
                  <a:gd name="T44" fmla="*/ 1090 w 1287"/>
                  <a:gd name="T45" fmla="*/ 1952 h 1953"/>
                  <a:gd name="T46" fmla="*/ 1063 w 1287"/>
                  <a:gd name="T47" fmla="*/ 1945 h 1953"/>
                  <a:gd name="T48" fmla="*/ 1063 w 1287"/>
                  <a:gd name="T49" fmla="*/ 1945 h 1953"/>
                  <a:gd name="T50" fmla="*/ 171 w 1287"/>
                  <a:gd name="T51" fmla="*/ 1308 h 1953"/>
                  <a:gd name="T52" fmla="*/ 171 w 1287"/>
                  <a:gd name="T53" fmla="*/ 1308 h 1953"/>
                  <a:gd name="T54" fmla="*/ 150 w 1287"/>
                  <a:gd name="T55" fmla="*/ 1279 h 1953"/>
                  <a:gd name="T56" fmla="*/ 2 w 1287"/>
                  <a:gd name="T57" fmla="*/ 952 h 1953"/>
                  <a:gd name="T58" fmla="*/ 2 w 1287"/>
                  <a:gd name="T59" fmla="*/ 952 h 1953"/>
                  <a:gd name="T60" fmla="*/ 2 w 1287"/>
                  <a:gd name="T61" fmla="*/ 943 h 1953"/>
                  <a:gd name="T62" fmla="*/ 2 w 1287"/>
                  <a:gd name="T63" fmla="*/ 943 h 1953"/>
                  <a:gd name="T64" fmla="*/ 515 w 1287"/>
                  <a:gd name="T65" fmla="*/ 8 h 1953"/>
                  <a:gd name="T66" fmla="*/ 515 w 1287"/>
                  <a:gd name="T67" fmla="*/ 8 h 1953"/>
                  <a:gd name="T68" fmla="*/ 516 w 1287"/>
                  <a:gd name="T69" fmla="*/ 5 h 1953"/>
                  <a:gd name="T70" fmla="*/ 516 w 1287"/>
                  <a:gd name="T71" fmla="*/ 5 h 1953"/>
                  <a:gd name="T72" fmla="*/ 525 w 1287"/>
                  <a:gd name="T73" fmla="*/ 0 h 1953"/>
                  <a:gd name="T74" fmla="*/ 525 w 1287"/>
                  <a:gd name="T75" fmla="*/ 0 h 1953"/>
                  <a:gd name="T76" fmla="*/ 533 w 1287"/>
                  <a:gd name="T77" fmla="*/ 7 h 1953"/>
                  <a:gd name="T78" fmla="*/ 772 w 1287"/>
                  <a:gd name="T79" fmla="*/ 1036 h 1953"/>
                  <a:gd name="T80" fmla="*/ 772 w 1287"/>
                  <a:gd name="T81" fmla="*/ 1036 h 1953"/>
                  <a:gd name="T82" fmla="*/ 1280 w 1287"/>
                  <a:gd name="T83" fmla="*/ 1732 h 1953"/>
                  <a:gd name="T84" fmla="*/ 1280 w 1287"/>
                  <a:gd name="T85" fmla="*/ 1732 h 1953"/>
                  <a:gd name="T86" fmla="*/ 1269 w 1287"/>
                  <a:gd name="T87" fmla="*/ 1785 h 1953"/>
                  <a:gd name="T88" fmla="*/ 1261 w 1287"/>
                  <a:gd name="T89" fmla="*/ 1793 h 1953"/>
                  <a:gd name="T90" fmla="*/ 1128 w 1287"/>
                  <a:gd name="T91" fmla="*/ 1936 h 1953"/>
                  <a:gd name="T92" fmla="*/ 1128 w 1287"/>
                  <a:gd name="T93" fmla="*/ 1936 h 1953"/>
                  <a:gd name="T94" fmla="*/ 1110 w 1287"/>
                  <a:gd name="T95" fmla="*/ 1948 h 1953"/>
                  <a:gd name="T96" fmla="*/ 1110 w 1287"/>
                  <a:gd name="T97" fmla="*/ 1948 h 1953"/>
                  <a:gd name="T98" fmla="*/ 1090 w 1287"/>
                  <a:gd name="T99" fmla="*/ 1952 h 19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1287" h="1953">
                    <a:moveTo>
                      <a:pt x="21" y="949"/>
                    </a:moveTo>
                    <a:lnTo>
                      <a:pt x="168" y="1271"/>
                    </a:lnTo>
                    <a:lnTo>
                      <a:pt x="168" y="1271"/>
                    </a:lnTo>
                    <a:cubicBezTo>
                      <a:pt x="172" y="1281"/>
                      <a:pt x="177" y="1288"/>
                      <a:pt x="184" y="1295"/>
                    </a:cubicBezTo>
                    <a:lnTo>
                      <a:pt x="184" y="1295"/>
                    </a:lnTo>
                    <a:cubicBezTo>
                      <a:pt x="411" y="1531"/>
                      <a:pt x="921" y="1840"/>
                      <a:pt x="1072" y="1929"/>
                    </a:cubicBezTo>
                    <a:lnTo>
                      <a:pt x="1072" y="1929"/>
                    </a:lnTo>
                    <a:cubicBezTo>
                      <a:pt x="1082" y="1934"/>
                      <a:pt x="1093" y="1935"/>
                      <a:pt x="1103" y="1931"/>
                    </a:cubicBezTo>
                    <a:lnTo>
                      <a:pt x="1103" y="1931"/>
                    </a:lnTo>
                    <a:cubicBezTo>
                      <a:pt x="1107" y="1929"/>
                      <a:pt x="1112" y="1926"/>
                      <a:pt x="1114" y="1923"/>
                    </a:cubicBezTo>
                    <a:lnTo>
                      <a:pt x="1256" y="1772"/>
                    </a:lnTo>
                    <a:lnTo>
                      <a:pt x="1256" y="1772"/>
                    </a:lnTo>
                    <a:lnTo>
                      <a:pt x="1256" y="1772"/>
                    </a:lnTo>
                    <a:cubicBezTo>
                      <a:pt x="1264" y="1762"/>
                      <a:pt x="1267" y="1750"/>
                      <a:pt x="1263" y="1737"/>
                    </a:cubicBezTo>
                    <a:lnTo>
                      <a:pt x="1263" y="1737"/>
                    </a:lnTo>
                    <a:cubicBezTo>
                      <a:pt x="1137" y="1351"/>
                      <a:pt x="762" y="1051"/>
                      <a:pt x="758" y="1048"/>
                    </a:cubicBezTo>
                    <a:lnTo>
                      <a:pt x="758" y="1048"/>
                    </a:lnTo>
                    <a:cubicBezTo>
                      <a:pt x="756" y="1047"/>
                      <a:pt x="755" y="1045"/>
                      <a:pt x="754" y="1043"/>
                    </a:cubicBezTo>
                    <a:lnTo>
                      <a:pt x="523" y="47"/>
                    </a:lnTo>
                    <a:lnTo>
                      <a:pt x="523" y="47"/>
                    </a:lnTo>
                    <a:cubicBezTo>
                      <a:pt x="494" y="139"/>
                      <a:pt x="387" y="418"/>
                      <a:pt x="21" y="949"/>
                    </a:cubicBezTo>
                    <a:close/>
                    <a:moveTo>
                      <a:pt x="1090" y="1952"/>
                    </a:moveTo>
                    <a:lnTo>
                      <a:pt x="1090" y="1952"/>
                    </a:lnTo>
                    <a:cubicBezTo>
                      <a:pt x="1080" y="1952"/>
                      <a:pt x="1071" y="1950"/>
                      <a:pt x="1063" y="1945"/>
                    </a:cubicBezTo>
                    <a:lnTo>
                      <a:pt x="1063" y="1945"/>
                    </a:lnTo>
                    <a:cubicBezTo>
                      <a:pt x="912" y="1855"/>
                      <a:pt x="399" y="1546"/>
                      <a:pt x="171" y="1308"/>
                    </a:cubicBezTo>
                    <a:lnTo>
                      <a:pt x="171" y="1308"/>
                    </a:lnTo>
                    <a:cubicBezTo>
                      <a:pt x="163" y="1300"/>
                      <a:pt x="156" y="1290"/>
                      <a:pt x="150" y="1279"/>
                    </a:cubicBezTo>
                    <a:lnTo>
                      <a:pt x="2" y="952"/>
                    </a:lnTo>
                    <a:lnTo>
                      <a:pt x="2" y="952"/>
                    </a:lnTo>
                    <a:cubicBezTo>
                      <a:pt x="0" y="949"/>
                      <a:pt x="1" y="946"/>
                      <a:pt x="2" y="943"/>
                    </a:cubicBezTo>
                    <a:lnTo>
                      <a:pt x="2" y="943"/>
                    </a:lnTo>
                    <a:cubicBezTo>
                      <a:pt x="463" y="276"/>
                      <a:pt x="515" y="11"/>
                      <a:pt x="515" y="8"/>
                    </a:cubicBezTo>
                    <a:lnTo>
                      <a:pt x="515" y="8"/>
                    </a:lnTo>
                    <a:cubicBezTo>
                      <a:pt x="515" y="7"/>
                      <a:pt x="515" y="7"/>
                      <a:pt x="516" y="5"/>
                    </a:cubicBezTo>
                    <a:lnTo>
                      <a:pt x="516" y="5"/>
                    </a:lnTo>
                    <a:cubicBezTo>
                      <a:pt x="518" y="2"/>
                      <a:pt x="521" y="0"/>
                      <a:pt x="525" y="0"/>
                    </a:cubicBezTo>
                    <a:lnTo>
                      <a:pt x="525" y="0"/>
                    </a:lnTo>
                    <a:cubicBezTo>
                      <a:pt x="529" y="1"/>
                      <a:pt x="532" y="4"/>
                      <a:pt x="533" y="7"/>
                    </a:cubicBezTo>
                    <a:lnTo>
                      <a:pt x="772" y="1036"/>
                    </a:lnTo>
                    <a:lnTo>
                      <a:pt x="772" y="1036"/>
                    </a:lnTo>
                    <a:cubicBezTo>
                      <a:pt x="806" y="1063"/>
                      <a:pt x="1159" y="1358"/>
                      <a:pt x="1280" y="1732"/>
                    </a:cubicBezTo>
                    <a:lnTo>
                      <a:pt x="1280" y="1732"/>
                    </a:lnTo>
                    <a:cubicBezTo>
                      <a:pt x="1286" y="1750"/>
                      <a:pt x="1282" y="1770"/>
                      <a:pt x="1269" y="1785"/>
                    </a:cubicBezTo>
                    <a:lnTo>
                      <a:pt x="1261" y="1793"/>
                    </a:lnTo>
                    <a:lnTo>
                      <a:pt x="1128" y="1936"/>
                    </a:lnTo>
                    <a:lnTo>
                      <a:pt x="1128" y="1936"/>
                    </a:lnTo>
                    <a:cubicBezTo>
                      <a:pt x="1123" y="1941"/>
                      <a:pt x="1116" y="1945"/>
                      <a:pt x="1110" y="1948"/>
                    </a:cubicBezTo>
                    <a:lnTo>
                      <a:pt x="1110" y="1948"/>
                    </a:lnTo>
                    <a:cubicBezTo>
                      <a:pt x="1103" y="1951"/>
                      <a:pt x="1097" y="1952"/>
                      <a:pt x="1090" y="19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17">
                <a:extLst>
                  <a:ext uri="{FF2B5EF4-FFF2-40B4-BE49-F238E27FC236}">
                    <a16:creationId xmlns:a16="http://schemas.microsoft.com/office/drawing/2014/main" id="{D7F3E9F0-724A-4CBA-95D3-7E707786F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0942" y="6880541"/>
                <a:ext cx="1680838" cy="2213655"/>
              </a:xfrm>
              <a:custGeom>
                <a:avLst/>
                <a:gdLst>
                  <a:gd name="T0" fmla="*/ 1256 w 1349"/>
                  <a:gd name="T1" fmla="*/ 1455 h 1778"/>
                  <a:gd name="T2" fmla="*/ 1256 w 1349"/>
                  <a:gd name="T3" fmla="*/ 1455 h 1778"/>
                  <a:gd name="T4" fmla="*/ 1140 w 1349"/>
                  <a:gd name="T5" fmla="*/ 1743 h 1778"/>
                  <a:gd name="T6" fmla="*/ 1140 w 1349"/>
                  <a:gd name="T7" fmla="*/ 1743 h 1778"/>
                  <a:gd name="T8" fmla="*/ 575 w 1349"/>
                  <a:gd name="T9" fmla="*/ 1741 h 1778"/>
                  <a:gd name="T10" fmla="*/ 575 w 1349"/>
                  <a:gd name="T11" fmla="*/ 1741 h 1778"/>
                  <a:gd name="T12" fmla="*/ 167 w 1349"/>
                  <a:gd name="T13" fmla="*/ 1646 h 1778"/>
                  <a:gd name="T14" fmla="*/ 167 w 1349"/>
                  <a:gd name="T15" fmla="*/ 1646 h 1778"/>
                  <a:gd name="T16" fmla="*/ 1 w 1349"/>
                  <a:gd name="T17" fmla="*/ 1385 h 1778"/>
                  <a:gd name="T18" fmla="*/ 1 w 1349"/>
                  <a:gd name="T19" fmla="*/ 1385 h 1778"/>
                  <a:gd name="T20" fmla="*/ 179 w 1349"/>
                  <a:gd name="T21" fmla="*/ 700 h 1778"/>
                  <a:gd name="T22" fmla="*/ 179 w 1349"/>
                  <a:gd name="T23" fmla="*/ 700 h 1778"/>
                  <a:gd name="T24" fmla="*/ 579 w 1349"/>
                  <a:gd name="T25" fmla="*/ 77 h 1778"/>
                  <a:gd name="T26" fmla="*/ 579 w 1349"/>
                  <a:gd name="T27" fmla="*/ 77 h 1778"/>
                  <a:gd name="T28" fmla="*/ 750 w 1349"/>
                  <a:gd name="T29" fmla="*/ 28 h 1778"/>
                  <a:gd name="T30" fmla="*/ 750 w 1349"/>
                  <a:gd name="T31" fmla="*/ 28 h 1778"/>
                  <a:gd name="T32" fmla="*/ 1256 w 1349"/>
                  <a:gd name="T33" fmla="*/ 1455 h 17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349" h="1778">
                    <a:moveTo>
                      <a:pt x="1256" y="1455"/>
                    </a:moveTo>
                    <a:lnTo>
                      <a:pt x="1256" y="1455"/>
                    </a:lnTo>
                    <a:cubicBezTo>
                      <a:pt x="1256" y="1584"/>
                      <a:pt x="1286" y="1695"/>
                      <a:pt x="1140" y="1743"/>
                    </a:cubicBezTo>
                    <a:lnTo>
                      <a:pt x="1140" y="1743"/>
                    </a:lnTo>
                    <a:cubicBezTo>
                      <a:pt x="1045" y="1774"/>
                      <a:pt x="876" y="1777"/>
                      <a:pt x="575" y="1741"/>
                    </a:cubicBezTo>
                    <a:lnTo>
                      <a:pt x="575" y="1741"/>
                    </a:lnTo>
                    <a:cubicBezTo>
                      <a:pt x="389" y="1718"/>
                      <a:pt x="257" y="1689"/>
                      <a:pt x="167" y="1646"/>
                    </a:cubicBezTo>
                    <a:lnTo>
                      <a:pt x="167" y="1646"/>
                    </a:lnTo>
                    <a:cubicBezTo>
                      <a:pt x="45" y="1587"/>
                      <a:pt x="0" y="1504"/>
                      <a:pt x="1" y="1385"/>
                    </a:cubicBezTo>
                    <a:lnTo>
                      <a:pt x="1" y="1385"/>
                    </a:lnTo>
                    <a:cubicBezTo>
                      <a:pt x="3" y="1229"/>
                      <a:pt x="85" y="1011"/>
                      <a:pt x="179" y="700"/>
                    </a:cubicBezTo>
                    <a:lnTo>
                      <a:pt x="179" y="700"/>
                    </a:lnTo>
                    <a:cubicBezTo>
                      <a:pt x="300" y="302"/>
                      <a:pt x="460" y="141"/>
                      <a:pt x="579" y="77"/>
                    </a:cubicBezTo>
                    <a:lnTo>
                      <a:pt x="579" y="77"/>
                    </a:lnTo>
                    <a:cubicBezTo>
                      <a:pt x="678" y="24"/>
                      <a:pt x="750" y="28"/>
                      <a:pt x="750" y="28"/>
                    </a:cubicBezTo>
                    <a:lnTo>
                      <a:pt x="750" y="28"/>
                    </a:lnTo>
                    <a:cubicBezTo>
                      <a:pt x="1348" y="0"/>
                      <a:pt x="1256" y="1244"/>
                      <a:pt x="1256" y="145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18">
                <a:extLst>
                  <a:ext uri="{FF2B5EF4-FFF2-40B4-BE49-F238E27FC236}">
                    <a16:creationId xmlns:a16="http://schemas.microsoft.com/office/drawing/2014/main" id="{9972FA4A-7C30-4E40-BE6C-A15A6C5C5D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9956" y="6897022"/>
                <a:ext cx="1625909" cy="2197174"/>
              </a:xfrm>
              <a:custGeom>
                <a:avLst/>
                <a:gdLst>
                  <a:gd name="T0" fmla="*/ 757 w 1304"/>
                  <a:gd name="T1" fmla="*/ 23 h 1763"/>
                  <a:gd name="T2" fmla="*/ 757 w 1304"/>
                  <a:gd name="T3" fmla="*/ 23 h 1763"/>
                  <a:gd name="T4" fmla="*/ 594 w 1304"/>
                  <a:gd name="T5" fmla="*/ 71 h 1763"/>
                  <a:gd name="T6" fmla="*/ 594 w 1304"/>
                  <a:gd name="T7" fmla="*/ 71 h 1763"/>
                  <a:gd name="T8" fmla="*/ 197 w 1304"/>
                  <a:gd name="T9" fmla="*/ 689 h 1763"/>
                  <a:gd name="T10" fmla="*/ 197 w 1304"/>
                  <a:gd name="T11" fmla="*/ 689 h 1763"/>
                  <a:gd name="T12" fmla="*/ 141 w 1304"/>
                  <a:gd name="T13" fmla="*/ 873 h 1763"/>
                  <a:gd name="T14" fmla="*/ 141 w 1304"/>
                  <a:gd name="T15" fmla="*/ 873 h 1763"/>
                  <a:gd name="T16" fmla="*/ 21 w 1304"/>
                  <a:gd name="T17" fmla="*/ 1371 h 1763"/>
                  <a:gd name="T18" fmla="*/ 21 w 1304"/>
                  <a:gd name="T19" fmla="*/ 1371 h 1763"/>
                  <a:gd name="T20" fmla="*/ 181 w 1304"/>
                  <a:gd name="T21" fmla="*/ 1623 h 1763"/>
                  <a:gd name="T22" fmla="*/ 181 w 1304"/>
                  <a:gd name="T23" fmla="*/ 1623 h 1763"/>
                  <a:gd name="T24" fmla="*/ 586 w 1304"/>
                  <a:gd name="T25" fmla="*/ 1718 h 1763"/>
                  <a:gd name="T26" fmla="*/ 586 w 1304"/>
                  <a:gd name="T27" fmla="*/ 1718 h 1763"/>
                  <a:gd name="T28" fmla="*/ 1147 w 1304"/>
                  <a:gd name="T29" fmla="*/ 1720 h 1763"/>
                  <a:gd name="T30" fmla="*/ 1147 w 1304"/>
                  <a:gd name="T31" fmla="*/ 1720 h 1763"/>
                  <a:gd name="T32" fmla="*/ 1257 w 1304"/>
                  <a:gd name="T33" fmla="*/ 1498 h 1763"/>
                  <a:gd name="T34" fmla="*/ 1257 w 1304"/>
                  <a:gd name="T35" fmla="*/ 1498 h 1763"/>
                  <a:gd name="T36" fmla="*/ 1256 w 1304"/>
                  <a:gd name="T37" fmla="*/ 1441 h 1763"/>
                  <a:gd name="T38" fmla="*/ 1256 w 1304"/>
                  <a:gd name="T39" fmla="*/ 1441 h 1763"/>
                  <a:gd name="T40" fmla="*/ 1258 w 1304"/>
                  <a:gd name="T41" fmla="*/ 1361 h 1763"/>
                  <a:gd name="T42" fmla="*/ 1258 w 1304"/>
                  <a:gd name="T43" fmla="*/ 1361 h 1763"/>
                  <a:gd name="T44" fmla="*/ 1018 w 1304"/>
                  <a:gd name="T45" fmla="*/ 120 h 1763"/>
                  <a:gd name="T46" fmla="*/ 1018 w 1304"/>
                  <a:gd name="T47" fmla="*/ 120 h 1763"/>
                  <a:gd name="T48" fmla="*/ 761 w 1304"/>
                  <a:gd name="T49" fmla="*/ 23 h 1763"/>
                  <a:gd name="T50" fmla="*/ 761 w 1304"/>
                  <a:gd name="T51" fmla="*/ 23 h 1763"/>
                  <a:gd name="T52" fmla="*/ 759 w 1304"/>
                  <a:gd name="T53" fmla="*/ 23 h 1763"/>
                  <a:gd name="T54" fmla="*/ 759 w 1304"/>
                  <a:gd name="T55" fmla="*/ 23 h 1763"/>
                  <a:gd name="T56" fmla="*/ 757 w 1304"/>
                  <a:gd name="T57" fmla="*/ 23 h 1763"/>
                  <a:gd name="T58" fmla="*/ 941 w 1304"/>
                  <a:gd name="T59" fmla="*/ 1762 h 1763"/>
                  <a:gd name="T60" fmla="*/ 941 w 1304"/>
                  <a:gd name="T61" fmla="*/ 1762 h 1763"/>
                  <a:gd name="T62" fmla="*/ 584 w 1304"/>
                  <a:gd name="T63" fmla="*/ 1736 h 1763"/>
                  <a:gd name="T64" fmla="*/ 584 w 1304"/>
                  <a:gd name="T65" fmla="*/ 1736 h 1763"/>
                  <a:gd name="T66" fmla="*/ 173 w 1304"/>
                  <a:gd name="T67" fmla="*/ 1640 h 1763"/>
                  <a:gd name="T68" fmla="*/ 173 w 1304"/>
                  <a:gd name="T69" fmla="*/ 1640 h 1763"/>
                  <a:gd name="T70" fmla="*/ 2 w 1304"/>
                  <a:gd name="T71" fmla="*/ 1370 h 1763"/>
                  <a:gd name="T72" fmla="*/ 2 w 1304"/>
                  <a:gd name="T73" fmla="*/ 1370 h 1763"/>
                  <a:gd name="T74" fmla="*/ 123 w 1304"/>
                  <a:gd name="T75" fmla="*/ 867 h 1763"/>
                  <a:gd name="T76" fmla="*/ 123 w 1304"/>
                  <a:gd name="T77" fmla="*/ 867 h 1763"/>
                  <a:gd name="T78" fmla="*/ 180 w 1304"/>
                  <a:gd name="T79" fmla="*/ 684 h 1763"/>
                  <a:gd name="T80" fmla="*/ 180 w 1304"/>
                  <a:gd name="T81" fmla="*/ 684 h 1763"/>
                  <a:gd name="T82" fmla="*/ 585 w 1304"/>
                  <a:gd name="T83" fmla="*/ 54 h 1763"/>
                  <a:gd name="T84" fmla="*/ 585 w 1304"/>
                  <a:gd name="T85" fmla="*/ 54 h 1763"/>
                  <a:gd name="T86" fmla="*/ 760 w 1304"/>
                  <a:gd name="T87" fmla="*/ 4 h 1763"/>
                  <a:gd name="T88" fmla="*/ 760 w 1304"/>
                  <a:gd name="T89" fmla="*/ 4 h 1763"/>
                  <a:gd name="T90" fmla="*/ 1031 w 1304"/>
                  <a:gd name="T91" fmla="*/ 108 h 1763"/>
                  <a:gd name="T92" fmla="*/ 1031 w 1304"/>
                  <a:gd name="T93" fmla="*/ 108 h 1763"/>
                  <a:gd name="T94" fmla="*/ 1277 w 1304"/>
                  <a:gd name="T95" fmla="*/ 1362 h 1763"/>
                  <a:gd name="T96" fmla="*/ 1277 w 1304"/>
                  <a:gd name="T97" fmla="*/ 1362 h 1763"/>
                  <a:gd name="T98" fmla="*/ 1275 w 1304"/>
                  <a:gd name="T99" fmla="*/ 1441 h 1763"/>
                  <a:gd name="T100" fmla="*/ 1275 w 1304"/>
                  <a:gd name="T101" fmla="*/ 1441 h 1763"/>
                  <a:gd name="T102" fmla="*/ 1277 w 1304"/>
                  <a:gd name="T103" fmla="*/ 1498 h 1763"/>
                  <a:gd name="T104" fmla="*/ 1277 w 1304"/>
                  <a:gd name="T105" fmla="*/ 1498 h 1763"/>
                  <a:gd name="T106" fmla="*/ 1153 w 1304"/>
                  <a:gd name="T107" fmla="*/ 1738 h 1763"/>
                  <a:gd name="T108" fmla="*/ 1153 w 1304"/>
                  <a:gd name="T109" fmla="*/ 1738 h 1763"/>
                  <a:gd name="T110" fmla="*/ 941 w 1304"/>
                  <a:gd name="T111" fmla="*/ 1762 h 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4" h="1763">
                    <a:moveTo>
                      <a:pt x="757" y="23"/>
                    </a:moveTo>
                    <a:lnTo>
                      <a:pt x="757" y="23"/>
                    </a:lnTo>
                    <a:cubicBezTo>
                      <a:pt x="743" y="23"/>
                      <a:pt x="678" y="26"/>
                      <a:pt x="594" y="71"/>
                    </a:cubicBezTo>
                    <a:lnTo>
                      <a:pt x="594" y="71"/>
                    </a:lnTo>
                    <a:cubicBezTo>
                      <a:pt x="480" y="132"/>
                      <a:pt x="319" y="289"/>
                      <a:pt x="197" y="689"/>
                    </a:cubicBezTo>
                    <a:lnTo>
                      <a:pt x="197" y="689"/>
                    </a:lnTo>
                    <a:cubicBezTo>
                      <a:pt x="178" y="754"/>
                      <a:pt x="159" y="814"/>
                      <a:pt x="141" y="873"/>
                    </a:cubicBezTo>
                    <a:lnTo>
                      <a:pt x="141" y="873"/>
                    </a:lnTo>
                    <a:cubicBezTo>
                      <a:pt x="72" y="1091"/>
                      <a:pt x="23" y="1249"/>
                      <a:pt x="21" y="1371"/>
                    </a:cubicBezTo>
                    <a:lnTo>
                      <a:pt x="21" y="1371"/>
                    </a:lnTo>
                    <a:cubicBezTo>
                      <a:pt x="19" y="1493"/>
                      <a:pt x="67" y="1569"/>
                      <a:pt x="181" y="1623"/>
                    </a:cubicBezTo>
                    <a:lnTo>
                      <a:pt x="181" y="1623"/>
                    </a:lnTo>
                    <a:cubicBezTo>
                      <a:pt x="268" y="1665"/>
                      <a:pt x="397" y="1695"/>
                      <a:pt x="586" y="1718"/>
                    </a:cubicBezTo>
                    <a:lnTo>
                      <a:pt x="586" y="1718"/>
                    </a:lnTo>
                    <a:cubicBezTo>
                      <a:pt x="869" y="1752"/>
                      <a:pt x="1047" y="1753"/>
                      <a:pt x="1147" y="1720"/>
                    </a:cubicBezTo>
                    <a:lnTo>
                      <a:pt x="1147" y="1720"/>
                    </a:lnTo>
                    <a:cubicBezTo>
                      <a:pt x="1264" y="1682"/>
                      <a:pt x="1262" y="1601"/>
                      <a:pt x="1257" y="1498"/>
                    </a:cubicBezTo>
                    <a:lnTo>
                      <a:pt x="1257" y="1498"/>
                    </a:lnTo>
                    <a:cubicBezTo>
                      <a:pt x="1257" y="1480"/>
                      <a:pt x="1256" y="1461"/>
                      <a:pt x="1256" y="1441"/>
                    </a:cubicBezTo>
                    <a:lnTo>
                      <a:pt x="1256" y="1441"/>
                    </a:lnTo>
                    <a:cubicBezTo>
                      <a:pt x="1256" y="1422"/>
                      <a:pt x="1257" y="1396"/>
                      <a:pt x="1258" y="1361"/>
                    </a:cubicBezTo>
                    <a:lnTo>
                      <a:pt x="1258" y="1361"/>
                    </a:lnTo>
                    <a:cubicBezTo>
                      <a:pt x="1266" y="1094"/>
                      <a:pt x="1284" y="382"/>
                      <a:pt x="1018" y="120"/>
                    </a:cubicBezTo>
                    <a:lnTo>
                      <a:pt x="1018" y="120"/>
                    </a:lnTo>
                    <a:cubicBezTo>
                      <a:pt x="948" y="51"/>
                      <a:pt x="862" y="18"/>
                      <a:pt x="761" y="23"/>
                    </a:cubicBezTo>
                    <a:lnTo>
                      <a:pt x="761" y="23"/>
                    </a:lnTo>
                    <a:cubicBezTo>
                      <a:pt x="760" y="23"/>
                      <a:pt x="760" y="23"/>
                      <a:pt x="759" y="23"/>
                    </a:cubicBezTo>
                    <a:lnTo>
                      <a:pt x="759" y="23"/>
                    </a:lnTo>
                    <a:cubicBezTo>
                      <a:pt x="759" y="23"/>
                      <a:pt x="758" y="23"/>
                      <a:pt x="757" y="23"/>
                    </a:cubicBezTo>
                    <a:close/>
                    <a:moveTo>
                      <a:pt x="941" y="1762"/>
                    </a:moveTo>
                    <a:lnTo>
                      <a:pt x="941" y="1762"/>
                    </a:lnTo>
                    <a:cubicBezTo>
                      <a:pt x="846" y="1762"/>
                      <a:pt x="728" y="1753"/>
                      <a:pt x="584" y="1736"/>
                    </a:cubicBezTo>
                    <a:lnTo>
                      <a:pt x="584" y="1736"/>
                    </a:lnTo>
                    <a:cubicBezTo>
                      <a:pt x="393" y="1713"/>
                      <a:pt x="262" y="1682"/>
                      <a:pt x="173" y="1640"/>
                    </a:cubicBezTo>
                    <a:lnTo>
                      <a:pt x="173" y="1640"/>
                    </a:lnTo>
                    <a:cubicBezTo>
                      <a:pt x="53" y="1582"/>
                      <a:pt x="0" y="1499"/>
                      <a:pt x="2" y="1370"/>
                    </a:cubicBezTo>
                    <a:lnTo>
                      <a:pt x="2" y="1370"/>
                    </a:lnTo>
                    <a:cubicBezTo>
                      <a:pt x="4" y="1246"/>
                      <a:pt x="54" y="1088"/>
                      <a:pt x="123" y="867"/>
                    </a:cubicBezTo>
                    <a:lnTo>
                      <a:pt x="123" y="867"/>
                    </a:lnTo>
                    <a:cubicBezTo>
                      <a:pt x="141" y="809"/>
                      <a:pt x="160" y="749"/>
                      <a:pt x="180" y="684"/>
                    </a:cubicBezTo>
                    <a:lnTo>
                      <a:pt x="180" y="684"/>
                    </a:lnTo>
                    <a:cubicBezTo>
                      <a:pt x="304" y="277"/>
                      <a:pt x="468" y="117"/>
                      <a:pt x="585" y="54"/>
                    </a:cubicBezTo>
                    <a:lnTo>
                      <a:pt x="585" y="54"/>
                    </a:lnTo>
                    <a:cubicBezTo>
                      <a:pt x="682" y="3"/>
                      <a:pt x="753" y="4"/>
                      <a:pt x="760" y="4"/>
                    </a:cubicBezTo>
                    <a:lnTo>
                      <a:pt x="760" y="4"/>
                    </a:lnTo>
                    <a:cubicBezTo>
                      <a:pt x="867" y="0"/>
                      <a:pt x="958" y="34"/>
                      <a:pt x="1031" y="108"/>
                    </a:cubicBezTo>
                    <a:lnTo>
                      <a:pt x="1031" y="108"/>
                    </a:lnTo>
                    <a:cubicBezTo>
                      <a:pt x="1303" y="374"/>
                      <a:pt x="1284" y="1092"/>
                      <a:pt x="1277" y="1362"/>
                    </a:cubicBezTo>
                    <a:lnTo>
                      <a:pt x="1277" y="1362"/>
                    </a:lnTo>
                    <a:cubicBezTo>
                      <a:pt x="1275" y="1396"/>
                      <a:pt x="1275" y="1422"/>
                      <a:pt x="1275" y="1441"/>
                    </a:cubicBezTo>
                    <a:lnTo>
                      <a:pt x="1275" y="1441"/>
                    </a:lnTo>
                    <a:cubicBezTo>
                      <a:pt x="1275" y="1461"/>
                      <a:pt x="1275" y="1479"/>
                      <a:pt x="1277" y="1498"/>
                    </a:cubicBezTo>
                    <a:lnTo>
                      <a:pt x="1277" y="1498"/>
                    </a:lnTo>
                    <a:cubicBezTo>
                      <a:pt x="1280" y="1604"/>
                      <a:pt x="1283" y="1695"/>
                      <a:pt x="1153" y="1738"/>
                    </a:cubicBezTo>
                    <a:lnTo>
                      <a:pt x="1153" y="1738"/>
                    </a:lnTo>
                    <a:cubicBezTo>
                      <a:pt x="1102" y="1754"/>
                      <a:pt x="1032" y="1762"/>
                      <a:pt x="941" y="17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19">
                <a:extLst>
                  <a:ext uri="{FF2B5EF4-FFF2-40B4-BE49-F238E27FC236}">
                    <a16:creationId xmlns:a16="http://schemas.microsoft.com/office/drawing/2014/main" id="{EB603EE9-0145-4025-AB52-21B9AED23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5030" y="6979414"/>
                <a:ext cx="1180980" cy="1719290"/>
              </a:xfrm>
              <a:custGeom>
                <a:avLst/>
                <a:gdLst>
                  <a:gd name="T0" fmla="*/ 945 w 946"/>
                  <a:gd name="T1" fmla="*/ 0 h 1379"/>
                  <a:gd name="T2" fmla="*/ 945 w 946"/>
                  <a:gd name="T3" fmla="*/ 0 h 1379"/>
                  <a:gd name="T4" fmla="*/ 545 w 946"/>
                  <a:gd name="T5" fmla="*/ 623 h 1379"/>
                  <a:gd name="T6" fmla="*/ 545 w 946"/>
                  <a:gd name="T7" fmla="*/ 623 h 1379"/>
                  <a:gd name="T8" fmla="*/ 367 w 946"/>
                  <a:gd name="T9" fmla="*/ 1308 h 1379"/>
                  <a:gd name="T10" fmla="*/ 312 w 946"/>
                  <a:gd name="T11" fmla="*/ 1363 h 1379"/>
                  <a:gd name="T12" fmla="*/ 312 w 946"/>
                  <a:gd name="T13" fmla="*/ 1363 h 1379"/>
                  <a:gd name="T14" fmla="*/ 272 w 946"/>
                  <a:gd name="T15" fmla="*/ 1377 h 1379"/>
                  <a:gd name="T16" fmla="*/ 272 w 946"/>
                  <a:gd name="T17" fmla="*/ 1377 h 1379"/>
                  <a:gd name="T18" fmla="*/ 234 w 946"/>
                  <a:gd name="T19" fmla="*/ 1372 h 1379"/>
                  <a:gd name="T20" fmla="*/ 234 w 946"/>
                  <a:gd name="T21" fmla="*/ 1372 h 1379"/>
                  <a:gd name="T22" fmla="*/ 63 w 946"/>
                  <a:gd name="T23" fmla="*/ 1294 h 1379"/>
                  <a:gd name="T24" fmla="*/ 63 w 946"/>
                  <a:gd name="T25" fmla="*/ 1294 h 1379"/>
                  <a:gd name="T26" fmla="*/ 23 w 946"/>
                  <a:gd name="T27" fmla="*/ 1261 h 1379"/>
                  <a:gd name="T28" fmla="*/ 23 w 946"/>
                  <a:gd name="T29" fmla="*/ 1261 h 1379"/>
                  <a:gd name="T30" fmla="*/ 13 w 946"/>
                  <a:gd name="T31" fmla="*/ 1196 h 1379"/>
                  <a:gd name="T32" fmla="*/ 232 w 946"/>
                  <a:gd name="T33" fmla="*/ 826 h 1379"/>
                  <a:gd name="T34" fmla="*/ 232 w 946"/>
                  <a:gd name="T35" fmla="*/ 826 h 1379"/>
                  <a:gd name="T36" fmla="*/ 945 w 946"/>
                  <a:gd name="T37" fmla="*/ 0 h 13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946" h="1379">
                    <a:moveTo>
                      <a:pt x="945" y="0"/>
                    </a:moveTo>
                    <a:lnTo>
                      <a:pt x="945" y="0"/>
                    </a:lnTo>
                    <a:cubicBezTo>
                      <a:pt x="826" y="64"/>
                      <a:pt x="666" y="225"/>
                      <a:pt x="545" y="623"/>
                    </a:cubicBezTo>
                    <a:lnTo>
                      <a:pt x="545" y="623"/>
                    </a:lnTo>
                    <a:cubicBezTo>
                      <a:pt x="451" y="934"/>
                      <a:pt x="369" y="1152"/>
                      <a:pt x="367" y="1308"/>
                    </a:cubicBezTo>
                    <a:lnTo>
                      <a:pt x="312" y="1363"/>
                    </a:lnTo>
                    <a:lnTo>
                      <a:pt x="312" y="1363"/>
                    </a:lnTo>
                    <a:cubicBezTo>
                      <a:pt x="302" y="1373"/>
                      <a:pt x="287" y="1378"/>
                      <a:pt x="272" y="1377"/>
                    </a:cubicBezTo>
                    <a:lnTo>
                      <a:pt x="272" y="1377"/>
                    </a:lnTo>
                    <a:cubicBezTo>
                      <a:pt x="259" y="1377"/>
                      <a:pt x="246" y="1375"/>
                      <a:pt x="234" y="1372"/>
                    </a:cubicBezTo>
                    <a:lnTo>
                      <a:pt x="234" y="1372"/>
                    </a:lnTo>
                    <a:cubicBezTo>
                      <a:pt x="165" y="1359"/>
                      <a:pt x="105" y="1325"/>
                      <a:pt x="63" y="1294"/>
                    </a:cubicBezTo>
                    <a:lnTo>
                      <a:pt x="63" y="1294"/>
                    </a:lnTo>
                    <a:cubicBezTo>
                      <a:pt x="47" y="1282"/>
                      <a:pt x="34" y="1271"/>
                      <a:pt x="23" y="1261"/>
                    </a:cubicBezTo>
                    <a:lnTo>
                      <a:pt x="23" y="1261"/>
                    </a:lnTo>
                    <a:cubicBezTo>
                      <a:pt x="4" y="1245"/>
                      <a:pt x="0" y="1218"/>
                      <a:pt x="13" y="1196"/>
                    </a:cubicBezTo>
                    <a:lnTo>
                      <a:pt x="232" y="826"/>
                    </a:lnTo>
                    <a:lnTo>
                      <a:pt x="232" y="826"/>
                    </a:lnTo>
                    <a:cubicBezTo>
                      <a:pt x="709" y="47"/>
                      <a:pt x="929" y="3"/>
                      <a:pt x="945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20">
                <a:extLst>
                  <a:ext uri="{FF2B5EF4-FFF2-40B4-BE49-F238E27FC236}">
                    <a16:creationId xmlns:a16="http://schemas.microsoft.com/office/drawing/2014/main" id="{EAF08C13-157F-4B0D-B7B2-86E948BF04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4044" y="6962937"/>
                <a:ext cx="1202951" cy="1741259"/>
              </a:xfrm>
              <a:custGeom>
                <a:avLst/>
                <a:gdLst>
                  <a:gd name="T0" fmla="*/ 832 w 966"/>
                  <a:gd name="T1" fmla="*/ 92 h 1398"/>
                  <a:gd name="T2" fmla="*/ 832 w 966"/>
                  <a:gd name="T3" fmla="*/ 92 h 1398"/>
                  <a:gd name="T4" fmla="*/ 250 w 966"/>
                  <a:gd name="T5" fmla="*/ 841 h 1398"/>
                  <a:gd name="T6" fmla="*/ 31 w 966"/>
                  <a:gd name="T7" fmla="*/ 1211 h 1398"/>
                  <a:gd name="T8" fmla="*/ 31 w 966"/>
                  <a:gd name="T9" fmla="*/ 1211 h 1398"/>
                  <a:gd name="T10" fmla="*/ 39 w 966"/>
                  <a:gd name="T11" fmla="*/ 1264 h 1398"/>
                  <a:gd name="T12" fmla="*/ 39 w 966"/>
                  <a:gd name="T13" fmla="*/ 1264 h 1398"/>
                  <a:gd name="T14" fmla="*/ 78 w 966"/>
                  <a:gd name="T15" fmla="*/ 1296 h 1398"/>
                  <a:gd name="T16" fmla="*/ 78 w 966"/>
                  <a:gd name="T17" fmla="*/ 1296 h 1398"/>
                  <a:gd name="T18" fmla="*/ 245 w 966"/>
                  <a:gd name="T19" fmla="*/ 1373 h 1398"/>
                  <a:gd name="T20" fmla="*/ 245 w 966"/>
                  <a:gd name="T21" fmla="*/ 1373 h 1398"/>
                  <a:gd name="T22" fmla="*/ 283 w 966"/>
                  <a:gd name="T23" fmla="*/ 1378 h 1398"/>
                  <a:gd name="T24" fmla="*/ 283 w 966"/>
                  <a:gd name="T25" fmla="*/ 1378 h 1398"/>
                  <a:gd name="T26" fmla="*/ 316 w 966"/>
                  <a:gd name="T27" fmla="*/ 1366 h 1398"/>
                  <a:gd name="T28" fmla="*/ 368 w 966"/>
                  <a:gd name="T29" fmla="*/ 1313 h 1398"/>
                  <a:gd name="T30" fmla="*/ 368 w 966"/>
                  <a:gd name="T31" fmla="*/ 1313 h 1398"/>
                  <a:gd name="T32" fmla="*/ 489 w 966"/>
                  <a:gd name="T33" fmla="*/ 814 h 1398"/>
                  <a:gd name="T34" fmla="*/ 489 w 966"/>
                  <a:gd name="T35" fmla="*/ 814 h 1398"/>
                  <a:gd name="T36" fmla="*/ 546 w 966"/>
                  <a:gd name="T37" fmla="*/ 631 h 1398"/>
                  <a:gd name="T38" fmla="*/ 546 w 966"/>
                  <a:gd name="T39" fmla="*/ 631 h 1398"/>
                  <a:gd name="T40" fmla="*/ 832 w 966"/>
                  <a:gd name="T41" fmla="*/ 92 h 1398"/>
                  <a:gd name="T42" fmla="*/ 286 w 966"/>
                  <a:gd name="T43" fmla="*/ 1397 h 1398"/>
                  <a:gd name="T44" fmla="*/ 286 w 966"/>
                  <a:gd name="T45" fmla="*/ 1397 h 1398"/>
                  <a:gd name="T46" fmla="*/ 281 w 966"/>
                  <a:gd name="T47" fmla="*/ 1397 h 1398"/>
                  <a:gd name="T48" fmla="*/ 281 w 966"/>
                  <a:gd name="T49" fmla="*/ 1397 h 1398"/>
                  <a:gd name="T50" fmla="*/ 242 w 966"/>
                  <a:gd name="T51" fmla="*/ 1392 h 1398"/>
                  <a:gd name="T52" fmla="*/ 242 w 966"/>
                  <a:gd name="T53" fmla="*/ 1392 h 1398"/>
                  <a:gd name="T54" fmla="*/ 67 w 966"/>
                  <a:gd name="T55" fmla="*/ 1311 h 1398"/>
                  <a:gd name="T56" fmla="*/ 67 w 966"/>
                  <a:gd name="T57" fmla="*/ 1311 h 1398"/>
                  <a:gd name="T58" fmla="*/ 27 w 966"/>
                  <a:gd name="T59" fmla="*/ 1278 h 1398"/>
                  <a:gd name="T60" fmla="*/ 27 w 966"/>
                  <a:gd name="T61" fmla="*/ 1278 h 1398"/>
                  <a:gd name="T62" fmla="*/ 15 w 966"/>
                  <a:gd name="T63" fmla="*/ 1201 h 1398"/>
                  <a:gd name="T64" fmla="*/ 234 w 966"/>
                  <a:gd name="T65" fmla="*/ 831 h 1398"/>
                  <a:gd name="T66" fmla="*/ 234 w 966"/>
                  <a:gd name="T67" fmla="*/ 831 h 1398"/>
                  <a:gd name="T68" fmla="*/ 954 w 966"/>
                  <a:gd name="T69" fmla="*/ 1 h 1398"/>
                  <a:gd name="T70" fmla="*/ 954 w 966"/>
                  <a:gd name="T71" fmla="*/ 1 h 1398"/>
                  <a:gd name="T72" fmla="*/ 964 w 966"/>
                  <a:gd name="T73" fmla="*/ 7 h 1398"/>
                  <a:gd name="T74" fmla="*/ 964 w 966"/>
                  <a:gd name="T75" fmla="*/ 7 h 1398"/>
                  <a:gd name="T76" fmla="*/ 960 w 966"/>
                  <a:gd name="T77" fmla="*/ 18 h 1398"/>
                  <a:gd name="T78" fmla="*/ 960 w 966"/>
                  <a:gd name="T79" fmla="*/ 18 h 1398"/>
                  <a:gd name="T80" fmla="*/ 563 w 966"/>
                  <a:gd name="T81" fmla="*/ 636 h 1398"/>
                  <a:gd name="T82" fmla="*/ 563 w 966"/>
                  <a:gd name="T83" fmla="*/ 636 h 1398"/>
                  <a:gd name="T84" fmla="*/ 507 w 966"/>
                  <a:gd name="T85" fmla="*/ 820 h 1398"/>
                  <a:gd name="T86" fmla="*/ 507 w 966"/>
                  <a:gd name="T87" fmla="*/ 820 h 1398"/>
                  <a:gd name="T88" fmla="*/ 387 w 966"/>
                  <a:gd name="T89" fmla="*/ 1318 h 1398"/>
                  <a:gd name="T90" fmla="*/ 387 w 966"/>
                  <a:gd name="T91" fmla="*/ 1318 h 1398"/>
                  <a:gd name="T92" fmla="*/ 384 w 966"/>
                  <a:gd name="T93" fmla="*/ 1324 h 1398"/>
                  <a:gd name="T94" fmla="*/ 329 w 966"/>
                  <a:gd name="T95" fmla="*/ 1379 h 1398"/>
                  <a:gd name="T96" fmla="*/ 329 w 966"/>
                  <a:gd name="T97" fmla="*/ 1379 h 1398"/>
                  <a:gd name="T98" fmla="*/ 286 w 966"/>
                  <a:gd name="T99" fmla="*/ 1397 h 13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966" h="1398">
                    <a:moveTo>
                      <a:pt x="832" y="92"/>
                    </a:moveTo>
                    <a:lnTo>
                      <a:pt x="832" y="92"/>
                    </a:lnTo>
                    <a:cubicBezTo>
                      <a:pt x="719" y="182"/>
                      <a:pt x="528" y="386"/>
                      <a:pt x="250" y="841"/>
                    </a:cubicBezTo>
                    <a:lnTo>
                      <a:pt x="31" y="1211"/>
                    </a:lnTo>
                    <a:lnTo>
                      <a:pt x="31" y="1211"/>
                    </a:lnTo>
                    <a:cubicBezTo>
                      <a:pt x="20" y="1228"/>
                      <a:pt x="24" y="1251"/>
                      <a:pt x="39" y="1264"/>
                    </a:cubicBezTo>
                    <a:lnTo>
                      <a:pt x="39" y="1264"/>
                    </a:lnTo>
                    <a:cubicBezTo>
                      <a:pt x="51" y="1275"/>
                      <a:pt x="65" y="1286"/>
                      <a:pt x="78" y="1296"/>
                    </a:cubicBezTo>
                    <a:lnTo>
                      <a:pt x="78" y="1296"/>
                    </a:lnTo>
                    <a:cubicBezTo>
                      <a:pt x="116" y="1324"/>
                      <a:pt x="175" y="1359"/>
                      <a:pt x="245" y="1373"/>
                    </a:cubicBezTo>
                    <a:lnTo>
                      <a:pt x="245" y="1373"/>
                    </a:lnTo>
                    <a:cubicBezTo>
                      <a:pt x="258" y="1376"/>
                      <a:pt x="270" y="1377"/>
                      <a:pt x="283" y="1378"/>
                    </a:cubicBezTo>
                    <a:lnTo>
                      <a:pt x="283" y="1378"/>
                    </a:lnTo>
                    <a:cubicBezTo>
                      <a:pt x="295" y="1379"/>
                      <a:pt x="307" y="1374"/>
                      <a:pt x="316" y="1366"/>
                    </a:cubicBezTo>
                    <a:lnTo>
                      <a:pt x="368" y="1313"/>
                    </a:lnTo>
                    <a:lnTo>
                      <a:pt x="368" y="1313"/>
                    </a:lnTo>
                    <a:cubicBezTo>
                      <a:pt x="371" y="1190"/>
                      <a:pt x="420" y="1032"/>
                      <a:pt x="489" y="814"/>
                    </a:cubicBezTo>
                    <a:lnTo>
                      <a:pt x="489" y="814"/>
                    </a:lnTo>
                    <a:cubicBezTo>
                      <a:pt x="507" y="756"/>
                      <a:pt x="526" y="696"/>
                      <a:pt x="546" y="631"/>
                    </a:cubicBezTo>
                    <a:lnTo>
                      <a:pt x="546" y="631"/>
                    </a:lnTo>
                    <a:cubicBezTo>
                      <a:pt x="631" y="349"/>
                      <a:pt x="737" y="186"/>
                      <a:pt x="832" y="92"/>
                    </a:cubicBezTo>
                    <a:close/>
                    <a:moveTo>
                      <a:pt x="286" y="1397"/>
                    </a:moveTo>
                    <a:lnTo>
                      <a:pt x="286" y="1397"/>
                    </a:lnTo>
                    <a:cubicBezTo>
                      <a:pt x="285" y="1397"/>
                      <a:pt x="283" y="1397"/>
                      <a:pt x="281" y="1397"/>
                    </a:cubicBezTo>
                    <a:lnTo>
                      <a:pt x="281" y="1397"/>
                    </a:lnTo>
                    <a:cubicBezTo>
                      <a:pt x="268" y="1396"/>
                      <a:pt x="255" y="1394"/>
                      <a:pt x="242" y="1392"/>
                    </a:cubicBezTo>
                    <a:lnTo>
                      <a:pt x="242" y="1392"/>
                    </a:lnTo>
                    <a:cubicBezTo>
                      <a:pt x="168" y="1377"/>
                      <a:pt x="106" y="1340"/>
                      <a:pt x="67" y="1311"/>
                    </a:cubicBezTo>
                    <a:lnTo>
                      <a:pt x="67" y="1311"/>
                    </a:lnTo>
                    <a:cubicBezTo>
                      <a:pt x="53" y="1300"/>
                      <a:pt x="40" y="1289"/>
                      <a:pt x="27" y="1278"/>
                    </a:cubicBezTo>
                    <a:lnTo>
                      <a:pt x="27" y="1278"/>
                    </a:lnTo>
                    <a:cubicBezTo>
                      <a:pt x="5" y="1259"/>
                      <a:pt x="0" y="1226"/>
                      <a:pt x="15" y="1201"/>
                    </a:cubicBezTo>
                    <a:lnTo>
                      <a:pt x="234" y="831"/>
                    </a:lnTo>
                    <a:lnTo>
                      <a:pt x="234" y="831"/>
                    </a:lnTo>
                    <a:cubicBezTo>
                      <a:pt x="709" y="57"/>
                      <a:pt x="930" y="4"/>
                      <a:pt x="954" y="1"/>
                    </a:cubicBezTo>
                    <a:lnTo>
                      <a:pt x="954" y="1"/>
                    </a:lnTo>
                    <a:cubicBezTo>
                      <a:pt x="958" y="0"/>
                      <a:pt x="963" y="3"/>
                      <a:pt x="964" y="7"/>
                    </a:cubicBezTo>
                    <a:lnTo>
                      <a:pt x="964" y="7"/>
                    </a:lnTo>
                    <a:cubicBezTo>
                      <a:pt x="965" y="11"/>
                      <a:pt x="963" y="16"/>
                      <a:pt x="960" y="18"/>
                    </a:cubicBezTo>
                    <a:lnTo>
                      <a:pt x="960" y="18"/>
                    </a:lnTo>
                    <a:cubicBezTo>
                      <a:pt x="846" y="79"/>
                      <a:pt x="685" y="236"/>
                      <a:pt x="563" y="636"/>
                    </a:cubicBezTo>
                    <a:lnTo>
                      <a:pt x="563" y="636"/>
                    </a:lnTo>
                    <a:cubicBezTo>
                      <a:pt x="544" y="701"/>
                      <a:pt x="525" y="761"/>
                      <a:pt x="507" y="820"/>
                    </a:cubicBezTo>
                    <a:lnTo>
                      <a:pt x="507" y="820"/>
                    </a:lnTo>
                    <a:cubicBezTo>
                      <a:pt x="438" y="1038"/>
                      <a:pt x="389" y="1196"/>
                      <a:pt x="387" y="1318"/>
                    </a:cubicBezTo>
                    <a:lnTo>
                      <a:pt x="387" y="1318"/>
                    </a:lnTo>
                    <a:cubicBezTo>
                      <a:pt x="387" y="1320"/>
                      <a:pt x="385" y="1322"/>
                      <a:pt x="384" y="1324"/>
                    </a:cubicBezTo>
                    <a:lnTo>
                      <a:pt x="329" y="1379"/>
                    </a:lnTo>
                    <a:lnTo>
                      <a:pt x="329" y="1379"/>
                    </a:lnTo>
                    <a:cubicBezTo>
                      <a:pt x="317" y="1390"/>
                      <a:pt x="302" y="1397"/>
                      <a:pt x="286" y="1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21">
                <a:extLst>
                  <a:ext uri="{FF2B5EF4-FFF2-40B4-BE49-F238E27FC236}">
                    <a16:creationId xmlns:a16="http://schemas.microsoft.com/office/drawing/2014/main" id="{F54EFBEB-3772-466F-9570-2A79A5ECF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56154" y="5787449"/>
                <a:ext cx="1093093" cy="1230417"/>
              </a:xfrm>
              <a:custGeom>
                <a:avLst/>
                <a:gdLst>
                  <a:gd name="T0" fmla="*/ 280 w 879"/>
                  <a:gd name="T1" fmla="*/ 249 h 988"/>
                  <a:gd name="T2" fmla="*/ 280 w 879"/>
                  <a:gd name="T3" fmla="*/ 249 h 988"/>
                  <a:gd name="T4" fmla="*/ 94 w 879"/>
                  <a:gd name="T5" fmla="*/ 490 h 988"/>
                  <a:gd name="T6" fmla="*/ 94 w 879"/>
                  <a:gd name="T7" fmla="*/ 490 h 988"/>
                  <a:gd name="T8" fmla="*/ 428 w 879"/>
                  <a:gd name="T9" fmla="*/ 893 h 988"/>
                  <a:gd name="T10" fmla="*/ 607 w 879"/>
                  <a:gd name="T11" fmla="*/ 878 h 988"/>
                  <a:gd name="T12" fmla="*/ 607 w 879"/>
                  <a:gd name="T13" fmla="*/ 878 h 988"/>
                  <a:gd name="T14" fmla="*/ 847 w 879"/>
                  <a:gd name="T15" fmla="*/ 677 h 988"/>
                  <a:gd name="T16" fmla="*/ 847 w 879"/>
                  <a:gd name="T17" fmla="*/ 677 h 988"/>
                  <a:gd name="T18" fmla="*/ 280 w 879"/>
                  <a:gd name="T19" fmla="*/ 249 h 9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79" h="988">
                    <a:moveTo>
                      <a:pt x="280" y="249"/>
                    </a:moveTo>
                    <a:lnTo>
                      <a:pt x="280" y="249"/>
                    </a:lnTo>
                    <a:cubicBezTo>
                      <a:pt x="280" y="249"/>
                      <a:pt x="187" y="202"/>
                      <a:pt x="94" y="490"/>
                    </a:cubicBezTo>
                    <a:lnTo>
                      <a:pt x="94" y="490"/>
                    </a:lnTo>
                    <a:cubicBezTo>
                      <a:pt x="0" y="778"/>
                      <a:pt x="0" y="987"/>
                      <a:pt x="428" y="893"/>
                    </a:cubicBezTo>
                    <a:lnTo>
                      <a:pt x="607" y="878"/>
                    </a:lnTo>
                    <a:lnTo>
                      <a:pt x="607" y="878"/>
                    </a:lnTo>
                    <a:cubicBezTo>
                      <a:pt x="607" y="878"/>
                      <a:pt x="878" y="917"/>
                      <a:pt x="847" y="677"/>
                    </a:cubicBezTo>
                    <a:lnTo>
                      <a:pt x="847" y="677"/>
                    </a:lnTo>
                    <a:cubicBezTo>
                      <a:pt x="817" y="436"/>
                      <a:pt x="576" y="0"/>
                      <a:pt x="280" y="24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0EF3AC90-CF18-4466-98F5-4E6D29B29B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8829" y="6353220"/>
                <a:ext cx="554785" cy="664647"/>
              </a:xfrm>
              <a:custGeom>
                <a:avLst/>
                <a:gdLst>
                  <a:gd name="T0" fmla="*/ 340 w 446"/>
                  <a:gd name="T1" fmla="*/ 218 h 533"/>
                  <a:gd name="T2" fmla="*/ 340 w 446"/>
                  <a:gd name="T3" fmla="*/ 218 h 533"/>
                  <a:gd name="T4" fmla="*/ 343 w 446"/>
                  <a:gd name="T5" fmla="*/ 220 h 533"/>
                  <a:gd name="T6" fmla="*/ 343 w 446"/>
                  <a:gd name="T7" fmla="*/ 220 h 533"/>
                  <a:gd name="T8" fmla="*/ 426 w 446"/>
                  <a:gd name="T9" fmla="*/ 187 h 533"/>
                  <a:gd name="T10" fmla="*/ 426 w 446"/>
                  <a:gd name="T11" fmla="*/ 187 h 533"/>
                  <a:gd name="T12" fmla="*/ 414 w 446"/>
                  <a:gd name="T13" fmla="*/ 99 h 533"/>
                  <a:gd name="T14" fmla="*/ 414 w 446"/>
                  <a:gd name="T15" fmla="*/ 99 h 533"/>
                  <a:gd name="T16" fmla="*/ 338 w 446"/>
                  <a:gd name="T17" fmla="*/ 121 h 533"/>
                  <a:gd name="T18" fmla="*/ 338 w 446"/>
                  <a:gd name="T19" fmla="*/ 121 h 533"/>
                  <a:gd name="T20" fmla="*/ 210 w 446"/>
                  <a:gd name="T21" fmla="*/ 43 h 533"/>
                  <a:gd name="T22" fmla="*/ 210 w 446"/>
                  <a:gd name="T23" fmla="*/ 43 h 533"/>
                  <a:gd name="T24" fmla="*/ 1 w 446"/>
                  <a:gd name="T25" fmla="*/ 0 h 533"/>
                  <a:gd name="T26" fmla="*/ 1 w 446"/>
                  <a:gd name="T27" fmla="*/ 0 h 533"/>
                  <a:gd name="T28" fmla="*/ 0 w 446"/>
                  <a:gd name="T29" fmla="*/ 11 h 533"/>
                  <a:gd name="T30" fmla="*/ 0 w 446"/>
                  <a:gd name="T31" fmla="*/ 198 h 533"/>
                  <a:gd name="T32" fmla="*/ 0 w 446"/>
                  <a:gd name="T33" fmla="*/ 198 h 533"/>
                  <a:gd name="T34" fmla="*/ 171 w 446"/>
                  <a:gd name="T35" fmla="*/ 370 h 533"/>
                  <a:gd name="T36" fmla="*/ 171 w 446"/>
                  <a:gd name="T37" fmla="*/ 370 h 533"/>
                  <a:gd name="T38" fmla="*/ 192 w 446"/>
                  <a:gd name="T39" fmla="*/ 368 h 533"/>
                  <a:gd name="T40" fmla="*/ 247 w 446"/>
                  <a:gd name="T41" fmla="*/ 489 h 533"/>
                  <a:gd name="T42" fmla="*/ 247 w 446"/>
                  <a:gd name="T43" fmla="*/ 489 h 533"/>
                  <a:gd name="T44" fmla="*/ 252 w 446"/>
                  <a:gd name="T45" fmla="*/ 495 h 533"/>
                  <a:gd name="T46" fmla="*/ 252 w 446"/>
                  <a:gd name="T47" fmla="*/ 495 h 533"/>
                  <a:gd name="T48" fmla="*/ 295 w 446"/>
                  <a:gd name="T49" fmla="*/ 516 h 533"/>
                  <a:gd name="T50" fmla="*/ 295 w 446"/>
                  <a:gd name="T51" fmla="*/ 516 h 533"/>
                  <a:gd name="T52" fmla="*/ 423 w 446"/>
                  <a:gd name="T53" fmla="*/ 500 h 533"/>
                  <a:gd name="T54" fmla="*/ 423 w 446"/>
                  <a:gd name="T55" fmla="*/ 500 h 533"/>
                  <a:gd name="T56" fmla="*/ 430 w 446"/>
                  <a:gd name="T57" fmla="*/ 480 h 533"/>
                  <a:gd name="T58" fmla="*/ 331 w 446"/>
                  <a:gd name="T59" fmla="*/ 259 h 533"/>
                  <a:gd name="T60" fmla="*/ 331 w 446"/>
                  <a:gd name="T61" fmla="*/ 259 h 533"/>
                  <a:gd name="T62" fmla="*/ 340 w 446"/>
                  <a:gd name="T63" fmla="*/ 218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46" h="533">
                    <a:moveTo>
                      <a:pt x="340" y="218"/>
                    </a:moveTo>
                    <a:lnTo>
                      <a:pt x="340" y="218"/>
                    </a:lnTo>
                    <a:cubicBezTo>
                      <a:pt x="342" y="219"/>
                      <a:pt x="342" y="220"/>
                      <a:pt x="343" y="220"/>
                    </a:cubicBezTo>
                    <a:lnTo>
                      <a:pt x="343" y="220"/>
                    </a:lnTo>
                    <a:cubicBezTo>
                      <a:pt x="369" y="235"/>
                      <a:pt x="406" y="220"/>
                      <a:pt x="426" y="187"/>
                    </a:cubicBezTo>
                    <a:lnTo>
                      <a:pt x="426" y="187"/>
                    </a:lnTo>
                    <a:cubicBezTo>
                      <a:pt x="445" y="153"/>
                      <a:pt x="440" y="113"/>
                      <a:pt x="414" y="99"/>
                    </a:cubicBezTo>
                    <a:lnTo>
                      <a:pt x="414" y="99"/>
                    </a:lnTo>
                    <a:cubicBezTo>
                      <a:pt x="390" y="85"/>
                      <a:pt x="359" y="96"/>
                      <a:pt x="338" y="121"/>
                    </a:cubicBezTo>
                    <a:lnTo>
                      <a:pt x="338" y="121"/>
                    </a:lnTo>
                    <a:cubicBezTo>
                      <a:pt x="238" y="160"/>
                      <a:pt x="210" y="43"/>
                      <a:pt x="210" y="43"/>
                    </a:cubicBezTo>
                    <a:lnTo>
                      <a:pt x="210" y="43"/>
                    </a:lnTo>
                    <a:cubicBezTo>
                      <a:pt x="99" y="121"/>
                      <a:pt x="32" y="48"/>
                      <a:pt x="1" y="0"/>
                    </a:cubicBezTo>
                    <a:lnTo>
                      <a:pt x="1" y="0"/>
                    </a:lnTo>
                    <a:cubicBezTo>
                      <a:pt x="0" y="3"/>
                      <a:pt x="0" y="7"/>
                      <a:pt x="0" y="11"/>
                    </a:cubicBezTo>
                    <a:lnTo>
                      <a:pt x="0" y="198"/>
                    </a:lnTo>
                    <a:lnTo>
                      <a:pt x="0" y="198"/>
                    </a:lnTo>
                    <a:cubicBezTo>
                      <a:pt x="0" y="293"/>
                      <a:pt x="76" y="370"/>
                      <a:pt x="171" y="370"/>
                    </a:cubicBezTo>
                    <a:lnTo>
                      <a:pt x="171" y="370"/>
                    </a:lnTo>
                    <a:cubicBezTo>
                      <a:pt x="178" y="370"/>
                      <a:pt x="186" y="369"/>
                      <a:pt x="192" y="368"/>
                    </a:cubicBezTo>
                    <a:lnTo>
                      <a:pt x="247" y="489"/>
                    </a:lnTo>
                    <a:lnTo>
                      <a:pt x="247" y="489"/>
                    </a:lnTo>
                    <a:cubicBezTo>
                      <a:pt x="248" y="491"/>
                      <a:pt x="250" y="494"/>
                      <a:pt x="252" y="495"/>
                    </a:cubicBezTo>
                    <a:lnTo>
                      <a:pt x="252" y="495"/>
                    </a:lnTo>
                    <a:cubicBezTo>
                      <a:pt x="263" y="503"/>
                      <a:pt x="277" y="511"/>
                      <a:pt x="295" y="516"/>
                    </a:cubicBezTo>
                    <a:lnTo>
                      <a:pt x="295" y="516"/>
                    </a:lnTo>
                    <a:cubicBezTo>
                      <a:pt x="349" y="532"/>
                      <a:pt x="399" y="513"/>
                      <a:pt x="423" y="500"/>
                    </a:cubicBezTo>
                    <a:lnTo>
                      <a:pt x="423" y="500"/>
                    </a:lnTo>
                    <a:cubicBezTo>
                      <a:pt x="430" y="496"/>
                      <a:pt x="433" y="488"/>
                      <a:pt x="430" y="480"/>
                    </a:cubicBezTo>
                    <a:lnTo>
                      <a:pt x="331" y="259"/>
                    </a:lnTo>
                    <a:lnTo>
                      <a:pt x="331" y="259"/>
                    </a:lnTo>
                    <a:cubicBezTo>
                      <a:pt x="336" y="246"/>
                      <a:pt x="339" y="233"/>
                      <a:pt x="340" y="2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3">
                <a:extLst>
                  <a:ext uri="{FF2B5EF4-FFF2-40B4-BE49-F238E27FC236}">
                    <a16:creationId xmlns:a16="http://schemas.microsoft.com/office/drawing/2014/main" id="{64F517D1-3B69-4AEA-8507-71695017FD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7843" y="6342234"/>
                <a:ext cx="582251" cy="675633"/>
              </a:xfrm>
              <a:custGeom>
                <a:avLst/>
                <a:gdLst>
                  <a:gd name="T0" fmla="*/ 201 w 466"/>
                  <a:gd name="T1" fmla="*/ 369 h 543"/>
                  <a:gd name="T2" fmla="*/ 264 w 466"/>
                  <a:gd name="T3" fmla="*/ 495 h 543"/>
                  <a:gd name="T4" fmla="*/ 266 w 466"/>
                  <a:gd name="T5" fmla="*/ 498 h 543"/>
                  <a:gd name="T6" fmla="*/ 307 w 466"/>
                  <a:gd name="T7" fmla="*/ 517 h 543"/>
                  <a:gd name="T8" fmla="*/ 428 w 466"/>
                  <a:gd name="T9" fmla="*/ 502 h 543"/>
                  <a:gd name="T10" fmla="*/ 430 w 466"/>
                  <a:gd name="T11" fmla="*/ 494 h 543"/>
                  <a:gd name="T12" fmla="*/ 331 w 466"/>
                  <a:gd name="T13" fmla="*/ 273 h 543"/>
                  <a:gd name="T14" fmla="*/ 331 w 466"/>
                  <a:gd name="T15" fmla="*/ 266 h 543"/>
                  <a:gd name="T16" fmla="*/ 340 w 466"/>
                  <a:gd name="T17" fmla="*/ 228 h 543"/>
                  <a:gd name="T18" fmla="*/ 346 w 466"/>
                  <a:gd name="T19" fmla="*/ 221 h 543"/>
                  <a:gd name="T20" fmla="*/ 355 w 466"/>
                  <a:gd name="T21" fmla="*/ 221 h 543"/>
                  <a:gd name="T22" fmla="*/ 355 w 466"/>
                  <a:gd name="T23" fmla="*/ 222 h 543"/>
                  <a:gd name="T24" fmla="*/ 357 w 466"/>
                  <a:gd name="T25" fmla="*/ 222 h 543"/>
                  <a:gd name="T26" fmla="*/ 392 w 466"/>
                  <a:gd name="T27" fmla="*/ 224 h 543"/>
                  <a:gd name="T28" fmla="*/ 426 w 466"/>
                  <a:gd name="T29" fmla="*/ 192 h 543"/>
                  <a:gd name="T30" fmla="*/ 418 w 466"/>
                  <a:gd name="T31" fmla="*/ 117 h 543"/>
                  <a:gd name="T32" fmla="*/ 355 w 466"/>
                  <a:gd name="T33" fmla="*/ 137 h 543"/>
                  <a:gd name="T34" fmla="*/ 351 w 466"/>
                  <a:gd name="T35" fmla="*/ 140 h 543"/>
                  <a:gd name="T36" fmla="*/ 269 w 466"/>
                  <a:gd name="T37" fmla="*/ 139 h 543"/>
                  <a:gd name="T38" fmla="*/ 214 w 466"/>
                  <a:gd name="T39" fmla="*/ 67 h 543"/>
                  <a:gd name="T40" fmla="*/ 102 w 466"/>
                  <a:gd name="T41" fmla="*/ 94 h 543"/>
                  <a:gd name="T42" fmla="*/ 18 w 466"/>
                  <a:gd name="T43" fmla="*/ 208 h 543"/>
                  <a:gd name="T44" fmla="*/ 180 w 466"/>
                  <a:gd name="T45" fmla="*/ 370 h 543"/>
                  <a:gd name="T46" fmla="*/ 200 w 466"/>
                  <a:gd name="T47" fmla="*/ 369 h 543"/>
                  <a:gd name="T48" fmla="*/ 201 w 466"/>
                  <a:gd name="T49" fmla="*/ 369 h 543"/>
                  <a:gd name="T50" fmla="*/ 346 w 466"/>
                  <a:gd name="T51" fmla="*/ 542 h 543"/>
                  <a:gd name="T52" fmla="*/ 302 w 466"/>
                  <a:gd name="T53" fmla="*/ 535 h 543"/>
                  <a:gd name="T54" fmla="*/ 256 w 466"/>
                  <a:gd name="T55" fmla="*/ 513 h 543"/>
                  <a:gd name="T56" fmla="*/ 196 w 466"/>
                  <a:gd name="T57" fmla="*/ 388 h 543"/>
                  <a:gd name="T58" fmla="*/ 180 w 466"/>
                  <a:gd name="T59" fmla="*/ 389 h 543"/>
                  <a:gd name="T60" fmla="*/ 0 w 466"/>
                  <a:gd name="T61" fmla="*/ 208 h 543"/>
                  <a:gd name="T62" fmla="*/ 0 w 466"/>
                  <a:gd name="T63" fmla="*/ 21 h 543"/>
                  <a:gd name="T64" fmla="*/ 2 w 466"/>
                  <a:gd name="T65" fmla="*/ 7 h 543"/>
                  <a:gd name="T66" fmla="*/ 10 w 466"/>
                  <a:gd name="T67" fmla="*/ 1 h 543"/>
                  <a:gd name="T68" fmla="*/ 19 w 466"/>
                  <a:gd name="T69" fmla="*/ 5 h 543"/>
                  <a:gd name="T70" fmla="*/ 106 w 466"/>
                  <a:gd name="T71" fmla="*/ 76 h 543"/>
                  <a:gd name="T72" fmla="*/ 214 w 466"/>
                  <a:gd name="T73" fmla="*/ 45 h 543"/>
                  <a:gd name="T74" fmla="*/ 222 w 466"/>
                  <a:gd name="T75" fmla="*/ 44 h 543"/>
                  <a:gd name="T76" fmla="*/ 228 w 466"/>
                  <a:gd name="T77" fmla="*/ 50 h 543"/>
                  <a:gd name="T78" fmla="*/ 278 w 466"/>
                  <a:gd name="T79" fmla="*/ 123 h 543"/>
                  <a:gd name="T80" fmla="*/ 342 w 466"/>
                  <a:gd name="T81" fmla="*/ 124 h 543"/>
                  <a:gd name="T82" fmla="*/ 428 w 466"/>
                  <a:gd name="T83" fmla="*/ 101 h 543"/>
                  <a:gd name="T84" fmla="*/ 443 w 466"/>
                  <a:gd name="T85" fmla="*/ 201 h 543"/>
                  <a:gd name="T86" fmla="*/ 399 w 466"/>
                  <a:gd name="T87" fmla="*/ 240 h 543"/>
                  <a:gd name="T88" fmla="*/ 357 w 466"/>
                  <a:gd name="T89" fmla="*/ 243 h 543"/>
                  <a:gd name="T90" fmla="*/ 447 w 466"/>
                  <a:gd name="T91" fmla="*/ 487 h 543"/>
                  <a:gd name="T92" fmla="*/ 436 w 466"/>
                  <a:gd name="T93" fmla="*/ 518 h 543"/>
                  <a:gd name="T94" fmla="*/ 346 w 466"/>
                  <a:gd name="T95" fmla="*/ 542 h 5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6" h="543">
                    <a:moveTo>
                      <a:pt x="201" y="369"/>
                    </a:moveTo>
                    <a:lnTo>
                      <a:pt x="201" y="369"/>
                    </a:lnTo>
                    <a:cubicBezTo>
                      <a:pt x="205" y="369"/>
                      <a:pt x="209" y="371"/>
                      <a:pt x="210" y="374"/>
                    </a:cubicBezTo>
                    <a:lnTo>
                      <a:pt x="264" y="495"/>
                    </a:lnTo>
                    <a:lnTo>
                      <a:pt x="264" y="495"/>
                    </a:lnTo>
                    <a:cubicBezTo>
                      <a:pt x="265" y="497"/>
                      <a:pt x="266" y="497"/>
                      <a:pt x="266" y="498"/>
                    </a:cubicBezTo>
                    <a:lnTo>
                      <a:pt x="266" y="498"/>
                    </a:lnTo>
                    <a:cubicBezTo>
                      <a:pt x="279" y="507"/>
                      <a:pt x="292" y="513"/>
                      <a:pt x="307" y="517"/>
                    </a:cubicBezTo>
                    <a:lnTo>
                      <a:pt x="307" y="517"/>
                    </a:lnTo>
                    <a:cubicBezTo>
                      <a:pt x="357" y="533"/>
                      <a:pt x="404" y="514"/>
                      <a:pt x="428" y="502"/>
                    </a:cubicBezTo>
                    <a:lnTo>
                      <a:pt x="428" y="502"/>
                    </a:lnTo>
                    <a:cubicBezTo>
                      <a:pt x="430" y="500"/>
                      <a:pt x="431" y="497"/>
                      <a:pt x="430" y="494"/>
                    </a:cubicBezTo>
                    <a:lnTo>
                      <a:pt x="331" y="273"/>
                    </a:lnTo>
                    <a:lnTo>
                      <a:pt x="331" y="273"/>
                    </a:lnTo>
                    <a:cubicBezTo>
                      <a:pt x="330" y="270"/>
                      <a:pt x="330" y="268"/>
                      <a:pt x="331" y="266"/>
                    </a:cubicBezTo>
                    <a:lnTo>
                      <a:pt x="331" y="266"/>
                    </a:lnTo>
                    <a:cubicBezTo>
                      <a:pt x="336" y="253"/>
                      <a:pt x="339" y="240"/>
                      <a:pt x="340" y="228"/>
                    </a:cubicBezTo>
                    <a:lnTo>
                      <a:pt x="340" y="228"/>
                    </a:lnTo>
                    <a:cubicBezTo>
                      <a:pt x="341" y="224"/>
                      <a:pt x="342" y="222"/>
                      <a:pt x="346" y="221"/>
                    </a:cubicBezTo>
                    <a:lnTo>
                      <a:pt x="346" y="221"/>
                    </a:lnTo>
                    <a:cubicBezTo>
                      <a:pt x="349" y="219"/>
                      <a:pt x="352" y="219"/>
                      <a:pt x="355" y="221"/>
                    </a:cubicBezTo>
                    <a:lnTo>
                      <a:pt x="355" y="221"/>
                    </a:lnTo>
                    <a:lnTo>
                      <a:pt x="355" y="222"/>
                    </a:lnTo>
                    <a:lnTo>
                      <a:pt x="355" y="222"/>
                    </a:lnTo>
                    <a:cubicBezTo>
                      <a:pt x="356" y="222"/>
                      <a:pt x="357" y="222"/>
                      <a:pt x="357" y="222"/>
                    </a:cubicBezTo>
                    <a:lnTo>
                      <a:pt x="357" y="222"/>
                    </a:lnTo>
                    <a:cubicBezTo>
                      <a:pt x="367" y="228"/>
                      <a:pt x="379" y="228"/>
                      <a:pt x="392" y="224"/>
                    </a:cubicBezTo>
                    <a:lnTo>
                      <a:pt x="392" y="224"/>
                    </a:lnTo>
                    <a:cubicBezTo>
                      <a:pt x="406" y="217"/>
                      <a:pt x="418" y="206"/>
                      <a:pt x="426" y="192"/>
                    </a:cubicBezTo>
                    <a:lnTo>
                      <a:pt x="426" y="192"/>
                    </a:lnTo>
                    <a:cubicBezTo>
                      <a:pt x="444" y="163"/>
                      <a:pt x="440" y="129"/>
                      <a:pt x="418" y="117"/>
                    </a:cubicBezTo>
                    <a:lnTo>
                      <a:pt x="418" y="117"/>
                    </a:lnTo>
                    <a:cubicBezTo>
                      <a:pt x="399" y="106"/>
                      <a:pt x="373" y="114"/>
                      <a:pt x="355" y="137"/>
                    </a:cubicBezTo>
                    <a:lnTo>
                      <a:pt x="355" y="137"/>
                    </a:lnTo>
                    <a:cubicBezTo>
                      <a:pt x="354" y="139"/>
                      <a:pt x="352" y="139"/>
                      <a:pt x="351" y="140"/>
                    </a:cubicBezTo>
                    <a:lnTo>
                      <a:pt x="351" y="140"/>
                    </a:lnTo>
                    <a:cubicBezTo>
                      <a:pt x="321" y="152"/>
                      <a:pt x="293" y="151"/>
                      <a:pt x="269" y="139"/>
                    </a:cubicBezTo>
                    <a:lnTo>
                      <a:pt x="269" y="139"/>
                    </a:lnTo>
                    <a:cubicBezTo>
                      <a:pt x="236" y="122"/>
                      <a:pt x="220" y="86"/>
                      <a:pt x="214" y="67"/>
                    </a:cubicBezTo>
                    <a:lnTo>
                      <a:pt x="214" y="67"/>
                    </a:lnTo>
                    <a:cubicBezTo>
                      <a:pt x="174" y="92"/>
                      <a:pt x="137" y="101"/>
                      <a:pt x="102" y="94"/>
                    </a:cubicBezTo>
                    <a:lnTo>
                      <a:pt x="102" y="94"/>
                    </a:lnTo>
                    <a:cubicBezTo>
                      <a:pt x="65" y="86"/>
                      <a:pt x="37" y="61"/>
                      <a:pt x="18" y="37"/>
                    </a:cubicBezTo>
                    <a:lnTo>
                      <a:pt x="18" y="208"/>
                    </a:lnTo>
                    <a:lnTo>
                      <a:pt x="18" y="208"/>
                    </a:lnTo>
                    <a:cubicBezTo>
                      <a:pt x="18" y="297"/>
                      <a:pt x="91" y="370"/>
                      <a:pt x="180" y="370"/>
                    </a:cubicBezTo>
                    <a:lnTo>
                      <a:pt x="180" y="370"/>
                    </a:lnTo>
                    <a:cubicBezTo>
                      <a:pt x="186" y="370"/>
                      <a:pt x="192" y="370"/>
                      <a:pt x="200" y="369"/>
                    </a:cubicBezTo>
                    <a:lnTo>
                      <a:pt x="200" y="369"/>
                    </a:lnTo>
                    <a:cubicBezTo>
                      <a:pt x="201" y="369"/>
                      <a:pt x="201" y="369"/>
                      <a:pt x="201" y="369"/>
                    </a:cubicBezTo>
                    <a:close/>
                    <a:moveTo>
                      <a:pt x="346" y="542"/>
                    </a:moveTo>
                    <a:lnTo>
                      <a:pt x="346" y="542"/>
                    </a:lnTo>
                    <a:cubicBezTo>
                      <a:pt x="332" y="542"/>
                      <a:pt x="317" y="540"/>
                      <a:pt x="302" y="535"/>
                    </a:cubicBezTo>
                    <a:lnTo>
                      <a:pt x="302" y="535"/>
                    </a:lnTo>
                    <a:cubicBezTo>
                      <a:pt x="285" y="530"/>
                      <a:pt x="270" y="523"/>
                      <a:pt x="256" y="513"/>
                    </a:cubicBezTo>
                    <a:lnTo>
                      <a:pt x="256" y="513"/>
                    </a:lnTo>
                    <a:cubicBezTo>
                      <a:pt x="252" y="511"/>
                      <a:pt x="249" y="507"/>
                      <a:pt x="247" y="503"/>
                    </a:cubicBezTo>
                    <a:lnTo>
                      <a:pt x="196" y="388"/>
                    </a:lnTo>
                    <a:lnTo>
                      <a:pt x="196" y="388"/>
                    </a:lnTo>
                    <a:cubicBezTo>
                      <a:pt x="190" y="389"/>
                      <a:pt x="185" y="389"/>
                      <a:pt x="180" y="389"/>
                    </a:cubicBezTo>
                    <a:lnTo>
                      <a:pt x="180" y="389"/>
                    </a:lnTo>
                    <a:cubicBezTo>
                      <a:pt x="80" y="389"/>
                      <a:pt x="0" y="308"/>
                      <a:pt x="0" y="208"/>
                    </a:cubicBezTo>
                    <a:lnTo>
                      <a:pt x="0" y="21"/>
                    </a:lnTo>
                    <a:lnTo>
                      <a:pt x="0" y="21"/>
                    </a:lnTo>
                    <a:cubicBezTo>
                      <a:pt x="0" y="16"/>
                      <a:pt x="0" y="11"/>
                      <a:pt x="2" y="7"/>
                    </a:cubicBezTo>
                    <a:lnTo>
                      <a:pt x="2" y="7"/>
                    </a:lnTo>
                    <a:cubicBezTo>
                      <a:pt x="3" y="3"/>
                      <a:pt x="6" y="1"/>
                      <a:pt x="10" y="1"/>
                    </a:cubicBezTo>
                    <a:lnTo>
                      <a:pt x="10" y="1"/>
                    </a:lnTo>
                    <a:cubicBezTo>
                      <a:pt x="14" y="0"/>
                      <a:pt x="17" y="2"/>
                      <a:pt x="19" y="5"/>
                    </a:cubicBezTo>
                    <a:lnTo>
                      <a:pt x="19" y="5"/>
                    </a:lnTo>
                    <a:cubicBezTo>
                      <a:pt x="36" y="33"/>
                      <a:pt x="64" y="67"/>
                      <a:pt x="106" y="76"/>
                    </a:cubicBezTo>
                    <a:lnTo>
                      <a:pt x="106" y="76"/>
                    </a:lnTo>
                    <a:cubicBezTo>
                      <a:pt x="139" y="82"/>
                      <a:pt x="175" y="72"/>
                      <a:pt x="214" y="45"/>
                    </a:cubicBezTo>
                    <a:lnTo>
                      <a:pt x="214" y="45"/>
                    </a:lnTo>
                    <a:cubicBezTo>
                      <a:pt x="216" y="44"/>
                      <a:pt x="219" y="43"/>
                      <a:pt x="222" y="44"/>
                    </a:cubicBezTo>
                    <a:lnTo>
                      <a:pt x="222" y="44"/>
                    </a:lnTo>
                    <a:cubicBezTo>
                      <a:pt x="225" y="45"/>
                      <a:pt x="227" y="48"/>
                      <a:pt x="228" y="50"/>
                    </a:cubicBezTo>
                    <a:lnTo>
                      <a:pt x="228" y="50"/>
                    </a:lnTo>
                    <a:cubicBezTo>
                      <a:pt x="228" y="51"/>
                      <a:pt x="240" y="103"/>
                      <a:pt x="278" y="123"/>
                    </a:cubicBezTo>
                    <a:lnTo>
                      <a:pt x="278" y="123"/>
                    </a:lnTo>
                    <a:cubicBezTo>
                      <a:pt x="296" y="133"/>
                      <a:pt x="318" y="133"/>
                      <a:pt x="342" y="124"/>
                    </a:cubicBezTo>
                    <a:lnTo>
                      <a:pt x="342" y="124"/>
                    </a:lnTo>
                    <a:cubicBezTo>
                      <a:pt x="366" y="95"/>
                      <a:pt x="401" y="85"/>
                      <a:pt x="428" y="101"/>
                    </a:cubicBezTo>
                    <a:lnTo>
                      <a:pt x="428" y="101"/>
                    </a:lnTo>
                    <a:cubicBezTo>
                      <a:pt x="457" y="118"/>
                      <a:pt x="465" y="163"/>
                      <a:pt x="443" y="201"/>
                    </a:cubicBezTo>
                    <a:lnTo>
                      <a:pt x="443" y="201"/>
                    </a:lnTo>
                    <a:cubicBezTo>
                      <a:pt x="433" y="219"/>
                      <a:pt x="417" y="233"/>
                      <a:pt x="399" y="240"/>
                    </a:cubicBezTo>
                    <a:lnTo>
                      <a:pt x="399" y="240"/>
                    </a:lnTo>
                    <a:cubicBezTo>
                      <a:pt x="385" y="246"/>
                      <a:pt x="370" y="247"/>
                      <a:pt x="357" y="243"/>
                    </a:cubicBezTo>
                    <a:lnTo>
                      <a:pt x="357" y="243"/>
                    </a:lnTo>
                    <a:cubicBezTo>
                      <a:pt x="355" y="251"/>
                      <a:pt x="352" y="260"/>
                      <a:pt x="349" y="268"/>
                    </a:cubicBezTo>
                    <a:lnTo>
                      <a:pt x="447" y="487"/>
                    </a:lnTo>
                    <a:lnTo>
                      <a:pt x="447" y="487"/>
                    </a:lnTo>
                    <a:cubicBezTo>
                      <a:pt x="452" y="498"/>
                      <a:pt x="447" y="513"/>
                      <a:pt x="436" y="518"/>
                    </a:cubicBezTo>
                    <a:lnTo>
                      <a:pt x="436" y="518"/>
                    </a:lnTo>
                    <a:cubicBezTo>
                      <a:pt x="417" y="528"/>
                      <a:pt x="384" y="542"/>
                      <a:pt x="346" y="5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4F5866E5-327E-4366-BEB6-8C85487394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55168" y="8929408"/>
                <a:ext cx="1598446" cy="2872803"/>
              </a:xfrm>
              <a:custGeom>
                <a:avLst/>
                <a:gdLst>
                  <a:gd name="T0" fmla="*/ 1281 w 1282"/>
                  <a:gd name="T1" fmla="*/ 97 h 2307"/>
                  <a:gd name="T2" fmla="*/ 1281 w 1282"/>
                  <a:gd name="T3" fmla="*/ 97 h 2307"/>
                  <a:gd name="T4" fmla="*/ 772 w 1282"/>
                  <a:gd name="T5" fmla="*/ 1015 h 2307"/>
                  <a:gd name="T6" fmla="*/ 772 w 1282"/>
                  <a:gd name="T7" fmla="*/ 1015 h 2307"/>
                  <a:gd name="T8" fmla="*/ 683 w 1282"/>
                  <a:gd name="T9" fmla="*/ 1141 h 2307"/>
                  <a:gd name="T10" fmla="*/ 683 w 1282"/>
                  <a:gd name="T11" fmla="*/ 1141 h 2307"/>
                  <a:gd name="T12" fmla="*/ 659 w 1282"/>
                  <a:gd name="T13" fmla="*/ 1211 h 2307"/>
                  <a:gd name="T14" fmla="*/ 601 w 1282"/>
                  <a:gd name="T15" fmla="*/ 2229 h 2307"/>
                  <a:gd name="T16" fmla="*/ 601 w 1282"/>
                  <a:gd name="T17" fmla="*/ 2229 h 2307"/>
                  <a:gd name="T18" fmla="*/ 519 w 1282"/>
                  <a:gd name="T19" fmla="*/ 2306 h 2307"/>
                  <a:gd name="T20" fmla="*/ 243 w 1282"/>
                  <a:gd name="T21" fmla="*/ 2306 h 2307"/>
                  <a:gd name="T22" fmla="*/ 243 w 1282"/>
                  <a:gd name="T23" fmla="*/ 2306 h 2307"/>
                  <a:gd name="T24" fmla="*/ 237 w 1282"/>
                  <a:gd name="T25" fmla="*/ 2305 h 2307"/>
                  <a:gd name="T26" fmla="*/ 237 w 1282"/>
                  <a:gd name="T27" fmla="*/ 2305 h 2307"/>
                  <a:gd name="T28" fmla="*/ 163 w 1282"/>
                  <a:gd name="T29" fmla="*/ 2236 h 2307"/>
                  <a:gd name="T30" fmla="*/ 5 w 1282"/>
                  <a:gd name="T31" fmla="*/ 1154 h 2307"/>
                  <a:gd name="T32" fmla="*/ 5 w 1282"/>
                  <a:gd name="T33" fmla="*/ 1154 h 2307"/>
                  <a:gd name="T34" fmla="*/ 7 w 1282"/>
                  <a:gd name="T35" fmla="*/ 1042 h 2307"/>
                  <a:gd name="T36" fmla="*/ 7 w 1282"/>
                  <a:gd name="T37" fmla="*/ 1042 h 2307"/>
                  <a:gd name="T38" fmla="*/ 308 w 1282"/>
                  <a:gd name="T39" fmla="*/ 0 h 2307"/>
                  <a:gd name="T40" fmla="*/ 308 w 1282"/>
                  <a:gd name="T41" fmla="*/ 0 h 2307"/>
                  <a:gd name="T42" fmla="*/ 716 w 1282"/>
                  <a:gd name="T43" fmla="*/ 95 h 2307"/>
                  <a:gd name="T44" fmla="*/ 716 w 1282"/>
                  <a:gd name="T45" fmla="*/ 95 h 2307"/>
                  <a:gd name="T46" fmla="*/ 1281 w 1282"/>
                  <a:gd name="T47" fmla="*/ 97 h 2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282" h="2307">
                    <a:moveTo>
                      <a:pt x="1281" y="97"/>
                    </a:moveTo>
                    <a:lnTo>
                      <a:pt x="1281" y="97"/>
                    </a:lnTo>
                    <a:cubicBezTo>
                      <a:pt x="1261" y="170"/>
                      <a:pt x="1165" y="446"/>
                      <a:pt x="772" y="1015"/>
                    </a:cubicBezTo>
                    <a:lnTo>
                      <a:pt x="772" y="1015"/>
                    </a:lnTo>
                    <a:cubicBezTo>
                      <a:pt x="744" y="1056"/>
                      <a:pt x="714" y="1098"/>
                      <a:pt x="683" y="1141"/>
                    </a:cubicBezTo>
                    <a:lnTo>
                      <a:pt x="683" y="1141"/>
                    </a:lnTo>
                    <a:cubicBezTo>
                      <a:pt x="669" y="1162"/>
                      <a:pt x="660" y="1186"/>
                      <a:pt x="659" y="1211"/>
                    </a:cubicBezTo>
                    <a:lnTo>
                      <a:pt x="601" y="2229"/>
                    </a:lnTo>
                    <a:lnTo>
                      <a:pt x="601" y="2229"/>
                    </a:lnTo>
                    <a:cubicBezTo>
                      <a:pt x="598" y="2272"/>
                      <a:pt x="563" y="2306"/>
                      <a:pt x="519" y="2306"/>
                    </a:cubicBezTo>
                    <a:lnTo>
                      <a:pt x="243" y="2306"/>
                    </a:lnTo>
                    <a:lnTo>
                      <a:pt x="243" y="2306"/>
                    </a:lnTo>
                    <a:cubicBezTo>
                      <a:pt x="241" y="2306"/>
                      <a:pt x="239" y="2305"/>
                      <a:pt x="237" y="2305"/>
                    </a:cubicBezTo>
                    <a:lnTo>
                      <a:pt x="237" y="2305"/>
                    </a:lnTo>
                    <a:cubicBezTo>
                      <a:pt x="199" y="2303"/>
                      <a:pt x="168" y="2274"/>
                      <a:pt x="163" y="2236"/>
                    </a:cubicBezTo>
                    <a:lnTo>
                      <a:pt x="5" y="1154"/>
                    </a:lnTo>
                    <a:lnTo>
                      <a:pt x="5" y="1154"/>
                    </a:lnTo>
                    <a:cubicBezTo>
                      <a:pt x="0" y="1116"/>
                      <a:pt x="1" y="1079"/>
                      <a:pt x="7" y="1042"/>
                    </a:cubicBezTo>
                    <a:lnTo>
                      <a:pt x="7" y="1042"/>
                    </a:lnTo>
                    <a:cubicBezTo>
                      <a:pt x="39" y="870"/>
                      <a:pt x="144" y="346"/>
                      <a:pt x="308" y="0"/>
                    </a:cubicBezTo>
                    <a:lnTo>
                      <a:pt x="308" y="0"/>
                    </a:lnTo>
                    <a:cubicBezTo>
                      <a:pt x="398" y="43"/>
                      <a:pt x="530" y="72"/>
                      <a:pt x="716" y="95"/>
                    </a:cubicBezTo>
                    <a:lnTo>
                      <a:pt x="716" y="95"/>
                    </a:lnTo>
                    <a:cubicBezTo>
                      <a:pt x="1017" y="131"/>
                      <a:pt x="1186" y="128"/>
                      <a:pt x="1281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C71E4A47-7720-4C52-A8F8-7DBB00B803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4182" y="8918422"/>
                <a:ext cx="1620418" cy="2894775"/>
              </a:xfrm>
              <a:custGeom>
                <a:avLst/>
                <a:gdLst>
                  <a:gd name="T0" fmla="*/ 322 w 1301"/>
                  <a:gd name="T1" fmla="*/ 22 h 2326"/>
                  <a:gd name="T2" fmla="*/ 322 w 1301"/>
                  <a:gd name="T3" fmla="*/ 22 h 2326"/>
                  <a:gd name="T4" fmla="*/ 25 w 1301"/>
                  <a:gd name="T5" fmla="*/ 1054 h 2326"/>
                  <a:gd name="T6" fmla="*/ 25 w 1301"/>
                  <a:gd name="T7" fmla="*/ 1054 h 2326"/>
                  <a:gd name="T8" fmla="*/ 24 w 1301"/>
                  <a:gd name="T9" fmla="*/ 1162 h 2326"/>
                  <a:gd name="T10" fmla="*/ 180 w 1301"/>
                  <a:gd name="T11" fmla="*/ 2245 h 2326"/>
                  <a:gd name="T12" fmla="*/ 180 w 1301"/>
                  <a:gd name="T13" fmla="*/ 2245 h 2326"/>
                  <a:gd name="T14" fmla="*/ 247 w 1301"/>
                  <a:gd name="T15" fmla="*/ 2306 h 2326"/>
                  <a:gd name="T16" fmla="*/ 247 w 1301"/>
                  <a:gd name="T17" fmla="*/ 2306 h 2326"/>
                  <a:gd name="T18" fmla="*/ 252 w 1301"/>
                  <a:gd name="T19" fmla="*/ 2306 h 2326"/>
                  <a:gd name="T20" fmla="*/ 528 w 1301"/>
                  <a:gd name="T21" fmla="*/ 2306 h 2326"/>
                  <a:gd name="T22" fmla="*/ 528 w 1301"/>
                  <a:gd name="T23" fmla="*/ 2306 h 2326"/>
                  <a:gd name="T24" fmla="*/ 600 w 1301"/>
                  <a:gd name="T25" fmla="*/ 2238 h 2326"/>
                  <a:gd name="T26" fmla="*/ 658 w 1301"/>
                  <a:gd name="T27" fmla="*/ 1220 h 2326"/>
                  <a:gd name="T28" fmla="*/ 658 w 1301"/>
                  <a:gd name="T29" fmla="*/ 1220 h 2326"/>
                  <a:gd name="T30" fmla="*/ 685 w 1301"/>
                  <a:gd name="T31" fmla="*/ 1146 h 2326"/>
                  <a:gd name="T32" fmla="*/ 685 w 1301"/>
                  <a:gd name="T33" fmla="*/ 1146 h 2326"/>
                  <a:gd name="T34" fmla="*/ 773 w 1301"/>
                  <a:gd name="T35" fmla="*/ 1020 h 2326"/>
                  <a:gd name="T36" fmla="*/ 773 w 1301"/>
                  <a:gd name="T37" fmla="*/ 1020 h 2326"/>
                  <a:gd name="T38" fmla="*/ 1276 w 1301"/>
                  <a:gd name="T39" fmla="*/ 120 h 2326"/>
                  <a:gd name="T40" fmla="*/ 1276 w 1301"/>
                  <a:gd name="T41" fmla="*/ 120 h 2326"/>
                  <a:gd name="T42" fmla="*/ 724 w 1301"/>
                  <a:gd name="T43" fmla="*/ 114 h 2326"/>
                  <a:gd name="T44" fmla="*/ 724 w 1301"/>
                  <a:gd name="T45" fmla="*/ 114 h 2326"/>
                  <a:gd name="T46" fmla="*/ 322 w 1301"/>
                  <a:gd name="T47" fmla="*/ 22 h 2326"/>
                  <a:gd name="T48" fmla="*/ 528 w 1301"/>
                  <a:gd name="T49" fmla="*/ 2325 h 2326"/>
                  <a:gd name="T50" fmla="*/ 252 w 1301"/>
                  <a:gd name="T51" fmla="*/ 2325 h 2326"/>
                  <a:gd name="T52" fmla="*/ 252 w 1301"/>
                  <a:gd name="T53" fmla="*/ 2325 h 2326"/>
                  <a:gd name="T54" fmla="*/ 245 w 1301"/>
                  <a:gd name="T55" fmla="*/ 2324 h 2326"/>
                  <a:gd name="T56" fmla="*/ 245 w 1301"/>
                  <a:gd name="T57" fmla="*/ 2324 h 2326"/>
                  <a:gd name="T58" fmla="*/ 163 w 1301"/>
                  <a:gd name="T59" fmla="*/ 2247 h 2326"/>
                  <a:gd name="T60" fmla="*/ 5 w 1301"/>
                  <a:gd name="T61" fmla="*/ 1165 h 2326"/>
                  <a:gd name="T62" fmla="*/ 5 w 1301"/>
                  <a:gd name="T63" fmla="*/ 1165 h 2326"/>
                  <a:gd name="T64" fmla="*/ 8 w 1301"/>
                  <a:gd name="T65" fmla="*/ 1051 h 2326"/>
                  <a:gd name="T66" fmla="*/ 8 w 1301"/>
                  <a:gd name="T67" fmla="*/ 1051 h 2326"/>
                  <a:gd name="T68" fmla="*/ 309 w 1301"/>
                  <a:gd name="T69" fmla="*/ 6 h 2326"/>
                  <a:gd name="T70" fmla="*/ 309 w 1301"/>
                  <a:gd name="T71" fmla="*/ 6 h 2326"/>
                  <a:gd name="T72" fmla="*/ 314 w 1301"/>
                  <a:gd name="T73" fmla="*/ 1 h 2326"/>
                  <a:gd name="T74" fmla="*/ 314 w 1301"/>
                  <a:gd name="T75" fmla="*/ 1 h 2326"/>
                  <a:gd name="T76" fmla="*/ 321 w 1301"/>
                  <a:gd name="T77" fmla="*/ 1 h 2326"/>
                  <a:gd name="T78" fmla="*/ 321 w 1301"/>
                  <a:gd name="T79" fmla="*/ 1 h 2326"/>
                  <a:gd name="T80" fmla="*/ 726 w 1301"/>
                  <a:gd name="T81" fmla="*/ 96 h 2326"/>
                  <a:gd name="T82" fmla="*/ 726 w 1301"/>
                  <a:gd name="T83" fmla="*/ 96 h 2326"/>
                  <a:gd name="T84" fmla="*/ 1287 w 1301"/>
                  <a:gd name="T85" fmla="*/ 98 h 2326"/>
                  <a:gd name="T86" fmla="*/ 1287 w 1301"/>
                  <a:gd name="T87" fmla="*/ 98 h 2326"/>
                  <a:gd name="T88" fmla="*/ 1297 w 1301"/>
                  <a:gd name="T89" fmla="*/ 100 h 2326"/>
                  <a:gd name="T90" fmla="*/ 1297 w 1301"/>
                  <a:gd name="T91" fmla="*/ 100 h 2326"/>
                  <a:gd name="T92" fmla="*/ 1299 w 1301"/>
                  <a:gd name="T93" fmla="*/ 109 h 2326"/>
                  <a:gd name="T94" fmla="*/ 1299 w 1301"/>
                  <a:gd name="T95" fmla="*/ 109 h 2326"/>
                  <a:gd name="T96" fmla="*/ 789 w 1301"/>
                  <a:gd name="T97" fmla="*/ 1030 h 2326"/>
                  <a:gd name="T98" fmla="*/ 789 w 1301"/>
                  <a:gd name="T99" fmla="*/ 1030 h 2326"/>
                  <a:gd name="T100" fmla="*/ 700 w 1301"/>
                  <a:gd name="T101" fmla="*/ 1157 h 2326"/>
                  <a:gd name="T102" fmla="*/ 700 w 1301"/>
                  <a:gd name="T103" fmla="*/ 1157 h 2326"/>
                  <a:gd name="T104" fmla="*/ 677 w 1301"/>
                  <a:gd name="T105" fmla="*/ 1222 h 2326"/>
                  <a:gd name="T106" fmla="*/ 619 w 1301"/>
                  <a:gd name="T107" fmla="*/ 2239 h 2326"/>
                  <a:gd name="T108" fmla="*/ 619 w 1301"/>
                  <a:gd name="T109" fmla="*/ 2239 h 2326"/>
                  <a:gd name="T110" fmla="*/ 528 w 1301"/>
                  <a:gd name="T111" fmla="*/ 2325 h 2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301" h="2326">
                    <a:moveTo>
                      <a:pt x="322" y="22"/>
                    </a:moveTo>
                    <a:lnTo>
                      <a:pt x="322" y="22"/>
                    </a:lnTo>
                    <a:cubicBezTo>
                      <a:pt x="164" y="359"/>
                      <a:pt x="62" y="855"/>
                      <a:pt x="25" y="1054"/>
                    </a:cubicBezTo>
                    <a:lnTo>
                      <a:pt x="25" y="1054"/>
                    </a:lnTo>
                    <a:cubicBezTo>
                      <a:pt x="19" y="1090"/>
                      <a:pt x="18" y="1126"/>
                      <a:pt x="24" y="1162"/>
                    </a:cubicBezTo>
                    <a:lnTo>
                      <a:pt x="180" y="2245"/>
                    </a:lnTo>
                    <a:lnTo>
                      <a:pt x="180" y="2245"/>
                    </a:lnTo>
                    <a:cubicBezTo>
                      <a:pt x="185" y="2278"/>
                      <a:pt x="213" y="2304"/>
                      <a:pt x="247" y="2306"/>
                    </a:cubicBezTo>
                    <a:lnTo>
                      <a:pt x="247" y="2306"/>
                    </a:lnTo>
                    <a:cubicBezTo>
                      <a:pt x="249" y="2306"/>
                      <a:pt x="250" y="2306"/>
                      <a:pt x="252" y="2306"/>
                    </a:cubicBezTo>
                    <a:lnTo>
                      <a:pt x="528" y="2306"/>
                    </a:lnTo>
                    <a:lnTo>
                      <a:pt x="528" y="2306"/>
                    </a:lnTo>
                    <a:cubicBezTo>
                      <a:pt x="567" y="2306"/>
                      <a:pt x="598" y="2277"/>
                      <a:pt x="600" y="2238"/>
                    </a:cubicBezTo>
                    <a:lnTo>
                      <a:pt x="658" y="1220"/>
                    </a:lnTo>
                    <a:lnTo>
                      <a:pt x="658" y="1220"/>
                    </a:lnTo>
                    <a:cubicBezTo>
                      <a:pt x="660" y="1194"/>
                      <a:pt x="669" y="1168"/>
                      <a:pt x="685" y="1146"/>
                    </a:cubicBezTo>
                    <a:lnTo>
                      <a:pt x="685" y="1146"/>
                    </a:lnTo>
                    <a:cubicBezTo>
                      <a:pt x="714" y="1105"/>
                      <a:pt x="744" y="1063"/>
                      <a:pt x="773" y="1020"/>
                    </a:cubicBezTo>
                    <a:lnTo>
                      <a:pt x="773" y="1020"/>
                    </a:lnTo>
                    <a:cubicBezTo>
                      <a:pt x="1142" y="487"/>
                      <a:pt x="1248" y="212"/>
                      <a:pt x="1276" y="120"/>
                    </a:cubicBezTo>
                    <a:lnTo>
                      <a:pt x="1276" y="120"/>
                    </a:lnTo>
                    <a:cubicBezTo>
                      <a:pt x="1171" y="149"/>
                      <a:pt x="995" y="147"/>
                      <a:pt x="724" y="114"/>
                    </a:cubicBezTo>
                    <a:lnTo>
                      <a:pt x="724" y="114"/>
                    </a:lnTo>
                    <a:cubicBezTo>
                      <a:pt x="539" y="92"/>
                      <a:pt x="411" y="62"/>
                      <a:pt x="322" y="22"/>
                    </a:cubicBezTo>
                    <a:close/>
                    <a:moveTo>
                      <a:pt x="528" y="2325"/>
                    </a:moveTo>
                    <a:lnTo>
                      <a:pt x="252" y="2325"/>
                    </a:lnTo>
                    <a:lnTo>
                      <a:pt x="252" y="2325"/>
                    </a:lnTo>
                    <a:cubicBezTo>
                      <a:pt x="249" y="2325"/>
                      <a:pt x="248" y="2324"/>
                      <a:pt x="245" y="2324"/>
                    </a:cubicBezTo>
                    <a:lnTo>
                      <a:pt x="245" y="2324"/>
                    </a:lnTo>
                    <a:cubicBezTo>
                      <a:pt x="203" y="2321"/>
                      <a:pt x="169" y="2289"/>
                      <a:pt x="163" y="2247"/>
                    </a:cubicBezTo>
                    <a:lnTo>
                      <a:pt x="5" y="1165"/>
                    </a:lnTo>
                    <a:lnTo>
                      <a:pt x="5" y="1165"/>
                    </a:lnTo>
                    <a:cubicBezTo>
                      <a:pt x="0" y="1127"/>
                      <a:pt x="1" y="1088"/>
                      <a:pt x="8" y="1051"/>
                    </a:cubicBezTo>
                    <a:lnTo>
                      <a:pt x="8" y="1051"/>
                    </a:lnTo>
                    <a:cubicBezTo>
                      <a:pt x="44" y="849"/>
                      <a:pt x="148" y="345"/>
                      <a:pt x="309" y="6"/>
                    </a:cubicBezTo>
                    <a:lnTo>
                      <a:pt x="309" y="6"/>
                    </a:lnTo>
                    <a:cubicBezTo>
                      <a:pt x="310" y="3"/>
                      <a:pt x="312" y="2"/>
                      <a:pt x="314" y="1"/>
                    </a:cubicBezTo>
                    <a:lnTo>
                      <a:pt x="314" y="1"/>
                    </a:lnTo>
                    <a:cubicBezTo>
                      <a:pt x="317" y="0"/>
                      <a:pt x="319" y="0"/>
                      <a:pt x="321" y="1"/>
                    </a:cubicBezTo>
                    <a:lnTo>
                      <a:pt x="321" y="1"/>
                    </a:lnTo>
                    <a:cubicBezTo>
                      <a:pt x="408" y="43"/>
                      <a:pt x="537" y="73"/>
                      <a:pt x="726" y="96"/>
                    </a:cubicBezTo>
                    <a:lnTo>
                      <a:pt x="726" y="96"/>
                    </a:lnTo>
                    <a:cubicBezTo>
                      <a:pt x="1009" y="130"/>
                      <a:pt x="1187" y="131"/>
                      <a:pt x="1287" y="98"/>
                    </a:cubicBezTo>
                    <a:lnTo>
                      <a:pt x="1287" y="98"/>
                    </a:lnTo>
                    <a:cubicBezTo>
                      <a:pt x="1291" y="97"/>
                      <a:pt x="1294" y="98"/>
                      <a:pt x="1297" y="100"/>
                    </a:cubicBezTo>
                    <a:lnTo>
                      <a:pt x="1297" y="100"/>
                    </a:lnTo>
                    <a:cubicBezTo>
                      <a:pt x="1299" y="103"/>
                      <a:pt x="1300" y="106"/>
                      <a:pt x="1299" y="109"/>
                    </a:cubicBezTo>
                    <a:lnTo>
                      <a:pt x="1299" y="109"/>
                    </a:lnTo>
                    <a:cubicBezTo>
                      <a:pt x="1279" y="181"/>
                      <a:pt x="1183" y="459"/>
                      <a:pt x="789" y="1030"/>
                    </a:cubicBezTo>
                    <a:lnTo>
                      <a:pt x="789" y="1030"/>
                    </a:lnTo>
                    <a:cubicBezTo>
                      <a:pt x="759" y="1073"/>
                      <a:pt x="730" y="1115"/>
                      <a:pt x="700" y="1157"/>
                    </a:cubicBezTo>
                    <a:lnTo>
                      <a:pt x="700" y="1157"/>
                    </a:lnTo>
                    <a:cubicBezTo>
                      <a:pt x="686" y="1176"/>
                      <a:pt x="678" y="1198"/>
                      <a:pt x="677" y="1222"/>
                    </a:cubicBezTo>
                    <a:lnTo>
                      <a:pt x="619" y="2239"/>
                    </a:lnTo>
                    <a:lnTo>
                      <a:pt x="619" y="2239"/>
                    </a:lnTo>
                    <a:cubicBezTo>
                      <a:pt x="616" y="2287"/>
                      <a:pt x="577" y="2325"/>
                      <a:pt x="528" y="23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6">
                <a:extLst>
                  <a:ext uri="{FF2B5EF4-FFF2-40B4-BE49-F238E27FC236}">
                    <a16:creationId xmlns:a16="http://schemas.microsoft.com/office/drawing/2014/main" id="{22E5CAD5-BF50-4AF8-93FF-F7A7836BC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40800" y="11791225"/>
                <a:ext cx="346057" cy="175774"/>
              </a:xfrm>
              <a:custGeom>
                <a:avLst/>
                <a:gdLst>
                  <a:gd name="T0" fmla="*/ 15 w 277"/>
                  <a:gd name="T1" fmla="*/ 1 h 140"/>
                  <a:gd name="T2" fmla="*/ 15 w 277"/>
                  <a:gd name="T3" fmla="*/ 1 h 140"/>
                  <a:gd name="T4" fmla="*/ 10 w 277"/>
                  <a:gd name="T5" fmla="*/ 1 h 140"/>
                  <a:gd name="T6" fmla="*/ 0 w 277"/>
                  <a:gd name="T7" fmla="*/ 0 h 140"/>
                  <a:gd name="T8" fmla="*/ 0 w 277"/>
                  <a:gd name="T9" fmla="*/ 139 h 140"/>
                  <a:gd name="T10" fmla="*/ 276 w 277"/>
                  <a:gd name="T11" fmla="*/ 139 h 140"/>
                  <a:gd name="T12" fmla="*/ 276 w 277"/>
                  <a:gd name="T13" fmla="*/ 1 h 140"/>
                  <a:gd name="T14" fmla="*/ 15 w 277"/>
                  <a:gd name="T15" fmla="*/ 1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77" h="140">
                    <a:moveTo>
                      <a:pt x="15" y="1"/>
                    </a:moveTo>
                    <a:lnTo>
                      <a:pt x="15" y="1"/>
                    </a:lnTo>
                    <a:cubicBezTo>
                      <a:pt x="13" y="1"/>
                      <a:pt x="12" y="1"/>
                      <a:pt x="10" y="1"/>
                    </a:cubicBezTo>
                    <a:lnTo>
                      <a:pt x="0" y="0"/>
                    </a:lnTo>
                    <a:lnTo>
                      <a:pt x="0" y="139"/>
                    </a:lnTo>
                    <a:lnTo>
                      <a:pt x="276" y="139"/>
                    </a:lnTo>
                    <a:lnTo>
                      <a:pt x="276" y="1"/>
                    </a:lnTo>
                    <a:lnTo>
                      <a:pt x="15" y="1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127">
                <a:extLst>
                  <a:ext uri="{FF2B5EF4-FFF2-40B4-BE49-F238E27FC236}">
                    <a16:creationId xmlns:a16="http://schemas.microsoft.com/office/drawing/2014/main" id="{93200F83-45AD-400B-B72B-FFDB301DA9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62201" y="11225455"/>
                <a:ext cx="307604" cy="307604"/>
              </a:xfrm>
              <a:custGeom>
                <a:avLst/>
                <a:gdLst>
                  <a:gd name="T0" fmla="*/ 164 w 247"/>
                  <a:gd name="T1" fmla="*/ 0 h 246"/>
                  <a:gd name="T2" fmla="*/ 23 w 247"/>
                  <a:gd name="T3" fmla="*/ 150 h 246"/>
                  <a:gd name="T4" fmla="*/ 23 w 247"/>
                  <a:gd name="T5" fmla="*/ 150 h 246"/>
                  <a:gd name="T6" fmla="*/ 12 w 247"/>
                  <a:gd name="T7" fmla="*/ 158 h 246"/>
                  <a:gd name="T8" fmla="*/ 0 w 247"/>
                  <a:gd name="T9" fmla="*/ 163 h 246"/>
                  <a:gd name="T10" fmla="*/ 73 w 247"/>
                  <a:gd name="T11" fmla="*/ 245 h 246"/>
                  <a:gd name="T12" fmla="*/ 246 w 247"/>
                  <a:gd name="T13" fmla="*/ 93 h 246"/>
                  <a:gd name="T14" fmla="*/ 164 w 247"/>
                  <a:gd name="T15" fmla="*/ 0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7" h="246">
                    <a:moveTo>
                      <a:pt x="164" y="0"/>
                    </a:moveTo>
                    <a:lnTo>
                      <a:pt x="23" y="150"/>
                    </a:lnTo>
                    <a:lnTo>
                      <a:pt x="23" y="150"/>
                    </a:lnTo>
                    <a:cubicBezTo>
                      <a:pt x="21" y="153"/>
                      <a:pt x="16" y="156"/>
                      <a:pt x="12" y="158"/>
                    </a:cubicBezTo>
                    <a:lnTo>
                      <a:pt x="0" y="163"/>
                    </a:lnTo>
                    <a:lnTo>
                      <a:pt x="73" y="245"/>
                    </a:lnTo>
                    <a:lnTo>
                      <a:pt x="246" y="93"/>
                    </a:lnTo>
                    <a:lnTo>
                      <a:pt x="164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28">
                <a:extLst>
                  <a:ext uri="{FF2B5EF4-FFF2-40B4-BE49-F238E27FC236}">
                    <a16:creationId xmlns:a16="http://schemas.microsoft.com/office/drawing/2014/main" id="{214162A7-FF2D-4C28-A5BE-EEC7D16AA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69535" y="12214183"/>
                <a:ext cx="939294" cy="137322"/>
              </a:xfrm>
              <a:custGeom>
                <a:avLst/>
                <a:gdLst>
                  <a:gd name="T0" fmla="*/ 9 w 754"/>
                  <a:gd name="T1" fmla="*/ 0 h 112"/>
                  <a:gd name="T2" fmla="*/ 7 w 754"/>
                  <a:gd name="T3" fmla="*/ 7 h 112"/>
                  <a:gd name="T4" fmla="*/ 7 w 754"/>
                  <a:gd name="T5" fmla="*/ 7 h 112"/>
                  <a:gd name="T6" fmla="*/ 1 w 754"/>
                  <a:gd name="T7" fmla="*/ 46 h 112"/>
                  <a:gd name="T8" fmla="*/ 1 w 754"/>
                  <a:gd name="T9" fmla="*/ 46 h 112"/>
                  <a:gd name="T10" fmla="*/ 68 w 754"/>
                  <a:gd name="T11" fmla="*/ 111 h 112"/>
                  <a:gd name="T12" fmla="*/ 666 w 754"/>
                  <a:gd name="T13" fmla="*/ 111 h 112"/>
                  <a:gd name="T14" fmla="*/ 666 w 754"/>
                  <a:gd name="T15" fmla="*/ 111 h 112"/>
                  <a:gd name="T16" fmla="*/ 724 w 754"/>
                  <a:gd name="T17" fmla="*/ 77 h 112"/>
                  <a:gd name="T18" fmla="*/ 724 w 754"/>
                  <a:gd name="T19" fmla="*/ 77 h 112"/>
                  <a:gd name="T20" fmla="*/ 750 w 754"/>
                  <a:gd name="T21" fmla="*/ 12 h 112"/>
                  <a:gd name="T22" fmla="*/ 753 w 754"/>
                  <a:gd name="T23" fmla="*/ 0 h 112"/>
                  <a:gd name="T24" fmla="*/ 9 w 754"/>
                  <a:gd name="T25" fmla="*/ 0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54" h="112">
                    <a:moveTo>
                      <a:pt x="9" y="0"/>
                    </a:moveTo>
                    <a:lnTo>
                      <a:pt x="7" y="7"/>
                    </a:lnTo>
                    <a:lnTo>
                      <a:pt x="7" y="7"/>
                    </a:lnTo>
                    <a:cubicBezTo>
                      <a:pt x="3" y="19"/>
                      <a:pt x="0" y="32"/>
                      <a:pt x="1" y="46"/>
                    </a:cubicBezTo>
                    <a:lnTo>
                      <a:pt x="1" y="46"/>
                    </a:lnTo>
                    <a:cubicBezTo>
                      <a:pt x="2" y="82"/>
                      <a:pt x="32" y="111"/>
                      <a:pt x="68" y="111"/>
                    </a:cubicBezTo>
                    <a:lnTo>
                      <a:pt x="666" y="111"/>
                    </a:lnTo>
                    <a:lnTo>
                      <a:pt x="666" y="111"/>
                    </a:lnTo>
                    <a:cubicBezTo>
                      <a:pt x="690" y="111"/>
                      <a:pt x="712" y="98"/>
                      <a:pt x="724" y="77"/>
                    </a:cubicBezTo>
                    <a:lnTo>
                      <a:pt x="724" y="77"/>
                    </a:lnTo>
                    <a:cubicBezTo>
                      <a:pt x="735" y="57"/>
                      <a:pt x="744" y="35"/>
                      <a:pt x="750" y="12"/>
                    </a:cubicBezTo>
                    <a:lnTo>
                      <a:pt x="753" y="0"/>
                    </a:lnTo>
                    <a:lnTo>
                      <a:pt x="9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129">
                <a:extLst>
                  <a:ext uri="{FF2B5EF4-FFF2-40B4-BE49-F238E27FC236}">
                    <a16:creationId xmlns:a16="http://schemas.microsoft.com/office/drawing/2014/main" id="{25DE9F80-C334-46D9-93D4-E59BF8598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1507" y="11950522"/>
                <a:ext cx="922813" cy="274647"/>
              </a:xfrm>
              <a:custGeom>
                <a:avLst/>
                <a:gdLst>
                  <a:gd name="T0" fmla="*/ 725 w 743"/>
                  <a:gd name="T1" fmla="*/ 221 h 222"/>
                  <a:gd name="T2" fmla="*/ 0 w 743"/>
                  <a:gd name="T3" fmla="*/ 221 h 222"/>
                  <a:gd name="T4" fmla="*/ 0 w 743"/>
                  <a:gd name="T5" fmla="*/ 221 h 222"/>
                  <a:gd name="T6" fmla="*/ 9 w 743"/>
                  <a:gd name="T7" fmla="*/ 202 h 222"/>
                  <a:gd name="T8" fmla="*/ 9 w 743"/>
                  <a:gd name="T9" fmla="*/ 202 h 222"/>
                  <a:gd name="T10" fmla="*/ 61 w 743"/>
                  <a:gd name="T11" fmla="*/ 160 h 222"/>
                  <a:gd name="T12" fmla="*/ 450 w 743"/>
                  <a:gd name="T13" fmla="*/ 0 h 222"/>
                  <a:gd name="T14" fmla="*/ 708 w 743"/>
                  <a:gd name="T15" fmla="*/ 0 h 222"/>
                  <a:gd name="T16" fmla="*/ 708 w 743"/>
                  <a:gd name="T17" fmla="*/ 0 h 222"/>
                  <a:gd name="T18" fmla="*/ 725 w 743"/>
                  <a:gd name="T19" fmla="*/ 221 h 2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3" h="222">
                    <a:moveTo>
                      <a:pt x="725" y="221"/>
                    </a:moveTo>
                    <a:lnTo>
                      <a:pt x="0" y="221"/>
                    </a:lnTo>
                    <a:lnTo>
                      <a:pt x="0" y="221"/>
                    </a:lnTo>
                    <a:cubicBezTo>
                      <a:pt x="2" y="214"/>
                      <a:pt x="6" y="208"/>
                      <a:pt x="9" y="202"/>
                    </a:cubicBezTo>
                    <a:lnTo>
                      <a:pt x="9" y="202"/>
                    </a:lnTo>
                    <a:cubicBezTo>
                      <a:pt x="21" y="182"/>
                      <a:pt x="39" y="168"/>
                      <a:pt x="61" y="160"/>
                    </a:cubicBezTo>
                    <a:lnTo>
                      <a:pt x="450" y="0"/>
                    </a:lnTo>
                    <a:lnTo>
                      <a:pt x="708" y="0"/>
                    </a:lnTo>
                    <a:lnTo>
                      <a:pt x="708" y="0"/>
                    </a:lnTo>
                    <a:cubicBezTo>
                      <a:pt x="742" y="94"/>
                      <a:pt x="738" y="169"/>
                      <a:pt x="725" y="2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D7998C2C-839C-4FC8-BCA1-F77C3721D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0521" y="11939536"/>
                <a:ext cx="950280" cy="302110"/>
              </a:xfrm>
              <a:custGeom>
                <a:avLst/>
                <a:gdLst>
                  <a:gd name="T0" fmla="*/ 24 w 763"/>
                  <a:gd name="T1" fmla="*/ 221 h 241"/>
                  <a:gd name="T2" fmla="*/ 728 w 763"/>
                  <a:gd name="T3" fmla="*/ 221 h 241"/>
                  <a:gd name="T4" fmla="*/ 728 w 763"/>
                  <a:gd name="T5" fmla="*/ 221 h 241"/>
                  <a:gd name="T6" fmla="*/ 712 w 763"/>
                  <a:gd name="T7" fmla="*/ 18 h 241"/>
                  <a:gd name="T8" fmla="*/ 462 w 763"/>
                  <a:gd name="T9" fmla="*/ 18 h 241"/>
                  <a:gd name="T10" fmla="*/ 74 w 763"/>
                  <a:gd name="T11" fmla="*/ 177 h 241"/>
                  <a:gd name="T12" fmla="*/ 74 w 763"/>
                  <a:gd name="T13" fmla="*/ 177 h 241"/>
                  <a:gd name="T14" fmla="*/ 27 w 763"/>
                  <a:gd name="T15" fmla="*/ 216 h 241"/>
                  <a:gd name="T16" fmla="*/ 27 w 763"/>
                  <a:gd name="T17" fmla="*/ 216 h 241"/>
                  <a:gd name="T18" fmla="*/ 24 w 763"/>
                  <a:gd name="T19" fmla="*/ 221 h 241"/>
                  <a:gd name="T20" fmla="*/ 735 w 763"/>
                  <a:gd name="T21" fmla="*/ 240 h 241"/>
                  <a:gd name="T22" fmla="*/ 10 w 763"/>
                  <a:gd name="T23" fmla="*/ 240 h 241"/>
                  <a:gd name="T24" fmla="*/ 10 w 763"/>
                  <a:gd name="T25" fmla="*/ 240 h 241"/>
                  <a:gd name="T26" fmla="*/ 2 w 763"/>
                  <a:gd name="T27" fmla="*/ 235 h 241"/>
                  <a:gd name="T28" fmla="*/ 2 w 763"/>
                  <a:gd name="T29" fmla="*/ 235 h 241"/>
                  <a:gd name="T30" fmla="*/ 1 w 763"/>
                  <a:gd name="T31" fmla="*/ 228 h 241"/>
                  <a:gd name="T32" fmla="*/ 1 w 763"/>
                  <a:gd name="T33" fmla="*/ 228 h 241"/>
                  <a:gd name="T34" fmla="*/ 11 w 763"/>
                  <a:gd name="T35" fmla="*/ 206 h 241"/>
                  <a:gd name="T36" fmla="*/ 11 w 763"/>
                  <a:gd name="T37" fmla="*/ 206 h 241"/>
                  <a:gd name="T38" fmla="*/ 67 w 763"/>
                  <a:gd name="T39" fmla="*/ 160 h 241"/>
                  <a:gd name="T40" fmla="*/ 457 w 763"/>
                  <a:gd name="T41" fmla="*/ 1 h 241"/>
                  <a:gd name="T42" fmla="*/ 457 w 763"/>
                  <a:gd name="T43" fmla="*/ 1 h 241"/>
                  <a:gd name="T44" fmla="*/ 460 w 763"/>
                  <a:gd name="T45" fmla="*/ 0 h 241"/>
                  <a:gd name="T46" fmla="*/ 718 w 763"/>
                  <a:gd name="T47" fmla="*/ 0 h 241"/>
                  <a:gd name="T48" fmla="*/ 718 w 763"/>
                  <a:gd name="T49" fmla="*/ 0 h 241"/>
                  <a:gd name="T50" fmla="*/ 726 w 763"/>
                  <a:gd name="T51" fmla="*/ 6 h 241"/>
                  <a:gd name="T52" fmla="*/ 726 w 763"/>
                  <a:gd name="T53" fmla="*/ 6 h 241"/>
                  <a:gd name="T54" fmla="*/ 744 w 763"/>
                  <a:gd name="T55" fmla="*/ 233 h 241"/>
                  <a:gd name="T56" fmla="*/ 744 w 763"/>
                  <a:gd name="T57" fmla="*/ 233 h 241"/>
                  <a:gd name="T58" fmla="*/ 735 w 763"/>
                  <a:gd name="T59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63" h="241">
                    <a:moveTo>
                      <a:pt x="24" y="221"/>
                    </a:moveTo>
                    <a:lnTo>
                      <a:pt x="728" y="221"/>
                    </a:lnTo>
                    <a:lnTo>
                      <a:pt x="728" y="221"/>
                    </a:lnTo>
                    <a:cubicBezTo>
                      <a:pt x="742" y="159"/>
                      <a:pt x="737" y="91"/>
                      <a:pt x="712" y="18"/>
                    </a:cubicBezTo>
                    <a:lnTo>
                      <a:pt x="462" y="18"/>
                    </a:lnTo>
                    <a:lnTo>
                      <a:pt x="74" y="177"/>
                    </a:lnTo>
                    <a:lnTo>
                      <a:pt x="74" y="177"/>
                    </a:lnTo>
                    <a:cubicBezTo>
                      <a:pt x="54" y="186"/>
                      <a:pt x="37" y="199"/>
                      <a:pt x="27" y="216"/>
                    </a:cubicBezTo>
                    <a:lnTo>
                      <a:pt x="27" y="216"/>
                    </a:lnTo>
                    <a:cubicBezTo>
                      <a:pt x="26" y="218"/>
                      <a:pt x="25" y="219"/>
                      <a:pt x="24" y="221"/>
                    </a:cubicBezTo>
                    <a:close/>
                    <a:moveTo>
                      <a:pt x="735" y="240"/>
                    </a:moveTo>
                    <a:lnTo>
                      <a:pt x="10" y="240"/>
                    </a:lnTo>
                    <a:lnTo>
                      <a:pt x="10" y="240"/>
                    </a:lnTo>
                    <a:cubicBezTo>
                      <a:pt x="7" y="240"/>
                      <a:pt x="4" y="238"/>
                      <a:pt x="2" y="235"/>
                    </a:cubicBezTo>
                    <a:lnTo>
                      <a:pt x="2" y="235"/>
                    </a:lnTo>
                    <a:cubicBezTo>
                      <a:pt x="0" y="233"/>
                      <a:pt x="0" y="230"/>
                      <a:pt x="1" y="228"/>
                    </a:cubicBezTo>
                    <a:lnTo>
                      <a:pt x="1" y="228"/>
                    </a:lnTo>
                    <a:cubicBezTo>
                      <a:pt x="3" y="220"/>
                      <a:pt x="7" y="213"/>
                      <a:pt x="11" y="206"/>
                    </a:cubicBezTo>
                    <a:lnTo>
                      <a:pt x="11" y="206"/>
                    </a:lnTo>
                    <a:cubicBezTo>
                      <a:pt x="24" y="186"/>
                      <a:pt x="43" y="170"/>
                      <a:pt x="67" y="160"/>
                    </a:cubicBezTo>
                    <a:lnTo>
                      <a:pt x="457" y="1"/>
                    </a:lnTo>
                    <a:lnTo>
                      <a:pt x="457" y="1"/>
                    </a:lnTo>
                    <a:cubicBezTo>
                      <a:pt x="458" y="1"/>
                      <a:pt x="459" y="0"/>
                      <a:pt x="460" y="0"/>
                    </a:cubicBezTo>
                    <a:lnTo>
                      <a:pt x="718" y="0"/>
                    </a:lnTo>
                    <a:lnTo>
                      <a:pt x="718" y="0"/>
                    </a:lnTo>
                    <a:cubicBezTo>
                      <a:pt x="722" y="0"/>
                      <a:pt x="725" y="2"/>
                      <a:pt x="726" y="6"/>
                    </a:cubicBezTo>
                    <a:lnTo>
                      <a:pt x="726" y="6"/>
                    </a:lnTo>
                    <a:cubicBezTo>
                      <a:pt x="756" y="87"/>
                      <a:pt x="762" y="163"/>
                      <a:pt x="744" y="233"/>
                    </a:cubicBezTo>
                    <a:lnTo>
                      <a:pt x="744" y="233"/>
                    </a:lnTo>
                    <a:cubicBezTo>
                      <a:pt x="743" y="237"/>
                      <a:pt x="739" y="240"/>
                      <a:pt x="735" y="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31">
                <a:extLst>
                  <a:ext uri="{FF2B5EF4-FFF2-40B4-BE49-F238E27FC236}">
                    <a16:creationId xmlns:a16="http://schemas.microsoft.com/office/drawing/2014/main" id="{EA5D8C30-F9B5-418A-B1AA-0440CE1DD5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2907" y="11467144"/>
                <a:ext cx="708587" cy="659152"/>
              </a:xfrm>
              <a:custGeom>
                <a:avLst/>
                <a:gdLst>
                  <a:gd name="T0" fmla="*/ 508 w 567"/>
                  <a:gd name="T1" fmla="*/ 12 h 530"/>
                  <a:gd name="T2" fmla="*/ 499 w 567"/>
                  <a:gd name="T3" fmla="*/ 0 h 530"/>
                  <a:gd name="T4" fmla="*/ 302 w 567"/>
                  <a:gd name="T5" fmla="*/ 362 h 530"/>
                  <a:gd name="T6" fmla="*/ 302 w 567"/>
                  <a:gd name="T7" fmla="*/ 362 h 530"/>
                  <a:gd name="T8" fmla="*/ 144 w 567"/>
                  <a:gd name="T9" fmla="*/ 456 h 530"/>
                  <a:gd name="T10" fmla="*/ 9 w 567"/>
                  <a:gd name="T11" fmla="*/ 456 h 530"/>
                  <a:gd name="T12" fmla="*/ 6 w 567"/>
                  <a:gd name="T13" fmla="*/ 461 h 530"/>
                  <a:gd name="T14" fmla="*/ 6 w 567"/>
                  <a:gd name="T15" fmla="*/ 461 h 530"/>
                  <a:gd name="T16" fmla="*/ 9 w 567"/>
                  <a:gd name="T17" fmla="*/ 507 h 530"/>
                  <a:gd name="T18" fmla="*/ 9 w 567"/>
                  <a:gd name="T19" fmla="*/ 507 h 530"/>
                  <a:gd name="T20" fmla="*/ 50 w 567"/>
                  <a:gd name="T21" fmla="*/ 529 h 530"/>
                  <a:gd name="T22" fmla="*/ 272 w 567"/>
                  <a:gd name="T23" fmla="*/ 529 h 530"/>
                  <a:gd name="T24" fmla="*/ 272 w 567"/>
                  <a:gd name="T25" fmla="*/ 529 h 530"/>
                  <a:gd name="T26" fmla="*/ 312 w 567"/>
                  <a:gd name="T27" fmla="*/ 508 h 530"/>
                  <a:gd name="T28" fmla="*/ 549 w 567"/>
                  <a:gd name="T29" fmla="*/ 148 h 530"/>
                  <a:gd name="T30" fmla="*/ 550 w 567"/>
                  <a:gd name="T31" fmla="*/ 145 h 530"/>
                  <a:gd name="T32" fmla="*/ 550 w 567"/>
                  <a:gd name="T33" fmla="*/ 145 h 530"/>
                  <a:gd name="T34" fmla="*/ 508 w 567"/>
                  <a:gd name="T35" fmla="*/ 12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7" h="530">
                    <a:moveTo>
                      <a:pt x="508" y="12"/>
                    </a:moveTo>
                    <a:lnTo>
                      <a:pt x="499" y="0"/>
                    </a:lnTo>
                    <a:lnTo>
                      <a:pt x="302" y="362"/>
                    </a:lnTo>
                    <a:lnTo>
                      <a:pt x="302" y="362"/>
                    </a:lnTo>
                    <a:cubicBezTo>
                      <a:pt x="270" y="420"/>
                      <a:pt x="209" y="456"/>
                      <a:pt x="144" y="456"/>
                    </a:cubicBezTo>
                    <a:lnTo>
                      <a:pt x="9" y="456"/>
                    </a:lnTo>
                    <a:lnTo>
                      <a:pt x="6" y="461"/>
                    </a:lnTo>
                    <a:lnTo>
                      <a:pt x="6" y="461"/>
                    </a:lnTo>
                    <a:cubicBezTo>
                      <a:pt x="0" y="475"/>
                      <a:pt x="0" y="493"/>
                      <a:pt x="9" y="507"/>
                    </a:cubicBezTo>
                    <a:lnTo>
                      <a:pt x="9" y="507"/>
                    </a:lnTo>
                    <a:cubicBezTo>
                      <a:pt x="18" y="521"/>
                      <a:pt x="34" y="529"/>
                      <a:pt x="50" y="529"/>
                    </a:cubicBezTo>
                    <a:lnTo>
                      <a:pt x="272" y="529"/>
                    </a:lnTo>
                    <a:lnTo>
                      <a:pt x="272" y="529"/>
                    </a:lnTo>
                    <a:cubicBezTo>
                      <a:pt x="288" y="529"/>
                      <a:pt x="303" y="521"/>
                      <a:pt x="312" y="508"/>
                    </a:cubicBezTo>
                    <a:lnTo>
                      <a:pt x="549" y="148"/>
                    </a:lnTo>
                    <a:lnTo>
                      <a:pt x="550" y="145"/>
                    </a:lnTo>
                    <a:lnTo>
                      <a:pt x="550" y="145"/>
                    </a:lnTo>
                    <a:cubicBezTo>
                      <a:pt x="551" y="143"/>
                      <a:pt x="566" y="89"/>
                      <a:pt x="508" y="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4D1869DD-24CA-4206-B82D-9B0BD65C35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9385" y="11340805"/>
                <a:ext cx="604223" cy="708590"/>
              </a:xfrm>
              <a:custGeom>
                <a:avLst/>
                <a:gdLst>
                  <a:gd name="T0" fmla="*/ 486 w 487"/>
                  <a:gd name="T1" fmla="*/ 118 h 567"/>
                  <a:gd name="T2" fmla="*/ 486 w 487"/>
                  <a:gd name="T3" fmla="*/ 118 h 567"/>
                  <a:gd name="T4" fmla="*/ 296 w 487"/>
                  <a:gd name="T5" fmla="*/ 468 h 567"/>
                  <a:gd name="T6" fmla="*/ 296 w 487"/>
                  <a:gd name="T7" fmla="*/ 468 h 567"/>
                  <a:gd name="T8" fmla="*/ 130 w 487"/>
                  <a:gd name="T9" fmla="*/ 566 h 567"/>
                  <a:gd name="T10" fmla="*/ 0 w 487"/>
                  <a:gd name="T11" fmla="*/ 566 h 567"/>
                  <a:gd name="T12" fmla="*/ 0 w 487"/>
                  <a:gd name="T13" fmla="*/ 566 h 567"/>
                  <a:gd name="T14" fmla="*/ 2 w 487"/>
                  <a:gd name="T15" fmla="*/ 564 h 567"/>
                  <a:gd name="T16" fmla="*/ 2 w 487"/>
                  <a:gd name="T17" fmla="*/ 564 h 567"/>
                  <a:gd name="T18" fmla="*/ 83 w 487"/>
                  <a:gd name="T19" fmla="*/ 481 h 567"/>
                  <a:gd name="T20" fmla="*/ 83 w 487"/>
                  <a:gd name="T21" fmla="*/ 481 h 567"/>
                  <a:gd name="T22" fmla="*/ 154 w 487"/>
                  <a:gd name="T23" fmla="*/ 395 h 567"/>
                  <a:gd name="T24" fmla="*/ 205 w 487"/>
                  <a:gd name="T25" fmla="*/ 262 h 567"/>
                  <a:gd name="T26" fmla="*/ 191 w 487"/>
                  <a:gd name="T27" fmla="*/ 139 h 567"/>
                  <a:gd name="T28" fmla="*/ 351 w 487"/>
                  <a:gd name="T29" fmla="*/ 0 h 567"/>
                  <a:gd name="T30" fmla="*/ 351 w 487"/>
                  <a:gd name="T31" fmla="*/ 0 h 567"/>
                  <a:gd name="T32" fmla="*/ 486 w 487"/>
                  <a:gd name="T33" fmla="*/ 118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87" h="567">
                    <a:moveTo>
                      <a:pt x="486" y="118"/>
                    </a:moveTo>
                    <a:lnTo>
                      <a:pt x="486" y="118"/>
                    </a:lnTo>
                    <a:lnTo>
                      <a:pt x="296" y="468"/>
                    </a:lnTo>
                    <a:lnTo>
                      <a:pt x="296" y="468"/>
                    </a:lnTo>
                    <a:cubicBezTo>
                      <a:pt x="263" y="528"/>
                      <a:pt x="199" y="566"/>
                      <a:pt x="130" y="566"/>
                    </a:cubicBezTo>
                    <a:lnTo>
                      <a:pt x="0" y="566"/>
                    </a:lnTo>
                    <a:lnTo>
                      <a:pt x="0" y="566"/>
                    </a:lnTo>
                    <a:cubicBezTo>
                      <a:pt x="1" y="565"/>
                      <a:pt x="2" y="565"/>
                      <a:pt x="2" y="564"/>
                    </a:cubicBezTo>
                    <a:lnTo>
                      <a:pt x="2" y="564"/>
                    </a:lnTo>
                    <a:cubicBezTo>
                      <a:pt x="22" y="527"/>
                      <a:pt x="55" y="499"/>
                      <a:pt x="83" y="481"/>
                    </a:cubicBezTo>
                    <a:lnTo>
                      <a:pt x="83" y="481"/>
                    </a:lnTo>
                    <a:cubicBezTo>
                      <a:pt x="116" y="460"/>
                      <a:pt x="141" y="430"/>
                      <a:pt x="154" y="395"/>
                    </a:cubicBezTo>
                    <a:lnTo>
                      <a:pt x="205" y="262"/>
                    </a:lnTo>
                    <a:lnTo>
                      <a:pt x="191" y="139"/>
                    </a:lnTo>
                    <a:lnTo>
                      <a:pt x="351" y="0"/>
                    </a:lnTo>
                    <a:lnTo>
                      <a:pt x="351" y="0"/>
                    </a:lnTo>
                    <a:cubicBezTo>
                      <a:pt x="418" y="43"/>
                      <a:pt x="460" y="83"/>
                      <a:pt x="486" y="1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EAA9AA43-B4B6-40F2-A588-70205ADBF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8399" y="11329819"/>
                <a:ext cx="631689" cy="730562"/>
              </a:xfrm>
              <a:custGeom>
                <a:avLst/>
                <a:gdLst>
                  <a:gd name="T0" fmla="*/ 26 w 506"/>
                  <a:gd name="T1" fmla="*/ 567 h 586"/>
                  <a:gd name="T2" fmla="*/ 139 w 506"/>
                  <a:gd name="T3" fmla="*/ 567 h 586"/>
                  <a:gd name="T4" fmla="*/ 139 w 506"/>
                  <a:gd name="T5" fmla="*/ 567 h 586"/>
                  <a:gd name="T6" fmla="*/ 297 w 506"/>
                  <a:gd name="T7" fmla="*/ 473 h 586"/>
                  <a:gd name="T8" fmla="*/ 485 w 506"/>
                  <a:gd name="T9" fmla="*/ 129 h 586"/>
                  <a:gd name="T10" fmla="*/ 485 w 506"/>
                  <a:gd name="T11" fmla="*/ 129 h 586"/>
                  <a:gd name="T12" fmla="*/ 360 w 506"/>
                  <a:gd name="T13" fmla="*/ 21 h 586"/>
                  <a:gd name="T14" fmla="*/ 210 w 506"/>
                  <a:gd name="T15" fmla="*/ 153 h 586"/>
                  <a:gd name="T16" fmla="*/ 223 w 506"/>
                  <a:gd name="T17" fmla="*/ 271 h 586"/>
                  <a:gd name="T18" fmla="*/ 223 w 506"/>
                  <a:gd name="T19" fmla="*/ 271 h 586"/>
                  <a:gd name="T20" fmla="*/ 223 w 506"/>
                  <a:gd name="T21" fmla="*/ 275 h 586"/>
                  <a:gd name="T22" fmla="*/ 172 w 506"/>
                  <a:gd name="T23" fmla="*/ 408 h 586"/>
                  <a:gd name="T24" fmla="*/ 172 w 506"/>
                  <a:gd name="T25" fmla="*/ 408 h 586"/>
                  <a:gd name="T26" fmla="*/ 97 w 506"/>
                  <a:gd name="T27" fmla="*/ 499 h 586"/>
                  <a:gd name="T28" fmla="*/ 97 w 506"/>
                  <a:gd name="T29" fmla="*/ 499 h 586"/>
                  <a:gd name="T30" fmla="*/ 26 w 506"/>
                  <a:gd name="T31" fmla="*/ 567 h 586"/>
                  <a:gd name="T32" fmla="*/ 139 w 506"/>
                  <a:gd name="T33" fmla="*/ 585 h 586"/>
                  <a:gd name="T34" fmla="*/ 9 w 506"/>
                  <a:gd name="T35" fmla="*/ 585 h 586"/>
                  <a:gd name="T36" fmla="*/ 9 w 506"/>
                  <a:gd name="T37" fmla="*/ 585 h 586"/>
                  <a:gd name="T38" fmla="*/ 2 w 506"/>
                  <a:gd name="T39" fmla="*/ 581 h 586"/>
                  <a:gd name="T40" fmla="*/ 2 w 506"/>
                  <a:gd name="T41" fmla="*/ 581 h 586"/>
                  <a:gd name="T42" fmla="*/ 1 w 506"/>
                  <a:gd name="T43" fmla="*/ 573 h 586"/>
                  <a:gd name="T44" fmla="*/ 1 w 506"/>
                  <a:gd name="T45" fmla="*/ 573 h 586"/>
                  <a:gd name="T46" fmla="*/ 2 w 506"/>
                  <a:gd name="T47" fmla="*/ 570 h 586"/>
                  <a:gd name="T48" fmla="*/ 2 w 506"/>
                  <a:gd name="T49" fmla="*/ 570 h 586"/>
                  <a:gd name="T50" fmla="*/ 87 w 506"/>
                  <a:gd name="T51" fmla="*/ 483 h 586"/>
                  <a:gd name="T52" fmla="*/ 87 w 506"/>
                  <a:gd name="T53" fmla="*/ 483 h 586"/>
                  <a:gd name="T54" fmla="*/ 155 w 506"/>
                  <a:gd name="T55" fmla="*/ 401 h 586"/>
                  <a:gd name="T56" fmla="*/ 204 w 506"/>
                  <a:gd name="T57" fmla="*/ 271 h 586"/>
                  <a:gd name="T58" fmla="*/ 191 w 506"/>
                  <a:gd name="T59" fmla="*/ 150 h 586"/>
                  <a:gd name="T60" fmla="*/ 191 w 506"/>
                  <a:gd name="T61" fmla="*/ 150 h 586"/>
                  <a:gd name="T62" fmla="*/ 194 w 506"/>
                  <a:gd name="T63" fmla="*/ 143 h 586"/>
                  <a:gd name="T64" fmla="*/ 354 w 506"/>
                  <a:gd name="T65" fmla="*/ 3 h 586"/>
                  <a:gd name="T66" fmla="*/ 354 w 506"/>
                  <a:gd name="T67" fmla="*/ 3 h 586"/>
                  <a:gd name="T68" fmla="*/ 365 w 506"/>
                  <a:gd name="T69" fmla="*/ 2 h 586"/>
                  <a:gd name="T70" fmla="*/ 365 w 506"/>
                  <a:gd name="T71" fmla="*/ 2 h 586"/>
                  <a:gd name="T72" fmla="*/ 503 w 506"/>
                  <a:gd name="T73" fmla="*/ 123 h 586"/>
                  <a:gd name="T74" fmla="*/ 503 w 506"/>
                  <a:gd name="T75" fmla="*/ 123 h 586"/>
                  <a:gd name="T76" fmla="*/ 505 w 506"/>
                  <a:gd name="T77" fmla="*/ 128 h 586"/>
                  <a:gd name="T78" fmla="*/ 505 w 506"/>
                  <a:gd name="T79" fmla="*/ 128 h 586"/>
                  <a:gd name="T80" fmla="*/ 505 w 506"/>
                  <a:gd name="T81" fmla="*/ 128 h 586"/>
                  <a:gd name="T82" fmla="*/ 504 w 506"/>
                  <a:gd name="T83" fmla="*/ 133 h 586"/>
                  <a:gd name="T84" fmla="*/ 313 w 506"/>
                  <a:gd name="T85" fmla="*/ 482 h 586"/>
                  <a:gd name="T86" fmla="*/ 313 w 506"/>
                  <a:gd name="T87" fmla="*/ 482 h 586"/>
                  <a:gd name="T88" fmla="*/ 139 w 506"/>
                  <a:gd name="T89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506" h="586">
                    <a:moveTo>
                      <a:pt x="26" y="567"/>
                    </a:moveTo>
                    <a:lnTo>
                      <a:pt x="139" y="567"/>
                    </a:lnTo>
                    <a:lnTo>
                      <a:pt x="139" y="567"/>
                    </a:lnTo>
                    <a:cubicBezTo>
                      <a:pt x="204" y="567"/>
                      <a:pt x="265" y="531"/>
                      <a:pt x="297" y="473"/>
                    </a:cubicBezTo>
                    <a:lnTo>
                      <a:pt x="485" y="129"/>
                    </a:lnTo>
                    <a:lnTo>
                      <a:pt x="485" y="129"/>
                    </a:lnTo>
                    <a:cubicBezTo>
                      <a:pt x="456" y="92"/>
                      <a:pt x="414" y="56"/>
                      <a:pt x="360" y="21"/>
                    </a:cubicBezTo>
                    <a:lnTo>
                      <a:pt x="210" y="153"/>
                    </a:lnTo>
                    <a:lnTo>
                      <a:pt x="223" y="271"/>
                    </a:lnTo>
                    <a:lnTo>
                      <a:pt x="223" y="271"/>
                    </a:lnTo>
                    <a:cubicBezTo>
                      <a:pt x="223" y="272"/>
                      <a:pt x="223" y="274"/>
                      <a:pt x="223" y="275"/>
                    </a:cubicBezTo>
                    <a:lnTo>
                      <a:pt x="172" y="408"/>
                    </a:lnTo>
                    <a:lnTo>
                      <a:pt x="172" y="408"/>
                    </a:lnTo>
                    <a:cubicBezTo>
                      <a:pt x="158" y="445"/>
                      <a:pt x="132" y="476"/>
                      <a:pt x="97" y="499"/>
                    </a:cubicBezTo>
                    <a:lnTo>
                      <a:pt x="97" y="499"/>
                    </a:lnTo>
                    <a:cubicBezTo>
                      <a:pt x="75" y="513"/>
                      <a:pt x="46" y="536"/>
                      <a:pt x="26" y="567"/>
                    </a:cubicBezTo>
                    <a:close/>
                    <a:moveTo>
                      <a:pt x="139" y="585"/>
                    </a:moveTo>
                    <a:lnTo>
                      <a:pt x="9" y="585"/>
                    </a:lnTo>
                    <a:lnTo>
                      <a:pt x="9" y="585"/>
                    </a:lnTo>
                    <a:cubicBezTo>
                      <a:pt x="7" y="585"/>
                      <a:pt x="4" y="584"/>
                      <a:pt x="2" y="581"/>
                    </a:cubicBezTo>
                    <a:lnTo>
                      <a:pt x="2" y="581"/>
                    </a:lnTo>
                    <a:cubicBezTo>
                      <a:pt x="0" y="579"/>
                      <a:pt x="0" y="575"/>
                      <a:pt x="1" y="573"/>
                    </a:cubicBezTo>
                    <a:lnTo>
                      <a:pt x="1" y="573"/>
                    </a:lnTo>
                    <a:cubicBezTo>
                      <a:pt x="1" y="572"/>
                      <a:pt x="2" y="571"/>
                      <a:pt x="2" y="570"/>
                    </a:cubicBezTo>
                    <a:lnTo>
                      <a:pt x="2" y="570"/>
                    </a:lnTo>
                    <a:cubicBezTo>
                      <a:pt x="24" y="530"/>
                      <a:pt x="61" y="501"/>
                      <a:pt x="87" y="483"/>
                    </a:cubicBezTo>
                    <a:lnTo>
                      <a:pt x="87" y="483"/>
                    </a:lnTo>
                    <a:cubicBezTo>
                      <a:pt x="119" y="463"/>
                      <a:pt x="142" y="435"/>
                      <a:pt x="155" y="401"/>
                    </a:cubicBezTo>
                    <a:lnTo>
                      <a:pt x="204" y="271"/>
                    </a:lnTo>
                    <a:lnTo>
                      <a:pt x="191" y="150"/>
                    </a:lnTo>
                    <a:lnTo>
                      <a:pt x="191" y="150"/>
                    </a:lnTo>
                    <a:cubicBezTo>
                      <a:pt x="191" y="147"/>
                      <a:pt x="191" y="144"/>
                      <a:pt x="194" y="143"/>
                    </a:cubicBezTo>
                    <a:lnTo>
                      <a:pt x="354" y="3"/>
                    </a:lnTo>
                    <a:lnTo>
                      <a:pt x="354" y="3"/>
                    </a:lnTo>
                    <a:cubicBezTo>
                      <a:pt x="357" y="0"/>
                      <a:pt x="361" y="0"/>
                      <a:pt x="365" y="2"/>
                    </a:cubicBezTo>
                    <a:lnTo>
                      <a:pt x="365" y="2"/>
                    </a:lnTo>
                    <a:cubicBezTo>
                      <a:pt x="425" y="41"/>
                      <a:pt x="472" y="81"/>
                      <a:pt x="503" y="123"/>
                    </a:cubicBezTo>
                    <a:lnTo>
                      <a:pt x="503" y="123"/>
                    </a:lnTo>
                    <a:cubicBezTo>
                      <a:pt x="504" y="125"/>
                      <a:pt x="505" y="126"/>
                      <a:pt x="505" y="128"/>
                    </a:cubicBezTo>
                    <a:lnTo>
                      <a:pt x="505" y="128"/>
                    </a:lnTo>
                    <a:lnTo>
                      <a:pt x="505" y="128"/>
                    </a:lnTo>
                    <a:cubicBezTo>
                      <a:pt x="505" y="130"/>
                      <a:pt x="505" y="131"/>
                      <a:pt x="504" y="133"/>
                    </a:cubicBezTo>
                    <a:lnTo>
                      <a:pt x="313" y="482"/>
                    </a:lnTo>
                    <a:lnTo>
                      <a:pt x="313" y="482"/>
                    </a:lnTo>
                    <a:cubicBezTo>
                      <a:pt x="278" y="545"/>
                      <a:pt x="211" y="585"/>
                      <a:pt x="139" y="5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27079AEA-CDE9-4377-A841-2B75204FD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4038" y="6721248"/>
                <a:ext cx="142816" cy="104364"/>
              </a:xfrm>
              <a:custGeom>
                <a:avLst/>
                <a:gdLst>
                  <a:gd name="T0" fmla="*/ 9 w 115"/>
                  <a:gd name="T1" fmla="*/ 84 h 85"/>
                  <a:gd name="T2" fmla="*/ 9 w 115"/>
                  <a:gd name="T3" fmla="*/ 84 h 85"/>
                  <a:gd name="T4" fmla="*/ 0 w 115"/>
                  <a:gd name="T5" fmla="*/ 75 h 85"/>
                  <a:gd name="T6" fmla="*/ 0 w 115"/>
                  <a:gd name="T7" fmla="*/ 75 h 85"/>
                  <a:gd name="T8" fmla="*/ 8 w 115"/>
                  <a:gd name="T9" fmla="*/ 65 h 85"/>
                  <a:gd name="T10" fmla="*/ 8 w 115"/>
                  <a:gd name="T11" fmla="*/ 65 h 85"/>
                  <a:gd name="T12" fmla="*/ 95 w 115"/>
                  <a:gd name="T13" fmla="*/ 6 h 85"/>
                  <a:gd name="T14" fmla="*/ 95 w 115"/>
                  <a:gd name="T15" fmla="*/ 6 h 85"/>
                  <a:gd name="T16" fmla="*/ 107 w 115"/>
                  <a:gd name="T17" fmla="*/ 2 h 85"/>
                  <a:gd name="T18" fmla="*/ 107 w 115"/>
                  <a:gd name="T19" fmla="*/ 2 h 85"/>
                  <a:gd name="T20" fmla="*/ 111 w 115"/>
                  <a:gd name="T21" fmla="*/ 14 h 85"/>
                  <a:gd name="T22" fmla="*/ 111 w 115"/>
                  <a:gd name="T23" fmla="*/ 14 h 85"/>
                  <a:gd name="T24" fmla="*/ 11 w 115"/>
                  <a:gd name="T25" fmla="*/ 83 h 85"/>
                  <a:gd name="T26" fmla="*/ 11 w 115"/>
                  <a:gd name="T27" fmla="*/ 83 h 85"/>
                  <a:gd name="T28" fmla="*/ 9 w 115"/>
                  <a:gd name="T29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5" h="85">
                    <a:moveTo>
                      <a:pt x="9" y="84"/>
                    </a:moveTo>
                    <a:lnTo>
                      <a:pt x="9" y="84"/>
                    </a:lnTo>
                    <a:cubicBezTo>
                      <a:pt x="5" y="84"/>
                      <a:pt x="1" y="80"/>
                      <a:pt x="0" y="75"/>
                    </a:cubicBezTo>
                    <a:lnTo>
                      <a:pt x="0" y="75"/>
                    </a:lnTo>
                    <a:cubicBezTo>
                      <a:pt x="0" y="70"/>
                      <a:pt x="3" y="66"/>
                      <a:pt x="8" y="65"/>
                    </a:cubicBezTo>
                    <a:lnTo>
                      <a:pt x="8" y="65"/>
                    </a:lnTo>
                    <a:cubicBezTo>
                      <a:pt x="9" y="65"/>
                      <a:pt x="70" y="56"/>
                      <a:pt x="95" y="6"/>
                    </a:cubicBezTo>
                    <a:lnTo>
                      <a:pt x="95" y="6"/>
                    </a:lnTo>
                    <a:cubicBezTo>
                      <a:pt x="97" y="2"/>
                      <a:pt x="103" y="0"/>
                      <a:pt x="107" y="2"/>
                    </a:cubicBezTo>
                    <a:lnTo>
                      <a:pt x="107" y="2"/>
                    </a:lnTo>
                    <a:cubicBezTo>
                      <a:pt x="111" y="4"/>
                      <a:pt x="114" y="10"/>
                      <a:pt x="111" y="14"/>
                    </a:cubicBezTo>
                    <a:lnTo>
                      <a:pt x="111" y="14"/>
                    </a:lnTo>
                    <a:cubicBezTo>
                      <a:pt x="82" y="74"/>
                      <a:pt x="14" y="83"/>
                      <a:pt x="11" y="83"/>
                    </a:cubicBezTo>
                    <a:lnTo>
                      <a:pt x="11" y="83"/>
                    </a:lnTo>
                    <a:cubicBezTo>
                      <a:pt x="10" y="83"/>
                      <a:pt x="10" y="84"/>
                      <a:pt x="9" y="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135">
                <a:extLst>
                  <a:ext uri="{FF2B5EF4-FFF2-40B4-BE49-F238E27FC236}">
                    <a16:creationId xmlns:a16="http://schemas.microsoft.com/office/drawing/2014/main" id="{FFB4B7B5-70DD-40F5-9352-06997FFDB1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00383" y="8588846"/>
                <a:ext cx="615209" cy="499855"/>
              </a:xfrm>
              <a:custGeom>
                <a:avLst/>
                <a:gdLst>
                  <a:gd name="T0" fmla="*/ 417 w 496"/>
                  <a:gd name="T1" fmla="*/ 278 h 400"/>
                  <a:gd name="T2" fmla="*/ 417 w 496"/>
                  <a:gd name="T3" fmla="*/ 278 h 400"/>
                  <a:gd name="T4" fmla="*/ 361 w 496"/>
                  <a:gd name="T5" fmla="*/ 204 h 400"/>
                  <a:gd name="T6" fmla="*/ 361 w 496"/>
                  <a:gd name="T7" fmla="*/ 204 h 400"/>
                  <a:gd name="T8" fmla="*/ 140 w 496"/>
                  <a:gd name="T9" fmla="*/ 389 h 400"/>
                  <a:gd name="T10" fmla="*/ 140 w 496"/>
                  <a:gd name="T11" fmla="*/ 389 h 400"/>
                  <a:gd name="T12" fmla="*/ 98 w 496"/>
                  <a:gd name="T13" fmla="*/ 363 h 400"/>
                  <a:gd name="T14" fmla="*/ 98 w 496"/>
                  <a:gd name="T15" fmla="*/ 363 h 400"/>
                  <a:gd name="T16" fmla="*/ 285 w 496"/>
                  <a:gd name="T17" fmla="*/ 0 h 400"/>
                  <a:gd name="T18" fmla="*/ 285 w 496"/>
                  <a:gd name="T19" fmla="*/ 0 h 400"/>
                  <a:gd name="T20" fmla="*/ 456 w 496"/>
                  <a:gd name="T21" fmla="*/ 78 h 400"/>
                  <a:gd name="T22" fmla="*/ 456 w 496"/>
                  <a:gd name="T23" fmla="*/ 78 h 400"/>
                  <a:gd name="T24" fmla="*/ 417 w 496"/>
                  <a:gd name="T25" fmla="*/ 278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6" h="400">
                    <a:moveTo>
                      <a:pt x="417" y="278"/>
                    </a:moveTo>
                    <a:lnTo>
                      <a:pt x="417" y="278"/>
                    </a:lnTo>
                    <a:cubicBezTo>
                      <a:pt x="361" y="287"/>
                      <a:pt x="361" y="204"/>
                      <a:pt x="361" y="204"/>
                    </a:cubicBezTo>
                    <a:lnTo>
                      <a:pt x="361" y="204"/>
                    </a:lnTo>
                    <a:cubicBezTo>
                      <a:pt x="274" y="391"/>
                      <a:pt x="183" y="399"/>
                      <a:pt x="140" y="389"/>
                    </a:cubicBezTo>
                    <a:lnTo>
                      <a:pt x="140" y="389"/>
                    </a:lnTo>
                    <a:cubicBezTo>
                      <a:pt x="123" y="385"/>
                      <a:pt x="108" y="376"/>
                      <a:pt x="98" y="363"/>
                    </a:cubicBezTo>
                    <a:lnTo>
                      <a:pt x="98" y="363"/>
                    </a:lnTo>
                    <a:cubicBezTo>
                      <a:pt x="0" y="237"/>
                      <a:pt x="214" y="54"/>
                      <a:pt x="285" y="0"/>
                    </a:cubicBezTo>
                    <a:lnTo>
                      <a:pt x="285" y="0"/>
                    </a:lnTo>
                    <a:cubicBezTo>
                      <a:pt x="327" y="31"/>
                      <a:pt x="387" y="65"/>
                      <a:pt x="456" y="78"/>
                    </a:cubicBezTo>
                    <a:lnTo>
                      <a:pt x="456" y="78"/>
                    </a:lnTo>
                    <a:cubicBezTo>
                      <a:pt x="495" y="198"/>
                      <a:pt x="468" y="269"/>
                      <a:pt x="417" y="2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1BD90CF5-E00E-4BAA-B6DB-7071F944EE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55312" y="8577860"/>
                <a:ext cx="554785" cy="510841"/>
              </a:xfrm>
              <a:custGeom>
                <a:avLst/>
                <a:gdLst>
                  <a:gd name="T0" fmla="*/ 239 w 446"/>
                  <a:gd name="T1" fmla="*/ 21 h 412"/>
                  <a:gd name="T2" fmla="*/ 239 w 446"/>
                  <a:gd name="T3" fmla="*/ 21 h 412"/>
                  <a:gd name="T4" fmla="*/ 90 w 446"/>
                  <a:gd name="T5" fmla="*/ 170 h 412"/>
                  <a:gd name="T6" fmla="*/ 90 w 446"/>
                  <a:gd name="T7" fmla="*/ 170 h 412"/>
                  <a:gd name="T8" fmla="*/ 59 w 446"/>
                  <a:gd name="T9" fmla="*/ 367 h 412"/>
                  <a:gd name="T10" fmla="*/ 59 w 446"/>
                  <a:gd name="T11" fmla="*/ 367 h 412"/>
                  <a:gd name="T12" fmla="*/ 95 w 446"/>
                  <a:gd name="T13" fmla="*/ 391 h 412"/>
                  <a:gd name="T14" fmla="*/ 95 w 446"/>
                  <a:gd name="T15" fmla="*/ 391 h 412"/>
                  <a:gd name="T16" fmla="*/ 307 w 446"/>
                  <a:gd name="T17" fmla="*/ 210 h 412"/>
                  <a:gd name="T18" fmla="*/ 307 w 446"/>
                  <a:gd name="T19" fmla="*/ 210 h 412"/>
                  <a:gd name="T20" fmla="*/ 318 w 446"/>
                  <a:gd name="T21" fmla="*/ 205 h 412"/>
                  <a:gd name="T22" fmla="*/ 318 w 446"/>
                  <a:gd name="T23" fmla="*/ 205 h 412"/>
                  <a:gd name="T24" fmla="*/ 325 w 446"/>
                  <a:gd name="T25" fmla="*/ 214 h 412"/>
                  <a:gd name="T26" fmla="*/ 325 w 446"/>
                  <a:gd name="T27" fmla="*/ 214 h 412"/>
                  <a:gd name="T28" fmla="*/ 345 w 446"/>
                  <a:gd name="T29" fmla="*/ 273 h 412"/>
                  <a:gd name="T30" fmla="*/ 345 w 446"/>
                  <a:gd name="T31" fmla="*/ 273 h 412"/>
                  <a:gd name="T32" fmla="*/ 369 w 446"/>
                  <a:gd name="T33" fmla="*/ 278 h 412"/>
                  <a:gd name="T34" fmla="*/ 369 w 446"/>
                  <a:gd name="T35" fmla="*/ 278 h 412"/>
                  <a:gd name="T36" fmla="*/ 369 w 446"/>
                  <a:gd name="T37" fmla="*/ 278 h 412"/>
                  <a:gd name="T38" fmla="*/ 405 w 446"/>
                  <a:gd name="T39" fmla="*/ 253 h 412"/>
                  <a:gd name="T40" fmla="*/ 405 w 446"/>
                  <a:gd name="T41" fmla="*/ 253 h 412"/>
                  <a:gd name="T42" fmla="*/ 403 w 446"/>
                  <a:gd name="T43" fmla="*/ 96 h 412"/>
                  <a:gd name="T44" fmla="*/ 403 w 446"/>
                  <a:gd name="T45" fmla="*/ 96 h 412"/>
                  <a:gd name="T46" fmla="*/ 239 w 446"/>
                  <a:gd name="T47" fmla="*/ 21 h 412"/>
                  <a:gd name="T48" fmla="*/ 118 w 446"/>
                  <a:gd name="T49" fmla="*/ 411 h 412"/>
                  <a:gd name="T50" fmla="*/ 118 w 446"/>
                  <a:gd name="T51" fmla="*/ 411 h 412"/>
                  <a:gd name="T52" fmla="*/ 91 w 446"/>
                  <a:gd name="T53" fmla="*/ 408 h 412"/>
                  <a:gd name="T54" fmla="*/ 91 w 446"/>
                  <a:gd name="T55" fmla="*/ 408 h 412"/>
                  <a:gd name="T56" fmla="*/ 44 w 446"/>
                  <a:gd name="T57" fmla="*/ 378 h 412"/>
                  <a:gd name="T58" fmla="*/ 44 w 446"/>
                  <a:gd name="T59" fmla="*/ 378 h 412"/>
                  <a:gd name="T60" fmla="*/ 74 w 446"/>
                  <a:gd name="T61" fmla="*/ 159 h 412"/>
                  <a:gd name="T62" fmla="*/ 74 w 446"/>
                  <a:gd name="T63" fmla="*/ 159 h 412"/>
                  <a:gd name="T64" fmla="*/ 233 w 446"/>
                  <a:gd name="T65" fmla="*/ 2 h 412"/>
                  <a:gd name="T66" fmla="*/ 233 w 446"/>
                  <a:gd name="T67" fmla="*/ 2 h 412"/>
                  <a:gd name="T68" fmla="*/ 244 w 446"/>
                  <a:gd name="T69" fmla="*/ 2 h 412"/>
                  <a:gd name="T70" fmla="*/ 244 w 446"/>
                  <a:gd name="T71" fmla="*/ 2 h 412"/>
                  <a:gd name="T72" fmla="*/ 411 w 446"/>
                  <a:gd name="T73" fmla="*/ 79 h 412"/>
                  <a:gd name="T74" fmla="*/ 411 w 446"/>
                  <a:gd name="T75" fmla="*/ 79 h 412"/>
                  <a:gd name="T76" fmla="*/ 418 w 446"/>
                  <a:gd name="T77" fmla="*/ 85 h 412"/>
                  <a:gd name="T78" fmla="*/ 418 w 446"/>
                  <a:gd name="T79" fmla="*/ 85 h 412"/>
                  <a:gd name="T80" fmla="*/ 421 w 446"/>
                  <a:gd name="T81" fmla="*/ 263 h 412"/>
                  <a:gd name="T82" fmla="*/ 421 w 446"/>
                  <a:gd name="T83" fmla="*/ 263 h 412"/>
                  <a:gd name="T84" fmla="*/ 372 w 446"/>
                  <a:gd name="T85" fmla="*/ 297 h 412"/>
                  <a:gd name="T86" fmla="*/ 372 w 446"/>
                  <a:gd name="T87" fmla="*/ 297 h 412"/>
                  <a:gd name="T88" fmla="*/ 332 w 446"/>
                  <a:gd name="T89" fmla="*/ 287 h 412"/>
                  <a:gd name="T90" fmla="*/ 332 w 446"/>
                  <a:gd name="T91" fmla="*/ 287 h 412"/>
                  <a:gd name="T92" fmla="*/ 311 w 446"/>
                  <a:gd name="T93" fmla="*/ 246 h 412"/>
                  <a:gd name="T94" fmla="*/ 311 w 446"/>
                  <a:gd name="T95" fmla="*/ 246 h 412"/>
                  <a:gd name="T96" fmla="*/ 118 w 446"/>
                  <a:gd name="T97" fmla="*/ 4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446" h="412">
                    <a:moveTo>
                      <a:pt x="239" y="21"/>
                    </a:moveTo>
                    <a:lnTo>
                      <a:pt x="239" y="21"/>
                    </a:lnTo>
                    <a:cubicBezTo>
                      <a:pt x="201" y="51"/>
                      <a:pt x="136" y="107"/>
                      <a:pt x="90" y="170"/>
                    </a:cubicBezTo>
                    <a:lnTo>
                      <a:pt x="90" y="170"/>
                    </a:lnTo>
                    <a:cubicBezTo>
                      <a:pt x="31" y="251"/>
                      <a:pt x="20" y="317"/>
                      <a:pt x="59" y="367"/>
                    </a:cubicBezTo>
                    <a:lnTo>
                      <a:pt x="59" y="367"/>
                    </a:lnTo>
                    <a:cubicBezTo>
                      <a:pt x="68" y="379"/>
                      <a:pt x="81" y="387"/>
                      <a:pt x="95" y="391"/>
                    </a:cubicBezTo>
                    <a:lnTo>
                      <a:pt x="95" y="391"/>
                    </a:lnTo>
                    <a:cubicBezTo>
                      <a:pt x="139" y="400"/>
                      <a:pt x="224" y="389"/>
                      <a:pt x="307" y="210"/>
                    </a:cubicBezTo>
                    <a:lnTo>
                      <a:pt x="307" y="210"/>
                    </a:lnTo>
                    <a:cubicBezTo>
                      <a:pt x="309" y="206"/>
                      <a:pt x="314" y="205"/>
                      <a:pt x="318" y="205"/>
                    </a:cubicBezTo>
                    <a:lnTo>
                      <a:pt x="318" y="205"/>
                    </a:lnTo>
                    <a:cubicBezTo>
                      <a:pt x="322" y="206"/>
                      <a:pt x="325" y="210"/>
                      <a:pt x="325" y="214"/>
                    </a:cubicBezTo>
                    <a:lnTo>
                      <a:pt x="325" y="214"/>
                    </a:lnTo>
                    <a:cubicBezTo>
                      <a:pt x="325" y="226"/>
                      <a:pt x="328" y="260"/>
                      <a:pt x="345" y="273"/>
                    </a:cubicBezTo>
                    <a:lnTo>
                      <a:pt x="345" y="273"/>
                    </a:lnTo>
                    <a:cubicBezTo>
                      <a:pt x="352" y="278"/>
                      <a:pt x="359" y="281"/>
                      <a:pt x="369" y="278"/>
                    </a:cubicBezTo>
                    <a:lnTo>
                      <a:pt x="369" y="278"/>
                    </a:lnTo>
                    <a:lnTo>
                      <a:pt x="369" y="278"/>
                    </a:lnTo>
                    <a:cubicBezTo>
                      <a:pt x="384" y="276"/>
                      <a:pt x="397" y="268"/>
                      <a:pt x="405" y="253"/>
                    </a:cubicBezTo>
                    <a:lnTo>
                      <a:pt x="405" y="253"/>
                    </a:lnTo>
                    <a:cubicBezTo>
                      <a:pt x="425" y="220"/>
                      <a:pt x="424" y="164"/>
                      <a:pt x="403" y="96"/>
                    </a:cubicBezTo>
                    <a:lnTo>
                      <a:pt x="403" y="96"/>
                    </a:lnTo>
                    <a:cubicBezTo>
                      <a:pt x="334" y="82"/>
                      <a:pt x="277" y="48"/>
                      <a:pt x="239" y="21"/>
                    </a:cubicBezTo>
                    <a:close/>
                    <a:moveTo>
                      <a:pt x="118" y="411"/>
                    </a:moveTo>
                    <a:lnTo>
                      <a:pt x="118" y="411"/>
                    </a:lnTo>
                    <a:cubicBezTo>
                      <a:pt x="108" y="411"/>
                      <a:pt x="99" y="410"/>
                      <a:pt x="91" y="408"/>
                    </a:cubicBezTo>
                    <a:lnTo>
                      <a:pt x="91" y="408"/>
                    </a:lnTo>
                    <a:cubicBezTo>
                      <a:pt x="73" y="404"/>
                      <a:pt x="56" y="393"/>
                      <a:pt x="44" y="378"/>
                    </a:cubicBezTo>
                    <a:lnTo>
                      <a:pt x="44" y="378"/>
                    </a:lnTo>
                    <a:cubicBezTo>
                      <a:pt x="0" y="321"/>
                      <a:pt x="10" y="247"/>
                      <a:pt x="74" y="159"/>
                    </a:cubicBezTo>
                    <a:lnTo>
                      <a:pt x="74" y="159"/>
                    </a:lnTo>
                    <a:cubicBezTo>
                      <a:pt x="125" y="91"/>
                      <a:pt x="196" y="31"/>
                      <a:pt x="233" y="2"/>
                    </a:cubicBezTo>
                    <a:lnTo>
                      <a:pt x="233" y="2"/>
                    </a:lnTo>
                    <a:cubicBezTo>
                      <a:pt x="237" y="0"/>
                      <a:pt x="241" y="0"/>
                      <a:pt x="244" y="2"/>
                    </a:cubicBezTo>
                    <a:lnTo>
                      <a:pt x="244" y="2"/>
                    </a:lnTo>
                    <a:cubicBezTo>
                      <a:pt x="282" y="30"/>
                      <a:pt x="341" y="65"/>
                      <a:pt x="411" y="79"/>
                    </a:cubicBezTo>
                    <a:lnTo>
                      <a:pt x="411" y="79"/>
                    </a:lnTo>
                    <a:cubicBezTo>
                      <a:pt x="415" y="80"/>
                      <a:pt x="417" y="82"/>
                      <a:pt x="418" y="85"/>
                    </a:cubicBezTo>
                    <a:lnTo>
                      <a:pt x="418" y="85"/>
                    </a:lnTo>
                    <a:cubicBezTo>
                      <a:pt x="443" y="161"/>
                      <a:pt x="445" y="224"/>
                      <a:pt x="421" y="263"/>
                    </a:cubicBezTo>
                    <a:lnTo>
                      <a:pt x="421" y="263"/>
                    </a:lnTo>
                    <a:cubicBezTo>
                      <a:pt x="410" y="282"/>
                      <a:pt x="393" y="294"/>
                      <a:pt x="372" y="297"/>
                    </a:cubicBezTo>
                    <a:lnTo>
                      <a:pt x="372" y="297"/>
                    </a:lnTo>
                    <a:cubicBezTo>
                      <a:pt x="357" y="299"/>
                      <a:pt x="343" y="296"/>
                      <a:pt x="332" y="287"/>
                    </a:cubicBezTo>
                    <a:lnTo>
                      <a:pt x="332" y="287"/>
                    </a:lnTo>
                    <a:cubicBezTo>
                      <a:pt x="320" y="277"/>
                      <a:pt x="314" y="260"/>
                      <a:pt x="311" y="246"/>
                    </a:cubicBezTo>
                    <a:lnTo>
                      <a:pt x="311" y="246"/>
                    </a:lnTo>
                    <a:cubicBezTo>
                      <a:pt x="240" y="382"/>
                      <a:pt x="167" y="411"/>
                      <a:pt x="118" y="4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0E08007F-B184-4F0E-BD73-A38390052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0518" y="8061524"/>
                <a:ext cx="1087601" cy="840417"/>
              </a:xfrm>
              <a:custGeom>
                <a:avLst/>
                <a:gdLst>
                  <a:gd name="T0" fmla="*/ 663 w 871"/>
                  <a:gd name="T1" fmla="*/ 672 h 673"/>
                  <a:gd name="T2" fmla="*/ 208 w 871"/>
                  <a:gd name="T3" fmla="*/ 672 h 673"/>
                  <a:gd name="T4" fmla="*/ 208 w 871"/>
                  <a:gd name="T5" fmla="*/ 672 h 673"/>
                  <a:gd name="T6" fmla="*/ 8 w 871"/>
                  <a:gd name="T7" fmla="*/ 458 h 673"/>
                  <a:gd name="T8" fmla="*/ 35 w 871"/>
                  <a:gd name="T9" fmla="*/ 55 h 673"/>
                  <a:gd name="T10" fmla="*/ 35 w 871"/>
                  <a:gd name="T11" fmla="*/ 55 h 673"/>
                  <a:gd name="T12" fmla="*/ 94 w 871"/>
                  <a:gd name="T13" fmla="*/ 0 h 673"/>
                  <a:gd name="T14" fmla="*/ 776 w 871"/>
                  <a:gd name="T15" fmla="*/ 0 h 673"/>
                  <a:gd name="T16" fmla="*/ 776 w 871"/>
                  <a:gd name="T17" fmla="*/ 0 h 673"/>
                  <a:gd name="T18" fmla="*/ 834 w 871"/>
                  <a:gd name="T19" fmla="*/ 55 h 673"/>
                  <a:gd name="T20" fmla="*/ 862 w 871"/>
                  <a:gd name="T21" fmla="*/ 458 h 673"/>
                  <a:gd name="T22" fmla="*/ 862 w 871"/>
                  <a:gd name="T23" fmla="*/ 458 h 673"/>
                  <a:gd name="T24" fmla="*/ 663 w 871"/>
                  <a:gd name="T25" fmla="*/ 672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71" h="673">
                    <a:moveTo>
                      <a:pt x="663" y="672"/>
                    </a:moveTo>
                    <a:lnTo>
                      <a:pt x="208" y="672"/>
                    </a:lnTo>
                    <a:lnTo>
                      <a:pt x="208" y="672"/>
                    </a:lnTo>
                    <a:cubicBezTo>
                      <a:pt x="92" y="672"/>
                      <a:pt x="0" y="574"/>
                      <a:pt x="8" y="458"/>
                    </a:cubicBezTo>
                    <a:lnTo>
                      <a:pt x="35" y="55"/>
                    </a:lnTo>
                    <a:lnTo>
                      <a:pt x="35" y="55"/>
                    </a:lnTo>
                    <a:cubicBezTo>
                      <a:pt x="38" y="24"/>
                      <a:pt x="64" y="0"/>
                      <a:pt x="94" y="0"/>
                    </a:cubicBezTo>
                    <a:lnTo>
                      <a:pt x="776" y="0"/>
                    </a:lnTo>
                    <a:lnTo>
                      <a:pt x="776" y="0"/>
                    </a:lnTo>
                    <a:cubicBezTo>
                      <a:pt x="807" y="0"/>
                      <a:pt x="832" y="24"/>
                      <a:pt x="834" y="55"/>
                    </a:cubicBezTo>
                    <a:lnTo>
                      <a:pt x="862" y="458"/>
                    </a:lnTo>
                    <a:lnTo>
                      <a:pt x="862" y="458"/>
                    </a:lnTo>
                    <a:cubicBezTo>
                      <a:pt x="870" y="574"/>
                      <a:pt x="778" y="672"/>
                      <a:pt x="663" y="6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307B304E-1C72-442C-A783-9F9E8422DF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5027" y="8050538"/>
                <a:ext cx="1098587" cy="862389"/>
              </a:xfrm>
              <a:custGeom>
                <a:avLst/>
                <a:gdLst>
                  <a:gd name="T0" fmla="*/ 99 w 881"/>
                  <a:gd name="T1" fmla="*/ 18 h 691"/>
                  <a:gd name="T2" fmla="*/ 99 w 881"/>
                  <a:gd name="T3" fmla="*/ 18 h 691"/>
                  <a:gd name="T4" fmla="*/ 50 w 881"/>
                  <a:gd name="T5" fmla="*/ 64 h 691"/>
                  <a:gd name="T6" fmla="*/ 22 w 881"/>
                  <a:gd name="T7" fmla="*/ 467 h 691"/>
                  <a:gd name="T8" fmla="*/ 22 w 881"/>
                  <a:gd name="T9" fmla="*/ 467 h 691"/>
                  <a:gd name="T10" fmla="*/ 74 w 881"/>
                  <a:gd name="T11" fmla="*/ 611 h 691"/>
                  <a:gd name="T12" fmla="*/ 74 w 881"/>
                  <a:gd name="T13" fmla="*/ 611 h 691"/>
                  <a:gd name="T14" fmla="*/ 213 w 881"/>
                  <a:gd name="T15" fmla="*/ 672 h 691"/>
                  <a:gd name="T16" fmla="*/ 668 w 881"/>
                  <a:gd name="T17" fmla="*/ 672 h 691"/>
                  <a:gd name="T18" fmla="*/ 668 w 881"/>
                  <a:gd name="T19" fmla="*/ 672 h 691"/>
                  <a:gd name="T20" fmla="*/ 806 w 881"/>
                  <a:gd name="T21" fmla="*/ 611 h 691"/>
                  <a:gd name="T22" fmla="*/ 806 w 881"/>
                  <a:gd name="T23" fmla="*/ 611 h 691"/>
                  <a:gd name="T24" fmla="*/ 858 w 881"/>
                  <a:gd name="T25" fmla="*/ 467 h 691"/>
                  <a:gd name="T26" fmla="*/ 830 w 881"/>
                  <a:gd name="T27" fmla="*/ 64 h 691"/>
                  <a:gd name="T28" fmla="*/ 830 w 881"/>
                  <a:gd name="T29" fmla="*/ 64 h 691"/>
                  <a:gd name="T30" fmla="*/ 781 w 881"/>
                  <a:gd name="T31" fmla="*/ 18 h 691"/>
                  <a:gd name="T32" fmla="*/ 99 w 881"/>
                  <a:gd name="T33" fmla="*/ 18 h 691"/>
                  <a:gd name="T34" fmla="*/ 668 w 881"/>
                  <a:gd name="T35" fmla="*/ 690 h 691"/>
                  <a:gd name="T36" fmla="*/ 213 w 881"/>
                  <a:gd name="T37" fmla="*/ 690 h 691"/>
                  <a:gd name="T38" fmla="*/ 213 w 881"/>
                  <a:gd name="T39" fmla="*/ 690 h 691"/>
                  <a:gd name="T40" fmla="*/ 60 w 881"/>
                  <a:gd name="T41" fmla="*/ 624 h 691"/>
                  <a:gd name="T42" fmla="*/ 60 w 881"/>
                  <a:gd name="T43" fmla="*/ 624 h 691"/>
                  <a:gd name="T44" fmla="*/ 4 w 881"/>
                  <a:gd name="T45" fmla="*/ 466 h 691"/>
                  <a:gd name="T46" fmla="*/ 31 w 881"/>
                  <a:gd name="T47" fmla="*/ 63 h 691"/>
                  <a:gd name="T48" fmla="*/ 31 w 881"/>
                  <a:gd name="T49" fmla="*/ 63 h 691"/>
                  <a:gd name="T50" fmla="*/ 99 w 881"/>
                  <a:gd name="T51" fmla="*/ 0 h 691"/>
                  <a:gd name="T52" fmla="*/ 781 w 881"/>
                  <a:gd name="T53" fmla="*/ 0 h 691"/>
                  <a:gd name="T54" fmla="*/ 781 w 881"/>
                  <a:gd name="T55" fmla="*/ 0 h 691"/>
                  <a:gd name="T56" fmla="*/ 849 w 881"/>
                  <a:gd name="T57" fmla="*/ 63 h 691"/>
                  <a:gd name="T58" fmla="*/ 876 w 881"/>
                  <a:gd name="T59" fmla="*/ 466 h 691"/>
                  <a:gd name="T60" fmla="*/ 876 w 881"/>
                  <a:gd name="T61" fmla="*/ 466 h 691"/>
                  <a:gd name="T62" fmla="*/ 820 w 881"/>
                  <a:gd name="T63" fmla="*/ 624 h 691"/>
                  <a:gd name="T64" fmla="*/ 820 w 881"/>
                  <a:gd name="T65" fmla="*/ 624 h 691"/>
                  <a:gd name="T66" fmla="*/ 668 w 881"/>
                  <a:gd name="T67" fmla="*/ 690 h 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81" h="691">
                    <a:moveTo>
                      <a:pt x="99" y="18"/>
                    </a:moveTo>
                    <a:lnTo>
                      <a:pt x="99" y="18"/>
                    </a:lnTo>
                    <a:cubicBezTo>
                      <a:pt x="74" y="18"/>
                      <a:pt x="51" y="38"/>
                      <a:pt x="50" y="64"/>
                    </a:cubicBezTo>
                    <a:lnTo>
                      <a:pt x="22" y="467"/>
                    </a:lnTo>
                    <a:lnTo>
                      <a:pt x="22" y="467"/>
                    </a:lnTo>
                    <a:cubicBezTo>
                      <a:pt x="18" y="521"/>
                      <a:pt x="37" y="572"/>
                      <a:pt x="74" y="611"/>
                    </a:cubicBezTo>
                    <a:lnTo>
                      <a:pt x="74" y="611"/>
                    </a:lnTo>
                    <a:cubicBezTo>
                      <a:pt x="110" y="651"/>
                      <a:pt x="160" y="672"/>
                      <a:pt x="213" y="672"/>
                    </a:cubicBezTo>
                    <a:lnTo>
                      <a:pt x="668" y="672"/>
                    </a:lnTo>
                    <a:lnTo>
                      <a:pt x="668" y="672"/>
                    </a:lnTo>
                    <a:cubicBezTo>
                      <a:pt x="721" y="672"/>
                      <a:pt x="770" y="651"/>
                      <a:pt x="806" y="611"/>
                    </a:cubicBezTo>
                    <a:lnTo>
                      <a:pt x="806" y="611"/>
                    </a:lnTo>
                    <a:cubicBezTo>
                      <a:pt x="843" y="572"/>
                      <a:pt x="861" y="521"/>
                      <a:pt x="858" y="467"/>
                    </a:cubicBezTo>
                    <a:lnTo>
                      <a:pt x="830" y="64"/>
                    </a:lnTo>
                    <a:lnTo>
                      <a:pt x="830" y="64"/>
                    </a:lnTo>
                    <a:cubicBezTo>
                      <a:pt x="828" y="38"/>
                      <a:pt x="806" y="18"/>
                      <a:pt x="781" y="18"/>
                    </a:cubicBezTo>
                    <a:lnTo>
                      <a:pt x="99" y="18"/>
                    </a:lnTo>
                    <a:close/>
                    <a:moveTo>
                      <a:pt x="668" y="690"/>
                    </a:moveTo>
                    <a:lnTo>
                      <a:pt x="213" y="690"/>
                    </a:lnTo>
                    <a:lnTo>
                      <a:pt x="213" y="690"/>
                    </a:lnTo>
                    <a:cubicBezTo>
                      <a:pt x="155" y="690"/>
                      <a:pt x="100" y="667"/>
                      <a:pt x="60" y="624"/>
                    </a:cubicBezTo>
                    <a:lnTo>
                      <a:pt x="60" y="624"/>
                    </a:lnTo>
                    <a:cubicBezTo>
                      <a:pt x="19" y="581"/>
                      <a:pt x="0" y="525"/>
                      <a:pt x="4" y="466"/>
                    </a:cubicBezTo>
                    <a:lnTo>
                      <a:pt x="31" y="63"/>
                    </a:lnTo>
                    <a:lnTo>
                      <a:pt x="31" y="63"/>
                    </a:lnTo>
                    <a:cubicBezTo>
                      <a:pt x="34" y="27"/>
                      <a:pt x="64" y="0"/>
                      <a:pt x="99" y="0"/>
                    </a:cubicBezTo>
                    <a:lnTo>
                      <a:pt x="781" y="0"/>
                    </a:lnTo>
                    <a:lnTo>
                      <a:pt x="781" y="0"/>
                    </a:lnTo>
                    <a:cubicBezTo>
                      <a:pt x="816" y="0"/>
                      <a:pt x="846" y="27"/>
                      <a:pt x="849" y="63"/>
                    </a:cubicBezTo>
                    <a:lnTo>
                      <a:pt x="876" y="466"/>
                    </a:lnTo>
                    <a:lnTo>
                      <a:pt x="876" y="466"/>
                    </a:lnTo>
                    <a:cubicBezTo>
                      <a:pt x="880" y="525"/>
                      <a:pt x="860" y="581"/>
                      <a:pt x="820" y="624"/>
                    </a:cubicBezTo>
                    <a:lnTo>
                      <a:pt x="820" y="624"/>
                    </a:lnTo>
                    <a:cubicBezTo>
                      <a:pt x="780" y="667"/>
                      <a:pt x="727" y="690"/>
                      <a:pt x="668" y="6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78E8E19E-4603-4EC5-B07B-94694E0498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4179" y="8204341"/>
                <a:ext cx="554788" cy="554785"/>
              </a:xfrm>
              <a:custGeom>
                <a:avLst/>
                <a:gdLst>
                  <a:gd name="T0" fmla="*/ 222 w 446"/>
                  <a:gd name="T1" fmla="*/ 18 h 446"/>
                  <a:gd name="T2" fmla="*/ 222 w 446"/>
                  <a:gd name="T3" fmla="*/ 18 h 446"/>
                  <a:gd name="T4" fmla="*/ 18 w 446"/>
                  <a:gd name="T5" fmla="*/ 223 h 446"/>
                  <a:gd name="T6" fmla="*/ 18 w 446"/>
                  <a:gd name="T7" fmla="*/ 223 h 446"/>
                  <a:gd name="T8" fmla="*/ 222 w 446"/>
                  <a:gd name="T9" fmla="*/ 427 h 446"/>
                  <a:gd name="T10" fmla="*/ 222 w 446"/>
                  <a:gd name="T11" fmla="*/ 427 h 446"/>
                  <a:gd name="T12" fmla="*/ 426 w 446"/>
                  <a:gd name="T13" fmla="*/ 223 h 446"/>
                  <a:gd name="T14" fmla="*/ 426 w 446"/>
                  <a:gd name="T15" fmla="*/ 223 h 446"/>
                  <a:gd name="T16" fmla="*/ 222 w 446"/>
                  <a:gd name="T17" fmla="*/ 18 h 446"/>
                  <a:gd name="T18" fmla="*/ 222 w 446"/>
                  <a:gd name="T19" fmla="*/ 445 h 446"/>
                  <a:gd name="T20" fmla="*/ 222 w 446"/>
                  <a:gd name="T21" fmla="*/ 445 h 446"/>
                  <a:gd name="T22" fmla="*/ 0 w 446"/>
                  <a:gd name="T23" fmla="*/ 223 h 446"/>
                  <a:gd name="T24" fmla="*/ 0 w 446"/>
                  <a:gd name="T25" fmla="*/ 223 h 446"/>
                  <a:gd name="T26" fmla="*/ 222 w 446"/>
                  <a:gd name="T27" fmla="*/ 0 h 446"/>
                  <a:gd name="T28" fmla="*/ 222 w 446"/>
                  <a:gd name="T29" fmla="*/ 0 h 446"/>
                  <a:gd name="T30" fmla="*/ 445 w 446"/>
                  <a:gd name="T31" fmla="*/ 223 h 446"/>
                  <a:gd name="T32" fmla="*/ 445 w 446"/>
                  <a:gd name="T33" fmla="*/ 223 h 446"/>
                  <a:gd name="T34" fmla="*/ 222 w 446"/>
                  <a:gd name="T35" fmla="*/ 445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46" h="446">
                    <a:moveTo>
                      <a:pt x="222" y="18"/>
                    </a:moveTo>
                    <a:lnTo>
                      <a:pt x="222" y="18"/>
                    </a:lnTo>
                    <a:cubicBezTo>
                      <a:pt x="110" y="18"/>
                      <a:pt x="18" y="110"/>
                      <a:pt x="18" y="223"/>
                    </a:cubicBezTo>
                    <a:lnTo>
                      <a:pt x="18" y="223"/>
                    </a:lnTo>
                    <a:cubicBezTo>
                      <a:pt x="18" y="335"/>
                      <a:pt x="110" y="427"/>
                      <a:pt x="222" y="427"/>
                    </a:cubicBezTo>
                    <a:lnTo>
                      <a:pt x="222" y="427"/>
                    </a:lnTo>
                    <a:cubicBezTo>
                      <a:pt x="335" y="427"/>
                      <a:pt x="426" y="335"/>
                      <a:pt x="426" y="223"/>
                    </a:cubicBezTo>
                    <a:lnTo>
                      <a:pt x="426" y="223"/>
                    </a:lnTo>
                    <a:cubicBezTo>
                      <a:pt x="426" y="110"/>
                      <a:pt x="335" y="18"/>
                      <a:pt x="222" y="18"/>
                    </a:cubicBezTo>
                    <a:close/>
                    <a:moveTo>
                      <a:pt x="222" y="445"/>
                    </a:moveTo>
                    <a:lnTo>
                      <a:pt x="222" y="445"/>
                    </a:lnTo>
                    <a:cubicBezTo>
                      <a:pt x="99" y="445"/>
                      <a:pt x="0" y="346"/>
                      <a:pt x="0" y="223"/>
                    </a:cubicBezTo>
                    <a:lnTo>
                      <a:pt x="0" y="223"/>
                    </a:lnTo>
                    <a:cubicBezTo>
                      <a:pt x="0" y="100"/>
                      <a:pt x="99" y="0"/>
                      <a:pt x="222" y="0"/>
                    </a:cubicBezTo>
                    <a:lnTo>
                      <a:pt x="222" y="0"/>
                    </a:lnTo>
                    <a:cubicBezTo>
                      <a:pt x="345" y="0"/>
                      <a:pt x="445" y="100"/>
                      <a:pt x="445" y="223"/>
                    </a:cubicBezTo>
                    <a:lnTo>
                      <a:pt x="445" y="223"/>
                    </a:lnTo>
                    <a:cubicBezTo>
                      <a:pt x="445" y="346"/>
                      <a:pt x="345" y="445"/>
                      <a:pt x="222" y="4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1" name="Grupo 310">
              <a:extLst>
                <a:ext uri="{FF2B5EF4-FFF2-40B4-BE49-F238E27FC236}">
                  <a16:creationId xmlns:a16="http://schemas.microsoft.com/office/drawing/2014/main" id="{77C3A686-C378-4982-87F7-BFBBFBDA53DC}"/>
                </a:ext>
              </a:extLst>
            </p:cNvPr>
            <p:cNvGrpSpPr/>
            <p:nvPr/>
          </p:nvGrpSpPr>
          <p:grpSpPr>
            <a:xfrm>
              <a:off x="11617560" y="8314199"/>
              <a:ext cx="384505" cy="346054"/>
              <a:chOff x="11617560" y="8314199"/>
              <a:chExt cx="384505" cy="346054"/>
            </a:xfrm>
          </p:grpSpPr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BE0E1058-04F5-4C6C-86B7-A22823D3FC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9953" y="8325185"/>
                <a:ext cx="219717" cy="109859"/>
              </a:xfrm>
              <a:custGeom>
                <a:avLst/>
                <a:gdLst>
                  <a:gd name="T0" fmla="*/ 28 w 178"/>
                  <a:gd name="T1" fmla="*/ 84 h 86"/>
                  <a:gd name="T2" fmla="*/ 28 w 178"/>
                  <a:gd name="T3" fmla="*/ 84 h 86"/>
                  <a:gd name="T4" fmla="*/ 29 w 178"/>
                  <a:gd name="T5" fmla="*/ 85 h 86"/>
                  <a:gd name="T6" fmla="*/ 29 w 178"/>
                  <a:gd name="T7" fmla="*/ 85 h 86"/>
                  <a:gd name="T8" fmla="*/ 30 w 178"/>
                  <a:gd name="T9" fmla="*/ 85 h 86"/>
                  <a:gd name="T10" fmla="*/ 30 w 178"/>
                  <a:gd name="T11" fmla="*/ 85 h 86"/>
                  <a:gd name="T12" fmla="*/ 32 w 178"/>
                  <a:gd name="T13" fmla="*/ 85 h 86"/>
                  <a:gd name="T14" fmla="*/ 32 w 178"/>
                  <a:gd name="T15" fmla="*/ 85 h 86"/>
                  <a:gd name="T16" fmla="*/ 104 w 178"/>
                  <a:gd name="T17" fmla="*/ 57 h 86"/>
                  <a:gd name="T18" fmla="*/ 104 w 178"/>
                  <a:gd name="T19" fmla="*/ 57 h 86"/>
                  <a:gd name="T20" fmla="*/ 121 w 178"/>
                  <a:gd name="T21" fmla="*/ 58 h 86"/>
                  <a:gd name="T22" fmla="*/ 112 w 178"/>
                  <a:gd name="T23" fmla="*/ 72 h 86"/>
                  <a:gd name="T24" fmla="*/ 112 w 178"/>
                  <a:gd name="T25" fmla="*/ 72 h 86"/>
                  <a:gd name="T26" fmla="*/ 112 w 178"/>
                  <a:gd name="T27" fmla="*/ 75 h 86"/>
                  <a:gd name="T28" fmla="*/ 112 w 178"/>
                  <a:gd name="T29" fmla="*/ 75 h 86"/>
                  <a:gd name="T30" fmla="*/ 114 w 178"/>
                  <a:gd name="T31" fmla="*/ 76 h 86"/>
                  <a:gd name="T32" fmla="*/ 174 w 178"/>
                  <a:gd name="T33" fmla="*/ 69 h 86"/>
                  <a:gd name="T34" fmla="*/ 174 w 178"/>
                  <a:gd name="T35" fmla="*/ 69 h 86"/>
                  <a:gd name="T36" fmla="*/ 176 w 178"/>
                  <a:gd name="T37" fmla="*/ 68 h 86"/>
                  <a:gd name="T38" fmla="*/ 176 w 178"/>
                  <a:gd name="T39" fmla="*/ 68 h 86"/>
                  <a:gd name="T40" fmla="*/ 177 w 178"/>
                  <a:gd name="T41" fmla="*/ 66 h 86"/>
                  <a:gd name="T42" fmla="*/ 159 w 178"/>
                  <a:gd name="T43" fmla="*/ 6 h 86"/>
                  <a:gd name="T44" fmla="*/ 159 w 178"/>
                  <a:gd name="T45" fmla="*/ 6 h 86"/>
                  <a:gd name="T46" fmla="*/ 158 w 178"/>
                  <a:gd name="T47" fmla="*/ 4 h 86"/>
                  <a:gd name="T48" fmla="*/ 158 w 178"/>
                  <a:gd name="T49" fmla="*/ 4 h 86"/>
                  <a:gd name="T50" fmla="*/ 155 w 178"/>
                  <a:gd name="T51" fmla="*/ 5 h 86"/>
                  <a:gd name="T52" fmla="*/ 148 w 178"/>
                  <a:gd name="T53" fmla="*/ 15 h 86"/>
                  <a:gd name="T54" fmla="*/ 148 w 178"/>
                  <a:gd name="T55" fmla="*/ 15 h 86"/>
                  <a:gd name="T56" fmla="*/ 90 w 178"/>
                  <a:gd name="T57" fmla="*/ 0 h 86"/>
                  <a:gd name="T58" fmla="*/ 90 w 178"/>
                  <a:gd name="T59" fmla="*/ 0 h 86"/>
                  <a:gd name="T60" fmla="*/ 1 w 178"/>
                  <a:gd name="T61" fmla="*/ 42 h 86"/>
                  <a:gd name="T62" fmla="*/ 1 w 178"/>
                  <a:gd name="T63" fmla="*/ 42 h 86"/>
                  <a:gd name="T64" fmla="*/ 1 w 178"/>
                  <a:gd name="T65" fmla="*/ 45 h 86"/>
                  <a:gd name="T66" fmla="*/ 28 w 178"/>
                  <a:gd name="T67" fmla="*/ 8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78" h="86">
                    <a:moveTo>
                      <a:pt x="28" y="84"/>
                    </a:moveTo>
                    <a:lnTo>
                      <a:pt x="28" y="84"/>
                    </a:lnTo>
                    <a:cubicBezTo>
                      <a:pt x="28" y="85"/>
                      <a:pt x="28" y="85"/>
                      <a:pt x="29" y="85"/>
                    </a:cubicBezTo>
                    <a:lnTo>
                      <a:pt x="29" y="85"/>
                    </a:lnTo>
                    <a:cubicBezTo>
                      <a:pt x="30" y="85"/>
                      <a:pt x="30" y="85"/>
                      <a:pt x="30" y="85"/>
                    </a:cubicBezTo>
                    <a:lnTo>
                      <a:pt x="30" y="85"/>
                    </a:lnTo>
                    <a:cubicBezTo>
                      <a:pt x="30" y="85"/>
                      <a:pt x="31" y="85"/>
                      <a:pt x="32" y="85"/>
                    </a:cubicBezTo>
                    <a:lnTo>
                      <a:pt x="32" y="85"/>
                    </a:lnTo>
                    <a:cubicBezTo>
                      <a:pt x="51" y="67"/>
                      <a:pt x="78" y="57"/>
                      <a:pt x="104" y="57"/>
                    </a:cubicBezTo>
                    <a:lnTo>
                      <a:pt x="104" y="57"/>
                    </a:lnTo>
                    <a:cubicBezTo>
                      <a:pt x="110" y="57"/>
                      <a:pt x="115" y="57"/>
                      <a:pt x="121" y="58"/>
                    </a:cubicBezTo>
                    <a:lnTo>
                      <a:pt x="112" y="72"/>
                    </a:lnTo>
                    <a:lnTo>
                      <a:pt x="112" y="72"/>
                    </a:lnTo>
                    <a:cubicBezTo>
                      <a:pt x="112" y="73"/>
                      <a:pt x="112" y="74"/>
                      <a:pt x="112" y="75"/>
                    </a:cubicBezTo>
                    <a:lnTo>
                      <a:pt x="112" y="75"/>
                    </a:lnTo>
                    <a:cubicBezTo>
                      <a:pt x="112" y="76"/>
                      <a:pt x="113" y="76"/>
                      <a:pt x="114" y="76"/>
                    </a:cubicBezTo>
                    <a:lnTo>
                      <a:pt x="174" y="69"/>
                    </a:lnTo>
                    <a:lnTo>
                      <a:pt x="174" y="69"/>
                    </a:lnTo>
                    <a:cubicBezTo>
                      <a:pt x="175" y="69"/>
                      <a:pt x="175" y="68"/>
                      <a:pt x="176" y="68"/>
                    </a:cubicBezTo>
                    <a:lnTo>
                      <a:pt x="176" y="68"/>
                    </a:lnTo>
                    <a:cubicBezTo>
                      <a:pt x="177" y="67"/>
                      <a:pt x="177" y="66"/>
                      <a:pt x="177" y="66"/>
                    </a:cubicBezTo>
                    <a:lnTo>
                      <a:pt x="159" y="6"/>
                    </a:lnTo>
                    <a:lnTo>
                      <a:pt x="159" y="6"/>
                    </a:lnTo>
                    <a:cubicBezTo>
                      <a:pt x="159" y="5"/>
                      <a:pt x="158" y="4"/>
                      <a:pt x="158" y="4"/>
                    </a:cubicBezTo>
                    <a:lnTo>
                      <a:pt x="158" y="4"/>
                    </a:lnTo>
                    <a:cubicBezTo>
                      <a:pt x="156" y="4"/>
                      <a:pt x="156" y="4"/>
                      <a:pt x="155" y="5"/>
                    </a:cubicBezTo>
                    <a:lnTo>
                      <a:pt x="148" y="15"/>
                    </a:lnTo>
                    <a:lnTo>
                      <a:pt x="148" y="15"/>
                    </a:lnTo>
                    <a:cubicBezTo>
                      <a:pt x="131" y="5"/>
                      <a:pt x="110" y="0"/>
                      <a:pt x="90" y="0"/>
                    </a:cubicBezTo>
                    <a:lnTo>
                      <a:pt x="90" y="0"/>
                    </a:lnTo>
                    <a:cubicBezTo>
                      <a:pt x="55" y="0"/>
                      <a:pt x="23" y="15"/>
                      <a:pt x="1" y="42"/>
                    </a:cubicBezTo>
                    <a:lnTo>
                      <a:pt x="1" y="42"/>
                    </a:lnTo>
                    <a:cubicBezTo>
                      <a:pt x="0" y="42"/>
                      <a:pt x="0" y="44"/>
                      <a:pt x="1" y="45"/>
                    </a:cubicBezTo>
                    <a:lnTo>
                      <a:pt x="28" y="8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61B97A44-E5D1-4DB2-94A0-E688644844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8967" y="8314199"/>
                <a:ext cx="247184" cy="131830"/>
              </a:xfrm>
              <a:custGeom>
                <a:avLst/>
                <a:gdLst>
                  <a:gd name="T0" fmla="*/ 183 w 197"/>
                  <a:gd name="T1" fmla="*/ 69 h 104"/>
                  <a:gd name="T2" fmla="*/ 183 w 197"/>
                  <a:gd name="T3" fmla="*/ 69 h 104"/>
                  <a:gd name="T4" fmla="*/ 123 w 197"/>
                  <a:gd name="T5" fmla="*/ 76 h 104"/>
                  <a:gd name="T6" fmla="*/ 123 w 197"/>
                  <a:gd name="T7" fmla="*/ 76 h 104"/>
                  <a:gd name="T8" fmla="*/ 21 w 197"/>
                  <a:gd name="T9" fmla="*/ 53 h 104"/>
                  <a:gd name="T10" fmla="*/ 41 w 197"/>
                  <a:gd name="T11" fmla="*/ 82 h 104"/>
                  <a:gd name="T12" fmla="*/ 41 w 197"/>
                  <a:gd name="T13" fmla="*/ 82 h 104"/>
                  <a:gd name="T14" fmla="*/ 133 w 197"/>
                  <a:gd name="T15" fmla="*/ 58 h 104"/>
                  <a:gd name="T16" fmla="*/ 133 w 197"/>
                  <a:gd name="T17" fmla="*/ 58 h 104"/>
                  <a:gd name="T18" fmla="*/ 140 w 197"/>
                  <a:gd name="T19" fmla="*/ 64 h 104"/>
                  <a:gd name="T20" fmla="*/ 140 w 197"/>
                  <a:gd name="T21" fmla="*/ 64 h 104"/>
                  <a:gd name="T22" fmla="*/ 139 w 197"/>
                  <a:gd name="T23" fmla="*/ 72 h 104"/>
                  <a:gd name="T24" fmla="*/ 138 w 197"/>
                  <a:gd name="T25" fmla="*/ 74 h 104"/>
                  <a:gd name="T26" fmla="*/ 175 w 197"/>
                  <a:gd name="T27" fmla="*/ 70 h 104"/>
                  <a:gd name="T28" fmla="*/ 164 w 197"/>
                  <a:gd name="T29" fmla="*/ 31 h 104"/>
                  <a:gd name="T30" fmla="*/ 164 w 197"/>
                  <a:gd name="T31" fmla="*/ 31 h 104"/>
                  <a:gd name="T32" fmla="*/ 154 w 197"/>
                  <a:gd name="T33" fmla="*/ 33 h 104"/>
                  <a:gd name="T34" fmla="*/ 154 w 197"/>
                  <a:gd name="T35" fmla="*/ 33 h 104"/>
                  <a:gd name="T36" fmla="*/ 100 w 197"/>
                  <a:gd name="T37" fmla="*/ 18 h 104"/>
                  <a:gd name="T38" fmla="*/ 100 w 197"/>
                  <a:gd name="T39" fmla="*/ 18 h 104"/>
                  <a:gd name="T40" fmla="*/ 21 w 197"/>
                  <a:gd name="T41" fmla="*/ 53 h 104"/>
                  <a:gd name="T42" fmla="*/ 130 w 197"/>
                  <a:gd name="T43" fmla="*/ 86 h 104"/>
                  <a:gd name="T44" fmla="*/ 130 w 197"/>
                  <a:gd name="T45" fmla="*/ 86 h 104"/>
                  <a:gd name="T46" fmla="*/ 45 w 197"/>
                  <a:gd name="T47" fmla="*/ 88 h 104"/>
                  <a:gd name="T48" fmla="*/ 45 w 197"/>
                  <a:gd name="T49" fmla="*/ 88 h 104"/>
                  <a:gd name="T50" fmla="*/ 40 w 197"/>
                  <a:gd name="T51" fmla="*/ 103 h 104"/>
                  <a:gd name="T52" fmla="*/ 40 w 197"/>
                  <a:gd name="T53" fmla="*/ 103 h 104"/>
                  <a:gd name="T54" fmla="*/ 38 w 197"/>
                  <a:gd name="T55" fmla="*/ 103 h 104"/>
                  <a:gd name="T56" fmla="*/ 38 w 197"/>
                  <a:gd name="T57" fmla="*/ 103 h 104"/>
                  <a:gd name="T58" fmla="*/ 30 w 197"/>
                  <a:gd name="T59" fmla="*/ 98 h 104"/>
                  <a:gd name="T60" fmla="*/ 3 w 197"/>
                  <a:gd name="T61" fmla="*/ 59 h 104"/>
                  <a:gd name="T62" fmla="*/ 3 w 197"/>
                  <a:gd name="T63" fmla="*/ 59 h 104"/>
                  <a:gd name="T64" fmla="*/ 4 w 197"/>
                  <a:gd name="T65" fmla="*/ 45 h 104"/>
                  <a:gd name="T66" fmla="*/ 4 w 197"/>
                  <a:gd name="T67" fmla="*/ 45 h 104"/>
                  <a:gd name="T68" fmla="*/ 100 w 197"/>
                  <a:gd name="T69" fmla="*/ 0 h 104"/>
                  <a:gd name="T70" fmla="*/ 100 w 197"/>
                  <a:gd name="T71" fmla="*/ 0 h 104"/>
                  <a:gd name="T72" fmla="*/ 155 w 197"/>
                  <a:gd name="T73" fmla="*/ 12 h 104"/>
                  <a:gd name="T74" fmla="*/ 157 w 197"/>
                  <a:gd name="T75" fmla="*/ 9 h 104"/>
                  <a:gd name="T76" fmla="*/ 157 w 197"/>
                  <a:gd name="T77" fmla="*/ 9 h 104"/>
                  <a:gd name="T78" fmla="*/ 169 w 197"/>
                  <a:gd name="T79" fmla="*/ 4 h 104"/>
                  <a:gd name="T80" fmla="*/ 169 w 197"/>
                  <a:gd name="T81" fmla="*/ 4 h 104"/>
                  <a:gd name="T82" fmla="*/ 179 w 197"/>
                  <a:gd name="T83" fmla="*/ 12 h 104"/>
                  <a:gd name="T84" fmla="*/ 195 w 197"/>
                  <a:gd name="T85" fmla="*/ 72 h 104"/>
                  <a:gd name="T86" fmla="*/ 195 w 197"/>
                  <a:gd name="T87" fmla="*/ 72 h 104"/>
                  <a:gd name="T88" fmla="*/ 194 w 197"/>
                  <a:gd name="T89" fmla="*/ 82 h 104"/>
                  <a:gd name="T90" fmla="*/ 194 w 197"/>
                  <a:gd name="T91" fmla="*/ 82 h 104"/>
                  <a:gd name="T92" fmla="*/ 185 w 197"/>
                  <a:gd name="T93" fmla="*/ 87 h 104"/>
                  <a:gd name="T94" fmla="*/ 125 w 197"/>
                  <a:gd name="T95" fmla="*/ 94 h 104"/>
                  <a:gd name="T96" fmla="*/ 125 w 197"/>
                  <a:gd name="T97" fmla="*/ 94 h 104"/>
                  <a:gd name="T98" fmla="*/ 114 w 197"/>
                  <a:gd name="T99" fmla="*/ 89 h 104"/>
                  <a:gd name="T100" fmla="*/ 114 w 197"/>
                  <a:gd name="T101" fmla="*/ 89 h 104"/>
                  <a:gd name="T102" fmla="*/ 114 w 197"/>
                  <a:gd name="T103" fmla="*/ 76 h 104"/>
                  <a:gd name="T104" fmla="*/ 115 w 197"/>
                  <a:gd name="T105" fmla="*/ 75 h 104"/>
                  <a:gd name="T106" fmla="*/ 115 w 197"/>
                  <a:gd name="T107" fmla="*/ 75 h 104"/>
                  <a:gd name="T108" fmla="*/ 48 w 197"/>
                  <a:gd name="T109" fmla="*/ 100 h 104"/>
                  <a:gd name="T110" fmla="*/ 48 w 197"/>
                  <a:gd name="T111" fmla="*/ 100 h 104"/>
                  <a:gd name="T112" fmla="*/ 40 w 197"/>
                  <a:gd name="T113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197" h="104">
                    <a:moveTo>
                      <a:pt x="183" y="69"/>
                    </a:moveTo>
                    <a:lnTo>
                      <a:pt x="183" y="69"/>
                    </a:lnTo>
                    <a:close/>
                    <a:moveTo>
                      <a:pt x="123" y="76"/>
                    </a:moveTo>
                    <a:lnTo>
                      <a:pt x="123" y="76"/>
                    </a:lnTo>
                    <a:close/>
                    <a:moveTo>
                      <a:pt x="21" y="53"/>
                    </a:moveTo>
                    <a:lnTo>
                      <a:pt x="41" y="82"/>
                    </a:lnTo>
                    <a:lnTo>
                      <a:pt x="41" y="82"/>
                    </a:lnTo>
                    <a:cubicBezTo>
                      <a:pt x="67" y="62"/>
                      <a:pt x="100" y="53"/>
                      <a:pt x="133" y="58"/>
                    </a:cubicBezTo>
                    <a:lnTo>
                      <a:pt x="133" y="58"/>
                    </a:lnTo>
                    <a:cubicBezTo>
                      <a:pt x="136" y="59"/>
                      <a:pt x="138" y="61"/>
                      <a:pt x="140" y="64"/>
                    </a:cubicBezTo>
                    <a:lnTo>
                      <a:pt x="140" y="64"/>
                    </a:lnTo>
                    <a:cubicBezTo>
                      <a:pt x="141" y="66"/>
                      <a:pt x="141" y="70"/>
                      <a:pt x="139" y="72"/>
                    </a:cubicBezTo>
                    <a:lnTo>
                      <a:pt x="138" y="74"/>
                    </a:lnTo>
                    <a:lnTo>
                      <a:pt x="175" y="70"/>
                    </a:lnTo>
                    <a:lnTo>
                      <a:pt x="164" y="31"/>
                    </a:lnTo>
                    <a:lnTo>
                      <a:pt x="164" y="31"/>
                    </a:lnTo>
                    <a:cubicBezTo>
                      <a:pt x="162" y="34"/>
                      <a:pt x="157" y="34"/>
                      <a:pt x="154" y="33"/>
                    </a:cubicBezTo>
                    <a:lnTo>
                      <a:pt x="154" y="33"/>
                    </a:lnTo>
                    <a:cubicBezTo>
                      <a:pt x="138" y="23"/>
                      <a:pt x="119" y="18"/>
                      <a:pt x="100" y="18"/>
                    </a:cubicBezTo>
                    <a:lnTo>
                      <a:pt x="100" y="18"/>
                    </a:lnTo>
                    <a:cubicBezTo>
                      <a:pt x="70" y="18"/>
                      <a:pt x="42" y="30"/>
                      <a:pt x="21" y="53"/>
                    </a:cubicBezTo>
                    <a:close/>
                    <a:moveTo>
                      <a:pt x="130" y="86"/>
                    </a:moveTo>
                    <a:lnTo>
                      <a:pt x="130" y="86"/>
                    </a:lnTo>
                    <a:close/>
                    <a:moveTo>
                      <a:pt x="45" y="88"/>
                    </a:moveTo>
                    <a:lnTo>
                      <a:pt x="45" y="88"/>
                    </a:lnTo>
                    <a:close/>
                    <a:moveTo>
                      <a:pt x="40" y="103"/>
                    </a:moveTo>
                    <a:lnTo>
                      <a:pt x="40" y="103"/>
                    </a:lnTo>
                    <a:cubicBezTo>
                      <a:pt x="39" y="103"/>
                      <a:pt x="38" y="103"/>
                      <a:pt x="38" y="103"/>
                    </a:cubicBezTo>
                    <a:lnTo>
                      <a:pt x="38" y="103"/>
                    </a:lnTo>
                    <a:cubicBezTo>
                      <a:pt x="35" y="103"/>
                      <a:pt x="32" y="101"/>
                      <a:pt x="30" y="98"/>
                    </a:cubicBezTo>
                    <a:lnTo>
                      <a:pt x="3" y="59"/>
                    </a:lnTo>
                    <a:lnTo>
                      <a:pt x="3" y="59"/>
                    </a:lnTo>
                    <a:cubicBezTo>
                      <a:pt x="0" y="55"/>
                      <a:pt x="1" y="49"/>
                      <a:pt x="4" y="45"/>
                    </a:cubicBezTo>
                    <a:lnTo>
                      <a:pt x="4" y="45"/>
                    </a:lnTo>
                    <a:cubicBezTo>
                      <a:pt x="27" y="16"/>
                      <a:pt x="62" y="0"/>
                      <a:pt x="100" y="0"/>
                    </a:cubicBezTo>
                    <a:lnTo>
                      <a:pt x="100" y="0"/>
                    </a:lnTo>
                    <a:cubicBezTo>
                      <a:pt x="119" y="0"/>
                      <a:pt x="138" y="4"/>
                      <a:pt x="155" y="12"/>
                    </a:cubicBezTo>
                    <a:lnTo>
                      <a:pt x="157" y="9"/>
                    </a:lnTo>
                    <a:lnTo>
                      <a:pt x="157" y="9"/>
                    </a:lnTo>
                    <a:cubicBezTo>
                      <a:pt x="159" y="6"/>
                      <a:pt x="164" y="3"/>
                      <a:pt x="169" y="4"/>
                    </a:cubicBezTo>
                    <a:lnTo>
                      <a:pt x="169" y="4"/>
                    </a:lnTo>
                    <a:cubicBezTo>
                      <a:pt x="174" y="5"/>
                      <a:pt x="177" y="8"/>
                      <a:pt x="179" y="12"/>
                    </a:cubicBezTo>
                    <a:lnTo>
                      <a:pt x="195" y="72"/>
                    </a:lnTo>
                    <a:lnTo>
                      <a:pt x="195" y="72"/>
                    </a:lnTo>
                    <a:cubicBezTo>
                      <a:pt x="196" y="76"/>
                      <a:pt x="196" y="79"/>
                      <a:pt x="194" y="82"/>
                    </a:cubicBezTo>
                    <a:lnTo>
                      <a:pt x="194" y="82"/>
                    </a:lnTo>
                    <a:cubicBezTo>
                      <a:pt x="191" y="85"/>
                      <a:pt x="188" y="87"/>
                      <a:pt x="185" y="87"/>
                    </a:cubicBezTo>
                    <a:lnTo>
                      <a:pt x="125" y="94"/>
                    </a:lnTo>
                    <a:lnTo>
                      <a:pt x="125" y="94"/>
                    </a:lnTo>
                    <a:cubicBezTo>
                      <a:pt x="121" y="95"/>
                      <a:pt x="117" y="92"/>
                      <a:pt x="114" y="89"/>
                    </a:cubicBezTo>
                    <a:lnTo>
                      <a:pt x="114" y="89"/>
                    </a:lnTo>
                    <a:cubicBezTo>
                      <a:pt x="112" y="85"/>
                      <a:pt x="112" y="80"/>
                      <a:pt x="114" y="76"/>
                    </a:cubicBezTo>
                    <a:lnTo>
                      <a:pt x="115" y="75"/>
                    </a:lnTo>
                    <a:lnTo>
                      <a:pt x="115" y="75"/>
                    </a:lnTo>
                    <a:cubicBezTo>
                      <a:pt x="90" y="75"/>
                      <a:pt x="66" y="84"/>
                      <a:pt x="48" y="100"/>
                    </a:cubicBezTo>
                    <a:lnTo>
                      <a:pt x="48" y="100"/>
                    </a:lnTo>
                    <a:cubicBezTo>
                      <a:pt x="45" y="102"/>
                      <a:pt x="43" y="103"/>
                      <a:pt x="40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D8135BB3-FFD7-4CBD-98DE-EB8F9608E0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0797" y="8457016"/>
                <a:ext cx="164788" cy="192251"/>
              </a:xfrm>
              <a:custGeom>
                <a:avLst/>
                <a:gdLst>
                  <a:gd name="T0" fmla="*/ 124 w 134"/>
                  <a:gd name="T1" fmla="*/ 3 h 154"/>
                  <a:gd name="T2" fmla="*/ 124 w 134"/>
                  <a:gd name="T3" fmla="*/ 3 h 154"/>
                  <a:gd name="T4" fmla="*/ 121 w 134"/>
                  <a:gd name="T5" fmla="*/ 2 h 154"/>
                  <a:gd name="T6" fmla="*/ 74 w 134"/>
                  <a:gd name="T7" fmla="*/ 0 h 154"/>
                  <a:gd name="T8" fmla="*/ 74 w 134"/>
                  <a:gd name="T9" fmla="*/ 0 h 154"/>
                  <a:gd name="T10" fmla="*/ 72 w 134"/>
                  <a:gd name="T11" fmla="*/ 1 h 154"/>
                  <a:gd name="T12" fmla="*/ 72 w 134"/>
                  <a:gd name="T13" fmla="*/ 1 h 154"/>
                  <a:gd name="T14" fmla="*/ 71 w 134"/>
                  <a:gd name="T15" fmla="*/ 3 h 154"/>
                  <a:gd name="T16" fmla="*/ 71 w 134"/>
                  <a:gd name="T17" fmla="*/ 3 h 154"/>
                  <a:gd name="T18" fmla="*/ 51 w 134"/>
                  <a:gd name="T19" fmla="*/ 79 h 154"/>
                  <a:gd name="T20" fmla="*/ 51 w 134"/>
                  <a:gd name="T21" fmla="*/ 79 h 154"/>
                  <a:gd name="T22" fmla="*/ 41 w 134"/>
                  <a:gd name="T23" fmla="*/ 92 h 154"/>
                  <a:gd name="T24" fmla="*/ 35 w 134"/>
                  <a:gd name="T25" fmla="*/ 76 h 154"/>
                  <a:gd name="T26" fmla="*/ 35 w 134"/>
                  <a:gd name="T27" fmla="*/ 76 h 154"/>
                  <a:gd name="T28" fmla="*/ 32 w 134"/>
                  <a:gd name="T29" fmla="*/ 75 h 154"/>
                  <a:gd name="T30" fmla="*/ 32 w 134"/>
                  <a:gd name="T31" fmla="*/ 75 h 154"/>
                  <a:gd name="T32" fmla="*/ 30 w 134"/>
                  <a:gd name="T33" fmla="*/ 76 h 154"/>
                  <a:gd name="T34" fmla="*/ 1 w 134"/>
                  <a:gd name="T35" fmla="*/ 128 h 154"/>
                  <a:gd name="T36" fmla="*/ 1 w 134"/>
                  <a:gd name="T37" fmla="*/ 128 h 154"/>
                  <a:gd name="T38" fmla="*/ 1 w 134"/>
                  <a:gd name="T39" fmla="*/ 130 h 154"/>
                  <a:gd name="T40" fmla="*/ 1 w 134"/>
                  <a:gd name="T41" fmla="*/ 130 h 154"/>
                  <a:gd name="T42" fmla="*/ 2 w 134"/>
                  <a:gd name="T43" fmla="*/ 132 h 154"/>
                  <a:gd name="T44" fmla="*/ 61 w 134"/>
                  <a:gd name="T45" fmla="*/ 153 h 154"/>
                  <a:gd name="T46" fmla="*/ 61 w 134"/>
                  <a:gd name="T47" fmla="*/ 153 h 154"/>
                  <a:gd name="T48" fmla="*/ 61 w 134"/>
                  <a:gd name="T49" fmla="*/ 153 h 154"/>
                  <a:gd name="T50" fmla="*/ 61 w 134"/>
                  <a:gd name="T51" fmla="*/ 153 h 154"/>
                  <a:gd name="T52" fmla="*/ 63 w 134"/>
                  <a:gd name="T53" fmla="*/ 152 h 154"/>
                  <a:gd name="T54" fmla="*/ 63 w 134"/>
                  <a:gd name="T55" fmla="*/ 152 h 154"/>
                  <a:gd name="T56" fmla="*/ 64 w 134"/>
                  <a:gd name="T57" fmla="*/ 150 h 154"/>
                  <a:gd name="T58" fmla="*/ 59 w 134"/>
                  <a:gd name="T59" fmla="*/ 139 h 154"/>
                  <a:gd name="T60" fmla="*/ 59 w 134"/>
                  <a:gd name="T61" fmla="*/ 139 h 154"/>
                  <a:gd name="T62" fmla="*/ 107 w 134"/>
                  <a:gd name="T63" fmla="*/ 100 h 154"/>
                  <a:gd name="T64" fmla="*/ 107 w 134"/>
                  <a:gd name="T65" fmla="*/ 100 h 154"/>
                  <a:gd name="T66" fmla="*/ 124 w 134"/>
                  <a:gd name="T67" fmla="*/ 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34" h="154">
                    <a:moveTo>
                      <a:pt x="124" y="3"/>
                    </a:moveTo>
                    <a:lnTo>
                      <a:pt x="124" y="3"/>
                    </a:lnTo>
                    <a:cubicBezTo>
                      <a:pt x="124" y="2"/>
                      <a:pt x="122" y="2"/>
                      <a:pt x="121" y="2"/>
                    </a:cubicBezTo>
                    <a:lnTo>
                      <a:pt x="74" y="0"/>
                    </a:lnTo>
                    <a:lnTo>
                      <a:pt x="74" y="0"/>
                    </a:lnTo>
                    <a:cubicBezTo>
                      <a:pt x="73" y="0"/>
                      <a:pt x="72" y="0"/>
                      <a:pt x="72" y="1"/>
                    </a:cubicBezTo>
                    <a:lnTo>
                      <a:pt x="72" y="1"/>
                    </a:lnTo>
                    <a:cubicBezTo>
                      <a:pt x="71" y="2"/>
                      <a:pt x="71" y="2"/>
                      <a:pt x="71" y="3"/>
                    </a:cubicBezTo>
                    <a:lnTo>
                      <a:pt x="71" y="3"/>
                    </a:lnTo>
                    <a:cubicBezTo>
                      <a:pt x="74" y="30"/>
                      <a:pt x="67" y="57"/>
                      <a:pt x="51" y="79"/>
                    </a:cubicBezTo>
                    <a:lnTo>
                      <a:pt x="51" y="79"/>
                    </a:lnTo>
                    <a:cubicBezTo>
                      <a:pt x="48" y="83"/>
                      <a:pt x="44" y="87"/>
                      <a:pt x="41" y="92"/>
                    </a:cubicBezTo>
                    <a:lnTo>
                      <a:pt x="35" y="76"/>
                    </a:lnTo>
                    <a:lnTo>
                      <a:pt x="35" y="76"/>
                    </a:lnTo>
                    <a:cubicBezTo>
                      <a:pt x="34" y="75"/>
                      <a:pt x="33" y="75"/>
                      <a:pt x="32" y="75"/>
                    </a:cubicBezTo>
                    <a:lnTo>
                      <a:pt x="32" y="75"/>
                    </a:lnTo>
                    <a:cubicBezTo>
                      <a:pt x="31" y="74"/>
                      <a:pt x="30" y="75"/>
                      <a:pt x="30" y="76"/>
                    </a:cubicBezTo>
                    <a:lnTo>
                      <a:pt x="1" y="128"/>
                    </a:lnTo>
                    <a:lnTo>
                      <a:pt x="1" y="128"/>
                    </a:lnTo>
                    <a:cubicBezTo>
                      <a:pt x="0" y="129"/>
                      <a:pt x="0" y="129"/>
                      <a:pt x="1" y="130"/>
                    </a:cubicBezTo>
                    <a:lnTo>
                      <a:pt x="1" y="130"/>
                    </a:lnTo>
                    <a:cubicBezTo>
                      <a:pt x="1" y="131"/>
                      <a:pt x="1" y="131"/>
                      <a:pt x="2" y="132"/>
                    </a:cubicBezTo>
                    <a:lnTo>
                      <a:pt x="61" y="153"/>
                    </a:lnTo>
                    <a:lnTo>
                      <a:pt x="61" y="153"/>
                    </a:lnTo>
                    <a:lnTo>
                      <a:pt x="61" y="153"/>
                    </a:lnTo>
                    <a:lnTo>
                      <a:pt x="61" y="153"/>
                    </a:lnTo>
                    <a:cubicBezTo>
                      <a:pt x="62" y="153"/>
                      <a:pt x="63" y="153"/>
                      <a:pt x="63" y="152"/>
                    </a:cubicBezTo>
                    <a:lnTo>
                      <a:pt x="63" y="152"/>
                    </a:lnTo>
                    <a:cubicBezTo>
                      <a:pt x="64" y="151"/>
                      <a:pt x="64" y="151"/>
                      <a:pt x="64" y="150"/>
                    </a:cubicBezTo>
                    <a:lnTo>
                      <a:pt x="59" y="139"/>
                    </a:lnTo>
                    <a:lnTo>
                      <a:pt x="59" y="139"/>
                    </a:lnTo>
                    <a:cubicBezTo>
                      <a:pt x="78" y="130"/>
                      <a:pt x="94" y="117"/>
                      <a:pt x="107" y="100"/>
                    </a:cubicBezTo>
                    <a:lnTo>
                      <a:pt x="107" y="100"/>
                    </a:lnTo>
                    <a:cubicBezTo>
                      <a:pt x="127" y="72"/>
                      <a:pt x="133" y="36"/>
                      <a:pt x="124" y="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B662D94E-3593-44DD-9624-E5BD504819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9811" y="8446030"/>
                <a:ext cx="192254" cy="214223"/>
              </a:xfrm>
              <a:custGeom>
                <a:avLst/>
                <a:gdLst>
                  <a:gd name="T0" fmla="*/ 83 w 153"/>
                  <a:gd name="T1" fmla="*/ 19 h 172"/>
                  <a:gd name="T2" fmla="*/ 130 w 153"/>
                  <a:gd name="T3" fmla="*/ 20 h 172"/>
                  <a:gd name="T4" fmla="*/ 35 w 153"/>
                  <a:gd name="T5" fmla="*/ 88 h 172"/>
                  <a:gd name="T6" fmla="*/ 14 w 153"/>
                  <a:gd name="T7" fmla="*/ 132 h 172"/>
                  <a:gd name="T8" fmla="*/ 18 w 153"/>
                  <a:gd name="T9" fmla="*/ 142 h 172"/>
                  <a:gd name="T10" fmla="*/ 59 w 153"/>
                  <a:gd name="T11" fmla="*/ 148 h 172"/>
                  <a:gd name="T12" fmla="*/ 64 w 153"/>
                  <a:gd name="T13" fmla="*/ 139 h 172"/>
                  <a:gd name="T14" fmla="*/ 108 w 153"/>
                  <a:gd name="T15" fmla="*/ 104 h 172"/>
                  <a:gd name="T16" fmla="*/ 125 w 153"/>
                  <a:gd name="T17" fmla="*/ 19 h 172"/>
                  <a:gd name="T18" fmla="*/ 90 w 153"/>
                  <a:gd name="T19" fmla="*/ 19 h 172"/>
                  <a:gd name="T20" fmla="*/ 68 w 153"/>
                  <a:gd name="T21" fmla="*/ 93 h 172"/>
                  <a:gd name="T22" fmla="*/ 56 w 153"/>
                  <a:gd name="T23" fmla="*/ 107 h 172"/>
                  <a:gd name="T24" fmla="*/ 48 w 153"/>
                  <a:gd name="T25" fmla="*/ 109 h 172"/>
                  <a:gd name="T26" fmla="*/ 40 w 153"/>
                  <a:gd name="T27" fmla="*/ 102 h 172"/>
                  <a:gd name="T28" fmla="*/ 64 w 153"/>
                  <a:gd name="T29" fmla="*/ 162 h 172"/>
                  <a:gd name="T30" fmla="*/ 70 w 153"/>
                  <a:gd name="T31" fmla="*/ 171 h 172"/>
                  <a:gd name="T32" fmla="*/ 67 w 153"/>
                  <a:gd name="T33" fmla="*/ 171 h 172"/>
                  <a:gd name="T34" fmla="*/ 8 w 153"/>
                  <a:gd name="T35" fmla="*/ 149 h 172"/>
                  <a:gd name="T36" fmla="*/ 1 w 153"/>
                  <a:gd name="T37" fmla="*/ 143 h 172"/>
                  <a:gd name="T38" fmla="*/ 31 w 153"/>
                  <a:gd name="T39" fmla="*/ 80 h 172"/>
                  <a:gd name="T40" fmla="*/ 42 w 153"/>
                  <a:gd name="T41" fmla="*/ 74 h 172"/>
                  <a:gd name="T42" fmla="*/ 52 w 153"/>
                  <a:gd name="T43" fmla="*/ 81 h 172"/>
                  <a:gd name="T44" fmla="*/ 53 w 153"/>
                  <a:gd name="T45" fmla="*/ 83 h 172"/>
                  <a:gd name="T46" fmla="*/ 53 w 153"/>
                  <a:gd name="T47" fmla="*/ 82 h 172"/>
                  <a:gd name="T48" fmla="*/ 71 w 153"/>
                  <a:gd name="T49" fmla="*/ 13 h 172"/>
                  <a:gd name="T50" fmla="*/ 74 w 153"/>
                  <a:gd name="T51" fmla="*/ 4 h 172"/>
                  <a:gd name="T52" fmla="*/ 131 w 153"/>
                  <a:gd name="T53" fmla="*/ 2 h 172"/>
                  <a:gd name="T54" fmla="*/ 142 w 153"/>
                  <a:gd name="T55" fmla="*/ 10 h 172"/>
                  <a:gd name="T56" fmla="*/ 123 w 153"/>
                  <a:gd name="T57" fmla="*/ 115 h 172"/>
                  <a:gd name="T58" fmla="*/ 80 w 153"/>
                  <a:gd name="T59" fmla="*/ 152 h 172"/>
                  <a:gd name="T60" fmla="*/ 81 w 153"/>
                  <a:gd name="T61" fmla="*/ 156 h 172"/>
                  <a:gd name="T62" fmla="*/ 79 w 153"/>
                  <a:gd name="T63" fmla="*/ 16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3" h="172">
                    <a:moveTo>
                      <a:pt x="83" y="19"/>
                    </a:moveTo>
                    <a:lnTo>
                      <a:pt x="83" y="19"/>
                    </a:lnTo>
                    <a:close/>
                    <a:moveTo>
                      <a:pt x="130" y="20"/>
                    </a:moveTo>
                    <a:lnTo>
                      <a:pt x="130" y="20"/>
                    </a:lnTo>
                    <a:close/>
                    <a:moveTo>
                      <a:pt x="35" y="88"/>
                    </a:moveTo>
                    <a:lnTo>
                      <a:pt x="35" y="88"/>
                    </a:lnTo>
                    <a:close/>
                    <a:moveTo>
                      <a:pt x="14" y="132"/>
                    </a:moveTo>
                    <a:lnTo>
                      <a:pt x="14" y="132"/>
                    </a:lnTo>
                    <a:close/>
                    <a:moveTo>
                      <a:pt x="18" y="142"/>
                    </a:moveTo>
                    <a:lnTo>
                      <a:pt x="18" y="142"/>
                    </a:lnTo>
                    <a:close/>
                    <a:moveTo>
                      <a:pt x="21" y="135"/>
                    </a:moveTo>
                    <a:lnTo>
                      <a:pt x="59" y="148"/>
                    </a:lnTo>
                    <a:lnTo>
                      <a:pt x="59" y="148"/>
                    </a:lnTo>
                    <a:cubicBezTo>
                      <a:pt x="59" y="145"/>
                      <a:pt x="61" y="141"/>
                      <a:pt x="64" y="139"/>
                    </a:cubicBezTo>
                    <a:lnTo>
                      <a:pt x="64" y="139"/>
                    </a:lnTo>
                    <a:cubicBezTo>
                      <a:pt x="82" y="132"/>
                      <a:pt x="97" y="119"/>
                      <a:pt x="108" y="104"/>
                    </a:cubicBezTo>
                    <a:lnTo>
                      <a:pt x="108" y="104"/>
                    </a:lnTo>
                    <a:cubicBezTo>
                      <a:pt x="125" y="79"/>
                      <a:pt x="131" y="49"/>
                      <a:pt x="125" y="19"/>
                    </a:cubicBezTo>
                    <a:lnTo>
                      <a:pt x="90" y="19"/>
                    </a:lnTo>
                    <a:lnTo>
                      <a:pt x="90" y="19"/>
                    </a:lnTo>
                    <a:cubicBezTo>
                      <a:pt x="91" y="45"/>
                      <a:pt x="83" y="71"/>
                      <a:pt x="68" y="93"/>
                    </a:cubicBezTo>
                    <a:lnTo>
                      <a:pt x="68" y="93"/>
                    </a:lnTo>
                    <a:cubicBezTo>
                      <a:pt x="64" y="98"/>
                      <a:pt x="60" y="102"/>
                      <a:pt x="56" y="107"/>
                    </a:cubicBezTo>
                    <a:lnTo>
                      <a:pt x="56" y="107"/>
                    </a:lnTo>
                    <a:cubicBezTo>
                      <a:pt x="54" y="109"/>
                      <a:pt x="51" y="110"/>
                      <a:pt x="48" y="109"/>
                    </a:cubicBezTo>
                    <a:lnTo>
                      <a:pt x="48" y="109"/>
                    </a:lnTo>
                    <a:cubicBezTo>
                      <a:pt x="45" y="108"/>
                      <a:pt x="42" y="107"/>
                      <a:pt x="41" y="104"/>
                    </a:cubicBezTo>
                    <a:lnTo>
                      <a:pt x="40" y="102"/>
                    </a:lnTo>
                    <a:lnTo>
                      <a:pt x="21" y="135"/>
                    </a:lnTo>
                    <a:close/>
                    <a:moveTo>
                      <a:pt x="64" y="162"/>
                    </a:moveTo>
                    <a:lnTo>
                      <a:pt x="64" y="162"/>
                    </a:lnTo>
                    <a:close/>
                    <a:moveTo>
                      <a:pt x="70" y="171"/>
                    </a:moveTo>
                    <a:lnTo>
                      <a:pt x="70" y="171"/>
                    </a:lnTo>
                    <a:cubicBezTo>
                      <a:pt x="69" y="171"/>
                      <a:pt x="67" y="171"/>
                      <a:pt x="67" y="171"/>
                    </a:cubicBezTo>
                    <a:lnTo>
                      <a:pt x="8" y="149"/>
                    </a:lnTo>
                    <a:lnTo>
                      <a:pt x="8" y="149"/>
                    </a:lnTo>
                    <a:cubicBezTo>
                      <a:pt x="5" y="148"/>
                      <a:pt x="3" y="146"/>
                      <a:pt x="1" y="143"/>
                    </a:cubicBezTo>
                    <a:lnTo>
                      <a:pt x="1" y="143"/>
                    </a:lnTo>
                    <a:cubicBezTo>
                      <a:pt x="0" y="139"/>
                      <a:pt x="0" y="136"/>
                      <a:pt x="2" y="133"/>
                    </a:cubicBezTo>
                    <a:lnTo>
                      <a:pt x="31" y="80"/>
                    </a:lnTo>
                    <a:lnTo>
                      <a:pt x="31" y="80"/>
                    </a:lnTo>
                    <a:cubicBezTo>
                      <a:pt x="33" y="76"/>
                      <a:pt x="37" y="74"/>
                      <a:pt x="42" y="74"/>
                    </a:cubicBezTo>
                    <a:lnTo>
                      <a:pt x="42" y="74"/>
                    </a:lnTo>
                    <a:cubicBezTo>
                      <a:pt x="46" y="74"/>
                      <a:pt x="50" y="77"/>
                      <a:pt x="52" y="81"/>
                    </a:cubicBezTo>
                    <a:lnTo>
                      <a:pt x="53" y="83"/>
                    </a:lnTo>
                    <a:lnTo>
                      <a:pt x="53" y="83"/>
                    </a:lnTo>
                    <a:lnTo>
                      <a:pt x="53" y="82"/>
                    </a:lnTo>
                    <a:lnTo>
                      <a:pt x="53" y="82"/>
                    </a:lnTo>
                    <a:cubicBezTo>
                      <a:pt x="67" y="62"/>
                      <a:pt x="73" y="38"/>
                      <a:pt x="71" y="13"/>
                    </a:cubicBezTo>
                    <a:lnTo>
                      <a:pt x="71" y="13"/>
                    </a:lnTo>
                    <a:cubicBezTo>
                      <a:pt x="71" y="9"/>
                      <a:pt x="72" y="6"/>
                      <a:pt x="74" y="4"/>
                    </a:cubicBezTo>
                    <a:lnTo>
                      <a:pt x="74" y="4"/>
                    </a:lnTo>
                    <a:cubicBezTo>
                      <a:pt x="76" y="2"/>
                      <a:pt x="79" y="0"/>
                      <a:pt x="83" y="0"/>
                    </a:cubicBezTo>
                    <a:lnTo>
                      <a:pt x="131" y="2"/>
                    </a:lnTo>
                    <a:lnTo>
                      <a:pt x="131" y="2"/>
                    </a:lnTo>
                    <a:cubicBezTo>
                      <a:pt x="136" y="2"/>
                      <a:pt x="141" y="5"/>
                      <a:pt x="142" y="10"/>
                    </a:cubicBezTo>
                    <a:lnTo>
                      <a:pt x="142" y="10"/>
                    </a:lnTo>
                    <a:cubicBezTo>
                      <a:pt x="152" y="46"/>
                      <a:pt x="144" y="84"/>
                      <a:pt x="123" y="115"/>
                    </a:cubicBezTo>
                    <a:lnTo>
                      <a:pt x="123" y="115"/>
                    </a:lnTo>
                    <a:cubicBezTo>
                      <a:pt x="111" y="131"/>
                      <a:pt x="97" y="143"/>
                      <a:pt x="80" y="152"/>
                    </a:cubicBezTo>
                    <a:lnTo>
                      <a:pt x="81" y="156"/>
                    </a:lnTo>
                    <a:lnTo>
                      <a:pt x="81" y="156"/>
                    </a:lnTo>
                    <a:cubicBezTo>
                      <a:pt x="83" y="160"/>
                      <a:pt x="82" y="165"/>
                      <a:pt x="79" y="168"/>
                    </a:cubicBezTo>
                    <a:lnTo>
                      <a:pt x="79" y="168"/>
                    </a:lnTo>
                    <a:cubicBezTo>
                      <a:pt x="76" y="170"/>
                      <a:pt x="73" y="171"/>
                      <a:pt x="70" y="1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F78CEF45-2093-414E-BA8F-C299455019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8546" y="8435044"/>
                <a:ext cx="175774" cy="203237"/>
              </a:xfrm>
              <a:custGeom>
                <a:avLst/>
                <a:gdLst>
                  <a:gd name="T0" fmla="*/ 136 w 139"/>
                  <a:gd name="T1" fmla="*/ 113 h 162"/>
                  <a:gd name="T2" fmla="*/ 136 w 139"/>
                  <a:gd name="T3" fmla="*/ 113 h 162"/>
                  <a:gd name="T4" fmla="*/ 73 w 139"/>
                  <a:gd name="T5" fmla="*/ 66 h 162"/>
                  <a:gd name="T6" fmla="*/ 73 w 139"/>
                  <a:gd name="T7" fmla="*/ 66 h 162"/>
                  <a:gd name="T8" fmla="*/ 65 w 139"/>
                  <a:gd name="T9" fmla="*/ 51 h 162"/>
                  <a:gd name="T10" fmla="*/ 82 w 139"/>
                  <a:gd name="T11" fmla="*/ 51 h 162"/>
                  <a:gd name="T12" fmla="*/ 82 w 139"/>
                  <a:gd name="T13" fmla="*/ 51 h 162"/>
                  <a:gd name="T14" fmla="*/ 82 w 139"/>
                  <a:gd name="T15" fmla="*/ 51 h 162"/>
                  <a:gd name="T16" fmla="*/ 85 w 139"/>
                  <a:gd name="T17" fmla="*/ 50 h 162"/>
                  <a:gd name="T18" fmla="*/ 85 w 139"/>
                  <a:gd name="T19" fmla="*/ 50 h 162"/>
                  <a:gd name="T20" fmla="*/ 84 w 139"/>
                  <a:gd name="T21" fmla="*/ 48 h 162"/>
                  <a:gd name="T22" fmla="*/ 45 w 139"/>
                  <a:gd name="T23" fmla="*/ 1 h 162"/>
                  <a:gd name="T24" fmla="*/ 45 w 139"/>
                  <a:gd name="T25" fmla="*/ 1 h 162"/>
                  <a:gd name="T26" fmla="*/ 44 w 139"/>
                  <a:gd name="T27" fmla="*/ 0 h 162"/>
                  <a:gd name="T28" fmla="*/ 44 w 139"/>
                  <a:gd name="T29" fmla="*/ 0 h 162"/>
                  <a:gd name="T30" fmla="*/ 42 w 139"/>
                  <a:gd name="T31" fmla="*/ 0 h 162"/>
                  <a:gd name="T32" fmla="*/ 1 w 139"/>
                  <a:gd name="T33" fmla="*/ 47 h 162"/>
                  <a:gd name="T34" fmla="*/ 1 w 139"/>
                  <a:gd name="T35" fmla="*/ 47 h 162"/>
                  <a:gd name="T36" fmla="*/ 0 w 139"/>
                  <a:gd name="T37" fmla="*/ 50 h 162"/>
                  <a:gd name="T38" fmla="*/ 0 w 139"/>
                  <a:gd name="T39" fmla="*/ 50 h 162"/>
                  <a:gd name="T40" fmla="*/ 2 w 139"/>
                  <a:gd name="T41" fmla="*/ 51 h 162"/>
                  <a:gd name="T42" fmla="*/ 14 w 139"/>
                  <a:gd name="T43" fmla="*/ 51 h 162"/>
                  <a:gd name="T44" fmla="*/ 14 w 139"/>
                  <a:gd name="T45" fmla="*/ 51 h 162"/>
                  <a:gd name="T46" fmla="*/ 33 w 139"/>
                  <a:gd name="T47" fmla="*/ 109 h 162"/>
                  <a:gd name="T48" fmla="*/ 33 w 139"/>
                  <a:gd name="T49" fmla="*/ 109 h 162"/>
                  <a:gd name="T50" fmla="*/ 116 w 139"/>
                  <a:gd name="T51" fmla="*/ 161 h 162"/>
                  <a:gd name="T52" fmla="*/ 116 w 139"/>
                  <a:gd name="T53" fmla="*/ 161 h 162"/>
                  <a:gd name="T54" fmla="*/ 116 w 139"/>
                  <a:gd name="T55" fmla="*/ 161 h 162"/>
                  <a:gd name="T56" fmla="*/ 116 w 139"/>
                  <a:gd name="T57" fmla="*/ 161 h 162"/>
                  <a:gd name="T58" fmla="*/ 119 w 139"/>
                  <a:gd name="T59" fmla="*/ 160 h 162"/>
                  <a:gd name="T60" fmla="*/ 137 w 139"/>
                  <a:gd name="T61" fmla="*/ 116 h 162"/>
                  <a:gd name="T62" fmla="*/ 137 w 139"/>
                  <a:gd name="T63" fmla="*/ 116 h 162"/>
                  <a:gd name="T64" fmla="*/ 137 w 139"/>
                  <a:gd name="T65" fmla="*/ 114 h 162"/>
                  <a:gd name="T66" fmla="*/ 137 w 139"/>
                  <a:gd name="T67" fmla="*/ 114 h 162"/>
                  <a:gd name="T68" fmla="*/ 136 w 139"/>
                  <a:gd name="T69" fmla="*/ 11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39" h="162">
                    <a:moveTo>
                      <a:pt x="136" y="113"/>
                    </a:moveTo>
                    <a:lnTo>
                      <a:pt x="136" y="113"/>
                    </a:lnTo>
                    <a:cubicBezTo>
                      <a:pt x="110" y="106"/>
                      <a:pt x="88" y="89"/>
                      <a:pt x="73" y="66"/>
                    </a:cubicBezTo>
                    <a:lnTo>
                      <a:pt x="73" y="66"/>
                    </a:lnTo>
                    <a:cubicBezTo>
                      <a:pt x="70" y="62"/>
                      <a:pt x="68" y="56"/>
                      <a:pt x="65" y="51"/>
                    </a:cubicBezTo>
                    <a:lnTo>
                      <a:pt x="82" y="51"/>
                    </a:lnTo>
                    <a:lnTo>
                      <a:pt x="82" y="51"/>
                    </a:lnTo>
                    <a:lnTo>
                      <a:pt x="82" y="51"/>
                    </a:lnTo>
                    <a:cubicBezTo>
                      <a:pt x="83" y="51"/>
                      <a:pt x="84" y="51"/>
                      <a:pt x="85" y="50"/>
                    </a:cubicBezTo>
                    <a:lnTo>
                      <a:pt x="85" y="50"/>
                    </a:lnTo>
                    <a:cubicBezTo>
                      <a:pt x="85" y="50"/>
                      <a:pt x="85" y="48"/>
                      <a:pt x="84" y="48"/>
                    </a:cubicBezTo>
                    <a:lnTo>
                      <a:pt x="45" y="1"/>
                    </a:lnTo>
                    <a:lnTo>
                      <a:pt x="45" y="1"/>
                    </a:lnTo>
                    <a:cubicBezTo>
                      <a:pt x="45" y="0"/>
                      <a:pt x="45" y="0"/>
                      <a:pt x="44" y="0"/>
                    </a:cubicBezTo>
                    <a:lnTo>
                      <a:pt x="44" y="0"/>
                    </a:lnTo>
                    <a:cubicBezTo>
                      <a:pt x="43" y="0"/>
                      <a:pt x="43" y="0"/>
                      <a:pt x="42" y="0"/>
                    </a:cubicBezTo>
                    <a:lnTo>
                      <a:pt x="1" y="47"/>
                    </a:lnTo>
                    <a:lnTo>
                      <a:pt x="1" y="47"/>
                    </a:lnTo>
                    <a:cubicBezTo>
                      <a:pt x="0" y="48"/>
                      <a:pt x="0" y="49"/>
                      <a:pt x="0" y="50"/>
                    </a:cubicBezTo>
                    <a:lnTo>
                      <a:pt x="0" y="50"/>
                    </a:lnTo>
                    <a:cubicBezTo>
                      <a:pt x="1" y="51"/>
                      <a:pt x="1" y="51"/>
                      <a:pt x="2" y="51"/>
                    </a:cubicBezTo>
                    <a:lnTo>
                      <a:pt x="14" y="51"/>
                    </a:lnTo>
                    <a:lnTo>
                      <a:pt x="14" y="51"/>
                    </a:lnTo>
                    <a:cubicBezTo>
                      <a:pt x="15" y="72"/>
                      <a:pt x="21" y="92"/>
                      <a:pt x="33" y="109"/>
                    </a:cubicBezTo>
                    <a:lnTo>
                      <a:pt x="33" y="109"/>
                    </a:lnTo>
                    <a:cubicBezTo>
                      <a:pt x="51" y="139"/>
                      <a:pt x="82" y="158"/>
                      <a:pt x="116" y="161"/>
                    </a:cubicBezTo>
                    <a:lnTo>
                      <a:pt x="116" y="161"/>
                    </a:lnTo>
                    <a:lnTo>
                      <a:pt x="116" y="161"/>
                    </a:lnTo>
                    <a:lnTo>
                      <a:pt x="116" y="161"/>
                    </a:lnTo>
                    <a:cubicBezTo>
                      <a:pt x="118" y="161"/>
                      <a:pt x="118" y="161"/>
                      <a:pt x="119" y="160"/>
                    </a:cubicBezTo>
                    <a:lnTo>
                      <a:pt x="137" y="116"/>
                    </a:lnTo>
                    <a:lnTo>
                      <a:pt x="137" y="116"/>
                    </a:lnTo>
                    <a:cubicBezTo>
                      <a:pt x="138" y="115"/>
                      <a:pt x="138" y="115"/>
                      <a:pt x="137" y="114"/>
                    </a:cubicBezTo>
                    <a:lnTo>
                      <a:pt x="137" y="114"/>
                    </a:lnTo>
                    <a:cubicBezTo>
                      <a:pt x="137" y="114"/>
                      <a:pt x="137" y="113"/>
                      <a:pt x="136" y="1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45">
                <a:extLst>
                  <a:ext uri="{FF2B5EF4-FFF2-40B4-BE49-F238E27FC236}">
                    <a16:creationId xmlns:a16="http://schemas.microsoft.com/office/drawing/2014/main" id="{1743CEF8-FAC5-4628-89EA-15B49508F9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7560" y="8424058"/>
                <a:ext cx="197746" cy="225209"/>
              </a:xfrm>
              <a:custGeom>
                <a:avLst/>
                <a:gdLst>
                  <a:gd name="T0" fmla="*/ 27 w 158"/>
                  <a:gd name="T1" fmla="*/ 52 h 181"/>
                  <a:gd name="T2" fmla="*/ 27 w 158"/>
                  <a:gd name="T3" fmla="*/ 52 h 181"/>
                  <a:gd name="T4" fmla="*/ 33 w 158"/>
                  <a:gd name="T5" fmla="*/ 60 h 181"/>
                  <a:gd name="T6" fmla="*/ 33 w 158"/>
                  <a:gd name="T7" fmla="*/ 60 h 181"/>
                  <a:gd name="T8" fmla="*/ 50 w 158"/>
                  <a:gd name="T9" fmla="*/ 113 h 181"/>
                  <a:gd name="T10" fmla="*/ 50 w 158"/>
                  <a:gd name="T11" fmla="*/ 113 h 181"/>
                  <a:gd name="T12" fmla="*/ 122 w 158"/>
                  <a:gd name="T13" fmla="*/ 161 h 181"/>
                  <a:gd name="T14" fmla="*/ 136 w 158"/>
                  <a:gd name="T15" fmla="*/ 128 h 181"/>
                  <a:gd name="T16" fmla="*/ 136 w 158"/>
                  <a:gd name="T17" fmla="*/ 128 h 181"/>
                  <a:gd name="T18" fmla="*/ 76 w 158"/>
                  <a:gd name="T19" fmla="*/ 80 h 181"/>
                  <a:gd name="T20" fmla="*/ 76 w 158"/>
                  <a:gd name="T21" fmla="*/ 80 h 181"/>
                  <a:gd name="T22" fmla="*/ 67 w 158"/>
                  <a:gd name="T23" fmla="*/ 64 h 181"/>
                  <a:gd name="T24" fmla="*/ 67 w 158"/>
                  <a:gd name="T25" fmla="*/ 64 h 181"/>
                  <a:gd name="T26" fmla="*/ 68 w 158"/>
                  <a:gd name="T27" fmla="*/ 55 h 181"/>
                  <a:gd name="T28" fmla="*/ 68 w 158"/>
                  <a:gd name="T29" fmla="*/ 55 h 181"/>
                  <a:gd name="T30" fmla="*/ 75 w 158"/>
                  <a:gd name="T31" fmla="*/ 51 h 181"/>
                  <a:gd name="T32" fmla="*/ 75 w 158"/>
                  <a:gd name="T33" fmla="*/ 51 h 181"/>
                  <a:gd name="T34" fmla="*/ 78 w 158"/>
                  <a:gd name="T35" fmla="*/ 51 h 181"/>
                  <a:gd name="T36" fmla="*/ 54 w 158"/>
                  <a:gd name="T37" fmla="*/ 22 h 181"/>
                  <a:gd name="T38" fmla="*/ 27 w 158"/>
                  <a:gd name="T39" fmla="*/ 52 h 181"/>
                  <a:gd name="T40" fmla="*/ 126 w 158"/>
                  <a:gd name="T41" fmla="*/ 180 h 181"/>
                  <a:gd name="T42" fmla="*/ 126 w 158"/>
                  <a:gd name="T43" fmla="*/ 180 h 181"/>
                  <a:gd name="T44" fmla="*/ 125 w 158"/>
                  <a:gd name="T45" fmla="*/ 180 h 181"/>
                  <a:gd name="T46" fmla="*/ 125 w 158"/>
                  <a:gd name="T47" fmla="*/ 180 h 181"/>
                  <a:gd name="T48" fmla="*/ 35 w 158"/>
                  <a:gd name="T49" fmla="*/ 123 h 181"/>
                  <a:gd name="T50" fmla="*/ 35 w 158"/>
                  <a:gd name="T51" fmla="*/ 123 h 181"/>
                  <a:gd name="T52" fmla="*/ 16 w 158"/>
                  <a:gd name="T53" fmla="*/ 70 h 181"/>
                  <a:gd name="T54" fmla="*/ 12 w 158"/>
                  <a:gd name="T55" fmla="*/ 70 h 181"/>
                  <a:gd name="T56" fmla="*/ 12 w 158"/>
                  <a:gd name="T57" fmla="*/ 70 h 181"/>
                  <a:gd name="T58" fmla="*/ 2 w 158"/>
                  <a:gd name="T59" fmla="*/ 63 h 181"/>
                  <a:gd name="T60" fmla="*/ 2 w 158"/>
                  <a:gd name="T61" fmla="*/ 63 h 181"/>
                  <a:gd name="T62" fmla="*/ 4 w 158"/>
                  <a:gd name="T63" fmla="*/ 50 h 181"/>
                  <a:gd name="T64" fmla="*/ 45 w 158"/>
                  <a:gd name="T65" fmla="*/ 3 h 181"/>
                  <a:gd name="T66" fmla="*/ 45 w 158"/>
                  <a:gd name="T67" fmla="*/ 3 h 181"/>
                  <a:gd name="T68" fmla="*/ 54 w 158"/>
                  <a:gd name="T69" fmla="*/ 0 h 181"/>
                  <a:gd name="T70" fmla="*/ 54 w 158"/>
                  <a:gd name="T71" fmla="*/ 0 h 181"/>
                  <a:gd name="T72" fmla="*/ 63 w 158"/>
                  <a:gd name="T73" fmla="*/ 4 h 181"/>
                  <a:gd name="T74" fmla="*/ 101 w 158"/>
                  <a:gd name="T75" fmla="*/ 50 h 181"/>
                  <a:gd name="T76" fmla="*/ 101 w 158"/>
                  <a:gd name="T77" fmla="*/ 50 h 181"/>
                  <a:gd name="T78" fmla="*/ 102 w 158"/>
                  <a:gd name="T79" fmla="*/ 63 h 181"/>
                  <a:gd name="T80" fmla="*/ 102 w 158"/>
                  <a:gd name="T81" fmla="*/ 63 h 181"/>
                  <a:gd name="T82" fmla="*/ 92 w 158"/>
                  <a:gd name="T83" fmla="*/ 70 h 181"/>
                  <a:gd name="T84" fmla="*/ 90 w 158"/>
                  <a:gd name="T85" fmla="*/ 70 h 181"/>
                  <a:gd name="T86" fmla="*/ 90 w 158"/>
                  <a:gd name="T87" fmla="*/ 70 h 181"/>
                  <a:gd name="T88" fmla="*/ 91 w 158"/>
                  <a:gd name="T89" fmla="*/ 70 h 181"/>
                  <a:gd name="T90" fmla="*/ 91 w 158"/>
                  <a:gd name="T91" fmla="*/ 70 h 181"/>
                  <a:gd name="T92" fmla="*/ 148 w 158"/>
                  <a:gd name="T93" fmla="*/ 113 h 181"/>
                  <a:gd name="T94" fmla="*/ 148 w 158"/>
                  <a:gd name="T95" fmla="*/ 113 h 181"/>
                  <a:gd name="T96" fmla="*/ 148 w 158"/>
                  <a:gd name="T97" fmla="*/ 113 h 181"/>
                  <a:gd name="T98" fmla="*/ 156 w 158"/>
                  <a:gd name="T99" fmla="*/ 119 h 181"/>
                  <a:gd name="T100" fmla="*/ 156 w 158"/>
                  <a:gd name="T101" fmla="*/ 119 h 181"/>
                  <a:gd name="T102" fmla="*/ 156 w 158"/>
                  <a:gd name="T103" fmla="*/ 129 h 181"/>
                  <a:gd name="T104" fmla="*/ 137 w 158"/>
                  <a:gd name="T105" fmla="*/ 173 h 181"/>
                  <a:gd name="T106" fmla="*/ 137 w 158"/>
                  <a:gd name="T107" fmla="*/ 173 h 181"/>
                  <a:gd name="T108" fmla="*/ 126 w 158"/>
                  <a:gd name="T109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58" h="181">
                    <a:moveTo>
                      <a:pt x="27" y="52"/>
                    </a:moveTo>
                    <a:lnTo>
                      <a:pt x="27" y="52"/>
                    </a:lnTo>
                    <a:cubicBezTo>
                      <a:pt x="31" y="52"/>
                      <a:pt x="33" y="56"/>
                      <a:pt x="33" y="60"/>
                    </a:cubicBezTo>
                    <a:lnTo>
                      <a:pt x="33" y="60"/>
                    </a:lnTo>
                    <a:cubicBezTo>
                      <a:pt x="34" y="79"/>
                      <a:pt x="40" y="97"/>
                      <a:pt x="50" y="113"/>
                    </a:cubicBezTo>
                    <a:lnTo>
                      <a:pt x="50" y="113"/>
                    </a:lnTo>
                    <a:cubicBezTo>
                      <a:pt x="67" y="139"/>
                      <a:pt x="93" y="156"/>
                      <a:pt x="122" y="161"/>
                    </a:cubicBezTo>
                    <a:lnTo>
                      <a:pt x="136" y="128"/>
                    </a:lnTo>
                    <a:lnTo>
                      <a:pt x="136" y="128"/>
                    </a:lnTo>
                    <a:cubicBezTo>
                      <a:pt x="111" y="120"/>
                      <a:pt x="90" y="102"/>
                      <a:pt x="76" y="80"/>
                    </a:cubicBezTo>
                    <a:lnTo>
                      <a:pt x="76" y="80"/>
                    </a:lnTo>
                    <a:cubicBezTo>
                      <a:pt x="72" y="75"/>
                      <a:pt x="70" y="70"/>
                      <a:pt x="67" y="64"/>
                    </a:cubicBezTo>
                    <a:lnTo>
                      <a:pt x="67" y="64"/>
                    </a:lnTo>
                    <a:cubicBezTo>
                      <a:pt x="65" y="61"/>
                      <a:pt x="66" y="58"/>
                      <a:pt x="68" y="55"/>
                    </a:cubicBezTo>
                    <a:lnTo>
                      <a:pt x="68" y="55"/>
                    </a:lnTo>
                    <a:cubicBezTo>
                      <a:pt x="69" y="53"/>
                      <a:pt x="72" y="51"/>
                      <a:pt x="75" y="51"/>
                    </a:cubicBezTo>
                    <a:lnTo>
                      <a:pt x="75" y="51"/>
                    </a:lnTo>
                    <a:lnTo>
                      <a:pt x="78" y="51"/>
                    </a:lnTo>
                    <a:lnTo>
                      <a:pt x="54" y="22"/>
                    </a:lnTo>
                    <a:lnTo>
                      <a:pt x="27" y="52"/>
                    </a:lnTo>
                    <a:close/>
                    <a:moveTo>
                      <a:pt x="126" y="180"/>
                    </a:moveTo>
                    <a:lnTo>
                      <a:pt x="126" y="180"/>
                    </a:lnTo>
                    <a:cubicBezTo>
                      <a:pt x="126" y="180"/>
                      <a:pt x="126" y="180"/>
                      <a:pt x="125" y="180"/>
                    </a:cubicBezTo>
                    <a:lnTo>
                      <a:pt x="125" y="180"/>
                    </a:lnTo>
                    <a:cubicBezTo>
                      <a:pt x="88" y="175"/>
                      <a:pt x="55" y="154"/>
                      <a:pt x="35" y="123"/>
                    </a:cubicBezTo>
                    <a:lnTo>
                      <a:pt x="35" y="123"/>
                    </a:lnTo>
                    <a:cubicBezTo>
                      <a:pt x="24" y="107"/>
                      <a:pt x="18" y="88"/>
                      <a:pt x="16" y="70"/>
                    </a:cubicBezTo>
                    <a:lnTo>
                      <a:pt x="12" y="70"/>
                    </a:lnTo>
                    <a:lnTo>
                      <a:pt x="12" y="70"/>
                    </a:lnTo>
                    <a:cubicBezTo>
                      <a:pt x="8" y="70"/>
                      <a:pt x="4" y="66"/>
                      <a:pt x="2" y="63"/>
                    </a:cubicBezTo>
                    <a:lnTo>
                      <a:pt x="2" y="63"/>
                    </a:lnTo>
                    <a:cubicBezTo>
                      <a:pt x="0" y="59"/>
                      <a:pt x="1" y="54"/>
                      <a:pt x="4" y="50"/>
                    </a:cubicBezTo>
                    <a:lnTo>
                      <a:pt x="45" y="3"/>
                    </a:lnTo>
                    <a:lnTo>
                      <a:pt x="45" y="3"/>
                    </a:lnTo>
                    <a:cubicBezTo>
                      <a:pt x="48" y="2"/>
                      <a:pt x="50" y="0"/>
                      <a:pt x="54" y="0"/>
                    </a:cubicBezTo>
                    <a:lnTo>
                      <a:pt x="54" y="0"/>
                    </a:lnTo>
                    <a:cubicBezTo>
                      <a:pt x="57" y="0"/>
                      <a:pt x="60" y="2"/>
                      <a:pt x="63" y="4"/>
                    </a:cubicBezTo>
                    <a:lnTo>
                      <a:pt x="101" y="50"/>
                    </a:lnTo>
                    <a:lnTo>
                      <a:pt x="101" y="50"/>
                    </a:lnTo>
                    <a:cubicBezTo>
                      <a:pt x="104" y="54"/>
                      <a:pt x="105" y="59"/>
                      <a:pt x="102" y="63"/>
                    </a:cubicBezTo>
                    <a:lnTo>
                      <a:pt x="102" y="63"/>
                    </a:lnTo>
                    <a:cubicBezTo>
                      <a:pt x="101" y="67"/>
                      <a:pt x="96" y="70"/>
                      <a:pt x="92" y="70"/>
                    </a:cubicBezTo>
                    <a:lnTo>
                      <a:pt x="90" y="70"/>
                    </a:lnTo>
                    <a:lnTo>
                      <a:pt x="90" y="70"/>
                    </a:lnTo>
                    <a:cubicBezTo>
                      <a:pt x="91" y="70"/>
                      <a:pt x="91" y="70"/>
                      <a:pt x="91" y="70"/>
                    </a:cubicBezTo>
                    <a:lnTo>
                      <a:pt x="91" y="70"/>
                    </a:lnTo>
                    <a:cubicBezTo>
                      <a:pt x="105" y="91"/>
                      <a:pt x="125" y="106"/>
                      <a:pt x="148" y="113"/>
                    </a:cubicBezTo>
                    <a:lnTo>
                      <a:pt x="148" y="113"/>
                    </a:lnTo>
                    <a:lnTo>
                      <a:pt x="148" y="113"/>
                    </a:lnTo>
                    <a:cubicBezTo>
                      <a:pt x="152" y="114"/>
                      <a:pt x="155" y="116"/>
                      <a:pt x="156" y="119"/>
                    </a:cubicBezTo>
                    <a:lnTo>
                      <a:pt x="156" y="119"/>
                    </a:lnTo>
                    <a:cubicBezTo>
                      <a:pt x="157" y="122"/>
                      <a:pt x="157" y="126"/>
                      <a:pt x="156" y="129"/>
                    </a:cubicBezTo>
                    <a:lnTo>
                      <a:pt x="137" y="173"/>
                    </a:lnTo>
                    <a:lnTo>
                      <a:pt x="137" y="173"/>
                    </a:lnTo>
                    <a:cubicBezTo>
                      <a:pt x="135" y="177"/>
                      <a:pt x="131" y="180"/>
                      <a:pt x="126" y="1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148" name="Freeform 146">
              <a:extLst>
                <a:ext uri="{FF2B5EF4-FFF2-40B4-BE49-F238E27FC236}">
                  <a16:creationId xmlns:a16="http://schemas.microsoft.com/office/drawing/2014/main" id="{CEA3E637-FFED-4821-8925-6B741C5F21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6154" y="7616595"/>
              <a:ext cx="609714" cy="615209"/>
            </a:xfrm>
            <a:custGeom>
              <a:avLst/>
              <a:gdLst>
                <a:gd name="T0" fmla="*/ 470 w 489"/>
                <a:gd name="T1" fmla="*/ 357 h 496"/>
                <a:gd name="T2" fmla="*/ 470 w 489"/>
                <a:gd name="T3" fmla="*/ 357 h 496"/>
                <a:gd name="T4" fmla="*/ 470 w 489"/>
                <a:gd name="T5" fmla="*/ 357 h 496"/>
                <a:gd name="T6" fmla="*/ 320 w 489"/>
                <a:gd name="T7" fmla="*/ 357 h 496"/>
                <a:gd name="T8" fmla="*/ 320 w 489"/>
                <a:gd name="T9" fmla="*/ 357 h 496"/>
                <a:gd name="T10" fmla="*/ 55 w 489"/>
                <a:gd name="T11" fmla="*/ 412 h 496"/>
                <a:gd name="T12" fmla="*/ 55 w 489"/>
                <a:gd name="T13" fmla="*/ 412 h 496"/>
                <a:gd name="T14" fmla="*/ 43 w 489"/>
                <a:gd name="T15" fmla="*/ 239 h 496"/>
                <a:gd name="T16" fmla="*/ 43 w 489"/>
                <a:gd name="T17" fmla="*/ 239 h 496"/>
                <a:gd name="T18" fmla="*/ 242 w 489"/>
                <a:gd name="T19" fmla="*/ 40 h 496"/>
                <a:gd name="T20" fmla="*/ 242 w 489"/>
                <a:gd name="T21" fmla="*/ 40 h 496"/>
                <a:gd name="T22" fmla="*/ 295 w 489"/>
                <a:gd name="T23" fmla="*/ 16 h 496"/>
                <a:gd name="T24" fmla="*/ 295 w 489"/>
                <a:gd name="T25" fmla="*/ 16 h 496"/>
                <a:gd name="T26" fmla="*/ 401 w 489"/>
                <a:gd name="T27" fmla="*/ 4 h 496"/>
                <a:gd name="T28" fmla="*/ 401 w 489"/>
                <a:gd name="T29" fmla="*/ 4 h 496"/>
                <a:gd name="T30" fmla="*/ 488 w 489"/>
                <a:gd name="T31" fmla="*/ 41 h 496"/>
                <a:gd name="T32" fmla="*/ 488 w 489"/>
                <a:gd name="T33" fmla="*/ 41 h 496"/>
                <a:gd name="T34" fmla="*/ 470 w 489"/>
                <a:gd name="T35" fmla="*/ 357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89" h="496">
                  <a:moveTo>
                    <a:pt x="470" y="357"/>
                  </a:moveTo>
                  <a:lnTo>
                    <a:pt x="470" y="357"/>
                  </a:lnTo>
                  <a:lnTo>
                    <a:pt x="470" y="357"/>
                  </a:lnTo>
                  <a:lnTo>
                    <a:pt x="320" y="357"/>
                  </a:lnTo>
                  <a:lnTo>
                    <a:pt x="320" y="357"/>
                  </a:lnTo>
                  <a:cubicBezTo>
                    <a:pt x="320" y="357"/>
                    <a:pt x="184" y="495"/>
                    <a:pt x="55" y="412"/>
                  </a:cubicBezTo>
                  <a:lnTo>
                    <a:pt x="55" y="412"/>
                  </a:lnTo>
                  <a:cubicBezTo>
                    <a:pt x="0" y="377"/>
                    <a:pt x="5" y="309"/>
                    <a:pt x="43" y="239"/>
                  </a:cubicBezTo>
                  <a:lnTo>
                    <a:pt x="43" y="239"/>
                  </a:lnTo>
                  <a:cubicBezTo>
                    <a:pt x="84" y="162"/>
                    <a:pt x="163" y="83"/>
                    <a:pt x="242" y="40"/>
                  </a:cubicBezTo>
                  <a:lnTo>
                    <a:pt x="242" y="40"/>
                  </a:lnTo>
                  <a:cubicBezTo>
                    <a:pt x="260" y="30"/>
                    <a:pt x="277" y="22"/>
                    <a:pt x="295" y="16"/>
                  </a:cubicBezTo>
                  <a:lnTo>
                    <a:pt x="295" y="16"/>
                  </a:lnTo>
                  <a:cubicBezTo>
                    <a:pt x="336" y="2"/>
                    <a:pt x="371" y="0"/>
                    <a:pt x="401" y="4"/>
                  </a:cubicBezTo>
                  <a:lnTo>
                    <a:pt x="401" y="4"/>
                  </a:lnTo>
                  <a:cubicBezTo>
                    <a:pt x="438" y="9"/>
                    <a:pt x="467" y="24"/>
                    <a:pt x="488" y="41"/>
                  </a:cubicBezTo>
                  <a:lnTo>
                    <a:pt x="488" y="41"/>
                  </a:lnTo>
                  <a:cubicBezTo>
                    <a:pt x="474" y="211"/>
                    <a:pt x="470" y="357"/>
                    <a:pt x="470" y="357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49" name="Freeform 147">
              <a:extLst>
                <a:ext uri="{FF2B5EF4-FFF2-40B4-BE49-F238E27FC236}">
                  <a16:creationId xmlns:a16="http://schemas.microsoft.com/office/drawing/2014/main" id="{FB0F9166-9EE1-4F57-A8C0-F499B96922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45168" y="7605609"/>
              <a:ext cx="631686" cy="615209"/>
            </a:xfrm>
            <a:custGeom>
              <a:avLst/>
              <a:gdLst>
                <a:gd name="T0" fmla="*/ 383 w 508"/>
                <a:gd name="T1" fmla="*/ 22 h 493"/>
                <a:gd name="T2" fmla="*/ 383 w 508"/>
                <a:gd name="T3" fmla="*/ 22 h 493"/>
                <a:gd name="T4" fmla="*/ 307 w 508"/>
                <a:gd name="T5" fmla="*/ 35 h 493"/>
                <a:gd name="T6" fmla="*/ 307 w 508"/>
                <a:gd name="T7" fmla="*/ 35 h 493"/>
                <a:gd name="T8" fmla="*/ 255 w 508"/>
                <a:gd name="T9" fmla="*/ 58 h 493"/>
                <a:gd name="T10" fmla="*/ 255 w 508"/>
                <a:gd name="T11" fmla="*/ 58 h 493"/>
                <a:gd name="T12" fmla="*/ 60 w 508"/>
                <a:gd name="T13" fmla="*/ 253 h 493"/>
                <a:gd name="T14" fmla="*/ 60 w 508"/>
                <a:gd name="T15" fmla="*/ 253 h 493"/>
                <a:gd name="T16" fmla="*/ 69 w 508"/>
                <a:gd name="T17" fmla="*/ 414 h 493"/>
                <a:gd name="T18" fmla="*/ 69 w 508"/>
                <a:gd name="T19" fmla="*/ 414 h 493"/>
                <a:gd name="T20" fmla="*/ 322 w 508"/>
                <a:gd name="T21" fmla="*/ 360 h 493"/>
                <a:gd name="T22" fmla="*/ 322 w 508"/>
                <a:gd name="T23" fmla="*/ 360 h 493"/>
                <a:gd name="T24" fmla="*/ 329 w 508"/>
                <a:gd name="T25" fmla="*/ 358 h 493"/>
                <a:gd name="T26" fmla="*/ 470 w 508"/>
                <a:gd name="T27" fmla="*/ 358 h 493"/>
                <a:gd name="T28" fmla="*/ 470 w 508"/>
                <a:gd name="T29" fmla="*/ 358 h 493"/>
                <a:gd name="T30" fmla="*/ 488 w 508"/>
                <a:gd name="T31" fmla="*/ 55 h 493"/>
                <a:gd name="T32" fmla="*/ 488 w 508"/>
                <a:gd name="T33" fmla="*/ 55 h 493"/>
                <a:gd name="T34" fmla="*/ 408 w 508"/>
                <a:gd name="T35" fmla="*/ 23 h 493"/>
                <a:gd name="T36" fmla="*/ 408 w 508"/>
                <a:gd name="T37" fmla="*/ 23 h 493"/>
                <a:gd name="T38" fmla="*/ 383 w 508"/>
                <a:gd name="T39" fmla="*/ 22 h 493"/>
                <a:gd name="T40" fmla="*/ 152 w 508"/>
                <a:gd name="T41" fmla="*/ 458 h 493"/>
                <a:gd name="T42" fmla="*/ 152 w 508"/>
                <a:gd name="T43" fmla="*/ 458 h 493"/>
                <a:gd name="T44" fmla="*/ 59 w 508"/>
                <a:gd name="T45" fmla="*/ 430 h 493"/>
                <a:gd name="T46" fmla="*/ 59 w 508"/>
                <a:gd name="T47" fmla="*/ 430 h 493"/>
                <a:gd name="T48" fmla="*/ 44 w 508"/>
                <a:gd name="T49" fmla="*/ 244 h 493"/>
                <a:gd name="T50" fmla="*/ 44 w 508"/>
                <a:gd name="T51" fmla="*/ 244 h 493"/>
                <a:gd name="T52" fmla="*/ 247 w 508"/>
                <a:gd name="T53" fmla="*/ 41 h 493"/>
                <a:gd name="T54" fmla="*/ 247 w 508"/>
                <a:gd name="T55" fmla="*/ 41 h 493"/>
                <a:gd name="T56" fmla="*/ 301 w 508"/>
                <a:gd name="T57" fmla="*/ 17 h 493"/>
                <a:gd name="T58" fmla="*/ 301 w 508"/>
                <a:gd name="T59" fmla="*/ 17 h 493"/>
                <a:gd name="T60" fmla="*/ 411 w 508"/>
                <a:gd name="T61" fmla="*/ 5 h 493"/>
                <a:gd name="T62" fmla="*/ 411 w 508"/>
                <a:gd name="T63" fmla="*/ 5 h 493"/>
                <a:gd name="T64" fmla="*/ 504 w 508"/>
                <a:gd name="T65" fmla="*/ 44 h 493"/>
                <a:gd name="T66" fmla="*/ 504 w 508"/>
                <a:gd name="T67" fmla="*/ 44 h 493"/>
                <a:gd name="T68" fmla="*/ 507 w 508"/>
                <a:gd name="T69" fmla="*/ 51 h 493"/>
                <a:gd name="T70" fmla="*/ 507 w 508"/>
                <a:gd name="T71" fmla="*/ 51 h 493"/>
                <a:gd name="T72" fmla="*/ 488 w 508"/>
                <a:gd name="T73" fmla="*/ 366 h 493"/>
                <a:gd name="T74" fmla="*/ 488 w 508"/>
                <a:gd name="T75" fmla="*/ 366 h 493"/>
                <a:gd name="T76" fmla="*/ 488 w 508"/>
                <a:gd name="T77" fmla="*/ 370 h 493"/>
                <a:gd name="T78" fmla="*/ 488 w 508"/>
                <a:gd name="T79" fmla="*/ 370 h 493"/>
                <a:gd name="T80" fmla="*/ 479 w 508"/>
                <a:gd name="T81" fmla="*/ 376 h 493"/>
                <a:gd name="T82" fmla="*/ 332 w 508"/>
                <a:gd name="T83" fmla="*/ 376 h 493"/>
                <a:gd name="T84" fmla="*/ 332 w 508"/>
                <a:gd name="T85" fmla="*/ 376 h 493"/>
                <a:gd name="T86" fmla="*/ 152 w 508"/>
                <a:gd name="T87" fmla="*/ 458 h 4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08" h="493">
                  <a:moveTo>
                    <a:pt x="383" y="22"/>
                  </a:moveTo>
                  <a:lnTo>
                    <a:pt x="383" y="22"/>
                  </a:lnTo>
                  <a:cubicBezTo>
                    <a:pt x="359" y="22"/>
                    <a:pt x="333" y="26"/>
                    <a:pt x="307" y="35"/>
                  </a:cubicBezTo>
                  <a:lnTo>
                    <a:pt x="307" y="35"/>
                  </a:lnTo>
                  <a:cubicBezTo>
                    <a:pt x="290" y="40"/>
                    <a:pt x="273" y="48"/>
                    <a:pt x="255" y="58"/>
                  </a:cubicBezTo>
                  <a:lnTo>
                    <a:pt x="255" y="58"/>
                  </a:lnTo>
                  <a:cubicBezTo>
                    <a:pt x="179" y="100"/>
                    <a:pt x="101" y="178"/>
                    <a:pt x="60" y="253"/>
                  </a:cubicBezTo>
                  <a:lnTo>
                    <a:pt x="60" y="253"/>
                  </a:lnTo>
                  <a:cubicBezTo>
                    <a:pt x="37" y="296"/>
                    <a:pt x="8" y="374"/>
                    <a:pt x="69" y="414"/>
                  </a:cubicBezTo>
                  <a:lnTo>
                    <a:pt x="69" y="414"/>
                  </a:lnTo>
                  <a:cubicBezTo>
                    <a:pt x="191" y="492"/>
                    <a:pt x="321" y="362"/>
                    <a:pt x="322" y="360"/>
                  </a:cubicBezTo>
                  <a:lnTo>
                    <a:pt x="322" y="360"/>
                  </a:lnTo>
                  <a:cubicBezTo>
                    <a:pt x="324" y="359"/>
                    <a:pt x="326" y="358"/>
                    <a:pt x="329" y="358"/>
                  </a:cubicBezTo>
                  <a:lnTo>
                    <a:pt x="470" y="358"/>
                  </a:lnTo>
                  <a:lnTo>
                    <a:pt x="470" y="358"/>
                  </a:lnTo>
                  <a:cubicBezTo>
                    <a:pt x="471" y="324"/>
                    <a:pt x="475" y="198"/>
                    <a:pt x="488" y="55"/>
                  </a:cubicBezTo>
                  <a:lnTo>
                    <a:pt x="488" y="55"/>
                  </a:lnTo>
                  <a:cubicBezTo>
                    <a:pt x="464" y="38"/>
                    <a:pt x="438" y="27"/>
                    <a:pt x="408" y="23"/>
                  </a:cubicBezTo>
                  <a:lnTo>
                    <a:pt x="408" y="23"/>
                  </a:lnTo>
                  <a:cubicBezTo>
                    <a:pt x="400" y="22"/>
                    <a:pt x="392" y="22"/>
                    <a:pt x="383" y="22"/>
                  </a:cubicBezTo>
                  <a:close/>
                  <a:moveTo>
                    <a:pt x="152" y="458"/>
                  </a:moveTo>
                  <a:lnTo>
                    <a:pt x="152" y="458"/>
                  </a:lnTo>
                  <a:cubicBezTo>
                    <a:pt x="122" y="458"/>
                    <a:pt x="90" y="450"/>
                    <a:pt x="59" y="430"/>
                  </a:cubicBezTo>
                  <a:lnTo>
                    <a:pt x="59" y="430"/>
                  </a:lnTo>
                  <a:cubicBezTo>
                    <a:pt x="5" y="395"/>
                    <a:pt x="0" y="327"/>
                    <a:pt x="44" y="244"/>
                  </a:cubicBezTo>
                  <a:lnTo>
                    <a:pt x="44" y="244"/>
                  </a:lnTo>
                  <a:cubicBezTo>
                    <a:pt x="87" y="165"/>
                    <a:pt x="166" y="86"/>
                    <a:pt x="247" y="41"/>
                  </a:cubicBezTo>
                  <a:lnTo>
                    <a:pt x="247" y="41"/>
                  </a:lnTo>
                  <a:cubicBezTo>
                    <a:pt x="265" y="31"/>
                    <a:pt x="283" y="23"/>
                    <a:pt x="301" y="17"/>
                  </a:cubicBezTo>
                  <a:lnTo>
                    <a:pt x="301" y="17"/>
                  </a:lnTo>
                  <a:cubicBezTo>
                    <a:pt x="339" y="4"/>
                    <a:pt x="376" y="0"/>
                    <a:pt x="411" y="5"/>
                  </a:cubicBezTo>
                  <a:lnTo>
                    <a:pt x="411" y="5"/>
                  </a:lnTo>
                  <a:cubicBezTo>
                    <a:pt x="444" y="9"/>
                    <a:pt x="476" y="22"/>
                    <a:pt x="504" y="44"/>
                  </a:cubicBezTo>
                  <a:lnTo>
                    <a:pt x="504" y="44"/>
                  </a:lnTo>
                  <a:cubicBezTo>
                    <a:pt x="506" y="45"/>
                    <a:pt x="507" y="49"/>
                    <a:pt x="507" y="51"/>
                  </a:cubicBezTo>
                  <a:lnTo>
                    <a:pt x="507" y="51"/>
                  </a:lnTo>
                  <a:cubicBezTo>
                    <a:pt x="493" y="211"/>
                    <a:pt x="488" y="351"/>
                    <a:pt x="488" y="366"/>
                  </a:cubicBezTo>
                  <a:lnTo>
                    <a:pt x="488" y="366"/>
                  </a:lnTo>
                  <a:cubicBezTo>
                    <a:pt x="488" y="367"/>
                    <a:pt x="488" y="368"/>
                    <a:pt x="488" y="370"/>
                  </a:cubicBezTo>
                  <a:lnTo>
                    <a:pt x="488" y="370"/>
                  </a:lnTo>
                  <a:cubicBezTo>
                    <a:pt x="486" y="373"/>
                    <a:pt x="483" y="376"/>
                    <a:pt x="479" y="376"/>
                  </a:cubicBezTo>
                  <a:lnTo>
                    <a:pt x="332" y="376"/>
                  </a:lnTo>
                  <a:lnTo>
                    <a:pt x="332" y="376"/>
                  </a:lnTo>
                  <a:cubicBezTo>
                    <a:pt x="317" y="391"/>
                    <a:pt x="241" y="458"/>
                    <a:pt x="152" y="45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50" name="Freeform 148">
              <a:extLst>
                <a:ext uri="{FF2B5EF4-FFF2-40B4-BE49-F238E27FC236}">
                  <a16:creationId xmlns:a16="http://schemas.microsoft.com/office/drawing/2014/main" id="{CC9D2D98-4E01-412E-B067-FB6A18C194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156154" y="7913213"/>
              <a:ext cx="148308" cy="219717"/>
            </a:xfrm>
            <a:custGeom>
              <a:avLst/>
              <a:gdLst>
                <a:gd name="T0" fmla="*/ 120 w 121"/>
                <a:gd name="T1" fmla="*/ 88 h 176"/>
                <a:gd name="T2" fmla="*/ 120 w 121"/>
                <a:gd name="T3" fmla="*/ 88 h 176"/>
                <a:gd name="T4" fmla="*/ 55 w 121"/>
                <a:gd name="T5" fmla="*/ 175 h 176"/>
                <a:gd name="T6" fmla="*/ 55 w 121"/>
                <a:gd name="T7" fmla="*/ 175 h 176"/>
                <a:gd name="T8" fmla="*/ 43 w 121"/>
                <a:gd name="T9" fmla="*/ 2 h 176"/>
                <a:gd name="T10" fmla="*/ 43 w 121"/>
                <a:gd name="T11" fmla="*/ 2 h 176"/>
                <a:gd name="T12" fmla="*/ 55 w 121"/>
                <a:gd name="T13" fmla="*/ 0 h 176"/>
                <a:gd name="T14" fmla="*/ 55 w 121"/>
                <a:gd name="T15" fmla="*/ 0 h 176"/>
                <a:gd name="T16" fmla="*/ 120 w 121"/>
                <a:gd name="T17" fmla="*/ 88 h 1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21" h="176">
                  <a:moveTo>
                    <a:pt x="120" y="88"/>
                  </a:moveTo>
                  <a:lnTo>
                    <a:pt x="120" y="88"/>
                  </a:lnTo>
                  <a:cubicBezTo>
                    <a:pt x="120" y="136"/>
                    <a:pt x="91" y="175"/>
                    <a:pt x="55" y="175"/>
                  </a:cubicBezTo>
                  <a:lnTo>
                    <a:pt x="55" y="175"/>
                  </a:lnTo>
                  <a:cubicBezTo>
                    <a:pt x="0" y="140"/>
                    <a:pt x="5" y="72"/>
                    <a:pt x="43" y="2"/>
                  </a:cubicBezTo>
                  <a:lnTo>
                    <a:pt x="43" y="2"/>
                  </a:lnTo>
                  <a:cubicBezTo>
                    <a:pt x="47" y="1"/>
                    <a:pt x="51" y="0"/>
                    <a:pt x="55" y="0"/>
                  </a:cubicBezTo>
                  <a:lnTo>
                    <a:pt x="55" y="0"/>
                  </a:lnTo>
                  <a:cubicBezTo>
                    <a:pt x="91" y="0"/>
                    <a:pt x="120" y="39"/>
                    <a:pt x="120" y="8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51" name="Freeform 149">
              <a:extLst>
                <a:ext uri="{FF2B5EF4-FFF2-40B4-BE49-F238E27FC236}">
                  <a16:creationId xmlns:a16="http://schemas.microsoft.com/office/drawing/2014/main" id="{76291DFB-1F90-4221-9165-D2059BB830B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70377" y="7792369"/>
              <a:ext cx="65915" cy="54929"/>
            </a:xfrm>
            <a:custGeom>
              <a:avLst/>
              <a:gdLst>
                <a:gd name="T0" fmla="*/ 35 w 55"/>
                <a:gd name="T1" fmla="*/ 34 h 45"/>
                <a:gd name="T2" fmla="*/ 35 w 55"/>
                <a:gd name="T3" fmla="*/ 34 h 45"/>
                <a:gd name="T4" fmla="*/ 4 w 55"/>
                <a:gd name="T5" fmla="*/ 38 h 45"/>
                <a:gd name="T6" fmla="*/ 4 w 55"/>
                <a:gd name="T7" fmla="*/ 38 h 45"/>
                <a:gd name="T8" fmla="*/ 19 w 55"/>
                <a:gd name="T9" fmla="*/ 11 h 45"/>
                <a:gd name="T10" fmla="*/ 19 w 55"/>
                <a:gd name="T11" fmla="*/ 11 h 45"/>
                <a:gd name="T12" fmla="*/ 50 w 55"/>
                <a:gd name="T13" fmla="*/ 7 h 45"/>
                <a:gd name="T14" fmla="*/ 50 w 55"/>
                <a:gd name="T15" fmla="*/ 7 h 45"/>
                <a:gd name="T16" fmla="*/ 35 w 55"/>
                <a:gd name="T17" fmla="*/ 34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5" h="45">
                  <a:moveTo>
                    <a:pt x="35" y="34"/>
                  </a:moveTo>
                  <a:lnTo>
                    <a:pt x="35" y="34"/>
                  </a:lnTo>
                  <a:cubicBezTo>
                    <a:pt x="22" y="42"/>
                    <a:pt x="9" y="44"/>
                    <a:pt x="4" y="38"/>
                  </a:cubicBezTo>
                  <a:lnTo>
                    <a:pt x="4" y="38"/>
                  </a:lnTo>
                  <a:cubicBezTo>
                    <a:pt x="0" y="32"/>
                    <a:pt x="7" y="20"/>
                    <a:pt x="19" y="11"/>
                  </a:cubicBezTo>
                  <a:lnTo>
                    <a:pt x="19" y="11"/>
                  </a:lnTo>
                  <a:cubicBezTo>
                    <a:pt x="32" y="3"/>
                    <a:pt x="45" y="0"/>
                    <a:pt x="50" y="7"/>
                  </a:cubicBezTo>
                  <a:lnTo>
                    <a:pt x="50" y="7"/>
                  </a:lnTo>
                  <a:cubicBezTo>
                    <a:pt x="54" y="13"/>
                    <a:pt x="47" y="25"/>
                    <a:pt x="35" y="3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52" name="Freeform 150">
              <a:extLst>
                <a:ext uri="{FF2B5EF4-FFF2-40B4-BE49-F238E27FC236}">
                  <a16:creationId xmlns:a16="http://schemas.microsoft.com/office/drawing/2014/main" id="{B8FA9C15-A3B2-499F-8DDC-7C881FCB8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7278" y="7924199"/>
              <a:ext cx="71410" cy="54929"/>
            </a:xfrm>
            <a:custGeom>
              <a:avLst/>
              <a:gdLst>
                <a:gd name="T0" fmla="*/ 35 w 56"/>
                <a:gd name="T1" fmla="*/ 33 h 45"/>
                <a:gd name="T2" fmla="*/ 35 w 56"/>
                <a:gd name="T3" fmla="*/ 33 h 45"/>
                <a:gd name="T4" fmla="*/ 5 w 56"/>
                <a:gd name="T5" fmla="*/ 38 h 45"/>
                <a:gd name="T6" fmla="*/ 5 w 56"/>
                <a:gd name="T7" fmla="*/ 38 h 45"/>
                <a:gd name="T8" fmla="*/ 20 w 56"/>
                <a:gd name="T9" fmla="*/ 10 h 45"/>
                <a:gd name="T10" fmla="*/ 20 w 56"/>
                <a:gd name="T11" fmla="*/ 10 h 45"/>
                <a:gd name="T12" fmla="*/ 51 w 56"/>
                <a:gd name="T13" fmla="*/ 6 h 45"/>
                <a:gd name="T14" fmla="*/ 51 w 56"/>
                <a:gd name="T15" fmla="*/ 6 h 45"/>
                <a:gd name="T16" fmla="*/ 35 w 56"/>
                <a:gd name="T17" fmla="*/ 33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56" h="45">
                  <a:moveTo>
                    <a:pt x="35" y="33"/>
                  </a:moveTo>
                  <a:lnTo>
                    <a:pt x="35" y="33"/>
                  </a:lnTo>
                  <a:cubicBezTo>
                    <a:pt x="23" y="42"/>
                    <a:pt x="9" y="44"/>
                    <a:pt x="5" y="38"/>
                  </a:cubicBezTo>
                  <a:lnTo>
                    <a:pt x="5" y="38"/>
                  </a:lnTo>
                  <a:cubicBezTo>
                    <a:pt x="0" y="31"/>
                    <a:pt x="7" y="19"/>
                    <a:pt x="20" y="10"/>
                  </a:cubicBezTo>
                  <a:lnTo>
                    <a:pt x="20" y="10"/>
                  </a:lnTo>
                  <a:cubicBezTo>
                    <a:pt x="32" y="2"/>
                    <a:pt x="46" y="0"/>
                    <a:pt x="51" y="6"/>
                  </a:cubicBezTo>
                  <a:lnTo>
                    <a:pt x="51" y="6"/>
                  </a:lnTo>
                  <a:cubicBezTo>
                    <a:pt x="55" y="13"/>
                    <a:pt x="48" y="24"/>
                    <a:pt x="35" y="3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53" name="Freeform 151">
              <a:extLst>
                <a:ext uri="{FF2B5EF4-FFF2-40B4-BE49-F238E27FC236}">
                  <a16:creationId xmlns:a16="http://schemas.microsoft.com/office/drawing/2014/main" id="{7CCF3BB1-D41B-44D4-AEB8-DD708FB4794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58264" y="7424344"/>
              <a:ext cx="197746" cy="247180"/>
            </a:xfrm>
            <a:custGeom>
              <a:avLst/>
              <a:gdLst>
                <a:gd name="T0" fmla="*/ 159 w 160"/>
                <a:gd name="T1" fmla="*/ 161 h 198"/>
                <a:gd name="T2" fmla="*/ 159 w 160"/>
                <a:gd name="T3" fmla="*/ 161 h 198"/>
                <a:gd name="T4" fmla="*/ 53 w 160"/>
                <a:gd name="T5" fmla="*/ 173 h 198"/>
                <a:gd name="T6" fmla="*/ 53 w 160"/>
                <a:gd name="T7" fmla="*/ 173 h 198"/>
                <a:gd name="T8" fmla="*/ 0 w 160"/>
                <a:gd name="T9" fmla="*/ 197 h 198"/>
                <a:gd name="T10" fmla="*/ 0 w 160"/>
                <a:gd name="T11" fmla="*/ 197 h 198"/>
                <a:gd name="T12" fmla="*/ 89 w 160"/>
                <a:gd name="T13" fmla="*/ 7 h 198"/>
                <a:gd name="T14" fmla="*/ 89 w 160"/>
                <a:gd name="T15" fmla="*/ 7 h 198"/>
                <a:gd name="T16" fmla="*/ 159 w 160"/>
                <a:gd name="T17" fmla="*/ 161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0" h="198">
                  <a:moveTo>
                    <a:pt x="159" y="161"/>
                  </a:moveTo>
                  <a:lnTo>
                    <a:pt x="159" y="161"/>
                  </a:lnTo>
                  <a:cubicBezTo>
                    <a:pt x="129" y="157"/>
                    <a:pt x="94" y="159"/>
                    <a:pt x="53" y="173"/>
                  </a:cubicBezTo>
                  <a:lnTo>
                    <a:pt x="53" y="173"/>
                  </a:lnTo>
                  <a:cubicBezTo>
                    <a:pt x="35" y="179"/>
                    <a:pt x="18" y="187"/>
                    <a:pt x="0" y="197"/>
                  </a:cubicBezTo>
                  <a:lnTo>
                    <a:pt x="0" y="197"/>
                  </a:lnTo>
                  <a:cubicBezTo>
                    <a:pt x="10" y="153"/>
                    <a:pt x="43" y="15"/>
                    <a:pt x="89" y="7"/>
                  </a:cubicBezTo>
                  <a:lnTo>
                    <a:pt x="89" y="7"/>
                  </a:lnTo>
                  <a:cubicBezTo>
                    <a:pt x="129" y="0"/>
                    <a:pt x="150" y="103"/>
                    <a:pt x="159" y="161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54" name="Freeform 152">
              <a:extLst>
                <a:ext uri="{FF2B5EF4-FFF2-40B4-BE49-F238E27FC236}">
                  <a16:creationId xmlns:a16="http://schemas.microsoft.com/office/drawing/2014/main" id="{FB3B0313-808D-4FB6-9195-02BB8DD9302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441787" y="7418849"/>
              <a:ext cx="225209" cy="263661"/>
            </a:xfrm>
            <a:custGeom>
              <a:avLst/>
              <a:gdLst>
                <a:gd name="T0" fmla="*/ 103 w 179"/>
                <a:gd name="T1" fmla="*/ 19 h 210"/>
                <a:gd name="T2" fmla="*/ 103 w 179"/>
                <a:gd name="T3" fmla="*/ 19 h 210"/>
                <a:gd name="T4" fmla="*/ 101 w 179"/>
                <a:gd name="T5" fmla="*/ 19 h 210"/>
                <a:gd name="T6" fmla="*/ 101 w 179"/>
                <a:gd name="T7" fmla="*/ 19 h 210"/>
                <a:gd name="T8" fmla="*/ 24 w 179"/>
                <a:gd name="T9" fmla="*/ 182 h 210"/>
                <a:gd name="T10" fmla="*/ 24 w 179"/>
                <a:gd name="T11" fmla="*/ 182 h 210"/>
                <a:gd name="T12" fmla="*/ 60 w 179"/>
                <a:gd name="T13" fmla="*/ 167 h 210"/>
                <a:gd name="T14" fmla="*/ 60 w 179"/>
                <a:gd name="T15" fmla="*/ 167 h 210"/>
                <a:gd name="T16" fmla="*/ 158 w 179"/>
                <a:gd name="T17" fmla="*/ 154 h 210"/>
                <a:gd name="T18" fmla="*/ 158 w 179"/>
                <a:gd name="T19" fmla="*/ 154 h 210"/>
                <a:gd name="T20" fmla="*/ 112 w 179"/>
                <a:gd name="T21" fmla="*/ 22 h 210"/>
                <a:gd name="T22" fmla="*/ 112 w 179"/>
                <a:gd name="T23" fmla="*/ 22 h 210"/>
                <a:gd name="T24" fmla="*/ 103 w 179"/>
                <a:gd name="T25" fmla="*/ 19 h 210"/>
                <a:gd name="T26" fmla="*/ 10 w 179"/>
                <a:gd name="T27" fmla="*/ 209 h 210"/>
                <a:gd name="T28" fmla="*/ 10 w 179"/>
                <a:gd name="T29" fmla="*/ 209 h 210"/>
                <a:gd name="T30" fmla="*/ 4 w 179"/>
                <a:gd name="T31" fmla="*/ 207 h 210"/>
                <a:gd name="T32" fmla="*/ 4 w 179"/>
                <a:gd name="T33" fmla="*/ 207 h 210"/>
                <a:gd name="T34" fmla="*/ 1 w 179"/>
                <a:gd name="T35" fmla="*/ 198 h 210"/>
                <a:gd name="T36" fmla="*/ 1 w 179"/>
                <a:gd name="T37" fmla="*/ 198 h 210"/>
                <a:gd name="T38" fmla="*/ 98 w 179"/>
                <a:gd name="T39" fmla="*/ 1 h 210"/>
                <a:gd name="T40" fmla="*/ 98 w 179"/>
                <a:gd name="T41" fmla="*/ 1 h 210"/>
                <a:gd name="T42" fmla="*/ 123 w 179"/>
                <a:gd name="T43" fmla="*/ 8 h 210"/>
                <a:gd name="T44" fmla="*/ 123 w 179"/>
                <a:gd name="T45" fmla="*/ 8 h 210"/>
                <a:gd name="T46" fmla="*/ 178 w 179"/>
                <a:gd name="T47" fmla="*/ 163 h 210"/>
                <a:gd name="T48" fmla="*/ 178 w 179"/>
                <a:gd name="T49" fmla="*/ 163 h 210"/>
                <a:gd name="T50" fmla="*/ 175 w 179"/>
                <a:gd name="T51" fmla="*/ 170 h 210"/>
                <a:gd name="T52" fmla="*/ 175 w 179"/>
                <a:gd name="T53" fmla="*/ 170 h 210"/>
                <a:gd name="T54" fmla="*/ 167 w 179"/>
                <a:gd name="T55" fmla="*/ 173 h 210"/>
                <a:gd name="T56" fmla="*/ 167 w 179"/>
                <a:gd name="T57" fmla="*/ 173 h 210"/>
                <a:gd name="T58" fmla="*/ 66 w 179"/>
                <a:gd name="T59" fmla="*/ 185 h 210"/>
                <a:gd name="T60" fmla="*/ 66 w 179"/>
                <a:gd name="T61" fmla="*/ 185 h 210"/>
                <a:gd name="T62" fmla="*/ 14 w 179"/>
                <a:gd name="T63" fmla="*/ 208 h 210"/>
                <a:gd name="T64" fmla="*/ 14 w 179"/>
                <a:gd name="T65" fmla="*/ 208 h 210"/>
                <a:gd name="T66" fmla="*/ 10 w 179"/>
                <a:gd name="T67" fmla="*/ 209 h 2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79" h="210">
                  <a:moveTo>
                    <a:pt x="103" y="19"/>
                  </a:moveTo>
                  <a:lnTo>
                    <a:pt x="103" y="19"/>
                  </a:lnTo>
                  <a:cubicBezTo>
                    <a:pt x="102" y="19"/>
                    <a:pt x="102" y="19"/>
                    <a:pt x="101" y="19"/>
                  </a:cubicBezTo>
                  <a:lnTo>
                    <a:pt x="101" y="19"/>
                  </a:lnTo>
                  <a:cubicBezTo>
                    <a:pt x="76" y="23"/>
                    <a:pt x="46" y="86"/>
                    <a:pt x="24" y="182"/>
                  </a:cubicBezTo>
                  <a:lnTo>
                    <a:pt x="24" y="182"/>
                  </a:lnTo>
                  <a:cubicBezTo>
                    <a:pt x="36" y="176"/>
                    <a:pt x="48" y="172"/>
                    <a:pt x="60" y="167"/>
                  </a:cubicBezTo>
                  <a:lnTo>
                    <a:pt x="60" y="167"/>
                  </a:lnTo>
                  <a:cubicBezTo>
                    <a:pt x="94" y="156"/>
                    <a:pt x="127" y="151"/>
                    <a:pt x="158" y="154"/>
                  </a:cubicBezTo>
                  <a:lnTo>
                    <a:pt x="158" y="154"/>
                  </a:lnTo>
                  <a:cubicBezTo>
                    <a:pt x="146" y="83"/>
                    <a:pt x="130" y="35"/>
                    <a:pt x="112" y="22"/>
                  </a:cubicBezTo>
                  <a:lnTo>
                    <a:pt x="112" y="22"/>
                  </a:lnTo>
                  <a:cubicBezTo>
                    <a:pt x="109" y="20"/>
                    <a:pt x="106" y="19"/>
                    <a:pt x="103" y="19"/>
                  </a:cubicBezTo>
                  <a:close/>
                  <a:moveTo>
                    <a:pt x="10" y="209"/>
                  </a:moveTo>
                  <a:lnTo>
                    <a:pt x="10" y="209"/>
                  </a:lnTo>
                  <a:cubicBezTo>
                    <a:pt x="8" y="209"/>
                    <a:pt x="6" y="208"/>
                    <a:pt x="4" y="207"/>
                  </a:cubicBezTo>
                  <a:lnTo>
                    <a:pt x="4" y="207"/>
                  </a:lnTo>
                  <a:cubicBezTo>
                    <a:pt x="2" y="205"/>
                    <a:pt x="0" y="201"/>
                    <a:pt x="1" y="198"/>
                  </a:cubicBezTo>
                  <a:lnTo>
                    <a:pt x="1" y="198"/>
                  </a:lnTo>
                  <a:cubicBezTo>
                    <a:pt x="16" y="127"/>
                    <a:pt x="49" y="10"/>
                    <a:pt x="98" y="1"/>
                  </a:cubicBezTo>
                  <a:lnTo>
                    <a:pt x="98" y="1"/>
                  </a:lnTo>
                  <a:cubicBezTo>
                    <a:pt x="107" y="0"/>
                    <a:pt x="115" y="2"/>
                    <a:pt x="123" y="8"/>
                  </a:cubicBezTo>
                  <a:lnTo>
                    <a:pt x="123" y="8"/>
                  </a:lnTo>
                  <a:cubicBezTo>
                    <a:pt x="153" y="29"/>
                    <a:pt x="169" y="104"/>
                    <a:pt x="178" y="163"/>
                  </a:cubicBezTo>
                  <a:lnTo>
                    <a:pt x="178" y="163"/>
                  </a:lnTo>
                  <a:cubicBezTo>
                    <a:pt x="178" y="165"/>
                    <a:pt x="177" y="169"/>
                    <a:pt x="175" y="170"/>
                  </a:cubicBezTo>
                  <a:lnTo>
                    <a:pt x="175" y="170"/>
                  </a:lnTo>
                  <a:cubicBezTo>
                    <a:pt x="173" y="173"/>
                    <a:pt x="170" y="173"/>
                    <a:pt x="167" y="173"/>
                  </a:cubicBezTo>
                  <a:lnTo>
                    <a:pt x="167" y="173"/>
                  </a:lnTo>
                  <a:cubicBezTo>
                    <a:pt x="135" y="169"/>
                    <a:pt x="102" y="173"/>
                    <a:pt x="66" y="185"/>
                  </a:cubicBezTo>
                  <a:lnTo>
                    <a:pt x="66" y="185"/>
                  </a:lnTo>
                  <a:cubicBezTo>
                    <a:pt x="49" y="190"/>
                    <a:pt x="32" y="198"/>
                    <a:pt x="14" y="208"/>
                  </a:cubicBezTo>
                  <a:lnTo>
                    <a:pt x="14" y="208"/>
                  </a:lnTo>
                  <a:cubicBezTo>
                    <a:pt x="13" y="208"/>
                    <a:pt x="12" y="209"/>
                    <a:pt x="10" y="20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55" name="Freeform 153">
              <a:extLst>
                <a:ext uri="{FF2B5EF4-FFF2-40B4-BE49-F238E27FC236}">
                  <a16:creationId xmlns:a16="http://schemas.microsoft.com/office/drawing/2014/main" id="{394E1C02-9DF9-40FA-BADE-814EE5160E0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7136" y="7715468"/>
              <a:ext cx="197746" cy="241689"/>
            </a:xfrm>
            <a:custGeom>
              <a:avLst/>
              <a:gdLst>
                <a:gd name="T0" fmla="*/ 57 w 160"/>
                <a:gd name="T1" fmla="*/ 195 h 196"/>
                <a:gd name="T2" fmla="*/ 57 w 160"/>
                <a:gd name="T3" fmla="*/ 195 h 196"/>
                <a:gd name="T4" fmla="*/ 50 w 160"/>
                <a:gd name="T5" fmla="*/ 192 h 196"/>
                <a:gd name="T6" fmla="*/ 50 w 160"/>
                <a:gd name="T7" fmla="*/ 192 h 196"/>
                <a:gd name="T8" fmla="*/ 50 w 160"/>
                <a:gd name="T9" fmla="*/ 179 h 196"/>
                <a:gd name="T10" fmla="*/ 50 w 160"/>
                <a:gd name="T11" fmla="*/ 179 h 196"/>
                <a:gd name="T12" fmla="*/ 138 w 160"/>
                <a:gd name="T13" fmla="*/ 52 h 196"/>
                <a:gd name="T14" fmla="*/ 138 w 160"/>
                <a:gd name="T15" fmla="*/ 52 h 196"/>
                <a:gd name="T16" fmla="*/ 134 w 160"/>
                <a:gd name="T17" fmla="*/ 46 h 196"/>
                <a:gd name="T18" fmla="*/ 134 w 160"/>
                <a:gd name="T19" fmla="*/ 46 h 196"/>
                <a:gd name="T20" fmla="*/ 17 w 160"/>
                <a:gd name="T21" fmla="*/ 92 h 196"/>
                <a:gd name="T22" fmla="*/ 17 w 160"/>
                <a:gd name="T23" fmla="*/ 92 h 196"/>
                <a:gd name="T24" fmla="*/ 4 w 160"/>
                <a:gd name="T25" fmla="*/ 90 h 196"/>
                <a:gd name="T26" fmla="*/ 4 w 160"/>
                <a:gd name="T27" fmla="*/ 90 h 196"/>
                <a:gd name="T28" fmla="*/ 5 w 160"/>
                <a:gd name="T29" fmla="*/ 77 h 196"/>
                <a:gd name="T30" fmla="*/ 5 w 160"/>
                <a:gd name="T31" fmla="*/ 77 h 196"/>
                <a:gd name="T32" fmla="*/ 145 w 160"/>
                <a:gd name="T33" fmla="*/ 31 h 196"/>
                <a:gd name="T34" fmla="*/ 145 w 160"/>
                <a:gd name="T35" fmla="*/ 31 h 196"/>
                <a:gd name="T36" fmla="*/ 156 w 160"/>
                <a:gd name="T37" fmla="*/ 51 h 196"/>
                <a:gd name="T38" fmla="*/ 156 w 160"/>
                <a:gd name="T39" fmla="*/ 51 h 196"/>
                <a:gd name="T40" fmla="*/ 63 w 160"/>
                <a:gd name="T41" fmla="*/ 192 h 196"/>
                <a:gd name="T42" fmla="*/ 63 w 160"/>
                <a:gd name="T43" fmla="*/ 192 h 196"/>
                <a:gd name="T44" fmla="*/ 57 w 160"/>
                <a:gd name="T45" fmla="*/ 195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60" h="196">
                  <a:moveTo>
                    <a:pt x="57" y="195"/>
                  </a:moveTo>
                  <a:lnTo>
                    <a:pt x="57" y="195"/>
                  </a:lnTo>
                  <a:cubicBezTo>
                    <a:pt x="54" y="195"/>
                    <a:pt x="52" y="194"/>
                    <a:pt x="50" y="192"/>
                  </a:cubicBezTo>
                  <a:lnTo>
                    <a:pt x="50" y="192"/>
                  </a:lnTo>
                  <a:cubicBezTo>
                    <a:pt x="46" y="189"/>
                    <a:pt x="46" y="183"/>
                    <a:pt x="50" y="179"/>
                  </a:cubicBezTo>
                  <a:lnTo>
                    <a:pt x="50" y="179"/>
                  </a:lnTo>
                  <a:cubicBezTo>
                    <a:pt x="85" y="144"/>
                    <a:pt x="139" y="79"/>
                    <a:pt x="138" y="52"/>
                  </a:cubicBezTo>
                  <a:lnTo>
                    <a:pt x="138" y="52"/>
                  </a:lnTo>
                  <a:cubicBezTo>
                    <a:pt x="137" y="49"/>
                    <a:pt x="135" y="47"/>
                    <a:pt x="134" y="46"/>
                  </a:cubicBezTo>
                  <a:lnTo>
                    <a:pt x="134" y="46"/>
                  </a:lnTo>
                  <a:cubicBezTo>
                    <a:pt x="111" y="29"/>
                    <a:pt x="50" y="65"/>
                    <a:pt x="17" y="92"/>
                  </a:cubicBezTo>
                  <a:lnTo>
                    <a:pt x="17" y="92"/>
                  </a:lnTo>
                  <a:cubicBezTo>
                    <a:pt x="12" y="94"/>
                    <a:pt x="7" y="94"/>
                    <a:pt x="4" y="90"/>
                  </a:cubicBezTo>
                  <a:lnTo>
                    <a:pt x="4" y="90"/>
                  </a:lnTo>
                  <a:cubicBezTo>
                    <a:pt x="0" y="86"/>
                    <a:pt x="1" y="81"/>
                    <a:pt x="5" y="77"/>
                  </a:cubicBezTo>
                  <a:lnTo>
                    <a:pt x="5" y="77"/>
                  </a:lnTo>
                  <a:cubicBezTo>
                    <a:pt x="15" y="69"/>
                    <a:pt x="104" y="0"/>
                    <a:pt x="145" y="31"/>
                  </a:cubicBezTo>
                  <a:lnTo>
                    <a:pt x="145" y="31"/>
                  </a:lnTo>
                  <a:cubicBezTo>
                    <a:pt x="151" y="36"/>
                    <a:pt x="155" y="43"/>
                    <a:pt x="156" y="51"/>
                  </a:cubicBezTo>
                  <a:lnTo>
                    <a:pt x="156" y="51"/>
                  </a:lnTo>
                  <a:cubicBezTo>
                    <a:pt x="159" y="95"/>
                    <a:pt x="73" y="183"/>
                    <a:pt x="63" y="192"/>
                  </a:cubicBezTo>
                  <a:lnTo>
                    <a:pt x="63" y="192"/>
                  </a:lnTo>
                  <a:cubicBezTo>
                    <a:pt x="61" y="194"/>
                    <a:pt x="59" y="195"/>
                    <a:pt x="57" y="19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56" name="Freeform 154">
              <a:extLst>
                <a:ext uri="{FF2B5EF4-FFF2-40B4-BE49-F238E27FC236}">
                  <a16:creationId xmlns:a16="http://schemas.microsoft.com/office/drawing/2014/main" id="{4F29CD91-AA2E-4528-8D20-D1751FB0E9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50518" y="6616881"/>
              <a:ext cx="1148022" cy="2581679"/>
            </a:xfrm>
            <a:custGeom>
              <a:avLst/>
              <a:gdLst>
                <a:gd name="T0" fmla="*/ 846 w 921"/>
                <a:gd name="T1" fmla="*/ 1504 h 2073"/>
                <a:gd name="T2" fmla="*/ 426 w 921"/>
                <a:gd name="T3" fmla="*/ 2057 h 2073"/>
                <a:gd name="T4" fmla="*/ 426 w 921"/>
                <a:gd name="T5" fmla="*/ 2057 h 2073"/>
                <a:gd name="T6" fmla="*/ 382 w 921"/>
                <a:gd name="T7" fmla="*/ 2059 h 2073"/>
                <a:gd name="T8" fmla="*/ 343 w 921"/>
                <a:gd name="T9" fmla="*/ 2019 h 2073"/>
                <a:gd name="T10" fmla="*/ 208 w 921"/>
                <a:gd name="T11" fmla="*/ 1879 h 2073"/>
                <a:gd name="T12" fmla="*/ 179 w 921"/>
                <a:gd name="T13" fmla="*/ 1849 h 2073"/>
                <a:gd name="T14" fmla="*/ 179 w 921"/>
                <a:gd name="T15" fmla="*/ 1849 h 2073"/>
                <a:gd name="T16" fmla="*/ 173 w 921"/>
                <a:gd name="T17" fmla="*/ 1817 h 2073"/>
                <a:gd name="T18" fmla="*/ 441 w 921"/>
                <a:gd name="T19" fmla="*/ 1191 h 2073"/>
                <a:gd name="T20" fmla="*/ 441 w 921"/>
                <a:gd name="T21" fmla="*/ 1191 h 2073"/>
                <a:gd name="T22" fmla="*/ 230 w 921"/>
                <a:gd name="T23" fmla="*/ 316 h 2073"/>
                <a:gd name="T24" fmla="*/ 230 w 921"/>
                <a:gd name="T25" fmla="*/ 316 h 2073"/>
                <a:gd name="T26" fmla="*/ 865 w 921"/>
                <a:gd name="T27" fmla="*/ 1209 h 2073"/>
                <a:gd name="T28" fmla="*/ 865 w 921"/>
                <a:gd name="T29" fmla="*/ 1209 h 2073"/>
                <a:gd name="T30" fmla="*/ 846 w 921"/>
                <a:gd name="T31" fmla="*/ 1504 h 20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921" h="2073">
                  <a:moveTo>
                    <a:pt x="846" y="1504"/>
                  </a:moveTo>
                  <a:lnTo>
                    <a:pt x="426" y="2057"/>
                  </a:lnTo>
                  <a:lnTo>
                    <a:pt x="426" y="2057"/>
                  </a:lnTo>
                  <a:cubicBezTo>
                    <a:pt x="415" y="2071"/>
                    <a:pt x="394" y="2072"/>
                    <a:pt x="382" y="2059"/>
                  </a:cubicBezTo>
                  <a:lnTo>
                    <a:pt x="343" y="2019"/>
                  </a:lnTo>
                  <a:lnTo>
                    <a:pt x="208" y="1879"/>
                  </a:lnTo>
                  <a:lnTo>
                    <a:pt x="179" y="1849"/>
                  </a:lnTo>
                  <a:lnTo>
                    <a:pt x="179" y="1849"/>
                  </a:lnTo>
                  <a:cubicBezTo>
                    <a:pt x="172" y="1841"/>
                    <a:pt x="169" y="1828"/>
                    <a:pt x="173" y="1817"/>
                  </a:cubicBezTo>
                  <a:lnTo>
                    <a:pt x="441" y="1191"/>
                  </a:lnTo>
                  <a:lnTo>
                    <a:pt x="441" y="1191"/>
                  </a:lnTo>
                  <a:cubicBezTo>
                    <a:pt x="441" y="1191"/>
                    <a:pt x="0" y="574"/>
                    <a:pt x="230" y="316"/>
                  </a:cubicBezTo>
                  <a:lnTo>
                    <a:pt x="230" y="316"/>
                  </a:lnTo>
                  <a:cubicBezTo>
                    <a:pt x="512" y="0"/>
                    <a:pt x="865" y="1209"/>
                    <a:pt x="865" y="1209"/>
                  </a:cubicBezTo>
                  <a:lnTo>
                    <a:pt x="865" y="1209"/>
                  </a:lnTo>
                  <a:cubicBezTo>
                    <a:pt x="865" y="1209"/>
                    <a:pt x="920" y="1375"/>
                    <a:pt x="846" y="1504"/>
                  </a:cubicBezTo>
                </a:path>
              </a:pathLst>
            </a:custGeom>
            <a:solidFill>
              <a:schemeClr val="accent1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57" name="Freeform 155">
              <a:extLst>
                <a:ext uri="{FF2B5EF4-FFF2-40B4-BE49-F238E27FC236}">
                  <a16:creationId xmlns:a16="http://schemas.microsoft.com/office/drawing/2014/main" id="{F342E930-B797-4F7B-AFDA-18C2B33E11C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45023" y="6918994"/>
              <a:ext cx="1159011" cy="2279566"/>
            </a:xfrm>
            <a:custGeom>
              <a:avLst/>
              <a:gdLst>
                <a:gd name="T0" fmla="*/ 848 w 932"/>
                <a:gd name="T1" fmla="*/ 1258 h 1832"/>
                <a:gd name="T2" fmla="*/ 848 w 932"/>
                <a:gd name="T3" fmla="*/ 1258 h 1832"/>
                <a:gd name="T4" fmla="*/ 332 w 932"/>
                <a:gd name="T5" fmla="*/ 26 h 1832"/>
                <a:gd name="T6" fmla="*/ 332 w 932"/>
                <a:gd name="T7" fmla="*/ 26 h 1832"/>
                <a:gd name="T8" fmla="*/ 239 w 932"/>
                <a:gd name="T9" fmla="*/ 76 h 1832"/>
                <a:gd name="T10" fmla="*/ 239 w 932"/>
                <a:gd name="T11" fmla="*/ 76 h 1832"/>
                <a:gd name="T12" fmla="*/ 451 w 932"/>
                <a:gd name="T13" fmla="*/ 939 h 1832"/>
                <a:gd name="T14" fmla="*/ 451 w 932"/>
                <a:gd name="T15" fmla="*/ 939 h 1832"/>
                <a:gd name="T16" fmla="*/ 451 w 932"/>
                <a:gd name="T17" fmla="*/ 948 h 1832"/>
                <a:gd name="T18" fmla="*/ 184 w 932"/>
                <a:gd name="T19" fmla="*/ 1575 h 1832"/>
                <a:gd name="T20" fmla="*/ 184 w 932"/>
                <a:gd name="T21" fmla="*/ 1575 h 1832"/>
                <a:gd name="T22" fmla="*/ 188 w 932"/>
                <a:gd name="T23" fmla="*/ 1597 h 1832"/>
                <a:gd name="T24" fmla="*/ 390 w 932"/>
                <a:gd name="T25" fmla="*/ 1807 h 1832"/>
                <a:gd name="T26" fmla="*/ 390 w 932"/>
                <a:gd name="T27" fmla="*/ 1807 h 1832"/>
                <a:gd name="T28" fmla="*/ 406 w 932"/>
                <a:gd name="T29" fmla="*/ 1813 h 1832"/>
                <a:gd name="T30" fmla="*/ 406 w 932"/>
                <a:gd name="T31" fmla="*/ 1813 h 1832"/>
                <a:gd name="T32" fmla="*/ 421 w 932"/>
                <a:gd name="T33" fmla="*/ 1805 h 1832"/>
                <a:gd name="T34" fmla="*/ 841 w 932"/>
                <a:gd name="T35" fmla="*/ 1252 h 1832"/>
                <a:gd name="T36" fmla="*/ 841 w 932"/>
                <a:gd name="T37" fmla="*/ 1252 h 1832"/>
                <a:gd name="T38" fmla="*/ 858 w 932"/>
                <a:gd name="T39" fmla="*/ 966 h 1832"/>
                <a:gd name="T40" fmla="*/ 858 w 932"/>
                <a:gd name="T41" fmla="*/ 966 h 1832"/>
                <a:gd name="T42" fmla="*/ 355 w 932"/>
                <a:gd name="T43" fmla="*/ 29 h 1832"/>
                <a:gd name="T44" fmla="*/ 355 w 932"/>
                <a:gd name="T45" fmla="*/ 29 h 1832"/>
                <a:gd name="T46" fmla="*/ 332 w 932"/>
                <a:gd name="T47" fmla="*/ 26 h 1832"/>
                <a:gd name="T48" fmla="*/ 405 w 932"/>
                <a:gd name="T49" fmla="*/ 1831 h 1832"/>
                <a:gd name="T50" fmla="*/ 405 w 932"/>
                <a:gd name="T51" fmla="*/ 1831 h 1832"/>
                <a:gd name="T52" fmla="*/ 377 w 932"/>
                <a:gd name="T53" fmla="*/ 1820 h 1832"/>
                <a:gd name="T54" fmla="*/ 175 w 932"/>
                <a:gd name="T55" fmla="*/ 1610 h 1832"/>
                <a:gd name="T56" fmla="*/ 175 w 932"/>
                <a:gd name="T57" fmla="*/ 1610 h 1832"/>
                <a:gd name="T58" fmla="*/ 167 w 932"/>
                <a:gd name="T59" fmla="*/ 1568 h 1832"/>
                <a:gd name="T60" fmla="*/ 432 w 932"/>
                <a:gd name="T61" fmla="*/ 946 h 1832"/>
                <a:gd name="T62" fmla="*/ 432 w 932"/>
                <a:gd name="T63" fmla="*/ 946 h 1832"/>
                <a:gd name="T64" fmla="*/ 225 w 932"/>
                <a:gd name="T65" fmla="*/ 63 h 1832"/>
                <a:gd name="T66" fmla="*/ 225 w 932"/>
                <a:gd name="T67" fmla="*/ 63 h 1832"/>
                <a:gd name="T68" fmla="*/ 359 w 932"/>
                <a:gd name="T69" fmla="*/ 11 h 1832"/>
                <a:gd name="T70" fmla="*/ 359 w 932"/>
                <a:gd name="T71" fmla="*/ 11 h 1832"/>
                <a:gd name="T72" fmla="*/ 876 w 932"/>
                <a:gd name="T73" fmla="*/ 961 h 1832"/>
                <a:gd name="T74" fmla="*/ 876 w 932"/>
                <a:gd name="T75" fmla="*/ 961 h 1832"/>
                <a:gd name="T76" fmla="*/ 856 w 932"/>
                <a:gd name="T77" fmla="*/ 1262 h 1832"/>
                <a:gd name="T78" fmla="*/ 856 w 932"/>
                <a:gd name="T79" fmla="*/ 1262 h 1832"/>
                <a:gd name="T80" fmla="*/ 856 w 932"/>
                <a:gd name="T81" fmla="*/ 1263 h 1832"/>
                <a:gd name="T82" fmla="*/ 434 w 932"/>
                <a:gd name="T83" fmla="*/ 1816 h 1832"/>
                <a:gd name="T84" fmla="*/ 434 w 932"/>
                <a:gd name="T85" fmla="*/ 1816 h 1832"/>
                <a:gd name="T86" fmla="*/ 406 w 932"/>
                <a:gd name="T87" fmla="*/ 1831 h 1832"/>
                <a:gd name="T88" fmla="*/ 406 w 932"/>
                <a:gd name="T89" fmla="*/ 1831 h 1832"/>
                <a:gd name="T90" fmla="*/ 405 w 932"/>
                <a:gd name="T91" fmla="*/ 1831 h 18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32" h="1832">
                  <a:moveTo>
                    <a:pt x="848" y="1258"/>
                  </a:moveTo>
                  <a:lnTo>
                    <a:pt x="848" y="1258"/>
                  </a:lnTo>
                  <a:close/>
                  <a:moveTo>
                    <a:pt x="332" y="26"/>
                  </a:moveTo>
                  <a:lnTo>
                    <a:pt x="332" y="26"/>
                  </a:lnTo>
                  <a:cubicBezTo>
                    <a:pt x="300" y="26"/>
                    <a:pt x="269" y="43"/>
                    <a:pt x="239" y="76"/>
                  </a:cubicBezTo>
                  <a:lnTo>
                    <a:pt x="239" y="76"/>
                  </a:lnTo>
                  <a:cubicBezTo>
                    <a:pt x="16" y="325"/>
                    <a:pt x="446" y="933"/>
                    <a:pt x="451" y="939"/>
                  </a:cubicBezTo>
                  <a:lnTo>
                    <a:pt x="451" y="939"/>
                  </a:lnTo>
                  <a:cubicBezTo>
                    <a:pt x="453" y="942"/>
                    <a:pt x="453" y="945"/>
                    <a:pt x="451" y="948"/>
                  </a:cubicBezTo>
                  <a:lnTo>
                    <a:pt x="184" y="1575"/>
                  </a:lnTo>
                  <a:lnTo>
                    <a:pt x="184" y="1575"/>
                  </a:lnTo>
                  <a:cubicBezTo>
                    <a:pt x="181" y="1582"/>
                    <a:pt x="183" y="1591"/>
                    <a:pt x="188" y="1597"/>
                  </a:cubicBezTo>
                  <a:lnTo>
                    <a:pt x="390" y="1807"/>
                  </a:lnTo>
                  <a:lnTo>
                    <a:pt x="390" y="1807"/>
                  </a:lnTo>
                  <a:cubicBezTo>
                    <a:pt x="394" y="1811"/>
                    <a:pt x="400" y="1814"/>
                    <a:pt x="406" y="1813"/>
                  </a:cubicBezTo>
                  <a:lnTo>
                    <a:pt x="406" y="1813"/>
                  </a:lnTo>
                  <a:cubicBezTo>
                    <a:pt x="412" y="1812"/>
                    <a:pt x="417" y="1810"/>
                    <a:pt x="421" y="1805"/>
                  </a:cubicBezTo>
                  <a:lnTo>
                    <a:pt x="841" y="1252"/>
                  </a:lnTo>
                  <a:lnTo>
                    <a:pt x="841" y="1252"/>
                  </a:lnTo>
                  <a:cubicBezTo>
                    <a:pt x="911" y="1129"/>
                    <a:pt x="858" y="967"/>
                    <a:pt x="858" y="966"/>
                  </a:cubicBezTo>
                  <a:lnTo>
                    <a:pt x="858" y="966"/>
                  </a:lnTo>
                  <a:cubicBezTo>
                    <a:pt x="856" y="957"/>
                    <a:pt x="598" y="83"/>
                    <a:pt x="355" y="29"/>
                  </a:cubicBezTo>
                  <a:lnTo>
                    <a:pt x="355" y="29"/>
                  </a:lnTo>
                  <a:cubicBezTo>
                    <a:pt x="348" y="27"/>
                    <a:pt x="340" y="26"/>
                    <a:pt x="332" y="26"/>
                  </a:cubicBezTo>
                  <a:close/>
                  <a:moveTo>
                    <a:pt x="405" y="1831"/>
                  </a:moveTo>
                  <a:lnTo>
                    <a:pt x="405" y="1831"/>
                  </a:lnTo>
                  <a:cubicBezTo>
                    <a:pt x="394" y="1831"/>
                    <a:pt x="384" y="1827"/>
                    <a:pt x="377" y="1820"/>
                  </a:cubicBezTo>
                  <a:lnTo>
                    <a:pt x="175" y="1610"/>
                  </a:lnTo>
                  <a:lnTo>
                    <a:pt x="175" y="1610"/>
                  </a:lnTo>
                  <a:cubicBezTo>
                    <a:pt x="164" y="1598"/>
                    <a:pt x="161" y="1582"/>
                    <a:pt x="167" y="1568"/>
                  </a:cubicBezTo>
                  <a:lnTo>
                    <a:pt x="432" y="946"/>
                  </a:lnTo>
                  <a:lnTo>
                    <a:pt x="432" y="946"/>
                  </a:lnTo>
                  <a:cubicBezTo>
                    <a:pt x="392" y="886"/>
                    <a:pt x="0" y="315"/>
                    <a:pt x="225" y="63"/>
                  </a:cubicBezTo>
                  <a:lnTo>
                    <a:pt x="225" y="63"/>
                  </a:lnTo>
                  <a:cubicBezTo>
                    <a:pt x="266" y="18"/>
                    <a:pt x="312" y="0"/>
                    <a:pt x="359" y="11"/>
                  </a:cubicBezTo>
                  <a:lnTo>
                    <a:pt x="359" y="11"/>
                  </a:lnTo>
                  <a:cubicBezTo>
                    <a:pt x="612" y="68"/>
                    <a:pt x="865" y="924"/>
                    <a:pt x="876" y="961"/>
                  </a:cubicBezTo>
                  <a:lnTo>
                    <a:pt x="876" y="961"/>
                  </a:lnTo>
                  <a:cubicBezTo>
                    <a:pt x="878" y="967"/>
                    <a:pt x="931" y="1131"/>
                    <a:pt x="856" y="1262"/>
                  </a:cubicBezTo>
                  <a:lnTo>
                    <a:pt x="856" y="1262"/>
                  </a:lnTo>
                  <a:cubicBezTo>
                    <a:pt x="856" y="1263"/>
                    <a:pt x="856" y="1263"/>
                    <a:pt x="856" y="1263"/>
                  </a:cubicBezTo>
                  <a:lnTo>
                    <a:pt x="434" y="1816"/>
                  </a:lnTo>
                  <a:lnTo>
                    <a:pt x="434" y="1816"/>
                  </a:lnTo>
                  <a:cubicBezTo>
                    <a:pt x="428" y="1825"/>
                    <a:pt x="418" y="1831"/>
                    <a:pt x="406" y="1831"/>
                  </a:cubicBezTo>
                  <a:lnTo>
                    <a:pt x="406" y="1831"/>
                  </a:lnTo>
                  <a:lnTo>
                    <a:pt x="405" y="183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58" name="Freeform 156">
              <a:extLst>
                <a:ext uri="{FF2B5EF4-FFF2-40B4-BE49-F238E27FC236}">
                  <a16:creationId xmlns:a16="http://schemas.microsoft.com/office/drawing/2014/main" id="{6392E7A3-AD0C-4D13-B2A4-AD1BEAEAF38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7136" y="8956871"/>
              <a:ext cx="521831" cy="516336"/>
            </a:xfrm>
            <a:custGeom>
              <a:avLst/>
              <a:gdLst>
                <a:gd name="T0" fmla="*/ 417 w 418"/>
                <a:gd name="T1" fmla="*/ 140 h 415"/>
                <a:gd name="T2" fmla="*/ 417 w 418"/>
                <a:gd name="T3" fmla="*/ 140 h 415"/>
                <a:gd name="T4" fmla="*/ 56 w 418"/>
                <a:gd name="T5" fmla="*/ 352 h 415"/>
                <a:gd name="T6" fmla="*/ 56 w 418"/>
                <a:gd name="T7" fmla="*/ 352 h 415"/>
                <a:gd name="T8" fmla="*/ 166 w 418"/>
                <a:gd name="T9" fmla="*/ 140 h 415"/>
                <a:gd name="T10" fmla="*/ 166 w 418"/>
                <a:gd name="T11" fmla="*/ 140 h 415"/>
                <a:gd name="T12" fmla="*/ 124 w 418"/>
                <a:gd name="T13" fmla="*/ 138 h 415"/>
                <a:gd name="T14" fmla="*/ 124 w 418"/>
                <a:gd name="T15" fmla="*/ 138 h 415"/>
                <a:gd name="T16" fmla="*/ 103 w 418"/>
                <a:gd name="T17" fmla="*/ 85 h 415"/>
                <a:gd name="T18" fmla="*/ 103 w 418"/>
                <a:gd name="T19" fmla="*/ 85 h 415"/>
                <a:gd name="T20" fmla="*/ 282 w 418"/>
                <a:gd name="T21" fmla="*/ 0 h 415"/>
                <a:gd name="T22" fmla="*/ 417 w 418"/>
                <a:gd name="T23" fmla="*/ 140 h 4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418" h="415">
                  <a:moveTo>
                    <a:pt x="417" y="140"/>
                  </a:moveTo>
                  <a:lnTo>
                    <a:pt x="417" y="140"/>
                  </a:lnTo>
                  <a:cubicBezTo>
                    <a:pt x="281" y="365"/>
                    <a:pt x="108" y="414"/>
                    <a:pt x="56" y="352"/>
                  </a:cubicBezTo>
                  <a:lnTo>
                    <a:pt x="56" y="352"/>
                  </a:lnTo>
                  <a:cubicBezTo>
                    <a:pt x="0" y="288"/>
                    <a:pt x="166" y="140"/>
                    <a:pt x="166" y="140"/>
                  </a:cubicBezTo>
                  <a:lnTo>
                    <a:pt x="166" y="140"/>
                  </a:lnTo>
                  <a:cubicBezTo>
                    <a:pt x="148" y="144"/>
                    <a:pt x="133" y="142"/>
                    <a:pt x="124" y="138"/>
                  </a:cubicBezTo>
                  <a:lnTo>
                    <a:pt x="124" y="138"/>
                  </a:lnTo>
                  <a:cubicBezTo>
                    <a:pt x="102" y="130"/>
                    <a:pt x="92" y="105"/>
                    <a:pt x="103" y="85"/>
                  </a:cubicBezTo>
                  <a:lnTo>
                    <a:pt x="103" y="85"/>
                  </a:lnTo>
                  <a:cubicBezTo>
                    <a:pt x="128" y="42"/>
                    <a:pt x="229" y="12"/>
                    <a:pt x="282" y="0"/>
                  </a:cubicBezTo>
                  <a:lnTo>
                    <a:pt x="417" y="140"/>
                  </a:ln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59" name="Freeform 157">
              <a:extLst>
                <a:ext uri="{FF2B5EF4-FFF2-40B4-BE49-F238E27FC236}">
                  <a16:creationId xmlns:a16="http://schemas.microsoft.com/office/drawing/2014/main" id="{71C0DA61-CEF2-4C77-8738-89F2E4576E3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557136" y="8945885"/>
              <a:ext cx="532817" cy="494364"/>
            </a:xfrm>
            <a:custGeom>
              <a:avLst/>
              <a:gdLst>
                <a:gd name="T0" fmla="*/ 167 w 429"/>
                <a:gd name="T1" fmla="*/ 141 h 397"/>
                <a:gd name="T2" fmla="*/ 167 w 429"/>
                <a:gd name="T3" fmla="*/ 141 h 397"/>
                <a:gd name="T4" fmla="*/ 175 w 429"/>
                <a:gd name="T5" fmla="*/ 147 h 397"/>
                <a:gd name="T6" fmla="*/ 175 w 429"/>
                <a:gd name="T7" fmla="*/ 147 h 397"/>
                <a:gd name="T8" fmla="*/ 173 w 429"/>
                <a:gd name="T9" fmla="*/ 158 h 397"/>
                <a:gd name="T10" fmla="*/ 173 w 429"/>
                <a:gd name="T11" fmla="*/ 158 h 397"/>
                <a:gd name="T12" fmla="*/ 64 w 429"/>
                <a:gd name="T13" fmla="*/ 356 h 397"/>
                <a:gd name="T14" fmla="*/ 64 w 429"/>
                <a:gd name="T15" fmla="*/ 356 h 397"/>
                <a:gd name="T16" fmla="*/ 130 w 429"/>
                <a:gd name="T17" fmla="*/ 377 h 397"/>
                <a:gd name="T18" fmla="*/ 130 w 429"/>
                <a:gd name="T19" fmla="*/ 377 h 397"/>
                <a:gd name="T20" fmla="*/ 407 w 429"/>
                <a:gd name="T21" fmla="*/ 151 h 397"/>
                <a:gd name="T22" fmla="*/ 280 w 429"/>
                <a:gd name="T23" fmla="*/ 20 h 397"/>
                <a:gd name="T24" fmla="*/ 280 w 429"/>
                <a:gd name="T25" fmla="*/ 20 h 397"/>
                <a:gd name="T26" fmla="*/ 112 w 429"/>
                <a:gd name="T27" fmla="*/ 100 h 397"/>
                <a:gd name="T28" fmla="*/ 112 w 429"/>
                <a:gd name="T29" fmla="*/ 100 h 397"/>
                <a:gd name="T30" fmla="*/ 111 w 429"/>
                <a:gd name="T31" fmla="*/ 121 h 397"/>
                <a:gd name="T32" fmla="*/ 111 w 429"/>
                <a:gd name="T33" fmla="*/ 121 h 397"/>
                <a:gd name="T34" fmla="*/ 128 w 429"/>
                <a:gd name="T35" fmla="*/ 139 h 397"/>
                <a:gd name="T36" fmla="*/ 128 w 429"/>
                <a:gd name="T37" fmla="*/ 139 h 397"/>
                <a:gd name="T38" fmla="*/ 165 w 429"/>
                <a:gd name="T39" fmla="*/ 141 h 397"/>
                <a:gd name="T40" fmla="*/ 165 w 429"/>
                <a:gd name="T41" fmla="*/ 141 h 397"/>
                <a:gd name="T42" fmla="*/ 167 w 429"/>
                <a:gd name="T43" fmla="*/ 141 h 397"/>
                <a:gd name="T44" fmla="*/ 120 w 429"/>
                <a:gd name="T45" fmla="*/ 396 h 397"/>
                <a:gd name="T46" fmla="*/ 120 w 429"/>
                <a:gd name="T47" fmla="*/ 396 h 397"/>
                <a:gd name="T48" fmla="*/ 50 w 429"/>
                <a:gd name="T49" fmla="*/ 368 h 397"/>
                <a:gd name="T50" fmla="*/ 50 w 429"/>
                <a:gd name="T51" fmla="*/ 368 h 397"/>
                <a:gd name="T52" fmla="*/ 142 w 429"/>
                <a:gd name="T53" fmla="*/ 161 h 397"/>
                <a:gd name="T54" fmla="*/ 142 w 429"/>
                <a:gd name="T55" fmla="*/ 161 h 397"/>
                <a:gd name="T56" fmla="*/ 121 w 429"/>
                <a:gd name="T57" fmla="*/ 156 h 397"/>
                <a:gd name="T58" fmla="*/ 121 w 429"/>
                <a:gd name="T59" fmla="*/ 156 h 397"/>
                <a:gd name="T60" fmla="*/ 93 w 429"/>
                <a:gd name="T61" fmla="*/ 128 h 397"/>
                <a:gd name="T62" fmla="*/ 93 w 429"/>
                <a:gd name="T63" fmla="*/ 128 h 397"/>
                <a:gd name="T64" fmla="*/ 97 w 429"/>
                <a:gd name="T65" fmla="*/ 91 h 397"/>
                <a:gd name="T66" fmla="*/ 97 w 429"/>
                <a:gd name="T67" fmla="*/ 91 h 397"/>
                <a:gd name="T68" fmla="*/ 281 w 429"/>
                <a:gd name="T69" fmla="*/ 1 h 397"/>
                <a:gd name="T70" fmla="*/ 281 w 429"/>
                <a:gd name="T71" fmla="*/ 1 h 397"/>
                <a:gd name="T72" fmla="*/ 289 w 429"/>
                <a:gd name="T73" fmla="*/ 4 h 397"/>
                <a:gd name="T74" fmla="*/ 425 w 429"/>
                <a:gd name="T75" fmla="*/ 144 h 397"/>
                <a:gd name="T76" fmla="*/ 425 w 429"/>
                <a:gd name="T77" fmla="*/ 144 h 397"/>
                <a:gd name="T78" fmla="*/ 426 w 429"/>
                <a:gd name="T79" fmla="*/ 155 h 397"/>
                <a:gd name="T80" fmla="*/ 426 w 429"/>
                <a:gd name="T81" fmla="*/ 155 h 397"/>
                <a:gd name="T82" fmla="*/ 132 w 429"/>
                <a:gd name="T83" fmla="*/ 396 h 397"/>
                <a:gd name="T84" fmla="*/ 132 w 429"/>
                <a:gd name="T85" fmla="*/ 396 h 397"/>
                <a:gd name="T86" fmla="*/ 120 w 429"/>
                <a:gd name="T87" fmla="*/ 396 h 3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429" h="397">
                  <a:moveTo>
                    <a:pt x="167" y="141"/>
                  </a:moveTo>
                  <a:lnTo>
                    <a:pt x="167" y="141"/>
                  </a:lnTo>
                  <a:cubicBezTo>
                    <a:pt x="171" y="141"/>
                    <a:pt x="174" y="143"/>
                    <a:pt x="175" y="147"/>
                  </a:cubicBezTo>
                  <a:lnTo>
                    <a:pt x="175" y="147"/>
                  </a:lnTo>
                  <a:cubicBezTo>
                    <a:pt x="177" y="150"/>
                    <a:pt x="176" y="155"/>
                    <a:pt x="173" y="158"/>
                  </a:cubicBezTo>
                  <a:lnTo>
                    <a:pt x="173" y="158"/>
                  </a:lnTo>
                  <a:cubicBezTo>
                    <a:pt x="129" y="197"/>
                    <a:pt x="23" y="309"/>
                    <a:pt x="64" y="356"/>
                  </a:cubicBezTo>
                  <a:lnTo>
                    <a:pt x="64" y="356"/>
                  </a:lnTo>
                  <a:cubicBezTo>
                    <a:pt x="77" y="372"/>
                    <a:pt x="101" y="380"/>
                    <a:pt x="130" y="377"/>
                  </a:cubicBezTo>
                  <a:lnTo>
                    <a:pt x="130" y="377"/>
                  </a:lnTo>
                  <a:cubicBezTo>
                    <a:pt x="197" y="372"/>
                    <a:pt x="310" y="309"/>
                    <a:pt x="407" y="151"/>
                  </a:cubicBezTo>
                  <a:lnTo>
                    <a:pt x="280" y="20"/>
                  </a:lnTo>
                  <a:lnTo>
                    <a:pt x="280" y="20"/>
                  </a:lnTo>
                  <a:cubicBezTo>
                    <a:pt x="190" y="42"/>
                    <a:pt x="129" y="71"/>
                    <a:pt x="112" y="100"/>
                  </a:cubicBezTo>
                  <a:lnTo>
                    <a:pt x="112" y="100"/>
                  </a:lnTo>
                  <a:cubicBezTo>
                    <a:pt x="109" y="107"/>
                    <a:pt x="108" y="114"/>
                    <a:pt x="111" y="121"/>
                  </a:cubicBezTo>
                  <a:lnTo>
                    <a:pt x="111" y="121"/>
                  </a:lnTo>
                  <a:cubicBezTo>
                    <a:pt x="114" y="130"/>
                    <a:pt x="120" y="136"/>
                    <a:pt x="128" y="139"/>
                  </a:cubicBezTo>
                  <a:lnTo>
                    <a:pt x="128" y="139"/>
                  </a:lnTo>
                  <a:cubicBezTo>
                    <a:pt x="139" y="144"/>
                    <a:pt x="151" y="144"/>
                    <a:pt x="165" y="141"/>
                  </a:cubicBezTo>
                  <a:lnTo>
                    <a:pt x="165" y="141"/>
                  </a:lnTo>
                  <a:cubicBezTo>
                    <a:pt x="166" y="141"/>
                    <a:pt x="166" y="141"/>
                    <a:pt x="167" y="141"/>
                  </a:cubicBezTo>
                  <a:close/>
                  <a:moveTo>
                    <a:pt x="120" y="396"/>
                  </a:moveTo>
                  <a:lnTo>
                    <a:pt x="120" y="396"/>
                  </a:lnTo>
                  <a:cubicBezTo>
                    <a:pt x="90" y="396"/>
                    <a:pt x="65" y="386"/>
                    <a:pt x="50" y="368"/>
                  </a:cubicBezTo>
                  <a:lnTo>
                    <a:pt x="50" y="368"/>
                  </a:lnTo>
                  <a:cubicBezTo>
                    <a:pt x="0" y="310"/>
                    <a:pt x="98" y="205"/>
                    <a:pt x="142" y="161"/>
                  </a:cubicBezTo>
                  <a:lnTo>
                    <a:pt x="142" y="161"/>
                  </a:lnTo>
                  <a:cubicBezTo>
                    <a:pt x="134" y="161"/>
                    <a:pt x="128" y="159"/>
                    <a:pt x="121" y="156"/>
                  </a:cubicBezTo>
                  <a:lnTo>
                    <a:pt x="121" y="156"/>
                  </a:lnTo>
                  <a:cubicBezTo>
                    <a:pt x="108" y="151"/>
                    <a:pt x="98" y="141"/>
                    <a:pt x="93" y="128"/>
                  </a:cubicBezTo>
                  <a:lnTo>
                    <a:pt x="93" y="128"/>
                  </a:lnTo>
                  <a:cubicBezTo>
                    <a:pt x="89" y="115"/>
                    <a:pt x="90" y="103"/>
                    <a:pt x="97" y="91"/>
                  </a:cubicBezTo>
                  <a:lnTo>
                    <a:pt x="97" y="91"/>
                  </a:lnTo>
                  <a:cubicBezTo>
                    <a:pt x="122" y="45"/>
                    <a:pt x="223" y="15"/>
                    <a:pt x="281" y="1"/>
                  </a:cubicBezTo>
                  <a:lnTo>
                    <a:pt x="281" y="1"/>
                  </a:lnTo>
                  <a:cubicBezTo>
                    <a:pt x="284" y="0"/>
                    <a:pt x="287" y="1"/>
                    <a:pt x="289" y="4"/>
                  </a:cubicBezTo>
                  <a:lnTo>
                    <a:pt x="425" y="144"/>
                  </a:lnTo>
                  <a:lnTo>
                    <a:pt x="425" y="144"/>
                  </a:lnTo>
                  <a:cubicBezTo>
                    <a:pt x="427" y="147"/>
                    <a:pt x="428" y="151"/>
                    <a:pt x="426" y="155"/>
                  </a:cubicBezTo>
                  <a:lnTo>
                    <a:pt x="426" y="155"/>
                  </a:lnTo>
                  <a:cubicBezTo>
                    <a:pt x="325" y="323"/>
                    <a:pt x="207" y="389"/>
                    <a:pt x="132" y="396"/>
                  </a:cubicBezTo>
                  <a:lnTo>
                    <a:pt x="132" y="396"/>
                  </a:lnTo>
                  <a:cubicBezTo>
                    <a:pt x="128" y="396"/>
                    <a:pt x="123" y="396"/>
                    <a:pt x="120" y="39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60" name="Freeform 158">
              <a:extLst>
                <a:ext uri="{FF2B5EF4-FFF2-40B4-BE49-F238E27FC236}">
                  <a16:creationId xmlns:a16="http://schemas.microsoft.com/office/drawing/2014/main" id="{22A9DA9F-4ACF-467B-8DFA-66E1B569FB4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738405" y="6875050"/>
              <a:ext cx="417463" cy="1191965"/>
            </a:xfrm>
            <a:custGeom>
              <a:avLst/>
              <a:gdLst>
                <a:gd name="T0" fmla="*/ 335 w 336"/>
                <a:gd name="T1" fmla="*/ 82 h 956"/>
                <a:gd name="T2" fmla="*/ 335 w 336"/>
                <a:gd name="T3" fmla="*/ 82 h 956"/>
                <a:gd name="T4" fmla="*/ 221 w 336"/>
                <a:gd name="T5" fmla="*/ 255 h 956"/>
                <a:gd name="T6" fmla="*/ 221 w 336"/>
                <a:gd name="T7" fmla="*/ 255 h 956"/>
                <a:gd name="T8" fmla="*/ 184 w 336"/>
                <a:gd name="T9" fmla="*/ 955 h 956"/>
                <a:gd name="T10" fmla="*/ 0 w 336"/>
                <a:gd name="T11" fmla="*/ 955 h 956"/>
                <a:gd name="T12" fmla="*/ 0 w 336"/>
                <a:gd name="T13" fmla="*/ 955 h 956"/>
                <a:gd name="T14" fmla="*/ 18 w 336"/>
                <a:gd name="T15" fmla="*/ 639 h 956"/>
                <a:gd name="T16" fmla="*/ 18 w 336"/>
                <a:gd name="T17" fmla="*/ 639 h 956"/>
                <a:gd name="T18" fmla="*/ 128 w 336"/>
                <a:gd name="T19" fmla="*/ 135 h 956"/>
                <a:gd name="T20" fmla="*/ 128 w 336"/>
                <a:gd name="T21" fmla="*/ 135 h 956"/>
                <a:gd name="T22" fmla="*/ 335 w 336"/>
                <a:gd name="T23" fmla="*/ 82 h 9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36" h="956">
                  <a:moveTo>
                    <a:pt x="335" y="82"/>
                  </a:moveTo>
                  <a:lnTo>
                    <a:pt x="335" y="82"/>
                  </a:lnTo>
                  <a:cubicBezTo>
                    <a:pt x="330" y="80"/>
                    <a:pt x="248" y="58"/>
                    <a:pt x="221" y="255"/>
                  </a:cubicBezTo>
                  <a:lnTo>
                    <a:pt x="221" y="255"/>
                  </a:lnTo>
                  <a:cubicBezTo>
                    <a:pt x="193" y="457"/>
                    <a:pt x="184" y="955"/>
                    <a:pt x="184" y="955"/>
                  </a:cubicBezTo>
                  <a:lnTo>
                    <a:pt x="0" y="955"/>
                  </a:lnTo>
                  <a:lnTo>
                    <a:pt x="0" y="955"/>
                  </a:lnTo>
                  <a:cubicBezTo>
                    <a:pt x="0" y="955"/>
                    <a:pt x="4" y="809"/>
                    <a:pt x="18" y="639"/>
                  </a:cubicBezTo>
                  <a:lnTo>
                    <a:pt x="18" y="639"/>
                  </a:lnTo>
                  <a:cubicBezTo>
                    <a:pt x="36" y="441"/>
                    <a:pt x="69" y="210"/>
                    <a:pt x="128" y="135"/>
                  </a:cubicBezTo>
                  <a:lnTo>
                    <a:pt x="128" y="135"/>
                  </a:lnTo>
                  <a:cubicBezTo>
                    <a:pt x="236" y="0"/>
                    <a:pt x="330" y="78"/>
                    <a:pt x="335" y="8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</p:grpSp>
      <p:sp>
        <p:nvSpPr>
          <p:cNvPr id="162" name="Freeform 161">
            <a:extLst>
              <a:ext uri="{FF2B5EF4-FFF2-40B4-BE49-F238E27FC236}">
                <a16:creationId xmlns:a16="http://schemas.microsoft.com/office/drawing/2014/main" id="{69F4628A-C242-2A4C-B5CB-F8B4F0BF0A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43677" y="3858174"/>
            <a:ext cx="631670" cy="867892"/>
          </a:xfrm>
          <a:custGeom>
            <a:avLst/>
            <a:gdLst>
              <a:gd name="connsiteX0" fmla="*/ 454863 w 631670"/>
              <a:gd name="connsiteY0" fmla="*/ 347188 h 867892"/>
              <a:gd name="connsiteX1" fmla="*/ 369472 w 631670"/>
              <a:gd name="connsiteY1" fmla="*/ 365832 h 867892"/>
              <a:gd name="connsiteX2" fmla="*/ 222205 w 631670"/>
              <a:gd name="connsiteY2" fmla="*/ 430464 h 867892"/>
              <a:gd name="connsiteX3" fmla="*/ 222205 w 631670"/>
              <a:gd name="connsiteY3" fmla="*/ 431707 h 867892"/>
              <a:gd name="connsiteX4" fmla="*/ 223442 w 631670"/>
              <a:gd name="connsiteY4" fmla="*/ 548542 h 867892"/>
              <a:gd name="connsiteX5" fmla="*/ 373185 w 631670"/>
              <a:gd name="connsiteY5" fmla="*/ 404362 h 867892"/>
              <a:gd name="connsiteX6" fmla="*/ 388036 w 631670"/>
              <a:gd name="connsiteY6" fmla="*/ 409334 h 867892"/>
              <a:gd name="connsiteX7" fmla="*/ 383085 w 631670"/>
              <a:gd name="connsiteY7" fmla="*/ 424249 h 867892"/>
              <a:gd name="connsiteX8" fmla="*/ 240768 w 631670"/>
              <a:gd name="connsiteY8" fmla="*/ 565943 h 867892"/>
              <a:gd name="connsiteX9" fmla="*/ 242005 w 631670"/>
              <a:gd name="connsiteY9" fmla="*/ 567186 h 867892"/>
              <a:gd name="connsiteX10" fmla="*/ 375660 w 631670"/>
              <a:gd name="connsiteY10" fmla="*/ 547299 h 867892"/>
              <a:gd name="connsiteX11" fmla="*/ 454863 w 631670"/>
              <a:gd name="connsiteY11" fmla="*/ 347188 h 867892"/>
              <a:gd name="connsiteX12" fmla="*/ 454863 w 631670"/>
              <a:gd name="connsiteY12" fmla="*/ 322329 h 867892"/>
              <a:gd name="connsiteX13" fmla="*/ 473426 w 631670"/>
              <a:gd name="connsiteY13" fmla="*/ 323572 h 867892"/>
              <a:gd name="connsiteX14" fmla="*/ 479614 w 631670"/>
              <a:gd name="connsiteY14" fmla="*/ 339730 h 867892"/>
              <a:gd name="connsiteX15" fmla="*/ 392986 w 631670"/>
              <a:gd name="connsiteY15" fmla="*/ 560971 h 867892"/>
              <a:gd name="connsiteX16" fmla="*/ 298932 w 631670"/>
              <a:gd name="connsiteY16" fmla="*/ 608202 h 867892"/>
              <a:gd name="connsiteX17" fmla="*/ 233342 w 631670"/>
              <a:gd name="connsiteY17" fmla="*/ 588315 h 867892"/>
              <a:gd name="connsiteX18" fmla="*/ 228392 w 631670"/>
              <a:gd name="connsiteY18" fmla="*/ 645490 h 867892"/>
              <a:gd name="connsiteX19" fmla="*/ 218492 w 631670"/>
              <a:gd name="connsiteY19" fmla="*/ 659162 h 867892"/>
              <a:gd name="connsiteX20" fmla="*/ 217254 w 631670"/>
              <a:gd name="connsiteY20" fmla="*/ 659162 h 867892"/>
              <a:gd name="connsiteX21" fmla="*/ 206116 w 631670"/>
              <a:gd name="connsiteY21" fmla="*/ 649219 h 867892"/>
              <a:gd name="connsiteX22" fmla="*/ 214779 w 631670"/>
              <a:gd name="connsiteY22" fmla="*/ 573400 h 867892"/>
              <a:gd name="connsiteX23" fmla="*/ 203641 w 631670"/>
              <a:gd name="connsiteY23" fmla="*/ 418034 h 867892"/>
              <a:gd name="connsiteX24" fmla="*/ 368235 w 631670"/>
              <a:gd name="connsiteY24" fmla="*/ 344702 h 867892"/>
              <a:gd name="connsiteX25" fmla="*/ 454863 w 631670"/>
              <a:gd name="connsiteY25" fmla="*/ 322329 h 867892"/>
              <a:gd name="connsiteX26" fmla="*/ 557935 w 631670"/>
              <a:gd name="connsiteY26" fmla="*/ 208980 h 867892"/>
              <a:gd name="connsiteX27" fmla="*/ 581600 w 631670"/>
              <a:gd name="connsiteY27" fmla="*/ 328556 h 867892"/>
              <a:gd name="connsiteX28" fmla="*/ 571636 w 631670"/>
              <a:gd name="connsiteY28" fmla="*/ 382116 h 867892"/>
              <a:gd name="connsiteX29" fmla="*/ 325029 w 631670"/>
              <a:gd name="connsiteY29" fmla="*/ 811841 h 867892"/>
              <a:gd name="connsiteX30" fmla="*/ 428405 w 631670"/>
              <a:gd name="connsiteY30" fmla="*/ 845471 h 867892"/>
              <a:gd name="connsiteX31" fmla="*/ 444596 w 631670"/>
              <a:gd name="connsiteY31" fmla="*/ 844226 h 867892"/>
              <a:gd name="connsiteX32" fmla="*/ 454560 w 631670"/>
              <a:gd name="connsiteY32" fmla="*/ 831770 h 867892"/>
              <a:gd name="connsiteX33" fmla="*/ 606509 w 631670"/>
              <a:gd name="connsiteY33" fmla="*/ 358450 h 867892"/>
              <a:gd name="connsiteX34" fmla="*/ 605264 w 631670"/>
              <a:gd name="connsiteY34" fmla="*/ 318591 h 867892"/>
              <a:gd name="connsiteX35" fmla="*/ 503134 w 631670"/>
              <a:gd name="connsiteY35" fmla="*/ 118053 h 867892"/>
              <a:gd name="connsiteX36" fmla="*/ 498152 w 631670"/>
              <a:gd name="connsiteY36" fmla="*/ 119298 h 867892"/>
              <a:gd name="connsiteX37" fmla="*/ 444596 w 631670"/>
              <a:gd name="connsiteY37" fmla="*/ 137982 h 867892"/>
              <a:gd name="connsiteX38" fmla="*/ 470751 w 631670"/>
              <a:gd name="connsiteY38" fmla="*/ 170367 h 867892"/>
              <a:gd name="connsiteX39" fmla="*/ 471997 w 631670"/>
              <a:gd name="connsiteY39" fmla="*/ 167876 h 867892"/>
              <a:gd name="connsiteX40" fmla="*/ 486943 w 631670"/>
              <a:gd name="connsiteY40" fmla="*/ 164139 h 867892"/>
              <a:gd name="connsiteX41" fmla="*/ 490679 w 631670"/>
              <a:gd name="connsiteY41" fmla="*/ 179086 h 867892"/>
              <a:gd name="connsiteX42" fmla="*/ 478224 w 631670"/>
              <a:gd name="connsiteY42" fmla="*/ 201507 h 867892"/>
              <a:gd name="connsiteX43" fmla="*/ 468260 w 631670"/>
              <a:gd name="connsiteY43" fmla="*/ 207734 h 867892"/>
              <a:gd name="connsiteX44" fmla="*/ 462033 w 631670"/>
              <a:gd name="connsiteY44" fmla="*/ 206489 h 867892"/>
              <a:gd name="connsiteX45" fmla="*/ 458296 w 631670"/>
              <a:gd name="connsiteY45" fmla="*/ 190296 h 867892"/>
              <a:gd name="connsiteX46" fmla="*/ 458296 w 631670"/>
              <a:gd name="connsiteY46" fmla="*/ 189051 h 867892"/>
              <a:gd name="connsiteX47" fmla="*/ 423423 w 631670"/>
              <a:gd name="connsiteY47" fmla="*/ 145456 h 867892"/>
              <a:gd name="connsiteX48" fmla="*/ 305101 w 631670"/>
              <a:gd name="connsiteY48" fmla="*/ 185314 h 867892"/>
              <a:gd name="connsiteX49" fmla="*/ 273964 w 631670"/>
              <a:gd name="connsiteY49" fmla="*/ 210226 h 867892"/>
              <a:gd name="connsiteX50" fmla="*/ 24866 w 631670"/>
              <a:gd name="connsiteY50" fmla="*/ 642442 h 867892"/>
              <a:gd name="connsiteX51" fmla="*/ 23621 w 631670"/>
              <a:gd name="connsiteY51" fmla="*/ 657389 h 867892"/>
              <a:gd name="connsiteX52" fmla="*/ 32339 w 631670"/>
              <a:gd name="connsiteY52" fmla="*/ 669845 h 867892"/>
              <a:gd name="connsiteX53" fmla="*/ 276455 w 631670"/>
              <a:gd name="connsiteY53" fmla="*/ 809349 h 867892"/>
              <a:gd name="connsiteX54" fmla="*/ 291401 w 631670"/>
              <a:gd name="connsiteY54" fmla="*/ 811841 h 867892"/>
              <a:gd name="connsiteX55" fmla="*/ 303856 w 631670"/>
              <a:gd name="connsiteY55" fmla="*/ 803122 h 867892"/>
              <a:gd name="connsiteX56" fmla="*/ 551708 w 631670"/>
              <a:gd name="connsiteY56" fmla="*/ 370906 h 867892"/>
              <a:gd name="connsiteX57" fmla="*/ 559181 w 631670"/>
              <a:gd name="connsiteY57" fmla="*/ 332293 h 867892"/>
              <a:gd name="connsiteX58" fmla="*/ 519325 w 631670"/>
              <a:gd name="connsiteY58" fmla="*/ 131754 h 867892"/>
              <a:gd name="connsiteX59" fmla="*/ 513098 w 631670"/>
              <a:gd name="connsiteY59" fmla="*/ 121790 h 867892"/>
              <a:gd name="connsiteX60" fmla="*/ 510607 w 631670"/>
              <a:gd name="connsiteY60" fmla="*/ 121790 h 867892"/>
              <a:gd name="connsiteX61" fmla="*/ 511852 w 631670"/>
              <a:gd name="connsiteY61" fmla="*/ 120544 h 867892"/>
              <a:gd name="connsiteX62" fmla="*/ 503134 w 631670"/>
              <a:gd name="connsiteY62" fmla="*/ 118053 h 867892"/>
              <a:gd name="connsiteX63" fmla="*/ 531527 w 631670"/>
              <a:gd name="connsiteY63" fmla="*/ 23136 h 867892"/>
              <a:gd name="connsiteX64" fmla="*/ 448332 w 631670"/>
              <a:gd name="connsiteY64" fmla="*/ 63247 h 867892"/>
              <a:gd name="connsiteX65" fmla="*/ 438368 w 631670"/>
              <a:gd name="connsiteY65" fmla="*/ 116807 h 867892"/>
              <a:gd name="connsiteX66" fmla="*/ 490679 w 631670"/>
              <a:gd name="connsiteY66" fmla="*/ 98124 h 867892"/>
              <a:gd name="connsiteX67" fmla="*/ 521816 w 631670"/>
              <a:gd name="connsiteY67" fmla="*/ 100615 h 867892"/>
              <a:gd name="connsiteX68" fmla="*/ 544235 w 631670"/>
              <a:gd name="connsiteY68" fmla="*/ 123035 h 867892"/>
              <a:gd name="connsiteX69" fmla="*/ 565408 w 631670"/>
              <a:gd name="connsiteY69" fmla="*/ 174104 h 867892"/>
              <a:gd name="connsiteX70" fmla="*/ 591564 w 631670"/>
              <a:gd name="connsiteY70" fmla="*/ 146701 h 867892"/>
              <a:gd name="connsiteX71" fmla="*/ 562917 w 631670"/>
              <a:gd name="connsiteY71" fmla="*/ 33353 h 867892"/>
              <a:gd name="connsiteX72" fmla="*/ 531527 w 631670"/>
              <a:gd name="connsiteY72" fmla="*/ 23136 h 867892"/>
              <a:gd name="connsiteX73" fmla="*/ 533512 w 631670"/>
              <a:gd name="connsiteY73" fmla="*/ 891 h 867892"/>
              <a:gd name="connsiteX74" fmla="*/ 572881 w 631670"/>
              <a:gd name="connsiteY74" fmla="*/ 14670 h 867892"/>
              <a:gd name="connsiteX75" fmla="*/ 611491 w 631670"/>
              <a:gd name="connsiteY75" fmla="*/ 157911 h 867892"/>
              <a:gd name="connsiteX76" fmla="*/ 575372 w 631670"/>
              <a:gd name="connsiteY76" fmla="*/ 194033 h 867892"/>
              <a:gd name="connsiteX77" fmla="*/ 625192 w 631670"/>
              <a:gd name="connsiteY77" fmla="*/ 309872 h 867892"/>
              <a:gd name="connsiteX78" fmla="*/ 627683 w 631670"/>
              <a:gd name="connsiteY78" fmla="*/ 364678 h 867892"/>
              <a:gd name="connsiteX79" fmla="*/ 475733 w 631670"/>
              <a:gd name="connsiteY79" fmla="*/ 839243 h 867892"/>
              <a:gd name="connsiteX80" fmla="*/ 454560 w 631670"/>
              <a:gd name="connsiteY80" fmla="*/ 862909 h 867892"/>
              <a:gd name="connsiteX81" fmla="*/ 434632 w 631670"/>
              <a:gd name="connsiteY81" fmla="*/ 867892 h 867892"/>
              <a:gd name="connsiteX82" fmla="*/ 420932 w 631670"/>
              <a:gd name="connsiteY82" fmla="*/ 865400 h 867892"/>
              <a:gd name="connsiteX83" fmla="*/ 307592 w 631670"/>
              <a:gd name="connsiteY83" fmla="*/ 829279 h 867892"/>
              <a:gd name="connsiteX84" fmla="*/ 297628 w 631670"/>
              <a:gd name="connsiteY84" fmla="*/ 833015 h 867892"/>
              <a:gd name="connsiteX85" fmla="*/ 285173 w 631670"/>
              <a:gd name="connsiteY85" fmla="*/ 834261 h 867892"/>
              <a:gd name="connsiteX86" fmla="*/ 264000 w 631670"/>
              <a:gd name="connsiteY86" fmla="*/ 829279 h 867892"/>
              <a:gd name="connsiteX87" fmla="*/ 21130 w 631670"/>
              <a:gd name="connsiteY87" fmla="*/ 689774 h 867892"/>
              <a:gd name="connsiteX88" fmla="*/ 1202 w 631670"/>
              <a:gd name="connsiteY88" fmla="*/ 663617 h 867892"/>
              <a:gd name="connsiteX89" fmla="*/ 6184 w 631670"/>
              <a:gd name="connsiteY89" fmla="*/ 631232 h 867892"/>
              <a:gd name="connsiteX90" fmla="*/ 254036 w 631670"/>
              <a:gd name="connsiteY90" fmla="*/ 199015 h 867892"/>
              <a:gd name="connsiteX91" fmla="*/ 297628 w 631670"/>
              <a:gd name="connsiteY91" fmla="*/ 164139 h 867892"/>
              <a:gd name="connsiteX92" fmla="*/ 417195 w 631670"/>
              <a:gd name="connsiteY92" fmla="*/ 124281 h 867892"/>
              <a:gd name="connsiteX93" fmla="*/ 429650 w 631670"/>
              <a:gd name="connsiteY93" fmla="*/ 52037 h 867892"/>
              <a:gd name="connsiteX94" fmla="*/ 533512 w 631670"/>
              <a:gd name="connsiteY94" fmla="*/ 891 h 8678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</a:cxnLst>
            <a:rect l="l" t="t" r="r" b="b"/>
            <a:pathLst>
              <a:path w="631670" h="867892">
                <a:moveTo>
                  <a:pt x="454863" y="347188"/>
                </a:moveTo>
                <a:cubicBezTo>
                  <a:pt x="430112" y="358374"/>
                  <a:pt x="404124" y="363346"/>
                  <a:pt x="369472" y="365832"/>
                </a:cubicBezTo>
                <a:cubicBezTo>
                  <a:pt x="255618" y="373289"/>
                  <a:pt x="222205" y="430464"/>
                  <a:pt x="222205" y="430464"/>
                </a:cubicBezTo>
                <a:lnTo>
                  <a:pt x="222205" y="431707"/>
                </a:lnTo>
                <a:cubicBezTo>
                  <a:pt x="194979" y="467752"/>
                  <a:pt x="196216" y="516226"/>
                  <a:pt x="223442" y="548542"/>
                </a:cubicBezTo>
                <a:cubicBezTo>
                  <a:pt x="244480" y="503796"/>
                  <a:pt x="286557" y="449108"/>
                  <a:pt x="373185" y="404362"/>
                </a:cubicBezTo>
                <a:cubicBezTo>
                  <a:pt x="378135" y="401876"/>
                  <a:pt x="385561" y="404362"/>
                  <a:pt x="388036" y="409334"/>
                </a:cubicBezTo>
                <a:cubicBezTo>
                  <a:pt x="390511" y="415549"/>
                  <a:pt x="389273" y="421763"/>
                  <a:pt x="383085" y="424249"/>
                </a:cubicBezTo>
                <a:cubicBezTo>
                  <a:pt x="296457" y="468994"/>
                  <a:pt x="258093" y="522440"/>
                  <a:pt x="240768" y="565943"/>
                </a:cubicBezTo>
                <a:cubicBezTo>
                  <a:pt x="240768" y="565943"/>
                  <a:pt x="240768" y="565943"/>
                  <a:pt x="242005" y="567186"/>
                </a:cubicBezTo>
                <a:cubicBezTo>
                  <a:pt x="284082" y="598259"/>
                  <a:pt x="343484" y="589558"/>
                  <a:pt x="375660" y="547299"/>
                </a:cubicBezTo>
                <a:cubicBezTo>
                  <a:pt x="420212" y="492610"/>
                  <a:pt x="446200" y="391933"/>
                  <a:pt x="454863" y="347188"/>
                </a:cubicBezTo>
                <a:close/>
                <a:moveTo>
                  <a:pt x="454863" y="322329"/>
                </a:moveTo>
                <a:cubicBezTo>
                  <a:pt x="461051" y="319843"/>
                  <a:pt x="468476" y="319843"/>
                  <a:pt x="473426" y="323572"/>
                </a:cubicBezTo>
                <a:cubicBezTo>
                  <a:pt x="478377" y="327301"/>
                  <a:pt x="480852" y="333515"/>
                  <a:pt x="479614" y="339730"/>
                </a:cubicBezTo>
                <a:cubicBezTo>
                  <a:pt x="470951" y="384475"/>
                  <a:pt x="444963" y="498825"/>
                  <a:pt x="392986" y="560971"/>
                </a:cubicBezTo>
                <a:cubicBezTo>
                  <a:pt x="370710" y="592044"/>
                  <a:pt x="334821" y="608202"/>
                  <a:pt x="298932" y="608202"/>
                </a:cubicBezTo>
                <a:cubicBezTo>
                  <a:pt x="275419" y="608202"/>
                  <a:pt x="253143" y="601988"/>
                  <a:pt x="233342" y="588315"/>
                </a:cubicBezTo>
                <a:cubicBezTo>
                  <a:pt x="224680" y="620632"/>
                  <a:pt x="228392" y="643004"/>
                  <a:pt x="228392" y="645490"/>
                </a:cubicBezTo>
                <a:cubicBezTo>
                  <a:pt x="229630" y="651705"/>
                  <a:pt x="224680" y="657919"/>
                  <a:pt x="218492" y="659162"/>
                </a:cubicBezTo>
                <a:cubicBezTo>
                  <a:pt x="218492" y="659162"/>
                  <a:pt x="218492" y="659162"/>
                  <a:pt x="217254" y="659162"/>
                </a:cubicBezTo>
                <a:cubicBezTo>
                  <a:pt x="212304" y="659162"/>
                  <a:pt x="207354" y="655434"/>
                  <a:pt x="206116" y="649219"/>
                </a:cubicBezTo>
                <a:cubicBezTo>
                  <a:pt x="206116" y="646733"/>
                  <a:pt x="201166" y="615660"/>
                  <a:pt x="214779" y="573400"/>
                </a:cubicBezTo>
                <a:cubicBezTo>
                  <a:pt x="173940" y="532384"/>
                  <a:pt x="168990" y="466509"/>
                  <a:pt x="203641" y="418034"/>
                </a:cubicBezTo>
                <a:cubicBezTo>
                  <a:pt x="208592" y="410577"/>
                  <a:pt x="248193" y="350916"/>
                  <a:pt x="368235" y="344702"/>
                </a:cubicBezTo>
                <a:cubicBezTo>
                  <a:pt x="404124" y="342216"/>
                  <a:pt x="430112" y="334758"/>
                  <a:pt x="454863" y="322329"/>
                </a:cubicBezTo>
                <a:close/>
                <a:moveTo>
                  <a:pt x="557935" y="208980"/>
                </a:moveTo>
                <a:lnTo>
                  <a:pt x="581600" y="328556"/>
                </a:lnTo>
                <a:cubicBezTo>
                  <a:pt x="584091" y="345994"/>
                  <a:pt x="581600" y="365923"/>
                  <a:pt x="571636" y="382116"/>
                </a:cubicBezTo>
                <a:lnTo>
                  <a:pt x="325029" y="811841"/>
                </a:lnTo>
                <a:lnTo>
                  <a:pt x="428405" y="845471"/>
                </a:lnTo>
                <a:cubicBezTo>
                  <a:pt x="433387" y="846717"/>
                  <a:pt x="438368" y="846717"/>
                  <a:pt x="444596" y="844226"/>
                </a:cubicBezTo>
                <a:cubicBezTo>
                  <a:pt x="448332" y="841734"/>
                  <a:pt x="452069" y="836752"/>
                  <a:pt x="454560" y="831770"/>
                </a:cubicBezTo>
                <a:lnTo>
                  <a:pt x="606509" y="358450"/>
                </a:lnTo>
                <a:cubicBezTo>
                  <a:pt x="611491" y="344749"/>
                  <a:pt x="610246" y="331047"/>
                  <a:pt x="605264" y="318591"/>
                </a:cubicBezTo>
                <a:close/>
                <a:moveTo>
                  <a:pt x="503134" y="118053"/>
                </a:moveTo>
                <a:cubicBezTo>
                  <a:pt x="500643" y="118053"/>
                  <a:pt x="499397" y="119298"/>
                  <a:pt x="498152" y="119298"/>
                </a:cubicBezTo>
                <a:lnTo>
                  <a:pt x="444596" y="137982"/>
                </a:lnTo>
                <a:cubicBezTo>
                  <a:pt x="449578" y="150438"/>
                  <a:pt x="459542" y="161648"/>
                  <a:pt x="470751" y="170367"/>
                </a:cubicBezTo>
                <a:lnTo>
                  <a:pt x="471997" y="167876"/>
                </a:lnTo>
                <a:cubicBezTo>
                  <a:pt x="474488" y="162894"/>
                  <a:pt x="480715" y="161648"/>
                  <a:pt x="486943" y="164139"/>
                </a:cubicBezTo>
                <a:cubicBezTo>
                  <a:pt x="491925" y="167876"/>
                  <a:pt x="493170" y="174104"/>
                  <a:pt x="490679" y="179086"/>
                </a:cubicBezTo>
                <a:lnTo>
                  <a:pt x="478224" y="201507"/>
                </a:lnTo>
                <a:cubicBezTo>
                  <a:pt x="475733" y="205243"/>
                  <a:pt x="471997" y="207734"/>
                  <a:pt x="468260" y="207734"/>
                </a:cubicBezTo>
                <a:cubicBezTo>
                  <a:pt x="465769" y="207734"/>
                  <a:pt x="464524" y="206489"/>
                  <a:pt x="462033" y="206489"/>
                </a:cubicBezTo>
                <a:cubicBezTo>
                  <a:pt x="457051" y="202752"/>
                  <a:pt x="455805" y="196524"/>
                  <a:pt x="458296" y="190296"/>
                </a:cubicBezTo>
                <a:lnTo>
                  <a:pt x="458296" y="189051"/>
                </a:lnTo>
                <a:cubicBezTo>
                  <a:pt x="443350" y="179086"/>
                  <a:pt x="430896" y="162894"/>
                  <a:pt x="423423" y="145456"/>
                </a:cubicBezTo>
                <a:lnTo>
                  <a:pt x="305101" y="185314"/>
                </a:lnTo>
                <a:cubicBezTo>
                  <a:pt x="291401" y="190296"/>
                  <a:pt x="281437" y="199015"/>
                  <a:pt x="273964" y="210226"/>
                </a:cubicBezTo>
                <a:lnTo>
                  <a:pt x="24866" y="642442"/>
                </a:lnTo>
                <a:cubicBezTo>
                  <a:pt x="22375" y="646179"/>
                  <a:pt x="22375" y="652406"/>
                  <a:pt x="23621" y="657389"/>
                </a:cubicBezTo>
                <a:cubicBezTo>
                  <a:pt x="24866" y="662371"/>
                  <a:pt x="28603" y="667353"/>
                  <a:pt x="32339" y="669845"/>
                </a:cubicBezTo>
                <a:lnTo>
                  <a:pt x="276455" y="809349"/>
                </a:lnTo>
                <a:cubicBezTo>
                  <a:pt x="280191" y="813086"/>
                  <a:pt x="285173" y="813086"/>
                  <a:pt x="291401" y="811841"/>
                </a:cubicBezTo>
                <a:cubicBezTo>
                  <a:pt x="296383" y="810595"/>
                  <a:pt x="301365" y="806858"/>
                  <a:pt x="303856" y="803122"/>
                </a:cubicBezTo>
                <a:lnTo>
                  <a:pt x="551708" y="370906"/>
                </a:lnTo>
                <a:cubicBezTo>
                  <a:pt x="559181" y="359695"/>
                  <a:pt x="561672" y="345994"/>
                  <a:pt x="559181" y="332293"/>
                </a:cubicBezTo>
                <a:lnTo>
                  <a:pt x="519325" y="131754"/>
                </a:lnTo>
                <a:cubicBezTo>
                  <a:pt x="519325" y="128017"/>
                  <a:pt x="515589" y="124281"/>
                  <a:pt x="513098" y="121790"/>
                </a:cubicBezTo>
                <a:cubicBezTo>
                  <a:pt x="511852" y="121790"/>
                  <a:pt x="511852" y="121790"/>
                  <a:pt x="510607" y="121790"/>
                </a:cubicBezTo>
                <a:lnTo>
                  <a:pt x="511852" y="120544"/>
                </a:lnTo>
                <a:cubicBezTo>
                  <a:pt x="508116" y="119298"/>
                  <a:pt x="506870" y="118053"/>
                  <a:pt x="503134" y="118053"/>
                </a:cubicBezTo>
                <a:close/>
                <a:moveTo>
                  <a:pt x="531527" y="23136"/>
                </a:moveTo>
                <a:cubicBezTo>
                  <a:pt x="499242" y="19341"/>
                  <a:pt x="466081" y="34288"/>
                  <a:pt x="448332" y="63247"/>
                </a:cubicBezTo>
                <a:cubicBezTo>
                  <a:pt x="439614" y="79440"/>
                  <a:pt x="435877" y="98124"/>
                  <a:pt x="438368" y="116807"/>
                </a:cubicBezTo>
                <a:lnTo>
                  <a:pt x="490679" y="98124"/>
                </a:lnTo>
                <a:cubicBezTo>
                  <a:pt x="500643" y="95632"/>
                  <a:pt x="511852" y="95632"/>
                  <a:pt x="521816" y="100615"/>
                </a:cubicBezTo>
                <a:cubicBezTo>
                  <a:pt x="531780" y="104351"/>
                  <a:pt x="540499" y="111825"/>
                  <a:pt x="544235" y="123035"/>
                </a:cubicBezTo>
                <a:lnTo>
                  <a:pt x="565408" y="174104"/>
                </a:lnTo>
                <a:cubicBezTo>
                  <a:pt x="576618" y="166630"/>
                  <a:pt x="585336" y="157911"/>
                  <a:pt x="591564" y="146701"/>
                </a:cubicBezTo>
                <a:cubicBezTo>
                  <a:pt x="615228" y="106843"/>
                  <a:pt x="601528" y="55774"/>
                  <a:pt x="562917" y="33353"/>
                </a:cubicBezTo>
                <a:cubicBezTo>
                  <a:pt x="552953" y="27748"/>
                  <a:pt x="542289" y="24401"/>
                  <a:pt x="531527" y="23136"/>
                </a:cubicBezTo>
                <a:close/>
                <a:moveTo>
                  <a:pt x="533512" y="891"/>
                </a:moveTo>
                <a:cubicBezTo>
                  <a:pt x="547037" y="2681"/>
                  <a:pt x="560426" y="7196"/>
                  <a:pt x="572881" y="14670"/>
                </a:cubicBezTo>
                <a:cubicBezTo>
                  <a:pt x="622701" y="43318"/>
                  <a:pt x="640138" y="106843"/>
                  <a:pt x="611491" y="157911"/>
                </a:cubicBezTo>
                <a:cubicBezTo>
                  <a:pt x="602773" y="172858"/>
                  <a:pt x="590318" y="185314"/>
                  <a:pt x="575372" y="194033"/>
                </a:cubicBezTo>
                <a:lnTo>
                  <a:pt x="625192" y="309872"/>
                </a:lnTo>
                <a:cubicBezTo>
                  <a:pt x="632665" y="327310"/>
                  <a:pt x="633910" y="347240"/>
                  <a:pt x="627683" y="364678"/>
                </a:cubicBezTo>
                <a:lnTo>
                  <a:pt x="475733" y="839243"/>
                </a:lnTo>
                <a:cubicBezTo>
                  <a:pt x="471997" y="849208"/>
                  <a:pt x="464524" y="857927"/>
                  <a:pt x="454560" y="862909"/>
                </a:cubicBezTo>
                <a:cubicBezTo>
                  <a:pt x="448332" y="866646"/>
                  <a:pt x="440859" y="867892"/>
                  <a:pt x="434632" y="867892"/>
                </a:cubicBezTo>
                <a:cubicBezTo>
                  <a:pt x="429650" y="867892"/>
                  <a:pt x="425914" y="867892"/>
                  <a:pt x="420932" y="865400"/>
                </a:cubicBezTo>
                <a:lnTo>
                  <a:pt x="307592" y="829279"/>
                </a:lnTo>
                <a:cubicBezTo>
                  <a:pt x="303856" y="830524"/>
                  <a:pt x="301365" y="833015"/>
                  <a:pt x="297628" y="833015"/>
                </a:cubicBezTo>
                <a:cubicBezTo>
                  <a:pt x="292646" y="834261"/>
                  <a:pt x="288910" y="834261"/>
                  <a:pt x="285173" y="834261"/>
                </a:cubicBezTo>
                <a:cubicBezTo>
                  <a:pt x="278946" y="834261"/>
                  <a:pt x="271473" y="833015"/>
                  <a:pt x="264000" y="829279"/>
                </a:cubicBezTo>
                <a:lnTo>
                  <a:pt x="21130" y="689774"/>
                </a:lnTo>
                <a:cubicBezTo>
                  <a:pt x="11166" y="683546"/>
                  <a:pt x="4938" y="673581"/>
                  <a:pt x="1202" y="663617"/>
                </a:cubicBezTo>
                <a:cubicBezTo>
                  <a:pt x="-1289" y="652406"/>
                  <a:pt x="-44" y="639951"/>
                  <a:pt x="6184" y="631232"/>
                </a:cubicBezTo>
                <a:lnTo>
                  <a:pt x="254036" y="199015"/>
                </a:lnTo>
                <a:cubicBezTo>
                  <a:pt x="264000" y="182823"/>
                  <a:pt x="278946" y="170367"/>
                  <a:pt x="297628" y="164139"/>
                </a:cubicBezTo>
                <a:lnTo>
                  <a:pt x="417195" y="124281"/>
                </a:lnTo>
                <a:cubicBezTo>
                  <a:pt x="413459" y="98124"/>
                  <a:pt x="415950" y="74458"/>
                  <a:pt x="429650" y="52037"/>
                </a:cubicBezTo>
                <a:cubicBezTo>
                  <a:pt x="451135" y="14670"/>
                  <a:pt x="492936" y="-4481"/>
                  <a:pt x="533512" y="89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34" name="Line 232">
            <a:extLst>
              <a:ext uri="{FF2B5EF4-FFF2-40B4-BE49-F238E27FC236}">
                <a16:creationId xmlns:a16="http://schemas.microsoft.com/office/drawing/2014/main" id="{02F80B8A-1580-40AE-A085-C63F5D6F8804}"/>
              </a:ext>
            </a:extLst>
          </p:cNvPr>
          <p:cNvSpPr>
            <a:spLocks noChangeShapeType="1"/>
          </p:cNvSpPr>
          <p:nvPr/>
        </p:nvSpPr>
        <p:spPr bwMode="auto">
          <a:xfrm>
            <a:off x="2675061" y="3436473"/>
            <a:ext cx="0" cy="1713796"/>
          </a:xfrm>
          <a:prstGeom prst="line">
            <a:avLst/>
          </a:prstGeom>
          <a:noFill/>
          <a:ln w="12700" cap="flat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61" name="Freeform 160">
            <a:extLst>
              <a:ext uri="{FF2B5EF4-FFF2-40B4-BE49-F238E27FC236}">
                <a16:creationId xmlns:a16="http://schemas.microsoft.com/office/drawing/2014/main" id="{406F14A1-69B1-FC40-822A-685A1A421BC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1907" y="3892385"/>
            <a:ext cx="862833" cy="795235"/>
          </a:xfrm>
          <a:custGeom>
            <a:avLst/>
            <a:gdLst>
              <a:gd name="connsiteX0" fmla="*/ 570083 w 862833"/>
              <a:gd name="connsiteY0" fmla="*/ 441306 h 795235"/>
              <a:gd name="connsiteX1" fmla="*/ 544941 w 862833"/>
              <a:gd name="connsiteY1" fmla="*/ 448835 h 795235"/>
              <a:gd name="connsiteX2" fmla="*/ 509743 w 862833"/>
              <a:gd name="connsiteY2" fmla="*/ 472677 h 795235"/>
              <a:gd name="connsiteX3" fmla="*/ 502199 w 862833"/>
              <a:gd name="connsiteY3" fmla="*/ 486480 h 795235"/>
              <a:gd name="connsiteX4" fmla="*/ 502199 w 862833"/>
              <a:gd name="connsiteY4" fmla="*/ 510323 h 795235"/>
              <a:gd name="connsiteX5" fmla="*/ 513513 w 862833"/>
              <a:gd name="connsiteY5" fmla="*/ 521616 h 795235"/>
              <a:gd name="connsiteX6" fmla="*/ 541169 w 862833"/>
              <a:gd name="connsiteY6" fmla="*/ 521616 h 795235"/>
              <a:gd name="connsiteX7" fmla="*/ 568825 w 862833"/>
              <a:gd name="connsiteY7" fmla="*/ 532910 h 795235"/>
              <a:gd name="connsiteX8" fmla="*/ 573853 w 862833"/>
              <a:gd name="connsiteY8" fmla="*/ 536675 h 795235"/>
              <a:gd name="connsiteX9" fmla="*/ 583911 w 862833"/>
              <a:gd name="connsiteY9" fmla="*/ 565536 h 795235"/>
              <a:gd name="connsiteX10" fmla="*/ 583911 w 862833"/>
              <a:gd name="connsiteY10" fmla="*/ 679729 h 795235"/>
              <a:gd name="connsiteX11" fmla="*/ 590195 w 862833"/>
              <a:gd name="connsiteY11" fmla="*/ 684748 h 795235"/>
              <a:gd name="connsiteX12" fmla="*/ 602767 w 862833"/>
              <a:gd name="connsiteY12" fmla="*/ 684748 h 795235"/>
              <a:gd name="connsiteX13" fmla="*/ 614081 w 862833"/>
              <a:gd name="connsiteY13" fmla="*/ 679729 h 795235"/>
              <a:gd name="connsiteX14" fmla="*/ 699563 w 862833"/>
              <a:gd name="connsiteY14" fmla="*/ 580595 h 795235"/>
              <a:gd name="connsiteX15" fmla="*/ 708363 w 862833"/>
              <a:gd name="connsiteY15" fmla="*/ 556752 h 795235"/>
              <a:gd name="connsiteX16" fmla="*/ 708363 w 862833"/>
              <a:gd name="connsiteY16" fmla="*/ 515342 h 795235"/>
              <a:gd name="connsiteX17" fmla="*/ 693277 w 862833"/>
              <a:gd name="connsiteY17" fmla="*/ 486480 h 795235"/>
              <a:gd name="connsiteX18" fmla="*/ 644251 w 862833"/>
              <a:gd name="connsiteY18" fmla="*/ 448835 h 795235"/>
              <a:gd name="connsiteX19" fmla="*/ 617851 w 862833"/>
              <a:gd name="connsiteY19" fmla="*/ 441306 h 795235"/>
              <a:gd name="connsiteX20" fmla="*/ 570083 w 862833"/>
              <a:gd name="connsiteY20" fmla="*/ 417463 h 795235"/>
              <a:gd name="connsiteX21" fmla="*/ 617851 w 862833"/>
              <a:gd name="connsiteY21" fmla="*/ 417463 h 795235"/>
              <a:gd name="connsiteX22" fmla="*/ 658079 w 862833"/>
              <a:gd name="connsiteY22" fmla="*/ 431267 h 795235"/>
              <a:gd name="connsiteX23" fmla="*/ 707105 w 862833"/>
              <a:gd name="connsiteY23" fmla="*/ 467658 h 795235"/>
              <a:gd name="connsiteX24" fmla="*/ 730989 w 862833"/>
              <a:gd name="connsiteY24" fmla="*/ 515342 h 795235"/>
              <a:gd name="connsiteX25" fmla="*/ 730989 w 862833"/>
              <a:gd name="connsiteY25" fmla="*/ 556752 h 795235"/>
              <a:gd name="connsiteX26" fmla="*/ 715905 w 862833"/>
              <a:gd name="connsiteY26" fmla="*/ 595653 h 795235"/>
              <a:gd name="connsiteX27" fmla="*/ 631679 w 862833"/>
              <a:gd name="connsiteY27" fmla="*/ 693532 h 795235"/>
              <a:gd name="connsiteX28" fmla="*/ 602767 w 862833"/>
              <a:gd name="connsiteY28" fmla="*/ 707335 h 795235"/>
              <a:gd name="connsiteX29" fmla="*/ 590195 w 862833"/>
              <a:gd name="connsiteY29" fmla="*/ 707335 h 795235"/>
              <a:gd name="connsiteX30" fmla="*/ 562539 w 862833"/>
              <a:gd name="connsiteY30" fmla="*/ 679729 h 795235"/>
              <a:gd name="connsiteX31" fmla="*/ 562539 w 862833"/>
              <a:gd name="connsiteY31" fmla="*/ 565536 h 795235"/>
              <a:gd name="connsiteX32" fmla="*/ 557511 w 862833"/>
              <a:gd name="connsiteY32" fmla="*/ 552988 h 795235"/>
              <a:gd name="connsiteX33" fmla="*/ 553741 w 862833"/>
              <a:gd name="connsiteY33" fmla="*/ 549223 h 795235"/>
              <a:gd name="connsiteX34" fmla="*/ 541169 w 862833"/>
              <a:gd name="connsiteY34" fmla="*/ 544204 h 795235"/>
              <a:gd name="connsiteX35" fmla="*/ 513513 w 862833"/>
              <a:gd name="connsiteY35" fmla="*/ 544204 h 795235"/>
              <a:gd name="connsiteX36" fmla="*/ 479573 w 862833"/>
              <a:gd name="connsiteY36" fmla="*/ 510323 h 795235"/>
              <a:gd name="connsiteX37" fmla="*/ 479573 w 862833"/>
              <a:gd name="connsiteY37" fmla="*/ 486480 h 795235"/>
              <a:gd name="connsiteX38" fmla="*/ 497171 w 862833"/>
              <a:gd name="connsiteY38" fmla="*/ 452599 h 795235"/>
              <a:gd name="connsiteX39" fmla="*/ 532369 w 862833"/>
              <a:gd name="connsiteY39" fmla="*/ 428757 h 795235"/>
              <a:gd name="connsiteX40" fmla="*/ 570083 w 862833"/>
              <a:gd name="connsiteY40" fmla="*/ 417463 h 795235"/>
              <a:gd name="connsiteX41" fmla="*/ 111995 w 862833"/>
              <a:gd name="connsiteY41" fmla="*/ 359098 h 795235"/>
              <a:gd name="connsiteX42" fmla="*/ 89581 w 862833"/>
              <a:gd name="connsiteY42" fmla="*/ 366553 h 795235"/>
              <a:gd name="connsiteX43" fmla="*/ 88337 w 862833"/>
              <a:gd name="connsiteY43" fmla="*/ 396374 h 795235"/>
              <a:gd name="connsiteX44" fmla="*/ 124447 w 862833"/>
              <a:gd name="connsiteY44" fmla="*/ 556664 h 795235"/>
              <a:gd name="connsiteX45" fmla="*/ 124447 w 862833"/>
              <a:gd name="connsiteY45" fmla="*/ 462230 h 795235"/>
              <a:gd name="connsiteX46" fmla="*/ 111995 w 862833"/>
              <a:gd name="connsiteY46" fmla="*/ 359098 h 795235"/>
              <a:gd name="connsiteX47" fmla="*/ 27323 w 862833"/>
              <a:gd name="connsiteY47" fmla="*/ 212477 h 795235"/>
              <a:gd name="connsiteX48" fmla="*/ 24833 w 862833"/>
              <a:gd name="connsiteY48" fmla="*/ 243540 h 795235"/>
              <a:gd name="connsiteX49" fmla="*/ 28569 w 862833"/>
              <a:gd name="connsiteY49" fmla="*/ 319336 h 795235"/>
              <a:gd name="connsiteX50" fmla="*/ 64679 w 862833"/>
              <a:gd name="connsiteY50" fmla="*/ 344187 h 795235"/>
              <a:gd name="connsiteX51" fmla="*/ 103279 w 862833"/>
              <a:gd name="connsiteY51" fmla="*/ 337974 h 795235"/>
              <a:gd name="connsiteX52" fmla="*/ 59697 w 862833"/>
              <a:gd name="connsiteY52" fmla="*/ 275847 h 795235"/>
              <a:gd name="connsiteX53" fmla="*/ 59697 w 862833"/>
              <a:gd name="connsiteY53" fmla="*/ 260936 h 795235"/>
              <a:gd name="connsiteX54" fmla="*/ 74639 w 862833"/>
              <a:gd name="connsiteY54" fmla="*/ 260936 h 795235"/>
              <a:gd name="connsiteX55" fmla="*/ 120711 w 862833"/>
              <a:gd name="connsiteY55" fmla="*/ 321821 h 795235"/>
              <a:gd name="connsiteX56" fmla="*/ 130673 w 862833"/>
              <a:gd name="connsiteY56" fmla="*/ 300698 h 795235"/>
              <a:gd name="connsiteX57" fmla="*/ 121957 w 862833"/>
              <a:gd name="connsiteY57" fmla="*/ 258451 h 795235"/>
              <a:gd name="connsiteX58" fmla="*/ 52227 w 862833"/>
              <a:gd name="connsiteY58" fmla="*/ 222417 h 795235"/>
              <a:gd name="connsiteX59" fmla="*/ 27323 w 862833"/>
              <a:gd name="connsiteY59" fmla="*/ 212477 h 795235"/>
              <a:gd name="connsiteX60" fmla="*/ 759483 w 862833"/>
              <a:gd name="connsiteY60" fmla="*/ 165260 h 795235"/>
              <a:gd name="connsiteX61" fmla="*/ 733335 w 862833"/>
              <a:gd name="connsiteY61" fmla="*/ 205021 h 795235"/>
              <a:gd name="connsiteX62" fmla="*/ 724619 w 862833"/>
              <a:gd name="connsiteY62" fmla="*/ 209991 h 795235"/>
              <a:gd name="connsiteX63" fmla="*/ 648663 w 862833"/>
              <a:gd name="connsiteY63" fmla="*/ 209991 h 795235"/>
              <a:gd name="connsiteX64" fmla="*/ 606327 w 862833"/>
              <a:gd name="connsiteY64" fmla="*/ 227387 h 795235"/>
              <a:gd name="connsiteX65" fmla="*/ 596367 w 862833"/>
              <a:gd name="connsiteY65" fmla="*/ 238570 h 795235"/>
              <a:gd name="connsiteX66" fmla="*/ 580179 w 862833"/>
              <a:gd name="connsiteY66" fmla="*/ 244783 h 795235"/>
              <a:gd name="connsiteX67" fmla="*/ 561501 w 862833"/>
              <a:gd name="connsiteY67" fmla="*/ 244783 h 795235"/>
              <a:gd name="connsiteX68" fmla="*/ 525391 w 862833"/>
              <a:gd name="connsiteY68" fmla="*/ 280817 h 795235"/>
              <a:gd name="connsiteX69" fmla="*/ 525391 w 862833"/>
              <a:gd name="connsiteY69" fmla="*/ 299455 h 795235"/>
              <a:gd name="connsiteX70" fmla="*/ 554031 w 862833"/>
              <a:gd name="connsiteY70" fmla="*/ 326791 h 795235"/>
              <a:gd name="connsiteX71" fmla="*/ 595121 w 862833"/>
              <a:gd name="connsiteY71" fmla="*/ 326791 h 795235"/>
              <a:gd name="connsiteX72" fmla="*/ 615043 w 862833"/>
              <a:gd name="connsiteY72" fmla="*/ 334247 h 795235"/>
              <a:gd name="connsiteX73" fmla="*/ 651153 w 862833"/>
              <a:gd name="connsiteY73" fmla="*/ 361583 h 795235"/>
              <a:gd name="connsiteX74" fmla="*/ 678547 w 862833"/>
              <a:gd name="connsiteY74" fmla="*/ 361583 h 795235"/>
              <a:gd name="connsiteX75" fmla="*/ 688509 w 862833"/>
              <a:gd name="connsiteY75" fmla="*/ 357855 h 795235"/>
              <a:gd name="connsiteX76" fmla="*/ 707187 w 862833"/>
              <a:gd name="connsiteY76" fmla="*/ 339217 h 795235"/>
              <a:gd name="connsiteX77" fmla="*/ 715903 w 862833"/>
              <a:gd name="connsiteY77" fmla="*/ 335489 h 795235"/>
              <a:gd name="connsiteX78" fmla="*/ 750767 w 862833"/>
              <a:gd name="connsiteY78" fmla="*/ 335489 h 795235"/>
              <a:gd name="connsiteX79" fmla="*/ 773181 w 862833"/>
              <a:gd name="connsiteY79" fmla="*/ 351642 h 795235"/>
              <a:gd name="connsiteX80" fmla="*/ 773181 w 862833"/>
              <a:gd name="connsiteY80" fmla="*/ 352885 h 795235"/>
              <a:gd name="connsiteX81" fmla="*/ 783141 w 862833"/>
              <a:gd name="connsiteY81" fmla="*/ 395132 h 795235"/>
              <a:gd name="connsiteX82" fmla="*/ 790613 w 862833"/>
              <a:gd name="connsiteY82" fmla="*/ 400102 h 795235"/>
              <a:gd name="connsiteX83" fmla="*/ 840419 w 862833"/>
              <a:gd name="connsiteY83" fmla="*/ 400102 h 795235"/>
              <a:gd name="connsiteX84" fmla="*/ 840419 w 862833"/>
              <a:gd name="connsiteY84" fmla="*/ 398860 h 795235"/>
              <a:gd name="connsiteX85" fmla="*/ 840419 w 862833"/>
              <a:gd name="connsiteY85" fmla="*/ 397617 h 795235"/>
              <a:gd name="connsiteX86" fmla="*/ 759483 w 862833"/>
              <a:gd name="connsiteY86" fmla="*/ 165260 h 795235"/>
              <a:gd name="connsiteX87" fmla="*/ 418833 w 862833"/>
              <a:gd name="connsiteY87" fmla="*/ 140331 h 795235"/>
              <a:gd name="connsiteX88" fmla="*/ 250209 w 862833"/>
              <a:gd name="connsiteY88" fmla="*/ 180170 h 795235"/>
              <a:gd name="connsiteX89" fmla="*/ 192931 w 862833"/>
              <a:gd name="connsiteY89" fmla="*/ 274604 h 795235"/>
              <a:gd name="connsiteX90" fmla="*/ 201647 w 862833"/>
              <a:gd name="connsiteY90" fmla="*/ 319336 h 795235"/>
              <a:gd name="connsiteX91" fmla="*/ 398385 w 862833"/>
              <a:gd name="connsiteY91" fmla="*/ 191353 h 795235"/>
              <a:gd name="connsiteX92" fmla="*/ 412081 w 862833"/>
              <a:gd name="connsiteY92" fmla="*/ 196323 h 795235"/>
              <a:gd name="connsiteX93" fmla="*/ 405855 w 862833"/>
              <a:gd name="connsiteY93" fmla="*/ 211234 h 795235"/>
              <a:gd name="connsiteX94" fmla="*/ 215345 w 862833"/>
              <a:gd name="connsiteY94" fmla="*/ 336732 h 795235"/>
              <a:gd name="connsiteX95" fmla="*/ 388423 w 862833"/>
              <a:gd name="connsiteY95" fmla="*/ 334247 h 795235"/>
              <a:gd name="connsiteX96" fmla="*/ 470605 w 862833"/>
              <a:gd name="connsiteY96" fmla="*/ 197566 h 795235"/>
              <a:gd name="connsiteX97" fmla="*/ 485547 w 862833"/>
              <a:gd name="connsiteY97" fmla="*/ 154077 h 795235"/>
              <a:gd name="connsiteX98" fmla="*/ 484301 w 862833"/>
              <a:gd name="connsiteY98" fmla="*/ 150349 h 795235"/>
              <a:gd name="connsiteX99" fmla="*/ 478075 w 862833"/>
              <a:gd name="connsiteY99" fmla="*/ 146621 h 795235"/>
              <a:gd name="connsiteX100" fmla="*/ 418833 w 862833"/>
              <a:gd name="connsiteY100" fmla="*/ 140331 h 795235"/>
              <a:gd name="connsiteX101" fmla="*/ 439475 w 862833"/>
              <a:gd name="connsiteY101" fmla="*/ 22366 h 795235"/>
              <a:gd name="connsiteX102" fmla="*/ 427023 w 862833"/>
              <a:gd name="connsiteY102" fmla="*/ 23608 h 795235"/>
              <a:gd name="connsiteX103" fmla="*/ 415817 w 862833"/>
              <a:gd name="connsiteY103" fmla="*/ 26094 h 795235"/>
              <a:gd name="connsiteX104" fmla="*/ 414571 w 862833"/>
              <a:gd name="connsiteY104" fmla="*/ 26094 h 795235"/>
              <a:gd name="connsiteX105" fmla="*/ 403365 w 862833"/>
              <a:gd name="connsiteY105" fmla="*/ 27336 h 795235"/>
              <a:gd name="connsiteX106" fmla="*/ 400875 w 862833"/>
              <a:gd name="connsiteY106" fmla="*/ 27336 h 795235"/>
              <a:gd name="connsiteX107" fmla="*/ 390913 w 862833"/>
              <a:gd name="connsiteY107" fmla="*/ 29821 h 795235"/>
              <a:gd name="connsiteX108" fmla="*/ 387177 w 862833"/>
              <a:gd name="connsiteY108" fmla="*/ 29821 h 795235"/>
              <a:gd name="connsiteX109" fmla="*/ 379707 w 862833"/>
              <a:gd name="connsiteY109" fmla="*/ 32306 h 795235"/>
              <a:gd name="connsiteX110" fmla="*/ 374725 w 862833"/>
              <a:gd name="connsiteY110" fmla="*/ 33549 h 795235"/>
              <a:gd name="connsiteX111" fmla="*/ 367255 w 862833"/>
              <a:gd name="connsiteY111" fmla="*/ 34791 h 795235"/>
              <a:gd name="connsiteX112" fmla="*/ 361029 w 862833"/>
              <a:gd name="connsiteY112" fmla="*/ 36034 h 795235"/>
              <a:gd name="connsiteX113" fmla="*/ 356049 w 862833"/>
              <a:gd name="connsiteY113" fmla="*/ 38519 h 795235"/>
              <a:gd name="connsiteX114" fmla="*/ 348577 w 862833"/>
              <a:gd name="connsiteY114" fmla="*/ 39762 h 795235"/>
              <a:gd name="connsiteX115" fmla="*/ 343597 w 862833"/>
              <a:gd name="connsiteY115" fmla="*/ 42247 h 795235"/>
              <a:gd name="connsiteX116" fmla="*/ 336125 w 862833"/>
              <a:gd name="connsiteY116" fmla="*/ 44732 h 795235"/>
              <a:gd name="connsiteX117" fmla="*/ 332391 w 862833"/>
              <a:gd name="connsiteY117" fmla="*/ 45974 h 795235"/>
              <a:gd name="connsiteX118" fmla="*/ 323673 w 862833"/>
              <a:gd name="connsiteY118" fmla="*/ 48459 h 795235"/>
              <a:gd name="connsiteX119" fmla="*/ 319939 w 862833"/>
              <a:gd name="connsiteY119" fmla="*/ 52187 h 795235"/>
              <a:gd name="connsiteX120" fmla="*/ 312467 w 862833"/>
              <a:gd name="connsiteY120" fmla="*/ 54672 h 795235"/>
              <a:gd name="connsiteX121" fmla="*/ 307487 w 862833"/>
              <a:gd name="connsiteY121" fmla="*/ 57157 h 795235"/>
              <a:gd name="connsiteX122" fmla="*/ 301261 w 862833"/>
              <a:gd name="connsiteY122" fmla="*/ 59642 h 795235"/>
              <a:gd name="connsiteX123" fmla="*/ 295035 w 862833"/>
              <a:gd name="connsiteY123" fmla="*/ 62128 h 795235"/>
              <a:gd name="connsiteX124" fmla="*/ 291299 w 862833"/>
              <a:gd name="connsiteY124" fmla="*/ 64613 h 795235"/>
              <a:gd name="connsiteX125" fmla="*/ 282583 w 862833"/>
              <a:gd name="connsiteY125" fmla="*/ 68340 h 795235"/>
              <a:gd name="connsiteX126" fmla="*/ 282583 w 862833"/>
              <a:gd name="connsiteY126" fmla="*/ 69583 h 795235"/>
              <a:gd name="connsiteX127" fmla="*/ 271377 w 862833"/>
              <a:gd name="connsiteY127" fmla="*/ 75796 h 795235"/>
              <a:gd name="connsiteX128" fmla="*/ 126937 w 862833"/>
              <a:gd name="connsiteY128" fmla="*/ 231115 h 795235"/>
              <a:gd name="connsiteX129" fmla="*/ 140633 w 862833"/>
              <a:gd name="connsiteY129" fmla="*/ 247268 h 795235"/>
              <a:gd name="connsiteX130" fmla="*/ 151841 w 862833"/>
              <a:gd name="connsiteY130" fmla="*/ 305668 h 795235"/>
              <a:gd name="connsiteX131" fmla="*/ 130673 w 862833"/>
              <a:gd name="connsiteY131" fmla="*/ 345430 h 795235"/>
              <a:gd name="connsiteX132" fmla="*/ 144369 w 862833"/>
              <a:gd name="connsiteY132" fmla="*/ 397617 h 795235"/>
              <a:gd name="connsiteX133" fmla="*/ 185459 w 862833"/>
              <a:gd name="connsiteY133" fmla="*/ 336732 h 795235"/>
              <a:gd name="connsiteX134" fmla="*/ 170517 w 862833"/>
              <a:gd name="connsiteY134" fmla="*/ 273362 h 795235"/>
              <a:gd name="connsiteX135" fmla="*/ 237757 w 862833"/>
              <a:gd name="connsiteY135" fmla="*/ 161532 h 795235"/>
              <a:gd name="connsiteX136" fmla="*/ 480565 w 862833"/>
              <a:gd name="connsiteY136" fmla="*/ 124255 h 795235"/>
              <a:gd name="connsiteX137" fmla="*/ 504223 w 862833"/>
              <a:gd name="connsiteY137" fmla="*/ 139166 h 795235"/>
              <a:gd name="connsiteX138" fmla="*/ 505469 w 862833"/>
              <a:gd name="connsiteY138" fmla="*/ 162774 h 795235"/>
              <a:gd name="connsiteX139" fmla="*/ 491771 w 862833"/>
              <a:gd name="connsiteY139" fmla="*/ 203779 h 795235"/>
              <a:gd name="connsiteX140" fmla="*/ 402119 w 862833"/>
              <a:gd name="connsiteY140" fmla="*/ 352885 h 795235"/>
              <a:gd name="connsiteX141" fmla="*/ 292545 w 862833"/>
              <a:gd name="connsiteY141" fmla="*/ 386434 h 795235"/>
              <a:gd name="connsiteX142" fmla="*/ 200401 w 862833"/>
              <a:gd name="connsiteY142" fmla="*/ 354128 h 795235"/>
              <a:gd name="connsiteX143" fmla="*/ 153085 w 862833"/>
              <a:gd name="connsiteY143" fmla="*/ 438622 h 795235"/>
              <a:gd name="connsiteX144" fmla="*/ 145615 w 862833"/>
              <a:gd name="connsiteY144" fmla="*/ 465958 h 795235"/>
              <a:gd name="connsiteX145" fmla="*/ 144369 w 862833"/>
              <a:gd name="connsiteY145" fmla="*/ 477141 h 795235"/>
              <a:gd name="connsiteX146" fmla="*/ 144369 w 862833"/>
              <a:gd name="connsiteY146" fmla="*/ 478383 h 795235"/>
              <a:gd name="connsiteX147" fmla="*/ 227795 w 862833"/>
              <a:gd name="connsiteY147" fmla="*/ 688375 h 795235"/>
              <a:gd name="connsiteX148" fmla="*/ 464379 w 862833"/>
              <a:gd name="connsiteY148" fmla="*/ 772869 h 795235"/>
              <a:gd name="connsiteX149" fmla="*/ 824233 w 862833"/>
              <a:gd name="connsiteY149" fmla="*/ 506962 h 795235"/>
              <a:gd name="connsiteX150" fmla="*/ 824233 w 862833"/>
              <a:gd name="connsiteY150" fmla="*/ 505720 h 795235"/>
              <a:gd name="connsiteX151" fmla="*/ 832949 w 862833"/>
              <a:gd name="connsiteY151" fmla="*/ 465958 h 795235"/>
              <a:gd name="connsiteX152" fmla="*/ 834193 w 862833"/>
              <a:gd name="connsiteY152" fmla="*/ 464715 h 795235"/>
              <a:gd name="connsiteX153" fmla="*/ 839175 w 862833"/>
              <a:gd name="connsiteY153" fmla="*/ 428681 h 795235"/>
              <a:gd name="connsiteX154" fmla="*/ 839175 w 862833"/>
              <a:gd name="connsiteY154" fmla="*/ 422469 h 795235"/>
              <a:gd name="connsiteX155" fmla="*/ 790613 w 862833"/>
              <a:gd name="connsiteY155" fmla="*/ 422469 h 795235"/>
              <a:gd name="connsiteX156" fmla="*/ 760729 w 862833"/>
              <a:gd name="connsiteY156" fmla="*/ 402587 h 795235"/>
              <a:gd name="connsiteX157" fmla="*/ 760729 w 862833"/>
              <a:gd name="connsiteY157" fmla="*/ 401345 h 795235"/>
              <a:gd name="connsiteX158" fmla="*/ 752013 w 862833"/>
              <a:gd name="connsiteY158" fmla="*/ 359098 h 795235"/>
              <a:gd name="connsiteX159" fmla="*/ 750767 w 862833"/>
              <a:gd name="connsiteY159" fmla="*/ 359098 h 795235"/>
              <a:gd name="connsiteX160" fmla="*/ 719639 w 862833"/>
              <a:gd name="connsiteY160" fmla="*/ 359098 h 795235"/>
              <a:gd name="connsiteX161" fmla="*/ 704697 w 862833"/>
              <a:gd name="connsiteY161" fmla="*/ 374008 h 795235"/>
              <a:gd name="connsiteX162" fmla="*/ 678547 w 862833"/>
              <a:gd name="connsiteY162" fmla="*/ 383949 h 795235"/>
              <a:gd name="connsiteX163" fmla="*/ 651153 w 862833"/>
              <a:gd name="connsiteY163" fmla="*/ 383949 h 795235"/>
              <a:gd name="connsiteX164" fmla="*/ 600101 w 862833"/>
              <a:gd name="connsiteY164" fmla="*/ 351642 h 795235"/>
              <a:gd name="connsiteX165" fmla="*/ 595121 w 862833"/>
              <a:gd name="connsiteY165" fmla="*/ 349157 h 795235"/>
              <a:gd name="connsiteX166" fmla="*/ 554031 w 862833"/>
              <a:gd name="connsiteY166" fmla="*/ 349157 h 795235"/>
              <a:gd name="connsiteX167" fmla="*/ 504223 w 862833"/>
              <a:gd name="connsiteY167" fmla="*/ 299455 h 795235"/>
              <a:gd name="connsiteX168" fmla="*/ 504223 w 862833"/>
              <a:gd name="connsiteY168" fmla="*/ 280817 h 795235"/>
              <a:gd name="connsiteX169" fmla="*/ 561501 w 862833"/>
              <a:gd name="connsiteY169" fmla="*/ 222417 h 795235"/>
              <a:gd name="connsiteX170" fmla="*/ 580179 w 862833"/>
              <a:gd name="connsiteY170" fmla="*/ 222417 h 795235"/>
              <a:gd name="connsiteX171" fmla="*/ 590141 w 862833"/>
              <a:gd name="connsiteY171" fmla="*/ 211234 h 795235"/>
              <a:gd name="connsiteX172" fmla="*/ 648663 w 862833"/>
              <a:gd name="connsiteY172" fmla="*/ 188868 h 795235"/>
              <a:gd name="connsiteX173" fmla="*/ 718393 w 862833"/>
              <a:gd name="connsiteY173" fmla="*/ 188868 h 795235"/>
              <a:gd name="connsiteX174" fmla="*/ 745787 w 862833"/>
              <a:gd name="connsiteY174" fmla="*/ 147864 h 795235"/>
              <a:gd name="connsiteX175" fmla="*/ 659869 w 862833"/>
              <a:gd name="connsiteY175" fmla="*/ 75796 h 795235"/>
              <a:gd name="connsiteX176" fmla="*/ 657379 w 862833"/>
              <a:gd name="connsiteY176" fmla="*/ 75796 h 795235"/>
              <a:gd name="connsiteX177" fmla="*/ 515431 w 862833"/>
              <a:gd name="connsiteY177" fmla="*/ 26094 h 795235"/>
              <a:gd name="connsiteX178" fmla="*/ 514185 w 862833"/>
              <a:gd name="connsiteY178" fmla="*/ 26094 h 795235"/>
              <a:gd name="connsiteX179" fmla="*/ 495507 w 862833"/>
              <a:gd name="connsiteY179" fmla="*/ 23608 h 795235"/>
              <a:gd name="connsiteX180" fmla="*/ 486791 w 862833"/>
              <a:gd name="connsiteY180" fmla="*/ 22366 h 795235"/>
              <a:gd name="connsiteX181" fmla="*/ 480565 w 862833"/>
              <a:gd name="connsiteY181" fmla="*/ 22366 h 795235"/>
              <a:gd name="connsiteX182" fmla="*/ 465623 w 862833"/>
              <a:gd name="connsiteY182" fmla="*/ 22366 h 795235"/>
              <a:gd name="connsiteX183" fmla="*/ 464379 w 862833"/>
              <a:gd name="connsiteY183" fmla="*/ 22366 h 795235"/>
              <a:gd name="connsiteX184" fmla="*/ 455661 w 862833"/>
              <a:gd name="connsiteY184" fmla="*/ 22366 h 795235"/>
              <a:gd name="connsiteX185" fmla="*/ 451927 w 862833"/>
              <a:gd name="connsiteY185" fmla="*/ 22366 h 795235"/>
              <a:gd name="connsiteX186" fmla="*/ 439475 w 862833"/>
              <a:gd name="connsiteY186" fmla="*/ 22366 h 795235"/>
              <a:gd name="connsiteX187" fmla="*/ 463133 w 862833"/>
              <a:gd name="connsiteY187" fmla="*/ 0 h 795235"/>
              <a:gd name="connsiteX188" fmla="*/ 464379 w 862833"/>
              <a:gd name="connsiteY188" fmla="*/ 0 h 795235"/>
              <a:gd name="connsiteX189" fmla="*/ 465623 w 862833"/>
              <a:gd name="connsiteY189" fmla="*/ 0 h 795235"/>
              <a:gd name="connsiteX190" fmla="*/ 466869 w 862833"/>
              <a:gd name="connsiteY190" fmla="*/ 0 h 795235"/>
              <a:gd name="connsiteX191" fmla="*/ 480565 w 862833"/>
              <a:gd name="connsiteY191" fmla="*/ 0 h 795235"/>
              <a:gd name="connsiteX192" fmla="*/ 490527 w 862833"/>
              <a:gd name="connsiteY192" fmla="*/ 0 h 795235"/>
              <a:gd name="connsiteX193" fmla="*/ 491771 w 862833"/>
              <a:gd name="connsiteY193" fmla="*/ 0 h 795235"/>
              <a:gd name="connsiteX194" fmla="*/ 765709 w 862833"/>
              <a:gd name="connsiteY194" fmla="*/ 137923 h 795235"/>
              <a:gd name="connsiteX195" fmla="*/ 769445 w 862833"/>
              <a:gd name="connsiteY195" fmla="*/ 140408 h 795235"/>
              <a:gd name="connsiteX196" fmla="*/ 862833 w 862833"/>
              <a:gd name="connsiteY196" fmla="*/ 396374 h 795235"/>
              <a:gd name="connsiteX197" fmla="*/ 862833 w 862833"/>
              <a:gd name="connsiteY197" fmla="*/ 397617 h 795235"/>
              <a:gd name="connsiteX198" fmla="*/ 862833 w 862833"/>
              <a:gd name="connsiteY198" fmla="*/ 398860 h 795235"/>
              <a:gd name="connsiteX199" fmla="*/ 862833 w 862833"/>
              <a:gd name="connsiteY199" fmla="*/ 415013 h 795235"/>
              <a:gd name="connsiteX200" fmla="*/ 861587 w 862833"/>
              <a:gd name="connsiteY200" fmla="*/ 422469 h 795235"/>
              <a:gd name="connsiteX201" fmla="*/ 861587 w 862833"/>
              <a:gd name="connsiteY201" fmla="*/ 431166 h 795235"/>
              <a:gd name="connsiteX202" fmla="*/ 856607 w 862833"/>
              <a:gd name="connsiteY202" fmla="*/ 468443 h 795235"/>
              <a:gd name="connsiteX203" fmla="*/ 855361 w 862833"/>
              <a:gd name="connsiteY203" fmla="*/ 469686 h 795235"/>
              <a:gd name="connsiteX204" fmla="*/ 464379 w 862833"/>
              <a:gd name="connsiteY204" fmla="*/ 795235 h 795235"/>
              <a:gd name="connsiteX205" fmla="*/ 214099 w 862833"/>
              <a:gd name="connsiteY205" fmla="*/ 707013 h 795235"/>
              <a:gd name="connsiteX206" fmla="*/ 185459 w 862833"/>
              <a:gd name="connsiteY206" fmla="*/ 678435 h 795235"/>
              <a:gd name="connsiteX207" fmla="*/ 181725 w 862833"/>
              <a:gd name="connsiteY207" fmla="*/ 674707 h 795235"/>
              <a:gd name="connsiteX208" fmla="*/ 65923 w 862833"/>
              <a:gd name="connsiteY208" fmla="*/ 396374 h 795235"/>
              <a:gd name="connsiteX209" fmla="*/ 67169 w 862833"/>
              <a:gd name="connsiteY209" fmla="*/ 366553 h 795235"/>
              <a:gd name="connsiteX210" fmla="*/ 59697 w 862833"/>
              <a:gd name="connsiteY210" fmla="*/ 366553 h 795235"/>
              <a:gd name="connsiteX211" fmla="*/ 9891 w 862833"/>
              <a:gd name="connsiteY211" fmla="*/ 331762 h 795235"/>
              <a:gd name="connsiteX212" fmla="*/ 2419 w 862833"/>
              <a:gd name="connsiteY212" fmla="*/ 242298 h 795235"/>
              <a:gd name="connsiteX213" fmla="*/ 4911 w 862833"/>
              <a:gd name="connsiteY213" fmla="*/ 209991 h 795235"/>
              <a:gd name="connsiteX214" fmla="*/ 13627 w 862833"/>
              <a:gd name="connsiteY214" fmla="*/ 192596 h 795235"/>
              <a:gd name="connsiteX215" fmla="*/ 32303 w 862833"/>
              <a:gd name="connsiteY215" fmla="*/ 191353 h 795235"/>
              <a:gd name="connsiteX216" fmla="*/ 59697 w 862833"/>
              <a:gd name="connsiteY216" fmla="*/ 201294 h 795235"/>
              <a:gd name="connsiteX217" fmla="*/ 107015 w 862833"/>
              <a:gd name="connsiteY217" fmla="*/ 219932 h 795235"/>
              <a:gd name="connsiteX218" fmla="*/ 463133 w 862833"/>
              <a:gd name="connsiteY218" fmla="*/ 0 h 7952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862833" h="795235">
                <a:moveTo>
                  <a:pt x="570083" y="441306"/>
                </a:moveTo>
                <a:cubicBezTo>
                  <a:pt x="561283" y="441306"/>
                  <a:pt x="552483" y="442560"/>
                  <a:pt x="544941" y="448835"/>
                </a:cubicBezTo>
                <a:lnTo>
                  <a:pt x="509743" y="472677"/>
                </a:lnTo>
                <a:cubicBezTo>
                  <a:pt x="504713" y="475187"/>
                  <a:pt x="502199" y="480206"/>
                  <a:pt x="502199" y="486480"/>
                </a:cubicBezTo>
                <a:lnTo>
                  <a:pt x="502199" y="510323"/>
                </a:lnTo>
                <a:cubicBezTo>
                  <a:pt x="502199" y="516597"/>
                  <a:pt x="507227" y="521616"/>
                  <a:pt x="513513" y="521616"/>
                </a:cubicBezTo>
                <a:lnTo>
                  <a:pt x="541169" y="521616"/>
                </a:lnTo>
                <a:cubicBezTo>
                  <a:pt x="551227" y="521616"/>
                  <a:pt x="561283" y="525381"/>
                  <a:pt x="568825" y="532910"/>
                </a:cubicBezTo>
                <a:lnTo>
                  <a:pt x="573853" y="536675"/>
                </a:lnTo>
                <a:cubicBezTo>
                  <a:pt x="581397" y="545459"/>
                  <a:pt x="583911" y="555498"/>
                  <a:pt x="583911" y="565536"/>
                </a:cubicBezTo>
                <a:lnTo>
                  <a:pt x="583911" y="679729"/>
                </a:lnTo>
                <a:cubicBezTo>
                  <a:pt x="583911" y="682238"/>
                  <a:pt x="586425" y="684748"/>
                  <a:pt x="590195" y="684748"/>
                </a:cubicBezTo>
                <a:lnTo>
                  <a:pt x="602767" y="684748"/>
                </a:lnTo>
                <a:cubicBezTo>
                  <a:pt x="607795" y="684748"/>
                  <a:pt x="611567" y="682238"/>
                  <a:pt x="614081" y="679729"/>
                </a:cubicBezTo>
                <a:lnTo>
                  <a:pt x="699563" y="580595"/>
                </a:lnTo>
                <a:cubicBezTo>
                  <a:pt x="704591" y="574320"/>
                  <a:pt x="708363" y="565536"/>
                  <a:pt x="708363" y="556752"/>
                </a:cubicBezTo>
                <a:lnTo>
                  <a:pt x="708363" y="515342"/>
                </a:lnTo>
                <a:cubicBezTo>
                  <a:pt x="708363" y="504048"/>
                  <a:pt x="702077" y="492755"/>
                  <a:pt x="693277" y="486480"/>
                </a:cubicBezTo>
                <a:lnTo>
                  <a:pt x="644251" y="448835"/>
                </a:lnTo>
                <a:cubicBezTo>
                  <a:pt x="636709" y="443815"/>
                  <a:pt x="626651" y="441306"/>
                  <a:pt x="617851" y="441306"/>
                </a:cubicBezTo>
                <a:close/>
                <a:moveTo>
                  <a:pt x="570083" y="417463"/>
                </a:moveTo>
                <a:lnTo>
                  <a:pt x="617851" y="417463"/>
                </a:lnTo>
                <a:cubicBezTo>
                  <a:pt x="631679" y="417463"/>
                  <a:pt x="646765" y="422483"/>
                  <a:pt x="658079" y="431267"/>
                </a:cubicBezTo>
                <a:lnTo>
                  <a:pt x="707105" y="467658"/>
                </a:lnTo>
                <a:cubicBezTo>
                  <a:pt x="720933" y="478951"/>
                  <a:pt x="730989" y="496519"/>
                  <a:pt x="730989" y="515342"/>
                </a:cubicBezTo>
                <a:lnTo>
                  <a:pt x="730989" y="556752"/>
                </a:lnTo>
                <a:cubicBezTo>
                  <a:pt x="730989" y="571811"/>
                  <a:pt x="725961" y="585614"/>
                  <a:pt x="715905" y="595653"/>
                </a:cubicBezTo>
                <a:lnTo>
                  <a:pt x="631679" y="693532"/>
                </a:lnTo>
                <a:cubicBezTo>
                  <a:pt x="624137" y="702316"/>
                  <a:pt x="614081" y="707335"/>
                  <a:pt x="602767" y="707335"/>
                </a:cubicBezTo>
                <a:lnTo>
                  <a:pt x="590195" y="707335"/>
                </a:lnTo>
                <a:cubicBezTo>
                  <a:pt x="575111" y="707335"/>
                  <a:pt x="562539" y="694787"/>
                  <a:pt x="562539" y="679729"/>
                </a:cubicBezTo>
                <a:lnTo>
                  <a:pt x="562539" y="565536"/>
                </a:lnTo>
                <a:cubicBezTo>
                  <a:pt x="562539" y="560517"/>
                  <a:pt x="561283" y="556752"/>
                  <a:pt x="557511" y="552988"/>
                </a:cubicBezTo>
                <a:lnTo>
                  <a:pt x="553741" y="549223"/>
                </a:lnTo>
                <a:cubicBezTo>
                  <a:pt x="549969" y="545459"/>
                  <a:pt x="544941" y="544204"/>
                  <a:pt x="541169" y="544204"/>
                </a:cubicBezTo>
                <a:lnTo>
                  <a:pt x="513513" y="544204"/>
                </a:lnTo>
                <a:cubicBezTo>
                  <a:pt x="494657" y="544204"/>
                  <a:pt x="479573" y="529146"/>
                  <a:pt x="479573" y="510323"/>
                </a:cubicBezTo>
                <a:lnTo>
                  <a:pt x="479573" y="486480"/>
                </a:lnTo>
                <a:cubicBezTo>
                  <a:pt x="479573" y="472677"/>
                  <a:pt x="485857" y="460128"/>
                  <a:pt x="497171" y="452599"/>
                </a:cubicBezTo>
                <a:lnTo>
                  <a:pt x="532369" y="428757"/>
                </a:lnTo>
                <a:cubicBezTo>
                  <a:pt x="543683" y="422483"/>
                  <a:pt x="556255" y="417463"/>
                  <a:pt x="570083" y="417463"/>
                </a:cubicBezTo>
                <a:close/>
                <a:moveTo>
                  <a:pt x="111995" y="359098"/>
                </a:moveTo>
                <a:cubicBezTo>
                  <a:pt x="104523" y="361583"/>
                  <a:pt x="97053" y="364068"/>
                  <a:pt x="89581" y="366553"/>
                </a:cubicBezTo>
                <a:cubicBezTo>
                  <a:pt x="88337" y="375251"/>
                  <a:pt x="88337" y="386434"/>
                  <a:pt x="88337" y="396374"/>
                </a:cubicBezTo>
                <a:cubicBezTo>
                  <a:pt x="88337" y="452290"/>
                  <a:pt x="100789" y="506962"/>
                  <a:pt x="124447" y="556664"/>
                </a:cubicBezTo>
                <a:cubicBezTo>
                  <a:pt x="118221" y="528086"/>
                  <a:pt x="116975" y="497022"/>
                  <a:pt x="124447" y="462230"/>
                </a:cubicBezTo>
                <a:cubicBezTo>
                  <a:pt x="125691" y="438622"/>
                  <a:pt x="126937" y="398860"/>
                  <a:pt x="111995" y="359098"/>
                </a:cubicBezTo>
                <a:close/>
                <a:moveTo>
                  <a:pt x="27323" y="212477"/>
                </a:moveTo>
                <a:cubicBezTo>
                  <a:pt x="27323" y="221174"/>
                  <a:pt x="26079" y="232357"/>
                  <a:pt x="24833" y="243540"/>
                </a:cubicBezTo>
                <a:cubicBezTo>
                  <a:pt x="22343" y="270877"/>
                  <a:pt x="19853" y="305668"/>
                  <a:pt x="28569" y="319336"/>
                </a:cubicBezTo>
                <a:cubicBezTo>
                  <a:pt x="37285" y="333004"/>
                  <a:pt x="49737" y="340460"/>
                  <a:pt x="64679" y="344187"/>
                </a:cubicBezTo>
                <a:cubicBezTo>
                  <a:pt x="78375" y="346672"/>
                  <a:pt x="92073" y="345430"/>
                  <a:pt x="103279" y="337974"/>
                </a:cubicBezTo>
                <a:cubicBezTo>
                  <a:pt x="93317" y="316851"/>
                  <a:pt x="79621" y="295728"/>
                  <a:pt x="59697" y="275847"/>
                </a:cubicBezTo>
                <a:cubicBezTo>
                  <a:pt x="54717" y="272119"/>
                  <a:pt x="54717" y="264664"/>
                  <a:pt x="59697" y="260936"/>
                </a:cubicBezTo>
                <a:cubicBezTo>
                  <a:pt x="63433" y="255966"/>
                  <a:pt x="70905" y="255966"/>
                  <a:pt x="74639" y="260936"/>
                </a:cubicBezTo>
                <a:cubicBezTo>
                  <a:pt x="94563" y="280817"/>
                  <a:pt x="110749" y="301940"/>
                  <a:pt x="120711" y="321821"/>
                </a:cubicBezTo>
                <a:cubicBezTo>
                  <a:pt x="125691" y="315608"/>
                  <a:pt x="129427" y="308153"/>
                  <a:pt x="130673" y="300698"/>
                </a:cubicBezTo>
                <a:cubicBezTo>
                  <a:pt x="133163" y="285787"/>
                  <a:pt x="130673" y="270877"/>
                  <a:pt x="121957" y="258451"/>
                </a:cubicBezTo>
                <a:cubicBezTo>
                  <a:pt x="111995" y="243540"/>
                  <a:pt x="79621" y="231115"/>
                  <a:pt x="52227" y="222417"/>
                </a:cubicBezTo>
                <a:cubicBezTo>
                  <a:pt x="43511" y="218689"/>
                  <a:pt x="34795" y="216204"/>
                  <a:pt x="27323" y="212477"/>
                </a:cubicBezTo>
                <a:close/>
                <a:moveTo>
                  <a:pt x="759483" y="165260"/>
                </a:moveTo>
                <a:lnTo>
                  <a:pt x="733335" y="205021"/>
                </a:lnTo>
                <a:cubicBezTo>
                  <a:pt x="732089" y="207506"/>
                  <a:pt x="727109" y="209991"/>
                  <a:pt x="724619" y="209991"/>
                </a:cubicBezTo>
                <a:lnTo>
                  <a:pt x="648663" y="209991"/>
                </a:lnTo>
                <a:cubicBezTo>
                  <a:pt x="633721" y="209991"/>
                  <a:pt x="617535" y="216204"/>
                  <a:pt x="606327" y="227387"/>
                </a:cubicBezTo>
                <a:lnTo>
                  <a:pt x="596367" y="238570"/>
                </a:lnTo>
                <a:cubicBezTo>
                  <a:pt x="591385" y="243540"/>
                  <a:pt x="586405" y="244783"/>
                  <a:pt x="580179" y="244783"/>
                </a:cubicBezTo>
                <a:lnTo>
                  <a:pt x="561501" y="244783"/>
                </a:lnTo>
                <a:cubicBezTo>
                  <a:pt x="541579" y="244783"/>
                  <a:pt x="525391" y="260936"/>
                  <a:pt x="525391" y="280817"/>
                </a:cubicBezTo>
                <a:lnTo>
                  <a:pt x="525391" y="299455"/>
                </a:lnTo>
                <a:cubicBezTo>
                  <a:pt x="525391" y="315608"/>
                  <a:pt x="537843" y="326791"/>
                  <a:pt x="554031" y="326791"/>
                </a:cubicBezTo>
                <a:lnTo>
                  <a:pt x="595121" y="326791"/>
                </a:lnTo>
                <a:cubicBezTo>
                  <a:pt x="602593" y="326791"/>
                  <a:pt x="608817" y="329277"/>
                  <a:pt x="615043" y="334247"/>
                </a:cubicBezTo>
                <a:cubicBezTo>
                  <a:pt x="637457" y="352885"/>
                  <a:pt x="648663" y="360340"/>
                  <a:pt x="651153" y="361583"/>
                </a:cubicBezTo>
                <a:lnTo>
                  <a:pt x="678547" y="361583"/>
                </a:lnTo>
                <a:cubicBezTo>
                  <a:pt x="682283" y="361583"/>
                  <a:pt x="686019" y="360340"/>
                  <a:pt x="688509" y="357855"/>
                </a:cubicBezTo>
                <a:lnTo>
                  <a:pt x="707187" y="339217"/>
                </a:lnTo>
                <a:cubicBezTo>
                  <a:pt x="709677" y="336732"/>
                  <a:pt x="712167" y="335489"/>
                  <a:pt x="715903" y="335489"/>
                </a:cubicBezTo>
                <a:lnTo>
                  <a:pt x="750767" y="335489"/>
                </a:lnTo>
                <a:cubicBezTo>
                  <a:pt x="760729" y="335489"/>
                  <a:pt x="769445" y="341702"/>
                  <a:pt x="773181" y="351642"/>
                </a:cubicBezTo>
                <a:lnTo>
                  <a:pt x="773181" y="352885"/>
                </a:lnTo>
                <a:lnTo>
                  <a:pt x="783141" y="395132"/>
                </a:lnTo>
                <a:cubicBezTo>
                  <a:pt x="784387" y="397617"/>
                  <a:pt x="786877" y="400102"/>
                  <a:pt x="790613" y="400102"/>
                </a:cubicBezTo>
                <a:lnTo>
                  <a:pt x="840419" y="400102"/>
                </a:lnTo>
                <a:cubicBezTo>
                  <a:pt x="840419" y="398860"/>
                  <a:pt x="840419" y="398860"/>
                  <a:pt x="840419" y="398860"/>
                </a:cubicBezTo>
                <a:cubicBezTo>
                  <a:pt x="840419" y="397617"/>
                  <a:pt x="840419" y="397617"/>
                  <a:pt x="840419" y="397617"/>
                </a:cubicBezTo>
                <a:cubicBezTo>
                  <a:pt x="840419" y="309396"/>
                  <a:pt x="810535" y="229872"/>
                  <a:pt x="759483" y="165260"/>
                </a:cubicBezTo>
                <a:close/>
                <a:moveTo>
                  <a:pt x="418833" y="140331"/>
                </a:moveTo>
                <a:cubicBezTo>
                  <a:pt x="358773" y="136836"/>
                  <a:pt x="297837" y="143826"/>
                  <a:pt x="250209" y="180170"/>
                </a:cubicBezTo>
                <a:cubicBezTo>
                  <a:pt x="217835" y="203779"/>
                  <a:pt x="195421" y="241055"/>
                  <a:pt x="192931" y="274604"/>
                </a:cubicBezTo>
                <a:cubicBezTo>
                  <a:pt x="190441" y="292000"/>
                  <a:pt x="194177" y="305668"/>
                  <a:pt x="201647" y="319336"/>
                </a:cubicBezTo>
                <a:cubicBezTo>
                  <a:pt x="261415" y="257209"/>
                  <a:pt x="343597" y="214962"/>
                  <a:pt x="398385" y="191353"/>
                </a:cubicBezTo>
                <a:cubicBezTo>
                  <a:pt x="403365" y="188868"/>
                  <a:pt x="410835" y="191353"/>
                  <a:pt x="412081" y="196323"/>
                </a:cubicBezTo>
                <a:cubicBezTo>
                  <a:pt x="414571" y="202536"/>
                  <a:pt x="412081" y="208749"/>
                  <a:pt x="405855" y="211234"/>
                </a:cubicBezTo>
                <a:cubicBezTo>
                  <a:pt x="362275" y="231115"/>
                  <a:pt x="276357" y="273362"/>
                  <a:pt x="215345" y="336732"/>
                </a:cubicBezTo>
                <a:cubicBezTo>
                  <a:pt x="256435" y="377736"/>
                  <a:pt x="343597" y="369038"/>
                  <a:pt x="388423" y="334247"/>
                </a:cubicBezTo>
                <a:cubicBezTo>
                  <a:pt x="440719" y="295728"/>
                  <a:pt x="456907" y="246026"/>
                  <a:pt x="470605" y="197566"/>
                </a:cubicBezTo>
                <a:cubicBezTo>
                  <a:pt x="475585" y="182655"/>
                  <a:pt x="479321" y="167745"/>
                  <a:pt x="485547" y="154077"/>
                </a:cubicBezTo>
                <a:cubicBezTo>
                  <a:pt x="486791" y="152834"/>
                  <a:pt x="485547" y="151591"/>
                  <a:pt x="484301" y="150349"/>
                </a:cubicBezTo>
                <a:cubicBezTo>
                  <a:pt x="484301" y="147864"/>
                  <a:pt x="480565" y="146621"/>
                  <a:pt x="478075" y="146621"/>
                </a:cubicBezTo>
                <a:cubicBezTo>
                  <a:pt x="458775" y="143825"/>
                  <a:pt x="438853" y="141496"/>
                  <a:pt x="418833" y="140331"/>
                </a:cubicBezTo>
                <a:close/>
                <a:moveTo>
                  <a:pt x="439475" y="22366"/>
                </a:moveTo>
                <a:cubicBezTo>
                  <a:pt x="435739" y="23608"/>
                  <a:pt x="432003" y="23608"/>
                  <a:pt x="427023" y="23608"/>
                </a:cubicBezTo>
                <a:cubicBezTo>
                  <a:pt x="423287" y="23608"/>
                  <a:pt x="419553" y="24851"/>
                  <a:pt x="415817" y="26094"/>
                </a:cubicBezTo>
                <a:cubicBezTo>
                  <a:pt x="414571" y="26094"/>
                  <a:pt x="414571" y="26094"/>
                  <a:pt x="414571" y="26094"/>
                </a:cubicBezTo>
                <a:cubicBezTo>
                  <a:pt x="410835" y="26094"/>
                  <a:pt x="407101" y="26094"/>
                  <a:pt x="403365" y="27336"/>
                </a:cubicBezTo>
                <a:cubicBezTo>
                  <a:pt x="402119" y="27336"/>
                  <a:pt x="402119" y="27336"/>
                  <a:pt x="400875" y="27336"/>
                </a:cubicBezTo>
                <a:cubicBezTo>
                  <a:pt x="398385" y="27336"/>
                  <a:pt x="394649" y="28579"/>
                  <a:pt x="390913" y="29821"/>
                </a:cubicBezTo>
                <a:cubicBezTo>
                  <a:pt x="390913" y="29821"/>
                  <a:pt x="388423" y="29821"/>
                  <a:pt x="387177" y="29821"/>
                </a:cubicBezTo>
                <a:cubicBezTo>
                  <a:pt x="384687" y="31064"/>
                  <a:pt x="382197" y="31064"/>
                  <a:pt x="379707" y="32306"/>
                </a:cubicBezTo>
                <a:cubicBezTo>
                  <a:pt x="378461" y="32306"/>
                  <a:pt x="375971" y="32306"/>
                  <a:pt x="374725" y="33549"/>
                </a:cubicBezTo>
                <a:cubicBezTo>
                  <a:pt x="372235" y="33549"/>
                  <a:pt x="369745" y="33549"/>
                  <a:pt x="367255" y="34791"/>
                </a:cubicBezTo>
                <a:cubicBezTo>
                  <a:pt x="366009" y="36034"/>
                  <a:pt x="363519" y="36034"/>
                  <a:pt x="361029" y="36034"/>
                </a:cubicBezTo>
                <a:cubicBezTo>
                  <a:pt x="359783" y="37276"/>
                  <a:pt x="357293" y="37276"/>
                  <a:pt x="356049" y="38519"/>
                </a:cubicBezTo>
                <a:cubicBezTo>
                  <a:pt x="353557" y="39762"/>
                  <a:pt x="351067" y="39762"/>
                  <a:pt x="348577" y="39762"/>
                </a:cubicBezTo>
                <a:cubicBezTo>
                  <a:pt x="347333" y="41004"/>
                  <a:pt x="346087" y="41004"/>
                  <a:pt x="343597" y="42247"/>
                </a:cubicBezTo>
                <a:cubicBezTo>
                  <a:pt x="341107" y="43489"/>
                  <a:pt x="338615" y="43489"/>
                  <a:pt x="336125" y="44732"/>
                </a:cubicBezTo>
                <a:cubicBezTo>
                  <a:pt x="334881" y="45974"/>
                  <a:pt x="333635" y="45974"/>
                  <a:pt x="332391" y="45974"/>
                </a:cubicBezTo>
                <a:cubicBezTo>
                  <a:pt x="329899" y="47217"/>
                  <a:pt x="326165" y="48459"/>
                  <a:pt x="323673" y="48459"/>
                </a:cubicBezTo>
                <a:cubicBezTo>
                  <a:pt x="322429" y="49702"/>
                  <a:pt x="321183" y="50945"/>
                  <a:pt x="319939" y="52187"/>
                </a:cubicBezTo>
                <a:cubicBezTo>
                  <a:pt x="317449" y="52187"/>
                  <a:pt x="314957" y="53430"/>
                  <a:pt x="312467" y="54672"/>
                </a:cubicBezTo>
                <a:cubicBezTo>
                  <a:pt x="309977" y="54672"/>
                  <a:pt x="308731" y="55915"/>
                  <a:pt x="307487" y="57157"/>
                </a:cubicBezTo>
                <a:cubicBezTo>
                  <a:pt x="304997" y="57157"/>
                  <a:pt x="303751" y="58400"/>
                  <a:pt x="301261" y="59642"/>
                </a:cubicBezTo>
                <a:cubicBezTo>
                  <a:pt x="300015" y="60885"/>
                  <a:pt x="297525" y="60885"/>
                  <a:pt x="295035" y="62128"/>
                </a:cubicBezTo>
                <a:cubicBezTo>
                  <a:pt x="293789" y="62128"/>
                  <a:pt x="292545" y="63370"/>
                  <a:pt x="291299" y="64613"/>
                </a:cubicBezTo>
                <a:cubicBezTo>
                  <a:pt x="288809" y="65855"/>
                  <a:pt x="285073" y="67098"/>
                  <a:pt x="282583" y="68340"/>
                </a:cubicBezTo>
                <a:cubicBezTo>
                  <a:pt x="282583" y="68340"/>
                  <a:pt x="282583" y="68340"/>
                  <a:pt x="282583" y="69583"/>
                </a:cubicBezTo>
                <a:cubicBezTo>
                  <a:pt x="278847" y="70825"/>
                  <a:pt x="275113" y="73311"/>
                  <a:pt x="271377" y="75796"/>
                </a:cubicBezTo>
                <a:cubicBezTo>
                  <a:pt x="210363" y="111830"/>
                  <a:pt x="159311" y="166502"/>
                  <a:pt x="126937" y="231115"/>
                </a:cubicBezTo>
                <a:cubicBezTo>
                  <a:pt x="133163" y="236085"/>
                  <a:pt x="138143" y="241055"/>
                  <a:pt x="140633" y="247268"/>
                </a:cubicBezTo>
                <a:cubicBezTo>
                  <a:pt x="153085" y="264664"/>
                  <a:pt x="156821" y="284545"/>
                  <a:pt x="151841" y="305668"/>
                </a:cubicBezTo>
                <a:cubicBezTo>
                  <a:pt x="149349" y="320579"/>
                  <a:pt x="140633" y="334247"/>
                  <a:pt x="130673" y="345430"/>
                </a:cubicBezTo>
                <a:cubicBezTo>
                  <a:pt x="138143" y="362825"/>
                  <a:pt x="141879" y="381464"/>
                  <a:pt x="144369" y="397617"/>
                </a:cubicBezTo>
                <a:cubicBezTo>
                  <a:pt x="155575" y="375251"/>
                  <a:pt x="169273" y="355370"/>
                  <a:pt x="185459" y="336732"/>
                </a:cubicBezTo>
                <a:cubicBezTo>
                  <a:pt x="173009" y="318094"/>
                  <a:pt x="168027" y="296970"/>
                  <a:pt x="170517" y="273362"/>
                </a:cubicBezTo>
                <a:cubicBezTo>
                  <a:pt x="173009" y="232357"/>
                  <a:pt x="199157" y="190111"/>
                  <a:pt x="237757" y="161532"/>
                </a:cubicBezTo>
                <a:cubicBezTo>
                  <a:pt x="307487" y="110587"/>
                  <a:pt x="399629" y="114315"/>
                  <a:pt x="480565" y="124255"/>
                </a:cubicBezTo>
                <a:cubicBezTo>
                  <a:pt x="490527" y="125498"/>
                  <a:pt x="499243" y="131711"/>
                  <a:pt x="504223" y="139166"/>
                </a:cubicBezTo>
                <a:cubicBezTo>
                  <a:pt x="507959" y="145379"/>
                  <a:pt x="509205" y="154077"/>
                  <a:pt x="505469" y="162774"/>
                </a:cubicBezTo>
                <a:cubicBezTo>
                  <a:pt x="500489" y="175200"/>
                  <a:pt x="496753" y="188868"/>
                  <a:pt x="491771" y="203779"/>
                </a:cubicBezTo>
                <a:cubicBezTo>
                  <a:pt x="478075" y="252238"/>
                  <a:pt x="460643" y="309396"/>
                  <a:pt x="402119" y="352885"/>
                </a:cubicBezTo>
                <a:cubicBezTo>
                  <a:pt x="373481" y="374008"/>
                  <a:pt x="332391" y="386434"/>
                  <a:pt x="292545" y="386434"/>
                </a:cubicBezTo>
                <a:cubicBezTo>
                  <a:pt x="257679" y="386434"/>
                  <a:pt x="224061" y="375251"/>
                  <a:pt x="200401" y="354128"/>
                </a:cubicBezTo>
                <a:cubicBezTo>
                  <a:pt x="179235" y="378979"/>
                  <a:pt x="161801" y="407557"/>
                  <a:pt x="153085" y="438622"/>
                </a:cubicBezTo>
                <a:cubicBezTo>
                  <a:pt x="149349" y="447320"/>
                  <a:pt x="146859" y="456017"/>
                  <a:pt x="145615" y="465958"/>
                </a:cubicBezTo>
                <a:cubicBezTo>
                  <a:pt x="145615" y="469686"/>
                  <a:pt x="144369" y="473413"/>
                  <a:pt x="144369" y="477141"/>
                </a:cubicBezTo>
                <a:lnTo>
                  <a:pt x="144369" y="478383"/>
                </a:lnTo>
                <a:cubicBezTo>
                  <a:pt x="125691" y="607609"/>
                  <a:pt x="222815" y="684647"/>
                  <a:pt x="227795" y="688375"/>
                </a:cubicBezTo>
                <a:cubicBezTo>
                  <a:pt x="295035" y="743047"/>
                  <a:pt x="378461" y="772869"/>
                  <a:pt x="464379" y="772869"/>
                </a:cubicBezTo>
                <a:cubicBezTo>
                  <a:pt x="633721" y="772869"/>
                  <a:pt x="776917" y="659796"/>
                  <a:pt x="824233" y="506962"/>
                </a:cubicBezTo>
                <a:lnTo>
                  <a:pt x="824233" y="505720"/>
                </a:lnTo>
                <a:cubicBezTo>
                  <a:pt x="827969" y="492052"/>
                  <a:pt x="831703" y="479626"/>
                  <a:pt x="832949" y="465958"/>
                </a:cubicBezTo>
                <a:cubicBezTo>
                  <a:pt x="834193" y="465958"/>
                  <a:pt x="834193" y="464715"/>
                  <a:pt x="834193" y="464715"/>
                </a:cubicBezTo>
                <a:cubicBezTo>
                  <a:pt x="836685" y="452290"/>
                  <a:pt x="837929" y="441107"/>
                  <a:pt x="839175" y="428681"/>
                </a:cubicBezTo>
                <a:cubicBezTo>
                  <a:pt x="839175" y="426196"/>
                  <a:pt x="839175" y="424954"/>
                  <a:pt x="839175" y="422469"/>
                </a:cubicBezTo>
                <a:lnTo>
                  <a:pt x="790613" y="422469"/>
                </a:lnTo>
                <a:cubicBezTo>
                  <a:pt x="776917" y="422469"/>
                  <a:pt x="765709" y="413770"/>
                  <a:pt x="760729" y="402587"/>
                </a:cubicBezTo>
                <a:cubicBezTo>
                  <a:pt x="760729" y="401345"/>
                  <a:pt x="760729" y="401345"/>
                  <a:pt x="760729" y="401345"/>
                </a:cubicBezTo>
                <a:lnTo>
                  <a:pt x="752013" y="359098"/>
                </a:lnTo>
                <a:lnTo>
                  <a:pt x="750767" y="359098"/>
                </a:lnTo>
                <a:lnTo>
                  <a:pt x="719639" y="359098"/>
                </a:lnTo>
                <a:lnTo>
                  <a:pt x="704697" y="374008"/>
                </a:lnTo>
                <a:cubicBezTo>
                  <a:pt x="698471" y="380221"/>
                  <a:pt x="688509" y="383949"/>
                  <a:pt x="678547" y="383949"/>
                </a:cubicBezTo>
                <a:lnTo>
                  <a:pt x="651153" y="383949"/>
                </a:lnTo>
                <a:cubicBezTo>
                  <a:pt x="646173" y="383949"/>
                  <a:pt x="639947" y="383949"/>
                  <a:pt x="600101" y="351642"/>
                </a:cubicBezTo>
                <a:cubicBezTo>
                  <a:pt x="598857" y="350400"/>
                  <a:pt x="596367" y="349157"/>
                  <a:pt x="595121" y="349157"/>
                </a:cubicBezTo>
                <a:lnTo>
                  <a:pt x="554031" y="349157"/>
                </a:lnTo>
                <a:cubicBezTo>
                  <a:pt x="525391" y="349157"/>
                  <a:pt x="504223" y="326791"/>
                  <a:pt x="504223" y="299455"/>
                </a:cubicBezTo>
                <a:lnTo>
                  <a:pt x="504223" y="280817"/>
                </a:lnTo>
                <a:cubicBezTo>
                  <a:pt x="504223" y="248511"/>
                  <a:pt x="530373" y="222417"/>
                  <a:pt x="561501" y="222417"/>
                </a:cubicBezTo>
                <a:lnTo>
                  <a:pt x="580179" y="222417"/>
                </a:lnTo>
                <a:lnTo>
                  <a:pt x="590141" y="211234"/>
                </a:lnTo>
                <a:cubicBezTo>
                  <a:pt x="606327" y="196323"/>
                  <a:pt x="627495" y="188868"/>
                  <a:pt x="648663" y="188868"/>
                </a:cubicBezTo>
                <a:lnTo>
                  <a:pt x="718393" y="188868"/>
                </a:lnTo>
                <a:lnTo>
                  <a:pt x="745787" y="147864"/>
                </a:lnTo>
                <a:cubicBezTo>
                  <a:pt x="719639" y="119285"/>
                  <a:pt x="690999" y="95677"/>
                  <a:pt x="659869" y="75796"/>
                </a:cubicBezTo>
                <a:cubicBezTo>
                  <a:pt x="658625" y="75796"/>
                  <a:pt x="657379" y="75796"/>
                  <a:pt x="657379" y="75796"/>
                </a:cubicBezTo>
                <a:cubicBezTo>
                  <a:pt x="613799" y="48459"/>
                  <a:pt x="565237" y="32306"/>
                  <a:pt x="515431" y="26094"/>
                </a:cubicBezTo>
                <a:cubicBezTo>
                  <a:pt x="514185" y="26094"/>
                  <a:pt x="514185" y="26094"/>
                  <a:pt x="514185" y="26094"/>
                </a:cubicBezTo>
                <a:cubicBezTo>
                  <a:pt x="507959" y="24851"/>
                  <a:pt x="501733" y="23608"/>
                  <a:pt x="495507" y="23608"/>
                </a:cubicBezTo>
                <a:cubicBezTo>
                  <a:pt x="491771" y="23608"/>
                  <a:pt x="490527" y="23608"/>
                  <a:pt x="486791" y="22366"/>
                </a:cubicBezTo>
                <a:cubicBezTo>
                  <a:pt x="484301" y="22366"/>
                  <a:pt x="483055" y="22366"/>
                  <a:pt x="480565" y="22366"/>
                </a:cubicBezTo>
                <a:cubicBezTo>
                  <a:pt x="475585" y="22366"/>
                  <a:pt x="470605" y="22366"/>
                  <a:pt x="465623" y="22366"/>
                </a:cubicBezTo>
                <a:cubicBezTo>
                  <a:pt x="465623" y="22366"/>
                  <a:pt x="465623" y="22366"/>
                  <a:pt x="464379" y="22366"/>
                </a:cubicBezTo>
                <a:cubicBezTo>
                  <a:pt x="460643" y="22366"/>
                  <a:pt x="459397" y="22366"/>
                  <a:pt x="455661" y="22366"/>
                </a:cubicBezTo>
                <a:cubicBezTo>
                  <a:pt x="454417" y="22366"/>
                  <a:pt x="453171" y="22366"/>
                  <a:pt x="451927" y="22366"/>
                </a:cubicBezTo>
                <a:cubicBezTo>
                  <a:pt x="448191" y="22366"/>
                  <a:pt x="444455" y="22366"/>
                  <a:pt x="439475" y="22366"/>
                </a:cubicBezTo>
                <a:close/>
                <a:moveTo>
                  <a:pt x="463133" y="0"/>
                </a:moveTo>
                <a:lnTo>
                  <a:pt x="464379" y="0"/>
                </a:lnTo>
                <a:lnTo>
                  <a:pt x="465623" y="0"/>
                </a:lnTo>
                <a:lnTo>
                  <a:pt x="466869" y="0"/>
                </a:lnTo>
                <a:cubicBezTo>
                  <a:pt x="471849" y="0"/>
                  <a:pt x="476829" y="0"/>
                  <a:pt x="480565" y="0"/>
                </a:cubicBezTo>
                <a:cubicBezTo>
                  <a:pt x="484301" y="0"/>
                  <a:pt x="486791" y="0"/>
                  <a:pt x="490527" y="0"/>
                </a:cubicBezTo>
                <a:lnTo>
                  <a:pt x="491771" y="0"/>
                </a:lnTo>
                <a:cubicBezTo>
                  <a:pt x="601347" y="8698"/>
                  <a:pt x="698471" y="59642"/>
                  <a:pt x="765709" y="137923"/>
                </a:cubicBezTo>
                <a:cubicBezTo>
                  <a:pt x="766955" y="139166"/>
                  <a:pt x="768199" y="139166"/>
                  <a:pt x="769445" y="140408"/>
                </a:cubicBezTo>
                <a:cubicBezTo>
                  <a:pt x="827969" y="209991"/>
                  <a:pt x="862833" y="299455"/>
                  <a:pt x="862833" y="396374"/>
                </a:cubicBezTo>
                <a:lnTo>
                  <a:pt x="862833" y="397617"/>
                </a:lnTo>
                <a:lnTo>
                  <a:pt x="862833" y="398860"/>
                </a:lnTo>
                <a:cubicBezTo>
                  <a:pt x="862833" y="403830"/>
                  <a:pt x="862833" y="410043"/>
                  <a:pt x="862833" y="415013"/>
                </a:cubicBezTo>
                <a:cubicBezTo>
                  <a:pt x="861587" y="417498"/>
                  <a:pt x="861587" y="419983"/>
                  <a:pt x="861587" y="422469"/>
                </a:cubicBezTo>
                <a:cubicBezTo>
                  <a:pt x="861587" y="424954"/>
                  <a:pt x="861587" y="428681"/>
                  <a:pt x="861587" y="431166"/>
                </a:cubicBezTo>
                <a:cubicBezTo>
                  <a:pt x="860343" y="443592"/>
                  <a:pt x="859097" y="456017"/>
                  <a:pt x="856607" y="468443"/>
                </a:cubicBezTo>
                <a:lnTo>
                  <a:pt x="855361" y="469686"/>
                </a:lnTo>
                <a:cubicBezTo>
                  <a:pt x="821743" y="654826"/>
                  <a:pt x="659869" y="795235"/>
                  <a:pt x="464379" y="795235"/>
                </a:cubicBezTo>
                <a:cubicBezTo>
                  <a:pt x="373481" y="795235"/>
                  <a:pt x="283829" y="762928"/>
                  <a:pt x="214099" y="707013"/>
                </a:cubicBezTo>
                <a:cubicBezTo>
                  <a:pt x="214099" y="707013"/>
                  <a:pt x="201647" y="697073"/>
                  <a:pt x="185459" y="678435"/>
                </a:cubicBezTo>
                <a:cubicBezTo>
                  <a:pt x="184215" y="677192"/>
                  <a:pt x="182969" y="677192"/>
                  <a:pt x="181725" y="674707"/>
                </a:cubicBezTo>
                <a:cubicBezTo>
                  <a:pt x="107015" y="601396"/>
                  <a:pt x="65923" y="501992"/>
                  <a:pt x="65923" y="396374"/>
                </a:cubicBezTo>
                <a:cubicBezTo>
                  <a:pt x="65923" y="386434"/>
                  <a:pt x="67169" y="376494"/>
                  <a:pt x="67169" y="366553"/>
                </a:cubicBezTo>
                <a:cubicBezTo>
                  <a:pt x="64679" y="366553"/>
                  <a:pt x="62189" y="366553"/>
                  <a:pt x="59697" y="366553"/>
                </a:cubicBezTo>
                <a:cubicBezTo>
                  <a:pt x="39775" y="361583"/>
                  <a:pt x="22343" y="349157"/>
                  <a:pt x="9891" y="331762"/>
                </a:cubicBezTo>
                <a:cubicBezTo>
                  <a:pt x="-3807" y="310638"/>
                  <a:pt x="-71" y="274604"/>
                  <a:pt x="2419" y="242298"/>
                </a:cubicBezTo>
                <a:cubicBezTo>
                  <a:pt x="3665" y="229872"/>
                  <a:pt x="4911" y="217447"/>
                  <a:pt x="4911" y="209991"/>
                </a:cubicBezTo>
                <a:cubicBezTo>
                  <a:pt x="4911" y="202536"/>
                  <a:pt x="8645" y="196323"/>
                  <a:pt x="13627" y="192596"/>
                </a:cubicBezTo>
                <a:cubicBezTo>
                  <a:pt x="19853" y="188868"/>
                  <a:pt x="26079" y="188868"/>
                  <a:pt x="32303" y="191353"/>
                </a:cubicBezTo>
                <a:cubicBezTo>
                  <a:pt x="39775" y="195081"/>
                  <a:pt x="49737" y="197566"/>
                  <a:pt x="59697" y="201294"/>
                </a:cubicBezTo>
                <a:cubicBezTo>
                  <a:pt x="75885" y="207506"/>
                  <a:pt x="92073" y="213719"/>
                  <a:pt x="107015" y="219932"/>
                </a:cubicBezTo>
                <a:cubicBezTo>
                  <a:pt x="174253" y="85736"/>
                  <a:pt x="312467" y="0"/>
                  <a:pt x="46313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08" name="Line 306">
            <a:extLst>
              <a:ext uri="{FF2B5EF4-FFF2-40B4-BE49-F238E27FC236}">
                <a16:creationId xmlns:a16="http://schemas.microsoft.com/office/drawing/2014/main" id="{2F265673-4BDF-4002-B2DF-2A880A0B20DE}"/>
              </a:ext>
            </a:extLst>
          </p:cNvPr>
          <p:cNvSpPr>
            <a:spLocks noChangeShapeType="1"/>
          </p:cNvSpPr>
          <p:nvPr/>
        </p:nvSpPr>
        <p:spPr bwMode="auto">
          <a:xfrm>
            <a:off x="18566123" y="3436473"/>
            <a:ext cx="0" cy="1713796"/>
          </a:xfrm>
          <a:prstGeom prst="line">
            <a:avLst/>
          </a:prstGeom>
          <a:noFill/>
          <a:ln w="12700" cap="flat">
            <a:solidFill>
              <a:schemeClr val="accent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33" name="TextBox 9">
            <a:extLst>
              <a:ext uri="{FF2B5EF4-FFF2-40B4-BE49-F238E27FC236}">
                <a16:creationId xmlns:a16="http://schemas.microsoft.com/office/drawing/2014/main" id="{0F6A6422-BFCB-4805-BFE1-D136F74C2405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334" name="TextBox 10">
            <a:extLst>
              <a:ext uri="{FF2B5EF4-FFF2-40B4-BE49-F238E27FC236}">
                <a16:creationId xmlns:a16="http://schemas.microsoft.com/office/drawing/2014/main" id="{D2656ABE-72E8-46A5-A4E3-70CD4A8AC8FB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35" name="TextBox 11">
            <a:extLst>
              <a:ext uri="{FF2B5EF4-FFF2-40B4-BE49-F238E27FC236}">
                <a16:creationId xmlns:a16="http://schemas.microsoft.com/office/drawing/2014/main" id="{76EF815B-56E0-4F4C-B7F4-7D12C2E44924}"/>
              </a:ext>
            </a:extLst>
          </p:cNvPr>
          <p:cNvSpPr txBox="1"/>
          <p:nvPr/>
        </p:nvSpPr>
        <p:spPr>
          <a:xfrm>
            <a:off x="2835351" y="3209388"/>
            <a:ext cx="445063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336" name="TextBox 12">
            <a:extLst>
              <a:ext uri="{FF2B5EF4-FFF2-40B4-BE49-F238E27FC236}">
                <a16:creationId xmlns:a16="http://schemas.microsoft.com/office/drawing/2014/main" id="{2D819114-FF00-4C32-8376-74FDD208E64C}"/>
              </a:ext>
            </a:extLst>
          </p:cNvPr>
          <p:cNvSpPr txBox="1"/>
          <p:nvPr/>
        </p:nvSpPr>
        <p:spPr>
          <a:xfrm>
            <a:off x="2835352" y="3892635"/>
            <a:ext cx="445063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37" name="TextBox 11">
            <a:extLst>
              <a:ext uri="{FF2B5EF4-FFF2-40B4-BE49-F238E27FC236}">
                <a16:creationId xmlns:a16="http://schemas.microsoft.com/office/drawing/2014/main" id="{C1A1CB96-6EAA-4528-AED1-0A1E6995240B}"/>
              </a:ext>
            </a:extLst>
          </p:cNvPr>
          <p:cNvSpPr txBox="1"/>
          <p:nvPr/>
        </p:nvSpPr>
        <p:spPr>
          <a:xfrm>
            <a:off x="18723666" y="3209388"/>
            <a:ext cx="445063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338" name="TextBox 12">
            <a:extLst>
              <a:ext uri="{FF2B5EF4-FFF2-40B4-BE49-F238E27FC236}">
                <a16:creationId xmlns:a16="http://schemas.microsoft.com/office/drawing/2014/main" id="{0E0E98C2-3697-4AFB-8A7B-95D7B49942CA}"/>
              </a:ext>
            </a:extLst>
          </p:cNvPr>
          <p:cNvSpPr txBox="1"/>
          <p:nvPr/>
        </p:nvSpPr>
        <p:spPr>
          <a:xfrm>
            <a:off x="18723667" y="3892635"/>
            <a:ext cx="445063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921853935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9" name="Grupo 288">
            <a:extLst>
              <a:ext uri="{FF2B5EF4-FFF2-40B4-BE49-F238E27FC236}">
                <a16:creationId xmlns:a16="http://schemas.microsoft.com/office/drawing/2014/main" id="{75E0CC41-D228-4B10-AA05-B0D1E476A416}"/>
              </a:ext>
            </a:extLst>
          </p:cNvPr>
          <p:cNvGrpSpPr/>
          <p:nvPr/>
        </p:nvGrpSpPr>
        <p:grpSpPr>
          <a:xfrm>
            <a:off x="6122131" y="3714750"/>
            <a:ext cx="16677913" cy="8836269"/>
            <a:chOff x="6122131" y="3714750"/>
            <a:chExt cx="16677913" cy="8836269"/>
          </a:xfrm>
        </p:grpSpPr>
        <p:sp>
          <p:nvSpPr>
            <p:cNvPr id="70" name="Freeform 68">
              <a:extLst>
                <a:ext uri="{FF2B5EF4-FFF2-40B4-BE49-F238E27FC236}">
                  <a16:creationId xmlns:a16="http://schemas.microsoft.com/office/drawing/2014/main" id="{C6D21BAF-7CA1-4CDD-BCF6-D24EDA49E9A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484939" y="5654555"/>
              <a:ext cx="13298367" cy="6006243"/>
            </a:xfrm>
            <a:custGeom>
              <a:avLst/>
              <a:gdLst>
                <a:gd name="T0" fmla="*/ 10660 w 10672"/>
                <a:gd name="T1" fmla="*/ 4807 h 4819"/>
                <a:gd name="T2" fmla="*/ 2963 w 10672"/>
                <a:gd name="T3" fmla="*/ 4818 h 4819"/>
                <a:gd name="T4" fmla="*/ 11 w 10672"/>
                <a:gd name="T5" fmla="*/ 4807 h 4819"/>
                <a:gd name="T6" fmla="*/ 11 w 10672"/>
                <a:gd name="T7" fmla="*/ 1203 h 4819"/>
                <a:gd name="T8" fmla="*/ 147 w 10672"/>
                <a:gd name="T9" fmla="*/ 1180 h 4819"/>
                <a:gd name="T10" fmla="*/ 170 w 10672"/>
                <a:gd name="T11" fmla="*/ 984 h 4819"/>
                <a:gd name="T12" fmla="*/ 1022 w 10672"/>
                <a:gd name="T13" fmla="*/ 984 h 4819"/>
                <a:gd name="T14" fmla="*/ 1044 w 10672"/>
                <a:gd name="T15" fmla="*/ 1180 h 4819"/>
                <a:gd name="T16" fmla="*/ 1181 w 10672"/>
                <a:gd name="T17" fmla="*/ 1203 h 4819"/>
                <a:gd name="T18" fmla="*/ 1192 w 10672"/>
                <a:gd name="T19" fmla="*/ 4183 h 4819"/>
                <a:gd name="T20" fmla="*/ 1879 w 10672"/>
                <a:gd name="T21" fmla="*/ 4222 h 4819"/>
                <a:gd name="T22" fmla="*/ 1918 w 10672"/>
                <a:gd name="T23" fmla="*/ 1817 h 4819"/>
                <a:gd name="T24" fmla="*/ 2009 w 10672"/>
                <a:gd name="T25" fmla="*/ 457 h 4819"/>
                <a:gd name="T26" fmla="*/ 2101 w 10672"/>
                <a:gd name="T27" fmla="*/ 348 h 4819"/>
                <a:gd name="T28" fmla="*/ 2193 w 10672"/>
                <a:gd name="T29" fmla="*/ 239 h 4819"/>
                <a:gd name="T30" fmla="*/ 2285 w 10672"/>
                <a:gd name="T31" fmla="*/ 119 h 4819"/>
                <a:gd name="T32" fmla="*/ 2637 w 10672"/>
                <a:gd name="T33" fmla="*/ 0 h 4819"/>
                <a:gd name="T34" fmla="*/ 2988 w 10672"/>
                <a:gd name="T35" fmla="*/ 119 h 4819"/>
                <a:gd name="T36" fmla="*/ 3080 w 10672"/>
                <a:gd name="T37" fmla="*/ 239 h 4819"/>
                <a:gd name="T38" fmla="*/ 3173 w 10672"/>
                <a:gd name="T39" fmla="*/ 348 h 4819"/>
                <a:gd name="T40" fmla="*/ 3266 w 10672"/>
                <a:gd name="T41" fmla="*/ 457 h 4819"/>
                <a:gd name="T42" fmla="*/ 3359 w 10672"/>
                <a:gd name="T43" fmla="*/ 1817 h 4819"/>
                <a:gd name="T44" fmla="*/ 3370 w 10672"/>
                <a:gd name="T45" fmla="*/ 4012 h 4819"/>
                <a:gd name="T46" fmla="*/ 3586 w 10672"/>
                <a:gd name="T47" fmla="*/ 4012 h 4819"/>
                <a:gd name="T48" fmla="*/ 3597 w 10672"/>
                <a:gd name="T49" fmla="*/ 69 h 4819"/>
                <a:gd name="T50" fmla="*/ 4253 w 10672"/>
                <a:gd name="T51" fmla="*/ 29 h 4819"/>
                <a:gd name="T52" fmla="*/ 4291 w 10672"/>
                <a:gd name="T53" fmla="*/ 1809 h 4819"/>
                <a:gd name="T54" fmla="*/ 4541 w 10672"/>
                <a:gd name="T55" fmla="*/ 1847 h 4819"/>
                <a:gd name="T56" fmla="*/ 4580 w 10672"/>
                <a:gd name="T57" fmla="*/ 396 h 4819"/>
                <a:gd name="T58" fmla="*/ 5763 w 10672"/>
                <a:gd name="T59" fmla="*/ 358 h 4819"/>
                <a:gd name="T60" fmla="*/ 5802 w 10672"/>
                <a:gd name="T61" fmla="*/ 3200 h 4819"/>
                <a:gd name="T62" fmla="*/ 6002 w 10672"/>
                <a:gd name="T63" fmla="*/ 3239 h 4819"/>
                <a:gd name="T64" fmla="*/ 6040 w 10672"/>
                <a:gd name="T65" fmla="*/ 1995 h 4819"/>
                <a:gd name="T66" fmla="*/ 6399 w 10672"/>
                <a:gd name="T67" fmla="*/ 1957 h 4819"/>
                <a:gd name="T68" fmla="*/ 6438 w 10672"/>
                <a:gd name="T69" fmla="*/ 1041 h 4819"/>
                <a:gd name="T70" fmla="*/ 6560 w 10672"/>
                <a:gd name="T71" fmla="*/ 1003 h 4819"/>
                <a:gd name="T72" fmla="*/ 6598 w 10672"/>
                <a:gd name="T73" fmla="*/ 873 h 4819"/>
                <a:gd name="T74" fmla="*/ 7424 w 10672"/>
                <a:gd name="T75" fmla="*/ 835 h 4819"/>
                <a:gd name="T76" fmla="*/ 7463 w 10672"/>
                <a:gd name="T77" fmla="*/ 965 h 4819"/>
                <a:gd name="T78" fmla="*/ 7582 w 10672"/>
                <a:gd name="T79" fmla="*/ 1003 h 4819"/>
                <a:gd name="T80" fmla="*/ 7621 w 10672"/>
                <a:gd name="T81" fmla="*/ 3170 h 4819"/>
                <a:gd name="T82" fmla="*/ 7761 w 10672"/>
                <a:gd name="T83" fmla="*/ 3209 h 4819"/>
                <a:gd name="T84" fmla="*/ 7799 w 10672"/>
                <a:gd name="T85" fmla="*/ 546 h 4819"/>
                <a:gd name="T86" fmla="*/ 8973 w 10672"/>
                <a:gd name="T87" fmla="*/ 506 h 4819"/>
                <a:gd name="T88" fmla="*/ 9012 w 10672"/>
                <a:gd name="T89" fmla="*/ 2136 h 4819"/>
                <a:gd name="T90" fmla="*/ 9391 w 10672"/>
                <a:gd name="T91" fmla="*/ 2175 h 4819"/>
                <a:gd name="T92" fmla="*/ 9429 w 10672"/>
                <a:gd name="T93" fmla="*/ 3627 h 4819"/>
                <a:gd name="T94" fmla="*/ 9778 w 10672"/>
                <a:gd name="T95" fmla="*/ 3666 h 4819"/>
                <a:gd name="T96" fmla="*/ 9817 w 10672"/>
                <a:gd name="T97" fmla="*/ 486 h 4819"/>
                <a:gd name="T98" fmla="*/ 9918 w 10672"/>
                <a:gd name="T99" fmla="*/ 447 h 4819"/>
                <a:gd name="T100" fmla="*/ 9956 w 10672"/>
                <a:gd name="T101" fmla="*/ 317 h 4819"/>
                <a:gd name="T102" fmla="*/ 10495 w 10672"/>
                <a:gd name="T103" fmla="*/ 278 h 4819"/>
                <a:gd name="T104" fmla="*/ 10533 w 10672"/>
                <a:gd name="T105" fmla="*/ 409 h 4819"/>
                <a:gd name="T106" fmla="*/ 10633 w 10672"/>
                <a:gd name="T107" fmla="*/ 447 h 48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672" h="4819">
                  <a:moveTo>
                    <a:pt x="10671" y="486"/>
                  </a:moveTo>
                  <a:lnTo>
                    <a:pt x="10671" y="2633"/>
                  </a:lnTo>
                  <a:lnTo>
                    <a:pt x="10671" y="4780"/>
                  </a:lnTo>
                  <a:lnTo>
                    <a:pt x="10671" y="4780"/>
                  </a:lnTo>
                  <a:cubicBezTo>
                    <a:pt x="10671" y="4791"/>
                    <a:pt x="10667" y="4800"/>
                    <a:pt x="10660" y="4807"/>
                  </a:cubicBezTo>
                  <a:lnTo>
                    <a:pt x="10660" y="4807"/>
                  </a:lnTo>
                  <a:cubicBezTo>
                    <a:pt x="10653" y="4814"/>
                    <a:pt x="10643" y="4818"/>
                    <a:pt x="10633" y="4818"/>
                  </a:cubicBezTo>
                  <a:lnTo>
                    <a:pt x="8357" y="4818"/>
                  </a:lnTo>
                  <a:lnTo>
                    <a:pt x="6081" y="4818"/>
                  </a:lnTo>
                  <a:lnTo>
                    <a:pt x="5610" y="4818"/>
                  </a:lnTo>
                  <a:lnTo>
                    <a:pt x="5139" y="4818"/>
                  </a:lnTo>
                  <a:lnTo>
                    <a:pt x="2963" y="4818"/>
                  </a:lnTo>
                  <a:lnTo>
                    <a:pt x="787" y="4818"/>
                  </a:lnTo>
                  <a:lnTo>
                    <a:pt x="413" y="4818"/>
                  </a:lnTo>
                  <a:lnTo>
                    <a:pt x="38" y="4818"/>
                  </a:lnTo>
                  <a:lnTo>
                    <a:pt x="38" y="4818"/>
                  </a:lnTo>
                  <a:cubicBezTo>
                    <a:pt x="28" y="4818"/>
                    <a:pt x="18" y="4814"/>
                    <a:pt x="11" y="4807"/>
                  </a:cubicBezTo>
                  <a:lnTo>
                    <a:pt x="11" y="4807"/>
                  </a:lnTo>
                  <a:cubicBezTo>
                    <a:pt x="4" y="4800"/>
                    <a:pt x="0" y="4791"/>
                    <a:pt x="0" y="4780"/>
                  </a:cubicBezTo>
                  <a:lnTo>
                    <a:pt x="0" y="3005"/>
                  </a:lnTo>
                  <a:lnTo>
                    <a:pt x="0" y="1230"/>
                  </a:lnTo>
                  <a:lnTo>
                    <a:pt x="0" y="1230"/>
                  </a:lnTo>
                  <a:cubicBezTo>
                    <a:pt x="0" y="1219"/>
                    <a:pt x="4" y="1210"/>
                    <a:pt x="11" y="1203"/>
                  </a:cubicBezTo>
                  <a:lnTo>
                    <a:pt x="11" y="1203"/>
                  </a:lnTo>
                  <a:cubicBezTo>
                    <a:pt x="18" y="1196"/>
                    <a:pt x="28" y="1192"/>
                    <a:pt x="38" y="1192"/>
                  </a:cubicBezTo>
                  <a:lnTo>
                    <a:pt x="79" y="1192"/>
                  </a:lnTo>
                  <a:lnTo>
                    <a:pt x="120" y="1192"/>
                  </a:lnTo>
                  <a:lnTo>
                    <a:pt x="120" y="1192"/>
                  </a:lnTo>
                  <a:cubicBezTo>
                    <a:pt x="131" y="1192"/>
                    <a:pt x="140" y="1187"/>
                    <a:pt x="147" y="1180"/>
                  </a:cubicBezTo>
                  <a:lnTo>
                    <a:pt x="147" y="1180"/>
                  </a:lnTo>
                  <a:cubicBezTo>
                    <a:pt x="155" y="1173"/>
                    <a:pt x="159" y="1164"/>
                    <a:pt x="159" y="1153"/>
                  </a:cubicBezTo>
                  <a:lnTo>
                    <a:pt x="159" y="1082"/>
                  </a:lnTo>
                  <a:lnTo>
                    <a:pt x="159" y="1011"/>
                  </a:lnTo>
                  <a:lnTo>
                    <a:pt x="159" y="1011"/>
                  </a:lnTo>
                  <a:cubicBezTo>
                    <a:pt x="159" y="1001"/>
                    <a:pt x="163" y="991"/>
                    <a:pt x="170" y="984"/>
                  </a:cubicBezTo>
                  <a:lnTo>
                    <a:pt x="170" y="984"/>
                  </a:lnTo>
                  <a:cubicBezTo>
                    <a:pt x="177" y="977"/>
                    <a:pt x="187" y="973"/>
                    <a:pt x="197" y="973"/>
                  </a:cubicBezTo>
                  <a:lnTo>
                    <a:pt x="596" y="973"/>
                  </a:lnTo>
                  <a:lnTo>
                    <a:pt x="995" y="973"/>
                  </a:lnTo>
                  <a:lnTo>
                    <a:pt x="995" y="973"/>
                  </a:lnTo>
                  <a:cubicBezTo>
                    <a:pt x="1005" y="973"/>
                    <a:pt x="1015" y="977"/>
                    <a:pt x="1022" y="984"/>
                  </a:cubicBezTo>
                  <a:lnTo>
                    <a:pt x="1022" y="984"/>
                  </a:lnTo>
                  <a:cubicBezTo>
                    <a:pt x="1029" y="991"/>
                    <a:pt x="1033" y="1001"/>
                    <a:pt x="1033" y="1011"/>
                  </a:cubicBezTo>
                  <a:lnTo>
                    <a:pt x="1033" y="1082"/>
                  </a:lnTo>
                  <a:lnTo>
                    <a:pt x="1033" y="1153"/>
                  </a:lnTo>
                  <a:lnTo>
                    <a:pt x="1033" y="1153"/>
                  </a:lnTo>
                  <a:cubicBezTo>
                    <a:pt x="1033" y="1164"/>
                    <a:pt x="1038" y="1173"/>
                    <a:pt x="1044" y="1180"/>
                  </a:cubicBezTo>
                  <a:lnTo>
                    <a:pt x="1044" y="1180"/>
                  </a:lnTo>
                  <a:cubicBezTo>
                    <a:pt x="1052" y="1187"/>
                    <a:pt x="1061" y="1192"/>
                    <a:pt x="1072" y="1192"/>
                  </a:cubicBezTo>
                  <a:lnTo>
                    <a:pt x="1113" y="1192"/>
                  </a:lnTo>
                  <a:lnTo>
                    <a:pt x="1154" y="1192"/>
                  </a:lnTo>
                  <a:lnTo>
                    <a:pt x="1154" y="1192"/>
                  </a:lnTo>
                  <a:cubicBezTo>
                    <a:pt x="1164" y="1192"/>
                    <a:pt x="1174" y="1196"/>
                    <a:pt x="1181" y="1203"/>
                  </a:cubicBezTo>
                  <a:lnTo>
                    <a:pt x="1181" y="1203"/>
                  </a:lnTo>
                  <a:cubicBezTo>
                    <a:pt x="1188" y="1210"/>
                    <a:pt x="1192" y="1219"/>
                    <a:pt x="1192" y="1230"/>
                  </a:cubicBezTo>
                  <a:lnTo>
                    <a:pt x="1192" y="2185"/>
                  </a:lnTo>
                  <a:lnTo>
                    <a:pt x="1192" y="3139"/>
                  </a:lnTo>
                  <a:lnTo>
                    <a:pt x="1192" y="3661"/>
                  </a:lnTo>
                  <a:lnTo>
                    <a:pt x="1192" y="4183"/>
                  </a:lnTo>
                  <a:lnTo>
                    <a:pt x="1192" y="4183"/>
                  </a:lnTo>
                  <a:cubicBezTo>
                    <a:pt x="1192" y="4194"/>
                    <a:pt x="1196" y="4204"/>
                    <a:pt x="1203" y="4211"/>
                  </a:cubicBezTo>
                  <a:lnTo>
                    <a:pt x="1203" y="4211"/>
                  </a:lnTo>
                  <a:cubicBezTo>
                    <a:pt x="1211" y="4218"/>
                    <a:pt x="1220" y="4222"/>
                    <a:pt x="1231" y="4222"/>
                  </a:cubicBezTo>
                  <a:lnTo>
                    <a:pt x="1555" y="4222"/>
                  </a:lnTo>
                  <a:lnTo>
                    <a:pt x="1879" y="4222"/>
                  </a:lnTo>
                  <a:lnTo>
                    <a:pt x="1879" y="4222"/>
                  </a:lnTo>
                  <a:cubicBezTo>
                    <a:pt x="1890" y="4222"/>
                    <a:pt x="1899" y="4218"/>
                    <a:pt x="1906" y="4211"/>
                  </a:cubicBezTo>
                  <a:lnTo>
                    <a:pt x="1906" y="4211"/>
                  </a:lnTo>
                  <a:cubicBezTo>
                    <a:pt x="1913" y="4204"/>
                    <a:pt x="1918" y="4194"/>
                    <a:pt x="1918" y="4183"/>
                  </a:cubicBezTo>
                  <a:lnTo>
                    <a:pt x="1918" y="3661"/>
                  </a:lnTo>
                  <a:lnTo>
                    <a:pt x="1918" y="3139"/>
                  </a:lnTo>
                  <a:lnTo>
                    <a:pt x="1918" y="1817"/>
                  </a:lnTo>
                  <a:lnTo>
                    <a:pt x="1918" y="495"/>
                  </a:lnTo>
                  <a:lnTo>
                    <a:pt x="1918" y="495"/>
                  </a:lnTo>
                  <a:cubicBezTo>
                    <a:pt x="1918" y="485"/>
                    <a:pt x="1922" y="475"/>
                    <a:pt x="1929" y="469"/>
                  </a:cubicBezTo>
                  <a:lnTo>
                    <a:pt x="1929" y="469"/>
                  </a:lnTo>
                  <a:cubicBezTo>
                    <a:pt x="1936" y="461"/>
                    <a:pt x="1946" y="457"/>
                    <a:pt x="1956" y="457"/>
                  </a:cubicBezTo>
                  <a:lnTo>
                    <a:pt x="2009" y="457"/>
                  </a:lnTo>
                  <a:lnTo>
                    <a:pt x="2062" y="457"/>
                  </a:lnTo>
                  <a:lnTo>
                    <a:pt x="2062" y="457"/>
                  </a:lnTo>
                  <a:cubicBezTo>
                    <a:pt x="2072" y="457"/>
                    <a:pt x="2082" y="453"/>
                    <a:pt x="2089" y="446"/>
                  </a:cubicBezTo>
                  <a:lnTo>
                    <a:pt x="2089" y="446"/>
                  </a:lnTo>
                  <a:cubicBezTo>
                    <a:pt x="2096" y="439"/>
                    <a:pt x="2101" y="429"/>
                    <a:pt x="2101" y="418"/>
                  </a:cubicBezTo>
                  <a:lnTo>
                    <a:pt x="2101" y="348"/>
                  </a:lnTo>
                  <a:lnTo>
                    <a:pt x="2101" y="277"/>
                  </a:lnTo>
                  <a:lnTo>
                    <a:pt x="2101" y="277"/>
                  </a:lnTo>
                  <a:cubicBezTo>
                    <a:pt x="2101" y="266"/>
                    <a:pt x="2105" y="257"/>
                    <a:pt x="2111" y="250"/>
                  </a:cubicBezTo>
                  <a:lnTo>
                    <a:pt x="2111" y="250"/>
                  </a:lnTo>
                  <a:cubicBezTo>
                    <a:pt x="2119" y="243"/>
                    <a:pt x="2129" y="239"/>
                    <a:pt x="2139" y="239"/>
                  </a:cubicBezTo>
                  <a:lnTo>
                    <a:pt x="2193" y="239"/>
                  </a:lnTo>
                  <a:lnTo>
                    <a:pt x="2247" y="239"/>
                  </a:lnTo>
                  <a:lnTo>
                    <a:pt x="2247" y="239"/>
                  </a:lnTo>
                  <a:cubicBezTo>
                    <a:pt x="2258" y="239"/>
                    <a:pt x="2267" y="234"/>
                    <a:pt x="2274" y="227"/>
                  </a:cubicBezTo>
                  <a:lnTo>
                    <a:pt x="2274" y="227"/>
                  </a:lnTo>
                  <a:cubicBezTo>
                    <a:pt x="2281" y="220"/>
                    <a:pt x="2285" y="211"/>
                    <a:pt x="2285" y="200"/>
                  </a:cubicBezTo>
                  <a:lnTo>
                    <a:pt x="2285" y="119"/>
                  </a:lnTo>
                  <a:lnTo>
                    <a:pt x="2285" y="39"/>
                  </a:lnTo>
                  <a:lnTo>
                    <a:pt x="2285" y="39"/>
                  </a:lnTo>
                  <a:cubicBezTo>
                    <a:pt x="2285" y="28"/>
                    <a:pt x="2289" y="18"/>
                    <a:pt x="2297" y="11"/>
                  </a:cubicBezTo>
                  <a:lnTo>
                    <a:pt x="2297" y="11"/>
                  </a:lnTo>
                  <a:cubicBezTo>
                    <a:pt x="2304" y="4"/>
                    <a:pt x="2313" y="0"/>
                    <a:pt x="2324" y="0"/>
                  </a:cubicBezTo>
                  <a:lnTo>
                    <a:pt x="2637" y="0"/>
                  </a:lnTo>
                  <a:lnTo>
                    <a:pt x="2949" y="0"/>
                  </a:lnTo>
                  <a:lnTo>
                    <a:pt x="2949" y="0"/>
                  </a:lnTo>
                  <a:cubicBezTo>
                    <a:pt x="2960" y="0"/>
                    <a:pt x="2970" y="4"/>
                    <a:pt x="2977" y="11"/>
                  </a:cubicBezTo>
                  <a:lnTo>
                    <a:pt x="2977" y="11"/>
                  </a:lnTo>
                  <a:cubicBezTo>
                    <a:pt x="2984" y="18"/>
                    <a:pt x="2988" y="28"/>
                    <a:pt x="2988" y="39"/>
                  </a:cubicBezTo>
                  <a:lnTo>
                    <a:pt x="2988" y="119"/>
                  </a:lnTo>
                  <a:lnTo>
                    <a:pt x="2988" y="200"/>
                  </a:lnTo>
                  <a:lnTo>
                    <a:pt x="2988" y="200"/>
                  </a:lnTo>
                  <a:cubicBezTo>
                    <a:pt x="2988" y="211"/>
                    <a:pt x="2992" y="220"/>
                    <a:pt x="2999" y="227"/>
                  </a:cubicBezTo>
                  <a:lnTo>
                    <a:pt x="2999" y="227"/>
                  </a:lnTo>
                  <a:cubicBezTo>
                    <a:pt x="3006" y="234"/>
                    <a:pt x="3016" y="239"/>
                    <a:pt x="3026" y="239"/>
                  </a:cubicBezTo>
                  <a:lnTo>
                    <a:pt x="3080" y="239"/>
                  </a:lnTo>
                  <a:lnTo>
                    <a:pt x="3134" y="239"/>
                  </a:lnTo>
                  <a:lnTo>
                    <a:pt x="3134" y="239"/>
                  </a:lnTo>
                  <a:cubicBezTo>
                    <a:pt x="3145" y="239"/>
                    <a:pt x="3155" y="243"/>
                    <a:pt x="3161" y="250"/>
                  </a:cubicBezTo>
                  <a:lnTo>
                    <a:pt x="3161" y="250"/>
                  </a:lnTo>
                  <a:cubicBezTo>
                    <a:pt x="3168" y="257"/>
                    <a:pt x="3173" y="266"/>
                    <a:pt x="3173" y="277"/>
                  </a:cubicBezTo>
                  <a:lnTo>
                    <a:pt x="3173" y="348"/>
                  </a:lnTo>
                  <a:lnTo>
                    <a:pt x="3173" y="418"/>
                  </a:lnTo>
                  <a:lnTo>
                    <a:pt x="3173" y="418"/>
                  </a:lnTo>
                  <a:cubicBezTo>
                    <a:pt x="3173" y="429"/>
                    <a:pt x="3177" y="439"/>
                    <a:pt x="3184" y="446"/>
                  </a:cubicBezTo>
                  <a:lnTo>
                    <a:pt x="3184" y="446"/>
                  </a:lnTo>
                  <a:cubicBezTo>
                    <a:pt x="3192" y="453"/>
                    <a:pt x="3201" y="457"/>
                    <a:pt x="3212" y="457"/>
                  </a:cubicBezTo>
                  <a:lnTo>
                    <a:pt x="3266" y="457"/>
                  </a:lnTo>
                  <a:lnTo>
                    <a:pt x="3320" y="457"/>
                  </a:lnTo>
                  <a:lnTo>
                    <a:pt x="3320" y="457"/>
                  </a:lnTo>
                  <a:cubicBezTo>
                    <a:pt x="3330" y="457"/>
                    <a:pt x="3340" y="461"/>
                    <a:pt x="3348" y="469"/>
                  </a:cubicBezTo>
                  <a:lnTo>
                    <a:pt x="3348" y="469"/>
                  </a:lnTo>
                  <a:cubicBezTo>
                    <a:pt x="3354" y="475"/>
                    <a:pt x="3359" y="485"/>
                    <a:pt x="3359" y="495"/>
                  </a:cubicBezTo>
                  <a:lnTo>
                    <a:pt x="3359" y="1817"/>
                  </a:lnTo>
                  <a:lnTo>
                    <a:pt x="3359" y="3139"/>
                  </a:lnTo>
                  <a:lnTo>
                    <a:pt x="3359" y="3562"/>
                  </a:lnTo>
                  <a:lnTo>
                    <a:pt x="3359" y="3985"/>
                  </a:lnTo>
                  <a:lnTo>
                    <a:pt x="3359" y="3985"/>
                  </a:lnTo>
                  <a:cubicBezTo>
                    <a:pt x="3359" y="3996"/>
                    <a:pt x="3363" y="4005"/>
                    <a:pt x="3370" y="4012"/>
                  </a:cubicBezTo>
                  <a:lnTo>
                    <a:pt x="3370" y="4012"/>
                  </a:lnTo>
                  <a:cubicBezTo>
                    <a:pt x="3377" y="4019"/>
                    <a:pt x="3387" y="4023"/>
                    <a:pt x="3397" y="4023"/>
                  </a:cubicBezTo>
                  <a:lnTo>
                    <a:pt x="3478" y="4023"/>
                  </a:lnTo>
                  <a:lnTo>
                    <a:pt x="3558" y="4023"/>
                  </a:lnTo>
                  <a:lnTo>
                    <a:pt x="3558" y="4023"/>
                  </a:lnTo>
                  <a:cubicBezTo>
                    <a:pt x="3569" y="4023"/>
                    <a:pt x="3579" y="4019"/>
                    <a:pt x="3586" y="4012"/>
                  </a:cubicBezTo>
                  <a:lnTo>
                    <a:pt x="3586" y="4012"/>
                  </a:lnTo>
                  <a:cubicBezTo>
                    <a:pt x="3593" y="4005"/>
                    <a:pt x="3597" y="3996"/>
                    <a:pt x="3597" y="3985"/>
                  </a:cubicBezTo>
                  <a:lnTo>
                    <a:pt x="3597" y="3562"/>
                  </a:lnTo>
                  <a:lnTo>
                    <a:pt x="3597" y="3139"/>
                  </a:lnTo>
                  <a:lnTo>
                    <a:pt x="3597" y="1603"/>
                  </a:lnTo>
                  <a:lnTo>
                    <a:pt x="3597" y="69"/>
                  </a:lnTo>
                  <a:lnTo>
                    <a:pt x="3597" y="69"/>
                  </a:lnTo>
                  <a:cubicBezTo>
                    <a:pt x="3597" y="58"/>
                    <a:pt x="3601" y="48"/>
                    <a:pt x="3608" y="41"/>
                  </a:cubicBezTo>
                  <a:lnTo>
                    <a:pt x="3608" y="41"/>
                  </a:lnTo>
                  <a:cubicBezTo>
                    <a:pt x="3615" y="34"/>
                    <a:pt x="3625" y="29"/>
                    <a:pt x="3636" y="29"/>
                  </a:cubicBezTo>
                  <a:lnTo>
                    <a:pt x="3944" y="29"/>
                  </a:lnTo>
                  <a:lnTo>
                    <a:pt x="4253" y="29"/>
                  </a:lnTo>
                  <a:lnTo>
                    <a:pt x="4253" y="29"/>
                  </a:lnTo>
                  <a:cubicBezTo>
                    <a:pt x="4264" y="29"/>
                    <a:pt x="4273" y="34"/>
                    <a:pt x="4280" y="41"/>
                  </a:cubicBezTo>
                  <a:lnTo>
                    <a:pt x="4280" y="41"/>
                  </a:lnTo>
                  <a:cubicBezTo>
                    <a:pt x="4287" y="48"/>
                    <a:pt x="4291" y="58"/>
                    <a:pt x="4291" y="69"/>
                  </a:cubicBezTo>
                  <a:lnTo>
                    <a:pt x="4291" y="939"/>
                  </a:lnTo>
                  <a:lnTo>
                    <a:pt x="4291" y="1809"/>
                  </a:lnTo>
                  <a:lnTo>
                    <a:pt x="4291" y="1809"/>
                  </a:lnTo>
                  <a:cubicBezTo>
                    <a:pt x="4291" y="1819"/>
                    <a:pt x="4296" y="1829"/>
                    <a:pt x="4303" y="1836"/>
                  </a:cubicBezTo>
                  <a:lnTo>
                    <a:pt x="4303" y="1836"/>
                  </a:lnTo>
                  <a:cubicBezTo>
                    <a:pt x="4310" y="1843"/>
                    <a:pt x="4319" y="1847"/>
                    <a:pt x="4330" y="1847"/>
                  </a:cubicBezTo>
                  <a:lnTo>
                    <a:pt x="4436" y="1847"/>
                  </a:lnTo>
                  <a:lnTo>
                    <a:pt x="4541" y="1847"/>
                  </a:lnTo>
                  <a:lnTo>
                    <a:pt x="4541" y="1847"/>
                  </a:lnTo>
                  <a:cubicBezTo>
                    <a:pt x="4552" y="1847"/>
                    <a:pt x="4562" y="1843"/>
                    <a:pt x="4568" y="1836"/>
                  </a:cubicBezTo>
                  <a:lnTo>
                    <a:pt x="4568" y="1836"/>
                  </a:lnTo>
                  <a:cubicBezTo>
                    <a:pt x="4576" y="1829"/>
                    <a:pt x="4580" y="1819"/>
                    <a:pt x="4580" y="1809"/>
                  </a:cubicBezTo>
                  <a:lnTo>
                    <a:pt x="4580" y="1102"/>
                  </a:lnTo>
                  <a:lnTo>
                    <a:pt x="4580" y="396"/>
                  </a:lnTo>
                  <a:lnTo>
                    <a:pt x="4580" y="396"/>
                  </a:lnTo>
                  <a:cubicBezTo>
                    <a:pt x="4580" y="385"/>
                    <a:pt x="4584" y="376"/>
                    <a:pt x="4591" y="369"/>
                  </a:cubicBezTo>
                  <a:lnTo>
                    <a:pt x="4591" y="369"/>
                  </a:lnTo>
                  <a:cubicBezTo>
                    <a:pt x="4598" y="362"/>
                    <a:pt x="4607" y="358"/>
                    <a:pt x="4618" y="358"/>
                  </a:cubicBezTo>
                  <a:lnTo>
                    <a:pt x="5191" y="358"/>
                  </a:lnTo>
                  <a:lnTo>
                    <a:pt x="5763" y="358"/>
                  </a:lnTo>
                  <a:lnTo>
                    <a:pt x="5763" y="358"/>
                  </a:lnTo>
                  <a:cubicBezTo>
                    <a:pt x="5775" y="358"/>
                    <a:pt x="5783" y="362"/>
                    <a:pt x="5791" y="369"/>
                  </a:cubicBezTo>
                  <a:lnTo>
                    <a:pt x="5791" y="369"/>
                  </a:lnTo>
                  <a:cubicBezTo>
                    <a:pt x="5798" y="376"/>
                    <a:pt x="5802" y="385"/>
                    <a:pt x="5802" y="396"/>
                  </a:cubicBezTo>
                  <a:lnTo>
                    <a:pt x="5802" y="1798"/>
                  </a:lnTo>
                  <a:lnTo>
                    <a:pt x="5802" y="3200"/>
                  </a:lnTo>
                  <a:lnTo>
                    <a:pt x="5802" y="3200"/>
                  </a:lnTo>
                  <a:cubicBezTo>
                    <a:pt x="5802" y="3210"/>
                    <a:pt x="5806" y="3220"/>
                    <a:pt x="5814" y="3227"/>
                  </a:cubicBezTo>
                  <a:lnTo>
                    <a:pt x="5814" y="3227"/>
                  </a:lnTo>
                  <a:cubicBezTo>
                    <a:pt x="5820" y="3234"/>
                    <a:pt x="5830" y="3239"/>
                    <a:pt x="5841" y="3239"/>
                  </a:cubicBezTo>
                  <a:lnTo>
                    <a:pt x="5921" y="3239"/>
                  </a:lnTo>
                  <a:lnTo>
                    <a:pt x="6002" y="3239"/>
                  </a:lnTo>
                  <a:lnTo>
                    <a:pt x="6002" y="3239"/>
                  </a:lnTo>
                  <a:cubicBezTo>
                    <a:pt x="6013" y="3239"/>
                    <a:pt x="6022" y="3234"/>
                    <a:pt x="6029" y="3227"/>
                  </a:cubicBezTo>
                  <a:lnTo>
                    <a:pt x="6029" y="3227"/>
                  </a:lnTo>
                  <a:cubicBezTo>
                    <a:pt x="6036" y="3220"/>
                    <a:pt x="6040" y="3210"/>
                    <a:pt x="6040" y="3200"/>
                  </a:cubicBezTo>
                  <a:lnTo>
                    <a:pt x="6040" y="2598"/>
                  </a:lnTo>
                  <a:lnTo>
                    <a:pt x="6040" y="1995"/>
                  </a:lnTo>
                  <a:lnTo>
                    <a:pt x="6040" y="1995"/>
                  </a:lnTo>
                  <a:cubicBezTo>
                    <a:pt x="6040" y="1984"/>
                    <a:pt x="6045" y="1975"/>
                    <a:pt x="6052" y="1968"/>
                  </a:cubicBezTo>
                  <a:lnTo>
                    <a:pt x="6052" y="1968"/>
                  </a:lnTo>
                  <a:cubicBezTo>
                    <a:pt x="6059" y="1961"/>
                    <a:pt x="6069" y="1957"/>
                    <a:pt x="6079" y="1957"/>
                  </a:cubicBezTo>
                  <a:lnTo>
                    <a:pt x="6239" y="1957"/>
                  </a:lnTo>
                  <a:lnTo>
                    <a:pt x="6399" y="1957"/>
                  </a:lnTo>
                  <a:lnTo>
                    <a:pt x="6399" y="1957"/>
                  </a:lnTo>
                  <a:cubicBezTo>
                    <a:pt x="6410" y="1957"/>
                    <a:pt x="6420" y="1952"/>
                    <a:pt x="6427" y="1945"/>
                  </a:cubicBezTo>
                  <a:lnTo>
                    <a:pt x="6427" y="1945"/>
                  </a:lnTo>
                  <a:cubicBezTo>
                    <a:pt x="6434" y="1939"/>
                    <a:pt x="6438" y="1929"/>
                    <a:pt x="6438" y="1918"/>
                  </a:cubicBezTo>
                  <a:lnTo>
                    <a:pt x="6438" y="1480"/>
                  </a:lnTo>
                  <a:lnTo>
                    <a:pt x="6438" y="1041"/>
                  </a:lnTo>
                  <a:lnTo>
                    <a:pt x="6438" y="1041"/>
                  </a:lnTo>
                  <a:cubicBezTo>
                    <a:pt x="6438" y="1031"/>
                    <a:pt x="6442" y="1021"/>
                    <a:pt x="6449" y="1014"/>
                  </a:cubicBezTo>
                  <a:lnTo>
                    <a:pt x="6449" y="1014"/>
                  </a:lnTo>
                  <a:cubicBezTo>
                    <a:pt x="6456" y="1007"/>
                    <a:pt x="6466" y="1003"/>
                    <a:pt x="6476" y="1003"/>
                  </a:cubicBezTo>
                  <a:lnTo>
                    <a:pt x="6518" y="1003"/>
                  </a:lnTo>
                  <a:lnTo>
                    <a:pt x="6560" y="1003"/>
                  </a:lnTo>
                  <a:lnTo>
                    <a:pt x="6560" y="1003"/>
                  </a:lnTo>
                  <a:cubicBezTo>
                    <a:pt x="6571" y="1003"/>
                    <a:pt x="6580" y="998"/>
                    <a:pt x="6587" y="991"/>
                  </a:cubicBezTo>
                  <a:lnTo>
                    <a:pt x="6587" y="991"/>
                  </a:lnTo>
                  <a:cubicBezTo>
                    <a:pt x="6594" y="984"/>
                    <a:pt x="6598" y="975"/>
                    <a:pt x="6598" y="965"/>
                  </a:cubicBezTo>
                  <a:lnTo>
                    <a:pt x="6598" y="919"/>
                  </a:lnTo>
                  <a:lnTo>
                    <a:pt x="6598" y="873"/>
                  </a:lnTo>
                  <a:lnTo>
                    <a:pt x="6598" y="873"/>
                  </a:lnTo>
                  <a:cubicBezTo>
                    <a:pt x="6598" y="862"/>
                    <a:pt x="6602" y="853"/>
                    <a:pt x="6610" y="846"/>
                  </a:cubicBezTo>
                  <a:lnTo>
                    <a:pt x="6610" y="846"/>
                  </a:lnTo>
                  <a:cubicBezTo>
                    <a:pt x="6616" y="839"/>
                    <a:pt x="6626" y="835"/>
                    <a:pt x="6637" y="835"/>
                  </a:cubicBezTo>
                  <a:lnTo>
                    <a:pt x="7031" y="835"/>
                  </a:lnTo>
                  <a:lnTo>
                    <a:pt x="7424" y="835"/>
                  </a:lnTo>
                  <a:lnTo>
                    <a:pt x="7424" y="835"/>
                  </a:lnTo>
                  <a:cubicBezTo>
                    <a:pt x="7435" y="835"/>
                    <a:pt x="7445" y="839"/>
                    <a:pt x="7451" y="846"/>
                  </a:cubicBezTo>
                  <a:lnTo>
                    <a:pt x="7451" y="846"/>
                  </a:lnTo>
                  <a:cubicBezTo>
                    <a:pt x="7459" y="853"/>
                    <a:pt x="7463" y="862"/>
                    <a:pt x="7463" y="873"/>
                  </a:cubicBezTo>
                  <a:lnTo>
                    <a:pt x="7463" y="919"/>
                  </a:lnTo>
                  <a:lnTo>
                    <a:pt x="7463" y="965"/>
                  </a:lnTo>
                  <a:lnTo>
                    <a:pt x="7463" y="965"/>
                  </a:lnTo>
                  <a:cubicBezTo>
                    <a:pt x="7463" y="975"/>
                    <a:pt x="7467" y="984"/>
                    <a:pt x="7474" y="991"/>
                  </a:cubicBezTo>
                  <a:lnTo>
                    <a:pt x="7474" y="991"/>
                  </a:lnTo>
                  <a:cubicBezTo>
                    <a:pt x="7481" y="998"/>
                    <a:pt x="7491" y="1003"/>
                    <a:pt x="7501" y="1003"/>
                  </a:cubicBezTo>
                  <a:lnTo>
                    <a:pt x="7542" y="1003"/>
                  </a:lnTo>
                  <a:lnTo>
                    <a:pt x="7582" y="1003"/>
                  </a:lnTo>
                  <a:lnTo>
                    <a:pt x="7582" y="1003"/>
                  </a:lnTo>
                  <a:cubicBezTo>
                    <a:pt x="7593" y="1003"/>
                    <a:pt x="7602" y="1007"/>
                    <a:pt x="7609" y="1014"/>
                  </a:cubicBezTo>
                  <a:lnTo>
                    <a:pt x="7609" y="1014"/>
                  </a:lnTo>
                  <a:cubicBezTo>
                    <a:pt x="7616" y="1021"/>
                    <a:pt x="7621" y="1031"/>
                    <a:pt x="7621" y="1041"/>
                  </a:cubicBezTo>
                  <a:lnTo>
                    <a:pt x="7621" y="2106"/>
                  </a:lnTo>
                  <a:lnTo>
                    <a:pt x="7621" y="3170"/>
                  </a:lnTo>
                  <a:lnTo>
                    <a:pt x="7621" y="3170"/>
                  </a:lnTo>
                  <a:cubicBezTo>
                    <a:pt x="7621" y="3181"/>
                    <a:pt x="7625" y="3190"/>
                    <a:pt x="7632" y="3198"/>
                  </a:cubicBezTo>
                  <a:lnTo>
                    <a:pt x="7632" y="3198"/>
                  </a:lnTo>
                  <a:cubicBezTo>
                    <a:pt x="7639" y="3204"/>
                    <a:pt x="7649" y="3209"/>
                    <a:pt x="7659" y="3209"/>
                  </a:cubicBezTo>
                  <a:lnTo>
                    <a:pt x="7710" y="3209"/>
                  </a:lnTo>
                  <a:lnTo>
                    <a:pt x="7761" y="3209"/>
                  </a:lnTo>
                  <a:lnTo>
                    <a:pt x="7761" y="3209"/>
                  </a:lnTo>
                  <a:cubicBezTo>
                    <a:pt x="7772" y="3209"/>
                    <a:pt x="7781" y="3204"/>
                    <a:pt x="7788" y="3198"/>
                  </a:cubicBezTo>
                  <a:lnTo>
                    <a:pt x="7788" y="3198"/>
                  </a:lnTo>
                  <a:cubicBezTo>
                    <a:pt x="7795" y="3190"/>
                    <a:pt x="7799" y="3181"/>
                    <a:pt x="7799" y="3170"/>
                  </a:cubicBezTo>
                  <a:lnTo>
                    <a:pt x="7799" y="1857"/>
                  </a:lnTo>
                  <a:lnTo>
                    <a:pt x="7799" y="546"/>
                  </a:lnTo>
                  <a:lnTo>
                    <a:pt x="7799" y="546"/>
                  </a:lnTo>
                  <a:cubicBezTo>
                    <a:pt x="7799" y="535"/>
                    <a:pt x="7803" y="525"/>
                    <a:pt x="7811" y="518"/>
                  </a:cubicBezTo>
                  <a:lnTo>
                    <a:pt x="7811" y="518"/>
                  </a:lnTo>
                  <a:cubicBezTo>
                    <a:pt x="7818" y="511"/>
                    <a:pt x="7827" y="506"/>
                    <a:pt x="7838" y="506"/>
                  </a:cubicBezTo>
                  <a:lnTo>
                    <a:pt x="8406" y="506"/>
                  </a:lnTo>
                  <a:lnTo>
                    <a:pt x="8973" y="506"/>
                  </a:lnTo>
                  <a:lnTo>
                    <a:pt x="8973" y="506"/>
                  </a:lnTo>
                  <a:cubicBezTo>
                    <a:pt x="8984" y="506"/>
                    <a:pt x="8994" y="511"/>
                    <a:pt x="9001" y="518"/>
                  </a:cubicBezTo>
                  <a:lnTo>
                    <a:pt x="9001" y="518"/>
                  </a:lnTo>
                  <a:cubicBezTo>
                    <a:pt x="9008" y="525"/>
                    <a:pt x="9012" y="535"/>
                    <a:pt x="9012" y="546"/>
                  </a:cubicBezTo>
                  <a:lnTo>
                    <a:pt x="9012" y="1340"/>
                  </a:lnTo>
                  <a:lnTo>
                    <a:pt x="9012" y="2136"/>
                  </a:lnTo>
                  <a:lnTo>
                    <a:pt x="9012" y="2136"/>
                  </a:lnTo>
                  <a:cubicBezTo>
                    <a:pt x="9012" y="2147"/>
                    <a:pt x="9016" y="2157"/>
                    <a:pt x="9023" y="2164"/>
                  </a:cubicBezTo>
                  <a:lnTo>
                    <a:pt x="9023" y="2164"/>
                  </a:lnTo>
                  <a:cubicBezTo>
                    <a:pt x="9030" y="2171"/>
                    <a:pt x="9040" y="2175"/>
                    <a:pt x="9050" y="2175"/>
                  </a:cubicBezTo>
                  <a:lnTo>
                    <a:pt x="9221" y="2175"/>
                  </a:lnTo>
                  <a:lnTo>
                    <a:pt x="9391" y="2175"/>
                  </a:lnTo>
                  <a:lnTo>
                    <a:pt x="9391" y="2175"/>
                  </a:lnTo>
                  <a:cubicBezTo>
                    <a:pt x="9401" y="2175"/>
                    <a:pt x="9411" y="2179"/>
                    <a:pt x="9418" y="2187"/>
                  </a:cubicBezTo>
                  <a:lnTo>
                    <a:pt x="9418" y="2187"/>
                  </a:lnTo>
                  <a:cubicBezTo>
                    <a:pt x="9425" y="2193"/>
                    <a:pt x="9429" y="2203"/>
                    <a:pt x="9429" y="2214"/>
                  </a:cubicBezTo>
                  <a:lnTo>
                    <a:pt x="9429" y="2921"/>
                  </a:lnTo>
                  <a:lnTo>
                    <a:pt x="9429" y="3627"/>
                  </a:lnTo>
                  <a:lnTo>
                    <a:pt x="9429" y="3627"/>
                  </a:lnTo>
                  <a:cubicBezTo>
                    <a:pt x="9429" y="3638"/>
                    <a:pt x="9433" y="3648"/>
                    <a:pt x="9441" y="3654"/>
                  </a:cubicBezTo>
                  <a:lnTo>
                    <a:pt x="9441" y="3654"/>
                  </a:lnTo>
                  <a:cubicBezTo>
                    <a:pt x="9447" y="3661"/>
                    <a:pt x="9457" y="3666"/>
                    <a:pt x="9468" y="3666"/>
                  </a:cubicBezTo>
                  <a:lnTo>
                    <a:pt x="9623" y="3666"/>
                  </a:lnTo>
                  <a:lnTo>
                    <a:pt x="9778" y="3666"/>
                  </a:lnTo>
                  <a:lnTo>
                    <a:pt x="9778" y="3666"/>
                  </a:lnTo>
                  <a:cubicBezTo>
                    <a:pt x="9789" y="3666"/>
                    <a:pt x="9799" y="3661"/>
                    <a:pt x="9805" y="3654"/>
                  </a:cubicBezTo>
                  <a:lnTo>
                    <a:pt x="9805" y="3654"/>
                  </a:lnTo>
                  <a:cubicBezTo>
                    <a:pt x="9813" y="3648"/>
                    <a:pt x="9817" y="3638"/>
                    <a:pt x="9817" y="3627"/>
                  </a:cubicBezTo>
                  <a:lnTo>
                    <a:pt x="9817" y="2056"/>
                  </a:lnTo>
                  <a:lnTo>
                    <a:pt x="9817" y="486"/>
                  </a:lnTo>
                  <a:lnTo>
                    <a:pt x="9817" y="486"/>
                  </a:lnTo>
                  <a:cubicBezTo>
                    <a:pt x="9817" y="475"/>
                    <a:pt x="9821" y="465"/>
                    <a:pt x="9828" y="458"/>
                  </a:cubicBezTo>
                  <a:lnTo>
                    <a:pt x="9828" y="458"/>
                  </a:lnTo>
                  <a:cubicBezTo>
                    <a:pt x="9835" y="452"/>
                    <a:pt x="9845" y="447"/>
                    <a:pt x="9855" y="447"/>
                  </a:cubicBezTo>
                  <a:lnTo>
                    <a:pt x="9887" y="447"/>
                  </a:lnTo>
                  <a:lnTo>
                    <a:pt x="9918" y="447"/>
                  </a:lnTo>
                  <a:lnTo>
                    <a:pt x="9918" y="447"/>
                  </a:lnTo>
                  <a:cubicBezTo>
                    <a:pt x="9929" y="447"/>
                    <a:pt x="9938" y="443"/>
                    <a:pt x="9945" y="436"/>
                  </a:cubicBezTo>
                  <a:lnTo>
                    <a:pt x="9945" y="436"/>
                  </a:lnTo>
                  <a:cubicBezTo>
                    <a:pt x="9952" y="429"/>
                    <a:pt x="9956" y="419"/>
                    <a:pt x="9956" y="409"/>
                  </a:cubicBezTo>
                  <a:lnTo>
                    <a:pt x="9956" y="363"/>
                  </a:lnTo>
                  <a:lnTo>
                    <a:pt x="9956" y="317"/>
                  </a:lnTo>
                  <a:lnTo>
                    <a:pt x="9956" y="317"/>
                  </a:lnTo>
                  <a:cubicBezTo>
                    <a:pt x="9956" y="306"/>
                    <a:pt x="9961" y="297"/>
                    <a:pt x="9968" y="289"/>
                  </a:cubicBezTo>
                  <a:lnTo>
                    <a:pt x="9968" y="289"/>
                  </a:lnTo>
                  <a:cubicBezTo>
                    <a:pt x="9975" y="283"/>
                    <a:pt x="9984" y="278"/>
                    <a:pt x="9995" y="278"/>
                  </a:cubicBezTo>
                  <a:lnTo>
                    <a:pt x="10245" y="278"/>
                  </a:lnTo>
                  <a:lnTo>
                    <a:pt x="10495" y="278"/>
                  </a:lnTo>
                  <a:lnTo>
                    <a:pt x="10495" y="278"/>
                  </a:lnTo>
                  <a:cubicBezTo>
                    <a:pt x="10505" y="278"/>
                    <a:pt x="10515" y="283"/>
                    <a:pt x="10521" y="289"/>
                  </a:cubicBezTo>
                  <a:lnTo>
                    <a:pt x="10521" y="289"/>
                  </a:lnTo>
                  <a:cubicBezTo>
                    <a:pt x="10529" y="297"/>
                    <a:pt x="10533" y="306"/>
                    <a:pt x="10533" y="317"/>
                  </a:cubicBezTo>
                  <a:lnTo>
                    <a:pt x="10533" y="363"/>
                  </a:lnTo>
                  <a:lnTo>
                    <a:pt x="10533" y="409"/>
                  </a:lnTo>
                  <a:lnTo>
                    <a:pt x="10533" y="409"/>
                  </a:lnTo>
                  <a:cubicBezTo>
                    <a:pt x="10533" y="419"/>
                    <a:pt x="10537" y="429"/>
                    <a:pt x="10544" y="436"/>
                  </a:cubicBezTo>
                  <a:lnTo>
                    <a:pt x="10544" y="436"/>
                  </a:lnTo>
                  <a:cubicBezTo>
                    <a:pt x="10551" y="443"/>
                    <a:pt x="10561" y="447"/>
                    <a:pt x="10571" y="447"/>
                  </a:cubicBezTo>
                  <a:lnTo>
                    <a:pt x="10602" y="447"/>
                  </a:lnTo>
                  <a:lnTo>
                    <a:pt x="10633" y="447"/>
                  </a:lnTo>
                  <a:lnTo>
                    <a:pt x="10633" y="447"/>
                  </a:lnTo>
                  <a:cubicBezTo>
                    <a:pt x="10643" y="447"/>
                    <a:pt x="10653" y="452"/>
                    <a:pt x="10660" y="458"/>
                  </a:cubicBezTo>
                  <a:lnTo>
                    <a:pt x="10660" y="458"/>
                  </a:lnTo>
                  <a:cubicBezTo>
                    <a:pt x="10667" y="465"/>
                    <a:pt x="10671" y="475"/>
                    <a:pt x="10671" y="486"/>
                  </a:cubicBezTo>
                </a:path>
              </a:pathLst>
            </a:custGeom>
            <a:solidFill>
              <a:schemeClr val="accent2">
                <a:alpha val="20000"/>
              </a:schemeClr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288" name="Grupo 287">
              <a:extLst>
                <a:ext uri="{FF2B5EF4-FFF2-40B4-BE49-F238E27FC236}">
                  <a16:creationId xmlns:a16="http://schemas.microsoft.com/office/drawing/2014/main" id="{3EEDEB53-97C7-4343-8CC8-FAE74A456275}"/>
                </a:ext>
              </a:extLst>
            </p:cNvPr>
            <p:cNvGrpSpPr/>
            <p:nvPr/>
          </p:nvGrpSpPr>
          <p:grpSpPr>
            <a:xfrm>
              <a:off x="12908696" y="3714750"/>
              <a:ext cx="2901462" cy="1401276"/>
              <a:chOff x="12908696" y="3714750"/>
              <a:chExt cx="2901462" cy="1401276"/>
            </a:xfrm>
          </p:grpSpPr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F860120B-16BC-4561-8FBD-69E52C197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19687" y="3731237"/>
                <a:ext cx="2873984" cy="1373798"/>
              </a:xfrm>
              <a:custGeom>
                <a:avLst/>
                <a:gdLst>
                  <a:gd name="T0" fmla="*/ 2094 w 2307"/>
                  <a:gd name="T1" fmla="*/ 1103 h 1104"/>
                  <a:gd name="T2" fmla="*/ 25 w 2307"/>
                  <a:gd name="T3" fmla="*/ 1103 h 1104"/>
                  <a:gd name="T4" fmla="*/ 25 w 2307"/>
                  <a:gd name="T5" fmla="*/ 1103 h 1104"/>
                  <a:gd name="T6" fmla="*/ 0 w 2307"/>
                  <a:gd name="T7" fmla="*/ 1079 h 1104"/>
                  <a:gd name="T8" fmla="*/ 0 w 2307"/>
                  <a:gd name="T9" fmla="*/ 1078 h 1104"/>
                  <a:gd name="T10" fmla="*/ 0 w 2307"/>
                  <a:gd name="T11" fmla="*/ 1078 h 1104"/>
                  <a:gd name="T12" fmla="*/ 144 w 2307"/>
                  <a:gd name="T13" fmla="*/ 946 h 1104"/>
                  <a:gd name="T14" fmla="*/ 144 w 2307"/>
                  <a:gd name="T15" fmla="*/ 946 h 1104"/>
                  <a:gd name="T16" fmla="*/ 165 w 2307"/>
                  <a:gd name="T17" fmla="*/ 948 h 1104"/>
                  <a:gd name="T18" fmla="*/ 165 w 2307"/>
                  <a:gd name="T19" fmla="*/ 948 h 1104"/>
                  <a:gd name="T20" fmla="*/ 202 w 2307"/>
                  <a:gd name="T21" fmla="*/ 691 h 1104"/>
                  <a:gd name="T22" fmla="*/ 202 w 2307"/>
                  <a:gd name="T23" fmla="*/ 691 h 1104"/>
                  <a:gd name="T24" fmla="*/ 822 w 2307"/>
                  <a:gd name="T25" fmla="*/ 691 h 1104"/>
                  <a:gd name="T26" fmla="*/ 822 w 2307"/>
                  <a:gd name="T27" fmla="*/ 691 h 1104"/>
                  <a:gd name="T28" fmla="*/ 845 w 2307"/>
                  <a:gd name="T29" fmla="*/ 708 h 1104"/>
                  <a:gd name="T30" fmla="*/ 845 w 2307"/>
                  <a:gd name="T31" fmla="*/ 708 h 1104"/>
                  <a:gd name="T32" fmla="*/ 839 w 2307"/>
                  <a:gd name="T33" fmla="*/ 625 h 1104"/>
                  <a:gd name="T34" fmla="*/ 839 w 2307"/>
                  <a:gd name="T35" fmla="*/ 625 h 1104"/>
                  <a:gd name="T36" fmla="*/ 1424 w 2307"/>
                  <a:gd name="T37" fmla="*/ 0 h 1104"/>
                  <a:gd name="T38" fmla="*/ 1424 w 2307"/>
                  <a:gd name="T39" fmla="*/ 0 h 1104"/>
                  <a:gd name="T40" fmla="*/ 2009 w 2307"/>
                  <a:gd name="T41" fmla="*/ 625 h 1104"/>
                  <a:gd name="T42" fmla="*/ 2009 w 2307"/>
                  <a:gd name="T43" fmla="*/ 625 h 1104"/>
                  <a:gd name="T44" fmla="*/ 1996 w 2307"/>
                  <a:gd name="T45" fmla="*/ 752 h 1104"/>
                  <a:gd name="T46" fmla="*/ 1996 w 2307"/>
                  <a:gd name="T47" fmla="*/ 752 h 1104"/>
                  <a:gd name="T48" fmla="*/ 2282 w 2307"/>
                  <a:gd name="T49" fmla="*/ 820 h 1104"/>
                  <a:gd name="T50" fmla="*/ 2282 w 2307"/>
                  <a:gd name="T51" fmla="*/ 820 h 1104"/>
                  <a:gd name="T52" fmla="*/ 2301 w 2307"/>
                  <a:gd name="T53" fmla="*/ 929 h 1104"/>
                  <a:gd name="T54" fmla="*/ 2301 w 2307"/>
                  <a:gd name="T55" fmla="*/ 929 h 1104"/>
                  <a:gd name="T56" fmla="*/ 2094 w 2307"/>
                  <a:gd name="T57" fmla="*/ 1103 h 1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307" h="1104">
                    <a:moveTo>
                      <a:pt x="2094" y="1103"/>
                    </a:moveTo>
                    <a:lnTo>
                      <a:pt x="25" y="1103"/>
                    </a:lnTo>
                    <a:lnTo>
                      <a:pt x="25" y="1103"/>
                    </a:lnTo>
                    <a:cubicBezTo>
                      <a:pt x="11" y="1103"/>
                      <a:pt x="0" y="1092"/>
                      <a:pt x="0" y="1079"/>
                    </a:cubicBezTo>
                    <a:lnTo>
                      <a:pt x="0" y="1078"/>
                    </a:lnTo>
                    <a:lnTo>
                      <a:pt x="0" y="1078"/>
                    </a:lnTo>
                    <a:cubicBezTo>
                      <a:pt x="0" y="1005"/>
                      <a:pt x="64" y="946"/>
                      <a:pt x="144" y="946"/>
                    </a:cubicBezTo>
                    <a:lnTo>
                      <a:pt x="144" y="946"/>
                    </a:lnTo>
                    <a:cubicBezTo>
                      <a:pt x="151" y="946"/>
                      <a:pt x="158" y="947"/>
                      <a:pt x="165" y="948"/>
                    </a:cubicBezTo>
                    <a:lnTo>
                      <a:pt x="165" y="948"/>
                    </a:lnTo>
                    <a:cubicBezTo>
                      <a:pt x="141" y="855"/>
                      <a:pt x="151" y="763"/>
                      <a:pt x="202" y="691"/>
                    </a:cubicBezTo>
                    <a:lnTo>
                      <a:pt x="202" y="691"/>
                    </a:lnTo>
                    <a:cubicBezTo>
                      <a:pt x="316" y="530"/>
                      <a:pt x="594" y="530"/>
                      <a:pt x="822" y="691"/>
                    </a:cubicBezTo>
                    <a:lnTo>
                      <a:pt x="822" y="691"/>
                    </a:lnTo>
                    <a:cubicBezTo>
                      <a:pt x="830" y="697"/>
                      <a:pt x="837" y="702"/>
                      <a:pt x="845" y="708"/>
                    </a:cubicBezTo>
                    <a:lnTo>
                      <a:pt x="845" y="708"/>
                    </a:lnTo>
                    <a:cubicBezTo>
                      <a:pt x="841" y="681"/>
                      <a:pt x="839" y="654"/>
                      <a:pt x="839" y="625"/>
                    </a:cubicBezTo>
                    <a:lnTo>
                      <a:pt x="839" y="625"/>
                    </a:lnTo>
                    <a:cubicBezTo>
                      <a:pt x="839" y="280"/>
                      <a:pt x="1101" y="0"/>
                      <a:pt x="1424" y="0"/>
                    </a:cubicBezTo>
                    <a:lnTo>
                      <a:pt x="1424" y="0"/>
                    </a:lnTo>
                    <a:cubicBezTo>
                      <a:pt x="1747" y="0"/>
                      <a:pt x="2009" y="280"/>
                      <a:pt x="2009" y="625"/>
                    </a:cubicBezTo>
                    <a:lnTo>
                      <a:pt x="2009" y="625"/>
                    </a:lnTo>
                    <a:cubicBezTo>
                      <a:pt x="2009" y="669"/>
                      <a:pt x="2004" y="711"/>
                      <a:pt x="1996" y="752"/>
                    </a:cubicBezTo>
                    <a:lnTo>
                      <a:pt x="1996" y="752"/>
                    </a:lnTo>
                    <a:cubicBezTo>
                      <a:pt x="2116" y="713"/>
                      <a:pt x="2234" y="738"/>
                      <a:pt x="2282" y="820"/>
                    </a:cubicBezTo>
                    <a:lnTo>
                      <a:pt x="2282" y="820"/>
                    </a:lnTo>
                    <a:cubicBezTo>
                      <a:pt x="2301" y="853"/>
                      <a:pt x="2306" y="891"/>
                      <a:pt x="2301" y="929"/>
                    </a:cubicBezTo>
                    <a:lnTo>
                      <a:pt x="2301" y="929"/>
                    </a:lnTo>
                    <a:cubicBezTo>
                      <a:pt x="2286" y="1030"/>
                      <a:pt x="2196" y="1103"/>
                      <a:pt x="2094" y="11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9B0D395B-D3DB-4DA5-911F-8DD7746268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8696" y="3714750"/>
                <a:ext cx="2901462" cy="1401276"/>
              </a:xfrm>
              <a:custGeom>
                <a:avLst/>
                <a:gdLst>
                  <a:gd name="T0" fmla="*/ 154 w 2328"/>
                  <a:gd name="T1" fmla="*/ 966 h 1124"/>
                  <a:gd name="T2" fmla="*/ 20 w 2328"/>
                  <a:gd name="T3" fmla="*/ 1088 h 1124"/>
                  <a:gd name="T4" fmla="*/ 2104 w 2328"/>
                  <a:gd name="T5" fmla="*/ 1103 h 1124"/>
                  <a:gd name="T6" fmla="*/ 2300 w 2328"/>
                  <a:gd name="T7" fmla="*/ 938 h 1124"/>
                  <a:gd name="T8" fmla="*/ 2283 w 2328"/>
                  <a:gd name="T9" fmla="*/ 835 h 1124"/>
                  <a:gd name="T10" fmla="*/ 2009 w 2328"/>
                  <a:gd name="T11" fmla="*/ 771 h 1124"/>
                  <a:gd name="T12" fmla="*/ 2000 w 2328"/>
                  <a:gd name="T13" fmla="*/ 769 h 1124"/>
                  <a:gd name="T14" fmla="*/ 1996 w 2328"/>
                  <a:gd name="T15" fmla="*/ 760 h 1124"/>
                  <a:gd name="T16" fmla="*/ 2008 w 2328"/>
                  <a:gd name="T17" fmla="*/ 635 h 1124"/>
                  <a:gd name="T18" fmla="*/ 1434 w 2328"/>
                  <a:gd name="T19" fmla="*/ 20 h 1124"/>
                  <a:gd name="T20" fmla="*/ 859 w 2328"/>
                  <a:gd name="T21" fmla="*/ 635 h 1124"/>
                  <a:gd name="T22" fmla="*/ 865 w 2328"/>
                  <a:gd name="T23" fmla="*/ 717 h 1124"/>
                  <a:gd name="T24" fmla="*/ 860 w 2328"/>
                  <a:gd name="T25" fmla="*/ 727 h 1124"/>
                  <a:gd name="T26" fmla="*/ 849 w 2328"/>
                  <a:gd name="T27" fmla="*/ 726 h 1124"/>
                  <a:gd name="T28" fmla="*/ 827 w 2328"/>
                  <a:gd name="T29" fmla="*/ 709 h 1124"/>
                  <a:gd name="T30" fmla="*/ 220 w 2328"/>
                  <a:gd name="T31" fmla="*/ 708 h 1124"/>
                  <a:gd name="T32" fmla="*/ 185 w 2328"/>
                  <a:gd name="T33" fmla="*/ 955 h 1124"/>
                  <a:gd name="T34" fmla="*/ 183 w 2328"/>
                  <a:gd name="T35" fmla="*/ 964 h 1124"/>
                  <a:gd name="T36" fmla="*/ 174 w 2328"/>
                  <a:gd name="T37" fmla="*/ 968 h 1124"/>
                  <a:gd name="T38" fmla="*/ 154 w 2328"/>
                  <a:gd name="T39" fmla="*/ 966 h 1124"/>
                  <a:gd name="T40" fmla="*/ 35 w 2328"/>
                  <a:gd name="T41" fmla="*/ 1123 h 1124"/>
                  <a:gd name="T42" fmla="*/ 0 w 2328"/>
                  <a:gd name="T43" fmla="*/ 1089 h 1124"/>
                  <a:gd name="T44" fmla="*/ 154 w 2328"/>
                  <a:gd name="T45" fmla="*/ 947 h 1124"/>
                  <a:gd name="T46" fmla="*/ 163 w 2328"/>
                  <a:gd name="T47" fmla="*/ 947 h 1124"/>
                  <a:gd name="T48" fmla="*/ 204 w 2328"/>
                  <a:gd name="T49" fmla="*/ 696 h 1124"/>
                  <a:gd name="T50" fmla="*/ 838 w 2328"/>
                  <a:gd name="T51" fmla="*/ 693 h 1124"/>
                  <a:gd name="T52" fmla="*/ 842 w 2328"/>
                  <a:gd name="T53" fmla="*/ 697 h 1124"/>
                  <a:gd name="T54" fmla="*/ 840 w 2328"/>
                  <a:gd name="T55" fmla="*/ 635 h 1124"/>
                  <a:gd name="T56" fmla="*/ 1434 w 2328"/>
                  <a:gd name="T57" fmla="*/ 0 h 1124"/>
                  <a:gd name="T58" fmla="*/ 2029 w 2328"/>
                  <a:gd name="T59" fmla="*/ 635 h 1124"/>
                  <a:gd name="T60" fmla="*/ 2019 w 2328"/>
                  <a:gd name="T61" fmla="*/ 747 h 1124"/>
                  <a:gd name="T62" fmla="*/ 2300 w 2328"/>
                  <a:gd name="T63" fmla="*/ 825 h 1124"/>
                  <a:gd name="T64" fmla="*/ 2321 w 2328"/>
                  <a:gd name="T65" fmla="*/ 940 h 1124"/>
                  <a:gd name="T66" fmla="*/ 2104 w 2328"/>
                  <a:gd name="T67" fmla="*/ 1123 h 11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328" h="1124">
                    <a:moveTo>
                      <a:pt x="154" y="966"/>
                    </a:moveTo>
                    <a:lnTo>
                      <a:pt x="154" y="966"/>
                    </a:lnTo>
                    <a:cubicBezTo>
                      <a:pt x="80" y="966"/>
                      <a:pt x="20" y="1021"/>
                      <a:pt x="20" y="1088"/>
                    </a:cubicBezTo>
                    <a:lnTo>
                      <a:pt x="20" y="1088"/>
                    </a:lnTo>
                    <a:cubicBezTo>
                      <a:pt x="20" y="1096"/>
                      <a:pt x="27" y="1103"/>
                      <a:pt x="35" y="1103"/>
                    </a:cubicBezTo>
                    <a:lnTo>
                      <a:pt x="2104" y="1103"/>
                    </a:lnTo>
                    <a:lnTo>
                      <a:pt x="2104" y="1103"/>
                    </a:lnTo>
                    <a:cubicBezTo>
                      <a:pt x="2202" y="1103"/>
                      <a:pt x="2287" y="1032"/>
                      <a:pt x="2300" y="938"/>
                    </a:cubicBezTo>
                    <a:lnTo>
                      <a:pt x="2300" y="938"/>
                    </a:lnTo>
                    <a:cubicBezTo>
                      <a:pt x="2307" y="900"/>
                      <a:pt x="2300" y="865"/>
                      <a:pt x="2283" y="835"/>
                    </a:cubicBezTo>
                    <a:lnTo>
                      <a:pt x="2283" y="835"/>
                    </a:lnTo>
                    <a:cubicBezTo>
                      <a:pt x="2239" y="760"/>
                      <a:pt x="2127" y="733"/>
                      <a:pt x="2009" y="771"/>
                    </a:cubicBezTo>
                    <a:lnTo>
                      <a:pt x="2009" y="771"/>
                    </a:lnTo>
                    <a:cubicBezTo>
                      <a:pt x="2006" y="772"/>
                      <a:pt x="2003" y="772"/>
                      <a:pt x="2000" y="769"/>
                    </a:cubicBezTo>
                    <a:lnTo>
                      <a:pt x="2000" y="769"/>
                    </a:lnTo>
                    <a:cubicBezTo>
                      <a:pt x="1997" y="767"/>
                      <a:pt x="1996" y="763"/>
                      <a:pt x="1996" y="760"/>
                    </a:cubicBezTo>
                    <a:lnTo>
                      <a:pt x="1996" y="760"/>
                    </a:lnTo>
                    <a:cubicBezTo>
                      <a:pt x="2005" y="719"/>
                      <a:pt x="2008" y="677"/>
                      <a:pt x="2008" y="635"/>
                    </a:cubicBezTo>
                    <a:lnTo>
                      <a:pt x="2008" y="635"/>
                    </a:lnTo>
                    <a:cubicBezTo>
                      <a:pt x="2008" y="296"/>
                      <a:pt x="1751" y="20"/>
                      <a:pt x="1434" y="20"/>
                    </a:cubicBezTo>
                    <a:lnTo>
                      <a:pt x="1434" y="20"/>
                    </a:lnTo>
                    <a:cubicBezTo>
                      <a:pt x="1117" y="20"/>
                      <a:pt x="859" y="296"/>
                      <a:pt x="859" y="635"/>
                    </a:cubicBezTo>
                    <a:lnTo>
                      <a:pt x="859" y="635"/>
                    </a:lnTo>
                    <a:cubicBezTo>
                      <a:pt x="859" y="662"/>
                      <a:pt x="861" y="689"/>
                      <a:pt x="865" y="717"/>
                    </a:cubicBezTo>
                    <a:lnTo>
                      <a:pt x="865" y="717"/>
                    </a:lnTo>
                    <a:cubicBezTo>
                      <a:pt x="865" y="721"/>
                      <a:pt x="863" y="725"/>
                      <a:pt x="860" y="727"/>
                    </a:cubicBezTo>
                    <a:lnTo>
                      <a:pt x="860" y="727"/>
                    </a:lnTo>
                    <a:cubicBezTo>
                      <a:pt x="856" y="729"/>
                      <a:pt x="852" y="728"/>
                      <a:pt x="849" y="726"/>
                    </a:cubicBezTo>
                    <a:lnTo>
                      <a:pt x="849" y="726"/>
                    </a:lnTo>
                    <a:cubicBezTo>
                      <a:pt x="841" y="720"/>
                      <a:pt x="834" y="715"/>
                      <a:pt x="827" y="709"/>
                    </a:cubicBezTo>
                    <a:lnTo>
                      <a:pt x="827" y="709"/>
                    </a:lnTo>
                    <a:cubicBezTo>
                      <a:pt x="603" y="552"/>
                      <a:pt x="331" y="550"/>
                      <a:pt x="220" y="708"/>
                    </a:cubicBezTo>
                    <a:lnTo>
                      <a:pt x="220" y="708"/>
                    </a:lnTo>
                    <a:cubicBezTo>
                      <a:pt x="173" y="774"/>
                      <a:pt x="161" y="862"/>
                      <a:pt x="185" y="955"/>
                    </a:cubicBezTo>
                    <a:lnTo>
                      <a:pt x="185" y="955"/>
                    </a:lnTo>
                    <a:cubicBezTo>
                      <a:pt x="186" y="959"/>
                      <a:pt x="185" y="962"/>
                      <a:pt x="183" y="964"/>
                    </a:cubicBezTo>
                    <a:lnTo>
                      <a:pt x="183" y="964"/>
                    </a:lnTo>
                    <a:cubicBezTo>
                      <a:pt x="180" y="967"/>
                      <a:pt x="177" y="968"/>
                      <a:pt x="174" y="968"/>
                    </a:cubicBezTo>
                    <a:lnTo>
                      <a:pt x="174" y="968"/>
                    </a:lnTo>
                    <a:cubicBezTo>
                      <a:pt x="166" y="967"/>
                      <a:pt x="160" y="966"/>
                      <a:pt x="154" y="966"/>
                    </a:cubicBezTo>
                    <a:close/>
                    <a:moveTo>
                      <a:pt x="2104" y="1123"/>
                    </a:moveTo>
                    <a:lnTo>
                      <a:pt x="35" y="1123"/>
                    </a:lnTo>
                    <a:lnTo>
                      <a:pt x="35" y="1123"/>
                    </a:lnTo>
                    <a:cubicBezTo>
                      <a:pt x="16" y="1123"/>
                      <a:pt x="0" y="1107"/>
                      <a:pt x="0" y="1089"/>
                    </a:cubicBezTo>
                    <a:lnTo>
                      <a:pt x="0" y="1089"/>
                    </a:lnTo>
                    <a:cubicBezTo>
                      <a:pt x="0" y="1010"/>
                      <a:pt x="69" y="947"/>
                      <a:pt x="154" y="947"/>
                    </a:cubicBezTo>
                    <a:lnTo>
                      <a:pt x="154" y="947"/>
                    </a:lnTo>
                    <a:cubicBezTo>
                      <a:pt x="157" y="947"/>
                      <a:pt x="159" y="947"/>
                      <a:pt x="163" y="947"/>
                    </a:cubicBezTo>
                    <a:lnTo>
                      <a:pt x="163" y="947"/>
                    </a:lnTo>
                    <a:cubicBezTo>
                      <a:pt x="141" y="853"/>
                      <a:pt x="156" y="764"/>
                      <a:pt x="204" y="696"/>
                    </a:cubicBezTo>
                    <a:lnTo>
                      <a:pt x="204" y="696"/>
                    </a:lnTo>
                    <a:cubicBezTo>
                      <a:pt x="321" y="530"/>
                      <a:pt x="606" y="529"/>
                      <a:pt x="838" y="693"/>
                    </a:cubicBezTo>
                    <a:lnTo>
                      <a:pt x="838" y="693"/>
                    </a:lnTo>
                    <a:cubicBezTo>
                      <a:pt x="840" y="695"/>
                      <a:pt x="841" y="695"/>
                      <a:pt x="842" y="697"/>
                    </a:cubicBezTo>
                    <a:lnTo>
                      <a:pt x="842" y="697"/>
                    </a:lnTo>
                    <a:cubicBezTo>
                      <a:pt x="841" y="676"/>
                      <a:pt x="840" y="656"/>
                      <a:pt x="840" y="635"/>
                    </a:cubicBezTo>
                    <a:lnTo>
                      <a:pt x="840" y="635"/>
                    </a:lnTo>
                    <a:cubicBezTo>
                      <a:pt x="840" y="285"/>
                      <a:pt x="1106" y="0"/>
                      <a:pt x="1434" y="0"/>
                    </a:cubicBezTo>
                    <a:lnTo>
                      <a:pt x="1434" y="0"/>
                    </a:lnTo>
                    <a:cubicBezTo>
                      <a:pt x="1762" y="0"/>
                      <a:pt x="2029" y="285"/>
                      <a:pt x="2029" y="635"/>
                    </a:cubicBezTo>
                    <a:lnTo>
                      <a:pt x="2029" y="635"/>
                    </a:lnTo>
                    <a:cubicBezTo>
                      <a:pt x="2029" y="673"/>
                      <a:pt x="2025" y="711"/>
                      <a:pt x="2019" y="747"/>
                    </a:cubicBezTo>
                    <a:lnTo>
                      <a:pt x="2019" y="747"/>
                    </a:lnTo>
                    <a:cubicBezTo>
                      <a:pt x="2142" y="713"/>
                      <a:pt x="2253" y="744"/>
                      <a:pt x="2300" y="825"/>
                    </a:cubicBezTo>
                    <a:lnTo>
                      <a:pt x="2300" y="825"/>
                    </a:lnTo>
                    <a:cubicBezTo>
                      <a:pt x="2320" y="859"/>
                      <a:pt x="2327" y="899"/>
                      <a:pt x="2321" y="940"/>
                    </a:cubicBezTo>
                    <a:lnTo>
                      <a:pt x="2321" y="940"/>
                    </a:lnTo>
                    <a:cubicBezTo>
                      <a:pt x="2305" y="1044"/>
                      <a:pt x="2212" y="1123"/>
                      <a:pt x="2104" y="11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7" name="Grupo 286">
              <a:extLst>
                <a:ext uri="{FF2B5EF4-FFF2-40B4-BE49-F238E27FC236}">
                  <a16:creationId xmlns:a16="http://schemas.microsoft.com/office/drawing/2014/main" id="{C7127D1E-1509-4622-8A53-1475E18D1C7C}"/>
                </a:ext>
              </a:extLst>
            </p:cNvPr>
            <p:cNvGrpSpPr/>
            <p:nvPr/>
          </p:nvGrpSpPr>
          <p:grpSpPr>
            <a:xfrm>
              <a:off x="18233536" y="4720372"/>
              <a:ext cx="3115777" cy="939676"/>
              <a:chOff x="18233536" y="4720372"/>
              <a:chExt cx="3115777" cy="939676"/>
            </a:xfrm>
          </p:grpSpPr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772A56B7-4B8D-4A8C-9848-4B3617EF7B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44527" y="4731362"/>
                <a:ext cx="3104786" cy="917695"/>
              </a:xfrm>
              <a:custGeom>
                <a:avLst/>
                <a:gdLst>
                  <a:gd name="T0" fmla="*/ 2356 w 2491"/>
                  <a:gd name="T1" fmla="*/ 736 h 737"/>
                  <a:gd name="T2" fmla="*/ 172 w 2491"/>
                  <a:gd name="T3" fmla="*/ 736 h 737"/>
                  <a:gd name="T4" fmla="*/ 172 w 2491"/>
                  <a:gd name="T5" fmla="*/ 736 h 737"/>
                  <a:gd name="T6" fmla="*/ 3 w 2491"/>
                  <a:gd name="T7" fmla="*/ 588 h 737"/>
                  <a:gd name="T8" fmla="*/ 3 w 2491"/>
                  <a:gd name="T9" fmla="*/ 588 h 737"/>
                  <a:gd name="T10" fmla="*/ 20 w 2491"/>
                  <a:gd name="T11" fmla="*/ 505 h 737"/>
                  <a:gd name="T12" fmla="*/ 20 w 2491"/>
                  <a:gd name="T13" fmla="*/ 505 h 737"/>
                  <a:gd name="T14" fmla="*/ 343 w 2491"/>
                  <a:gd name="T15" fmla="*/ 481 h 737"/>
                  <a:gd name="T16" fmla="*/ 343 w 2491"/>
                  <a:gd name="T17" fmla="*/ 481 h 737"/>
                  <a:gd name="T18" fmla="*/ 450 w 2491"/>
                  <a:gd name="T19" fmla="*/ 572 h 737"/>
                  <a:gd name="T20" fmla="*/ 450 w 2491"/>
                  <a:gd name="T21" fmla="*/ 572 h 737"/>
                  <a:gd name="T22" fmla="*/ 1031 w 2491"/>
                  <a:gd name="T23" fmla="*/ 0 h 737"/>
                  <a:gd name="T24" fmla="*/ 1031 w 2491"/>
                  <a:gd name="T25" fmla="*/ 0 h 737"/>
                  <a:gd name="T26" fmla="*/ 1591 w 2491"/>
                  <a:gd name="T27" fmla="*/ 427 h 737"/>
                  <a:gd name="T28" fmla="*/ 1591 w 2491"/>
                  <a:gd name="T29" fmla="*/ 427 h 737"/>
                  <a:gd name="T30" fmla="*/ 1647 w 2491"/>
                  <a:gd name="T31" fmla="*/ 339 h 737"/>
                  <a:gd name="T32" fmla="*/ 1647 w 2491"/>
                  <a:gd name="T33" fmla="*/ 339 h 737"/>
                  <a:gd name="T34" fmla="*/ 2229 w 2491"/>
                  <a:gd name="T35" fmla="*/ 226 h 737"/>
                  <a:gd name="T36" fmla="*/ 2229 w 2491"/>
                  <a:gd name="T37" fmla="*/ 226 h 737"/>
                  <a:gd name="T38" fmla="*/ 2362 w 2491"/>
                  <a:gd name="T39" fmla="*/ 547 h 737"/>
                  <a:gd name="T40" fmla="*/ 2362 w 2491"/>
                  <a:gd name="T41" fmla="*/ 547 h 737"/>
                  <a:gd name="T42" fmla="*/ 2392 w 2491"/>
                  <a:gd name="T43" fmla="*/ 553 h 737"/>
                  <a:gd name="T44" fmla="*/ 2392 w 2491"/>
                  <a:gd name="T45" fmla="*/ 553 h 737"/>
                  <a:gd name="T46" fmla="*/ 2356 w 2491"/>
                  <a:gd name="T47" fmla="*/ 736 h 7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91" h="737">
                    <a:moveTo>
                      <a:pt x="2356" y="736"/>
                    </a:moveTo>
                    <a:lnTo>
                      <a:pt x="172" y="736"/>
                    </a:lnTo>
                    <a:lnTo>
                      <a:pt x="172" y="736"/>
                    </a:lnTo>
                    <a:cubicBezTo>
                      <a:pt x="87" y="736"/>
                      <a:pt x="12" y="673"/>
                      <a:pt x="3" y="588"/>
                    </a:cubicBezTo>
                    <a:lnTo>
                      <a:pt x="3" y="588"/>
                    </a:lnTo>
                    <a:cubicBezTo>
                      <a:pt x="0" y="558"/>
                      <a:pt x="5" y="529"/>
                      <a:pt x="20" y="505"/>
                    </a:cubicBezTo>
                    <a:lnTo>
                      <a:pt x="20" y="505"/>
                    </a:lnTo>
                    <a:cubicBezTo>
                      <a:pt x="70" y="417"/>
                      <a:pt x="215" y="407"/>
                      <a:pt x="343" y="481"/>
                    </a:cubicBezTo>
                    <a:lnTo>
                      <a:pt x="343" y="481"/>
                    </a:lnTo>
                    <a:cubicBezTo>
                      <a:pt x="387" y="506"/>
                      <a:pt x="423" y="538"/>
                      <a:pt x="450" y="572"/>
                    </a:cubicBezTo>
                    <a:lnTo>
                      <a:pt x="450" y="572"/>
                    </a:lnTo>
                    <a:cubicBezTo>
                      <a:pt x="455" y="256"/>
                      <a:pt x="713" y="0"/>
                      <a:pt x="1031" y="0"/>
                    </a:cubicBezTo>
                    <a:lnTo>
                      <a:pt x="1031" y="0"/>
                    </a:lnTo>
                    <a:cubicBezTo>
                      <a:pt x="1298" y="0"/>
                      <a:pt x="1523" y="181"/>
                      <a:pt x="1591" y="427"/>
                    </a:cubicBezTo>
                    <a:lnTo>
                      <a:pt x="1591" y="427"/>
                    </a:lnTo>
                    <a:cubicBezTo>
                      <a:pt x="1607" y="396"/>
                      <a:pt x="1625" y="367"/>
                      <a:pt x="1647" y="339"/>
                    </a:cubicBezTo>
                    <a:lnTo>
                      <a:pt x="1647" y="339"/>
                    </a:lnTo>
                    <a:cubicBezTo>
                      <a:pt x="1800" y="144"/>
                      <a:pt x="2061" y="93"/>
                      <a:pt x="2229" y="226"/>
                    </a:cubicBezTo>
                    <a:lnTo>
                      <a:pt x="2229" y="226"/>
                    </a:lnTo>
                    <a:cubicBezTo>
                      <a:pt x="2326" y="302"/>
                      <a:pt x="2371" y="422"/>
                      <a:pt x="2362" y="547"/>
                    </a:cubicBezTo>
                    <a:lnTo>
                      <a:pt x="2362" y="547"/>
                    </a:lnTo>
                    <a:cubicBezTo>
                      <a:pt x="2373" y="548"/>
                      <a:pt x="2383" y="550"/>
                      <a:pt x="2392" y="553"/>
                    </a:cubicBezTo>
                    <a:lnTo>
                      <a:pt x="2392" y="553"/>
                    </a:lnTo>
                    <a:cubicBezTo>
                      <a:pt x="2490" y="590"/>
                      <a:pt x="2460" y="736"/>
                      <a:pt x="2356" y="7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ED5041B6-1EA6-4FB4-A7AC-CE6CCDFCF2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3536" y="4720372"/>
                <a:ext cx="3088298" cy="939676"/>
              </a:xfrm>
              <a:custGeom>
                <a:avLst/>
                <a:gdLst>
                  <a:gd name="T0" fmla="*/ 181 w 2478"/>
                  <a:gd name="T1" fmla="*/ 450 h 756"/>
                  <a:gd name="T2" fmla="*/ 163 w 2478"/>
                  <a:gd name="T3" fmla="*/ 450 h 756"/>
                  <a:gd name="T4" fmla="*/ 38 w 2478"/>
                  <a:gd name="T5" fmla="*/ 518 h 756"/>
                  <a:gd name="T6" fmla="*/ 23 w 2478"/>
                  <a:gd name="T7" fmla="*/ 595 h 756"/>
                  <a:gd name="T8" fmla="*/ 2366 w 2478"/>
                  <a:gd name="T9" fmla="*/ 735 h 756"/>
                  <a:gd name="T10" fmla="*/ 2450 w 2478"/>
                  <a:gd name="T11" fmla="*/ 663 h 756"/>
                  <a:gd name="T12" fmla="*/ 2399 w 2478"/>
                  <a:gd name="T13" fmla="*/ 572 h 756"/>
                  <a:gd name="T14" fmla="*/ 2372 w 2478"/>
                  <a:gd name="T15" fmla="*/ 567 h 756"/>
                  <a:gd name="T16" fmla="*/ 2365 w 2478"/>
                  <a:gd name="T17" fmla="*/ 563 h 756"/>
                  <a:gd name="T18" fmla="*/ 2363 w 2478"/>
                  <a:gd name="T19" fmla="*/ 556 h 756"/>
                  <a:gd name="T20" fmla="*/ 2233 w 2478"/>
                  <a:gd name="T21" fmla="*/ 242 h 756"/>
                  <a:gd name="T22" fmla="*/ 1665 w 2478"/>
                  <a:gd name="T23" fmla="*/ 354 h 756"/>
                  <a:gd name="T24" fmla="*/ 1611 w 2478"/>
                  <a:gd name="T25" fmla="*/ 440 h 756"/>
                  <a:gd name="T26" fmla="*/ 1600 w 2478"/>
                  <a:gd name="T27" fmla="*/ 446 h 756"/>
                  <a:gd name="T28" fmla="*/ 1591 w 2478"/>
                  <a:gd name="T29" fmla="*/ 438 h 756"/>
                  <a:gd name="T30" fmla="*/ 1041 w 2478"/>
                  <a:gd name="T31" fmla="*/ 19 h 756"/>
                  <a:gd name="T32" fmla="*/ 470 w 2478"/>
                  <a:gd name="T33" fmla="*/ 582 h 756"/>
                  <a:gd name="T34" fmla="*/ 463 w 2478"/>
                  <a:gd name="T35" fmla="*/ 591 h 756"/>
                  <a:gd name="T36" fmla="*/ 452 w 2478"/>
                  <a:gd name="T37" fmla="*/ 588 h 756"/>
                  <a:gd name="T38" fmla="*/ 348 w 2478"/>
                  <a:gd name="T39" fmla="*/ 498 h 756"/>
                  <a:gd name="T40" fmla="*/ 181 w 2478"/>
                  <a:gd name="T41" fmla="*/ 450 h 756"/>
                  <a:gd name="T42" fmla="*/ 182 w 2478"/>
                  <a:gd name="T43" fmla="*/ 755 h 756"/>
                  <a:gd name="T44" fmla="*/ 3 w 2478"/>
                  <a:gd name="T45" fmla="*/ 598 h 756"/>
                  <a:gd name="T46" fmla="*/ 21 w 2478"/>
                  <a:gd name="T47" fmla="*/ 509 h 756"/>
                  <a:gd name="T48" fmla="*/ 161 w 2478"/>
                  <a:gd name="T49" fmla="*/ 431 h 756"/>
                  <a:gd name="T50" fmla="*/ 358 w 2478"/>
                  <a:gd name="T51" fmla="*/ 481 h 756"/>
                  <a:gd name="T52" fmla="*/ 451 w 2478"/>
                  <a:gd name="T53" fmla="*/ 556 h 756"/>
                  <a:gd name="T54" fmla="*/ 626 w 2478"/>
                  <a:gd name="T55" fmla="*/ 170 h 756"/>
                  <a:gd name="T56" fmla="*/ 1041 w 2478"/>
                  <a:gd name="T57" fmla="*/ 0 h 756"/>
                  <a:gd name="T58" fmla="*/ 1604 w 2478"/>
                  <a:gd name="T59" fmla="*/ 410 h 756"/>
                  <a:gd name="T60" fmla="*/ 1649 w 2478"/>
                  <a:gd name="T61" fmla="*/ 342 h 756"/>
                  <a:gd name="T62" fmla="*/ 2245 w 2478"/>
                  <a:gd name="T63" fmla="*/ 227 h 756"/>
                  <a:gd name="T64" fmla="*/ 2383 w 2478"/>
                  <a:gd name="T65" fmla="*/ 548 h 756"/>
                  <a:gd name="T66" fmla="*/ 2406 w 2478"/>
                  <a:gd name="T67" fmla="*/ 553 h 756"/>
                  <a:gd name="T68" fmla="*/ 2470 w 2478"/>
                  <a:gd name="T69" fmla="*/ 667 h 756"/>
                  <a:gd name="T70" fmla="*/ 2366 w 2478"/>
                  <a:gd name="T71" fmla="*/ 755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478" h="756">
                    <a:moveTo>
                      <a:pt x="181" y="450"/>
                    </a:moveTo>
                    <a:lnTo>
                      <a:pt x="181" y="450"/>
                    </a:lnTo>
                    <a:cubicBezTo>
                      <a:pt x="175" y="450"/>
                      <a:pt x="169" y="450"/>
                      <a:pt x="163" y="450"/>
                    </a:cubicBezTo>
                    <a:lnTo>
                      <a:pt x="163" y="450"/>
                    </a:lnTo>
                    <a:cubicBezTo>
                      <a:pt x="105" y="455"/>
                      <a:pt x="61" y="479"/>
                      <a:pt x="38" y="518"/>
                    </a:cubicBezTo>
                    <a:lnTo>
                      <a:pt x="38" y="518"/>
                    </a:lnTo>
                    <a:cubicBezTo>
                      <a:pt x="25" y="541"/>
                      <a:pt x="20" y="567"/>
                      <a:pt x="23" y="595"/>
                    </a:cubicBezTo>
                    <a:lnTo>
                      <a:pt x="23" y="595"/>
                    </a:lnTo>
                    <a:cubicBezTo>
                      <a:pt x="31" y="674"/>
                      <a:pt x="101" y="735"/>
                      <a:pt x="182" y="735"/>
                    </a:cubicBezTo>
                    <a:lnTo>
                      <a:pt x="2366" y="735"/>
                    </a:lnTo>
                    <a:lnTo>
                      <a:pt x="2366" y="735"/>
                    </a:lnTo>
                    <a:cubicBezTo>
                      <a:pt x="2415" y="735"/>
                      <a:pt x="2444" y="699"/>
                      <a:pt x="2450" y="663"/>
                    </a:cubicBezTo>
                    <a:lnTo>
                      <a:pt x="2450" y="663"/>
                    </a:lnTo>
                    <a:cubicBezTo>
                      <a:pt x="2456" y="632"/>
                      <a:pt x="2446" y="589"/>
                      <a:pt x="2399" y="572"/>
                    </a:cubicBezTo>
                    <a:lnTo>
                      <a:pt x="2399" y="572"/>
                    </a:lnTo>
                    <a:cubicBezTo>
                      <a:pt x="2390" y="569"/>
                      <a:pt x="2381" y="567"/>
                      <a:pt x="2372" y="567"/>
                    </a:cubicBezTo>
                    <a:lnTo>
                      <a:pt x="2372" y="567"/>
                    </a:lnTo>
                    <a:cubicBezTo>
                      <a:pt x="2370" y="566"/>
                      <a:pt x="2367" y="565"/>
                      <a:pt x="2365" y="563"/>
                    </a:cubicBezTo>
                    <a:lnTo>
                      <a:pt x="2365" y="563"/>
                    </a:lnTo>
                    <a:cubicBezTo>
                      <a:pt x="2364" y="561"/>
                      <a:pt x="2363" y="559"/>
                      <a:pt x="2363" y="556"/>
                    </a:cubicBezTo>
                    <a:lnTo>
                      <a:pt x="2363" y="556"/>
                    </a:lnTo>
                    <a:cubicBezTo>
                      <a:pt x="2371" y="428"/>
                      <a:pt x="2324" y="314"/>
                      <a:pt x="2233" y="242"/>
                    </a:cubicBezTo>
                    <a:lnTo>
                      <a:pt x="2233" y="242"/>
                    </a:lnTo>
                    <a:cubicBezTo>
                      <a:pt x="2069" y="113"/>
                      <a:pt x="1814" y="164"/>
                      <a:pt x="1665" y="354"/>
                    </a:cubicBezTo>
                    <a:lnTo>
                      <a:pt x="1665" y="354"/>
                    </a:lnTo>
                    <a:cubicBezTo>
                      <a:pt x="1644" y="381"/>
                      <a:pt x="1625" y="410"/>
                      <a:pt x="1611" y="440"/>
                    </a:cubicBezTo>
                    <a:lnTo>
                      <a:pt x="1611" y="440"/>
                    </a:lnTo>
                    <a:cubicBezTo>
                      <a:pt x="1609" y="444"/>
                      <a:pt x="1604" y="446"/>
                      <a:pt x="1600" y="446"/>
                    </a:cubicBezTo>
                    <a:lnTo>
                      <a:pt x="1600" y="446"/>
                    </a:lnTo>
                    <a:cubicBezTo>
                      <a:pt x="1596" y="445"/>
                      <a:pt x="1593" y="442"/>
                      <a:pt x="1591" y="438"/>
                    </a:cubicBezTo>
                    <a:lnTo>
                      <a:pt x="1591" y="438"/>
                    </a:lnTo>
                    <a:cubicBezTo>
                      <a:pt x="1524" y="192"/>
                      <a:pt x="1297" y="19"/>
                      <a:pt x="1041" y="19"/>
                    </a:cubicBezTo>
                    <a:lnTo>
                      <a:pt x="1041" y="19"/>
                    </a:lnTo>
                    <a:cubicBezTo>
                      <a:pt x="731" y="19"/>
                      <a:pt x="475" y="272"/>
                      <a:pt x="470" y="582"/>
                    </a:cubicBezTo>
                    <a:lnTo>
                      <a:pt x="470" y="582"/>
                    </a:lnTo>
                    <a:cubicBezTo>
                      <a:pt x="470" y="586"/>
                      <a:pt x="467" y="590"/>
                      <a:pt x="463" y="591"/>
                    </a:cubicBezTo>
                    <a:lnTo>
                      <a:pt x="463" y="591"/>
                    </a:lnTo>
                    <a:cubicBezTo>
                      <a:pt x="459" y="593"/>
                      <a:pt x="455" y="591"/>
                      <a:pt x="452" y="588"/>
                    </a:cubicBezTo>
                    <a:lnTo>
                      <a:pt x="452" y="588"/>
                    </a:lnTo>
                    <a:cubicBezTo>
                      <a:pt x="425" y="553"/>
                      <a:pt x="389" y="522"/>
                      <a:pt x="348" y="498"/>
                    </a:cubicBezTo>
                    <a:lnTo>
                      <a:pt x="348" y="498"/>
                    </a:lnTo>
                    <a:cubicBezTo>
                      <a:pt x="294" y="467"/>
                      <a:pt x="236" y="450"/>
                      <a:pt x="181" y="450"/>
                    </a:cubicBezTo>
                    <a:close/>
                    <a:moveTo>
                      <a:pt x="2366" y="755"/>
                    </a:moveTo>
                    <a:lnTo>
                      <a:pt x="182" y="755"/>
                    </a:lnTo>
                    <a:lnTo>
                      <a:pt x="182" y="755"/>
                    </a:lnTo>
                    <a:cubicBezTo>
                      <a:pt x="91" y="755"/>
                      <a:pt x="12" y="686"/>
                      <a:pt x="3" y="598"/>
                    </a:cubicBezTo>
                    <a:lnTo>
                      <a:pt x="3" y="598"/>
                    </a:lnTo>
                    <a:cubicBezTo>
                      <a:pt x="0" y="565"/>
                      <a:pt x="6" y="535"/>
                      <a:pt x="21" y="509"/>
                    </a:cubicBezTo>
                    <a:lnTo>
                      <a:pt x="21" y="509"/>
                    </a:lnTo>
                    <a:cubicBezTo>
                      <a:pt x="47" y="463"/>
                      <a:pt x="97" y="436"/>
                      <a:pt x="161" y="431"/>
                    </a:cubicBezTo>
                    <a:lnTo>
                      <a:pt x="161" y="431"/>
                    </a:lnTo>
                    <a:cubicBezTo>
                      <a:pt x="225" y="426"/>
                      <a:pt x="294" y="444"/>
                      <a:pt x="358" y="481"/>
                    </a:cubicBezTo>
                    <a:lnTo>
                      <a:pt x="358" y="481"/>
                    </a:lnTo>
                    <a:cubicBezTo>
                      <a:pt x="394" y="501"/>
                      <a:pt x="425" y="527"/>
                      <a:pt x="451" y="556"/>
                    </a:cubicBezTo>
                    <a:lnTo>
                      <a:pt x="451" y="556"/>
                    </a:lnTo>
                    <a:cubicBezTo>
                      <a:pt x="460" y="410"/>
                      <a:pt x="521" y="273"/>
                      <a:pt x="626" y="170"/>
                    </a:cubicBezTo>
                    <a:lnTo>
                      <a:pt x="626" y="170"/>
                    </a:lnTo>
                    <a:cubicBezTo>
                      <a:pt x="738" y="60"/>
                      <a:pt x="885" y="0"/>
                      <a:pt x="1041" y="0"/>
                    </a:cubicBezTo>
                    <a:lnTo>
                      <a:pt x="1041" y="0"/>
                    </a:lnTo>
                    <a:cubicBezTo>
                      <a:pt x="1298" y="0"/>
                      <a:pt x="1526" y="167"/>
                      <a:pt x="1604" y="410"/>
                    </a:cubicBezTo>
                    <a:lnTo>
                      <a:pt x="1604" y="410"/>
                    </a:lnTo>
                    <a:cubicBezTo>
                      <a:pt x="1617" y="386"/>
                      <a:pt x="1633" y="363"/>
                      <a:pt x="1649" y="342"/>
                    </a:cubicBezTo>
                    <a:lnTo>
                      <a:pt x="1649" y="342"/>
                    </a:lnTo>
                    <a:cubicBezTo>
                      <a:pt x="1806" y="143"/>
                      <a:pt x="2073" y="91"/>
                      <a:pt x="2245" y="227"/>
                    </a:cubicBezTo>
                    <a:lnTo>
                      <a:pt x="2245" y="227"/>
                    </a:lnTo>
                    <a:cubicBezTo>
                      <a:pt x="2339" y="301"/>
                      <a:pt x="2389" y="417"/>
                      <a:pt x="2383" y="548"/>
                    </a:cubicBezTo>
                    <a:lnTo>
                      <a:pt x="2383" y="548"/>
                    </a:lnTo>
                    <a:cubicBezTo>
                      <a:pt x="2391" y="549"/>
                      <a:pt x="2398" y="551"/>
                      <a:pt x="2406" y="553"/>
                    </a:cubicBezTo>
                    <a:lnTo>
                      <a:pt x="2406" y="553"/>
                    </a:lnTo>
                    <a:cubicBezTo>
                      <a:pt x="2461" y="573"/>
                      <a:pt x="2477" y="625"/>
                      <a:pt x="2470" y="667"/>
                    </a:cubicBezTo>
                    <a:lnTo>
                      <a:pt x="2470" y="667"/>
                    </a:lnTo>
                    <a:cubicBezTo>
                      <a:pt x="2462" y="711"/>
                      <a:pt x="2427" y="755"/>
                      <a:pt x="2366" y="7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6" name="Grupo 285">
              <a:extLst>
                <a:ext uri="{FF2B5EF4-FFF2-40B4-BE49-F238E27FC236}">
                  <a16:creationId xmlns:a16="http://schemas.microsoft.com/office/drawing/2014/main" id="{6D6C7830-D6CD-4D56-A257-1EEB5C938BE3}"/>
                </a:ext>
              </a:extLst>
            </p:cNvPr>
            <p:cNvGrpSpPr/>
            <p:nvPr/>
          </p:nvGrpSpPr>
          <p:grpSpPr>
            <a:xfrm>
              <a:off x="6122131" y="5302862"/>
              <a:ext cx="2720122" cy="1088048"/>
              <a:chOff x="6122131" y="5302862"/>
              <a:chExt cx="2720122" cy="1088048"/>
            </a:xfrm>
          </p:grpSpPr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EAE0D20C-40E8-45C3-A57D-976CF5461E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2131" y="5313853"/>
                <a:ext cx="2709132" cy="1066067"/>
              </a:xfrm>
              <a:custGeom>
                <a:avLst/>
                <a:gdLst>
                  <a:gd name="T0" fmla="*/ 238 w 2174"/>
                  <a:gd name="T1" fmla="*/ 854 h 855"/>
                  <a:gd name="T2" fmla="*/ 2119 w 2174"/>
                  <a:gd name="T3" fmla="*/ 854 h 855"/>
                  <a:gd name="T4" fmla="*/ 2119 w 2174"/>
                  <a:gd name="T5" fmla="*/ 854 h 855"/>
                  <a:gd name="T6" fmla="*/ 2155 w 2174"/>
                  <a:gd name="T7" fmla="*/ 820 h 855"/>
                  <a:gd name="T8" fmla="*/ 2155 w 2174"/>
                  <a:gd name="T9" fmla="*/ 819 h 855"/>
                  <a:gd name="T10" fmla="*/ 2155 w 2174"/>
                  <a:gd name="T11" fmla="*/ 819 h 855"/>
                  <a:gd name="T12" fmla="*/ 2098 w 2174"/>
                  <a:gd name="T13" fmla="*/ 721 h 855"/>
                  <a:gd name="T14" fmla="*/ 2098 w 2174"/>
                  <a:gd name="T15" fmla="*/ 721 h 855"/>
                  <a:gd name="T16" fmla="*/ 2094 w 2174"/>
                  <a:gd name="T17" fmla="*/ 347 h 855"/>
                  <a:gd name="T18" fmla="*/ 2094 w 2174"/>
                  <a:gd name="T19" fmla="*/ 347 h 855"/>
                  <a:gd name="T20" fmla="*/ 1490 w 2174"/>
                  <a:gd name="T21" fmla="*/ 424 h 855"/>
                  <a:gd name="T22" fmla="*/ 1490 w 2174"/>
                  <a:gd name="T23" fmla="*/ 424 h 855"/>
                  <a:gd name="T24" fmla="*/ 1434 w 2174"/>
                  <a:gd name="T25" fmla="*/ 478 h 855"/>
                  <a:gd name="T26" fmla="*/ 1434 w 2174"/>
                  <a:gd name="T27" fmla="*/ 478 h 855"/>
                  <a:gd name="T28" fmla="*/ 902 w 2174"/>
                  <a:gd name="T29" fmla="*/ 0 h 855"/>
                  <a:gd name="T30" fmla="*/ 902 w 2174"/>
                  <a:gd name="T31" fmla="*/ 0 h 855"/>
                  <a:gd name="T32" fmla="*/ 378 w 2174"/>
                  <a:gd name="T33" fmla="*/ 440 h 855"/>
                  <a:gd name="T34" fmla="*/ 378 w 2174"/>
                  <a:gd name="T35" fmla="*/ 440 h 855"/>
                  <a:gd name="T36" fmla="*/ 57 w 2174"/>
                  <a:gd name="T37" fmla="*/ 575 h 855"/>
                  <a:gd name="T38" fmla="*/ 57 w 2174"/>
                  <a:gd name="T39" fmla="*/ 575 h 855"/>
                  <a:gd name="T40" fmla="*/ 52 w 2174"/>
                  <a:gd name="T41" fmla="*/ 586 h 855"/>
                  <a:gd name="T42" fmla="*/ 52 w 2174"/>
                  <a:gd name="T43" fmla="*/ 586 h 855"/>
                  <a:gd name="T44" fmla="*/ 238 w 2174"/>
                  <a:gd name="T45" fmla="*/ 854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174" h="855">
                    <a:moveTo>
                      <a:pt x="238" y="854"/>
                    </a:moveTo>
                    <a:lnTo>
                      <a:pt x="2119" y="854"/>
                    </a:lnTo>
                    <a:lnTo>
                      <a:pt x="2119" y="854"/>
                    </a:lnTo>
                    <a:cubicBezTo>
                      <a:pt x="2138" y="854"/>
                      <a:pt x="2155" y="839"/>
                      <a:pt x="2155" y="820"/>
                    </a:cubicBezTo>
                    <a:lnTo>
                      <a:pt x="2155" y="819"/>
                    </a:lnTo>
                    <a:lnTo>
                      <a:pt x="2155" y="819"/>
                    </a:lnTo>
                    <a:cubicBezTo>
                      <a:pt x="2155" y="777"/>
                      <a:pt x="2132" y="741"/>
                      <a:pt x="2098" y="721"/>
                    </a:cubicBezTo>
                    <a:lnTo>
                      <a:pt x="2098" y="721"/>
                    </a:lnTo>
                    <a:cubicBezTo>
                      <a:pt x="2169" y="582"/>
                      <a:pt x="2173" y="439"/>
                      <a:pt x="2094" y="347"/>
                    </a:cubicBezTo>
                    <a:lnTo>
                      <a:pt x="2094" y="347"/>
                    </a:lnTo>
                    <a:cubicBezTo>
                      <a:pt x="1973" y="207"/>
                      <a:pt x="1702" y="241"/>
                      <a:pt x="1490" y="424"/>
                    </a:cubicBezTo>
                    <a:lnTo>
                      <a:pt x="1490" y="424"/>
                    </a:lnTo>
                    <a:cubicBezTo>
                      <a:pt x="1470" y="441"/>
                      <a:pt x="1451" y="459"/>
                      <a:pt x="1434" y="478"/>
                    </a:cubicBezTo>
                    <a:lnTo>
                      <a:pt x="1434" y="478"/>
                    </a:lnTo>
                    <a:cubicBezTo>
                      <a:pt x="1396" y="208"/>
                      <a:pt x="1173" y="0"/>
                      <a:pt x="902" y="0"/>
                    </a:cubicBezTo>
                    <a:lnTo>
                      <a:pt x="902" y="0"/>
                    </a:lnTo>
                    <a:cubicBezTo>
                      <a:pt x="644" y="0"/>
                      <a:pt x="429" y="189"/>
                      <a:pt x="378" y="440"/>
                    </a:cubicBezTo>
                    <a:lnTo>
                      <a:pt x="378" y="440"/>
                    </a:lnTo>
                    <a:cubicBezTo>
                      <a:pt x="243" y="411"/>
                      <a:pt x="109" y="463"/>
                      <a:pt x="57" y="575"/>
                    </a:cubicBezTo>
                    <a:lnTo>
                      <a:pt x="57" y="575"/>
                    </a:lnTo>
                    <a:cubicBezTo>
                      <a:pt x="55" y="579"/>
                      <a:pt x="53" y="583"/>
                      <a:pt x="52" y="586"/>
                    </a:cubicBezTo>
                    <a:lnTo>
                      <a:pt x="52" y="586"/>
                    </a:lnTo>
                    <a:cubicBezTo>
                      <a:pt x="0" y="715"/>
                      <a:pt x="99" y="854"/>
                      <a:pt x="238" y="8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216D3599-C7FF-4E47-BD5D-76395B87AD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4112" y="5302862"/>
                <a:ext cx="2698141" cy="1088048"/>
              </a:xfrm>
              <a:custGeom>
                <a:avLst/>
                <a:gdLst>
                  <a:gd name="T0" fmla="*/ 286 w 2166"/>
                  <a:gd name="T1" fmla="*/ 452 h 875"/>
                  <a:gd name="T2" fmla="*/ 49 w 2166"/>
                  <a:gd name="T3" fmla="*/ 589 h 875"/>
                  <a:gd name="T4" fmla="*/ 44 w 2166"/>
                  <a:gd name="T5" fmla="*/ 600 h 875"/>
                  <a:gd name="T6" fmla="*/ 63 w 2166"/>
                  <a:gd name="T7" fmla="*/ 770 h 875"/>
                  <a:gd name="T8" fmla="*/ 2102 w 2166"/>
                  <a:gd name="T9" fmla="*/ 854 h 875"/>
                  <a:gd name="T10" fmla="*/ 2128 w 2166"/>
                  <a:gd name="T11" fmla="*/ 830 h 875"/>
                  <a:gd name="T12" fmla="*/ 2076 w 2166"/>
                  <a:gd name="T13" fmla="*/ 739 h 875"/>
                  <a:gd name="T14" fmla="*/ 2072 w 2166"/>
                  <a:gd name="T15" fmla="*/ 726 h 875"/>
                  <a:gd name="T16" fmla="*/ 2069 w 2166"/>
                  <a:gd name="T17" fmla="*/ 364 h 875"/>
                  <a:gd name="T18" fmla="*/ 1811 w 2166"/>
                  <a:gd name="T19" fmla="*/ 284 h 875"/>
                  <a:gd name="T20" fmla="*/ 1479 w 2166"/>
                  <a:gd name="T21" fmla="*/ 442 h 875"/>
                  <a:gd name="T22" fmla="*/ 1424 w 2166"/>
                  <a:gd name="T23" fmla="*/ 494 h 875"/>
                  <a:gd name="T24" fmla="*/ 1414 w 2166"/>
                  <a:gd name="T25" fmla="*/ 497 h 875"/>
                  <a:gd name="T26" fmla="*/ 1407 w 2166"/>
                  <a:gd name="T27" fmla="*/ 489 h 875"/>
                  <a:gd name="T28" fmla="*/ 885 w 2166"/>
                  <a:gd name="T29" fmla="*/ 19 h 875"/>
                  <a:gd name="T30" fmla="*/ 370 w 2166"/>
                  <a:gd name="T31" fmla="*/ 452 h 875"/>
                  <a:gd name="T32" fmla="*/ 366 w 2166"/>
                  <a:gd name="T33" fmla="*/ 459 h 875"/>
                  <a:gd name="T34" fmla="*/ 359 w 2166"/>
                  <a:gd name="T35" fmla="*/ 460 h 875"/>
                  <a:gd name="T36" fmla="*/ 286 w 2166"/>
                  <a:gd name="T37" fmla="*/ 452 h 875"/>
                  <a:gd name="T38" fmla="*/ 221 w 2166"/>
                  <a:gd name="T39" fmla="*/ 874 h 875"/>
                  <a:gd name="T40" fmla="*/ 46 w 2166"/>
                  <a:gd name="T41" fmla="*/ 781 h 875"/>
                  <a:gd name="T42" fmla="*/ 25 w 2166"/>
                  <a:gd name="T43" fmla="*/ 593 h 875"/>
                  <a:gd name="T44" fmla="*/ 31 w 2166"/>
                  <a:gd name="T45" fmla="*/ 580 h 875"/>
                  <a:gd name="T46" fmla="*/ 353 w 2166"/>
                  <a:gd name="T47" fmla="*/ 438 h 875"/>
                  <a:gd name="T48" fmla="*/ 885 w 2166"/>
                  <a:gd name="T49" fmla="*/ 0 h 875"/>
                  <a:gd name="T50" fmla="*/ 1423 w 2166"/>
                  <a:gd name="T51" fmla="*/ 467 h 875"/>
                  <a:gd name="T52" fmla="*/ 1466 w 2166"/>
                  <a:gd name="T53" fmla="*/ 427 h 875"/>
                  <a:gd name="T54" fmla="*/ 1808 w 2166"/>
                  <a:gd name="T55" fmla="*/ 264 h 875"/>
                  <a:gd name="T56" fmla="*/ 2084 w 2166"/>
                  <a:gd name="T57" fmla="*/ 351 h 875"/>
                  <a:gd name="T58" fmla="*/ 2094 w 2166"/>
                  <a:gd name="T59" fmla="*/ 727 h 875"/>
                  <a:gd name="T60" fmla="*/ 2147 w 2166"/>
                  <a:gd name="T61" fmla="*/ 829 h 875"/>
                  <a:gd name="T62" fmla="*/ 2102 w 2166"/>
                  <a:gd name="T63" fmla="*/ 874 h 8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166" h="875">
                    <a:moveTo>
                      <a:pt x="286" y="452"/>
                    </a:moveTo>
                    <a:lnTo>
                      <a:pt x="286" y="452"/>
                    </a:lnTo>
                    <a:cubicBezTo>
                      <a:pt x="181" y="452"/>
                      <a:pt x="89" y="503"/>
                      <a:pt x="49" y="589"/>
                    </a:cubicBezTo>
                    <a:lnTo>
                      <a:pt x="49" y="589"/>
                    </a:lnTo>
                    <a:cubicBezTo>
                      <a:pt x="47" y="593"/>
                      <a:pt x="46" y="596"/>
                      <a:pt x="44" y="600"/>
                    </a:cubicBezTo>
                    <a:lnTo>
                      <a:pt x="44" y="600"/>
                    </a:lnTo>
                    <a:cubicBezTo>
                      <a:pt x="21" y="657"/>
                      <a:pt x="28" y="719"/>
                      <a:pt x="63" y="770"/>
                    </a:cubicBezTo>
                    <a:lnTo>
                      <a:pt x="63" y="770"/>
                    </a:lnTo>
                    <a:cubicBezTo>
                      <a:pt x="98" y="823"/>
                      <a:pt x="158" y="854"/>
                      <a:pt x="221" y="854"/>
                    </a:cubicBezTo>
                    <a:lnTo>
                      <a:pt x="2102" y="854"/>
                    </a:lnTo>
                    <a:lnTo>
                      <a:pt x="2102" y="854"/>
                    </a:lnTo>
                    <a:cubicBezTo>
                      <a:pt x="2116" y="854"/>
                      <a:pt x="2128" y="843"/>
                      <a:pt x="2128" y="830"/>
                    </a:cubicBezTo>
                    <a:lnTo>
                      <a:pt x="2128" y="830"/>
                    </a:lnTo>
                    <a:cubicBezTo>
                      <a:pt x="2128" y="793"/>
                      <a:pt x="2108" y="758"/>
                      <a:pt x="2076" y="739"/>
                    </a:cubicBezTo>
                    <a:lnTo>
                      <a:pt x="2076" y="739"/>
                    </a:lnTo>
                    <a:cubicBezTo>
                      <a:pt x="2071" y="737"/>
                      <a:pt x="2069" y="731"/>
                      <a:pt x="2072" y="726"/>
                    </a:cubicBezTo>
                    <a:lnTo>
                      <a:pt x="2072" y="726"/>
                    </a:lnTo>
                    <a:cubicBezTo>
                      <a:pt x="2144" y="585"/>
                      <a:pt x="2143" y="449"/>
                      <a:pt x="2069" y="364"/>
                    </a:cubicBezTo>
                    <a:lnTo>
                      <a:pt x="2069" y="364"/>
                    </a:lnTo>
                    <a:cubicBezTo>
                      <a:pt x="2013" y="299"/>
                      <a:pt x="1921" y="270"/>
                      <a:pt x="1811" y="284"/>
                    </a:cubicBezTo>
                    <a:lnTo>
                      <a:pt x="1811" y="284"/>
                    </a:lnTo>
                    <a:cubicBezTo>
                      <a:pt x="1698" y="299"/>
                      <a:pt x="1581" y="354"/>
                      <a:pt x="1479" y="442"/>
                    </a:cubicBezTo>
                    <a:lnTo>
                      <a:pt x="1479" y="442"/>
                    </a:lnTo>
                    <a:cubicBezTo>
                      <a:pt x="1460" y="458"/>
                      <a:pt x="1441" y="476"/>
                      <a:pt x="1424" y="494"/>
                    </a:cubicBezTo>
                    <a:lnTo>
                      <a:pt x="1424" y="494"/>
                    </a:lnTo>
                    <a:cubicBezTo>
                      <a:pt x="1421" y="497"/>
                      <a:pt x="1417" y="499"/>
                      <a:pt x="1414" y="497"/>
                    </a:cubicBezTo>
                    <a:lnTo>
                      <a:pt x="1414" y="497"/>
                    </a:lnTo>
                    <a:cubicBezTo>
                      <a:pt x="1410" y="496"/>
                      <a:pt x="1407" y="493"/>
                      <a:pt x="1407" y="489"/>
                    </a:cubicBezTo>
                    <a:lnTo>
                      <a:pt x="1407" y="489"/>
                    </a:lnTo>
                    <a:cubicBezTo>
                      <a:pt x="1370" y="221"/>
                      <a:pt x="1146" y="19"/>
                      <a:pt x="885" y="19"/>
                    </a:cubicBezTo>
                    <a:lnTo>
                      <a:pt x="885" y="19"/>
                    </a:lnTo>
                    <a:cubicBezTo>
                      <a:pt x="638" y="19"/>
                      <a:pt x="422" y="202"/>
                      <a:pt x="370" y="452"/>
                    </a:cubicBezTo>
                    <a:lnTo>
                      <a:pt x="370" y="452"/>
                    </a:lnTo>
                    <a:cubicBezTo>
                      <a:pt x="370" y="455"/>
                      <a:pt x="368" y="457"/>
                      <a:pt x="366" y="459"/>
                    </a:cubicBezTo>
                    <a:lnTo>
                      <a:pt x="366" y="459"/>
                    </a:lnTo>
                    <a:cubicBezTo>
                      <a:pt x="364" y="460"/>
                      <a:pt x="361" y="461"/>
                      <a:pt x="359" y="460"/>
                    </a:cubicBezTo>
                    <a:lnTo>
                      <a:pt x="359" y="460"/>
                    </a:lnTo>
                    <a:cubicBezTo>
                      <a:pt x="334" y="454"/>
                      <a:pt x="310" y="452"/>
                      <a:pt x="286" y="452"/>
                    </a:cubicBezTo>
                    <a:close/>
                    <a:moveTo>
                      <a:pt x="2102" y="874"/>
                    </a:moveTo>
                    <a:lnTo>
                      <a:pt x="221" y="874"/>
                    </a:lnTo>
                    <a:lnTo>
                      <a:pt x="221" y="874"/>
                    </a:lnTo>
                    <a:cubicBezTo>
                      <a:pt x="151" y="874"/>
                      <a:pt x="86" y="840"/>
                      <a:pt x="46" y="781"/>
                    </a:cubicBezTo>
                    <a:lnTo>
                      <a:pt x="46" y="781"/>
                    </a:lnTo>
                    <a:cubicBezTo>
                      <a:pt x="8" y="724"/>
                      <a:pt x="0" y="656"/>
                      <a:pt x="25" y="593"/>
                    </a:cubicBezTo>
                    <a:lnTo>
                      <a:pt x="25" y="593"/>
                    </a:lnTo>
                    <a:cubicBezTo>
                      <a:pt x="27" y="588"/>
                      <a:pt x="29" y="585"/>
                      <a:pt x="31" y="580"/>
                    </a:cubicBezTo>
                    <a:lnTo>
                      <a:pt x="31" y="580"/>
                    </a:lnTo>
                    <a:cubicBezTo>
                      <a:pt x="82" y="470"/>
                      <a:pt x="214" y="412"/>
                      <a:pt x="353" y="438"/>
                    </a:cubicBezTo>
                    <a:lnTo>
                      <a:pt x="353" y="438"/>
                    </a:lnTo>
                    <a:cubicBezTo>
                      <a:pt x="409" y="184"/>
                      <a:pt x="632" y="0"/>
                      <a:pt x="885" y="0"/>
                    </a:cubicBezTo>
                    <a:lnTo>
                      <a:pt x="885" y="0"/>
                    </a:lnTo>
                    <a:cubicBezTo>
                      <a:pt x="1149" y="0"/>
                      <a:pt x="1378" y="199"/>
                      <a:pt x="1423" y="467"/>
                    </a:cubicBezTo>
                    <a:lnTo>
                      <a:pt x="1423" y="467"/>
                    </a:lnTo>
                    <a:cubicBezTo>
                      <a:pt x="1438" y="453"/>
                      <a:pt x="1452" y="439"/>
                      <a:pt x="1466" y="427"/>
                    </a:cubicBezTo>
                    <a:lnTo>
                      <a:pt x="1466" y="427"/>
                    </a:lnTo>
                    <a:cubicBezTo>
                      <a:pt x="1571" y="337"/>
                      <a:pt x="1692" y="280"/>
                      <a:pt x="1808" y="264"/>
                    </a:cubicBezTo>
                    <a:lnTo>
                      <a:pt x="1808" y="264"/>
                    </a:lnTo>
                    <a:cubicBezTo>
                      <a:pt x="1926" y="249"/>
                      <a:pt x="2024" y="280"/>
                      <a:pt x="2084" y="351"/>
                    </a:cubicBezTo>
                    <a:lnTo>
                      <a:pt x="2084" y="351"/>
                    </a:lnTo>
                    <a:cubicBezTo>
                      <a:pt x="2162" y="441"/>
                      <a:pt x="2165" y="581"/>
                      <a:pt x="2094" y="727"/>
                    </a:cubicBezTo>
                    <a:lnTo>
                      <a:pt x="2094" y="727"/>
                    </a:lnTo>
                    <a:cubicBezTo>
                      <a:pt x="2128" y="750"/>
                      <a:pt x="2147" y="789"/>
                      <a:pt x="2147" y="829"/>
                    </a:cubicBezTo>
                    <a:lnTo>
                      <a:pt x="2147" y="829"/>
                    </a:lnTo>
                    <a:cubicBezTo>
                      <a:pt x="2147" y="854"/>
                      <a:pt x="2127" y="874"/>
                      <a:pt x="2102" y="8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5" name="Grupo 284">
              <a:extLst>
                <a:ext uri="{FF2B5EF4-FFF2-40B4-BE49-F238E27FC236}">
                  <a16:creationId xmlns:a16="http://schemas.microsoft.com/office/drawing/2014/main" id="{CB58C6B9-C893-440E-A0E3-D6F5DA4EE746}"/>
                </a:ext>
              </a:extLst>
            </p:cNvPr>
            <p:cNvGrpSpPr/>
            <p:nvPr/>
          </p:nvGrpSpPr>
          <p:grpSpPr>
            <a:xfrm>
              <a:off x="17766447" y="4297240"/>
              <a:ext cx="5033597" cy="7380045"/>
              <a:chOff x="17766447" y="4297240"/>
              <a:chExt cx="5033597" cy="7380045"/>
            </a:xfrm>
          </p:grpSpPr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B8C46118-3A24-4BFF-9B1C-3E65A1FB00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1806" y="6995382"/>
                <a:ext cx="142875" cy="4665417"/>
              </a:xfrm>
              <a:custGeom>
                <a:avLst/>
                <a:gdLst>
                  <a:gd name="T0" fmla="*/ 113 w 114"/>
                  <a:gd name="T1" fmla="*/ 0 h 3743"/>
                  <a:gd name="T2" fmla="*/ 113 w 114"/>
                  <a:gd name="T3" fmla="*/ 3742 h 3743"/>
                  <a:gd name="T4" fmla="*/ 0 w 114"/>
                  <a:gd name="T5" fmla="*/ 3742 h 3743"/>
                  <a:gd name="T6" fmla="*/ 0 w 114"/>
                  <a:gd name="T7" fmla="*/ 0 h 3743"/>
                  <a:gd name="T8" fmla="*/ 0 w 114"/>
                  <a:gd name="T9" fmla="*/ 0 h 3743"/>
                  <a:gd name="T10" fmla="*/ 57 w 114"/>
                  <a:gd name="T11" fmla="*/ 9 h 3743"/>
                  <a:gd name="T12" fmla="*/ 57 w 114"/>
                  <a:gd name="T13" fmla="*/ 9 h 3743"/>
                  <a:gd name="T14" fmla="*/ 113 w 114"/>
                  <a:gd name="T15" fmla="*/ 0 h 3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14" h="3743">
                    <a:moveTo>
                      <a:pt x="113" y="0"/>
                    </a:moveTo>
                    <a:lnTo>
                      <a:pt x="113" y="3742"/>
                    </a:lnTo>
                    <a:lnTo>
                      <a:pt x="0" y="3742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8" y="6"/>
                      <a:pt x="37" y="9"/>
                      <a:pt x="57" y="9"/>
                    </a:cubicBezTo>
                    <a:lnTo>
                      <a:pt x="57" y="9"/>
                    </a:lnTo>
                    <a:cubicBezTo>
                      <a:pt x="77" y="9"/>
                      <a:pt x="96" y="6"/>
                      <a:pt x="11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C857B0F2-F01A-4169-8D5A-BDBB41704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0815" y="6984391"/>
                <a:ext cx="164856" cy="4692894"/>
              </a:xfrm>
              <a:custGeom>
                <a:avLst/>
                <a:gdLst>
                  <a:gd name="T0" fmla="*/ 20 w 133"/>
                  <a:gd name="T1" fmla="*/ 3743 h 3765"/>
                  <a:gd name="T2" fmla="*/ 112 w 133"/>
                  <a:gd name="T3" fmla="*/ 3743 h 3765"/>
                  <a:gd name="T4" fmla="*/ 112 w 133"/>
                  <a:gd name="T5" fmla="*/ 24 h 3765"/>
                  <a:gd name="T6" fmla="*/ 112 w 133"/>
                  <a:gd name="T7" fmla="*/ 24 h 3765"/>
                  <a:gd name="T8" fmla="*/ 20 w 133"/>
                  <a:gd name="T9" fmla="*/ 24 h 3765"/>
                  <a:gd name="T10" fmla="*/ 20 w 133"/>
                  <a:gd name="T11" fmla="*/ 3743 h 3765"/>
                  <a:gd name="T12" fmla="*/ 122 w 133"/>
                  <a:gd name="T13" fmla="*/ 3764 h 3765"/>
                  <a:gd name="T14" fmla="*/ 9 w 133"/>
                  <a:gd name="T15" fmla="*/ 3764 h 3765"/>
                  <a:gd name="T16" fmla="*/ 9 w 133"/>
                  <a:gd name="T17" fmla="*/ 3764 h 3765"/>
                  <a:gd name="T18" fmla="*/ 0 w 133"/>
                  <a:gd name="T19" fmla="*/ 3753 h 3765"/>
                  <a:gd name="T20" fmla="*/ 0 w 133"/>
                  <a:gd name="T21" fmla="*/ 11 h 3765"/>
                  <a:gd name="T22" fmla="*/ 0 w 133"/>
                  <a:gd name="T23" fmla="*/ 11 h 3765"/>
                  <a:gd name="T24" fmla="*/ 4 w 133"/>
                  <a:gd name="T25" fmla="*/ 2 h 3765"/>
                  <a:gd name="T26" fmla="*/ 4 w 133"/>
                  <a:gd name="T27" fmla="*/ 2 h 3765"/>
                  <a:gd name="T28" fmla="*/ 13 w 133"/>
                  <a:gd name="T29" fmla="*/ 1 h 3765"/>
                  <a:gd name="T30" fmla="*/ 13 w 133"/>
                  <a:gd name="T31" fmla="*/ 1 h 3765"/>
                  <a:gd name="T32" fmla="*/ 118 w 133"/>
                  <a:gd name="T33" fmla="*/ 1 h 3765"/>
                  <a:gd name="T34" fmla="*/ 118 w 133"/>
                  <a:gd name="T35" fmla="*/ 1 h 3765"/>
                  <a:gd name="T36" fmla="*/ 127 w 133"/>
                  <a:gd name="T37" fmla="*/ 2 h 3765"/>
                  <a:gd name="T38" fmla="*/ 127 w 133"/>
                  <a:gd name="T39" fmla="*/ 2 h 3765"/>
                  <a:gd name="T40" fmla="*/ 132 w 133"/>
                  <a:gd name="T41" fmla="*/ 11 h 3765"/>
                  <a:gd name="T42" fmla="*/ 132 w 133"/>
                  <a:gd name="T43" fmla="*/ 3753 h 3765"/>
                  <a:gd name="T44" fmla="*/ 132 w 133"/>
                  <a:gd name="T45" fmla="*/ 3753 h 3765"/>
                  <a:gd name="T46" fmla="*/ 122 w 133"/>
                  <a:gd name="T47" fmla="*/ 3764 h 37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3" h="3765">
                    <a:moveTo>
                      <a:pt x="20" y="3743"/>
                    </a:moveTo>
                    <a:lnTo>
                      <a:pt x="112" y="3743"/>
                    </a:lnTo>
                    <a:lnTo>
                      <a:pt x="112" y="24"/>
                    </a:lnTo>
                    <a:lnTo>
                      <a:pt x="112" y="24"/>
                    </a:lnTo>
                    <a:cubicBezTo>
                      <a:pt x="82" y="32"/>
                      <a:pt x="49" y="32"/>
                      <a:pt x="20" y="24"/>
                    </a:cubicBezTo>
                    <a:lnTo>
                      <a:pt x="20" y="3743"/>
                    </a:lnTo>
                    <a:close/>
                    <a:moveTo>
                      <a:pt x="122" y="3764"/>
                    </a:moveTo>
                    <a:lnTo>
                      <a:pt x="9" y="3764"/>
                    </a:lnTo>
                    <a:lnTo>
                      <a:pt x="9" y="3764"/>
                    </a:lnTo>
                    <a:cubicBezTo>
                      <a:pt x="4" y="3764"/>
                      <a:pt x="0" y="3759"/>
                      <a:pt x="0" y="3753"/>
                    </a:cubicBezTo>
                    <a:lnTo>
                      <a:pt x="0" y="11"/>
                    </a:lnTo>
                    <a:lnTo>
                      <a:pt x="0" y="11"/>
                    </a:lnTo>
                    <a:cubicBezTo>
                      <a:pt x="0" y="7"/>
                      <a:pt x="1" y="4"/>
                      <a:pt x="4" y="2"/>
                    </a:cubicBezTo>
                    <a:lnTo>
                      <a:pt x="4" y="2"/>
                    </a:lnTo>
                    <a:cubicBezTo>
                      <a:pt x="6" y="0"/>
                      <a:pt x="10" y="0"/>
                      <a:pt x="13" y="1"/>
                    </a:cubicBezTo>
                    <a:lnTo>
                      <a:pt x="13" y="1"/>
                    </a:lnTo>
                    <a:cubicBezTo>
                      <a:pt x="47" y="14"/>
                      <a:pt x="85" y="14"/>
                      <a:pt x="118" y="1"/>
                    </a:cubicBezTo>
                    <a:lnTo>
                      <a:pt x="118" y="1"/>
                    </a:lnTo>
                    <a:cubicBezTo>
                      <a:pt x="121" y="0"/>
                      <a:pt x="125" y="0"/>
                      <a:pt x="127" y="2"/>
                    </a:cubicBezTo>
                    <a:lnTo>
                      <a:pt x="127" y="2"/>
                    </a:lnTo>
                    <a:cubicBezTo>
                      <a:pt x="131" y="4"/>
                      <a:pt x="132" y="7"/>
                      <a:pt x="132" y="11"/>
                    </a:cubicBezTo>
                    <a:lnTo>
                      <a:pt x="132" y="3753"/>
                    </a:lnTo>
                    <a:lnTo>
                      <a:pt x="132" y="3753"/>
                    </a:lnTo>
                    <a:cubicBezTo>
                      <a:pt x="132" y="3759"/>
                      <a:pt x="127" y="3764"/>
                      <a:pt x="122" y="37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id="{4FAB6695-ECEE-431C-8922-134F2360F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6447" y="4297240"/>
                <a:ext cx="5033597" cy="2945423"/>
              </a:xfrm>
              <a:custGeom>
                <a:avLst/>
                <a:gdLst>
                  <a:gd name="T0" fmla="*/ 4033 w 4039"/>
                  <a:gd name="T1" fmla="*/ 2313 h 2362"/>
                  <a:gd name="T2" fmla="*/ 4033 w 4039"/>
                  <a:gd name="T3" fmla="*/ 2313 h 2362"/>
                  <a:gd name="T4" fmla="*/ 3976 w 4039"/>
                  <a:gd name="T5" fmla="*/ 2360 h 2362"/>
                  <a:gd name="T6" fmla="*/ 2395 w 4039"/>
                  <a:gd name="T7" fmla="*/ 2289 h 2362"/>
                  <a:gd name="T8" fmla="*/ 2395 w 4039"/>
                  <a:gd name="T9" fmla="*/ 2289 h 2362"/>
                  <a:gd name="T10" fmla="*/ 2363 w 4039"/>
                  <a:gd name="T11" fmla="*/ 2277 h 2362"/>
                  <a:gd name="T12" fmla="*/ 2153 w 4039"/>
                  <a:gd name="T13" fmla="*/ 2111 h 2362"/>
                  <a:gd name="T14" fmla="*/ 2153 w 4039"/>
                  <a:gd name="T15" fmla="*/ 2111 h 2362"/>
                  <a:gd name="T16" fmla="*/ 2091 w 4039"/>
                  <a:gd name="T17" fmla="*/ 2167 h 2362"/>
                  <a:gd name="T18" fmla="*/ 2091 w 4039"/>
                  <a:gd name="T19" fmla="*/ 2167 h 2362"/>
                  <a:gd name="T20" fmla="*/ 2076 w 4039"/>
                  <a:gd name="T21" fmla="*/ 2173 h 2362"/>
                  <a:gd name="T22" fmla="*/ 2076 w 4039"/>
                  <a:gd name="T23" fmla="*/ 2173 h 2362"/>
                  <a:gd name="T24" fmla="*/ 2020 w 4039"/>
                  <a:gd name="T25" fmla="*/ 2184 h 2362"/>
                  <a:gd name="T26" fmla="*/ 2020 w 4039"/>
                  <a:gd name="T27" fmla="*/ 2184 h 2362"/>
                  <a:gd name="T28" fmla="*/ 1963 w 4039"/>
                  <a:gd name="T29" fmla="*/ 2173 h 2362"/>
                  <a:gd name="T30" fmla="*/ 1963 w 4039"/>
                  <a:gd name="T31" fmla="*/ 2173 h 2362"/>
                  <a:gd name="T32" fmla="*/ 1949 w 4039"/>
                  <a:gd name="T33" fmla="*/ 2167 h 2362"/>
                  <a:gd name="T34" fmla="*/ 1949 w 4039"/>
                  <a:gd name="T35" fmla="*/ 2167 h 2362"/>
                  <a:gd name="T36" fmla="*/ 1886 w 4039"/>
                  <a:gd name="T37" fmla="*/ 2110 h 2362"/>
                  <a:gd name="T38" fmla="*/ 1675 w 4039"/>
                  <a:gd name="T39" fmla="*/ 2277 h 2362"/>
                  <a:gd name="T40" fmla="*/ 1675 w 4039"/>
                  <a:gd name="T41" fmla="*/ 2277 h 2362"/>
                  <a:gd name="T42" fmla="*/ 1644 w 4039"/>
                  <a:gd name="T43" fmla="*/ 2289 h 2362"/>
                  <a:gd name="T44" fmla="*/ 62 w 4039"/>
                  <a:gd name="T45" fmla="*/ 2360 h 2362"/>
                  <a:gd name="T46" fmla="*/ 62 w 4039"/>
                  <a:gd name="T47" fmla="*/ 2360 h 2362"/>
                  <a:gd name="T48" fmla="*/ 4 w 4039"/>
                  <a:gd name="T49" fmla="*/ 2313 h 2362"/>
                  <a:gd name="T50" fmla="*/ 4 w 4039"/>
                  <a:gd name="T51" fmla="*/ 2313 h 2362"/>
                  <a:gd name="T52" fmla="*/ 43 w 4039"/>
                  <a:gd name="T53" fmla="*/ 2251 h 2362"/>
                  <a:gd name="T54" fmla="*/ 1563 w 4039"/>
                  <a:gd name="T55" fmla="*/ 1811 h 2362"/>
                  <a:gd name="T56" fmla="*/ 1563 w 4039"/>
                  <a:gd name="T57" fmla="*/ 1811 h 2362"/>
                  <a:gd name="T58" fmla="*/ 1599 w 4039"/>
                  <a:gd name="T59" fmla="*/ 1813 h 2362"/>
                  <a:gd name="T60" fmla="*/ 1891 w 4039"/>
                  <a:gd name="T61" fmla="*/ 1935 h 2362"/>
                  <a:gd name="T62" fmla="*/ 1891 w 4039"/>
                  <a:gd name="T63" fmla="*/ 1935 h 2362"/>
                  <a:gd name="T64" fmla="*/ 1927 w 4039"/>
                  <a:gd name="T65" fmla="*/ 1898 h 2362"/>
                  <a:gd name="T66" fmla="*/ 1775 w 4039"/>
                  <a:gd name="T67" fmla="*/ 1655 h 2362"/>
                  <a:gd name="T68" fmla="*/ 1775 w 4039"/>
                  <a:gd name="T69" fmla="*/ 1655 h 2362"/>
                  <a:gd name="T70" fmla="*/ 1767 w 4039"/>
                  <a:gd name="T71" fmla="*/ 1619 h 2362"/>
                  <a:gd name="T72" fmla="*/ 1954 w 4039"/>
                  <a:gd name="T73" fmla="*/ 48 h 2362"/>
                  <a:gd name="T74" fmla="*/ 1954 w 4039"/>
                  <a:gd name="T75" fmla="*/ 48 h 2362"/>
                  <a:gd name="T76" fmla="*/ 2009 w 4039"/>
                  <a:gd name="T77" fmla="*/ 0 h 2362"/>
                  <a:gd name="T78" fmla="*/ 2009 w 4039"/>
                  <a:gd name="T79" fmla="*/ 0 h 2362"/>
                  <a:gd name="T80" fmla="*/ 2064 w 4039"/>
                  <a:gd name="T81" fmla="*/ 48 h 2362"/>
                  <a:gd name="T82" fmla="*/ 2253 w 4039"/>
                  <a:gd name="T83" fmla="*/ 1621 h 2362"/>
                  <a:gd name="T84" fmla="*/ 2253 w 4039"/>
                  <a:gd name="T85" fmla="*/ 1621 h 2362"/>
                  <a:gd name="T86" fmla="*/ 2246 w 4039"/>
                  <a:gd name="T87" fmla="*/ 1654 h 2362"/>
                  <a:gd name="T88" fmla="*/ 2111 w 4039"/>
                  <a:gd name="T89" fmla="*/ 1897 h 2362"/>
                  <a:gd name="T90" fmla="*/ 2111 w 4039"/>
                  <a:gd name="T91" fmla="*/ 1897 h 2362"/>
                  <a:gd name="T92" fmla="*/ 2149 w 4039"/>
                  <a:gd name="T93" fmla="*/ 1934 h 2362"/>
                  <a:gd name="T94" fmla="*/ 2438 w 4039"/>
                  <a:gd name="T95" fmla="*/ 1813 h 2362"/>
                  <a:gd name="T96" fmla="*/ 2438 w 4039"/>
                  <a:gd name="T97" fmla="*/ 1813 h 2362"/>
                  <a:gd name="T98" fmla="*/ 2475 w 4039"/>
                  <a:gd name="T99" fmla="*/ 1811 h 2362"/>
                  <a:gd name="T100" fmla="*/ 3994 w 4039"/>
                  <a:gd name="T101" fmla="*/ 2251 h 2362"/>
                  <a:gd name="T102" fmla="*/ 3994 w 4039"/>
                  <a:gd name="T103" fmla="*/ 2251 h 2362"/>
                  <a:gd name="T104" fmla="*/ 4033 w 4039"/>
                  <a:gd name="T105" fmla="*/ 2313 h 2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4039" h="2362">
                    <a:moveTo>
                      <a:pt x="4033" y="2313"/>
                    </a:moveTo>
                    <a:lnTo>
                      <a:pt x="4033" y="2313"/>
                    </a:lnTo>
                    <a:cubicBezTo>
                      <a:pt x="4028" y="2341"/>
                      <a:pt x="4004" y="2361"/>
                      <a:pt x="3976" y="2360"/>
                    </a:cubicBezTo>
                    <a:lnTo>
                      <a:pt x="2395" y="2289"/>
                    </a:lnTo>
                    <a:lnTo>
                      <a:pt x="2395" y="2289"/>
                    </a:lnTo>
                    <a:cubicBezTo>
                      <a:pt x="2383" y="2289"/>
                      <a:pt x="2372" y="2285"/>
                      <a:pt x="2363" y="2277"/>
                    </a:cubicBezTo>
                    <a:lnTo>
                      <a:pt x="2153" y="2111"/>
                    </a:lnTo>
                    <a:lnTo>
                      <a:pt x="2153" y="2111"/>
                    </a:lnTo>
                    <a:cubicBezTo>
                      <a:pt x="2138" y="2135"/>
                      <a:pt x="2116" y="2154"/>
                      <a:pt x="2091" y="2167"/>
                    </a:cubicBezTo>
                    <a:lnTo>
                      <a:pt x="2091" y="2167"/>
                    </a:lnTo>
                    <a:cubicBezTo>
                      <a:pt x="2086" y="2169"/>
                      <a:pt x="2081" y="2172"/>
                      <a:pt x="2076" y="2173"/>
                    </a:cubicBezTo>
                    <a:lnTo>
                      <a:pt x="2076" y="2173"/>
                    </a:lnTo>
                    <a:cubicBezTo>
                      <a:pt x="2059" y="2180"/>
                      <a:pt x="2040" y="2184"/>
                      <a:pt x="2020" y="2184"/>
                    </a:cubicBezTo>
                    <a:lnTo>
                      <a:pt x="2020" y="2184"/>
                    </a:lnTo>
                    <a:cubicBezTo>
                      <a:pt x="2000" y="2184"/>
                      <a:pt x="1981" y="2180"/>
                      <a:pt x="1963" y="2173"/>
                    </a:cubicBezTo>
                    <a:lnTo>
                      <a:pt x="1963" y="2173"/>
                    </a:lnTo>
                    <a:cubicBezTo>
                      <a:pt x="1959" y="2172"/>
                      <a:pt x="1954" y="2169"/>
                      <a:pt x="1949" y="2167"/>
                    </a:cubicBezTo>
                    <a:lnTo>
                      <a:pt x="1949" y="2167"/>
                    </a:lnTo>
                    <a:cubicBezTo>
                      <a:pt x="1923" y="2154"/>
                      <a:pt x="1902" y="2134"/>
                      <a:pt x="1886" y="2110"/>
                    </a:cubicBezTo>
                    <a:lnTo>
                      <a:pt x="1675" y="2277"/>
                    </a:lnTo>
                    <a:lnTo>
                      <a:pt x="1675" y="2277"/>
                    </a:lnTo>
                    <a:cubicBezTo>
                      <a:pt x="1666" y="2285"/>
                      <a:pt x="1655" y="2289"/>
                      <a:pt x="1644" y="2289"/>
                    </a:cubicBezTo>
                    <a:lnTo>
                      <a:pt x="62" y="2360"/>
                    </a:lnTo>
                    <a:lnTo>
                      <a:pt x="62" y="2360"/>
                    </a:lnTo>
                    <a:cubicBezTo>
                      <a:pt x="34" y="2361"/>
                      <a:pt x="9" y="2341"/>
                      <a:pt x="4" y="2313"/>
                    </a:cubicBezTo>
                    <a:lnTo>
                      <a:pt x="4" y="2313"/>
                    </a:lnTo>
                    <a:cubicBezTo>
                      <a:pt x="0" y="2286"/>
                      <a:pt x="17" y="2259"/>
                      <a:pt x="43" y="2251"/>
                    </a:cubicBezTo>
                    <a:lnTo>
                      <a:pt x="1563" y="1811"/>
                    </a:lnTo>
                    <a:lnTo>
                      <a:pt x="1563" y="1811"/>
                    </a:lnTo>
                    <a:cubicBezTo>
                      <a:pt x="1575" y="1808"/>
                      <a:pt x="1588" y="1809"/>
                      <a:pt x="1599" y="1813"/>
                    </a:cubicBezTo>
                    <a:lnTo>
                      <a:pt x="1891" y="1935"/>
                    </a:lnTo>
                    <a:lnTo>
                      <a:pt x="1891" y="1935"/>
                    </a:lnTo>
                    <a:cubicBezTo>
                      <a:pt x="1901" y="1920"/>
                      <a:pt x="1913" y="1908"/>
                      <a:pt x="1927" y="1898"/>
                    </a:cubicBezTo>
                    <a:lnTo>
                      <a:pt x="1775" y="1655"/>
                    </a:lnTo>
                    <a:lnTo>
                      <a:pt x="1775" y="1655"/>
                    </a:lnTo>
                    <a:cubicBezTo>
                      <a:pt x="1768" y="1644"/>
                      <a:pt x="1765" y="1632"/>
                      <a:pt x="1767" y="1619"/>
                    </a:cubicBezTo>
                    <a:lnTo>
                      <a:pt x="1954" y="48"/>
                    </a:lnTo>
                    <a:lnTo>
                      <a:pt x="1954" y="48"/>
                    </a:lnTo>
                    <a:cubicBezTo>
                      <a:pt x="1957" y="21"/>
                      <a:pt x="1981" y="0"/>
                      <a:pt x="2009" y="0"/>
                    </a:cubicBezTo>
                    <a:lnTo>
                      <a:pt x="2009" y="0"/>
                    </a:lnTo>
                    <a:cubicBezTo>
                      <a:pt x="2037" y="0"/>
                      <a:pt x="2061" y="21"/>
                      <a:pt x="2064" y="48"/>
                    </a:cubicBezTo>
                    <a:lnTo>
                      <a:pt x="2253" y="1621"/>
                    </a:lnTo>
                    <a:lnTo>
                      <a:pt x="2253" y="1621"/>
                    </a:lnTo>
                    <a:cubicBezTo>
                      <a:pt x="2254" y="1633"/>
                      <a:pt x="2251" y="1644"/>
                      <a:pt x="2246" y="1654"/>
                    </a:cubicBezTo>
                    <a:lnTo>
                      <a:pt x="2111" y="1897"/>
                    </a:lnTo>
                    <a:lnTo>
                      <a:pt x="2111" y="1897"/>
                    </a:lnTo>
                    <a:cubicBezTo>
                      <a:pt x="2125" y="1907"/>
                      <a:pt x="2138" y="1919"/>
                      <a:pt x="2149" y="1934"/>
                    </a:cubicBezTo>
                    <a:lnTo>
                      <a:pt x="2438" y="1813"/>
                    </a:lnTo>
                    <a:lnTo>
                      <a:pt x="2438" y="1813"/>
                    </a:lnTo>
                    <a:cubicBezTo>
                      <a:pt x="2450" y="1809"/>
                      <a:pt x="2463" y="1808"/>
                      <a:pt x="2475" y="1811"/>
                    </a:cubicBezTo>
                    <a:lnTo>
                      <a:pt x="3994" y="2251"/>
                    </a:lnTo>
                    <a:lnTo>
                      <a:pt x="3994" y="2251"/>
                    </a:lnTo>
                    <a:cubicBezTo>
                      <a:pt x="4021" y="2259"/>
                      <a:pt x="4038" y="2286"/>
                      <a:pt x="4033" y="23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4" name="Grupo 283">
              <a:extLst>
                <a:ext uri="{FF2B5EF4-FFF2-40B4-BE49-F238E27FC236}">
                  <a16:creationId xmlns:a16="http://schemas.microsoft.com/office/drawing/2014/main" id="{83EF2548-7F95-48DB-9C56-3BD7703701EE}"/>
                </a:ext>
              </a:extLst>
            </p:cNvPr>
            <p:cNvGrpSpPr/>
            <p:nvPr/>
          </p:nvGrpSpPr>
          <p:grpSpPr>
            <a:xfrm>
              <a:off x="16777312" y="7440490"/>
              <a:ext cx="3000375" cy="4231299"/>
              <a:chOff x="16777312" y="7440490"/>
              <a:chExt cx="3000375" cy="4231299"/>
            </a:xfrm>
          </p:grpSpPr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98FA13AE-7794-4EFB-A129-B3E0335327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3536" y="9056077"/>
                <a:ext cx="82430" cy="2599228"/>
              </a:xfrm>
              <a:custGeom>
                <a:avLst/>
                <a:gdLst>
                  <a:gd name="T0" fmla="*/ 67 w 68"/>
                  <a:gd name="T1" fmla="*/ 0 h 2088"/>
                  <a:gd name="T2" fmla="*/ 67 w 68"/>
                  <a:gd name="T3" fmla="*/ 2087 h 2088"/>
                  <a:gd name="T4" fmla="*/ 0 w 68"/>
                  <a:gd name="T5" fmla="*/ 2087 h 2088"/>
                  <a:gd name="T6" fmla="*/ 0 w 68"/>
                  <a:gd name="T7" fmla="*/ 0 h 2088"/>
                  <a:gd name="T8" fmla="*/ 0 w 68"/>
                  <a:gd name="T9" fmla="*/ 0 h 2088"/>
                  <a:gd name="T10" fmla="*/ 33 w 68"/>
                  <a:gd name="T11" fmla="*/ 6 h 2088"/>
                  <a:gd name="T12" fmla="*/ 33 w 68"/>
                  <a:gd name="T13" fmla="*/ 6 h 2088"/>
                  <a:gd name="T14" fmla="*/ 67 w 68"/>
                  <a:gd name="T15" fmla="*/ 0 h 20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8" h="2088">
                    <a:moveTo>
                      <a:pt x="67" y="0"/>
                    </a:moveTo>
                    <a:lnTo>
                      <a:pt x="67" y="2087"/>
                    </a:lnTo>
                    <a:lnTo>
                      <a:pt x="0" y="2087"/>
                    </a:lnTo>
                    <a:lnTo>
                      <a:pt x="0" y="0"/>
                    </a:lnTo>
                    <a:lnTo>
                      <a:pt x="0" y="0"/>
                    </a:lnTo>
                    <a:cubicBezTo>
                      <a:pt x="11" y="4"/>
                      <a:pt x="22" y="6"/>
                      <a:pt x="33" y="6"/>
                    </a:cubicBezTo>
                    <a:lnTo>
                      <a:pt x="33" y="6"/>
                    </a:lnTo>
                    <a:cubicBezTo>
                      <a:pt x="46" y="6"/>
                      <a:pt x="57" y="4"/>
                      <a:pt x="6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79D5E1C4-4B76-435C-9FBD-13F6414B7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2546" y="9045087"/>
                <a:ext cx="109904" cy="2626702"/>
              </a:xfrm>
              <a:custGeom>
                <a:avLst/>
                <a:gdLst>
                  <a:gd name="T0" fmla="*/ 20 w 88"/>
                  <a:gd name="T1" fmla="*/ 2087 h 2109"/>
                  <a:gd name="T2" fmla="*/ 67 w 88"/>
                  <a:gd name="T3" fmla="*/ 2087 h 2109"/>
                  <a:gd name="T4" fmla="*/ 67 w 88"/>
                  <a:gd name="T5" fmla="*/ 23 h 2109"/>
                  <a:gd name="T6" fmla="*/ 67 w 88"/>
                  <a:gd name="T7" fmla="*/ 23 h 2109"/>
                  <a:gd name="T8" fmla="*/ 20 w 88"/>
                  <a:gd name="T9" fmla="*/ 23 h 2109"/>
                  <a:gd name="T10" fmla="*/ 20 w 88"/>
                  <a:gd name="T11" fmla="*/ 2087 h 2109"/>
                  <a:gd name="T12" fmla="*/ 77 w 88"/>
                  <a:gd name="T13" fmla="*/ 2108 h 2109"/>
                  <a:gd name="T14" fmla="*/ 10 w 88"/>
                  <a:gd name="T15" fmla="*/ 2108 h 2109"/>
                  <a:gd name="T16" fmla="*/ 10 w 88"/>
                  <a:gd name="T17" fmla="*/ 2108 h 2109"/>
                  <a:gd name="T18" fmla="*/ 0 w 88"/>
                  <a:gd name="T19" fmla="*/ 2097 h 2109"/>
                  <a:gd name="T20" fmla="*/ 0 w 88"/>
                  <a:gd name="T21" fmla="*/ 10 h 2109"/>
                  <a:gd name="T22" fmla="*/ 0 w 88"/>
                  <a:gd name="T23" fmla="*/ 10 h 2109"/>
                  <a:gd name="T24" fmla="*/ 4 w 88"/>
                  <a:gd name="T25" fmla="*/ 2 h 2109"/>
                  <a:gd name="T26" fmla="*/ 4 w 88"/>
                  <a:gd name="T27" fmla="*/ 2 h 2109"/>
                  <a:gd name="T28" fmla="*/ 13 w 88"/>
                  <a:gd name="T29" fmla="*/ 1 h 2109"/>
                  <a:gd name="T30" fmla="*/ 13 w 88"/>
                  <a:gd name="T31" fmla="*/ 1 h 2109"/>
                  <a:gd name="T32" fmla="*/ 74 w 88"/>
                  <a:gd name="T33" fmla="*/ 1 h 2109"/>
                  <a:gd name="T34" fmla="*/ 74 w 88"/>
                  <a:gd name="T35" fmla="*/ 1 h 2109"/>
                  <a:gd name="T36" fmla="*/ 83 w 88"/>
                  <a:gd name="T37" fmla="*/ 2 h 2109"/>
                  <a:gd name="T38" fmla="*/ 83 w 88"/>
                  <a:gd name="T39" fmla="*/ 2 h 2109"/>
                  <a:gd name="T40" fmla="*/ 87 w 88"/>
                  <a:gd name="T41" fmla="*/ 10 h 2109"/>
                  <a:gd name="T42" fmla="*/ 87 w 88"/>
                  <a:gd name="T43" fmla="*/ 2097 h 2109"/>
                  <a:gd name="T44" fmla="*/ 87 w 88"/>
                  <a:gd name="T45" fmla="*/ 2097 h 2109"/>
                  <a:gd name="T46" fmla="*/ 77 w 88"/>
                  <a:gd name="T47" fmla="*/ 2108 h 2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88" h="2109">
                    <a:moveTo>
                      <a:pt x="20" y="2087"/>
                    </a:moveTo>
                    <a:lnTo>
                      <a:pt x="67" y="2087"/>
                    </a:lnTo>
                    <a:lnTo>
                      <a:pt x="67" y="23"/>
                    </a:lnTo>
                    <a:lnTo>
                      <a:pt x="67" y="23"/>
                    </a:lnTo>
                    <a:cubicBezTo>
                      <a:pt x="52" y="27"/>
                      <a:pt x="35" y="27"/>
                      <a:pt x="20" y="23"/>
                    </a:cubicBezTo>
                    <a:lnTo>
                      <a:pt x="20" y="2087"/>
                    </a:lnTo>
                    <a:close/>
                    <a:moveTo>
                      <a:pt x="77" y="2108"/>
                    </a:moveTo>
                    <a:lnTo>
                      <a:pt x="10" y="2108"/>
                    </a:lnTo>
                    <a:lnTo>
                      <a:pt x="10" y="2108"/>
                    </a:lnTo>
                    <a:cubicBezTo>
                      <a:pt x="5" y="2108"/>
                      <a:pt x="0" y="2103"/>
                      <a:pt x="0" y="2097"/>
                    </a:cubicBez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7"/>
                      <a:pt x="2" y="4"/>
                      <a:pt x="4" y="2"/>
                    </a:cubicBezTo>
                    <a:lnTo>
                      <a:pt x="4" y="2"/>
                    </a:lnTo>
                    <a:cubicBezTo>
                      <a:pt x="7" y="0"/>
                      <a:pt x="10" y="0"/>
                      <a:pt x="13" y="1"/>
                    </a:cubicBezTo>
                    <a:lnTo>
                      <a:pt x="13" y="1"/>
                    </a:lnTo>
                    <a:cubicBezTo>
                      <a:pt x="32" y="8"/>
                      <a:pt x="55" y="8"/>
                      <a:pt x="74" y="1"/>
                    </a:cubicBezTo>
                    <a:lnTo>
                      <a:pt x="74" y="1"/>
                    </a:lnTo>
                    <a:cubicBezTo>
                      <a:pt x="77" y="0"/>
                      <a:pt x="80" y="0"/>
                      <a:pt x="83" y="2"/>
                    </a:cubicBezTo>
                    <a:lnTo>
                      <a:pt x="83" y="2"/>
                    </a:lnTo>
                    <a:cubicBezTo>
                      <a:pt x="85" y="4"/>
                      <a:pt x="87" y="7"/>
                      <a:pt x="87" y="10"/>
                    </a:cubicBezTo>
                    <a:lnTo>
                      <a:pt x="87" y="2097"/>
                    </a:lnTo>
                    <a:lnTo>
                      <a:pt x="87" y="2097"/>
                    </a:lnTo>
                    <a:cubicBezTo>
                      <a:pt x="87" y="2103"/>
                      <a:pt x="83" y="2108"/>
                      <a:pt x="77" y="21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D9BEED40-C3A2-4BE8-AE91-0DD60BA76C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77312" y="7440490"/>
                <a:ext cx="3000375" cy="1758462"/>
              </a:xfrm>
              <a:custGeom>
                <a:avLst/>
                <a:gdLst>
                  <a:gd name="T0" fmla="*/ 2404 w 2408"/>
                  <a:gd name="T1" fmla="*/ 1380 h 1409"/>
                  <a:gd name="T2" fmla="*/ 2404 w 2408"/>
                  <a:gd name="T3" fmla="*/ 1380 h 1409"/>
                  <a:gd name="T4" fmla="*/ 2370 w 2408"/>
                  <a:gd name="T5" fmla="*/ 1407 h 1409"/>
                  <a:gd name="T6" fmla="*/ 1427 w 2408"/>
                  <a:gd name="T7" fmla="*/ 1365 h 1409"/>
                  <a:gd name="T8" fmla="*/ 1427 w 2408"/>
                  <a:gd name="T9" fmla="*/ 1365 h 1409"/>
                  <a:gd name="T10" fmla="*/ 1408 w 2408"/>
                  <a:gd name="T11" fmla="*/ 1358 h 1409"/>
                  <a:gd name="T12" fmla="*/ 1283 w 2408"/>
                  <a:gd name="T13" fmla="*/ 1259 h 1409"/>
                  <a:gd name="T14" fmla="*/ 1283 w 2408"/>
                  <a:gd name="T15" fmla="*/ 1259 h 1409"/>
                  <a:gd name="T16" fmla="*/ 1246 w 2408"/>
                  <a:gd name="T17" fmla="*/ 1292 h 1409"/>
                  <a:gd name="T18" fmla="*/ 1246 w 2408"/>
                  <a:gd name="T19" fmla="*/ 1292 h 1409"/>
                  <a:gd name="T20" fmla="*/ 1237 w 2408"/>
                  <a:gd name="T21" fmla="*/ 1296 h 1409"/>
                  <a:gd name="T22" fmla="*/ 1237 w 2408"/>
                  <a:gd name="T23" fmla="*/ 1296 h 1409"/>
                  <a:gd name="T24" fmla="*/ 1203 w 2408"/>
                  <a:gd name="T25" fmla="*/ 1302 h 1409"/>
                  <a:gd name="T26" fmla="*/ 1203 w 2408"/>
                  <a:gd name="T27" fmla="*/ 1302 h 1409"/>
                  <a:gd name="T28" fmla="*/ 1170 w 2408"/>
                  <a:gd name="T29" fmla="*/ 1296 h 1409"/>
                  <a:gd name="T30" fmla="*/ 1170 w 2408"/>
                  <a:gd name="T31" fmla="*/ 1296 h 1409"/>
                  <a:gd name="T32" fmla="*/ 1161 w 2408"/>
                  <a:gd name="T33" fmla="*/ 1292 h 1409"/>
                  <a:gd name="T34" fmla="*/ 1161 w 2408"/>
                  <a:gd name="T35" fmla="*/ 1292 h 1409"/>
                  <a:gd name="T36" fmla="*/ 1124 w 2408"/>
                  <a:gd name="T37" fmla="*/ 1259 h 1409"/>
                  <a:gd name="T38" fmla="*/ 998 w 2408"/>
                  <a:gd name="T39" fmla="*/ 1358 h 1409"/>
                  <a:gd name="T40" fmla="*/ 998 w 2408"/>
                  <a:gd name="T41" fmla="*/ 1358 h 1409"/>
                  <a:gd name="T42" fmla="*/ 980 w 2408"/>
                  <a:gd name="T43" fmla="*/ 1365 h 1409"/>
                  <a:gd name="T44" fmla="*/ 37 w 2408"/>
                  <a:gd name="T45" fmla="*/ 1407 h 1409"/>
                  <a:gd name="T46" fmla="*/ 37 w 2408"/>
                  <a:gd name="T47" fmla="*/ 1407 h 1409"/>
                  <a:gd name="T48" fmla="*/ 2 w 2408"/>
                  <a:gd name="T49" fmla="*/ 1380 h 1409"/>
                  <a:gd name="T50" fmla="*/ 2 w 2408"/>
                  <a:gd name="T51" fmla="*/ 1380 h 1409"/>
                  <a:gd name="T52" fmla="*/ 26 w 2408"/>
                  <a:gd name="T53" fmla="*/ 1343 h 1409"/>
                  <a:gd name="T54" fmla="*/ 931 w 2408"/>
                  <a:gd name="T55" fmla="*/ 1080 h 1409"/>
                  <a:gd name="T56" fmla="*/ 931 w 2408"/>
                  <a:gd name="T57" fmla="*/ 1080 h 1409"/>
                  <a:gd name="T58" fmla="*/ 953 w 2408"/>
                  <a:gd name="T59" fmla="*/ 1081 h 1409"/>
                  <a:gd name="T60" fmla="*/ 1127 w 2408"/>
                  <a:gd name="T61" fmla="*/ 1153 h 1409"/>
                  <a:gd name="T62" fmla="*/ 1127 w 2408"/>
                  <a:gd name="T63" fmla="*/ 1153 h 1409"/>
                  <a:gd name="T64" fmla="*/ 1148 w 2408"/>
                  <a:gd name="T65" fmla="*/ 1132 h 1409"/>
                  <a:gd name="T66" fmla="*/ 1058 w 2408"/>
                  <a:gd name="T67" fmla="*/ 987 h 1409"/>
                  <a:gd name="T68" fmla="*/ 1058 w 2408"/>
                  <a:gd name="T69" fmla="*/ 987 h 1409"/>
                  <a:gd name="T70" fmla="*/ 1053 w 2408"/>
                  <a:gd name="T71" fmla="*/ 965 h 1409"/>
                  <a:gd name="T72" fmla="*/ 1164 w 2408"/>
                  <a:gd name="T73" fmla="*/ 29 h 1409"/>
                  <a:gd name="T74" fmla="*/ 1164 w 2408"/>
                  <a:gd name="T75" fmla="*/ 29 h 1409"/>
                  <a:gd name="T76" fmla="*/ 1197 w 2408"/>
                  <a:gd name="T77" fmla="*/ 0 h 1409"/>
                  <a:gd name="T78" fmla="*/ 1197 w 2408"/>
                  <a:gd name="T79" fmla="*/ 0 h 1409"/>
                  <a:gd name="T80" fmla="*/ 1230 w 2408"/>
                  <a:gd name="T81" fmla="*/ 29 h 1409"/>
                  <a:gd name="T82" fmla="*/ 1342 w 2408"/>
                  <a:gd name="T83" fmla="*/ 966 h 1409"/>
                  <a:gd name="T84" fmla="*/ 1342 w 2408"/>
                  <a:gd name="T85" fmla="*/ 966 h 1409"/>
                  <a:gd name="T86" fmla="*/ 1338 w 2408"/>
                  <a:gd name="T87" fmla="*/ 986 h 1409"/>
                  <a:gd name="T88" fmla="*/ 1258 w 2408"/>
                  <a:gd name="T89" fmla="*/ 1131 h 1409"/>
                  <a:gd name="T90" fmla="*/ 1258 w 2408"/>
                  <a:gd name="T91" fmla="*/ 1131 h 1409"/>
                  <a:gd name="T92" fmla="*/ 1280 w 2408"/>
                  <a:gd name="T93" fmla="*/ 1153 h 1409"/>
                  <a:gd name="T94" fmla="*/ 1453 w 2408"/>
                  <a:gd name="T95" fmla="*/ 1081 h 1409"/>
                  <a:gd name="T96" fmla="*/ 1453 w 2408"/>
                  <a:gd name="T97" fmla="*/ 1081 h 1409"/>
                  <a:gd name="T98" fmla="*/ 1475 w 2408"/>
                  <a:gd name="T99" fmla="*/ 1080 h 1409"/>
                  <a:gd name="T100" fmla="*/ 2381 w 2408"/>
                  <a:gd name="T101" fmla="*/ 1343 h 1409"/>
                  <a:gd name="T102" fmla="*/ 2381 w 2408"/>
                  <a:gd name="T103" fmla="*/ 1343 h 1409"/>
                  <a:gd name="T104" fmla="*/ 2404 w 2408"/>
                  <a:gd name="T105" fmla="*/ 1380 h 1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2408" h="1409">
                    <a:moveTo>
                      <a:pt x="2404" y="1380"/>
                    </a:moveTo>
                    <a:lnTo>
                      <a:pt x="2404" y="1380"/>
                    </a:lnTo>
                    <a:cubicBezTo>
                      <a:pt x="2401" y="1396"/>
                      <a:pt x="2387" y="1408"/>
                      <a:pt x="2370" y="1407"/>
                    </a:cubicBezTo>
                    <a:lnTo>
                      <a:pt x="1427" y="1365"/>
                    </a:lnTo>
                    <a:lnTo>
                      <a:pt x="1427" y="1365"/>
                    </a:lnTo>
                    <a:cubicBezTo>
                      <a:pt x="1420" y="1365"/>
                      <a:pt x="1414" y="1363"/>
                      <a:pt x="1408" y="1358"/>
                    </a:cubicBezTo>
                    <a:lnTo>
                      <a:pt x="1283" y="1259"/>
                    </a:lnTo>
                    <a:lnTo>
                      <a:pt x="1283" y="1259"/>
                    </a:lnTo>
                    <a:cubicBezTo>
                      <a:pt x="1274" y="1273"/>
                      <a:pt x="1261" y="1285"/>
                      <a:pt x="1246" y="1292"/>
                    </a:cubicBezTo>
                    <a:lnTo>
                      <a:pt x="1246" y="1292"/>
                    </a:lnTo>
                    <a:cubicBezTo>
                      <a:pt x="1243" y="1293"/>
                      <a:pt x="1240" y="1295"/>
                      <a:pt x="1237" y="1296"/>
                    </a:cubicBezTo>
                    <a:lnTo>
                      <a:pt x="1237" y="1296"/>
                    </a:lnTo>
                    <a:cubicBezTo>
                      <a:pt x="1227" y="1300"/>
                      <a:pt x="1216" y="1302"/>
                      <a:pt x="1203" y="1302"/>
                    </a:cubicBezTo>
                    <a:lnTo>
                      <a:pt x="1203" y="1302"/>
                    </a:lnTo>
                    <a:cubicBezTo>
                      <a:pt x="1192" y="1302"/>
                      <a:pt x="1181" y="1300"/>
                      <a:pt x="1170" y="1296"/>
                    </a:cubicBezTo>
                    <a:lnTo>
                      <a:pt x="1170" y="1296"/>
                    </a:lnTo>
                    <a:cubicBezTo>
                      <a:pt x="1167" y="1295"/>
                      <a:pt x="1164" y="1293"/>
                      <a:pt x="1161" y="1292"/>
                    </a:cubicBezTo>
                    <a:lnTo>
                      <a:pt x="1161" y="1292"/>
                    </a:lnTo>
                    <a:cubicBezTo>
                      <a:pt x="1146" y="1284"/>
                      <a:pt x="1133" y="1273"/>
                      <a:pt x="1124" y="1259"/>
                    </a:cubicBezTo>
                    <a:lnTo>
                      <a:pt x="998" y="1358"/>
                    </a:lnTo>
                    <a:lnTo>
                      <a:pt x="998" y="1358"/>
                    </a:lnTo>
                    <a:cubicBezTo>
                      <a:pt x="993" y="1363"/>
                      <a:pt x="986" y="1365"/>
                      <a:pt x="980" y="1365"/>
                    </a:cubicBezTo>
                    <a:lnTo>
                      <a:pt x="37" y="1407"/>
                    </a:lnTo>
                    <a:lnTo>
                      <a:pt x="37" y="1407"/>
                    </a:lnTo>
                    <a:cubicBezTo>
                      <a:pt x="20" y="1408"/>
                      <a:pt x="5" y="1396"/>
                      <a:pt x="2" y="1380"/>
                    </a:cubicBezTo>
                    <a:lnTo>
                      <a:pt x="2" y="1380"/>
                    </a:lnTo>
                    <a:cubicBezTo>
                      <a:pt x="0" y="1363"/>
                      <a:pt x="10" y="1347"/>
                      <a:pt x="26" y="1343"/>
                    </a:cubicBezTo>
                    <a:lnTo>
                      <a:pt x="931" y="1080"/>
                    </a:lnTo>
                    <a:lnTo>
                      <a:pt x="931" y="1080"/>
                    </a:lnTo>
                    <a:cubicBezTo>
                      <a:pt x="939" y="1078"/>
                      <a:pt x="946" y="1078"/>
                      <a:pt x="953" y="1081"/>
                    </a:cubicBezTo>
                    <a:lnTo>
                      <a:pt x="1127" y="1153"/>
                    </a:lnTo>
                    <a:lnTo>
                      <a:pt x="1127" y="1153"/>
                    </a:lnTo>
                    <a:cubicBezTo>
                      <a:pt x="1132" y="1145"/>
                      <a:pt x="1140" y="1138"/>
                      <a:pt x="1148" y="1132"/>
                    </a:cubicBezTo>
                    <a:lnTo>
                      <a:pt x="1058" y="987"/>
                    </a:lnTo>
                    <a:lnTo>
                      <a:pt x="1058" y="987"/>
                    </a:lnTo>
                    <a:cubicBezTo>
                      <a:pt x="1054" y="981"/>
                      <a:pt x="1052" y="972"/>
                      <a:pt x="1053" y="965"/>
                    </a:cubicBezTo>
                    <a:lnTo>
                      <a:pt x="1164" y="29"/>
                    </a:lnTo>
                    <a:lnTo>
                      <a:pt x="1164" y="29"/>
                    </a:lnTo>
                    <a:cubicBezTo>
                      <a:pt x="1166" y="12"/>
                      <a:pt x="1180" y="0"/>
                      <a:pt x="1197" y="0"/>
                    </a:cubicBezTo>
                    <a:lnTo>
                      <a:pt x="1197" y="0"/>
                    </a:lnTo>
                    <a:cubicBezTo>
                      <a:pt x="1214" y="0"/>
                      <a:pt x="1228" y="12"/>
                      <a:pt x="1230" y="29"/>
                    </a:cubicBezTo>
                    <a:lnTo>
                      <a:pt x="1342" y="966"/>
                    </a:lnTo>
                    <a:lnTo>
                      <a:pt x="1342" y="966"/>
                    </a:lnTo>
                    <a:cubicBezTo>
                      <a:pt x="1343" y="973"/>
                      <a:pt x="1342" y="980"/>
                      <a:pt x="1338" y="986"/>
                    </a:cubicBezTo>
                    <a:lnTo>
                      <a:pt x="1258" y="1131"/>
                    </a:lnTo>
                    <a:lnTo>
                      <a:pt x="1258" y="1131"/>
                    </a:lnTo>
                    <a:cubicBezTo>
                      <a:pt x="1267" y="1137"/>
                      <a:pt x="1274" y="1144"/>
                      <a:pt x="1280" y="1153"/>
                    </a:cubicBezTo>
                    <a:lnTo>
                      <a:pt x="1453" y="1081"/>
                    </a:lnTo>
                    <a:lnTo>
                      <a:pt x="1453" y="1081"/>
                    </a:lnTo>
                    <a:cubicBezTo>
                      <a:pt x="1460" y="1078"/>
                      <a:pt x="1468" y="1078"/>
                      <a:pt x="1475" y="1080"/>
                    </a:cubicBezTo>
                    <a:lnTo>
                      <a:pt x="2381" y="1343"/>
                    </a:lnTo>
                    <a:lnTo>
                      <a:pt x="2381" y="1343"/>
                    </a:lnTo>
                    <a:cubicBezTo>
                      <a:pt x="2397" y="1347"/>
                      <a:pt x="2407" y="1363"/>
                      <a:pt x="2404" y="138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3" name="Grupo 272">
              <a:extLst>
                <a:ext uri="{FF2B5EF4-FFF2-40B4-BE49-F238E27FC236}">
                  <a16:creationId xmlns:a16="http://schemas.microsoft.com/office/drawing/2014/main" id="{E2E4A231-1293-4C05-AE55-6805CEBED7CE}"/>
                </a:ext>
              </a:extLst>
            </p:cNvPr>
            <p:cNvGrpSpPr/>
            <p:nvPr/>
          </p:nvGrpSpPr>
          <p:grpSpPr>
            <a:xfrm>
              <a:off x="6539766" y="11644314"/>
              <a:ext cx="15194210" cy="906705"/>
              <a:chOff x="6539766" y="11644314"/>
              <a:chExt cx="15194210" cy="906705"/>
            </a:xfrm>
          </p:grpSpPr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84FCDF0F-1BAF-4AC2-B1B2-0BB7FD5C8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50756" y="11660798"/>
                <a:ext cx="15172229" cy="879231"/>
              </a:xfrm>
              <a:custGeom>
                <a:avLst/>
                <a:gdLst>
                  <a:gd name="T0" fmla="*/ 12173 w 12174"/>
                  <a:gd name="T1" fmla="*/ 629 h 707"/>
                  <a:gd name="T2" fmla="*/ 12173 w 12174"/>
                  <a:gd name="T3" fmla="*/ 706 h 707"/>
                  <a:gd name="T4" fmla="*/ 0 w 12174"/>
                  <a:gd name="T5" fmla="*/ 706 h 707"/>
                  <a:gd name="T6" fmla="*/ 0 w 12174"/>
                  <a:gd name="T7" fmla="*/ 629 h 707"/>
                  <a:gd name="T8" fmla="*/ 0 w 12174"/>
                  <a:gd name="T9" fmla="*/ 629 h 707"/>
                  <a:gd name="T10" fmla="*/ 463 w 12174"/>
                  <a:gd name="T11" fmla="*/ 23 h 707"/>
                  <a:gd name="T12" fmla="*/ 463 w 12174"/>
                  <a:gd name="T13" fmla="*/ 23 h 707"/>
                  <a:gd name="T14" fmla="*/ 630 w 12174"/>
                  <a:gd name="T15" fmla="*/ 0 h 707"/>
                  <a:gd name="T16" fmla="*/ 11543 w 12174"/>
                  <a:gd name="T17" fmla="*/ 0 h 707"/>
                  <a:gd name="T18" fmla="*/ 11543 w 12174"/>
                  <a:gd name="T19" fmla="*/ 0 h 707"/>
                  <a:gd name="T20" fmla="*/ 12173 w 12174"/>
                  <a:gd name="T21" fmla="*/ 629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174" h="707">
                    <a:moveTo>
                      <a:pt x="12173" y="629"/>
                    </a:moveTo>
                    <a:lnTo>
                      <a:pt x="12173" y="706"/>
                    </a:lnTo>
                    <a:lnTo>
                      <a:pt x="0" y="706"/>
                    </a:lnTo>
                    <a:lnTo>
                      <a:pt x="0" y="629"/>
                    </a:lnTo>
                    <a:lnTo>
                      <a:pt x="0" y="629"/>
                    </a:lnTo>
                    <a:cubicBezTo>
                      <a:pt x="0" y="340"/>
                      <a:pt x="196" y="96"/>
                      <a:pt x="463" y="23"/>
                    </a:cubicBezTo>
                    <a:lnTo>
                      <a:pt x="463" y="23"/>
                    </a:lnTo>
                    <a:cubicBezTo>
                      <a:pt x="516" y="8"/>
                      <a:pt x="572" y="0"/>
                      <a:pt x="630" y="0"/>
                    </a:cubicBezTo>
                    <a:lnTo>
                      <a:pt x="11543" y="0"/>
                    </a:lnTo>
                    <a:lnTo>
                      <a:pt x="11543" y="0"/>
                    </a:lnTo>
                    <a:cubicBezTo>
                      <a:pt x="11891" y="0"/>
                      <a:pt x="12173" y="282"/>
                      <a:pt x="12173" y="6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A8E4C315-DA82-4F68-B51C-A31E0B4C2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39766" y="11644314"/>
                <a:ext cx="15194210" cy="906705"/>
              </a:xfrm>
              <a:custGeom>
                <a:avLst/>
                <a:gdLst>
                  <a:gd name="T0" fmla="*/ 20 w 12193"/>
                  <a:gd name="T1" fmla="*/ 706 h 727"/>
                  <a:gd name="T2" fmla="*/ 12173 w 12193"/>
                  <a:gd name="T3" fmla="*/ 706 h 727"/>
                  <a:gd name="T4" fmla="*/ 12173 w 12193"/>
                  <a:gd name="T5" fmla="*/ 639 h 727"/>
                  <a:gd name="T6" fmla="*/ 12173 w 12193"/>
                  <a:gd name="T7" fmla="*/ 639 h 727"/>
                  <a:gd name="T8" fmla="*/ 11553 w 12193"/>
                  <a:gd name="T9" fmla="*/ 21 h 727"/>
                  <a:gd name="T10" fmla="*/ 640 w 12193"/>
                  <a:gd name="T11" fmla="*/ 21 h 727"/>
                  <a:gd name="T12" fmla="*/ 640 w 12193"/>
                  <a:gd name="T13" fmla="*/ 21 h 727"/>
                  <a:gd name="T14" fmla="*/ 475 w 12193"/>
                  <a:gd name="T15" fmla="*/ 43 h 727"/>
                  <a:gd name="T16" fmla="*/ 475 w 12193"/>
                  <a:gd name="T17" fmla="*/ 43 h 727"/>
                  <a:gd name="T18" fmla="*/ 20 w 12193"/>
                  <a:gd name="T19" fmla="*/ 639 h 727"/>
                  <a:gd name="T20" fmla="*/ 20 w 12193"/>
                  <a:gd name="T21" fmla="*/ 706 h 727"/>
                  <a:gd name="T22" fmla="*/ 12183 w 12193"/>
                  <a:gd name="T23" fmla="*/ 726 h 727"/>
                  <a:gd name="T24" fmla="*/ 10 w 12193"/>
                  <a:gd name="T25" fmla="*/ 726 h 727"/>
                  <a:gd name="T26" fmla="*/ 10 w 12193"/>
                  <a:gd name="T27" fmla="*/ 726 h 727"/>
                  <a:gd name="T28" fmla="*/ 0 w 12193"/>
                  <a:gd name="T29" fmla="*/ 716 h 727"/>
                  <a:gd name="T30" fmla="*/ 0 w 12193"/>
                  <a:gd name="T31" fmla="*/ 639 h 727"/>
                  <a:gd name="T32" fmla="*/ 0 w 12193"/>
                  <a:gd name="T33" fmla="*/ 639 h 727"/>
                  <a:gd name="T34" fmla="*/ 470 w 12193"/>
                  <a:gd name="T35" fmla="*/ 23 h 727"/>
                  <a:gd name="T36" fmla="*/ 470 w 12193"/>
                  <a:gd name="T37" fmla="*/ 23 h 727"/>
                  <a:gd name="T38" fmla="*/ 640 w 12193"/>
                  <a:gd name="T39" fmla="*/ 0 h 727"/>
                  <a:gd name="T40" fmla="*/ 11553 w 12193"/>
                  <a:gd name="T41" fmla="*/ 0 h 727"/>
                  <a:gd name="T42" fmla="*/ 11553 w 12193"/>
                  <a:gd name="T43" fmla="*/ 0 h 727"/>
                  <a:gd name="T44" fmla="*/ 12192 w 12193"/>
                  <a:gd name="T45" fmla="*/ 639 h 727"/>
                  <a:gd name="T46" fmla="*/ 12192 w 12193"/>
                  <a:gd name="T47" fmla="*/ 716 h 727"/>
                  <a:gd name="T48" fmla="*/ 12192 w 12193"/>
                  <a:gd name="T49" fmla="*/ 716 h 727"/>
                  <a:gd name="T50" fmla="*/ 12183 w 12193"/>
                  <a:gd name="T51" fmla="*/ 726 h 7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193" h="727">
                    <a:moveTo>
                      <a:pt x="20" y="706"/>
                    </a:moveTo>
                    <a:lnTo>
                      <a:pt x="12173" y="706"/>
                    </a:lnTo>
                    <a:lnTo>
                      <a:pt x="12173" y="639"/>
                    </a:lnTo>
                    <a:lnTo>
                      <a:pt x="12173" y="639"/>
                    </a:lnTo>
                    <a:cubicBezTo>
                      <a:pt x="12173" y="298"/>
                      <a:pt x="11895" y="21"/>
                      <a:pt x="11553" y="21"/>
                    </a:cubicBezTo>
                    <a:lnTo>
                      <a:pt x="640" y="21"/>
                    </a:lnTo>
                    <a:lnTo>
                      <a:pt x="640" y="21"/>
                    </a:lnTo>
                    <a:cubicBezTo>
                      <a:pt x="584" y="21"/>
                      <a:pt x="529" y="28"/>
                      <a:pt x="475" y="43"/>
                    </a:cubicBezTo>
                    <a:lnTo>
                      <a:pt x="475" y="43"/>
                    </a:lnTo>
                    <a:cubicBezTo>
                      <a:pt x="207" y="116"/>
                      <a:pt x="20" y="362"/>
                      <a:pt x="20" y="639"/>
                    </a:cubicBezTo>
                    <a:lnTo>
                      <a:pt x="20" y="706"/>
                    </a:lnTo>
                    <a:close/>
                    <a:moveTo>
                      <a:pt x="12183" y="726"/>
                    </a:moveTo>
                    <a:lnTo>
                      <a:pt x="10" y="726"/>
                    </a:lnTo>
                    <a:lnTo>
                      <a:pt x="10" y="726"/>
                    </a:lnTo>
                    <a:cubicBezTo>
                      <a:pt x="5" y="726"/>
                      <a:pt x="0" y="722"/>
                      <a:pt x="0" y="716"/>
                    </a:cubicBezTo>
                    <a:lnTo>
                      <a:pt x="0" y="639"/>
                    </a:lnTo>
                    <a:lnTo>
                      <a:pt x="0" y="639"/>
                    </a:lnTo>
                    <a:cubicBezTo>
                      <a:pt x="0" y="353"/>
                      <a:pt x="194" y="99"/>
                      <a:pt x="470" y="23"/>
                    </a:cubicBezTo>
                    <a:lnTo>
                      <a:pt x="470" y="23"/>
                    </a:lnTo>
                    <a:cubicBezTo>
                      <a:pt x="525" y="8"/>
                      <a:pt x="582" y="0"/>
                      <a:pt x="640" y="0"/>
                    </a:cubicBezTo>
                    <a:lnTo>
                      <a:pt x="11553" y="0"/>
                    </a:lnTo>
                    <a:lnTo>
                      <a:pt x="11553" y="0"/>
                    </a:lnTo>
                    <a:cubicBezTo>
                      <a:pt x="11905" y="0"/>
                      <a:pt x="12192" y="287"/>
                      <a:pt x="12192" y="639"/>
                    </a:cubicBezTo>
                    <a:lnTo>
                      <a:pt x="12192" y="716"/>
                    </a:lnTo>
                    <a:lnTo>
                      <a:pt x="12192" y="716"/>
                    </a:lnTo>
                    <a:cubicBezTo>
                      <a:pt x="12192" y="722"/>
                      <a:pt x="12188" y="726"/>
                      <a:pt x="12183" y="7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3" name="Grupo 282">
              <a:extLst>
                <a:ext uri="{FF2B5EF4-FFF2-40B4-BE49-F238E27FC236}">
                  <a16:creationId xmlns:a16="http://schemas.microsoft.com/office/drawing/2014/main" id="{8AB0BBE5-78DD-4F94-BF13-6BD9312FF14E}"/>
                </a:ext>
              </a:extLst>
            </p:cNvPr>
            <p:cNvGrpSpPr/>
            <p:nvPr/>
          </p:nvGrpSpPr>
          <p:grpSpPr>
            <a:xfrm>
              <a:off x="6979381" y="8550519"/>
              <a:ext cx="8099915" cy="3148747"/>
              <a:chOff x="6979381" y="8550519"/>
              <a:chExt cx="8099915" cy="3148747"/>
            </a:xfrm>
          </p:grpSpPr>
          <p:grpSp>
            <p:nvGrpSpPr>
              <p:cNvPr id="282" name="Grupo 281">
                <a:extLst>
                  <a:ext uri="{FF2B5EF4-FFF2-40B4-BE49-F238E27FC236}">
                    <a16:creationId xmlns:a16="http://schemas.microsoft.com/office/drawing/2014/main" id="{9A26998D-EF92-4280-9A54-A557A36A52CB}"/>
                  </a:ext>
                </a:extLst>
              </p:cNvPr>
              <p:cNvGrpSpPr/>
              <p:nvPr/>
            </p:nvGrpSpPr>
            <p:grpSpPr>
              <a:xfrm>
                <a:off x="6979381" y="10210067"/>
                <a:ext cx="1500189" cy="1489199"/>
                <a:chOff x="6979381" y="10210067"/>
                <a:chExt cx="1500189" cy="1489199"/>
              </a:xfrm>
            </p:grpSpPr>
            <p:sp>
              <p:nvSpPr>
                <p:cNvPr id="85" name="Freeform 83">
                  <a:extLst>
                    <a:ext uri="{FF2B5EF4-FFF2-40B4-BE49-F238E27FC236}">
                      <a16:creationId xmlns:a16="http://schemas.microsoft.com/office/drawing/2014/main" id="{0E40C660-3044-4F72-BECD-56D6394BD42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95869" y="10226555"/>
                  <a:ext cx="1472712" cy="1461721"/>
                </a:xfrm>
                <a:custGeom>
                  <a:avLst/>
                  <a:gdLst>
                    <a:gd name="T0" fmla="*/ 1183 w 1184"/>
                    <a:gd name="T1" fmla="*/ 0 h 1175"/>
                    <a:gd name="T2" fmla="*/ 1183 w 1184"/>
                    <a:gd name="T3" fmla="*/ 1151 h 1175"/>
                    <a:gd name="T4" fmla="*/ 275 w 1184"/>
                    <a:gd name="T5" fmla="*/ 1151 h 1175"/>
                    <a:gd name="T6" fmla="*/ 275 w 1184"/>
                    <a:gd name="T7" fmla="*/ 1151 h 1175"/>
                    <a:gd name="T8" fmla="*/ 108 w 1184"/>
                    <a:gd name="T9" fmla="*/ 1174 h 1175"/>
                    <a:gd name="T10" fmla="*/ 108 w 1184"/>
                    <a:gd name="T11" fmla="*/ 1174 h 1175"/>
                    <a:gd name="T12" fmla="*/ 79 w 1184"/>
                    <a:gd name="T13" fmla="*/ 836 h 1175"/>
                    <a:gd name="T14" fmla="*/ 79 w 1184"/>
                    <a:gd name="T15" fmla="*/ 836 h 1175"/>
                    <a:gd name="T16" fmla="*/ 236 w 1184"/>
                    <a:gd name="T17" fmla="*/ 785 h 1175"/>
                    <a:gd name="T18" fmla="*/ 236 w 1184"/>
                    <a:gd name="T19" fmla="*/ 785 h 1175"/>
                    <a:gd name="T20" fmla="*/ 230 w 1184"/>
                    <a:gd name="T21" fmla="*/ 694 h 1175"/>
                    <a:gd name="T22" fmla="*/ 230 w 1184"/>
                    <a:gd name="T23" fmla="*/ 694 h 1175"/>
                    <a:gd name="T24" fmla="*/ 845 w 1184"/>
                    <a:gd name="T25" fmla="*/ 88 h 1175"/>
                    <a:gd name="T26" fmla="*/ 845 w 1184"/>
                    <a:gd name="T27" fmla="*/ 88 h 1175"/>
                    <a:gd name="T28" fmla="*/ 1034 w 1184"/>
                    <a:gd name="T29" fmla="*/ 117 h 1175"/>
                    <a:gd name="T30" fmla="*/ 1034 w 1184"/>
                    <a:gd name="T31" fmla="*/ 117 h 1175"/>
                    <a:gd name="T32" fmla="*/ 1183 w 1184"/>
                    <a:gd name="T33" fmla="*/ 0 h 11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184" h="1175">
                      <a:moveTo>
                        <a:pt x="1183" y="0"/>
                      </a:moveTo>
                      <a:lnTo>
                        <a:pt x="1183" y="1151"/>
                      </a:lnTo>
                      <a:lnTo>
                        <a:pt x="275" y="1151"/>
                      </a:lnTo>
                      <a:lnTo>
                        <a:pt x="275" y="1151"/>
                      </a:lnTo>
                      <a:cubicBezTo>
                        <a:pt x="217" y="1151"/>
                        <a:pt x="161" y="1159"/>
                        <a:pt x="108" y="1174"/>
                      </a:cubicBezTo>
                      <a:lnTo>
                        <a:pt x="108" y="1174"/>
                      </a:lnTo>
                      <a:cubicBezTo>
                        <a:pt x="13" y="1061"/>
                        <a:pt x="0" y="916"/>
                        <a:pt x="79" y="836"/>
                      </a:cubicBezTo>
                      <a:lnTo>
                        <a:pt x="79" y="836"/>
                      </a:lnTo>
                      <a:cubicBezTo>
                        <a:pt x="119" y="796"/>
                        <a:pt x="175" y="780"/>
                        <a:pt x="236" y="785"/>
                      </a:cubicBezTo>
                      <a:lnTo>
                        <a:pt x="236" y="785"/>
                      </a:lnTo>
                      <a:cubicBezTo>
                        <a:pt x="232" y="756"/>
                        <a:pt x="230" y="725"/>
                        <a:pt x="230" y="694"/>
                      </a:cubicBezTo>
                      <a:lnTo>
                        <a:pt x="230" y="694"/>
                      </a:lnTo>
                      <a:cubicBezTo>
                        <a:pt x="230" y="360"/>
                        <a:pt x="505" y="88"/>
                        <a:pt x="845" y="88"/>
                      </a:cubicBezTo>
                      <a:lnTo>
                        <a:pt x="845" y="88"/>
                      </a:lnTo>
                      <a:cubicBezTo>
                        <a:pt x="911" y="88"/>
                        <a:pt x="974" y="98"/>
                        <a:pt x="1034" y="117"/>
                      </a:cubicBezTo>
                      <a:lnTo>
                        <a:pt x="1034" y="117"/>
                      </a:lnTo>
                      <a:cubicBezTo>
                        <a:pt x="1055" y="53"/>
                        <a:pt x="1113" y="5"/>
                        <a:pt x="1183" y="0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6" name="Freeform 84">
                  <a:extLst>
                    <a:ext uri="{FF2B5EF4-FFF2-40B4-BE49-F238E27FC236}">
                      <a16:creationId xmlns:a16="http://schemas.microsoft.com/office/drawing/2014/main" id="{E514A102-5B8A-4545-B3AE-02EB00DCC0D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979381" y="10210067"/>
                  <a:ext cx="1500189" cy="1489199"/>
                </a:xfrm>
                <a:custGeom>
                  <a:avLst/>
                  <a:gdLst>
                    <a:gd name="T0" fmla="*/ 224 w 1204"/>
                    <a:gd name="T1" fmla="*/ 805 h 1196"/>
                    <a:gd name="T2" fmla="*/ 224 w 1204"/>
                    <a:gd name="T3" fmla="*/ 805 h 1196"/>
                    <a:gd name="T4" fmla="*/ 96 w 1204"/>
                    <a:gd name="T5" fmla="*/ 854 h 1196"/>
                    <a:gd name="T6" fmla="*/ 96 w 1204"/>
                    <a:gd name="T7" fmla="*/ 854 h 1196"/>
                    <a:gd name="T8" fmla="*/ 121 w 1204"/>
                    <a:gd name="T9" fmla="*/ 1174 h 1196"/>
                    <a:gd name="T10" fmla="*/ 121 w 1204"/>
                    <a:gd name="T11" fmla="*/ 1174 h 1196"/>
                    <a:gd name="T12" fmla="*/ 285 w 1204"/>
                    <a:gd name="T13" fmla="*/ 1152 h 1196"/>
                    <a:gd name="T14" fmla="*/ 1183 w 1204"/>
                    <a:gd name="T15" fmla="*/ 1152 h 1196"/>
                    <a:gd name="T16" fmla="*/ 1183 w 1204"/>
                    <a:gd name="T17" fmla="*/ 22 h 1196"/>
                    <a:gd name="T18" fmla="*/ 1183 w 1204"/>
                    <a:gd name="T19" fmla="*/ 22 h 1196"/>
                    <a:gd name="T20" fmla="*/ 1053 w 1204"/>
                    <a:gd name="T21" fmla="*/ 131 h 1196"/>
                    <a:gd name="T22" fmla="*/ 1053 w 1204"/>
                    <a:gd name="T23" fmla="*/ 131 h 1196"/>
                    <a:gd name="T24" fmla="*/ 1040 w 1204"/>
                    <a:gd name="T25" fmla="*/ 138 h 1196"/>
                    <a:gd name="T26" fmla="*/ 1040 w 1204"/>
                    <a:gd name="T27" fmla="*/ 138 h 1196"/>
                    <a:gd name="T28" fmla="*/ 855 w 1204"/>
                    <a:gd name="T29" fmla="*/ 109 h 1196"/>
                    <a:gd name="T30" fmla="*/ 855 w 1204"/>
                    <a:gd name="T31" fmla="*/ 109 h 1196"/>
                    <a:gd name="T32" fmla="*/ 249 w 1204"/>
                    <a:gd name="T33" fmla="*/ 705 h 1196"/>
                    <a:gd name="T34" fmla="*/ 249 w 1204"/>
                    <a:gd name="T35" fmla="*/ 705 h 1196"/>
                    <a:gd name="T36" fmla="*/ 256 w 1204"/>
                    <a:gd name="T37" fmla="*/ 795 h 1196"/>
                    <a:gd name="T38" fmla="*/ 256 w 1204"/>
                    <a:gd name="T39" fmla="*/ 795 h 1196"/>
                    <a:gd name="T40" fmla="*/ 253 w 1204"/>
                    <a:gd name="T41" fmla="*/ 803 h 1196"/>
                    <a:gd name="T42" fmla="*/ 253 w 1204"/>
                    <a:gd name="T43" fmla="*/ 803 h 1196"/>
                    <a:gd name="T44" fmla="*/ 246 w 1204"/>
                    <a:gd name="T45" fmla="*/ 806 h 1196"/>
                    <a:gd name="T46" fmla="*/ 246 w 1204"/>
                    <a:gd name="T47" fmla="*/ 806 h 1196"/>
                    <a:gd name="T48" fmla="*/ 224 w 1204"/>
                    <a:gd name="T49" fmla="*/ 805 h 1196"/>
                    <a:gd name="T50" fmla="*/ 118 w 1204"/>
                    <a:gd name="T51" fmla="*/ 1195 h 1196"/>
                    <a:gd name="T52" fmla="*/ 118 w 1204"/>
                    <a:gd name="T53" fmla="*/ 1195 h 1196"/>
                    <a:gd name="T54" fmla="*/ 110 w 1204"/>
                    <a:gd name="T55" fmla="*/ 1192 h 1196"/>
                    <a:gd name="T56" fmla="*/ 110 w 1204"/>
                    <a:gd name="T57" fmla="*/ 1192 h 1196"/>
                    <a:gd name="T58" fmla="*/ 82 w 1204"/>
                    <a:gd name="T59" fmla="*/ 840 h 1196"/>
                    <a:gd name="T60" fmla="*/ 82 w 1204"/>
                    <a:gd name="T61" fmla="*/ 840 h 1196"/>
                    <a:gd name="T62" fmla="*/ 235 w 1204"/>
                    <a:gd name="T63" fmla="*/ 785 h 1196"/>
                    <a:gd name="T64" fmla="*/ 235 w 1204"/>
                    <a:gd name="T65" fmla="*/ 785 h 1196"/>
                    <a:gd name="T66" fmla="*/ 230 w 1204"/>
                    <a:gd name="T67" fmla="*/ 705 h 1196"/>
                    <a:gd name="T68" fmla="*/ 230 w 1204"/>
                    <a:gd name="T69" fmla="*/ 705 h 1196"/>
                    <a:gd name="T70" fmla="*/ 855 w 1204"/>
                    <a:gd name="T71" fmla="*/ 89 h 1196"/>
                    <a:gd name="T72" fmla="*/ 855 w 1204"/>
                    <a:gd name="T73" fmla="*/ 89 h 1196"/>
                    <a:gd name="T74" fmla="*/ 1038 w 1204"/>
                    <a:gd name="T75" fmla="*/ 116 h 1196"/>
                    <a:gd name="T76" fmla="*/ 1038 w 1204"/>
                    <a:gd name="T77" fmla="*/ 116 h 1196"/>
                    <a:gd name="T78" fmla="*/ 1192 w 1204"/>
                    <a:gd name="T79" fmla="*/ 0 h 1196"/>
                    <a:gd name="T80" fmla="*/ 1192 w 1204"/>
                    <a:gd name="T81" fmla="*/ 0 h 1196"/>
                    <a:gd name="T82" fmla="*/ 1200 w 1204"/>
                    <a:gd name="T83" fmla="*/ 3 h 1196"/>
                    <a:gd name="T84" fmla="*/ 1200 w 1204"/>
                    <a:gd name="T85" fmla="*/ 3 h 1196"/>
                    <a:gd name="T86" fmla="*/ 1203 w 1204"/>
                    <a:gd name="T87" fmla="*/ 11 h 1196"/>
                    <a:gd name="T88" fmla="*/ 1203 w 1204"/>
                    <a:gd name="T89" fmla="*/ 1162 h 1196"/>
                    <a:gd name="T90" fmla="*/ 1203 w 1204"/>
                    <a:gd name="T91" fmla="*/ 1162 h 1196"/>
                    <a:gd name="T92" fmla="*/ 1193 w 1204"/>
                    <a:gd name="T93" fmla="*/ 1173 h 1196"/>
                    <a:gd name="T94" fmla="*/ 285 w 1204"/>
                    <a:gd name="T95" fmla="*/ 1173 h 1196"/>
                    <a:gd name="T96" fmla="*/ 285 w 1204"/>
                    <a:gd name="T97" fmla="*/ 1173 h 1196"/>
                    <a:gd name="T98" fmla="*/ 120 w 1204"/>
                    <a:gd name="T99" fmla="*/ 1195 h 1196"/>
                    <a:gd name="T100" fmla="*/ 120 w 1204"/>
                    <a:gd name="T101" fmla="*/ 1195 h 1196"/>
                    <a:gd name="T102" fmla="*/ 118 w 1204"/>
                    <a:gd name="T103" fmla="*/ 1195 h 1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204" h="1196">
                      <a:moveTo>
                        <a:pt x="224" y="805"/>
                      </a:moveTo>
                      <a:lnTo>
                        <a:pt x="224" y="805"/>
                      </a:lnTo>
                      <a:cubicBezTo>
                        <a:pt x="173" y="805"/>
                        <a:pt x="128" y="822"/>
                        <a:pt x="96" y="854"/>
                      </a:cubicBezTo>
                      <a:lnTo>
                        <a:pt x="96" y="854"/>
                      </a:lnTo>
                      <a:cubicBezTo>
                        <a:pt x="22" y="928"/>
                        <a:pt x="33" y="1064"/>
                        <a:pt x="121" y="1174"/>
                      </a:cubicBezTo>
                      <a:lnTo>
                        <a:pt x="121" y="1174"/>
                      </a:lnTo>
                      <a:cubicBezTo>
                        <a:pt x="174" y="1160"/>
                        <a:pt x="230" y="1152"/>
                        <a:pt x="285" y="1152"/>
                      </a:cubicBezTo>
                      <a:lnTo>
                        <a:pt x="1183" y="1152"/>
                      </a:lnTo>
                      <a:lnTo>
                        <a:pt x="1183" y="22"/>
                      </a:lnTo>
                      <a:lnTo>
                        <a:pt x="1183" y="22"/>
                      </a:lnTo>
                      <a:cubicBezTo>
                        <a:pt x="1123" y="31"/>
                        <a:pt x="1072" y="73"/>
                        <a:pt x="1053" y="131"/>
                      </a:cubicBezTo>
                      <a:lnTo>
                        <a:pt x="1053" y="131"/>
                      </a:lnTo>
                      <a:cubicBezTo>
                        <a:pt x="1051" y="137"/>
                        <a:pt x="1045" y="139"/>
                        <a:pt x="1040" y="138"/>
                      </a:cubicBezTo>
                      <a:lnTo>
                        <a:pt x="1040" y="138"/>
                      </a:lnTo>
                      <a:cubicBezTo>
                        <a:pt x="981" y="119"/>
                        <a:pt x="918" y="109"/>
                        <a:pt x="855" y="109"/>
                      </a:cubicBezTo>
                      <a:lnTo>
                        <a:pt x="855" y="109"/>
                      </a:lnTo>
                      <a:cubicBezTo>
                        <a:pt x="521" y="109"/>
                        <a:pt x="249" y="376"/>
                        <a:pt x="249" y="705"/>
                      </a:cubicBezTo>
                      <a:lnTo>
                        <a:pt x="249" y="705"/>
                      </a:lnTo>
                      <a:cubicBezTo>
                        <a:pt x="249" y="735"/>
                        <a:pt x="252" y="765"/>
                        <a:pt x="256" y="795"/>
                      </a:cubicBezTo>
                      <a:lnTo>
                        <a:pt x="256" y="795"/>
                      </a:lnTo>
                      <a:cubicBezTo>
                        <a:pt x="257" y="798"/>
                        <a:pt x="255" y="801"/>
                        <a:pt x="253" y="803"/>
                      </a:cubicBezTo>
                      <a:lnTo>
                        <a:pt x="253" y="803"/>
                      </a:lnTo>
                      <a:cubicBezTo>
                        <a:pt x="252" y="805"/>
                        <a:pt x="248" y="806"/>
                        <a:pt x="246" y="806"/>
                      </a:cubicBezTo>
                      <a:lnTo>
                        <a:pt x="246" y="806"/>
                      </a:lnTo>
                      <a:cubicBezTo>
                        <a:pt x="238" y="806"/>
                        <a:pt x="231" y="805"/>
                        <a:pt x="224" y="805"/>
                      </a:cubicBezTo>
                      <a:close/>
                      <a:moveTo>
                        <a:pt x="118" y="1195"/>
                      </a:moveTo>
                      <a:lnTo>
                        <a:pt x="118" y="1195"/>
                      </a:lnTo>
                      <a:cubicBezTo>
                        <a:pt x="115" y="1195"/>
                        <a:pt x="112" y="1193"/>
                        <a:pt x="110" y="1192"/>
                      </a:cubicBezTo>
                      <a:lnTo>
                        <a:pt x="110" y="1192"/>
                      </a:lnTo>
                      <a:cubicBezTo>
                        <a:pt x="11" y="1074"/>
                        <a:pt x="0" y="922"/>
                        <a:pt x="82" y="840"/>
                      </a:cubicBezTo>
                      <a:lnTo>
                        <a:pt x="82" y="840"/>
                      </a:lnTo>
                      <a:cubicBezTo>
                        <a:pt x="120" y="802"/>
                        <a:pt x="174" y="783"/>
                        <a:pt x="235" y="785"/>
                      </a:cubicBezTo>
                      <a:lnTo>
                        <a:pt x="235" y="785"/>
                      </a:lnTo>
                      <a:cubicBezTo>
                        <a:pt x="231" y="759"/>
                        <a:pt x="230" y="732"/>
                        <a:pt x="230" y="705"/>
                      </a:cubicBezTo>
                      <a:lnTo>
                        <a:pt x="230" y="705"/>
                      </a:lnTo>
                      <a:cubicBezTo>
                        <a:pt x="230" y="365"/>
                        <a:pt x="510" y="89"/>
                        <a:pt x="855" y="89"/>
                      </a:cubicBezTo>
                      <a:lnTo>
                        <a:pt x="855" y="89"/>
                      </a:lnTo>
                      <a:cubicBezTo>
                        <a:pt x="917" y="89"/>
                        <a:pt x="978" y="98"/>
                        <a:pt x="1038" y="116"/>
                      </a:cubicBezTo>
                      <a:lnTo>
                        <a:pt x="1038" y="116"/>
                      </a:lnTo>
                      <a:cubicBezTo>
                        <a:pt x="1063" y="51"/>
                        <a:pt x="1123" y="7"/>
                        <a:pt x="1192" y="0"/>
                      </a:cubicBezTo>
                      <a:lnTo>
                        <a:pt x="1192" y="0"/>
                      </a:lnTo>
                      <a:cubicBezTo>
                        <a:pt x="1195" y="0"/>
                        <a:pt x="1198" y="2"/>
                        <a:pt x="1200" y="3"/>
                      </a:cubicBezTo>
                      <a:lnTo>
                        <a:pt x="1200" y="3"/>
                      </a:lnTo>
                      <a:cubicBezTo>
                        <a:pt x="1202" y="5"/>
                        <a:pt x="1203" y="8"/>
                        <a:pt x="1203" y="11"/>
                      </a:cubicBezTo>
                      <a:lnTo>
                        <a:pt x="1203" y="1162"/>
                      </a:lnTo>
                      <a:lnTo>
                        <a:pt x="1203" y="1162"/>
                      </a:lnTo>
                      <a:cubicBezTo>
                        <a:pt x="1203" y="1168"/>
                        <a:pt x="1199" y="1173"/>
                        <a:pt x="1193" y="1173"/>
                      </a:cubicBezTo>
                      <a:lnTo>
                        <a:pt x="285" y="1173"/>
                      </a:lnTo>
                      <a:lnTo>
                        <a:pt x="285" y="1173"/>
                      </a:lnTo>
                      <a:cubicBezTo>
                        <a:pt x="229" y="1173"/>
                        <a:pt x="174" y="1180"/>
                        <a:pt x="120" y="1195"/>
                      </a:cubicBezTo>
                      <a:lnTo>
                        <a:pt x="120" y="1195"/>
                      </a:lnTo>
                      <a:lnTo>
                        <a:pt x="118" y="1195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281" name="Grupo 280">
                <a:extLst>
                  <a:ext uri="{FF2B5EF4-FFF2-40B4-BE49-F238E27FC236}">
                    <a16:creationId xmlns:a16="http://schemas.microsoft.com/office/drawing/2014/main" id="{DDA77BE6-44CB-43AB-976F-789EEABDCDAE}"/>
                  </a:ext>
                </a:extLst>
              </p:cNvPr>
              <p:cNvGrpSpPr/>
              <p:nvPr/>
            </p:nvGrpSpPr>
            <p:grpSpPr>
              <a:xfrm>
                <a:off x="13875850" y="10534285"/>
                <a:ext cx="1203446" cy="1137503"/>
                <a:chOff x="13875850" y="10534285"/>
                <a:chExt cx="1203446" cy="1137503"/>
              </a:xfrm>
            </p:grpSpPr>
            <p:sp>
              <p:nvSpPr>
                <p:cNvPr id="87" name="Freeform 85">
                  <a:extLst>
                    <a:ext uri="{FF2B5EF4-FFF2-40B4-BE49-F238E27FC236}">
                      <a16:creationId xmlns:a16="http://schemas.microsoft.com/office/drawing/2014/main" id="{D8A50D36-7BA4-4660-BC52-44797A92F3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92334" y="10545276"/>
                  <a:ext cx="1175971" cy="1115522"/>
                </a:xfrm>
                <a:custGeom>
                  <a:avLst/>
                  <a:gdLst>
                    <a:gd name="T0" fmla="*/ 942 w 943"/>
                    <a:gd name="T1" fmla="*/ 895 h 896"/>
                    <a:gd name="T2" fmla="*/ 0 w 943"/>
                    <a:gd name="T3" fmla="*/ 895 h 896"/>
                    <a:gd name="T4" fmla="*/ 0 w 943"/>
                    <a:gd name="T5" fmla="*/ 78 h 896"/>
                    <a:gd name="T6" fmla="*/ 0 w 943"/>
                    <a:gd name="T7" fmla="*/ 78 h 896"/>
                    <a:gd name="T8" fmla="*/ 379 w 943"/>
                    <a:gd name="T9" fmla="*/ 53 h 896"/>
                    <a:gd name="T10" fmla="*/ 379 w 943"/>
                    <a:gd name="T11" fmla="*/ 53 h 896"/>
                    <a:gd name="T12" fmla="*/ 613 w 943"/>
                    <a:gd name="T13" fmla="*/ 666 h 896"/>
                    <a:gd name="T14" fmla="*/ 613 w 943"/>
                    <a:gd name="T15" fmla="*/ 666 h 896"/>
                    <a:gd name="T16" fmla="*/ 681 w 943"/>
                    <a:gd name="T17" fmla="*/ 657 h 896"/>
                    <a:gd name="T18" fmla="*/ 681 w 943"/>
                    <a:gd name="T19" fmla="*/ 657 h 896"/>
                    <a:gd name="T20" fmla="*/ 942 w 943"/>
                    <a:gd name="T21" fmla="*/ 895 h 8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943" h="896">
                      <a:moveTo>
                        <a:pt x="942" y="895"/>
                      </a:moveTo>
                      <a:lnTo>
                        <a:pt x="0" y="895"/>
                      </a:lnTo>
                      <a:lnTo>
                        <a:pt x="0" y="78"/>
                      </a:lnTo>
                      <a:lnTo>
                        <a:pt x="0" y="78"/>
                      </a:lnTo>
                      <a:cubicBezTo>
                        <a:pt x="117" y="14"/>
                        <a:pt x="254" y="0"/>
                        <a:pt x="379" y="53"/>
                      </a:cubicBezTo>
                      <a:lnTo>
                        <a:pt x="379" y="53"/>
                      </a:lnTo>
                      <a:cubicBezTo>
                        <a:pt x="601" y="147"/>
                        <a:pt x="702" y="416"/>
                        <a:pt x="613" y="666"/>
                      </a:cubicBezTo>
                      <a:lnTo>
                        <a:pt x="613" y="666"/>
                      </a:lnTo>
                      <a:cubicBezTo>
                        <a:pt x="635" y="660"/>
                        <a:pt x="657" y="657"/>
                        <a:pt x="681" y="657"/>
                      </a:cubicBezTo>
                      <a:lnTo>
                        <a:pt x="681" y="657"/>
                      </a:lnTo>
                      <a:cubicBezTo>
                        <a:pt x="818" y="657"/>
                        <a:pt x="930" y="762"/>
                        <a:pt x="942" y="895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88" name="Freeform 86">
                  <a:extLst>
                    <a:ext uri="{FF2B5EF4-FFF2-40B4-BE49-F238E27FC236}">
                      <a16:creationId xmlns:a16="http://schemas.microsoft.com/office/drawing/2014/main" id="{3493AF5A-C64D-45D0-862A-DCC3F27BD3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875850" y="10534285"/>
                  <a:ext cx="1203446" cy="1137503"/>
                </a:xfrm>
                <a:custGeom>
                  <a:avLst/>
                  <a:gdLst>
                    <a:gd name="T0" fmla="*/ 21 w 965"/>
                    <a:gd name="T1" fmla="*/ 892 h 914"/>
                    <a:gd name="T2" fmla="*/ 942 w 965"/>
                    <a:gd name="T3" fmla="*/ 892 h 914"/>
                    <a:gd name="T4" fmla="*/ 942 w 965"/>
                    <a:gd name="T5" fmla="*/ 892 h 914"/>
                    <a:gd name="T6" fmla="*/ 692 w 965"/>
                    <a:gd name="T7" fmla="*/ 674 h 914"/>
                    <a:gd name="T8" fmla="*/ 692 w 965"/>
                    <a:gd name="T9" fmla="*/ 674 h 914"/>
                    <a:gd name="T10" fmla="*/ 626 w 965"/>
                    <a:gd name="T11" fmla="*/ 683 h 914"/>
                    <a:gd name="T12" fmla="*/ 626 w 965"/>
                    <a:gd name="T13" fmla="*/ 683 h 914"/>
                    <a:gd name="T14" fmla="*/ 616 w 965"/>
                    <a:gd name="T15" fmla="*/ 680 h 914"/>
                    <a:gd name="T16" fmla="*/ 616 w 965"/>
                    <a:gd name="T17" fmla="*/ 680 h 914"/>
                    <a:gd name="T18" fmla="*/ 614 w 965"/>
                    <a:gd name="T19" fmla="*/ 669 h 914"/>
                    <a:gd name="T20" fmla="*/ 614 w 965"/>
                    <a:gd name="T21" fmla="*/ 669 h 914"/>
                    <a:gd name="T22" fmla="*/ 386 w 965"/>
                    <a:gd name="T23" fmla="*/ 69 h 914"/>
                    <a:gd name="T24" fmla="*/ 386 w 965"/>
                    <a:gd name="T25" fmla="*/ 69 h 914"/>
                    <a:gd name="T26" fmla="*/ 21 w 965"/>
                    <a:gd name="T27" fmla="*/ 90 h 914"/>
                    <a:gd name="T28" fmla="*/ 21 w 965"/>
                    <a:gd name="T29" fmla="*/ 892 h 914"/>
                    <a:gd name="T30" fmla="*/ 953 w 965"/>
                    <a:gd name="T31" fmla="*/ 913 h 914"/>
                    <a:gd name="T32" fmla="*/ 11 w 965"/>
                    <a:gd name="T33" fmla="*/ 913 h 914"/>
                    <a:gd name="T34" fmla="*/ 11 w 965"/>
                    <a:gd name="T35" fmla="*/ 913 h 914"/>
                    <a:gd name="T36" fmla="*/ 0 w 965"/>
                    <a:gd name="T37" fmla="*/ 902 h 914"/>
                    <a:gd name="T38" fmla="*/ 0 w 965"/>
                    <a:gd name="T39" fmla="*/ 85 h 914"/>
                    <a:gd name="T40" fmla="*/ 0 w 965"/>
                    <a:gd name="T41" fmla="*/ 85 h 914"/>
                    <a:gd name="T42" fmla="*/ 6 w 965"/>
                    <a:gd name="T43" fmla="*/ 75 h 914"/>
                    <a:gd name="T44" fmla="*/ 6 w 965"/>
                    <a:gd name="T45" fmla="*/ 75 h 914"/>
                    <a:gd name="T46" fmla="*/ 394 w 965"/>
                    <a:gd name="T47" fmla="*/ 51 h 914"/>
                    <a:gd name="T48" fmla="*/ 394 w 965"/>
                    <a:gd name="T49" fmla="*/ 51 h 914"/>
                    <a:gd name="T50" fmla="*/ 639 w 965"/>
                    <a:gd name="T51" fmla="*/ 659 h 914"/>
                    <a:gd name="T52" fmla="*/ 639 w 965"/>
                    <a:gd name="T53" fmla="*/ 659 h 914"/>
                    <a:gd name="T54" fmla="*/ 692 w 965"/>
                    <a:gd name="T55" fmla="*/ 654 h 914"/>
                    <a:gd name="T56" fmla="*/ 692 w 965"/>
                    <a:gd name="T57" fmla="*/ 654 h 914"/>
                    <a:gd name="T58" fmla="*/ 964 w 965"/>
                    <a:gd name="T59" fmla="*/ 902 h 914"/>
                    <a:gd name="T60" fmla="*/ 964 w 965"/>
                    <a:gd name="T61" fmla="*/ 902 h 914"/>
                    <a:gd name="T62" fmla="*/ 961 w 965"/>
                    <a:gd name="T63" fmla="*/ 909 h 914"/>
                    <a:gd name="T64" fmla="*/ 961 w 965"/>
                    <a:gd name="T65" fmla="*/ 909 h 914"/>
                    <a:gd name="T66" fmla="*/ 953 w 965"/>
                    <a:gd name="T67" fmla="*/ 913 h 9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965" h="914">
                      <a:moveTo>
                        <a:pt x="21" y="892"/>
                      </a:moveTo>
                      <a:lnTo>
                        <a:pt x="942" y="892"/>
                      </a:lnTo>
                      <a:lnTo>
                        <a:pt x="942" y="892"/>
                      </a:lnTo>
                      <a:cubicBezTo>
                        <a:pt x="925" y="767"/>
                        <a:pt x="820" y="674"/>
                        <a:pt x="692" y="674"/>
                      </a:cubicBezTo>
                      <a:lnTo>
                        <a:pt x="692" y="674"/>
                      </a:lnTo>
                      <a:cubicBezTo>
                        <a:pt x="670" y="674"/>
                        <a:pt x="648" y="677"/>
                        <a:pt x="626" y="683"/>
                      </a:cubicBezTo>
                      <a:lnTo>
                        <a:pt x="626" y="683"/>
                      </a:lnTo>
                      <a:cubicBezTo>
                        <a:pt x="623" y="683"/>
                        <a:pt x="619" y="682"/>
                        <a:pt x="616" y="680"/>
                      </a:cubicBezTo>
                      <a:lnTo>
                        <a:pt x="616" y="680"/>
                      </a:lnTo>
                      <a:cubicBezTo>
                        <a:pt x="614" y="677"/>
                        <a:pt x="613" y="673"/>
                        <a:pt x="614" y="669"/>
                      </a:cubicBezTo>
                      <a:lnTo>
                        <a:pt x="614" y="669"/>
                      </a:lnTo>
                      <a:cubicBezTo>
                        <a:pt x="703" y="424"/>
                        <a:pt x="602" y="160"/>
                        <a:pt x="386" y="69"/>
                      </a:cubicBezTo>
                      <a:lnTo>
                        <a:pt x="386" y="69"/>
                      </a:lnTo>
                      <a:cubicBezTo>
                        <a:pt x="271" y="21"/>
                        <a:pt x="138" y="28"/>
                        <a:pt x="21" y="90"/>
                      </a:cubicBezTo>
                      <a:lnTo>
                        <a:pt x="21" y="892"/>
                      </a:lnTo>
                      <a:close/>
                      <a:moveTo>
                        <a:pt x="953" y="913"/>
                      </a:moveTo>
                      <a:lnTo>
                        <a:pt x="11" y="913"/>
                      </a:lnTo>
                      <a:lnTo>
                        <a:pt x="11" y="913"/>
                      </a:lnTo>
                      <a:cubicBezTo>
                        <a:pt x="5" y="913"/>
                        <a:pt x="0" y="908"/>
                        <a:pt x="0" y="902"/>
                      </a:cubicBezTo>
                      <a:lnTo>
                        <a:pt x="0" y="85"/>
                      </a:lnTo>
                      <a:lnTo>
                        <a:pt x="0" y="85"/>
                      </a:lnTo>
                      <a:cubicBezTo>
                        <a:pt x="0" y="81"/>
                        <a:pt x="3" y="77"/>
                        <a:pt x="6" y="75"/>
                      </a:cubicBezTo>
                      <a:lnTo>
                        <a:pt x="6" y="75"/>
                      </a:lnTo>
                      <a:cubicBezTo>
                        <a:pt x="130" y="8"/>
                        <a:pt x="271" y="0"/>
                        <a:pt x="394" y="51"/>
                      </a:cubicBezTo>
                      <a:lnTo>
                        <a:pt x="394" y="51"/>
                      </a:lnTo>
                      <a:cubicBezTo>
                        <a:pt x="614" y="144"/>
                        <a:pt x="720" y="409"/>
                        <a:pt x="639" y="659"/>
                      </a:cubicBezTo>
                      <a:lnTo>
                        <a:pt x="639" y="659"/>
                      </a:lnTo>
                      <a:cubicBezTo>
                        <a:pt x="656" y="656"/>
                        <a:pt x="674" y="654"/>
                        <a:pt x="692" y="654"/>
                      </a:cubicBezTo>
                      <a:lnTo>
                        <a:pt x="692" y="654"/>
                      </a:lnTo>
                      <a:cubicBezTo>
                        <a:pt x="833" y="654"/>
                        <a:pt x="950" y="760"/>
                        <a:pt x="964" y="902"/>
                      </a:cubicBezTo>
                      <a:lnTo>
                        <a:pt x="964" y="902"/>
                      </a:lnTo>
                      <a:cubicBezTo>
                        <a:pt x="964" y="904"/>
                        <a:pt x="963" y="907"/>
                        <a:pt x="961" y="909"/>
                      </a:cubicBezTo>
                      <a:lnTo>
                        <a:pt x="961" y="909"/>
                      </a:lnTo>
                      <a:cubicBezTo>
                        <a:pt x="959" y="911"/>
                        <a:pt x="957" y="913"/>
                        <a:pt x="953" y="9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280" name="Grupo 279">
                <a:extLst>
                  <a:ext uri="{FF2B5EF4-FFF2-40B4-BE49-F238E27FC236}">
                    <a16:creationId xmlns:a16="http://schemas.microsoft.com/office/drawing/2014/main" id="{EC3D237C-F60D-46C5-8337-A3FC164F57A0}"/>
                  </a:ext>
                </a:extLst>
              </p:cNvPr>
              <p:cNvGrpSpPr/>
              <p:nvPr/>
            </p:nvGrpSpPr>
            <p:grpSpPr>
              <a:xfrm>
                <a:off x="11540392" y="9720997"/>
                <a:ext cx="2368430" cy="1950792"/>
                <a:chOff x="11540392" y="9720997"/>
                <a:chExt cx="2368430" cy="1950792"/>
              </a:xfrm>
            </p:grpSpPr>
            <p:sp>
              <p:nvSpPr>
                <p:cNvPr id="89" name="Freeform 87">
                  <a:extLst>
                    <a:ext uri="{FF2B5EF4-FFF2-40B4-BE49-F238E27FC236}">
                      <a16:creationId xmlns:a16="http://schemas.microsoft.com/office/drawing/2014/main" id="{1C6C9D07-A324-438D-8274-F02F147660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51382" y="9731987"/>
                  <a:ext cx="2340952" cy="1928811"/>
                </a:xfrm>
                <a:custGeom>
                  <a:avLst/>
                  <a:gdLst>
                    <a:gd name="T0" fmla="*/ 1878 w 1879"/>
                    <a:gd name="T1" fmla="*/ 1545 h 1546"/>
                    <a:gd name="T2" fmla="*/ 0 w 1879"/>
                    <a:gd name="T3" fmla="*/ 1545 h 1546"/>
                    <a:gd name="T4" fmla="*/ 0 w 1879"/>
                    <a:gd name="T5" fmla="*/ 0 h 1546"/>
                    <a:gd name="T6" fmla="*/ 1878 w 1879"/>
                    <a:gd name="T7" fmla="*/ 0 h 1546"/>
                    <a:gd name="T8" fmla="*/ 1878 w 1879"/>
                    <a:gd name="T9" fmla="*/ 1545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1879" h="1546">
                      <a:moveTo>
                        <a:pt x="1878" y="1545"/>
                      </a:moveTo>
                      <a:lnTo>
                        <a:pt x="0" y="1545"/>
                      </a:lnTo>
                      <a:lnTo>
                        <a:pt x="0" y="0"/>
                      </a:lnTo>
                      <a:lnTo>
                        <a:pt x="1878" y="0"/>
                      </a:lnTo>
                      <a:lnTo>
                        <a:pt x="1878" y="1545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0" name="Freeform 88">
                  <a:extLst>
                    <a:ext uri="{FF2B5EF4-FFF2-40B4-BE49-F238E27FC236}">
                      <a16:creationId xmlns:a16="http://schemas.microsoft.com/office/drawing/2014/main" id="{FFF56433-4D58-4AC8-AB3D-E183A26E05A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40392" y="9720997"/>
                  <a:ext cx="2368430" cy="1950792"/>
                </a:xfrm>
                <a:custGeom>
                  <a:avLst/>
                  <a:gdLst>
                    <a:gd name="T0" fmla="*/ 20 w 1899"/>
                    <a:gd name="T1" fmla="*/ 1545 h 1567"/>
                    <a:gd name="T2" fmla="*/ 1877 w 1899"/>
                    <a:gd name="T3" fmla="*/ 1545 h 1567"/>
                    <a:gd name="T4" fmla="*/ 1877 w 1899"/>
                    <a:gd name="T5" fmla="*/ 20 h 1567"/>
                    <a:gd name="T6" fmla="*/ 20 w 1899"/>
                    <a:gd name="T7" fmla="*/ 20 h 1567"/>
                    <a:gd name="T8" fmla="*/ 20 w 1899"/>
                    <a:gd name="T9" fmla="*/ 1545 h 1567"/>
                    <a:gd name="T10" fmla="*/ 1888 w 1899"/>
                    <a:gd name="T11" fmla="*/ 1566 h 1567"/>
                    <a:gd name="T12" fmla="*/ 10 w 1899"/>
                    <a:gd name="T13" fmla="*/ 1566 h 1567"/>
                    <a:gd name="T14" fmla="*/ 10 w 1899"/>
                    <a:gd name="T15" fmla="*/ 1566 h 1567"/>
                    <a:gd name="T16" fmla="*/ 0 w 1899"/>
                    <a:gd name="T17" fmla="*/ 1555 h 1567"/>
                    <a:gd name="T18" fmla="*/ 0 w 1899"/>
                    <a:gd name="T19" fmla="*/ 10 h 1567"/>
                    <a:gd name="T20" fmla="*/ 0 w 1899"/>
                    <a:gd name="T21" fmla="*/ 10 h 1567"/>
                    <a:gd name="T22" fmla="*/ 10 w 1899"/>
                    <a:gd name="T23" fmla="*/ 0 h 1567"/>
                    <a:gd name="T24" fmla="*/ 1888 w 1899"/>
                    <a:gd name="T25" fmla="*/ 0 h 1567"/>
                    <a:gd name="T26" fmla="*/ 1888 w 1899"/>
                    <a:gd name="T27" fmla="*/ 0 h 1567"/>
                    <a:gd name="T28" fmla="*/ 1898 w 1899"/>
                    <a:gd name="T29" fmla="*/ 10 h 1567"/>
                    <a:gd name="T30" fmla="*/ 1898 w 1899"/>
                    <a:gd name="T31" fmla="*/ 1555 h 1567"/>
                    <a:gd name="T32" fmla="*/ 1898 w 1899"/>
                    <a:gd name="T33" fmla="*/ 1555 h 1567"/>
                    <a:gd name="T34" fmla="*/ 1888 w 1899"/>
                    <a:gd name="T35" fmla="*/ 1566 h 1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899" h="1567">
                      <a:moveTo>
                        <a:pt x="20" y="1545"/>
                      </a:moveTo>
                      <a:lnTo>
                        <a:pt x="1877" y="1545"/>
                      </a:lnTo>
                      <a:lnTo>
                        <a:pt x="1877" y="20"/>
                      </a:lnTo>
                      <a:lnTo>
                        <a:pt x="20" y="20"/>
                      </a:lnTo>
                      <a:lnTo>
                        <a:pt x="20" y="1545"/>
                      </a:lnTo>
                      <a:close/>
                      <a:moveTo>
                        <a:pt x="1888" y="1566"/>
                      </a:moveTo>
                      <a:lnTo>
                        <a:pt x="10" y="1566"/>
                      </a:lnTo>
                      <a:lnTo>
                        <a:pt x="10" y="1566"/>
                      </a:lnTo>
                      <a:cubicBezTo>
                        <a:pt x="5" y="1566"/>
                        <a:pt x="0" y="1561"/>
                        <a:pt x="0" y="1555"/>
                      </a:cubicBezTo>
                      <a:lnTo>
                        <a:pt x="0" y="10"/>
                      </a:lnTo>
                      <a:lnTo>
                        <a:pt x="0" y="10"/>
                      </a:lnTo>
                      <a:cubicBezTo>
                        <a:pt x="0" y="5"/>
                        <a:pt x="5" y="0"/>
                        <a:pt x="10" y="0"/>
                      </a:cubicBezTo>
                      <a:lnTo>
                        <a:pt x="1888" y="0"/>
                      </a:lnTo>
                      <a:lnTo>
                        <a:pt x="1888" y="0"/>
                      </a:lnTo>
                      <a:cubicBezTo>
                        <a:pt x="1893" y="0"/>
                        <a:pt x="1898" y="5"/>
                        <a:pt x="1898" y="10"/>
                      </a:cubicBezTo>
                      <a:lnTo>
                        <a:pt x="1898" y="1555"/>
                      </a:lnTo>
                      <a:lnTo>
                        <a:pt x="1898" y="1555"/>
                      </a:lnTo>
                      <a:cubicBezTo>
                        <a:pt x="1898" y="1561"/>
                        <a:pt x="1893" y="1566"/>
                        <a:pt x="1888" y="15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279" name="Grupo 278">
                <a:extLst>
                  <a:ext uri="{FF2B5EF4-FFF2-40B4-BE49-F238E27FC236}">
                    <a16:creationId xmlns:a16="http://schemas.microsoft.com/office/drawing/2014/main" id="{26ACA5AB-B182-4D70-8481-08FC47D5BBFA}"/>
                  </a:ext>
                </a:extLst>
              </p:cNvPr>
              <p:cNvGrpSpPr/>
              <p:nvPr/>
            </p:nvGrpSpPr>
            <p:grpSpPr>
              <a:xfrm>
                <a:off x="8457590" y="9720997"/>
                <a:ext cx="3110279" cy="1950792"/>
                <a:chOff x="8457590" y="9720997"/>
                <a:chExt cx="3110279" cy="1950792"/>
              </a:xfrm>
            </p:grpSpPr>
            <p:sp>
              <p:nvSpPr>
                <p:cNvPr id="91" name="Freeform 89">
                  <a:extLst>
                    <a:ext uri="{FF2B5EF4-FFF2-40B4-BE49-F238E27FC236}">
                      <a16:creationId xmlns:a16="http://schemas.microsoft.com/office/drawing/2014/main" id="{23E8D847-6D23-4658-9118-3A9313F16B0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68580" y="9731987"/>
                  <a:ext cx="3082801" cy="1928811"/>
                </a:xfrm>
                <a:custGeom>
                  <a:avLst/>
                  <a:gdLst>
                    <a:gd name="T0" fmla="*/ 2474 w 2475"/>
                    <a:gd name="T1" fmla="*/ 1545 h 1546"/>
                    <a:gd name="T2" fmla="*/ 0 w 2475"/>
                    <a:gd name="T3" fmla="*/ 1545 h 1546"/>
                    <a:gd name="T4" fmla="*/ 0 w 2475"/>
                    <a:gd name="T5" fmla="*/ 0 h 1546"/>
                    <a:gd name="T6" fmla="*/ 2474 w 2475"/>
                    <a:gd name="T7" fmla="*/ 0 h 1546"/>
                    <a:gd name="T8" fmla="*/ 2474 w 2475"/>
                    <a:gd name="T9" fmla="*/ 1545 h 15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475" h="1546">
                      <a:moveTo>
                        <a:pt x="2474" y="1545"/>
                      </a:moveTo>
                      <a:lnTo>
                        <a:pt x="0" y="1545"/>
                      </a:lnTo>
                      <a:lnTo>
                        <a:pt x="0" y="0"/>
                      </a:lnTo>
                      <a:lnTo>
                        <a:pt x="2474" y="0"/>
                      </a:lnTo>
                      <a:lnTo>
                        <a:pt x="2474" y="1545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2" name="Freeform 90">
                  <a:extLst>
                    <a:ext uri="{FF2B5EF4-FFF2-40B4-BE49-F238E27FC236}">
                      <a16:creationId xmlns:a16="http://schemas.microsoft.com/office/drawing/2014/main" id="{DB2AF66F-6B67-4C73-8B45-372E9F3E20D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457590" y="9720997"/>
                  <a:ext cx="3110279" cy="1950792"/>
                </a:xfrm>
                <a:custGeom>
                  <a:avLst/>
                  <a:gdLst>
                    <a:gd name="T0" fmla="*/ 20 w 2495"/>
                    <a:gd name="T1" fmla="*/ 1545 h 1567"/>
                    <a:gd name="T2" fmla="*/ 2474 w 2495"/>
                    <a:gd name="T3" fmla="*/ 1545 h 1567"/>
                    <a:gd name="T4" fmla="*/ 2474 w 2495"/>
                    <a:gd name="T5" fmla="*/ 20 h 1567"/>
                    <a:gd name="T6" fmla="*/ 20 w 2495"/>
                    <a:gd name="T7" fmla="*/ 20 h 1567"/>
                    <a:gd name="T8" fmla="*/ 20 w 2495"/>
                    <a:gd name="T9" fmla="*/ 1545 h 1567"/>
                    <a:gd name="T10" fmla="*/ 2484 w 2495"/>
                    <a:gd name="T11" fmla="*/ 1566 h 1567"/>
                    <a:gd name="T12" fmla="*/ 10 w 2495"/>
                    <a:gd name="T13" fmla="*/ 1566 h 1567"/>
                    <a:gd name="T14" fmla="*/ 10 w 2495"/>
                    <a:gd name="T15" fmla="*/ 1566 h 1567"/>
                    <a:gd name="T16" fmla="*/ 0 w 2495"/>
                    <a:gd name="T17" fmla="*/ 1555 h 1567"/>
                    <a:gd name="T18" fmla="*/ 0 w 2495"/>
                    <a:gd name="T19" fmla="*/ 10 h 1567"/>
                    <a:gd name="T20" fmla="*/ 0 w 2495"/>
                    <a:gd name="T21" fmla="*/ 10 h 1567"/>
                    <a:gd name="T22" fmla="*/ 10 w 2495"/>
                    <a:gd name="T23" fmla="*/ 0 h 1567"/>
                    <a:gd name="T24" fmla="*/ 2484 w 2495"/>
                    <a:gd name="T25" fmla="*/ 0 h 1567"/>
                    <a:gd name="T26" fmla="*/ 2484 w 2495"/>
                    <a:gd name="T27" fmla="*/ 0 h 1567"/>
                    <a:gd name="T28" fmla="*/ 2494 w 2495"/>
                    <a:gd name="T29" fmla="*/ 10 h 1567"/>
                    <a:gd name="T30" fmla="*/ 2494 w 2495"/>
                    <a:gd name="T31" fmla="*/ 1555 h 1567"/>
                    <a:gd name="T32" fmla="*/ 2494 w 2495"/>
                    <a:gd name="T33" fmla="*/ 1555 h 1567"/>
                    <a:gd name="T34" fmla="*/ 2484 w 2495"/>
                    <a:gd name="T35" fmla="*/ 1566 h 15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2495" h="1567">
                      <a:moveTo>
                        <a:pt x="20" y="1545"/>
                      </a:moveTo>
                      <a:lnTo>
                        <a:pt x="2474" y="1545"/>
                      </a:lnTo>
                      <a:lnTo>
                        <a:pt x="2474" y="20"/>
                      </a:lnTo>
                      <a:lnTo>
                        <a:pt x="20" y="20"/>
                      </a:lnTo>
                      <a:lnTo>
                        <a:pt x="20" y="1545"/>
                      </a:lnTo>
                      <a:close/>
                      <a:moveTo>
                        <a:pt x="2484" y="1566"/>
                      </a:moveTo>
                      <a:lnTo>
                        <a:pt x="10" y="1566"/>
                      </a:lnTo>
                      <a:lnTo>
                        <a:pt x="10" y="1566"/>
                      </a:lnTo>
                      <a:cubicBezTo>
                        <a:pt x="5" y="1566"/>
                        <a:pt x="0" y="1561"/>
                        <a:pt x="0" y="1555"/>
                      </a:cubicBezTo>
                      <a:lnTo>
                        <a:pt x="0" y="10"/>
                      </a:lnTo>
                      <a:lnTo>
                        <a:pt x="0" y="10"/>
                      </a:lnTo>
                      <a:cubicBezTo>
                        <a:pt x="0" y="5"/>
                        <a:pt x="5" y="0"/>
                        <a:pt x="10" y="0"/>
                      </a:cubicBezTo>
                      <a:lnTo>
                        <a:pt x="2484" y="0"/>
                      </a:lnTo>
                      <a:lnTo>
                        <a:pt x="2484" y="0"/>
                      </a:lnTo>
                      <a:cubicBezTo>
                        <a:pt x="2490" y="0"/>
                        <a:pt x="2494" y="5"/>
                        <a:pt x="2494" y="10"/>
                      </a:cubicBezTo>
                      <a:lnTo>
                        <a:pt x="2494" y="1555"/>
                      </a:lnTo>
                      <a:lnTo>
                        <a:pt x="2494" y="1555"/>
                      </a:lnTo>
                      <a:cubicBezTo>
                        <a:pt x="2494" y="1561"/>
                        <a:pt x="2490" y="1566"/>
                        <a:pt x="2484" y="156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278" name="Grupo 277">
                <a:extLst>
                  <a:ext uri="{FF2B5EF4-FFF2-40B4-BE49-F238E27FC236}">
                    <a16:creationId xmlns:a16="http://schemas.microsoft.com/office/drawing/2014/main" id="{F3BC54DD-7525-44FB-8FB8-E1471B2BF728}"/>
                  </a:ext>
                </a:extLst>
              </p:cNvPr>
              <p:cNvGrpSpPr/>
              <p:nvPr/>
            </p:nvGrpSpPr>
            <p:grpSpPr>
              <a:xfrm>
                <a:off x="7930052" y="8550519"/>
                <a:ext cx="6352443" cy="1197952"/>
                <a:chOff x="7930052" y="8550519"/>
                <a:chExt cx="6352443" cy="1197952"/>
              </a:xfrm>
            </p:grpSpPr>
            <p:sp>
              <p:nvSpPr>
                <p:cNvPr id="93" name="Freeform 91">
                  <a:extLst>
                    <a:ext uri="{FF2B5EF4-FFF2-40B4-BE49-F238E27FC236}">
                      <a16:creationId xmlns:a16="http://schemas.microsoft.com/office/drawing/2014/main" id="{858F610E-5B4A-4D9A-A30D-CDE729E44B9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40392" y="8561510"/>
                  <a:ext cx="2731113" cy="1170478"/>
                </a:xfrm>
                <a:custGeom>
                  <a:avLst/>
                  <a:gdLst>
                    <a:gd name="T0" fmla="*/ 2191 w 2192"/>
                    <a:gd name="T1" fmla="*/ 939 h 940"/>
                    <a:gd name="T2" fmla="*/ 0 w 2192"/>
                    <a:gd name="T3" fmla="*/ 939 h 940"/>
                    <a:gd name="T4" fmla="*/ 0 w 2192"/>
                    <a:gd name="T5" fmla="*/ 938 h 940"/>
                    <a:gd name="T6" fmla="*/ 10 w 2192"/>
                    <a:gd name="T7" fmla="*/ 929 h 940"/>
                    <a:gd name="T8" fmla="*/ 162 w 2192"/>
                    <a:gd name="T9" fmla="*/ 805 h 940"/>
                    <a:gd name="T10" fmla="*/ 1147 w 2192"/>
                    <a:gd name="T11" fmla="*/ 0 h 940"/>
                    <a:gd name="T12" fmla="*/ 2191 w 2192"/>
                    <a:gd name="T13" fmla="*/ 939 h 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2192" h="940">
                      <a:moveTo>
                        <a:pt x="2191" y="939"/>
                      </a:moveTo>
                      <a:lnTo>
                        <a:pt x="0" y="939"/>
                      </a:lnTo>
                      <a:lnTo>
                        <a:pt x="0" y="938"/>
                      </a:lnTo>
                      <a:lnTo>
                        <a:pt x="10" y="929"/>
                      </a:lnTo>
                      <a:lnTo>
                        <a:pt x="162" y="805"/>
                      </a:lnTo>
                      <a:lnTo>
                        <a:pt x="1147" y="0"/>
                      </a:lnTo>
                      <a:lnTo>
                        <a:pt x="2191" y="939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4" name="Freeform 92">
                  <a:extLst>
                    <a:ext uri="{FF2B5EF4-FFF2-40B4-BE49-F238E27FC236}">
                      <a16:creationId xmlns:a16="http://schemas.microsoft.com/office/drawing/2014/main" id="{635E9F1F-EC22-48BE-A126-AF788AF828B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23908" y="8550519"/>
                  <a:ext cx="2758587" cy="1197952"/>
                </a:xfrm>
                <a:custGeom>
                  <a:avLst/>
                  <a:gdLst>
                    <a:gd name="T0" fmla="*/ 36 w 2213"/>
                    <a:gd name="T1" fmla="*/ 939 h 960"/>
                    <a:gd name="T2" fmla="*/ 2175 w 2213"/>
                    <a:gd name="T3" fmla="*/ 939 h 960"/>
                    <a:gd name="T4" fmla="*/ 1157 w 2213"/>
                    <a:gd name="T5" fmla="*/ 24 h 960"/>
                    <a:gd name="T6" fmla="*/ 36 w 2213"/>
                    <a:gd name="T7" fmla="*/ 939 h 960"/>
                    <a:gd name="T8" fmla="*/ 10 w 2213"/>
                    <a:gd name="T9" fmla="*/ 948 h 960"/>
                    <a:gd name="T10" fmla="*/ 10 w 2213"/>
                    <a:gd name="T11" fmla="*/ 948 h 960"/>
                    <a:gd name="T12" fmla="*/ 2201 w 2213"/>
                    <a:gd name="T13" fmla="*/ 959 h 960"/>
                    <a:gd name="T14" fmla="*/ 10 w 2213"/>
                    <a:gd name="T15" fmla="*/ 959 h 960"/>
                    <a:gd name="T16" fmla="*/ 10 w 2213"/>
                    <a:gd name="T17" fmla="*/ 959 h 960"/>
                    <a:gd name="T18" fmla="*/ 0 w 2213"/>
                    <a:gd name="T19" fmla="*/ 949 h 960"/>
                    <a:gd name="T20" fmla="*/ 0 w 2213"/>
                    <a:gd name="T21" fmla="*/ 948 h 960"/>
                    <a:gd name="T22" fmla="*/ 0 w 2213"/>
                    <a:gd name="T23" fmla="*/ 948 h 960"/>
                    <a:gd name="T24" fmla="*/ 4 w 2213"/>
                    <a:gd name="T25" fmla="*/ 940 h 960"/>
                    <a:gd name="T26" fmla="*/ 166 w 2213"/>
                    <a:gd name="T27" fmla="*/ 807 h 960"/>
                    <a:gd name="T28" fmla="*/ 1151 w 2213"/>
                    <a:gd name="T29" fmla="*/ 3 h 960"/>
                    <a:gd name="T30" fmla="*/ 1151 w 2213"/>
                    <a:gd name="T31" fmla="*/ 3 h 960"/>
                    <a:gd name="T32" fmla="*/ 1164 w 2213"/>
                    <a:gd name="T33" fmla="*/ 3 h 960"/>
                    <a:gd name="T34" fmla="*/ 2207 w 2213"/>
                    <a:gd name="T35" fmla="*/ 942 h 960"/>
                    <a:gd name="T36" fmla="*/ 2207 w 2213"/>
                    <a:gd name="T37" fmla="*/ 942 h 960"/>
                    <a:gd name="T38" fmla="*/ 2210 w 2213"/>
                    <a:gd name="T39" fmla="*/ 953 h 960"/>
                    <a:gd name="T40" fmla="*/ 2210 w 2213"/>
                    <a:gd name="T41" fmla="*/ 953 h 960"/>
                    <a:gd name="T42" fmla="*/ 2201 w 2213"/>
                    <a:gd name="T43" fmla="*/ 959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2213" h="960">
                      <a:moveTo>
                        <a:pt x="36" y="939"/>
                      </a:moveTo>
                      <a:lnTo>
                        <a:pt x="2175" y="939"/>
                      </a:lnTo>
                      <a:lnTo>
                        <a:pt x="1157" y="24"/>
                      </a:lnTo>
                      <a:lnTo>
                        <a:pt x="36" y="939"/>
                      </a:lnTo>
                      <a:close/>
                      <a:moveTo>
                        <a:pt x="10" y="948"/>
                      </a:moveTo>
                      <a:lnTo>
                        <a:pt x="10" y="948"/>
                      </a:lnTo>
                      <a:close/>
                      <a:moveTo>
                        <a:pt x="2201" y="959"/>
                      </a:moveTo>
                      <a:lnTo>
                        <a:pt x="10" y="959"/>
                      </a:lnTo>
                      <a:lnTo>
                        <a:pt x="10" y="959"/>
                      </a:lnTo>
                      <a:cubicBezTo>
                        <a:pt x="5" y="959"/>
                        <a:pt x="0" y="955"/>
                        <a:pt x="0" y="949"/>
                      </a:cubicBezTo>
                      <a:lnTo>
                        <a:pt x="0" y="948"/>
                      </a:lnTo>
                      <a:lnTo>
                        <a:pt x="0" y="948"/>
                      </a:lnTo>
                      <a:cubicBezTo>
                        <a:pt x="0" y="944"/>
                        <a:pt x="2" y="942"/>
                        <a:pt x="4" y="940"/>
                      </a:cubicBezTo>
                      <a:lnTo>
                        <a:pt x="166" y="807"/>
                      </a:lnTo>
                      <a:lnTo>
                        <a:pt x="1151" y="3"/>
                      </a:lnTo>
                      <a:lnTo>
                        <a:pt x="1151" y="3"/>
                      </a:lnTo>
                      <a:cubicBezTo>
                        <a:pt x="1155" y="0"/>
                        <a:pt x="1160" y="0"/>
                        <a:pt x="1164" y="3"/>
                      </a:cubicBezTo>
                      <a:lnTo>
                        <a:pt x="2207" y="942"/>
                      </a:lnTo>
                      <a:lnTo>
                        <a:pt x="2207" y="942"/>
                      </a:lnTo>
                      <a:cubicBezTo>
                        <a:pt x="2210" y="944"/>
                        <a:pt x="2212" y="949"/>
                        <a:pt x="2210" y="953"/>
                      </a:cubicBezTo>
                      <a:lnTo>
                        <a:pt x="2210" y="953"/>
                      </a:lnTo>
                      <a:cubicBezTo>
                        <a:pt x="2209" y="957"/>
                        <a:pt x="2205" y="959"/>
                        <a:pt x="2201" y="9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5" name="Freeform 93">
                  <a:extLst>
                    <a:ext uri="{FF2B5EF4-FFF2-40B4-BE49-F238E27FC236}">
                      <a16:creationId xmlns:a16="http://schemas.microsoft.com/office/drawing/2014/main" id="{A49E542E-492F-4CF0-9877-2807CD417B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41042" y="8561510"/>
                  <a:ext cx="5028100" cy="1170478"/>
                </a:xfrm>
                <a:custGeom>
                  <a:avLst/>
                  <a:gdLst>
                    <a:gd name="T0" fmla="*/ 4033 w 4034"/>
                    <a:gd name="T1" fmla="*/ 0 h 940"/>
                    <a:gd name="T2" fmla="*/ 3048 w 4034"/>
                    <a:gd name="T3" fmla="*/ 805 h 940"/>
                    <a:gd name="T4" fmla="*/ 2896 w 4034"/>
                    <a:gd name="T5" fmla="*/ 929 h 940"/>
                    <a:gd name="T6" fmla="*/ 2886 w 4034"/>
                    <a:gd name="T7" fmla="*/ 938 h 940"/>
                    <a:gd name="T8" fmla="*/ 2886 w 4034"/>
                    <a:gd name="T9" fmla="*/ 939 h 940"/>
                    <a:gd name="T10" fmla="*/ 0 w 4034"/>
                    <a:gd name="T11" fmla="*/ 939 h 940"/>
                    <a:gd name="T12" fmla="*/ 742 w 4034"/>
                    <a:gd name="T13" fmla="*/ 0 h 940"/>
                    <a:gd name="T14" fmla="*/ 4033 w 4034"/>
                    <a:gd name="T15" fmla="*/ 0 h 9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4034" h="940">
                      <a:moveTo>
                        <a:pt x="4033" y="0"/>
                      </a:moveTo>
                      <a:lnTo>
                        <a:pt x="3048" y="805"/>
                      </a:lnTo>
                      <a:lnTo>
                        <a:pt x="2896" y="929"/>
                      </a:lnTo>
                      <a:lnTo>
                        <a:pt x="2886" y="938"/>
                      </a:lnTo>
                      <a:lnTo>
                        <a:pt x="2886" y="939"/>
                      </a:lnTo>
                      <a:lnTo>
                        <a:pt x="0" y="939"/>
                      </a:lnTo>
                      <a:lnTo>
                        <a:pt x="742" y="0"/>
                      </a:lnTo>
                      <a:lnTo>
                        <a:pt x="4033" y="0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96" name="Freeform 94">
                  <a:extLst>
                    <a:ext uri="{FF2B5EF4-FFF2-40B4-BE49-F238E27FC236}">
                      <a16:creationId xmlns:a16="http://schemas.microsoft.com/office/drawing/2014/main" id="{035AA125-98A8-4C8C-B86D-4E45BA9029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930052" y="8550519"/>
                  <a:ext cx="5055577" cy="1197952"/>
                </a:xfrm>
                <a:custGeom>
                  <a:avLst/>
                  <a:gdLst>
                    <a:gd name="T0" fmla="*/ 32 w 4056"/>
                    <a:gd name="T1" fmla="*/ 939 h 960"/>
                    <a:gd name="T2" fmla="*/ 2891 w 4056"/>
                    <a:gd name="T3" fmla="*/ 939 h 960"/>
                    <a:gd name="T4" fmla="*/ 3053 w 4056"/>
                    <a:gd name="T5" fmla="*/ 807 h 960"/>
                    <a:gd name="T6" fmla="*/ 4017 w 4056"/>
                    <a:gd name="T7" fmla="*/ 20 h 960"/>
                    <a:gd name="T8" fmla="*/ 757 w 4056"/>
                    <a:gd name="T9" fmla="*/ 20 h 960"/>
                    <a:gd name="T10" fmla="*/ 32 w 4056"/>
                    <a:gd name="T11" fmla="*/ 939 h 960"/>
                    <a:gd name="T12" fmla="*/ 2897 w 4056"/>
                    <a:gd name="T13" fmla="*/ 948 h 960"/>
                    <a:gd name="T14" fmla="*/ 2897 w 4056"/>
                    <a:gd name="T15" fmla="*/ 948 h 960"/>
                    <a:gd name="T16" fmla="*/ 2897 w 4056"/>
                    <a:gd name="T17" fmla="*/ 959 h 960"/>
                    <a:gd name="T18" fmla="*/ 11 w 4056"/>
                    <a:gd name="T19" fmla="*/ 959 h 960"/>
                    <a:gd name="T20" fmla="*/ 11 w 4056"/>
                    <a:gd name="T21" fmla="*/ 959 h 960"/>
                    <a:gd name="T22" fmla="*/ 2 w 4056"/>
                    <a:gd name="T23" fmla="*/ 954 h 960"/>
                    <a:gd name="T24" fmla="*/ 2 w 4056"/>
                    <a:gd name="T25" fmla="*/ 954 h 960"/>
                    <a:gd name="T26" fmla="*/ 3 w 4056"/>
                    <a:gd name="T27" fmla="*/ 943 h 960"/>
                    <a:gd name="T28" fmla="*/ 745 w 4056"/>
                    <a:gd name="T29" fmla="*/ 4 h 960"/>
                    <a:gd name="T30" fmla="*/ 745 w 4056"/>
                    <a:gd name="T31" fmla="*/ 4 h 960"/>
                    <a:gd name="T32" fmla="*/ 753 w 4056"/>
                    <a:gd name="T33" fmla="*/ 0 h 960"/>
                    <a:gd name="T34" fmla="*/ 4044 w 4056"/>
                    <a:gd name="T35" fmla="*/ 0 h 960"/>
                    <a:gd name="T36" fmla="*/ 4044 w 4056"/>
                    <a:gd name="T37" fmla="*/ 0 h 960"/>
                    <a:gd name="T38" fmla="*/ 4054 w 4056"/>
                    <a:gd name="T39" fmla="*/ 7 h 960"/>
                    <a:gd name="T40" fmla="*/ 4054 w 4056"/>
                    <a:gd name="T41" fmla="*/ 7 h 960"/>
                    <a:gd name="T42" fmla="*/ 4050 w 4056"/>
                    <a:gd name="T43" fmla="*/ 18 h 960"/>
                    <a:gd name="T44" fmla="*/ 2907 w 4056"/>
                    <a:gd name="T45" fmla="*/ 953 h 960"/>
                    <a:gd name="T46" fmla="*/ 2907 w 4056"/>
                    <a:gd name="T47" fmla="*/ 953 h 960"/>
                    <a:gd name="T48" fmla="*/ 2897 w 4056"/>
                    <a:gd name="T49" fmla="*/ 959 h 9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4056" h="960">
                      <a:moveTo>
                        <a:pt x="32" y="939"/>
                      </a:moveTo>
                      <a:lnTo>
                        <a:pt x="2891" y="939"/>
                      </a:lnTo>
                      <a:lnTo>
                        <a:pt x="3053" y="807"/>
                      </a:lnTo>
                      <a:lnTo>
                        <a:pt x="4017" y="20"/>
                      </a:lnTo>
                      <a:lnTo>
                        <a:pt x="757" y="20"/>
                      </a:lnTo>
                      <a:lnTo>
                        <a:pt x="32" y="939"/>
                      </a:lnTo>
                      <a:close/>
                      <a:moveTo>
                        <a:pt x="2897" y="948"/>
                      </a:moveTo>
                      <a:lnTo>
                        <a:pt x="2897" y="948"/>
                      </a:lnTo>
                      <a:close/>
                      <a:moveTo>
                        <a:pt x="2897" y="959"/>
                      </a:moveTo>
                      <a:lnTo>
                        <a:pt x="11" y="959"/>
                      </a:lnTo>
                      <a:lnTo>
                        <a:pt x="11" y="959"/>
                      </a:lnTo>
                      <a:cubicBezTo>
                        <a:pt x="7" y="959"/>
                        <a:pt x="3" y="957"/>
                        <a:pt x="2" y="954"/>
                      </a:cubicBezTo>
                      <a:lnTo>
                        <a:pt x="2" y="954"/>
                      </a:lnTo>
                      <a:cubicBezTo>
                        <a:pt x="0" y="950"/>
                        <a:pt x="0" y="946"/>
                        <a:pt x="3" y="943"/>
                      </a:cubicBezTo>
                      <a:lnTo>
                        <a:pt x="745" y="4"/>
                      </a:lnTo>
                      <a:lnTo>
                        <a:pt x="745" y="4"/>
                      </a:lnTo>
                      <a:cubicBezTo>
                        <a:pt x="747" y="2"/>
                        <a:pt x="750" y="0"/>
                        <a:pt x="753" y="0"/>
                      </a:cubicBezTo>
                      <a:lnTo>
                        <a:pt x="4044" y="0"/>
                      </a:lnTo>
                      <a:lnTo>
                        <a:pt x="4044" y="0"/>
                      </a:lnTo>
                      <a:cubicBezTo>
                        <a:pt x="4049" y="0"/>
                        <a:pt x="4052" y="3"/>
                        <a:pt x="4054" y="7"/>
                      </a:cubicBezTo>
                      <a:lnTo>
                        <a:pt x="4054" y="7"/>
                      </a:lnTo>
                      <a:cubicBezTo>
                        <a:pt x="4055" y="11"/>
                        <a:pt x="4054" y="15"/>
                        <a:pt x="4050" y="18"/>
                      </a:cubicBezTo>
                      <a:lnTo>
                        <a:pt x="2907" y="953"/>
                      </a:lnTo>
                      <a:lnTo>
                        <a:pt x="2907" y="953"/>
                      </a:lnTo>
                      <a:cubicBezTo>
                        <a:pt x="2905" y="957"/>
                        <a:pt x="2902" y="959"/>
                        <a:pt x="2897" y="95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274" name="Grupo 273">
                <a:extLst>
                  <a:ext uri="{FF2B5EF4-FFF2-40B4-BE49-F238E27FC236}">
                    <a16:creationId xmlns:a16="http://schemas.microsoft.com/office/drawing/2014/main" id="{A00D0C81-2FC7-40C4-8569-C1881AD52642}"/>
                  </a:ext>
                </a:extLst>
              </p:cNvPr>
              <p:cNvGrpSpPr/>
              <p:nvPr/>
            </p:nvGrpSpPr>
            <p:grpSpPr>
              <a:xfrm>
                <a:off x="12677898" y="8940680"/>
                <a:ext cx="511051" cy="511051"/>
                <a:chOff x="12677898" y="8940680"/>
                <a:chExt cx="511051" cy="511051"/>
              </a:xfrm>
            </p:grpSpPr>
            <p:sp>
              <p:nvSpPr>
                <p:cNvPr id="99" name="Freeform 97">
                  <a:extLst>
                    <a:ext uri="{FF2B5EF4-FFF2-40B4-BE49-F238E27FC236}">
                      <a16:creationId xmlns:a16="http://schemas.microsoft.com/office/drawing/2014/main" id="{F3D6C8F8-22E0-4C6D-B5C6-FDD2F1EABA0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94382" y="8951670"/>
                  <a:ext cx="483577" cy="483577"/>
                </a:xfrm>
                <a:custGeom>
                  <a:avLst/>
                  <a:gdLst>
                    <a:gd name="T0" fmla="*/ 387 w 388"/>
                    <a:gd name="T1" fmla="*/ 194 h 389"/>
                    <a:gd name="T2" fmla="*/ 387 w 388"/>
                    <a:gd name="T3" fmla="*/ 194 h 389"/>
                    <a:gd name="T4" fmla="*/ 194 w 388"/>
                    <a:gd name="T5" fmla="*/ 388 h 389"/>
                    <a:gd name="T6" fmla="*/ 194 w 388"/>
                    <a:gd name="T7" fmla="*/ 388 h 389"/>
                    <a:gd name="T8" fmla="*/ 0 w 388"/>
                    <a:gd name="T9" fmla="*/ 194 h 389"/>
                    <a:gd name="T10" fmla="*/ 0 w 388"/>
                    <a:gd name="T11" fmla="*/ 194 h 389"/>
                    <a:gd name="T12" fmla="*/ 194 w 388"/>
                    <a:gd name="T13" fmla="*/ 0 h 389"/>
                    <a:gd name="T14" fmla="*/ 194 w 388"/>
                    <a:gd name="T15" fmla="*/ 0 h 389"/>
                    <a:gd name="T16" fmla="*/ 387 w 388"/>
                    <a:gd name="T17" fmla="*/ 194 h 3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88" h="389">
                      <a:moveTo>
                        <a:pt x="387" y="194"/>
                      </a:moveTo>
                      <a:lnTo>
                        <a:pt x="387" y="194"/>
                      </a:lnTo>
                      <a:cubicBezTo>
                        <a:pt x="387" y="301"/>
                        <a:pt x="301" y="388"/>
                        <a:pt x="194" y="388"/>
                      </a:cubicBezTo>
                      <a:lnTo>
                        <a:pt x="194" y="388"/>
                      </a:lnTo>
                      <a:cubicBezTo>
                        <a:pt x="87" y="388"/>
                        <a:pt x="0" y="301"/>
                        <a:pt x="0" y="194"/>
                      </a:cubicBezTo>
                      <a:lnTo>
                        <a:pt x="0" y="194"/>
                      </a:lnTo>
                      <a:cubicBezTo>
                        <a:pt x="0" y="87"/>
                        <a:pt x="87" y="0"/>
                        <a:pt x="194" y="0"/>
                      </a:cubicBezTo>
                      <a:lnTo>
                        <a:pt x="194" y="0"/>
                      </a:lnTo>
                      <a:cubicBezTo>
                        <a:pt x="301" y="0"/>
                        <a:pt x="387" y="87"/>
                        <a:pt x="387" y="194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0" name="Freeform 98">
                  <a:extLst>
                    <a:ext uri="{FF2B5EF4-FFF2-40B4-BE49-F238E27FC236}">
                      <a16:creationId xmlns:a16="http://schemas.microsoft.com/office/drawing/2014/main" id="{C9814C3E-F070-4A01-9C3C-77031AA2E8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677898" y="8940680"/>
                  <a:ext cx="511051" cy="511051"/>
                </a:xfrm>
                <a:custGeom>
                  <a:avLst/>
                  <a:gdLst>
                    <a:gd name="T0" fmla="*/ 204 w 409"/>
                    <a:gd name="T1" fmla="*/ 20 h 409"/>
                    <a:gd name="T2" fmla="*/ 204 w 409"/>
                    <a:gd name="T3" fmla="*/ 20 h 409"/>
                    <a:gd name="T4" fmla="*/ 20 w 409"/>
                    <a:gd name="T5" fmla="*/ 204 h 409"/>
                    <a:gd name="T6" fmla="*/ 20 w 409"/>
                    <a:gd name="T7" fmla="*/ 204 h 409"/>
                    <a:gd name="T8" fmla="*/ 204 w 409"/>
                    <a:gd name="T9" fmla="*/ 388 h 409"/>
                    <a:gd name="T10" fmla="*/ 204 w 409"/>
                    <a:gd name="T11" fmla="*/ 388 h 409"/>
                    <a:gd name="T12" fmla="*/ 387 w 409"/>
                    <a:gd name="T13" fmla="*/ 204 h 409"/>
                    <a:gd name="T14" fmla="*/ 387 w 409"/>
                    <a:gd name="T15" fmla="*/ 204 h 409"/>
                    <a:gd name="T16" fmla="*/ 204 w 409"/>
                    <a:gd name="T17" fmla="*/ 20 h 409"/>
                    <a:gd name="T18" fmla="*/ 204 w 409"/>
                    <a:gd name="T19" fmla="*/ 408 h 409"/>
                    <a:gd name="T20" fmla="*/ 204 w 409"/>
                    <a:gd name="T21" fmla="*/ 408 h 409"/>
                    <a:gd name="T22" fmla="*/ 0 w 409"/>
                    <a:gd name="T23" fmla="*/ 204 h 409"/>
                    <a:gd name="T24" fmla="*/ 0 w 409"/>
                    <a:gd name="T25" fmla="*/ 204 h 409"/>
                    <a:gd name="T26" fmla="*/ 204 w 409"/>
                    <a:gd name="T27" fmla="*/ 0 h 409"/>
                    <a:gd name="T28" fmla="*/ 204 w 409"/>
                    <a:gd name="T29" fmla="*/ 0 h 409"/>
                    <a:gd name="T30" fmla="*/ 408 w 409"/>
                    <a:gd name="T31" fmla="*/ 204 h 409"/>
                    <a:gd name="T32" fmla="*/ 408 w 409"/>
                    <a:gd name="T33" fmla="*/ 204 h 409"/>
                    <a:gd name="T34" fmla="*/ 204 w 409"/>
                    <a:gd name="T35" fmla="*/ 408 h 4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409" h="409">
                      <a:moveTo>
                        <a:pt x="204" y="20"/>
                      </a:moveTo>
                      <a:lnTo>
                        <a:pt x="204" y="20"/>
                      </a:lnTo>
                      <a:cubicBezTo>
                        <a:pt x="102" y="20"/>
                        <a:pt x="20" y="103"/>
                        <a:pt x="20" y="204"/>
                      </a:cubicBezTo>
                      <a:lnTo>
                        <a:pt x="20" y="204"/>
                      </a:lnTo>
                      <a:cubicBezTo>
                        <a:pt x="20" y="306"/>
                        <a:pt x="102" y="388"/>
                        <a:pt x="204" y="388"/>
                      </a:cubicBezTo>
                      <a:lnTo>
                        <a:pt x="204" y="388"/>
                      </a:lnTo>
                      <a:cubicBezTo>
                        <a:pt x="305" y="388"/>
                        <a:pt x="387" y="306"/>
                        <a:pt x="387" y="204"/>
                      </a:cubicBezTo>
                      <a:lnTo>
                        <a:pt x="387" y="204"/>
                      </a:lnTo>
                      <a:cubicBezTo>
                        <a:pt x="387" y="103"/>
                        <a:pt x="305" y="20"/>
                        <a:pt x="204" y="20"/>
                      </a:cubicBezTo>
                      <a:close/>
                      <a:moveTo>
                        <a:pt x="204" y="408"/>
                      </a:moveTo>
                      <a:lnTo>
                        <a:pt x="204" y="408"/>
                      </a:lnTo>
                      <a:cubicBezTo>
                        <a:pt x="91" y="408"/>
                        <a:pt x="0" y="317"/>
                        <a:pt x="0" y="204"/>
                      </a:cubicBezTo>
                      <a:lnTo>
                        <a:pt x="0" y="204"/>
                      </a:lnTo>
                      <a:cubicBezTo>
                        <a:pt x="0" y="91"/>
                        <a:pt x="91" y="0"/>
                        <a:pt x="204" y="0"/>
                      </a:cubicBezTo>
                      <a:lnTo>
                        <a:pt x="204" y="0"/>
                      </a:lnTo>
                      <a:cubicBezTo>
                        <a:pt x="316" y="0"/>
                        <a:pt x="408" y="91"/>
                        <a:pt x="408" y="204"/>
                      </a:cubicBezTo>
                      <a:lnTo>
                        <a:pt x="408" y="204"/>
                      </a:lnTo>
                      <a:cubicBezTo>
                        <a:pt x="408" y="317"/>
                        <a:pt x="316" y="408"/>
                        <a:pt x="204" y="40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277" name="Grupo 276">
                <a:extLst>
                  <a:ext uri="{FF2B5EF4-FFF2-40B4-BE49-F238E27FC236}">
                    <a16:creationId xmlns:a16="http://schemas.microsoft.com/office/drawing/2014/main" id="{7761AF9C-7285-467D-B1CE-5237D2807C3E}"/>
                  </a:ext>
                </a:extLst>
              </p:cNvPr>
              <p:cNvGrpSpPr/>
              <p:nvPr/>
            </p:nvGrpSpPr>
            <p:grpSpPr>
              <a:xfrm>
                <a:off x="9699504" y="8797805"/>
                <a:ext cx="1615587" cy="544022"/>
                <a:chOff x="9699504" y="8797805"/>
                <a:chExt cx="1615587" cy="544022"/>
              </a:xfrm>
            </p:grpSpPr>
            <p:sp>
              <p:nvSpPr>
                <p:cNvPr id="101" name="Freeform 99">
                  <a:extLst>
                    <a:ext uri="{FF2B5EF4-FFF2-40B4-BE49-F238E27FC236}">
                      <a16:creationId xmlns:a16="http://schemas.microsoft.com/office/drawing/2014/main" id="{61723435-8972-40D6-AA68-DAFB9E0F7D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99504" y="8808795"/>
                  <a:ext cx="1610090" cy="522042"/>
                </a:xfrm>
                <a:custGeom>
                  <a:avLst/>
                  <a:gdLst>
                    <a:gd name="T0" fmla="*/ 1247 w 1290"/>
                    <a:gd name="T1" fmla="*/ 0 h 419"/>
                    <a:gd name="T2" fmla="*/ 337 w 1290"/>
                    <a:gd name="T3" fmla="*/ 0 h 419"/>
                    <a:gd name="T4" fmla="*/ 337 w 1290"/>
                    <a:gd name="T5" fmla="*/ 0 h 419"/>
                    <a:gd name="T6" fmla="*/ 313 w 1290"/>
                    <a:gd name="T7" fmla="*/ 11 h 419"/>
                    <a:gd name="T8" fmla="*/ 18 w 1290"/>
                    <a:gd name="T9" fmla="*/ 364 h 419"/>
                    <a:gd name="T10" fmla="*/ 18 w 1290"/>
                    <a:gd name="T11" fmla="*/ 364 h 419"/>
                    <a:gd name="T12" fmla="*/ 43 w 1290"/>
                    <a:gd name="T13" fmla="*/ 418 h 419"/>
                    <a:gd name="T14" fmla="*/ 953 w 1290"/>
                    <a:gd name="T15" fmla="*/ 418 h 419"/>
                    <a:gd name="T16" fmla="*/ 953 w 1290"/>
                    <a:gd name="T17" fmla="*/ 418 h 419"/>
                    <a:gd name="T18" fmla="*/ 977 w 1290"/>
                    <a:gd name="T19" fmla="*/ 406 h 419"/>
                    <a:gd name="T20" fmla="*/ 1272 w 1290"/>
                    <a:gd name="T21" fmla="*/ 52 h 419"/>
                    <a:gd name="T22" fmla="*/ 1272 w 1290"/>
                    <a:gd name="T23" fmla="*/ 52 h 419"/>
                    <a:gd name="T24" fmla="*/ 1247 w 1290"/>
                    <a:gd name="T25" fmla="*/ 0 h 4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290" h="419">
                      <a:moveTo>
                        <a:pt x="1247" y="0"/>
                      </a:moveTo>
                      <a:lnTo>
                        <a:pt x="337" y="0"/>
                      </a:lnTo>
                      <a:lnTo>
                        <a:pt x="337" y="0"/>
                      </a:lnTo>
                      <a:cubicBezTo>
                        <a:pt x="328" y="0"/>
                        <a:pt x="319" y="4"/>
                        <a:pt x="313" y="11"/>
                      </a:cubicBezTo>
                      <a:lnTo>
                        <a:pt x="18" y="364"/>
                      </a:lnTo>
                      <a:lnTo>
                        <a:pt x="18" y="364"/>
                      </a:lnTo>
                      <a:cubicBezTo>
                        <a:pt x="0" y="386"/>
                        <a:pt x="15" y="418"/>
                        <a:pt x="43" y="418"/>
                      </a:cubicBezTo>
                      <a:lnTo>
                        <a:pt x="953" y="418"/>
                      </a:lnTo>
                      <a:lnTo>
                        <a:pt x="953" y="418"/>
                      </a:lnTo>
                      <a:cubicBezTo>
                        <a:pt x="963" y="418"/>
                        <a:pt x="971" y="413"/>
                        <a:pt x="977" y="406"/>
                      </a:cubicBezTo>
                      <a:lnTo>
                        <a:pt x="1272" y="52"/>
                      </a:lnTo>
                      <a:lnTo>
                        <a:pt x="1272" y="52"/>
                      </a:lnTo>
                      <a:cubicBezTo>
                        <a:pt x="1289" y="32"/>
                        <a:pt x="1274" y="0"/>
                        <a:pt x="1247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2" name="Freeform 100">
                  <a:extLst>
                    <a:ext uri="{FF2B5EF4-FFF2-40B4-BE49-F238E27FC236}">
                      <a16:creationId xmlns:a16="http://schemas.microsoft.com/office/drawing/2014/main" id="{8E404A2F-B3E8-4C8B-9682-E5B8121908C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699504" y="8797805"/>
                  <a:ext cx="1615587" cy="544022"/>
                </a:xfrm>
                <a:custGeom>
                  <a:avLst/>
                  <a:gdLst>
                    <a:gd name="T0" fmla="*/ 339 w 1295"/>
                    <a:gd name="T1" fmla="*/ 20 h 438"/>
                    <a:gd name="T2" fmla="*/ 339 w 1295"/>
                    <a:gd name="T3" fmla="*/ 20 h 438"/>
                    <a:gd name="T4" fmla="*/ 322 w 1295"/>
                    <a:gd name="T5" fmla="*/ 27 h 438"/>
                    <a:gd name="T6" fmla="*/ 28 w 1295"/>
                    <a:gd name="T7" fmla="*/ 381 h 438"/>
                    <a:gd name="T8" fmla="*/ 28 w 1295"/>
                    <a:gd name="T9" fmla="*/ 381 h 438"/>
                    <a:gd name="T10" fmla="*/ 24 w 1295"/>
                    <a:gd name="T11" fmla="*/ 404 h 438"/>
                    <a:gd name="T12" fmla="*/ 24 w 1295"/>
                    <a:gd name="T13" fmla="*/ 404 h 438"/>
                    <a:gd name="T14" fmla="*/ 45 w 1295"/>
                    <a:gd name="T15" fmla="*/ 417 h 438"/>
                    <a:gd name="T16" fmla="*/ 955 w 1295"/>
                    <a:gd name="T17" fmla="*/ 417 h 438"/>
                    <a:gd name="T18" fmla="*/ 955 w 1295"/>
                    <a:gd name="T19" fmla="*/ 417 h 438"/>
                    <a:gd name="T20" fmla="*/ 972 w 1295"/>
                    <a:gd name="T21" fmla="*/ 409 h 438"/>
                    <a:gd name="T22" fmla="*/ 1266 w 1295"/>
                    <a:gd name="T23" fmla="*/ 56 h 438"/>
                    <a:gd name="T24" fmla="*/ 1266 w 1295"/>
                    <a:gd name="T25" fmla="*/ 56 h 438"/>
                    <a:gd name="T26" fmla="*/ 1269 w 1295"/>
                    <a:gd name="T27" fmla="*/ 32 h 438"/>
                    <a:gd name="T28" fmla="*/ 1269 w 1295"/>
                    <a:gd name="T29" fmla="*/ 32 h 438"/>
                    <a:gd name="T30" fmla="*/ 1249 w 1295"/>
                    <a:gd name="T31" fmla="*/ 20 h 438"/>
                    <a:gd name="T32" fmla="*/ 339 w 1295"/>
                    <a:gd name="T33" fmla="*/ 20 h 438"/>
                    <a:gd name="T34" fmla="*/ 955 w 1295"/>
                    <a:gd name="T35" fmla="*/ 437 h 438"/>
                    <a:gd name="T36" fmla="*/ 45 w 1295"/>
                    <a:gd name="T37" fmla="*/ 437 h 438"/>
                    <a:gd name="T38" fmla="*/ 45 w 1295"/>
                    <a:gd name="T39" fmla="*/ 437 h 438"/>
                    <a:gd name="T40" fmla="*/ 7 w 1295"/>
                    <a:gd name="T41" fmla="*/ 413 h 438"/>
                    <a:gd name="T42" fmla="*/ 7 w 1295"/>
                    <a:gd name="T43" fmla="*/ 413 h 438"/>
                    <a:gd name="T44" fmla="*/ 12 w 1295"/>
                    <a:gd name="T45" fmla="*/ 368 h 438"/>
                    <a:gd name="T46" fmla="*/ 306 w 1295"/>
                    <a:gd name="T47" fmla="*/ 15 h 438"/>
                    <a:gd name="T48" fmla="*/ 306 w 1295"/>
                    <a:gd name="T49" fmla="*/ 15 h 438"/>
                    <a:gd name="T50" fmla="*/ 339 w 1295"/>
                    <a:gd name="T51" fmla="*/ 0 h 438"/>
                    <a:gd name="T52" fmla="*/ 1249 w 1295"/>
                    <a:gd name="T53" fmla="*/ 0 h 438"/>
                    <a:gd name="T54" fmla="*/ 1249 w 1295"/>
                    <a:gd name="T55" fmla="*/ 0 h 438"/>
                    <a:gd name="T56" fmla="*/ 1287 w 1295"/>
                    <a:gd name="T57" fmla="*/ 24 h 438"/>
                    <a:gd name="T58" fmla="*/ 1287 w 1295"/>
                    <a:gd name="T59" fmla="*/ 24 h 438"/>
                    <a:gd name="T60" fmla="*/ 1281 w 1295"/>
                    <a:gd name="T61" fmla="*/ 69 h 438"/>
                    <a:gd name="T62" fmla="*/ 987 w 1295"/>
                    <a:gd name="T63" fmla="*/ 422 h 438"/>
                    <a:gd name="T64" fmla="*/ 987 w 1295"/>
                    <a:gd name="T65" fmla="*/ 422 h 438"/>
                    <a:gd name="T66" fmla="*/ 955 w 1295"/>
                    <a:gd name="T67" fmla="*/ 437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295" h="438">
                      <a:moveTo>
                        <a:pt x="339" y="20"/>
                      </a:moveTo>
                      <a:lnTo>
                        <a:pt x="339" y="20"/>
                      </a:lnTo>
                      <a:cubicBezTo>
                        <a:pt x="332" y="20"/>
                        <a:pt x="326" y="23"/>
                        <a:pt x="322" y="27"/>
                      </a:cubicBezTo>
                      <a:lnTo>
                        <a:pt x="28" y="381"/>
                      </a:lnTo>
                      <a:lnTo>
                        <a:pt x="28" y="381"/>
                      </a:lnTo>
                      <a:cubicBezTo>
                        <a:pt x="22" y="388"/>
                        <a:pt x="21" y="396"/>
                        <a:pt x="24" y="404"/>
                      </a:cubicBezTo>
                      <a:lnTo>
                        <a:pt x="24" y="404"/>
                      </a:lnTo>
                      <a:cubicBezTo>
                        <a:pt x="28" y="413"/>
                        <a:pt x="36" y="417"/>
                        <a:pt x="45" y="417"/>
                      </a:cubicBezTo>
                      <a:lnTo>
                        <a:pt x="955" y="417"/>
                      </a:lnTo>
                      <a:lnTo>
                        <a:pt x="955" y="417"/>
                      </a:lnTo>
                      <a:cubicBezTo>
                        <a:pt x="961" y="417"/>
                        <a:pt x="968" y="415"/>
                        <a:pt x="972" y="409"/>
                      </a:cubicBezTo>
                      <a:lnTo>
                        <a:pt x="1266" y="56"/>
                      </a:lnTo>
                      <a:lnTo>
                        <a:pt x="1266" y="56"/>
                      </a:lnTo>
                      <a:cubicBezTo>
                        <a:pt x="1271" y="50"/>
                        <a:pt x="1273" y="40"/>
                        <a:pt x="1269" y="32"/>
                      </a:cubicBezTo>
                      <a:lnTo>
                        <a:pt x="1269" y="32"/>
                      </a:lnTo>
                      <a:cubicBezTo>
                        <a:pt x="1265" y="25"/>
                        <a:pt x="1258" y="20"/>
                        <a:pt x="1249" y="20"/>
                      </a:cubicBezTo>
                      <a:lnTo>
                        <a:pt x="339" y="20"/>
                      </a:lnTo>
                      <a:close/>
                      <a:moveTo>
                        <a:pt x="955" y="437"/>
                      </a:moveTo>
                      <a:lnTo>
                        <a:pt x="45" y="437"/>
                      </a:lnTo>
                      <a:lnTo>
                        <a:pt x="45" y="437"/>
                      </a:lnTo>
                      <a:cubicBezTo>
                        <a:pt x="28" y="437"/>
                        <a:pt x="13" y="428"/>
                        <a:pt x="7" y="413"/>
                      </a:cubicBezTo>
                      <a:lnTo>
                        <a:pt x="7" y="413"/>
                      </a:lnTo>
                      <a:cubicBezTo>
                        <a:pt x="0" y="398"/>
                        <a:pt x="2" y="381"/>
                        <a:pt x="12" y="368"/>
                      </a:cubicBezTo>
                      <a:lnTo>
                        <a:pt x="306" y="15"/>
                      </a:lnTo>
                      <a:lnTo>
                        <a:pt x="306" y="15"/>
                      </a:lnTo>
                      <a:cubicBezTo>
                        <a:pt x="315" y="6"/>
                        <a:pt x="327" y="0"/>
                        <a:pt x="339" y="0"/>
                      </a:cubicBezTo>
                      <a:lnTo>
                        <a:pt x="1249" y="0"/>
                      </a:lnTo>
                      <a:lnTo>
                        <a:pt x="1249" y="0"/>
                      </a:lnTo>
                      <a:cubicBezTo>
                        <a:pt x="1265" y="0"/>
                        <a:pt x="1280" y="9"/>
                        <a:pt x="1287" y="24"/>
                      </a:cubicBezTo>
                      <a:lnTo>
                        <a:pt x="1287" y="24"/>
                      </a:lnTo>
                      <a:cubicBezTo>
                        <a:pt x="1294" y="39"/>
                        <a:pt x="1292" y="56"/>
                        <a:pt x="1281" y="69"/>
                      </a:cubicBezTo>
                      <a:lnTo>
                        <a:pt x="987" y="422"/>
                      </a:lnTo>
                      <a:lnTo>
                        <a:pt x="987" y="422"/>
                      </a:lnTo>
                      <a:cubicBezTo>
                        <a:pt x="979" y="432"/>
                        <a:pt x="968" y="437"/>
                        <a:pt x="955" y="4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3" name="Freeform 101">
                  <a:extLst>
                    <a:ext uri="{FF2B5EF4-FFF2-40B4-BE49-F238E27FC236}">
                      <a16:creationId xmlns:a16="http://schemas.microsoft.com/office/drawing/2014/main" id="{FBDB6CD3-BD86-4123-BEDD-26510F9C9B9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836882" y="8803298"/>
                  <a:ext cx="1390286" cy="538529"/>
                </a:xfrm>
                <a:custGeom>
                  <a:avLst/>
                  <a:gdLst>
                    <a:gd name="T0" fmla="*/ 648 w 1114"/>
                    <a:gd name="T1" fmla="*/ 250 h 432"/>
                    <a:gd name="T2" fmla="*/ 349 w 1114"/>
                    <a:gd name="T3" fmla="*/ 250 h 432"/>
                    <a:gd name="T4" fmla="*/ 448 w 1114"/>
                    <a:gd name="T5" fmla="*/ 131 h 432"/>
                    <a:gd name="T6" fmla="*/ 747 w 1114"/>
                    <a:gd name="T7" fmla="*/ 131 h 432"/>
                    <a:gd name="T8" fmla="*/ 648 w 1114"/>
                    <a:gd name="T9" fmla="*/ 250 h 432"/>
                    <a:gd name="T10" fmla="*/ 1113 w 1114"/>
                    <a:gd name="T11" fmla="*/ 131 h 432"/>
                    <a:gd name="T12" fmla="*/ 1113 w 1114"/>
                    <a:gd name="T13" fmla="*/ 111 h 432"/>
                    <a:gd name="T14" fmla="*/ 790 w 1114"/>
                    <a:gd name="T15" fmla="*/ 111 h 432"/>
                    <a:gd name="T16" fmla="*/ 872 w 1114"/>
                    <a:gd name="T17" fmla="*/ 13 h 432"/>
                    <a:gd name="T18" fmla="*/ 857 w 1114"/>
                    <a:gd name="T19" fmla="*/ 0 h 432"/>
                    <a:gd name="T20" fmla="*/ 764 w 1114"/>
                    <a:gd name="T21" fmla="*/ 111 h 432"/>
                    <a:gd name="T22" fmla="*/ 464 w 1114"/>
                    <a:gd name="T23" fmla="*/ 111 h 432"/>
                    <a:gd name="T24" fmla="*/ 546 w 1114"/>
                    <a:gd name="T25" fmla="*/ 13 h 432"/>
                    <a:gd name="T26" fmla="*/ 531 w 1114"/>
                    <a:gd name="T27" fmla="*/ 0 h 432"/>
                    <a:gd name="T28" fmla="*/ 439 w 1114"/>
                    <a:gd name="T29" fmla="*/ 111 h 432"/>
                    <a:gd name="T30" fmla="*/ 120 w 1114"/>
                    <a:gd name="T31" fmla="*/ 111 h 432"/>
                    <a:gd name="T32" fmla="*/ 120 w 1114"/>
                    <a:gd name="T33" fmla="*/ 131 h 432"/>
                    <a:gd name="T34" fmla="*/ 422 w 1114"/>
                    <a:gd name="T35" fmla="*/ 131 h 432"/>
                    <a:gd name="T36" fmla="*/ 323 w 1114"/>
                    <a:gd name="T37" fmla="*/ 250 h 432"/>
                    <a:gd name="T38" fmla="*/ 0 w 1114"/>
                    <a:gd name="T39" fmla="*/ 250 h 432"/>
                    <a:gd name="T40" fmla="*/ 0 w 1114"/>
                    <a:gd name="T41" fmla="*/ 270 h 432"/>
                    <a:gd name="T42" fmla="*/ 307 w 1114"/>
                    <a:gd name="T43" fmla="*/ 270 h 432"/>
                    <a:gd name="T44" fmla="*/ 183 w 1114"/>
                    <a:gd name="T45" fmla="*/ 419 h 432"/>
                    <a:gd name="T46" fmla="*/ 198 w 1114"/>
                    <a:gd name="T47" fmla="*/ 431 h 432"/>
                    <a:gd name="T48" fmla="*/ 332 w 1114"/>
                    <a:gd name="T49" fmla="*/ 270 h 432"/>
                    <a:gd name="T50" fmla="*/ 632 w 1114"/>
                    <a:gd name="T51" fmla="*/ 270 h 432"/>
                    <a:gd name="T52" fmla="*/ 508 w 1114"/>
                    <a:gd name="T53" fmla="*/ 419 h 432"/>
                    <a:gd name="T54" fmla="*/ 524 w 1114"/>
                    <a:gd name="T55" fmla="*/ 431 h 432"/>
                    <a:gd name="T56" fmla="*/ 658 w 1114"/>
                    <a:gd name="T57" fmla="*/ 270 h 432"/>
                    <a:gd name="T58" fmla="*/ 994 w 1114"/>
                    <a:gd name="T59" fmla="*/ 270 h 432"/>
                    <a:gd name="T60" fmla="*/ 994 w 1114"/>
                    <a:gd name="T61" fmla="*/ 250 h 432"/>
                    <a:gd name="T62" fmla="*/ 674 w 1114"/>
                    <a:gd name="T63" fmla="*/ 250 h 432"/>
                    <a:gd name="T64" fmla="*/ 774 w 1114"/>
                    <a:gd name="T65" fmla="*/ 131 h 432"/>
                    <a:gd name="T66" fmla="*/ 1113 w 1114"/>
                    <a:gd name="T67" fmla="*/ 131 h 4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114" h="432">
                      <a:moveTo>
                        <a:pt x="648" y="250"/>
                      </a:moveTo>
                      <a:lnTo>
                        <a:pt x="349" y="250"/>
                      </a:lnTo>
                      <a:lnTo>
                        <a:pt x="448" y="131"/>
                      </a:lnTo>
                      <a:lnTo>
                        <a:pt x="747" y="131"/>
                      </a:lnTo>
                      <a:lnTo>
                        <a:pt x="648" y="250"/>
                      </a:lnTo>
                      <a:close/>
                      <a:moveTo>
                        <a:pt x="1113" y="131"/>
                      </a:moveTo>
                      <a:lnTo>
                        <a:pt x="1113" y="111"/>
                      </a:lnTo>
                      <a:lnTo>
                        <a:pt x="790" y="111"/>
                      </a:lnTo>
                      <a:lnTo>
                        <a:pt x="872" y="13"/>
                      </a:lnTo>
                      <a:lnTo>
                        <a:pt x="857" y="0"/>
                      </a:lnTo>
                      <a:lnTo>
                        <a:pt x="764" y="111"/>
                      </a:lnTo>
                      <a:lnTo>
                        <a:pt x="464" y="111"/>
                      </a:lnTo>
                      <a:lnTo>
                        <a:pt x="546" y="13"/>
                      </a:lnTo>
                      <a:lnTo>
                        <a:pt x="531" y="0"/>
                      </a:lnTo>
                      <a:lnTo>
                        <a:pt x="439" y="111"/>
                      </a:lnTo>
                      <a:lnTo>
                        <a:pt x="120" y="111"/>
                      </a:lnTo>
                      <a:lnTo>
                        <a:pt x="120" y="131"/>
                      </a:lnTo>
                      <a:lnTo>
                        <a:pt x="422" y="131"/>
                      </a:lnTo>
                      <a:lnTo>
                        <a:pt x="323" y="250"/>
                      </a:lnTo>
                      <a:lnTo>
                        <a:pt x="0" y="250"/>
                      </a:lnTo>
                      <a:lnTo>
                        <a:pt x="0" y="270"/>
                      </a:lnTo>
                      <a:lnTo>
                        <a:pt x="307" y="270"/>
                      </a:lnTo>
                      <a:lnTo>
                        <a:pt x="183" y="419"/>
                      </a:lnTo>
                      <a:lnTo>
                        <a:pt x="198" y="431"/>
                      </a:lnTo>
                      <a:lnTo>
                        <a:pt x="332" y="270"/>
                      </a:lnTo>
                      <a:lnTo>
                        <a:pt x="632" y="270"/>
                      </a:lnTo>
                      <a:lnTo>
                        <a:pt x="508" y="419"/>
                      </a:lnTo>
                      <a:lnTo>
                        <a:pt x="524" y="431"/>
                      </a:lnTo>
                      <a:lnTo>
                        <a:pt x="658" y="270"/>
                      </a:lnTo>
                      <a:lnTo>
                        <a:pt x="994" y="270"/>
                      </a:lnTo>
                      <a:lnTo>
                        <a:pt x="994" y="250"/>
                      </a:lnTo>
                      <a:lnTo>
                        <a:pt x="674" y="250"/>
                      </a:lnTo>
                      <a:lnTo>
                        <a:pt x="774" y="131"/>
                      </a:lnTo>
                      <a:lnTo>
                        <a:pt x="1113" y="13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276" name="Grupo 275">
                <a:extLst>
                  <a:ext uri="{FF2B5EF4-FFF2-40B4-BE49-F238E27FC236}">
                    <a16:creationId xmlns:a16="http://schemas.microsoft.com/office/drawing/2014/main" id="{4FF621CE-1C66-4EDE-8B9A-5E1A5CD4435A}"/>
                  </a:ext>
                </a:extLst>
              </p:cNvPr>
              <p:cNvGrpSpPr/>
              <p:nvPr/>
            </p:nvGrpSpPr>
            <p:grpSpPr>
              <a:xfrm>
                <a:off x="12441603" y="10446362"/>
                <a:ext cx="868240" cy="1225426"/>
                <a:chOff x="12441603" y="10446362"/>
                <a:chExt cx="868240" cy="1225426"/>
              </a:xfrm>
            </p:grpSpPr>
            <p:sp>
              <p:nvSpPr>
                <p:cNvPr id="98" name="Freeform 96">
                  <a:extLst>
                    <a:ext uri="{FF2B5EF4-FFF2-40B4-BE49-F238E27FC236}">
                      <a16:creationId xmlns:a16="http://schemas.microsoft.com/office/drawing/2014/main" id="{5CA62069-CEEE-43AC-B347-1CF18D81188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452594" y="10457353"/>
                  <a:ext cx="846260" cy="1203445"/>
                </a:xfrm>
                <a:custGeom>
                  <a:avLst/>
                  <a:gdLst>
                    <a:gd name="T0" fmla="*/ 676 w 677"/>
                    <a:gd name="T1" fmla="*/ 964 h 965"/>
                    <a:gd name="T2" fmla="*/ 338 w 677"/>
                    <a:gd name="T3" fmla="*/ 964 h 965"/>
                    <a:gd name="T4" fmla="*/ 0 w 677"/>
                    <a:gd name="T5" fmla="*/ 964 h 965"/>
                    <a:gd name="T6" fmla="*/ 0 w 677"/>
                    <a:gd name="T7" fmla="*/ 652 h 965"/>
                    <a:gd name="T8" fmla="*/ 0 w 677"/>
                    <a:gd name="T9" fmla="*/ 339 h 965"/>
                    <a:gd name="T10" fmla="*/ 0 w 677"/>
                    <a:gd name="T11" fmla="*/ 339 h 965"/>
                    <a:gd name="T12" fmla="*/ 99 w 677"/>
                    <a:gd name="T13" fmla="*/ 99 h 965"/>
                    <a:gd name="T14" fmla="*/ 99 w 677"/>
                    <a:gd name="T15" fmla="*/ 99 h 965"/>
                    <a:gd name="T16" fmla="*/ 338 w 677"/>
                    <a:gd name="T17" fmla="*/ 0 h 965"/>
                    <a:gd name="T18" fmla="*/ 338 w 677"/>
                    <a:gd name="T19" fmla="*/ 0 h 965"/>
                    <a:gd name="T20" fmla="*/ 338 w 677"/>
                    <a:gd name="T21" fmla="*/ 0 h 965"/>
                    <a:gd name="T22" fmla="*/ 577 w 677"/>
                    <a:gd name="T23" fmla="*/ 99 h 965"/>
                    <a:gd name="T24" fmla="*/ 577 w 677"/>
                    <a:gd name="T25" fmla="*/ 99 h 965"/>
                    <a:gd name="T26" fmla="*/ 676 w 677"/>
                    <a:gd name="T27" fmla="*/ 339 h 965"/>
                    <a:gd name="T28" fmla="*/ 676 w 677"/>
                    <a:gd name="T29" fmla="*/ 652 h 965"/>
                    <a:gd name="T30" fmla="*/ 676 w 677"/>
                    <a:gd name="T31" fmla="*/ 964 h 9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677" h="965">
                      <a:moveTo>
                        <a:pt x="676" y="964"/>
                      </a:moveTo>
                      <a:lnTo>
                        <a:pt x="338" y="964"/>
                      </a:lnTo>
                      <a:lnTo>
                        <a:pt x="0" y="964"/>
                      </a:lnTo>
                      <a:lnTo>
                        <a:pt x="0" y="652"/>
                      </a:lnTo>
                      <a:lnTo>
                        <a:pt x="0" y="339"/>
                      </a:lnTo>
                      <a:lnTo>
                        <a:pt x="0" y="339"/>
                      </a:lnTo>
                      <a:cubicBezTo>
                        <a:pt x="0" y="245"/>
                        <a:pt x="38" y="161"/>
                        <a:pt x="99" y="99"/>
                      </a:cubicBezTo>
                      <a:lnTo>
                        <a:pt x="99" y="99"/>
                      </a:lnTo>
                      <a:cubicBezTo>
                        <a:pt x="160" y="38"/>
                        <a:pt x="245" y="0"/>
                        <a:pt x="338" y="0"/>
                      </a:cubicBezTo>
                      <a:lnTo>
                        <a:pt x="338" y="0"/>
                      </a:lnTo>
                      <a:lnTo>
                        <a:pt x="338" y="0"/>
                      </a:lnTo>
                      <a:cubicBezTo>
                        <a:pt x="431" y="0"/>
                        <a:pt x="516" y="38"/>
                        <a:pt x="577" y="99"/>
                      </a:cubicBezTo>
                      <a:lnTo>
                        <a:pt x="577" y="99"/>
                      </a:lnTo>
                      <a:cubicBezTo>
                        <a:pt x="638" y="161"/>
                        <a:pt x="676" y="245"/>
                        <a:pt x="676" y="339"/>
                      </a:cubicBezTo>
                      <a:lnTo>
                        <a:pt x="676" y="652"/>
                      </a:lnTo>
                      <a:lnTo>
                        <a:pt x="676" y="964"/>
                      </a:ln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4" name="Freeform 102">
                  <a:extLst>
                    <a:ext uri="{FF2B5EF4-FFF2-40B4-BE49-F238E27FC236}">
                      <a16:creationId xmlns:a16="http://schemas.microsoft.com/office/drawing/2014/main" id="{D2207BD3-357B-4813-A215-16B704A8F17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441603" y="10446362"/>
                  <a:ext cx="868240" cy="1225426"/>
                </a:xfrm>
                <a:custGeom>
                  <a:avLst/>
                  <a:gdLst>
                    <a:gd name="T0" fmla="*/ 20 w 697"/>
                    <a:gd name="T1" fmla="*/ 963 h 985"/>
                    <a:gd name="T2" fmla="*/ 676 w 697"/>
                    <a:gd name="T3" fmla="*/ 963 h 985"/>
                    <a:gd name="T4" fmla="*/ 676 w 697"/>
                    <a:gd name="T5" fmla="*/ 348 h 985"/>
                    <a:gd name="T6" fmla="*/ 676 w 697"/>
                    <a:gd name="T7" fmla="*/ 348 h 985"/>
                    <a:gd name="T8" fmla="*/ 579 w 697"/>
                    <a:gd name="T9" fmla="*/ 116 h 985"/>
                    <a:gd name="T10" fmla="*/ 579 w 697"/>
                    <a:gd name="T11" fmla="*/ 116 h 985"/>
                    <a:gd name="T12" fmla="*/ 348 w 697"/>
                    <a:gd name="T13" fmla="*/ 19 h 985"/>
                    <a:gd name="T14" fmla="*/ 348 w 697"/>
                    <a:gd name="T15" fmla="*/ 19 h 985"/>
                    <a:gd name="T16" fmla="*/ 116 w 697"/>
                    <a:gd name="T17" fmla="*/ 116 h 985"/>
                    <a:gd name="T18" fmla="*/ 116 w 697"/>
                    <a:gd name="T19" fmla="*/ 116 h 985"/>
                    <a:gd name="T20" fmla="*/ 20 w 697"/>
                    <a:gd name="T21" fmla="*/ 348 h 985"/>
                    <a:gd name="T22" fmla="*/ 20 w 697"/>
                    <a:gd name="T23" fmla="*/ 963 h 985"/>
                    <a:gd name="T24" fmla="*/ 696 w 697"/>
                    <a:gd name="T25" fmla="*/ 984 h 985"/>
                    <a:gd name="T26" fmla="*/ 0 w 697"/>
                    <a:gd name="T27" fmla="*/ 984 h 985"/>
                    <a:gd name="T28" fmla="*/ 0 w 697"/>
                    <a:gd name="T29" fmla="*/ 348 h 985"/>
                    <a:gd name="T30" fmla="*/ 0 w 697"/>
                    <a:gd name="T31" fmla="*/ 348 h 985"/>
                    <a:gd name="T32" fmla="*/ 102 w 697"/>
                    <a:gd name="T33" fmla="*/ 102 h 985"/>
                    <a:gd name="T34" fmla="*/ 102 w 697"/>
                    <a:gd name="T35" fmla="*/ 102 h 985"/>
                    <a:gd name="T36" fmla="*/ 348 w 697"/>
                    <a:gd name="T37" fmla="*/ 0 h 985"/>
                    <a:gd name="T38" fmla="*/ 348 w 697"/>
                    <a:gd name="T39" fmla="*/ 0 h 985"/>
                    <a:gd name="T40" fmla="*/ 594 w 697"/>
                    <a:gd name="T41" fmla="*/ 102 h 985"/>
                    <a:gd name="T42" fmla="*/ 594 w 697"/>
                    <a:gd name="T43" fmla="*/ 102 h 985"/>
                    <a:gd name="T44" fmla="*/ 696 w 697"/>
                    <a:gd name="T45" fmla="*/ 348 h 985"/>
                    <a:gd name="T46" fmla="*/ 696 w 697"/>
                    <a:gd name="T47" fmla="*/ 984 h 9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697" h="985">
                      <a:moveTo>
                        <a:pt x="20" y="963"/>
                      </a:moveTo>
                      <a:lnTo>
                        <a:pt x="676" y="963"/>
                      </a:lnTo>
                      <a:lnTo>
                        <a:pt x="676" y="348"/>
                      </a:lnTo>
                      <a:lnTo>
                        <a:pt x="676" y="348"/>
                      </a:lnTo>
                      <a:cubicBezTo>
                        <a:pt x="676" y="260"/>
                        <a:pt x="642" y="178"/>
                        <a:pt x="579" y="116"/>
                      </a:cubicBezTo>
                      <a:lnTo>
                        <a:pt x="579" y="116"/>
                      </a:lnTo>
                      <a:cubicBezTo>
                        <a:pt x="518" y="54"/>
                        <a:pt x="436" y="19"/>
                        <a:pt x="348" y="19"/>
                      </a:cubicBezTo>
                      <a:lnTo>
                        <a:pt x="348" y="19"/>
                      </a:lnTo>
                      <a:cubicBezTo>
                        <a:pt x="260" y="19"/>
                        <a:pt x="178" y="54"/>
                        <a:pt x="116" y="116"/>
                      </a:cubicBezTo>
                      <a:lnTo>
                        <a:pt x="116" y="116"/>
                      </a:lnTo>
                      <a:cubicBezTo>
                        <a:pt x="54" y="178"/>
                        <a:pt x="20" y="260"/>
                        <a:pt x="20" y="348"/>
                      </a:cubicBezTo>
                      <a:lnTo>
                        <a:pt x="20" y="963"/>
                      </a:lnTo>
                      <a:close/>
                      <a:moveTo>
                        <a:pt x="696" y="984"/>
                      </a:moveTo>
                      <a:lnTo>
                        <a:pt x="0" y="984"/>
                      </a:lnTo>
                      <a:lnTo>
                        <a:pt x="0" y="348"/>
                      </a:lnTo>
                      <a:lnTo>
                        <a:pt x="0" y="348"/>
                      </a:lnTo>
                      <a:cubicBezTo>
                        <a:pt x="0" y="255"/>
                        <a:pt x="37" y="167"/>
                        <a:pt x="102" y="102"/>
                      </a:cubicBezTo>
                      <a:lnTo>
                        <a:pt x="102" y="102"/>
                      </a:lnTo>
                      <a:cubicBezTo>
                        <a:pt x="168" y="36"/>
                        <a:pt x="255" y="0"/>
                        <a:pt x="348" y="0"/>
                      </a:cubicBezTo>
                      <a:lnTo>
                        <a:pt x="348" y="0"/>
                      </a:lnTo>
                      <a:cubicBezTo>
                        <a:pt x="441" y="0"/>
                        <a:pt x="528" y="36"/>
                        <a:pt x="594" y="102"/>
                      </a:cubicBezTo>
                      <a:lnTo>
                        <a:pt x="594" y="102"/>
                      </a:lnTo>
                      <a:cubicBezTo>
                        <a:pt x="660" y="167"/>
                        <a:pt x="696" y="255"/>
                        <a:pt x="696" y="348"/>
                      </a:cubicBezTo>
                      <a:lnTo>
                        <a:pt x="696" y="984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275" name="Grupo 274">
                <a:extLst>
                  <a:ext uri="{FF2B5EF4-FFF2-40B4-BE49-F238E27FC236}">
                    <a16:creationId xmlns:a16="http://schemas.microsoft.com/office/drawing/2014/main" id="{A284AA34-A89A-4D14-8118-96A15B3514C1}"/>
                  </a:ext>
                </a:extLst>
              </p:cNvPr>
              <p:cNvGrpSpPr/>
              <p:nvPr/>
            </p:nvGrpSpPr>
            <p:grpSpPr>
              <a:xfrm>
                <a:off x="8721359" y="10006747"/>
                <a:ext cx="2417885" cy="719868"/>
                <a:chOff x="8721359" y="10006747"/>
                <a:chExt cx="2417885" cy="719868"/>
              </a:xfrm>
            </p:grpSpPr>
            <p:sp>
              <p:nvSpPr>
                <p:cNvPr id="97" name="Freeform 95">
                  <a:extLst>
                    <a:ext uri="{FF2B5EF4-FFF2-40B4-BE49-F238E27FC236}">
                      <a16:creationId xmlns:a16="http://schemas.microsoft.com/office/drawing/2014/main" id="{37C8D310-A981-4028-91ED-CF73B235FD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32350" y="10017737"/>
                  <a:ext cx="2390407" cy="692394"/>
                </a:xfrm>
                <a:custGeom>
                  <a:avLst/>
                  <a:gdLst>
                    <a:gd name="T0" fmla="*/ 1861 w 1919"/>
                    <a:gd name="T1" fmla="*/ 556 h 557"/>
                    <a:gd name="T2" fmla="*/ 959 w 1919"/>
                    <a:gd name="T3" fmla="*/ 556 h 557"/>
                    <a:gd name="T4" fmla="*/ 57 w 1919"/>
                    <a:gd name="T5" fmla="*/ 556 h 557"/>
                    <a:gd name="T6" fmla="*/ 57 w 1919"/>
                    <a:gd name="T7" fmla="*/ 556 h 557"/>
                    <a:gd name="T8" fmla="*/ 16 w 1919"/>
                    <a:gd name="T9" fmla="*/ 540 h 557"/>
                    <a:gd name="T10" fmla="*/ 16 w 1919"/>
                    <a:gd name="T11" fmla="*/ 540 h 557"/>
                    <a:gd name="T12" fmla="*/ 0 w 1919"/>
                    <a:gd name="T13" fmla="*/ 500 h 557"/>
                    <a:gd name="T14" fmla="*/ 0 w 1919"/>
                    <a:gd name="T15" fmla="*/ 278 h 557"/>
                    <a:gd name="T16" fmla="*/ 0 w 1919"/>
                    <a:gd name="T17" fmla="*/ 57 h 557"/>
                    <a:gd name="T18" fmla="*/ 0 w 1919"/>
                    <a:gd name="T19" fmla="*/ 57 h 557"/>
                    <a:gd name="T20" fmla="*/ 16 w 1919"/>
                    <a:gd name="T21" fmla="*/ 16 h 557"/>
                    <a:gd name="T22" fmla="*/ 16 w 1919"/>
                    <a:gd name="T23" fmla="*/ 16 h 557"/>
                    <a:gd name="T24" fmla="*/ 57 w 1919"/>
                    <a:gd name="T25" fmla="*/ 0 h 557"/>
                    <a:gd name="T26" fmla="*/ 959 w 1919"/>
                    <a:gd name="T27" fmla="*/ 0 h 557"/>
                    <a:gd name="T28" fmla="*/ 1861 w 1919"/>
                    <a:gd name="T29" fmla="*/ 0 h 557"/>
                    <a:gd name="T30" fmla="*/ 1861 w 1919"/>
                    <a:gd name="T31" fmla="*/ 0 h 557"/>
                    <a:gd name="T32" fmla="*/ 1901 w 1919"/>
                    <a:gd name="T33" fmla="*/ 16 h 557"/>
                    <a:gd name="T34" fmla="*/ 1901 w 1919"/>
                    <a:gd name="T35" fmla="*/ 16 h 557"/>
                    <a:gd name="T36" fmla="*/ 1918 w 1919"/>
                    <a:gd name="T37" fmla="*/ 57 h 557"/>
                    <a:gd name="T38" fmla="*/ 1918 w 1919"/>
                    <a:gd name="T39" fmla="*/ 278 h 557"/>
                    <a:gd name="T40" fmla="*/ 1918 w 1919"/>
                    <a:gd name="T41" fmla="*/ 500 h 557"/>
                    <a:gd name="T42" fmla="*/ 1918 w 1919"/>
                    <a:gd name="T43" fmla="*/ 500 h 557"/>
                    <a:gd name="T44" fmla="*/ 1901 w 1919"/>
                    <a:gd name="T45" fmla="*/ 540 h 557"/>
                    <a:gd name="T46" fmla="*/ 1901 w 1919"/>
                    <a:gd name="T47" fmla="*/ 540 h 557"/>
                    <a:gd name="T48" fmla="*/ 1861 w 1919"/>
                    <a:gd name="T49" fmla="*/ 556 h 55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</a:cxnLst>
                  <a:rect l="0" t="0" r="r" b="b"/>
                  <a:pathLst>
                    <a:path w="1919" h="557">
                      <a:moveTo>
                        <a:pt x="1861" y="556"/>
                      </a:moveTo>
                      <a:lnTo>
                        <a:pt x="959" y="556"/>
                      </a:lnTo>
                      <a:lnTo>
                        <a:pt x="57" y="556"/>
                      </a:lnTo>
                      <a:lnTo>
                        <a:pt x="57" y="556"/>
                      </a:lnTo>
                      <a:cubicBezTo>
                        <a:pt x="41" y="556"/>
                        <a:pt x="27" y="550"/>
                        <a:pt x="16" y="540"/>
                      </a:cubicBezTo>
                      <a:lnTo>
                        <a:pt x="16" y="540"/>
                      </a:lnTo>
                      <a:cubicBezTo>
                        <a:pt x="6" y="530"/>
                        <a:pt x="0" y="515"/>
                        <a:pt x="0" y="500"/>
                      </a:cubicBezTo>
                      <a:lnTo>
                        <a:pt x="0" y="278"/>
                      </a:lnTo>
                      <a:lnTo>
                        <a:pt x="0" y="57"/>
                      </a:lnTo>
                      <a:lnTo>
                        <a:pt x="0" y="57"/>
                      </a:lnTo>
                      <a:cubicBezTo>
                        <a:pt x="0" y="41"/>
                        <a:pt x="6" y="26"/>
                        <a:pt x="16" y="16"/>
                      </a:cubicBezTo>
                      <a:lnTo>
                        <a:pt x="16" y="16"/>
                      </a:lnTo>
                      <a:cubicBezTo>
                        <a:pt x="27" y="6"/>
                        <a:pt x="41" y="0"/>
                        <a:pt x="57" y="0"/>
                      </a:cubicBezTo>
                      <a:lnTo>
                        <a:pt x="959" y="0"/>
                      </a:lnTo>
                      <a:lnTo>
                        <a:pt x="1861" y="0"/>
                      </a:lnTo>
                      <a:lnTo>
                        <a:pt x="1861" y="0"/>
                      </a:lnTo>
                      <a:cubicBezTo>
                        <a:pt x="1877" y="0"/>
                        <a:pt x="1891" y="6"/>
                        <a:pt x="1901" y="16"/>
                      </a:cubicBezTo>
                      <a:lnTo>
                        <a:pt x="1901" y="16"/>
                      </a:lnTo>
                      <a:cubicBezTo>
                        <a:pt x="1912" y="26"/>
                        <a:pt x="1918" y="41"/>
                        <a:pt x="1918" y="57"/>
                      </a:cubicBezTo>
                      <a:lnTo>
                        <a:pt x="1918" y="278"/>
                      </a:lnTo>
                      <a:lnTo>
                        <a:pt x="1918" y="500"/>
                      </a:lnTo>
                      <a:lnTo>
                        <a:pt x="1918" y="500"/>
                      </a:lnTo>
                      <a:cubicBezTo>
                        <a:pt x="1918" y="515"/>
                        <a:pt x="1912" y="530"/>
                        <a:pt x="1901" y="540"/>
                      </a:cubicBezTo>
                      <a:lnTo>
                        <a:pt x="1901" y="540"/>
                      </a:lnTo>
                      <a:cubicBezTo>
                        <a:pt x="1891" y="550"/>
                        <a:pt x="1877" y="556"/>
                        <a:pt x="1861" y="556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5" name="Freeform 103">
                  <a:extLst>
                    <a:ext uri="{FF2B5EF4-FFF2-40B4-BE49-F238E27FC236}">
                      <a16:creationId xmlns:a16="http://schemas.microsoft.com/office/drawing/2014/main" id="{D239F1E8-2EEF-48AB-B97E-0D55E7FFE82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8721359" y="10006747"/>
                  <a:ext cx="2417885" cy="719868"/>
                </a:xfrm>
                <a:custGeom>
                  <a:avLst/>
                  <a:gdLst>
                    <a:gd name="T0" fmla="*/ 67 w 1939"/>
                    <a:gd name="T1" fmla="*/ 20 h 577"/>
                    <a:gd name="T2" fmla="*/ 67 w 1939"/>
                    <a:gd name="T3" fmla="*/ 20 h 577"/>
                    <a:gd name="T4" fmla="*/ 34 w 1939"/>
                    <a:gd name="T5" fmla="*/ 33 h 577"/>
                    <a:gd name="T6" fmla="*/ 34 w 1939"/>
                    <a:gd name="T7" fmla="*/ 33 h 577"/>
                    <a:gd name="T8" fmla="*/ 20 w 1939"/>
                    <a:gd name="T9" fmla="*/ 67 h 577"/>
                    <a:gd name="T10" fmla="*/ 20 w 1939"/>
                    <a:gd name="T11" fmla="*/ 510 h 577"/>
                    <a:gd name="T12" fmla="*/ 20 w 1939"/>
                    <a:gd name="T13" fmla="*/ 510 h 577"/>
                    <a:gd name="T14" fmla="*/ 34 w 1939"/>
                    <a:gd name="T15" fmla="*/ 543 h 577"/>
                    <a:gd name="T16" fmla="*/ 34 w 1939"/>
                    <a:gd name="T17" fmla="*/ 543 h 577"/>
                    <a:gd name="T18" fmla="*/ 67 w 1939"/>
                    <a:gd name="T19" fmla="*/ 556 h 577"/>
                    <a:gd name="T20" fmla="*/ 1871 w 1939"/>
                    <a:gd name="T21" fmla="*/ 556 h 577"/>
                    <a:gd name="T22" fmla="*/ 1871 w 1939"/>
                    <a:gd name="T23" fmla="*/ 556 h 577"/>
                    <a:gd name="T24" fmla="*/ 1904 w 1939"/>
                    <a:gd name="T25" fmla="*/ 543 h 577"/>
                    <a:gd name="T26" fmla="*/ 1904 w 1939"/>
                    <a:gd name="T27" fmla="*/ 543 h 577"/>
                    <a:gd name="T28" fmla="*/ 1918 w 1939"/>
                    <a:gd name="T29" fmla="*/ 510 h 577"/>
                    <a:gd name="T30" fmla="*/ 1918 w 1939"/>
                    <a:gd name="T31" fmla="*/ 67 h 577"/>
                    <a:gd name="T32" fmla="*/ 1918 w 1939"/>
                    <a:gd name="T33" fmla="*/ 67 h 577"/>
                    <a:gd name="T34" fmla="*/ 1904 w 1939"/>
                    <a:gd name="T35" fmla="*/ 33 h 577"/>
                    <a:gd name="T36" fmla="*/ 1904 w 1939"/>
                    <a:gd name="T37" fmla="*/ 33 h 577"/>
                    <a:gd name="T38" fmla="*/ 1871 w 1939"/>
                    <a:gd name="T39" fmla="*/ 20 h 577"/>
                    <a:gd name="T40" fmla="*/ 67 w 1939"/>
                    <a:gd name="T41" fmla="*/ 20 h 577"/>
                    <a:gd name="T42" fmla="*/ 1871 w 1939"/>
                    <a:gd name="T43" fmla="*/ 576 h 577"/>
                    <a:gd name="T44" fmla="*/ 67 w 1939"/>
                    <a:gd name="T45" fmla="*/ 576 h 577"/>
                    <a:gd name="T46" fmla="*/ 67 w 1939"/>
                    <a:gd name="T47" fmla="*/ 576 h 577"/>
                    <a:gd name="T48" fmla="*/ 20 w 1939"/>
                    <a:gd name="T49" fmla="*/ 557 h 577"/>
                    <a:gd name="T50" fmla="*/ 20 w 1939"/>
                    <a:gd name="T51" fmla="*/ 557 h 577"/>
                    <a:gd name="T52" fmla="*/ 0 w 1939"/>
                    <a:gd name="T53" fmla="*/ 510 h 577"/>
                    <a:gd name="T54" fmla="*/ 0 w 1939"/>
                    <a:gd name="T55" fmla="*/ 67 h 577"/>
                    <a:gd name="T56" fmla="*/ 0 w 1939"/>
                    <a:gd name="T57" fmla="*/ 67 h 577"/>
                    <a:gd name="T58" fmla="*/ 20 w 1939"/>
                    <a:gd name="T59" fmla="*/ 19 h 577"/>
                    <a:gd name="T60" fmla="*/ 20 w 1939"/>
                    <a:gd name="T61" fmla="*/ 19 h 577"/>
                    <a:gd name="T62" fmla="*/ 67 w 1939"/>
                    <a:gd name="T63" fmla="*/ 0 h 577"/>
                    <a:gd name="T64" fmla="*/ 1871 w 1939"/>
                    <a:gd name="T65" fmla="*/ 0 h 577"/>
                    <a:gd name="T66" fmla="*/ 1871 w 1939"/>
                    <a:gd name="T67" fmla="*/ 0 h 577"/>
                    <a:gd name="T68" fmla="*/ 1918 w 1939"/>
                    <a:gd name="T69" fmla="*/ 19 h 577"/>
                    <a:gd name="T70" fmla="*/ 1918 w 1939"/>
                    <a:gd name="T71" fmla="*/ 19 h 577"/>
                    <a:gd name="T72" fmla="*/ 1938 w 1939"/>
                    <a:gd name="T73" fmla="*/ 67 h 577"/>
                    <a:gd name="T74" fmla="*/ 1938 w 1939"/>
                    <a:gd name="T75" fmla="*/ 510 h 577"/>
                    <a:gd name="T76" fmla="*/ 1938 w 1939"/>
                    <a:gd name="T77" fmla="*/ 510 h 577"/>
                    <a:gd name="T78" fmla="*/ 1918 w 1939"/>
                    <a:gd name="T79" fmla="*/ 557 h 577"/>
                    <a:gd name="T80" fmla="*/ 1918 w 1939"/>
                    <a:gd name="T81" fmla="*/ 557 h 577"/>
                    <a:gd name="T82" fmla="*/ 1871 w 1939"/>
                    <a:gd name="T83" fmla="*/ 576 h 5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939" h="577">
                      <a:moveTo>
                        <a:pt x="67" y="20"/>
                      </a:moveTo>
                      <a:lnTo>
                        <a:pt x="67" y="20"/>
                      </a:lnTo>
                      <a:cubicBezTo>
                        <a:pt x="54" y="20"/>
                        <a:pt x="42" y="25"/>
                        <a:pt x="34" y="33"/>
                      </a:cubicBezTo>
                      <a:lnTo>
                        <a:pt x="34" y="33"/>
                      </a:lnTo>
                      <a:cubicBezTo>
                        <a:pt x="25" y="42"/>
                        <a:pt x="20" y="54"/>
                        <a:pt x="20" y="67"/>
                      </a:cubicBezTo>
                      <a:lnTo>
                        <a:pt x="20" y="510"/>
                      </a:lnTo>
                      <a:lnTo>
                        <a:pt x="20" y="510"/>
                      </a:lnTo>
                      <a:cubicBezTo>
                        <a:pt x="20" y="522"/>
                        <a:pt x="25" y="534"/>
                        <a:pt x="34" y="543"/>
                      </a:cubicBezTo>
                      <a:lnTo>
                        <a:pt x="34" y="543"/>
                      </a:lnTo>
                      <a:cubicBezTo>
                        <a:pt x="42" y="551"/>
                        <a:pt x="54" y="556"/>
                        <a:pt x="67" y="556"/>
                      </a:cubicBezTo>
                      <a:lnTo>
                        <a:pt x="1871" y="556"/>
                      </a:lnTo>
                      <a:lnTo>
                        <a:pt x="1871" y="556"/>
                      </a:lnTo>
                      <a:cubicBezTo>
                        <a:pt x="1884" y="556"/>
                        <a:pt x="1895" y="551"/>
                        <a:pt x="1904" y="543"/>
                      </a:cubicBezTo>
                      <a:lnTo>
                        <a:pt x="1904" y="543"/>
                      </a:lnTo>
                      <a:cubicBezTo>
                        <a:pt x="1913" y="534"/>
                        <a:pt x="1918" y="522"/>
                        <a:pt x="1918" y="510"/>
                      </a:cubicBezTo>
                      <a:lnTo>
                        <a:pt x="1918" y="67"/>
                      </a:lnTo>
                      <a:lnTo>
                        <a:pt x="1918" y="67"/>
                      </a:lnTo>
                      <a:cubicBezTo>
                        <a:pt x="1918" y="54"/>
                        <a:pt x="1913" y="42"/>
                        <a:pt x="1904" y="33"/>
                      </a:cubicBezTo>
                      <a:lnTo>
                        <a:pt x="1904" y="33"/>
                      </a:lnTo>
                      <a:cubicBezTo>
                        <a:pt x="1895" y="25"/>
                        <a:pt x="1884" y="20"/>
                        <a:pt x="1871" y="20"/>
                      </a:cubicBezTo>
                      <a:lnTo>
                        <a:pt x="67" y="20"/>
                      </a:lnTo>
                      <a:close/>
                      <a:moveTo>
                        <a:pt x="1871" y="576"/>
                      </a:moveTo>
                      <a:lnTo>
                        <a:pt x="67" y="576"/>
                      </a:lnTo>
                      <a:lnTo>
                        <a:pt x="67" y="576"/>
                      </a:lnTo>
                      <a:cubicBezTo>
                        <a:pt x="49" y="576"/>
                        <a:pt x="32" y="569"/>
                        <a:pt x="20" y="557"/>
                      </a:cubicBezTo>
                      <a:lnTo>
                        <a:pt x="20" y="557"/>
                      </a:lnTo>
                      <a:cubicBezTo>
                        <a:pt x="7" y="544"/>
                        <a:pt x="0" y="528"/>
                        <a:pt x="0" y="510"/>
                      </a:cubicBezTo>
                      <a:lnTo>
                        <a:pt x="0" y="67"/>
                      </a:lnTo>
                      <a:lnTo>
                        <a:pt x="0" y="67"/>
                      </a:lnTo>
                      <a:cubicBezTo>
                        <a:pt x="0" y="49"/>
                        <a:pt x="7" y="32"/>
                        <a:pt x="20" y="19"/>
                      </a:cubicBezTo>
                      <a:lnTo>
                        <a:pt x="20" y="19"/>
                      </a:lnTo>
                      <a:cubicBezTo>
                        <a:pt x="32" y="6"/>
                        <a:pt x="49" y="0"/>
                        <a:pt x="67" y="0"/>
                      </a:cubicBezTo>
                      <a:lnTo>
                        <a:pt x="1871" y="0"/>
                      </a:lnTo>
                      <a:lnTo>
                        <a:pt x="1871" y="0"/>
                      </a:lnTo>
                      <a:cubicBezTo>
                        <a:pt x="1889" y="0"/>
                        <a:pt x="1906" y="6"/>
                        <a:pt x="1918" y="19"/>
                      </a:cubicBezTo>
                      <a:lnTo>
                        <a:pt x="1918" y="19"/>
                      </a:lnTo>
                      <a:cubicBezTo>
                        <a:pt x="1931" y="32"/>
                        <a:pt x="1938" y="49"/>
                        <a:pt x="1938" y="67"/>
                      </a:cubicBezTo>
                      <a:lnTo>
                        <a:pt x="1938" y="510"/>
                      </a:lnTo>
                      <a:lnTo>
                        <a:pt x="1938" y="510"/>
                      </a:lnTo>
                      <a:cubicBezTo>
                        <a:pt x="1938" y="528"/>
                        <a:pt x="1931" y="544"/>
                        <a:pt x="1918" y="557"/>
                      </a:cubicBezTo>
                      <a:lnTo>
                        <a:pt x="1918" y="557"/>
                      </a:lnTo>
                      <a:cubicBezTo>
                        <a:pt x="1906" y="569"/>
                        <a:pt x="1889" y="576"/>
                        <a:pt x="1871" y="57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272" name="Grupo 271">
              <a:extLst>
                <a:ext uri="{FF2B5EF4-FFF2-40B4-BE49-F238E27FC236}">
                  <a16:creationId xmlns:a16="http://schemas.microsoft.com/office/drawing/2014/main" id="{6F700665-3B51-4347-B323-5E4812900675}"/>
                </a:ext>
              </a:extLst>
            </p:cNvPr>
            <p:cNvGrpSpPr/>
            <p:nvPr/>
          </p:nvGrpSpPr>
          <p:grpSpPr>
            <a:xfrm>
              <a:off x="14260514" y="10308981"/>
              <a:ext cx="2253029" cy="1851881"/>
              <a:chOff x="14260514" y="10308981"/>
              <a:chExt cx="2253029" cy="1851881"/>
            </a:xfrm>
          </p:grpSpPr>
          <p:sp>
            <p:nvSpPr>
              <p:cNvPr id="106" name="Freeform 104">
                <a:extLst>
                  <a:ext uri="{FF2B5EF4-FFF2-40B4-BE49-F238E27FC236}">
                    <a16:creationId xmlns:a16="http://schemas.microsoft.com/office/drawing/2014/main" id="{67754849-C891-4A6C-AA76-4BC1EB7F9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2459" y="11897093"/>
                <a:ext cx="1132010" cy="93417"/>
              </a:xfrm>
              <a:custGeom>
                <a:avLst/>
                <a:gdLst>
                  <a:gd name="T0" fmla="*/ 908 w 909"/>
                  <a:gd name="T1" fmla="*/ 75 h 76"/>
                  <a:gd name="T2" fmla="*/ 0 w 909"/>
                  <a:gd name="T3" fmla="*/ 75 h 76"/>
                  <a:gd name="T4" fmla="*/ 0 w 909"/>
                  <a:gd name="T5" fmla="*/ 75 h 76"/>
                  <a:gd name="T6" fmla="*/ 25 w 909"/>
                  <a:gd name="T7" fmla="*/ 0 h 76"/>
                  <a:gd name="T8" fmla="*/ 906 w 909"/>
                  <a:gd name="T9" fmla="*/ 0 h 76"/>
                  <a:gd name="T10" fmla="*/ 906 w 909"/>
                  <a:gd name="T11" fmla="*/ 0 h 76"/>
                  <a:gd name="T12" fmla="*/ 903 w 909"/>
                  <a:gd name="T13" fmla="*/ 33 h 76"/>
                  <a:gd name="T14" fmla="*/ 903 w 909"/>
                  <a:gd name="T15" fmla="*/ 33 h 76"/>
                  <a:gd name="T16" fmla="*/ 908 w 909"/>
                  <a:gd name="T17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9" h="76">
                    <a:moveTo>
                      <a:pt x="908" y="75"/>
                    </a:moveTo>
                    <a:lnTo>
                      <a:pt x="0" y="75"/>
                    </a:lnTo>
                    <a:lnTo>
                      <a:pt x="0" y="75"/>
                    </a:lnTo>
                    <a:cubicBezTo>
                      <a:pt x="13" y="52"/>
                      <a:pt x="21" y="27"/>
                      <a:pt x="25" y="0"/>
                    </a:cubicBezTo>
                    <a:lnTo>
                      <a:pt x="906" y="0"/>
                    </a:lnTo>
                    <a:lnTo>
                      <a:pt x="906" y="0"/>
                    </a:lnTo>
                    <a:cubicBezTo>
                      <a:pt x="904" y="11"/>
                      <a:pt x="903" y="22"/>
                      <a:pt x="903" y="33"/>
                    </a:cubicBezTo>
                    <a:lnTo>
                      <a:pt x="903" y="33"/>
                    </a:lnTo>
                    <a:cubicBezTo>
                      <a:pt x="903" y="47"/>
                      <a:pt x="905" y="61"/>
                      <a:pt x="908" y="7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05">
                <a:extLst>
                  <a:ext uri="{FF2B5EF4-FFF2-40B4-BE49-F238E27FC236}">
                    <a16:creationId xmlns:a16="http://schemas.microsoft.com/office/drawing/2014/main" id="{9ECD1627-235F-44A5-A7A9-6134E8CA8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5430" y="11776199"/>
                <a:ext cx="1099039" cy="120894"/>
              </a:xfrm>
              <a:custGeom>
                <a:avLst/>
                <a:gdLst>
                  <a:gd name="T0" fmla="*/ 881 w 882"/>
                  <a:gd name="T1" fmla="*/ 97 h 98"/>
                  <a:gd name="T2" fmla="*/ 881 w 882"/>
                  <a:gd name="T3" fmla="*/ 97 h 98"/>
                  <a:gd name="T4" fmla="*/ 0 w 882"/>
                  <a:gd name="T5" fmla="*/ 97 h 98"/>
                  <a:gd name="T6" fmla="*/ 0 w 882"/>
                  <a:gd name="T7" fmla="*/ 97 h 98"/>
                  <a:gd name="T8" fmla="*/ 3 w 882"/>
                  <a:gd name="T9" fmla="*/ 62 h 98"/>
                  <a:gd name="T10" fmla="*/ 3 w 882"/>
                  <a:gd name="T11" fmla="*/ 62 h 98"/>
                  <a:gd name="T12" fmla="*/ 0 w 882"/>
                  <a:gd name="T13" fmla="*/ 25 h 98"/>
                  <a:gd name="T14" fmla="*/ 22 w 882"/>
                  <a:gd name="T15" fmla="*/ 25 h 98"/>
                  <a:gd name="T16" fmla="*/ 22 w 882"/>
                  <a:gd name="T17" fmla="*/ 25 h 98"/>
                  <a:gd name="T18" fmla="*/ 58 w 882"/>
                  <a:gd name="T19" fmla="*/ 0 h 98"/>
                  <a:gd name="T20" fmla="*/ 843 w 882"/>
                  <a:gd name="T21" fmla="*/ 0 h 98"/>
                  <a:gd name="T22" fmla="*/ 843 w 882"/>
                  <a:gd name="T23" fmla="*/ 0 h 98"/>
                  <a:gd name="T24" fmla="*/ 830 w 882"/>
                  <a:gd name="T25" fmla="*/ 35 h 98"/>
                  <a:gd name="T26" fmla="*/ 830 w 882"/>
                  <a:gd name="T27" fmla="*/ 35 h 98"/>
                  <a:gd name="T28" fmla="*/ 876 w 882"/>
                  <a:gd name="T29" fmla="*/ 97 h 98"/>
                  <a:gd name="T30" fmla="*/ 881 w 882"/>
                  <a:gd name="T31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82" h="98">
                    <a:moveTo>
                      <a:pt x="881" y="97"/>
                    </a:moveTo>
                    <a:lnTo>
                      <a:pt x="881" y="97"/>
                    </a:lnTo>
                    <a:lnTo>
                      <a:pt x="0" y="97"/>
                    </a:lnTo>
                    <a:lnTo>
                      <a:pt x="0" y="97"/>
                    </a:lnTo>
                    <a:cubicBezTo>
                      <a:pt x="2" y="86"/>
                      <a:pt x="3" y="74"/>
                      <a:pt x="3" y="62"/>
                    </a:cubicBezTo>
                    <a:lnTo>
                      <a:pt x="3" y="62"/>
                    </a:lnTo>
                    <a:cubicBezTo>
                      <a:pt x="3" y="50"/>
                      <a:pt x="2" y="37"/>
                      <a:pt x="0" y="25"/>
                    </a:cubicBezTo>
                    <a:lnTo>
                      <a:pt x="22" y="25"/>
                    </a:lnTo>
                    <a:lnTo>
                      <a:pt x="22" y="25"/>
                    </a:lnTo>
                    <a:cubicBezTo>
                      <a:pt x="38" y="25"/>
                      <a:pt x="53" y="15"/>
                      <a:pt x="58" y="0"/>
                    </a:cubicBezTo>
                    <a:lnTo>
                      <a:pt x="843" y="0"/>
                    </a:lnTo>
                    <a:lnTo>
                      <a:pt x="843" y="0"/>
                    </a:lnTo>
                    <a:cubicBezTo>
                      <a:pt x="838" y="11"/>
                      <a:pt x="833" y="23"/>
                      <a:pt x="830" y="35"/>
                    </a:cubicBezTo>
                    <a:lnTo>
                      <a:pt x="830" y="35"/>
                    </a:lnTo>
                    <a:cubicBezTo>
                      <a:pt x="821" y="66"/>
                      <a:pt x="843" y="97"/>
                      <a:pt x="876" y="97"/>
                    </a:cubicBezTo>
                    <a:lnTo>
                      <a:pt x="881" y="9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06">
                <a:extLst>
                  <a:ext uri="{FF2B5EF4-FFF2-40B4-BE49-F238E27FC236}">
                    <a16:creationId xmlns:a16="http://schemas.microsoft.com/office/drawing/2014/main" id="{66BF4EBA-39D8-451A-8AEB-674A85EE0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4440" y="11770702"/>
                <a:ext cx="1121019" cy="142875"/>
              </a:xfrm>
              <a:custGeom>
                <a:avLst/>
                <a:gdLst>
                  <a:gd name="T0" fmla="*/ 17 w 898"/>
                  <a:gd name="T1" fmla="*/ 97 h 113"/>
                  <a:gd name="T2" fmla="*/ 847 w 898"/>
                  <a:gd name="T3" fmla="*/ 97 h 113"/>
                  <a:gd name="T4" fmla="*/ 847 w 898"/>
                  <a:gd name="T5" fmla="*/ 97 h 113"/>
                  <a:gd name="T6" fmla="*/ 841 w 898"/>
                  <a:gd name="T7" fmla="*/ 90 h 113"/>
                  <a:gd name="T8" fmla="*/ 841 w 898"/>
                  <a:gd name="T9" fmla="*/ 90 h 113"/>
                  <a:gd name="T10" fmla="*/ 831 w 898"/>
                  <a:gd name="T11" fmla="*/ 40 h 113"/>
                  <a:gd name="T12" fmla="*/ 831 w 898"/>
                  <a:gd name="T13" fmla="*/ 40 h 113"/>
                  <a:gd name="T14" fmla="*/ 841 w 898"/>
                  <a:gd name="T15" fmla="*/ 15 h 113"/>
                  <a:gd name="T16" fmla="*/ 72 w 898"/>
                  <a:gd name="T17" fmla="*/ 15 h 113"/>
                  <a:gd name="T18" fmla="*/ 72 w 898"/>
                  <a:gd name="T19" fmla="*/ 15 h 113"/>
                  <a:gd name="T20" fmla="*/ 31 w 898"/>
                  <a:gd name="T21" fmla="*/ 40 h 113"/>
                  <a:gd name="T22" fmla="*/ 17 w 898"/>
                  <a:gd name="T23" fmla="*/ 40 h 113"/>
                  <a:gd name="T24" fmla="*/ 17 w 898"/>
                  <a:gd name="T25" fmla="*/ 40 h 113"/>
                  <a:gd name="T26" fmla="*/ 19 w 898"/>
                  <a:gd name="T27" fmla="*/ 69 h 113"/>
                  <a:gd name="T28" fmla="*/ 19 w 898"/>
                  <a:gd name="T29" fmla="*/ 69 h 113"/>
                  <a:gd name="T30" fmla="*/ 17 w 898"/>
                  <a:gd name="T31" fmla="*/ 97 h 113"/>
                  <a:gd name="T32" fmla="*/ 897 w 898"/>
                  <a:gd name="T33" fmla="*/ 112 h 113"/>
                  <a:gd name="T34" fmla="*/ 0 w 898"/>
                  <a:gd name="T35" fmla="*/ 112 h 113"/>
                  <a:gd name="T36" fmla="*/ 1 w 898"/>
                  <a:gd name="T37" fmla="*/ 103 h 113"/>
                  <a:gd name="T38" fmla="*/ 1 w 898"/>
                  <a:gd name="T39" fmla="*/ 103 h 113"/>
                  <a:gd name="T40" fmla="*/ 4 w 898"/>
                  <a:gd name="T41" fmla="*/ 69 h 113"/>
                  <a:gd name="T42" fmla="*/ 4 w 898"/>
                  <a:gd name="T43" fmla="*/ 69 h 113"/>
                  <a:gd name="T44" fmla="*/ 1 w 898"/>
                  <a:gd name="T45" fmla="*/ 33 h 113"/>
                  <a:gd name="T46" fmla="*/ 0 w 898"/>
                  <a:gd name="T47" fmla="*/ 25 h 113"/>
                  <a:gd name="T48" fmla="*/ 31 w 898"/>
                  <a:gd name="T49" fmla="*/ 25 h 113"/>
                  <a:gd name="T50" fmla="*/ 31 w 898"/>
                  <a:gd name="T51" fmla="*/ 25 h 113"/>
                  <a:gd name="T52" fmla="*/ 60 w 898"/>
                  <a:gd name="T53" fmla="*/ 5 h 113"/>
                  <a:gd name="T54" fmla="*/ 62 w 898"/>
                  <a:gd name="T55" fmla="*/ 0 h 113"/>
                  <a:gd name="T56" fmla="*/ 864 w 898"/>
                  <a:gd name="T57" fmla="*/ 0 h 113"/>
                  <a:gd name="T58" fmla="*/ 859 w 898"/>
                  <a:gd name="T59" fmla="*/ 10 h 113"/>
                  <a:gd name="T60" fmla="*/ 859 w 898"/>
                  <a:gd name="T61" fmla="*/ 10 h 113"/>
                  <a:gd name="T62" fmla="*/ 845 w 898"/>
                  <a:gd name="T63" fmla="*/ 44 h 113"/>
                  <a:gd name="T64" fmla="*/ 845 w 898"/>
                  <a:gd name="T65" fmla="*/ 44 h 113"/>
                  <a:gd name="T66" fmla="*/ 852 w 898"/>
                  <a:gd name="T67" fmla="*/ 80 h 113"/>
                  <a:gd name="T68" fmla="*/ 852 w 898"/>
                  <a:gd name="T69" fmla="*/ 80 h 113"/>
                  <a:gd name="T70" fmla="*/ 885 w 898"/>
                  <a:gd name="T71" fmla="*/ 97 h 113"/>
                  <a:gd name="T72" fmla="*/ 897 w 898"/>
                  <a:gd name="T73" fmla="*/ 97 h 113"/>
                  <a:gd name="T74" fmla="*/ 897 w 898"/>
                  <a:gd name="T75" fmla="*/ 112 h 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98" h="113">
                    <a:moveTo>
                      <a:pt x="17" y="97"/>
                    </a:moveTo>
                    <a:lnTo>
                      <a:pt x="847" y="97"/>
                    </a:lnTo>
                    <a:lnTo>
                      <a:pt x="847" y="97"/>
                    </a:lnTo>
                    <a:cubicBezTo>
                      <a:pt x="845" y="95"/>
                      <a:pt x="843" y="92"/>
                      <a:pt x="841" y="90"/>
                    </a:cubicBezTo>
                    <a:lnTo>
                      <a:pt x="841" y="90"/>
                    </a:lnTo>
                    <a:cubicBezTo>
                      <a:pt x="830" y="75"/>
                      <a:pt x="827" y="57"/>
                      <a:pt x="831" y="40"/>
                    </a:cubicBezTo>
                    <a:lnTo>
                      <a:pt x="831" y="40"/>
                    </a:lnTo>
                    <a:cubicBezTo>
                      <a:pt x="834" y="32"/>
                      <a:pt x="837" y="23"/>
                      <a:pt x="841" y="15"/>
                    </a:cubicBezTo>
                    <a:lnTo>
                      <a:pt x="72" y="15"/>
                    </a:lnTo>
                    <a:lnTo>
                      <a:pt x="72" y="15"/>
                    </a:lnTo>
                    <a:cubicBezTo>
                      <a:pt x="64" y="30"/>
                      <a:pt x="48" y="40"/>
                      <a:pt x="31" y="40"/>
                    </a:cubicBezTo>
                    <a:lnTo>
                      <a:pt x="17" y="40"/>
                    </a:lnTo>
                    <a:lnTo>
                      <a:pt x="17" y="40"/>
                    </a:lnTo>
                    <a:cubicBezTo>
                      <a:pt x="19" y="49"/>
                      <a:pt x="19" y="59"/>
                      <a:pt x="19" y="69"/>
                    </a:cubicBezTo>
                    <a:lnTo>
                      <a:pt x="19" y="69"/>
                    </a:lnTo>
                    <a:cubicBezTo>
                      <a:pt x="19" y="78"/>
                      <a:pt x="19" y="88"/>
                      <a:pt x="17" y="97"/>
                    </a:cubicBezTo>
                    <a:close/>
                    <a:moveTo>
                      <a:pt x="897" y="112"/>
                    </a:moveTo>
                    <a:lnTo>
                      <a:pt x="0" y="112"/>
                    </a:lnTo>
                    <a:lnTo>
                      <a:pt x="1" y="103"/>
                    </a:lnTo>
                    <a:lnTo>
                      <a:pt x="1" y="103"/>
                    </a:lnTo>
                    <a:cubicBezTo>
                      <a:pt x="3" y="92"/>
                      <a:pt x="4" y="80"/>
                      <a:pt x="4" y="69"/>
                    </a:cubicBezTo>
                    <a:lnTo>
                      <a:pt x="4" y="69"/>
                    </a:lnTo>
                    <a:cubicBezTo>
                      <a:pt x="4" y="57"/>
                      <a:pt x="3" y="45"/>
                      <a:pt x="1" y="33"/>
                    </a:cubicBezTo>
                    <a:lnTo>
                      <a:pt x="0" y="25"/>
                    </a:lnTo>
                    <a:lnTo>
                      <a:pt x="31" y="25"/>
                    </a:lnTo>
                    <a:lnTo>
                      <a:pt x="31" y="25"/>
                    </a:lnTo>
                    <a:cubicBezTo>
                      <a:pt x="44" y="25"/>
                      <a:pt x="55" y="17"/>
                      <a:pt x="60" y="5"/>
                    </a:cubicBezTo>
                    <a:lnTo>
                      <a:pt x="62" y="0"/>
                    </a:lnTo>
                    <a:lnTo>
                      <a:pt x="864" y="0"/>
                    </a:lnTo>
                    <a:lnTo>
                      <a:pt x="859" y="10"/>
                    </a:lnTo>
                    <a:lnTo>
                      <a:pt x="859" y="10"/>
                    </a:lnTo>
                    <a:cubicBezTo>
                      <a:pt x="854" y="21"/>
                      <a:pt x="849" y="33"/>
                      <a:pt x="845" y="44"/>
                    </a:cubicBezTo>
                    <a:lnTo>
                      <a:pt x="845" y="44"/>
                    </a:lnTo>
                    <a:cubicBezTo>
                      <a:pt x="843" y="57"/>
                      <a:pt x="844" y="70"/>
                      <a:pt x="852" y="80"/>
                    </a:cubicBezTo>
                    <a:lnTo>
                      <a:pt x="852" y="80"/>
                    </a:lnTo>
                    <a:cubicBezTo>
                      <a:pt x="860" y="91"/>
                      <a:pt x="872" y="97"/>
                      <a:pt x="885" y="97"/>
                    </a:cubicBezTo>
                    <a:lnTo>
                      <a:pt x="897" y="97"/>
                    </a:lnTo>
                    <a:lnTo>
                      <a:pt x="897" y="11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07">
                <a:extLst>
                  <a:ext uri="{FF2B5EF4-FFF2-40B4-BE49-F238E27FC236}">
                    <a16:creationId xmlns:a16="http://schemas.microsoft.com/office/drawing/2014/main" id="{699A3F43-9E0C-4196-A2FC-0F9139C11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2940" y="11561885"/>
                <a:ext cx="587987" cy="587987"/>
              </a:xfrm>
              <a:custGeom>
                <a:avLst/>
                <a:gdLst>
                  <a:gd name="T0" fmla="*/ 471 w 472"/>
                  <a:gd name="T1" fmla="*/ 236 h 472"/>
                  <a:gd name="T2" fmla="*/ 471 w 472"/>
                  <a:gd name="T3" fmla="*/ 236 h 472"/>
                  <a:gd name="T4" fmla="*/ 468 w 472"/>
                  <a:gd name="T5" fmla="*/ 271 h 472"/>
                  <a:gd name="T6" fmla="*/ 468 w 472"/>
                  <a:gd name="T7" fmla="*/ 271 h 472"/>
                  <a:gd name="T8" fmla="*/ 443 w 472"/>
                  <a:gd name="T9" fmla="*/ 346 h 472"/>
                  <a:gd name="T10" fmla="*/ 443 w 472"/>
                  <a:gd name="T11" fmla="*/ 346 h 472"/>
                  <a:gd name="T12" fmla="*/ 235 w 472"/>
                  <a:gd name="T13" fmla="*/ 471 h 472"/>
                  <a:gd name="T14" fmla="*/ 235 w 472"/>
                  <a:gd name="T15" fmla="*/ 471 h 472"/>
                  <a:gd name="T16" fmla="*/ 0 w 472"/>
                  <a:gd name="T17" fmla="*/ 236 h 472"/>
                  <a:gd name="T18" fmla="*/ 0 w 472"/>
                  <a:gd name="T19" fmla="*/ 236 h 472"/>
                  <a:gd name="T20" fmla="*/ 2 w 472"/>
                  <a:gd name="T21" fmla="*/ 199 h 472"/>
                  <a:gd name="T22" fmla="*/ 2 w 472"/>
                  <a:gd name="T23" fmla="*/ 199 h 472"/>
                  <a:gd name="T24" fmla="*/ 235 w 472"/>
                  <a:gd name="T25" fmla="*/ 0 h 472"/>
                  <a:gd name="T26" fmla="*/ 235 w 472"/>
                  <a:gd name="T27" fmla="*/ 0 h 472"/>
                  <a:gd name="T28" fmla="*/ 462 w 472"/>
                  <a:gd name="T29" fmla="*/ 174 h 472"/>
                  <a:gd name="T30" fmla="*/ 462 w 472"/>
                  <a:gd name="T31" fmla="*/ 174 h 472"/>
                  <a:gd name="T32" fmla="*/ 468 w 472"/>
                  <a:gd name="T33" fmla="*/ 199 h 472"/>
                  <a:gd name="T34" fmla="*/ 468 w 472"/>
                  <a:gd name="T35" fmla="*/ 199 h 472"/>
                  <a:gd name="T36" fmla="*/ 471 w 472"/>
                  <a:gd name="T37" fmla="*/ 236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72" h="472">
                    <a:moveTo>
                      <a:pt x="471" y="236"/>
                    </a:moveTo>
                    <a:lnTo>
                      <a:pt x="471" y="236"/>
                    </a:lnTo>
                    <a:cubicBezTo>
                      <a:pt x="471" y="248"/>
                      <a:pt x="470" y="260"/>
                      <a:pt x="468" y="271"/>
                    </a:cubicBezTo>
                    <a:lnTo>
                      <a:pt x="468" y="271"/>
                    </a:lnTo>
                    <a:cubicBezTo>
                      <a:pt x="464" y="298"/>
                      <a:pt x="456" y="323"/>
                      <a:pt x="443" y="346"/>
                    </a:cubicBezTo>
                    <a:lnTo>
                      <a:pt x="443" y="346"/>
                    </a:lnTo>
                    <a:cubicBezTo>
                      <a:pt x="404" y="420"/>
                      <a:pt x="325" y="471"/>
                      <a:pt x="235" y="471"/>
                    </a:cubicBezTo>
                    <a:lnTo>
                      <a:pt x="235" y="471"/>
                    </a:lnTo>
                    <a:cubicBezTo>
                      <a:pt x="105" y="471"/>
                      <a:pt x="0" y="366"/>
                      <a:pt x="0" y="236"/>
                    </a:cubicBezTo>
                    <a:lnTo>
                      <a:pt x="0" y="236"/>
                    </a:lnTo>
                    <a:cubicBezTo>
                      <a:pt x="0" y="224"/>
                      <a:pt x="1" y="211"/>
                      <a:pt x="2" y="199"/>
                    </a:cubicBezTo>
                    <a:lnTo>
                      <a:pt x="2" y="199"/>
                    </a:lnTo>
                    <a:cubicBezTo>
                      <a:pt x="20" y="87"/>
                      <a:pt x="118" y="0"/>
                      <a:pt x="235" y="0"/>
                    </a:cubicBezTo>
                    <a:lnTo>
                      <a:pt x="235" y="0"/>
                    </a:lnTo>
                    <a:cubicBezTo>
                      <a:pt x="344" y="0"/>
                      <a:pt x="435" y="74"/>
                      <a:pt x="462" y="174"/>
                    </a:cubicBezTo>
                    <a:lnTo>
                      <a:pt x="462" y="174"/>
                    </a:lnTo>
                    <a:cubicBezTo>
                      <a:pt x="465" y="183"/>
                      <a:pt x="467" y="190"/>
                      <a:pt x="468" y="199"/>
                    </a:cubicBezTo>
                    <a:lnTo>
                      <a:pt x="468" y="199"/>
                    </a:lnTo>
                    <a:cubicBezTo>
                      <a:pt x="470" y="211"/>
                      <a:pt x="471" y="224"/>
                      <a:pt x="471" y="2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08">
                <a:extLst>
                  <a:ext uri="{FF2B5EF4-FFF2-40B4-BE49-F238E27FC236}">
                    <a16:creationId xmlns:a16="http://schemas.microsoft.com/office/drawing/2014/main" id="{0299E16D-D1CA-4E65-A554-4943F72140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1949" y="11550894"/>
                <a:ext cx="604471" cy="604471"/>
              </a:xfrm>
              <a:custGeom>
                <a:avLst/>
                <a:gdLst>
                  <a:gd name="T0" fmla="*/ 242 w 486"/>
                  <a:gd name="T1" fmla="*/ 15 h 487"/>
                  <a:gd name="T2" fmla="*/ 242 w 486"/>
                  <a:gd name="T3" fmla="*/ 15 h 487"/>
                  <a:gd name="T4" fmla="*/ 17 w 486"/>
                  <a:gd name="T5" fmla="*/ 207 h 487"/>
                  <a:gd name="T6" fmla="*/ 17 w 486"/>
                  <a:gd name="T7" fmla="*/ 207 h 487"/>
                  <a:gd name="T8" fmla="*/ 14 w 486"/>
                  <a:gd name="T9" fmla="*/ 243 h 487"/>
                  <a:gd name="T10" fmla="*/ 14 w 486"/>
                  <a:gd name="T11" fmla="*/ 243 h 487"/>
                  <a:gd name="T12" fmla="*/ 242 w 486"/>
                  <a:gd name="T13" fmla="*/ 471 h 487"/>
                  <a:gd name="T14" fmla="*/ 242 w 486"/>
                  <a:gd name="T15" fmla="*/ 471 h 487"/>
                  <a:gd name="T16" fmla="*/ 444 w 486"/>
                  <a:gd name="T17" fmla="*/ 349 h 487"/>
                  <a:gd name="T18" fmla="*/ 444 w 486"/>
                  <a:gd name="T19" fmla="*/ 349 h 487"/>
                  <a:gd name="T20" fmla="*/ 467 w 486"/>
                  <a:gd name="T21" fmla="*/ 277 h 487"/>
                  <a:gd name="T22" fmla="*/ 467 w 486"/>
                  <a:gd name="T23" fmla="*/ 277 h 487"/>
                  <a:gd name="T24" fmla="*/ 470 w 486"/>
                  <a:gd name="T25" fmla="*/ 243 h 487"/>
                  <a:gd name="T26" fmla="*/ 470 w 486"/>
                  <a:gd name="T27" fmla="*/ 243 h 487"/>
                  <a:gd name="T28" fmla="*/ 467 w 486"/>
                  <a:gd name="T29" fmla="*/ 207 h 487"/>
                  <a:gd name="T30" fmla="*/ 467 w 486"/>
                  <a:gd name="T31" fmla="*/ 207 h 487"/>
                  <a:gd name="T32" fmla="*/ 463 w 486"/>
                  <a:gd name="T33" fmla="*/ 183 h 487"/>
                  <a:gd name="T34" fmla="*/ 463 w 486"/>
                  <a:gd name="T35" fmla="*/ 183 h 487"/>
                  <a:gd name="T36" fmla="*/ 242 w 486"/>
                  <a:gd name="T37" fmla="*/ 15 h 487"/>
                  <a:gd name="T38" fmla="*/ 242 w 486"/>
                  <a:gd name="T39" fmla="*/ 486 h 487"/>
                  <a:gd name="T40" fmla="*/ 242 w 486"/>
                  <a:gd name="T41" fmla="*/ 486 h 487"/>
                  <a:gd name="T42" fmla="*/ 0 w 486"/>
                  <a:gd name="T43" fmla="*/ 243 h 487"/>
                  <a:gd name="T44" fmla="*/ 0 w 486"/>
                  <a:gd name="T45" fmla="*/ 243 h 487"/>
                  <a:gd name="T46" fmla="*/ 2 w 486"/>
                  <a:gd name="T47" fmla="*/ 206 h 487"/>
                  <a:gd name="T48" fmla="*/ 2 w 486"/>
                  <a:gd name="T49" fmla="*/ 206 h 487"/>
                  <a:gd name="T50" fmla="*/ 242 w 486"/>
                  <a:gd name="T51" fmla="*/ 0 h 487"/>
                  <a:gd name="T52" fmla="*/ 242 w 486"/>
                  <a:gd name="T53" fmla="*/ 0 h 487"/>
                  <a:gd name="T54" fmla="*/ 477 w 486"/>
                  <a:gd name="T55" fmla="*/ 179 h 487"/>
                  <a:gd name="T56" fmla="*/ 477 w 486"/>
                  <a:gd name="T57" fmla="*/ 179 h 487"/>
                  <a:gd name="T58" fmla="*/ 482 w 486"/>
                  <a:gd name="T59" fmla="*/ 205 h 487"/>
                  <a:gd name="T60" fmla="*/ 482 w 486"/>
                  <a:gd name="T61" fmla="*/ 205 h 487"/>
                  <a:gd name="T62" fmla="*/ 485 w 486"/>
                  <a:gd name="T63" fmla="*/ 243 h 487"/>
                  <a:gd name="T64" fmla="*/ 485 w 486"/>
                  <a:gd name="T65" fmla="*/ 243 h 487"/>
                  <a:gd name="T66" fmla="*/ 482 w 486"/>
                  <a:gd name="T67" fmla="*/ 280 h 487"/>
                  <a:gd name="T68" fmla="*/ 482 w 486"/>
                  <a:gd name="T69" fmla="*/ 280 h 487"/>
                  <a:gd name="T70" fmla="*/ 457 w 486"/>
                  <a:gd name="T71" fmla="*/ 357 h 487"/>
                  <a:gd name="T72" fmla="*/ 457 w 486"/>
                  <a:gd name="T73" fmla="*/ 357 h 487"/>
                  <a:gd name="T74" fmla="*/ 242 w 486"/>
                  <a:gd name="T75" fmla="*/ 486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86" h="487">
                    <a:moveTo>
                      <a:pt x="242" y="15"/>
                    </a:moveTo>
                    <a:lnTo>
                      <a:pt x="242" y="15"/>
                    </a:lnTo>
                    <a:cubicBezTo>
                      <a:pt x="129" y="15"/>
                      <a:pt x="35" y="96"/>
                      <a:pt x="17" y="207"/>
                    </a:cubicBezTo>
                    <a:lnTo>
                      <a:pt x="17" y="207"/>
                    </a:lnTo>
                    <a:cubicBezTo>
                      <a:pt x="16" y="219"/>
                      <a:pt x="14" y="231"/>
                      <a:pt x="14" y="243"/>
                    </a:cubicBezTo>
                    <a:lnTo>
                      <a:pt x="14" y="243"/>
                    </a:lnTo>
                    <a:cubicBezTo>
                      <a:pt x="14" y="368"/>
                      <a:pt x="116" y="471"/>
                      <a:pt x="242" y="471"/>
                    </a:cubicBezTo>
                    <a:lnTo>
                      <a:pt x="242" y="471"/>
                    </a:lnTo>
                    <a:cubicBezTo>
                      <a:pt x="327" y="471"/>
                      <a:pt x="404" y="425"/>
                      <a:pt x="444" y="349"/>
                    </a:cubicBezTo>
                    <a:lnTo>
                      <a:pt x="444" y="349"/>
                    </a:lnTo>
                    <a:cubicBezTo>
                      <a:pt x="456" y="327"/>
                      <a:pt x="464" y="303"/>
                      <a:pt x="467" y="277"/>
                    </a:cubicBezTo>
                    <a:lnTo>
                      <a:pt x="467" y="277"/>
                    </a:lnTo>
                    <a:cubicBezTo>
                      <a:pt x="469" y="266"/>
                      <a:pt x="470" y="254"/>
                      <a:pt x="470" y="243"/>
                    </a:cubicBezTo>
                    <a:lnTo>
                      <a:pt x="470" y="243"/>
                    </a:lnTo>
                    <a:cubicBezTo>
                      <a:pt x="470" y="231"/>
                      <a:pt x="469" y="219"/>
                      <a:pt x="467" y="207"/>
                    </a:cubicBezTo>
                    <a:lnTo>
                      <a:pt x="467" y="207"/>
                    </a:lnTo>
                    <a:cubicBezTo>
                      <a:pt x="466" y="199"/>
                      <a:pt x="465" y="191"/>
                      <a:pt x="463" y="183"/>
                    </a:cubicBezTo>
                    <a:lnTo>
                      <a:pt x="463" y="183"/>
                    </a:lnTo>
                    <a:cubicBezTo>
                      <a:pt x="436" y="84"/>
                      <a:pt x="345" y="15"/>
                      <a:pt x="242" y="15"/>
                    </a:cubicBezTo>
                    <a:close/>
                    <a:moveTo>
                      <a:pt x="242" y="486"/>
                    </a:moveTo>
                    <a:lnTo>
                      <a:pt x="242" y="486"/>
                    </a:lnTo>
                    <a:cubicBezTo>
                      <a:pt x="109" y="486"/>
                      <a:pt x="0" y="377"/>
                      <a:pt x="0" y="243"/>
                    </a:cubicBezTo>
                    <a:lnTo>
                      <a:pt x="0" y="243"/>
                    </a:lnTo>
                    <a:cubicBezTo>
                      <a:pt x="0" y="231"/>
                      <a:pt x="0" y="218"/>
                      <a:pt x="2" y="206"/>
                    </a:cubicBezTo>
                    <a:lnTo>
                      <a:pt x="2" y="206"/>
                    </a:lnTo>
                    <a:cubicBezTo>
                      <a:pt x="21" y="86"/>
                      <a:pt x="122" y="0"/>
                      <a:pt x="242" y="0"/>
                    </a:cubicBezTo>
                    <a:lnTo>
                      <a:pt x="242" y="0"/>
                    </a:lnTo>
                    <a:cubicBezTo>
                      <a:pt x="352" y="0"/>
                      <a:pt x="449" y="74"/>
                      <a:pt x="477" y="179"/>
                    </a:cubicBezTo>
                    <a:lnTo>
                      <a:pt x="477" y="179"/>
                    </a:lnTo>
                    <a:cubicBezTo>
                      <a:pt x="479" y="188"/>
                      <a:pt x="481" y="196"/>
                      <a:pt x="482" y="205"/>
                    </a:cubicBezTo>
                    <a:lnTo>
                      <a:pt x="482" y="205"/>
                    </a:lnTo>
                    <a:cubicBezTo>
                      <a:pt x="484" y="218"/>
                      <a:pt x="485" y="231"/>
                      <a:pt x="485" y="243"/>
                    </a:cubicBezTo>
                    <a:lnTo>
                      <a:pt x="485" y="243"/>
                    </a:lnTo>
                    <a:cubicBezTo>
                      <a:pt x="485" y="255"/>
                      <a:pt x="484" y="267"/>
                      <a:pt x="482" y="280"/>
                    </a:cubicBezTo>
                    <a:lnTo>
                      <a:pt x="482" y="280"/>
                    </a:lnTo>
                    <a:cubicBezTo>
                      <a:pt x="478" y="306"/>
                      <a:pt x="470" y="333"/>
                      <a:pt x="457" y="357"/>
                    </a:cubicBezTo>
                    <a:lnTo>
                      <a:pt x="457" y="357"/>
                    </a:lnTo>
                    <a:cubicBezTo>
                      <a:pt x="415" y="436"/>
                      <a:pt x="332" y="486"/>
                      <a:pt x="242" y="4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09">
                <a:extLst>
                  <a:ext uri="{FF2B5EF4-FFF2-40B4-BE49-F238E27FC236}">
                    <a16:creationId xmlns:a16="http://schemas.microsoft.com/office/drawing/2014/main" id="{488F411F-996A-4AF2-9064-B14AE027A8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6007" y="11440990"/>
                <a:ext cx="736356" cy="368180"/>
              </a:xfrm>
              <a:custGeom>
                <a:avLst/>
                <a:gdLst>
                  <a:gd name="T0" fmla="*/ 587 w 591"/>
                  <a:gd name="T1" fmla="*/ 271 h 297"/>
                  <a:gd name="T2" fmla="*/ 587 w 591"/>
                  <a:gd name="T3" fmla="*/ 271 h 297"/>
                  <a:gd name="T4" fmla="*/ 551 w 591"/>
                  <a:gd name="T5" fmla="*/ 296 h 297"/>
                  <a:gd name="T6" fmla="*/ 529 w 591"/>
                  <a:gd name="T7" fmla="*/ 296 h 297"/>
                  <a:gd name="T8" fmla="*/ 529 w 591"/>
                  <a:gd name="T9" fmla="*/ 296 h 297"/>
                  <a:gd name="T10" fmla="*/ 523 w 591"/>
                  <a:gd name="T11" fmla="*/ 271 h 297"/>
                  <a:gd name="T12" fmla="*/ 523 w 591"/>
                  <a:gd name="T13" fmla="*/ 271 h 297"/>
                  <a:gd name="T14" fmla="*/ 296 w 591"/>
                  <a:gd name="T15" fmla="*/ 97 h 297"/>
                  <a:gd name="T16" fmla="*/ 296 w 591"/>
                  <a:gd name="T17" fmla="*/ 97 h 297"/>
                  <a:gd name="T18" fmla="*/ 64 w 591"/>
                  <a:gd name="T19" fmla="*/ 296 h 297"/>
                  <a:gd name="T20" fmla="*/ 42 w 591"/>
                  <a:gd name="T21" fmla="*/ 296 h 297"/>
                  <a:gd name="T22" fmla="*/ 42 w 591"/>
                  <a:gd name="T23" fmla="*/ 296 h 297"/>
                  <a:gd name="T24" fmla="*/ 3 w 591"/>
                  <a:gd name="T25" fmla="*/ 252 h 297"/>
                  <a:gd name="T26" fmla="*/ 3 w 591"/>
                  <a:gd name="T27" fmla="*/ 252 h 297"/>
                  <a:gd name="T28" fmla="*/ 249 w 591"/>
                  <a:gd name="T29" fmla="*/ 4 h 297"/>
                  <a:gd name="T30" fmla="*/ 249 w 591"/>
                  <a:gd name="T31" fmla="*/ 4 h 297"/>
                  <a:gd name="T32" fmla="*/ 296 w 591"/>
                  <a:gd name="T33" fmla="*/ 0 h 297"/>
                  <a:gd name="T34" fmla="*/ 296 w 591"/>
                  <a:gd name="T35" fmla="*/ 0 h 297"/>
                  <a:gd name="T36" fmla="*/ 372 w 591"/>
                  <a:gd name="T37" fmla="*/ 10 h 297"/>
                  <a:gd name="T38" fmla="*/ 372 w 591"/>
                  <a:gd name="T39" fmla="*/ 10 h 297"/>
                  <a:gd name="T40" fmla="*/ 589 w 591"/>
                  <a:gd name="T41" fmla="*/ 252 h 297"/>
                  <a:gd name="T42" fmla="*/ 589 w 591"/>
                  <a:gd name="T43" fmla="*/ 252 h 297"/>
                  <a:gd name="T44" fmla="*/ 587 w 591"/>
                  <a:gd name="T45" fmla="*/ 271 h 2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591" h="297">
                    <a:moveTo>
                      <a:pt x="587" y="271"/>
                    </a:moveTo>
                    <a:lnTo>
                      <a:pt x="587" y="271"/>
                    </a:lnTo>
                    <a:cubicBezTo>
                      <a:pt x="582" y="286"/>
                      <a:pt x="567" y="296"/>
                      <a:pt x="551" y="296"/>
                    </a:cubicBezTo>
                    <a:lnTo>
                      <a:pt x="529" y="296"/>
                    </a:lnTo>
                    <a:lnTo>
                      <a:pt x="529" y="296"/>
                    </a:lnTo>
                    <a:cubicBezTo>
                      <a:pt x="528" y="287"/>
                      <a:pt x="526" y="280"/>
                      <a:pt x="523" y="271"/>
                    </a:cubicBezTo>
                    <a:lnTo>
                      <a:pt x="523" y="271"/>
                    </a:lnTo>
                    <a:cubicBezTo>
                      <a:pt x="496" y="171"/>
                      <a:pt x="405" y="97"/>
                      <a:pt x="296" y="97"/>
                    </a:cubicBezTo>
                    <a:lnTo>
                      <a:pt x="296" y="97"/>
                    </a:lnTo>
                    <a:cubicBezTo>
                      <a:pt x="179" y="97"/>
                      <a:pt x="81" y="184"/>
                      <a:pt x="64" y="296"/>
                    </a:cubicBezTo>
                    <a:lnTo>
                      <a:pt x="42" y="296"/>
                    </a:lnTo>
                    <a:lnTo>
                      <a:pt x="42" y="296"/>
                    </a:lnTo>
                    <a:cubicBezTo>
                      <a:pt x="18" y="296"/>
                      <a:pt x="0" y="275"/>
                      <a:pt x="3" y="252"/>
                    </a:cubicBezTo>
                    <a:lnTo>
                      <a:pt x="3" y="252"/>
                    </a:lnTo>
                    <a:cubicBezTo>
                      <a:pt x="22" y="125"/>
                      <a:pt x="122" y="25"/>
                      <a:pt x="249" y="4"/>
                    </a:cubicBezTo>
                    <a:lnTo>
                      <a:pt x="249" y="4"/>
                    </a:lnTo>
                    <a:cubicBezTo>
                      <a:pt x="264" y="1"/>
                      <a:pt x="280" y="0"/>
                      <a:pt x="296" y="0"/>
                    </a:cubicBezTo>
                    <a:lnTo>
                      <a:pt x="296" y="0"/>
                    </a:lnTo>
                    <a:cubicBezTo>
                      <a:pt x="323" y="0"/>
                      <a:pt x="348" y="4"/>
                      <a:pt x="372" y="10"/>
                    </a:cubicBezTo>
                    <a:lnTo>
                      <a:pt x="372" y="10"/>
                    </a:lnTo>
                    <a:cubicBezTo>
                      <a:pt x="485" y="40"/>
                      <a:pt x="572" y="135"/>
                      <a:pt x="589" y="252"/>
                    </a:cubicBezTo>
                    <a:lnTo>
                      <a:pt x="589" y="252"/>
                    </a:lnTo>
                    <a:cubicBezTo>
                      <a:pt x="590" y="259"/>
                      <a:pt x="589" y="265"/>
                      <a:pt x="587" y="2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10">
                <a:extLst>
                  <a:ext uri="{FF2B5EF4-FFF2-40B4-BE49-F238E27FC236}">
                    <a16:creationId xmlns:a16="http://schemas.microsoft.com/office/drawing/2014/main" id="{488F9702-B810-4A05-8CB7-D6025E7E7C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0514" y="11424507"/>
                <a:ext cx="752840" cy="390157"/>
              </a:xfrm>
              <a:custGeom>
                <a:avLst/>
                <a:gdLst>
                  <a:gd name="T0" fmla="*/ 541 w 604"/>
                  <a:gd name="T1" fmla="*/ 299 h 315"/>
                  <a:gd name="T2" fmla="*/ 557 w 604"/>
                  <a:gd name="T3" fmla="*/ 299 h 315"/>
                  <a:gd name="T4" fmla="*/ 557 w 604"/>
                  <a:gd name="T5" fmla="*/ 299 h 315"/>
                  <a:gd name="T6" fmla="*/ 586 w 604"/>
                  <a:gd name="T7" fmla="*/ 279 h 315"/>
                  <a:gd name="T8" fmla="*/ 586 w 604"/>
                  <a:gd name="T9" fmla="*/ 279 h 315"/>
                  <a:gd name="T10" fmla="*/ 588 w 604"/>
                  <a:gd name="T11" fmla="*/ 263 h 315"/>
                  <a:gd name="T12" fmla="*/ 588 w 604"/>
                  <a:gd name="T13" fmla="*/ 263 h 315"/>
                  <a:gd name="T14" fmla="*/ 376 w 604"/>
                  <a:gd name="T15" fmla="*/ 27 h 315"/>
                  <a:gd name="T16" fmla="*/ 376 w 604"/>
                  <a:gd name="T17" fmla="*/ 27 h 315"/>
                  <a:gd name="T18" fmla="*/ 256 w 604"/>
                  <a:gd name="T19" fmla="*/ 22 h 315"/>
                  <a:gd name="T20" fmla="*/ 256 w 604"/>
                  <a:gd name="T21" fmla="*/ 22 h 315"/>
                  <a:gd name="T22" fmla="*/ 17 w 604"/>
                  <a:gd name="T23" fmla="*/ 263 h 315"/>
                  <a:gd name="T24" fmla="*/ 17 w 604"/>
                  <a:gd name="T25" fmla="*/ 263 h 315"/>
                  <a:gd name="T26" fmla="*/ 24 w 604"/>
                  <a:gd name="T27" fmla="*/ 288 h 315"/>
                  <a:gd name="T28" fmla="*/ 24 w 604"/>
                  <a:gd name="T29" fmla="*/ 288 h 315"/>
                  <a:gd name="T30" fmla="*/ 48 w 604"/>
                  <a:gd name="T31" fmla="*/ 299 h 315"/>
                  <a:gd name="T32" fmla="*/ 63 w 604"/>
                  <a:gd name="T33" fmla="*/ 299 h 315"/>
                  <a:gd name="T34" fmla="*/ 63 w 604"/>
                  <a:gd name="T35" fmla="*/ 299 h 315"/>
                  <a:gd name="T36" fmla="*/ 302 w 604"/>
                  <a:gd name="T37" fmla="*/ 100 h 315"/>
                  <a:gd name="T38" fmla="*/ 302 w 604"/>
                  <a:gd name="T39" fmla="*/ 100 h 315"/>
                  <a:gd name="T40" fmla="*/ 537 w 604"/>
                  <a:gd name="T41" fmla="*/ 279 h 315"/>
                  <a:gd name="T42" fmla="*/ 537 w 604"/>
                  <a:gd name="T43" fmla="*/ 279 h 315"/>
                  <a:gd name="T44" fmla="*/ 541 w 604"/>
                  <a:gd name="T45" fmla="*/ 299 h 315"/>
                  <a:gd name="T46" fmla="*/ 557 w 604"/>
                  <a:gd name="T47" fmla="*/ 314 h 315"/>
                  <a:gd name="T48" fmla="*/ 529 w 604"/>
                  <a:gd name="T49" fmla="*/ 314 h 315"/>
                  <a:gd name="T50" fmla="*/ 527 w 604"/>
                  <a:gd name="T51" fmla="*/ 307 h 315"/>
                  <a:gd name="T52" fmla="*/ 527 w 604"/>
                  <a:gd name="T53" fmla="*/ 307 h 315"/>
                  <a:gd name="T54" fmla="*/ 523 w 604"/>
                  <a:gd name="T55" fmla="*/ 283 h 315"/>
                  <a:gd name="T56" fmla="*/ 523 w 604"/>
                  <a:gd name="T57" fmla="*/ 283 h 315"/>
                  <a:gd name="T58" fmla="*/ 302 w 604"/>
                  <a:gd name="T59" fmla="*/ 115 h 315"/>
                  <a:gd name="T60" fmla="*/ 302 w 604"/>
                  <a:gd name="T61" fmla="*/ 115 h 315"/>
                  <a:gd name="T62" fmla="*/ 77 w 604"/>
                  <a:gd name="T63" fmla="*/ 307 h 315"/>
                  <a:gd name="T64" fmla="*/ 76 w 604"/>
                  <a:gd name="T65" fmla="*/ 314 h 315"/>
                  <a:gd name="T66" fmla="*/ 48 w 604"/>
                  <a:gd name="T67" fmla="*/ 314 h 315"/>
                  <a:gd name="T68" fmla="*/ 48 w 604"/>
                  <a:gd name="T69" fmla="*/ 314 h 315"/>
                  <a:gd name="T70" fmla="*/ 13 w 604"/>
                  <a:gd name="T71" fmla="*/ 297 h 315"/>
                  <a:gd name="T72" fmla="*/ 13 w 604"/>
                  <a:gd name="T73" fmla="*/ 297 h 315"/>
                  <a:gd name="T74" fmla="*/ 2 w 604"/>
                  <a:gd name="T75" fmla="*/ 261 h 315"/>
                  <a:gd name="T76" fmla="*/ 2 w 604"/>
                  <a:gd name="T77" fmla="*/ 261 h 315"/>
                  <a:gd name="T78" fmla="*/ 254 w 604"/>
                  <a:gd name="T79" fmla="*/ 7 h 315"/>
                  <a:gd name="T80" fmla="*/ 254 w 604"/>
                  <a:gd name="T81" fmla="*/ 7 h 315"/>
                  <a:gd name="T82" fmla="*/ 380 w 604"/>
                  <a:gd name="T83" fmla="*/ 13 h 315"/>
                  <a:gd name="T84" fmla="*/ 380 w 604"/>
                  <a:gd name="T85" fmla="*/ 13 h 315"/>
                  <a:gd name="T86" fmla="*/ 603 w 604"/>
                  <a:gd name="T87" fmla="*/ 261 h 315"/>
                  <a:gd name="T88" fmla="*/ 603 w 604"/>
                  <a:gd name="T89" fmla="*/ 261 h 315"/>
                  <a:gd name="T90" fmla="*/ 600 w 604"/>
                  <a:gd name="T91" fmla="*/ 284 h 315"/>
                  <a:gd name="T92" fmla="*/ 600 w 604"/>
                  <a:gd name="T93" fmla="*/ 284 h 315"/>
                  <a:gd name="T94" fmla="*/ 600 w 604"/>
                  <a:gd name="T95" fmla="*/ 284 h 315"/>
                  <a:gd name="T96" fmla="*/ 557 w 604"/>
                  <a:gd name="T97" fmla="*/ 314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604" h="315">
                    <a:moveTo>
                      <a:pt x="541" y="299"/>
                    </a:moveTo>
                    <a:lnTo>
                      <a:pt x="557" y="299"/>
                    </a:lnTo>
                    <a:lnTo>
                      <a:pt x="557" y="299"/>
                    </a:lnTo>
                    <a:cubicBezTo>
                      <a:pt x="570" y="299"/>
                      <a:pt x="581" y="291"/>
                      <a:pt x="586" y="279"/>
                    </a:cubicBezTo>
                    <a:lnTo>
                      <a:pt x="586" y="279"/>
                    </a:lnTo>
                    <a:cubicBezTo>
                      <a:pt x="588" y="274"/>
                      <a:pt x="589" y="268"/>
                      <a:pt x="588" y="263"/>
                    </a:cubicBezTo>
                    <a:lnTo>
                      <a:pt x="588" y="263"/>
                    </a:lnTo>
                    <a:cubicBezTo>
                      <a:pt x="571" y="150"/>
                      <a:pt x="488" y="56"/>
                      <a:pt x="376" y="27"/>
                    </a:cubicBezTo>
                    <a:lnTo>
                      <a:pt x="376" y="27"/>
                    </a:lnTo>
                    <a:cubicBezTo>
                      <a:pt x="337" y="17"/>
                      <a:pt x="295" y="15"/>
                      <a:pt x="256" y="22"/>
                    </a:cubicBezTo>
                    <a:lnTo>
                      <a:pt x="256" y="22"/>
                    </a:lnTo>
                    <a:cubicBezTo>
                      <a:pt x="132" y="41"/>
                      <a:pt x="36" y="139"/>
                      <a:pt x="17" y="263"/>
                    </a:cubicBezTo>
                    <a:lnTo>
                      <a:pt x="17" y="263"/>
                    </a:lnTo>
                    <a:cubicBezTo>
                      <a:pt x="16" y="272"/>
                      <a:pt x="18" y="281"/>
                      <a:pt x="24" y="288"/>
                    </a:cubicBezTo>
                    <a:lnTo>
                      <a:pt x="24" y="288"/>
                    </a:lnTo>
                    <a:cubicBezTo>
                      <a:pt x="30" y="295"/>
                      <a:pt x="39" y="299"/>
                      <a:pt x="48" y="299"/>
                    </a:cubicBezTo>
                    <a:lnTo>
                      <a:pt x="63" y="299"/>
                    </a:lnTo>
                    <a:lnTo>
                      <a:pt x="63" y="299"/>
                    </a:lnTo>
                    <a:cubicBezTo>
                      <a:pt x="84" y="183"/>
                      <a:pt x="184" y="100"/>
                      <a:pt x="302" y="100"/>
                    </a:cubicBezTo>
                    <a:lnTo>
                      <a:pt x="302" y="100"/>
                    </a:lnTo>
                    <a:cubicBezTo>
                      <a:pt x="412" y="100"/>
                      <a:pt x="509" y="174"/>
                      <a:pt x="537" y="279"/>
                    </a:cubicBezTo>
                    <a:lnTo>
                      <a:pt x="537" y="279"/>
                    </a:lnTo>
                    <a:cubicBezTo>
                      <a:pt x="538" y="285"/>
                      <a:pt x="540" y="292"/>
                      <a:pt x="541" y="299"/>
                    </a:cubicBezTo>
                    <a:close/>
                    <a:moveTo>
                      <a:pt x="557" y="314"/>
                    </a:moveTo>
                    <a:lnTo>
                      <a:pt x="529" y="314"/>
                    </a:lnTo>
                    <a:lnTo>
                      <a:pt x="527" y="307"/>
                    </a:lnTo>
                    <a:lnTo>
                      <a:pt x="527" y="307"/>
                    </a:lnTo>
                    <a:cubicBezTo>
                      <a:pt x="526" y="299"/>
                      <a:pt x="525" y="291"/>
                      <a:pt x="523" y="283"/>
                    </a:cubicBezTo>
                    <a:lnTo>
                      <a:pt x="523" y="283"/>
                    </a:lnTo>
                    <a:cubicBezTo>
                      <a:pt x="496" y="184"/>
                      <a:pt x="405" y="115"/>
                      <a:pt x="302" y="115"/>
                    </a:cubicBezTo>
                    <a:lnTo>
                      <a:pt x="302" y="115"/>
                    </a:lnTo>
                    <a:cubicBezTo>
                      <a:pt x="189" y="115"/>
                      <a:pt x="95" y="196"/>
                      <a:pt x="77" y="307"/>
                    </a:cubicBezTo>
                    <a:lnTo>
                      <a:pt x="76" y="314"/>
                    </a:lnTo>
                    <a:lnTo>
                      <a:pt x="48" y="314"/>
                    </a:lnTo>
                    <a:lnTo>
                      <a:pt x="48" y="314"/>
                    </a:lnTo>
                    <a:cubicBezTo>
                      <a:pt x="35" y="314"/>
                      <a:pt x="22" y="308"/>
                      <a:pt x="13" y="297"/>
                    </a:cubicBezTo>
                    <a:lnTo>
                      <a:pt x="13" y="297"/>
                    </a:lnTo>
                    <a:cubicBezTo>
                      <a:pt x="4" y="288"/>
                      <a:pt x="0" y="274"/>
                      <a:pt x="2" y="261"/>
                    </a:cubicBezTo>
                    <a:lnTo>
                      <a:pt x="2" y="261"/>
                    </a:lnTo>
                    <a:cubicBezTo>
                      <a:pt x="22" y="130"/>
                      <a:pt x="123" y="28"/>
                      <a:pt x="254" y="7"/>
                    </a:cubicBezTo>
                    <a:lnTo>
                      <a:pt x="254" y="7"/>
                    </a:lnTo>
                    <a:cubicBezTo>
                      <a:pt x="295" y="0"/>
                      <a:pt x="339" y="2"/>
                      <a:pt x="380" y="13"/>
                    </a:cubicBezTo>
                    <a:lnTo>
                      <a:pt x="380" y="13"/>
                    </a:lnTo>
                    <a:cubicBezTo>
                      <a:pt x="497" y="44"/>
                      <a:pt x="584" y="141"/>
                      <a:pt x="603" y="261"/>
                    </a:cubicBezTo>
                    <a:lnTo>
                      <a:pt x="603" y="261"/>
                    </a:lnTo>
                    <a:cubicBezTo>
                      <a:pt x="603" y="269"/>
                      <a:pt x="603" y="277"/>
                      <a:pt x="600" y="284"/>
                    </a:cubicBezTo>
                    <a:lnTo>
                      <a:pt x="600" y="284"/>
                    </a:lnTo>
                    <a:lnTo>
                      <a:pt x="600" y="284"/>
                    </a:lnTo>
                    <a:cubicBezTo>
                      <a:pt x="594" y="302"/>
                      <a:pt x="576" y="314"/>
                      <a:pt x="557" y="3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11">
                <a:extLst>
                  <a:ext uri="{FF2B5EF4-FFF2-40B4-BE49-F238E27FC236}">
                    <a16:creationId xmlns:a16="http://schemas.microsoft.com/office/drawing/2014/main" id="{A65882B4-D5E6-4522-9221-83BEC6EAAF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8245" y="11787189"/>
                <a:ext cx="131885" cy="131885"/>
              </a:xfrm>
              <a:custGeom>
                <a:avLst/>
                <a:gdLst>
                  <a:gd name="T0" fmla="*/ 104 w 105"/>
                  <a:gd name="T1" fmla="*/ 53 h 106"/>
                  <a:gd name="T2" fmla="*/ 104 w 105"/>
                  <a:gd name="T3" fmla="*/ 53 h 106"/>
                  <a:gd name="T4" fmla="*/ 52 w 105"/>
                  <a:gd name="T5" fmla="*/ 105 h 106"/>
                  <a:gd name="T6" fmla="*/ 52 w 105"/>
                  <a:gd name="T7" fmla="*/ 105 h 106"/>
                  <a:gd name="T8" fmla="*/ 0 w 105"/>
                  <a:gd name="T9" fmla="*/ 53 h 106"/>
                  <a:gd name="T10" fmla="*/ 0 w 105"/>
                  <a:gd name="T11" fmla="*/ 53 h 106"/>
                  <a:gd name="T12" fmla="*/ 52 w 105"/>
                  <a:gd name="T13" fmla="*/ 0 h 106"/>
                  <a:gd name="T14" fmla="*/ 52 w 105"/>
                  <a:gd name="T15" fmla="*/ 0 h 106"/>
                  <a:gd name="T16" fmla="*/ 104 w 105"/>
                  <a:gd name="T17" fmla="*/ 53 h 1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5" h="106">
                    <a:moveTo>
                      <a:pt x="104" y="53"/>
                    </a:moveTo>
                    <a:lnTo>
                      <a:pt x="104" y="53"/>
                    </a:lnTo>
                    <a:cubicBezTo>
                      <a:pt x="104" y="81"/>
                      <a:pt x="81" y="105"/>
                      <a:pt x="52" y="105"/>
                    </a:cubicBezTo>
                    <a:lnTo>
                      <a:pt x="52" y="105"/>
                    </a:lnTo>
                    <a:cubicBezTo>
                      <a:pt x="24" y="105"/>
                      <a:pt x="0" y="81"/>
                      <a:pt x="0" y="53"/>
                    </a:cubicBezTo>
                    <a:lnTo>
                      <a:pt x="0" y="53"/>
                    </a:lnTo>
                    <a:cubicBezTo>
                      <a:pt x="0" y="24"/>
                      <a:pt x="24" y="0"/>
                      <a:pt x="52" y="0"/>
                    </a:cubicBezTo>
                    <a:lnTo>
                      <a:pt x="52" y="0"/>
                    </a:lnTo>
                    <a:cubicBezTo>
                      <a:pt x="81" y="0"/>
                      <a:pt x="104" y="24"/>
                      <a:pt x="104" y="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12">
                <a:extLst>
                  <a:ext uri="{FF2B5EF4-FFF2-40B4-BE49-F238E27FC236}">
                    <a16:creationId xmlns:a16="http://schemas.microsoft.com/office/drawing/2014/main" id="{86DC3DD4-4D46-4374-854F-1170EA365F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18975" y="11732237"/>
                <a:ext cx="417635" cy="417635"/>
              </a:xfrm>
              <a:custGeom>
                <a:avLst/>
                <a:gdLst>
                  <a:gd name="T0" fmla="*/ 334 w 335"/>
                  <a:gd name="T1" fmla="*/ 167 h 335"/>
                  <a:gd name="T2" fmla="*/ 334 w 335"/>
                  <a:gd name="T3" fmla="*/ 167 h 335"/>
                  <a:gd name="T4" fmla="*/ 167 w 335"/>
                  <a:gd name="T5" fmla="*/ 334 h 335"/>
                  <a:gd name="T6" fmla="*/ 167 w 335"/>
                  <a:gd name="T7" fmla="*/ 334 h 335"/>
                  <a:gd name="T8" fmla="*/ 5 w 335"/>
                  <a:gd name="T9" fmla="*/ 209 h 335"/>
                  <a:gd name="T10" fmla="*/ 5 w 335"/>
                  <a:gd name="T11" fmla="*/ 209 h 335"/>
                  <a:gd name="T12" fmla="*/ 0 w 335"/>
                  <a:gd name="T13" fmla="*/ 167 h 335"/>
                  <a:gd name="T14" fmla="*/ 0 w 335"/>
                  <a:gd name="T15" fmla="*/ 167 h 335"/>
                  <a:gd name="T16" fmla="*/ 3 w 335"/>
                  <a:gd name="T17" fmla="*/ 134 h 335"/>
                  <a:gd name="T18" fmla="*/ 3 w 335"/>
                  <a:gd name="T19" fmla="*/ 134 h 335"/>
                  <a:gd name="T20" fmla="*/ 3 w 335"/>
                  <a:gd name="T21" fmla="*/ 134 h 335"/>
                  <a:gd name="T22" fmla="*/ 62 w 335"/>
                  <a:gd name="T23" fmla="*/ 37 h 335"/>
                  <a:gd name="T24" fmla="*/ 62 w 335"/>
                  <a:gd name="T25" fmla="*/ 37 h 335"/>
                  <a:gd name="T26" fmla="*/ 167 w 335"/>
                  <a:gd name="T27" fmla="*/ 0 h 335"/>
                  <a:gd name="T28" fmla="*/ 167 w 335"/>
                  <a:gd name="T29" fmla="*/ 0 h 335"/>
                  <a:gd name="T30" fmla="*/ 331 w 335"/>
                  <a:gd name="T31" fmla="*/ 134 h 335"/>
                  <a:gd name="T32" fmla="*/ 331 w 335"/>
                  <a:gd name="T33" fmla="*/ 134 h 335"/>
                  <a:gd name="T34" fmla="*/ 334 w 335"/>
                  <a:gd name="T35" fmla="*/ 167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35" h="335">
                    <a:moveTo>
                      <a:pt x="334" y="167"/>
                    </a:moveTo>
                    <a:lnTo>
                      <a:pt x="334" y="167"/>
                    </a:lnTo>
                    <a:cubicBezTo>
                      <a:pt x="334" y="259"/>
                      <a:pt x="260" y="334"/>
                      <a:pt x="167" y="334"/>
                    </a:cubicBezTo>
                    <a:lnTo>
                      <a:pt x="167" y="334"/>
                    </a:lnTo>
                    <a:cubicBezTo>
                      <a:pt x="89" y="334"/>
                      <a:pt x="24" y="281"/>
                      <a:pt x="5" y="209"/>
                    </a:cubicBezTo>
                    <a:lnTo>
                      <a:pt x="5" y="209"/>
                    </a:lnTo>
                    <a:cubicBezTo>
                      <a:pt x="2" y="195"/>
                      <a:pt x="0" y="181"/>
                      <a:pt x="0" y="167"/>
                    </a:cubicBezTo>
                    <a:lnTo>
                      <a:pt x="0" y="167"/>
                    </a:lnTo>
                    <a:cubicBezTo>
                      <a:pt x="0" y="156"/>
                      <a:pt x="1" y="145"/>
                      <a:pt x="3" y="134"/>
                    </a:cubicBezTo>
                    <a:lnTo>
                      <a:pt x="3" y="134"/>
                    </a:lnTo>
                    <a:lnTo>
                      <a:pt x="3" y="134"/>
                    </a:lnTo>
                    <a:cubicBezTo>
                      <a:pt x="10" y="95"/>
                      <a:pt x="32" y="62"/>
                      <a:pt x="62" y="37"/>
                    </a:cubicBezTo>
                    <a:lnTo>
                      <a:pt x="62" y="37"/>
                    </a:lnTo>
                    <a:cubicBezTo>
                      <a:pt x="90" y="14"/>
                      <a:pt x="127" y="0"/>
                      <a:pt x="167" y="0"/>
                    </a:cubicBezTo>
                    <a:lnTo>
                      <a:pt x="167" y="0"/>
                    </a:lnTo>
                    <a:cubicBezTo>
                      <a:pt x="248" y="0"/>
                      <a:pt x="316" y="58"/>
                      <a:pt x="331" y="134"/>
                    </a:cubicBezTo>
                    <a:lnTo>
                      <a:pt x="331" y="134"/>
                    </a:lnTo>
                    <a:cubicBezTo>
                      <a:pt x="333" y="145"/>
                      <a:pt x="334" y="156"/>
                      <a:pt x="334" y="1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13">
                <a:extLst>
                  <a:ext uri="{FF2B5EF4-FFF2-40B4-BE49-F238E27FC236}">
                    <a16:creationId xmlns:a16="http://schemas.microsoft.com/office/drawing/2014/main" id="{5F7C26FD-2282-4319-ACE6-DD3A6B59FA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7985" y="11721247"/>
                <a:ext cx="439615" cy="439615"/>
              </a:xfrm>
              <a:custGeom>
                <a:avLst/>
                <a:gdLst>
                  <a:gd name="T0" fmla="*/ 18 w 351"/>
                  <a:gd name="T1" fmla="*/ 143 h 351"/>
                  <a:gd name="T2" fmla="*/ 18 w 351"/>
                  <a:gd name="T3" fmla="*/ 144 h 351"/>
                  <a:gd name="T4" fmla="*/ 18 w 351"/>
                  <a:gd name="T5" fmla="*/ 144 h 351"/>
                  <a:gd name="T6" fmla="*/ 15 w 351"/>
                  <a:gd name="T7" fmla="*/ 175 h 351"/>
                  <a:gd name="T8" fmla="*/ 15 w 351"/>
                  <a:gd name="T9" fmla="*/ 175 h 351"/>
                  <a:gd name="T10" fmla="*/ 20 w 351"/>
                  <a:gd name="T11" fmla="*/ 215 h 351"/>
                  <a:gd name="T12" fmla="*/ 20 w 351"/>
                  <a:gd name="T13" fmla="*/ 215 h 351"/>
                  <a:gd name="T14" fmla="*/ 175 w 351"/>
                  <a:gd name="T15" fmla="*/ 335 h 351"/>
                  <a:gd name="T16" fmla="*/ 175 w 351"/>
                  <a:gd name="T17" fmla="*/ 335 h 351"/>
                  <a:gd name="T18" fmla="*/ 335 w 351"/>
                  <a:gd name="T19" fmla="*/ 175 h 351"/>
                  <a:gd name="T20" fmla="*/ 335 w 351"/>
                  <a:gd name="T21" fmla="*/ 175 h 351"/>
                  <a:gd name="T22" fmla="*/ 332 w 351"/>
                  <a:gd name="T23" fmla="*/ 144 h 351"/>
                  <a:gd name="T24" fmla="*/ 332 w 351"/>
                  <a:gd name="T25" fmla="*/ 144 h 351"/>
                  <a:gd name="T26" fmla="*/ 175 w 351"/>
                  <a:gd name="T27" fmla="*/ 15 h 351"/>
                  <a:gd name="T28" fmla="*/ 175 w 351"/>
                  <a:gd name="T29" fmla="*/ 15 h 351"/>
                  <a:gd name="T30" fmla="*/ 75 w 351"/>
                  <a:gd name="T31" fmla="*/ 51 h 351"/>
                  <a:gd name="T32" fmla="*/ 75 w 351"/>
                  <a:gd name="T33" fmla="*/ 51 h 351"/>
                  <a:gd name="T34" fmla="*/ 18 w 351"/>
                  <a:gd name="T35" fmla="*/ 143 h 351"/>
                  <a:gd name="T36" fmla="*/ 175 w 351"/>
                  <a:gd name="T37" fmla="*/ 350 h 351"/>
                  <a:gd name="T38" fmla="*/ 175 w 351"/>
                  <a:gd name="T39" fmla="*/ 350 h 351"/>
                  <a:gd name="T40" fmla="*/ 6 w 351"/>
                  <a:gd name="T41" fmla="*/ 219 h 351"/>
                  <a:gd name="T42" fmla="*/ 6 w 351"/>
                  <a:gd name="T43" fmla="*/ 219 h 351"/>
                  <a:gd name="T44" fmla="*/ 0 w 351"/>
                  <a:gd name="T45" fmla="*/ 175 h 351"/>
                  <a:gd name="T46" fmla="*/ 0 w 351"/>
                  <a:gd name="T47" fmla="*/ 175 h 351"/>
                  <a:gd name="T48" fmla="*/ 4 w 351"/>
                  <a:gd name="T49" fmla="*/ 142 h 351"/>
                  <a:gd name="T50" fmla="*/ 4 w 351"/>
                  <a:gd name="T51" fmla="*/ 141 h 351"/>
                  <a:gd name="T52" fmla="*/ 4 w 351"/>
                  <a:gd name="T53" fmla="*/ 141 h 351"/>
                  <a:gd name="T54" fmla="*/ 65 w 351"/>
                  <a:gd name="T55" fmla="*/ 39 h 351"/>
                  <a:gd name="T56" fmla="*/ 65 w 351"/>
                  <a:gd name="T57" fmla="*/ 39 h 351"/>
                  <a:gd name="T58" fmla="*/ 175 w 351"/>
                  <a:gd name="T59" fmla="*/ 0 h 351"/>
                  <a:gd name="T60" fmla="*/ 175 w 351"/>
                  <a:gd name="T61" fmla="*/ 0 h 351"/>
                  <a:gd name="T62" fmla="*/ 346 w 351"/>
                  <a:gd name="T63" fmla="*/ 141 h 351"/>
                  <a:gd name="T64" fmla="*/ 346 w 351"/>
                  <a:gd name="T65" fmla="*/ 141 h 351"/>
                  <a:gd name="T66" fmla="*/ 350 w 351"/>
                  <a:gd name="T67" fmla="*/ 175 h 351"/>
                  <a:gd name="T68" fmla="*/ 350 w 351"/>
                  <a:gd name="T69" fmla="*/ 175 h 351"/>
                  <a:gd name="T70" fmla="*/ 175 w 351"/>
                  <a:gd name="T71" fmla="*/ 35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1" h="351">
                    <a:moveTo>
                      <a:pt x="18" y="143"/>
                    </a:moveTo>
                    <a:lnTo>
                      <a:pt x="18" y="144"/>
                    </a:lnTo>
                    <a:lnTo>
                      <a:pt x="18" y="144"/>
                    </a:lnTo>
                    <a:cubicBezTo>
                      <a:pt x="16" y="154"/>
                      <a:pt x="15" y="164"/>
                      <a:pt x="15" y="175"/>
                    </a:cubicBezTo>
                    <a:lnTo>
                      <a:pt x="15" y="175"/>
                    </a:lnTo>
                    <a:cubicBezTo>
                      <a:pt x="15" y="189"/>
                      <a:pt x="17" y="202"/>
                      <a:pt x="20" y="215"/>
                    </a:cubicBezTo>
                    <a:lnTo>
                      <a:pt x="20" y="215"/>
                    </a:lnTo>
                    <a:cubicBezTo>
                      <a:pt x="39" y="285"/>
                      <a:pt x="102" y="335"/>
                      <a:pt x="175" y="335"/>
                    </a:cubicBezTo>
                    <a:lnTo>
                      <a:pt x="175" y="335"/>
                    </a:lnTo>
                    <a:cubicBezTo>
                      <a:pt x="263" y="335"/>
                      <a:pt x="335" y="263"/>
                      <a:pt x="335" y="175"/>
                    </a:cubicBezTo>
                    <a:lnTo>
                      <a:pt x="335" y="175"/>
                    </a:lnTo>
                    <a:cubicBezTo>
                      <a:pt x="335" y="164"/>
                      <a:pt x="333" y="154"/>
                      <a:pt x="332" y="144"/>
                    </a:cubicBezTo>
                    <a:lnTo>
                      <a:pt x="332" y="144"/>
                    </a:lnTo>
                    <a:cubicBezTo>
                      <a:pt x="317" y="70"/>
                      <a:pt x="251" y="15"/>
                      <a:pt x="175" y="15"/>
                    </a:cubicBezTo>
                    <a:lnTo>
                      <a:pt x="175" y="15"/>
                    </a:lnTo>
                    <a:cubicBezTo>
                      <a:pt x="138" y="15"/>
                      <a:pt x="103" y="28"/>
                      <a:pt x="75" y="51"/>
                    </a:cubicBezTo>
                    <a:lnTo>
                      <a:pt x="75" y="51"/>
                    </a:lnTo>
                    <a:cubicBezTo>
                      <a:pt x="46" y="74"/>
                      <a:pt x="26" y="107"/>
                      <a:pt x="18" y="143"/>
                    </a:cubicBezTo>
                    <a:close/>
                    <a:moveTo>
                      <a:pt x="175" y="350"/>
                    </a:moveTo>
                    <a:lnTo>
                      <a:pt x="175" y="350"/>
                    </a:lnTo>
                    <a:cubicBezTo>
                      <a:pt x="96" y="350"/>
                      <a:pt x="26" y="296"/>
                      <a:pt x="6" y="219"/>
                    </a:cubicBezTo>
                    <a:lnTo>
                      <a:pt x="6" y="219"/>
                    </a:lnTo>
                    <a:cubicBezTo>
                      <a:pt x="2" y="205"/>
                      <a:pt x="0" y="190"/>
                      <a:pt x="0" y="175"/>
                    </a:cubicBezTo>
                    <a:lnTo>
                      <a:pt x="0" y="175"/>
                    </a:lnTo>
                    <a:cubicBezTo>
                      <a:pt x="0" y="164"/>
                      <a:pt x="1" y="153"/>
                      <a:pt x="4" y="142"/>
                    </a:cubicBezTo>
                    <a:lnTo>
                      <a:pt x="4" y="141"/>
                    </a:lnTo>
                    <a:lnTo>
                      <a:pt x="4" y="141"/>
                    </a:lnTo>
                    <a:cubicBezTo>
                      <a:pt x="12" y="101"/>
                      <a:pt x="33" y="65"/>
                      <a:pt x="65" y="39"/>
                    </a:cubicBezTo>
                    <a:lnTo>
                      <a:pt x="65" y="39"/>
                    </a:lnTo>
                    <a:cubicBezTo>
                      <a:pt x="96" y="14"/>
                      <a:pt x="135" y="0"/>
                      <a:pt x="175" y="0"/>
                    </a:cubicBezTo>
                    <a:lnTo>
                      <a:pt x="175" y="0"/>
                    </a:lnTo>
                    <a:cubicBezTo>
                      <a:pt x="258" y="0"/>
                      <a:pt x="331" y="59"/>
                      <a:pt x="346" y="141"/>
                    </a:cubicBezTo>
                    <a:lnTo>
                      <a:pt x="346" y="141"/>
                    </a:lnTo>
                    <a:cubicBezTo>
                      <a:pt x="349" y="152"/>
                      <a:pt x="350" y="164"/>
                      <a:pt x="350" y="175"/>
                    </a:cubicBezTo>
                    <a:lnTo>
                      <a:pt x="350" y="175"/>
                    </a:lnTo>
                    <a:cubicBezTo>
                      <a:pt x="350" y="271"/>
                      <a:pt x="271" y="350"/>
                      <a:pt x="175" y="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4">
                <a:extLst>
                  <a:ext uri="{FF2B5EF4-FFF2-40B4-BE49-F238E27FC236}">
                    <a16:creationId xmlns:a16="http://schemas.microsoft.com/office/drawing/2014/main" id="{5CA7C34F-9C16-4BEE-ACCB-98505B888C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7536" y="11616837"/>
                <a:ext cx="560510" cy="280257"/>
              </a:xfrm>
              <a:custGeom>
                <a:avLst/>
                <a:gdLst>
                  <a:gd name="T0" fmla="*/ 393 w 450"/>
                  <a:gd name="T1" fmla="*/ 224 h 225"/>
                  <a:gd name="T2" fmla="*/ 388 w 450"/>
                  <a:gd name="T3" fmla="*/ 224 h 225"/>
                  <a:gd name="T4" fmla="*/ 388 w 450"/>
                  <a:gd name="T5" fmla="*/ 224 h 225"/>
                  <a:gd name="T6" fmla="*/ 224 w 450"/>
                  <a:gd name="T7" fmla="*/ 90 h 225"/>
                  <a:gd name="T8" fmla="*/ 224 w 450"/>
                  <a:gd name="T9" fmla="*/ 90 h 225"/>
                  <a:gd name="T10" fmla="*/ 119 w 450"/>
                  <a:gd name="T11" fmla="*/ 127 h 225"/>
                  <a:gd name="T12" fmla="*/ 119 w 450"/>
                  <a:gd name="T13" fmla="*/ 127 h 225"/>
                  <a:gd name="T14" fmla="*/ 114 w 450"/>
                  <a:gd name="T15" fmla="*/ 131 h 225"/>
                  <a:gd name="T16" fmla="*/ 114 w 450"/>
                  <a:gd name="T17" fmla="*/ 131 h 225"/>
                  <a:gd name="T18" fmla="*/ 103 w 450"/>
                  <a:gd name="T19" fmla="*/ 142 h 225"/>
                  <a:gd name="T20" fmla="*/ 103 w 450"/>
                  <a:gd name="T21" fmla="*/ 142 h 225"/>
                  <a:gd name="T22" fmla="*/ 98 w 450"/>
                  <a:gd name="T23" fmla="*/ 147 h 225"/>
                  <a:gd name="T24" fmla="*/ 98 w 450"/>
                  <a:gd name="T25" fmla="*/ 147 h 225"/>
                  <a:gd name="T26" fmla="*/ 89 w 450"/>
                  <a:gd name="T27" fmla="*/ 158 h 225"/>
                  <a:gd name="T28" fmla="*/ 89 w 450"/>
                  <a:gd name="T29" fmla="*/ 158 h 225"/>
                  <a:gd name="T30" fmla="*/ 85 w 450"/>
                  <a:gd name="T31" fmla="*/ 164 h 225"/>
                  <a:gd name="T32" fmla="*/ 85 w 450"/>
                  <a:gd name="T33" fmla="*/ 164 h 225"/>
                  <a:gd name="T34" fmla="*/ 81 w 450"/>
                  <a:gd name="T35" fmla="*/ 170 h 225"/>
                  <a:gd name="T36" fmla="*/ 81 w 450"/>
                  <a:gd name="T37" fmla="*/ 170 h 225"/>
                  <a:gd name="T38" fmla="*/ 72 w 450"/>
                  <a:gd name="T39" fmla="*/ 188 h 225"/>
                  <a:gd name="T40" fmla="*/ 72 w 450"/>
                  <a:gd name="T41" fmla="*/ 188 h 225"/>
                  <a:gd name="T42" fmla="*/ 71 w 450"/>
                  <a:gd name="T43" fmla="*/ 190 h 225"/>
                  <a:gd name="T44" fmla="*/ 71 w 450"/>
                  <a:gd name="T45" fmla="*/ 190 h 225"/>
                  <a:gd name="T46" fmla="*/ 66 w 450"/>
                  <a:gd name="T47" fmla="*/ 203 h 225"/>
                  <a:gd name="T48" fmla="*/ 66 w 450"/>
                  <a:gd name="T49" fmla="*/ 203 h 225"/>
                  <a:gd name="T50" fmla="*/ 60 w 450"/>
                  <a:gd name="T51" fmla="*/ 224 h 225"/>
                  <a:gd name="T52" fmla="*/ 55 w 450"/>
                  <a:gd name="T53" fmla="*/ 224 h 225"/>
                  <a:gd name="T54" fmla="*/ 55 w 450"/>
                  <a:gd name="T55" fmla="*/ 224 h 225"/>
                  <a:gd name="T56" fmla="*/ 9 w 450"/>
                  <a:gd name="T57" fmla="*/ 162 h 225"/>
                  <a:gd name="T58" fmla="*/ 9 w 450"/>
                  <a:gd name="T59" fmla="*/ 162 h 225"/>
                  <a:gd name="T60" fmla="*/ 22 w 450"/>
                  <a:gd name="T61" fmla="*/ 127 h 225"/>
                  <a:gd name="T62" fmla="*/ 22 w 450"/>
                  <a:gd name="T63" fmla="*/ 127 h 225"/>
                  <a:gd name="T64" fmla="*/ 224 w 450"/>
                  <a:gd name="T65" fmla="*/ 0 h 225"/>
                  <a:gd name="T66" fmla="*/ 224 w 450"/>
                  <a:gd name="T67" fmla="*/ 0 h 225"/>
                  <a:gd name="T68" fmla="*/ 439 w 450"/>
                  <a:gd name="T69" fmla="*/ 162 h 225"/>
                  <a:gd name="T70" fmla="*/ 439 w 450"/>
                  <a:gd name="T71" fmla="*/ 162 h 225"/>
                  <a:gd name="T72" fmla="*/ 393 w 450"/>
                  <a:gd name="T73" fmla="*/ 224 h 2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50" h="225">
                    <a:moveTo>
                      <a:pt x="393" y="224"/>
                    </a:moveTo>
                    <a:lnTo>
                      <a:pt x="388" y="224"/>
                    </a:lnTo>
                    <a:lnTo>
                      <a:pt x="388" y="224"/>
                    </a:lnTo>
                    <a:cubicBezTo>
                      <a:pt x="373" y="148"/>
                      <a:pt x="305" y="90"/>
                      <a:pt x="224" y="90"/>
                    </a:cubicBezTo>
                    <a:lnTo>
                      <a:pt x="224" y="90"/>
                    </a:lnTo>
                    <a:cubicBezTo>
                      <a:pt x="184" y="90"/>
                      <a:pt x="147" y="104"/>
                      <a:pt x="119" y="127"/>
                    </a:cubicBezTo>
                    <a:lnTo>
                      <a:pt x="119" y="127"/>
                    </a:lnTo>
                    <a:cubicBezTo>
                      <a:pt x="117" y="128"/>
                      <a:pt x="115" y="130"/>
                      <a:pt x="114" y="131"/>
                    </a:cubicBezTo>
                    <a:lnTo>
                      <a:pt x="114" y="131"/>
                    </a:lnTo>
                    <a:cubicBezTo>
                      <a:pt x="110" y="135"/>
                      <a:pt x="107" y="138"/>
                      <a:pt x="103" y="142"/>
                    </a:cubicBezTo>
                    <a:lnTo>
                      <a:pt x="103" y="142"/>
                    </a:lnTo>
                    <a:cubicBezTo>
                      <a:pt x="101" y="143"/>
                      <a:pt x="100" y="145"/>
                      <a:pt x="98" y="147"/>
                    </a:cubicBezTo>
                    <a:lnTo>
                      <a:pt x="98" y="147"/>
                    </a:lnTo>
                    <a:cubicBezTo>
                      <a:pt x="95" y="150"/>
                      <a:pt x="92" y="154"/>
                      <a:pt x="89" y="158"/>
                    </a:cubicBezTo>
                    <a:lnTo>
                      <a:pt x="89" y="158"/>
                    </a:lnTo>
                    <a:cubicBezTo>
                      <a:pt x="88" y="160"/>
                      <a:pt x="87" y="162"/>
                      <a:pt x="85" y="164"/>
                    </a:cubicBezTo>
                    <a:lnTo>
                      <a:pt x="85" y="164"/>
                    </a:lnTo>
                    <a:cubicBezTo>
                      <a:pt x="83" y="166"/>
                      <a:pt x="82" y="168"/>
                      <a:pt x="81" y="170"/>
                    </a:cubicBezTo>
                    <a:lnTo>
                      <a:pt x="81" y="170"/>
                    </a:lnTo>
                    <a:cubicBezTo>
                      <a:pt x="77" y="176"/>
                      <a:pt x="74" y="182"/>
                      <a:pt x="72" y="188"/>
                    </a:cubicBezTo>
                    <a:lnTo>
                      <a:pt x="72" y="188"/>
                    </a:lnTo>
                    <a:cubicBezTo>
                      <a:pt x="71" y="189"/>
                      <a:pt x="71" y="189"/>
                      <a:pt x="71" y="190"/>
                    </a:cubicBezTo>
                    <a:lnTo>
                      <a:pt x="71" y="190"/>
                    </a:lnTo>
                    <a:cubicBezTo>
                      <a:pt x="69" y="194"/>
                      <a:pt x="67" y="199"/>
                      <a:pt x="66" y="203"/>
                    </a:cubicBezTo>
                    <a:lnTo>
                      <a:pt x="66" y="203"/>
                    </a:lnTo>
                    <a:cubicBezTo>
                      <a:pt x="63" y="210"/>
                      <a:pt x="61" y="217"/>
                      <a:pt x="60" y="224"/>
                    </a:cubicBezTo>
                    <a:lnTo>
                      <a:pt x="55" y="224"/>
                    </a:lnTo>
                    <a:lnTo>
                      <a:pt x="55" y="224"/>
                    </a:lnTo>
                    <a:cubicBezTo>
                      <a:pt x="22" y="224"/>
                      <a:pt x="0" y="193"/>
                      <a:pt x="9" y="162"/>
                    </a:cubicBezTo>
                    <a:lnTo>
                      <a:pt x="9" y="162"/>
                    </a:lnTo>
                    <a:cubicBezTo>
                      <a:pt x="12" y="150"/>
                      <a:pt x="17" y="138"/>
                      <a:pt x="22" y="127"/>
                    </a:cubicBezTo>
                    <a:lnTo>
                      <a:pt x="22" y="127"/>
                    </a:lnTo>
                    <a:cubicBezTo>
                      <a:pt x="58" y="52"/>
                      <a:pt x="135" y="0"/>
                      <a:pt x="224" y="0"/>
                    </a:cubicBezTo>
                    <a:lnTo>
                      <a:pt x="224" y="0"/>
                    </a:lnTo>
                    <a:cubicBezTo>
                      <a:pt x="326" y="0"/>
                      <a:pt x="412" y="68"/>
                      <a:pt x="439" y="162"/>
                    </a:cubicBezTo>
                    <a:lnTo>
                      <a:pt x="439" y="162"/>
                    </a:lnTo>
                    <a:cubicBezTo>
                      <a:pt x="449" y="193"/>
                      <a:pt x="425" y="224"/>
                      <a:pt x="393" y="2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15">
                <a:extLst>
                  <a:ext uri="{FF2B5EF4-FFF2-40B4-BE49-F238E27FC236}">
                    <a16:creationId xmlns:a16="http://schemas.microsoft.com/office/drawing/2014/main" id="{3E63CEF9-6A52-4D99-8001-D64BBAFA8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7536" y="11611343"/>
                <a:ext cx="566007" cy="296740"/>
              </a:xfrm>
              <a:custGeom>
                <a:avLst/>
                <a:gdLst>
                  <a:gd name="T0" fmla="*/ 227 w 455"/>
                  <a:gd name="T1" fmla="*/ 89 h 240"/>
                  <a:gd name="T2" fmla="*/ 397 w 455"/>
                  <a:gd name="T3" fmla="*/ 224 h 240"/>
                  <a:gd name="T4" fmla="*/ 429 w 455"/>
                  <a:gd name="T5" fmla="*/ 207 h 240"/>
                  <a:gd name="T6" fmla="*/ 435 w 455"/>
                  <a:gd name="T7" fmla="*/ 171 h 240"/>
                  <a:gd name="T8" fmla="*/ 227 w 455"/>
                  <a:gd name="T9" fmla="*/ 15 h 240"/>
                  <a:gd name="T10" fmla="*/ 32 w 455"/>
                  <a:gd name="T11" fmla="*/ 137 h 240"/>
                  <a:gd name="T12" fmla="*/ 18 w 455"/>
                  <a:gd name="T13" fmla="*/ 171 h 240"/>
                  <a:gd name="T14" fmla="*/ 25 w 455"/>
                  <a:gd name="T15" fmla="*/ 207 h 240"/>
                  <a:gd name="T16" fmla="*/ 57 w 455"/>
                  <a:gd name="T17" fmla="*/ 224 h 240"/>
                  <a:gd name="T18" fmla="*/ 62 w 455"/>
                  <a:gd name="T19" fmla="*/ 207 h 240"/>
                  <a:gd name="T20" fmla="*/ 67 w 455"/>
                  <a:gd name="T21" fmla="*/ 194 h 240"/>
                  <a:gd name="T22" fmla="*/ 68 w 455"/>
                  <a:gd name="T23" fmla="*/ 192 h 240"/>
                  <a:gd name="T24" fmla="*/ 78 w 455"/>
                  <a:gd name="T25" fmla="*/ 173 h 240"/>
                  <a:gd name="T26" fmla="*/ 82 w 455"/>
                  <a:gd name="T27" fmla="*/ 166 h 240"/>
                  <a:gd name="T28" fmla="*/ 86 w 455"/>
                  <a:gd name="T29" fmla="*/ 161 h 240"/>
                  <a:gd name="T30" fmla="*/ 96 w 455"/>
                  <a:gd name="T31" fmla="*/ 149 h 240"/>
                  <a:gd name="T32" fmla="*/ 101 w 455"/>
                  <a:gd name="T33" fmla="*/ 143 h 240"/>
                  <a:gd name="T34" fmla="*/ 112 w 455"/>
                  <a:gd name="T35" fmla="*/ 133 h 240"/>
                  <a:gd name="T36" fmla="*/ 117 w 455"/>
                  <a:gd name="T37" fmla="*/ 128 h 240"/>
                  <a:gd name="T38" fmla="*/ 396 w 455"/>
                  <a:gd name="T39" fmla="*/ 239 h 240"/>
                  <a:gd name="T40" fmla="*/ 384 w 455"/>
                  <a:gd name="T41" fmla="*/ 233 h 240"/>
                  <a:gd name="T42" fmla="*/ 227 w 455"/>
                  <a:gd name="T43" fmla="*/ 104 h 240"/>
                  <a:gd name="T44" fmla="*/ 127 w 455"/>
                  <a:gd name="T45" fmla="*/ 140 h 240"/>
                  <a:gd name="T46" fmla="*/ 122 w 455"/>
                  <a:gd name="T47" fmla="*/ 144 h 240"/>
                  <a:gd name="T48" fmla="*/ 111 w 455"/>
                  <a:gd name="T49" fmla="*/ 154 h 240"/>
                  <a:gd name="T50" fmla="*/ 107 w 455"/>
                  <a:gd name="T51" fmla="*/ 159 h 240"/>
                  <a:gd name="T52" fmla="*/ 98 w 455"/>
                  <a:gd name="T53" fmla="*/ 170 h 240"/>
                  <a:gd name="T54" fmla="*/ 94 w 455"/>
                  <a:gd name="T55" fmla="*/ 175 h 240"/>
                  <a:gd name="T56" fmla="*/ 91 w 455"/>
                  <a:gd name="T57" fmla="*/ 181 h 240"/>
                  <a:gd name="T58" fmla="*/ 81 w 455"/>
                  <a:gd name="T59" fmla="*/ 198 h 240"/>
                  <a:gd name="T60" fmla="*/ 81 w 455"/>
                  <a:gd name="T61" fmla="*/ 200 h 240"/>
                  <a:gd name="T62" fmla="*/ 76 w 455"/>
                  <a:gd name="T63" fmla="*/ 212 h 240"/>
                  <a:gd name="T64" fmla="*/ 69 w 455"/>
                  <a:gd name="T65" fmla="*/ 239 h 240"/>
                  <a:gd name="T66" fmla="*/ 58 w 455"/>
                  <a:gd name="T67" fmla="*/ 239 h 240"/>
                  <a:gd name="T68" fmla="*/ 14 w 455"/>
                  <a:gd name="T69" fmla="*/ 217 h 240"/>
                  <a:gd name="T70" fmla="*/ 4 w 455"/>
                  <a:gd name="T71" fmla="*/ 167 h 240"/>
                  <a:gd name="T72" fmla="*/ 18 w 455"/>
                  <a:gd name="T73" fmla="*/ 131 h 240"/>
                  <a:gd name="T74" fmla="*/ 227 w 455"/>
                  <a:gd name="T75" fmla="*/ 0 h 240"/>
                  <a:gd name="T76" fmla="*/ 450 w 455"/>
                  <a:gd name="T77" fmla="*/ 167 h 240"/>
                  <a:gd name="T78" fmla="*/ 441 w 455"/>
                  <a:gd name="T79" fmla="*/ 217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55" h="240">
                    <a:moveTo>
                      <a:pt x="227" y="89"/>
                    </a:moveTo>
                    <a:lnTo>
                      <a:pt x="227" y="89"/>
                    </a:lnTo>
                    <a:cubicBezTo>
                      <a:pt x="308" y="89"/>
                      <a:pt x="379" y="146"/>
                      <a:pt x="397" y="224"/>
                    </a:cubicBezTo>
                    <a:lnTo>
                      <a:pt x="397" y="224"/>
                    </a:lnTo>
                    <a:cubicBezTo>
                      <a:pt x="410" y="223"/>
                      <a:pt x="421" y="218"/>
                      <a:pt x="429" y="207"/>
                    </a:cubicBezTo>
                    <a:lnTo>
                      <a:pt x="429" y="207"/>
                    </a:lnTo>
                    <a:cubicBezTo>
                      <a:pt x="436" y="197"/>
                      <a:pt x="439" y="184"/>
                      <a:pt x="435" y="171"/>
                    </a:cubicBezTo>
                    <a:lnTo>
                      <a:pt x="435" y="171"/>
                    </a:lnTo>
                    <a:cubicBezTo>
                      <a:pt x="409" y="79"/>
                      <a:pt x="323" y="15"/>
                      <a:pt x="227" y="15"/>
                    </a:cubicBezTo>
                    <a:lnTo>
                      <a:pt x="227" y="15"/>
                    </a:lnTo>
                    <a:cubicBezTo>
                      <a:pt x="144" y="15"/>
                      <a:pt x="67" y="63"/>
                      <a:pt x="32" y="137"/>
                    </a:cubicBezTo>
                    <a:lnTo>
                      <a:pt x="32" y="137"/>
                    </a:lnTo>
                    <a:cubicBezTo>
                      <a:pt x="27" y="148"/>
                      <a:pt x="22" y="160"/>
                      <a:pt x="18" y="171"/>
                    </a:cubicBezTo>
                    <a:lnTo>
                      <a:pt x="18" y="171"/>
                    </a:lnTo>
                    <a:cubicBezTo>
                      <a:pt x="15" y="184"/>
                      <a:pt x="17" y="197"/>
                      <a:pt x="25" y="207"/>
                    </a:cubicBezTo>
                    <a:lnTo>
                      <a:pt x="25" y="207"/>
                    </a:lnTo>
                    <a:cubicBezTo>
                      <a:pt x="33" y="218"/>
                      <a:pt x="44" y="223"/>
                      <a:pt x="57" y="224"/>
                    </a:cubicBezTo>
                    <a:lnTo>
                      <a:pt x="57" y="224"/>
                    </a:lnTo>
                    <a:cubicBezTo>
                      <a:pt x="58" y="218"/>
                      <a:pt x="60" y="213"/>
                      <a:pt x="62" y="207"/>
                    </a:cubicBezTo>
                    <a:lnTo>
                      <a:pt x="62" y="207"/>
                    </a:lnTo>
                    <a:cubicBezTo>
                      <a:pt x="63" y="202"/>
                      <a:pt x="65" y="198"/>
                      <a:pt x="67" y="194"/>
                    </a:cubicBezTo>
                    <a:lnTo>
                      <a:pt x="67" y="194"/>
                    </a:lnTo>
                    <a:cubicBezTo>
                      <a:pt x="67" y="194"/>
                      <a:pt x="67" y="193"/>
                      <a:pt x="68" y="192"/>
                    </a:cubicBezTo>
                    <a:lnTo>
                      <a:pt x="68" y="192"/>
                    </a:lnTo>
                    <a:cubicBezTo>
                      <a:pt x="70" y="185"/>
                      <a:pt x="74" y="179"/>
                      <a:pt x="78" y="173"/>
                    </a:cubicBezTo>
                    <a:lnTo>
                      <a:pt x="78" y="173"/>
                    </a:lnTo>
                    <a:cubicBezTo>
                      <a:pt x="79" y="171"/>
                      <a:pt x="80" y="169"/>
                      <a:pt x="82" y="166"/>
                    </a:cubicBezTo>
                    <a:lnTo>
                      <a:pt x="82" y="166"/>
                    </a:lnTo>
                    <a:cubicBezTo>
                      <a:pt x="83" y="165"/>
                      <a:pt x="85" y="163"/>
                      <a:pt x="86" y="161"/>
                    </a:cubicBezTo>
                    <a:lnTo>
                      <a:pt x="86" y="161"/>
                    </a:lnTo>
                    <a:cubicBezTo>
                      <a:pt x="89" y="157"/>
                      <a:pt x="92" y="153"/>
                      <a:pt x="96" y="149"/>
                    </a:cubicBezTo>
                    <a:lnTo>
                      <a:pt x="96" y="149"/>
                    </a:lnTo>
                    <a:cubicBezTo>
                      <a:pt x="97" y="148"/>
                      <a:pt x="98" y="145"/>
                      <a:pt x="101" y="143"/>
                    </a:cubicBezTo>
                    <a:lnTo>
                      <a:pt x="101" y="143"/>
                    </a:lnTo>
                    <a:cubicBezTo>
                      <a:pt x="104" y="139"/>
                      <a:pt x="108" y="136"/>
                      <a:pt x="112" y="133"/>
                    </a:cubicBezTo>
                    <a:lnTo>
                      <a:pt x="112" y="133"/>
                    </a:lnTo>
                    <a:cubicBezTo>
                      <a:pt x="113" y="131"/>
                      <a:pt x="115" y="130"/>
                      <a:pt x="117" y="128"/>
                    </a:cubicBezTo>
                    <a:lnTo>
                      <a:pt x="117" y="128"/>
                    </a:lnTo>
                    <a:cubicBezTo>
                      <a:pt x="148" y="103"/>
                      <a:pt x="187" y="89"/>
                      <a:pt x="227" y="89"/>
                    </a:cubicBezTo>
                    <a:close/>
                    <a:moveTo>
                      <a:pt x="396" y="239"/>
                    </a:moveTo>
                    <a:lnTo>
                      <a:pt x="385" y="239"/>
                    </a:lnTo>
                    <a:lnTo>
                      <a:pt x="384" y="233"/>
                    </a:lnTo>
                    <a:lnTo>
                      <a:pt x="384" y="233"/>
                    </a:lnTo>
                    <a:cubicBezTo>
                      <a:pt x="369" y="159"/>
                      <a:pt x="303" y="104"/>
                      <a:pt x="227" y="104"/>
                    </a:cubicBezTo>
                    <a:lnTo>
                      <a:pt x="227" y="104"/>
                    </a:lnTo>
                    <a:cubicBezTo>
                      <a:pt x="190" y="104"/>
                      <a:pt x="155" y="117"/>
                      <a:pt x="127" y="140"/>
                    </a:cubicBezTo>
                    <a:lnTo>
                      <a:pt x="127" y="140"/>
                    </a:lnTo>
                    <a:cubicBezTo>
                      <a:pt x="125" y="142"/>
                      <a:pt x="123" y="143"/>
                      <a:pt x="122" y="144"/>
                    </a:cubicBezTo>
                    <a:lnTo>
                      <a:pt x="122" y="144"/>
                    </a:lnTo>
                    <a:cubicBezTo>
                      <a:pt x="118" y="147"/>
                      <a:pt x="114" y="150"/>
                      <a:pt x="111" y="154"/>
                    </a:cubicBezTo>
                    <a:lnTo>
                      <a:pt x="111" y="154"/>
                    </a:lnTo>
                    <a:cubicBezTo>
                      <a:pt x="110" y="155"/>
                      <a:pt x="108" y="157"/>
                      <a:pt x="107" y="159"/>
                    </a:cubicBezTo>
                    <a:lnTo>
                      <a:pt x="107" y="159"/>
                    </a:lnTo>
                    <a:cubicBezTo>
                      <a:pt x="103" y="162"/>
                      <a:pt x="101" y="166"/>
                      <a:pt x="98" y="170"/>
                    </a:cubicBezTo>
                    <a:lnTo>
                      <a:pt x="98" y="170"/>
                    </a:lnTo>
                    <a:cubicBezTo>
                      <a:pt x="97" y="171"/>
                      <a:pt x="96" y="173"/>
                      <a:pt x="94" y="175"/>
                    </a:cubicBezTo>
                    <a:lnTo>
                      <a:pt x="94" y="175"/>
                    </a:lnTo>
                    <a:cubicBezTo>
                      <a:pt x="93" y="178"/>
                      <a:pt x="92" y="179"/>
                      <a:pt x="91" y="181"/>
                    </a:cubicBezTo>
                    <a:lnTo>
                      <a:pt x="91" y="181"/>
                    </a:lnTo>
                    <a:cubicBezTo>
                      <a:pt x="87" y="187"/>
                      <a:pt x="84" y="192"/>
                      <a:pt x="81" y="198"/>
                    </a:cubicBezTo>
                    <a:lnTo>
                      <a:pt x="81" y="200"/>
                    </a:lnTo>
                    <a:lnTo>
                      <a:pt x="81" y="200"/>
                    </a:lnTo>
                    <a:cubicBezTo>
                      <a:pt x="79" y="204"/>
                      <a:pt x="77" y="208"/>
                      <a:pt x="76" y="212"/>
                    </a:cubicBezTo>
                    <a:lnTo>
                      <a:pt x="76" y="212"/>
                    </a:lnTo>
                    <a:cubicBezTo>
                      <a:pt x="74" y="219"/>
                      <a:pt x="72" y="226"/>
                      <a:pt x="70" y="233"/>
                    </a:cubicBezTo>
                    <a:lnTo>
                      <a:pt x="69" y="239"/>
                    </a:lnTo>
                    <a:lnTo>
                      <a:pt x="58" y="239"/>
                    </a:lnTo>
                    <a:lnTo>
                      <a:pt x="58" y="239"/>
                    </a:lnTo>
                    <a:cubicBezTo>
                      <a:pt x="40" y="239"/>
                      <a:pt x="24" y="231"/>
                      <a:pt x="14" y="217"/>
                    </a:cubicBezTo>
                    <a:lnTo>
                      <a:pt x="14" y="217"/>
                    </a:lnTo>
                    <a:cubicBezTo>
                      <a:pt x="3" y="202"/>
                      <a:pt x="0" y="184"/>
                      <a:pt x="4" y="167"/>
                    </a:cubicBezTo>
                    <a:lnTo>
                      <a:pt x="4" y="167"/>
                    </a:lnTo>
                    <a:cubicBezTo>
                      <a:pt x="8" y="155"/>
                      <a:pt x="12" y="143"/>
                      <a:pt x="18" y="131"/>
                    </a:cubicBezTo>
                    <a:lnTo>
                      <a:pt x="18" y="131"/>
                    </a:lnTo>
                    <a:cubicBezTo>
                      <a:pt x="56" y="51"/>
                      <a:pt x="138" y="0"/>
                      <a:pt x="227" y="0"/>
                    </a:cubicBezTo>
                    <a:lnTo>
                      <a:pt x="227" y="0"/>
                    </a:lnTo>
                    <a:cubicBezTo>
                      <a:pt x="330" y="0"/>
                      <a:pt x="422" y="69"/>
                      <a:pt x="450" y="167"/>
                    </a:cubicBezTo>
                    <a:lnTo>
                      <a:pt x="450" y="167"/>
                    </a:lnTo>
                    <a:cubicBezTo>
                      <a:pt x="454" y="184"/>
                      <a:pt x="452" y="202"/>
                      <a:pt x="441" y="217"/>
                    </a:cubicBezTo>
                    <a:lnTo>
                      <a:pt x="441" y="217"/>
                    </a:lnTo>
                    <a:cubicBezTo>
                      <a:pt x="430" y="231"/>
                      <a:pt x="413" y="239"/>
                      <a:pt x="396" y="2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16">
                <a:extLst>
                  <a:ext uri="{FF2B5EF4-FFF2-40B4-BE49-F238E27FC236}">
                    <a16:creationId xmlns:a16="http://schemas.microsoft.com/office/drawing/2014/main" id="{FBA69930-BDC9-490C-AD30-4D803FCBC8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3831" y="11891596"/>
                <a:ext cx="93417" cy="93420"/>
              </a:xfrm>
              <a:custGeom>
                <a:avLst/>
                <a:gdLst>
                  <a:gd name="T0" fmla="*/ 74 w 75"/>
                  <a:gd name="T1" fmla="*/ 37 h 75"/>
                  <a:gd name="T2" fmla="*/ 74 w 75"/>
                  <a:gd name="T3" fmla="*/ 37 h 75"/>
                  <a:gd name="T4" fmla="*/ 37 w 75"/>
                  <a:gd name="T5" fmla="*/ 74 h 75"/>
                  <a:gd name="T6" fmla="*/ 37 w 75"/>
                  <a:gd name="T7" fmla="*/ 74 h 75"/>
                  <a:gd name="T8" fmla="*/ 0 w 75"/>
                  <a:gd name="T9" fmla="*/ 37 h 75"/>
                  <a:gd name="T10" fmla="*/ 0 w 75"/>
                  <a:gd name="T11" fmla="*/ 37 h 75"/>
                  <a:gd name="T12" fmla="*/ 37 w 75"/>
                  <a:gd name="T13" fmla="*/ 0 h 75"/>
                  <a:gd name="T14" fmla="*/ 37 w 75"/>
                  <a:gd name="T15" fmla="*/ 0 h 75"/>
                  <a:gd name="T16" fmla="*/ 74 w 75"/>
                  <a:gd name="T17" fmla="*/ 37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75">
                    <a:moveTo>
                      <a:pt x="74" y="37"/>
                    </a:moveTo>
                    <a:lnTo>
                      <a:pt x="74" y="37"/>
                    </a:lnTo>
                    <a:cubicBezTo>
                      <a:pt x="74" y="58"/>
                      <a:pt x="58" y="74"/>
                      <a:pt x="37" y="74"/>
                    </a:cubicBezTo>
                    <a:lnTo>
                      <a:pt x="37" y="74"/>
                    </a:lnTo>
                    <a:cubicBezTo>
                      <a:pt x="16" y="74"/>
                      <a:pt x="0" y="58"/>
                      <a:pt x="0" y="37"/>
                    </a:cubicBezTo>
                    <a:lnTo>
                      <a:pt x="0" y="37"/>
                    </a:lnTo>
                    <a:cubicBezTo>
                      <a:pt x="0" y="16"/>
                      <a:pt x="16" y="0"/>
                      <a:pt x="37" y="0"/>
                    </a:cubicBezTo>
                    <a:lnTo>
                      <a:pt x="37" y="0"/>
                    </a:lnTo>
                    <a:cubicBezTo>
                      <a:pt x="58" y="0"/>
                      <a:pt x="74" y="16"/>
                      <a:pt x="74" y="3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17">
                <a:extLst>
                  <a:ext uri="{FF2B5EF4-FFF2-40B4-BE49-F238E27FC236}">
                    <a16:creationId xmlns:a16="http://schemas.microsoft.com/office/drawing/2014/main" id="{B3553348-F66A-4262-B184-C6308827A0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00129" y="10308981"/>
                <a:ext cx="208817" cy="203324"/>
              </a:xfrm>
              <a:custGeom>
                <a:avLst/>
                <a:gdLst>
                  <a:gd name="T0" fmla="*/ 165 w 166"/>
                  <a:gd name="T1" fmla="*/ 82 h 165"/>
                  <a:gd name="T2" fmla="*/ 165 w 166"/>
                  <a:gd name="T3" fmla="*/ 82 h 165"/>
                  <a:gd name="T4" fmla="*/ 130 w 166"/>
                  <a:gd name="T5" fmla="*/ 150 h 165"/>
                  <a:gd name="T6" fmla="*/ 130 w 166"/>
                  <a:gd name="T7" fmla="*/ 150 h 165"/>
                  <a:gd name="T8" fmla="*/ 83 w 166"/>
                  <a:gd name="T9" fmla="*/ 164 h 165"/>
                  <a:gd name="T10" fmla="*/ 83 w 166"/>
                  <a:gd name="T11" fmla="*/ 164 h 165"/>
                  <a:gd name="T12" fmla="*/ 45 w 166"/>
                  <a:gd name="T13" fmla="*/ 155 h 165"/>
                  <a:gd name="T14" fmla="*/ 45 w 166"/>
                  <a:gd name="T15" fmla="*/ 155 h 165"/>
                  <a:gd name="T16" fmla="*/ 0 w 166"/>
                  <a:gd name="T17" fmla="*/ 82 h 165"/>
                  <a:gd name="T18" fmla="*/ 0 w 166"/>
                  <a:gd name="T19" fmla="*/ 82 h 165"/>
                  <a:gd name="T20" fmla="*/ 83 w 166"/>
                  <a:gd name="T21" fmla="*/ 0 h 165"/>
                  <a:gd name="T22" fmla="*/ 83 w 166"/>
                  <a:gd name="T23" fmla="*/ 0 h 165"/>
                  <a:gd name="T24" fmla="*/ 165 w 166"/>
                  <a:gd name="T25" fmla="*/ 82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6" h="165">
                    <a:moveTo>
                      <a:pt x="165" y="82"/>
                    </a:moveTo>
                    <a:lnTo>
                      <a:pt x="165" y="82"/>
                    </a:lnTo>
                    <a:cubicBezTo>
                      <a:pt x="165" y="110"/>
                      <a:pt x="151" y="134"/>
                      <a:pt x="130" y="150"/>
                    </a:cubicBezTo>
                    <a:lnTo>
                      <a:pt x="130" y="150"/>
                    </a:lnTo>
                    <a:cubicBezTo>
                      <a:pt x="117" y="159"/>
                      <a:pt x="100" y="164"/>
                      <a:pt x="83" y="164"/>
                    </a:cubicBezTo>
                    <a:lnTo>
                      <a:pt x="83" y="164"/>
                    </a:lnTo>
                    <a:cubicBezTo>
                      <a:pt x="69" y="164"/>
                      <a:pt x="56" y="161"/>
                      <a:pt x="45" y="155"/>
                    </a:cubicBezTo>
                    <a:lnTo>
                      <a:pt x="45" y="155"/>
                    </a:lnTo>
                    <a:cubicBezTo>
                      <a:pt x="18" y="140"/>
                      <a:pt x="0" y="114"/>
                      <a:pt x="0" y="82"/>
                    </a:cubicBezTo>
                    <a:lnTo>
                      <a:pt x="0" y="82"/>
                    </a:lnTo>
                    <a:cubicBezTo>
                      <a:pt x="0" y="36"/>
                      <a:pt x="37" y="0"/>
                      <a:pt x="83" y="0"/>
                    </a:cubicBezTo>
                    <a:lnTo>
                      <a:pt x="83" y="0"/>
                    </a:lnTo>
                    <a:cubicBezTo>
                      <a:pt x="128" y="0"/>
                      <a:pt x="165" y="36"/>
                      <a:pt x="165" y="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18">
                <a:extLst>
                  <a:ext uri="{FF2B5EF4-FFF2-40B4-BE49-F238E27FC236}">
                    <a16:creationId xmlns:a16="http://schemas.microsoft.com/office/drawing/2014/main" id="{C45C029C-A181-4142-B90E-A02D4BDD4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79235" y="10495817"/>
                <a:ext cx="280253" cy="956163"/>
              </a:xfrm>
              <a:custGeom>
                <a:avLst/>
                <a:gdLst>
                  <a:gd name="T0" fmla="*/ 222 w 223"/>
                  <a:gd name="T1" fmla="*/ 0 h 769"/>
                  <a:gd name="T2" fmla="*/ 123 w 223"/>
                  <a:gd name="T3" fmla="*/ 768 h 769"/>
                  <a:gd name="T4" fmla="*/ 123 w 223"/>
                  <a:gd name="T5" fmla="*/ 768 h 769"/>
                  <a:gd name="T6" fmla="*/ 47 w 223"/>
                  <a:gd name="T7" fmla="*/ 758 h 769"/>
                  <a:gd name="T8" fmla="*/ 47 w 223"/>
                  <a:gd name="T9" fmla="*/ 758 h 769"/>
                  <a:gd name="T10" fmla="*/ 0 w 223"/>
                  <a:gd name="T11" fmla="*/ 762 h 769"/>
                  <a:gd name="T12" fmla="*/ 149 w 223"/>
                  <a:gd name="T13" fmla="*/ 5 h 769"/>
                  <a:gd name="T14" fmla="*/ 149 w 223"/>
                  <a:gd name="T15" fmla="*/ 5 h 769"/>
                  <a:gd name="T16" fmla="*/ 182 w 223"/>
                  <a:gd name="T17" fmla="*/ 13 h 769"/>
                  <a:gd name="T18" fmla="*/ 182 w 223"/>
                  <a:gd name="T19" fmla="*/ 13 h 769"/>
                  <a:gd name="T20" fmla="*/ 222 w 223"/>
                  <a:gd name="T21" fmla="*/ 0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3" h="769">
                    <a:moveTo>
                      <a:pt x="222" y="0"/>
                    </a:moveTo>
                    <a:lnTo>
                      <a:pt x="123" y="768"/>
                    </a:lnTo>
                    <a:lnTo>
                      <a:pt x="123" y="768"/>
                    </a:lnTo>
                    <a:cubicBezTo>
                      <a:pt x="99" y="762"/>
                      <a:pt x="74" y="758"/>
                      <a:pt x="47" y="758"/>
                    </a:cubicBezTo>
                    <a:lnTo>
                      <a:pt x="47" y="758"/>
                    </a:lnTo>
                    <a:cubicBezTo>
                      <a:pt x="31" y="758"/>
                      <a:pt x="15" y="759"/>
                      <a:pt x="0" y="762"/>
                    </a:cubicBezTo>
                    <a:lnTo>
                      <a:pt x="149" y="5"/>
                    </a:lnTo>
                    <a:lnTo>
                      <a:pt x="149" y="5"/>
                    </a:lnTo>
                    <a:cubicBezTo>
                      <a:pt x="158" y="10"/>
                      <a:pt x="170" y="13"/>
                      <a:pt x="182" y="13"/>
                    </a:cubicBezTo>
                    <a:lnTo>
                      <a:pt x="182" y="13"/>
                    </a:lnTo>
                    <a:cubicBezTo>
                      <a:pt x="197" y="13"/>
                      <a:pt x="211" y="8"/>
                      <a:pt x="22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19">
                <a:extLst>
                  <a:ext uri="{FF2B5EF4-FFF2-40B4-BE49-F238E27FC236}">
                    <a16:creationId xmlns:a16="http://schemas.microsoft.com/office/drawing/2014/main" id="{6D99C07F-0462-496E-8581-E4ED2D99B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2748" y="10473837"/>
                <a:ext cx="302237" cy="989135"/>
              </a:xfrm>
              <a:custGeom>
                <a:avLst/>
                <a:gdLst>
                  <a:gd name="T0" fmla="*/ 57 w 242"/>
                  <a:gd name="T1" fmla="*/ 766 h 794"/>
                  <a:gd name="T2" fmla="*/ 57 w 242"/>
                  <a:gd name="T3" fmla="*/ 766 h 794"/>
                  <a:gd name="T4" fmla="*/ 126 w 242"/>
                  <a:gd name="T5" fmla="*/ 774 h 794"/>
                  <a:gd name="T6" fmla="*/ 223 w 242"/>
                  <a:gd name="T7" fmla="*/ 29 h 794"/>
                  <a:gd name="T8" fmla="*/ 223 w 242"/>
                  <a:gd name="T9" fmla="*/ 29 h 794"/>
                  <a:gd name="T10" fmla="*/ 164 w 242"/>
                  <a:gd name="T11" fmla="*/ 31 h 794"/>
                  <a:gd name="T12" fmla="*/ 19 w 242"/>
                  <a:gd name="T13" fmla="*/ 768 h 794"/>
                  <a:gd name="T14" fmla="*/ 19 w 242"/>
                  <a:gd name="T15" fmla="*/ 768 h 794"/>
                  <a:gd name="T16" fmla="*/ 57 w 242"/>
                  <a:gd name="T17" fmla="*/ 766 h 794"/>
                  <a:gd name="T18" fmla="*/ 139 w 242"/>
                  <a:gd name="T19" fmla="*/ 793 h 794"/>
                  <a:gd name="T20" fmla="*/ 131 w 242"/>
                  <a:gd name="T21" fmla="*/ 790 h 794"/>
                  <a:gd name="T22" fmla="*/ 131 w 242"/>
                  <a:gd name="T23" fmla="*/ 790 h 794"/>
                  <a:gd name="T24" fmla="*/ 11 w 242"/>
                  <a:gd name="T25" fmla="*/ 785 h 794"/>
                  <a:gd name="T26" fmla="*/ 0 w 242"/>
                  <a:gd name="T27" fmla="*/ 786 h 794"/>
                  <a:gd name="T28" fmla="*/ 153 w 242"/>
                  <a:gd name="T29" fmla="*/ 9 h 794"/>
                  <a:gd name="T30" fmla="*/ 162 w 242"/>
                  <a:gd name="T31" fmla="*/ 13 h 794"/>
                  <a:gd name="T32" fmla="*/ 162 w 242"/>
                  <a:gd name="T33" fmla="*/ 13 h 794"/>
                  <a:gd name="T34" fmla="*/ 192 w 242"/>
                  <a:gd name="T35" fmla="*/ 20 h 794"/>
                  <a:gd name="T36" fmla="*/ 192 w 242"/>
                  <a:gd name="T37" fmla="*/ 20 h 794"/>
                  <a:gd name="T38" fmla="*/ 228 w 242"/>
                  <a:gd name="T39" fmla="*/ 9 h 794"/>
                  <a:gd name="T40" fmla="*/ 241 w 242"/>
                  <a:gd name="T41" fmla="*/ 0 h 794"/>
                  <a:gd name="T42" fmla="*/ 139 w 242"/>
                  <a:gd name="T43" fmla="*/ 793 h 7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2" h="794">
                    <a:moveTo>
                      <a:pt x="57" y="766"/>
                    </a:moveTo>
                    <a:lnTo>
                      <a:pt x="57" y="766"/>
                    </a:lnTo>
                    <a:cubicBezTo>
                      <a:pt x="81" y="766"/>
                      <a:pt x="104" y="768"/>
                      <a:pt x="126" y="774"/>
                    </a:cubicBezTo>
                    <a:lnTo>
                      <a:pt x="223" y="29"/>
                    </a:lnTo>
                    <a:lnTo>
                      <a:pt x="223" y="29"/>
                    </a:lnTo>
                    <a:cubicBezTo>
                      <a:pt x="205" y="37"/>
                      <a:pt x="183" y="37"/>
                      <a:pt x="164" y="31"/>
                    </a:cubicBezTo>
                    <a:lnTo>
                      <a:pt x="19" y="768"/>
                    </a:lnTo>
                    <a:lnTo>
                      <a:pt x="19" y="768"/>
                    </a:lnTo>
                    <a:cubicBezTo>
                      <a:pt x="32" y="766"/>
                      <a:pt x="45" y="766"/>
                      <a:pt x="57" y="766"/>
                    </a:cubicBezTo>
                    <a:close/>
                    <a:moveTo>
                      <a:pt x="139" y="793"/>
                    </a:moveTo>
                    <a:lnTo>
                      <a:pt x="131" y="790"/>
                    </a:lnTo>
                    <a:lnTo>
                      <a:pt x="131" y="790"/>
                    </a:lnTo>
                    <a:cubicBezTo>
                      <a:pt x="92" y="780"/>
                      <a:pt x="50" y="778"/>
                      <a:pt x="11" y="785"/>
                    </a:cubicBezTo>
                    <a:lnTo>
                      <a:pt x="0" y="786"/>
                    </a:lnTo>
                    <a:lnTo>
                      <a:pt x="153" y="9"/>
                    </a:lnTo>
                    <a:lnTo>
                      <a:pt x="162" y="13"/>
                    </a:lnTo>
                    <a:lnTo>
                      <a:pt x="162" y="13"/>
                    </a:lnTo>
                    <a:cubicBezTo>
                      <a:pt x="171" y="18"/>
                      <a:pt x="182" y="20"/>
                      <a:pt x="192" y="20"/>
                    </a:cubicBezTo>
                    <a:lnTo>
                      <a:pt x="192" y="20"/>
                    </a:lnTo>
                    <a:cubicBezTo>
                      <a:pt x="205" y="20"/>
                      <a:pt x="218" y="17"/>
                      <a:pt x="228" y="9"/>
                    </a:cubicBezTo>
                    <a:lnTo>
                      <a:pt x="241" y="0"/>
                    </a:lnTo>
                    <a:lnTo>
                      <a:pt x="139" y="7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1" name="Grupo 270">
              <a:extLst>
                <a:ext uri="{FF2B5EF4-FFF2-40B4-BE49-F238E27FC236}">
                  <a16:creationId xmlns:a16="http://schemas.microsoft.com/office/drawing/2014/main" id="{2B00302D-6683-4C65-9636-5135B89F1F4D}"/>
                </a:ext>
              </a:extLst>
            </p:cNvPr>
            <p:cNvGrpSpPr/>
            <p:nvPr/>
          </p:nvGrpSpPr>
          <p:grpSpPr>
            <a:xfrm>
              <a:off x="14634187" y="9078058"/>
              <a:ext cx="2368426" cy="2873987"/>
              <a:chOff x="14634187" y="9078058"/>
              <a:chExt cx="2368426" cy="2873987"/>
            </a:xfrm>
          </p:grpSpPr>
          <p:sp>
            <p:nvSpPr>
              <p:cNvPr id="122" name="Freeform 120">
                <a:extLst>
                  <a:ext uri="{FF2B5EF4-FFF2-40B4-BE49-F238E27FC236}">
                    <a16:creationId xmlns:a16="http://schemas.microsoft.com/office/drawing/2014/main" id="{D51FE513-D46A-4375-95D1-2AE9BC25C2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4985" y="9644064"/>
                <a:ext cx="428625" cy="549519"/>
              </a:xfrm>
              <a:custGeom>
                <a:avLst/>
                <a:gdLst>
                  <a:gd name="T0" fmla="*/ 344 w 345"/>
                  <a:gd name="T1" fmla="*/ 8 h 442"/>
                  <a:gd name="T2" fmla="*/ 344 w 345"/>
                  <a:gd name="T3" fmla="*/ 8 h 442"/>
                  <a:gd name="T4" fmla="*/ 188 w 345"/>
                  <a:gd name="T5" fmla="*/ 247 h 442"/>
                  <a:gd name="T6" fmla="*/ 0 w 345"/>
                  <a:gd name="T7" fmla="*/ 411 h 442"/>
                  <a:gd name="T8" fmla="*/ 68 w 345"/>
                  <a:gd name="T9" fmla="*/ 441 h 442"/>
                  <a:gd name="T10" fmla="*/ 344 w 345"/>
                  <a:gd name="T11" fmla="*/ 336 h 442"/>
                  <a:gd name="T12" fmla="*/ 344 w 345"/>
                  <a:gd name="T13" fmla="*/ 8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5" h="442">
                    <a:moveTo>
                      <a:pt x="344" y="8"/>
                    </a:moveTo>
                    <a:lnTo>
                      <a:pt x="344" y="8"/>
                    </a:lnTo>
                    <a:cubicBezTo>
                      <a:pt x="344" y="8"/>
                      <a:pt x="255" y="0"/>
                      <a:pt x="188" y="247"/>
                    </a:cubicBezTo>
                    <a:lnTo>
                      <a:pt x="0" y="411"/>
                    </a:lnTo>
                    <a:lnTo>
                      <a:pt x="68" y="441"/>
                    </a:lnTo>
                    <a:lnTo>
                      <a:pt x="344" y="336"/>
                    </a:lnTo>
                    <a:lnTo>
                      <a:pt x="344" y="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21">
                <a:extLst>
                  <a:ext uri="{FF2B5EF4-FFF2-40B4-BE49-F238E27FC236}">
                    <a16:creationId xmlns:a16="http://schemas.microsoft.com/office/drawing/2014/main" id="{3C560BB3-FCA7-462B-AECA-0706C9582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3995" y="9638567"/>
                <a:ext cx="450606" cy="566007"/>
              </a:xfrm>
              <a:custGeom>
                <a:avLst/>
                <a:gdLst>
                  <a:gd name="T0" fmla="*/ 22 w 360"/>
                  <a:gd name="T1" fmla="*/ 414 h 454"/>
                  <a:gd name="T2" fmla="*/ 76 w 360"/>
                  <a:gd name="T3" fmla="*/ 438 h 454"/>
                  <a:gd name="T4" fmla="*/ 345 w 360"/>
                  <a:gd name="T5" fmla="*/ 336 h 454"/>
                  <a:gd name="T6" fmla="*/ 345 w 360"/>
                  <a:gd name="T7" fmla="*/ 21 h 454"/>
                  <a:gd name="T8" fmla="*/ 345 w 360"/>
                  <a:gd name="T9" fmla="*/ 21 h 454"/>
                  <a:gd name="T10" fmla="*/ 202 w 360"/>
                  <a:gd name="T11" fmla="*/ 254 h 454"/>
                  <a:gd name="T12" fmla="*/ 202 w 360"/>
                  <a:gd name="T13" fmla="*/ 254 h 454"/>
                  <a:gd name="T14" fmla="*/ 200 w 360"/>
                  <a:gd name="T15" fmla="*/ 258 h 454"/>
                  <a:gd name="T16" fmla="*/ 22 w 360"/>
                  <a:gd name="T17" fmla="*/ 414 h 454"/>
                  <a:gd name="T18" fmla="*/ 76 w 360"/>
                  <a:gd name="T19" fmla="*/ 453 h 454"/>
                  <a:gd name="T20" fmla="*/ 76 w 360"/>
                  <a:gd name="T21" fmla="*/ 453 h 454"/>
                  <a:gd name="T22" fmla="*/ 72 w 360"/>
                  <a:gd name="T23" fmla="*/ 453 h 454"/>
                  <a:gd name="T24" fmla="*/ 5 w 360"/>
                  <a:gd name="T25" fmla="*/ 422 h 454"/>
                  <a:gd name="T26" fmla="*/ 5 w 360"/>
                  <a:gd name="T27" fmla="*/ 422 h 454"/>
                  <a:gd name="T28" fmla="*/ 1 w 360"/>
                  <a:gd name="T29" fmla="*/ 417 h 454"/>
                  <a:gd name="T30" fmla="*/ 1 w 360"/>
                  <a:gd name="T31" fmla="*/ 417 h 454"/>
                  <a:gd name="T32" fmla="*/ 3 w 360"/>
                  <a:gd name="T33" fmla="*/ 410 h 454"/>
                  <a:gd name="T34" fmla="*/ 189 w 360"/>
                  <a:gd name="T35" fmla="*/ 248 h 454"/>
                  <a:gd name="T36" fmla="*/ 189 w 360"/>
                  <a:gd name="T37" fmla="*/ 248 h 454"/>
                  <a:gd name="T38" fmla="*/ 353 w 360"/>
                  <a:gd name="T39" fmla="*/ 5 h 454"/>
                  <a:gd name="T40" fmla="*/ 353 w 360"/>
                  <a:gd name="T41" fmla="*/ 5 h 454"/>
                  <a:gd name="T42" fmla="*/ 359 w 360"/>
                  <a:gd name="T43" fmla="*/ 13 h 454"/>
                  <a:gd name="T44" fmla="*/ 359 w 360"/>
                  <a:gd name="T45" fmla="*/ 341 h 454"/>
                  <a:gd name="T46" fmla="*/ 359 w 360"/>
                  <a:gd name="T47" fmla="*/ 341 h 454"/>
                  <a:gd name="T48" fmla="*/ 354 w 360"/>
                  <a:gd name="T49" fmla="*/ 349 h 454"/>
                  <a:gd name="T50" fmla="*/ 78 w 360"/>
                  <a:gd name="T51" fmla="*/ 453 h 454"/>
                  <a:gd name="T52" fmla="*/ 78 w 360"/>
                  <a:gd name="T53" fmla="*/ 453 h 454"/>
                  <a:gd name="T54" fmla="*/ 76 w 360"/>
                  <a:gd name="T55" fmla="*/ 453 h 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60" h="454">
                    <a:moveTo>
                      <a:pt x="22" y="414"/>
                    </a:moveTo>
                    <a:lnTo>
                      <a:pt x="76" y="438"/>
                    </a:lnTo>
                    <a:lnTo>
                      <a:pt x="345" y="336"/>
                    </a:lnTo>
                    <a:lnTo>
                      <a:pt x="345" y="21"/>
                    </a:lnTo>
                    <a:lnTo>
                      <a:pt x="345" y="21"/>
                    </a:lnTo>
                    <a:cubicBezTo>
                      <a:pt x="323" y="26"/>
                      <a:pt x="256" y="58"/>
                      <a:pt x="202" y="254"/>
                    </a:cubicBezTo>
                    <a:lnTo>
                      <a:pt x="202" y="254"/>
                    </a:lnTo>
                    <a:cubicBezTo>
                      <a:pt x="202" y="255"/>
                      <a:pt x="201" y="256"/>
                      <a:pt x="200" y="258"/>
                    </a:cubicBezTo>
                    <a:lnTo>
                      <a:pt x="22" y="414"/>
                    </a:lnTo>
                    <a:close/>
                    <a:moveTo>
                      <a:pt x="76" y="453"/>
                    </a:moveTo>
                    <a:lnTo>
                      <a:pt x="76" y="453"/>
                    </a:lnTo>
                    <a:cubicBezTo>
                      <a:pt x="74" y="453"/>
                      <a:pt x="74" y="453"/>
                      <a:pt x="72" y="453"/>
                    </a:cubicBezTo>
                    <a:lnTo>
                      <a:pt x="5" y="422"/>
                    </a:lnTo>
                    <a:lnTo>
                      <a:pt x="5" y="422"/>
                    </a:lnTo>
                    <a:cubicBezTo>
                      <a:pt x="3" y="422"/>
                      <a:pt x="2" y="420"/>
                      <a:pt x="1" y="417"/>
                    </a:cubicBezTo>
                    <a:lnTo>
                      <a:pt x="1" y="417"/>
                    </a:lnTo>
                    <a:cubicBezTo>
                      <a:pt x="0" y="415"/>
                      <a:pt x="2" y="412"/>
                      <a:pt x="3" y="410"/>
                    </a:cubicBezTo>
                    <a:lnTo>
                      <a:pt x="189" y="248"/>
                    </a:lnTo>
                    <a:lnTo>
                      <a:pt x="189" y="248"/>
                    </a:lnTo>
                    <a:cubicBezTo>
                      <a:pt x="257" y="0"/>
                      <a:pt x="349" y="5"/>
                      <a:pt x="353" y="5"/>
                    </a:cubicBezTo>
                    <a:lnTo>
                      <a:pt x="353" y="5"/>
                    </a:lnTo>
                    <a:cubicBezTo>
                      <a:pt x="356" y="6"/>
                      <a:pt x="359" y="8"/>
                      <a:pt x="359" y="13"/>
                    </a:cubicBezTo>
                    <a:lnTo>
                      <a:pt x="359" y="341"/>
                    </a:lnTo>
                    <a:lnTo>
                      <a:pt x="359" y="341"/>
                    </a:lnTo>
                    <a:cubicBezTo>
                      <a:pt x="359" y="344"/>
                      <a:pt x="358" y="347"/>
                      <a:pt x="354" y="349"/>
                    </a:cubicBezTo>
                    <a:lnTo>
                      <a:pt x="78" y="453"/>
                    </a:lnTo>
                    <a:lnTo>
                      <a:pt x="78" y="453"/>
                    </a:lnTo>
                    <a:cubicBezTo>
                      <a:pt x="77" y="453"/>
                      <a:pt x="77" y="453"/>
                      <a:pt x="76" y="4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7F316CB4-207F-4440-B7AD-F98120D3C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96870" y="9078058"/>
                <a:ext cx="494567" cy="467093"/>
              </a:xfrm>
              <a:custGeom>
                <a:avLst/>
                <a:gdLst>
                  <a:gd name="T0" fmla="*/ 359 w 397"/>
                  <a:gd name="T1" fmla="*/ 314 h 375"/>
                  <a:gd name="T2" fmla="*/ 359 w 397"/>
                  <a:gd name="T3" fmla="*/ 314 h 375"/>
                  <a:gd name="T4" fmla="*/ 275 w 397"/>
                  <a:gd name="T5" fmla="*/ 343 h 375"/>
                  <a:gd name="T6" fmla="*/ 275 w 397"/>
                  <a:gd name="T7" fmla="*/ 343 h 375"/>
                  <a:gd name="T8" fmla="*/ 280 w 397"/>
                  <a:gd name="T9" fmla="*/ 344 h 375"/>
                  <a:gd name="T10" fmla="*/ 280 w 397"/>
                  <a:gd name="T11" fmla="*/ 344 h 375"/>
                  <a:gd name="T12" fmla="*/ 314 w 397"/>
                  <a:gd name="T13" fmla="*/ 303 h 375"/>
                  <a:gd name="T14" fmla="*/ 314 w 397"/>
                  <a:gd name="T15" fmla="*/ 303 h 375"/>
                  <a:gd name="T16" fmla="*/ 280 w 397"/>
                  <a:gd name="T17" fmla="*/ 262 h 375"/>
                  <a:gd name="T18" fmla="*/ 280 w 397"/>
                  <a:gd name="T19" fmla="*/ 262 h 375"/>
                  <a:gd name="T20" fmla="*/ 30 w 397"/>
                  <a:gd name="T21" fmla="*/ 194 h 375"/>
                  <a:gd name="T22" fmla="*/ 30 w 397"/>
                  <a:gd name="T23" fmla="*/ 194 h 375"/>
                  <a:gd name="T24" fmla="*/ 0 w 397"/>
                  <a:gd name="T25" fmla="*/ 112 h 375"/>
                  <a:gd name="T26" fmla="*/ 0 w 397"/>
                  <a:gd name="T27" fmla="*/ 112 h 375"/>
                  <a:gd name="T28" fmla="*/ 74 w 397"/>
                  <a:gd name="T29" fmla="*/ 97 h 375"/>
                  <a:gd name="T30" fmla="*/ 74 w 397"/>
                  <a:gd name="T31" fmla="*/ 97 h 375"/>
                  <a:gd name="T32" fmla="*/ 246 w 397"/>
                  <a:gd name="T33" fmla="*/ 38 h 375"/>
                  <a:gd name="T34" fmla="*/ 246 w 397"/>
                  <a:gd name="T35" fmla="*/ 38 h 375"/>
                  <a:gd name="T36" fmla="*/ 351 w 397"/>
                  <a:gd name="T37" fmla="*/ 202 h 375"/>
                  <a:gd name="T38" fmla="*/ 351 w 397"/>
                  <a:gd name="T39" fmla="*/ 202 h 375"/>
                  <a:gd name="T40" fmla="*/ 359 w 397"/>
                  <a:gd name="T41" fmla="*/ 314 h 3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97" h="375">
                    <a:moveTo>
                      <a:pt x="359" y="314"/>
                    </a:moveTo>
                    <a:lnTo>
                      <a:pt x="359" y="314"/>
                    </a:lnTo>
                    <a:cubicBezTo>
                      <a:pt x="321" y="374"/>
                      <a:pt x="275" y="343"/>
                      <a:pt x="275" y="343"/>
                    </a:cubicBezTo>
                    <a:lnTo>
                      <a:pt x="275" y="343"/>
                    </a:lnTo>
                    <a:cubicBezTo>
                      <a:pt x="277" y="344"/>
                      <a:pt x="279" y="344"/>
                      <a:pt x="280" y="344"/>
                    </a:cubicBezTo>
                    <a:lnTo>
                      <a:pt x="280" y="344"/>
                    </a:lnTo>
                    <a:cubicBezTo>
                      <a:pt x="299" y="344"/>
                      <a:pt x="314" y="326"/>
                      <a:pt x="314" y="303"/>
                    </a:cubicBezTo>
                    <a:lnTo>
                      <a:pt x="314" y="303"/>
                    </a:lnTo>
                    <a:cubicBezTo>
                      <a:pt x="314" y="280"/>
                      <a:pt x="299" y="262"/>
                      <a:pt x="280" y="262"/>
                    </a:cubicBezTo>
                    <a:lnTo>
                      <a:pt x="280" y="262"/>
                    </a:lnTo>
                    <a:cubicBezTo>
                      <a:pt x="280" y="262"/>
                      <a:pt x="102" y="281"/>
                      <a:pt x="30" y="194"/>
                    </a:cubicBezTo>
                    <a:lnTo>
                      <a:pt x="30" y="194"/>
                    </a:lnTo>
                    <a:cubicBezTo>
                      <a:pt x="13" y="173"/>
                      <a:pt x="2" y="147"/>
                      <a:pt x="0" y="112"/>
                    </a:cubicBezTo>
                    <a:lnTo>
                      <a:pt x="0" y="112"/>
                    </a:lnTo>
                    <a:cubicBezTo>
                      <a:pt x="0" y="112"/>
                      <a:pt x="0" y="60"/>
                      <a:pt x="74" y="97"/>
                    </a:cubicBezTo>
                    <a:lnTo>
                      <a:pt x="74" y="97"/>
                    </a:lnTo>
                    <a:cubicBezTo>
                      <a:pt x="74" y="97"/>
                      <a:pt x="157" y="0"/>
                      <a:pt x="246" y="38"/>
                    </a:cubicBezTo>
                    <a:lnTo>
                      <a:pt x="246" y="38"/>
                    </a:lnTo>
                    <a:cubicBezTo>
                      <a:pt x="336" y="75"/>
                      <a:pt x="359" y="165"/>
                      <a:pt x="351" y="202"/>
                    </a:cubicBezTo>
                    <a:lnTo>
                      <a:pt x="351" y="202"/>
                    </a:lnTo>
                    <a:cubicBezTo>
                      <a:pt x="351" y="202"/>
                      <a:pt x="396" y="255"/>
                      <a:pt x="359" y="3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3">
                <a:extLst>
                  <a:ext uri="{FF2B5EF4-FFF2-40B4-BE49-F238E27FC236}">
                    <a16:creationId xmlns:a16="http://schemas.microsoft.com/office/drawing/2014/main" id="{29404D5C-DE62-4A41-B548-1E8B498B4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9841" y="9319846"/>
                <a:ext cx="373673" cy="335208"/>
              </a:xfrm>
              <a:custGeom>
                <a:avLst/>
                <a:gdLst>
                  <a:gd name="T0" fmla="*/ 299 w 300"/>
                  <a:gd name="T1" fmla="*/ 195 h 271"/>
                  <a:gd name="T2" fmla="*/ 245 w 300"/>
                  <a:gd name="T3" fmla="*/ 150 h 271"/>
                  <a:gd name="T4" fmla="*/ 245 w 300"/>
                  <a:gd name="T5" fmla="*/ 150 h 271"/>
                  <a:gd name="T6" fmla="*/ 245 w 300"/>
                  <a:gd name="T7" fmla="*/ 149 h 271"/>
                  <a:gd name="T8" fmla="*/ 245 w 300"/>
                  <a:gd name="T9" fmla="*/ 149 h 271"/>
                  <a:gd name="T10" fmla="*/ 250 w 300"/>
                  <a:gd name="T11" fmla="*/ 150 h 271"/>
                  <a:gd name="T12" fmla="*/ 250 w 300"/>
                  <a:gd name="T13" fmla="*/ 150 h 271"/>
                  <a:gd name="T14" fmla="*/ 284 w 300"/>
                  <a:gd name="T15" fmla="*/ 109 h 271"/>
                  <a:gd name="T16" fmla="*/ 284 w 300"/>
                  <a:gd name="T17" fmla="*/ 109 h 271"/>
                  <a:gd name="T18" fmla="*/ 250 w 300"/>
                  <a:gd name="T19" fmla="*/ 68 h 271"/>
                  <a:gd name="T20" fmla="*/ 250 w 300"/>
                  <a:gd name="T21" fmla="*/ 68 h 271"/>
                  <a:gd name="T22" fmla="*/ 0 w 300"/>
                  <a:gd name="T23" fmla="*/ 0 h 271"/>
                  <a:gd name="T24" fmla="*/ 0 w 300"/>
                  <a:gd name="T25" fmla="*/ 116 h 271"/>
                  <a:gd name="T26" fmla="*/ 0 w 300"/>
                  <a:gd name="T27" fmla="*/ 116 h 271"/>
                  <a:gd name="T28" fmla="*/ 123 w 300"/>
                  <a:gd name="T29" fmla="*/ 240 h 271"/>
                  <a:gd name="T30" fmla="*/ 142 w 300"/>
                  <a:gd name="T31" fmla="*/ 240 h 271"/>
                  <a:gd name="T32" fmla="*/ 142 w 300"/>
                  <a:gd name="T33" fmla="*/ 240 h 271"/>
                  <a:gd name="T34" fmla="*/ 181 w 300"/>
                  <a:gd name="T35" fmla="*/ 232 h 271"/>
                  <a:gd name="T36" fmla="*/ 209 w 300"/>
                  <a:gd name="T37" fmla="*/ 270 h 271"/>
                  <a:gd name="T38" fmla="*/ 299 w 300"/>
                  <a:gd name="T39" fmla="*/ 195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00" h="271">
                    <a:moveTo>
                      <a:pt x="299" y="195"/>
                    </a:moveTo>
                    <a:lnTo>
                      <a:pt x="245" y="150"/>
                    </a:lnTo>
                    <a:lnTo>
                      <a:pt x="245" y="150"/>
                    </a:lnTo>
                    <a:cubicBezTo>
                      <a:pt x="245" y="150"/>
                      <a:pt x="245" y="150"/>
                      <a:pt x="245" y="149"/>
                    </a:cubicBezTo>
                    <a:lnTo>
                      <a:pt x="245" y="149"/>
                    </a:lnTo>
                    <a:cubicBezTo>
                      <a:pt x="247" y="150"/>
                      <a:pt x="249" y="150"/>
                      <a:pt x="250" y="150"/>
                    </a:cubicBezTo>
                    <a:lnTo>
                      <a:pt x="250" y="150"/>
                    </a:lnTo>
                    <a:cubicBezTo>
                      <a:pt x="269" y="150"/>
                      <a:pt x="284" y="132"/>
                      <a:pt x="284" y="109"/>
                    </a:cubicBezTo>
                    <a:lnTo>
                      <a:pt x="284" y="109"/>
                    </a:lnTo>
                    <a:cubicBezTo>
                      <a:pt x="284" y="86"/>
                      <a:pt x="269" y="68"/>
                      <a:pt x="250" y="68"/>
                    </a:cubicBezTo>
                    <a:lnTo>
                      <a:pt x="250" y="68"/>
                    </a:lnTo>
                    <a:cubicBezTo>
                      <a:pt x="250" y="68"/>
                      <a:pt x="72" y="87"/>
                      <a:pt x="0" y="0"/>
                    </a:cubicBezTo>
                    <a:lnTo>
                      <a:pt x="0" y="116"/>
                    </a:lnTo>
                    <a:lnTo>
                      <a:pt x="0" y="116"/>
                    </a:lnTo>
                    <a:cubicBezTo>
                      <a:pt x="0" y="184"/>
                      <a:pt x="55" y="240"/>
                      <a:pt x="123" y="240"/>
                    </a:cubicBezTo>
                    <a:lnTo>
                      <a:pt x="142" y="240"/>
                    </a:lnTo>
                    <a:lnTo>
                      <a:pt x="142" y="240"/>
                    </a:lnTo>
                    <a:cubicBezTo>
                      <a:pt x="156" y="240"/>
                      <a:pt x="169" y="237"/>
                      <a:pt x="181" y="232"/>
                    </a:cubicBezTo>
                    <a:lnTo>
                      <a:pt x="209" y="270"/>
                    </a:lnTo>
                    <a:lnTo>
                      <a:pt x="299" y="19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86A089E7-55FA-482B-8299-21799C00C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8850" y="9292372"/>
                <a:ext cx="401147" cy="373673"/>
              </a:xfrm>
              <a:custGeom>
                <a:avLst/>
                <a:gdLst>
                  <a:gd name="T0" fmla="*/ 191 w 320"/>
                  <a:gd name="T1" fmla="*/ 244 h 302"/>
                  <a:gd name="T2" fmla="*/ 218 w 320"/>
                  <a:gd name="T3" fmla="*/ 280 h 302"/>
                  <a:gd name="T4" fmla="*/ 295 w 320"/>
                  <a:gd name="T5" fmla="*/ 216 h 302"/>
                  <a:gd name="T6" fmla="*/ 245 w 320"/>
                  <a:gd name="T7" fmla="*/ 174 h 302"/>
                  <a:gd name="T8" fmla="*/ 246 w 320"/>
                  <a:gd name="T9" fmla="*/ 169 h 302"/>
                  <a:gd name="T10" fmla="*/ 248 w 320"/>
                  <a:gd name="T11" fmla="*/ 163 h 302"/>
                  <a:gd name="T12" fmla="*/ 254 w 320"/>
                  <a:gd name="T13" fmla="*/ 163 h 302"/>
                  <a:gd name="T14" fmla="*/ 254 w 320"/>
                  <a:gd name="T15" fmla="*/ 163 h 302"/>
                  <a:gd name="T16" fmla="*/ 258 w 320"/>
                  <a:gd name="T17" fmla="*/ 164 h 302"/>
                  <a:gd name="T18" fmla="*/ 258 w 320"/>
                  <a:gd name="T19" fmla="*/ 164 h 302"/>
                  <a:gd name="T20" fmla="*/ 284 w 320"/>
                  <a:gd name="T21" fmla="*/ 130 h 302"/>
                  <a:gd name="T22" fmla="*/ 284 w 320"/>
                  <a:gd name="T23" fmla="*/ 130 h 302"/>
                  <a:gd name="T24" fmla="*/ 259 w 320"/>
                  <a:gd name="T25" fmla="*/ 96 h 302"/>
                  <a:gd name="T26" fmla="*/ 259 w 320"/>
                  <a:gd name="T27" fmla="*/ 96 h 302"/>
                  <a:gd name="T28" fmla="*/ 15 w 320"/>
                  <a:gd name="T29" fmla="*/ 40 h 302"/>
                  <a:gd name="T30" fmla="*/ 15 w 320"/>
                  <a:gd name="T31" fmla="*/ 137 h 302"/>
                  <a:gd name="T32" fmla="*/ 15 w 320"/>
                  <a:gd name="T33" fmla="*/ 137 h 302"/>
                  <a:gd name="T34" fmla="*/ 131 w 320"/>
                  <a:gd name="T35" fmla="*/ 253 h 302"/>
                  <a:gd name="T36" fmla="*/ 150 w 320"/>
                  <a:gd name="T37" fmla="*/ 253 h 302"/>
                  <a:gd name="T38" fmla="*/ 150 w 320"/>
                  <a:gd name="T39" fmla="*/ 253 h 302"/>
                  <a:gd name="T40" fmla="*/ 186 w 320"/>
                  <a:gd name="T41" fmla="*/ 246 h 302"/>
                  <a:gd name="T42" fmla="*/ 191 w 320"/>
                  <a:gd name="T43" fmla="*/ 244 h 302"/>
                  <a:gd name="T44" fmla="*/ 216 w 320"/>
                  <a:gd name="T45" fmla="*/ 301 h 302"/>
                  <a:gd name="T46" fmla="*/ 186 w 320"/>
                  <a:gd name="T47" fmla="*/ 262 h 302"/>
                  <a:gd name="T48" fmla="*/ 186 w 320"/>
                  <a:gd name="T49" fmla="*/ 262 h 302"/>
                  <a:gd name="T50" fmla="*/ 150 w 320"/>
                  <a:gd name="T51" fmla="*/ 268 h 302"/>
                  <a:gd name="T52" fmla="*/ 131 w 320"/>
                  <a:gd name="T53" fmla="*/ 268 h 302"/>
                  <a:gd name="T54" fmla="*/ 131 w 320"/>
                  <a:gd name="T55" fmla="*/ 268 h 302"/>
                  <a:gd name="T56" fmla="*/ 0 w 320"/>
                  <a:gd name="T57" fmla="*/ 137 h 302"/>
                  <a:gd name="T58" fmla="*/ 0 w 320"/>
                  <a:gd name="T59" fmla="*/ 0 h 302"/>
                  <a:gd name="T60" fmla="*/ 13 w 320"/>
                  <a:gd name="T61" fmla="*/ 16 h 302"/>
                  <a:gd name="T62" fmla="*/ 13 w 320"/>
                  <a:gd name="T63" fmla="*/ 16 h 302"/>
                  <a:gd name="T64" fmla="*/ 257 w 320"/>
                  <a:gd name="T65" fmla="*/ 82 h 302"/>
                  <a:gd name="T66" fmla="*/ 258 w 320"/>
                  <a:gd name="T67" fmla="*/ 81 h 302"/>
                  <a:gd name="T68" fmla="*/ 258 w 320"/>
                  <a:gd name="T69" fmla="*/ 81 h 302"/>
                  <a:gd name="T70" fmla="*/ 299 w 320"/>
                  <a:gd name="T71" fmla="*/ 130 h 302"/>
                  <a:gd name="T72" fmla="*/ 299 w 320"/>
                  <a:gd name="T73" fmla="*/ 130 h 302"/>
                  <a:gd name="T74" fmla="*/ 271 w 320"/>
                  <a:gd name="T75" fmla="*/ 176 h 302"/>
                  <a:gd name="T76" fmla="*/ 319 w 320"/>
                  <a:gd name="T77" fmla="*/ 216 h 302"/>
                  <a:gd name="T78" fmla="*/ 216 w 320"/>
                  <a:gd name="T79" fmla="*/ 30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320" h="302">
                    <a:moveTo>
                      <a:pt x="191" y="244"/>
                    </a:moveTo>
                    <a:lnTo>
                      <a:pt x="218" y="280"/>
                    </a:lnTo>
                    <a:lnTo>
                      <a:pt x="295" y="216"/>
                    </a:lnTo>
                    <a:lnTo>
                      <a:pt x="245" y="174"/>
                    </a:lnTo>
                    <a:lnTo>
                      <a:pt x="246" y="169"/>
                    </a:lnTo>
                    <a:lnTo>
                      <a:pt x="248" y="163"/>
                    </a:lnTo>
                    <a:lnTo>
                      <a:pt x="254" y="163"/>
                    </a:lnTo>
                    <a:lnTo>
                      <a:pt x="254" y="163"/>
                    </a:lnTo>
                    <a:cubicBezTo>
                      <a:pt x="256" y="164"/>
                      <a:pt x="257" y="164"/>
                      <a:pt x="258" y="164"/>
                    </a:cubicBezTo>
                    <a:lnTo>
                      <a:pt x="258" y="164"/>
                    </a:lnTo>
                    <a:cubicBezTo>
                      <a:pt x="273" y="164"/>
                      <a:pt x="284" y="148"/>
                      <a:pt x="284" y="130"/>
                    </a:cubicBezTo>
                    <a:lnTo>
                      <a:pt x="284" y="130"/>
                    </a:lnTo>
                    <a:cubicBezTo>
                      <a:pt x="284" y="112"/>
                      <a:pt x="273" y="96"/>
                      <a:pt x="259" y="96"/>
                    </a:cubicBezTo>
                    <a:lnTo>
                      <a:pt x="259" y="96"/>
                    </a:lnTo>
                    <a:cubicBezTo>
                      <a:pt x="247" y="97"/>
                      <a:pt x="94" y="112"/>
                      <a:pt x="15" y="40"/>
                    </a:cubicBezTo>
                    <a:lnTo>
                      <a:pt x="15" y="137"/>
                    </a:lnTo>
                    <a:lnTo>
                      <a:pt x="15" y="137"/>
                    </a:lnTo>
                    <a:cubicBezTo>
                      <a:pt x="15" y="201"/>
                      <a:pt x="67" y="253"/>
                      <a:pt x="131" y="253"/>
                    </a:cubicBezTo>
                    <a:lnTo>
                      <a:pt x="150" y="253"/>
                    </a:lnTo>
                    <a:lnTo>
                      <a:pt x="150" y="253"/>
                    </a:lnTo>
                    <a:cubicBezTo>
                      <a:pt x="162" y="253"/>
                      <a:pt x="174" y="251"/>
                      <a:pt x="186" y="246"/>
                    </a:cubicBezTo>
                    <a:lnTo>
                      <a:pt x="191" y="244"/>
                    </a:lnTo>
                    <a:close/>
                    <a:moveTo>
                      <a:pt x="216" y="301"/>
                    </a:moveTo>
                    <a:lnTo>
                      <a:pt x="186" y="262"/>
                    </a:lnTo>
                    <a:lnTo>
                      <a:pt x="186" y="262"/>
                    </a:lnTo>
                    <a:cubicBezTo>
                      <a:pt x="174" y="267"/>
                      <a:pt x="162" y="268"/>
                      <a:pt x="150" y="268"/>
                    </a:cubicBezTo>
                    <a:lnTo>
                      <a:pt x="131" y="268"/>
                    </a:lnTo>
                    <a:lnTo>
                      <a:pt x="131" y="268"/>
                    </a:lnTo>
                    <a:cubicBezTo>
                      <a:pt x="59" y="268"/>
                      <a:pt x="0" y="210"/>
                      <a:pt x="0" y="137"/>
                    </a:cubicBezTo>
                    <a:lnTo>
                      <a:pt x="0" y="0"/>
                    </a:lnTo>
                    <a:lnTo>
                      <a:pt x="13" y="16"/>
                    </a:lnTo>
                    <a:lnTo>
                      <a:pt x="13" y="16"/>
                    </a:lnTo>
                    <a:cubicBezTo>
                      <a:pt x="82" y="100"/>
                      <a:pt x="256" y="82"/>
                      <a:pt x="257" y="82"/>
                    </a:cubicBezTo>
                    <a:lnTo>
                      <a:pt x="258" y="81"/>
                    </a:lnTo>
                    <a:lnTo>
                      <a:pt x="258" y="81"/>
                    </a:lnTo>
                    <a:cubicBezTo>
                      <a:pt x="281" y="81"/>
                      <a:pt x="299" y="103"/>
                      <a:pt x="299" y="130"/>
                    </a:cubicBezTo>
                    <a:lnTo>
                      <a:pt x="299" y="130"/>
                    </a:lnTo>
                    <a:cubicBezTo>
                      <a:pt x="299" y="152"/>
                      <a:pt x="287" y="170"/>
                      <a:pt x="271" y="176"/>
                    </a:cubicBezTo>
                    <a:lnTo>
                      <a:pt x="319" y="216"/>
                    </a:lnTo>
                    <a:lnTo>
                      <a:pt x="216" y="30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A1138C45-AC79-475B-A175-F86BE7BCF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23257" y="9462721"/>
                <a:ext cx="1005622" cy="1110029"/>
              </a:xfrm>
              <a:custGeom>
                <a:avLst/>
                <a:gdLst>
                  <a:gd name="T0" fmla="*/ 799 w 806"/>
                  <a:gd name="T1" fmla="*/ 572 h 891"/>
                  <a:gd name="T2" fmla="*/ 799 w 806"/>
                  <a:gd name="T3" fmla="*/ 572 h 891"/>
                  <a:gd name="T4" fmla="*/ 797 w 806"/>
                  <a:gd name="T5" fmla="*/ 604 h 891"/>
                  <a:gd name="T6" fmla="*/ 797 w 806"/>
                  <a:gd name="T7" fmla="*/ 604 h 891"/>
                  <a:gd name="T8" fmla="*/ 797 w 806"/>
                  <a:gd name="T9" fmla="*/ 604 h 891"/>
                  <a:gd name="T10" fmla="*/ 797 w 806"/>
                  <a:gd name="T11" fmla="*/ 604 h 891"/>
                  <a:gd name="T12" fmla="*/ 243 w 806"/>
                  <a:gd name="T13" fmla="*/ 882 h 891"/>
                  <a:gd name="T14" fmla="*/ 243 w 806"/>
                  <a:gd name="T15" fmla="*/ 882 h 891"/>
                  <a:gd name="T16" fmla="*/ 243 w 806"/>
                  <a:gd name="T17" fmla="*/ 882 h 891"/>
                  <a:gd name="T18" fmla="*/ 243 w 806"/>
                  <a:gd name="T19" fmla="*/ 882 h 891"/>
                  <a:gd name="T20" fmla="*/ 217 w 806"/>
                  <a:gd name="T21" fmla="*/ 864 h 891"/>
                  <a:gd name="T22" fmla="*/ 217 w 806"/>
                  <a:gd name="T23" fmla="*/ 864 h 891"/>
                  <a:gd name="T24" fmla="*/ 98 w 806"/>
                  <a:gd name="T25" fmla="*/ 529 h 891"/>
                  <a:gd name="T26" fmla="*/ 98 w 806"/>
                  <a:gd name="T27" fmla="*/ 529 h 891"/>
                  <a:gd name="T28" fmla="*/ 135 w 806"/>
                  <a:gd name="T29" fmla="*/ 156 h 891"/>
                  <a:gd name="T30" fmla="*/ 225 w 806"/>
                  <a:gd name="T31" fmla="*/ 81 h 891"/>
                  <a:gd name="T32" fmla="*/ 225 w 806"/>
                  <a:gd name="T33" fmla="*/ 81 h 891"/>
                  <a:gd name="T34" fmla="*/ 799 w 806"/>
                  <a:gd name="T35" fmla="*/ 572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06" h="891">
                    <a:moveTo>
                      <a:pt x="799" y="572"/>
                    </a:moveTo>
                    <a:lnTo>
                      <a:pt x="799" y="572"/>
                    </a:lnTo>
                    <a:cubicBezTo>
                      <a:pt x="805" y="583"/>
                      <a:pt x="803" y="595"/>
                      <a:pt x="797" y="604"/>
                    </a:cubicBezTo>
                    <a:lnTo>
                      <a:pt x="797" y="604"/>
                    </a:lnTo>
                    <a:lnTo>
                      <a:pt x="797" y="604"/>
                    </a:lnTo>
                    <a:lnTo>
                      <a:pt x="797" y="604"/>
                    </a:lnTo>
                    <a:cubicBezTo>
                      <a:pt x="580" y="890"/>
                      <a:pt x="315" y="889"/>
                      <a:pt x="243" y="882"/>
                    </a:cubicBezTo>
                    <a:lnTo>
                      <a:pt x="243" y="882"/>
                    </a:lnTo>
                    <a:lnTo>
                      <a:pt x="243" y="882"/>
                    </a:lnTo>
                    <a:lnTo>
                      <a:pt x="243" y="882"/>
                    </a:lnTo>
                    <a:cubicBezTo>
                      <a:pt x="232" y="882"/>
                      <a:pt x="222" y="874"/>
                      <a:pt x="217" y="864"/>
                    </a:cubicBezTo>
                    <a:lnTo>
                      <a:pt x="217" y="864"/>
                    </a:lnTo>
                    <a:cubicBezTo>
                      <a:pt x="204" y="832"/>
                      <a:pt x="169" y="742"/>
                      <a:pt x="98" y="529"/>
                    </a:cubicBezTo>
                    <a:lnTo>
                      <a:pt x="98" y="529"/>
                    </a:lnTo>
                    <a:cubicBezTo>
                      <a:pt x="0" y="238"/>
                      <a:pt x="135" y="156"/>
                      <a:pt x="135" y="156"/>
                    </a:cubicBezTo>
                    <a:lnTo>
                      <a:pt x="225" y="81"/>
                    </a:lnTo>
                    <a:lnTo>
                      <a:pt x="225" y="81"/>
                    </a:lnTo>
                    <a:cubicBezTo>
                      <a:pt x="494" y="0"/>
                      <a:pt x="751" y="477"/>
                      <a:pt x="799" y="57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6">
                <a:extLst>
                  <a:ext uri="{FF2B5EF4-FFF2-40B4-BE49-F238E27FC236}">
                    <a16:creationId xmlns:a16="http://schemas.microsoft.com/office/drawing/2014/main" id="{5C86FA56-A90C-4BEA-9F51-A39F2B79E6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7764" y="9451731"/>
                <a:ext cx="1022106" cy="1126516"/>
              </a:xfrm>
              <a:custGeom>
                <a:avLst/>
                <a:gdLst>
                  <a:gd name="T0" fmla="*/ 234 w 819"/>
                  <a:gd name="T1" fmla="*/ 96 h 902"/>
                  <a:gd name="T2" fmla="*/ 145 w 819"/>
                  <a:gd name="T3" fmla="*/ 170 h 902"/>
                  <a:gd name="T4" fmla="*/ 145 w 819"/>
                  <a:gd name="T5" fmla="*/ 170 h 902"/>
                  <a:gd name="T6" fmla="*/ 144 w 819"/>
                  <a:gd name="T7" fmla="*/ 171 h 902"/>
                  <a:gd name="T8" fmla="*/ 144 w 819"/>
                  <a:gd name="T9" fmla="*/ 171 h 902"/>
                  <a:gd name="T10" fmla="*/ 110 w 819"/>
                  <a:gd name="T11" fmla="*/ 536 h 902"/>
                  <a:gd name="T12" fmla="*/ 110 w 819"/>
                  <a:gd name="T13" fmla="*/ 536 h 902"/>
                  <a:gd name="T14" fmla="*/ 229 w 819"/>
                  <a:gd name="T15" fmla="*/ 870 h 902"/>
                  <a:gd name="T16" fmla="*/ 229 w 819"/>
                  <a:gd name="T17" fmla="*/ 870 h 902"/>
                  <a:gd name="T18" fmla="*/ 248 w 819"/>
                  <a:gd name="T19" fmla="*/ 884 h 902"/>
                  <a:gd name="T20" fmla="*/ 248 w 819"/>
                  <a:gd name="T21" fmla="*/ 884 h 902"/>
                  <a:gd name="T22" fmla="*/ 796 w 819"/>
                  <a:gd name="T23" fmla="*/ 608 h 902"/>
                  <a:gd name="T24" fmla="*/ 796 w 819"/>
                  <a:gd name="T25" fmla="*/ 608 h 902"/>
                  <a:gd name="T26" fmla="*/ 797 w 819"/>
                  <a:gd name="T27" fmla="*/ 585 h 902"/>
                  <a:gd name="T28" fmla="*/ 797 w 819"/>
                  <a:gd name="T29" fmla="*/ 585 h 902"/>
                  <a:gd name="T30" fmla="*/ 234 w 819"/>
                  <a:gd name="T31" fmla="*/ 96 h 902"/>
                  <a:gd name="T32" fmla="*/ 287 w 819"/>
                  <a:gd name="T33" fmla="*/ 901 h 902"/>
                  <a:gd name="T34" fmla="*/ 287 w 819"/>
                  <a:gd name="T35" fmla="*/ 901 h 902"/>
                  <a:gd name="T36" fmla="*/ 248 w 819"/>
                  <a:gd name="T37" fmla="*/ 899 h 902"/>
                  <a:gd name="T38" fmla="*/ 248 w 819"/>
                  <a:gd name="T39" fmla="*/ 899 h 902"/>
                  <a:gd name="T40" fmla="*/ 216 w 819"/>
                  <a:gd name="T41" fmla="*/ 876 h 902"/>
                  <a:gd name="T42" fmla="*/ 216 w 819"/>
                  <a:gd name="T43" fmla="*/ 876 h 902"/>
                  <a:gd name="T44" fmla="*/ 95 w 819"/>
                  <a:gd name="T45" fmla="*/ 540 h 902"/>
                  <a:gd name="T46" fmla="*/ 95 w 819"/>
                  <a:gd name="T47" fmla="*/ 540 h 902"/>
                  <a:gd name="T48" fmla="*/ 136 w 819"/>
                  <a:gd name="T49" fmla="*/ 159 h 902"/>
                  <a:gd name="T50" fmla="*/ 225 w 819"/>
                  <a:gd name="T51" fmla="*/ 84 h 902"/>
                  <a:gd name="T52" fmla="*/ 225 w 819"/>
                  <a:gd name="T53" fmla="*/ 84 h 902"/>
                  <a:gd name="T54" fmla="*/ 227 w 819"/>
                  <a:gd name="T55" fmla="*/ 83 h 902"/>
                  <a:gd name="T56" fmla="*/ 227 w 819"/>
                  <a:gd name="T57" fmla="*/ 83 h 902"/>
                  <a:gd name="T58" fmla="*/ 811 w 819"/>
                  <a:gd name="T59" fmla="*/ 578 h 902"/>
                  <a:gd name="T60" fmla="*/ 811 w 819"/>
                  <a:gd name="T61" fmla="*/ 578 h 902"/>
                  <a:gd name="T62" fmla="*/ 811 w 819"/>
                  <a:gd name="T63" fmla="*/ 578 h 902"/>
                  <a:gd name="T64" fmla="*/ 808 w 819"/>
                  <a:gd name="T65" fmla="*/ 618 h 902"/>
                  <a:gd name="T66" fmla="*/ 808 w 819"/>
                  <a:gd name="T67" fmla="*/ 618 h 902"/>
                  <a:gd name="T68" fmla="*/ 807 w 819"/>
                  <a:gd name="T69" fmla="*/ 618 h 902"/>
                  <a:gd name="T70" fmla="*/ 807 w 819"/>
                  <a:gd name="T71" fmla="*/ 618 h 902"/>
                  <a:gd name="T72" fmla="*/ 287 w 819"/>
                  <a:gd name="T73" fmla="*/ 901 h 9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19" h="902">
                    <a:moveTo>
                      <a:pt x="234" y="96"/>
                    </a:moveTo>
                    <a:lnTo>
                      <a:pt x="145" y="170"/>
                    </a:lnTo>
                    <a:lnTo>
                      <a:pt x="145" y="170"/>
                    </a:lnTo>
                    <a:cubicBezTo>
                      <a:pt x="144" y="170"/>
                      <a:pt x="144" y="171"/>
                      <a:pt x="144" y="171"/>
                    </a:cubicBezTo>
                    <a:lnTo>
                      <a:pt x="144" y="171"/>
                    </a:lnTo>
                    <a:cubicBezTo>
                      <a:pt x="142" y="172"/>
                      <a:pt x="16" y="254"/>
                      <a:pt x="110" y="536"/>
                    </a:cubicBezTo>
                    <a:lnTo>
                      <a:pt x="110" y="536"/>
                    </a:lnTo>
                    <a:cubicBezTo>
                      <a:pt x="180" y="746"/>
                      <a:pt x="215" y="836"/>
                      <a:pt x="229" y="870"/>
                    </a:cubicBezTo>
                    <a:lnTo>
                      <a:pt x="229" y="870"/>
                    </a:lnTo>
                    <a:cubicBezTo>
                      <a:pt x="233" y="878"/>
                      <a:pt x="240" y="883"/>
                      <a:pt x="248" y="884"/>
                    </a:cubicBezTo>
                    <a:lnTo>
                      <a:pt x="248" y="884"/>
                    </a:lnTo>
                    <a:cubicBezTo>
                      <a:pt x="324" y="891"/>
                      <a:pt x="583" y="890"/>
                      <a:pt x="796" y="608"/>
                    </a:cubicBezTo>
                    <a:lnTo>
                      <a:pt x="796" y="608"/>
                    </a:lnTo>
                    <a:cubicBezTo>
                      <a:pt x="801" y="602"/>
                      <a:pt x="802" y="592"/>
                      <a:pt x="797" y="585"/>
                    </a:cubicBezTo>
                    <a:lnTo>
                      <a:pt x="797" y="585"/>
                    </a:lnTo>
                    <a:cubicBezTo>
                      <a:pt x="750" y="490"/>
                      <a:pt x="496" y="20"/>
                      <a:pt x="234" y="96"/>
                    </a:cubicBezTo>
                    <a:close/>
                    <a:moveTo>
                      <a:pt x="287" y="901"/>
                    </a:moveTo>
                    <a:lnTo>
                      <a:pt x="287" y="901"/>
                    </a:lnTo>
                    <a:cubicBezTo>
                      <a:pt x="271" y="901"/>
                      <a:pt x="257" y="900"/>
                      <a:pt x="248" y="899"/>
                    </a:cubicBezTo>
                    <a:lnTo>
                      <a:pt x="248" y="899"/>
                    </a:lnTo>
                    <a:cubicBezTo>
                      <a:pt x="233" y="897"/>
                      <a:pt x="221" y="889"/>
                      <a:pt x="216" y="876"/>
                    </a:cubicBezTo>
                    <a:lnTo>
                      <a:pt x="216" y="876"/>
                    </a:lnTo>
                    <a:cubicBezTo>
                      <a:pt x="201" y="841"/>
                      <a:pt x="166" y="751"/>
                      <a:pt x="95" y="540"/>
                    </a:cubicBezTo>
                    <a:lnTo>
                      <a:pt x="95" y="540"/>
                    </a:lnTo>
                    <a:cubicBezTo>
                      <a:pt x="0" y="253"/>
                      <a:pt x="125" y="165"/>
                      <a:pt x="136" y="159"/>
                    </a:cubicBezTo>
                    <a:lnTo>
                      <a:pt x="225" y="84"/>
                    </a:lnTo>
                    <a:lnTo>
                      <a:pt x="225" y="84"/>
                    </a:lnTo>
                    <a:cubicBezTo>
                      <a:pt x="226" y="84"/>
                      <a:pt x="227" y="83"/>
                      <a:pt x="227" y="83"/>
                    </a:cubicBezTo>
                    <a:lnTo>
                      <a:pt x="227" y="83"/>
                    </a:lnTo>
                    <a:cubicBezTo>
                      <a:pt x="502" y="0"/>
                      <a:pt x="762" y="481"/>
                      <a:pt x="811" y="578"/>
                    </a:cubicBezTo>
                    <a:lnTo>
                      <a:pt x="811" y="578"/>
                    </a:lnTo>
                    <a:lnTo>
                      <a:pt x="811" y="578"/>
                    </a:lnTo>
                    <a:cubicBezTo>
                      <a:pt x="818" y="590"/>
                      <a:pt x="816" y="606"/>
                      <a:pt x="808" y="618"/>
                    </a:cubicBezTo>
                    <a:lnTo>
                      <a:pt x="808" y="618"/>
                    </a:lnTo>
                    <a:cubicBezTo>
                      <a:pt x="807" y="618"/>
                      <a:pt x="807" y="618"/>
                      <a:pt x="807" y="618"/>
                    </a:cubicBezTo>
                    <a:lnTo>
                      <a:pt x="807" y="618"/>
                    </a:lnTo>
                    <a:cubicBezTo>
                      <a:pt x="619" y="867"/>
                      <a:pt x="394" y="901"/>
                      <a:pt x="287" y="9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127">
                <a:extLst>
                  <a:ext uri="{FF2B5EF4-FFF2-40B4-BE49-F238E27FC236}">
                    <a16:creationId xmlns:a16="http://schemas.microsoft.com/office/drawing/2014/main" id="{91AB2480-12E2-484E-9583-9E6E311C5E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0735" y="10215564"/>
                <a:ext cx="1005619" cy="1313349"/>
              </a:xfrm>
              <a:custGeom>
                <a:avLst/>
                <a:gdLst>
                  <a:gd name="T0" fmla="*/ 805 w 809"/>
                  <a:gd name="T1" fmla="*/ 132 h 1054"/>
                  <a:gd name="T2" fmla="*/ 805 w 809"/>
                  <a:gd name="T3" fmla="*/ 132 h 1054"/>
                  <a:gd name="T4" fmla="*/ 764 w 809"/>
                  <a:gd name="T5" fmla="*/ 299 h 1054"/>
                  <a:gd name="T6" fmla="*/ 764 w 809"/>
                  <a:gd name="T7" fmla="*/ 299 h 1054"/>
                  <a:gd name="T8" fmla="*/ 565 w 809"/>
                  <a:gd name="T9" fmla="*/ 550 h 1054"/>
                  <a:gd name="T10" fmla="*/ 565 w 809"/>
                  <a:gd name="T11" fmla="*/ 550 h 1054"/>
                  <a:gd name="T12" fmla="*/ 346 w 809"/>
                  <a:gd name="T13" fmla="*/ 695 h 1054"/>
                  <a:gd name="T14" fmla="*/ 317 w 809"/>
                  <a:gd name="T15" fmla="*/ 1037 h 1054"/>
                  <a:gd name="T16" fmla="*/ 317 w 809"/>
                  <a:gd name="T17" fmla="*/ 1037 h 1054"/>
                  <a:gd name="T18" fmla="*/ 299 w 809"/>
                  <a:gd name="T19" fmla="*/ 1053 h 1054"/>
                  <a:gd name="T20" fmla="*/ 143 w 809"/>
                  <a:gd name="T21" fmla="*/ 1053 h 1054"/>
                  <a:gd name="T22" fmla="*/ 143 w 809"/>
                  <a:gd name="T23" fmla="*/ 1053 h 1054"/>
                  <a:gd name="T24" fmla="*/ 125 w 809"/>
                  <a:gd name="T25" fmla="*/ 1040 h 1054"/>
                  <a:gd name="T26" fmla="*/ 125 w 809"/>
                  <a:gd name="T27" fmla="*/ 1040 h 1054"/>
                  <a:gd name="T28" fmla="*/ 33 w 809"/>
                  <a:gd name="T29" fmla="*/ 527 h 1054"/>
                  <a:gd name="T30" fmla="*/ 33 w 809"/>
                  <a:gd name="T31" fmla="*/ 527 h 1054"/>
                  <a:gd name="T32" fmla="*/ 207 w 809"/>
                  <a:gd name="T33" fmla="*/ 295 h 1054"/>
                  <a:gd name="T34" fmla="*/ 207 w 809"/>
                  <a:gd name="T35" fmla="*/ 295 h 1054"/>
                  <a:gd name="T36" fmla="*/ 222 w 809"/>
                  <a:gd name="T37" fmla="*/ 278 h 1054"/>
                  <a:gd name="T38" fmla="*/ 222 w 809"/>
                  <a:gd name="T39" fmla="*/ 278 h 1054"/>
                  <a:gd name="T40" fmla="*/ 776 w 809"/>
                  <a:gd name="T41" fmla="*/ 0 h 1054"/>
                  <a:gd name="T42" fmla="*/ 776 w 809"/>
                  <a:gd name="T43" fmla="*/ 0 h 1054"/>
                  <a:gd name="T44" fmla="*/ 788 w 809"/>
                  <a:gd name="T45" fmla="*/ 25 h 1054"/>
                  <a:gd name="T46" fmla="*/ 788 w 809"/>
                  <a:gd name="T47" fmla="*/ 25 h 1054"/>
                  <a:gd name="T48" fmla="*/ 805 w 809"/>
                  <a:gd name="T49" fmla="*/ 132 h 10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09" h="1054">
                    <a:moveTo>
                      <a:pt x="805" y="132"/>
                    </a:moveTo>
                    <a:lnTo>
                      <a:pt x="805" y="132"/>
                    </a:lnTo>
                    <a:cubicBezTo>
                      <a:pt x="803" y="176"/>
                      <a:pt x="792" y="231"/>
                      <a:pt x="764" y="299"/>
                    </a:cubicBezTo>
                    <a:lnTo>
                      <a:pt x="764" y="299"/>
                    </a:lnTo>
                    <a:cubicBezTo>
                      <a:pt x="724" y="399"/>
                      <a:pt x="644" y="484"/>
                      <a:pt x="565" y="550"/>
                    </a:cubicBezTo>
                    <a:lnTo>
                      <a:pt x="565" y="550"/>
                    </a:lnTo>
                    <a:cubicBezTo>
                      <a:pt x="455" y="642"/>
                      <a:pt x="346" y="695"/>
                      <a:pt x="346" y="695"/>
                    </a:cubicBezTo>
                    <a:lnTo>
                      <a:pt x="317" y="1037"/>
                    </a:lnTo>
                    <a:lnTo>
                      <a:pt x="317" y="1037"/>
                    </a:lnTo>
                    <a:cubicBezTo>
                      <a:pt x="316" y="1046"/>
                      <a:pt x="309" y="1053"/>
                      <a:pt x="299" y="1053"/>
                    </a:cubicBezTo>
                    <a:lnTo>
                      <a:pt x="143" y="1053"/>
                    </a:lnTo>
                    <a:lnTo>
                      <a:pt x="143" y="1053"/>
                    </a:lnTo>
                    <a:cubicBezTo>
                      <a:pt x="135" y="1053"/>
                      <a:pt x="127" y="1048"/>
                      <a:pt x="125" y="1040"/>
                    </a:cubicBezTo>
                    <a:lnTo>
                      <a:pt x="125" y="1040"/>
                    </a:lnTo>
                    <a:cubicBezTo>
                      <a:pt x="104" y="966"/>
                      <a:pt x="0" y="604"/>
                      <a:pt x="33" y="527"/>
                    </a:cubicBezTo>
                    <a:lnTo>
                      <a:pt x="33" y="527"/>
                    </a:lnTo>
                    <a:cubicBezTo>
                      <a:pt x="55" y="474"/>
                      <a:pt x="143" y="369"/>
                      <a:pt x="207" y="295"/>
                    </a:cubicBezTo>
                    <a:lnTo>
                      <a:pt x="207" y="295"/>
                    </a:lnTo>
                    <a:cubicBezTo>
                      <a:pt x="212" y="290"/>
                      <a:pt x="217" y="284"/>
                      <a:pt x="222" y="278"/>
                    </a:cubicBezTo>
                    <a:lnTo>
                      <a:pt x="222" y="278"/>
                    </a:lnTo>
                    <a:cubicBezTo>
                      <a:pt x="294" y="285"/>
                      <a:pt x="559" y="286"/>
                      <a:pt x="776" y="0"/>
                    </a:cubicBezTo>
                    <a:lnTo>
                      <a:pt x="776" y="0"/>
                    </a:lnTo>
                    <a:cubicBezTo>
                      <a:pt x="780" y="7"/>
                      <a:pt x="784" y="15"/>
                      <a:pt x="788" y="25"/>
                    </a:cubicBezTo>
                    <a:lnTo>
                      <a:pt x="788" y="25"/>
                    </a:lnTo>
                    <a:cubicBezTo>
                      <a:pt x="799" y="50"/>
                      <a:pt x="808" y="84"/>
                      <a:pt x="805" y="1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28">
                <a:extLst>
                  <a:ext uri="{FF2B5EF4-FFF2-40B4-BE49-F238E27FC236}">
                    <a16:creationId xmlns:a16="http://schemas.microsoft.com/office/drawing/2014/main" id="{C650ECAE-7B26-4531-814E-681CD0CA58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39745" y="10199077"/>
                <a:ext cx="1022106" cy="1340827"/>
              </a:xfrm>
              <a:custGeom>
                <a:avLst/>
                <a:gdLst>
                  <a:gd name="T0" fmla="*/ 232 w 822"/>
                  <a:gd name="T1" fmla="*/ 299 h 1075"/>
                  <a:gd name="T2" fmla="*/ 219 w 822"/>
                  <a:gd name="T3" fmla="*/ 313 h 1075"/>
                  <a:gd name="T4" fmla="*/ 219 w 822"/>
                  <a:gd name="T5" fmla="*/ 313 h 1075"/>
                  <a:gd name="T6" fmla="*/ 46 w 822"/>
                  <a:gd name="T7" fmla="*/ 543 h 1075"/>
                  <a:gd name="T8" fmla="*/ 46 w 822"/>
                  <a:gd name="T9" fmla="*/ 543 h 1075"/>
                  <a:gd name="T10" fmla="*/ 139 w 822"/>
                  <a:gd name="T11" fmla="*/ 1051 h 1075"/>
                  <a:gd name="T12" fmla="*/ 139 w 822"/>
                  <a:gd name="T13" fmla="*/ 1051 h 1075"/>
                  <a:gd name="T14" fmla="*/ 150 w 822"/>
                  <a:gd name="T15" fmla="*/ 1059 h 1075"/>
                  <a:gd name="T16" fmla="*/ 306 w 822"/>
                  <a:gd name="T17" fmla="*/ 1059 h 1075"/>
                  <a:gd name="T18" fmla="*/ 306 w 822"/>
                  <a:gd name="T19" fmla="*/ 1059 h 1075"/>
                  <a:gd name="T20" fmla="*/ 317 w 822"/>
                  <a:gd name="T21" fmla="*/ 1048 h 1075"/>
                  <a:gd name="T22" fmla="*/ 345 w 822"/>
                  <a:gd name="T23" fmla="*/ 703 h 1075"/>
                  <a:gd name="T24" fmla="*/ 349 w 822"/>
                  <a:gd name="T25" fmla="*/ 701 h 1075"/>
                  <a:gd name="T26" fmla="*/ 349 w 822"/>
                  <a:gd name="T27" fmla="*/ 701 h 1075"/>
                  <a:gd name="T28" fmla="*/ 567 w 822"/>
                  <a:gd name="T29" fmla="*/ 558 h 1075"/>
                  <a:gd name="T30" fmla="*/ 567 w 822"/>
                  <a:gd name="T31" fmla="*/ 558 h 1075"/>
                  <a:gd name="T32" fmla="*/ 764 w 822"/>
                  <a:gd name="T33" fmla="*/ 309 h 1075"/>
                  <a:gd name="T34" fmla="*/ 764 w 822"/>
                  <a:gd name="T35" fmla="*/ 309 h 1075"/>
                  <a:gd name="T36" fmla="*/ 805 w 822"/>
                  <a:gd name="T37" fmla="*/ 144 h 1075"/>
                  <a:gd name="T38" fmla="*/ 805 w 822"/>
                  <a:gd name="T39" fmla="*/ 144 h 1075"/>
                  <a:gd name="T40" fmla="*/ 805 w 822"/>
                  <a:gd name="T41" fmla="*/ 144 h 1075"/>
                  <a:gd name="T42" fmla="*/ 789 w 822"/>
                  <a:gd name="T43" fmla="*/ 41 h 1075"/>
                  <a:gd name="T44" fmla="*/ 789 w 822"/>
                  <a:gd name="T45" fmla="*/ 41 h 1075"/>
                  <a:gd name="T46" fmla="*/ 782 w 822"/>
                  <a:gd name="T47" fmla="*/ 26 h 1075"/>
                  <a:gd name="T48" fmla="*/ 782 w 822"/>
                  <a:gd name="T49" fmla="*/ 26 h 1075"/>
                  <a:gd name="T50" fmla="*/ 232 w 822"/>
                  <a:gd name="T51" fmla="*/ 299 h 1075"/>
                  <a:gd name="T52" fmla="*/ 306 w 822"/>
                  <a:gd name="T53" fmla="*/ 1074 h 1075"/>
                  <a:gd name="T54" fmla="*/ 150 w 822"/>
                  <a:gd name="T55" fmla="*/ 1074 h 1075"/>
                  <a:gd name="T56" fmla="*/ 150 w 822"/>
                  <a:gd name="T57" fmla="*/ 1074 h 1075"/>
                  <a:gd name="T58" fmla="*/ 125 w 822"/>
                  <a:gd name="T59" fmla="*/ 1055 h 1075"/>
                  <a:gd name="T60" fmla="*/ 125 w 822"/>
                  <a:gd name="T61" fmla="*/ 1055 h 1075"/>
                  <a:gd name="T62" fmla="*/ 33 w 822"/>
                  <a:gd name="T63" fmla="*/ 537 h 1075"/>
                  <a:gd name="T64" fmla="*/ 33 w 822"/>
                  <a:gd name="T65" fmla="*/ 537 h 1075"/>
                  <a:gd name="T66" fmla="*/ 208 w 822"/>
                  <a:gd name="T67" fmla="*/ 304 h 1075"/>
                  <a:gd name="T68" fmla="*/ 226 w 822"/>
                  <a:gd name="T69" fmla="*/ 284 h 1075"/>
                  <a:gd name="T70" fmla="*/ 230 w 822"/>
                  <a:gd name="T71" fmla="*/ 284 h 1075"/>
                  <a:gd name="T72" fmla="*/ 230 w 822"/>
                  <a:gd name="T73" fmla="*/ 284 h 1075"/>
                  <a:gd name="T74" fmla="*/ 777 w 822"/>
                  <a:gd name="T75" fmla="*/ 8 h 1075"/>
                  <a:gd name="T76" fmla="*/ 783 w 822"/>
                  <a:gd name="T77" fmla="*/ 0 h 1075"/>
                  <a:gd name="T78" fmla="*/ 789 w 822"/>
                  <a:gd name="T79" fmla="*/ 9 h 1075"/>
                  <a:gd name="T80" fmla="*/ 789 w 822"/>
                  <a:gd name="T81" fmla="*/ 9 h 1075"/>
                  <a:gd name="T82" fmla="*/ 802 w 822"/>
                  <a:gd name="T83" fmla="*/ 35 h 1075"/>
                  <a:gd name="T84" fmla="*/ 802 w 822"/>
                  <a:gd name="T85" fmla="*/ 35 h 1075"/>
                  <a:gd name="T86" fmla="*/ 819 w 822"/>
                  <a:gd name="T87" fmla="*/ 145 h 1075"/>
                  <a:gd name="T88" fmla="*/ 819 w 822"/>
                  <a:gd name="T89" fmla="*/ 145 h 1075"/>
                  <a:gd name="T90" fmla="*/ 778 w 822"/>
                  <a:gd name="T91" fmla="*/ 315 h 1075"/>
                  <a:gd name="T92" fmla="*/ 778 w 822"/>
                  <a:gd name="T93" fmla="*/ 315 h 1075"/>
                  <a:gd name="T94" fmla="*/ 576 w 822"/>
                  <a:gd name="T95" fmla="*/ 569 h 1075"/>
                  <a:gd name="T96" fmla="*/ 576 w 822"/>
                  <a:gd name="T97" fmla="*/ 569 h 1075"/>
                  <a:gd name="T98" fmla="*/ 359 w 822"/>
                  <a:gd name="T99" fmla="*/ 713 h 1075"/>
                  <a:gd name="T100" fmla="*/ 331 w 822"/>
                  <a:gd name="T101" fmla="*/ 1050 h 1075"/>
                  <a:gd name="T102" fmla="*/ 331 w 822"/>
                  <a:gd name="T103" fmla="*/ 1050 h 1075"/>
                  <a:gd name="T104" fmla="*/ 306 w 822"/>
                  <a:gd name="T105" fmla="*/ 1074 h 10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822" h="1075">
                    <a:moveTo>
                      <a:pt x="232" y="299"/>
                    </a:moveTo>
                    <a:lnTo>
                      <a:pt x="219" y="313"/>
                    </a:lnTo>
                    <a:lnTo>
                      <a:pt x="219" y="313"/>
                    </a:lnTo>
                    <a:cubicBezTo>
                      <a:pt x="125" y="421"/>
                      <a:pt x="64" y="503"/>
                      <a:pt x="46" y="543"/>
                    </a:cubicBezTo>
                    <a:lnTo>
                      <a:pt x="46" y="543"/>
                    </a:lnTo>
                    <a:cubicBezTo>
                      <a:pt x="22" y="601"/>
                      <a:pt x="81" y="853"/>
                      <a:pt x="139" y="1051"/>
                    </a:cubicBezTo>
                    <a:lnTo>
                      <a:pt x="139" y="1051"/>
                    </a:lnTo>
                    <a:cubicBezTo>
                      <a:pt x="140" y="1056"/>
                      <a:pt x="145" y="1059"/>
                      <a:pt x="150" y="1059"/>
                    </a:cubicBezTo>
                    <a:lnTo>
                      <a:pt x="306" y="1059"/>
                    </a:lnTo>
                    <a:lnTo>
                      <a:pt x="306" y="1059"/>
                    </a:lnTo>
                    <a:cubicBezTo>
                      <a:pt x="311" y="1059"/>
                      <a:pt x="316" y="1054"/>
                      <a:pt x="317" y="1048"/>
                    </a:cubicBezTo>
                    <a:lnTo>
                      <a:pt x="345" y="703"/>
                    </a:lnTo>
                    <a:lnTo>
                      <a:pt x="349" y="701"/>
                    </a:lnTo>
                    <a:lnTo>
                      <a:pt x="349" y="701"/>
                    </a:lnTo>
                    <a:cubicBezTo>
                      <a:pt x="350" y="701"/>
                      <a:pt x="459" y="647"/>
                      <a:pt x="567" y="558"/>
                    </a:cubicBezTo>
                    <a:lnTo>
                      <a:pt x="567" y="558"/>
                    </a:lnTo>
                    <a:cubicBezTo>
                      <a:pt x="663" y="477"/>
                      <a:pt x="730" y="393"/>
                      <a:pt x="764" y="309"/>
                    </a:cubicBezTo>
                    <a:lnTo>
                      <a:pt x="764" y="309"/>
                    </a:lnTo>
                    <a:cubicBezTo>
                      <a:pt x="789" y="249"/>
                      <a:pt x="802" y="193"/>
                      <a:pt x="805" y="144"/>
                    </a:cubicBezTo>
                    <a:lnTo>
                      <a:pt x="805" y="144"/>
                    </a:lnTo>
                    <a:lnTo>
                      <a:pt x="805" y="144"/>
                    </a:lnTo>
                    <a:cubicBezTo>
                      <a:pt x="806" y="105"/>
                      <a:pt x="801" y="70"/>
                      <a:pt x="789" y="41"/>
                    </a:cubicBezTo>
                    <a:lnTo>
                      <a:pt x="789" y="41"/>
                    </a:lnTo>
                    <a:cubicBezTo>
                      <a:pt x="787" y="36"/>
                      <a:pt x="785" y="31"/>
                      <a:pt x="782" y="26"/>
                    </a:cubicBezTo>
                    <a:lnTo>
                      <a:pt x="782" y="26"/>
                    </a:lnTo>
                    <a:cubicBezTo>
                      <a:pt x="569" y="301"/>
                      <a:pt x="312" y="306"/>
                      <a:pt x="232" y="299"/>
                    </a:cubicBezTo>
                    <a:close/>
                    <a:moveTo>
                      <a:pt x="306" y="1074"/>
                    </a:moveTo>
                    <a:lnTo>
                      <a:pt x="150" y="1074"/>
                    </a:lnTo>
                    <a:lnTo>
                      <a:pt x="150" y="1074"/>
                    </a:lnTo>
                    <a:cubicBezTo>
                      <a:pt x="138" y="1074"/>
                      <a:pt x="128" y="1066"/>
                      <a:pt x="125" y="1055"/>
                    </a:cubicBezTo>
                    <a:lnTo>
                      <a:pt x="125" y="1055"/>
                    </a:lnTo>
                    <a:cubicBezTo>
                      <a:pt x="95" y="953"/>
                      <a:pt x="0" y="615"/>
                      <a:pt x="33" y="537"/>
                    </a:cubicBezTo>
                    <a:lnTo>
                      <a:pt x="33" y="537"/>
                    </a:lnTo>
                    <a:cubicBezTo>
                      <a:pt x="56" y="484"/>
                      <a:pt x="140" y="381"/>
                      <a:pt x="208" y="304"/>
                    </a:cubicBezTo>
                    <a:lnTo>
                      <a:pt x="226" y="284"/>
                    </a:lnTo>
                    <a:lnTo>
                      <a:pt x="230" y="284"/>
                    </a:lnTo>
                    <a:lnTo>
                      <a:pt x="230" y="284"/>
                    </a:lnTo>
                    <a:cubicBezTo>
                      <a:pt x="305" y="291"/>
                      <a:pt x="564" y="290"/>
                      <a:pt x="777" y="8"/>
                    </a:cubicBezTo>
                    <a:lnTo>
                      <a:pt x="783" y="0"/>
                    </a:lnTo>
                    <a:lnTo>
                      <a:pt x="789" y="9"/>
                    </a:lnTo>
                    <a:lnTo>
                      <a:pt x="789" y="9"/>
                    </a:lnTo>
                    <a:cubicBezTo>
                      <a:pt x="794" y="17"/>
                      <a:pt x="799" y="26"/>
                      <a:pt x="802" y="35"/>
                    </a:cubicBezTo>
                    <a:lnTo>
                      <a:pt x="802" y="35"/>
                    </a:lnTo>
                    <a:cubicBezTo>
                      <a:pt x="816" y="66"/>
                      <a:pt x="821" y="103"/>
                      <a:pt x="819" y="145"/>
                    </a:cubicBezTo>
                    <a:lnTo>
                      <a:pt x="819" y="145"/>
                    </a:lnTo>
                    <a:cubicBezTo>
                      <a:pt x="817" y="196"/>
                      <a:pt x="804" y="252"/>
                      <a:pt x="778" y="315"/>
                    </a:cubicBezTo>
                    <a:lnTo>
                      <a:pt x="778" y="315"/>
                    </a:lnTo>
                    <a:cubicBezTo>
                      <a:pt x="743" y="402"/>
                      <a:pt x="675" y="487"/>
                      <a:pt x="576" y="569"/>
                    </a:cubicBezTo>
                    <a:lnTo>
                      <a:pt x="576" y="569"/>
                    </a:lnTo>
                    <a:cubicBezTo>
                      <a:pt x="478" y="650"/>
                      <a:pt x="380" y="702"/>
                      <a:pt x="359" y="713"/>
                    </a:cubicBezTo>
                    <a:lnTo>
                      <a:pt x="331" y="1050"/>
                    </a:lnTo>
                    <a:lnTo>
                      <a:pt x="331" y="1050"/>
                    </a:lnTo>
                    <a:cubicBezTo>
                      <a:pt x="331" y="1063"/>
                      <a:pt x="319" y="1074"/>
                      <a:pt x="306" y="10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129">
                <a:extLst>
                  <a:ext uri="{FF2B5EF4-FFF2-40B4-BE49-F238E27FC236}">
                    <a16:creationId xmlns:a16="http://schemas.microsoft.com/office/drawing/2014/main" id="{1F60C0BA-F93C-4616-8041-DC9C263971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54120" y="10374923"/>
                <a:ext cx="989135" cy="1258401"/>
              </a:xfrm>
              <a:custGeom>
                <a:avLst/>
                <a:gdLst>
                  <a:gd name="T0" fmla="*/ 783 w 792"/>
                  <a:gd name="T1" fmla="*/ 849 h 1010"/>
                  <a:gd name="T2" fmla="*/ 783 w 792"/>
                  <a:gd name="T3" fmla="*/ 849 h 1010"/>
                  <a:gd name="T4" fmla="*/ 784 w 792"/>
                  <a:gd name="T5" fmla="*/ 875 h 1010"/>
                  <a:gd name="T6" fmla="*/ 780 w 792"/>
                  <a:gd name="T7" fmla="*/ 880 h 1010"/>
                  <a:gd name="T8" fmla="*/ 673 w 792"/>
                  <a:gd name="T9" fmla="*/ 992 h 1010"/>
                  <a:gd name="T10" fmla="*/ 664 w 792"/>
                  <a:gd name="T11" fmla="*/ 1001 h 1010"/>
                  <a:gd name="T12" fmla="*/ 664 w 792"/>
                  <a:gd name="T13" fmla="*/ 1001 h 1010"/>
                  <a:gd name="T14" fmla="*/ 642 w 792"/>
                  <a:gd name="T15" fmla="*/ 1005 h 1010"/>
                  <a:gd name="T16" fmla="*/ 286 w 792"/>
                  <a:gd name="T17" fmla="*/ 823 h 1010"/>
                  <a:gd name="T18" fmla="*/ 286 w 792"/>
                  <a:gd name="T19" fmla="*/ 823 h 1010"/>
                  <a:gd name="T20" fmla="*/ 195 w 792"/>
                  <a:gd name="T21" fmla="*/ 740 h 1010"/>
                  <a:gd name="T22" fmla="*/ 0 w 792"/>
                  <a:gd name="T23" fmla="*/ 418 h 1010"/>
                  <a:gd name="T24" fmla="*/ 0 w 792"/>
                  <a:gd name="T25" fmla="*/ 418 h 1010"/>
                  <a:gd name="T26" fmla="*/ 199 w 792"/>
                  <a:gd name="T27" fmla="*/ 167 h 1010"/>
                  <a:gd name="T28" fmla="*/ 199 w 792"/>
                  <a:gd name="T29" fmla="*/ 167 h 1010"/>
                  <a:gd name="T30" fmla="*/ 240 w 792"/>
                  <a:gd name="T31" fmla="*/ 0 h 1010"/>
                  <a:gd name="T32" fmla="*/ 431 w 792"/>
                  <a:gd name="T33" fmla="*/ 525 h 1010"/>
                  <a:gd name="T34" fmla="*/ 783 w 792"/>
                  <a:gd name="T35" fmla="*/ 849 h 10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2" h="1010">
                    <a:moveTo>
                      <a:pt x="783" y="849"/>
                    </a:moveTo>
                    <a:lnTo>
                      <a:pt x="783" y="849"/>
                    </a:lnTo>
                    <a:cubicBezTo>
                      <a:pt x="790" y="856"/>
                      <a:pt x="791" y="868"/>
                      <a:pt x="784" y="875"/>
                    </a:cubicBezTo>
                    <a:lnTo>
                      <a:pt x="780" y="880"/>
                    </a:lnTo>
                    <a:lnTo>
                      <a:pt x="673" y="992"/>
                    </a:lnTo>
                    <a:lnTo>
                      <a:pt x="664" y="1001"/>
                    </a:lnTo>
                    <a:lnTo>
                      <a:pt x="664" y="1001"/>
                    </a:lnTo>
                    <a:cubicBezTo>
                      <a:pt x="659" y="1007"/>
                      <a:pt x="650" y="1009"/>
                      <a:pt x="642" y="1005"/>
                    </a:cubicBezTo>
                    <a:lnTo>
                      <a:pt x="286" y="823"/>
                    </a:lnTo>
                    <a:lnTo>
                      <a:pt x="286" y="823"/>
                    </a:lnTo>
                    <a:cubicBezTo>
                      <a:pt x="249" y="804"/>
                      <a:pt x="217" y="775"/>
                      <a:pt x="195" y="740"/>
                    </a:cubicBezTo>
                    <a:lnTo>
                      <a:pt x="0" y="418"/>
                    </a:lnTo>
                    <a:lnTo>
                      <a:pt x="0" y="418"/>
                    </a:lnTo>
                    <a:cubicBezTo>
                      <a:pt x="79" y="352"/>
                      <a:pt x="159" y="267"/>
                      <a:pt x="199" y="167"/>
                    </a:cubicBezTo>
                    <a:lnTo>
                      <a:pt x="199" y="167"/>
                    </a:lnTo>
                    <a:cubicBezTo>
                      <a:pt x="227" y="99"/>
                      <a:pt x="238" y="44"/>
                      <a:pt x="240" y="0"/>
                    </a:cubicBezTo>
                    <a:lnTo>
                      <a:pt x="431" y="525"/>
                    </a:lnTo>
                    <a:lnTo>
                      <a:pt x="783" y="84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2F51F744-92C0-4890-9195-1357ACFEF6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129" y="10330962"/>
                <a:ext cx="1005619" cy="1313353"/>
              </a:xfrm>
              <a:custGeom>
                <a:avLst/>
                <a:gdLst>
                  <a:gd name="T0" fmla="*/ 20 w 808"/>
                  <a:gd name="T1" fmla="*/ 458 h 1053"/>
                  <a:gd name="T2" fmla="*/ 212 w 808"/>
                  <a:gd name="T3" fmla="*/ 773 h 1053"/>
                  <a:gd name="T4" fmla="*/ 212 w 808"/>
                  <a:gd name="T5" fmla="*/ 773 h 1053"/>
                  <a:gd name="T6" fmla="*/ 300 w 808"/>
                  <a:gd name="T7" fmla="*/ 855 h 1053"/>
                  <a:gd name="T8" fmla="*/ 656 w 808"/>
                  <a:gd name="T9" fmla="*/ 1036 h 1053"/>
                  <a:gd name="T10" fmla="*/ 656 w 808"/>
                  <a:gd name="T11" fmla="*/ 1036 h 1053"/>
                  <a:gd name="T12" fmla="*/ 669 w 808"/>
                  <a:gd name="T13" fmla="*/ 1034 h 1053"/>
                  <a:gd name="T14" fmla="*/ 788 w 808"/>
                  <a:gd name="T15" fmla="*/ 908 h 1053"/>
                  <a:gd name="T16" fmla="*/ 788 w 808"/>
                  <a:gd name="T17" fmla="*/ 908 h 1053"/>
                  <a:gd name="T18" fmla="*/ 791 w 808"/>
                  <a:gd name="T19" fmla="*/ 900 h 1053"/>
                  <a:gd name="T20" fmla="*/ 791 w 808"/>
                  <a:gd name="T21" fmla="*/ 900 h 1053"/>
                  <a:gd name="T22" fmla="*/ 788 w 808"/>
                  <a:gd name="T23" fmla="*/ 893 h 1053"/>
                  <a:gd name="T24" fmla="*/ 434 w 808"/>
                  <a:gd name="T25" fmla="*/ 568 h 1053"/>
                  <a:gd name="T26" fmla="*/ 433 w 808"/>
                  <a:gd name="T27" fmla="*/ 566 h 1053"/>
                  <a:gd name="T28" fmla="*/ 254 w 808"/>
                  <a:gd name="T29" fmla="*/ 71 h 1053"/>
                  <a:gd name="T30" fmla="*/ 254 w 808"/>
                  <a:gd name="T31" fmla="*/ 71 h 1053"/>
                  <a:gd name="T32" fmla="*/ 216 w 808"/>
                  <a:gd name="T33" fmla="*/ 208 h 1053"/>
                  <a:gd name="T34" fmla="*/ 216 w 808"/>
                  <a:gd name="T35" fmla="*/ 208 h 1053"/>
                  <a:gd name="T36" fmla="*/ 20 w 808"/>
                  <a:gd name="T37" fmla="*/ 458 h 1053"/>
                  <a:gd name="T38" fmla="*/ 661 w 808"/>
                  <a:gd name="T39" fmla="*/ 1052 h 1053"/>
                  <a:gd name="T40" fmla="*/ 661 w 808"/>
                  <a:gd name="T41" fmla="*/ 1052 h 1053"/>
                  <a:gd name="T42" fmla="*/ 650 w 808"/>
                  <a:gd name="T43" fmla="*/ 1050 h 1053"/>
                  <a:gd name="T44" fmla="*/ 293 w 808"/>
                  <a:gd name="T45" fmla="*/ 868 h 1053"/>
                  <a:gd name="T46" fmla="*/ 293 w 808"/>
                  <a:gd name="T47" fmla="*/ 868 h 1053"/>
                  <a:gd name="T48" fmla="*/ 199 w 808"/>
                  <a:gd name="T49" fmla="*/ 781 h 1053"/>
                  <a:gd name="T50" fmla="*/ 0 w 808"/>
                  <a:gd name="T51" fmla="*/ 455 h 1053"/>
                  <a:gd name="T52" fmla="*/ 5 w 808"/>
                  <a:gd name="T53" fmla="*/ 451 h 1053"/>
                  <a:gd name="T54" fmla="*/ 5 w 808"/>
                  <a:gd name="T55" fmla="*/ 451 h 1053"/>
                  <a:gd name="T56" fmla="*/ 202 w 808"/>
                  <a:gd name="T57" fmla="*/ 202 h 1053"/>
                  <a:gd name="T58" fmla="*/ 202 w 808"/>
                  <a:gd name="T59" fmla="*/ 202 h 1053"/>
                  <a:gd name="T60" fmla="*/ 243 w 808"/>
                  <a:gd name="T61" fmla="*/ 37 h 1053"/>
                  <a:gd name="T62" fmla="*/ 244 w 808"/>
                  <a:gd name="T63" fmla="*/ 0 h 1053"/>
                  <a:gd name="T64" fmla="*/ 447 w 808"/>
                  <a:gd name="T65" fmla="*/ 559 h 1053"/>
                  <a:gd name="T66" fmla="*/ 798 w 808"/>
                  <a:gd name="T67" fmla="*/ 882 h 1053"/>
                  <a:gd name="T68" fmla="*/ 798 w 808"/>
                  <a:gd name="T69" fmla="*/ 882 h 1053"/>
                  <a:gd name="T70" fmla="*/ 807 w 808"/>
                  <a:gd name="T71" fmla="*/ 900 h 1053"/>
                  <a:gd name="T72" fmla="*/ 807 w 808"/>
                  <a:gd name="T73" fmla="*/ 900 h 1053"/>
                  <a:gd name="T74" fmla="*/ 799 w 808"/>
                  <a:gd name="T75" fmla="*/ 918 h 1053"/>
                  <a:gd name="T76" fmla="*/ 680 w 808"/>
                  <a:gd name="T77" fmla="*/ 1044 h 1053"/>
                  <a:gd name="T78" fmla="*/ 680 w 808"/>
                  <a:gd name="T79" fmla="*/ 1044 h 1053"/>
                  <a:gd name="T80" fmla="*/ 661 w 808"/>
                  <a:gd name="T81" fmla="*/ 1052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08" h="1053">
                    <a:moveTo>
                      <a:pt x="20" y="458"/>
                    </a:moveTo>
                    <a:lnTo>
                      <a:pt x="212" y="773"/>
                    </a:lnTo>
                    <a:lnTo>
                      <a:pt x="212" y="773"/>
                    </a:lnTo>
                    <a:cubicBezTo>
                      <a:pt x="233" y="808"/>
                      <a:pt x="264" y="836"/>
                      <a:pt x="300" y="855"/>
                    </a:cubicBezTo>
                    <a:lnTo>
                      <a:pt x="656" y="1036"/>
                    </a:lnTo>
                    <a:lnTo>
                      <a:pt x="656" y="1036"/>
                    </a:lnTo>
                    <a:cubicBezTo>
                      <a:pt x="661" y="1038"/>
                      <a:pt x="665" y="1038"/>
                      <a:pt x="669" y="1034"/>
                    </a:cubicBezTo>
                    <a:lnTo>
                      <a:pt x="788" y="908"/>
                    </a:lnTo>
                    <a:lnTo>
                      <a:pt x="788" y="908"/>
                    </a:lnTo>
                    <a:cubicBezTo>
                      <a:pt x="791" y="906"/>
                      <a:pt x="791" y="903"/>
                      <a:pt x="791" y="900"/>
                    </a:cubicBezTo>
                    <a:lnTo>
                      <a:pt x="791" y="900"/>
                    </a:lnTo>
                    <a:cubicBezTo>
                      <a:pt x="791" y="897"/>
                      <a:pt x="790" y="894"/>
                      <a:pt x="788" y="893"/>
                    </a:cubicBezTo>
                    <a:lnTo>
                      <a:pt x="434" y="568"/>
                    </a:lnTo>
                    <a:lnTo>
                      <a:pt x="433" y="566"/>
                    </a:lnTo>
                    <a:lnTo>
                      <a:pt x="254" y="71"/>
                    </a:lnTo>
                    <a:lnTo>
                      <a:pt x="254" y="71"/>
                    </a:lnTo>
                    <a:cubicBezTo>
                      <a:pt x="249" y="113"/>
                      <a:pt x="236" y="159"/>
                      <a:pt x="216" y="208"/>
                    </a:cubicBezTo>
                    <a:lnTo>
                      <a:pt x="216" y="208"/>
                    </a:lnTo>
                    <a:cubicBezTo>
                      <a:pt x="181" y="293"/>
                      <a:pt x="115" y="377"/>
                      <a:pt x="20" y="458"/>
                    </a:cubicBezTo>
                    <a:close/>
                    <a:moveTo>
                      <a:pt x="661" y="1052"/>
                    </a:moveTo>
                    <a:lnTo>
                      <a:pt x="661" y="1052"/>
                    </a:lnTo>
                    <a:cubicBezTo>
                      <a:pt x="657" y="1052"/>
                      <a:pt x="653" y="1051"/>
                      <a:pt x="650" y="1050"/>
                    </a:cubicBezTo>
                    <a:lnTo>
                      <a:pt x="293" y="868"/>
                    </a:lnTo>
                    <a:lnTo>
                      <a:pt x="293" y="868"/>
                    </a:lnTo>
                    <a:cubicBezTo>
                      <a:pt x="254" y="849"/>
                      <a:pt x="222" y="819"/>
                      <a:pt x="199" y="781"/>
                    </a:cubicBezTo>
                    <a:lnTo>
                      <a:pt x="0" y="455"/>
                    </a:lnTo>
                    <a:lnTo>
                      <a:pt x="5" y="451"/>
                    </a:lnTo>
                    <a:lnTo>
                      <a:pt x="5" y="451"/>
                    </a:lnTo>
                    <a:cubicBezTo>
                      <a:pt x="101" y="370"/>
                      <a:pt x="168" y="286"/>
                      <a:pt x="202" y="202"/>
                    </a:cubicBezTo>
                    <a:lnTo>
                      <a:pt x="202" y="202"/>
                    </a:lnTo>
                    <a:cubicBezTo>
                      <a:pt x="227" y="142"/>
                      <a:pt x="240" y="86"/>
                      <a:pt x="243" y="37"/>
                    </a:cubicBezTo>
                    <a:lnTo>
                      <a:pt x="244" y="0"/>
                    </a:lnTo>
                    <a:lnTo>
                      <a:pt x="447" y="559"/>
                    </a:lnTo>
                    <a:lnTo>
                      <a:pt x="798" y="882"/>
                    </a:lnTo>
                    <a:lnTo>
                      <a:pt x="798" y="882"/>
                    </a:lnTo>
                    <a:cubicBezTo>
                      <a:pt x="803" y="886"/>
                      <a:pt x="806" y="893"/>
                      <a:pt x="807" y="900"/>
                    </a:cubicBezTo>
                    <a:lnTo>
                      <a:pt x="807" y="900"/>
                    </a:lnTo>
                    <a:cubicBezTo>
                      <a:pt x="807" y="907"/>
                      <a:pt x="804" y="913"/>
                      <a:pt x="799" y="918"/>
                    </a:cubicBezTo>
                    <a:lnTo>
                      <a:pt x="680" y="1044"/>
                    </a:lnTo>
                    <a:lnTo>
                      <a:pt x="680" y="1044"/>
                    </a:lnTo>
                    <a:cubicBezTo>
                      <a:pt x="674" y="1050"/>
                      <a:pt x="668" y="1052"/>
                      <a:pt x="661" y="10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31">
                <a:extLst>
                  <a:ext uri="{FF2B5EF4-FFF2-40B4-BE49-F238E27FC236}">
                    <a16:creationId xmlns:a16="http://schemas.microsoft.com/office/drawing/2014/main" id="{FE85D074-9581-4578-9909-88752B94EC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09007" y="10215564"/>
                <a:ext cx="725365" cy="390157"/>
              </a:xfrm>
              <a:custGeom>
                <a:avLst/>
                <a:gdLst>
                  <a:gd name="T0" fmla="*/ 581 w 582"/>
                  <a:gd name="T1" fmla="*/ 25 h 315"/>
                  <a:gd name="T2" fmla="*/ 581 w 582"/>
                  <a:gd name="T3" fmla="*/ 25 h 315"/>
                  <a:gd name="T4" fmla="*/ 0 w 582"/>
                  <a:gd name="T5" fmla="*/ 295 h 315"/>
                  <a:gd name="T6" fmla="*/ 0 w 582"/>
                  <a:gd name="T7" fmla="*/ 295 h 315"/>
                  <a:gd name="T8" fmla="*/ 15 w 582"/>
                  <a:gd name="T9" fmla="*/ 278 h 315"/>
                  <a:gd name="T10" fmla="*/ 15 w 582"/>
                  <a:gd name="T11" fmla="*/ 278 h 315"/>
                  <a:gd name="T12" fmla="*/ 569 w 582"/>
                  <a:gd name="T13" fmla="*/ 0 h 315"/>
                  <a:gd name="T14" fmla="*/ 569 w 582"/>
                  <a:gd name="T15" fmla="*/ 0 h 315"/>
                  <a:gd name="T16" fmla="*/ 581 w 582"/>
                  <a:gd name="T17" fmla="*/ 25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2" h="315">
                    <a:moveTo>
                      <a:pt x="581" y="25"/>
                    </a:moveTo>
                    <a:lnTo>
                      <a:pt x="581" y="25"/>
                    </a:lnTo>
                    <a:cubicBezTo>
                      <a:pt x="432" y="314"/>
                      <a:pt x="105" y="306"/>
                      <a:pt x="0" y="295"/>
                    </a:cubicBezTo>
                    <a:lnTo>
                      <a:pt x="0" y="295"/>
                    </a:lnTo>
                    <a:cubicBezTo>
                      <a:pt x="5" y="290"/>
                      <a:pt x="10" y="284"/>
                      <a:pt x="15" y="278"/>
                    </a:cubicBezTo>
                    <a:lnTo>
                      <a:pt x="15" y="278"/>
                    </a:lnTo>
                    <a:cubicBezTo>
                      <a:pt x="87" y="285"/>
                      <a:pt x="352" y="286"/>
                      <a:pt x="569" y="0"/>
                    </a:cubicBezTo>
                    <a:lnTo>
                      <a:pt x="569" y="0"/>
                    </a:lnTo>
                    <a:cubicBezTo>
                      <a:pt x="573" y="7"/>
                      <a:pt x="577" y="15"/>
                      <a:pt x="581" y="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04406932-E1FA-4E92-BA9A-A113393E3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49648" y="9550644"/>
                <a:ext cx="76933" cy="65942"/>
              </a:xfrm>
              <a:custGeom>
                <a:avLst/>
                <a:gdLst>
                  <a:gd name="T0" fmla="*/ 8 w 61"/>
                  <a:gd name="T1" fmla="*/ 53 h 54"/>
                  <a:gd name="T2" fmla="*/ 8 w 61"/>
                  <a:gd name="T3" fmla="*/ 53 h 54"/>
                  <a:gd name="T4" fmla="*/ 1 w 61"/>
                  <a:gd name="T5" fmla="*/ 48 h 54"/>
                  <a:gd name="T6" fmla="*/ 1 w 61"/>
                  <a:gd name="T7" fmla="*/ 48 h 54"/>
                  <a:gd name="T8" fmla="*/ 6 w 61"/>
                  <a:gd name="T9" fmla="*/ 39 h 54"/>
                  <a:gd name="T10" fmla="*/ 6 w 61"/>
                  <a:gd name="T11" fmla="*/ 39 h 54"/>
                  <a:gd name="T12" fmla="*/ 44 w 61"/>
                  <a:gd name="T13" fmla="*/ 5 h 54"/>
                  <a:gd name="T14" fmla="*/ 44 w 61"/>
                  <a:gd name="T15" fmla="*/ 5 h 54"/>
                  <a:gd name="T16" fmla="*/ 54 w 61"/>
                  <a:gd name="T17" fmla="*/ 2 h 54"/>
                  <a:gd name="T18" fmla="*/ 54 w 61"/>
                  <a:gd name="T19" fmla="*/ 2 h 54"/>
                  <a:gd name="T20" fmla="*/ 57 w 61"/>
                  <a:gd name="T21" fmla="*/ 12 h 54"/>
                  <a:gd name="T22" fmla="*/ 57 w 61"/>
                  <a:gd name="T23" fmla="*/ 12 h 54"/>
                  <a:gd name="T24" fmla="*/ 10 w 61"/>
                  <a:gd name="T25" fmla="*/ 53 h 54"/>
                  <a:gd name="T26" fmla="*/ 10 w 61"/>
                  <a:gd name="T27" fmla="*/ 53 h 54"/>
                  <a:gd name="T28" fmla="*/ 8 w 61"/>
                  <a:gd name="T29" fmla="*/ 53 h 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1" h="54">
                    <a:moveTo>
                      <a:pt x="8" y="53"/>
                    </a:moveTo>
                    <a:lnTo>
                      <a:pt x="8" y="53"/>
                    </a:lnTo>
                    <a:cubicBezTo>
                      <a:pt x="5" y="53"/>
                      <a:pt x="2" y="51"/>
                      <a:pt x="1" y="48"/>
                    </a:cubicBezTo>
                    <a:lnTo>
                      <a:pt x="1" y="48"/>
                    </a:lnTo>
                    <a:cubicBezTo>
                      <a:pt x="0" y="44"/>
                      <a:pt x="2" y="40"/>
                      <a:pt x="6" y="39"/>
                    </a:cubicBezTo>
                    <a:lnTo>
                      <a:pt x="6" y="39"/>
                    </a:lnTo>
                    <a:cubicBezTo>
                      <a:pt x="7" y="39"/>
                      <a:pt x="31" y="32"/>
                      <a:pt x="44" y="5"/>
                    </a:cubicBezTo>
                    <a:lnTo>
                      <a:pt x="44" y="5"/>
                    </a:lnTo>
                    <a:cubicBezTo>
                      <a:pt x="47" y="2"/>
                      <a:pt x="51" y="0"/>
                      <a:pt x="54" y="2"/>
                    </a:cubicBezTo>
                    <a:lnTo>
                      <a:pt x="54" y="2"/>
                    </a:lnTo>
                    <a:cubicBezTo>
                      <a:pt x="58" y="4"/>
                      <a:pt x="60" y="9"/>
                      <a:pt x="57" y="12"/>
                    </a:cubicBezTo>
                    <a:lnTo>
                      <a:pt x="57" y="12"/>
                    </a:lnTo>
                    <a:cubicBezTo>
                      <a:pt x="42" y="45"/>
                      <a:pt x="11" y="53"/>
                      <a:pt x="10" y="53"/>
                    </a:cubicBezTo>
                    <a:lnTo>
                      <a:pt x="10" y="53"/>
                    </a:lnTo>
                    <a:cubicBezTo>
                      <a:pt x="9" y="53"/>
                      <a:pt x="8" y="53"/>
                      <a:pt x="8" y="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39EF4CAA-4F98-43C1-8E17-67738CE08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8399" y="11468468"/>
                <a:ext cx="214311" cy="225301"/>
              </a:xfrm>
              <a:custGeom>
                <a:avLst/>
                <a:gdLst>
                  <a:gd name="T0" fmla="*/ 109 w 174"/>
                  <a:gd name="T1" fmla="*/ 0 h 183"/>
                  <a:gd name="T2" fmla="*/ 0 w 174"/>
                  <a:gd name="T3" fmla="*/ 115 h 183"/>
                  <a:gd name="T4" fmla="*/ 67 w 174"/>
                  <a:gd name="T5" fmla="*/ 182 h 183"/>
                  <a:gd name="T6" fmla="*/ 173 w 174"/>
                  <a:gd name="T7" fmla="*/ 67 h 183"/>
                  <a:gd name="T8" fmla="*/ 109 w 174"/>
                  <a:gd name="T9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4" h="183">
                    <a:moveTo>
                      <a:pt x="109" y="0"/>
                    </a:moveTo>
                    <a:lnTo>
                      <a:pt x="0" y="115"/>
                    </a:lnTo>
                    <a:lnTo>
                      <a:pt x="67" y="182"/>
                    </a:lnTo>
                    <a:lnTo>
                      <a:pt x="173" y="67"/>
                    </a:lnTo>
                    <a:lnTo>
                      <a:pt x="109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C44337AB-BE3C-435B-9AB1-AE1092BA4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1911" y="11556391"/>
                <a:ext cx="329712" cy="390157"/>
              </a:xfrm>
              <a:custGeom>
                <a:avLst/>
                <a:gdLst>
                  <a:gd name="T0" fmla="*/ 178 w 263"/>
                  <a:gd name="T1" fmla="*/ 0 h 315"/>
                  <a:gd name="T2" fmla="*/ 80 w 263"/>
                  <a:gd name="T3" fmla="*/ 104 h 315"/>
                  <a:gd name="T4" fmla="*/ 66 w 263"/>
                  <a:gd name="T5" fmla="*/ 209 h 315"/>
                  <a:gd name="T6" fmla="*/ 13 w 263"/>
                  <a:gd name="T7" fmla="*/ 275 h 315"/>
                  <a:gd name="T8" fmla="*/ 13 w 263"/>
                  <a:gd name="T9" fmla="*/ 275 h 315"/>
                  <a:gd name="T10" fmla="*/ 34 w 263"/>
                  <a:gd name="T11" fmla="*/ 311 h 315"/>
                  <a:gd name="T12" fmla="*/ 119 w 263"/>
                  <a:gd name="T13" fmla="*/ 297 h 315"/>
                  <a:gd name="T14" fmla="*/ 119 w 263"/>
                  <a:gd name="T15" fmla="*/ 297 h 315"/>
                  <a:gd name="T16" fmla="*/ 163 w 263"/>
                  <a:gd name="T17" fmla="*/ 266 h 315"/>
                  <a:gd name="T18" fmla="*/ 254 w 263"/>
                  <a:gd name="T19" fmla="*/ 112 h 315"/>
                  <a:gd name="T20" fmla="*/ 254 w 263"/>
                  <a:gd name="T21" fmla="*/ 112 h 315"/>
                  <a:gd name="T22" fmla="*/ 249 w 263"/>
                  <a:gd name="T23" fmla="*/ 71 h 315"/>
                  <a:gd name="T24" fmla="*/ 178 w 263"/>
                  <a:gd name="T25" fmla="*/ 0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3" h="315">
                    <a:moveTo>
                      <a:pt x="178" y="0"/>
                    </a:moveTo>
                    <a:lnTo>
                      <a:pt x="80" y="104"/>
                    </a:lnTo>
                    <a:lnTo>
                      <a:pt x="66" y="209"/>
                    </a:lnTo>
                    <a:lnTo>
                      <a:pt x="13" y="275"/>
                    </a:lnTo>
                    <a:lnTo>
                      <a:pt x="13" y="275"/>
                    </a:lnTo>
                    <a:cubicBezTo>
                      <a:pt x="0" y="291"/>
                      <a:pt x="14" y="314"/>
                      <a:pt x="34" y="311"/>
                    </a:cubicBezTo>
                    <a:lnTo>
                      <a:pt x="119" y="297"/>
                    </a:lnTo>
                    <a:lnTo>
                      <a:pt x="119" y="297"/>
                    </a:lnTo>
                    <a:cubicBezTo>
                      <a:pt x="137" y="293"/>
                      <a:pt x="153" y="282"/>
                      <a:pt x="163" y="266"/>
                    </a:cubicBezTo>
                    <a:lnTo>
                      <a:pt x="254" y="112"/>
                    </a:lnTo>
                    <a:lnTo>
                      <a:pt x="254" y="112"/>
                    </a:lnTo>
                    <a:cubicBezTo>
                      <a:pt x="262" y="99"/>
                      <a:pt x="260" y="82"/>
                      <a:pt x="249" y="71"/>
                    </a:cubicBezTo>
                    <a:lnTo>
                      <a:pt x="17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135">
                <a:extLst>
                  <a:ext uri="{FF2B5EF4-FFF2-40B4-BE49-F238E27FC236}">
                    <a16:creationId xmlns:a16="http://schemas.microsoft.com/office/drawing/2014/main" id="{84BB5DAF-9A57-41F4-A1B9-CBAA361B7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1911" y="11539904"/>
                <a:ext cx="340702" cy="412141"/>
              </a:xfrm>
              <a:custGeom>
                <a:avLst/>
                <a:gdLst>
                  <a:gd name="T0" fmla="*/ 90 w 273"/>
                  <a:gd name="T1" fmla="*/ 119 h 331"/>
                  <a:gd name="T2" fmla="*/ 75 w 273"/>
                  <a:gd name="T3" fmla="*/ 223 h 331"/>
                  <a:gd name="T4" fmla="*/ 21 w 273"/>
                  <a:gd name="T5" fmla="*/ 290 h 331"/>
                  <a:gd name="T6" fmla="*/ 21 w 273"/>
                  <a:gd name="T7" fmla="*/ 290 h 331"/>
                  <a:gd name="T8" fmla="*/ 19 w 273"/>
                  <a:gd name="T9" fmla="*/ 308 h 331"/>
                  <a:gd name="T10" fmla="*/ 19 w 273"/>
                  <a:gd name="T11" fmla="*/ 308 h 331"/>
                  <a:gd name="T12" fmla="*/ 35 w 273"/>
                  <a:gd name="T13" fmla="*/ 315 h 331"/>
                  <a:gd name="T14" fmla="*/ 120 w 273"/>
                  <a:gd name="T15" fmla="*/ 300 h 331"/>
                  <a:gd name="T16" fmla="*/ 120 w 273"/>
                  <a:gd name="T17" fmla="*/ 300 h 331"/>
                  <a:gd name="T18" fmla="*/ 158 w 273"/>
                  <a:gd name="T19" fmla="*/ 273 h 331"/>
                  <a:gd name="T20" fmla="*/ 250 w 273"/>
                  <a:gd name="T21" fmla="*/ 119 h 331"/>
                  <a:gd name="T22" fmla="*/ 250 w 273"/>
                  <a:gd name="T23" fmla="*/ 119 h 331"/>
                  <a:gd name="T24" fmla="*/ 246 w 273"/>
                  <a:gd name="T25" fmla="*/ 87 h 331"/>
                  <a:gd name="T26" fmla="*/ 180 w 273"/>
                  <a:gd name="T27" fmla="*/ 21 h 331"/>
                  <a:gd name="T28" fmla="*/ 90 w 273"/>
                  <a:gd name="T29" fmla="*/ 119 h 331"/>
                  <a:gd name="T30" fmla="*/ 32 w 273"/>
                  <a:gd name="T31" fmla="*/ 330 h 331"/>
                  <a:gd name="T32" fmla="*/ 32 w 273"/>
                  <a:gd name="T33" fmla="*/ 330 h 331"/>
                  <a:gd name="T34" fmla="*/ 6 w 273"/>
                  <a:gd name="T35" fmla="*/ 315 h 331"/>
                  <a:gd name="T36" fmla="*/ 6 w 273"/>
                  <a:gd name="T37" fmla="*/ 315 h 331"/>
                  <a:gd name="T38" fmla="*/ 9 w 273"/>
                  <a:gd name="T39" fmla="*/ 281 h 331"/>
                  <a:gd name="T40" fmla="*/ 60 w 273"/>
                  <a:gd name="T41" fmla="*/ 217 h 331"/>
                  <a:gd name="T42" fmla="*/ 75 w 273"/>
                  <a:gd name="T43" fmla="*/ 112 h 331"/>
                  <a:gd name="T44" fmla="*/ 180 w 273"/>
                  <a:gd name="T45" fmla="*/ 0 h 331"/>
                  <a:gd name="T46" fmla="*/ 256 w 273"/>
                  <a:gd name="T47" fmla="*/ 77 h 331"/>
                  <a:gd name="T48" fmla="*/ 256 w 273"/>
                  <a:gd name="T49" fmla="*/ 77 h 331"/>
                  <a:gd name="T50" fmla="*/ 263 w 273"/>
                  <a:gd name="T51" fmla="*/ 127 h 331"/>
                  <a:gd name="T52" fmla="*/ 171 w 273"/>
                  <a:gd name="T53" fmla="*/ 280 h 331"/>
                  <a:gd name="T54" fmla="*/ 171 w 273"/>
                  <a:gd name="T55" fmla="*/ 280 h 331"/>
                  <a:gd name="T56" fmla="*/ 122 w 273"/>
                  <a:gd name="T57" fmla="*/ 315 h 331"/>
                  <a:gd name="T58" fmla="*/ 38 w 273"/>
                  <a:gd name="T59" fmla="*/ 330 h 331"/>
                  <a:gd name="T60" fmla="*/ 38 w 273"/>
                  <a:gd name="T61" fmla="*/ 330 h 331"/>
                  <a:gd name="T62" fmla="*/ 32 w 273"/>
                  <a:gd name="T63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73" h="331">
                    <a:moveTo>
                      <a:pt x="90" y="119"/>
                    </a:moveTo>
                    <a:lnTo>
                      <a:pt x="75" y="223"/>
                    </a:lnTo>
                    <a:lnTo>
                      <a:pt x="21" y="290"/>
                    </a:lnTo>
                    <a:lnTo>
                      <a:pt x="21" y="290"/>
                    </a:lnTo>
                    <a:cubicBezTo>
                      <a:pt x="16" y="297"/>
                      <a:pt x="17" y="303"/>
                      <a:pt x="19" y="308"/>
                    </a:cubicBezTo>
                    <a:lnTo>
                      <a:pt x="19" y="308"/>
                    </a:lnTo>
                    <a:cubicBezTo>
                      <a:pt x="22" y="312"/>
                      <a:pt x="27" y="316"/>
                      <a:pt x="35" y="315"/>
                    </a:cubicBezTo>
                    <a:lnTo>
                      <a:pt x="120" y="300"/>
                    </a:lnTo>
                    <a:lnTo>
                      <a:pt x="120" y="300"/>
                    </a:lnTo>
                    <a:cubicBezTo>
                      <a:pt x="136" y="297"/>
                      <a:pt x="150" y="287"/>
                      <a:pt x="158" y="273"/>
                    </a:cubicBezTo>
                    <a:lnTo>
                      <a:pt x="250" y="119"/>
                    </a:lnTo>
                    <a:lnTo>
                      <a:pt x="250" y="119"/>
                    </a:lnTo>
                    <a:cubicBezTo>
                      <a:pt x="256" y="109"/>
                      <a:pt x="254" y="96"/>
                      <a:pt x="246" y="87"/>
                    </a:cubicBezTo>
                    <a:lnTo>
                      <a:pt x="180" y="21"/>
                    </a:lnTo>
                    <a:lnTo>
                      <a:pt x="90" y="119"/>
                    </a:lnTo>
                    <a:close/>
                    <a:moveTo>
                      <a:pt x="32" y="330"/>
                    </a:moveTo>
                    <a:lnTo>
                      <a:pt x="32" y="330"/>
                    </a:lnTo>
                    <a:cubicBezTo>
                      <a:pt x="22" y="330"/>
                      <a:pt x="12" y="325"/>
                      <a:pt x="6" y="315"/>
                    </a:cubicBezTo>
                    <a:lnTo>
                      <a:pt x="6" y="315"/>
                    </a:lnTo>
                    <a:cubicBezTo>
                      <a:pt x="0" y="304"/>
                      <a:pt x="2" y="291"/>
                      <a:pt x="9" y="281"/>
                    </a:cubicBezTo>
                    <a:lnTo>
                      <a:pt x="60" y="217"/>
                    </a:lnTo>
                    <a:lnTo>
                      <a:pt x="75" y="112"/>
                    </a:lnTo>
                    <a:lnTo>
                      <a:pt x="180" y="0"/>
                    </a:lnTo>
                    <a:lnTo>
                      <a:pt x="256" y="77"/>
                    </a:lnTo>
                    <a:lnTo>
                      <a:pt x="256" y="77"/>
                    </a:lnTo>
                    <a:cubicBezTo>
                      <a:pt x="269" y="90"/>
                      <a:pt x="272" y="111"/>
                      <a:pt x="263" y="127"/>
                    </a:cubicBezTo>
                    <a:lnTo>
                      <a:pt x="171" y="280"/>
                    </a:lnTo>
                    <a:lnTo>
                      <a:pt x="171" y="280"/>
                    </a:lnTo>
                    <a:cubicBezTo>
                      <a:pt x="161" y="299"/>
                      <a:pt x="143" y="311"/>
                      <a:pt x="122" y="315"/>
                    </a:cubicBezTo>
                    <a:lnTo>
                      <a:pt x="38" y="330"/>
                    </a:lnTo>
                    <a:lnTo>
                      <a:pt x="38" y="330"/>
                    </a:lnTo>
                    <a:cubicBezTo>
                      <a:pt x="36" y="330"/>
                      <a:pt x="34" y="330"/>
                      <a:pt x="32" y="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1D1BB7A7-5A94-4DD2-8596-15884C4757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2075" y="11517923"/>
                <a:ext cx="208817" cy="131885"/>
              </a:xfrm>
              <a:custGeom>
                <a:avLst/>
                <a:gdLst>
                  <a:gd name="T0" fmla="*/ 158 w 166"/>
                  <a:gd name="T1" fmla="*/ 0 h 105"/>
                  <a:gd name="T2" fmla="*/ 0 w 166"/>
                  <a:gd name="T3" fmla="*/ 0 h 105"/>
                  <a:gd name="T4" fmla="*/ 0 w 166"/>
                  <a:gd name="T5" fmla="*/ 104 h 105"/>
                  <a:gd name="T6" fmla="*/ 165 w 166"/>
                  <a:gd name="T7" fmla="*/ 104 h 105"/>
                  <a:gd name="T8" fmla="*/ 158 w 166"/>
                  <a:gd name="T9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105">
                    <a:moveTo>
                      <a:pt x="158" y="0"/>
                    </a:moveTo>
                    <a:lnTo>
                      <a:pt x="0" y="0"/>
                    </a:lnTo>
                    <a:lnTo>
                      <a:pt x="0" y="104"/>
                    </a:lnTo>
                    <a:lnTo>
                      <a:pt x="165" y="104"/>
                    </a:lnTo>
                    <a:lnTo>
                      <a:pt x="158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E801147C-87D5-4A77-B8B1-77FA96CF82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5783" y="11638817"/>
                <a:ext cx="472587" cy="225305"/>
              </a:xfrm>
              <a:custGeom>
                <a:avLst/>
                <a:gdLst>
                  <a:gd name="T0" fmla="*/ 324 w 381"/>
                  <a:gd name="T1" fmla="*/ 179 h 180"/>
                  <a:gd name="T2" fmla="*/ 33 w 381"/>
                  <a:gd name="T3" fmla="*/ 179 h 180"/>
                  <a:gd name="T4" fmla="*/ 33 w 381"/>
                  <a:gd name="T5" fmla="*/ 179 h 180"/>
                  <a:gd name="T6" fmla="*/ 20 w 381"/>
                  <a:gd name="T7" fmla="*/ 133 h 180"/>
                  <a:gd name="T8" fmla="*/ 20 w 381"/>
                  <a:gd name="T9" fmla="*/ 133 h 180"/>
                  <a:gd name="T10" fmla="*/ 96 w 381"/>
                  <a:gd name="T11" fmla="*/ 105 h 180"/>
                  <a:gd name="T12" fmla="*/ 193 w 381"/>
                  <a:gd name="T13" fmla="*/ 0 h 180"/>
                  <a:gd name="T14" fmla="*/ 343 w 381"/>
                  <a:gd name="T15" fmla="*/ 0 h 180"/>
                  <a:gd name="T16" fmla="*/ 343 w 381"/>
                  <a:gd name="T17" fmla="*/ 0 h 180"/>
                  <a:gd name="T18" fmla="*/ 374 w 381"/>
                  <a:gd name="T19" fmla="*/ 135 h 180"/>
                  <a:gd name="T20" fmla="*/ 374 w 381"/>
                  <a:gd name="T21" fmla="*/ 135 h 180"/>
                  <a:gd name="T22" fmla="*/ 324 w 381"/>
                  <a:gd name="T23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81" h="180">
                    <a:moveTo>
                      <a:pt x="324" y="179"/>
                    </a:moveTo>
                    <a:lnTo>
                      <a:pt x="33" y="179"/>
                    </a:lnTo>
                    <a:lnTo>
                      <a:pt x="33" y="179"/>
                    </a:lnTo>
                    <a:cubicBezTo>
                      <a:pt x="9" y="179"/>
                      <a:pt x="0" y="147"/>
                      <a:pt x="20" y="133"/>
                    </a:cubicBezTo>
                    <a:lnTo>
                      <a:pt x="20" y="133"/>
                    </a:lnTo>
                    <a:cubicBezTo>
                      <a:pt x="52" y="114"/>
                      <a:pt x="96" y="105"/>
                      <a:pt x="96" y="105"/>
                    </a:cubicBezTo>
                    <a:lnTo>
                      <a:pt x="193" y="0"/>
                    </a:lnTo>
                    <a:lnTo>
                      <a:pt x="343" y="0"/>
                    </a:lnTo>
                    <a:lnTo>
                      <a:pt x="343" y="0"/>
                    </a:lnTo>
                    <a:cubicBezTo>
                      <a:pt x="379" y="36"/>
                      <a:pt x="380" y="94"/>
                      <a:pt x="374" y="135"/>
                    </a:cubicBezTo>
                    <a:lnTo>
                      <a:pt x="374" y="135"/>
                    </a:lnTo>
                    <a:cubicBezTo>
                      <a:pt x="371" y="160"/>
                      <a:pt x="349" y="179"/>
                      <a:pt x="324" y="1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65399A9B-2B4F-4B83-8F9E-3319B15164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95783" y="11627827"/>
                <a:ext cx="483577" cy="241788"/>
              </a:xfrm>
              <a:custGeom>
                <a:avLst/>
                <a:gdLst>
                  <a:gd name="T0" fmla="*/ 199 w 390"/>
                  <a:gd name="T1" fmla="*/ 14 h 195"/>
                  <a:gd name="T2" fmla="*/ 102 w 390"/>
                  <a:gd name="T3" fmla="*/ 118 h 195"/>
                  <a:gd name="T4" fmla="*/ 100 w 390"/>
                  <a:gd name="T5" fmla="*/ 119 h 195"/>
                  <a:gd name="T6" fmla="*/ 100 w 390"/>
                  <a:gd name="T7" fmla="*/ 119 h 195"/>
                  <a:gd name="T8" fmla="*/ 26 w 390"/>
                  <a:gd name="T9" fmla="*/ 147 h 195"/>
                  <a:gd name="T10" fmla="*/ 26 w 390"/>
                  <a:gd name="T11" fmla="*/ 147 h 195"/>
                  <a:gd name="T12" fmla="*/ 19 w 390"/>
                  <a:gd name="T13" fmla="*/ 167 h 195"/>
                  <a:gd name="T14" fmla="*/ 19 w 390"/>
                  <a:gd name="T15" fmla="*/ 167 h 195"/>
                  <a:gd name="T16" fmla="*/ 35 w 390"/>
                  <a:gd name="T17" fmla="*/ 179 h 195"/>
                  <a:gd name="T18" fmla="*/ 326 w 390"/>
                  <a:gd name="T19" fmla="*/ 179 h 195"/>
                  <a:gd name="T20" fmla="*/ 326 w 390"/>
                  <a:gd name="T21" fmla="*/ 179 h 195"/>
                  <a:gd name="T22" fmla="*/ 369 w 390"/>
                  <a:gd name="T23" fmla="*/ 140 h 195"/>
                  <a:gd name="T24" fmla="*/ 369 w 390"/>
                  <a:gd name="T25" fmla="*/ 140 h 195"/>
                  <a:gd name="T26" fmla="*/ 342 w 390"/>
                  <a:gd name="T27" fmla="*/ 14 h 195"/>
                  <a:gd name="T28" fmla="*/ 199 w 390"/>
                  <a:gd name="T29" fmla="*/ 14 h 195"/>
                  <a:gd name="T30" fmla="*/ 326 w 390"/>
                  <a:gd name="T31" fmla="*/ 194 h 195"/>
                  <a:gd name="T32" fmla="*/ 35 w 390"/>
                  <a:gd name="T33" fmla="*/ 194 h 195"/>
                  <a:gd name="T34" fmla="*/ 35 w 390"/>
                  <a:gd name="T35" fmla="*/ 194 h 195"/>
                  <a:gd name="T36" fmla="*/ 4 w 390"/>
                  <a:gd name="T37" fmla="*/ 171 h 195"/>
                  <a:gd name="T38" fmla="*/ 4 w 390"/>
                  <a:gd name="T39" fmla="*/ 171 h 195"/>
                  <a:gd name="T40" fmla="*/ 18 w 390"/>
                  <a:gd name="T41" fmla="*/ 134 h 195"/>
                  <a:gd name="T42" fmla="*/ 18 w 390"/>
                  <a:gd name="T43" fmla="*/ 134 h 195"/>
                  <a:gd name="T44" fmla="*/ 95 w 390"/>
                  <a:gd name="T45" fmla="*/ 105 h 195"/>
                  <a:gd name="T46" fmla="*/ 192 w 390"/>
                  <a:gd name="T47" fmla="*/ 0 h 195"/>
                  <a:gd name="T48" fmla="*/ 348 w 390"/>
                  <a:gd name="T49" fmla="*/ 0 h 195"/>
                  <a:gd name="T50" fmla="*/ 350 w 390"/>
                  <a:gd name="T51" fmla="*/ 2 h 195"/>
                  <a:gd name="T52" fmla="*/ 350 w 390"/>
                  <a:gd name="T53" fmla="*/ 2 h 195"/>
                  <a:gd name="T54" fmla="*/ 384 w 390"/>
                  <a:gd name="T55" fmla="*/ 143 h 195"/>
                  <a:gd name="T56" fmla="*/ 384 w 390"/>
                  <a:gd name="T57" fmla="*/ 143 h 195"/>
                  <a:gd name="T58" fmla="*/ 326 w 390"/>
                  <a:gd name="T59" fmla="*/ 19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90" h="195">
                    <a:moveTo>
                      <a:pt x="199" y="14"/>
                    </a:moveTo>
                    <a:lnTo>
                      <a:pt x="102" y="118"/>
                    </a:lnTo>
                    <a:lnTo>
                      <a:pt x="100" y="119"/>
                    </a:lnTo>
                    <a:lnTo>
                      <a:pt x="100" y="119"/>
                    </a:lnTo>
                    <a:cubicBezTo>
                      <a:pt x="99" y="119"/>
                      <a:pt x="56" y="128"/>
                      <a:pt x="26" y="147"/>
                    </a:cubicBezTo>
                    <a:lnTo>
                      <a:pt x="26" y="147"/>
                    </a:lnTo>
                    <a:cubicBezTo>
                      <a:pt x="18" y="152"/>
                      <a:pt x="17" y="161"/>
                      <a:pt x="19" y="167"/>
                    </a:cubicBezTo>
                    <a:lnTo>
                      <a:pt x="19" y="167"/>
                    </a:lnTo>
                    <a:cubicBezTo>
                      <a:pt x="20" y="172"/>
                      <a:pt x="26" y="179"/>
                      <a:pt x="35" y="179"/>
                    </a:cubicBezTo>
                    <a:lnTo>
                      <a:pt x="326" y="179"/>
                    </a:lnTo>
                    <a:lnTo>
                      <a:pt x="326" y="179"/>
                    </a:lnTo>
                    <a:cubicBezTo>
                      <a:pt x="348" y="179"/>
                      <a:pt x="366" y="163"/>
                      <a:pt x="369" y="140"/>
                    </a:cubicBezTo>
                    <a:lnTo>
                      <a:pt x="369" y="140"/>
                    </a:lnTo>
                    <a:cubicBezTo>
                      <a:pt x="374" y="101"/>
                      <a:pt x="373" y="48"/>
                      <a:pt x="342" y="14"/>
                    </a:cubicBezTo>
                    <a:lnTo>
                      <a:pt x="199" y="14"/>
                    </a:lnTo>
                    <a:close/>
                    <a:moveTo>
                      <a:pt x="326" y="194"/>
                    </a:moveTo>
                    <a:lnTo>
                      <a:pt x="35" y="194"/>
                    </a:lnTo>
                    <a:lnTo>
                      <a:pt x="35" y="194"/>
                    </a:lnTo>
                    <a:cubicBezTo>
                      <a:pt x="20" y="194"/>
                      <a:pt x="8" y="185"/>
                      <a:pt x="4" y="171"/>
                    </a:cubicBezTo>
                    <a:lnTo>
                      <a:pt x="4" y="171"/>
                    </a:lnTo>
                    <a:cubicBezTo>
                      <a:pt x="0" y="157"/>
                      <a:pt x="6" y="142"/>
                      <a:pt x="18" y="134"/>
                    </a:cubicBezTo>
                    <a:lnTo>
                      <a:pt x="18" y="134"/>
                    </a:lnTo>
                    <a:cubicBezTo>
                      <a:pt x="46" y="116"/>
                      <a:pt x="85" y="107"/>
                      <a:pt x="95" y="105"/>
                    </a:cubicBezTo>
                    <a:lnTo>
                      <a:pt x="192" y="0"/>
                    </a:lnTo>
                    <a:lnTo>
                      <a:pt x="348" y="0"/>
                    </a:lnTo>
                    <a:lnTo>
                      <a:pt x="350" y="2"/>
                    </a:lnTo>
                    <a:lnTo>
                      <a:pt x="350" y="2"/>
                    </a:lnTo>
                    <a:cubicBezTo>
                      <a:pt x="388" y="40"/>
                      <a:pt x="389" y="99"/>
                      <a:pt x="384" y="143"/>
                    </a:cubicBezTo>
                    <a:lnTo>
                      <a:pt x="384" y="143"/>
                    </a:lnTo>
                    <a:cubicBezTo>
                      <a:pt x="380" y="172"/>
                      <a:pt x="355" y="194"/>
                      <a:pt x="326" y="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996869B1-359D-45BF-8A79-EFF50F571D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9680" y="10188087"/>
                <a:ext cx="280257" cy="280257"/>
              </a:xfrm>
              <a:custGeom>
                <a:avLst/>
                <a:gdLst>
                  <a:gd name="T0" fmla="*/ 224 w 225"/>
                  <a:gd name="T1" fmla="*/ 91 h 223"/>
                  <a:gd name="T2" fmla="*/ 224 w 225"/>
                  <a:gd name="T3" fmla="*/ 91 h 223"/>
                  <a:gd name="T4" fmla="*/ 0 w 225"/>
                  <a:gd name="T5" fmla="*/ 124 h 223"/>
                  <a:gd name="T6" fmla="*/ 0 w 225"/>
                  <a:gd name="T7" fmla="*/ 124 h 223"/>
                  <a:gd name="T8" fmla="*/ 189 w 225"/>
                  <a:gd name="T9" fmla="*/ 0 h 223"/>
                  <a:gd name="T10" fmla="*/ 224 w 225"/>
                  <a:gd name="T11" fmla="*/ 91 h 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25" h="223">
                    <a:moveTo>
                      <a:pt x="224" y="91"/>
                    </a:moveTo>
                    <a:lnTo>
                      <a:pt x="224" y="91"/>
                    </a:lnTo>
                    <a:cubicBezTo>
                      <a:pt x="127" y="101"/>
                      <a:pt x="0" y="222"/>
                      <a:pt x="0" y="124"/>
                    </a:cubicBezTo>
                    <a:lnTo>
                      <a:pt x="0" y="124"/>
                    </a:lnTo>
                    <a:cubicBezTo>
                      <a:pt x="0" y="36"/>
                      <a:pt x="131" y="8"/>
                      <a:pt x="189" y="0"/>
                    </a:cubicBezTo>
                    <a:lnTo>
                      <a:pt x="224" y="9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029913FC-8F38-4C9B-8EFC-3BF4374F76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4187" y="10177096"/>
                <a:ext cx="302234" cy="219808"/>
              </a:xfrm>
              <a:custGeom>
                <a:avLst/>
                <a:gdLst>
                  <a:gd name="T0" fmla="*/ 191 w 242"/>
                  <a:gd name="T1" fmla="*/ 16 h 178"/>
                  <a:gd name="T2" fmla="*/ 191 w 242"/>
                  <a:gd name="T3" fmla="*/ 16 h 178"/>
                  <a:gd name="T4" fmla="*/ 14 w 242"/>
                  <a:gd name="T5" fmla="*/ 132 h 178"/>
                  <a:gd name="T6" fmla="*/ 14 w 242"/>
                  <a:gd name="T7" fmla="*/ 132 h 178"/>
                  <a:gd name="T8" fmla="*/ 24 w 242"/>
                  <a:gd name="T9" fmla="*/ 160 h 178"/>
                  <a:gd name="T10" fmla="*/ 24 w 242"/>
                  <a:gd name="T11" fmla="*/ 160 h 178"/>
                  <a:gd name="T12" fmla="*/ 113 w 242"/>
                  <a:gd name="T13" fmla="*/ 134 h 178"/>
                  <a:gd name="T14" fmla="*/ 113 w 242"/>
                  <a:gd name="T15" fmla="*/ 134 h 178"/>
                  <a:gd name="T16" fmla="*/ 221 w 242"/>
                  <a:gd name="T17" fmla="*/ 92 h 178"/>
                  <a:gd name="T18" fmla="*/ 191 w 242"/>
                  <a:gd name="T19" fmla="*/ 16 h 178"/>
                  <a:gd name="T20" fmla="*/ 35 w 242"/>
                  <a:gd name="T21" fmla="*/ 177 h 178"/>
                  <a:gd name="T22" fmla="*/ 35 w 242"/>
                  <a:gd name="T23" fmla="*/ 177 h 178"/>
                  <a:gd name="T24" fmla="*/ 16 w 242"/>
                  <a:gd name="T25" fmla="*/ 173 h 178"/>
                  <a:gd name="T26" fmla="*/ 16 w 242"/>
                  <a:gd name="T27" fmla="*/ 173 h 178"/>
                  <a:gd name="T28" fmla="*/ 0 w 242"/>
                  <a:gd name="T29" fmla="*/ 132 h 178"/>
                  <a:gd name="T30" fmla="*/ 0 w 242"/>
                  <a:gd name="T31" fmla="*/ 132 h 178"/>
                  <a:gd name="T32" fmla="*/ 195 w 242"/>
                  <a:gd name="T33" fmla="*/ 0 h 178"/>
                  <a:gd name="T34" fmla="*/ 201 w 242"/>
                  <a:gd name="T35" fmla="*/ 0 h 178"/>
                  <a:gd name="T36" fmla="*/ 241 w 242"/>
                  <a:gd name="T37" fmla="*/ 105 h 178"/>
                  <a:gd name="T38" fmla="*/ 232 w 242"/>
                  <a:gd name="T39" fmla="*/ 106 h 178"/>
                  <a:gd name="T40" fmla="*/ 232 w 242"/>
                  <a:gd name="T41" fmla="*/ 106 h 178"/>
                  <a:gd name="T42" fmla="*/ 120 w 242"/>
                  <a:gd name="T43" fmla="*/ 147 h 178"/>
                  <a:gd name="T44" fmla="*/ 120 w 242"/>
                  <a:gd name="T45" fmla="*/ 147 h 178"/>
                  <a:gd name="T46" fmla="*/ 35 w 242"/>
                  <a:gd name="T47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42" h="178">
                    <a:moveTo>
                      <a:pt x="191" y="16"/>
                    </a:moveTo>
                    <a:lnTo>
                      <a:pt x="191" y="16"/>
                    </a:lnTo>
                    <a:cubicBezTo>
                      <a:pt x="134" y="25"/>
                      <a:pt x="14" y="53"/>
                      <a:pt x="14" y="132"/>
                    </a:cubicBezTo>
                    <a:lnTo>
                      <a:pt x="14" y="132"/>
                    </a:lnTo>
                    <a:cubicBezTo>
                      <a:pt x="14" y="147"/>
                      <a:pt x="18" y="156"/>
                      <a:pt x="24" y="160"/>
                    </a:cubicBezTo>
                    <a:lnTo>
                      <a:pt x="24" y="160"/>
                    </a:lnTo>
                    <a:cubicBezTo>
                      <a:pt x="39" y="169"/>
                      <a:pt x="75" y="152"/>
                      <a:pt x="113" y="134"/>
                    </a:cubicBezTo>
                    <a:lnTo>
                      <a:pt x="113" y="134"/>
                    </a:lnTo>
                    <a:cubicBezTo>
                      <a:pt x="147" y="117"/>
                      <a:pt x="185" y="99"/>
                      <a:pt x="221" y="92"/>
                    </a:cubicBezTo>
                    <a:lnTo>
                      <a:pt x="191" y="16"/>
                    </a:lnTo>
                    <a:close/>
                    <a:moveTo>
                      <a:pt x="35" y="177"/>
                    </a:moveTo>
                    <a:lnTo>
                      <a:pt x="35" y="177"/>
                    </a:lnTo>
                    <a:cubicBezTo>
                      <a:pt x="27" y="177"/>
                      <a:pt x="21" y="176"/>
                      <a:pt x="16" y="173"/>
                    </a:cubicBezTo>
                    <a:lnTo>
                      <a:pt x="16" y="173"/>
                    </a:lnTo>
                    <a:cubicBezTo>
                      <a:pt x="5" y="166"/>
                      <a:pt x="0" y="153"/>
                      <a:pt x="0" y="132"/>
                    </a:cubicBezTo>
                    <a:lnTo>
                      <a:pt x="0" y="132"/>
                    </a:lnTo>
                    <a:cubicBezTo>
                      <a:pt x="0" y="38"/>
                      <a:pt x="136" y="9"/>
                      <a:pt x="195" y="0"/>
                    </a:cubicBezTo>
                    <a:lnTo>
                      <a:pt x="201" y="0"/>
                    </a:lnTo>
                    <a:lnTo>
                      <a:pt x="241" y="105"/>
                    </a:lnTo>
                    <a:lnTo>
                      <a:pt x="232" y="106"/>
                    </a:lnTo>
                    <a:lnTo>
                      <a:pt x="232" y="106"/>
                    </a:lnTo>
                    <a:cubicBezTo>
                      <a:pt x="197" y="110"/>
                      <a:pt x="156" y="129"/>
                      <a:pt x="120" y="147"/>
                    </a:cubicBezTo>
                    <a:lnTo>
                      <a:pt x="120" y="147"/>
                    </a:lnTo>
                    <a:cubicBezTo>
                      <a:pt x="85" y="164"/>
                      <a:pt x="56" y="177"/>
                      <a:pt x="35" y="1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B98BDC2A-BDC0-482D-9344-6EE8EFA104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4985" y="9506683"/>
                <a:ext cx="917695" cy="851757"/>
              </a:xfrm>
              <a:custGeom>
                <a:avLst/>
                <a:gdLst>
                  <a:gd name="T0" fmla="*/ 417 w 738"/>
                  <a:gd name="T1" fmla="*/ 647 h 685"/>
                  <a:gd name="T2" fmla="*/ 417 w 738"/>
                  <a:gd name="T3" fmla="*/ 647 h 685"/>
                  <a:gd name="T4" fmla="*/ 60 w 738"/>
                  <a:gd name="T5" fmla="*/ 680 h 685"/>
                  <a:gd name="T6" fmla="*/ 45 w 738"/>
                  <a:gd name="T7" fmla="*/ 640 h 685"/>
                  <a:gd name="T8" fmla="*/ 10 w 738"/>
                  <a:gd name="T9" fmla="*/ 549 h 685"/>
                  <a:gd name="T10" fmla="*/ 0 w 738"/>
                  <a:gd name="T11" fmla="*/ 523 h 685"/>
                  <a:gd name="T12" fmla="*/ 344 w 738"/>
                  <a:gd name="T13" fmla="*/ 404 h 685"/>
                  <a:gd name="T14" fmla="*/ 344 w 738"/>
                  <a:gd name="T15" fmla="*/ 404 h 685"/>
                  <a:gd name="T16" fmla="*/ 576 w 738"/>
                  <a:gd name="T17" fmla="*/ 90 h 685"/>
                  <a:gd name="T18" fmla="*/ 576 w 738"/>
                  <a:gd name="T19" fmla="*/ 90 h 685"/>
                  <a:gd name="T20" fmla="*/ 565 w 738"/>
                  <a:gd name="T21" fmla="*/ 534 h 685"/>
                  <a:gd name="T22" fmla="*/ 565 w 738"/>
                  <a:gd name="T23" fmla="*/ 534 h 685"/>
                  <a:gd name="T24" fmla="*/ 417 w 738"/>
                  <a:gd name="T25" fmla="*/ 647 h 6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38" h="685">
                    <a:moveTo>
                      <a:pt x="417" y="647"/>
                    </a:moveTo>
                    <a:lnTo>
                      <a:pt x="417" y="647"/>
                    </a:lnTo>
                    <a:cubicBezTo>
                      <a:pt x="336" y="665"/>
                      <a:pt x="211" y="684"/>
                      <a:pt x="60" y="680"/>
                    </a:cubicBezTo>
                    <a:lnTo>
                      <a:pt x="45" y="640"/>
                    </a:lnTo>
                    <a:lnTo>
                      <a:pt x="10" y="549"/>
                    </a:lnTo>
                    <a:lnTo>
                      <a:pt x="0" y="523"/>
                    </a:lnTo>
                    <a:lnTo>
                      <a:pt x="344" y="404"/>
                    </a:lnTo>
                    <a:lnTo>
                      <a:pt x="344" y="404"/>
                    </a:lnTo>
                    <a:cubicBezTo>
                      <a:pt x="344" y="404"/>
                      <a:pt x="351" y="0"/>
                      <a:pt x="576" y="90"/>
                    </a:cubicBezTo>
                    <a:lnTo>
                      <a:pt x="576" y="90"/>
                    </a:lnTo>
                    <a:cubicBezTo>
                      <a:pt x="737" y="154"/>
                      <a:pt x="635" y="401"/>
                      <a:pt x="565" y="534"/>
                    </a:cubicBezTo>
                    <a:lnTo>
                      <a:pt x="565" y="534"/>
                    </a:lnTo>
                    <a:cubicBezTo>
                      <a:pt x="535" y="591"/>
                      <a:pt x="481" y="633"/>
                      <a:pt x="417" y="64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56B1298A-3EE8-4049-85BB-8FB9F54398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3995" y="9616587"/>
                <a:ext cx="846260" cy="747346"/>
              </a:xfrm>
              <a:custGeom>
                <a:avLst/>
                <a:gdLst>
                  <a:gd name="T0" fmla="*/ 109 w 677"/>
                  <a:gd name="T1" fmla="*/ 600 h 601"/>
                  <a:gd name="T2" fmla="*/ 109 w 677"/>
                  <a:gd name="T3" fmla="*/ 600 h 601"/>
                  <a:gd name="T4" fmla="*/ 67 w 677"/>
                  <a:gd name="T5" fmla="*/ 600 h 601"/>
                  <a:gd name="T6" fmla="*/ 67 w 677"/>
                  <a:gd name="T7" fmla="*/ 600 h 601"/>
                  <a:gd name="T8" fmla="*/ 60 w 677"/>
                  <a:gd name="T9" fmla="*/ 595 h 601"/>
                  <a:gd name="T10" fmla="*/ 1 w 677"/>
                  <a:gd name="T11" fmla="*/ 438 h 601"/>
                  <a:gd name="T12" fmla="*/ 1 w 677"/>
                  <a:gd name="T13" fmla="*/ 438 h 601"/>
                  <a:gd name="T14" fmla="*/ 1 w 677"/>
                  <a:gd name="T15" fmla="*/ 432 h 601"/>
                  <a:gd name="T16" fmla="*/ 1 w 677"/>
                  <a:gd name="T17" fmla="*/ 432 h 601"/>
                  <a:gd name="T18" fmla="*/ 5 w 677"/>
                  <a:gd name="T19" fmla="*/ 428 h 601"/>
                  <a:gd name="T20" fmla="*/ 344 w 677"/>
                  <a:gd name="T21" fmla="*/ 310 h 601"/>
                  <a:gd name="T22" fmla="*/ 344 w 677"/>
                  <a:gd name="T23" fmla="*/ 310 h 601"/>
                  <a:gd name="T24" fmla="*/ 453 w 677"/>
                  <a:gd name="T25" fmla="*/ 3 h 601"/>
                  <a:gd name="T26" fmla="*/ 453 w 677"/>
                  <a:gd name="T27" fmla="*/ 3 h 601"/>
                  <a:gd name="T28" fmla="*/ 464 w 677"/>
                  <a:gd name="T29" fmla="*/ 4 h 601"/>
                  <a:gd name="T30" fmla="*/ 464 w 677"/>
                  <a:gd name="T31" fmla="*/ 4 h 601"/>
                  <a:gd name="T32" fmla="*/ 462 w 677"/>
                  <a:gd name="T33" fmla="*/ 15 h 601"/>
                  <a:gd name="T34" fmla="*/ 462 w 677"/>
                  <a:gd name="T35" fmla="*/ 15 h 601"/>
                  <a:gd name="T36" fmla="*/ 358 w 677"/>
                  <a:gd name="T37" fmla="*/ 316 h 601"/>
                  <a:gd name="T38" fmla="*/ 358 w 677"/>
                  <a:gd name="T39" fmla="*/ 316 h 601"/>
                  <a:gd name="T40" fmla="*/ 353 w 677"/>
                  <a:gd name="T41" fmla="*/ 322 h 601"/>
                  <a:gd name="T42" fmla="*/ 17 w 677"/>
                  <a:gd name="T43" fmla="*/ 440 h 601"/>
                  <a:gd name="T44" fmla="*/ 72 w 677"/>
                  <a:gd name="T45" fmla="*/ 585 h 601"/>
                  <a:gd name="T46" fmla="*/ 72 w 677"/>
                  <a:gd name="T47" fmla="*/ 585 h 601"/>
                  <a:gd name="T48" fmla="*/ 422 w 677"/>
                  <a:gd name="T49" fmla="*/ 552 h 601"/>
                  <a:gd name="T50" fmla="*/ 422 w 677"/>
                  <a:gd name="T51" fmla="*/ 552 h 601"/>
                  <a:gd name="T52" fmla="*/ 566 w 677"/>
                  <a:gd name="T53" fmla="*/ 442 h 601"/>
                  <a:gd name="T54" fmla="*/ 566 w 677"/>
                  <a:gd name="T55" fmla="*/ 442 h 601"/>
                  <a:gd name="T56" fmla="*/ 662 w 677"/>
                  <a:gd name="T57" fmla="*/ 146 h 601"/>
                  <a:gd name="T58" fmla="*/ 662 w 677"/>
                  <a:gd name="T59" fmla="*/ 146 h 601"/>
                  <a:gd name="T60" fmla="*/ 669 w 677"/>
                  <a:gd name="T61" fmla="*/ 139 h 601"/>
                  <a:gd name="T62" fmla="*/ 669 w 677"/>
                  <a:gd name="T63" fmla="*/ 139 h 601"/>
                  <a:gd name="T64" fmla="*/ 669 w 677"/>
                  <a:gd name="T65" fmla="*/ 139 h 601"/>
                  <a:gd name="T66" fmla="*/ 676 w 677"/>
                  <a:gd name="T67" fmla="*/ 146 h 601"/>
                  <a:gd name="T68" fmla="*/ 676 w 677"/>
                  <a:gd name="T69" fmla="*/ 146 h 601"/>
                  <a:gd name="T70" fmla="*/ 579 w 677"/>
                  <a:gd name="T71" fmla="*/ 449 h 601"/>
                  <a:gd name="T72" fmla="*/ 579 w 677"/>
                  <a:gd name="T73" fmla="*/ 449 h 601"/>
                  <a:gd name="T74" fmla="*/ 426 w 677"/>
                  <a:gd name="T75" fmla="*/ 566 h 601"/>
                  <a:gd name="T76" fmla="*/ 426 w 677"/>
                  <a:gd name="T77" fmla="*/ 566 h 601"/>
                  <a:gd name="T78" fmla="*/ 109 w 677"/>
                  <a:gd name="T79" fmla="*/ 600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77" h="601">
                    <a:moveTo>
                      <a:pt x="109" y="600"/>
                    </a:moveTo>
                    <a:lnTo>
                      <a:pt x="109" y="600"/>
                    </a:lnTo>
                    <a:cubicBezTo>
                      <a:pt x="95" y="600"/>
                      <a:pt x="81" y="600"/>
                      <a:pt x="67" y="600"/>
                    </a:cubicBezTo>
                    <a:lnTo>
                      <a:pt x="67" y="600"/>
                    </a:lnTo>
                    <a:cubicBezTo>
                      <a:pt x="64" y="600"/>
                      <a:pt x="61" y="597"/>
                      <a:pt x="60" y="595"/>
                    </a:cubicBezTo>
                    <a:lnTo>
                      <a:pt x="1" y="438"/>
                    </a:lnTo>
                    <a:lnTo>
                      <a:pt x="1" y="438"/>
                    </a:lnTo>
                    <a:cubicBezTo>
                      <a:pt x="0" y="436"/>
                      <a:pt x="0" y="434"/>
                      <a:pt x="1" y="432"/>
                    </a:cubicBezTo>
                    <a:lnTo>
                      <a:pt x="1" y="432"/>
                    </a:lnTo>
                    <a:cubicBezTo>
                      <a:pt x="1" y="430"/>
                      <a:pt x="3" y="429"/>
                      <a:pt x="5" y="428"/>
                    </a:cubicBezTo>
                    <a:lnTo>
                      <a:pt x="344" y="310"/>
                    </a:lnTo>
                    <a:lnTo>
                      <a:pt x="344" y="310"/>
                    </a:lnTo>
                    <a:cubicBezTo>
                      <a:pt x="345" y="274"/>
                      <a:pt x="357" y="70"/>
                      <a:pt x="453" y="3"/>
                    </a:cubicBezTo>
                    <a:lnTo>
                      <a:pt x="453" y="3"/>
                    </a:lnTo>
                    <a:cubicBezTo>
                      <a:pt x="457" y="0"/>
                      <a:pt x="461" y="1"/>
                      <a:pt x="464" y="4"/>
                    </a:cubicBezTo>
                    <a:lnTo>
                      <a:pt x="464" y="4"/>
                    </a:lnTo>
                    <a:cubicBezTo>
                      <a:pt x="466" y="8"/>
                      <a:pt x="466" y="12"/>
                      <a:pt x="462" y="15"/>
                    </a:cubicBezTo>
                    <a:lnTo>
                      <a:pt x="462" y="15"/>
                    </a:lnTo>
                    <a:cubicBezTo>
                      <a:pt x="364" y="83"/>
                      <a:pt x="358" y="313"/>
                      <a:pt x="358" y="316"/>
                    </a:cubicBezTo>
                    <a:lnTo>
                      <a:pt x="358" y="316"/>
                    </a:lnTo>
                    <a:cubicBezTo>
                      <a:pt x="358" y="319"/>
                      <a:pt x="357" y="322"/>
                      <a:pt x="353" y="322"/>
                    </a:cubicBezTo>
                    <a:lnTo>
                      <a:pt x="17" y="440"/>
                    </a:lnTo>
                    <a:lnTo>
                      <a:pt x="72" y="585"/>
                    </a:lnTo>
                    <a:lnTo>
                      <a:pt x="72" y="585"/>
                    </a:lnTo>
                    <a:cubicBezTo>
                      <a:pt x="221" y="588"/>
                      <a:pt x="345" y="569"/>
                      <a:pt x="422" y="552"/>
                    </a:cubicBezTo>
                    <a:lnTo>
                      <a:pt x="422" y="552"/>
                    </a:lnTo>
                    <a:cubicBezTo>
                      <a:pt x="484" y="538"/>
                      <a:pt x="536" y="498"/>
                      <a:pt x="566" y="442"/>
                    </a:cubicBezTo>
                    <a:lnTo>
                      <a:pt x="566" y="442"/>
                    </a:lnTo>
                    <a:cubicBezTo>
                      <a:pt x="609" y="360"/>
                      <a:pt x="661" y="242"/>
                      <a:pt x="662" y="146"/>
                    </a:cubicBezTo>
                    <a:lnTo>
                      <a:pt x="662" y="146"/>
                    </a:lnTo>
                    <a:cubicBezTo>
                      <a:pt x="662" y="142"/>
                      <a:pt x="665" y="139"/>
                      <a:pt x="669" y="139"/>
                    </a:cubicBezTo>
                    <a:lnTo>
                      <a:pt x="669" y="139"/>
                    </a:lnTo>
                    <a:lnTo>
                      <a:pt x="669" y="139"/>
                    </a:lnTo>
                    <a:cubicBezTo>
                      <a:pt x="673" y="139"/>
                      <a:pt x="676" y="142"/>
                      <a:pt x="676" y="146"/>
                    </a:cubicBezTo>
                    <a:lnTo>
                      <a:pt x="676" y="146"/>
                    </a:lnTo>
                    <a:cubicBezTo>
                      <a:pt x="676" y="245"/>
                      <a:pt x="623" y="365"/>
                      <a:pt x="579" y="449"/>
                    </a:cubicBezTo>
                    <a:lnTo>
                      <a:pt x="579" y="449"/>
                    </a:lnTo>
                    <a:cubicBezTo>
                      <a:pt x="548" y="509"/>
                      <a:pt x="492" y="552"/>
                      <a:pt x="426" y="566"/>
                    </a:cubicBezTo>
                    <a:lnTo>
                      <a:pt x="426" y="566"/>
                    </a:lnTo>
                    <a:cubicBezTo>
                      <a:pt x="353" y="582"/>
                      <a:pt x="243" y="600"/>
                      <a:pt x="109" y="6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201" name="Freeform 199">
            <a:extLst>
              <a:ext uri="{FF2B5EF4-FFF2-40B4-BE49-F238E27FC236}">
                <a16:creationId xmlns:a16="http://schemas.microsoft.com/office/drawing/2014/main" id="{F061779C-7C92-4828-A5DF-FD91B1674FD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102" y="4000500"/>
            <a:ext cx="1258401" cy="1258401"/>
          </a:xfrm>
          <a:custGeom>
            <a:avLst/>
            <a:gdLst>
              <a:gd name="T0" fmla="*/ 1011 w 1012"/>
              <a:gd name="T1" fmla="*/ 505 h 1011"/>
              <a:gd name="T2" fmla="*/ 1011 w 1012"/>
              <a:gd name="T3" fmla="*/ 505 h 1011"/>
              <a:gd name="T4" fmla="*/ 505 w 1012"/>
              <a:gd name="T5" fmla="*/ 1010 h 1011"/>
              <a:gd name="T6" fmla="*/ 505 w 1012"/>
              <a:gd name="T7" fmla="*/ 1010 h 1011"/>
              <a:gd name="T8" fmla="*/ 0 w 1012"/>
              <a:gd name="T9" fmla="*/ 505 h 1011"/>
              <a:gd name="T10" fmla="*/ 0 w 1012"/>
              <a:gd name="T11" fmla="*/ 505 h 1011"/>
              <a:gd name="T12" fmla="*/ 505 w 1012"/>
              <a:gd name="T13" fmla="*/ 0 h 1011"/>
              <a:gd name="T14" fmla="*/ 505 w 1012"/>
              <a:gd name="T15" fmla="*/ 0 h 1011"/>
              <a:gd name="T16" fmla="*/ 1011 w 1012"/>
              <a:gd name="T17" fmla="*/ 505 h 101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12" h="1011">
                <a:moveTo>
                  <a:pt x="1011" y="505"/>
                </a:moveTo>
                <a:lnTo>
                  <a:pt x="1011" y="505"/>
                </a:lnTo>
                <a:cubicBezTo>
                  <a:pt x="1011" y="784"/>
                  <a:pt x="785" y="1010"/>
                  <a:pt x="505" y="1010"/>
                </a:cubicBezTo>
                <a:lnTo>
                  <a:pt x="505" y="1010"/>
                </a:lnTo>
                <a:cubicBezTo>
                  <a:pt x="226" y="1010"/>
                  <a:pt x="0" y="784"/>
                  <a:pt x="0" y="505"/>
                </a:cubicBezTo>
                <a:lnTo>
                  <a:pt x="0" y="505"/>
                </a:lnTo>
                <a:cubicBezTo>
                  <a:pt x="0" y="226"/>
                  <a:pt x="226" y="0"/>
                  <a:pt x="505" y="0"/>
                </a:cubicBezTo>
                <a:lnTo>
                  <a:pt x="505" y="0"/>
                </a:lnTo>
                <a:cubicBezTo>
                  <a:pt x="785" y="0"/>
                  <a:pt x="1011" y="226"/>
                  <a:pt x="1011" y="505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51" name="Freeform 150">
            <a:extLst>
              <a:ext uri="{FF2B5EF4-FFF2-40B4-BE49-F238E27FC236}">
                <a16:creationId xmlns:a16="http://schemas.microsoft.com/office/drawing/2014/main" id="{29A41C73-8439-2D4E-88A9-9C91D5C5853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94831" y="4259275"/>
            <a:ext cx="633692" cy="740101"/>
          </a:xfrm>
          <a:custGeom>
            <a:avLst/>
            <a:gdLst>
              <a:gd name="connsiteX0" fmla="*/ 415034 w 633692"/>
              <a:gd name="connsiteY0" fmla="*/ 607795 h 740101"/>
              <a:gd name="connsiteX1" fmla="*/ 415034 w 633692"/>
              <a:gd name="connsiteY1" fmla="*/ 648794 h 740101"/>
              <a:gd name="connsiteX2" fmla="*/ 493992 w 633692"/>
              <a:gd name="connsiteY2" fmla="*/ 648794 h 740101"/>
              <a:gd name="connsiteX3" fmla="*/ 493992 w 633692"/>
              <a:gd name="connsiteY3" fmla="*/ 607795 h 740101"/>
              <a:gd name="connsiteX4" fmla="*/ 321037 w 633692"/>
              <a:gd name="connsiteY4" fmla="*/ 607795 h 740101"/>
              <a:gd name="connsiteX5" fmla="*/ 321037 w 633692"/>
              <a:gd name="connsiteY5" fmla="*/ 648794 h 740101"/>
              <a:gd name="connsiteX6" fmla="*/ 394981 w 633692"/>
              <a:gd name="connsiteY6" fmla="*/ 648794 h 740101"/>
              <a:gd name="connsiteX7" fmla="*/ 394981 w 633692"/>
              <a:gd name="connsiteY7" fmla="*/ 607795 h 740101"/>
              <a:gd name="connsiteX8" fmla="*/ 415034 w 633692"/>
              <a:gd name="connsiteY8" fmla="*/ 546918 h 740101"/>
              <a:gd name="connsiteX9" fmla="*/ 415034 w 633692"/>
              <a:gd name="connsiteY9" fmla="*/ 587916 h 740101"/>
              <a:gd name="connsiteX10" fmla="*/ 493992 w 633692"/>
              <a:gd name="connsiteY10" fmla="*/ 587916 h 740101"/>
              <a:gd name="connsiteX11" fmla="*/ 493992 w 633692"/>
              <a:gd name="connsiteY11" fmla="*/ 546918 h 740101"/>
              <a:gd name="connsiteX12" fmla="*/ 321037 w 633692"/>
              <a:gd name="connsiteY12" fmla="*/ 546918 h 740101"/>
              <a:gd name="connsiteX13" fmla="*/ 321037 w 633692"/>
              <a:gd name="connsiteY13" fmla="*/ 587916 h 740101"/>
              <a:gd name="connsiteX14" fmla="*/ 394981 w 633692"/>
              <a:gd name="connsiteY14" fmla="*/ 587916 h 740101"/>
              <a:gd name="connsiteX15" fmla="*/ 394981 w 633692"/>
              <a:gd name="connsiteY15" fmla="*/ 546918 h 740101"/>
              <a:gd name="connsiteX16" fmla="*/ 142487 w 633692"/>
              <a:gd name="connsiteY16" fmla="*/ 546521 h 740101"/>
              <a:gd name="connsiteX17" fmla="*/ 142487 w 633692"/>
              <a:gd name="connsiteY17" fmla="*/ 720119 h 740101"/>
              <a:gd name="connsiteX18" fmla="*/ 228729 w 633692"/>
              <a:gd name="connsiteY18" fmla="*/ 720119 h 740101"/>
              <a:gd name="connsiteX19" fmla="*/ 228729 w 633692"/>
              <a:gd name="connsiteY19" fmla="*/ 546521 h 740101"/>
              <a:gd name="connsiteX20" fmla="*/ 311011 w 633692"/>
              <a:gd name="connsiteY20" fmla="*/ 527039 h 740101"/>
              <a:gd name="connsiteX21" fmla="*/ 504018 w 633692"/>
              <a:gd name="connsiteY21" fmla="*/ 527039 h 740101"/>
              <a:gd name="connsiteX22" fmla="*/ 514045 w 633692"/>
              <a:gd name="connsiteY22" fmla="*/ 536978 h 740101"/>
              <a:gd name="connsiteX23" fmla="*/ 514045 w 633692"/>
              <a:gd name="connsiteY23" fmla="*/ 658733 h 740101"/>
              <a:gd name="connsiteX24" fmla="*/ 504018 w 633692"/>
              <a:gd name="connsiteY24" fmla="*/ 668672 h 740101"/>
              <a:gd name="connsiteX25" fmla="*/ 311011 w 633692"/>
              <a:gd name="connsiteY25" fmla="*/ 668672 h 740101"/>
              <a:gd name="connsiteX26" fmla="*/ 300984 w 633692"/>
              <a:gd name="connsiteY26" fmla="*/ 658733 h 740101"/>
              <a:gd name="connsiteX27" fmla="*/ 300984 w 633692"/>
              <a:gd name="connsiteY27" fmla="*/ 536978 h 740101"/>
              <a:gd name="connsiteX28" fmla="*/ 311011 w 633692"/>
              <a:gd name="connsiteY28" fmla="*/ 527039 h 740101"/>
              <a:gd name="connsiteX29" fmla="*/ 468707 w 633692"/>
              <a:gd name="connsiteY29" fmla="*/ 314224 h 740101"/>
              <a:gd name="connsiteX30" fmla="*/ 468707 w 633692"/>
              <a:gd name="connsiteY30" fmla="*/ 359185 h 740101"/>
              <a:gd name="connsiteX31" fmla="*/ 543701 w 633692"/>
              <a:gd name="connsiteY31" fmla="*/ 405394 h 740101"/>
              <a:gd name="connsiteX32" fmla="*/ 543701 w 633692"/>
              <a:gd name="connsiteY32" fmla="*/ 314224 h 740101"/>
              <a:gd name="connsiteX33" fmla="*/ 308722 w 633692"/>
              <a:gd name="connsiteY33" fmla="*/ 294242 h 740101"/>
              <a:gd name="connsiteX34" fmla="*/ 89992 w 633692"/>
              <a:gd name="connsiteY34" fmla="*/ 427875 h 740101"/>
              <a:gd name="connsiteX35" fmla="*/ 89992 w 633692"/>
              <a:gd name="connsiteY35" fmla="*/ 720119 h 740101"/>
              <a:gd name="connsiteX36" fmla="*/ 123739 w 633692"/>
              <a:gd name="connsiteY36" fmla="*/ 720119 h 740101"/>
              <a:gd name="connsiteX37" fmla="*/ 123739 w 633692"/>
              <a:gd name="connsiteY37" fmla="*/ 537778 h 740101"/>
              <a:gd name="connsiteX38" fmla="*/ 132488 w 633692"/>
              <a:gd name="connsiteY38" fmla="*/ 527787 h 740101"/>
              <a:gd name="connsiteX39" fmla="*/ 237478 w 633692"/>
              <a:gd name="connsiteY39" fmla="*/ 527787 h 740101"/>
              <a:gd name="connsiteX40" fmla="*/ 247478 w 633692"/>
              <a:gd name="connsiteY40" fmla="*/ 537778 h 740101"/>
              <a:gd name="connsiteX41" fmla="*/ 247478 w 633692"/>
              <a:gd name="connsiteY41" fmla="*/ 720119 h 740101"/>
              <a:gd name="connsiteX42" fmla="*/ 543701 w 633692"/>
              <a:gd name="connsiteY42" fmla="*/ 720119 h 740101"/>
              <a:gd name="connsiteX43" fmla="*/ 543701 w 633692"/>
              <a:gd name="connsiteY43" fmla="*/ 427875 h 740101"/>
              <a:gd name="connsiteX44" fmla="*/ 326220 w 633692"/>
              <a:gd name="connsiteY44" fmla="*/ 294242 h 740101"/>
              <a:gd name="connsiteX45" fmla="*/ 308722 w 633692"/>
              <a:gd name="connsiteY45" fmla="*/ 294242 h 740101"/>
              <a:gd name="connsiteX46" fmla="*/ 468707 w 633692"/>
              <a:gd name="connsiteY46" fmla="*/ 266766 h 740101"/>
              <a:gd name="connsiteX47" fmla="*/ 468707 w 633692"/>
              <a:gd name="connsiteY47" fmla="*/ 294242 h 740101"/>
              <a:gd name="connsiteX48" fmla="*/ 543701 w 633692"/>
              <a:gd name="connsiteY48" fmla="*/ 294242 h 740101"/>
              <a:gd name="connsiteX49" fmla="*/ 543701 w 633692"/>
              <a:gd name="connsiteY49" fmla="*/ 266766 h 740101"/>
              <a:gd name="connsiteX50" fmla="*/ 458708 w 633692"/>
              <a:gd name="connsiteY50" fmla="*/ 246783 h 740101"/>
              <a:gd name="connsiteX51" fmla="*/ 552450 w 633692"/>
              <a:gd name="connsiteY51" fmla="*/ 246783 h 740101"/>
              <a:gd name="connsiteX52" fmla="*/ 562449 w 633692"/>
              <a:gd name="connsiteY52" fmla="*/ 256775 h 740101"/>
              <a:gd name="connsiteX53" fmla="*/ 562449 w 633692"/>
              <a:gd name="connsiteY53" fmla="*/ 417883 h 740101"/>
              <a:gd name="connsiteX54" fmla="*/ 628693 w 633692"/>
              <a:gd name="connsiteY54" fmla="*/ 457848 h 740101"/>
              <a:gd name="connsiteX55" fmla="*/ 632442 w 633692"/>
              <a:gd name="connsiteY55" fmla="*/ 471586 h 740101"/>
              <a:gd name="connsiteX56" fmla="*/ 618694 w 633692"/>
              <a:gd name="connsiteY56" fmla="*/ 475333 h 740101"/>
              <a:gd name="connsiteX57" fmla="*/ 562449 w 633692"/>
              <a:gd name="connsiteY57" fmla="*/ 440364 h 740101"/>
              <a:gd name="connsiteX58" fmla="*/ 562449 w 633692"/>
              <a:gd name="connsiteY58" fmla="*/ 730110 h 740101"/>
              <a:gd name="connsiteX59" fmla="*/ 552450 w 633692"/>
              <a:gd name="connsiteY59" fmla="*/ 740101 h 740101"/>
              <a:gd name="connsiteX60" fmla="*/ 237478 w 633692"/>
              <a:gd name="connsiteY60" fmla="*/ 740101 h 740101"/>
              <a:gd name="connsiteX61" fmla="*/ 132488 w 633692"/>
              <a:gd name="connsiteY61" fmla="*/ 740101 h 740101"/>
              <a:gd name="connsiteX62" fmla="*/ 81242 w 633692"/>
              <a:gd name="connsiteY62" fmla="*/ 740101 h 740101"/>
              <a:gd name="connsiteX63" fmla="*/ 71243 w 633692"/>
              <a:gd name="connsiteY63" fmla="*/ 730110 h 740101"/>
              <a:gd name="connsiteX64" fmla="*/ 71243 w 633692"/>
              <a:gd name="connsiteY64" fmla="*/ 440364 h 740101"/>
              <a:gd name="connsiteX65" fmla="*/ 14998 w 633692"/>
              <a:gd name="connsiteY65" fmla="*/ 475333 h 740101"/>
              <a:gd name="connsiteX66" fmla="*/ 9999 w 633692"/>
              <a:gd name="connsiteY66" fmla="*/ 476582 h 740101"/>
              <a:gd name="connsiteX67" fmla="*/ 1250 w 633692"/>
              <a:gd name="connsiteY67" fmla="*/ 471586 h 740101"/>
              <a:gd name="connsiteX68" fmla="*/ 4999 w 633692"/>
              <a:gd name="connsiteY68" fmla="*/ 457848 h 740101"/>
              <a:gd name="connsiteX69" fmla="*/ 298723 w 633692"/>
              <a:gd name="connsiteY69" fmla="*/ 278006 h 740101"/>
              <a:gd name="connsiteX70" fmla="*/ 337469 w 633692"/>
              <a:gd name="connsiteY70" fmla="*/ 278006 h 740101"/>
              <a:gd name="connsiteX71" fmla="*/ 448709 w 633692"/>
              <a:gd name="connsiteY71" fmla="*/ 346696 h 740101"/>
              <a:gd name="connsiteX72" fmla="*/ 448709 w 633692"/>
              <a:gd name="connsiteY72" fmla="*/ 256775 h 740101"/>
              <a:gd name="connsiteX73" fmla="*/ 458708 w 633692"/>
              <a:gd name="connsiteY73" fmla="*/ 246783 h 740101"/>
              <a:gd name="connsiteX74" fmla="*/ 108652 w 633692"/>
              <a:gd name="connsiteY74" fmla="*/ 206170 h 740101"/>
              <a:gd name="connsiteX75" fmla="*/ 46206 w 633692"/>
              <a:gd name="connsiteY75" fmla="*/ 268145 h 740101"/>
              <a:gd name="connsiteX76" fmla="*/ 108652 w 633692"/>
              <a:gd name="connsiteY76" fmla="*/ 330121 h 740101"/>
              <a:gd name="connsiteX77" fmla="*/ 171098 w 633692"/>
              <a:gd name="connsiteY77" fmla="*/ 268145 h 740101"/>
              <a:gd name="connsiteX78" fmla="*/ 108652 w 633692"/>
              <a:gd name="connsiteY78" fmla="*/ 206170 h 740101"/>
              <a:gd name="connsiteX79" fmla="*/ 108652 w 633692"/>
              <a:gd name="connsiteY79" fmla="*/ 186337 h 740101"/>
              <a:gd name="connsiteX80" fmla="*/ 189831 w 633692"/>
              <a:gd name="connsiteY80" fmla="*/ 268145 h 740101"/>
              <a:gd name="connsiteX81" fmla="*/ 108652 w 633692"/>
              <a:gd name="connsiteY81" fmla="*/ 349954 h 740101"/>
              <a:gd name="connsiteX82" fmla="*/ 26224 w 633692"/>
              <a:gd name="connsiteY82" fmla="*/ 268145 h 740101"/>
              <a:gd name="connsiteX83" fmla="*/ 108652 w 633692"/>
              <a:gd name="connsiteY83" fmla="*/ 186337 h 740101"/>
              <a:gd name="connsiteX84" fmla="*/ 253021 w 633692"/>
              <a:gd name="connsiteY84" fmla="*/ 123978 h 740101"/>
              <a:gd name="connsiteX85" fmla="*/ 215392 w 633692"/>
              <a:gd name="connsiteY85" fmla="*/ 161609 h 740101"/>
              <a:gd name="connsiteX86" fmla="*/ 253021 w 633692"/>
              <a:gd name="connsiteY86" fmla="*/ 199240 h 740101"/>
              <a:gd name="connsiteX87" fmla="*/ 291905 w 633692"/>
              <a:gd name="connsiteY87" fmla="*/ 161609 h 740101"/>
              <a:gd name="connsiteX88" fmla="*/ 253021 w 633692"/>
              <a:gd name="connsiteY88" fmla="*/ 123978 h 740101"/>
              <a:gd name="connsiteX89" fmla="*/ 253021 w 633692"/>
              <a:gd name="connsiteY89" fmla="*/ 103908 h 740101"/>
              <a:gd name="connsiteX90" fmla="*/ 310720 w 633692"/>
              <a:gd name="connsiteY90" fmla="*/ 161609 h 740101"/>
              <a:gd name="connsiteX91" fmla="*/ 253021 w 633692"/>
              <a:gd name="connsiteY91" fmla="*/ 218055 h 740101"/>
              <a:gd name="connsiteX92" fmla="*/ 196577 w 633692"/>
              <a:gd name="connsiteY92" fmla="*/ 161609 h 740101"/>
              <a:gd name="connsiteX93" fmla="*/ 253021 w 633692"/>
              <a:gd name="connsiteY93" fmla="*/ 103908 h 740101"/>
              <a:gd name="connsiteX94" fmla="*/ 138269 w 633692"/>
              <a:gd name="connsiteY94" fmla="*/ 40894 h 740101"/>
              <a:gd name="connsiteX95" fmla="*/ 111578 w 633692"/>
              <a:gd name="connsiteY95" fmla="*/ 67584 h 740101"/>
              <a:gd name="connsiteX96" fmla="*/ 138269 w 633692"/>
              <a:gd name="connsiteY96" fmla="*/ 94275 h 740101"/>
              <a:gd name="connsiteX97" fmla="*/ 164961 w 633692"/>
              <a:gd name="connsiteY97" fmla="*/ 67584 h 740101"/>
              <a:gd name="connsiteX98" fmla="*/ 138269 w 633692"/>
              <a:gd name="connsiteY98" fmla="*/ 40894 h 740101"/>
              <a:gd name="connsiteX99" fmla="*/ 596992 w 633692"/>
              <a:gd name="connsiteY99" fmla="*/ 25540 h 740101"/>
              <a:gd name="connsiteX100" fmla="*/ 551566 w 633692"/>
              <a:gd name="connsiteY100" fmla="*/ 46619 h 740101"/>
              <a:gd name="connsiteX101" fmla="*/ 475855 w 633692"/>
              <a:gd name="connsiteY101" fmla="*/ 103656 h 740101"/>
              <a:gd name="connsiteX102" fmla="*/ 475855 w 633692"/>
              <a:gd name="connsiteY102" fmla="*/ 104896 h 740101"/>
              <a:gd name="connsiteX103" fmla="*/ 475855 w 633692"/>
              <a:gd name="connsiteY103" fmla="*/ 147054 h 740101"/>
              <a:gd name="connsiteX104" fmla="*/ 489735 w 633692"/>
              <a:gd name="connsiteY104" fmla="*/ 166893 h 740101"/>
              <a:gd name="connsiteX105" fmla="*/ 556613 w 633692"/>
              <a:gd name="connsiteY105" fmla="*/ 63978 h 740101"/>
              <a:gd name="connsiteX106" fmla="*/ 570493 w 633692"/>
              <a:gd name="connsiteY106" fmla="*/ 63978 h 740101"/>
              <a:gd name="connsiteX107" fmla="*/ 570493 w 633692"/>
              <a:gd name="connsiteY107" fmla="*/ 77617 h 740101"/>
              <a:gd name="connsiteX108" fmla="*/ 507401 w 633692"/>
              <a:gd name="connsiteY108" fmla="*/ 176812 h 740101"/>
              <a:gd name="connsiteX109" fmla="*/ 547780 w 633692"/>
              <a:gd name="connsiteY109" fmla="*/ 176812 h 740101"/>
              <a:gd name="connsiteX110" fmla="*/ 579326 w 633692"/>
              <a:gd name="connsiteY110" fmla="*/ 147054 h 740101"/>
              <a:gd name="connsiteX111" fmla="*/ 596992 w 633692"/>
              <a:gd name="connsiteY111" fmla="*/ 25540 h 740101"/>
              <a:gd name="connsiteX112" fmla="*/ 138269 w 633692"/>
              <a:gd name="connsiteY112" fmla="*/ 21482 h 740101"/>
              <a:gd name="connsiteX113" fmla="*/ 184373 w 633692"/>
              <a:gd name="connsiteY113" fmla="*/ 67584 h 740101"/>
              <a:gd name="connsiteX114" fmla="*/ 138269 w 633692"/>
              <a:gd name="connsiteY114" fmla="*/ 113686 h 740101"/>
              <a:gd name="connsiteX115" fmla="*/ 92166 w 633692"/>
              <a:gd name="connsiteY115" fmla="*/ 67584 h 740101"/>
              <a:gd name="connsiteX116" fmla="*/ 138269 w 633692"/>
              <a:gd name="connsiteY116" fmla="*/ 21482 h 740101"/>
              <a:gd name="connsiteX117" fmla="*/ 608349 w 633692"/>
              <a:gd name="connsiteY117" fmla="*/ 741 h 740101"/>
              <a:gd name="connsiteX118" fmla="*/ 615920 w 633692"/>
              <a:gd name="connsiteY118" fmla="*/ 11900 h 740101"/>
              <a:gd name="connsiteX119" fmla="*/ 596992 w 633692"/>
              <a:gd name="connsiteY119" fmla="*/ 155733 h 740101"/>
              <a:gd name="connsiteX120" fmla="*/ 556613 w 633692"/>
              <a:gd name="connsiteY120" fmla="*/ 194172 h 740101"/>
              <a:gd name="connsiteX121" fmla="*/ 527590 w 633692"/>
              <a:gd name="connsiteY121" fmla="*/ 200371 h 740101"/>
              <a:gd name="connsiteX122" fmla="*/ 506139 w 633692"/>
              <a:gd name="connsiteY122" fmla="*/ 197891 h 740101"/>
              <a:gd name="connsiteX123" fmla="*/ 511187 w 633692"/>
              <a:gd name="connsiteY123" fmla="*/ 226410 h 740101"/>
              <a:gd name="connsiteX124" fmla="*/ 506139 w 633692"/>
              <a:gd name="connsiteY124" fmla="*/ 240049 h 740101"/>
              <a:gd name="connsiteX125" fmla="*/ 502354 w 633692"/>
              <a:gd name="connsiteY125" fmla="*/ 240049 h 740101"/>
              <a:gd name="connsiteX126" fmla="*/ 493521 w 633692"/>
              <a:gd name="connsiteY126" fmla="*/ 233850 h 740101"/>
              <a:gd name="connsiteX127" fmla="*/ 485950 w 633692"/>
              <a:gd name="connsiteY127" fmla="*/ 187972 h 740101"/>
              <a:gd name="connsiteX128" fmla="*/ 456927 w 633692"/>
              <a:gd name="connsiteY128" fmla="*/ 154494 h 740101"/>
              <a:gd name="connsiteX129" fmla="*/ 456927 w 633692"/>
              <a:gd name="connsiteY129" fmla="*/ 97456 h 740101"/>
              <a:gd name="connsiteX130" fmla="*/ 545256 w 633692"/>
              <a:gd name="connsiteY130" fmla="*/ 28020 h 740101"/>
              <a:gd name="connsiteX131" fmla="*/ 593206 w 633692"/>
              <a:gd name="connsiteY131" fmla="*/ 3221 h 740101"/>
              <a:gd name="connsiteX132" fmla="*/ 608349 w 633692"/>
              <a:gd name="connsiteY132" fmla="*/ 741 h 7401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633692" h="740101">
                <a:moveTo>
                  <a:pt x="415034" y="607795"/>
                </a:moveTo>
                <a:lnTo>
                  <a:pt x="415034" y="648794"/>
                </a:lnTo>
                <a:lnTo>
                  <a:pt x="493992" y="648794"/>
                </a:lnTo>
                <a:lnTo>
                  <a:pt x="493992" y="607795"/>
                </a:lnTo>
                <a:close/>
                <a:moveTo>
                  <a:pt x="321037" y="607795"/>
                </a:moveTo>
                <a:lnTo>
                  <a:pt x="321037" y="648794"/>
                </a:lnTo>
                <a:lnTo>
                  <a:pt x="394981" y="648794"/>
                </a:lnTo>
                <a:lnTo>
                  <a:pt x="394981" y="607795"/>
                </a:lnTo>
                <a:close/>
                <a:moveTo>
                  <a:pt x="415034" y="546918"/>
                </a:moveTo>
                <a:lnTo>
                  <a:pt x="415034" y="587916"/>
                </a:lnTo>
                <a:lnTo>
                  <a:pt x="493992" y="587916"/>
                </a:lnTo>
                <a:lnTo>
                  <a:pt x="493992" y="546918"/>
                </a:lnTo>
                <a:close/>
                <a:moveTo>
                  <a:pt x="321037" y="546918"/>
                </a:moveTo>
                <a:lnTo>
                  <a:pt x="321037" y="587916"/>
                </a:lnTo>
                <a:lnTo>
                  <a:pt x="394981" y="587916"/>
                </a:lnTo>
                <a:lnTo>
                  <a:pt x="394981" y="546918"/>
                </a:lnTo>
                <a:close/>
                <a:moveTo>
                  <a:pt x="142487" y="546521"/>
                </a:moveTo>
                <a:lnTo>
                  <a:pt x="142487" y="720119"/>
                </a:lnTo>
                <a:lnTo>
                  <a:pt x="228729" y="720119"/>
                </a:lnTo>
                <a:lnTo>
                  <a:pt x="228729" y="546521"/>
                </a:lnTo>
                <a:close/>
                <a:moveTo>
                  <a:pt x="311011" y="527039"/>
                </a:moveTo>
                <a:lnTo>
                  <a:pt x="504018" y="527039"/>
                </a:lnTo>
                <a:cubicBezTo>
                  <a:pt x="509032" y="527039"/>
                  <a:pt x="514045" y="532009"/>
                  <a:pt x="514045" y="536978"/>
                </a:cubicBezTo>
                <a:lnTo>
                  <a:pt x="514045" y="658733"/>
                </a:lnTo>
                <a:cubicBezTo>
                  <a:pt x="514045" y="663702"/>
                  <a:pt x="509032" y="668672"/>
                  <a:pt x="504018" y="668672"/>
                </a:cubicBezTo>
                <a:lnTo>
                  <a:pt x="311011" y="668672"/>
                </a:lnTo>
                <a:cubicBezTo>
                  <a:pt x="304744" y="668672"/>
                  <a:pt x="300984" y="663702"/>
                  <a:pt x="300984" y="658733"/>
                </a:cubicBezTo>
                <a:lnTo>
                  <a:pt x="300984" y="536978"/>
                </a:lnTo>
                <a:cubicBezTo>
                  <a:pt x="300984" y="532009"/>
                  <a:pt x="304744" y="527039"/>
                  <a:pt x="311011" y="527039"/>
                </a:cubicBezTo>
                <a:close/>
                <a:moveTo>
                  <a:pt x="468707" y="314224"/>
                </a:moveTo>
                <a:lnTo>
                  <a:pt x="468707" y="359185"/>
                </a:lnTo>
                <a:lnTo>
                  <a:pt x="543701" y="405394"/>
                </a:lnTo>
                <a:lnTo>
                  <a:pt x="543701" y="314224"/>
                </a:lnTo>
                <a:close/>
                <a:moveTo>
                  <a:pt x="308722" y="294242"/>
                </a:moveTo>
                <a:lnTo>
                  <a:pt x="89992" y="427875"/>
                </a:lnTo>
                <a:lnTo>
                  <a:pt x="89992" y="720119"/>
                </a:lnTo>
                <a:lnTo>
                  <a:pt x="123739" y="720119"/>
                </a:lnTo>
                <a:lnTo>
                  <a:pt x="123739" y="537778"/>
                </a:lnTo>
                <a:cubicBezTo>
                  <a:pt x="123739" y="532783"/>
                  <a:pt x="127488" y="527787"/>
                  <a:pt x="132488" y="527787"/>
                </a:cubicBezTo>
                <a:lnTo>
                  <a:pt x="237478" y="527787"/>
                </a:lnTo>
                <a:cubicBezTo>
                  <a:pt x="242478" y="527787"/>
                  <a:pt x="247478" y="532783"/>
                  <a:pt x="247478" y="537778"/>
                </a:cubicBezTo>
                <a:lnTo>
                  <a:pt x="247478" y="720119"/>
                </a:lnTo>
                <a:lnTo>
                  <a:pt x="543701" y="720119"/>
                </a:lnTo>
                <a:lnTo>
                  <a:pt x="543701" y="427875"/>
                </a:lnTo>
                <a:lnTo>
                  <a:pt x="326220" y="294242"/>
                </a:lnTo>
                <a:cubicBezTo>
                  <a:pt x="321221" y="291744"/>
                  <a:pt x="314971" y="291744"/>
                  <a:pt x="308722" y="294242"/>
                </a:cubicBezTo>
                <a:close/>
                <a:moveTo>
                  <a:pt x="468707" y="266766"/>
                </a:moveTo>
                <a:lnTo>
                  <a:pt x="468707" y="294242"/>
                </a:lnTo>
                <a:lnTo>
                  <a:pt x="543701" y="294242"/>
                </a:lnTo>
                <a:lnTo>
                  <a:pt x="543701" y="266766"/>
                </a:lnTo>
                <a:close/>
                <a:moveTo>
                  <a:pt x="458708" y="246783"/>
                </a:moveTo>
                <a:lnTo>
                  <a:pt x="552450" y="246783"/>
                </a:lnTo>
                <a:cubicBezTo>
                  <a:pt x="557449" y="246783"/>
                  <a:pt x="562449" y="251779"/>
                  <a:pt x="562449" y="256775"/>
                </a:cubicBezTo>
                <a:lnTo>
                  <a:pt x="562449" y="417883"/>
                </a:lnTo>
                <a:lnTo>
                  <a:pt x="628693" y="457848"/>
                </a:lnTo>
                <a:cubicBezTo>
                  <a:pt x="633692" y="461595"/>
                  <a:pt x="634942" y="467840"/>
                  <a:pt x="632442" y="471586"/>
                </a:cubicBezTo>
                <a:cubicBezTo>
                  <a:pt x="628693" y="476582"/>
                  <a:pt x="622443" y="477831"/>
                  <a:pt x="618694" y="475333"/>
                </a:cubicBezTo>
                <a:lnTo>
                  <a:pt x="562449" y="440364"/>
                </a:lnTo>
                <a:lnTo>
                  <a:pt x="562449" y="730110"/>
                </a:lnTo>
                <a:cubicBezTo>
                  <a:pt x="562449" y="735106"/>
                  <a:pt x="557449" y="740101"/>
                  <a:pt x="552450" y="740101"/>
                </a:cubicBezTo>
                <a:lnTo>
                  <a:pt x="237478" y="740101"/>
                </a:lnTo>
                <a:lnTo>
                  <a:pt x="132488" y="740101"/>
                </a:lnTo>
                <a:lnTo>
                  <a:pt x="81242" y="740101"/>
                </a:lnTo>
                <a:cubicBezTo>
                  <a:pt x="76243" y="740101"/>
                  <a:pt x="71243" y="735106"/>
                  <a:pt x="71243" y="730110"/>
                </a:cubicBezTo>
                <a:lnTo>
                  <a:pt x="71243" y="440364"/>
                </a:lnTo>
                <a:lnTo>
                  <a:pt x="14998" y="475333"/>
                </a:lnTo>
                <a:cubicBezTo>
                  <a:pt x="12499" y="475333"/>
                  <a:pt x="11249" y="476582"/>
                  <a:pt x="9999" y="476582"/>
                </a:cubicBezTo>
                <a:cubicBezTo>
                  <a:pt x="7499" y="476582"/>
                  <a:pt x="3749" y="475333"/>
                  <a:pt x="1250" y="471586"/>
                </a:cubicBezTo>
                <a:cubicBezTo>
                  <a:pt x="-1250" y="467840"/>
                  <a:pt x="0" y="461595"/>
                  <a:pt x="4999" y="457848"/>
                </a:cubicBezTo>
                <a:lnTo>
                  <a:pt x="298723" y="278006"/>
                </a:lnTo>
                <a:cubicBezTo>
                  <a:pt x="311222" y="270512"/>
                  <a:pt x="324970" y="270512"/>
                  <a:pt x="337469" y="278006"/>
                </a:cubicBezTo>
                <a:lnTo>
                  <a:pt x="448709" y="346696"/>
                </a:lnTo>
                <a:lnTo>
                  <a:pt x="448709" y="256775"/>
                </a:lnTo>
                <a:cubicBezTo>
                  <a:pt x="448709" y="251779"/>
                  <a:pt x="453709" y="246783"/>
                  <a:pt x="458708" y="246783"/>
                </a:cubicBezTo>
                <a:close/>
                <a:moveTo>
                  <a:pt x="108652" y="206170"/>
                </a:moveTo>
                <a:cubicBezTo>
                  <a:pt x="73682" y="206170"/>
                  <a:pt x="46206" y="233439"/>
                  <a:pt x="46206" y="268145"/>
                </a:cubicBezTo>
                <a:cubicBezTo>
                  <a:pt x="46206" y="302852"/>
                  <a:pt x="73682" y="330121"/>
                  <a:pt x="108652" y="330121"/>
                </a:cubicBezTo>
                <a:cubicBezTo>
                  <a:pt x="143622" y="330121"/>
                  <a:pt x="171098" y="302852"/>
                  <a:pt x="171098" y="268145"/>
                </a:cubicBezTo>
                <a:cubicBezTo>
                  <a:pt x="171098" y="233439"/>
                  <a:pt x="143622" y="206170"/>
                  <a:pt x="108652" y="206170"/>
                </a:cubicBezTo>
                <a:close/>
                <a:moveTo>
                  <a:pt x="108652" y="186337"/>
                </a:moveTo>
                <a:cubicBezTo>
                  <a:pt x="153613" y="186337"/>
                  <a:pt x="189831" y="223523"/>
                  <a:pt x="189831" y="268145"/>
                </a:cubicBezTo>
                <a:cubicBezTo>
                  <a:pt x="189831" y="314008"/>
                  <a:pt x="153613" y="349954"/>
                  <a:pt x="108652" y="349954"/>
                </a:cubicBezTo>
                <a:cubicBezTo>
                  <a:pt x="62442" y="349954"/>
                  <a:pt x="26224" y="314008"/>
                  <a:pt x="26224" y="268145"/>
                </a:cubicBezTo>
                <a:cubicBezTo>
                  <a:pt x="26224" y="223523"/>
                  <a:pt x="62442" y="186337"/>
                  <a:pt x="108652" y="186337"/>
                </a:cubicBezTo>
                <a:close/>
                <a:moveTo>
                  <a:pt x="253021" y="123978"/>
                </a:moveTo>
                <a:cubicBezTo>
                  <a:pt x="232952" y="123978"/>
                  <a:pt x="215392" y="140285"/>
                  <a:pt x="215392" y="161609"/>
                </a:cubicBezTo>
                <a:cubicBezTo>
                  <a:pt x="215392" y="181678"/>
                  <a:pt x="232952" y="199240"/>
                  <a:pt x="253021" y="199240"/>
                </a:cubicBezTo>
                <a:cubicBezTo>
                  <a:pt x="274345" y="199240"/>
                  <a:pt x="291905" y="181678"/>
                  <a:pt x="291905" y="161609"/>
                </a:cubicBezTo>
                <a:cubicBezTo>
                  <a:pt x="291905" y="140285"/>
                  <a:pt x="274345" y="123978"/>
                  <a:pt x="253021" y="123978"/>
                </a:cubicBezTo>
                <a:close/>
                <a:moveTo>
                  <a:pt x="253021" y="103908"/>
                </a:moveTo>
                <a:cubicBezTo>
                  <a:pt x="285634" y="103908"/>
                  <a:pt x="310720" y="130250"/>
                  <a:pt x="310720" y="161609"/>
                </a:cubicBezTo>
                <a:cubicBezTo>
                  <a:pt x="310720" y="192968"/>
                  <a:pt x="285634" y="218055"/>
                  <a:pt x="253021" y="218055"/>
                </a:cubicBezTo>
                <a:cubicBezTo>
                  <a:pt x="221663" y="218055"/>
                  <a:pt x="196577" y="192968"/>
                  <a:pt x="196577" y="161609"/>
                </a:cubicBezTo>
                <a:cubicBezTo>
                  <a:pt x="196577" y="130250"/>
                  <a:pt x="221663" y="103908"/>
                  <a:pt x="253021" y="103908"/>
                </a:cubicBezTo>
                <a:close/>
                <a:moveTo>
                  <a:pt x="138269" y="40894"/>
                </a:moveTo>
                <a:cubicBezTo>
                  <a:pt x="122497" y="40894"/>
                  <a:pt x="111578" y="51812"/>
                  <a:pt x="111578" y="67584"/>
                </a:cubicBezTo>
                <a:cubicBezTo>
                  <a:pt x="111578" y="83356"/>
                  <a:pt x="122497" y="94275"/>
                  <a:pt x="138269" y="94275"/>
                </a:cubicBezTo>
                <a:cubicBezTo>
                  <a:pt x="152828" y="94275"/>
                  <a:pt x="164961" y="83356"/>
                  <a:pt x="164961" y="67584"/>
                </a:cubicBezTo>
                <a:cubicBezTo>
                  <a:pt x="164961" y="51812"/>
                  <a:pt x="152828" y="40894"/>
                  <a:pt x="138269" y="40894"/>
                </a:cubicBezTo>
                <a:close/>
                <a:moveTo>
                  <a:pt x="596992" y="25540"/>
                </a:moveTo>
                <a:cubicBezTo>
                  <a:pt x="584373" y="34220"/>
                  <a:pt x="570493" y="40419"/>
                  <a:pt x="551566" y="46619"/>
                </a:cubicBezTo>
                <a:cubicBezTo>
                  <a:pt x="488473" y="66458"/>
                  <a:pt x="477117" y="102416"/>
                  <a:pt x="475855" y="103656"/>
                </a:cubicBezTo>
                <a:lnTo>
                  <a:pt x="475855" y="104896"/>
                </a:lnTo>
                <a:cubicBezTo>
                  <a:pt x="469546" y="118535"/>
                  <a:pt x="469546" y="133415"/>
                  <a:pt x="475855" y="147054"/>
                </a:cubicBezTo>
                <a:cubicBezTo>
                  <a:pt x="478379" y="154494"/>
                  <a:pt x="483426" y="161933"/>
                  <a:pt x="489735" y="166893"/>
                </a:cubicBezTo>
                <a:cubicBezTo>
                  <a:pt x="496044" y="137134"/>
                  <a:pt x="513710" y="101176"/>
                  <a:pt x="556613" y="63978"/>
                </a:cubicBezTo>
                <a:cubicBezTo>
                  <a:pt x="561660" y="60258"/>
                  <a:pt x="567970" y="60258"/>
                  <a:pt x="570493" y="63978"/>
                </a:cubicBezTo>
                <a:cubicBezTo>
                  <a:pt x="574279" y="68938"/>
                  <a:pt x="574279" y="75137"/>
                  <a:pt x="570493" y="77617"/>
                </a:cubicBezTo>
                <a:cubicBezTo>
                  <a:pt x="527590" y="114816"/>
                  <a:pt x="512448" y="150774"/>
                  <a:pt x="507401" y="176812"/>
                </a:cubicBezTo>
                <a:cubicBezTo>
                  <a:pt x="521281" y="183012"/>
                  <a:pt x="535162" y="183012"/>
                  <a:pt x="547780" y="176812"/>
                </a:cubicBezTo>
                <a:cubicBezTo>
                  <a:pt x="561660" y="170613"/>
                  <a:pt x="573017" y="160693"/>
                  <a:pt x="579326" y="147054"/>
                </a:cubicBezTo>
                <a:cubicBezTo>
                  <a:pt x="595730" y="112336"/>
                  <a:pt x="596992" y="55298"/>
                  <a:pt x="596992" y="25540"/>
                </a:cubicBezTo>
                <a:close/>
                <a:moveTo>
                  <a:pt x="138269" y="21482"/>
                </a:moveTo>
                <a:cubicBezTo>
                  <a:pt x="163748" y="21482"/>
                  <a:pt x="184373" y="42107"/>
                  <a:pt x="184373" y="67584"/>
                </a:cubicBezTo>
                <a:cubicBezTo>
                  <a:pt x="184373" y="93062"/>
                  <a:pt x="163748" y="113686"/>
                  <a:pt x="138269" y="113686"/>
                </a:cubicBezTo>
                <a:cubicBezTo>
                  <a:pt x="112791" y="113686"/>
                  <a:pt x="92166" y="93062"/>
                  <a:pt x="92166" y="67584"/>
                </a:cubicBezTo>
                <a:cubicBezTo>
                  <a:pt x="92166" y="42107"/>
                  <a:pt x="112791" y="21482"/>
                  <a:pt x="138269" y="21482"/>
                </a:cubicBezTo>
                <a:close/>
                <a:moveTo>
                  <a:pt x="608349" y="741"/>
                </a:moveTo>
                <a:cubicBezTo>
                  <a:pt x="612134" y="3221"/>
                  <a:pt x="615920" y="6940"/>
                  <a:pt x="615920" y="11900"/>
                </a:cubicBezTo>
                <a:cubicBezTo>
                  <a:pt x="617181" y="40419"/>
                  <a:pt x="618443" y="111096"/>
                  <a:pt x="596992" y="155733"/>
                </a:cubicBezTo>
                <a:cubicBezTo>
                  <a:pt x="589421" y="171853"/>
                  <a:pt x="574279" y="186732"/>
                  <a:pt x="556613" y="194172"/>
                </a:cubicBezTo>
                <a:cubicBezTo>
                  <a:pt x="546518" y="197891"/>
                  <a:pt x="536423" y="200371"/>
                  <a:pt x="527590" y="200371"/>
                </a:cubicBezTo>
                <a:cubicBezTo>
                  <a:pt x="520019" y="200371"/>
                  <a:pt x="512448" y="199131"/>
                  <a:pt x="506139" y="197891"/>
                </a:cubicBezTo>
                <a:cubicBezTo>
                  <a:pt x="506139" y="215251"/>
                  <a:pt x="511187" y="226410"/>
                  <a:pt x="511187" y="226410"/>
                </a:cubicBezTo>
                <a:cubicBezTo>
                  <a:pt x="513710" y="231370"/>
                  <a:pt x="511187" y="237569"/>
                  <a:pt x="506139" y="240049"/>
                </a:cubicBezTo>
                <a:cubicBezTo>
                  <a:pt x="504877" y="240049"/>
                  <a:pt x="503615" y="240049"/>
                  <a:pt x="502354" y="240049"/>
                </a:cubicBezTo>
                <a:cubicBezTo>
                  <a:pt x="498568" y="240049"/>
                  <a:pt x="494783" y="237569"/>
                  <a:pt x="493521" y="233850"/>
                </a:cubicBezTo>
                <a:cubicBezTo>
                  <a:pt x="492259" y="232610"/>
                  <a:pt x="484688" y="215251"/>
                  <a:pt x="485950" y="187972"/>
                </a:cubicBezTo>
                <a:cubicBezTo>
                  <a:pt x="473331" y="180532"/>
                  <a:pt x="463236" y="169373"/>
                  <a:pt x="456927" y="154494"/>
                </a:cubicBezTo>
                <a:cubicBezTo>
                  <a:pt x="449356" y="135894"/>
                  <a:pt x="449356" y="116055"/>
                  <a:pt x="456927" y="97456"/>
                </a:cubicBezTo>
                <a:cubicBezTo>
                  <a:pt x="459451" y="91257"/>
                  <a:pt x="474593" y="50339"/>
                  <a:pt x="545256" y="28020"/>
                </a:cubicBezTo>
                <a:cubicBezTo>
                  <a:pt x="566708" y="21820"/>
                  <a:pt x="581850" y="14380"/>
                  <a:pt x="593206" y="3221"/>
                </a:cubicBezTo>
                <a:cubicBezTo>
                  <a:pt x="596992" y="-499"/>
                  <a:pt x="603301" y="-499"/>
                  <a:pt x="608349" y="741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64" name="Freeform 262">
            <a:extLst>
              <a:ext uri="{FF2B5EF4-FFF2-40B4-BE49-F238E27FC236}">
                <a16:creationId xmlns:a16="http://schemas.microsoft.com/office/drawing/2014/main" id="{DF1C08C0-B7A7-464E-878B-B18480B9855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83102" y="8836269"/>
            <a:ext cx="1258401" cy="1258401"/>
          </a:xfrm>
          <a:custGeom>
            <a:avLst/>
            <a:gdLst>
              <a:gd name="T0" fmla="*/ 1011 w 1012"/>
              <a:gd name="T1" fmla="*/ 506 h 1012"/>
              <a:gd name="T2" fmla="*/ 1011 w 1012"/>
              <a:gd name="T3" fmla="*/ 506 h 1012"/>
              <a:gd name="T4" fmla="*/ 505 w 1012"/>
              <a:gd name="T5" fmla="*/ 1011 h 1012"/>
              <a:gd name="T6" fmla="*/ 505 w 1012"/>
              <a:gd name="T7" fmla="*/ 1011 h 1012"/>
              <a:gd name="T8" fmla="*/ 0 w 1012"/>
              <a:gd name="T9" fmla="*/ 506 h 1012"/>
              <a:gd name="T10" fmla="*/ 0 w 1012"/>
              <a:gd name="T11" fmla="*/ 506 h 1012"/>
              <a:gd name="T12" fmla="*/ 505 w 1012"/>
              <a:gd name="T13" fmla="*/ 0 h 1012"/>
              <a:gd name="T14" fmla="*/ 505 w 1012"/>
              <a:gd name="T15" fmla="*/ 0 h 1012"/>
              <a:gd name="T16" fmla="*/ 1011 w 1012"/>
              <a:gd name="T17" fmla="*/ 506 h 101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012" h="1012">
                <a:moveTo>
                  <a:pt x="1011" y="506"/>
                </a:moveTo>
                <a:lnTo>
                  <a:pt x="1011" y="506"/>
                </a:lnTo>
                <a:cubicBezTo>
                  <a:pt x="1011" y="785"/>
                  <a:pt x="785" y="1011"/>
                  <a:pt x="505" y="1011"/>
                </a:cubicBezTo>
                <a:lnTo>
                  <a:pt x="505" y="1011"/>
                </a:lnTo>
                <a:cubicBezTo>
                  <a:pt x="226" y="1011"/>
                  <a:pt x="0" y="785"/>
                  <a:pt x="0" y="506"/>
                </a:cubicBezTo>
                <a:lnTo>
                  <a:pt x="0" y="506"/>
                </a:lnTo>
                <a:cubicBezTo>
                  <a:pt x="0" y="226"/>
                  <a:pt x="226" y="0"/>
                  <a:pt x="505" y="0"/>
                </a:cubicBezTo>
                <a:lnTo>
                  <a:pt x="505" y="0"/>
                </a:lnTo>
                <a:cubicBezTo>
                  <a:pt x="785" y="0"/>
                  <a:pt x="1011" y="226"/>
                  <a:pt x="1011" y="506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52" name="Freeform 151">
            <a:extLst>
              <a:ext uri="{FF2B5EF4-FFF2-40B4-BE49-F238E27FC236}">
                <a16:creationId xmlns:a16="http://schemas.microsoft.com/office/drawing/2014/main" id="{B8FD8439-3CB2-8A4C-A43B-FA19BFC1837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30388" y="9127516"/>
            <a:ext cx="744689" cy="674662"/>
          </a:xfrm>
          <a:custGeom>
            <a:avLst/>
            <a:gdLst>
              <a:gd name="connsiteX0" fmla="*/ 53756 w 744689"/>
              <a:gd name="connsiteY0" fmla="*/ 565123 h 674662"/>
              <a:gd name="connsiteX1" fmla="*/ 18752 w 744689"/>
              <a:gd name="connsiteY1" fmla="*/ 598732 h 674662"/>
              <a:gd name="connsiteX2" fmla="*/ 18752 w 744689"/>
              <a:gd name="connsiteY2" fmla="*/ 652256 h 674662"/>
              <a:gd name="connsiteX3" fmla="*/ 22502 w 744689"/>
              <a:gd name="connsiteY3" fmla="*/ 654746 h 674662"/>
              <a:gd name="connsiteX4" fmla="*/ 450047 w 744689"/>
              <a:gd name="connsiteY4" fmla="*/ 654746 h 674662"/>
              <a:gd name="connsiteX5" fmla="*/ 453798 w 744689"/>
              <a:gd name="connsiteY5" fmla="*/ 652256 h 674662"/>
              <a:gd name="connsiteX6" fmla="*/ 453798 w 744689"/>
              <a:gd name="connsiteY6" fmla="*/ 598732 h 674662"/>
              <a:gd name="connsiteX7" fmla="*/ 443797 w 744689"/>
              <a:gd name="connsiteY7" fmla="*/ 575392 h 674662"/>
              <a:gd name="connsiteX8" fmla="*/ 437999 w 744689"/>
              <a:gd name="connsiteY8" fmla="*/ 573011 h 674662"/>
              <a:gd name="connsiteX9" fmla="*/ 418794 w 744689"/>
              <a:gd name="connsiteY9" fmla="*/ 565123 h 674662"/>
              <a:gd name="connsiteX10" fmla="*/ 232839 w 744689"/>
              <a:gd name="connsiteY10" fmla="*/ 157775 h 674662"/>
              <a:gd name="connsiteX11" fmla="*/ 201218 w 744689"/>
              <a:gd name="connsiteY11" fmla="*/ 170941 h 674662"/>
              <a:gd name="connsiteX12" fmla="*/ 197160 w 744689"/>
              <a:gd name="connsiteY12" fmla="*/ 180907 h 674662"/>
              <a:gd name="connsiteX13" fmla="*/ 188197 w 744689"/>
              <a:gd name="connsiteY13" fmla="*/ 202917 h 674662"/>
              <a:gd name="connsiteX14" fmla="*/ 190677 w 744689"/>
              <a:gd name="connsiteY14" fmla="*/ 220472 h 674662"/>
              <a:gd name="connsiteX15" fmla="*/ 221461 w 744689"/>
              <a:gd name="connsiteY15" fmla="*/ 220472 h 674662"/>
              <a:gd name="connsiteX16" fmla="*/ 273761 w 744689"/>
              <a:gd name="connsiteY16" fmla="*/ 220472 h 674662"/>
              <a:gd name="connsiteX17" fmla="*/ 277481 w 744689"/>
              <a:gd name="connsiteY17" fmla="*/ 202917 h 674662"/>
              <a:gd name="connsiteX18" fmla="*/ 232839 w 744689"/>
              <a:gd name="connsiteY18" fmla="*/ 157775 h 674662"/>
              <a:gd name="connsiteX19" fmla="*/ 139835 w 744689"/>
              <a:gd name="connsiteY19" fmla="*/ 75015 h 674662"/>
              <a:gd name="connsiteX20" fmla="*/ 133781 w 744689"/>
              <a:gd name="connsiteY20" fmla="*/ 77722 h 674662"/>
              <a:gd name="connsiteX21" fmla="*/ 125109 w 744689"/>
              <a:gd name="connsiteY21" fmla="*/ 81598 h 674662"/>
              <a:gd name="connsiteX22" fmla="*/ 118754 w 744689"/>
              <a:gd name="connsiteY22" fmla="*/ 97586 h 674662"/>
              <a:gd name="connsiteX23" fmla="*/ 118754 w 744689"/>
              <a:gd name="connsiteY23" fmla="*/ 220472 h 674662"/>
              <a:gd name="connsiteX24" fmla="*/ 170836 w 744689"/>
              <a:gd name="connsiteY24" fmla="*/ 220472 h 674662"/>
              <a:gd name="connsiteX25" fmla="*/ 168356 w 744689"/>
              <a:gd name="connsiteY25" fmla="*/ 202917 h 674662"/>
              <a:gd name="connsiteX26" fmla="*/ 173375 w 744689"/>
              <a:gd name="connsiteY26" fmla="*/ 178113 h 674662"/>
              <a:gd name="connsiteX27" fmla="*/ 184933 w 744689"/>
              <a:gd name="connsiteY27" fmla="*/ 161001 h 674662"/>
              <a:gd name="connsiteX28" fmla="*/ 187112 w 744689"/>
              <a:gd name="connsiteY28" fmla="*/ 157775 h 674662"/>
              <a:gd name="connsiteX29" fmla="*/ 232839 w 744689"/>
              <a:gd name="connsiteY29" fmla="*/ 138966 h 674662"/>
              <a:gd name="connsiteX30" fmla="*/ 265081 w 744689"/>
              <a:gd name="connsiteY30" fmla="*/ 147744 h 674662"/>
              <a:gd name="connsiteX31" fmla="*/ 298562 w 744689"/>
              <a:gd name="connsiteY31" fmla="*/ 120157 h 674662"/>
              <a:gd name="connsiteX32" fmla="*/ 310963 w 744689"/>
              <a:gd name="connsiteY32" fmla="*/ 122665 h 674662"/>
              <a:gd name="connsiteX33" fmla="*/ 310963 w 744689"/>
              <a:gd name="connsiteY33" fmla="*/ 131442 h 674662"/>
              <a:gd name="connsiteX34" fmla="*/ 287402 w 744689"/>
              <a:gd name="connsiteY34" fmla="*/ 167807 h 674662"/>
              <a:gd name="connsiteX35" fmla="*/ 297322 w 744689"/>
              <a:gd name="connsiteY35" fmla="*/ 202917 h 674662"/>
              <a:gd name="connsiteX36" fmla="*/ 294842 w 744689"/>
              <a:gd name="connsiteY36" fmla="*/ 220472 h 674662"/>
              <a:gd name="connsiteX37" fmla="*/ 359325 w 744689"/>
              <a:gd name="connsiteY37" fmla="*/ 220472 h 674662"/>
              <a:gd name="connsiteX38" fmla="*/ 359325 w 744689"/>
              <a:gd name="connsiteY38" fmla="*/ 97586 h 674662"/>
              <a:gd name="connsiteX39" fmla="*/ 338244 w 744689"/>
              <a:gd name="connsiteY39" fmla="*/ 75015 h 674662"/>
              <a:gd name="connsiteX40" fmla="*/ 139835 w 744689"/>
              <a:gd name="connsiteY40" fmla="*/ 54952 h 674662"/>
              <a:gd name="connsiteX41" fmla="*/ 338244 w 744689"/>
              <a:gd name="connsiteY41" fmla="*/ 54952 h 674662"/>
              <a:gd name="connsiteX42" fmla="*/ 377926 w 744689"/>
              <a:gd name="connsiteY42" fmla="*/ 97586 h 674662"/>
              <a:gd name="connsiteX43" fmla="*/ 377926 w 744689"/>
              <a:gd name="connsiteY43" fmla="*/ 230504 h 674662"/>
              <a:gd name="connsiteX44" fmla="*/ 369246 w 744689"/>
              <a:gd name="connsiteY44" fmla="*/ 240535 h 674662"/>
              <a:gd name="connsiteX45" fmla="*/ 233784 w 744689"/>
              <a:gd name="connsiteY45" fmla="*/ 240535 h 674662"/>
              <a:gd name="connsiteX46" fmla="*/ 108834 w 744689"/>
              <a:gd name="connsiteY46" fmla="*/ 240535 h 674662"/>
              <a:gd name="connsiteX47" fmla="*/ 98913 w 744689"/>
              <a:gd name="connsiteY47" fmla="*/ 230504 h 674662"/>
              <a:gd name="connsiteX48" fmla="*/ 98913 w 744689"/>
              <a:gd name="connsiteY48" fmla="*/ 97586 h 674662"/>
              <a:gd name="connsiteX49" fmla="*/ 111004 w 744689"/>
              <a:gd name="connsiteY49" fmla="*/ 67335 h 674662"/>
              <a:gd name="connsiteX50" fmla="*/ 123978 w 744689"/>
              <a:gd name="connsiteY50" fmla="*/ 61762 h 674662"/>
              <a:gd name="connsiteX51" fmla="*/ 700073 w 744689"/>
              <a:gd name="connsiteY51" fmla="*/ 29874 h 674662"/>
              <a:gd name="connsiteX52" fmla="*/ 633817 w 744689"/>
              <a:gd name="connsiteY52" fmla="*/ 93357 h 674662"/>
              <a:gd name="connsiteX53" fmla="*/ 583811 w 744689"/>
              <a:gd name="connsiteY53" fmla="*/ 229037 h 674662"/>
              <a:gd name="connsiteX54" fmla="*/ 631316 w 744689"/>
              <a:gd name="connsiteY54" fmla="*/ 271359 h 674662"/>
              <a:gd name="connsiteX55" fmla="*/ 631316 w 744689"/>
              <a:gd name="connsiteY55" fmla="*/ 229037 h 674662"/>
              <a:gd name="connsiteX56" fmla="*/ 653819 w 744689"/>
              <a:gd name="connsiteY56" fmla="*/ 145637 h 674662"/>
              <a:gd name="connsiteX57" fmla="*/ 656319 w 744689"/>
              <a:gd name="connsiteY57" fmla="*/ 140658 h 674662"/>
              <a:gd name="connsiteX58" fmla="*/ 670070 w 744689"/>
              <a:gd name="connsiteY58" fmla="*/ 136924 h 674662"/>
              <a:gd name="connsiteX59" fmla="*/ 672571 w 744689"/>
              <a:gd name="connsiteY59" fmla="*/ 150616 h 674662"/>
              <a:gd name="connsiteX60" fmla="*/ 670070 w 744689"/>
              <a:gd name="connsiteY60" fmla="*/ 154351 h 674662"/>
              <a:gd name="connsiteX61" fmla="*/ 650068 w 744689"/>
              <a:gd name="connsiteY61" fmla="*/ 229037 h 674662"/>
              <a:gd name="connsiteX62" fmla="*/ 650068 w 744689"/>
              <a:gd name="connsiteY62" fmla="*/ 272603 h 674662"/>
              <a:gd name="connsiteX63" fmla="*/ 655069 w 744689"/>
              <a:gd name="connsiteY63" fmla="*/ 272603 h 674662"/>
              <a:gd name="connsiteX64" fmla="*/ 717575 w 744689"/>
              <a:gd name="connsiteY64" fmla="*/ 216589 h 674662"/>
              <a:gd name="connsiteX65" fmla="*/ 700073 w 744689"/>
              <a:gd name="connsiteY65" fmla="*/ 29874 h 674662"/>
              <a:gd name="connsiteX66" fmla="*/ 97510 w 744689"/>
              <a:gd name="connsiteY66" fmla="*/ 18671 h 674662"/>
              <a:gd name="connsiteX67" fmla="*/ 67507 w 744689"/>
              <a:gd name="connsiteY67" fmla="*/ 54770 h 674662"/>
              <a:gd name="connsiteX68" fmla="*/ 67507 w 744689"/>
              <a:gd name="connsiteY68" fmla="*/ 546452 h 674662"/>
              <a:gd name="connsiteX69" fmla="*/ 405043 w 744689"/>
              <a:gd name="connsiteY69" fmla="*/ 546452 h 674662"/>
              <a:gd name="connsiteX70" fmla="*/ 405043 w 744689"/>
              <a:gd name="connsiteY70" fmla="*/ 519355 h 674662"/>
              <a:gd name="connsiteX71" fmla="*/ 405043 w 744689"/>
              <a:gd name="connsiteY71" fmla="*/ 54770 h 674662"/>
              <a:gd name="connsiteX72" fmla="*/ 375039 w 744689"/>
              <a:gd name="connsiteY72" fmla="*/ 18671 h 674662"/>
              <a:gd name="connsiteX73" fmla="*/ 97510 w 744689"/>
              <a:gd name="connsiteY73" fmla="*/ 0 h 674662"/>
              <a:gd name="connsiteX74" fmla="*/ 375039 w 744689"/>
              <a:gd name="connsiteY74" fmla="*/ 0 h 674662"/>
              <a:gd name="connsiteX75" fmla="*/ 425045 w 744689"/>
              <a:gd name="connsiteY75" fmla="*/ 54770 h 674662"/>
              <a:gd name="connsiteX76" fmla="*/ 425045 w 744689"/>
              <a:gd name="connsiteY76" fmla="*/ 436912 h 674662"/>
              <a:gd name="connsiteX77" fmla="*/ 490051 w 744689"/>
              <a:gd name="connsiteY77" fmla="*/ 436912 h 674662"/>
              <a:gd name="connsiteX78" fmla="*/ 555058 w 744689"/>
              <a:gd name="connsiteY78" fmla="*/ 501640 h 674662"/>
              <a:gd name="connsiteX79" fmla="*/ 555058 w 744689"/>
              <a:gd name="connsiteY79" fmla="*/ 616158 h 674662"/>
              <a:gd name="connsiteX80" fmla="*/ 593812 w 744689"/>
              <a:gd name="connsiteY80" fmla="*/ 654746 h 674662"/>
              <a:gd name="connsiteX81" fmla="*/ 631316 w 744689"/>
              <a:gd name="connsiteY81" fmla="*/ 616158 h 674662"/>
              <a:gd name="connsiteX82" fmla="*/ 631316 w 744689"/>
              <a:gd name="connsiteY82" fmla="*/ 291275 h 674662"/>
              <a:gd name="connsiteX83" fmla="*/ 566309 w 744689"/>
              <a:gd name="connsiteY83" fmla="*/ 236505 h 674662"/>
              <a:gd name="connsiteX84" fmla="*/ 621315 w 744689"/>
              <a:gd name="connsiteY84" fmla="*/ 78420 h 674662"/>
              <a:gd name="connsiteX85" fmla="*/ 693823 w 744689"/>
              <a:gd name="connsiteY85" fmla="*/ 4979 h 674662"/>
              <a:gd name="connsiteX86" fmla="*/ 702574 w 744689"/>
              <a:gd name="connsiteY86" fmla="*/ 0 h 674662"/>
              <a:gd name="connsiteX87" fmla="*/ 711325 w 744689"/>
              <a:gd name="connsiteY87" fmla="*/ 4979 h 674662"/>
              <a:gd name="connsiteX88" fmla="*/ 737577 w 744689"/>
              <a:gd name="connsiteY88" fmla="*/ 220323 h 674662"/>
              <a:gd name="connsiteX89" fmla="*/ 655069 w 744689"/>
              <a:gd name="connsiteY89" fmla="*/ 292520 h 674662"/>
              <a:gd name="connsiteX90" fmla="*/ 650068 w 744689"/>
              <a:gd name="connsiteY90" fmla="*/ 292520 h 674662"/>
              <a:gd name="connsiteX91" fmla="*/ 650068 w 744689"/>
              <a:gd name="connsiteY91" fmla="*/ 616158 h 674662"/>
              <a:gd name="connsiteX92" fmla="*/ 593812 w 744689"/>
              <a:gd name="connsiteY92" fmla="*/ 674662 h 674662"/>
              <a:gd name="connsiteX93" fmla="*/ 536306 w 744689"/>
              <a:gd name="connsiteY93" fmla="*/ 616158 h 674662"/>
              <a:gd name="connsiteX94" fmla="*/ 536306 w 744689"/>
              <a:gd name="connsiteY94" fmla="*/ 501640 h 674662"/>
              <a:gd name="connsiteX95" fmla="*/ 490051 w 744689"/>
              <a:gd name="connsiteY95" fmla="*/ 455584 h 674662"/>
              <a:gd name="connsiteX96" fmla="*/ 425045 w 744689"/>
              <a:gd name="connsiteY96" fmla="*/ 455584 h 674662"/>
              <a:gd name="connsiteX97" fmla="*/ 425045 w 744689"/>
              <a:gd name="connsiteY97" fmla="*/ 546452 h 674662"/>
              <a:gd name="connsiteX98" fmla="*/ 472550 w 744689"/>
              <a:gd name="connsiteY98" fmla="*/ 598732 h 674662"/>
              <a:gd name="connsiteX99" fmla="*/ 472550 w 744689"/>
              <a:gd name="connsiteY99" fmla="*/ 652256 h 674662"/>
              <a:gd name="connsiteX100" fmla="*/ 450047 w 744689"/>
              <a:gd name="connsiteY100" fmla="*/ 674662 h 674662"/>
              <a:gd name="connsiteX101" fmla="*/ 22502 w 744689"/>
              <a:gd name="connsiteY101" fmla="*/ 674662 h 674662"/>
              <a:gd name="connsiteX102" fmla="*/ 0 w 744689"/>
              <a:gd name="connsiteY102" fmla="*/ 652256 h 674662"/>
              <a:gd name="connsiteX103" fmla="*/ 0 w 744689"/>
              <a:gd name="connsiteY103" fmla="*/ 598732 h 674662"/>
              <a:gd name="connsiteX104" fmla="*/ 47505 w 744689"/>
              <a:gd name="connsiteY104" fmla="*/ 546452 h 674662"/>
              <a:gd name="connsiteX105" fmla="*/ 47505 w 744689"/>
              <a:gd name="connsiteY105" fmla="*/ 54770 h 674662"/>
              <a:gd name="connsiteX106" fmla="*/ 97510 w 744689"/>
              <a:gd name="connsiteY106" fmla="*/ 0 h 6746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</a:cxnLst>
            <a:rect l="l" t="t" r="r" b="b"/>
            <a:pathLst>
              <a:path w="744689" h="674662">
                <a:moveTo>
                  <a:pt x="53756" y="565123"/>
                </a:moveTo>
                <a:cubicBezTo>
                  <a:pt x="35004" y="565123"/>
                  <a:pt x="18752" y="581305"/>
                  <a:pt x="18752" y="598732"/>
                </a:cubicBezTo>
                <a:lnTo>
                  <a:pt x="18752" y="652256"/>
                </a:lnTo>
                <a:cubicBezTo>
                  <a:pt x="18752" y="653501"/>
                  <a:pt x="21252" y="654746"/>
                  <a:pt x="22502" y="654746"/>
                </a:cubicBezTo>
                <a:lnTo>
                  <a:pt x="450047" y="654746"/>
                </a:lnTo>
                <a:cubicBezTo>
                  <a:pt x="452548" y="654746"/>
                  <a:pt x="453798" y="653501"/>
                  <a:pt x="453798" y="652256"/>
                </a:cubicBezTo>
                <a:lnTo>
                  <a:pt x="453798" y="598732"/>
                </a:lnTo>
                <a:cubicBezTo>
                  <a:pt x="453798" y="590018"/>
                  <a:pt x="450047" y="581616"/>
                  <a:pt x="443797" y="575392"/>
                </a:cubicBezTo>
                <a:lnTo>
                  <a:pt x="437999" y="573011"/>
                </a:lnTo>
                <a:lnTo>
                  <a:pt x="418794" y="565123"/>
                </a:lnTo>
                <a:close/>
                <a:moveTo>
                  <a:pt x="232839" y="157775"/>
                </a:moveTo>
                <a:cubicBezTo>
                  <a:pt x="220439" y="157775"/>
                  <a:pt x="209278" y="162791"/>
                  <a:pt x="201218" y="170941"/>
                </a:cubicBezTo>
                <a:lnTo>
                  <a:pt x="197160" y="180907"/>
                </a:lnTo>
                <a:lnTo>
                  <a:pt x="188197" y="202917"/>
                </a:lnTo>
                <a:cubicBezTo>
                  <a:pt x="188197" y="209187"/>
                  <a:pt x="189437" y="215456"/>
                  <a:pt x="190677" y="220472"/>
                </a:cubicBezTo>
                <a:lnTo>
                  <a:pt x="221461" y="220472"/>
                </a:lnTo>
                <a:lnTo>
                  <a:pt x="273761" y="220472"/>
                </a:lnTo>
                <a:cubicBezTo>
                  <a:pt x="276241" y="215456"/>
                  <a:pt x="277481" y="209187"/>
                  <a:pt x="277481" y="202917"/>
                </a:cubicBezTo>
                <a:cubicBezTo>
                  <a:pt x="277481" y="177838"/>
                  <a:pt x="257640" y="157775"/>
                  <a:pt x="232839" y="157775"/>
                </a:cubicBezTo>
                <a:close/>
                <a:moveTo>
                  <a:pt x="139835" y="75015"/>
                </a:moveTo>
                <a:lnTo>
                  <a:pt x="133781" y="77722"/>
                </a:lnTo>
                <a:lnTo>
                  <a:pt x="125109" y="81598"/>
                </a:lnTo>
                <a:cubicBezTo>
                  <a:pt x="121234" y="85674"/>
                  <a:pt x="118754" y="91317"/>
                  <a:pt x="118754" y="97586"/>
                </a:cubicBezTo>
                <a:lnTo>
                  <a:pt x="118754" y="220472"/>
                </a:lnTo>
                <a:lnTo>
                  <a:pt x="170836" y="220472"/>
                </a:lnTo>
                <a:cubicBezTo>
                  <a:pt x="169596" y="215456"/>
                  <a:pt x="168356" y="209187"/>
                  <a:pt x="168356" y="202917"/>
                </a:cubicBezTo>
                <a:cubicBezTo>
                  <a:pt x="168356" y="194140"/>
                  <a:pt x="170139" y="185754"/>
                  <a:pt x="173375" y="178113"/>
                </a:cubicBezTo>
                <a:lnTo>
                  <a:pt x="184933" y="161001"/>
                </a:lnTo>
                <a:lnTo>
                  <a:pt x="187112" y="157775"/>
                </a:lnTo>
                <a:cubicBezTo>
                  <a:pt x="198738" y="146176"/>
                  <a:pt x="214858" y="138966"/>
                  <a:pt x="232839" y="138966"/>
                </a:cubicBezTo>
                <a:cubicBezTo>
                  <a:pt x="245240" y="138966"/>
                  <a:pt x="255160" y="141474"/>
                  <a:pt x="265081" y="147744"/>
                </a:cubicBezTo>
                <a:lnTo>
                  <a:pt x="298562" y="120157"/>
                </a:lnTo>
                <a:cubicBezTo>
                  <a:pt x="303523" y="117649"/>
                  <a:pt x="308483" y="118903"/>
                  <a:pt x="310963" y="122665"/>
                </a:cubicBezTo>
                <a:cubicBezTo>
                  <a:pt x="312203" y="125173"/>
                  <a:pt x="312203" y="128934"/>
                  <a:pt x="310963" y="131442"/>
                </a:cubicBezTo>
                <a:lnTo>
                  <a:pt x="287402" y="167807"/>
                </a:lnTo>
                <a:cubicBezTo>
                  <a:pt x="292362" y="177838"/>
                  <a:pt x="297322" y="190377"/>
                  <a:pt x="297322" y="202917"/>
                </a:cubicBezTo>
                <a:cubicBezTo>
                  <a:pt x="297322" y="209187"/>
                  <a:pt x="296082" y="215456"/>
                  <a:pt x="294842" y="220472"/>
                </a:cubicBezTo>
                <a:lnTo>
                  <a:pt x="359325" y="220472"/>
                </a:lnTo>
                <a:lnTo>
                  <a:pt x="359325" y="97586"/>
                </a:lnTo>
                <a:cubicBezTo>
                  <a:pt x="359325" y="85047"/>
                  <a:pt x="349405" y="75015"/>
                  <a:pt x="338244" y="75015"/>
                </a:cubicBezTo>
                <a:close/>
                <a:moveTo>
                  <a:pt x="139835" y="54952"/>
                </a:moveTo>
                <a:lnTo>
                  <a:pt x="338244" y="54952"/>
                </a:lnTo>
                <a:cubicBezTo>
                  <a:pt x="360565" y="54952"/>
                  <a:pt x="377926" y="73761"/>
                  <a:pt x="377926" y="97586"/>
                </a:cubicBezTo>
                <a:lnTo>
                  <a:pt x="377926" y="230504"/>
                </a:lnTo>
                <a:cubicBezTo>
                  <a:pt x="377926" y="235519"/>
                  <a:pt x="375446" y="240535"/>
                  <a:pt x="369246" y="240535"/>
                </a:cubicBezTo>
                <a:lnTo>
                  <a:pt x="233784" y="240535"/>
                </a:lnTo>
                <a:lnTo>
                  <a:pt x="108834" y="240535"/>
                </a:lnTo>
                <a:cubicBezTo>
                  <a:pt x="103873" y="240535"/>
                  <a:pt x="98913" y="235519"/>
                  <a:pt x="98913" y="230504"/>
                </a:cubicBezTo>
                <a:lnTo>
                  <a:pt x="98913" y="97586"/>
                </a:lnTo>
                <a:cubicBezTo>
                  <a:pt x="98913" y="85674"/>
                  <a:pt x="103563" y="75015"/>
                  <a:pt x="111004" y="67335"/>
                </a:cubicBezTo>
                <a:lnTo>
                  <a:pt x="123978" y="61762"/>
                </a:lnTo>
                <a:close/>
                <a:moveTo>
                  <a:pt x="700073" y="29874"/>
                </a:moveTo>
                <a:cubicBezTo>
                  <a:pt x="690072" y="43567"/>
                  <a:pt x="670070" y="65973"/>
                  <a:pt x="633817" y="93357"/>
                </a:cubicBezTo>
                <a:cubicBezTo>
                  <a:pt x="583811" y="135679"/>
                  <a:pt x="566309" y="186715"/>
                  <a:pt x="583811" y="229037"/>
                </a:cubicBezTo>
                <a:cubicBezTo>
                  <a:pt x="593812" y="250198"/>
                  <a:pt x="611314" y="266380"/>
                  <a:pt x="631316" y="271359"/>
                </a:cubicBezTo>
                <a:lnTo>
                  <a:pt x="631316" y="229037"/>
                </a:lnTo>
                <a:cubicBezTo>
                  <a:pt x="631316" y="199162"/>
                  <a:pt x="638817" y="170533"/>
                  <a:pt x="653819" y="145637"/>
                </a:cubicBezTo>
                <a:lnTo>
                  <a:pt x="656319" y="140658"/>
                </a:lnTo>
                <a:cubicBezTo>
                  <a:pt x="658819" y="136924"/>
                  <a:pt x="663820" y="134435"/>
                  <a:pt x="670070" y="136924"/>
                </a:cubicBezTo>
                <a:cubicBezTo>
                  <a:pt x="675071" y="140658"/>
                  <a:pt x="676321" y="145637"/>
                  <a:pt x="672571" y="150616"/>
                </a:cubicBezTo>
                <a:lnTo>
                  <a:pt x="670070" y="154351"/>
                </a:lnTo>
                <a:cubicBezTo>
                  <a:pt x="657569" y="178001"/>
                  <a:pt x="650068" y="202897"/>
                  <a:pt x="650068" y="229037"/>
                </a:cubicBezTo>
                <a:lnTo>
                  <a:pt x="650068" y="272603"/>
                </a:lnTo>
                <a:cubicBezTo>
                  <a:pt x="652569" y="272603"/>
                  <a:pt x="652569" y="272603"/>
                  <a:pt x="655069" y="272603"/>
                </a:cubicBezTo>
                <a:cubicBezTo>
                  <a:pt x="707574" y="275093"/>
                  <a:pt x="717575" y="217834"/>
                  <a:pt x="717575" y="216589"/>
                </a:cubicBezTo>
                <a:cubicBezTo>
                  <a:pt x="736327" y="139414"/>
                  <a:pt x="712575" y="62238"/>
                  <a:pt x="700073" y="29874"/>
                </a:cubicBezTo>
                <a:close/>
                <a:moveTo>
                  <a:pt x="97510" y="18671"/>
                </a:moveTo>
                <a:cubicBezTo>
                  <a:pt x="80008" y="18671"/>
                  <a:pt x="67507" y="34853"/>
                  <a:pt x="67507" y="54770"/>
                </a:cubicBezTo>
                <a:lnTo>
                  <a:pt x="67507" y="546452"/>
                </a:lnTo>
                <a:lnTo>
                  <a:pt x="405043" y="546452"/>
                </a:lnTo>
                <a:lnTo>
                  <a:pt x="405043" y="519355"/>
                </a:lnTo>
                <a:lnTo>
                  <a:pt x="405043" y="54770"/>
                </a:lnTo>
                <a:cubicBezTo>
                  <a:pt x="405043" y="34853"/>
                  <a:pt x="392541" y="18671"/>
                  <a:pt x="375039" y="18671"/>
                </a:cubicBezTo>
                <a:close/>
                <a:moveTo>
                  <a:pt x="97510" y="0"/>
                </a:moveTo>
                <a:lnTo>
                  <a:pt x="375039" y="0"/>
                </a:lnTo>
                <a:cubicBezTo>
                  <a:pt x="402542" y="0"/>
                  <a:pt x="425045" y="24895"/>
                  <a:pt x="425045" y="54770"/>
                </a:cubicBezTo>
                <a:lnTo>
                  <a:pt x="425045" y="436912"/>
                </a:lnTo>
                <a:lnTo>
                  <a:pt x="490051" y="436912"/>
                </a:lnTo>
                <a:cubicBezTo>
                  <a:pt x="526305" y="436912"/>
                  <a:pt x="555058" y="465542"/>
                  <a:pt x="555058" y="501640"/>
                </a:cubicBezTo>
                <a:lnTo>
                  <a:pt x="555058" y="616158"/>
                </a:lnTo>
                <a:cubicBezTo>
                  <a:pt x="555058" y="638564"/>
                  <a:pt x="572560" y="654746"/>
                  <a:pt x="593812" y="654746"/>
                </a:cubicBezTo>
                <a:cubicBezTo>
                  <a:pt x="615065" y="654746"/>
                  <a:pt x="631316" y="638564"/>
                  <a:pt x="631316" y="616158"/>
                </a:cubicBezTo>
                <a:lnTo>
                  <a:pt x="631316" y="291275"/>
                </a:lnTo>
                <a:cubicBezTo>
                  <a:pt x="603813" y="286296"/>
                  <a:pt x="577561" y="265135"/>
                  <a:pt x="566309" y="236505"/>
                </a:cubicBezTo>
                <a:cubicBezTo>
                  <a:pt x="548808" y="196673"/>
                  <a:pt x="555058" y="135679"/>
                  <a:pt x="621315" y="78420"/>
                </a:cubicBezTo>
                <a:cubicBezTo>
                  <a:pt x="681322" y="32364"/>
                  <a:pt x="693823" y="4979"/>
                  <a:pt x="693823" y="4979"/>
                </a:cubicBezTo>
                <a:cubicBezTo>
                  <a:pt x="695073" y="2490"/>
                  <a:pt x="698823" y="0"/>
                  <a:pt x="702574" y="0"/>
                </a:cubicBezTo>
                <a:cubicBezTo>
                  <a:pt x="706324" y="0"/>
                  <a:pt x="710075" y="1245"/>
                  <a:pt x="711325" y="4979"/>
                </a:cubicBezTo>
                <a:cubicBezTo>
                  <a:pt x="713825" y="8713"/>
                  <a:pt x="762580" y="113274"/>
                  <a:pt x="737577" y="220323"/>
                </a:cubicBezTo>
                <a:cubicBezTo>
                  <a:pt x="732577" y="245219"/>
                  <a:pt x="710075" y="293764"/>
                  <a:pt x="655069" y="292520"/>
                </a:cubicBezTo>
                <a:cubicBezTo>
                  <a:pt x="653819" y="292520"/>
                  <a:pt x="652569" y="292520"/>
                  <a:pt x="650068" y="292520"/>
                </a:cubicBezTo>
                <a:lnTo>
                  <a:pt x="650068" y="616158"/>
                </a:lnTo>
                <a:cubicBezTo>
                  <a:pt x="650068" y="648522"/>
                  <a:pt x="625066" y="674662"/>
                  <a:pt x="593812" y="674662"/>
                </a:cubicBezTo>
                <a:cubicBezTo>
                  <a:pt x="561309" y="674662"/>
                  <a:pt x="536306" y="648522"/>
                  <a:pt x="536306" y="616158"/>
                </a:cubicBezTo>
                <a:lnTo>
                  <a:pt x="536306" y="501640"/>
                </a:lnTo>
                <a:cubicBezTo>
                  <a:pt x="536306" y="475500"/>
                  <a:pt x="515054" y="455584"/>
                  <a:pt x="490051" y="455584"/>
                </a:cubicBezTo>
                <a:lnTo>
                  <a:pt x="425045" y="455584"/>
                </a:lnTo>
                <a:lnTo>
                  <a:pt x="425045" y="546452"/>
                </a:lnTo>
                <a:cubicBezTo>
                  <a:pt x="452548" y="548941"/>
                  <a:pt x="472550" y="571347"/>
                  <a:pt x="472550" y="598732"/>
                </a:cubicBezTo>
                <a:lnTo>
                  <a:pt x="472550" y="652256"/>
                </a:lnTo>
                <a:cubicBezTo>
                  <a:pt x="472550" y="663459"/>
                  <a:pt x="462549" y="674662"/>
                  <a:pt x="450047" y="674662"/>
                </a:cubicBezTo>
                <a:lnTo>
                  <a:pt x="22502" y="674662"/>
                </a:lnTo>
                <a:cubicBezTo>
                  <a:pt x="10001" y="674662"/>
                  <a:pt x="0" y="663459"/>
                  <a:pt x="0" y="652256"/>
                </a:cubicBezTo>
                <a:lnTo>
                  <a:pt x="0" y="598732"/>
                </a:lnTo>
                <a:cubicBezTo>
                  <a:pt x="0" y="571347"/>
                  <a:pt x="21252" y="548941"/>
                  <a:pt x="47505" y="546452"/>
                </a:cubicBezTo>
                <a:lnTo>
                  <a:pt x="47505" y="54770"/>
                </a:lnTo>
                <a:cubicBezTo>
                  <a:pt x="47505" y="24895"/>
                  <a:pt x="70007" y="0"/>
                  <a:pt x="9751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45" name="TextBox 9">
            <a:extLst>
              <a:ext uri="{FF2B5EF4-FFF2-40B4-BE49-F238E27FC236}">
                <a16:creationId xmlns:a16="http://schemas.microsoft.com/office/drawing/2014/main" id="{1D97F2B2-74E0-4119-A5A8-E02FF93C347C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146" name="TextBox 10">
            <a:extLst>
              <a:ext uri="{FF2B5EF4-FFF2-40B4-BE49-F238E27FC236}">
                <a16:creationId xmlns:a16="http://schemas.microsoft.com/office/drawing/2014/main" id="{7CB8FC27-93D7-4F79-AE4A-A1D3174C61ED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47" name="TextBox 11">
            <a:extLst>
              <a:ext uri="{FF2B5EF4-FFF2-40B4-BE49-F238E27FC236}">
                <a16:creationId xmlns:a16="http://schemas.microsoft.com/office/drawing/2014/main" id="{BBA9E0D0-7C3D-4ECE-9BA5-2C79DA537330}"/>
              </a:ext>
            </a:extLst>
          </p:cNvPr>
          <p:cNvSpPr txBox="1"/>
          <p:nvPr/>
        </p:nvSpPr>
        <p:spPr>
          <a:xfrm>
            <a:off x="1497966" y="5375243"/>
            <a:ext cx="38665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148" name="TextBox 12">
            <a:extLst>
              <a:ext uri="{FF2B5EF4-FFF2-40B4-BE49-F238E27FC236}">
                <a16:creationId xmlns:a16="http://schemas.microsoft.com/office/drawing/2014/main" id="{E6CD6B24-66F0-4DE4-B37E-FD545AC2F153}"/>
              </a:ext>
            </a:extLst>
          </p:cNvPr>
          <p:cNvSpPr txBox="1"/>
          <p:nvPr/>
        </p:nvSpPr>
        <p:spPr>
          <a:xfrm>
            <a:off x="1497967" y="6050870"/>
            <a:ext cx="386651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49" name="TextBox 11">
            <a:extLst>
              <a:ext uri="{FF2B5EF4-FFF2-40B4-BE49-F238E27FC236}">
                <a16:creationId xmlns:a16="http://schemas.microsoft.com/office/drawing/2014/main" id="{5ADD4D93-1777-41F2-BE4B-353F2A4B3F6B}"/>
              </a:ext>
            </a:extLst>
          </p:cNvPr>
          <p:cNvSpPr txBox="1"/>
          <p:nvPr/>
        </p:nvSpPr>
        <p:spPr>
          <a:xfrm>
            <a:off x="1497966" y="10210109"/>
            <a:ext cx="386651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150" name="TextBox 12">
            <a:extLst>
              <a:ext uri="{FF2B5EF4-FFF2-40B4-BE49-F238E27FC236}">
                <a16:creationId xmlns:a16="http://schemas.microsoft.com/office/drawing/2014/main" id="{B7DC46A1-898D-4C6C-9B03-0A48C0737807}"/>
              </a:ext>
            </a:extLst>
          </p:cNvPr>
          <p:cNvSpPr txBox="1"/>
          <p:nvPr/>
        </p:nvSpPr>
        <p:spPr>
          <a:xfrm>
            <a:off x="1497967" y="10885736"/>
            <a:ext cx="386651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1150649969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17" name="Grupo 416">
            <a:extLst>
              <a:ext uri="{FF2B5EF4-FFF2-40B4-BE49-F238E27FC236}">
                <a16:creationId xmlns:a16="http://schemas.microsoft.com/office/drawing/2014/main" id="{754C51B8-F3AF-4082-B775-D554C5E1955E}"/>
              </a:ext>
            </a:extLst>
          </p:cNvPr>
          <p:cNvGrpSpPr/>
          <p:nvPr/>
        </p:nvGrpSpPr>
        <p:grpSpPr>
          <a:xfrm>
            <a:off x="7287112" y="4187337"/>
            <a:ext cx="15584367" cy="7880105"/>
            <a:chOff x="7287112" y="4187337"/>
            <a:chExt cx="15584367" cy="7880105"/>
          </a:xfrm>
        </p:grpSpPr>
        <p:grpSp>
          <p:nvGrpSpPr>
            <p:cNvPr id="416" name="Grupo 415">
              <a:extLst>
                <a:ext uri="{FF2B5EF4-FFF2-40B4-BE49-F238E27FC236}">
                  <a16:creationId xmlns:a16="http://schemas.microsoft.com/office/drawing/2014/main" id="{09623F80-2B69-4A15-998C-C2F335645331}"/>
                </a:ext>
              </a:extLst>
            </p:cNvPr>
            <p:cNvGrpSpPr/>
            <p:nvPr/>
          </p:nvGrpSpPr>
          <p:grpSpPr>
            <a:xfrm>
              <a:off x="14167094" y="5561135"/>
              <a:ext cx="972650" cy="3363057"/>
              <a:chOff x="14167094" y="5561135"/>
              <a:chExt cx="972650" cy="3363057"/>
            </a:xfrm>
          </p:grpSpPr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6368CE2A-D5B8-4CE1-9E32-93C9C1D016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8052" y="6105160"/>
                <a:ext cx="16484" cy="2819032"/>
              </a:xfrm>
              <a:custGeom>
                <a:avLst/>
                <a:gdLst>
                  <a:gd name="T0" fmla="*/ 7 w 15"/>
                  <a:gd name="T1" fmla="*/ 2260 h 2261"/>
                  <a:gd name="T2" fmla="*/ 7 w 15"/>
                  <a:gd name="T3" fmla="*/ 2260 h 2261"/>
                  <a:gd name="T4" fmla="*/ 0 w 15"/>
                  <a:gd name="T5" fmla="*/ 2254 h 2261"/>
                  <a:gd name="T6" fmla="*/ 0 w 15"/>
                  <a:gd name="T7" fmla="*/ 7 h 2261"/>
                  <a:gd name="T8" fmla="*/ 0 w 15"/>
                  <a:gd name="T9" fmla="*/ 7 h 2261"/>
                  <a:gd name="T10" fmla="*/ 7 w 15"/>
                  <a:gd name="T11" fmla="*/ 0 h 2261"/>
                  <a:gd name="T12" fmla="*/ 7 w 15"/>
                  <a:gd name="T13" fmla="*/ 0 h 2261"/>
                  <a:gd name="T14" fmla="*/ 14 w 15"/>
                  <a:gd name="T15" fmla="*/ 7 h 2261"/>
                  <a:gd name="T16" fmla="*/ 14 w 15"/>
                  <a:gd name="T17" fmla="*/ 2254 h 2261"/>
                  <a:gd name="T18" fmla="*/ 14 w 15"/>
                  <a:gd name="T19" fmla="*/ 2254 h 2261"/>
                  <a:gd name="T20" fmla="*/ 7 w 15"/>
                  <a:gd name="T21" fmla="*/ 2260 h 2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2261">
                    <a:moveTo>
                      <a:pt x="7" y="2260"/>
                    </a:moveTo>
                    <a:lnTo>
                      <a:pt x="7" y="2260"/>
                    </a:lnTo>
                    <a:cubicBezTo>
                      <a:pt x="4" y="2260"/>
                      <a:pt x="0" y="2257"/>
                      <a:pt x="0" y="2254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lnTo>
                      <a:pt x="7" y="0"/>
                    </a:lnTo>
                    <a:cubicBezTo>
                      <a:pt x="11" y="0"/>
                      <a:pt x="14" y="3"/>
                      <a:pt x="14" y="7"/>
                    </a:cubicBezTo>
                    <a:lnTo>
                      <a:pt x="14" y="2254"/>
                    </a:lnTo>
                    <a:lnTo>
                      <a:pt x="14" y="2254"/>
                    </a:lnTo>
                    <a:cubicBezTo>
                      <a:pt x="14" y="2257"/>
                      <a:pt x="11" y="2260"/>
                      <a:pt x="7" y="22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691B1A24-2C2E-4BAA-B79C-73809F6722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3546" y="5572125"/>
                <a:ext cx="340702" cy="533035"/>
              </a:xfrm>
              <a:custGeom>
                <a:avLst/>
                <a:gdLst>
                  <a:gd name="T0" fmla="*/ 264 w 272"/>
                  <a:gd name="T1" fmla="*/ 3 h 426"/>
                  <a:gd name="T2" fmla="*/ 264 w 272"/>
                  <a:gd name="T3" fmla="*/ 3 h 426"/>
                  <a:gd name="T4" fmla="*/ 251 w 272"/>
                  <a:gd name="T5" fmla="*/ 5 h 426"/>
                  <a:gd name="T6" fmla="*/ 14 w 272"/>
                  <a:gd name="T7" fmla="*/ 283 h 426"/>
                  <a:gd name="T8" fmla="*/ 14 w 272"/>
                  <a:gd name="T9" fmla="*/ 283 h 426"/>
                  <a:gd name="T10" fmla="*/ 11 w 272"/>
                  <a:gd name="T11" fmla="*/ 337 h 426"/>
                  <a:gd name="T12" fmla="*/ 15 w 272"/>
                  <a:gd name="T13" fmla="*/ 344 h 426"/>
                  <a:gd name="T14" fmla="*/ 15 w 272"/>
                  <a:gd name="T15" fmla="*/ 344 h 426"/>
                  <a:gd name="T16" fmla="*/ 17 w 272"/>
                  <a:gd name="T17" fmla="*/ 376 h 426"/>
                  <a:gd name="T18" fmla="*/ 2 w 272"/>
                  <a:gd name="T19" fmla="*/ 411 h 426"/>
                  <a:gd name="T20" fmla="*/ 25 w 272"/>
                  <a:gd name="T21" fmla="*/ 425 h 426"/>
                  <a:gd name="T22" fmla="*/ 268 w 272"/>
                  <a:gd name="T23" fmla="*/ 17 h 426"/>
                  <a:gd name="T24" fmla="*/ 268 w 272"/>
                  <a:gd name="T25" fmla="*/ 17 h 426"/>
                  <a:gd name="T26" fmla="*/ 264 w 272"/>
                  <a:gd name="T27" fmla="*/ 3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2" h="426">
                    <a:moveTo>
                      <a:pt x="264" y="3"/>
                    </a:moveTo>
                    <a:lnTo>
                      <a:pt x="264" y="3"/>
                    </a:lnTo>
                    <a:cubicBezTo>
                      <a:pt x="260" y="0"/>
                      <a:pt x="254" y="2"/>
                      <a:pt x="251" y="5"/>
                    </a:cubicBezTo>
                    <a:lnTo>
                      <a:pt x="14" y="283"/>
                    </a:lnTo>
                    <a:lnTo>
                      <a:pt x="14" y="283"/>
                    </a:lnTo>
                    <a:cubicBezTo>
                      <a:pt x="1" y="298"/>
                      <a:pt x="0" y="321"/>
                      <a:pt x="11" y="337"/>
                    </a:cubicBezTo>
                    <a:lnTo>
                      <a:pt x="15" y="344"/>
                    </a:lnTo>
                    <a:lnTo>
                      <a:pt x="15" y="344"/>
                    </a:lnTo>
                    <a:cubicBezTo>
                      <a:pt x="21" y="353"/>
                      <a:pt x="22" y="366"/>
                      <a:pt x="17" y="376"/>
                    </a:cubicBezTo>
                    <a:lnTo>
                      <a:pt x="2" y="411"/>
                    </a:lnTo>
                    <a:lnTo>
                      <a:pt x="25" y="425"/>
                    </a:lnTo>
                    <a:lnTo>
                      <a:pt x="268" y="17"/>
                    </a:lnTo>
                    <a:lnTo>
                      <a:pt x="268" y="17"/>
                    </a:lnTo>
                    <a:cubicBezTo>
                      <a:pt x="271" y="12"/>
                      <a:pt x="269" y="6"/>
                      <a:pt x="264" y="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6">
                <a:extLst>
                  <a:ext uri="{FF2B5EF4-FFF2-40B4-BE49-F238E27FC236}">
                    <a16:creationId xmlns:a16="http://schemas.microsoft.com/office/drawing/2014/main" id="{61407B6F-39A9-44DF-9953-3355508A82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2555" y="5561135"/>
                <a:ext cx="357189" cy="549519"/>
              </a:xfrm>
              <a:custGeom>
                <a:avLst/>
                <a:gdLst>
                  <a:gd name="T0" fmla="*/ 21 w 287"/>
                  <a:gd name="T1" fmla="*/ 415 h 442"/>
                  <a:gd name="T2" fmla="*/ 31 w 287"/>
                  <a:gd name="T3" fmla="*/ 422 h 442"/>
                  <a:gd name="T4" fmla="*/ 271 w 287"/>
                  <a:gd name="T5" fmla="*/ 21 h 442"/>
                  <a:gd name="T6" fmla="*/ 271 w 287"/>
                  <a:gd name="T7" fmla="*/ 21 h 442"/>
                  <a:gd name="T8" fmla="*/ 271 w 287"/>
                  <a:gd name="T9" fmla="*/ 18 h 442"/>
                  <a:gd name="T10" fmla="*/ 271 w 287"/>
                  <a:gd name="T11" fmla="*/ 18 h 442"/>
                  <a:gd name="T12" fmla="*/ 270 w 287"/>
                  <a:gd name="T13" fmla="*/ 16 h 442"/>
                  <a:gd name="T14" fmla="*/ 270 w 287"/>
                  <a:gd name="T15" fmla="*/ 16 h 442"/>
                  <a:gd name="T16" fmla="*/ 270 w 287"/>
                  <a:gd name="T17" fmla="*/ 16 h 442"/>
                  <a:gd name="T18" fmla="*/ 265 w 287"/>
                  <a:gd name="T19" fmla="*/ 17 h 442"/>
                  <a:gd name="T20" fmla="*/ 28 w 287"/>
                  <a:gd name="T21" fmla="*/ 295 h 442"/>
                  <a:gd name="T22" fmla="*/ 28 w 287"/>
                  <a:gd name="T23" fmla="*/ 295 h 442"/>
                  <a:gd name="T24" fmla="*/ 25 w 287"/>
                  <a:gd name="T25" fmla="*/ 340 h 442"/>
                  <a:gd name="T26" fmla="*/ 29 w 287"/>
                  <a:gd name="T27" fmla="*/ 347 h 442"/>
                  <a:gd name="T28" fmla="*/ 29 w 287"/>
                  <a:gd name="T29" fmla="*/ 347 h 442"/>
                  <a:gd name="T30" fmla="*/ 33 w 287"/>
                  <a:gd name="T31" fmla="*/ 386 h 442"/>
                  <a:gd name="T32" fmla="*/ 21 w 287"/>
                  <a:gd name="T33" fmla="*/ 415 h 442"/>
                  <a:gd name="T34" fmla="*/ 36 w 287"/>
                  <a:gd name="T35" fmla="*/ 441 h 442"/>
                  <a:gd name="T36" fmla="*/ 3 w 287"/>
                  <a:gd name="T37" fmla="*/ 421 h 442"/>
                  <a:gd name="T38" fmla="*/ 20 w 287"/>
                  <a:gd name="T39" fmla="*/ 381 h 442"/>
                  <a:gd name="T40" fmla="*/ 20 w 287"/>
                  <a:gd name="T41" fmla="*/ 381 h 442"/>
                  <a:gd name="T42" fmla="*/ 18 w 287"/>
                  <a:gd name="T43" fmla="*/ 355 h 442"/>
                  <a:gd name="T44" fmla="*/ 13 w 287"/>
                  <a:gd name="T45" fmla="*/ 349 h 442"/>
                  <a:gd name="T46" fmla="*/ 13 w 287"/>
                  <a:gd name="T47" fmla="*/ 349 h 442"/>
                  <a:gd name="T48" fmla="*/ 18 w 287"/>
                  <a:gd name="T49" fmla="*/ 286 h 442"/>
                  <a:gd name="T50" fmla="*/ 254 w 287"/>
                  <a:gd name="T51" fmla="*/ 8 h 442"/>
                  <a:gd name="T52" fmla="*/ 254 w 287"/>
                  <a:gd name="T53" fmla="*/ 8 h 442"/>
                  <a:gd name="T54" fmla="*/ 277 w 287"/>
                  <a:gd name="T55" fmla="*/ 4 h 442"/>
                  <a:gd name="T56" fmla="*/ 277 w 287"/>
                  <a:gd name="T57" fmla="*/ 4 h 442"/>
                  <a:gd name="T58" fmla="*/ 285 w 287"/>
                  <a:gd name="T59" fmla="*/ 15 h 442"/>
                  <a:gd name="T60" fmla="*/ 285 w 287"/>
                  <a:gd name="T61" fmla="*/ 15 h 442"/>
                  <a:gd name="T62" fmla="*/ 283 w 287"/>
                  <a:gd name="T63" fmla="*/ 28 h 442"/>
                  <a:gd name="T64" fmla="*/ 36 w 287"/>
                  <a:gd name="T65" fmla="*/ 441 h 4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87" h="442">
                    <a:moveTo>
                      <a:pt x="21" y="415"/>
                    </a:moveTo>
                    <a:lnTo>
                      <a:pt x="31" y="422"/>
                    </a:lnTo>
                    <a:lnTo>
                      <a:pt x="271" y="21"/>
                    </a:lnTo>
                    <a:lnTo>
                      <a:pt x="271" y="21"/>
                    </a:lnTo>
                    <a:cubicBezTo>
                      <a:pt x="271" y="20"/>
                      <a:pt x="271" y="19"/>
                      <a:pt x="271" y="18"/>
                    </a:cubicBezTo>
                    <a:lnTo>
                      <a:pt x="271" y="18"/>
                    </a:lnTo>
                    <a:lnTo>
                      <a:pt x="270" y="16"/>
                    </a:lnTo>
                    <a:lnTo>
                      <a:pt x="270" y="16"/>
                    </a:lnTo>
                    <a:lnTo>
                      <a:pt x="270" y="16"/>
                    </a:lnTo>
                    <a:cubicBezTo>
                      <a:pt x="268" y="15"/>
                      <a:pt x="266" y="15"/>
                      <a:pt x="265" y="17"/>
                    </a:cubicBezTo>
                    <a:lnTo>
                      <a:pt x="28" y="295"/>
                    </a:lnTo>
                    <a:lnTo>
                      <a:pt x="28" y="295"/>
                    </a:lnTo>
                    <a:cubicBezTo>
                      <a:pt x="17" y="308"/>
                      <a:pt x="16" y="327"/>
                      <a:pt x="25" y="340"/>
                    </a:cubicBezTo>
                    <a:lnTo>
                      <a:pt x="29" y="347"/>
                    </a:lnTo>
                    <a:lnTo>
                      <a:pt x="29" y="347"/>
                    </a:lnTo>
                    <a:cubicBezTo>
                      <a:pt x="37" y="359"/>
                      <a:pt x="39" y="374"/>
                      <a:pt x="33" y="386"/>
                    </a:cubicBezTo>
                    <a:lnTo>
                      <a:pt x="21" y="415"/>
                    </a:lnTo>
                    <a:close/>
                    <a:moveTo>
                      <a:pt x="36" y="441"/>
                    </a:moveTo>
                    <a:lnTo>
                      <a:pt x="3" y="421"/>
                    </a:lnTo>
                    <a:lnTo>
                      <a:pt x="20" y="381"/>
                    </a:lnTo>
                    <a:lnTo>
                      <a:pt x="20" y="381"/>
                    </a:lnTo>
                    <a:cubicBezTo>
                      <a:pt x="24" y="372"/>
                      <a:pt x="23" y="363"/>
                      <a:pt x="18" y="355"/>
                    </a:cubicBezTo>
                    <a:lnTo>
                      <a:pt x="13" y="349"/>
                    </a:lnTo>
                    <a:lnTo>
                      <a:pt x="13" y="349"/>
                    </a:lnTo>
                    <a:cubicBezTo>
                      <a:pt x="0" y="329"/>
                      <a:pt x="2" y="303"/>
                      <a:pt x="18" y="286"/>
                    </a:cubicBezTo>
                    <a:lnTo>
                      <a:pt x="254" y="8"/>
                    </a:lnTo>
                    <a:lnTo>
                      <a:pt x="254" y="8"/>
                    </a:lnTo>
                    <a:cubicBezTo>
                      <a:pt x="260" y="1"/>
                      <a:pt x="270" y="0"/>
                      <a:pt x="277" y="4"/>
                    </a:cubicBezTo>
                    <a:lnTo>
                      <a:pt x="277" y="4"/>
                    </a:lnTo>
                    <a:cubicBezTo>
                      <a:pt x="281" y="7"/>
                      <a:pt x="284" y="10"/>
                      <a:pt x="285" y="15"/>
                    </a:cubicBezTo>
                    <a:lnTo>
                      <a:pt x="285" y="15"/>
                    </a:lnTo>
                    <a:cubicBezTo>
                      <a:pt x="286" y="19"/>
                      <a:pt x="286" y="24"/>
                      <a:pt x="283" y="28"/>
                    </a:cubicBezTo>
                    <a:lnTo>
                      <a:pt x="36" y="44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127">
                <a:extLst>
                  <a:ext uri="{FF2B5EF4-FFF2-40B4-BE49-F238E27FC236}">
                    <a16:creationId xmlns:a16="http://schemas.microsoft.com/office/drawing/2014/main" id="{C47E84D0-44B0-49B1-A45C-255892B3CB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78084" y="6088673"/>
                <a:ext cx="604471" cy="109904"/>
              </a:xfrm>
              <a:custGeom>
                <a:avLst/>
                <a:gdLst>
                  <a:gd name="T0" fmla="*/ 0 w 487"/>
                  <a:gd name="T1" fmla="*/ 10 h 86"/>
                  <a:gd name="T2" fmla="*/ 0 w 487"/>
                  <a:gd name="T3" fmla="*/ 10 h 86"/>
                  <a:gd name="T4" fmla="*/ 0 w 487"/>
                  <a:gd name="T5" fmla="*/ 10 h 86"/>
                  <a:gd name="T6" fmla="*/ 10 w 487"/>
                  <a:gd name="T7" fmla="*/ 20 h 86"/>
                  <a:gd name="T8" fmla="*/ 369 w 487"/>
                  <a:gd name="T9" fmla="*/ 82 h 86"/>
                  <a:gd name="T10" fmla="*/ 369 w 487"/>
                  <a:gd name="T11" fmla="*/ 82 h 86"/>
                  <a:gd name="T12" fmla="*/ 418 w 487"/>
                  <a:gd name="T13" fmla="*/ 56 h 86"/>
                  <a:gd name="T14" fmla="*/ 421 w 487"/>
                  <a:gd name="T15" fmla="*/ 50 h 86"/>
                  <a:gd name="T16" fmla="*/ 421 w 487"/>
                  <a:gd name="T17" fmla="*/ 50 h 86"/>
                  <a:gd name="T18" fmla="*/ 448 w 487"/>
                  <a:gd name="T19" fmla="*/ 31 h 86"/>
                  <a:gd name="T20" fmla="*/ 486 w 487"/>
                  <a:gd name="T21" fmla="*/ 26 h 86"/>
                  <a:gd name="T22" fmla="*/ 486 w 487"/>
                  <a:gd name="T23" fmla="*/ 0 h 86"/>
                  <a:gd name="T24" fmla="*/ 11 w 487"/>
                  <a:gd name="T25" fmla="*/ 0 h 86"/>
                  <a:gd name="T26" fmla="*/ 11 w 487"/>
                  <a:gd name="T27" fmla="*/ 0 h 86"/>
                  <a:gd name="T28" fmla="*/ 0 w 487"/>
                  <a:gd name="T29" fmla="*/ 10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7" h="86">
                    <a:moveTo>
                      <a:pt x="0" y="10"/>
                    </a:move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15"/>
                      <a:pt x="4" y="20"/>
                      <a:pt x="10" y="20"/>
                    </a:cubicBezTo>
                    <a:lnTo>
                      <a:pt x="369" y="82"/>
                    </a:lnTo>
                    <a:lnTo>
                      <a:pt x="369" y="82"/>
                    </a:lnTo>
                    <a:cubicBezTo>
                      <a:pt x="389" y="85"/>
                      <a:pt x="409" y="75"/>
                      <a:pt x="418" y="56"/>
                    </a:cubicBezTo>
                    <a:lnTo>
                      <a:pt x="421" y="50"/>
                    </a:lnTo>
                    <a:lnTo>
                      <a:pt x="421" y="50"/>
                    </a:lnTo>
                    <a:cubicBezTo>
                      <a:pt x="426" y="39"/>
                      <a:pt x="436" y="32"/>
                      <a:pt x="448" y="31"/>
                    </a:cubicBezTo>
                    <a:lnTo>
                      <a:pt x="486" y="26"/>
                    </a:lnTo>
                    <a:lnTo>
                      <a:pt x="486" y="0"/>
                    </a:lnTo>
                    <a:lnTo>
                      <a:pt x="11" y="0"/>
                    </a:lnTo>
                    <a:lnTo>
                      <a:pt x="11" y="0"/>
                    </a:lnTo>
                    <a:cubicBezTo>
                      <a:pt x="5" y="0"/>
                      <a:pt x="0" y="4"/>
                      <a:pt x="0" y="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28">
                <a:extLst>
                  <a:ext uri="{FF2B5EF4-FFF2-40B4-BE49-F238E27FC236}">
                    <a16:creationId xmlns:a16="http://schemas.microsoft.com/office/drawing/2014/main" id="{46F68377-6ED6-4A7E-8665-78FAF3E185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7094" y="6077683"/>
                <a:ext cx="620959" cy="120894"/>
              </a:xfrm>
              <a:custGeom>
                <a:avLst/>
                <a:gdLst>
                  <a:gd name="T0" fmla="*/ 17 w 499"/>
                  <a:gd name="T1" fmla="*/ 14 h 98"/>
                  <a:gd name="T2" fmla="*/ 17 w 499"/>
                  <a:gd name="T3" fmla="*/ 14 h 98"/>
                  <a:gd name="T4" fmla="*/ 14 w 499"/>
                  <a:gd name="T5" fmla="*/ 18 h 98"/>
                  <a:gd name="T6" fmla="*/ 14 w 499"/>
                  <a:gd name="T7" fmla="*/ 18 h 98"/>
                  <a:gd name="T8" fmla="*/ 14 w 499"/>
                  <a:gd name="T9" fmla="*/ 18 h 98"/>
                  <a:gd name="T10" fmla="*/ 17 w 499"/>
                  <a:gd name="T11" fmla="*/ 22 h 98"/>
                  <a:gd name="T12" fmla="*/ 377 w 499"/>
                  <a:gd name="T13" fmla="*/ 83 h 98"/>
                  <a:gd name="T14" fmla="*/ 377 w 499"/>
                  <a:gd name="T15" fmla="*/ 83 h 98"/>
                  <a:gd name="T16" fmla="*/ 418 w 499"/>
                  <a:gd name="T17" fmla="*/ 62 h 98"/>
                  <a:gd name="T18" fmla="*/ 420 w 499"/>
                  <a:gd name="T19" fmla="*/ 55 h 98"/>
                  <a:gd name="T20" fmla="*/ 420 w 499"/>
                  <a:gd name="T21" fmla="*/ 55 h 98"/>
                  <a:gd name="T22" fmla="*/ 453 w 499"/>
                  <a:gd name="T23" fmla="*/ 32 h 98"/>
                  <a:gd name="T24" fmla="*/ 484 w 499"/>
                  <a:gd name="T25" fmla="*/ 28 h 98"/>
                  <a:gd name="T26" fmla="*/ 484 w 499"/>
                  <a:gd name="T27" fmla="*/ 15 h 98"/>
                  <a:gd name="T28" fmla="*/ 17 w 499"/>
                  <a:gd name="T29" fmla="*/ 14 h 98"/>
                  <a:gd name="T30" fmla="*/ 383 w 499"/>
                  <a:gd name="T31" fmla="*/ 97 h 98"/>
                  <a:gd name="T32" fmla="*/ 383 w 499"/>
                  <a:gd name="T33" fmla="*/ 97 h 98"/>
                  <a:gd name="T34" fmla="*/ 374 w 499"/>
                  <a:gd name="T35" fmla="*/ 97 h 98"/>
                  <a:gd name="T36" fmla="*/ 15 w 499"/>
                  <a:gd name="T37" fmla="*/ 36 h 98"/>
                  <a:gd name="T38" fmla="*/ 15 w 499"/>
                  <a:gd name="T39" fmla="*/ 36 h 98"/>
                  <a:gd name="T40" fmla="*/ 0 w 499"/>
                  <a:gd name="T41" fmla="*/ 18 h 98"/>
                  <a:gd name="T42" fmla="*/ 0 w 499"/>
                  <a:gd name="T43" fmla="*/ 18 h 98"/>
                  <a:gd name="T44" fmla="*/ 17 w 499"/>
                  <a:gd name="T45" fmla="*/ 0 h 98"/>
                  <a:gd name="T46" fmla="*/ 17 w 499"/>
                  <a:gd name="T47" fmla="*/ 0 h 98"/>
                  <a:gd name="T48" fmla="*/ 498 w 499"/>
                  <a:gd name="T49" fmla="*/ 1 h 98"/>
                  <a:gd name="T50" fmla="*/ 498 w 499"/>
                  <a:gd name="T51" fmla="*/ 40 h 98"/>
                  <a:gd name="T52" fmla="*/ 455 w 499"/>
                  <a:gd name="T53" fmla="*/ 45 h 98"/>
                  <a:gd name="T54" fmla="*/ 455 w 499"/>
                  <a:gd name="T55" fmla="*/ 45 h 98"/>
                  <a:gd name="T56" fmla="*/ 433 w 499"/>
                  <a:gd name="T57" fmla="*/ 61 h 98"/>
                  <a:gd name="T58" fmla="*/ 430 w 499"/>
                  <a:gd name="T59" fmla="*/ 67 h 98"/>
                  <a:gd name="T60" fmla="*/ 430 w 499"/>
                  <a:gd name="T61" fmla="*/ 67 h 98"/>
                  <a:gd name="T62" fmla="*/ 383 w 499"/>
                  <a:gd name="T63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99" h="98">
                    <a:moveTo>
                      <a:pt x="17" y="14"/>
                    </a:moveTo>
                    <a:lnTo>
                      <a:pt x="17" y="14"/>
                    </a:lnTo>
                    <a:cubicBezTo>
                      <a:pt x="15" y="14"/>
                      <a:pt x="14" y="16"/>
                      <a:pt x="14" y="18"/>
                    </a:cubicBezTo>
                    <a:lnTo>
                      <a:pt x="14" y="18"/>
                    </a:lnTo>
                    <a:lnTo>
                      <a:pt x="14" y="18"/>
                    </a:lnTo>
                    <a:cubicBezTo>
                      <a:pt x="14" y="20"/>
                      <a:pt x="15" y="22"/>
                      <a:pt x="17" y="22"/>
                    </a:cubicBezTo>
                    <a:lnTo>
                      <a:pt x="377" y="83"/>
                    </a:lnTo>
                    <a:lnTo>
                      <a:pt x="377" y="83"/>
                    </a:lnTo>
                    <a:cubicBezTo>
                      <a:pt x="394" y="86"/>
                      <a:pt x="410" y="77"/>
                      <a:pt x="418" y="62"/>
                    </a:cubicBezTo>
                    <a:lnTo>
                      <a:pt x="420" y="55"/>
                    </a:lnTo>
                    <a:lnTo>
                      <a:pt x="420" y="55"/>
                    </a:lnTo>
                    <a:cubicBezTo>
                      <a:pt x="427" y="43"/>
                      <a:pt x="439" y="33"/>
                      <a:pt x="453" y="32"/>
                    </a:cubicBezTo>
                    <a:lnTo>
                      <a:pt x="484" y="28"/>
                    </a:lnTo>
                    <a:lnTo>
                      <a:pt x="484" y="15"/>
                    </a:lnTo>
                    <a:lnTo>
                      <a:pt x="17" y="14"/>
                    </a:lnTo>
                    <a:close/>
                    <a:moveTo>
                      <a:pt x="383" y="97"/>
                    </a:moveTo>
                    <a:lnTo>
                      <a:pt x="383" y="97"/>
                    </a:lnTo>
                    <a:cubicBezTo>
                      <a:pt x="380" y="97"/>
                      <a:pt x="377" y="97"/>
                      <a:pt x="374" y="97"/>
                    </a:cubicBezTo>
                    <a:lnTo>
                      <a:pt x="15" y="36"/>
                    </a:lnTo>
                    <a:lnTo>
                      <a:pt x="15" y="36"/>
                    </a:lnTo>
                    <a:cubicBezTo>
                      <a:pt x="6" y="34"/>
                      <a:pt x="0" y="27"/>
                      <a:pt x="0" y="18"/>
                    </a:cubicBezTo>
                    <a:lnTo>
                      <a:pt x="0" y="18"/>
                    </a:lnTo>
                    <a:cubicBezTo>
                      <a:pt x="0" y="8"/>
                      <a:pt x="8" y="0"/>
                      <a:pt x="17" y="0"/>
                    </a:cubicBezTo>
                    <a:lnTo>
                      <a:pt x="17" y="0"/>
                    </a:lnTo>
                    <a:lnTo>
                      <a:pt x="498" y="1"/>
                    </a:lnTo>
                    <a:lnTo>
                      <a:pt x="498" y="40"/>
                    </a:lnTo>
                    <a:lnTo>
                      <a:pt x="455" y="45"/>
                    </a:lnTo>
                    <a:lnTo>
                      <a:pt x="455" y="45"/>
                    </a:lnTo>
                    <a:cubicBezTo>
                      <a:pt x="446" y="47"/>
                      <a:pt x="438" y="53"/>
                      <a:pt x="433" y="61"/>
                    </a:cubicBezTo>
                    <a:lnTo>
                      <a:pt x="430" y="67"/>
                    </a:lnTo>
                    <a:lnTo>
                      <a:pt x="430" y="67"/>
                    </a:lnTo>
                    <a:cubicBezTo>
                      <a:pt x="422" y="86"/>
                      <a:pt x="403" y="97"/>
                      <a:pt x="383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129">
                <a:extLst>
                  <a:ext uri="{FF2B5EF4-FFF2-40B4-BE49-F238E27FC236}">
                    <a16:creationId xmlns:a16="http://schemas.microsoft.com/office/drawing/2014/main" id="{7A2B83F9-F570-48DD-AFFE-01232B83D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93546" y="6121644"/>
                <a:ext cx="285750" cy="555016"/>
              </a:xfrm>
              <a:custGeom>
                <a:avLst/>
                <a:gdLst>
                  <a:gd name="T0" fmla="*/ 221 w 229"/>
                  <a:gd name="T1" fmla="*/ 443 h 446"/>
                  <a:gd name="T2" fmla="*/ 221 w 229"/>
                  <a:gd name="T3" fmla="*/ 443 h 446"/>
                  <a:gd name="T4" fmla="*/ 221 w 229"/>
                  <a:gd name="T5" fmla="*/ 443 h 446"/>
                  <a:gd name="T6" fmla="*/ 227 w 229"/>
                  <a:gd name="T7" fmla="*/ 430 h 446"/>
                  <a:gd name="T8" fmla="*/ 124 w 229"/>
                  <a:gd name="T9" fmla="*/ 80 h 446"/>
                  <a:gd name="T10" fmla="*/ 124 w 229"/>
                  <a:gd name="T11" fmla="*/ 80 h 446"/>
                  <a:gd name="T12" fmla="*/ 80 w 229"/>
                  <a:gd name="T13" fmla="*/ 47 h 446"/>
                  <a:gd name="T14" fmla="*/ 73 w 229"/>
                  <a:gd name="T15" fmla="*/ 47 h 446"/>
                  <a:gd name="T16" fmla="*/ 73 w 229"/>
                  <a:gd name="T17" fmla="*/ 47 h 446"/>
                  <a:gd name="T18" fmla="*/ 44 w 229"/>
                  <a:gd name="T19" fmla="*/ 31 h 446"/>
                  <a:gd name="T20" fmla="*/ 23 w 229"/>
                  <a:gd name="T21" fmla="*/ 0 h 446"/>
                  <a:gd name="T22" fmla="*/ 0 w 229"/>
                  <a:gd name="T23" fmla="*/ 11 h 446"/>
                  <a:gd name="T24" fmla="*/ 207 w 229"/>
                  <a:gd name="T25" fmla="*/ 437 h 446"/>
                  <a:gd name="T26" fmla="*/ 207 w 229"/>
                  <a:gd name="T27" fmla="*/ 437 h 446"/>
                  <a:gd name="T28" fmla="*/ 221 w 229"/>
                  <a:gd name="T29" fmla="*/ 443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9" h="446">
                    <a:moveTo>
                      <a:pt x="221" y="443"/>
                    </a:moveTo>
                    <a:lnTo>
                      <a:pt x="221" y="443"/>
                    </a:lnTo>
                    <a:lnTo>
                      <a:pt x="221" y="443"/>
                    </a:lnTo>
                    <a:cubicBezTo>
                      <a:pt x="226" y="440"/>
                      <a:pt x="228" y="435"/>
                      <a:pt x="227" y="430"/>
                    </a:cubicBezTo>
                    <a:lnTo>
                      <a:pt x="124" y="80"/>
                    </a:lnTo>
                    <a:lnTo>
                      <a:pt x="124" y="80"/>
                    </a:lnTo>
                    <a:cubicBezTo>
                      <a:pt x="118" y="60"/>
                      <a:pt x="101" y="46"/>
                      <a:pt x="80" y="47"/>
                    </a:cubicBezTo>
                    <a:lnTo>
                      <a:pt x="73" y="47"/>
                    </a:lnTo>
                    <a:lnTo>
                      <a:pt x="73" y="47"/>
                    </a:lnTo>
                    <a:cubicBezTo>
                      <a:pt x="61" y="47"/>
                      <a:pt x="50" y="41"/>
                      <a:pt x="44" y="31"/>
                    </a:cubicBezTo>
                    <a:lnTo>
                      <a:pt x="23" y="0"/>
                    </a:lnTo>
                    <a:lnTo>
                      <a:pt x="0" y="11"/>
                    </a:lnTo>
                    <a:lnTo>
                      <a:pt x="207" y="437"/>
                    </a:lnTo>
                    <a:lnTo>
                      <a:pt x="207" y="437"/>
                    </a:lnTo>
                    <a:cubicBezTo>
                      <a:pt x="210" y="443"/>
                      <a:pt x="216" y="445"/>
                      <a:pt x="221" y="4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D2A91615-DA52-49E7-B6A6-3BEB64EB66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82555" y="6105160"/>
                <a:ext cx="307731" cy="576993"/>
              </a:xfrm>
              <a:custGeom>
                <a:avLst/>
                <a:gdLst>
                  <a:gd name="T0" fmla="*/ 18 w 246"/>
                  <a:gd name="T1" fmla="*/ 23 h 461"/>
                  <a:gd name="T2" fmla="*/ 222 w 246"/>
                  <a:gd name="T3" fmla="*/ 443 h 461"/>
                  <a:gd name="T4" fmla="*/ 222 w 246"/>
                  <a:gd name="T5" fmla="*/ 443 h 461"/>
                  <a:gd name="T6" fmla="*/ 224 w 246"/>
                  <a:gd name="T7" fmla="*/ 445 h 461"/>
                  <a:gd name="T8" fmla="*/ 224 w 246"/>
                  <a:gd name="T9" fmla="*/ 445 h 461"/>
                  <a:gd name="T10" fmla="*/ 227 w 246"/>
                  <a:gd name="T11" fmla="*/ 445 h 461"/>
                  <a:gd name="T12" fmla="*/ 227 w 246"/>
                  <a:gd name="T13" fmla="*/ 445 h 461"/>
                  <a:gd name="T14" fmla="*/ 227 w 246"/>
                  <a:gd name="T15" fmla="*/ 445 h 461"/>
                  <a:gd name="T16" fmla="*/ 229 w 246"/>
                  <a:gd name="T17" fmla="*/ 441 h 461"/>
                  <a:gd name="T18" fmla="*/ 127 w 246"/>
                  <a:gd name="T19" fmla="*/ 90 h 461"/>
                  <a:gd name="T20" fmla="*/ 127 w 246"/>
                  <a:gd name="T21" fmla="*/ 90 h 461"/>
                  <a:gd name="T22" fmla="*/ 90 w 246"/>
                  <a:gd name="T23" fmla="*/ 63 h 461"/>
                  <a:gd name="T24" fmla="*/ 89 w 246"/>
                  <a:gd name="T25" fmla="*/ 63 h 461"/>
                  <a:gd name="T26" fmla="*/ 82 w 246"/>
                  <a:gd name="T27" fmla="*/ 63 h 461"/>
                  <a:gd name="T28" fmla="*/ 81 w 246"/>
                  <a:gd name="T29" fmla="*/ 63 h 461"/>
                  <a:gd name="T30" fmla="*/ 81 w 246"/>
                  <a:gd name="T31" fmla="*/ 63 h 461"/>
                  <a:gd name="T32" fmla="*/ 47 w 246"/>
                  <a:gd name="T33" fmla="*/ 44 h 461"/>
                  <a:gd name="T34" fmla="*/ 30 w 246"/>
                  <a:gd name="T35" fmla="*/ 17 h 461"/>
                  <a:gd name="T36" fmla="*/ 18 w 246"/>
                  <a:gd name="T37" fmla="*/ 23 h 461"/>
                  <a:gd name="T38" fmla="*/ 225 w 246"/>
                  <a:gd name="T39" fmla="*/ 460 h 461"/>
                  <a:gd name="T40" fmla="*/ 225 w 246"/>
                  <a:gd name="T41" fmla="*/ 460 h 461"/>
                  <a:gd name="T42" fmla="*/ 220 w 246"/>
                  <a:gd name="T43" fmla="*/ 458 h 461"/>
                  <a:gd name="T44" fmla="*/ 220 w 246"/>
                  <a:gd name="T45" fmla="*/ 458 h 461"/>
                  <a:gd name="T46" fmla="*/ 209 w 246"/>
                  <a:gd name="T47" fmla="*/ 449 h 461"/>
                  <a:gd name="T48" fmla="*/ 0 w 246"/>
                  <a:gd name="T49" fmla="*/ 17 h 461"/>
                  <a:gd name="T50" fmla="*/ 34 w 246"/>
                  <a:gd name="T51" fmla="*/ 0 h 461"/>
                  <a:gd name="T52" fmla="*/ 59 w 246"/>
                  <a:gd name="T53" fmla="*/ 37 h 461"/>
                  <a:gd name="T54" fmla="*/ 59 w 246"/>
                  <a:gd name="T55" fmla="*/ 37 h 461"/>
                  <a:gd name="T56" fmla="*/ 82 w 246"/>
                  <a:gd name="T57" fmla="*/ 49 h 461"/>
                  <a:gd name="T58" fmla="*/ 89 w 246"/>
                  <a:gd name="T59" fmla="*/ 49 h 461"/>
                  <a:gd name="T60" fmla="*/ 89 w 246"/>
                  <a:gd name="T61" fmla="*/ 49 h 461"/>
                  <a:gd name="T62" fmla="*/ 140 w 246"/>
                  <a:gd name="T63" fmla="*/ 87 h 461"/>
                  <a:gd name="T64" fmla="*/ 242 w 246"/>
                  <a:gd name="T65" fmla="*/ 437 h 461"/>
                  <a:gd name="T66" fmla="*/ 242 w 246"/>
                  <a:gd name="T67" fmla="*/ 437 h 461"/>
                  <a:gd name="T68" fmla="*/ 233 w 246"/>
                  <a:gd name="T69" fmla="*/ 458 h 461"/>
                  <a:gd name="T70" fmla="*/ 233 w 246"/>
                  <a:gd name="T71" fmla="*/ 458 h 461"/>
                  <a:gd name="T72" fmla="*/ 225 w 246"/>
                  <a:gd name="T73" fmla="*/ 46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6" h="461">
                    <a:moveTo>
                      <a:pt x="18" y="23"/>
                    </a:moveTo>
                    <a:lnTo>
                      <a:pt x="222" y="443"/>
                    </a:lnTo>
                    <a:lnTo>
                      <a:pt x="222" y="443"/>
                    </a:lnTo>
                    <a:cubicBezTo>
                      <a:pt x="223" y="445"/>
                      <a:pt x="223" y="445"/>
                      <a:pt x="224" y="445"/>
                    </a:cubicBezTo>
                    <a:lnTo>
                      <a:pt x="224" y="445"/>
                    </a:lnTo>
                    <a:cubicBezTo>
                      <a:pt x="225" y="446"/>
                      <a:pt x="226" y="446"/>
                      <a:pt x="227" y="445"/>
                    </a:cubicBezTo>
                    <a:lnTo>
                      <a:pt x="227" y="445"/>
                    </a:lnTo>
                    <a:lnTo>
                      <a:pt x="227" y="445"/>
                    </a:lnTo>
                    <a:cubicBezTo>
                      <a:pt x="228" y="445"/>
                      <a:pt x="230" y="442"/>
                      <a:pt x="229" y="441"/>
                    </a:cubicBezTo>
                    <a:lnTo>
                      <a:pt x="127" y="90"/>
                    </a:lnTo>
                    <a:lnTo>
                      <a:pt x="127" y="90"/>
                    </a:lnTo>
                    <a:cubicBezTo>
                      <a:pt x="122" y="74"/>
                      <a:pt x="106" y="63"/>
                      <a:pt x="90" y="63"/>
                    </a:cubicBezTo>
                    <a:lnTo>
                      <a:pt x="89" y="63"/>
                    </a:lnTo>
                    <a:lnTo>
                      <a:pt x="82" y="63"/>
                    </a:lnTo>
                    <a:lnTo>
                      <a:pt x="81" y="63"/>
                    </a:lnTo>
                    <a:lnTo>
                      <a:pt x="81" y="63"/>
                    </a:lnTo>
                    <a:cubicBezTo>
                      <a:pt x="67" y="63"/>
                      <a:pt x="54" y="56"/>
                      <a:pt x="47" y="44"/>
                    </a:cubicBezTo>
                    <a:lnTo>
                      <a:pt x="30" y="17"/>
                    </a:lnTo>
                    <a:lnTo>
                      <a:pt x="18" y="23"/>
                    </a:lnTo>
                    <a:close/>
                    <a:moveTo>
                      <a:pt x="225" y="460"/>
                    </a:moveTo>
                    <a:lnTo>
                      <a:pt x="225" y="460"/>
                    </a:lnTo>
                    <a:cubicBezTo>
                      <a:pt x="223" y="460"/>
                      <a:pt x="221" y="459"/>
                      <a:pt x="220" y="458"/>
                    </a:cubicBezTo>
                    <a:lnTo>
                      <a:pt x="220" y="458"/>
                    </a:lnTo>
                    <a:cubicBezTo>
                      <a:pt x="215" y="457"/>
                      <a:pt x="212" y="453"/>
                      <a:pt x="209" y="449"/>
                    </a:cubicBezTo>
                    <a:lnTo>
                      <a:pt x="0" y="17"/>
                    </a:lnTo>
                    <a:lnTo>
                      <a:pt x="34" y="0"/>
                    </a:lnTo>
                    <a:lnTo>
                      <a:pt x="59" y="37"/>
                    </a:lnTo>
                    <a:lnTo>
                      <a:pt x="59" y="37"/>
                    </a:lnTo>
                    <a:cubicBezTo>
                      <a:pt x="64" y="44"/>
                      <a:pt x="73" y="49"/>
                      <a:pt x="82" y="49"/>
                    </a:cubicBezTo>
                    <a:lnTo>
                      <a:pt x="89" y="49"/>
                    </a:lnTo>
                    <a:lnTo>
                      <a:pt x="89" y="49"/>
                    </a:lnTo>
                    <a:cubicBezTo>
                      <a:pt x="113" y="49"/>
                      <a:pt x="133" y="64"/>
                      <a:pt x="140" y="87"/>
                    </a:cubicBezTo>
                    <a:lnTo>
                      <a:pt x="242" y="437"/>
                    </a:lnTo>
                    <a:lnTo>
                      <a:pt x="242" y="437"/>
                    </a:lnTo>
                    <a:cubicBezTo>
                      <a:pt x="245" y="445"/>
                      <a:pt x="241" y="454"/>
                      <a:pt x="233" y="458"/>
                    </a:cubicBezTo>
                    <a:lnTo>
                      <a:pt x="233" y="458"/>
                    </a:lnTo>
                    <a:cubicBezTo>
                      <a:pt x="231" y="459"/>
                      <a:pt x="228" y="460"/>
                      <a:pt x="225" y="4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31">
                <a:extLst>
                  <a:ext uri="{FF2B5EF4-FFF2-40B4-BE49-F238E27FC236}">
                    <a16:creationId xmlns:a16="http://schemas.microsoft.com/office/drawing/2014/main" id="{0097FF51-173A-4A30-9FB6-099078523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9584" y="6055702"/>
                <a:ext cx="104410" cy="104410"/>
              </a:xfrm>
              <a:custGeom>
                <a:avLst/>
                <a:gdLst>
                  <a:gd name="T0" fmla="*/ 74 w 85"/>
                  <a:gd name="T1" fmla="*/ 61 h 84"/>
                  <a:gd name="T2" fmla="*/ 74 w 85"/>
                  <a:gd name="T3" fmla="*/ 61 h 84"/>
                  <a:gd name="T4" fmla="*/ 23 w 85"/>
                  <a:gd name="T5" fmla="*/ 73 h 84"/>
                  <a:gd name="T6" fmla="*/ 23 w 85"/>
                  <a:gd name="T7" fmla="*/ 73 h 84"/>
                  <a:gd name="T8" fmla="*/ 11 w 85"/>
                  <a:gd name="T9" fmla="*/ 23 h 84"/>
                  <a:gd name="T10" fmla="*/ 11 w 85"/>
                  <a:gd name="T11" fmla="*/ 23 h 84"/>
                  <a:gd name="T12" fmla="*/ 61 w 85"/>
                  <a:gd name="T13" fmla="*/ 10 h 84"/>
                  <a:gd name="T14" fmla="*/ 61 w 85"/>
                  <a:gd name="T15" fmla="*/ 10 h 84"/>
                  <a:gd name="T16" fmla="*/ 74 w 85"/>
                  <a:gd name="T17" fmla="*/ 61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84">
                    <a:moveTo>
                      <a:pt x="74" y="61"/>
                    </a:moveTo>
                    <a:lnTo>
                      <a:pt x="74" y="61"/>
                    </a:lnTo>
                    <a:cubicBezTo>
                      <a:pt x="63" y="78"/>
                      <a:pt x="40" y="83"/>
                      <a:pt x="23" y="73"/>
                    </a:cubicBezTo>
                    <a:lnTo>
                      <a:pt x="23" y="73"/>
                    </a:lnTo>
                    <a:cubicBezTo>
                      <a:pt x="6" y="63"/>
                      <a:pt x="0" y="40"/>
                      <a:pt x="11" y="23"/>
                    </a:cubicBezTo>
                    <a:lnTo>
                      <a:pt x="11" y="23"/>
                    </a:lnTo>
                    <a:cubicBezTo>
                      <a:pt x="21" y="5"/>
                      <a:pt x="44" y="0"/>
                      <a:pt x="61" y="10"/>
                    </a:cubicBezTo>
                    <a:lnTo>
                      <a:pt x="61" y="10"/>
                    </a:lnTo>
                    <a:cubicBezTo>
                      <a:pt x="79" y="20"/>
                      <a:pt x="84" y="43"/>
                      <a:pt x="74" y="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3A2D83D2-D5C7-4D59-96ED-EE81E7667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38594" y="6044712"/>
                <a:ext cx="120894" cy="115401"/>
              </a:xfrm>
              <a:custGeom>
                <a:avLst/>
                <a:gdLst>
                  <a:gd name="T0" fmla="*/ 50 w 97"/>
                  <a:gd name="T1" fmla="*/ 20 h 94"/>
                  <a:gd name="T2" fmla="*/ 50 w 97"/>
                  <a:gd name="T3" fmla="*/ 20 h 94"/>
                  <a:gd name="T4" fmla="*/ 25 w 97"/>
                  <a:gd name="T5" fmla="*/ 34 h 94"/>
                  <a:gd name="T6" fmla="*/ 25 w 97"/>
                  <a:gd name="T7" fmla="*/ 34 h 94"/>
                  <a:gd name="T8" fmla="*/ 35 w 97"/>
                  <a:gd name="T9" fmla="*/ 76 h 94"/>
                  <a:gd name="T10" fmla="*/ 35 w 97"/>
                  <a:gd name="T11" fmla="*/ 76 h 94"/>
                  <a:gd name="T12" fmla="*/ 76 w 97"/>
                  <a:gd name="T13" fmla="*/ 65 h 94"/>
                  <a:gd name="T14" fmla="*/ 76 w 97"/>
                  <a:gd name="T15" fmla="*/ 65 h 94"/>
                  <a:gd name="T16" fmla="*/ 79 w 97"/>
                  <a:gd name="T17" fmla="*/ 42 h 94"/>
                  <a:gd name="T18" fmla="*/ 79 w 97"/>
                  <a:gd name="T19" fmla="*/ 42 h 94"/>
                  <a:gd name="T20" fmla="*/ 66 w 97"/>
                  <a:gd name="T21" fmla="*/ 24 h 94"/>
                  <a:gd name="T22" fmla="*/ 66 w 97"/>
                  <a:gd name="T23" fmla="*/ 24 h 94"/>
                  <a:gd name="T24" fmla="*/ 50 w 97"/>
                  <a:gd name="T25" fmla="*/ 20 h 94"/>
                  <a:gd name="T26" fmla="*/ 50 w 97"/>
                  <a:gd name="T27" fmla="*/ 93 h 94"/>
                  <a:gd name="T28" fmla="*/ 50 w 97"/>
                  <a:gd name="T29" fmla="*/ 93 h 94"/>
                  <a:gd name="T30" fmla="*/ 28 w 97"/>
                  <a:gd name="T31" fmla="*/ 87 h 94"/>
                  <a:gd name="T32" fmla="*/ 28 w 97"/>
                  <a:gd name="T33" fmla="*/ 87 h 94"/>
                  <a:gd name="T34" fmla="*/ 13 w 97"/>
                  <a:gd name="T35" fmla="*/ 27 h 94"/>
                  <a:gd name="T36" fmla="*/ 13 w 97"/>
                  <a:gd name="T37" fmla="*/ 27 h 94"/>
                  <a:gd name="T38" fmla="*/ 72 w 97"/>
                  <a:gd name="T39" fmla="*/ 12 h 94"/>
                  <a:gd name="T40" fmla="*/ 72 w 97"/>
                  <a:gd name="T41" fmla="*/ 12 h 94"/>
                  <a:gd name="T42" fmla="*/ 93 w 97"/>
                  <a:gd name="T43" fmla="*/ 39 h 94"/>
                  <a:gd name="T44" fmla="*/ 93 w 97"/>
                  <a:gd name="T45" fmla="*/ 39 h 94"/>
                  <a:gd name="T46" fmla="*/ 88 w 97"/>
                  <a:gd name="T47" fmla="*/ 72 h 94"/>
                  <a:gd name="T48" fmla="*/ 88 w 97"/>
                  <a:gd name="T49" fmla="*/ 72 h 94"/>
                  <a:gd name="T50" fmla="*/ 50 w 97"/>
                  <a:gd name="T51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97" h="94">
                    <a:moveTo>
                      <a:pt x="50" y="20"/>
                    </a:moveTo>
                    <a:lnTo>
                      <a:pt x="50" y="20"/>
                    </a:lnTo>
                    <a:cubicBezTo>
                      <a:pt x="40" y="20"/>
                      <a:pt x="30" y="25"/>
                      <a:pt x="25" y="34"/>
                    </a:cubicBezTo>
                    <a:lnTo>
                      <a:pt x="25" y="34"/>
                    </a:lnTo>
                    <a:cubicBezTo>
                      <a:pt x="16" y="49"/>
                      <a:pt x="20" y="67"/>
                      <a:pt x="35" y="76"/>
                    </a:cubicBezTo>
                    <a:lnTo>
                      <a:pt x="35" y="76"/>
                    </a:lnTo>
                    <a:cubicBezTo>
                      <a:pt x="49" y="83"/>
                      <a:pt x="67" y="79"/>
                      <a:pt x="76" y="65"/>
                    </a:cubicBezTo>
                    <a:lnTo>
                      <a:pt x="76" y="65"/>
                    </a:lnTo>
                    <a:cubicBezTo>
                      <a:pt x="80" y="58"/>
                      <a:pt x="81" y="50"/>
                      <a:pt x="79" y="42"/>
                    </a:cubicBezTo>
                    <a:lnTo>
                      <a:pt x="79" y="42"/>
                    </a:lnTo>
                    <a:cubicBezTo>
                      <a:pt x="77" y="35"/>
                      <a:pt x="72" y="28"/>
                      <a:pt x="66" y="24"/>
                    </a:cubicBezTo>
                    <a:lnTo>
                      <a:pt x="66" y="24"/>
                    </a:lnTo>
                    <a:cubicBezTo>
                      <a:pt x="61" y="21"/>
                      <a:pt x="55" y="20"/>
                      <a:pt x="50" y="20"/>
                    </a:cubicBezTo>
                    <a:close/>
                    <a:moveTo>
                      <a:pt x="50" y="93"/>
                    </a:moveTo>
                    <a:lnTo>
                      <a:pt x="50" y="93"/>
                    </a:lnTo>
                    <a:cubicBezTo>
                      <a:pt x="42" y="93"/>
                      <a:pt x="35" y="91"/>
                      <a:pt x="28" y="87"/>
                    </a:cubicBezTo>
                    <a:lnTo>
                      <a:pt x="28" y="87"/>
                    </a:lnTo>
                    <a:cubicBezTo>
                      <a:pt x="7" y="75"/>
                      <a:pt x="0" y="48"/>
                      <a:pt x="13" y="27"/>
                    </a:cubicBezTo>
                    <a:lnTo>
                      <a:pt x="13" y="27"/>
                    </a:lnTo>
                    <a:cubicBezTo>
                      <a:pt x="25" y="7"/>
                      <a:pt x="52" y="0"/>
                      <a:pt x="72" y="12"/>
                    </a:cubicBezTo>
                    <a:lnTo>
                      <a:pt x="72" y="12"/>
                    </a:lnTo>
                    <a:cubicBezTo>
                      <a:pt x="83" y="18"/>
                      <a:pt x="89" y="27"/>
                      <a:pt x="93" y="39"/>
                    </a:cubicBezTo>
                    <a:lnTo>
                      <a:pt x="93" y="39"/>
                    </a:lnTo>
                    <a:cubicBezTo>
                      <a:pt x="96" y="50"/>
                      <a:pt x="94" y="62"/>
                      <a:pt x="88" y="72"/>
                    </a:cubicBezTo>
                    <a:lnTo>
                      <a:pt x="88" y="72"/>
                    </a:lnTo>
                    <a:cubicBezTo>
                      <a:pt x="80" y="86"/>
                      <a:pt x="65" y="93"/>
                      <a:pt x="50" y="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15" name="Grupo 414">
              <a:extLst>
                <a:ext uri="{FF2B5EF4-FFF2-40B4-BE49-F238E27FC236}">
                  <a16:creationId xmlns:a16="http://schemas.microsoft.com/office/drawing/2014/main" id="{E531327C-E7CB-4098-B6E5-D847C766E53B}"/>
                </a:ext>
              </a:extLst>
            </p:cNvPr>
            <p:cNvGrpSpPr/>
            <p:nvPr/>
          </p:nvGrpSpPr>
          <p:grpSpPr>
            <a:xfrm>
              <a:off x="12293235" y="6429375"/>
              <a:ext cx="1082551" cy="2736606"/>
              <a:chOff x="12293235" y="6429375"/>
              <a:chExt cx="1082551" cy="2736606"/>
            </a:xfrm>
          </p:grpSpPr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5C60D26B-C744-433D-AF0A-4860B0B359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65821" y="6863497"/>
                <a:ext cx="16484" cy="2302484"/>
              </a:xfrm>
              <a:custGeom>
                <a:avLst/>
                <a:gdLst>
                  <a:gd name="T0" fmla="*/ 7 w 15"/>
                  <a:gd name="T1" fmla="*/ 1846 h 1847"/>
                  <a:gd name="T2" fmla="*/ 7 w 15"/>
                  <a:gd name="T3" fmla="*/ 1846 h 1847"/>
                  <a:gd name="T4" fmla="*/ 0 w 15"/>
                  <a:gd name="T5" fmla="*/ 1839 h 1847"/>
                  <a:gd name="T6" fmla="*/ 0 w 15"/>
                  <a:gd name="T7" fmla="*/ 7 h 1847"/>
                  <a:gd name="T8" fmla="*/ 0 w 15"/>
                  <a:gd name="T9" fmla="*/ 7 h 1847"/>
                  <a:gd name="T10" fmla="*/ 7 w 15"/>
                  <a:gd name="T11" fmla="*/ 0 h 1847"/>
                  <a:gd name="T12" fmla="*/ 7 w 15"/>
                  <a:gd name="T13" fmla="*/ 0 h 1847"/>
                  <a:gd name="T14" fmla="*/ 14 w 15"/>
                  <a:gd name="T15" fmla="*/ 7 h 1847"/>
                  <a:gd name="T16" fmla="*/ 14 w 15"/>
                  <a:gd name="T17" fmla="*/ 1839 h 1847"/>
                  <a:gd name="T18" fmla="*/ 14 w 15"/>
                  <a:gd name="T19" fmla="*/ 1839 h 1847"/>
                  <a:gd name="T20" fmla="*/ 7 w 15"/>
                  <a:gd name="T21" fmla="*/ 1846 h 1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847">
                    <a:moveTo>
                      <a:pt x="7" y="1846"/>
                    </a:moveTo>
                    <a:lnTo>
                      <a:pt x="7" y="1846"/>
                    </a:lnTo>
                    <a:cubicBezTo>
                      <a:pt x="3" y="1846"/>
                      <a:pt x="0" y="1843"/>
                      <a:pt x="0" y="1839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1" y="0"/>
                      <a:pt x="14" y="4"/>
                      <a:pt x="14" y="7"/>
                    </a:cubicBezTo>
                    <a:lnTo>
                      <a:pt x="14" y="1839"/>
                    </a:lnTo>
                    <a:lnTo>
                      <a:pt x="14" y="1839"/>
                    </a:lnTo>
                    <a:cubicBezTo>
                      <a:pt x="14" y="1843"/>
                      <a:pt x="11" y="1846"/>
                      <a:pt x="7" y="18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D82A434C-06CC-4C9D-B6D5-A2C2766B51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2305" y="6676660"/>
                <a:ext cx="587987" cy="203320"/>
              </a:xfrm>
              <a:custGeom>
                <a:avLst/>
                <a:gdLst>
                  <a:gd name="T0" fmla="*/ 468 w 470"/>
                  <a:gd name="T1" fmla="*/ 8 h 162"/>
                  <a:gd name="T2" fmla="*/ 468 w 470"/>
                  <a:gd name="T3" fmla="*/ 8 h 162"/>
                  <a:gd name="T4" fmla="*/ 456 w 470"/>
                  <a:gd name="T5" fmla="*/ 0 h 162"/>
                  <a:gd name="T6" fmla="*/ 95 w 470"/>
                  <a:gd name="T7" fmla="*/ 49 h 162"/>
                  <a:gd name="T8" fmla="*/ 95 w 470"/>
                  <a:gd name="T9" fmla="*/ 49 h 162"/>
                  <a:gd name="T10" fmla="*/ 55 w 470"/>
                  <a:gd name="T11" fmla="*/ 88 h 162"/>
                  <a:gd name="T12" fmla="*/ 55 w 470"/>
                  <a:gd name="T13" fmla="*/ 95 h 162"/>
                  <a:gd name="T14" fmla="*/ 55 w 470"/>
                  <a:gd name="T15" fmla="*/ 95 h 162"/>
                  <a:gd name="T16" fmla="*/ 34 w 470"/>
                  <a:gd name="T17" fmla="*/ 122 h 162"/>
                  <a:gd name="T18" fmla="*/ 0 w 470"/>
                  <a:gd name="T19" fmla="*/ 137 h 162"/>
                  <a:gd name="T20" fmla="*/ 8 w 470"/>
                  <a:gd name="T21" fmla="*/ 161 h 162"/>
                  <a:gd name="T22" fmla="*/ 461 w 470"/>
                  <a:gd name="T23" fmla="*/ 21 h 162"/>
                  <a:gd name="T24" fmla="*/ 461 w 470"/>
                  <a:gd name="T25" fmla="*/ 21 h 162"/>
                  <a:gd name="T26" fmla="*/ 468 w 470"/>
                  <a:gd name="T27" fmla="*/ 8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0" h="162">
                    <a:moveTo>
                      <a:pt x="468" y="8"/>
                    </a:moveTo>
                    <a:lnTo>
                      <a:pt x="468" y="8"/>
                    </a:lnTo>
                    <a:cubicBezTo>
                      <a:pt x="466" y="3"/>
                      <a:pt x="462" y="0"/>
                      <a:pt x="456" y="0"/>
                    </a:cubicBezTo>
                    <a:lnTo>
                      <a:pt x="95" y="49"/>
                    </a:lnTo>
                    <a:lnTo>
                      <a:pt x="95" y="49"/>
                    </a:lnTo>
                    <a:cubicBezTo>
                      <a:pt x="74" y="52"/>
                      <a:pt x="58" y="68"/>
                      <a:pt x="55" y="88"/>
                    </a:cubicBezTo>
                    <a:lnTo>
                      <a:pt x="55" y="95"/>
                    </a:lnTo>
                    <a:lnTo>
                      <a:pt x="55" y="95"/>
                    </a:lnTo>
                    <a:cubicBezTo>
                      <a:pt x="53" y="107"/>
                      <a:pt x="46" y="117"/>
                      <a:pt x="34" y="122"/>
                    </a:cubicBezTo>
                    <a:lnTo>
                      <a:pt x="0" y="137"/>
                    </a:lnTo>
                    <a:lnTo>
                      <a:pt x="8" y="161"/>
                    </a:lnTo>
                    <a:lnTo>
                      <a:pt x="461" y="21"/>
                    </a:lnTo>
                    <a:lnTo>
                      <a:pt x="461" y="21"/>
                    </a:lnTo>
                    <a:cubicBezTo>
                      <a:pt x="466" y="19"/>
                      <a:pt x="469" y="13"/>
                      <a:pt x="468" y="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135">
                <a:extLst>
                  <a:ext uri="{FF2B5EF4-FFF2-40B4-BE49-F238E27FC236}">
                    <a16:creationId xmlns:a16="http://schemas.microsoft.com/office/drawing/2014/main" id="{69590C37-F2A5-42C0-B2C5-C983BB1E2A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71315" y="6665670"/>
                <a:ext cx="604471" cy="225301"/>
              </a:xfrm>
              <a:custGeom>
                <a:avLst/>
                <a:gdLst>
                  <a:gd name="T0" fmla="*/ 17 w 486"/>
                  <a:gd name="T1" fmla="*/ 150 h 179"/>
                  <a:gd name="T2" fmla="*/ 21 w 486"/>
                  <a:gd name="T3" fmla="*/ 160 h 179"/>
                  <a:gd name="T4" fmla="*/ 466 w 486"/>
                  <a:gd name="T5" fmla="*/ 22 h 179"/>
                  <a:gd name="T6" fmla="*/ 466 w 486"/>
                  <a:gd name="T7" fmla="*/ 22 h 179"/>
                  <a:gd name="T8" fmla="*/ 469 w 486"/>
                  <a:gd name="T9" fmla="*/ 21 h 179"/>
                  <a:gd name="T10" fmla="*/ 469 w 486"/>
                  <a:gd name="T11" fmla="*/ 21 h 179"/>
                  <a:gd name="T12" fmla="*/ 469 w 486"/>
                  <a:gd name="T13" fmla="*/ 18 h 179"/>
                  <a:gd name="T14" fmla="*/ 469 w 486"/>
                  <a:gd name="T15" fmla="*/ 18 h 179"/>
                  <a:gd name="T16" fmla="*/ 465 w 486"/>
                  <a:gd name="T17" fmla="*/ 15 h 179"/>
                  <a:gd name="T18" fmla="*/ 103 w 486"/>
                  <a:gd name="T19" fmla="*/ 64 h 179"/>
                  <a:gd name="T20" fmla="*/ 103 w 486"/>
                  <a:gd name="T21" fmla="*/ 64 h 179"/>
                  <a:gd name="T22" fmla="*/ 71 w 486"/>
                  <a:gd name="T23" fmla="*/ 97 h 179"/>
                  <a:gd name="T24" fmla="*/ 70 w 486"/>
                  <a:gd name="T25" fmla="*/ 104 h 179"/>
                  <a:gd name="T26" fmla="*/ 70 w 486"/>
                  <a:gd name="T27" fmla="*/ 104 h 179"/>
                  <a:gd name="T28" fmla="*/ 46 w 486"/>
                  <a:gd name="T29" fmla="*/ 136 h 179"/>
                  <a:gd name="T30" fmla="*/ 17 w 486"/>
                  <a:gd name="T31" fmla="*/ 150 h 179"/>
                  <a:gd name="T32" fmla="*/ 12 w 486"/>
                  <a:gd name="T33" fmla="*/ 178 h 179"/>
                  <a:gd name="T34" fmla="*/ 0 w 486"/>
                  <a:gd name="T35" fmla="*/ 142 h 179"/>
                  <a:gd name="T36" fmla="*/ 40 w 486"/>
                  <a:gd name="T37" fmla="*/ 123 h 179"/>
                  <a:gd name="T38" fmla="*/ 40 w 486"/>
                  <a:gd name="T39" fmla="*/ 123 h 179"/>
                  <a:gd name="T40" fmla="*/ 55 w 486"/>
                  <a:gd name="T41" fmla="*/ 102 h 179"/>
                  <a:gd name="T42" fmla="*/ 57 w 486"/>
                  <a:gd name="T43" fmla="*/ 95 h 179"/>
                  <a:gd name="T44" fmla="*/ 57 w 486"/>
                  <a:gd name="T45" fmla="*/ 95 h 179"/>
                  <a:gd name="T46" fmla="*/ 101 w 486"/>
                  <a:gd name="T47" fmla="*/ 51 h 179"/>
                  <a:gd name="T48" fmla="*/ 463 w 486"/>
                  <a:gd name="T49" fmla="*/ 2 h 179"/>
                  <a:gd name="T50" fmla="*/ 463 w 486"/>
                  <a:gd name="T51" fmla="*/ 2 h 179"/>
                  <a:gd name="T52" fmla="*/ 482 w 486"/>
                  <a:gd name="T53" fmla="*/ 13 h 179"/>
                  <a:gd name="T54" fmla="*/ 482 w 486"/>
                  <a:gd name="T55" fmla="*/ 13 h 179"/>
                  <a:gd name="T56" fmla="*/ 482 w 486"/>
                  <a:gd name="T57" fmla="*/ 13 h 179"/>
                  <a:gd name="T58" fmla="*/ 471 w 486"/>
                  <a:gd name="T59" fmla="*/ 36 h 179"/>
                  <a:gd name="T60" fmla="*/ 12 w 486"/>
                  <a:gd name="T61" fmla="*/ 178 h 1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486" h="179">
                    <a:moveTo>
                      <a:pt x="17" y="150"/>
                    </a:moveTo>
                    <a:lnTo>
                      <a:pt x="21" y="160"/>
                    </a:lnTo>
                    <a:lnTo>
                      <a:pt x="466" y="22"/>
                    </a:lnTo>
                    <a:lnTo>
                      <a:pt x="466" y="22"/>
                    </a:lnTo>
                    <a:cubicBezTo>
                      <a:pt x="468" y="22"/>
                      <a:pt x="468" y="21"/>
                      <a:pt x="469" y="21"/>
                    </a:cubicBezTo>
                    <a:lnTo>
                      <a:pt x="469" y="21"/>
                    </a:lnTo>
                    <a:cubicBezTo>
                      <a:pt x="470" y="19"/>
                      <a:pt x="470" y="19"/>
                      <a:pt x="469" y="18"/>
                    </a:cubicBezTo>
                    <a:lnTo>
                      <a:pt x="469" y="18"/>
                    </a:lnTo>
                    <a:cubicBezTo>
                      <a:pt x="468" y="16"/>
                      <a:pt x="467" y="15"/>
                      <a:pt x="465" y="15"/>
                    </a:cubicBezTo>
                    <a:lnTo>
                      <a:pt x="103" y="64"/>
                    </a:lnTo>
                    <a:lnTo>
                      <a:pt x="103" y="64"/>
                    </a:lnTo>
                    <a:cubicBezTo>
                      <a:pt x="87" y="67"/>
                      <a:pt x="73" y="80"/>
                      <a:pt x="71" y="97"/>
                    </a:cubicBezTo>
                    <a:lnTo>
                      <a:pt x="70" y="104"/>
                    </a:lnTo>
                    <a:lnTo>
                      <a:pt x="70" y="104"/>
                    </a:lnTo>
                    <a:cubicBezTo>
                      <a:pt x="68" y="119"/>
                      <a:pt x="59" y="130"/>
                      <a:pt x="46" y="136"/>
                    </a:cubicBezTo>
                    <a:lnTo>
                      <a:pt x="17" y="150"/>
                    </a:lnTo>
                    <a:close/>
                    <a:moveTo>
                      <a:pt x="12" y="178"/>
                    </a:moveTo>
                    <a:lnTo>
                      <a:pt x="0" y="142"/>
                    </a:lnTo>
                    <a:lnTo>
                      <a:pt x="40" y="123"/>
                    </a:lnTo>
                    <a:lnTo>
                      <a:pt x="40" y="123"/>
                    </a:lnTo>
                    <a:cubicBezTo>
                      <a:pt x="48" y="119"/>
                      <a:pt x="54" y="112"/>
                      <a:pt x="55" y="102"/>
                    </a:cubicBezTo>
                    <a:lnTo>
                      <a:pt x="57" y="95"/>
                    </a:lnTo>
                    <a:lnTo>
                      <a:pt x="57" y="95"/>
                    </a:lnTo>
                    <a:cubicBezTo>
                      <a:pt x="60" y="72"/>
                      <a:pt x="78" y="54"/>
                      <a:pt x="101" y="51"/>
                    </a:cubicBezTo>
                    <a:lnTo>
                      <a:pt x="463" y="2"/>
                    </a:lnTo>
                    <a:lnTo>
                      <a:pt x="463" y="2"/>
                    </a:lnTo>
                    <a:cubicBezTo>
                      <a:pt x="472" y="0"/>
                      <a:pt x="480" y="5"/>
                      <a:pt x="482" y="13"/>
                    </a:cubicBezTo>
                    <a:lnTo>
                      <a:pt x="482" y="13"/>
                    </a:lnTo>
                    <a:lnTo>
                      <a:pt x="482" y="13"/>
                    </a:lnTo>
                    <a:cubicBezTo>
                      <a:pt x="485" y="23"/>
                      <a:pt x="480" y="33"/>
                      <a:pt x="471" y="36"/>
                    </a:cubicBezTo>
                    <a:lnTo>
                      <a:pt x="12" y="17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18EA70D4-F4A8-425F-A1FD-FF8B27EA7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04225" y="6440365"/>
                <a:ext cx="467090" cy="423132"/>
              </a:xfrm>
              <a:custGeom>
                <a:avLst/>
                <a:gdLst>
                  <a:gd name="T0" fmla="*/ 4 w 373"/>
                  <a:gd name="T1" fmla="*/ 4 h 339"/>
                  <a:gd name="T2" fmla="*/ 4 w 373"/>
                  <a:gd name="T3" fmla="*/ 4 h 339"/>
                  <a:gd name="T4" fmla="*/ 4 w 373"/>
                  <a:gd name="T5" fmla="*/ 4 h 339"/>
                  <a:gd name="T6" fmla="*/ 3 w 373"/>
                  <a:gd name="T7" fmla="*/ 18 h 339"/>
                  <a:gd name="T8" fmla="*/ 230 w 373"/>
                  <a:gd name="T9" fmla="*/ 303 h 339"/>
                  <a:gd name="T10" fmla="*/ 230 w 373"/>
                  <a:gd name="T11" fmla="*/ 303 h 339"/>
                  <a:gd name="T12" fmla="*/ 284 w 373"/>
                  <a:gd name="T13" fmla="*/ 317 h 339"/>
                  <a:gd name="T14" fmla="*/ 291 w 373"/>
                  <a:gd name="T15" fmla="*/ 314 h 339"/>
                  <a:gd name="T16" fmla="*/ 291 w 373"/>
                  <a:gd name="T17" fmla="*/ 314 h 339"/>
                  <a:gd name="T18" fmla="*/ 324 w 373"/>
                  <a:gd name="T19" fmla="*/ 317 h 339"/>
                  <a:gd name="T20" fmla="*/ 355 w 373"/>
                  <a:gd name="T21" fmla="*/ 338 h 339"/>
                  <a:gd name="T22" fmla="*/ 372 w 373"/>
                  <a:gd name="T23" fmla="*/ 320 h 339"/>
                  <a:gd name="T24" fmla="*/ 19 w 373"/>
                  <a:gd name="T25" fmla="*/ 3 h 339"/>
                  <a:gd name="T26" fmla="*/ 19 w 373"/>
                  <a:gd name="T27" fmla="*/ 3 h 339"/>
                  <a:gd name="T28" fmla="*/ 4 w 373"/>
                  <a:gd name="T29" fmla="*/ 4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73" h="339">
                    <a:moveTo>
                      <a:pt x="4" y="4"/>
                    </a:moveTo>
                    <a:lnTo>
                      <a:pt x="4" y="4"/>
                    </a:lnTo>
                    <a:lnTo>
                      <a:pt x="4" y="4"/>
                    </a:lnTo>
                    <a:cubicBezTo>
                      <a:pt x="0" y="8"/>
                      <a:pt x="0" y="13"/>
                      <a:pt x="3" y="18"/>
                    </a:cubicBezTo>
                    <a:lnTo>
                      <a:pt x="230" y="303"/>
                    </a:lnTo>
                    <a:lnTo>
                      <a:pt x="230" y="303"/>
                    </a:lnTo>
                    <a:cubicBezTo>
                      <a:pt x="244" y="319"/>
                      <a:pt x="265" y="325"/>
                      <a:pt x="284" y="317"/>
                    </a:cubicBezTo>
                    <a:lnTo>
                      <a:pt x="291" y="314"/>
                    </a:lnTo>
                    <a:lnTo>
                      <a:pt x="291" y="314"/>
                    </a:lnTo>
                    <a:cubicBezTo>
                      <a:pt x="302" y="310"/>
                      <a:pt x="314" y="311"/>
                      <a:pt x="324" y="317"/>
                    </a:cubicBezTo>
                    <a:lnTo>
                      <a:pt x="355" y="338"/>
                    </a:lnTo>
                    <a:lnTo>
                      <a:pt x="372" y="320"/>
                    </a:lnTo>
                    <a:lnTo>
                      <a:pt x="19" y="3"/>
                    </a:lnTo>
                    <a:lnTo>
                      <a:pt x="19" y="3"/>
                    </a:lnTo>
                    <a:cubicBezTo>
                      <a:pt x="14" y="0"/>
                      <a:pt x="7" y="0"/>
                      <a:pt x="4" y="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36D254A6-363C-4630-8628-6909021179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3235" y="6429375"/>
                <a:ext cx="483577" cy="445112"/>
              </a:xfrm>
              <a:custGeom>
                <a:avLst/>
                <a:gdLst>
                  <a:gd name="T0" fmla="*/ 311 w 390"/>
                  <a:gd name="T1" fmla="*/ 314 h 357"/>
                  <a:gd name="T2" fmla="*/ 311 w 390"/>
                  <a:gd name="T3" fmla="*/ 314 h 357"/>
                  <a:gd name="T4" fmla="*/ 334 w 390"/>
                  <a:gd name="T5" fmla="*/ 321 h 357"/>
                  <a:gd name="T6" fmla="*/ 361 w 390"/>
                  <a:gd name="T7" fmla="*/ 339 h 357"/>
                  <a:gd name="T8" fmla="*/ 368 w 390"/>
                  <a:gd name="T9" fmla="*/ 330 h 357"/>
                  <a:gd name="T10" fmla="*/ 21 w 390"/>
                  <a:gd name="T11" fmla="*/ 17 h 357"/>
                  <a:gd name="T12" fmla="*/ 21 w 390"/>
                  <a:gd name="T13" fmla="*/ 17 h 357"/>
                  <a:gd name="T14" fmla="*/ 16 w 390"/>
                  <a:gd name="T15" fmla="*/ 17 h 357"/>
                  <a:gd name="T16" fmla="*/ 16 w 390"/>
                  <a:gd name="T17" fmla="*/ 17 h 357"/>
                  <a:gd name="T18" fmla="*/ 16 w 390"/>
                  <a:gd name="T19" fmla="*/ 22 h 357"/>
                  <a:gd name="T20" fmla="*/ 243 w 390"/>
                  <a:gd name="T21" fmla="*/ 308 h 357"/>
                  <a:gd name="T22" fmla="*/ 243 w 390"/>
                  <a:gd name="T23" fmla="*/ 308 h 357"/>
                  <a:gd name="T24" fmla="*/ 288 w 390"/>
                  <a:gd name="T25" fmla="*/ 320 h 357"/>
                  <a:gd name="T26" fmla="*/ 295 w 390"/>
                  <a:gd name="T27" fmla="*/ 317 h 357"/>
                  <a:gd name="T28" fmla="*/ 295 w 390"/>
                  <a:gd name="T29" fmla="*/ 317 h 357"/>
                  <a:gd name="T30" fmla="*/ 311 w 390"/>
                  <a:gd name="T31" fmla="*/ 314 h 357"/>
                  <a:gd name="T32" fmla="*/ 363 w 390"/>
                  <a:gd name="T33" fmla="*/ 356 h 357"/>
                  <a:gd name="T34" fmla="*/ 326 w 390"/>
                  <a:gd name="T35" fmla="*/ 333 h 357"/>
                  <a:gd name="T36" fmla="*/ 326 w 390"/>
                  <a:gd name="T37" fmla="*/ 333 h 357"/>
                  <a:gd name="T38" fmla="*/ 300 w 390"/>
                  <a:gd name="T39" fmla="*/ 330 h 357"/>
                  <a:gd name="T40" fmla="*/ 293 w 390"/>
                  <a:gd name="T41" fmla="*/ 333 h 357"/>
                  <a:gd name="T42" fmla="*/ 293 w 390"/>
                  <a:gd name="T43" fmla="*/ 333 h 357"/>
                  <a:gd name="T44" fmla="*/ 232 w 390"/>
                  <a:gd name="T45" fmla="*/ 317 h 357"/>
                  <a:gd name="T46" fmla="*/ 5 w 390"/>
                  <a:gd name="T47" fmla="*/ 31 h 357"/>
                  <a:gd name="T48" fmla="*/ 5 w 390"/>
                  <a:gd name="T49" fmla="*/ 31 h 357"/>
                  <a:gd name="T50" fmla="*/ 6 w 390"/>
                  <a:gd name="T51" fmla="*/ 9 h 357"/>
                  <a:gd name="T52" fmla="*/ 6 w 390"/>
                  <a:gd name="T53" fmla="*/ 9 h 357"/>
                  <a:gd name="T54" fmla="*/ 6 w 390"/>
                  <a:gd name="T55" fmla="*/ 9 h 357"/>
                  <a:gd name="T56" fmla="*/ 30 w 390"/>
                  <a:gd name="T57" fmla="*/ 7 h 357"/>
                  <a:gd name="T58" fmla="*/ 389 w 390"/>
                  <a:gd name="T59" fmla="*/ 328 h 357"/>
                  <a:gd name="T60" fmla="*/ 363 w 390"/>
                  <a:gd name="T61" fmla="*/ 35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90" h="357">
                    <a:moveTo>
                      <a:pt x="311" y="314"/>
                    </a:moveTo>
                    <a:lnTo>
                      <a:pt x="311" y="314"/>
                    </a:lnTo>
                    <a:cubicBezTo>
                      <a:pt x="319" y="314"/>
                      <a:pt x="328" y="316"/>
                      <a:pt x="334" y="321"/>
                    </a:cubicBezTo>
                    <a:lnTo>
                      <a:pt x="361" y="339"/>
                    </a:lnTo>
                    <a:lnTo>
                      <a:pt x="368" y="330"/>
                    </a:lnTo>
                    <a:lnTo>
                      <a:pt x="21" y="17"/>
                    </a:lnTo>
                    <a:lnTo>
                      <a:pt x="21" y="17"/>
                    </a:lnTo>
                    <a:cubicBezTo>
                      <a:pt x="19" y="16"/>
                      <a:pt x="17" y="16"/>
                      <a:pt x="16" y="17"/>
                    </a:cubicBezTo>
                    <a:lnTo>
                      <a:pt x="16" y="17"/>
                    </a:lnTo>
                    <a:cubicBezTo>
                      <a:pt x="15" y="19"/>
                      <a:pt x="15" y="21"/>
                      <a:pt x="16" y="22"/>
                    </a:cubicBezTo>
                    <a:lnTo>
                      <a:pt x="243" y="308"/>
                    </a:lnTo>
                    <a:lnTo>
                      <a:pt x="243" y="308"/>
                    </a:lnTo>
                    <a:cubicBezTo>
                      <a:pt x="253" y="321"/>
                      <a:pt x="272" y="326"/>
                      <a:pt x="288" y="320"/>
                    </a:cubicBezTo>
                    <a:lnTo>
                      <a:pt x="295" y="317"/>
                    </a:lnTo>
                    <a:lnTo>
                      <a:pt x="295" y="317"/>
                    </a:lnTo>
                    <a:cubicBezTo>
                      <a:pt x="300" y="314"/>
                      <a:pt x="305" y="314"/>
                      <a:pt x="311" y="314"/>
                    </a:cubicBezTo>
                    <a:close/>
                    <a:moveTo>
                      <a:pt x="363" y="356"/>
                    </a:moveTo>
                    <a:lnTo>
                      <a:pt x="326" y="333"/>
                    </a:lnTo>
                    <a:lnTo>
                      <a:pt x="326" y="333"/>
                    </a:lnTo>
                    <a:cubicBezTo>
                      <a:pt x="318" y="327"/>
                      <a:pt x="309" y="326"/>
                      <a:pt x="300" y="330"/>
                    </a:cubicBezTo>
                    <a:lnTo>
                      <a:pt x="293" y="333"/>
                    </a:lnTo>
                    <a:lnTo>
                      <a:pt x="293" y="333"/>
                    </a:lnTo>
                    <a:cubicBezTo>
                      <a:pt x="272" y="341"/>
                      <a:pt x="247" y="335"/>
                      <a:pt x="232" y="317"/>
                    </a:cubicBezTo>
                    <a:lnTo>
                      <a:pt x="5" y="31"/>
                    </a:lnTo>
                    <a:lnTo>
                      <a:pt x="5" y="31"/>
                    </a:lnTo>
                    <a:cubicBezTo>
                      <a:pt x="0" y="24"/>
                      <a:pt x="0" y="15"/>
                      <a:pt x="6" y="9"/>
                    </a:cubicBezTo>
                    <a:lnTo>
                      <a:pt x="6" y="9"/>
                    </a:lnTo>
                    <a:lnTo>
                      <a:pt x="6" y="9"/>
                    </a:lnTo>
                    <a:cubicBezTo>
                      <a:pt x="12" y="1"/>
                      <a:pt x="23" y="0"/>
                      <a:pt x="30" y="7"/>
                    </a:cubicBezTo>
                    <a:lnTo>
                      <a:pt x="389" y="328"/>
                    </a:lnTo>
                    <a:lnTo>
                      <a:pt x="363" y="35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68BD64DC-6D49-43B5-93EE-7232A69EA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8985" y="6879981"/>
                <a:ext cx="236292" cy="587987"/>
              </a:xfrm>
              <a:custGeom>
                <a:avLst/>
                <a:gdLst>
                  <a:gd name="T0" fmla="*/ 9 w 189"/>
                  <a:gd name="T1" fmla="*/ 470 h 472"/>
                  <a:gd name="T2" fmla="*/ 9 w 189"/>
                  <a:gd name="T3" fmla="*/ 470 h 472"/>
                  <a:gd name="T4" fmla="*/ 9 w 189"/>
                  <a:gd name="T5" fmla="*/ 470 h 472"/>
                  <a:gd name="T6" fmla="*/ 21 w 189"/>
                  <a:gd name="T7" fmla="*/ 463 h 472"/>
                  <a:gd name="T8" fmla="*/ 178 w 189"/>
                  <a:gd name="T9" fmla="*/ 134 h 472"/>
                  <a:gd name="T10" fmla="*/ 178 w 189"/>
                  <a:gd name="T11" fmla="*/ 134 h 472"/>
                  <a:gd name="T12" fmla="*/ 167 w 189"/>
                  <a:gd name="T13" fmla="*/ 80 h 472"/>
                  <a:gd name="T14" fmla="*/ 162 w 189"/>
                  <a:gd name="T15" fmla="*/ 75 h 472"/>
                  <a:gd name="T16" fmla="*/ 162 w 189"/>
                  <a:gd name="T17" fmla="*/ 75 h 472"/>
                  <a:gd name="T18" fmla="*/ 151 w 189"/>
                  <a:gd name="T19" fmla="*/ 44 h 472"/>
                  <a:gd name="T20" fmla="*/ 156 w 189"/>
                  <a:gd name="T21" fmla="*/ 7 h 472"/>
                  <a:gd name="T22" fmla="*/ 131 w 189"/>
                  <a:gd name="T23" fmla="*/ 0 h 472"/>
                  <a:gd name="T24" fmla="*/ 2 w 189"/>
                  <a:gd name="T25" fmla="*/ 456 h 472"/>
                  <a:gd name="T26" fmla="*/ 2 w 189"/>
                  <a:gd name="T27" fmla="*/ 456 h 472"/>
                  <a:gd name="T28" fmla="*/ 9 w 189"/>
                  <a:gd name="T29" fmla="*/ 470 h 4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9" h="472">
                    <a:moveTo>
                      <a:pt x="9" y="470"/>
                    </a:moveTo>
                    <a:lnTo>
                      <a:pt x="9" y="470"/>
                    </a:lnTo>
                    <a:lnTo>
                      <a:pt x="9" y="470"/>
                    </a:lnTo>
                    <a:cubicBezTo>
                      <a:pt x="14" y="471"/>
                      <a:pt x="19" y="468"/>
                      <a:pt x="21" y="463"/>
                    </a:cubicBezTo>
                    <a:lnTo>
                      <a:pt x="178" y="134"/>
                    </a:lnTo>
                    <a:lnTo>
                      <a:pt x="178" y="134"/>
                    </a:lnTo>
                    <a:cubicBezTo>
                      <a:pt x="188" y="116"/>
                      <a:pt x="183" y="94"/>
                      <a:pt x="167" y="80"/>
                    </a:cubicBezTo>
                    <a:lnTo>
                      <a:pt x="162" y="75"/>
                    </a:lnTo>
                    <a:lnTo>
                      <a:pt x="162" y="75"/>
                    </a:lnTo>
                    <a:cubicBezTo>
                      <a:pt x="153" y="68"/>
                      <a:pt x="149" y="56"/>
                      <a:pt x="151" y="44"/>
                    </a:cubicBezTo>
                    <a:lnTo>
                      <a:pt x="156" y="7"/>
                    </a:lnTo>
                    <a:lnTo>
                      <a:pt x="131" y="0"/>
                    </a:lnTo>
                    <a:lnTo>
                      <a:pt x="2" y="456"/>
                    </a:lnTo>
                    <a:lnTo>
                      <a:pt x="2" y="456"/>
                    </a:lnTo>
                    <a:cubicBezTo>
                      <a:pt x="0" y="461"/>
                      <a:pt x="3" y="468"/>
                      <a:pt x="9" y="4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CAA0CE8C-3E2E-4A0B-B2DB-B66A61FC8D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73488" y="6868990"/>
                <a:ext cx="252779" cy="604471"/>
              </a:xfrm>
              <a:custGeom>
                <a:avLst/>
                <a:gdLst>
                  <a:gd name="T0" fmla="*/ 142 w 202"/>
                  <a:gd name="T1" fmla="*/ 17 h 486"/>
                  <a:gd name="T2" fmla="*/ 15 w 202"/>
                  <a:gd name="T3" fmla="*/ 466 h 486"/>
                  <a:gd name="T4" fmla="*/ 15 w 202"/>
                  <a:gd name="T5" fmla="*/ 466 h 486"/>
                  <a:gd name="T6" fmla="*/ 15 w 202"/>
                  <a:gd name="T7" fmla="*/ 469 h 486"/>
                  <a:gd name="T8" fmla="*/ 15 w 202"/>
                  <a:gd name="T9" fmla="*/ 469 h 486"/>
                  <a:gd name="T10" fmla="*/ 17 w 202"/>
                  <a:gd name="T11" fmla="*/ 471 h 486"/>
                  <a:gd name="T12" fmla="*/ 17 w 202"/>
                  <a:gd name="T13" fmla="*/ 471 h 486"/>
                  <a:gd name="T14" fmla="*/ 17 w 202"/>
                  <a:gd name="T15" fmla="*/ 471 h 486"/>
                  <a:gd name="T16" fmla="*/ 21 w 202"/>
                  <a:gd name="T17" fmla="*/ 468 h 486"/>
                  <a:gd name="T18" fmla="*/ 178 w 202"/>
                  <a:gd name="T19" fmla="*/ 139 h 486"/>
                  <a:gd name="T20" fmla="*/ 178 w 202"/>
                  <a:gd name="T21" fmla="*/ 139 h 486"/>
                  <a:gd name="T22" fmla="*/ 169 w 202"/>
                  <a:gd name="T23" fmla="*/ 94 h 486"/>
                  <a:gd name="T24" fmla="*/ 164 w 202"/>
                  <a:gd name="T25" fmla="*/ 89 h 486"/>
                  <a:gd name="T26" fmla="*/ 164 w 202"/>
                  <a:gd name="T27" fmla="*/ 89 h 486"/>
                  <a:gd name="T28" fmla="*/ 150 w 202"/>
                  <a:gd name="T29" fmla="*/ 51 h 486"/>
                  <a:gd name="T30" fmla="*/ 154 w 202"/>
                  <a:gd name="T31" fmla="*/ 20 h 486"/>
                  <a:gd name="T32" fmla="*/ 142 w 202"/>
                  <a:gd name="T33" fmla="*/ 17 h 486"/>
                  <a:gd name="T34" fmla="*/ 17 w 202"/>
                  <a:gd name="T35" fmla="*/ 485 h 486"/>
                  <a:gd name="T36" fmla="*/ 17 w 202"/>
                  <a:gd name="T37" fmla="*/ 485 h 486"/>
                  <a:gd name="T38" fmla="*/ 12 w 202"/>
                  <a:gd name="T39" fmla="*/ 484 h 486"/>
                  <a:gd name="T40" fmla="*/ 12 w 202"/>
                  <a:gd name="T41" fmla="*/ 484 h 486"/>
                  <a:gd name="T42" fmla="*/ 12 w 202"/>
                  <a:gd name="T43" fmla="*/ 484 h 486"/>
                  <a:gd name="T44" fmla="*/ 12 w 202"/>
                  <a:gd name="T45" fmla="*/ 484 h 486"/>
                  <a:gd name="T46" fmla="*/ 2 w 202"/>
                  <a:gd name="T47" fmla="*/ 476 h 486"/>
                  <a:gd name="T48" fmla="*/ 2 w 202"/>
                  <a:gd name="T49" fmla="*/ 476 h 486"/>
                  <a:gd name="T50" fmla="*/ 1 w 202"/>
                  <a:gd name="T51" fmla="*/ 462 h 486"/>
                  <a:gd name="T52" fmla="*/ 133 w 202"/>
                  <a:gd name="T53" fmla="*/ 0 h 486"/>
                  <a:gd name="T54" fmla="*/ 170 w 202"/>
                  <a:gd name="T55" fmla="*/ 10 h 486"/>
                  <a:gd name="T56" fmla="*/ 164 w 202"/>
                  <a:gd name="T57" fmla="*/ 54 h 486"/>
                  <a:gd name="T58" fmla="*/ 164 w 202"/>
                  <a:gd name="T59" fmla="*/ 54 h 486"/>
                  <a:gd name="T60" fmla="*/ 173 w 202"/>
                  <a:gd name="T61" fmla="*/ 78 h 486"/>
                  <a:gd name="T62" fmla="*/ 178 w 202"/>
                  <a:gd name="T63" fmla="*/ 83 h 486"/>
                  <a:gd name="T64" fmla="*/ 178 w 202"/>
                  <a:gd name="T65" fmla="*/ 83 h 486"/>
                  <a:gd name="T66" fmla="*/ 191 w 202"/>
                  <a:gd name="T67" fmla="*/ 145 h 486"/>
                  <a:gd name="T68" fmla="*/ 33 w 202"/>
                  <a:gd name="T69" fmla="*/ 474 h 486"/>
                  <a:gd name="T70" fmla="*/ 33 w 202"/>
                  <a:gd name="T71" fmla="*/ 474 h 486"/>
                  <a:gd name="T72" fmla="*/ 17 w 202"/>
                  <a:gd name="T73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02" h="486">
                    <a:moveTo>
                      <a:pt x="142" y="17"/>
                    </a:moveTo>
                    <a:lnTo>
                      <a:pt x="15" y="466"/>
                    </a:lnTo>
                    <a:lnTo>
                      <a:pt x="15" y="466"/>
                    </a:lnTo>
                    <a:cubicBezTo>
                      <a:pt x="14" y="467"/>
                      <a:pt x="14" y="468"/>
                      <a:pt x="15" y="469"/>
                    </a:cubicBezTo>
                    <a:lnTo>
                      <a:pt x="15" y="469"/>
                    </a:lnTo>
                    <a:cubicBezTo>
                      <a:pt x="15" y="469"/>
                      <a:pt x="16" y="470"/>
                      <a:pt x="17" y="471"/>
                    </a:cubicBezTo>
                    <a:lnTo>
                      <a:pt x="17" y="471"/>
                    </a:lnTo>
                    <a:lnTo>
                      <a:pt x="17" y="471"/>
                    </a:lnTo>
                    <a:cubicBezTo>
                      <a:pt x="18" y="471"/>
                      <a:pt x="20" y="470"/>
                      <a:pt x="21" y="468"/>
                    </a:cubicBezTo>
                    <a:lnTo>
                      <a:pt x="178" y="139"/>
                    </a:lnTo>
                    <a:lnTo>
                      <a:pt x="178" y="139"/>
                    </a:lnTo>
                    <a:cubicBezTo>
                      <a:pt x="186" y="124"/>
                      <a:pt x="182" y="105"/>
                      <a:pt x="169" y="94"/>
                    </a:cubicBezTo>
                    <a:lnTo>
                      <a:pt x="164" y="89"/>
                    </a:lnTo>
                    <a:lnTo>
                      <a:pt x="164" y="89"/>
                    </a:lnTo>
                    <a:cubicBezTo>
                      <a:pt x="153" y="79"/>
                      <a:pt x="148" y="65"/>
                      <a:pt x="150" y="51"/>
                    </a:cubicBezTo>
                    <a:lnTo>
                      <a:pt x="154" y="20"/>
                    </a:lnTo>
                    <a:lnTo>
                      <a:pt x="142" y="17"/>
                    </a:lnTo>
                    <a:close/>
                    <a:moveTo>
                      <a:pt x="17" y="485"/>
                    </a:moveTo>
                    <a:lnTo>
                      <a:pt x="17" y="485"/>
                    </a:lnTo>
                    <a:cubicBezTo>
                      <a:pt x="16" y="485"/>
                      <a:pt x="15" y="484"/>
                      <a:pt x="12" y="484"/>
                    </a:cubicBezTo>
                    <a:lnTo>
                      <a:pt x="12" y="484"/>
                    </a:lnTo>
                    <a:lnTo>
                      <a:pt x="12" y="484"/>
                    </a:lnTo>
                    <a:lnTo>
                      <a:pt x="12" y="484"/>
                    </a:lnTo>
                    <a:cubicBezTo>
                      <a:pt x="8" y="482"/>
                      <a:pt x="5" y="480"/>
                      <a:pt x="2" y="476"/>
                    </a:cubicBezTo>
                    <a:lnTo>
                      <a:pt x="2" y="476"/>
                    </a:lnTo>
                    <a:cubicBezTo>
                      <a:pt x="0" y="471"/>
                      <a:pt x="0" y="466"/>
                      <a:pt x="1" y="462"/>
                    </a:cubicBezTo>
                    <a:lnTo>
                      <a:pt x="133" y="0"/>
                    </a:lnTo>
                    <a:lnTo>
                      <a:pt x="170" y="10"/>
                    </a:lnTo>
                    <a:lnTo>
                      <a:pt x="164" y="54"/>
                    </a:lnTo>
                    <a:lnTo>
                      <a:pt x="164" y="54"/>
                    </a:lnTo>
                    <a:cubicBezTo>
                      <a:pt x="162" y="63"/>
                      <a:pt x="166" y="72"/>
                      <a:pt x="173" y="78"/>
                    </a:cubicBezTo>
                    <a:lnTo>
                      <a:pt x="178" y="83"/>
                    </a:lnTo>
                    <a:lnTo>
                      <a:pt x="178" y="83"/>
                    </a:lnTo>
                    <a:cubicBezTo>
                      <a:pt x="195" y="99"/>
                      <a:pt x="201" y="124"/>
                      <a:pt x="191" y="145"/>
                    </a:cubicBezTo>
                    <a:lnTo>
                      <a:pt x="33" y="474"/>
                    </a:lnTo>
                    <a:lnTo>
                      <a:pt x="33" y="474"/>
                    </a:lnTo>
                    <a:cubicBezTo>
                      <a:pt x="30" y="480"/>
                      <a:pt x="24" y="485"/>
                      <a:pt x="17" y="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49B5AF69-89E8-4FB6-8C76-65EF4D47B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6363" y="6814038"/>
                <a:ext cx="104410" cy="104410"/>
              </a:xfrm>
              <a:custGeom>
                <a:avLst/>
                <a:gdLst>
                  <a:gd name="T0" fmla="*/ 52 w 83"/>
                  <a:gd name="T1" fmla="*/ 75 h 82"/>
                  <a:gd name="T2" fmla="*/ 52 w 83"/>
                  <a:gd name="T3" fmla="*/ 75 h 82"/>
                  <a:gd name="T4" fmla="*/ 5 w 83"/>
                  <a:gd name="T5" fmla="*/ 51 h 82"/>
                  <a:gd name="T6" fmla="*/ 5 w 83"/>
                  <a:gd name="T7" fmla="*/ 51 h 82"/>
                  <a:gd name="T8" fmla="*/ 30 w 83"/>
                  <a:gd name="T9" fmla="*/ 6 h 82"/>
                  <a:gd name="T10" fmla="*/ 30 w 83"/>
                  <a:gd name="T11" fmla="*/ 6 h 82"/>
                  <a:gd name="T12" fmla="*/ 76 w 83"/>
                  <a:gd name="T13" fmla="*/ 30 h 82"/>
                  <a:gd name="T14" fmla="*/ 76 w 83"/>
                  <a:gd name="T15" fmla="*/ 30 h 82"/>
                  <a:gd name="T16" fmla="*/ 52 w 83"/>
                  <a:gd name="T17" fmla="*/ 75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3" h="82">
                    <a:moveTo>
                      <a:pt x="52" y="75"/>
                    </a:moveTo>
                    <a:lnTo>
                      <a:pt x="52" y="75"/>
                    </a:lnTo>
                    <a:cubicBezTo>
                      <a:pt x="32" y="81"/>
                      <a:pt x="11" y="70"/>
                      <a:pt x="5" y="51"/>
                    </a:cubicBezTo>
                    <a:lnTo>
                      <a:pt x="5" y="51"/>
                    </a:lnTo>
                    <a:cubicBezTo>
                      <a:pt x="0" y="33"/>
                      <a:pt x="10" y="12"/>
                      <a:pt x="30" y="6"/>
                    </a:cubicBezTo>
                    <a:lnTo>
                      <a:pt x="30" y="6"/>
                    </a:lnTo>
                    <a:cubicBezTo>
                      <a:pt x="49" y="0"/>
                      <a:pt x="70" y="11"/>
                      <a:pt x="76" y="30"/>
                    </a:cubicBezTo>
                    <a:lnTo>
                      <a:pt x="76" y="30"/>
                    </a:lnTo>
                    <a:cubicBezTo>
                      <a:pt x="82" y="48"/>
                      <a:pt x="71" y="69"/>
                      <a:pt x="52" y="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B34A22E9-0DC9-4885-8D09-613F93BC00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05372" y="6808545"/>
                <a:ext cx="120894" cy="109904"/>
              </a:xfrm>
              <a:custGeom>
                <a:avLst/>
                <a:gdLst>
                  <a:gd name="T0" fmla="*/ 49 w 95"/>
                  <a:gd name="T1" fmla="*/ 16 h 90"/>
                  <a:gd name="T2" fmla="*/ 49 w 95"/>
                  <a:gd name="T3" fmla="*/ 16 h 90"/>
                  <a:gd name="T4" fmla="*/ 40 w 95"/>
                  <a:gd name="T5" fmla="*/ 17 h 90"/>
                  <a:gd name="T6" fmla="*/ 40 w 95"/>
                  <a:gd name="T7" fmla="*/ 17 h 90"/>
                  <a:gd name="T8" fmla="*/ 20 w 95"/>
                  <a:gd name="T9" fmla="*/ 54 h 90"/>
                  <a:gd name="T10" fmla="*/ 20 w 95"/>
                  <a:gd name="T11" fmla="*/ 54 h 90"/>
                  <a:gd name="T12" fmla="*/ 58 w 95"/>
                  <a:gd name="T13" fmla="*/ 73 h 90"/>
                  <a:gd name="T14" fmla="*/ 58 w 95"/>
                  <a:gd name="T15" fmla="*/ 73 h 90"/>
                  <a:gd name="T16" fmla="*/ 75 w 95"/>
                  <a:gd name="T17" fmla="*/ 59 h 90"/>
                  <a:gd name="T18" fmla="*/ 75 w 95"/>
                  <a:gd name="T19" fmla="*/ 59 h 90"/>
                  <a:gd name="T20" fmla="*/ 77 w 95"/>
                  <a:gd name="T21" fmla="*/ 37 h 90"/>
                  <a:gd name="T22" fmla="*/ 77 w 95"/>
                  <a:gd name="T23" fmla="*/ 37 h 90"/>
                  <a:gd name="T24" fmla="*/ 63 w 95"/>
                  <a:gd name="T25" fmla="*/ 19 h 90"/>
                  <a:gd name="T26" fmla="*/ 63 w 95"/>
                  <a:gd name="T27" fmla="*/ 19 h 90"/>
                  <a:gd name="T28" fmla="*/ 49 w 95"/>
                  <a:gd name="T29" fmla="*/ 16 h 90"/>
                  <a:gd name="T30" fmla="*/ 49 w 95"/>
                  <a:gd name="T31" fmla="*/ 89 h 90"/>
                  <a:gd name="T32" fmla="*/ 49 w 95"/>
                  <a:gd name="T33" fmla="*/ 89 h 90"/>
                  <a:gd name="T34" fmla="*/ 7 w 95"/>
                  <a:gd name="T35" fmla="*/ 58 h 90"/>
                  <a:gd name="T36" fmla="*/ 7 w 95"/>
                  <a:gd name="T37" fmla="*/ 58 h 90"/>
                  <a:gd name="T38" fmla="*/ 36 w 95"/>
                  <a:gd name="T39" fmla="*/ 4 h 90"/>
                  <a:gd name="T40" fmla="*/ 36 w 95"/>
                  <a:gd name="T41" fmla="*/ 4 h 90"/>
                  <a:gd name="T42" fmla="*/ 69 w 95"/>
                  <a:gd name="T43" fmla="*/ 7 h 90"/>
                  <a:gd name="T44" fmla="*/ 69 w 95"/>
                  <a:gd name="T45" fmla="*/ 7 h 90"/>
                  <a:gd name="T46" fmla="*/ 91 w 95"/>
                  <a:gd name="T47" fmla="*/ 33 h 90"/>
                  <a:gd name="T48" fmla="*/ 91 w 95"/>
                  <a:gd name="T49" fmla="*/ 33 h 90"/>
                  <a:gd name="T50" fmla="*/ 88 w 95"/>
                  <a:gd name="T51" fmla="*/ 66 h 90"/>
                  <a:gd name="T52" fmla="*/ 88 w 95"/>
                  <a:gd name="T53" fmla="*/ 66 h 90"/>
                  <a:gd name="T54" fmla="*/ 62 w 95"/>
                  <a:gd name="T55" fmla="*/ 87 h 90"/>
                  <a:gd name="T56" fmla="*/ 62 w 95"/>
                  <a:gd name="T57" fmla="*/ 87 h 90"/>
                  <a:gd name="T58" fmla="*/ 49 w 95"/>
                  <a:gd name="T59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5" h="90">
                    <a:moveTo>
                      <a:pt x="49" y="16"/>
                    </a:moveTo>
                    <a:lnTo>
                      <a:pt x="49" y="16"/>
                    </a:lnTo>
                    <a:cubicBezTo>
                      <a:pt x="46" y="16"/>
                      <a:pt x="43" y="16"/>
                      <a:pt x="40" y="17"/>
                    </a:cubicBezTo>
                    <a:lnTo>
                      <a:pt x="40" y="17"/>
                    </a:lnTo>
                    <a:cubicBezTo>
                      <a:pt x="24" y="22"/>
                      <a:pt x="15" y="39"/>
                      <a:pt x="20" y="54"/>
                    </a:cubicBezTo>
                    <a:lnTo>
                      <a:pt x="20" y="54"/>
                    </a:lnTo>
                    <a:cubicBezTo>
                      <a:pt x="25" y="70"/>
                      <a:pt x="42" y="78"/>
                      <a:pt x="58" y="73"/>
                    </a:cubicBezTo>
                    <a:lnTo>
                      <a:pt x="58" y="73"/>
                    </a:lnTo>
                    <a:cubicBezTo>
                      <a:pt x="65" y="71"/>
                      <a:pt x="71" y="66"/>
                      <a:pt x="75" y="59"/>
                    </a:cubicBezTo>
                    <a:lnTo>
                      <a:pt x="75" y="59"/>
                    </a:lnTo>
                    <a:cubicBezTo>
                      <a:pt x="79" y="52"/>
                      <a:pt x="80" y="44"/>
                      <a:pt x="77" y="37"/>
                    </a:cubicBezTo>
                    <a:lnTo>
                      <a:pt x="77" y="37"/>
                    </a:lnTo>
                    <a:cubicBezTo>
                      <a:pt x="75" y="29"/>
                      <a:pt x="70" y="23"/>
                      <a:pt x="63" y="19"/>
                    </a:cubicBezTo>
                    <a:lnTo>
                      <a:pt x="63" y="19"/>
                    </a:lnTo>
                    <a:cubicBezTo>
                      <a:pt x="59" y="17"/>
                      <a:pt x="54" y="16"/>
                      <a:pt x="49" y="16"/>
                    </a:cubicBezTo>
                    <a:close/>
                    <a:moveTo>
                      <a:pt x="49" y="89"/>
                    </a:moveTo>
                    <a:lnTo>
                      <a:pt x="49" y="89"/>
                    </a:lnTo>
                    <a:cubicBezTo>
                      <a:pt x="30" y="89"/>
                      <a:pt x="13" y="77"/>
                      <a:pt x="7" y="58"/>
                    </a:cubicBezTo>
                    <a:lnTo>
                      <a:pt x="7" y="58"/>
                    </a:lnTo>
                    <a:cubicBezTo>
                      <a:pt x="0" y="36"/>
                      <a:pt x="13" y="11"/>
                      <a:pt x="36" y="4"/>
                    </a:cubicBezTo>
                    <a:lnTo>
                      <a:pt x="36" y="4"/>
                    </a:lnTo>
                    <a:cubicBezTo>
                      <a:pt x="47" y="0"/>
                      <a:pt x="59" y="2"/>
                      <a:pt x="69" y="7"/>
                    </a:cubicBezTo>
                    <a:lnTo>
                      <a:pt x="69" y="7"/>
                    </a:lnTo>
                    <a:cubicBezTo>
                      <a:pt x="79" y="13"/>
                      <a:pt x="87" y="22"/>
                      <a:pt x="91" y="33"/>
                    </a:cubicBezTo>
                    <a:lnTo>
                      <a:pt x="91" y="33"/>
                    </a:lnTo>
                    <a:cubicBezTo>
                      <a:pt x="94" y="43"/>
                      <a:pt x="93" y="55"/>
                      <a:pt x="88" y="66"/>
                    </a:cubicBezTo>
                    <a:lnTo>
                      <a:pt x="88" y="66"/>
                    </a:lnTo>
                    <a:cubicBezTo>
                      <a:pt x="82" y="76"/>
                      <a:pt x="73" y="83"/>
                      <a:pt x="62" y="87"/>
                    </a:cubicBezTo>
                    <a:lnTo>
                      <a:pt x="62" y="87"/>
                    </a:lnTo>
                    <a:cubicBezTo>
                      <a:pt x="57" y="88"/>
                      <a:pt x="53" y="89"/>
                      <a:pt x="49" y="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14" name="Grupo 413">
              <a:extLst>
                <a:ext uri="{FF2B5EF4-FFF2-40B4-BE49-F238E27FC236}">
                  <a16:creationId xmlns:a16="http://schemas.microsoft.com/office/drawing/2014/main" id="{4CAB5CCB-77CA-4621-AECA-8F5EC29AFE6A}"/>
                </a:ext>
              </a:extLst>
            </p:cNvPr>
            <p:cNvGrpSpPr/>
            <p:nvPr/>
          </p:nvGrpSpPr>
          <p:grpSpPr>
            <a:xfrm>
              <a:off x="16178334" y="6374423"/>
              <a:ext cx="972651" cy="2846510"/>
              <a:chOff x="16178334" y="6374423"/>
              <a:chExt cx="972651" cy="2846510"/>
            </a:xfrm>
          </p:grpSpPr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9FE15F81-4632-4316-A016-E464FB0CD3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0283" y="6918449"/>
                <a:ext cx="21981" cy="2302484"/>
              </a:xfrm>
              <a:custGeom>
                <a:avLst/>
                <a:gdLst>
                  <a:gd name="T0" fmla="*/ 8 w 16"/>
                  <a:gd name="T1" fmla="*/ 1846 h 1847"/>
                  <a:gd name="T2" fmla="*/ 8 w 16"/>
                  <a:gd name="T3" fmla="*/ 1846 h 1847"/>
                  <a:gd name="T4" fmla="*/ 0 w 16"/>
                  <a:gd name="T5" fmla="*/ 1839 h 1847"/>
                  <a:gd name="T6" fmla="*/ 0 w 16"/>
                  <a:gd name="T7" fmla="*/ 7 h 1847"/>
                  <a:gd name="T8" fmla="*/ 0 w 16"/>
                  <a:gd name="T9" fmla="*/ 7 h 1847"/>
                  <a:gd name="T10" fmla="*/ 8 w 16"/>
                  <a:gd name="T11" fmla="*/ 0 h 1847"/>
                  <a:gd name="T12" fmla="*/ 8 w 16"/>
                  <a:gd name="T13" fmla="*/ 0 h 1847"/>
                  <a:gd name="T14" fmla="*/ 15 w 16"/>
                  <a:gd name="T15" fmla="*/ 7 h 1847"/>
                  <a:gd name="T16" fmla="*/ 15 w 16"/>
                  <a:gd name="T17" fmla="*/ 1839 h 1847"/>
                  <a:gd name="T18" fmla="*/ 15 w 16"/>
                  <a:gd name="T19" fmla="*/ 1839 h 1847"/>
                  <a:gd name="T20" fmla="*/ 8 w 16"/>
                  <a:gd name="T21" fmla="*/ 1846 h 18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1847">
                    <a:moveTo>
                      <a:pt x="8" y="1846"/>
                    </a:moveTo>
                    <a:lnTo>
                      <a:pt x="8" y="1846"/>
                    </a:lnTo>
                    <a:cubicBezTo>
                      <a:pt x="4" y="1846"/>
                      <a:pt x="0" y="1843"/>
                      <a:pt x="0" y="1839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1" y="0"/>
                      <a:pt x="15" y="3"/>
                      <a:pt x="15" y="7"/>
                    </a:cubicBezTo>
                    <a:lnTo>
                      <a:pt x="15" y="1839"/>
                    </a:lnTo>
                    <a:lnTo>
                      <a:pt x="15" y="1839"/>
                    </a:lnTo>
                    <a:cubicBezTo>
                      <a:pt x="15" y="1843"/>
                      <a:pt x="11" y="1846"/>
                      <a:pt x="8" y="18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DB8B106A-B37D-416D-87E2-FCD077551C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4786" y="6385413"/>
                <a:ext cx="340702" cy="527538"/>
              </a:xfrm>
              <a:custGeom>
                <a:avLst/>
                <a:gdLst>
                  <a:gd name="T0" fmla="*/ 265 w 272"/>
                  <a:gd name="T1" fmla="*/ 3 h 424"/>
                  <a:gd name="T2" fmla="*/ 265 w 272"/>
                  <a:gd name="T3" fmla="*/ 3 h 424"/>
                  <a:gd name="T4" fmla="*/ 251 w 272"/>
                  <a:gd name="T5" fmla="*/ 5 h 424"/>
                  <a:gd name="T6" fmla="*/ 14 w 272"/>
                  <a:gd name="T7" fmla="*/ 282 h 424"/>
                  <a:gd name="T8" fmla="*/ 14 w 272"/>
                  <a:gd name="T9" fmla="*/ 282 h 424"/>
                  <a:gd name="T10" fmla="*/ 11 w 272"/>
                  <a:gd name="T11" fmla="*/ 338 h 424"/>
                  <a:gd name="T12" fmla="*/ 15 w 272"/>
                  <a:gd name="T13" fmla="*/ 344 h 424"/>
                  <a:gd name="T14" fmla="*/ 15 w 272"/>
                  <a:gd name="T15" fmla="*/ 344 h 424"/>
                  <a:gd name="T16" fmla="*/ 18 w 272"/>
                  <a:gd name="T17" fmla="*/ 377 h 424"/>
                  <a:gd name="T18" fmla="*/ 3 w 272"/>
                  <a:gd name="T19" fmla="*/ 410 h 424"/>
                  <a:gd name="T20" fmla="*/ 25 w 272"/>
                  <a:gd name="T21" fmla="*/ 423 h 424"/>
                  <a:gd name="T22" fmla="*/ 268 w 272"/>
                  <a:gd name="T23" fmla="*/ 18 h 424"/>
                  <a:gd name="T24" fmla="*/ 268 w 272"/>
                  <a:gd name="T25" fmla="*/ 18 h 424"/>
                  <a:gd name="T26" fmla="*/ 265 w 272"/>
                  <a:gd name="T27" fmla="*/ 3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72" h="424">
                    <a:moveTo>
                      <a:pt x="265" y="3"/>
                    </a:moveTo>
                    <a:lnTo>
                      <a:pt x="265" y="3"/>
                    </a:lnTo>
                    <a:cubicBezTo>
                      <a:pt x="260" y="0"/>
                      <a:pt x="255" y="1"/>
                      <a:pt x="251" y="5"/>
                    </a:cubicBezTo>
                    <a:lnTo>
                      <a:pt x="14" y="282"/>
                    </a:lnTo>
                    <a:lnTo>
                      <a:pt x="14" y="282"/>
                    </a:lnTo>
                    <a:cubicBezTo>
                      <a:pt x="1" y="298"/>
                      <a:pt x="0" y="320"/>
                      <a:pt x="11" y="338"/>
                    </a:cubicBezTo>
                    <a:lnTo>
                      <a:pt x="15" y="344"/>
                    </a:lnTo>
                    <a:lnTo>
                      <a:pt x="15" y="344"/>
                    </a:lnTo>
                    <a:cubicBezTo>
                      <a:pt x="22" y="353"/>
                      <a:pt x="22" y="366"/>
                      <a:pt x="18" y="377"/>
                    </a:cubicBezTo>
                    <a:lnTo>
                      <a:pt x="3" y="410"/>
                    </a:lnTo>
                    <a:lnTo>
                      <a:pt x="25" y="423"/>
                    </a:lnTo>
                    <a:lnTo>
                      <a:pt x="268" y="18"/>
                    </a:lnTo>
                    <a:lnTo>
                      <a:pt x="268" y="18"/>
                    </a:lnTo>
                    <a:cubicBezTo>
                      <a:pt x="271" y="12"/>
                      <a:pt x="270" y="6"/>
                      <a:pt x="265" y="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9EE96C12-8D26-481C-A008-EB0004093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93796" y="6374423"/>
                <a:ext cx="357189" cy="549519"/>
              </a:xfrm>
              <a:custGeom>
                <a:avLst/>
                <a:gdLst>
                  <a:gd name="T0" fmla="*/ 20 w 288"/>
                  <a:gd name="T1" fmla="*/ 414 h 440"/>
                  <a:gd name="T2" fmla="*/ 30 w 288"/>
                  <a:gd name="T3" fmla="*/ 420 h 440"/>
                  <a:gd name="T4" fmla="*/ 270 w 288"/>
                  <a:gd name="T5" fmla="*/ 21 h 440"/>
                  <a:gd name="T6" fmla="*/ 270 w 288"/>
                  <a:gd name="T7" fmla="*/ 21 h 440"/>
                  <a:gd name="T8" fmla="*/ 269 w 288"/>
                  <a:gd name="T9" fmla="*/ 16 h 440"/>
                  <a:gd name="T10" fmla="*/ 269 w 288"/>
                  <a:gd name="T11" fmla="*/ 16 h 440"/>
                  <a:gd name="T12" fmla="*/ 265 w 288"/>
                  <a:gd name="T13" fmla="*/ 17 h 440"/>
                  <a:gd name="T14" fmla="*/ 27 w 288"/>
                  <a:gd name="T15" fmla="*/ 294 h 440"/>
                  <a:gd name="T16" fmla="*/ 27 w 288"/>
                  <a:gd name="T17" fmla="*/ 294 h 440"/>
                  <a:gd name="T18" fmla="*/ 25 w 288"/>
                  <a:gd name="T19" fmla="*/ 340 h 440"/>
                  <a:gd name="T20" fmla="*/ 28 w 288"/>
                  <a:gd name="T21" fmla="*/ 346 h 440"/>
                  <a:gd name="T22" fmla="*/ 28 w 288"/>
                  <a:gd name="T23" fmla="*/ 346 h 440"/>
                  <a:gd name="T24" fmla="*/ 32 w 288"/>
                  <a:gd name="T25" fmla="*/ 386 h 440"/>
                  <a:gd name="T26" fmla="*/ 20 w 288"/>
                  <a:gd name="T27" fmla="*/ 414 h 440"/>
                  <a:gd name="T28" fmla="*/ 35 w 288"/>
                  <a:gd name="T29" fmla="*/ 439 h 440"/>
                  <a:gd name="T30" fmla="*/ 2 w 288"/>
                  <a:gd name="T31" fmla="*/ 420 h 440"/>
                  <a:gd name="T32" fmla="*/ 20 w 288"/>
                  <a:gd name="T33" fmla="*/ 381 h 440"/>
                  <a:gd name="T34" fmla="*/ 20 w 288"/>
                  <a:gd name="T35" fmla="*/ 381 h 440"/>
                  <a:gd name="T36" fmla="*/ 17 w 288"/>
                  <a:gd name="T37" fmla="*/ 354 h 440"/>
                  <a:gd name="T38" fmla="*/ 13 w 288"/>
                  <a:gd name="T39" fmla="*/ 348 h 440"/>
                  <a:gd name="T40" fmla="*/ 13 w 288"/>
                  <a:gd name="T41" fmla="*/ 348 h 440"/>
                  <a:gd name="T42" fmla="*/ 17 w 288"/>
                  <a:gd name="T43" fmla="*/ 285 h 440"/>
                  <a:gd name="T44" fmla="*/ 254 w 288"/>
                  <a:gd name="T45" fmla="*/ 7 h 440"/>
                  <a:gd name="T46" fmla="*/ 254 w 288"/>
                  <a:gd name="T47" fmla="*/ 7 h 440"/>
                  <a:gd name="T48" fmla="*/ 276 w 288"/>
                  <a:gd name="T49" fmla="*/ 4 h 440"/>
                  <a:gd name="T50" fmla="*/ 276 w 288"/>
                  <a:gd name="T51" fmla="*/ 4 h 440"/>
                  <a:gd name="T52" fmla="*/ 276 w 288"/>
                  <a:gd name="T53" fmla="*/ 4 h 440"/>
                  <a:gd name="T54" fmla="*/ 282 w 288"/>
                  <a:gd name="T55" fmla="*/ 28 h 440"/>
                  <a:gd name="T56" fmla="*/ 35 w 288"/>
                  <a:gd name="T57" fmla="*/ 439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88" h="440">
                    <a:moveTo>
                      <a:pt x="20" y="414"/>
                    </a:moveTo>
                    <a:lnTo>
                      <a:pt x="30" y="420"/>
                    </a:lnTo>
                    <a:lnTo>
                      <a:pt x="270" y="21"/>
                    </a:lnTo>
                    <a:lnTo>
                      <a:pt x="270" y="21"/>
                    </a:lnTo>
                    <a:cubicBezTo>
                      <a:pt x="271" y="19"/>
                      <a:pt x="271" y="17"/>
                      <a:pt x="269" y="16"/>
                    </a:cubicBezTo>
                    <a:lnTo>
                      <a:pt x="269" y="16"/>
                    </a:lnTo>
                    <a:cubicBezTo>
                      <a:pt x="268" y="15"/>
                      <a:pt x="266" y="15"/>
                      <a:pt x="265" y="17"/>
                    </a:cubicBezTo>
                    <a:lnTo>
                      <a:pt x="27" y="294"/>
                    </a:lnTo>
                    <a:lnTo>
                      <a:pt x="27" y="294"/>
                    </a:lnTo>
                    <a:cubicBezTo>
                      <a:pt x="16" y="307"/>
                      <a:pt x="15" y="326"/>
                      <a:pt x="25" y="340"/>
                    </a:cubicBezTo>
                    <a:lnTo>
                      <a:pt x="28" y="346"/>
                    </a:lnTo>
                    <a:lnTo>
                      <a:pt x="28" y="346"/>
                    </a:lnTo>
                    <a:cubicBezTo>
                      <a:pt x="37" y="358"/>
                      <a:pt x="38" y="373"/>
                      <a:pt x="32" y="386"/>
                    </a:cubicBezTo>
                    <a:lnTo>
                      <a:pt x="20" y="414"/>
                    </a:lnTo>
                    <a:close/>
                    <a:moveTo>
                      <a:pt x="35" y="439"/>
                    </a:moveTo>
                    <a:lnTo>
                      <a:pt x="2" y="420"/>
                    </a:lnTo>
                    <a:lnTo>
                      <a:pt x="20" y="381"/>
                    </a:lnTo>
                    <a:lnTo>
                      <a:pt x="20" y="381"/>
                    </a:lnTo>
                    <a:cubicBezTo>
                      <a:pt x="23" y="372"/>
                      <a:pt x="22" y="362"/>
                      <a:pt x="17" y="354"/>
                    </a:cubicBezTo>
                    <a:lnTo>
                      <a:pt x="13" y="348"/>
                    </a:lnTo>
                    <a:lnTo>
                      <a:pt x="13" y="348"/>
                    </a:lnTo>
                    <a:cubicBezTo>
                      <a:pt x="0" y="329"/>
                      <a:pt x="2" y="303"/>
                      <a:pt x="17" y="285"/>
                    </a:cubicBezTo>
                    <a:lnTo>
                      <a:pt x="254" y="7"/>
                    </a:lnTo>
                    <a:lnTo>
                      <a:pt x="254" y="7"/>
                    </a:lnTo>
                    <a:cubicBezTo>
                      <a:pt x="260" y="1"/>
                      <a:pt x="269" y="0"/>
                      <a:pt x="276" y="4"/>
                    </a:cubicBezTo>
                    <a:lnTo>
                      <a:pt x="276" y="4"/>
                    </a:lnTo>
                    <a:lnTo>
                      <a:pt x="276" y="4"/>
                    </a:lnTo>
                    <a:cubicBezTo>
                      <a:pt x="285" y="9"/>
                      <a:pt x="287" y="20"/>
                      <a:pt x="282" y="28"/>
                    </a:cubicBezTo>
                    <a:lnTo>
                      <a:pt x="35" y="43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45">
                <a:extLst>
                  <a:ext uri="{FF2B5EF4-FFF2-40B4-BE49-F238E27FC236}">
                    <a16:creationId xmlns:a16="http://schemas.microsoft.com/office/drawing/2014/main" id="{CDE4BBCE-8A6C-4D0B-AEF7-A5FDDB9E00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9325" y="6901962"/>
                <a:ext cx="604471" cy="109904"/>
              </a:xfrm>
              <a:custGeom>
                <a:avLst/>
                <a:gdLst>
                  <a:gd name="T0" fmla="*/ 0 w 486"/>
                  <a:gd name="T1" fmla="*/ 10 h 87"/>
                  <a:gd name="T2" fmla="*/ 0 w 486"/>
                  <a:gd name="T3" fmla="*/ 10 h 87"/>
                  <a:gd name="T4" fmla="*/ 0 w 486"/>
                  <a:gd name="T5" fmla="*/ 10 h 87"/>
                  <a:gd name="T6" fmla="*/ 9 w 486"/>
                  <a:gd name="T7" fmla="*/ 22 h 87"/>
                  <a:gd name="T8" fmla="*/ 369 w 486"/>
                  <a:gd name="T9" fmla="*/ 83 h 87"/>
                  <a:gd name="T10" fmla="*/ 369 w 486"/>
                  <a:gd name="T11" fmla="*/ 83 h 87"/>
                  <a:gd name="T12" fmla="*/ 418 w 486"/>
                  <a:gd name="T13" fmla="*/ 57 h 87"/>
                  <a:gd name="T14" fmla="*/ 421 w 486"/>
                  <a:gd name="T15" fmla="*/ 51 h 87"/>
                  <a:gd name="T16" fmla="*/ 421 w 486"/>
                  <a:gd name="T17" fmla="*/ 51 h 87"/>
                  <a:gd name="T18" fmla="*/ 447 w 486"/>
                  <a:gd name="T19" fmla="*/ 31 h 87"/>
                  <a:gd name="T20" fmla="*/ 485 w 486"/>
                  <a:gd name="T21" fmla="*/ 26 h 87"/>
                  <a:gd name="T22" fmla="*/ 485 w 486"/>
                  <a:gd name="T23" fmla="*/ 1 h 87"/>
                  <a:gd name="T24" fmla="*/ 11 w 486"/>
                  <a:gd name="T25" fmla="*/ 0 h 87"/>
                  <a:gd name="T26" fmla="*/ 11 w 486"/>
                  <a:gd name="T27" fmla="*/ 0 h 87"/>
                  <a:gd name="T28" fmla="*/ 0 w 486"/>
                  <a:gd name="T29" fmla="*/ 1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6" h="87">
                    <a:moveTo>
                      <a:pt x="0" y="10"/>
                    </a:moveTo>
                    <a:lnTo>
                      <a:pt x="0" y="10"/>
                    </a:lnTo>
                    <a:lnTo>
                      <a:pt x="0" y="10"/>
                    </a:lnTo>
                    <a:cubicBezTo>
                      <a:pt x="0" y="16"/>
                      <a:pt x="4" y="20"/>
                      <a:pt x="9" y="22"/>
                    </a:cubicBezTo>
                    <a:lnTo>
                      <a:pt x="369" y="83"/>
                    </a:lnTo>
                    <a:lnTo>
                      <a:pt x="369" y="83"/>
                    </a:lnTo>
                    <a:cubicBezTo>
                      <a:pt x="389" y="86"/>
                      <a:pt x="408" y="76"/>
                      <a:pt x="418" y="57"/>
                    </a:cubicBezTo>
                    <a:lnTo>
                      <a:pt x="421" y="51"/>
                    </a:lnTo>
                    <a:lnTo>
                      <a:pt x="421" y="51"/>
                    </a:lnTo>
                    <a:cubicBezTo>
                      <a:pt x="425" y="40"/>
                      <a:pt x="436" y="33"/>
                      <a:pt x="447" y="31"/>
                    </a:cubicBezTo>
                    <a:lnTo>
                      <a:pt x="485" y="26"/>
                    </a:lnTo>
                    <a:lnTo>
                      <a:pt x="485" y="1"/>
                    </a:lnTo>
                    <a:lnTo>
                      <a:pt x="11" y="0"/>
                    </a:lnTo>
                    <a:lnTo>
                      <a:pt x="11" y="0"/>
                    </a:lnTo>
                    <a:cubicBezTo>
                      <a:pt x="5" y="0"/>
                      <a:pt x="0" y="5"/>
                      <a:pt x="0" y="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146">
                <a:extLst>
                  <a:ext uri="{FF2B5EF4-FFF2-40B4-BE49-F238E27FC236}">
                    <a16:creationId xmlns:a16="http://schemas.microsoft.com/office/drawing/2014/main" id="{00E723F9-EC3E-4EB7-9742-27228F6A3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334" y="6890971"/>
                <a:ext cx="620959" cy="120894"/>
              </a:xfrm>
              <a:custGeom>
                <a:avLst/>
                <a:gdLst>
                  <a:gd name="T0" fmla="*/ 18 w 500"/>
                  <a:gd name="T1" fmla="*/ 14 h 98"/>
                  <a:gd name="T2" fmla="*/ 18 w 500"/>
                  <a:gd name="T3" fmla="*/ 14 h 98"/>
                  <a:gd name="T4" fmla="*/ 16 w 500"/>
                  <a:gd name="T5" fmla="*/ 15 h 98"/>
                  <a:gd name="T6" fmla="*/ 16 w 500"/>
                  <a:gd name="T7" fmla="*/ 15 h 98"/>
                  <a:gd name="T8" fmla="*/ 14 w 500"/>
                  <a:gd name="T9" fmla="*/ 17 h 98"/>
                  <a:gd name="T10" fmla="*/ 14 w 500"/>
                  <a:gd name="T11" fmla="*/ 17 h 98"/>
                  <a:gd name="T12" fmla="*/ 14 w 500"/>
                  <a:gd name="T13" fmla="*/ 17 h 98"/>
                  <a:gd name="T14" fmla="*/ 17 w 500"/>
                  <a:gd name="T15" fmla="*/ 21 h 98"/>
                  <a:gd name="T16" fmla="*/ 377 w 500"/>
                  <a:gd name="T17" fmla="*/ 83 h 98"/>
                  <a:gd name="T18" fmla="*/ 377 w 500"/>
                  <a:gd name="T19" fmla="*/ 83 h 98"/>
                  <a:gd name="T20" fmla="*/ 418 w 500"/>
                  <a:gd name="T21" fmla="*/ 62 h 98"/>
                  <a:gd name="T22" fmla="*/ 421 w 500"/>
                  <a:gd name="T23" fmla="*/ 55 h 98"/>
                  <a:gd name="T24" fmla="*/ 421 w 500"/>
                  <a:gd name="T25" fmla="*/ 55 h 98"/>
                  <a:gd name="T26" fmla="*/ 453 w 500"/>
                  <a:gd name="T27" fmla="*/ 31 h 98"/>
                  <a:gd name="T28" fmla="*/ 485 w 500"/>
                  <a:gd name="T29" fmla="*/ 27 h 98"/>
                  <a:gd name="T30" fmla="*/ 485 w 500"/>
                  <a:gd name="T31" fmla="*/ 15 h 98"/>
                  <a:gd name="T32" fmla="*/ 18 w 500"/>
                  <a:gd name="T33" fmla="*/ 14 h 98"/>
                  <a:gd name="T34" fmla="*/ 384 w 500"/>
                  <a:gd name="T35" fmla="*/ 97 h 98"/>
                  <a:gd name="T36" fmla="*/ 384 w 500"/>
                  <a:gd name="T37" fmla="*/ 97 h 98"/>
                  <a:gd name="T38" fmla="*/ 374 w 500"/>
                  <a:gd name="T39" fmla="*/ 96 h 98"/>
                  <a:gd name="T40" fmla="*/ 15 w 500"/>
                  <a:gd name="T41" fmla="*/ 35 h 98"/>
                  <a:gd name="T42" fmla="*/ 15 w 500"/>
                  <a:gd name="T43" fmla="*/ 35 h 98"/>
                  <a:gd name="T44" fmla="*/ 0 w 500"/>
                  <a:gd name="T45" fmla="*/ 17 h 98"/>
                  <a:gd name="T46" fmla="*/ 0 w 500"/>
                  <a:gd name="T47" fmla="*/ 17 h 98"/>
                  <a:gd name="T48" fmla="*/ 6 w 500"/>
                  <a:gd name="T49" fmla="*/ 5 h 98"/>
                  <a:gd name="T50" fmla="*/ 6 w 500"/>
                  <a:gd name="T51" fmla="*/ 5 h 98"/>
                  <a:gd name="T52" fmla="*/ 18 w 500"/>
                  <a:gd name="T53" fmla="*/ 0 h 98"/>
                  <a:gd name="T54" fmla="*/ 18 w 500"/>
                  <a:gd name="T55" fmla="*/ 0 h 98"/>
                  <a:gd name="T56" fmla="*/ 499 w 500"/>
                  <a:gd name="T57" fmla="*/ 1 h 98"/>
                  <a:gd name="T58" fmla="*/ 499 w 500"/>
                  <a:gd name="T59" fmla="*/ 40 h 98"/>
                  <a:gd name="T60" fmla="*/ 455 w 500"/>
                  <a:gd name="T61" fmla="*/ 46 h 98"/>
                  <a:gd name="T62" fmla="*/ 455 w 500"/>
                  <a:gd name="T63" fmla="*/ 46 h 98"/>
                  <a:gd name="T64" fmla="*/ 434 w 500"/>
                  <a:gd name="T65" fmla="*/ 61 h 98"/>
                  <a:gd name="T66" fmla="*/ 431 w 500"/>
                  <a:gd name="T67" fmla="*/ 68 h 98"/>
                  <a:gd name="T68" fmla="*/ 431 w 500"/>
                  <a:gd name="T69" fmla="*/ 68 h 98"/>
                  <a:gd name="T70" fmla="*/ 384 w 500"/>
                  <a:gd name="T71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00" h="98">
                    <a:moveTo>
                      <a:pt x="18" y="14"/>
                    </a:moveTo>
                    <a:lnTo>
                      <a:pt x="18" y="14"/>
                    </a:lnTo>
                    <a:cubicBezTo>
                      <a:pt x="17" y="14"/>
                      <a:pt x="16" y="14"/>
                      <a:pt x="16" y="15"/>
                    </a:cubicBezTo>
                    <a:lnTo>
                      <a:pt x="16" y="15"/>
                    </a:lnTo>
                    <a:cubicBezTo>
                      <a:pt x="15" y="16"/>
                      <a:pt x="14" y="17"/>
                      <a:pt x="14" y="17"/>
                    </a:cubicBezTo>
                    <a:lnTo>
                      <a:pt x="14" y="17"/>
                    </a:lnTo>
                    <a:lnTo>
                      <a:pt x="14" y="17"/>
                    </a:lnTo>
                    <a:cubicBezTo>
                      <a:pt x="14" y="19"/>
                      <a:pt x="16" y="21"/>
                      <a:pt x="17" y="21"/>
                    </a:cubicBezTo>
                    <a:lnTo>
                      <a:pt x="377" y="83"/>
                    </a:lnTo>
                    <a:lnTo>
                      <a:pt x="377" y="83"/>
                    </a:lnTo>
                    <a:cubicBezTo>
                      <a:pt x="394" y="85"/>
                      <a:pt x="411" y="77"/>
                      <a:pt x="418" y="62"/>
                    </a:cubicBezTo>
                    <a:lnTo>
                      <a:pt x="421" y="55"/>
                    </a:lnTo>
                    <a:lnTo>
                      <a:pt x="421" y="55"/>
                    </a:lnTo>
                    <a:cubicBezTo>
                      <a:pt x="428" y="42"/>
                      <a:pt x="439" y="33"/>
                      <a:pt x="453" y="31"/>
                    </a:cubicBezTo>
                    <a:lnTo>
                      <a:pt x="485" y="27"/>
                    </a:lnTo>
                    <a:lnTo>
                      <a:pt x="485" y="15"/>
                    </a:lnTo>
                    <a:lnTo>
                      <a:pt x="18" y="14"/>
                    </a:lnTo>
                    <a:close/>
                    <a:moveTo>
                      <a:pt x="384" y="97"/>
                    </a:moveTo>
                    <a:lnTo>
                      <a:pt x="384" y="97"/>
                    </a:lnTo>
                    <a:cubicBezTo>
                      <a:pt x="380" y="97"/>
                      <a:pt x="378" y="97"/>
                      <a:pt x="374" y="96"/>
                    </a:cubicBezTo>
                    <a:lnTo>
                      <a:pt x="15" y="35"/>
                    </a:lnTo>
                    <a:lnTo>
                      <a:pt x="15" y="35"/>
                    </a:lnTo>
                    <a:cubicBezTo>
                      <a:pt x="6" y="33"/>
                      <a:pt x="0" y="26"/>
                      <a:pt x="0" y="17"/>
                    </a:cubicBezTo>
                    <a:lnTo>
                      <a:pt x="0" y="17"/>
                    </a:lnTo>
                    <a:cubicBezTo>
                      <a:pt x="0" y="13"/>
                      <a:pt x="2" y="8"/>
                      <a:pt x="6" y="5"/>
                    </a:cubicBezTo>
                    <a:lnTo>
                      <a:pt x="6" y="5"/>
                    </a:lnTo>
                    <a:cubicBezTo>
                      <a:pt x="9" y="2"/>
                      <a:pt x="13" y="0"/>
                      <a:pt x="18" y="0"/>
                    </a:cubicBezTo>
                    <a:lnTo>
                      <a:pt x="18" y="0"/>
                    </a:lnTo>
                    <a:lnTo>
                      <a:pt x="499" y="1"/>
                    </a:lnTo>
                    <a:lnTo>
                      <a:pt x="499" y="40"/>
                    </a:lnTo>
                    <a:lnTo>
                      <a:pt x="455" y="46"/>
                    </a:lnTo>
                    <a:lnTo>
                      <a:pt x="455" y="46"/>
                    </a:lnTo>
                    <a:cubicBezTo>
                      <a:pt x="446" y="46"/>
                      <a:pt x="438" y="52"/>
                      <a:pt x="434" y="61"/>
                    </a:cubicBezTo>
                    <a:lnTo>
                      <a:pt x="431" y="68"/>
                    </a:lnTo>
                    <a:lnTo>
                      <a:pt x="431" y="68"/>
                    </a:lnTo>
                    <a:cubicBezTo>
                      <a:pt x="422" y="86"/>
                      <a:pt x="403" y="97"/>
                      <a:pt x="384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147">
                <a:extLst>
                  <a:ext uri="{FF2B5EF4-FFF2-40B4-BE49-F238E27FC236}">
                    <a16:creationId xmlns:a16="http://schemas.microsoft.com/office/drawing/2014/main" id="{48719957-E83F-4821-A5B9-FFBE49713E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04786" y="6929439"/>
                <a:ext cx="285750" cy="555013"/>
              </a:xfrm>
              <a:custGeom>
                <a:avLst/>
                <a:gdLst>
                  <a:gd name="T0" fmla="*/ 220 w 229"/>
                  <a:gd name="T1" fmla="*/ 443 h 447"/>
                  <a:gd name="T2" fmla="*/ 220 w 229"/>
                  <a:gd name="T3" fmla="*/ 443 h 447"/>
                  <a:gd name="T4" fmla="*/ 220 w 229"/>
                  <a:gd name="T5" fmla="*/ 443 h 447"/>
                  <a:gd name="T6" fmla="*/ 226 w 229"/>
                  <a:gd name="T7" fmla="*/ 430 h 447"/>
                  <a:gd name="T8" fmla="*/ 124 w 229"/>
                  <a:gd name="T9" fmla="*/ 80 h 447"/>
                  <a:gd name="T10" fmla="*/ 124 w 229"/>
                  <a:gd name="T11" fmla="*/ 80 h 447"/>
                  <a:gd name="T12" fmla="*/ 80 w 229"/>
                  <a:gd name="T13" fmla="*/ 48 h 447"/>
                  <a:gd name="T14" fmla="*/ 72 w 229"/>
                  <a:gd name="T15" fmla="*/ 48 h 447"/>
                  <a:gd name="T16" fmla="*/ 72 w 229"/>
                  <a:gd name="T17" fmla="*/ 48 h 447"/>
                  <a:gd name="T18" fmla="*/ 44 w 229"/>
                  <a:gd name="T19" fmla="*/ 32 h 447"/>
                  <a:gd name="T20" fmla="*/ 22 w 229"/>
                  <a:gd name="T21" fmla="*/ 0 h 447"/>
                  <a:gd name="T22" fmla="*/ 0 w 229"/>
                  <a:gd name="T23" fmla="*/ 11 h 447"/>
                  <a:gd name="T24" fmla="*/ 206 w 229"/>
                  <a:gd name="T25" fmla="*/ 439 h 447"/>
                  <a:gd name="T26" fmla="*/ 206 w 229"/>
                  <a:gd name="T27" fmla="*/ 439 h 447"/>
                  <a:gd name="T28" fmla="*/ 220 w 229"/>
                  <a:gd name="T29" fmla="*/ 443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29" h="447">
                    <a:moveTo>
                      <a:pt x="220" y="443"/>
                    </a:moveTo>
                    <a:lnTo>
                      <a:pt x="220" y="443"/>
                    </a:lnTo>
                    <a:lnTo>
                      <a:pt x="220" y="443"/>
                    </a:lnTo>
                    <a:cubicBezTo>
                      <a:pt x="225" y="441"/>
                      <a:pt x="228" y="435"/>
                      <a:pt x="226" y="430"/>
                    </a:cubicBezTo>
                    <a:lnTo>
                      <a:pt x="124" y="80"/>
                    </a:lnTo>
                    <a:lnTo>
                      <a:pt x="124" y="80"/>
                    </a:lnTo>
                    <a:cubicBezTo>
                      <a:pt x="118" y="61"/>
                      <a:pt x="100" y="48"/>
                      <a:pt x="80" y="48"/>
                    </a:cubicBezTo>
                    <a:lnTo>
                      <a:pt x="72" y="48"/>
                    </a:lnTo>
                    <a:lnTo>
                      <a:pt x="72" y="48"/>
                    </a:lnTo>
                    <a:cubicBezTo>
                      <a:pt x="61" y="48"/>
                      <a:pt x="50" y="42"/>
                      <a:pt x="44" y="32"/>
                    </a:cubicBezTo>
                    <a:lnTo>
                      <a:pt x="22" y="0"/>
                    </a:lnTo>
                    <a:lnTo>
                      <a:pt x="0" y="11"/>
                    </a:lnTo>
                    <a:lnTo>
                      <a:pt x="206" y="439"/>
                    </a:lnTo>
                    <a:lnTo>
                      <a:pt x="206" y="439"/>
                    </a:lnTo>
                    <a:cubicBezTo>
                      <a:pt x="209" y="443"/>
                      <a:pt x="215" y="446"/>
                      <a:pt x="220" y="4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 148">
                <a:extLst>
                  <a:ext uri="{FF2B5EF4-FFF2-40B4-BE49-F238E27FC236}">
                    <a16:creationId xmlns:a16="http://schemas.microsoft.com/office/drawing/2014/main" id="{082BE3F5-36C4-44D8-9D8A-C395FE6B1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93796" y="6918449"/>
                <a:ext cx="307731" cy="576993"/>
              </a:xfrm>
              <a:custGeom>
                <a:avLst/>
                <a:gdLst>
                  <a:gd name="T0" fmla="*/ 18 w 245"/>
                  <a:gd name="T1" fmla="*/ 24 h 461"/>
                  <a:gd name="T2" fmla="*/ 221 w 245"/>
                  <a:gd name="T3" fmla="*/ 444 h 461"/>
                  <a:gd name="T4" fmla="*/ 221 w 245"/>
                  <a:gd name="T5" fmla="*/ 444 h 461"/>
                  <a:gd name="T6" fmla="*/ 226 w 245"/>
                  <a:gd name="T7" fmla="*/ 445 h 461"/>
                  <a:gd name="T8" fmla="*/ 226 w 245"/>
                  <a:gd name="T9" fmla="*/ 445 h 461"/>
                  <a:gd name="T10" fmla="*/ 228 w 245"/>
                  <a:gd name="T11" fmla="*/ 441 h 461"/>
                  <a:gd name="T12" fmla="*/ 126 w 245"/>
                  <a:gd name="T13" fmla="*/ 91 h 461"/>
                  <a:gd name="T14" fmla="*/ 126 w 245"/>
                  <a:gd name="T15" fmla="*/ 91 h 461"/>
                  <a:gd name="T16" fmla="*/ 89 w 245"/>
                  <a:gd name="T17" fmla="*/ 63 h 461"/>
                  <a:gd name="T18" fmla="*/ 81 w 245"/>
                  <a:gd name="T19" fmla="*/ 63 h 461"/>
                  <a:gd name="T20" fmla="*/ 81 w 245"/>
                  <a:gd name="T21" fmla="*/ 63 h 461"/>
                  <a:gd name="T22" fmla="*/ 81 w 245"/>
                  <a:gd name="T23" fmla="*/ 63 h 461"/>
                  <a:gd name="T24" fmla="*/ 47 w 245"/>
                  <a:gd name="T25" fmla="*/ 45 h 461"/>
                  <a:gd name="T26" fmla="*/ 29 w 245"/>
                  <a:gd name="T27" fmla="*/ 19 h 461"/>
                  <a:gd name="T28" fmla="*/ 18 w 245"/>
                  <a:gd name="T29" fmla="*/ 24 h 461"/>
                  <a:gd name="T30" fmla="*/ 225 w 245"/>
                  <a:gd name="T31" fmla="*/ 460 h 461"/>
                  <a:gd name="T32" fmla="*/ 225 w 245"/>
                  <a:gd name="T33" fmla="*/ 460 h 461"/>
                  <a:gd name="T34" fmla="*/ 209 w 245"/>
                  <a:gd name="T35" fmla="*/ 450 h 461"/>
                  <a:gd name="T36" fmla="*/ 0 w 245"/>
                  <a:gd name="T37" fmla="*/ 18 h 461"/>
                  <a:gd name="T38" fmla="*/ 34 w 245"/>
                  <a:gd name="T39" fmla="*/ 0 h 461"/>
                  <a:gd name="T40" fmla="*/ 58 w 245"/>
                  <a:gd name="T41" fmla="*/ 37 h 461"/>
                  <a:gd name="T42" fmla="*/ 58 w 245"/>
                  <a:gd name="T43" fmla="*/ 37 h 461"/>
                  <a:gd name="T44" fmla="*/ 81 w 245"/>
                  <a:gd name="T45" fmla="*/ 50 h 461"/>
                  <a:gd name="T46" fmla="*/ 89 w 245"/>
                  <a:gd name="T47" fmla="*/ 49 h 461"/>
                  <a:gd name="T48" fmla="*/ 89 w 245"/>
                  <a:gd name="T49" fmla="*/ 49 h 461"/>
                  <a:gd name="T50" fmla="*/ 89 w 245"/>
                  <a:gd name="T51" fmla="*/ 49 h 461"/>
                  <a:gd name="T52" fmla="*/ 139 w 245"/>
                  <a:gd name="T53" fmla="*/ 87 h 461"/>
                  <a:gd name="T54" fmla="*/ 242 w 245"/>
                  <a:gd name="T55" fmla="*/ 438 h 461"/>
                  <a:gd name="T56" fmla="*/ 242 w 245"/>
                  <a:gd name="T57" fmla="*/ 438 h 461"/>
                  <a:gd name="T58" fmla="*/ 232 w 245"/>
                  <a:gd name="T59" fmla="*/ 458 h 461"/>
                  <a:gd name="T60" fmla="*/ 232 w 245"/>
                  <a:gd name="T61" fmla="*/ 458 h 461"/>
                  <a:gd name="T62" fmla="*/ 232 w 245"/>
                  <a:gd name="T63" fmla="*/ 458 h 461"/>
                  <a:gd name="T64" fmla="*/ 225 w 245"/>
                  <a:gd name="T65" fmla="*/ 46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5" h="461">
                    <a:moveTo>
                      <a:pt x="18" y="24"/>
                    </a:moveTo>
                    <a:lnTo>
                      <a:pt x="221" y="444"/>
                    </a:lnTo>
                    <a:lnTo>
                      <a:pt x="221" y="444"/>
                    </a:lnTo>
                    <a:cubicBezTo>
                      <a:pt x="223" y="446"/>
                      <a:pt x="224" y="447"/>
                      <a:pt x="226" y="445"/>
                    </a:cubicBezTo>
                    <a:lnTo>
                      <a:pt x="226" y="445"/>
                    </a:lnTo>
                    <a:cubicBezTo>
                      <a:pt x="228" y="445"/>
                      <a:pt x="229" y="443"/>
                      <a:pt x="228" y="441"/>
                    </a:cubicBezTo>
                    <a:lnTo>
                      <a:pt x="126" y="91"/>
                    </a:lnTo>
                    <a:lnTo>
                      <a:pt x="126" y="91"/>
                    </a:lnTo>
                    <a:cubicBezTo>
                      <a:pt x="121" y="75"/>
                      <a:pt x="106" y="63"/>
                      <a:pt x="89" y="63"/>
                    </a:cubicBezTo>
                    <a:lnTo>
                      <a:pt x="81" y="63"/>
                    </a:lnTo>
                    <a:lnTo>
                      <a:pt x="81" y="63"/>
                    </a:lnTo>
                    <a:lnTo>
                      <a:pt x="81" y="63"/>
                    </a:lnTo>
                    <a:cubicBezTo>
                      <a:pt x="67" y="63"/>
                      <a:pt x="54" y="57"/>
                      <a:pt x="47" y="45"/>
                    </a:cubicBezTo>
                    <a:lnTo>
                      <a:pt x="29" y="19"/>
                    </a:lnTo>
                    <a:lnTo>
                      <a:pt x="18" y="24"/>
                    </a:lnTo>
                    <a:close/>
                    <a:moveTo>
                      <a:pt x="225" y="460"/>
                    </a:moveTo>
                    <a:lnTo>
                      <a:pt x="225" y="460"/>
                    </a:lnTo>
                    <a:cubicBezTo>
                      <a:pt x="218" y="460"/>
                      <a:pt x="212" y="456"/>
                      <a:pt x="209" y="450"/>
                    </a:cubicBezTo>
                    <a:lnTo>
                      <a:pt x="0" y="18"/>
                    </a:lnTo>
                    <a:lnTo>
                      <a:pt x="34" y="0"/>
                    </a:lnTo>
                    <a:lnTo>
                      <a:pt x="58" y="37"/>
                    </a:lnTo>
                    <a:lnTo>
                      <a:pt x="58" y="37"/>
                    </a:lnTo>
                    <a:cubicBezTo>
                      <a:pt x="63" y="45"/>
                      <a:pt x="72" y="50"/>
                      <a:pt x="81" y="50"/>
                    </a:cubicBezTo>
                    <a:lnTo>
                      <a:pt x="89" y="49"/>
                    </a:lnTo>
                    <a:lnTo>
                      <a:pt x="89" y="49"/>
                    </a:lnTo>
                    <a:lnTo>
                      <a:pt x="89" y="49"/>
                    </a:lnTo>
                    <a:cubicBezTo>
                      <a:pt x="113" y="49"/>
                      <a:pt x="133" y="65"/>
                      <a:pt x="139" y="87"/>
                    </a:cubicBezTo>
                    <a:lnTo>
                      <a:pt x="242" y="438"/>
                    </a:lnTo>
                    <a:lnTo>
                      <a:pt x="242" y="438"/>
                    </a:lnTo>
                    <a:cubicBezTo>
                      <a:pt x="244" y="446"/>
                      <a:pt x="240" y="455"/>
                      <a:pt x="232" y="458"/>
                    </a:cubicBezTo>
                    <a:lnTo>
                      <a:pt x="232" y="458"/>
                    </a:lnTo>
                    <a:lnTo>
                      <a:pt x="232" y="458"/>
                    </a:lnTo>
                    <a:cubicBezTo>
                      <a:pt x="230" y="460"/>
                      <a:pt x="228" y="460"/>
                      <a:pt x="225" y="4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 149">
                <a:extLst>
                  <a:ext uri="{FF2B5EF4-FFF2-40B4-BE49-F238E27FC236}">
                    <a16:creationId xmlns:a16="http://schemas.microsoft.com/office/drawing/2014/main" id="{277C07DE-AFFC-44DA-A965-A2E2664EC6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60825" y="6868990"/>
                <a:ext cx="109904" cy="104410"/>
              </a:xfrm>
              <a:custGeom>
                <a:avLst/>
                <a:gdLst>
                  <a:gd name="T0" fmla="*/ 75 w 86"/>
                  <a:gd name="T1" fmla="*/ 61 h 85"/>
                  <a:gd name="T2" fmla="*/ 75 w 86"/>
                  <a:gd name="T3" fmla="*/ 61 h 85"/>
                  <a:gd name="T4" fmla="*/ 24 w 86"/>
                  <a:gd name="T5" fmla="*/ 74 h 85"/>
                  <a:gd name="T6" fmla="*/ 24 w 86"/>
                  <a:gd name="T7" fmla="*/ 74 h 85"/>
                  <a:gd name="T8" fmla="*/ 11 w 86"/>
                  <a:gd name="T9" fmla="*/ 23 h 85"/>
                  <a:gd name="T10" fmla="*/ 11 w 86"/>
                  <a:gd name="T11" fmla="*/ 23 h 85"/>
                  <a:gd name="T12" fmla="*/ 62 w 86"/>
                  <a:gd name="T13" fmla="*/ 10 h 85"/>
                  <a:gd name="T14" fmla="*/ 62 w 86"/>
                  <a:gd name="T15" fmla="*/ 10 h 85"/>
                  <a:gd name="T16" fmla="*/ 75 w 86"/>
                  <a:gd name="T17" fmla="*/ 61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85">
                    <a:moveTo>
                      <a:pt x="75" y="61"/>
                    </a:moveTo>
                    <a:lnTo>
                      <a:pt x="75" y="61"/>
                    </a:lnTo>
                    <a:cubicBezTo>
                      <a:pt x="63" y="78"/>
                      <a:pt x="41" y="84"/>
                      <a:pt x="24" y="74"/>
                    </a:cubicBezTo>
                    <a:lnTo>
                      <a:pt x="24" y="74"/>
                    </a:lnTo>
                    <a:cubicBezTo>
                      <a:pt x="6" y="63"/>
                      <a:pt x="0" y="41"/>
                      <a:pt x="11" y="23"/>
                    </a:cubicBezTo>
                    <a:lnTo>
                      <a:pt x="11" y="23"/>
                    </a:lnTo>
                    <a:cubicBezTo>
                      <a:pt x="21" y="6"/>
                      <a:pt x="44" y="0"/>
                      <a:pt x="62" y="10"/>
                    </a:cubicBezTo>
                    <a:lnTo>
                      <a:pt x="62" y="10"/>
                    </a:lnTo>
                    <a:cubicBezTo>
                      <a:pt x="79" y="21"/>
                      <a:pt x="85" y="44"/>
                      <a:pt x="75" y="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2" name="Freeform 150">
                <a:extLst>
                  <a:ext uri="{FF2B5EF4-FFF2-40B4-BE49-F238E27FC236}">
                    <a16:creationId xmlns:a16="http://schemas.microsoft.com/office/drawing/2014/main" id="{FA6B6EFF-D36F-46CB-A8A7-0385EA182D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55331" y="6858000"/>
                <a:ext cx="115397" cy="115401"/>
              </a:xfrm>
              <a:custGeom>
                <a:avLst/>
                <a:gdLst>
                  <a:gd name="T0" fmla="*/ 46 w 92"/>
                  <a:gd name="T1" fmla="*/ 19 h 94"/>
                  <a:gd name="T2" fmla="*/ 46 w 92"/>
                  <a:gd name="T3" fmla="*/ 19 h 94"/>
                  <a:gd name="T4" fmla="*/ 20 w 92"/>
                  <a:gd name="T5" fmla="*/ 34 h 94"/>
                  <a:gd name="T6" fmla="*/ 20 w 92"/>
                  <a:gd name="T7" fmla="*/ 34 h 94"/>
                  <a:gd name="T8" fmla="*/ 16 w 92"/>
                  <a:gd name="T9" fmla="*/ 57 h 94"/>
                  <a:gd name="T10" fmla="*/ 16 w 92"/>
                  <a:gd name="T11" fmla="*/ 57 h 94"/>
                  <a:gd name="T12" fmla="*/ 31 w 92"/>
                  <a:gd name="T13" fmla="*/ 75 h 94"/>
                  <a:gd name="T14" fmla="*/ 31 w 92"/>
                  <a:gd name="T15" fmla="*/ 75 h 94"/>
                  <a:gd name="T16" fmla="*/ 53 w 92"/>
                  <a:gd name="T17" fmla="*/ 78 h 94"/>
                  <a:gd name="T18" fmla="*/ 53 w 92"/>
                  <a:gd name="T19" fmla="*/ 78 h 94"/>
                  <a:gd name="T20" fmla="*/ 71 w 92"/>
                  <a:gd name="T21" fmla="*/ 65 h 94"/>
                  <a:gd name="T22" fmla="*/ 71 w 92"/>
                  <a:gd name="T23" fmla="*/ 65 h 94"/>
                  <a:gd name="T24" fmla="*/ 74 w 92"/>
                  <a:gd name="T25" fmla="*/ 42 h 94"/>
                  <a:gd name="T26" fmla="*/ 74 w 92"/>
                  <a:gd name="T27" fmla="*/ 42 h 94"/>
                  <a:gd name="T28" fmla="*/ 61 w 92"/>
                  <a:gd name="T29" fmla="*/ 24 h 94"/>
                  <a:gd name="T30" fmla="*/ 61 w 92"/>
                  <a:gd name="T31" fmla="*/ 24 h 94"/>
                  <a:gd name="T32" fmla="*/ 46 w 92"/>
                  <a:gd name="T33" fmla="*/ 19 h 94"/>
                  <a:gd name="T34" fmla="*/ 46 w 92"/>
                  <a:gd name="T35" fmla="*/ 93 h 94"/>
                  <a:gd name="T36" fmla="*/ 46 w 92"/>
                  <a:gd name="T37" fmla="*/ 93 h 94"/>
                  <a:gd name="T38" fmla="*/ 23 w 92"/>
                  <a:gd name="T39" fmla="*/ 87 h 94"/>
                  <a:gd name="T40" fmla="*/ 23 w 92"/>
                  <a:gd name="T41" fmla="*/ 87 h 94"/>
                  <a:gd name="T42" fmla="*/ 3 w 92"/>
                  <a:gd name="T43" fmla="*/ 60 h 94"/>
                  <a:gd name="T44" fmla="*/ 3 w 92"/>
                  <a:gd name="T45" fmla="*/ 60 h 94"/>
                  <a:gd name="T46" fmla="*/ 8 w 92"/>
                  <a:gd name="T47" fmla="*/ 27 h 94"/>
                  <a:gd name="T48" fmla="*/ 8 w 92"/>
                  <a:gd name="T49" fmla="*/ 27 h 94"/>
                  <a:gd name="T50" fmla="*/ 68 w 92"/>
                  <a:gd name="T51" fmla="*/ 11 h 94"/>
                  <a:gd name="T52" fmla="*/ 68 w 92"/>
                  <a:gd name="T53" fmla="*/ 11 h 94"/>
                  <a:gd name="T54" fmla="*/ 88 w 92"/>
                  <a:gd name="T55" fmla="*/ 38 h 94"/>
                  <a:gd name="T56" fmla="*/ 88 w 92"/>
                  <a:gd name="T57" fmla="*/ 38 h 94"/>
                  <a:gd name="T58" fmla="*/ 83 w 92"/>
                  <a:gd name="T59" fmla="*/ 72 h 94"/>
                  <a:gd name="T60" fmla="*/ 83 w 92"/>
                  <a:gd name="T61" fmla="*/ 72 h 94"/>
                  <a:gd name="T62" fmla="*/ 56 w 92"/>
                  <a:gd name="T63" fmla="*/ 91 h 94"/>
                  <a:gd name="T64" fmla="*/ 56 w 92"/>
                  <a:gd name="T65" fmla="*/ 91 h 94"/>
                  <a:gd name="T66" fmla="*/ 46 w 92"/>
                  <a:gd name="T67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" h="94">
                    <a:moveTo>
                      <a:pt x="46" y="19"/>
                    </a:moveTo>
                    <a:lnTo>
                      <a:pt x="46" y="19"/>
                    </a:lnTo>
                    <a:cubicBezTo>
                      <a:pt x="35" y="19"/>
                      <a:pt x="26" y="24"/>
                      <a:pt x="20" y="34"/>
                    </a:cubicBezTo>
                    <a:lnTo>
                      <a:pt x="20" y="34"/>
                    </a:lnTo>
                    <a:cubicBezTo>
                      <a:pt x="16" y="41"/>
                      <a:pt x="15" y="49"/>
                      <a:pt x="16" y="57"/>
                    </a:cubicBezTo>
                    <a:lnTo>
                      <a:pt x="16" y="57"/>
                    </a:lnTo>
                    <a:cubicBezTo>
                      <a:pt x="19" y="64"/>
                      <a:pt x="23" y="71"/>
                      <a:pt x="31" y="75"/>
                    </a:cubicBezTo>
                    <a:lnTo>
                      <a:pt x="31" y="75"/>
                    </a:lnTo>
                    <a:cubicBezTo>
                      <a:pt x="37" y="79"/>
                      <a:pt x="45" y="80"/>
                      <a:pt x="53" y="78"/>
                    </a:cubicBezTo>
                    <a:lnTo>
                      <a:pt x="53" y="78"/>
                    </a:lnTo>
                    <a:cubicBezTo>
                      <a:pt x="60" y="76"/>
                      <a:pt x="67" y="71"/>
                      <a:pt x="71" y="65"/>
                    </a:cubicBezTo>
                    <a:lnTo>
                      <a:pt x="71" y="65"/>
                    </a:lnTo>
                    <a:cubicBezTo>
                      <a:pt x="75" y="58"/>
                      <a:pt x="76" y="50"/>
                      <a:pt x="74" y="42"/>
                    </a:cubicBezTo>
                    <a:lnTo>
                      <a:pt x="74" y="42"/>
                    </a:lnTo>
                    <a:cubicBezTo>
                      <a:pt x="73" y="34"/>
                      <a:pt x="68" y="28"/>
                      <a:pt x="61" y="24"/>
                    </a:cubicBezTo>
                    <a:lnTo>
                      <a:pt x="61" y="24"/>
                    </a:lnTo>
                    <a:cubicBezTo>
                      <a:pt x="56" y="21"/>
                      <a:pt x="50" y="19"/>
                      <a:pt x="46" y="19"/>
                    </a:cubicBezTo>
                    <a:close/>
                    <a:moveTo>
                      <a:pt x="46" y="93"/>
                    </a:moveTo>
                    <a:lnTo>
                      <a:pt x="46" y="93"/>
                    </a:lnTo>
                    <a:cubicBezTo>
                      <a:pt x="38" y="93"/>
                      <a:pt x="30" y="91"/>
                      <a:pt x="23" y="87"/>
                    </a:cubicBezTo>
                    <a:lnTo>
                      <a:pt x="23" y="87"/>
                    </a:lnTo>
                    <a:cubicBezTo>
                      <a:pt x="13" y="81"/>
                      <a:pt x="6" y="71"/>
                      <a:pt x="3" y="60"/>
                    </a:cubicBezTo>
                    <a:lnTo>
                      <a:pt x="3" y="60"/>
                    </a:lnTo>
                    <a:cubicBezTo>
                      <a:pt x="0" y="49"/>
                      <a:pt x="2" y="37"/>
                      <a:pt x="8" y="27"/>
                    </a:cubicBezTo>
                    <a:lnTo>
                      <a:pt x="8" y="27"/>
                    </a:lnTo>
                    <a:cubicBezTo>
                      <a:pt x="20" y="6"/>
                      <a:pt x="48" y="0"/>
                      <a:pt x="68" y="11"/>
                    </a:cubicBezTo>
                    <a:lnTo>
                      <a:pt x="68" y="11"/>
                    </a:lnTo>
                    <a:cubicBezTo>
                      <a:pt x="78" y="17"/>
                      <a:pt x="85" y="27"/>
                      <a:pt x="88" y="38"/>
                    </a:cubicBezTo>
                    <a:lnTo>
                      <a:pt x="88" y="38"/>
                    </a:lnTo>
                    <a:cubicBezTo>
                      <a:pt x="91" y="50"/>
                      <a:pt x="89" y="62"/>
                      <a:pt x="83" y="72"/>
                    </a:cubicBezTo>
                    <a:lnTo>
                      <a:pt x="83" y="72"/>
                    </a:lnTo>
                    <a:cubicBezTo>
                      <a:pt x="77" y="82"/>
                      <a:pt x="68" y="89"/>
                      <a:pt x="56" y="91"/>
                    </a:cubicBezTo>
                    <a:lnTo>
                      <a:pt x="56" y="91"/>
                    </a:lnTo>
                    <a:cubicBezTo>
                      <a:pt x="53" y="93"/>
                      <a:pt x="49" y="93"/>
                      <a:pt x="46" y="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11" name="Grupo 410">
              <a:extLst>
                <a:ext uri="{FF2B5EF4-FFF2-40B4-BE49-F238E27FC236}">
                  <a16:creationId xmlns:a16="http://schemas.microsoft.com/office/drawing/2014/main" id="{D170DF19-8612-46F8-8122-97883E33C61D}"/>
                </a:ext>
              </a:extLst>
            </p:cNvPr>
            <p:cNvGrpSpPr/>
            <p:nvPr/>
          </p:nvGrpSpPr>
          <p:grpSpPr>
            <a:xfrm>
              <a:off x="11771190" y="7940555"/>
              <a:ext cx="6176597" cy="2143125"/>
              <a:chOff x="11771190" y="7940555"/>
              <a:chExt cx="6176597" cy="2143125"/>
            </a:xfrm>
          </p:grpSpPr>
          <p:sp>
            <p:nvSpPr>
              <p:cNvPr id="153" name="Freeform 151">
                <a:extLst>
                  <a:ext uri="{FF2B5EF4-FFF2-40B4-BE49-F238E27FC236}">
                    <a16:creationId xmlns:a16="http://schemas.microsoft.com/office/drawing/2014/main" id="{A5EFA1E4-2367-4360-9C66-F2BCE06EC5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6687" y="7946048"/>
                <a:ext cx="6160109" cy="2126641"/>
              </a:xfrm>
              <a:custGeom>
                <a:avLst/>
                <a:gdLst>
                  <a:gd name="T0" fmla="*/ 0 w 4944"/>
                  <a:gd name="T1" fmla="*/ 1705 h 1706"/>
                  <a:gd name="T2" fmla="*/ 0 w 4944"/>
                  <a:gd name="T3" fmla="*/ 1705 h 1706"/>
                  <a:gd name="T4" fmla="*/ 2430 w 4944"/>
                  <a:gd name="T5" fmla="*/ 0 h 1706"/>
                  <a:gd name="T6" fmla="*/ 2430 w 4944"/>
                  <a:gd name="T7" fmla="*/ 0 h 1706"/>
                  <a:gd name="T8" fmla="*/ 4943 w 4944"/>
                  <a:gd name="T9" fmla="*/ 1705 h 1706"/>
                  <a:gd name="T10" fmla="*/ 0 w 4944"/>
                  <a:gd name="T11" fmla="*/ 1705 h 1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944" h="1706">
                    <a:moveTo>
                      <a:pt x="0" y="1705"/>
                    </a:moveTo>
                    <a:lnTo>
                      <a:pt x="0" y="1705"/>
                    </a:lnTo>
                    <a:cubicBezTo>
                      <a:pt x="0" y="1705"/>
                      <a:pt x="1918" y="0"/>
                      <a:pt x="2430" y="0"/>
                    </a:cubicBezTo>
                    <a:lnTo>
                      <a:pt x="2430" y="0"/>
                    </a:lnTo>
                    <a:cubicBezTo>
                      <a:pt x="3009" y="0"/>
                      <a:pt x="4943" y="1705"/>
                      <a:pt x="4943" y="1705"/>
                    </a:cubicBezTo>
                    <a:lnTo>
                      <a:pt x="0" y="170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152">
                <a:extLst>
                  <a:ext uri="{FF2B5EF4-FFF2-40B4-BE49-F238E27FC236}">
                    <a16:creationId xmlns:a16="http://schemas.microsoft.com/office/drawing/2014/main" id="{A0316A6D-D2FB-4252-902B-14BCA69DCB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1190" y="7940555"/>
                <a:ext cx="6176597" cy="2143125"/>
              </a:xfrm>
              <a:custGeom>
                <a:avLst/>
                <a:gdLst>
                  <a:gd name="T0" fmla="*/ 26 w 4958"/>
                  <a:gd name="T1" fmla="*/ 1705 h 1720"/>
                  <a:gd name="T2" fmla="*/ 4931 w 4958"/>
                  <a:gd name="T3" fmla="*/ 1705 h 1720"/>
                  <a:gd name="T4" fmla="*/ 4931 w 4958"/>
                  <a:gd name="T5" fmla="*/ 1705 h 1720"/>
                  <a:gd name="T6" fmla="*/ 3906 w 4958"/>
                  <a:gd name="T7" fmla="*/ 865 h 1720"/>
                  <a:gd name="T8" fmla="*/ 3906 w 4958"/>
                  <a:gd name="T9" fmla="*/ 865 h 1720"/>
                  <a:gd name="T10" fmla="*/ 2437 w 4958"/>
                  <a:gd name="T11" fmla="*/ 14 h 1720"/>
                  <a:gd name="T12" fmla="*/ 2437 w 4958"/>
                  <a:gd name="T13" fmla="*/ 14 h 1720"/>
                  <a:gd name="T14" fmla="*/ 2437 w 4958"/>
                  <a:gd name="T15" fmla="*/ 14 h 1720"/>
                  <a:gd name="T16" fmla="*/ 26 w 4958"/>
                  <a:gd name="T17" fmla="*/ 1705 h 1720"/>
                  <a:gd name="T18" fmla="*/ 4950 w 4958"/>
                  <a:gd name="T19" fmla="*/ 1719 h 1720"/>
                  <a:gd name="T20" fmla="*/ 7 w 4958"/>
                  <a:gd name="T21" fmla="*/ 1719 h 1720"/>
                  <a:gd name="T22" fmla="*/ 7 w 4958"/>
                  <a:gd name="T23" fmla="*/ 1719 h 1720"/>
                  <a:gd name="T24" fmla="*/ 1 w 4958"/>
                  <a:gd name="T25" fmla="*/ 1714 h 1720"/>
                  <a:gd name="T26" fmla="*/ 1 w 4958"/>
                  <a:gd name="T27" fmla="*/ 1714 h 1720"/>
                  <a:gd name="T28" fmla="*/ 3 w 4958"/>
                  <a:gd name="T29" fmla="*/ 1707 h 1720"/>
                  <a:gd name="T30" fmla="*/ 3 w 4958"/>
                  <a:gd name="T31" fmla="*/ 1707 h 1720"/>
                  <a:gd name="T32" fmla="*/ 1026 w 4958"/>
                  <a:gd name="T33" fmla="*/ 854 h 1720"/>
                  <a:gd name="T34" fmla="*/ 1026 w 4958"/>
                  <a:gd name="T35" fmla="*/ 854 h 1720"/>
                  <a:gd name="T36" fmla="*/ 2437 w 4958"/>
                  <a:gd name="T37" fmla="*/ 0 h 1720"/>
                  <a:gd name="T38" fmla="*/ 2437 w 4958"/>
                  <a:gd name="T39" fmla="*/ 0 h 1720"/>
                  <a:gd name="T40" fmla="*/ 2437 w 4958"/>
                  <a:gd name="T41" fmla="*/ 0 h 1720"/>
                  <a:gd name="T42" fmla="*/ 3915 w 4958"/>
                  <a:gd name="T43" fmla="*/ 854 h 1720"/>
                  <a:gd name="T44" fmla="*/ 3915 w 4958"/>
                  <a:gd name="T45" fmla="*/ 854 h 1720"/>
                  <a:gd name="T46" fmla="*/ 4954 w 4958"/>
                  <a:gd name="T47" fmla="*/ 1707 h 1720"/>
                  <a:gd name="T48" fmla="*/ 4954 w 4958"/>
                  <a:gd name="T49" fmla="*/ 1707 h 1720"/>
                  <a:gd name="T50" fmla="*/ 4956 w 4958"/>
                  <a:gd name="T51" fmla="*/ 1714 h 1720"/>
                  <a:gd name="T52" fmla="*/ 4956 w 4958"/>
                  <a:gd name="T53" fmla="*/ 1714 h 1720"/>
                  <a:gd name="T54" fmla="*/ 4950 w 4958"/>
                  <a:gd name="T55" fmla="*/ 1719 h 17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958" h="1720">
                    <a:moveTo>
                      <a:pt x="26" y="1705"/>
                    </a:moveTo>
                    <a:lnTo>
                      <a:pt x="4931" y="1705"/>
                    </a:lnTo>
                    <a:lnTo>
                      <a:pt x="4931" y="1705"/>
                    </a:lnTo>
                    <a:cubicBezTo>
                      <a:pt x="4847" y="1632"/>
                      <a:pt x="4404" y="1246"/>
                      <a:pt x="3906" y="865"/>
                    </a:cubicBezTo>
                    <a:lnTo>
                      <a:pt x="3906" y="865"/>
                    </a:lnTo>
                    <a:cubicBezTo>
                      <a:pt x="3180" y="308"/>
                      <a:pt x="2672" y="14"/>
                      <a:pt x="2437" y="14"/>
                    </a:cubicBezTo>
                    <a:lnTo>
                      <a:pt x="2437" y="14"/>
                    </a:lnTo>
                    <a:lnTo>
                      <a:pt x="2437" y="14"/>
                    </a:lnTo>
                    <a:cubicBezTo>
                      <a:pt x="1956" y="14"/>
                      <a:pt x="201" y="1551"/>
                      <a:pt x="26" y="1705"/>
                    </a:cubicBezTo>
                    <a:close/>
                    <a:moveTo>
                      <a:pt x="4950" y="1719"/>
                    </a:moveTo>
                    <a:lnTo>
                      <a:pt x="7" y="1719"/>
                    </a:lnTo>
                    <a:lnTo>
                      <a:pt x="7" y="1719"/>
                    </a:lnTo>
                    <a:cubicBezTo>
                      <a:pt x="5" y="1719"/>
                      <a:pt x="2" y="1717"/>
                      <a:pt x="1" y="1714"/>
                    </a:cubicBezTo>
                    <a:lnTo>
                      <a:pt x="1" y="1714"/>
                    </a:lnTo>
                    <a:cubicBezTo>
                      <a:pt x="0" y="1712"/>
                      <a:pt x="1" y="1709"/>
                      <a:pt x="3" y="1707"/>
                    </a:cubicBezTo>
                    <a:lnTo>
                      <a:pt x="3" y="1707"/>
                    </a:lnTo>
                    <a:cubicBezTo>
                      <a:pt x="8" y="1703"/>
                      <a:pt x="488" y="1275"/>
                      <a:pt x="1026" y="854"/>
                    </a:cubicBezTo>
                    <a:lnTo>
                      <a:pt x="1026" y="854"/>
                    </a:lnTo>
                    <a:cubicBezTo>
                      <a:pt x="1748" y="287"/>
                      <a:pt x="2223" y="0"/>
                      <a:pt x="2437" y="0"/>
                    </a:cubicBezTo>
                    <a:lnTo>
                      <a:pt x="2437" y="0"/>
                    </a:lnTo>
                    <a:lnTo>
                      <a:pt x="2437" y="0"/>
                    </a:lnTo>
                    <a:cubicBezTo>
                      <a:pt x="2679" y="0"/>
                      <a:pt x="3176" y="287"/>
                      <a:pt x="3915" y="854"/>
                    </a:cubicBezTo>
                    <a:lnTo>
                      <a:pt x="3915" y="854"/>
                    </a:lnTo>
                    <a:cubicBezTo>
                      <a:pt x="4464" y="1276"/>
                      <a:pt x="4949" y="1703"/>
                      <a:pt x="4954" y="1707"/>
                    </a:cubicBezTo>
                    <a:lnTo>
                      <a:pt x="4954" y="1707"/>
                    </a:lnTo>
                    <a:cubicBezTo>
                      <a:pt x="4956" y="1709"/>
                      <a:pt x="4957" y="1712"/>
                      <a:pt x="4956" y="1714"/>
                    </a:cubicBezTo>
                    <a:lnTo>
                      <a:pt x="4956" y="1714"/>
                    </a:lnTo>
                    <a:cubicBezTo>
                      <a:pt x="4955" y="1717"/>
                      <a:pt x="4952" y="1719"/>
                      <a:pt x="4950" y="17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13" name="Grupo 412">
              <a:extLst>
                <a:ext uri="{FF2B5EF4-FFF2-40B4-BE49-F238E27FC236}">
                  <a16:creationId xmlns:a16="http://schemas.microsoft.com/office/drawing/2014/main" id="{175F56CB-CA13-4F61-8A7C-9F486D580C44}"/>
                </a:ext>
              </a:extLst>
            </p:cNvPr>
            <p:cNvGrpSpPr/>
            <p:nvPr/>
          </p:nvGrpSpPr>
          <p:grpSpPr>
            <a:xfrm>
              <a:off x="14035209" y="7478958"/>
              <a:ext cx="8116402" cy="2604721"/>
              <a:chOff x="14035209" y="7478958"/>
              <a:chExt cx="8116402" cy="2604721"/>
            </a:xfrm>
          </p:grpSpPr>
          <p:sp>
            <p:nvSpPr>
              <p:cNvPr id="155" name="Freeform 153">
                <a:extLst>
                  <a:ext uri="{FF2B5EF4-FFF2-40B4-BE49-F238E27FC236}">
                    <a16:creationId xmlns:a16="http://schemas.microsoft.com/office/drawing/2014/main" id="{6F137391-51AA-484C-A870-402F6DF2E8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46199" y="7478958"/>
                <a:ext cx="8099914" cy="2593731"/>
              </a:xfrm>
              <a:custGeom>
                <a:avLst/>
                <a:gdLst>
                  <a:gd name="T0" fmla="*/ 6499 w 6500"/>
                  <a:gd name="T1" fmla="*/ 2079 h 2080"/>
                  <a:gd name="T2" fmla="*/ 6499 w 6500"/>
                  <a:gd name="T3" fmla="*/ 2079 h 2080"/>
                  <a:gd name="T4" fmla="*/ 3351 w 6500"/>
                  <a:gd name="T5" fmla="*/ 53 h 2080"/>
                  <a:gd name="T6" fmla="*/ 3351 w 6500"/>
                  <a:gd name="T7" fmla="*/ 53 h 2080"/>
                  <a:gd name="T8" fmla="*/ 0 w 6500"/>
                  <a:gd name="T9" fmla="*/ 2079 h 2080"/>
                  <a:gd name="T10" fmla="*/ 6499 w 6500"/>
                  <a:gd name="T11" fmla="*/ 2079 h 20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500" h="2080">
                    <a:moveTo>
                      <a:pt x="6499" y="2079"/>
                    </a:moveTo>
                    <a:lnTo>
                      <a:pt x="6499" y="2079"/>
                    </a:lnTo>
                    <a:cubicBezTo>
                      <a:pt x="6499" y="2079"/>
                      <a:pt x="4542" y="122"/>
                      <a:pt x="3351" y="53"/>
                    </a:cubicBezTo>
                    <a:lnTo>
                      <a:pt x="3351" y="53"/>
                    </a:lnTo>
                    <a:cubicBezTo>
                      <a:pt x="2455" y="0"/>
                      <a:pt x="830" y="1643"/>
                      <a:pt x="0" y="2079"/>
                    </a:cubicBezTo>
                    <a:lnTo>
                      <a:pt x="6499" y="207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154">
                <a:extLst>
                  <a:ext uri="{FF2B5EF4-FFF2-40B4-BE49-F238E27FC236}">
                    <a16:creationId xmlns:a16="http://schemas.microsoft.com/office/drawing/2014/main" id="{4932BE88-7A3E-4949-9FE9-AFC3BC0743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35209" y="7495442"/>
                <a:ext cx="8116402" cy="2588237"/>
              </a:xfrm>
              <a:custGeom>
                <a:avLst/>
                <a:gdLst>
                  <a:gd name="T0" fmla="*/ 36 w 6515"/>
                  <a:gd name="T1" fmla="*/ 2061 h 2076"/>
                  <a:gd name="T2" fmla="*/ 6489 w 6515"/>
                  <a:gd name="T3" fmla="*/ 2061 h 2076"/>
                  <a:gd name="T4" fmla="*/ 6489 w 6515"/>
                  <a:gd name="T5" fmla="*/ 2061 h 2076"/>
                  <a:gd name="T6" fmla="*/ 5375 w 6515"/>
                  <a:gd name="T7" fmla="*/ 1086 h 2076"/>
                  <a:gd name="T8" fmla="*/ 5375 w 6515"/>
                  <a:gd name="T9" fmla="*/ 1086 h 2076"/>
                  <a:gd name="T10" fmla="*/ 4350 w 6515"/>
                  <a:gd name="T11" fmla="*/ 394 h 2076"/>
                  <a:gd name="T12" fmla="*/ 4350 w 6515"/>
                  <a:gd name="T13" fmla="*/ 394 h 2076"/>
                  <a:gd name="T14" fmla="*/ 3358 w 6515"/>
                  <a:gd name="T15" fmla="*/ 48 h 2076"/>
                  <a:gd name="T16" fmla="*/ 3358 w 6515"/>
                  <a:gd name="T17" fmla="*/ 48 h 2076"/>
                  <a:gd name="T18" fmla="*/ 1087 w 6515"/>
                  <a:gd name="T19" fmla="*/ 1314 h 2076"/>
                  <a:gd name="T20" fmla="*/ 1087 w 6515"/>
                  <a:gd name="T21" fmla="*/ 1314 h 2076"/>
                  <a:gd name="T22" fmla="*/ 36 w 6515"/>
                  <a:gd name="T23" fmla="*/ 2061 h 2076"/>
                  <a:gd name="T24" fmla="*/ 6507 w 6515"/>
                  <a:gd name="T25" fmla="*/ 2075 h 2076"/>
                  <a:gd name="T26" fmla="*/ 8 w 6515"/>
                  <a:gd name="T27" fmla="*/ 2075 h 2076"/>
                  <a:gd name="T28" fmla="*/ 8 w 6515"/>
                  <a:gd name="T29" fmla="*/ 2075 h 2076"/>
                  <a:gd name="T30" fmla="*/ 1 w 6515"/>
                  <a:gd name="T31" fmla="*/ 2070 h 2076"/>
                  <a:gd name="T32" fmla="*/ 1 w 6515"/>
                  <a:gd name="T33" fmla="*/ 2070 h 2076"/>
                  <a:gd name="T34" fmla="*/ 5 w 6515"/>
                  <a:gd name="T35" fmla="*/ 2062 h 2076"/>
                  <a:gd name="T36" fmla="*/ 5 w 6515"/>
                  <a:gd name="T37" fmla="*/ 2062 h 2076"/>
                  <a:gd name="T38" fmla="*/ 1079 w 6515"/>
                  <a:gd name="T39" fmla="*/ 1303 h 2076"/>
                  <a:gd name="T40" fmla="*/ 1079 w 6515"/>
                  <a:gd name="T41" fmla="*/ 1303 h 2076"/>
                  <a:gd name="T42" fmla="*/ 3359 w 6515"/>
                  <a:gd name="T43" fmla="*/ 35 h 2076"/>
                  <a:gd name="T44" fmla="*/ 3359 w 6515"/>
                  <a:gd name="T45" fmla="*/ 35 h 2076"/>
                  <a:gd name="T46" fmla="*/ 4357 w 6515"/>
                  <a:gd name="T47" fmla="*/ 382 h 2076"/>
                  <a:gd name="T48" fmla="*/ 4357 w 6515"/>
                  <a:gd name="T49" fmla="*/ 382 h 2076"/>
                  <a:gd name="T50" fmla="*/ 5384 w 6515"/>
                  <a:gd name="T51" fmla="*/ 1076 h 2076"/>
                  <a:gd name="T52" fmla="*/ 5384 w 6515"/>
                  <a:gd name="T53" fmla="*/ 1076 h 2076"/>
                  <a:gd name="T54" fmla="*/ 6512 w 6515"/>
                  <a:gd name="T55" fmla="*/ 2063 h 2076"/>
                  <a:gd name="T56" fmla="*/ 6512 w 6515"/>
                  <a:gd name="T57" fmla="*/ 2063 h 2076"/>
                  <a:gd name="T58" fmla="*/ 6513 w 6515"/>
                  <a:gd name="T59" fmla="*/ 2071 h 2076"/>
                  <a:gd name="T60" fmla="*/ 6513 w 6515"/>
                  <a:gd name="T61" fmla="*/ 2071 h 2076"/>
                  <a:gd name="T62" fmla="*/ 6507 w 6515"/>
                  <a:gd name="T63" fmla="*/ 2075 h 20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515" h="2076">
                    <a:moveTo>
                      <a:pt x="36" y="2061"/>
                    </a:moveTo>
                    <a:lnTo>
                      <a:pt x="6489" y="2061"/>
                    </a:lnTo>
                    <a:lnTo>
                      <a:pt x="6489" y="2061"/>
                    </a:lnTo>
                    <a:cubicBezTo>
                      <a:pt x="6410" y="1983"/>
                      <a:pt x="5951" y="1536"/>
                      <a:pt x="5375" y="1086"/>
                    </a:cubicBezTo>
                    <a:lnTo>
                      <a:pt x="5375" y="1086"/>
                    </a:lnTo>
                    <a:cubicBezTo>
                      <a:pt x="5005" y="798"/>
                      <a:pt x="4660" y="565"/>
                      <a:pt x="4350" y="394"/>
                    </a:cubicBezTo>
                    <a:lnTo>
                      <a:pt x="4350" y="394"/>
                    </a:lnTo>
                    <a:cubicBezTo>
                      <a:pt x="3963" y="181"/>
                      <a:pt x="3629" y="64"/>
                      <a:pt x="3358" y="48"/>
                    </a:cubicBezTo>
                    <a:lnTo>
                      <a:pt x="3358" y="48"/>
                    </a:lnTo>
                    <a:cubicBezTo>
                      <a:pt x="2773" y="14"/>
                      <a:pt x="1878" y="705"/>
                      <a:pt x="1087" y="1314"/>
                    </a:cubicBezTo>
                    <a:lnTo>
                      <a:pt x="1087" y="1314"/>
                    </a:lnTo>
                    <a:cubicBezTo>
                      <a:pt x="692" y="1619"/>
                      <a:pt x="319" y="1907"/>
                      <a:pt x="36" y="2061"/>
                    </a:cubicBezTo>
                    <a:close/>
                    <a:moveTo>
                      <a:pt x="6507" y="2075"/>
                    </a:moveTo>
                    <a:lnTo>
                      <a:pt x="8" y="2075"/>
                    </a:lnTo>
                    <a:lnTo>
                      <a:pt x="8" y="2075"/>
                    </a:lnTo>
                    <a:cubicBezTo>
                      <a:pt x="5" y="2075"/>
                      <a:pt x="2" y="2073"/>
                      <a:pt x="1" y="2070"/>
                    </a:cubicBezTo>
                    <a:lnTo>
                      <a:pt x="1" y="2070"/>
                    </a:lnTo>
                    <a:cubicBezTo>
                      <a:pt x="0" y="2067"/>
                      <a:pt x="2" y="2063"/>
                      <a:pt x="5" y="2062"/>
                    </a:cubicBezTo>
                    <a:lnTo>
                      <a:pt x="5" y="2062"/>
                    </a:lnTo>
                    <a:cubicBezTo>
                      <a:pt x="289" y="1912"/>
                      <a:pt x="673" y="1616"/>
                      <a:pt x="1079" y="1303"/>
                    </a:cubicBezTo>
                    <a:lnTo>
                      <a:pt x="1079" y="1303"/>
                    </a:lnTo>
                    <a:cubicBezTo>
                      <a:pt x="1871" y="693"/>
                      <a:pt x="2768" y="0"/>
                      <a:pt x="3359" y="35"/>
                    </a:cubicBezTo>
                    <a:lnTo>
                      <a:pt x="3359" y="35"/>
                    </a:lnTo>
                    <a:cubicBezTo>
                      <a:pt x="3632" y="51"/>
                      <a:pt x="3968" y="168"/>
                      <a:pt x="4357" y="382"/>
                    </a:cubicBezTo>
                    <a:lnTo>
                      <a:pt x="4357" y="382"/>
                    </a:lnTo>
                    <a:cubicBezTo>
                      <a:pt x="4668" y="553"/>
                      <a:pt x="5013" y="787"/>
                      <a:pt x="5384" y="1076"/>
                    </a:cubicBezTo>
                    <a:lnTo>
                      <a:pt x="5384" y="1076"/>
                    </a:lnTo>
                    <a:cubicBezTo>
                      <a:pt x="6015" y="1568"/>
                      <a:pt x="6507" y="2058"/>
                      <a:pt x="6512" y="2063"/>
                    </a:cubicBezTo>
                    <a:lnTo>
                      <a:pt x="6512" y="2063"/>
                    </a:lnTo>
                    <a:cubicBezTo>
                      <a:pt x="6513" y="2065"/>
                      <a:pt x="6514" y="2068"/>
                      <a:pt x="6513" y="2071"/>
                    </a:cubicBezTo>
                    <a:lnTo>
                      <a:pt x="6513" y="2071"/>
                    </a:lnTo>
                    <a:cubicBezTo>
                      <a:pt x="6512" y="2073"/>
                      <a:pt x="6510" y="2075"/>
                      <a:pt x="6507" y="20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12" name="Grupo 411">
              <a:extLst>
                <a:ext uri="{FF2B5EF4-FFF2-40B4-BE49-F238E27FC236}">
                  <a16:creationId xmlns:a16="http://schemas.microsoft.com/office/drawing/2014/main" id="{FE8F52D5-DD0C-4242-A633-9C9B60070C93}"/>
                </a:ext>
              </a:extLst>
            </p:cNvPr>
            <p:cNvGrpSpPr/>
            <p:nvPr/>
          </p:nvGrpSpPr>
          <p:grpSpPr>
            <a:xfrm>
              <a:off x="7787177" y="7544901"/>
              <a:ext cx="7297616" cy="2538779"/>
              <a:chOff x="7787177" y="7544901"/>
              <a:chExt cx="7297616" cy="2538779"/>
            </a:xfrm>
          </p:grpSpPr>
          <p:sp>
            <p:nvSpPr>
              <p:cNvPr id="157" name="Freeform 155">
                <a:extLst>
                  <a:ext uri="{FF2B5EF4-FFF2-40B4-BE49-F238E27FC236}">
                    <a16:creationId xmlns:a16="http://schemas.microsoft.com/office/drawing/2014/main" id="{9B62B469-7227-4255-9876-6D6A7ED948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8167" y="7550394"/>
                <a:ext cx="7281129" cy="2522295"/>
              </a:xfrm>
              <a:custGeom>
                <a:avLst/>
                <a:gdLst>
                  <a:gd name="T0" fmla="*/ 0 w 5842"/>
                  <a:gd name="T1" fmla="*/ 2022 h 2023"/>
                  <a:gd name="T2" fmla="*/ 0 w 5842"/>
                  <a:gd name="T3" fmla="*/ 2022 h 2023"/>
                  <a:gd name="T4" fmla="*/ 2872 w 5842"/>
                  <a:gd name="T5" fmla="*/ 0 h 2023"/>
                  <a:gd name="T6" fmla="*/ 2872 w 5842"/>
                  <a:gd name="T7" fmla="*/ 0 h 2023"/>
                  <a:gd name="T8" fmla="*/ 5841 w 5842"/>
                  <a:gd name="T9" fmla="*/ 2022 h 2023"/>
                  <a:gd name="T10" fmla="*/ 0 w 5842"/>
                  <a:gd name="T11" fmla="*/ 2022 h 2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842" h="2023">
                    <a:moveTo>
                      <a:pt x="0" y="2022"/>
                    </a:moveTo>
                    <a:lnTo>
                      <a:pt x="0" y="2022"/>
                    </a:lnTo>
                    <a:cubicBezTo>
                      <a:pt x="0" y="2022"/>
                      <a:pt x="2268" y="0"/>
                      <a:pt x="2872" y="0"/>
                    </a:cubicBezTo>
                    <a:lnTo>
                      <a:pt x="2872" y="0"/>
                    </a:lnTo>
                    <a:cubicBezTo>
                      <a:pt x="3557" y="1"/>
                      <a:pt x="5841" y="2022"/>
                      <a:pt x="5841" y="2022"/>
                    </a:cubicBezTo>
                    <a:lnTo>
                      <a:pt x="0" y="202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156">
                <a:extLst>
                  <a:ext uri="{FF2B5EF4-FFF2-40B4-BE49-F238E27FC236}">
                    <a16:creationId xmlns:a16="http://schemas.microsoft.com/office/drawing/2014/main" id="{ABF2F48E-2F60-4AFD-9BB5-D98115B49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87177" y="7544901"/>
                <a:ext cx="7297616" cy="2538779"/>
              </a:xfrm>
              <a:custGeom>
                <a:avLst/>
                <a:gdLst>
                  <a:gd name="T0" fmla="*/ 26 w 5856"/>
                  <a:gd name="T1" fmla="*/ 2021 h 2036"/>
                  <a:gd name="T2" fmla="*/ 5830 w 5856"/>
                  <a:gd name="T3" fmla="*/ 2021 h 2036"/>
                  <a:gd name="T4" fmla="*/ 5830 w 5856"/>
                  <a:gd name="T5" fmla="*/ 2021 h 2036"/>
                  <a:gd name="T6" fmla="*/ 4616 w 5856"/>
                  <a:gd name="T7" fmla="*/ 1023 h 2036"/>
                  <a:gd name="T8" fmla="*/ 4616 w 5856"/>
                  <a:gd name="T9" fmla="*/ 1023 h 2036"/>
                  <a:gd name="T10" fmla="*/ 2879 w 5856"/>
                  <a:gd name="T11" fmla="*/ 14 h 2036"/>
                  <a:gd name="T12" fmla="*/ 2879 w 5856"/>
                  <a:gd name="T13" fmla="*/ 14 h 2036"/>
                  <a:gd name="T14" fmla="*/ 2879 w 5856"/>
                  <a:gd name="T15" fmla="*/ 14 h 2036"/>
                  <a:gd name="T16" fmla="*/ 1221 w 5856"/>
                  <a:gd name="T17" fmla="*/ 1022 h 2036"/>
                  <a:gd name="T18" fmla="*/ 1221 w 5856"/>
                  <a:gd name="T19" fmla="*/ 1022 h 2036"/>
                  <a:gd name="T20" fmla="*/ 26 w 5856"/>
                  <a:gd name="T21" fmla="*/ 2021 h 2036"/>
                  <a:gd name="T22" fmla="*/ 5848 w 5856"/>
                  <a:gd name="T23" fmla="*/ 2035 h 2036"/>
                  <a:gd name="T24" fmla="*/ 7 w 5856"/>
                  <a:gd name="T25" fmla="*/ 2035 h 2036"/>
                  <a:gd name="T26" fmla="*/ 7 w 5856"/>
                  <a:gd name="T27" fmla="*/ 2035 h 2036"/>
                  <a:gd name="T28" fmla="*/ 1 w 5856"/>
                  <a:gd name="T29" fmla="*/ 2030 h 2036"/>
                  <a:gd name="T30" fmla="*/ 1 w 5856"/>
                  <a:gd name="T31" fmla="*/ 2030 h 2036"/>
                  <a:gd name="T32" fmla="*/ 3 w 5856"/>
                  <a:gd name="T33" fmla="*/ 2023 h 2036"/>
                  <a:gd name="T34" fmla="*/ 3 w 5856"/>
                  <a:gd name="T35" fmla="*/ 2023 h 2036"/>
                  <a:gd name="T36" fmla="*/ 1212 w 5856"/>
                  <a:gd name="T37" fmla="*/ 1011 h 2036"/>
                  <a:gd name="T38" fmla="*/ 1212 w 5856"/>
                  <a:gd name="T39" fmla="*/ 1011 h 2036"/>
                  <a:gd name="T40" fmla="*/ 2879 w 5856"/>
                  <a:gd name="T41" fmla="*/ 0 h 2036"/>
                  <a:gd name="T42" fmla="*/ 2879 w 5856"/>
                  <a:gd name="T43" fmla="*/ 0 h 2036"/>
                  <a:gd name="T44" fmla="*/ 2879 w 5856"/>
                  <a:gd name="T45" fmla="*/ 0 h 2036"/>
                  <a:gd name="T46" fmla="*/ 4625 w 5856"/>
                  <a:gd name="T47" fmla="*/ 1012 h 2036"/>
                  <a:gd name="T48" fmla="*/ 4625 w 5856"/>
                  <a:gd name="T49" fmla="*/ 1012 h 2036"/>
                  <a:gd name="T50" fmla="*/ 5853 w 5856"/>
                  <a:gd name="T51" fmla="*/ 2023 h 2036"/>
                  <a:gd name="T52" fmla="*/ 5853 w 5856"/>
                  <a:gd name="T53" fmla="*/ 2023 h 2036"/>
                  <a:gd name="T54" fmla="*/ 5855 w 5856"/>
                  <a:gd name="T55" fmla="*/ 2030 h 2036"/>
                  <a:gd name="T56" fmla="*/ 5855 w 5856"/>
                  <a:gd name="T57" fmla="*/ 2030 h 2036"/>
                  <a:gd name="T58" fmla="*/ 5848 w 5856"/>
                  <a:gd name="T59" fmla="*/ 2035 h 20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5856" h="2036">
                    <a:moveTo>
                      <a:pt x="26" y="2021"/>
                    </a:moveTo>
                    <a:lnTo>
                      <a:pt x="5830" y="2021"/>
                    </a:lnTo>
                    <a:lnTo>
                      <a:pt x="5830" y="2021"/>
                    </a:lnTo>
                    <a:cubicBezTo>
                      <a:pt x="5738" y="1941"/>
                      <a:pt x="5209" y="1479"/>
                      <a:pt x="4616" y="1023"/>
                    </a:cubicBezTo>
                    <a:lnTo>
                      <a:pt x="4616" y="1023"/>
                    </a:lnTo>
                    <a:cubicBezTo>
                      <a:pt x="3758" y="363"/>
                      <a:pt x="3158" y="14"/>
                      <a:pt x="2879" y="14"/>
                    </a:cubicBezTo>
                    <a:lnTo>
                      <a:pt x="2879" y="14"/>
                    </a:lnTo>
                    <a:lnTo>
                      <a:pt x="2879" y="14"/>
                    </a:lnTo>
                    <a:cubicBezTo>
                      <a:pt x="2634" y="14"/>
                      <a:pt x="2060" y="362"/>
                      <a:pt x="1221" y="1022"/>
                    </a:cubicBezTo>
                    <a:lnTo>
                      <a:pt x="1221" y="1022"/>
                    </a:lnTo>
                    <a:cubicBezTo>
                      <a:pt x="641" y="1479"/>
                      <a:pt x="116" y="1941"/>
                      <a:pt x="26" y="2021"/>
                    </a:cubicBezTo>
                    <a:close/>
                    <a:moveTo>
                      <a:pt x="5848" y="2035"/>
                    </a:moveTo>
                    <a:lnTo>
                      <a:pt x="7" y="2035"/>
                    </a:lnTo>
                    <a:lnTo>
                      <a:pt x="7" y="2035"/>
                    </a:lnTo>
                    <a:cubicBezTo>
                      <a:pt x="4" y="2035"/>
                      <a:pt x="2" y="2033"/>
                      <a:pt x="1" y="2030"/>
                    </a:cubicBezTo>
                    <a:lnTo>
                      <a:pt x="1" y="2030"/>
                    </a:lnTo>
                    <a:cubicBezTo>
                      <a:pt x="0" y="2028"/>
                      <a:pt x="0" y="2025"/>
                      <a:pt x="3" y="2023"/>
                    </a:cubicBezTo>
                    <a:lnTo>
                      <a:pt x="3" y="2023"/>
                    </a:lnTo>
                    <a:cubicBezTo>
                      <a:pt x="8" y="2018"/>
                      <a:pt x="577" y="1511"/>
                      <a:pt x="1212" y="1011"/>
                    </a:cubicBezTo>
                    <a:lnTo>
                      <a:pt x="1212" y="1011"/>
                    </a:lnTo>
                    <a:cubicBezTo>
                      <a:pt x="2066" y="340"/>
                      <a:pt x="2627" y="0"/>
                      <a:pt x="2879" y="0"/>
                    </a:cubicBezTo>
                    <a:lnTo>
                      <a:pt x="2879" y="0"/>
                    </a:lnTo>
                    <a:lnTo>
                      <a:pt x="2879" y="0"/>
                    </a:lnTo>
                    <a:cubicBezTo>
                      <a:pt x="3165" y="0"/>
                      <a:pt x="3752" y="340"/>
                      <a:pt x="4625" y="1012"/>
                    </a:cubicBezTo>
                    <a:lnTo>
                      <a:pt x="4625" y="1012"/>
                    </a:lnTo>
                    <a:cubicBezTo>
                      <a:pt x="5274" y="1511"/>
                      <a:pt x="5847" y="2017"/>
                      <a:pt x="5853" y="2023"/>
                    </a:cubicBezTo>
                    <a:lnTo>
                      <a:pt x="5853" y="2023"/>
                    </a:lnTo>
                    <a:cubicBezTo>
                      <a:pt x="5855" y="2025"/>
                      <a:pt x="5855" y="2028"/>
                      <a:pt x="5855" y="2030"/>
                    </a:cubicBezTo>
                    <a:lnTo>
                      <a:pt x="5855" y="2030"/>
                    </a:lnTo>
                    <a:cubicBezTo>
                      <a:pt x="5854" y="2033"/>
                      <a:pt x="5851" y="2035"/>
                      <a:pt x="5848" y="20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08" name="Grupo 407">
              <a:extLst>
                <a:ext uri="{FF2B5EF4-FFF2-40B4-BE49-F238E27FC236}">
                  <a16:creationId xmlns:a16="http://schemas.microsoft.com/office/drawing/2014/main" id="{EAD292D9-DD63-444B-B16A-18165CAB3123}"/>
                </a:ext>
              </a:extLst>
            </p:cNvPr>
            <p:cNvGrpSpPr/>
            <p:nvPr/>
          </p:nvGrpSpPr>
          <p:grpSpPr>
            <a:xfrm>
              <a:off x="19926056" y="5715000"/>
              <a:ext cx="1340827" cy="439615"/>
              <a:chOff x="19926056" y="5715000"/>
              <a:chExt cx="1340827" cy="439615"/>
            </a:xfrm>
          </p:grpSpPr>
          <p:sp>
            <p:nvSpPr>
              <p:cNvPr id="161" name="Freeform 159">
                <a:extLst>
                  <a:ext uri="{FF2B5EF4-FFF2-40B4-BE49-F238E27FC236}">
                    <a16:creationId xmlns:a16="http://schemas.microsoft.com/office/drawing/2014/main" id="{144801FB-AF0E-4CBA-8DBC-D81BB4AAB0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1553" y="5715000"/>
                <a:ext cx="1324340" cy="428625"/>
              </a:xfrm>
              <a:custGeom>
                <a:avLst/>
                <a:gdLst>
                  <a:gd name="T0" fmla="*/ 0 w 1063"/>
                  <a:gd name="T1" fmla="*/ 344 h 345"/>
                  <a:gd name="T2" fmla="*/ 1062 w 1063"/>
                  <a:gd name="T3" fmla="*/ 344 h 345"/>
                  <a:gd name="T4" fmla="*/ 1062 w 1063"/>
                  <a:gd name="T5" fmla="*/ 344 h 345"/>
                  <a:gd name="T6" fmla="*/ 868 w 1063"/>
                  <a:gd name="T7" fmla="*/ 249 h 345"/>
                  <a:gd name="T8" fmla="*/ 868 w 1063"/>
                  <a:gd name="T9" fmla="*/ 249 h 345"/>
                  <a:gd name="T10" fmla="*/ 696 w 1063"/>
                  <a:gd name="T11" fmla="*/ 187 h 345"/>
                  <a:gd name="T12" fmla="*/ 696 w 1063"/>
                  <a:gd name="T13" fmla="*/ 187 h 345"/>
                  <a:gd name="T14" fmla="*/ 380 w 1063"/>
                  <a:gd name="T15" fmla="*/ 56 h 345"/>
                  <a:gd name="T16" fmla="*/ 380 w 1063"/>
                  <a:gd name="T17" fmla="*/ 56 h 345"/>
                  <a:gd name="T18" fmla="*/ 185 w 1063"/>
                  <a:gd name="T19" fmla="*/ 269 h 345"/>
                  <a:gd name="T20" fmla="*/ 185 w 1063"/>
                  <a:gd name="T21" fmla="*/ 269 h 345"/>
                  <a:gd name="T22" fmla="*/ 0 w 1063"/>
                  <a:gd name="T23" fmla="*/ 3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63" h="345">
                    <a:moveTo>
                      <a:pt x="0" y="344"/>
                    </a:moveTo>
                    <a:lnTo>
                      <a:pt x="1062" y="344"/>
                    </a:lnTo>
                    <a:lnTo>
                      <a:pt x="1062" y="344"/>
                    </a:lnTo>
                    <a:cubicBezTo>
                      <a:pt x="1062" y="344"/>
                      <a:pt x="1062" y="218"/>
                      <a:pt x="868" y="249"/>
                    </a:cubicBezTo>
                    <a:lnTo>
                      <a:pt x="868" y="249"/>
                    </a:lnTo>
                    <a:cubicBezTo>
                      <a:pt x="868" y="249"/>
                      <a:pt x="839" y="105"/>
                      <a:pt x="696" y="187"/>
                    </a:cubicBezTo>
                    <a:lnTo>
                      <a:pt x="696" y="187"/>
                    </a:lnTo>
                    <a:cubicBezTo>
                      <a:pt x="696" y="187"/>
                      <a:pt x="543" y="0"/>
                      <a:pt x="380" y="56"/>
                    </a:cubicBezTo>
                    <a:lnTo>
                      <a:pt x="380" y="56"/>
                    </a:lnTo>
                    <a:cubicBezTo>
                      <a:pt x="197" y="120"/>
                      <a:pt x="185" y="269"/>
                      <a:pt x="185" y="269"/>
                    </a:cubicBezTo>
                    <a:lnTo>
                      <a:pt x="185" y="269"/>
                    </a:lnTo>
                    <a:cubicBezTo>
                      <a:pt x="185" y="269"/>
                      <a:pt x="4" y="198"/>
                      <a:pt x="0" y="3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160">
                <a:extLst>
                  <a:ext uri="{FF2B5EF4-FFF2-40B4-BE49-F238E27FC236}">
                    <a16:creationId xmlns:a16="http://schemas.microsoft.com/office/drawing/2014/main" id="{72419C2D-25D6-44DA-94D7-2EC6023F54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6056" y="5725990"/>
                <a:ext cx="1340827" cy="428625"/>
              </a:xfrm>
              <a:custGeom>
                <a:avLst/>
                <a:gdLst>
                  <a:gd name="T0" fmla="*/ 15 w 1078"/>
                  <a:gd name="T1" fmla="*/ 328 h 343"/>
                  <a:gd name="T2" fmla="*/ 1062 w 1078"/>
                  <a:gd name="T3" fmla="*/ 328 h 343"/>
                  <a:gd name="T4" fmla="*/ 1062 w 1078"/>
                  <a:gd name="T5" fmla="*/ 328 h 343"/>
                  <a:gd name="T6" fmla="*/ 1030 w 1078"/>
                  <a:gd name="T7" fmla="*/ 271 h 343"/>
                  <a:gd name="T8" fmla="*/ 1030 w 1078"/>
                  <a:gd name="T9" fmla="*/ 271 h 343"/>
                  <a:gd name="T10" fmla="*/ 877 w 1078"/>
                  <a:gd name="T11" fmla="*/ 247 h 343"/>
                  <a:gd name="T12" fmla="*/ 877 w 1078"/>
                  <a:gd name="T13" fmla="*/ 247 h 343"/>
                  <a:gd name="T14" fmla="*/ 869 w 1078"/>
                  <a:gd name="T15" fmla="*/ 241 h 343"/>
                  <a:gd name="T16" fmla="*/ 869 w 1078"/>
                  <a:gd name="T17" fmla="*/ 241 h 343"/>
                  <a:gd name="T18" fmla="*/ 815 w 1078"/>
                  <a:gd name="T19" fmla="*/ 166 h 343"/>
                  <a:gd name="T20" fmla="*/ 815 w 1078"/>
                  <a:gd name="T21" fmla="*/ 166 h 343"/>
                  <a:gd name="T22" fmla="*/ 707 w 1078"/>
                  <a:gd name="T23" fmla="*/ 184 h 343"/>
                  <a:gd name="T24" fmla="*/ 707 w 1078"/>
                  <a:gd name="T25" fmla="*/ 184 h 343"/>
                  <a:gd name="T26" fmla="*/ 698 w 1078"/>
                  <a:gd name="T27" fmla="*/ 182 h 343"/>
                  <a:gd name="T28" fmla="*/ 698 w 1078"/>
                  <a:gd name="T29" fmla="*/ 182 h 343"/>
                  <a:gd name="T30" fmla="*/ 390 w 1078"/>
                  <a:gd name="T31" fmla="*/ 54 h 343"/>
                  <a:gd name="T32" fmla="*/ 390 w 1078"/>
                  <a:gd name="T33" fmla="*/ 54 h 343"/>
                  <a:gd name="T34" fmla="*/ 228 w 1078"/>
                  <a:gd name="T35" fmla="*/ 181 h 343"/>
                  <a:gd name="T36" fmla="*/ 228 w 1078"/>
                  <a:gd name="T37" fmla="*/ 181 h 343"/>
                  <a:gd name="T38" fmla="*/ 200 w 1078"/>
                  <a:gd name="T39" fmla="*/ 260 h 343"/>
                  <a:gd name="T40" fmla="*/ 200 w 1078"/>
                  <a:gd name="T41" fmla="*/ 260 h 343"/>
                  <a:gd name="T42" fmla="*/ 197 w 1078"/>
                  <a:gd name="T43" fmla="*/ 266 h 343"/>
                  <a:gd name="T44" fmla="*/ 197 w 1078"/>
                  <a:gd name="T45" fmla="*/ 266 h 343"/>
                  <a:gd name="T46" fmla="*/ 191 w 1078"/>
                  <a:gd name="T47" fmla="*/ 266 h 343"/>
                  <a:gd name="T48" fmla="*/ 191 w 1078"/>
                  <a:gd name="T49" fmla="*/ 266 h 343"/>
                  <a:gd name="T50" fmla="*/ 47 w 1078"/>
                  <a:gd name="T51" fmla="*/ 264 h 343"/>
                  <a:gd name="T52" fmla="*/ 47 w 1078"/>
                  <a:gd name="T53" fmla="*/ 264 h 343"/>
                  <a:gd name="T54" fmla="*/ 15 w 1078"/>
                  <a:gd name="T55" fmla="*/ 328 h 343"/>
                  <a:gd name="T56" fmla="*/ 1070 w 1078"/>
                  <a:gd name="T57" fmla="*/ 342 h 343"/>
                  <a:gd name="T58" fmla="*/ 8 w 1078"/>
                  <a:gd name="T59" fmla="*/ 342 h 343"/>
                  <a:gd name="T60" fmla="*/ 8 w 1078"/>
                  <a:gd name="T61" fmla="*/ 342 h 343"/>
                  <a:gd name="T62" fmla="*/ 2 w 1078"/>
                  <a:gd name="T63" fmla="*/ 340 h 343"/>
                  <a:gd name="T64" fmla="*/ 2 w 1078"/>
                  <a:gd name="T65" fmla="*/ 340 h 343"/>
                  <a:gd name="T66" fmla="*/ 0 w 1078"/>
                  <a:gd name="T67" fmla="*/ 335 h 343"/>
                  <a:gd name="T68" fmla="*/ 0 w 1078"/>
                  <a:gd name="T69" fmla="*/ 335 h 343"/>
                  <a:gd name="T70" fmla="*/ 39 w 1078"/>
                  <a:gd name="T71" fmla="*/ 252 h 343"/>
                  <a:gd name="T72" fmla="*/ 39 w 1078"/>
                  <a:gd name="T73" fmla="*/ 252 h 343"/>
                  <a:gd name="T74" fmla="*/ 187 w 1078"/>
                  <a:gd name="T75" fmla="*/ 250 h 343"/>
                  <a:gd name="T76" fmla="*/ 187 w 1078"/>
                  <a:gd name="T77" fmla="*/ 250 h 343"/>
                  <a:gd name="T78" fmla="*/ 216 w 1078"/>
                  <a:gd name="T79" fmla="*/ 174 h 343"/>
                  <a:gd name="T80" fmla="*/ 216 w 1078"/>
                  <a:gd name="T81" fmla="*/ 174 h 343"/>
                  <a:gd name="T82" fmla="*/ 386 w 1078"/>
                  <a:gd name="T83" fmla="*/ 41 h 343"/>
                  <a:gd name="T84" fmla="*/ 386 w 1078"/>
                  <a:gd name="T85" fmla="*/ 41 h 343"/>
                  <a:gd name="T86" fmla="*/ 611 w 1078"/>
                  <a:gd name="T87" fmla="*/ 86 h 343"/>
                  <a:gd name="T88" fmla="*/ 611 w 1078"/>
                  <a:gd name="T89" fmla="*/ 86 h 343"/>
                  <a:gd name="T90" fmla="*/ 705 w 1078"/>
                  <a:gd name="T91" fmla="*/ 169 h 343"/>
                  <a:gd name="T92" fmla="*/ 705 w 1078"/>
                  <a:gd name="T93" fmla="*/ 169 h 343"/>
                  <a:gd name="T94" fmla="*/ 821 w 1078"/>
                  <a:gd name="T95" fmla="*/ 153 h 343"/>
                  <a:gd name="T96" fmla="*/ 821 w 1078"/>
                  <a:gd name="T97" fmla="*/ 153 h 343"/>
                  <a:gd name="T98" fmla="*/ 882 w 1078"/>
                  <a:gd name="T99" fmla="*/ 232 h 343"/>
                  <a:gd name="T100" fmla="*/ 882 w 1078"/>
                  <a:gd name="T101" fmla="*/ 232 h 343"/>
                  <a:gd name="T102" fmla="*/ 1039 w 1078"/>
                  <a:gd name="T103" fmla="*/ 260 h 343"/>
                  <a:gd name="T104" fmla="*/ 1039 w 1078"/>
                  <a:gd name="T105" fmla="*/ 260 h 343"/>
                  <a:gd name="T106" fmla="*/ 1077 w 1078"/>
                  <a:gd name="T107" fmla="*/ 335 h 343"/>
                  <a:gd name="T108" fmla="*/ 1077 w 1078"/>
                  <a:gd name="T109" fmla="*/ 335 h 343"/>
                  <a:gd name="T110" fmla="*/ 1070 w 1078"/>
                  <a:gd name="T111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78" h="343">
                    <a:moveTo>
                      <a:pt x="15" y="328"/>
                    </a:moveTo>
                    <a:lnTo>
                      <a:pt x="1062" y="328"/>
                    </a:lnTo>
                    <a:lnTo>
                      <a:pt x="1062" y="328"/>
                    </a:lnTo>
                    <a:cubicBezTo>
                      <a:pt x="1060" y="316"/>
                      <a:pt x="1053" y="291"/>
                      <a:pt x="1030" y="271"/>
                    </a:cubicBezTo>
                    <a:lnTo>
                      <a:pt x="1030" y="271"/>
                    </a:lnTo>
                    <a:cubicBezTo>
                      <a:pt x="998" y="244"/>
                      <a:pt x="947" y="236"/>
                      <a:pt x="877" y="247"/>
                    </a:cubicBezTo>
                    <a:lnTo>
                      <a:pt x="877" y="247"/>
                    </a:lnTo>
                    <a:cubicBezTo>
                      <a:pt x="874" y="247"/>
                      <a:pt x="870" y="245"/>
                      <a:pt x="869" y="241"/>
                    </a:cubicBezTo>
                    <a:lnTo>
                      <a:pt x="869" y="241"/>
                    </a:lnTo>
                    <a:cubicBezTo>
                      <a:pt x="869" y="241"/>
                      <a:pt x="858" y="185"/>
                      <a:pt x="815" y="166"/>
                    </a:cubicBezTo>
                    <a:lnTo>
                      <a:pt x="815" y="166"/>
                    </a:lnTo>
                    <a:cubicBezTo>
                      <a:pt x="787" y="153"/>
                      <a:pt x="750" y="159"/>
                      <a:pt x="707" y="184"/>
                    </a:cubicBezTo>
                    <a:lnTo>
                      <a:pt x="707" y="184"/>
                    </a:lnTo>
                    <a:cubicBezTo>
                      <a:pt x="704" y="186"/>
                      <a:pt x="701" y="185"/>
                      <a:pt x="698" y="182"/>
                    </a:cubicBezTo>
                    <a:lnTo>
                      <a:pt x="698" y="182"/>
                    </a:lnTo>
                    <a:cubicBezTo>
                      <a:pt x="697" y="181"/>
                      <a:pt x="547" y="0"/>
                      <a:pt x="390" y="54"/>
                    </a:cubicBezTo>
                    <a:lnTo>
                      <a:pt x="390" y="54"/>
                    </a:lnTo>
                    <a:cubicBezTo>
                      <a:pt x="298" y="87"/>
                      <a:pt x="251" y="140"/>
                      <a:pt x="228" y="181"/>
                    </a:cubicBezTo>
                    <a:lnTo>
                      <a:pt x="228" y="181"/>
                    </a:lnTo>
                    <a:cubicBezTo>
                      <a:pt x="203" y="223"/>
                      <a:pt x="200" y="260"/>
                      <a:pt x="200" y="260"/>
                    </a:cubicBezTo>
                    <a:lnTo>
                      <a:pt x="200" y="260"/>
                    </a:lnTo>
                    <a:cubicBezTo>
                      <a:pt x="200" y="262"/>
                      <a:pt x="198" y="265"/>
                      <a:pt x="197" y="266"/>
                    </a:cubicBezTo>
                    <a:lnTo>
                      <a:pt x="197" y="266"/>
                    </a:lnTo>
                    <a:cubicBezTo>
                      <a:pt x="195" y="267"/>
                      <a:pt x="192" y="267"/>
                      <a:pt x="191" y="266"/>
                    </a:cubicBezTo>
                    <a:lnTo>
                      <a:pt x="191" y="266"/>
                    </a:lnTo>
                    <a:cubicBezTo>
                      <a:pt x="190" y="266"/>
                      <a:pt x="98" y="231"/>
                      <a:pt x="47" y="264"/>
                    </a:cubicBezTo>
                    <a:lnTo>
                      <a:pt x="47" y="264"/>
                    </a:lnTo>
                    <a:cubicBezTo>
                      <a:pt x="28" y="277"/>
                      <a:pt x="17" y="298"/>
                      <a:pt x="15" y="328"/>
                    </a:cubicBezTo>
                    <a:close/>
                    <a:moveTo>
                      <a:pt x="1070" y="342"/>
                    </a:moveTo>
                    <a:lnTo>
                      <a:pt x="8" y="342"/>
                    </a:lnTo>
                    <a:lnTo>
                      <a:pt x="8" y="342"/>
                    </a:lnTo>
                    <a:cubicBezTo>
                      <a:pt x="5" y="342"/>
                      <a:pt x="4" y="341"/>
                      <a:pt x="2" y="340"/>
                    </a:cubicBezTo>
                    <a:lnTo>
                      <a:pt x="2" y="340"/>
                    </a:lnTo>
                    <a:cubicBezTo>
                      <a:pt x="1" y="338"/>
                      <a:pt x="0" y="336"/>
                      <a:pt x="0" y="335"/>
                    </a:cubicBezTo>
                    <a:lnTo>
                      <a:pt x="0" y="335"/>
                    </a:lnTo>
                    <a:cubicBezTo>
                      <a:pt x="2" y="296"/>
                      <a:pt x="14" y="269"/>
                      <a:pt x="39" y="252"/>
                    </a:cubicBezTo>
                    <a:lnTo>
                      <a:pt x="39" y="252"/>
                    </a:lnTo>
                    <a:cubicBezTo>
                      <a:pt x="87" y="221"/>
                      <a:pt x="163" y="242"/>
                      <a:pt x="187" y="250"/>
                    </a:cubicBezTo>
                    <a:lnTo>
                      <a:pt x="187" y="250"/>
                    </a:lnTo>
                    <a:cubicBezTo>
                      <a:pt x="190" y="236"/>
                      <a:pt x="197" y="208"/>
                      <a:pt x="216" y="174"/>
                    </a:cubicBezTo>
                    <a:lnTo>
                      <a:pt x="216" y="174"/>
                    </a:lnTo>
                    <a:cubicBezTo>
                      <a:pt x="240" y="132"/>
                      <a:pt x="289" y="75"/>
                      <a:pt x="386" y="41"/>
                    </a:cubicBezTo>
                    <a:lnTo>
                      <a:pt x="386" y="41"/>
                    </a:lnTo>
                    <a:cubicBezTo>
                      <a:pt x="454" y="17"/>
                      <a:pt x="532" y="33"/>
                      <a:pt x="611" y="86"/>
                    </a:cubicBezTo>
                    <a:lnTo>
                      <a:pt x="611" y="86"/>
                    </a:lnTo>
                    <a:cubicBezTo>
                      <a:pt x="660" y="119"/>
                      <a:pt x="694" y="156"/>
                      <a:pt x="705" y="169"/>
                    </a:cubicBezTo>
                    <a:lnTo>
                      <a:pt x="705" y="169"/>
                    </a:lnTo>
                    <a:cubicBezTo>
                      <a:pt x="750" y="145"/>
                      <a:pt x="789" y="139"/>
                      <a:pt x="821" y="153"/>
                    </a:cubicBezTo>
                    <a:lnTo>
                      <a:pt x="821" y="153"/>
                    </a:lnTo>
                    <a:cubicBezTo>
                      <a:pt x="861" y="171"/>
                      <a:pt x="877" y="215"/>
                      <a:pt x="882" y="232"/>
                    </a:cubicBezTo>
                    <a:lnTo>
                      <a:pt x="882" y="232"/>
                    </a:lnTo>
                    <a:cubicBezTo>
                      <a:pt x="953" y="221"/>
                      <a:pt x="1006" y="231"/>
                      <a:pt x="1039" y="260"/>
                    </a:cubicBezTo>
                    <a:lnTo>
                      <a:pt x="1039" y="260"/>
                    </a:lnTo>
                    <a:cubicBezTo>
                      <a:pt x="1076" y="291"/>
                      <a:pt x="1077" y="334"/>
                      <a:pt x="1077" y="335"/>
                    </a:cubicBezTo>
                    <a:lnTo>
                      <a:pt x="1077" y="335"/>
                    </a:lnTo>
                    <a:cubicBezTo>
                      <a:pt x="1077" y="339"/>
                      <a:pt x="1074" y="342"/>
                      <a:pt x="1070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09" name="Grupo 408">
              <a:extLst>
                <a:ext uri="{FF2B5EF4-FFF2-40B4-BE49-F238E27FC236}">
                  <a16:creationId xmlns:a16="http://schemas.microsoft.com/office/drawing/2014/main" id="{1D1A0E15-97C9-428E-A8BD-8F8AF7EEDFD3}"/>
                </a:ext>
              </a:extLst>
            </p:cNvPr>
            <p:cNvGrpSpPr/>
            <p:nvPr/>
          </p:nvGrpSpPr>
          <p:grpSpPr>
            <a:xfrm>
              <a:off x="14535273" y="4187337"/>
              <a:ext cx="1038590" cy="379170"/>
              <a:chOff x="14535273" y="4187337"/>
              <a:chExt cx="1038590" cy="379170"/>
            </a:xfrm>
          </p:grpSpPr>
          <p:sp>
            <p:nvSpPr>
              <p:cNvPr id="163" name="Freeform 161">
                <a:extLst>
                  <a:ext uri="{FF2B5EF4-FFF2-40B4-BE49-F238E27FC236}">
                    <a16:creationId xmlns:a16="http://schemas.microsoft.com/office/drawing/2014/main" id="{6EFF5461-5DF5-44E7-95E9-962347EB6E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5273" y="4192833"/>
                <a:ext cx="1038590" cy="362683"/>
              </a:xfrm>
              <a:custGeom>
                <a:avLst/>
                <a:gdLst>
                  <a:gd name="T0" fmla="*/ 22 w 833"/>
                  <a:gd name="T1" fmla="*/ 290 h 291"/>
                  <a:gd name="T2" fmla="*/ 814 w 833"/>
                  <a:gd name="T3" fmla="*/ 290 h 291"/>
                  <a:gd name="T4" fmla="*/ 814 w 833"/>
                  <a:gd name="T5" fmla="*/ 290 h 291"/>
                  <a:gd name="T6" fmla="*/ 700 w 833"/>
                  <a:gd name="T7" fmla="*/ 221 h 291"/>
                  <a:gd name="T8" fmla="*/ 700 w 833"/>
                  <a:gd name="T9" fmla="*/ 221 h 291"/>
                  <a:gd name="T10" fmla="*/ 556 w 833"/>
                  <a:gd name="T11" fmla="*/ 152 h 291"/>
                  <a:gd name="T12" fmla="*/ 556 w 833"/>
                  <a:gd name="T13" fmla="*/ 152 h 291"/>
                  <a:gd name="T14" fmla="*/ 365 w 833"/>
                  <a:gd name="T15" fmla="*/ 13 h 291"/>
                  <a:gd name="T16" fmla="*/ 365 w 833"/>
                  <a:gd name="T17" fmla="*/ 13 h 291"/>
                  <a:gd name="T18" fmla="*/ 150 w 833"/>
                  <a:gd name="T19" fmla="*/ 230 h 291"/>
                  <a:gd name="T20" fmla="*/ 150 w 833"/>
                  <a:gd name="T21" fmla="*/ 230 h 291"/>
                  <a:gd name="T22" fmla="*/ 22 w 833"/>
                  <a:gd name="T23" fmla="*/ 290 h 2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3" h="291">
                    <a:moveTo>
                      <a:pt x="22" y="290"/>
                    </a:moveTo>
                    <a:lnTo>
                      <a:pt x="814" y="290"/>
                    </a:lnTo>
                    <a:lnTo>
                      <a:pt x="814" y="290"/>
                    </a:lnTo>
                    <a:cubicBezTo>
                      <a:pt x="814" y="290"/>
                      <a:pt x="832" y="177"/>
                      <a:pt x="700" y="221"/>
                    </a:cubicBezTo>
                    <a:lnTo>
                      <a:pt x="700" y="221"/>
                    </a:lnTo>
                    <a:cubicBezTo>
                      <a:pt x="700" y="221"/>
                      <a:pt x="720" y="88"/>
                      <a:pt x="556" y="152"/>
                    </a:cubicBezTo>
                    <a:lnTo>
                      <a:pt x="556" y="152"/>
                    </a:lnTo>
                    <a:cubicBezTo>
                      <a:pt x="556" y="152"/>
                      <a:pt x="520" y="0"/>
                      <a:pt x="365" y="13"/>
                    </a:cubicBezTo>
                    <a:lnTo>
                      <a:pt x="365" y="13"/>
                    </a:lnTo>
                    <a:cubicBezTo>
                      <a:pt x="211" y="26"/>
                      <a:pt x="150" y="230"/>
                      <a:pt x="150" y="230"/>
                    </a:cubicBezTo>
                    <a:lnTo>
                      <a:pt x="150" y="230"/>
                    </a:lnTo>
                    <a:cubicBezTo>
                      <a:pt x="150" y="230"/>
                      <a:pt x="0" y="218"/>
                      <a:pt x="22" y="2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162">
                <a:extLst>
                  <a:ext uri="{FF2B5EF4-FFF2-40B4-BE49-F238E27FC236}">
                    <a16:creationId xmlns:a16="http://schemas.microsoft.com/office/drawing/2014/main" id="{CAB20661-A4F8-441C-8F9F-A720596E31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1757" y="4187337"/>
                <a:ext cx="1022106" cy="379170"/>
              </a:xfrm>
              <a:custGeom>
                <a:avLst/>
                <a:gdLst>
                  <a:gd name="T0" fmla="*/ 17 w 819"/>
                  <a:gd name="T1" fmla="*/ 289 h 303"/>
                  <a:gd name="T2" fmla="*/ 798 w 819"/>
                  <a:gd name="T3" fmla="*/ 289 h 303"/>
                  <a:gd name="T4" fmla="*/ 798 w 819"/>
                  <a:gd name="T5" fmla="*/ 289 h 303"/>
                  <a:gd name="T6" fmla="*/ 780 w 819"/>
                  <a:gd name="T7" fmla="*/ 234 h 303"/>
                  <a:gd name="T8" fmla="*/ 780 w 819"/>
                  <a:gd name="T9" fmla="*/ 234 h 303"/>
                  <a:gd name="T10" fmla="*/ 692 w 819"/>
                  <a:gd name="T11" fmla="*/ 233 h 303"/>
                  <a:gd name="T12" fmla="*/ 692 w 819"/>
                  <a:gd name="T13" fmla="*/ 233 h 303"/>
                  <a:gd name="T14" fmla="*/ 686 w 819"/>
                  <a:gd name="T15" fmla="*/ 232 h 303"/>
                  <a:gd name="T16" fmla="*/ 686 w 819"/>
                  <a:gd name="T17" fmla="*/ 232 h 303"/>
                  <a:gd name="T18" fmla="*/ 683 w 819"/>
                  <a:gd name="T19" fmla="*/ 225 h 303"/>
                  <a:gd name="T20" fmla="*/ 683 w 819"/>
                  <a:gd name="T21" fmla="*/ 225 h 303"/>
                  <a:gd name="T22" fmla="*/ 662 w 819"/>
                  <a:gd name="T23" fmla="*/ 158 h 303"/>
                  <a:gd name="T24" fmla="*/ 662 w 819"/>
                  <a:gd name="T25" fmla="*/ 158 h 303"/>
                  <a:gd name="T26" fmla="*/ 549 w 819"/>
                  <a:gd name="T27" fmla="*/ 163 h 303"/>
                  <a:gd name="T28" fmla="*/ 549 w 819"/>
                  <a:gd name="T29" fmla="*/ 163 h 303"/>
                  <a:gd name="T30" fmla="*/ 543 w 819"/>
                  <a:gd name="T31" fmla="*/ 163 h 303"/>
                  <a:gd name="T32" fmla="*/ 543 w 819"/>
                  <a:gd name="T33" fmla="*/ 163 h 303"/>
                  <a:gd name="T34" fmla="*/ 540 w 819"/>
                  <a:gd name="T35" fmla="*/ 158 h 303"/>
                  <a:gd name="T36" fmla="*/ 540 w 819"/>
                  <a:gd name="T37" fmla="*/ 158 h 303"/>
                  <a:gd name="T38" fmla="*/ 356 w 819"/>
                  <a:gd name="T39" fmla="*/ 25 h 303"/>
                  <a:gd name="T40" fmla="*/ 356 w 819"/>
                  <a:gd name="T41" fmla="*/ 25 h 303"/>
                  <a:gd name="T42" fmla="*/ 146 w 819"/>
                  <a:gd name="T43" fmla="*/ 237 h 303"/>
                  <a:gd name="T44" fmla="*/ 146 w 819"/>
                  <a:gd name="T45" fmla="*/ 237 h 303"/>
                  <a:gd name="T46" fmla="*/ 139 w 819"/>
                  <a:gd name="T47" fmla="*/ 242 h 303"/>
                  <a:gd name="T48" fmla="*/ 139 w 819"/>
                  <a:gd name="T49" fmla="*/ 242 h 303"/>
                  <a:gd name="T50" fmla="*/ 22 w 819"/>
                  <a:gd name="T51" fmla="*/ 265 h 303"/>
                  <a:gd name="T52" fmla="*/ 22 w 819"/>
                  <a:gd name="T53" fmla="*/ 265 h 303"/>
                  <a:gd name="T54" fmla="*/ 17 w 819"/>
                  <a:gd name="T55" fmla="*/ 289 h 303"/>
                  <a:gd name="T56" fmla="*/ 804 w 819"/>
                  <a:gd name="T57" fmla="*/ 302 h 303"/>
                  <a:gd name="T58" fmla="*/ 12 w 819"/>
                  <a:gd name="T59" fmla="*/ 302 h 303"/>
                  <a:gd name="T60" fmla="*/ 12 w 819"/>
                  <a:gd name="T61" fmla="*/ 302 h 303"/>
                  <a:gd name="T62" fmla="*/ 5 w 819"/>
                  <a:gd name="T63" fmla="*/ 297 h 303"/>
                  <a:gd name="T64" fmla="*/ 5 w 819"/>
                  <a:gd name="T65" fmla="*/ 297 h 303"/>
                  <a:gd name="T66" fmla="*/ 12 w 819"/>
                  <a:gd name="T67" fmla="*/ 256 h 303"/>
                  <a:gd name="T68" fmla="*/ 12 w 819"/>
                  <a:gd name="T69" fmla="*/ 256 h 303"/>
                  <a:gd name="T70" fmla="*/ 135 w 819"/>
                  <a:gd name="T71" fmla="*/ 227 h 303"/>
                  <a:gd name="T72" fmla="*/ 135 w 819"/>
                  <a:gd name="T73" fmla="*/ 227 h 303"/>
                  <a:gd name="T74" fmla="*/ 184 w 819"/>
                  <a:gd name="T75" fmla="*/ 128 h 303"/>
                  <a:gd name="T76" fmla="*/ 184 w 819"/>
                  <a:gd name="T77" fmla="*/ 128 h 303"/>
                  <a:gd name="T78" fmla="*/ 355 w 819"/>
                  <a:gd name="T79" fmla="*/ 11 h 303"/>
                  <a:gd name="T80" fmla="*/ 355 w 819"/>
                  <a:gd name="T81" fmla="*/ 11 h 303"/>
                  <a:gd name="T82" fmla="*/ 551 w 819"/>
                  <a:gd name="T83" fmla="*/ 147 h 303"/>
                  <a:gd name="T84" fmla="*/ 551 w 819"/>
                  <a:gd name="T85" fmla="*/ 147 h 303"/>
                  <a:gd name="T86" fmla="*/ 671 w 819"/>
                  <a:gd name="T87" fmla="*/ 147 h 303"/>
                  <a:gd name="T88" fmla="*/ 671 w 819"/>
                  <a:gd name="T89" fmla="*/ 147 h 303"/>
                  <a:gd name="T90" fmla="*/ 698 w 819"/>
                  <a:gd name="T91" fmla="*/ 216 h 303"/>
                  <a:gd name="T92" fmla="*/ 698 w 819"/>
                  <a:gd name="T93" fmla="*/ 216 h 303"/>
                  <a:gd name="T94" fmla="*/ 789 w 819"/>
                  <a:gd name="T95" fmla="*/ 224 h 303"/>
                  <a:gd name="T96" fmla="*/ 789 w 819"/>
                  <a:gd name="T97" fmla="*/ 224 h 303"/>
                  <a:gd name="T98" fmla="*/ 811 w 819"/>
                  <a:gd name="T99" fmla="*/ 297 h 303"/>
                  <a:gd name="T100" fmla="*/ 811 w 819"/>
                  <a:gd name="T101" fmla="*/ 297 h 303"/>
                  <a:gd name="T102" fmla="*/ 804 w 819"/>
                  <a:gd name="T103" fmla="*/ 30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819" h="303">
                    <a:moveTo>
                      <a:pt x="17" y="289"/>
                    </a:moveTo>
                    <a:lnTo>
                      <a:pt x="798" y="289"/>
                    </a:lnTo>
                    <a:lnTo>
                      <a:pt x="798" y="289"/>
                    </a:lnTo>
                    <a:cubicBezTo>
                      <a:pt x="798" y="276"/>
                      <a:pt x="798" y="250"/>
                      <a:pt x="780" y="234"/>
                    </a:cubicBezTo>
                    <a:lnTo>
                      <a:pt x="780" y="234"/>
                    </a:lnTo>
                    <a:cubicBezTo>
                      <a:pt x="763" y="219"/>
                      <a:pt x="733" y="219"/>
                      <a:pt x="692" y="233"/>
                    </a:cubicBezTo>
                    <a:lnTo>
                      <a:pt x="692" y="233"/>
                    </a:lnTo>
                    <a:cubicBezTo>
                      <a:pt x="690" y="234"/>
                      <a:pt x="688" y="233"/>
                      <a:pt x="686" y="232"/>
                    </a:cubicBezTo>
                    <a:lnTo>
                      <a:pt x="686" y="232"/>
                    </a:lnTo>
                    <a:cubicBezTo>
                      <a:pt x="684" y="230"/>
                      <a:pt x="683" y="227"/>
                      <a:pt x="683" y="225"/>
                    </a:cubicBezTo>
                    <a:lnTo>
                      <a:pt x="683" y="225"/>
                    </a:lnTo>
                    <a:cubicBezTo>
                      <a:pt x="683" y="224"/>
                      <a:pt x="689" y="180"/>
                      <a:pt x="662" y="158"/>
                    </a:cubicBezTo>
                    <a:lnTo>
                      <a:pt x="662" y="158"/>
                    </a:lnTo>
                    <a:cubicBezTo>
                      <a:pt x="640" y="141"/>
                      <a:pt x="602" y="142"/>
                      <a:pt x="549" y="163"/>
                    </a:cubicBezTo>
                    <a:lnTo>
                      <a:pt x="549" y="163"/>
                    </a:lnTo>
                    <a:cubicBezTo>
                      <a:pt x="548" y="164"/>
                      <a:pt x="545" y="164"/>
                      <a:pt x="543" y="163"/>
                    </a:cubicBezTo>
                    <a:lnTo>
                      <a:pt x="543" y="163"/>
                    </a:lnTo>
                    <a:cubicBezTo>
                      <a:pt x="542" y="162"/>
                      <a:pt x="540" y="160"/>
                      <a:pt x="540" y="158"/>
                    </a:cubicBezTo>
                    <a:lnTo>
                      <a:pt x="540" y="158"/>
                    </a:lnTo>
                    <a:cubicBezTo>
                      <a:pt x="538" y="153"/>
                      <a:pt x="502" y="13"/>
                      <a:pt x="356" y="25"/>
                    </a:cubicBezTo>
                    <a:lnTo>
                      <a:pt x="356" y="25"/>
                    </a:lnTo>
                    <a:cubicBezTo>
                      <a:pt x="209" y="37"/>
                      <a:pt x="147" y="235"/>
                      <a:pt x="146" y="237"/>
                    </a:cubicBezTo>
                    <a:lnTo>
                      <a:pt x="146" y="237"/>
                    </a:lnTo>
                    <a:cubicBezTo>
                      <a:pt x="145" y="240"/>
                      <a:pt x="142" y="242"/>
                      <a:pt x="139" y="242"/>
                    </a:cubicBezTo>
                    <a:lnTo>
                      <a:pt x="139" y="242"/>
                    </a:lnTo>
                    <a:cubicBezTo>
                      <a:pt x="113" y="240"/>
                      <a:pt x="43" y="240"/>
                      <a:pt x="22" y="265"/>
                    </a:cubicBezTo>
                    <a:lnTo>
                      <a:pt x="22" y="265"/>
                    </a:lnTo>
                    <a:cubicBezTo>
                      <a:pt x="17" y="271"/>
                      <a:pt x="15" y="279"/>
                      <a:pt x="17" y="289"/>
                    </a:cubicBezTo>
                    <a:close/>
                    <a:moveTo>
                      <a:pt x="804" y="302"/>
                    </a:moveTo>
                    <a:lnTo>
                      <a:pt x="12" y="302"/>
                    </a:lnTo>
                    <a:lnTo>
                      <a:pt x="12" y="302"/>
                    </a:lnTo>
                    <a:cubicBezTo>
                      <a:pt x="9" y="302"/>
                      <a:pt x="6" y="300"/>
                      <a:pt x="5" y="297"/>
                    </a:cubicBezTo>
                    <a:lnTo>
                      <a:pt x="5" y="297"/>
                    </a:lnTo>
                    <a:cubicBezTo>
                      <a:pt x="0" y="281"/>
                      <a:pt x="3" y="267"/>
                      <a:pt x="12" y="256"/>
                    </a:cubicBezTo>
                    <a:lnTo>
                      <a:pt x="12" y="256"/>
                    </a:lnTo>
                    <a:cubicBezTo>
                      <a:pt x="37" y="224"/>
                      <a:pt x="113" y="226"/>
                      <a:pt x="135" y="227"/>
                    </a:cubicBezTo>
                    <a:lnTo>
                      <a:pt x="135" y="227"/>
                    </a:lnTo>
                    <a:cubicBezTo>
                      <a:pt x="140" y="213"/>
                      <a:pt x="155" y="171"/>
                      <a:pt x="184" y="128"/>
                    </a:cubicBezTo>
                    <a:lnTo>
                      <a:pt x="184" y="128"/>
                    </a:lnTo>
                    <a:cubicBezTo>
                      <a:pt x="231" y="57"/>
                      <a:pt x="290" y="16"/>
                      <a:pt x="355" y="11"/>
                    </a:cubicBezTo>
                    <a:lnTo>
                      <a:pt x="355" y="11"/>
                    </a:lnTo>
                    <a:cubicBezTo>
                      <a:pt x="492" y="0"/>
                      <a:pt x="541" y="116"/>
                      <a:pt x="551" y="147"/>
                    </a:cubicBezTo>
                    <a:lnTo>
                      <a:pt x="551" y="147"/>
                    </a:lnTo>
                    <a:cubicBezTo>
                      <a:pt x="606" y="127"/>
                      <a:pt x="646" y="127"/>
                      <a:pt x="671" y="147"/>
                    </a:cubicBezTo>
                    <a:lnTo>
                      <a:pt x="671" y="147"/>
                    </a:lnTo>
                    <a:cubicBezTo>
                      <a:pt x="696" y="167"/>
                      <a:pt x="699" y="199"/>
                      <a:pt x="698" y="216"/>
                    </a:cubicBezTo>
                    <a:lnTo>
                      <a:pt x="698" y="216"/>
                    </a:lnTo>
                    <a:cubicBezTo>
                      <a:pt x="739" y="204"/>
                      <a:pt x="769" y="206"/>
                      <a:pt x="789" y="224"/>
                    </a:cubicBezTo>
                    <a:lnTo>
                      <a:pt x="789" y="224"/>
                    </a:lnTo>
                    <a:cubicBezTo>
                      <a:pt x="818" y="248"/>
                      <a:pt x="812" y="295"/>
                      <a:pt x="811" y="297"/>
                    </a:cubicBezTo>
                    <a:lnTo>
                      <a:pt x="811" y="297"/>
                    </a:lnTo>
                    <a:cubicBezTo>
                      <a:pt x="811" y="300"/>
                      <a:pt x="807" y="302"/>
                      <a:pt x="804" y="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10" name="Grupo 409">
              <a:extLst>
                <a:ext uri="{FF2B5EF4-FFF2-40B4-BE49-F238E27FC236}">
                  <a16:creationId xmlns:a16="http://schemas.microsoft.com/office/drawing/2014/main" id="{FD7D2A7C-4393-486F-B86E-9A91AA407D2F}"/>
                </a:ext>
              </a:extLst>
            </p:cNvPr>
            <p:cNvGrpSpPr/>
            <p:nvPr/>
          </p:nvGrpSpPr>
          <p:grpSpPr>
            <a:xfrm>
              <a:off x="8474074" y="5473212"/>
              <a:ext cx="1829901" cy="857250"/>
              <a:chOff x="8474074" y="5473212"/>
              <a:chExt cx="1829901" cy="857250"/>
            </a:xfrm>
          </p:grpSpPr>
          <p:sp>
            <p:nvSpPr>
              <p:cNvPr id="159" name="Freeform 157">
                <a:extLst>
                  <a:ext uri="{FF2B5EF4-FFF2-40B4-BE49-F238E27FC236}">
                    <a16:creationId xmlns:a16="http://schemas.microsoft.com/office/drawing/2014/main" id="{361D4B4F-625D-4A0B-B4B2-F86491986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57715" y="5478708"/>
                <a:ext cx="840763" cy="840763"/>
              </a:xfrm>
              <a:custGeom>
                <a:avLst/>
                <a:gdLst>
                  <a:gd name="T0" fmla="*/ 674 w 675"/>
                  <a:gd name="T1" fmla="*/ 336 h 675"/>
                  <a:gd name="T2" fmla="*/ 674 w 675"/>
                  <a:gd name="T3" fmla="*/ 336 h 675"/>
                  <a:gd name="T4" fmla="*/ 337 w 675"/>
                  <a:gd name="T5" fmla="*/ 674 h 675"/>
                  <a:gd name="T6" fmla="*/ 337 w 675"/>
                  <a:gd name="T7" fmla="*/ 674 h 675"/>
                  <a:gd name="T8" fmla="*/ 0 w 675"/>
                  <a:gd name="T9" fmla="*/ 336 h 675"/>
                  <a:gd name="T10" fmla="*/ 0 w 675"/>
                  <a:gd name="T11" fmla="*/ 336 h 675"/>
                  <a:gd name="T12" fmla="*/ 337 w 675"/>
                  <a:gd name="T13" fmla="*/ 0 h 675"/>
                  <a:gd name="T14" fmla="*/ 337 w 675"/>
                  <a:gd name="T15" fmla="*/ 0 h 675"/>
                  <a:gd name="T16" fmla="*/ 674 w 675"/>
                  <a:gd name="T17" fmla="*/ 336 h 6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75" h="675">
                    <a:moveTo>
                      <a:pt x="674" y="336"/>
                    </a:moveTo>
                    <a:lnTo>
                      <a:pt x="674" y="336"/>
                    </a:lnTo>
                    <a:cubicBezTo>
                      <a:pt x="674" y="523"/>
                      <a:pt x="523" y="674"/>
                      <a:pt x="337" y="674"/>
                    </a:cubicBezTo>
                    <a:lnTo>
                      <a:pt x="337" y="674"/>
                    </a:lnTo>
                    <a:cubicBezTo>
                      <a:pt x="151" y="674"/>
                      <a:pt x="0" y="523"/>
                      <a:pt x="0" y="336"/>
                    </a:cubicBezTo>
                    <a:lnTo>
                      <a:pt x="0" y="336"/>
                    </a:lnTo>
                    <a:cubicBezTo>
                      <a:pt x="0" y="151"/>
                      <a:pt x="151" y="0"/>
                      <a:pt x="337" y="0"/>
                    </a:cubicBezTo>
                    <a:lnTo>
                      <a:pt x="337" y="0"/>
                    </a:lnTo>
                    <a:cubicBezTo>
                      <a:pt x="523" y="0"/>
                      <a:pt x="674" y="151"/>
                      <a:pt x="674" y="3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158">
                <a:extLst>
                  <a:ext uri="{FF2B5EF4-FFF2-40B4-BE49-F238E27FC236}">
                    <a16:creationId xmlns:a16="http://schemas.microsoft.com/office/drawing/2014/main" id="{1CA3DEDA-ED46-4CFC-8FE5-B54B417298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6725" y="5473212"/>
                <a:ext cx="857250" cy="857250"/>
              </a:xfrm>
              <a:custGeom>
                <a:avLst/>
                <a:gdLst>
                  <a:gd name="T0" fmla="*/ 345 w 690"/>
                  <a:gd name="T1" fmla="*/ 14 h 690"/>
                  <a:gd name="T2" fmla="*/ 345 w 690"/>
                  <a:gd name="T3" fmla="*/ 14 h 690"/>
                  <a:gd name="T4" fmla="*/ 14 w 690"/>
                  <a:gd name="T5" fmla="*/ 344 h 690"/>
                  <a:gd name="T6" fmla="*/ 14 w 690"/>
                  <a:gd name="T7" fmla="*/ 344 h 690"/>
                  <a:gd name="T8" fmla="*/ 345 w 690"/>
                  <a:gd name="T9" fmla="*/ 675 h 690"/>
                  <a:gd name="T10" fmla="*/ 345 w 690"/>
                  <a:gd name="T11" fmla="*/ 675 h 690"/>
                  <a:gd name="T12" fmla="*/ 675 w 690"/>
                  <a:gd name="T13" fmla="*/ 344 h 690"/>
                  <a:gd name="T14" fmla="*/ 675 w 690"/>
                  <a:gd name="T15" fmla="*/ 344 h 690"/>
                  <a:gd name="T16" fmla="*/ 345 w 690"/>
                  <a:gd name="T17" fmla="*/ 14 h 690"/>
                  <a:gd name="T18" fmla="*/ 345 w 690"/>
                  <a:gd name="T19" fmla="*/ 689 h 690"/>
                  <a:gd name="T20" fmla="*/ 345 w 690"/>
                  <a:gd name="T21" fmla="*/ 689 h 690"/>
                  <a:gd name="T22" fmla="*/ 0 w 690"/>
                  <a:gd name="T23" fmla="*/ 344 h 690"/>
                  <a:gd name="T24" fmla="*/ 0 w 690"/>
                  <a:gd name="T25" fmla="*/ 344 h 690"/>
                  <a:gd name="T26" fmla="*/ 345 w 690"/>
                  <a:gd name="T27" fmla="*/ 0 h 690"/>
                  <a:gd name="T28" fmla="*/ 345 w 690"/>
                  <a:gd name="T29" fmla="*/ 0 h 690"/>
                  <a:gd name="T30" fmla="*/ 689 w 690"/>
                  <a:gd name="T31" fmla="*/ 344 h 690"/>
                  <a:gd name="T32" fmla="*/ 689 w 690"/>
                  <a:gd name="T33" fmla="*/ 344 h 690"/>
                  <a:gd name="T34" fmla="*/ 345 w 690"/>
                  <a:gd name="T35" fmla="*/ 689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90" h="690">
                    <a:moveTo>
                      <a:pt x="345" y="14"/>
                    </a:moveTo>
                    <a:lnTo>
                      <a:pt x="345" y="14"/>
                    </a:lnTo>
                    <a:cubicBezTo>
                      <a:pt x="162" y="14"/>
                      <a:pt x="14" y="162"/>
                      <a:pt x="14" y="344"/>
                    </a:cubicBezTo>
                    <a:lnTo>
                      <a:pt x="14" y="344"/>
                    </a:lnTo>
                    <a:cubicBezTo>
                      <a:pt x="14" y="527"/>
                      <a:pt x="162" y="675"/>
                      <a:pt x="345" y="675"/>
                    </a:cubicBezTo>
                    <a:lnTo>
                      <a:pt x="345" y="675"/>
                    </a:lnTo>
                    <a:cubicBezTo>
                      <a:pt x="527" y="675"/>
                      <a:pt x="675" y="527"/>
                      <a:pt x="675" y="344"/>
                    </a:cubicBezTo>
                    <a:lnTo>
                      <a:pt x="675" y="344"/>
                    </a:lnTo>
                    <a:cubicBezTo>
                      <a:pt x="675" y="162"/>
                      <a:pt x="527" y="14"/>
                      <a:pt x="345" y="14"/>
                    </a:cubicBezTo>
                    <a:close/>
                    <a:moveTo>
                      <a:pt x="345" y="689"/>
                    </a:moveTo>
                    <a:lnTo>
                      <a:pt x="345" y="689"/>
                    </a:lnTo>
                    <a:cubicBezTo>
                      <a:pt x="155" y="689"/>
                      <a:pt x="0" y="535"/>
                      <a:pt x="0" y="344"/>
                    </a:cubicBezTo>
                    <a:lnTo>
                      <a:pt x="0" y="344"/>
                    </a:lnTo>
                    <a:cubicBezTo>
                      <a:pt x="0" y="155"/>
                      <a:pt x="155" y="0"/>
                      <a:pt x="345" y="0"/>
                    </a:cubicBezTo>
                    <a:lnTo>
                      <a:pt x="345" y="0"/>
                    </a:lnTo>
                    <a:cubicBezTo>
                      <a:pt x="535" y="0"/>
                      <a:pt x="689" y="155"/>
                      <a:pt x="689" y="344"/>
                    </a:cubicBezTo>
                    <a:lnTo>
                      <a:pt x="689" y="344"/>
                    </a:lnTo>
                    <a:cubicBezTo>
                      <a:pt x="689" y="535"/>
                      <a:pt x="535" y="689"/>
                      <a:pt x="345" y="6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163">
                <a:extLst>
                  <a:ext uri="{FF2B5EF4-FFF2-40B4-BE49-F238E27FC236}">
                    <a16:creationId xmlns:a16="http://schemas.microsoft.com/office/drawing/2014/main" id="{38A09271-0CBB-4082-A855-717802801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5064" y="5709507"/>
                <a:ext cx="1241914" cy="467090"/>
              </a:xfrm>
              <a:custGeom>
                <a:avLst/>
                <a:gdLst>
                  <a:gd name="T0" fmla="*/ 0 w 998"/>
                  <a:gd name="T1" fmla="*/ 375 h 376"/>
                  <a:gd name="T2" fmla="*/ 997 w 998"/>
                  <a:gd name="T3" fmla="*/ 375 h 376"/>
                  <a:gd name="T4" fmla="*/ 997 w 998"/>
                  <a:gd name="T5" fmla="*/ 375 h 376"/>
                  <a:gd name="T6" fmla="*/ 877 w 998"/>
                  <a:gd name="T7" fmla="*/ 315 h 376"/>
                  <a:gd name="T8" fmla="*/ 877 w 998"/>
                  <a:gd name="T9" fmla="*/ 315 h 376"/>
                  <a:gd name="T10" fmla="*/ 749 w 998"/>
                  <a:gd name="T11" fmla="*/ 252 h 376"/>
                  <a:gd name="T12" fmla="*/ 749 w 998"/>
                  <a:gd name="T13" fmla="*/ 252 h 376"/>
                  <a:gd name="T14" fmla="*/ 526 w 998"/>
                  <a:gd name="T15" fmla="*/ 203 h 376"/>
                  <a:gd name="T16" fmla="*/ 526 w 998"/>
                  <a:gd name="T17" fmla="*/ 203 h 376"/>
                  <a:gd name="T18" fmla="*/ 171 w 998"/>
                  <a:gd name="T19" fmla="*/ 290 h 376"/>
                  <a:gd name="T20" fmla="*/ 171 w 998"/>
                  <a:gd name="T21" fmla="*/ 290 h 376"/>
                  <a:gd name="T22" fmla="*/ 0 w 998"/>
                  <a:gd name="T23" fmla="*/ 375 h 3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98" h="376">
                    <a:moveTo>
                      <a:pt x="0" y="375"/>
                    </a:moveTo>
                    <a:lnTo>
                      <a:pt x="997" y="375"/>
                    </a:lnTo>
                    <a:lnTo>
                      <a:pt x="997" y="375"/>
                    </a:lnTo>
                    <a:cubicBezTo>
                      <a:pt x="997" y="375"/>
                      <a:pt x="992" y="276"/>
                      <a:pt x="877" y="315"/>
                    </a:cubicBezTo>
                    <a:lnTo>
                      <a:pt x="877" y="315"/>
                    </a:lnTo>
                    <a:cubicBezTo>
                      <a:pt x="877" y="315"/>
                      <a:pt x="855" y="188"/>
                      <a:pt x="749" y="252"/>
                    </a:cubicBezTo>
                    <a:lnTo>
                      <a:pt x="749" y="252"/>
                    </a:lnTo>
                    <a:cubicBezTo>
                      <a:pt x="749" y="252"/>
                      <a:pt x="699" y="119"/>
                      <a:pt x="526" y="203"/>
                    </a:cubicBezTo>
                    <a:lnTo>
                      <a:pt x="526" y="203"/>
                    </a:lnTo>
                    <a:cubicBezTo>
                      <a:pt x="526" y="203"/>
                      <a:pt x="308" y="0"/>
                      <a:pt x="171" y="290"/>
                    </a:cubicBezTo>
                    <a:lnTo>
                      <a:pt x="171" y="290"/>
                    </a:lnTo>
                    <a:cubicBezTo>
                      <a:pt x="171" y="290"/>
                      <a:pt x="6" y="238"/>
                      <a:pt x="0" y="3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164">
                <a:extLst>
                  <a:ext uri="{FF2B5EF4-FFF2-40B4-BE49-F238E27FC236}">
                    <a16:creationId xmlns:a16="http://schemas.microsoft.com/office/drawing/2014/main" id="{C36A70CF-86D6-4FF4-9E66-59CBA5168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74074" y="5846885"/>
                <a:ext cx="1258401" cy="335208"/>
              </a:xfrm>
              <a:custGeom>
                <a:avLst/>
                <a:gdLst>
                  <a:gd name="T0" fmla="*/ 996 w 1012"/>
                  <a:gd name="T1" fmla="*/ 256 h 271"/>
                  <a:gd name="T2" fmla="*/ 970 w 1012"/>
                  <a:gd name="T3" fmla="*/ 211 h 271"/>
                  <a:gd name="T4" fmla="*/ 887 w 1012"/>
                  <a:gd name="T5" fmla="*/ 210 h 271"/>
                  <a:gd name="T6" fmla="*/ 881 w 1012"/>
                  <a:gd name="T7" fmla="*/ 209 h 271"/>
                  <a:gd name="T8" fmla="*/ 878 w 1012"/>
                  <a:gd name="T9" fmla="*/ 205 h 271"/>
                  <a:gd name="T10" fmla="*/ 832 w 1012"/>
                  <a:gd name="T11" fmla="*/ 134 h 271"/>
                  <a:gd name="T12" fmla="*/ 760 w 1012"/>
                  <a:gd name="T13" fmla="*/ 146 h 271"/>
                  <a:gd name="T14" fmla="*/ 754 w 1012"/>
                  <a:gd name="T15" fmla="*/ 146 h 271"/>
                  <a:gd name="T16" fmla="*/ 750 w 1012"/>
                  <a:gd name="T17" fmla="*/ 142 h 271"/>
                  <a:gd name="T18" fmla="*/ 685 w 1012"/>
                  <a:gd name="T19" fmla="*/ 79 h 271"/>
                  <a:gd name="T20" fmla="*/ 536 w 1012"/>
                  <a:gd name="T21" fmla="*/ 97 h 271"/>
                  <a:gd name="T22" fmla="*/ 528 w 1012"/>
                  <a:gd name="T23" fmla="*/ 96 h 271"/>
                  <a:gd name="T24" fmla="*/ 340 w 1012"/>
                  <a:gd name="T25" fmla="*/ 31 h 271"/>
                  <a:gd name="T26" fmla="*/ 184 w 1012"/>
                  <a:gd name="T27" fmla="*/ 180 h 271"/>
                  <a:gd name="T28" fmla="*/ 175 w 1012"/>
                  <a:gd name="T29" fmla="*/ 184 h 271"/>
                  <a:gd name="T30" fmla="*/ 47 w 1012"/>
                  <a:gd name="T31" fmla="*/ 192 h 271"/>
                  <a:gd name="T32" fmla="*/ 15 w 1012"/>
                  <a:gd name="T33" fmla="*/ 256 h 271"/>
                  <a:gd name="T34" fmla="*/ 7 w 1012"/>
                  <a:gd name="T35" fmla="*/ 270 h 271"/>
                  <a:gd name="T36" fmla="*/ 2 w 1012"/>
                  <a:gd name="T37" fmla="*/ 268 h 271"/>
                  <a:gd name="T38" fmla="*/ 0 w 1012"/>
                  <a:gd name="T39" fmla="*/ 263 h 271"/>
                  <a:gd name="T40" fmla="*/ 39 w 1012"/>
                  <a:gd name="T41" fmla="*/ 181 h 271"/>
                  <a:gd name="T42" fmla="*/ 174 w 1012"/>
                  <a:gd name="T43" fmla="*/ 169 h 271"/>
                  <a:gd name="T44" fmla="*/ 337 w 1012"/>
                  <a:gd name="T45" fmla="*/ 17 h 271"/>
                  <a:gd name="T46" fmla="*/ 535 w 1012"/>
                  <a:gd name="T47" fmla="*/ 83 h 271"/>
                  <a:gd name="T48" fmla="*/ 690 w 1012"/>
                  <a:gd name="T49" fmla="*/ 66 h 271"/>
                  <a:gd name="T50" fmla="*/ 760 w 1012"/>
                  <a:gd name="T51" fmla="*/ 130 h 271"/>
                  <a:gd name="T52" fmla="*/ 837 w 1012"/>
                  <a:gd name="T53" fmla="*/ 121 h 271"/>
                  <a:gd name="T54" fmla="*/ 890 w 1012"/>
                  <a:gd name="T55" fmla="*/ 194 h 271"/>
                  <a:gd name="T56" fmla="*/ 977 w 1012"/>
                  <a:gd name="T57" fmla="*/ 200 h 271"/>
                  <a:gd name="T58" fmla="*/ 1011 w 1012"/>
                  <a:gd name="T59" fmla="*/ 263 h 271"/>
                  <a:gd name="T60" fmla="*/ 1009 w 1012"/>
                  <a:gd name="T61" fmla="*/ 268 h 271"/>
                  <a:gd name="T62" fmla="*/ 1004 w 1012"/>
                  <a:gd name="T63" fmla="*/ 27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2" h="271">
                    <a:moveTo>
                      <a:pt x="15" y="256"/>
                    </a:moveTo>
                    <a:lnTo>
                      <a:pt x="996" y="256"/>
                    </a:lnTo>
                    <a:lnTo>
                      <a:pt x="996" y="256"/>
                    </a:lnTo>
                    <a:cubicBezTo>
                      <a:pt x="994" y="245"/>
                      <a:pt x="988" y="224"/>
                      <a:pt x="970" y="211"/>
                    </a:cubicBezTo>
                    <a:lnTo>
                      <a:pt x="970" y="211"/>
                    </a:lnTo>
                    <a:cubicBezTo>
                      <a:pt x="951" y="198"/>
                      <a:pt x="923" y="198"/>
                      <a:pt x="887" y="210"/>
                    </a:cubicBezTo>
                    <a:lnTo>
                      <a:pt x="887" y="210"/>
                    </a:lnTo>
                    <a:cubicBezTo>
                      <a:pt x="885" y="211"/>
                      <a:pt x="883" y="211"/>
                      <a:pt x="881" y="209"/>
                    </a:cubicBezTo>
                    <a:lnTo>
                      <a:pt x="881" y="209"/>
                    </a:lnTo>
                    <a:cubicBezTo>
                      <a:pt x="879" y="208"/>
                      <a:pt x="878" y="206"/>
                      <a:pt x="878" y="205"/>
                    </a:cubicBezTo>
                    <a:lnTo>
                      <a:pt x="878" y="205"/>
                    </a:lnTo>
                    <a:cubicBezTo>
                      <a:pt x="878" y="204"/>
                      <a:pt x="867" y="150"/>
                      <a:pt x="832" y="134"/>
                    </a:cubicBezTo>
                    <a:lnTo>
                      <a:pt x="832" y="134"/>
                    </a:lnTo>
                    <a:cubicBezTo>
                      <a:pt x="812" y="124"/>
                      <a:pt x="788" y="129"/>
                      <a:pt x="760" y="146"/>
                    </a:cubicBezTo>
                    <a:lnTo>
                      <a:pt x="760" y="146"/>
                    </a:lnTo>
                    <a:cubicBezTo>
                      <a:pt x="758" y="146"/>
                      <a:pt x="756" y="147"/>
                      <a:pt x="754" y="146"/>
                    </a:cubicBezTo>
                    <a:lnTo>
                      <a:pt x="754" y="146"/>
                    </a:lnTo>
                    <a:cubicBezTo>
                      <a:pt x="752" y="145"/>
                      <a:pt x="751" y="144"/>
                      <a:pt x="750" y="142"/>
                    </a:cubicBezTo>
                    <a:lnTo>
                      <a:pt x="750" y="142"/>
                    </a:lnTo>
                    <a:cubicBezTo>
                      <a:pt x="750" y="142"/>
                      <a:pt x="732" y="98"/>
                      <a:pt x="685" y="79"/>
                    </a:cubicBezTo>
                    <a:lnTo>
                      <a:pt x="685" y="79"/>
                    </a:lnTo>
                    <a:cubicBezTo>
                      <a:pt x="645" y="63"/>
                      <a:pt x="595" y="69"/>
                      <a:pt x="536" y="97"/>
                    </a:cubicBezTo>
                    <a:lnTo>
                      <a:pt x="536" y="97"/>
                    </a:lnTo>
                    <a:cubicBezTo>
                      <a:pt x="534" y="99"/>
                      <a:pt x="531" y="98"/>
                      <a:pt x="528" y="96"/>
                    </a:cubicBezTo>
                    <a:lnTo>
                      <a:pt x="528" y="96"/>
                    </a:lnTo>
                    <a:cubicBezTo>
                      <a:pt x="528" y="95"/>
                      <a:pt x="437" y="12"/>
                      <a:pt x="340" y="31"/>
                    </a:cubicBezTo>
                    <a:lnTo>
                      <a:pt x="340" y="31"/>
                    </a:lnTo>
                    <a:cubicBezTo>
                      <a:pt x="278" y="43"/>
                      <a:pt x="225" y="93"/>
                      <a:pt x="184" y="180"/>
                    </a:cubicBezTo>
                    <a:lnTo>
                      <a:pt x="184" y="180"/>
                    </a:lnTo>
                    <a:cubicBezTo>
                      <a:pt x="182" y="184"/>
                      <a:pt x="179" y="185"/>
                      <a:pt x="175" y="184"/>
                    </a:cubicBezTo>
                    <a:lnTo>
                      <a:pt x="175" y="184"/>
                    </a:lnTo>
                    <a:cubicBezTo>
                      <a:pt x="174" y="184"/>
                      <a:pt x="94" y="159"/>
                      <a:pt x="47" y="192"/>
                    </a:cubicBezTo>
                    <a:lnTo>
                      <a:pt x="47" y="192"/>
                    </a:lnTo>
                    <a:cubicBezTo>
                      <a:pt x="28" y="205"/>
                      <a:pt x="17" y="227"/>
                      <a:pt x="15" y="256"/>
                    </a:cubicBezTo>
                    <a:close/>
                    <a:moveTo>
                      <a:pt x="1004" y="270"/>
                    </a:moveTo>
                    <a:lnTo>
                      <a:pt x="7" y="270"/>
                    </a:lnTo>
                    <a:lnTo>
                      <a:pt x="7" y="270"/>
                    </a:lnTo>
                    <a:cubicBezTo>
                      <a:pt x="5" y="270"/>
                      <a:pt x="3" y="269"/>
                      <a:pt x="2" y="268"/>
                    </a:cubicBezTo>
                    <a:lnTo>
                      <a:pt x="2" y="268"/>
                    </a:lnTo>
                    <a:cubicBezTo>
                      <a:pt x="1" y="266"/>
                      <a:pt x="0" y="264"/>
                      <a:pt x="0" y="263"/>
                    </a:cubicBezTo>
                    <a:lnTo>
                      <a:pt x="0" y="263"/>
                    </a:lnTo>
                    <a:cubicBezTo>
                      <a:pt x="2" y="225"/>
                      <a:pt x="15" y="198"/>
                      <a:pt x="39" y="181"/>
                    </a:cubicBezTo>
                    <a:lnTo>
                      <a:pt x="39" y="181"/>
                    </a:lnTo>
                    <a:cubicBezTo>
                      <a:pt x="85" y="149"/>
                      <a:pt x="153" y="163"/>
                      <a:pt x="174" y="169"/>
                    </a:cubicBezTo>
                    <a:lnTo>
                      <a:pt x="174" y="169"/>
                    </a:lnTo>
                    <a:cubicBezTo>
                      <a:pt x="217" y="81"/>
                      <a:pt x="272" y="30"/>
                      <a:pt x="337" y="17"/>
                    </a:cubicBezTo>
                    <a:lnTo>
                      <a:pt x="337" y="17"/>
                    </a:lnTo>
                    <a:cubicBezTo>
                      <a:pt x="432" y="0"/>
                      <a:pt x="516" y="67"/>
                      <a:pt x="535" y="83"/>
                    </a:cubicBezTo>
                    <a:lnTo>
                      <a:pt x="535" y="83"/>
                    </a:lnTo>
                    <a:cubicBezTo>
                      <a:pt x="595" y="54"/>
                      <a:pt x="647" y="49"/>
                      <a:pt x="690" y="66"/>
                    </a:cubicBezTo>
                    <a:lnTo>
                      <a:pt x="690" y="66"/>
                    </a:lnTo>
                    <a:cubicBezTo>
                      <a:pt x="732" y="82"/>
                      <a:pt x="752" y="115"/>
                      <a:pt x="760" y="130"/>
                    </a:cubicBezTo>
                    <a:lnTo>
                      <a:pt x="760" y="130"/>
                    </a:lnTo>
                    <a:cubicBezTo>
                      <a:pt x="789" y="114"/>
                      <a:pt x="815" y="110"/>
                      <a:pt x="837" y="121"/>
                    </a:cubicBezTo>
                    <a:lnTo>
                      <a:pt x="837" y="121"/>
                    </a:lnTo>
                    <a:cubicBezTo>
                      <a:pt x="871" y="136"/>
                      <a:pt x="885" y="177"/>
                      <a:pt x="890" y="194"/>
                    </a:cubicBezTo>
                    <a:lnTo>
                      <a:pt x="890" y="194"/>
                    </a:lnTo>
                    <a:cubicBezTo>
                      <a:pt x="926" y="183"/>
                      <a:pt x="956" y="185"/>
                      <a:pt x="977" y="200"/>
                    </a:cubicBezTo>
                    <a:lnTo>
                      <a:pt x="977" y="200"/>
                    </a:lnTo>
                    <a:cubicBezTo>
                      <a:pt x="1009" y="221"/>
                      <a:pt x="1011" y="261"/>
                      <a:pt x="1011" y="263"/>
                    </a:cubicBezTo>
                    <a:lnTo>
                      <a:pt x="1011" y="263"/>
                    </a:lnTo>
                    <a:cubicBezTo>
                      <a:pt x="1011" y="264"/>
                      <a:pt x="1010" y="266"/>
                      <a:pt x="1009" y="268"/>
                    </a:cubicBezTo>
                    <a:lnTo>
                      <a:pt x="1009" y="268"/>
                    </a:lnTo>
                    <a:cubicBezTo>
                      <a:pt x="1008" y="269"/>
                      <a:pt x="1006" y="270"/>
                      <a:pt x="1004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07" name="Grupo 406">
              <a:extLst>
                <a:ext uri="{FF2B5EF4-FFF2-40B4-BE49-F238E27FC236}">
                  <a16:creationId xmlns:a16="http://schemas.microsoft.com/office/drawing/2014/main" id="{AA7F0D04-1C3F-4E7B-8930-1F79BAF2E652}"/>
                </a:ext>
              </a:extLst>
            </p:cNvPr>
            <p:cNvGrpSpPr/>
            <p:nvPr/>
          </p:nvGrpSpPr>
          <p:grpSpPr>
            <a:xfrm>
              <a:off x="8270753" y="10918949"/>
              <a:ext cx="1472712" cy="450606"/>
              <a:chOff x="8270753" y="10918949"/>
              <a:chExt cx="1472712" cy="450606"/>
            </a:xfrm>
          </p:grpSpPr>
          <p:sp>
            <p:nvSpPr>
              <p:cNvPr id="167" name="Freeform 165">
                <a:extLst>
                  <a:ext uri="{FF2B5EF4-FFF2-40B4-BE49-F238E27FC236}">
                    <a16:creationId xmlns:a16="http://schemas.microsoft.com/office/drawing/2014/main" id="{C6D5B134-E4AF-4716-8318-76C9EAFF9B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6247" y="10924442"/>
                <a:ext cx="1467218" cy="439615"/>
              </a:xfrm>
              <a:custGeom>
                <a:avLst/>
                <a:gdLst>
                  <a:gd name="T0" fmla="*/ 0 w 1177"/>
                  <a:gd name="T1" fmla="*/ 350 h 351"/>
                  <a:gd name="T2" fmla="*/ 0 w 1177"/>
                  <a:gd name="T3" fmla="*/ 350 h 351"/>
                  <a:gd name="T4" fmla="*/ 130 w 1177"/>
                  <a:gd name="T5" fmla="*/ 294 h 351"/>
                  <a:gd name="T6" fmla="*/ 130 w 1177"/>
                  <a:gd name="T7" fmla="*/ 294 h 351"/>
                  <a:gd name="T8" fmla="*/ 391 w 1177"/>
                  <a:gd name="T9" fmla="*/ 20 h 351"/>
                  <a:gd name="T10" fmla="*/ 391 w 1177"/>
                  <a:gd name="T11" fmla="*/ 20 h 351"/>
                  <a:gd name="T12" fmla="*/ 699 w 1177"/>
                  <a:gd name="T13" fmla="*/ 234 h 351"/>
                  <a:gd name="T14" fmla="*/ 699 w 1177"/>
                  <a:gd name="T15" fmla="*/ 234 h 351"/>
                  <a:gd name="T16" fmla="*/ 862 w 1177"/>
                  <a:gd name="T17" fmla="*/ 266 h 351"/>
                  <a:gd name="T18" fmla="*/ 862 w 1177"/>
                  <a:gd name="T19" fmla="*/ 266 h 351"/>
                  <a:gd name="T20" fmla="*/ 1035 w 1177"/>
                  <a:gd name="T21" fmla="*/ 279 h 351"/>
                  <a:gd name="T22" fmla="*/ 1035 w 1177"/>
                  <a:gd name="T23" fmla="*/ 279 h 351"/>
                  <a:gd name="T24" fmla="*/ 1161 w 1177"/>
                  <a:gd name="T25" fmla="*/ 350 h 351"/>
                  <a:gd name="T26" fmla="*/ 0 w 1177"/>
                  <a:gd name="T27" fmla="*/ 350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177" h="351">
                    <a:moveTo>
                      <a:pt x="0" y="350"/>
                    </a:moveTo>
                    <a:lnTo>
                      <a:pt x="0" y="350"/>
                    </a:lnTo>
                    <a:cubicBezTo>
                      <a:pt x="0" y="350"/>
                      <a:pt x="7" y="229"/>
                      <a:pt x="130" y="294"/>
                    </a:cubicBezTo>
                    <a:lnTo>
                      <a:pt x="130" y="294"/>
                    </a:lnTo>
                    <a:cubicBezTo>
                      <a:pt x="130" y="294"/>
                      <a:pt x="169" y="40"/>
                      <a:pt x="391" y="20"/>
                    </a:cubicBezTo>
                    <a:lnTo>
                      <a:pt x="391" y="20"/>
                    </a:lnTo>
                    <a:cubicBezTo>
                      <a:pt x="612" y="0"/>
                      <a:pt x="699" y="234"/>
                      <a:pt x="699" y="234"/>
                    </a:cubicBezTo>
                    <a:lnTo>
                      <a:pt x="699" y="234"/>
                    </a:lnTo>
                    <a:cubicBezTo>
                      <a:pt x="699" y="234"/>
                      <a:pt x="811" y="135"/>
                      <a:pt x="862" y="266"/>
                    </a:cubicBezTo>
                    <a:lnTo>
                      <a:pt x="862" y="266"/>
                    </a:lnTo>
                    <a:cubicBezTo>
                      <a:pt x="862" y="266"/>
                      <a:pt x="974" y="177"/>
                      <a:pt x="1035" y="279"/>
                    </a:cubicBezTo>
                    <a:lnTo>
                      <a:pt x="1035" y="279"/>
                    </a:lnTo>
                    <a:cubicBezTo>
                      <a:pt x="1035" y="279"/>
                      <a:pt x="1176" y="239"/>
                      <a:pt x="1161" y="350"/>
                    </a:cubicBezTo>
                    <a:lnTo>
                      <a:pt x="0" y="35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166">
                <a:extLst>
                  <a:ext uri="{FF2B5EF4-FFF2-40B4-BE49-F238E27FC236}">
                    <a16:creationId xmlns:a16="http://schemas.microsoft.com/office/drawing/2014/main" id="{D18446F9-EBBD-45B4-8AE6-701163A40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0753" y="10918949"/>
                <a:ext cx="1472712" cy="450606"/>
              </a:xfrm>
              <a:custGeom>
                <a:avLst/>
                <a:gdLst>
                  <a:gd name="T0" fmla="*/ 1162 w 1180"/>
                  <a:gd name="T1" fmla="*/ 347 h 362"/>
                  <a:gd name="T2" fmla="*/ 1147 w 1180"/>
                  <a:gd name="T3" fmla="*/ 299 h 362"/>
                  <a:gd name="T4" fmla="*/ 1043 w 1180"/>
                  <a:gd name="T5" fmla="*/ 291 h 362"/>
                  <a:gd name="T6" fmla="*/ 1036 w 1180"/>
                  <a:gd name="T7" fmla="*/ 287 h 362"/>
                  <a:gd name="T8" fmla="*/ 979 w 1180"/>
                  <a:gd name="T9" fmla="*/ 243 h 362"/>
                  <a:gd name="T10" fmla="*/ 873 w 1180"/>
                  <a:gd name="T11" fmla="*/ 276 h 362"/>
                  <a:gd name="T12" fmla="*/ 867 w 1180"/>
                  <a:gd name="T13" fmla="*/ 278 h 362"/>
                  <a:gd name="T14" fmla="*/ 862 w 1180"/>
                  <a:gd name="T15" fmla="*/ 273 h 362"/>
                  <a:gd name="T16" fmla="*/ 806 w 1180"/>
                  <a:gd name="T17" fmla="*/ 212 h 362"/>
                  <a:gd name="T18" fmla="*/ 710 w 1180"/>
                  <a:gd name="T19" fmla="*/ 244 h 362"/>
                  <a:gd name="T20" fmla="*/ 704 w 1180"/>
                  <a:gd name="T21" fmla="*/ 245 h 362"/>
                  <a:gd name="T22" fmla="*/ 699 w 1180"/>
                  <a:gd name="T23" fmla="*/ 241 h 362"/>
                  <a:gd name="T24" fmla="*/ 398 w 1180"/>
                  <a:gd name="T25" fmla="*/ 32 h 362"/>
                  <a:gd name="T26" fmla="*/ 145 w 1180"/>
                  <a:gd name="T27" fmla="*/ 300 h 362"/>
                  <a:gd name="T28" fmla="*/ 141 w 1180"/>
                  <a:gd name="T29" fmla="*/ 305 h 362"/>
                  <a:gd name="T30" fmla="*/ 135 w 1180"/>
                  <a:gd name="T31" fmla="*/ 305 h 362"/>
                  <a:gd name="T32" fmla="*/ 47 w 1180"/>
                  <a:gd name="T33" fmla="*/ 293 h 362"/>
                  <a:gd name="T34" fmla="*/ 15 w 1180"/>
                  <a:gd name="T35" fmla="*/ 347 h 362"/>
                  <a:gd name="T36" fmla="*/ 7 w 1180"/>
                  <a:gd name="T37" fmla="*/ 361 h 362"/>
                  <a:gd name="T38" fmla="*/ 2 w 1180"/>
                  <a:gd name="T39" fmla="*/ 360 h 362"/>
                  <a:gd name="T40" fmla="*/ 0 w 1180"/>
                  <a:gd name="T41" fmla="*/ 354 h 362"/>
                  <a:gd name="T42" fmla="*/ 40 w 1180"/>
                  <a:gd name="T43" fmla="*/ 281 h 362"/>
                  <a:gd name="T44" fmla="*/ 133 w 1180"/>
                  <a:gd name="T45" fmla="*/ 289 h 362"/>
                  <a:gd name="T46" fmla="*/ 397 w 1180"/>
                  <a:gd name="T47" fmla="*/ 18 h 362"/>
                  <a:gd name="T48" fmla="*/ 709 w 1180"/>
                  <a:gd name="T49" fmla="*/ 228 h 362"/>
                  <a:gd name="T50" fmla="*/ 808 w 1180"/>
                  <a:gd name="T51" fmla="*/ 198 h 362"/>
                  <a:gd name="T52" fmla="*/ 872 w 1180"/>
                  <a:gd name="T53" fmla="*/ 260 h 362"/>
                  <a:gd name="T54" fmla="*/ 981 w 1180"/>
                  <a:gd name="T55" fmla="*/ 230 h 362"/>
                  <a:gd name="T56" fmla="*/ 1044 w 1180"/>
                  <a:gd name="T57" fmla="*/ 276 h 362"/>
                  <a:gd name="T58" fmla="*/ 1156 w 1180"/>
                  <a:gd name="T59" fmla="*/ 289 h 362"/>
                  <a:gd name="T60" fmla="*/ 1175 w 1180"/>
                  <a:gd name="T61" fmla="*/ 355 h 362"/>
                  <a:gd name="T62" fmla="*/ 1168 w 1180"/>
                  <a:gd name="T63" fmla="*/ 36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180" h="362">
                    <a:moveTo>
                      <a:pt x="15" y="347"/>
                    </a:moveTo>
                    <a:lnTo>
                      <a:pt x="1162" y="347"/>
                    </a:lnTo>
                    <a:lnTo>
                      <a:pt x="1162" y="347"/>
                    </a:lnTo>
                    <a:cubicBezTo>
                      <a:pt x="1164" y="326"/>
                      <a:pt x="1158" y="309"/>
                      <a:pt x="1147" y="299"/>
                    </a:cubicBezTo>
                    <a:lnTo>
                      <a:pt x="1147" y="299"/>
                    </a:lnTo>
                    <a:cubicBezTo>
                      <a:pt x="1115" y="271"/>
                      <a:pt x="1044" y="291"/>
                      <a:pt x="1043" y="291"/>
                    </a:cubicBezTo>
                    <a:lnTo>
                      <a:pt x="1043" y="291"/>
                    </a:lnTo>
                    <a:cubicBezTo>
                      <a:pt x="1040" y="292"/>
                      <a:pt x="1037" y="291"/>
                      <a:pt x="1036" y="287"/>
                    </a:cubicBezTo>
                    <a:lnTo>
                      <a:pt x="1036" y="287"/>
                    </a:lnTo>
                    <a:cubicBezTo>
                      <a:pt x="1021" y="263"/>
                      <a:pt x="1002" y="248"/>
                      <a:pt x="979" y="243"/>
                    </a:cubicBezTo>
                    <a:lnTo>
                      <a:pt x="979" y="243"/>
                    </a:lnTo>
                    <a:cubicBezTo>
                      <a:pt x="928" y="234"/>
                      <a:pt x="874" y="276"/>
                      <a:pt x="873" y="276"/>
                    </a:cubicBezTo>
                    <a:lnTo>
                      <a:pt x="873" y="276"/>
                    </a:lnTo>
                    <a:cubicBezTo>
                      <a:pt x="871" y="278"/>
                      <a:pt x="869" y="278"/>
                      <a:pt x="867" y="278"/>
                    </a:cubicBezTo>
                    <a:lnTo>
                      <a:pt x="867" y="278"/>
                    </a:lnTo>
                    <a:cubicBezTo>
                      <a:pt x="865" y="277"/>
                      <a:pt x="864" y="275"/>
                      <a:pt x="862" y="273"/>
                    </a:cubicBezTo>
                    <a:lnTo>
                      <a:pt x="862" y="273"/>
                    </a:lnTo>
                    <a:cubicBezTo>
                      <a:pt x="849" y="239"/>
                      <a:pt x="830" y="218"/>
                      <a:pt x="806" y="212"/>
                    </a:cubicBezTo>
                    <a:lnTo>
                      <a:pt x="806" y="212"/>
                    </a:lnTo>
                    <a:cubicBezTo>
                      <a:pt x="760" y="201"/>
                      <a:pt x="711" y="243"/>
                      <a:pt x="710" y="244"/>
                    </a:cubicBezTo>
                    <a:lnTo>
                      <a:pt x="710" y="244"/>
                    </a:lnTo>
                    <a:cubicBezTo>
                      <a:pt x="709" y="245"/>
                      <a:pt x="706" y="246"/>
                      <a:pt x="704" y="245"/>
                    </a:cubicBezTo>
                    <a:lnTo>
                      <a:pt x="704" y="245"/>
                    </a:lnTo>
                    <a:cubicBezTo>
                      <a:pt x="701" y="245"/>
                      <a:pt x="700" y="243"/>
                      <a:pt x="699" y="241"/>
                    </a:cubicBezTo>
                    <a:lnTo>
                      <a:pt x="699" y="241"/>
                    </a:lnTo>
                    <a:cubicBezTo>
                      <a:pt x="698" y="239"/>
                      <a:pt x="612" y="13"/>
                      <a:pt x="398" y="32"/>
                    </a:cubicBezTo>
                    <a:lnTo>
                      <a:pt x="398" y="32"/>
                    </a:lnTo>
                    <a:cubicBezTo>
                      <a:pt x="185" y="51"/>
                      <a:pt x="145" y="297"/>
                      <a:pt x="145" y="300"/>
                    </a:cubicBezTo>
                    <a:lnTo>
                      <a:pt x="145" y="300"/>
                    </a:lnTo>
                    <a:cubicBezTo>
                      <a:pt x="144" y="302"/>
                      <a:pt x="143" y="304"/>
                      <a:pt x="141" y="305"/>
                    </a:cubicBezTo>
                    <a:lnTo>
                      <a:pt x="141" y="305"/>
                    </a:lnTo>
                    <a:cubicBezTo>
                      <a:pt x="139" y="306"/>
                      <a:pt x="136" y="306"/>
                      <a:pt x="135" y="305"/>
                    </a:cubicBezTo>
                    <a:lnTo>
                      <a:pt x="135" y="305"/>
                    </a:lnTo>
                    <a:cubicBezTo>
                      <a:pt x="97" y="286"/>
                      <a:pt x="68" y="281"/>
                      <a:pt x="47" y="293"/>
                    </a:cubicBezTo>
                    <a:lnTo>
                      <a:pt x="47" y="293"/>
                    </a:lnTo>
                    <a:cubicBezTo>
                      <a:pt x="25" y="306"/>
                      <a:pt x="17" y="334"/>
                      <a:pt x="15" y="347"/>
                    </a:cubicBezTo>
                    <a:close/>
                    <a:moveTo>
                      <a:pt x="1168" y="361"/>
                    </a:moveTo>
                    <a:lnTo>
                      <a:pt x="7" y="361"/>
                    </a:lnTo>
                    <a:lnTo>
                      <a:pt x="7" y="361"/>
                    </a:lnTo>
                    <a:cubicBezTo>
                      <a:pt x="5" y="361"/>
                      <a:pt x="3" y="361"/>
                      <a:pt x="2" y="360"/>
                    </a:cubicBezTo>
                    <a:lnTo>
                      <a:pt x="2" y="360"/>
                    </a:lnTo>
                    <a:cubicBezTo>
                      <a:pt x="1" y="358"/>
                      <a:pt x="0" y="356"/>
                      <a:pt x="0" y="354"/>
                    </a:cubicBezTo>
                    <a:lnTo>
                      <a:pt x="0" y="354"/>
                    </a:lnTo>
                    <a:cubicBezTo>
                      <a:pt x="0" y="352"/>
                      <a:pt x="4" y="302"/>
                      <a:pt x="40" y="281"/>
                    </a:cubicBezTo>
                    <a:lnTo>
                      <a:pt x="40" y="281"/>
                    </a:lnTo>
                    <a:cubicBezTo>
                      <a:pt x="64" y="268"/>
                      <a:pt x="95" y="270"/>
                      <a:pt x="133" y="289"/>
                    </a:cubicBezTo>
                    <a:lnTo>
                      <a:pt x="133" y="289"/>
                    </a:lnTo>
                    <a:cubicBezTo>
                      <a:pt x="142" y="241"/>
                      <a:pt x="198" y="36"/>
                      <a:pt x="397" y="18"/>
                    </a:cubicBezTo>
                    <a:lnTo>
                      <a:pt x="397" y="18"/>
                    </a:lnTo>
                    <a:cubicBezTo>
                      <a:pt x="596" y="0"/>
                      <a:pt x="690" y="185"/>
                      <a:pt x="709" y="228"/>
                    </a:cubicBezTo>
                    <a:lnTo>
                      <a:pt x="709" y="228"/>
                    </a:lnTo>
                    <a:cubicBezTo>
                      <a:pt x="725" y="215"/>
                      <a:pt x="768" y="188"/>
                      <a:pt x="808" y="198"/>
                    </a:cubicBezTo>
                    <a:lnTo>
                      <a:pt x="808" y="198"/>
                    </a:lnTo>
                    <a:cubicBezTo>
                      <a:pt x="836" y="205"/>
                      <a:pt x="857" y="226"/>
                      <a:pt x="872" y="260"/>
                    </a:cubicBezTo>
                    <a:lnTo>
                      <a:pt x="872" y="260"/>
                    </a:lnTo>
                    <a:cubicBezTo>
                      <a:pt x="890" y="248"/>
                      <a:pt x="936" y="221"/>
                      <a:pt x="981" y="230"/>
                    </a:cubicBezTo>
                    <a:lnTo>
                      <a:pt x="981" y="230"/>
                    </a:lnTo>
                    <a:cubicBezTo>
                      <a:pt x="1007" y="235"/>
                      <a:pt x="1029" y="250"/>
                      <a:pt x="1044" y="276"/>
                    </a:cubicBezTo>
                    <a:lnTo>
                      <a:pt x="1044" y="276"/>
                    </a:lnTo>
                    <a:cubicBezTo>
                      <a:pt x="1063" y="271"/>
                      <a:pt x="1123" y="260"/>
                      <a:pt x="1156" y="289"/>
                    </a:cubicBezTo>
                    <a:lnTo>
                      <a:pt x="1156" y="289"/>
                    </a:lnTo>
                    <a:cubicBezTo>
                      <a:pt x="1172" y="303"/>
                      <a:pt x="1179" y="325"/>
                      <a:pt x="1175" y="355"/>
                    </a:cubicBezTo>
                    <a:lnTo>
                      <a:pt x="1175" y="355"/>
                    </a:lnTo>
                    <a:cubicBezTo>
                      <a:pt x="1174" y="359"/>
                      <a:pt x="1172" y="361"/>
                      <a:pt x="1168" y="3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06" name="Grupo 405">
              <a:extLst>
                <a:ext uri="{FF2B5EF4-FFF2-40B4-BE49-F238E27FC236}">
                  <a16:creationId xmlns:a16="http://schemas.microsoft.com/office/drawing/2014/main" id="{A0D7465D-2590-45C4-AB5D-67DD370AD1AE}"/>
                </a:ext>
              </a:extLst>
            </p:cNvPr>
            <p:cNvGrpSpPr/>
            <p:nvPr/>
          </p:nvGrpSpPr>
          <p:grpSpPr>
            <a:xfrm>
              <a:off x="20294235" y="10407894"/>
              <a:ext cx="1489196" cy="961661"/>
              <a:chOff x="20294235" y="10407894"/>
              <a:chExt cx="1489196" cy="961661"/>
            </a:xfrm>
          </p:grpSpPr>
          <p:sp>
            <p:nvSpPr>
              <p:cNvPr id="169" name="Freeform 167">
                <a:extLst>
                  <a:ext uri="{FF2B5EF4-FFF2-40B4-BE49-F238E27FC236}">
                    <a16:creationId xmlns:a16="http://schemas.microsoft.com/office/drawing/2014/main" id="{7A9B8016-0721-4A48-9A1A-FCF0101A32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4200" y="10407894"/>
                <a:ext cx="659423" cy="774824"/>
              </a:xfrm>
              <a:custGeom>
                <a:avLst/>
                <a:gdLst>
                  <a:gd name="T0" fmla="*/ 469 w 529"/>
                  <a:gd name="T1" fmla="*/ 270 h 622"/>
                  <a:gd name="T2" fmla="*/ 290 w 529"/>
                  <a:gd name="T3" fmla="*/ 499 h 622"/>
                  <a:gd name="T4" fmla="*/ 415 w 529"/>
                  <a:gd name="T5" fmla="*/ 202 h 622"/>
                  <a:gd name="T6" fmla="*/ 411 w 529"/>
                  <a:gd name="T7" fmla="*/ 193 h 622"/>
                  <a:gd name="T8" fmla="*/ 401 w 529"/>
                  <a:gd name="T9" fmla="*/ 197 h 622"/>
                  <a:gd name="T10" fmla="*/ 297 w 529"/>
                  <a:gd name="T11" fmla="*/ 454 h 622"/>
                  <a:gd name="T12" fmla="*/ 324 w 529"/>
                  <a:gd name="T13" fmla="*/ 211 h 622"/>
                  <a:gd name="T14" fmla="*/ 350 w 529"/>
                  <a:gd name="T15" fmla="*/ 58 h 622"/>
                  <a:gd name="T16" fmla="*/ 409 w 529"/>
                  <a:gd name="T17" fmla="*/ 24 h 622"/>
                  <a:gd name="T18" fmla="*/ 437 w 529"/>
                  <a:gd name="T19" fmla="*/ 32 h 622"/>
                  <a:gd name="T20" fmla="*/ 28 w 529"/>
                  <a:gd name="T21" fmla="*/ 169 h 622"/>
                  <a:gd name="T22" fmla="*/ 57 w 529"/>
                  <a:gd name="T23" fmla="*/ 118 h 622"/>
                  <a:gd name="T24" fmla="*/ 94 w 529"/>
                  <a:gd name="T25" fmla="*/ 105 h 622"/>
                  <a:gd name="T26" fmla="*/ 127 w 529"/>
                  <a:gd name="T27" fmla="*/ 116 h 622"/>
                  <a:gd name="T28" fmla="*/ 202 w 529"/>
                  <a:gd name="T29" fmla="*/ 461 h 622"/>
                  <a:gd name="T30" fmla="*/ 138 w 529"/>
                  <a:gd name="T31" fmla="*/ 277 h 622"/>
                  <a:gd name="T32" fmla="*/ 129 w 529"/>
                  <a:gd name="T33" fmla="*/ 274 h 622"/>
                  <a:gd name="T34" fmla="*/ 126 w 529"/>
                  <a:gd name="T35" fmla="*/ 284 h 622"/>
                  <a:gd name="T36" fmla="*/ 189 w 529"/>
                  <a:gd name="T37" fmla="*/ 471 h 622"/>
                  <a:gd name="T38" fmla="*/ 28 w 529"/>
                  <a:gd name="T39" fmla="*/ 169 h 622"/>
                  <a:gd name="T40" fmla="*/ 444 w 529"/>
                  <a:gd name="T41" fmla="*/ 20 h 622"/>
                  <a:gd name="T42" fmla="*/ 339 w 529"/>
                  <a:gd name="T43" fmla="*/ 50 h 622"/>
                  <a:gd name="T44" fmla="*/ 309 w 529"/>
                  <a:gd name="T45" fmla="*/ 211 h 622"/>
                  <a:gd name="T46" fmla="*/ 263 w 529"/>
                  <a:gd name="T47" fmla="*/ 518 h 622"/>
                  <a:gd name="T48" fmla="*/ 219 w 529"/>
                  <a:gd name="T49" fmla="*/ 592 h 622"/>
                  <a:gd name="T50" fmla="*/ 208 w 529"/>
                  <a:gd name="T51" fmla="*/ 496 h 622"/>
                  <a:gd name="T52" fmla="*/ 135 w 529"/>
                  <a:gd name="T53" fmla="*/ 105 h 622"/>
                  <a:gd name="T54" fmla="*/ 49 w 529"/>
                  <a:gd name="T55" fmla="*/ 107 h 622"/>
                  <a:gd name="T56" fmla="*/ 14 w 529"/>
                  <a:gd name="T57" fmla="*/ 167 h 622"/>
                  <a:gd name="T58" fmla="*/ 194 w 529"/>
                  <a:gd name="T59" fmla="*/ 497 h 622"/>
                  <a:gd name="T60" fmla="*/ 205 w 529"/>
                  <a:gd name="T61" fmla="*/ 614 h 622"/>
                  <a:gd name="T62" fmla="*/ 206 w 529"/>
                  <a:gd name="T63" fmla="*/ 614 h 622"/>
                  <a:gd name="T64" fmla="*/ 206 w 529"/>
                  <a:gd name="T65" fmla="*/ 616 h 622"/>
                  <a:gd name="T66" fmla="*/ 207 w 529"/>
                  <a:gd name="T67" fmla="*/ 617 h 622"/>
                  <a:gd name="T68" fmla="*/ 207 w 529"/>
                  <a:gd name="T69" fmla="*/ 618 h 622"/>
                  <a:gd name="T70" fmla="*/ 209 w 529"/>
                  <a:gd name="T71" fmla="*/ 619 h 622"/>
                  <a:gd name="T72" fmla="*/ 209 w 529"/>
                  <a:gd name="T73" fmla="*/ 620 h 622"/>
                  <a:gd name="T74" fmla="*/ 210 w 529"/>
                  <a:gd name="T75" fmla="*/ 621 h 622"/>
                  <a:gd name="T76" fmla="*/ 210 w 529"/>
                  <a:gd name="T77" fmla="*/ 621 h 622"/>
                  <a:gd name="T78" fmla="*/ 213 w 529"/>
                  <a:gd name="T79" fmla="*/ 621 h 622"/>
                  <a:gd name="T80" fmla="*/ 213 w 529"/>
                  <a:gd name="T81" fmla="*/ 621 h 622"/>
                  <a:gd name="T82" fmla="*/ 216 w 529"/>
                  <a:gd name="T83" fmla="*/ 621 h 622"/>
                  <a:gd name="T84" fmla="*/ 217 w 529"/>
                  <a:gd name="T85" fmla="*/ 620 h 622"/>
                  <a:gd name="T86" fmla="*/ 218 w 529"/>
                  <a:gd name="T87" fmla="*/ 618 h 622"/>
                  <a:gd name="T88" fmla="*/ 218 w 529"/>
                  <a:gd name="T89" fmla="*/ 618 h 622"/>
                  <a:gd name="T90" fmla="*/ 275 w 529"/>
                  <a:gd name="T91" fmla="*/ 526 h 622"/>
                  <a:gd name="T92" fmla="*/ 481 w 529"/>
                  <a:gd name="T93" fmla="*/ 276 h 622"/>
                  <a:gd name="T94" fmla="*/ 444 w 529"/>
                  <a:gd name="T95" fmla="*/ 20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529" h="622">
                    <a:moveTo>
                      <a:pt x="469" y="270"/>
                    </a:moveTo>
                    <a:lnTo>
                      <a:pt x="469" y="270"/>
                    </a:lnTo>
                    <a:cubicBezTo>
                      <a:pt x="417" y="392"/>
                      <a:pt x="332" y="467"/>
                      <a:pt x="290" y="499"/>
                    </a:cubicBezTo>
                    <a:lnTo>
                      <a:pt x="290" y="499"/>
                    </a:lnTo>
                    <a:cubicBezTo>
                      <a:pt x="332" y="422"/>
                      <a:pt x="382" y="315"/>
                      <a:pt x="415" y="202"/>
                    </a:cubicBezTo>
                    <a:lnTo>
                      <a:pt x="415" y="202"/>
                    </a:lnTo>
                    <a:cubicBezTo>
                      <a:pt x="416" y="198"/>
                      <a:pt x="414" y="193"/>
                      <a:pt x="411" y="193"/>
                    </a:cubicBezTo>
                    <a:lnTo>
                      <a:pt x="411" y="193"/>
                    </a:lnTo>
                    <a:cubicBezTo>
                      <a:pt x="406" y="192"/>
                      <a:pt x="402" y="193"/>
                      <a:pt x="401" y="197"/>
                    </a:cubicBezTo>
                    <a:lnTo>
                      <a:pt x="401" y="197"/>
                    </a:lnTo>
                    <a:cubicBezTo>
                      <a:pt x="374" y="293"/>
                      <a:pt x="335" y="382"/>
                      <a:pt x="297" y="454"/>
                    </a:cubicBezTo>
                    <a:lnTo>
                      <a:pt x="297" y="454"/>
                    </a:lnTo>
                    <a:cubicBezTo>
                      <a:pt x="322" y="360"/>
                      <a:pt x="322" y="278"/>
                      <a:pt x="324" y="211"/>
                    </a:cubicBezTo>
                    <a:lnTo>
                      <a:pt x="324" y="211"/>
                    </a:lnTo>
                    <a:cubicBezTo>
                      <a:pt x="324" y="143"/>
                      <a:pt x="325" y="90"/>
                      <a:pt x="350" y="58"/>
                    </a:cubicBezTo>
                    <a:lnTo>
                      <a:pt x="350" y="58"/>
                    </a:lnTo>
                    <a:cubicBezTo>
                      <a:pt x="369" y="36"/>
                      <a:pt x="390" y="24"/>
                      <a:pt x="409" y="24"/>
                    </a:cubicBezTo>
                    <a:lnTo>
                      <a:pt x="409" y="24"/>
                    </a:lnTo>
                    <a:cubicBezTo>
                      <a:pt x="418" y="24"/>
                      <a:pt x="428" y="26"/>
                      <a:pt x="437" y="32"/>
                    </a:cubicBezTo>
                    <a:lnTo>
                      <a:pt x="437" y="32"/>
                    </a:lnTo>
                    <a:cubicBezTo>
                      <a:pt x="499" y="70"/>
                      <a:pt x="503" y="188"/>
                      <a:pt x="469" y="270"/>
                    </a:cubicBezTo>
                    <a:close/>
                    <a:moveTo>
                      <a:pt x="28" y="169"/>
                    </a:moveTo>
                    <a:lnTo>
                      <a:pt x="28" y="169"/>
                    </a:lnTo>
                    <a:cubicBezTo>
                      <a:pt x="30" y="147"/>
                      <a:pt x="39" y="130"/>
                      <a:pt x="57" y="118"/>
                    </a:cubicBezTo>
                    <a:lnTo>
                      <a:pt x="57" y="118"/>
                    </a:lnTo>
                    <a:cubicBezTo>
                      <a:pt x="70" y="110"/>
                      <a:pt x="82" y="105"/>
                      <a:pt x="94" y="105"/>
                    </a:cubicBezTo>
                    <a:lnTo>
                      <a:pt x="94" y="105"/>
                    </a:lnTo>
                    <a:cubicBezTo>
                      <a:pt x="106" y="105"/>
                      <a:pt x="117" y="109"/>
                      <a:pt x="127" y="116"/>
                    </a:cubicBezTo>
                    <a:lnTo>
                      <a:pt x="127" y="116"/>
                    </a:lnTo>
                    <a:cubicBezTo>
                      <a:pt x="191" y="162"/>
                      <a:pt x="226" y="334"/>
                      <a:pt x="202" y="461"/>
                    </a:cubicBezTo>
                    <a:lnTo>
                      <a:pt x="202" y="461"/>
                    </a:lnTo>
                    <a:cubicBezTo>
                      <a:pt x="189" y="405"/>
                      <a:pt x="171" y="340"/>
                      <a:pt x="138" y="277"/>
                    </a:cubicBezTo>
                    <a:lnTo>
                      <a:pt x="138" y="277"/>
                    </a:lnTo>
                    <a:cubicBezTo>
                      <a:pt x="136" y="274"/>
                      <a:pt x="132" y="272"/>
                      <a:pt x="129" y="274"/>
                    </a:cubicBezTo>
                    <a:lnTo>
                      <a:pt x="129" y="274"/>
                    </a:lnTo>
                    <a:cubicBezTo>
                      <a:pt x="125" y="276"/>
                      <a:pt x="124" y="280"/>
                      <a:pt x="126" y="284"/>
                    </a:cubicBezTo>
                    <a:lnTo>
                      <a:pt x="126" y="284"/>
                    </a:lnTo>
                    <a:cubicBezTo>
                      <a:pt x="159" y="347"/>
                      <a:pt x="178" y="414"/>
                      <a:pt x="189" y="471"/>
                    </a:cubicBezTo>
                    <a:lnTo>
                      <a:pt x="189" y="471"/>
                    </a:lnTo>
                    <a:cubicBezTo>
                      <a:pt x="143" y="417"/>
                      <a:pt x="17" y="263"/>
                      <a:pt x="28" y="169"/>
                    </a:cubicBezTo>
                    <a:close/>
                    <a:moveTo>
                      <a:pt x="444" y="20"/>
                    </a:moveTo>
                    <a:lnTo>
                      <a:pt x="444" y="20"/>
                    </a:lnTo>
                    <a:cubicBezTo>
                      <a:pt x="411" y="0"/>
                      <a:pt x="372" y="11"/>
                      <a:pt x="339" y="50"/>
                    </a:cubicBezTo>
                    <a:lnTo>
                      <a:pt x="339" y="50"/>
                    </a:lnTo>
                    <a:cubicBezTo>
                      <a:pt x="311" y="85"/>
                      <a:pt x="310" y="140"/>
                      <a:pt x="309" y="211"/>
                    </a:cubicBezTo>
                    <a:lnTo>
                      <a:pt x="309" y="211"/>
                    </a:lnTo>
                    <a:cubicBezTo>
                      <a:pt x="308" y="293"/>
                      <a:pt x="308" y="396"/>
                      <a:pt x="263" y="518"/>
                    </a:cubicBezTo>
                    <a:lnTo>
                      <a:pt x="263" y="518"/>
                    </a:lnTo>
                    <a:cubicBezTo>
                      <a:pt x="245" y="551"/>
                      <a:pt x="229" y="576"/>
                      <a:pt x="219" y="592"/>
                    </a:cubicBezTo>
                    <a:lnTo>
                      <a:pt x="219" y="592"/>
                    </a:lnTo>
                    <a:cubicBezTo>
                      <a:pt x="218" y="571"/>
                      <a:pt x="215" y="537"/>
                      <a:pt x="208" y="496"/>
                    </a:cubicBezTo>
                    <a:lnTo>
                      <a:pt x="208" y="496"/>
                    </a:lnTo>
                    <a:cubicBezTo>
                      <a:pt x="246" y="359"/>
                      <a:pt x="209" y="159"/>
                      <a:pt x="135" y="105"/>
                    </a:cubicBezTo>
                    <a:lnTo>
                      <a:pt x="135" y="105"/>
                    </a:lnTo>
                    <a:cubicBezTo>
                      <a:pt x="108" y="86"/>
                      <a:pt x="78" y="87"/>
                      <a:pt x="49" y="107"/>
                    </a:cubicBezTo>
                    <a:lnTo>
                      <a:pt x="49" y="107"/>
                    </a:lnTo>
                    <a:cubicBezTo>
                      <a:pt x="28" y="121"/>
                      <a:pt x="16" y="141"/>
                      <a:pt x="14" y="167"/>
                    </a:cubicBezTo>
                    <a:lnTo>
                      <a:pt x="14" y="167"/>
                    </a:lnTo>
                    <a:cubicBezTo>
                      <a:pt x="0" y="283"/>
                      <a:pt x="174" y="476"/>
                      <a:pt x="194" y="497"/>
                    </a:cubicBezTo>
                    <a:lnTo>
                      <a:pt x="194" y="497"/>
                    </a:lnTo>
                    <a:cubicBezTo>
                      <a:pt x="205" y="565"/>
                      <a:pt x="205" y="613"/>
                      <a:pt x="205" y="614"/>
                    </a:cubicBezTo>
                    <a:lnTo>
                      <a:pt x="205" y="614"/>
                    </a:lnTo>
                    <a:lnTo>
                      <a:pt x="206" y="614"/>
                    </a:lnTo>
                    <a:lnTo>
                      <a:pt x="206" y="614"/>
                    </a:lnTo>
                    <a:cubicBezTo>
                      <a:pt x="206" y="615"/>
                      <a:pt x="206" y="616"/>
                      <a:pt x="206" y="616"/>
                    </a:cubicBezTo>
                    <a:lnTo>
                      <a:pt x="206" y="616"/>
                    </a:lnTo>
                    <a:cubicBezTo>
                      <a:pt x="206" y="616"/>
                      <a:pt x="206" y="617"/>
                      <a:pt x="207" y="617"/>
                    </a:cubicBezTo>
                    <a:lnTo>
                      <a:pt x="207" y="617"/>
                    </a:lnTo>
                    <a:lnTo>
                      <a:pt x="207" y="618"/>
                    </a:lnTo>
                    <a:lnTo>
                      <a:pt x="207" y="618"/>
                    </a:lnTo>
                    <a:cubicBezTo>
                      <a:pt x="207" y="618"/>
                      <a:pt x="208" y="619"/>
                      <a:pt x="209" y="619"/>
                    </a:cubicBezTo>
                    <a:lnTo>
                      <a:pt x="209" y="619"/>
                    </a:lnTo>
                    <a:lnTo>
                      <a:pt x="209" y="620"/>
                    </a:lnTo>
                    <a:lnTo>
                      <a:pt x="209" y="620"/>
                    </a:lnTo>
                    <a:cubicBezTo>
                      <a:pt x="209" y="620"/>
                      <a:pt x="209" y="620"/>
                      <a:pt x="210" y="621"/>
                    </a:cubicBezTo>
                    <a:lnTo>
                      <a:pt x="210" y="621"/>
                    </a:lnTo>
                    <a:lnTo>
                      <a:pt x="210" y="621"/>
                    </a:lnTo>
                    <a:lnTo>
                      <a:pt x="210" y="621"/>
                    </a:lnTo>
                    <a:cubicBezTo>
                      <a:pt x="211" y="621"/>
                      <a:pt x="212" y="621"/>
                      <a:pt x="213" y="621"/>
                    </a:cubicBezTo>
                    <a:lnTo>
                      <a:pt x="213" y="621"/>
                    </a:lnTo>
                    <a:lnTo>
                      <a:pt x="213" y="621"/>
                    </a:lnTo>
                    <a:lnTo>
                      <a:pt x="213" y="621"/>
                    </a:lnTo>
                    <a:lnTo>
                      <a:pt x="213" y="621"/>
                    </a:lnTo>
                    <a:cubicBezTo>
                      <a:pt x="214" y="621"/>
                      <a:pt x="215" y="621"/>
                      <a:pt x="216" y="621"/>
                    </a:cubicBezTo>
                    <a:lnTo>
                      <a:pt x="216" y="621"/>
                    </a:lnTo>
                    <a:cubicBezTo>
                      <a:pt x="216" y="621"/>
                      <a:pt x="216" y="620"/>
                      <a:pt x="217" y="620"/>
                    </a:cubicBezTo>
                    <a:lnTo>
                      <a:pt x="217" y="620"/>
                    </a:lnTo>
                    <a:cubicBezTo>
                      <a:pt x="217" y="619"/>
                      <a:pt x="218" y="619"/>
                      <a:pt x="218" y="618"/>
                    </a:cubicBezTo>
                    <a:lnTo>
                      <a:pt x="218" y="618"/>
                    </a:lnTo>
                    <a:lnTo>
                      <a:pt x="218" y="618"/>
                    </a:lnTo>
                    <a:lnTo>
                      <a:pt x="218" y="618"/>
                    </a:lnTo>
                    <a:cubicBezTo>
                      <a:pt x="219" y="617"/>
                      <a:pt x="243" y="582"/>
                      <a:pt x="275" y="526"/>
                    </a:cubicBezTo>
                    <a:lnTo>
                      <a:pt x="275" y="526"/>
                    </a:lnTo>
                    <a:cubicBezTo>
                      <a:pt x="289" y="518"/>
                      <a:pt x="413" y="436"/>
                      <a:pt x="481" y="276"/>
                    </a:cubicBezTo>
                    <a:lnTo>
                      <a:pt x="481" y="276"/>
                    </a:lnTo>
                    <a:cubicBezTo>
                      <a:pt x="528" y="165"/>
                      <a:pt x="500" y="54"/>
                      <a:pt x="444" y="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168">
                <a:extLst>
                  <a:ext uri="{FF2B5EF4-FFF2-40B4-BE49-F238E27FC236}">
                    <a16:creationId xmlns:a16="http://schemas.microsoft.com/office/drawing/2014/main" id="{3BB88515-BED4-4953-BD83-E1453E84BB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9729" y="10940930"/>
                <a:ext cx="1472712" cy="417635"/>
              </a:xfrm>
              <a:custGeom>
                <a:avLst/>
                <a:gdLst>
                  <a:gd name="T0" fmla="*/ 0 w 1182"/>
                  <a:gd name="T1" fmla="*/ 335 h 336"/>
                  <a:gd name="T2" fmla="*/ 0 w 1182"/>
                  <a:gd name="T3" fmla="*/ 335 h 336"/>
                  <a:gd name="T4" fmla="*/ 246 w 1182"/>
                  <a:gd name="T5" fmla="*/ 236 h 336"/>
                  <a:gd name="T6" fmla="*/ 246 w 1182"/>
                  <a:gd name="T7" fmla="*/ 236 h 336"/>
                  <a:gd name="T8" fmla="*/ 469 w 1182"/>
                  <a:gd name="T9" fmla="*/ 17 h 336"/>
                  <a:gd name="T10" fmla="*/ 469 w 1182"/>
                  <a:gd name="T11" fmla="*/ 17 h 336"/>
                  <a:gd name="T12" fmla="*/ 690 w 1182"/>
                  <a:gd name="T13" fmla="*/ 176 h 336"/>
                  <a:gd name="T14" fmla="*/ 690 w 1182"/>
                  <a:gd name="T15" fmla="*/ 176 h 336"/>
                  <a:gd name="T16" fmla="*/ 829 w 1182"/>
                  <a:gd name="T17" fmla="*/ 144 h 336"/>
                  <a:gd name="T18" fmla="*/ 829 w 1182"/>
                  <a:gd name="T19" fmla="*/ 144 h 336"/>
                  <a:gd name="T20" fmla="*/ 909 w 1182"/>
                  <a:gd name="T21" fmla="*/ 227 h 336"/>
                  <a:gd name="T22" fmla="*/ 909 w 1182"/>
                  <a:gd name="T23" fmla="*/ 227 h 336"/>
                  <a:gd name="T24" fmla="*/ 1014 w 1182"/>
                  <a:gd name="T25" fmla="*/ 199 h 336"/>
                  <a:gd name="T26" fmla="*/ 1014 w 1182"/>
                  <a:gd name="T27" fmla="*/ 199 h 336"/>
                  <a:gd name="T28" fmla="*/ 1070 w 1182"/>
                  <a:gd name="T29" fmla="*/ 274 h 336"/>
                  <a:gd name="T30" fmla="*/ 1070 w 1182"/>
                  <a:gd name="T31" fmla="*/ 274 h 336"/>
                  <a:gd name="T32" fmla="*/ 1181 w 1182"/>
                  <a:gd name="T33" fmla="*/ 335 h 336"/>
                  <a:gd name="T34" fmla="*/ 0 w 1182"/>
                  <a:gd name="T35" fmla="*/ 335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82" h="336">
                    <a:moveTo>
                      <a:pt x="0" y="335"/>
                    </a:moveTo>
                    <a:lnTo>
                      <a:pt x="0" y="335"/>
                    </a:lnTo>
                    <a:cubicBezTo>
                      <a:pt x="0" y="335"/>
                      <a:pt x="33" y="163"/>
                      <a:pt x="246" y="236"/>
                    </a:cubicBezTo>
                    <a:lnTo>
                      <a:pt x="246" y="236"/>
                    </a:lnTo>
                    <a:cubicBezTo>
                      <a:pt x="246" y="236"/>
                      <a:pt x="318" y="34"/>
                      <a:pt x="469" y="17"/>
                    </a:cubicBezTo>
                    <a:lnTo>
                      <a:pt x="469" y="17"/>
                    </a:lnTo>
                    <a:cubicBezTo>
                      <a:pt x="620" y="0"/>
                      <a:pt x="690" y="176"/>
                      <a:pt x="690" y="176"/>
                    </a:cubicBezTo>
                    <a:lnTo>
                      <a:pt x="690" y="176"/>
                    </a:lnTo>
                    <a:cubicBezTo>
                      <a:pt x="690" y="176"/>
                      <a:pt x="772" y="132"/>
                      <a:pt x="829" y="144"/>
                    </a:cubicBezTo>
                    <a:lnTo>
                      <a:pt x="829" y="144"/>
                    </a:lnTo>
                    <a:cubicBezTo>
                      <a:pt x="885" y="157"/>
                      <a:pt x="909" y="227"/>
                      <a:pt x="909" y="227"/>
                    </a:cubicBezTo>
                    <a:lnTo>
                      <a:pt x="909" y="227"/>
                    </a:lnTo>
                    <a:cubicBezTo>
                      <a:pt x="909" y="227"/>
                      <a:pt x="958" y="193"/>
                      <a:pt x="1014" y="199"/>
                    </a:cubicBezTo>
                    <a:lnTo>
                      <a:pt x="1014" y="199"/>
                    </a:lnTo>
                    <a:cubicBezTo>
                      <a:pt x="1069" y="206"/>
                      <a:pt x="1070" y="274"/>
                      <a:pt x="1070" y="274"/>
                    </a:cubicBezTo>
                    <a:lnTo>
                      <a:pt x="1070" y="274"/>
                    </a:lnTo>
                    <a:cubicBezTo>
                      <a:pt x="1070" y="274"/>
                      <a:pt x="1176" y="253"/>
                      <a:pt x="1181" y="335"/>
                    </a:cubicBezTo>
                    <a:lnTo>
                      <a:pt x="0" y="33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169">
                <a:extLst>
                  <a:ext uri="{FF2B5EF4-FFF2-40B4-BE49-F238E27FC236}">
                    <a16:creationId xmlns:a16="http://schemas.microsoft.com/office/drawing/2014/main" id="{7D737816-A64D-4F90-BE60-451DE5D50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94235" y="10946423"/>
                <a:ext cx="1489196" cy="423132"/>
              </a:xfrm>
              <a:custGeom>
                <a:avLst/>
                <a:gdLst>
                  <a:gd name="T0" fmla="*/ 1180 w 1196"/>
                  <a:gd name="T1" fmla="*/ 325 h 340"/>
                  <a:gd name="T2" fmla="*/ 1161 w 1196"/>
                  <a:gd name="T3" fmla="*/ 291 h 340"/>
                  <a:gd name="T4" fmla="*/ 1079 w 1196"/>
                  <a:gd name="T5" fmla="*/ 278 h 340"/>
                  <a:gd name="T6" fmla="*/ 1073 w 1196"/>
                  <a:gd name="T7" fmla="*/ 276 h 340"/>
                  <a:gd name="T8" fmla="*/ 1070 w 1196"/>
                  <a:gd name="T9" fmla="*/ 271 h 340"/>
                  <a:gd name="T10" fmla="*/ 1020 w 1196"/>
                  <a:gd name="T11" fmla="*/ 203 h 340"/>
                  <a:gd name="T12" fmla="*/ 920 w 1196"/>
                  <a:gd name="T13" fmla="*/ 230 h 340"/>
                  <a:gd name="T14" fmla="*/ 914 w 1196"/>
                  <a:gd name="T15" fmla="*/ 231 h 340"/>
                  <a:gd name="T16" fmla="*/ 909 w 1196"/>
                  <a:gd name="T17" fmla="*/ 227 h 340"/>
                  <a:gd name="T18" fmla="*/ 834 w 1196"/>
                  <a:gd name="T19" fmla="*/ 148 h 340"/>
                  <a:gd name="T20" fmla="*/ 701 w 1196"/>
                  <a:gd name="T21" fmla="*/ 179 h 340"/>
                  <a:gd name="T22" fmla="*/ 694 w 1196"/>
                  <a:gd name="T23" fmla="*/ 179 h 340"/>
                  <a:gd name="T24" fmla="*/ 690 w 1196"/>
                  <a:gd name="T25" fmla="*/ 176 h 340"/>
                  <a:gd name="T26" fmla="*/ 476 w 1196"/>
                  <a:gd name="T27" fmla="*/ 21 h 340"/>
                  <a:gd name="T28" fmla="*/ 260 w 1196"/>
                  <a:gd name="T29" fmla="*/ 236 h 340"/>
                  <a:gd name="T30" fmla="*/ 252 w 1196"/>
                  <a:gd name="T31" fmla="*/ 240 h 340"/>
                  <a:gd name="T32" fmla="*/ 80 w 1196"/>
                  <a:gd name="T33" fmla="*/ 241 h 340"/>
                  <a:gd name="T34" fmla="*/ 16 w 1196"/>
                  <a:gd name="T35" fmla="*/ 325 h 340"/>
                  <a:gd name="T36" fmla="*/ 7 w 1196"/>
                  <a:gd name="T37" fmla="*/ 339 h 340"/>
                  <a:gd name="T38" fmla="*/ 1 w 1196"/>
                  <a:gd name="T39" fmla="*/ 337 h 340"/>
                  <a:gd name="T40" fmla="*/ 0 w 1196"/>
                  <a:gd name="T41" fmla="*/ 331 h 340"/>
                  <a:gd name="T42" fmla="*/ 73 w 1196"/>
                  <a:gd name="T43" fmla="*/ 229 h 340"/>
                  <a:gd name="T44" fmla="*/ 250 w 1196"/>
                  <a:gd name="T45" fmla="*/ 224 h 340"/>
                  <a:gd name="T46" fmla="*/ 302 w 1196"/>
                  <a:gd name="T47" fmla="*/ 126 h 340"/>
                  <a:gd name="T48" fmla="*/ 474 w 1196"/>
                  <a:gd name="T49" fmla="*/ 7 h 340"/>
                  <a:gd name="T50" fmla="*/ 648 w 1196"/>
                  <a:gd name="T51" fmla="*/ 82 h 340"/>
                  <a:gd name="T52" fmla="*/ 701 w 1196"/>
                  <a:gd name="T53" fmla="*/ 164 h 340"/>
                  <a:gd name="T54" fmla="*/ 837 w 1196"/>
                  <a:gd name="T55" fmla="*/ 134 h 340"/>
                  <a:gd name="T56" fmla="*/ 919 w 1196"/>
                  <a:gd name="T57" fmla="*/ 214 h 340"/>
                  <a:gd name="T58" fmla="*/ 1022 w 1196"/>
                  <a:gd name="T59" fmla="*/ 190 h 340"/>
                  <a:gd name="T60" fmla="*/ 1084 w 1196"/>
                  <a:gd name="T61" fmla="*/ 263 h 340"/>
                  <a:gd name="T62" fmla="*/ 1170 w 1196"/>
                  <a:gd name="T63" fmla="*/ 280 h 340"/>
                  <a:gd name="T64" fmla="*/ 1195 w 1196"/>
                  <a:gd name="T65" fmla="*/ 332 h 340"/>
                  <a:gd name="T66" fmla="*/ 1193 w 1196"/>
                  <a:gd name="T67" fmla="*/ 337 h 340"/>
                  <a:gd name="T68" fmla="*/ 1188 w 1196"/>
                  <a:gd name="T69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96" h="340">
                    <a:moveTo>
                      <a:pt x="16" y="325"/>
                    </a:moveTo>
                    <a:lnTo>
                      <a:pt x="1180" y="325"/>
                    </a:lnTo>
                    <a:lnTo>
                      <a:pt x="1180" y="325"/>
                    </a:lnTo>
                    <a:cubicBezTo>
                      <a:pt x="1178" y="310"/>
                      <a:pt x="1171" y="299"/>
                      <a:pt x="1161" y="291"/>
                    </a:cubicBezTo>
                    <a:lnTo>
                      <a:pt x="1161" y="291"/>
                    </a:lnTo>
                    <a:cubicBezTo>
                      <a:pt x="1132" y="268"/>
                      <a:pt x="1079" y="278"/>
                      <a:pt x="1079" y="278"/>
                    </a:cubicBezTo>
                    <a:lnTo>
                      <a:pt x="1079" y="278"/>
                    </a:lnTo>
                    <a:cubicBezTo>
                      <a:pt x="1077" y="278"/>
                      <a:pt x="1074" y="278"/>
                      <a:pt x="1073" y="276"/>
                    </a:cubicBezTo>
                    <a:lnTo>
                      <a:pt x="1073" y="276"/>
                    </a:lnTo>
                    <a:cubicBezTo>
                      <a:pt x="1071" y="275"/>
                      <a:pt x="1071" y="273"/>
                      <a:pt x="1070" y="271"/>
                    </a:cubicBezTo>
                    <a:lnTo>
                      <a:pt x="1070" y="271"/>
                    </a:lnTo>
                    <a:cubicBezTo>
                      <a:pt x="1070" y="269"/>
                      <a:pt x="1068" y="209"/>
                      <a:pt x="1020" y="203"/>
                    </a:cubicBezTo>
                    <a:lnTo>
                      <a:pt x="1020" y="203"/>
                    </a:lnTo>
                    <a:cubicBezTo>
                      <a:pt x="968" y="198"/>
                      <a:pt x="921" y="230"/>
                      <a:pt x="920" y="230"/>
                    </a:cubicBezTo>
                    <a:lnTo>
                      <a:pt x="920" y="230"/>
                    </a:lnTo>
                    <a:cubicBezTo>
                      <a:pt x="918" y="231"/>
                      <a:pt x="916" y="231"/>
                      <a:pt x="914" y="231"/>
                    </a:cubicBezTo>
                    <a:lnTo>
                      <a:pt x="914" y="231"/>
                    </a:lnTo>
                    <a:cubicBezTo>
                      <a:pt x="912" y="230"/>
                      <a:pt x="910" y="228"/>
                      <a:pt x="909" y="227"/>
                    </a:cubicBezTo>
                    <a:lnTo>
                      <a:pt x="909" y="227"/>
                    </a:lnTo>
                    <a:cubicBezTo>
                      <a:pt x="909" y="226"/>
                      <a:pt x="886" y="160"/>
                      <a:pt x="834" y="148"/>
                    </a:cubicBezTo>
                    <a:lnTo>
                      <a:pt x="834" y="148"/>
                    </a:lnTo>
                    <a:cubicBezTo>
                      <a:pt x="781" y="136"/>
                      <a:pt x="701" y="179"/>
                      <a:pt x="701" y="179"/>
                    </a:cubicBezTo>
                    <a:lnTo>
                      <a:pt x="701" y="179"/>
                    </a:lnTo>
                    <a:cubicBezTo>
                      <a:pt x="699" y="180"/>
                      <a:pt x="696" y="180"/>
                      <a:pt x="694" y="179"/>
                    </a:cubicBezTo>
                    <a:lnTo>
                      <a:pt x="694" y="179"/>
                    </a:lnTo>
                    <a:cubicBezTo>
                      <a:pt x="693" y="179"/>
                      <a:pt x="691" y="178"/>
                      <a:pt x="690" y="176"/>
                    </a:cubicBezTo>
                    <a:lnTo>
                      <a:pt x="690" y="176"/>
                    </a:lnTo>
                    <a:cubicBezTo>
                      <a:pt x="690" y="174"/>
                      <a:pt x="620" y="4"/>
                      <a:pt x="476" y="21"/>
                    </a:cubicBezTo>
                    <a:lnTo>
                      <a:pt x="476" y="21"/>
                    </a:lnTo>
                    <a:cubicBezTo>
                      <a:pt x="331" y="38"/>
                      <a:pt x="261" y="233"/>
                      <a:pt x="260" y="236"/>
                    </a:cubicBezTo>
                    <a:lnTo>
                      <a:pt x="260" y="236"/>
                    </a:lnTo>
                    <a:cubicBezTo>
                      <a:pt x="259" y="239"/>
                      <a:pt x="255" y="241"/>
                      <a:pt x="252" y="240"/>
                    </a:cubicBezTo>
                    <a:lnTo>
                      <a:pt x="252" y="240"/>
                    </a:lnTo>
                    <a:cubicBezTo>
                      <a:pt x="181" y="216"/>
                      <a:pt x="123" y="216"/>
                      <a:pt x="80" y="241"/>
                    </a:cubicBezTo>
                    <a:lnTo>
                      <a:pt x="80" y="241"/>
                    </a:lnTo>
                    <a:cubicBezTo>
                      <a:pt x="38" y="266"/>
                      <a:pt x="22" y="307"/>
                      <a:pt x="16" y="325"/>
                    </a:cubicBezTo>
                    <a:close/>
                    <a:moveTo>
                      <a:pt x="1188" y="339"/>
                    </a:moveTo>
                    <a:lnTo>
                      <a:pt x="7" y="339"/>
                    </a:lnTo>
                    <a:lnTo>
                      <a:pt x="7" y="339"/>
                    </a:lnTo>
                    <a:cubicBezTo>
                      <a:pt x="5" y="339"/>
                      <a:pt x="3" y="338"/>
                      <a:pt x="1" y="337"/>
                    </a:cubicBezTo>
                    <a:lnTo>
                      <a:pt x="1" y="337"/>
                    </a:lnTo>
                    <a:cubicBezTo>
                      <a:pt x="0" y="335"/>
                      <a:pt x="0" y="332"/>
                      <a:pt x="0" y="331"/>
                    </a:cubicBezTo>
                    <a:lnTo>
                      <a:pt x="0" y="331"/>
                    </a:lnTo>
                    <a:cubicBezTo>
                      <a:pt x="0" y="328"/>
                      <a:pt x="13" y="264"/>
                      <a:pt x="73" y="229"/>
                    </a:cubicBezTo>
                    <a:lnTo>
                      <a:pt x="73" y="229"/>
                    </a:lnTo>
                    <a:cubicBezTo>
                      <a:pt x="119" y="203"/>
                      <a:pt x="178" y="201"/>
                      <a:pt x="250" y="224"/>
                    </a:cubicBezTo>
                    <a:lnTo>
                      <a:pt x="250" y="224"/>
                    </a:lnTo>
                    <a:cubicBezTo>
                      <a:pt x="255" y="209"/>
                      <a:pt x="273" y="168"/>
                      <a:pt x="302" y="126"/>
                    </a:cubicBezTo>
                    <a:lnTo>
                      <a:pt x="302" y="126"/>
                    </a:lnTo>
                    <a:cubicBezTo>
                      <a:pt x="351" y="56"/>
                      <a:pt x="411" y="14"/>
                      <a:pt x="474" y="7"/>
                    </a:cubicBezTo>
                    <a:lnTo>
                      <a:pt x="474" y="7"/>
                    </a:lnTo>
                    <a:cubicBezTo>
                      <a:pt x="539" y="0"/>
                      <a:pt x="598" y="25"/>
                      <a:pt x="648" y="82"/>
                    </a:cubicBezTo>
                    <a:lnTo>
                      <a:pt x="648" y="82"/>
                    </a:lnTo>
                    <a:cubicBezTo>
                      <a:pt x="677" y="115"/>
                      <a:pt x="694" y="149"/>
                      <a:pt x="701" y="164"/>
                    </a:cubicBezTo>
                    <a:lnTo>
                      <a:pt x="701" y="164"/>
                    </a:lnTo>
                    <a:cubicBezTo>
                      <a:pt x="722" y="153"/>
                      <a:pt x="787" y="123"/>
                      <a:pt x="837" y="134"/>
                    </a:cubicBezTo>
                    <a:lnTo>
                      <a:pt x="837" y="134"/>
                    </a:lnTo>
                    <a:cubicBezTo>
                      <a:pt x="885" y="145"/>
                      <a:pt x="911" y="194"/>
                      <a:pt x="919" y="214"/>
                    </a:cubicBezTo>
                    <a:lnTo>
                      <a:pt x="919" y="214"/>
                    </a:lnTo>
                    <a:cubicBezTo>
                      <a:pt x="935" y="205"/>
                      <a:pt x="976" y="184"/>
                      <a:pt x="1022" y="190"/>
                    </a:cubicBezTo>
                    <a:lnTo>
                      <a:pt x="1022" y="190"/>
                    </a:lnTo>
                    <a:cubicBezTo>
                      <a:pt x="1065" y="195"/>
                      <a:pt x="1081" y="236"/>
                      <a:pt x="1084" y="263"/>
                    </a:cubicBezTo>
                    <a:lnTo>
                      <a:pt x="1084" y="263"/>
                    </a:lnTo>
                    <a:cubicBezTo>
                      <a:pt x="1101" y="261"/>
                      <a:pt x="1142" y="258"/>
                      <a:pt x="1170" y="280"/>
                    </a:cubicBezTo>
                    <a:lnTo>
                      <a:pt x="1170" y="280"/>
                    </a:lnTo>
                    <a:cubicBezTo>
                      <a:pt x="1185" y="292"/>
                      <a:pt x="1194" y="309"/>
                      <a:pt x="1195" y="332"/>
                    </a:cubicBezTo>
                    <a:lnTo>
                      <a:pt x="1195" y="332"/>
                    </a:lnTo>
                    <a:cubicBezTo>
                      <a:pt x="1195" y="333"/>
                      <a:pt x="1195" y="335"/>
                      <a:pt x="1193" y="337"/>
                    </a:cubicBezTo>
                    <a:lnTo>
                      <a:pt x="1193" y="337"/>
                    </a:lnTo>
                    <a:cubicBezTo>
                      <a:pt x="1192" y="338"/>
                      <a:pt x="1190" y="339"/>
                      <a:pt x="1188" y="3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172" name="Freeform 170">
              <a:extLst>
                <a:ext uri="{FF2B5EF4-FFF2-40B4-BE49-F238E27FC236}">
                  <a16:creationId xmlns:a16="http://schemas.microsoft.com/office/drawing/2014/main" id="{31341B93-6742-49E9-874C-C97019B54C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7112" y="11347574"/>
              <a:ext cx="15584367" cy="719868"/>
            </a:xfrm>
            <a:custGeom>
              <a:avLst/>
              <a:gdLst>
                <a:gd name="T0" fmla="*/ 12499 w 12507"/>
                <a:gd name="T1" fmla="*/ 0 h 578"/>
                <a:gd name="T2" fmla="*/ 6 w 12507"/>
                <a:gd name="T3" fmla="*/ 0 h 578"/>
                <a:gd name="T4" fmla="*/ 6 w 12507"/>
                <a:gd name="T5" fmla="*/ 0 h 578"/>
                <a:gd name="T6" fmla="*/ 0 w 12507"/>
                <a:gd name="T7" fmla="*/ 8 h 578"/>
                <a:gd name="T8" fmla="*/ 0 w 12507"/>
                <a:gd name="T9" fmla="*/ 8 h 578"/>
                <a:gd name="T10" fmla="*/ 6 w 12507"/>
                <a:gd name="T11" fmla="*/ 14 h 578"/>
                <a:gd name="T12" fmla="*/ 2633 w 12507"/>
                <a:gd name="T13" fmla="*/ 14 h 578"/>
                <a:gd name="T14" fmla="*/ 1545 w 12507"/>
                <a:gd name="T15" fmla="*/ 563 h 578"/>
                <a:gd name="T16" fmla="*/ 1545 w 12507"/>
                <a:gd name="T17" fmla="*/ 563 h 578"/>
                <a:gd name="T18" fmla="*/ 1542 w 12507"/>
                <a:gd name="T19" fmla="*/ 572 h 578"/>
                <a:gd name="T20" fmla="*/ 1542 w 12507"/>
                <a:gd name="T21" fmla="*/ 572 h 578"/>
                <a:gd name="T22" fmla="*/ 1548 w 12507"/>
                <a:gd name="T23" fmla="*/ 577 h 578"/>
                <a:gd name="T24" fmla="*/ 1548 w 12507"/>
                <a:gd name="T25" fmla="*/ 577 h 578"/>
                <a:gd name="T26" fmla="*/ 1551 w 12507"/>
                <a:gd name="T27" fmla="*/ 575 h 578"/>
                <a:gd name="T28" fmla="*/ 2664 w 12507"/>
                <a:gd name="T29" fmla="*/ 14 h 578"/>
                <a:gd name="T30" fmla="*/ 5448 w 12507"/>
                <a:gd name="T31" fmla="*/ 14 h 578"/>
                <a:gd name="T32" fmla="*/ 4361 w 12507"/>
                <a:gd name="T33" fmla="*/ 563 h 578"/>
                <a:gd name="T34" fmla="*/ 4361 w 12507"/>
                <a:gd name="T35" fmla="*/ 563 h 578"/>
                <a:gd name="T36" fmla="*/ 4357 w 12507"/>
                <a:gd name="T37" fmla="*/ 572 h 578"/>
                <a:gd name="T38" fmla="*/ 4357 w 12507"/>
                <a:gd name="T39" fmla="*/ 572 h 578"/>
                <a:gd name="T40" fmla="*/ 4363 w 12507"/>
                <a:gd name="T41" fmla="*/ 577 h 578"/>
                <a:gd name="T42" fmla="*/ 4363 w 12507"/>
                <a:gd name="T43" fmla="*/ 577 h 578"/>
                <a:gd name="T44" fmla="*/ 4367 w 12507"/>
                <a:gd name="T45" fmla="*/ 575 h 578"/>
                <a:gd name="T46" fmla="*/ 5479 w 12507"/>
                <a:gd name="T47" fmla="*/ 14 h 578"/>
                <a:gd name="T48" fmla="*/ 8264 w 12507"/>
                <a:gd name="T49" fmla="*/ 14 h 578"/>
                <a:gd name="T50" fmla="*/ 7176 w 12507"/>
                <a:gd name="T51" fmla="*/ 563 h 578"/>
                <a:gd name="T52" fmla="*/ 7176 w 12507"/>
                <a:gd name="T53" fmla="*/ 563 h 578"/>
                <a:gd name="T54" fmla="*/ 7173 w 12507"/>
                <a:gd name="T55" fmla="*/ 572 h 578"/>
                <a:gd name="T56" fmla="*/ 7173 w 12507"/>
                <a:gd name="T57" fmla="*/ 572 h 578"/>
                <a:gd name="T58" fmla="*/ 7180 w 12507"/>
                <a:gd name="T59" fmla="*/ 577 h 578"/>
                <a:gd name="T60" fmla="*/ 7180 w 12507"/>
                <a:gd name="T61" fmla="*/ 577 h 578"/>
                <a:gd name="T62" fmla="*/ 7183 w 12507"/>
                <a:gd name="T63" fmla="*/ 575 h 578"/>
                <a:gd name="T64" fmla="*/ 8295 w 12507"/>
                <a:gd name="T65" fmla="*/ 14 h 578"/>
                <a:gd name="T66" fmla="*/ 11080 w 12507"/>
                <a:gd name="T67" fmla="*/ 14 h 578"/>
                <a:gd name="T68" fmla="*/ 9992 w 12507"/>
                <a:gd name="T69" fmla="*/ 563 h 578"/>
                <a:gd name="T70" fmla="*/ 9992 w 12507"/>
                <a:gd name="T71" fmla="*/ 563 h 578"/>
                <a:gd name="T72" fmla="*/ 9989 w 12507"/>
                <a:gd name="T73" fmla="*/ 572 h 578"/>
                <a:gd name="T74" fmla="*/ 9989 w 12507"/>
                <a:gd name="T75" fmla="*/ 572 h 578"/>
                <a:gd name="T76" fmla="*/ 9995 w 12507"/>
                <a:gd name="T77" fmla="*/ 577 h 578"/>
                <a:gd name="T78" fmla="*/ 9995 w 12507"/>
                <a:gd name="T79" fmla="*/ 577 h 578"/>
                <a:gd name="T80" fmla="*/ 9999 w 12507"/>
                <a:gd name="T81" fmla="*/ 575 h 578"/>
                <a:gd name="T82" fmla="*/ 11112 w 12507"/>
                <a:gd name="T83" fmla="*/ 14 h 578"/>
                <a:gd name="T84" fmla="*/ 12499 w 12507"/>
                <a:gd name="T85" fmla="*/ 14 h 578"/>
                <a:gd name="T86" fmla="*/ 12499 w 12507"/>
                <a:gd name="T87" fmla="*/ 14 h 578"/>
                <a:gd name="T88" fmla="*/ 12506 w 12507"/>
                <a:gd name="T89" fmla="*/ 8 h 578"/>
                <a:gd name="T90" fmla="*/ 12506 w 12507"/>
                <a:gd name="T91" fmla="*/ 8 h 578"/>
                <a:gd name="T92" fmla="*/ 12499 w 12507"/>
                <a:gd name="T93" fmla="*/ 0 h 5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2507" h="578">
                  <a:moveTo>
                    <a:pt x="12499" y="0"/>
                  </a:moveTo>
                  <a:lnTo>
                    <a:pt x="6" y="0"/>
                  </a:lnTo>
                  <a:lnTo>
                    <a:pt x="6" y="0"/>
                  </a:lnTo>
                  <a:cubicBezTo>
                    <a:pt x="3" y="0"/>
                    <a:pt x="0" y="4"/>
                    <a:pt x="0" y="8"/>
                  </a:cubicBezTo>
                  <a:lnTo>
                    <a:pt x="0" y="8"/>
                  </a:lnTo>
                  <a:cubicBezTo>
                    <a:pt x="0" y="11"/>
                    <a:pt x="3" y="14"/>
                    <a:pt x="6" y="14"/>
                  </a:cubicBezTo>
                  <a:lnTo>
                    <a:pt x="2633" y="14"/>
                  </a:lnTo>
                  <a:lnTo>
                    <a:pt x="1545" y="563"/>
                  </a:lnTo>
                  <a:lnTo>
                    <a:pt x="1545" y="563"/>
                  </a:lnTo>
                  <a:cubicBezTo>
                    <a:pt x="1542" y="565"/>
                    <a:pt x="1540" y="569"/>
                    <a:pt x="1542" y="572"/>
                  </a:cubicBezTo>
                  <a:lnTo>
                    <a:pt x="1542" y="572"/>
                  </a:lnTo>
                  <a:cubicBezTo>
                    <a:pt x="1543" y="575"/>
                    <a:pt x="1546" y="577"/>
                    <a:pt x="1548" y="577"/>
                  </a:cubicBezTo>
                  <a:lnTo>
                    <a:pt x="1548" y="577"/>
                  </a:lnTo>
                  <a:cubicBezTo>
                    <a:pt x="1549" y="577"/>
                    <a:pt x="1550" y="576"/>
                    <a:pt x="1551" y="575"/>
                  </a:cubicBezTo>
                  <a:lnTo>
                    <a:pt x="2664" y="14"/>
                  </a:lnTo>
                  <a:lnTo>
                    <a:pt x="5448" y="14"/>
                  </a:lnTo>
                  <a:lnTo>
                    <a:pt x="4361" y="563"/>
                  </a:lnTo>
                  <a:lnTo>
                    <a:pt x="4361" y="563"/>
                  </a:lnTo>
                  <a:cubicBezTo>
                    <a:pt x="4357" y="565"/>
                    <a:pt x="4356" y="569"/>
                    <a:pt x="4357" y="572"/>
                  </a:cubicBezTo>
                  <a:lnTo>
                    <a:pt x="4357" y="572"/>
                  </a:lnTo>
                  <a:cubicBezTo>
                    <a:pt x="4358" y="575"/>
                    <a:pt x="4361" y="577"/>
                    <a:pt x="4363" y="577"/>
                  </a:cubicBezTo>
                  <a:lnTo>
                    <a:pt x="4363" y="577"/>
                  </a:lnTo>
                  <a:cubicBezTo>
                    <a:pt x="4364" y="577"/>
                    <a:pt x="4365" y="576"/>
                    <a:pt x="4367" y="575"/>
                  </a:cubicBezTo>
                  <a:lnTo>
                    <a:pt x="5479" y="14"/>
                  </a:lnTo>
                  <a:lnTo>
                    <a:pt x="8264" y="14"/>
                  </a:lnTo>
                  <a:lnTo>
                    <a:pt x="7176" y="563"/>
                  </a:lnTo>
                  <a:lnTo>
                    <a:pt x="7176" y="563"/>
                  </a:lnTo>
                  <a:cubicBezTo>
                    <a:pt x="7173" y="565"/>
                    <a:pt x="7171" y="569"/>
                    <a:pt x="7173" y="572"/>
                  </a:cubicBezTo>
                  <a:lnTo>
                    <a:pt x="7173" y="572"/>
                  </a:lnTo>
                  <a:cubicBezTo>
                    <a:pt x="7174" y="575"/>
                    <a:pt x="7177" y="577"/>
                    <a:pt x="7180" y="577"/>
                  </a:cubicBezTo>
                  <a:lnTo>
                    <a:pt x="7180" y="577"/>
                  </a:lnTo>
                  <a:cubicBezTo>
                    <a:pt x="7180" y="577"/>
                    <a:pt x="7182" y="576"/>
                    <a:pt x="7183" y="575"/>
                  </a:cubicBezTo>
                  <a:lnTo>
                    <a:pt x="8295" y="14"/>
                  </a:lnTo>
                  <a:lnTo>
                    <a:pt x="11080" y="14"/>
                  </a:lnTo>
                  <a:lnTo>
                    <a:pt x="9992" y="563"/>
                  </a:lnTo>
                  <a:lnTo>
                    <a:pt x="9992" y="563"/>
                  </a:lnTo>
                  <a:cubicBezTo>
                    <a:pt x="9989" y="565"/>
                    <a:pt x="9988" y="569"/>
                    <a:pt x="9989" y="572"/>
                  </a:cubicBezTo>
                  <a:lnTo>
                    <a:pt x="9989" y="572"/>
                  </a:lnTo>
                  <a:cubicBezTo>
                    <a:pt x="9990" y="575"/>
                    <a:pt x="9993" y="577"/>
                    <a:pt x="9995" y="577"/>
                  </a:cubicBezTo>
                  <a:lnTo>
                    <a:pt x="9995" y="577"/>
                  </a:lnTo>
                  <a:cubicBezTo>
                    <a:pt x="9997" y="577"/>
                    <a:pt x="9998" y="576"/>
                    <a:pt x="9999" y="575"/>
                  </a:cubicBezTo>
                  <a:lnTo>
                    <a:pt x="11112" y="14"/>
                  </a:lnTo>
                  <a:lnTo>
                    <a:pt x="12499" y="14"/>
                  </a:lnTo>
                  <a:lnTo>
                    <a:pt x="12499" y="14"/>
                  </a:lnTo>
                  <a:cubicBezTo>
                    <a:pt x="12503" y="14"/>
                    <a:pt x="12506" y="11"/>
                    <a:pt x="12506" y="8"/>
                  </a:cubicBezTo>
                  <a:lnTo>
                    <a:pt x="12506" y="8"/>
                  </a:lnTo>
                  <a:cubicBezTo>
                    <a:pt x="12506" y="4"/>
                    <a:pt x="12503" y="0"/>
                    <a:pt x="12499" y="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405" name="Grupo 404">
              <a:extLst>
                <a:ext uri="{FF2B5EF4-FFF2-40B4-BE49-F238E27FC236}">
                  <a16:creationId xmlns:a16="http://schemas.microsoft.com/office/drawing/2014/main" id="{10DEBAAD-E227-49BC-980D-3A8011D20902}"/>
                </a:ext>
              </a:extLst>
            </p:cNvPr>
            <p:cNvGrpSpPr/>
            <p:nvPr/>
          </p:nvGrpSpPr>
          <p:grpSpPr>
            <a:xfrm>
              <a:off x="13848373" y="11061824"/>
              <a:ext cx="939680" cy="307731"/>
              <a:chOff x="13848373" y="11061824"/>
              <a:chExt cx="939680" cy="307731"/>
            </a:xfrm>
          </p:grpSpPr>
          <p:sp>
            <p:nvSpPr>
              <p:cNvPr id="173" name="Freeform 171">
                <a:extLst>
                  <a:ext uri="{FF2B5EF4-FFF2-40B4-BE49-F238E27FC236}">
                    <a16:creationId xmlns:a16="http://schemas.microsoft.com/office/drawing/2014/main" id="{6819A2E1-C34C-4126-A115-177425E1B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9363" y="11067317"/>
                <a:ext cx="917699" cy="296740"/>
              </a:xfrm>
              <a:custGeom>
                <a:avLst/>
                <a:gdLst>
                  <a:gd name="T0" fmla="*/ 33 w 738"/>
                  <a:gd name="T1" fmla="*/ 235 h 236"/>
                  <a:gd name="T2" fmla="*/ 33 w 738"/>
                  <a:gd name="T3" fmla="*/ 235 h 236"/>
                  <a:gd name="T4" fmla="*/ 33 w 738"/>
                  <a:gd name="T5" fmla="*/ 153 h 236"/>
                  <a:gd name="T6" fmla="*/ 33 w 738"/>
                  <a:gd name="T7" fmla="*/ 153 h 236"/>
                  <a:gd name="T8" fmla="*/ 154 w 738"/>
                  <a:gd name="T9" fmla="*/ 159 h 236"/>
                  <a:gd name="T10" fmla="*/ 154 w 738"/>
                  <a:gd name="T11" fmla="*/ 159 h 236"/>
                  <a:gd name="T12" fmla="*/ 324 w 738"/>
                  <a:gd name="T13" fmla="*/ 17 h 236"/>
                  <a:gd name="T14" fmla="*/ 324 w 738"/>
                  <a:gd name="T15" fmla="*/ 17 h 236"/>
                  <a:gd name="T16" fmla="*/ 483 w 738"/>
                  <a:gd name="T17" fmla="*/ 139 h 236"/>
                  <a:gd name="T18" fmla="*/ 483 w 738"/>
                  <a:gd name="T19" fmla="*/ 139 h 236"/>
                  <a:gd name="T20" fmla="*/ 575 w 738"/>
                  <a:gd name="T21" fmla="*/ 125 h 236"/>
                  <a:gd name="T22" fmla="*/ 575 w 738"/>
                  <a:gd name="T23" fmla="*/ 125 h 236"/>
                  <a:gd name="T24" fmla="*/ 609 w 738"/>
                  <a:gd name="T25" fmla="*/ 188 h 236"/>
                  <a:gd name="T26" fmla="*/ 609 w 738"/>
                  <a:gd name="T27" fmla="*/ 188 h 236"/>
                  <a:gd name="T28" fmla="*/ 737 w 738"/>
                  <a:gd name="T29" fmla="*/ 235 h 236"/>
                  <a:gd name="T30" fmla="*/ 33 w 738"/>
                  <a:gd name="T31" fmla="*/ 235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8" h="236">
                    <a:moveTo>
                      <a:pt x="33" y="235"/>
                    </a:moveTo>
                    <a:lnTo>
                      <a:pt x="33" y="235"/>
                    </a:lnTo>
                    <a:cubicBezTo>
                      <a:pt x="33" y="235"/>
                      <a:pt x="0" y="192"/>
                      <a:pt x="33" y="153"/>
                    </a:cubicBezTo>
                    <a:lnTo>
                      <a:pt x="33" y="153"/>
                    </a:lnTo>
                    <a:cubicBezTo>
                      <a:pt x="67" y="113"/>
                      <a:pt x="154" y="159"/>
                      <a:pt x="154" y="159"/>
                    </a:cubicBezTo>
                    <a:lnTo>
                      <a:pt x="154" y="159"/>
                    </a:lnTo>
                    <a:cubicBezTo>
                      <a:pt x="154" y="159"/>
                      <a:pt x="208" y="34"/>
                      <a:pt x="324" y="17"/>
                    </a:cubicBezTo>
                    <a:lnTo>
                      <a:pt x="324" y="17"/>
                    </a:lnTo>
                    <a:cubicBezTo>
                      <a:pt x="440" y="0"/>
                      <a:pt x="483" y="139"/>
                      <a:pt x="483" y="139"/>
                    </a:cubicBezTo>
                    <a:lnTo>
                      <a:pt x="483" y="139"/>
                    </a:lnTo>
                    <a:cubicBezTo>
                      <a:pt x="483" y="139"/>
                      <a:pt x="531" y="112"/>
                      <a:pt x="575" y="125"/>
                    </a:cubicBezTo>
                    <a:lnTo>
                      <a:pt x="575" y="125"/>
                    </a:lnTo>
                    <a:cubicBezTo>
                      <a:pt x="620" y="139"/>
                      <a:pt x="609" y="188"/>
                      <a:pt x="609" y="188"/>
                    </a:cubicBezTo>
                    <a:lnTo>
                      <a:pt x="609" y="188"/>
                    </a:lnTo>
                    <a:cubicBezTo>
                      <a:pt x="609" y="188"/>
                      <a:pt x="733" y="144"/>
                      <a:pt x="737" y="235"/>
                    </a:cubicBezTo>
                    <a:lnTo>
                      <a:pt x="33" y="23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72">
                <a:extLst>
                  <a:ext uri="{FF2B5EF4-FFF2-40B4-BE49-F238E27FC236}">
                    <a16:creationId xmlns:a16="http://schemas.microsoft.com/office/drawing/2014/main" id="{1A9768A6-6C9E-41CF-9E20-5B12C711A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8373" y="11061824"/>
                <a:ext cx="939680" cy="307731"/>
              </a:xfrm>
              <a:custGeom>
                <a:avLst/>
                <a:gdLst>
                  <a:gd name="T0" fmla="*/ 46 w 753"/>
                  <a:gd name="T1" fmla="*/ 232 h 247"/>
                  <a:gd name="T2" fmla="*/ 738 w 753"/>
                  <a:gd name="T3" fmla="*/ 232 h 247"/>
                  <a:gd name="T4" fmla="*/ 738 w 753"/>
                  <a:gd name="T5" fmla="*/ 232 h 247"/>
                  <a:gd name="T6" fmla="*/ 719 w 753"/>
                  <a:gd name="T7" fmla="*/ 199 h 247"/>
                  <a:gd name="T8" fmla="*/ 719 w 753"/>
                  <a:gd name="T9" fmla="*/ 199 h 247"/>
                  <a:gd name="T10" fmla="*/ 620 w 753"/>
                  <a:gd name="T11" fmla="*/ 199 h 247"/>
                  <a:gd name="T12" fmla="*/ 620 w 753"/>
                  <a:gd name="T13" fmla="*/ 199 h 247"/>
                  <a:gd name="T14" fmla="*/ 614 w 753"/>
                  <a:gd name="T15" fmla="*/ 198 h 247"/>
                  <a:gd name="T16" fmla="*/ 614 w 753"/>
                  <a:gd name="T17" fmla="*/ 198 h 247"/>
                  <a:gd name="T18" fmla="*/ 611 w 753"/>
                  <a:gd name="T19" fmla="*/ 191 h 247"/>
                  <a:gd name="T20" fmla="*/ 611 w 753"/>
                  <a:gd name="T21" fmla="*/ 191 h 247"/>
                  <a:gd name="T22" fmla="*/ 582 w 753"/>
                  <a:gd name="T23" fmla="*/ 137 h 247"/>
                  <a:gd name="T24" fmla="*/ 582 w 753"/>
                  <a:gd name="T25" fmla="*/ 137 h 247"/>
                  <a:gd name="T26" fmla="*/ 495 w 753"/>
                  <a:gd name="T27" fmla="*/ 150 h 247"/>
                  <a:gd name="T28" fmla="*/ 495 w 753"/>
                  <a:gd name="T29" fmla="*/ 150 h 247"/>
                  <a:gd name="T30" fmla="*/ 489 w 753"/>
                  <a:gd name="T31" fmla="*/ 150 h 247"/>
                  <a:gd name="T32" fmla="*/ 489 w 753"/>
                  <a:gd name="T33" fmla="*/ 150 h 247"/>
                  <a:gd name="T34" fmla="*/ 485 w 753"/>
                  <a:gd name="T35" fmla="*/ 145 h 247"/>
                  <a:gd name="T36" fmla="*/ 485 w 753"/>
                  <a:gd name="T37" fmla="*/ 145 h 247"/>
                  <a:gd name="T38" fmla="*/ 450 w 753"/>
                  <a:gd name="T39" fmla="*/ 81 h 247"/>
                  <a:gd name="T40" fmla="*/ 450 w 753"/>
                  <a:gd name="T41" fmla="*/ 81 h 247"/>
                  <a:gd name="T42" fmla="*/ 334 w 753"/>
                  <a:gd name="T43" fmla="*/ 29 h 247"/>
                  <a:gd name="T44" fmla="*/ 334 w 753"/>
                  <a:gd name="T45" fmla="*/ 29 h 247"/>
                  <a:gd name="T46" fmla="*/ 169 w 753"/>
                  <a:gd name="T47" fmla="*/ 167 h 247"/>
                  <a:gd name="T48" fmla="*/ 169 w 753"/>
                  <a:gd name="T49" fmla="*/ 167 h 247"/>
                  <a:gd name="T50" fmla="*/ 165 w 753"/>
                  <a:gd name="T51" fmla="*/ 171 h 247"/>
                  <a:gd name="T52" fmla="*/ 165 w 753"/>
                  <a:gd name="T53" fmla="*/ 171 h 247"/>
                  <a:gd name="T54" fmla="*/ 159 w 753"/>
                  <a:gd name="T55" fmla="*/ 170 h 247"/>
                  <a:gd name="T56" fmla="*/ 159 w 753"/>
                  <a:gd name="T57" fmla="*/ 170 h 247"/>
                  <a:gd name="T58" fmla="*/ 48 w 753"/>
                  <a:gd name="T59" fmla="*/ 163 h 247"/>
                  <a:gd name="T60" fmla="*/ 48 w 753"/>
                  <a:gd name="T61" fmla="*/ 163 h 247"/>
                  <a:gd name="T62" fmla="*/ 46 w 753"/>
                  <a:gd name="T63" fmla="*/ 232 h 247"/>
                  <a:gd name="T64" fmla="*/ 746 w 753"/>
                  <a:gd name="T65" fmla="*/ 246 h 247"/>
                  <a:gd name="T66" fmla="*/ 42 w 753"/>
                  <a:gd name="T67" fmla="*/ 246 h 247"/>
                  <a:gd name="T68" fmla="*/ 42 w 753"/>
                  <a:gd name="T69" fmla="*/ 246 h 247"/>
                  <a:gd name="T70" fmla="*/ 37 w 753"/>
                  <a:gd name="T71" fmla="*/ 244 h 247"/>
                  <a:gd name="T72" fmla="*/ 37 w 753"/>
                  <a:gd name="T73" fmla="*/ 244 h 247"/>
                  <a:gd name="T74" fmla="*/ 37 w 753"/>
                  <a:gd name="T75" fmla="*/ 154 h 247"/>
                  <a:gd name="T76" fmla="*/ 37 w 753"/>
                  <a:gd name="T77" fmla="*/ 154 h 247"/>
                  <a:gd name="T78" fmla="*/ 159 w 753"/>
                  <a:gd name="T79" fmla="*/ 155 h 247"/>
                  <a:gd name="T80" fmla="*/ 159 w 753"/>
                  <a:gd name="T81" fmla="*/ 155 h 247"/>
                  <a:gd name="T82" fmla="*/ 332 w 753"/>
                  <a:gd name="T83" fmla="*/ 15 h 247"/>
                  <a:gd name="T84" fmla="*/ 332 w 753"/>
                  <a:gd name="T85" fmla="*/ 15 h 247"/>
                  <a:gd name="T86" fmla="*/ 496 w 753"/>
                  <a:gd name="T87" fmla="*/ 134 h 247"/>
                  <a:gd name="T88" fmla="*/ 496 w 753"/>
                  <a:gd name="T89" fmla="*/ 134 h 247"/>
                  <a:gd name="T90" fmla="*/ 587 w 753"/>
                  <a:gd name="T91" fmla="*/ 124 h 247"/>
                  <a:gd name="T92" fmla="*/ 587 w 753"/>
                  <a:gd name="T93" fmla="*/ 124 h 247"/>
                  <a:gd name="T94" fmla="*/ 626 w 753"/>
                  <a:gd name="T95" fmla="*/ 183 h 247"/>
                  <a:gd name="T96" fmla="*/ 626 w 753"/>
                  <a:gd name="T97" fmla="*/ 183 h 247"/>
                  <a:gd name="T98" fmla="*/ 727 w 753"/>
                  <a:gd name="T99" fmla="*/ 188 h 247"/>
                  <a:gd name="T100" fmla="*/ 727 w 753"/>
                  <a:gd name="T101" fmla="*/ 188 h 247"/>
                  <a:gd name="T102" fmla="*/ 752 w 753"/>
                  <a:gd name="T103" fmla="*/ 239 h 247"/>
                  <a:gd name="T104" fmla="*/ 752 w 753"/>
                  <a:gd name="T105" fmla="*/ 239 h 247"/>
                  <a:gd name="T106" fmla="*/ 751 w 753"/>
                  <a:gd name="T107" fmla="*/ 245 h 247"/>
                  <a:gd name="T108" fmla="*/ 751 w 753"/>
                  <a:gd name="T109" fmla="*/ 245 h 247"/>
                  <a:gd name="T110" fmla="*/ 746 w 753"/>
                  <a:gd name="T111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53" h="247">
                    <a:moveTo>
                      <a:pt x="46" y="232"/>
                    </a:moveTo>
                    <a:lnTo>
                      <a:pt x="738" y="232"/>
                    </a:lnTo>
                    <a:lnTo>
                      <a:pt x="738" y="232"/>
                    </a:lnTo>
                    <a:cubicBezTo>
                      <a:pt x="736" y="218"/>
                      <a:pt x="730" y="207"/>
                      <a:pt x="719" y="199"/>
                    </a:cubicBezTo>
                    <a:lnTo>
                      <a:pt x="719" y="199"/>
                    </a:lnTo>
                    <a:cubicBezTo>
                      <a:pt x="686" y="177"/>
                      <a:pt x="621" y="199"/>
                      <a:pt x="620" y="199"/>
                    </a:cubicBezTo>
                    <a:lnTo>
                      <a:pt x="620" y="199"/>
                    </a:lnTo>
                    <a:cubicBezTo>
                      <a:pt x="618" y="200"/>
                      <a:pt x="615" y="200"/>
                      <a:pt x="614" y="198"/>
                    </a:cubicBezTo>
                    <a:lnTo>
                      <a:pt x="614" y="198"/>
                    </a:lnTo>
                    <a:cubicBezTo>
                      <a:pt x="612" y="196"/>
                      <a:pt x="610" y="194"/>
                      <a:pt x="611" y="191"/>
                    </a:cubicBezTo>
                    <a:lnTo>
                      <a:pt x="611" y="191"/>
                    </a:lnTo>
                    <a:cubicBezTo>
                      <a:pt x="612" y="189"/>
                      <a:pt x="620" y="148"/>
                      <a:pt x="582" y="137"/>
                    </a:cubicBezTo>
                    <a:lnTo>
                      <a:pt x="582" y="137"/>
                    </a:lnTo>
                    <a:cubicBezTo>
                      <a:pt x="541" y="125"/>
                      <a:pt x="495" y="149"/>
                      <a:pt x="495" y="150"/>
                    </a:cubicBezTo>
                    <a:lnTo>
                      <a:pt x="495" y="150"/>
                    </a:lnTo>
                    <a:cubicBezTo>
                      <a:pt x="494" y="150"/>
                      <a:pt x="491" y="151"/>
                      <a:pt x="489" y="150"/>
                    </a:cubicBezTo>
                    <a:lnTo>
                      <a:pt x="489" y="150"/>
                    </a:lnTo>
                    <a:cubicBezTo>
                      <a:pt x="488" y="149"/>
                      <a:pt x="486" y="147"/>
                      <a:pt x="485" y="145"/>
                    </a:cubicBezTo>
                    <a:lnTo>
                      <a:pt x="485" y="145"/>
                    </a:lnTo>
                    <a:cubicBezTo>
                      <a:pt x="485" y="145"/>
                      <a:pt x="475" y="111"/>
                      <a:pt x="450" y="81"/>
                    </a:cubicBezTo>
                    <a:lnTo>
                      <a:pt x="450" y="81"/>
                    </a:lnTo>
                    <a:cubicBezTo>
                      <a:pt x="419" y="40"/>
                      <a:pt x="380" y="23"/>
                      <a:pt x="334" y="29"/>
                    </a:cubicBezTo>
                    <a:lnTo>
                      <a:pt x="334" y="29"/>
                    </a:lnTo>
                    <a:cubicBezTo>
                      <a:pt x="223" y="45"/>
                      <a:pt x="169" y="166"/>
                      <a:pt x="169" y="167"/>
                    </a:cubicBezTo>
                    <a:lnTo>
                      <a:pt x="169" y="167"/>
                    </a:lnTo>
                    <a:cubicBezTo>
                      <a:pt x="168" y="169"/>
                      <a:pt x="166" y="170"/>
                      <a:pt x="165" y="171"/>
                    </a:cubicBezTo>
                    <a:lnTo>
                      <a:pt x="165" y="171"/>
                    </a:lnTo>
                    <a:cubicBezTo>
                      <a:pt x="163" y="171"/>
                      <a:pt x="161" y="171"/>
                      <a:pt x="159" y="170"/>
                    </a:cubicBezTo>
                    <a:lnTo>
                      <a:pt x="159" y="170"/>
                    </a:lnTo>
                    <a:cubicBezTo>
                      <a:pt x="159" y="169"/>
                      <a:pt x="77" y="128"/>
                      <a:pt x="48" y="163"/>
                    </a:cubicBezTo>
                    <a:lnTo>
                      <a:pt x="48" y="163"/>
                    </a:lnTo>
                    <a:cubicBezTo>
                      <a:pt x="23" y="192"/>
                      <a:pt x="40" y="223"/>
                      <a:pt x="46" y="232"/>
                    </a:cubicBezTo>
                    <a:close/>
                    <a:moveTo>
                      <a:pt x="746" y="246"/>
                    </a:moveTo>
                    <a:lnTo>
                      <a:pt x="42" y="246"/>
                    </a:lnTo>
                    <a:lnTo>
                      <a:pt x="42" y="246"/>
                    </a:lnTo>
                    <a:cubicBezTo>
                      <a:pt x="40" y="246"/>
                      <a:pt x="38" y="246"/>
                      <a:pt x="37" y="244"/>
                    </a:cubicBezTo>
                    <a:lnTo>
                      <a:pt x="37" y="244"/>
                    </a:lnTo>
                    <a:cubicBezTo>
                      <a:pt x="37" y="243"/>
                      <a:pt x="0" y="197"/>
                      <a:pt x="37" y="154"/>
                    </a:cubicBezTo>
                    <a:lnTo>
                      <a:pt x="37" y="154"/>
                    </a:lnTo>
                    <a:cubicBezTo>
                      <a:pt x="69" y="116"/>
                      <a:pt x="138" y="144"/>
                      <a:pt x="159" y="155"/>
                    </a:cubicBezTo>
                    <a:lnTo>
                      <a:pt x="159" y="155"/>
                    </a:lnTo>
                    <a:cubicBezTo>
                      <a:pt x="173" y="128"/>
                      <a:pt x="228" y="31"/>
                      <a:pt x="332" y="15"/>
                    </a:cubicBezTo>
                    <a:lnTo>
                      <a:pt x="332" y="15"/>
                    </a:lnTo>
                    <a:cubicBezTo>
                      <a:pt x="437" y="0"/>
                      <a:pt x="484" y="104"/>
                      <a:pt x="496" y="134"/>
                    </a:cubicBezTo>
                    <a:lnTo>
                      <a:pt x="496" y="134"/>
                    </a:lnTo>
                    <a:cubicBezTo>
                      <a:pt x="511" y="126"/>
                      <a:pt x="550" y="113"/>
                      <a:pt x="587" y="124"/>
                    </a:cubicBezTo>
                    <a:lnTo>
                      <a:pt x="587" y="124"/>
                    </a:lnTo>
                    <a:cubicBezTo>
                      <a:pt x="620" y="133"/>
                      <a:pt x="627" y="163"/>
                      <a:pt x="626" y="183"/>
                    </a:cubicBezTo>
                    <a:lnTo>
                      <a:pt x="626" y="183"/>
                    </a:lnTo>
                    <a:cubicBezTo>
                      <a:pt x="648" y="177"/>
                      <a:pt x="697" y="167"/>
                      <a:pt x="727" y="188"/>
                    </a:cubicBezTo>
                    <a:lnTo>
                      <a:pt x="727" y="188"/>
                    </a:lnTo>
                    <a:cubicBezTo>
                      <a:pt x="743" y="199"/>
                      <a:pt x="752" y="216"/>
                      <a:pt x="752" y="239"/>
                    </a:cubicBezTo>
                    <a:lnTo>
                      <a:pt x="752" y="239"/>
                    </a:lnTo>
                    <a:cubicBezTo>
                      <a:pt x="752" y="241"/>
                      <a:pt x="752" y="243"/>
                      <a:pt x="751" y="245"/>
                    </a:cubicBezTo>
                    <a:lnTo>
                      <a:pt x="751" y="245"/>
                    </a:lnTo>
                    <a:cubicBezTo>
                      <a:pt x="749" y="246"/>
                      <a:pt x="747" y="246"/>
                      <a:pt x="746" y="2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04" name="Grupo 403">
              <a:extLst>
                <a:ext uri="{FF2B5EF4-FFF2-40B4-BE49-F238E27FC236}">
                  <a16:creationId xmlns:a16="http://schemas.microsoft.com/office/drawing/2014/main" id="{D1B166F5-7ECB-47E7-A784-F7114385887E}"/>
                </a:ext>
              </a:extLst>
            </p:cNvPr>
            <p:cNvGrpSpPr/>
            <p:nvPr/>
          </p:nvGrpSpPr>
          <p:grpSpPr>
            <a:xfrm>
              <a:off x="10683569" y="9528663"/>
              <a:ext cx="1355018" cy="555016"/>
              <a:chOff x="10683569" y="9528663"/>
              <a:chExt cx="1355018" cy="555016"/>
            </a:xfrm>
          </p:grpSpPr>
          <p:sp>
            <p:nvSpPr>
              <p:cNvPr id="175" name="Freeform 173">
                <a:extLst>
                  <a:ext uri="{FF2B5EF4-FFF2-40B4-BE49-F238E27FC236}">
                    <a16:creationId xmlns:a16="http://schemas.microsoft.com/office/drawing/2014/main" id="{5E5D0D96-8700-462E-981E-B2FDC112A4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4132" y="9539654"/>
                <a:ext cx="1340827" cy="357189"/>
              </a:xfrm>
              <a:custGeom>
                <a:avLst/>
                <a:gdLst>
                  <a:gd name="T0" fmla="*/ 1074 w 1075"/>
                  <a:gd name="T1" fmla="*/ 287 h 288"/>
                  <a:gd name="T2" fmla="*/ 171 w 1075"/>
                  <a:gd name="T3" fmla="*/ 287 h 288"/>
                  <a:gd name="T4" fmla="*/ 0 w 1075"/>
                  <a:gd name="T5" fmla="*/ 0 h 288"/>
                  <a:gd name="T6" fmla="*/ 904 w 1075"/>
                  <a:gd name="T7" fmla="*/ 0 h 288"/>
                  <a:gd name="T8" fmla="*/ 1074 w 1075"/>
                  <a:gd name="T9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5" h="288">
                    <a:moveTo>
                      <a:pt x="1074" y="287"/>
                    </a:moveTo>
                    <a:lnTo>
                      <a:pt x="171" y="287"/>
                    </a:lnTo>
                    <a:lnTo>
                      <a:pt x="0" y="0"/>
                    </a:lnTo>
                    <a:lnTo>
                      <a:pt x="904" y="0"/>
                    </a:lnTo>
                    <a:lnTo>
                      <a:pt x="1074" y="28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74">
                <a:extLst>
                  <a:ext uri="{FF2B5EF4-FFF2-40B4-BE49-F238E27FC236}">
                    <a16:creationId xmlns:a16="http://schemas.microsoft.com/office/drawing/2014/main" id="{EC7F878C-B019-47D3-A2AE-18C81AD783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94132" y="9539654"/>
                <a:ext cx="1340827" cy="357189"/>
              </a:xfrm>
              <a:custGeom>
                <a:avLst/>
                <a:gdLst>
                  <a:gd name="T0" fmla="*/ 1074 w 1075"/>
                  <a:gd name="T1" fmla="*/ 287 h 288"/>
                  <a:gd name="T2" fmla="*/ 171 w 1075"/>
                  <a:gd name="T3" fmla="*/ 287 h 288"/>
                  <a:gd name="T4" fmla="*/ 0 w 1075"/>
                  <a:gd name="T5" fmla="*/ 0 h 288"/>
                  <a:gd name="T6" fmla="*/ 904 w 1075"/>
                  <a:gd name="T7" fmla="*/ 0 h 288"/>
                  <a:gd name="T8" fmla="*/ 1074 w 1075"/>
                  <a:gd name="T9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5" h="288">
                    <a:moveTo>
                      <a:pt x="1074" y="287"/>
                    </a:moveTo>
                    <a:lnTo>
                      <a:pt x="171" y="287"/>
                    </a:lnTo>
                    <a:lnTo>
                      <a:pt x="0" y="0"/>
                    </a:lnTo>
                    <a:lnTo>
                      <a:pt x="904" y="0"/>
                    </a:lnTo>
                    <a:lnTo>
                      <a:pt x="1074" y="28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176">
                <a:extLst>
                  <a:ext uri="{FF2B5EF4-FFF2-40B4-BE49-F238E27FC236}">
                    <a16:creationId xmlns:a16="http://schemas.microsoft.com/office/drawing/2014/main" id="{3C36BA71-1977-41D7-9AB8-5E7A09D41B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4004" y="9891346"/>
                <a:ext cx="16484" cy="192333"/>
              </a:xfrm>
              <a:custGeom>
                <a:avLst/>
                <a:gdLst>
                  <a:gd name="T0" fmla="*/ 7 w 14"/>
                  <a:gd name="T1" fmla="*/ 153 h 154"/>
                  <a:gd name="T2" fmla="*/ 7 w 14"/>
                  <a:gd name="T3" fmla="*/ 153 h 154"/>
                  <a:gd name="T4" fmla="*/ 0 w 14"/>
                  <a:gd name="T5" fmla="*/ 146 h 154"/>
                  <a:gd name="T6" fmla="*/ 0 w 14"/>
                  <a:gd name="T7" fmla="*/ 7 h 154"/>
                  <a:gd name="T8" fmla="*/ 0 w 14"/>
                  <a:gd name="T9" fmla="*/ 7 h 154"/>
                  <a:gd name="T10" fmla="*/ 7 w 14"/>
                  <a:gd name="T11" fmla="*/ 0 h 154"/>
                  <a:gd name="T12" fmla="*/ 7 w 14"/>
                  <a:gd name="T13" fmla="*/ 0 h 154"/>
                  <a:gd name="T14" fmla="*/ 13 w 14"/>
                  <a:gd name="T15" fmla="*/ 7 h 154"/>
                  <a:gd name="T16" fmla="*/ 13 w 14"/>
                  <a:gd name="T17" fmla="*/ 146 h 154"/>
                  <a:gd name="T18" fmla="*/ 13 w 14"/>
                  <a:gd name="T19" fmla="*/ 146 h 154"/>
                  <a:gd name="T20" fmla="*/ 7 w 14"/>
                  <a:gd name="T21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54">
                    <a:moveTo>
                      <a:pt x="7" y="153"/>
                    </a:moveTo>
                    <a:lnTo>
                      <a:pt x="7" y="153"/>
                    </a:lnTo>
                    <a:cubicBezTo>
                      <a:pt x="3" y="153"/>
                      <a:pt x="0" y="150"/>
                      <a:pt x="0" y="14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0" y="0"/>
                      <a:pt x="13" y="3"/>
                      <a:pt x="13" y="7"/>
                    </a:cubicBezTo>
                    <a:lnTo>
                      <a:pt x="13" y="146"/>
                    </a:lnTo>
                    <a:lnTo>
                      <a:pt x="13" y="146"/>
                    </a:lnTo>
                    <a:cubicBezTo>
                      <a:pt x="13" y="150"/>
                      <a:pt x="10" y="153"/>
                      <a:pt x="7" y="1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orma libre: forma 401">
                <a:extLst>
                  <a:ext uri="{FF2B5EF4-FFF2-40B4-BE49-F238E27FC236}">
                    <a16:creationId xmlns:a16="http://schemas.microsoft.com/office/drawing/2014/main" id="{FF839DA9-9402-4E39-88BD-7FD8EF684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3569" y="9528663"/>
                <a:ext cx="1355018" cy="377919"/>
              </a:xfrm>
              <a:custGeom>
                <a:avLst/>
                <a:gdLst>
                  <a:gd name="connsiteX0" fmla="*/ 890240 w 1355018"/>
                  <a:gd name="connsiteY0" fmla="*/ 196729 h 377919"/>
                  <a:gd name="connsiteX1" fmla="*/ 988186 w 1355018"/>
                  <a:gd name="connsiteY1" fmla="*/ 360399 h 377919"/>
                  <a:gd name="connsiteX2" fmla="*/ 1330736 w 1355018"/>
                  <a:gd name="connsiteY2" fmla="*/ 360399 h 377919"/>
                  <a:gd name="connsiteX3" fmla="*/ 1234443 w 1355018"/>
                  <a:gd name="connsiteY3" fmla="*/ 196729 h 377919"/>
                  <a:gd name="connsiteX4" fmla="*/ 508027 w 1355018"/>
                  <a:gd name="connsiteY4" fmla="*/ 196729 h 377919"/>
                  <a:gd name="connsiteX5" fmla="*/ 603644 w 1355018"/>
                  <a:gd name="connsiteY5" fmla="*/ 360399 h 377919"/>
                  <a:gd name="connsiteX6" fmla="*/ 967142 w 1355018"/>
                  <a:gd name="connsiteY6" fmla="*/ 360399 h 377919"/>
                  <a:gd name="connsiteX7" fmla="*/ 869536 w 1355018"/>
                  <a:gd name="connsiteY7" fmla="*/ 196729 h 377919"/>
                  <a:gd name="connsiteX8" fmla="*/ 129913 w 1355018"/>
                  <a:gd name="connsiteY8" fmla="*/ 196729 h 377919"/>
                  <a:gd name="connsiteX9" fmla="*/ 226206 w 1355018"/>
                  <a:gd name="connsiteY9" fmla="*/ 360399 h 377919"/>
                  <a:gd name="connsiteX10" fmla="*/ 582966 w 1355018"/>
                  <a:gd name="connsiteY10" fmla="*/ 360399 h 377919"/>
                  <a:gd name="connsiteX11" fmla="*/ 487120 w 1355018"/>
                  <a:gd name="connsiteY11" fmla="*/ 196729 h 377919"/>
                  <a:gd name="connsiteX12" fmla="*/ 782993 w 1355018"/>
                  <a:gd name="connsiteY12" fmla="*/ 17519 h 377919"/>
                  <a:gd name="connsiteX13" fmla="*/ 881033 w 1355018"/>
                  <a:gd name="connsiteY13" fmla="*/ 181344 h 377919"/>
                  <a:gd name="connsiteX14" fmla="*/ 1225391 w 1355018"/>
                  <a:gd name="connsiteY14" fmla="*/ 181344 h 377919"/>
                  <a:gd name="connsiteX15" fmla="*/ 1129007 w 1355018"/>
                  <a:gd name="connsiteY15" fmla="*/ 17519 h 377919"/>
                  <a:gd name="connsiteX16" fmla="*/ 403331 w 1355018"/>
                  <a:gd name="connsiteY16" fmla="*/ 17519 h 377919"/>
                  <a:gd name="connsiteX17" fmla="*/ 499039 w 1355018"/>
                  <a:gd name="connsiteY17" fmla="*/ 181344 h 377919"/>
                  <a:gd name="connsiteX18" fmla="*/ 860361 w 1355018"/>
                  <a:gd name="connsiteY18" fmla="*/ 181344 h 377919"/>
                  <a:gd name="connsiteX19" fmla="*/ 762662 w 1355018"/>
                  <a:gd name="connsiteY19" fmla="*/ 17519 h 377919"/>
                  <a:gd name="connsiteX20" fmla="*/ 24477 w 1355018"/>
                  <a:gd name="connsiteY20" fmla="*/ 17519 h 377919"/>
                  <a:gd name="connsiteX21" fmla="*/ 120861 w 1355018"/>
                  <a:gd name="connsiteY21" fmla="*/ 181344 h 377919"/>
                  <a:gd name="connsiteX22" fmla="*/ 478111 w 1355018"/>
                  <a:gd name="connsiteY22" fmla="*/ 181344 h 377919"/>
                  <a:gd name="connsiteX23" fmla="*/ 382174 w 1355018"/>
                  <a:gd name="connsiteY23" fmla="*/ 17519 h 377919"/>
                  <a:gd name="connsiteX24" fmla="*/ 8289 w 1355018"/>
                  <a:gd name="connsiteY24" fmla="*/ 0 h 377919"/>
                  <a:gd name="connsiteX25" fmla="*/ 1133988 w 1355018"/>
                  <a:gd name="connsiteY25" fmla="*/ 0 h 377919"/>
                  <a:gd name="connsiteX26" fmla="*/ 1141459 w 1355018"/>
                  <a:gd name="connsiteY26" fmla="*/ 5006 h 377919"/>
                  <a:gd name="connsiteX27" fmla="*/ 1353150 w 1355018"/>
                  <a:gd name="connsiteY27" fmla="*/ 364153 h 377919"/>
                  <a:gd name="connsiteX28" fmla="*/ 1353150 w 1355018"/>
                  <a:gd name="connsiteY28" fmla="*/ 374164 h 377919"/>
                  <a:gd name="connsiteX29" fmla="*/ 1345679 w 1355018"/>
                  <a:gd name="connsiteY29" fmla="*/ 377919 h 377919"/>
                  <a:gd name="connsiteX30" fmla="*/ 982892 w 1355018"/>
                  <a:gd name="connsiteY30" fmla="*/ 377919 h 377919"/>
                  <a:gd name="connsiteX31" fmla="*/ 598432 w 1355018"/>
                  <a:gd name="connsiteY31" fmla="*/ 377919 h 377919"/>
                  <a:gd name="connsiteX32" fmla="*/ 221225 w 1355018"/>
                  <a:gd name="connsiteY32" fmla="*/ 377919 h 377919"/>
                  <a:gd name="connsiteX33" fmla="*/ 213754 w 1355018"/>
                  <a:gd name="connsiteY33" fmla="*/ 374164 h 377919"/>
                  <a:gd name="connsiteX34" fmla="*/ 2062 w 1355018"/>
                  <a:gd name="connsiteY34" fmla="*/ 13765 h 377919"/>
                  <a:gd name="connsiteX35" fmla="*/ 817 w 1355018"/>
                  <a:gd name="connsiteY35" fmla="*/ 5006 h 377919"/>
                  <a:gd name="connsiteX36" fmla="*/ 8289 w 1355018"/>
                  <a:gd name="connsiteY36" fmla="*/ 0 h 37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1355018" h="377919">
                    <a:moveTo>
                      <a:pt x="890240" y="196729"/>
                    </a:moveTo>
                    <a:lnTo>
                      <a:pt x="988186" y="360399"/>
                    </a:lnTo>
                    <a:lnTo>
                      <a:pt x="1330736" y="360399"/>
                    </a:lnTo>
                    <a:lnTo>
                      <a:pt x="1234443" y="196729"/>
                    </a:lnTo>
                    <a:close/>
                    <a:moveTo>
                      <a:pt x="508027" y="196729"/>
                    </a:moveTo>
                    <a:lnTo>
                      <a:pt x="603644" y="360399"/>
                    </a:lnTo>
                    <a:lnTo>
                      <a:pt x="967142" y="360399"/>
                    </a:lnTo>
                    <a:lnTo>
                      <a:pt x="869536" y="196729"/>
                    </a:lnTo>
                    <a:close/>
                    <a:moveTo>
                      <a:pt x="129913" y="196729"/>
                    </a:moveTo>
                    <a:lnTo>
                      <a:pt x="226206" y="360399"/>
                    </a:lnTo>
                    <a:lnTo>
                      <a:pt x="582966" y="360399"/>
                    </a:lnTo>
                    <a:lnTo>
                      <a:pt x="487120" y="196729"/>
                    </a:lnTo>
                    <a:close/>
                    <a:moveTo>
                      <a:pt x="782993" y="17519"/>
                    </a:moveTo>
                    <a:lnTo>
                      <a:pt x="881033" y="181344"/>
                    </a:lnTo>
                    <a:lnTo>
                      <a:pt x="1225391" y="181344"/>
                    </a:lnTo>
                    <a:lnTo>
                      <a:pt x="1129007" y="17519"/>
                    </a:lnTo>
                    <a:close/>
                    <a:moveTo>
                      <a:pt x="403331" y="17519"/>
                    </a:moveTo>
                    <a:lnTo>
                      <a:pt x="499039" y="181344"/>
                    </a:lnTo>
                    <a:lnTo>
                      <a:pt x="860361" y="181344"/>
                    </a:lnTo>
                    <a:lnTo>
                      <a:pt x="762662" y="17519"/>
                    </a:lnTo>
                    <a:close/>
                    <a:moveTo>
                      <a:pt x="24477" y="17519"/>
                    </a:moveTo>
                    <a:lnTo>
                      <a:pt x="120861" y="181344"/>
                    </a:lnTo>
                    <a:lnTo>
                      <a:pt x="478111" y="181344"/>
                    </a:lnTo>
                    <a:lnTo>
                      <a:pt x="382174" y="17519"/>
                    </a:lnTo>
                    <a:close/>
                    <a:moveTo>
                      <a:pt x="8289" y="0"/>
                    </a:moveTo>
                    <a:lnTo>
                      <a:pt x="1133988" y="0"/>
                    </a:lnTo>
                    <a:cubicBezTo>
                      <a:pt x="1137723" y="0"/>
                      <a:pt x="1140214" y="1251"/>
                      <a:pt x="1141459" y="5006"/>
                    </a:cubicBezTo>
                    <a:lnTo>
                      <a:pt x="1353150" y="364153"/>
                    </a:lnTo>
                    <a:cubicBezTo>
                      <a:pt x="1355641" y="367908"/>
                      <a:pt x="1355641" y="370410"/>
                      <a:pt x="1353150" y="374164"/>
                    </a:cubicBezTo>
                    <a:cubicBezTo>
                      <a:pt x="1351905" y="376667"/>
                      <a:pt x="1349415" y="377919"/>
                      <a:pt x="1345679" y="377919"/>
                    </a:cubicBezTo>
                    <a:lnTo>
                      <a:pt x="982892" y="377919"/>
                    </a:lnTo>
                    <a:lnTo>
                      <a:pt x="598432" y="377919"/>
                    </a:lnTo>
                    <a:lnTo>
                      <a:pt x="221225" y="377919"/>
                    </a:lnTo>
                    <a:cubicBezTo>
                      <a:pt x="218735" y="377919"/>
                      <a:pt x="214999" y="376667"/>
                      <a:pt x="213754" y="374164"/>
                    </a:cubicBezTo>
                    <a:lnTo>
                      <a:pt x="2062" y="13765"/>
                    </a:lnTo>
                    <a:cubicBezTo>
                      <a:pt x="-428" y="11262"/>
                      <a:pt x="-428" y="7508"/>
                      <a:pt x="817" y="5006"/>
                    </a:cubicBezTo>
                    <a:cubicBezTo>
                      <a:pt x="2062" y="2503"/>
                      <a:pt x="5798" y="0"/>
                      <a:pt x="828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square" anchor="ctr">
                <a:noAutofit/>
              </a:bodyPr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8" name="Grupo 397">
              <a:extLst>
                <a:ext uri="{FF2B5EF4-FFF2-40B4-BE49-F238E27FC236}">
                  <a16:creationId xmlns:a16="http://schemas.microsoft.com/office/drawing/2014/main" id="{39A48506-041F-41C3-ACFA-E9075709E9E3}"/>
                </a:ext>
              </a:extLst>
            </p:cNvPr>
            <p:cNvGrpSpPr/>
            <p:nvPr/>
          </p:nvGrpSpPr>
          <p:grpSpPr>
            <a:xfrm>
              <a:off x="21387777" y="8715375"/>
              <a:ext cx="741853" cy="1368304"/>
              <a:chOff x="21387777" y="8715375"/>
              <a:chExt cx="741853" cy="1368304"/>
            </a:xfrm>
          </p:grpSpPr>
          <p:sp>
            <p:nvSpPr>
              <p:cNvPr id="182" name="Freeform 180">
                <a:extLst>
                  <a:ext uri="{FF2B5EF4-FFF2-40B4-BE49-F238E27FC236}">
                    <a16:creationId xmlns:a16="http://schemas.microsoft.com/office/drawing/2014/main" id="{49A6D8EB-F3C6-4857-8A1D-1609909592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3274" y="8720872"/>
                <a:ext cx="725365" cy="1011115"/>
              </a:xfrm>
              <a:custGeom>
                <a:avLst/>
                <a:gdLst>
                  <a:gd name="T0" fmla="*/ 579 w 580"/>
                  <a:gd name="T1" fmla="*/ 406 h 813"/>
                  <a:gd name="T2" fmla="*/ 579 w 580"/>
                  <a:gd name="T3" fmla="*/ 406 h 813"/>
                  <a:gd name="T4" fmla="*/ 290 w 580"/>
                  <a:gd name="T5" fmla="*/ 812 h 813"/>
                  <a:gd name="T6" fmla="*/ 290 w 580"/>
                  <a:gd name="T7" fmla="*/ 812 h 813"/>
                  <a:gd name="T8" fmla="*/ 0 w 580"/>
                  <a:gd name="T9" fmla="*/ 406 h 813"/>
                  <a:gd name="T10" fmla="*/ 0 w 580"/>
                  <a:gd name="T11" fmla="*/ 406 h 813"/>
                  <a:gd name="T12" fmla="*/ 290 w 580"/>
                  <a:gd name="T13" fmla="*/ 0 h 813"/>
                  <a:gd name="T14" fmla="*/ 290 w 580"/>
                  <a:gd name="T15" fmla="*/ 0 h 813"/>
                  <a:gd name="T16" fmla="*/ 579 w 580"/>
                  <a:gd name="T17" fmla="*/ 406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0" h="813">
                    <a:moveTo>
                      <a:pt x="579" y="406"/>
                    </a:moveTo>
                    <a:lnTo>
                      <a:pt x="579" y="406"/>
                    </a:lnTo>
                    <a:cubicBezTo>
                      <a:pt x="579" y="630"/>
                      <a:pt x="449" y="812"/>
                      <a:pt x="290" y="812"/>
                    </a:cubicBezTo>
                    <a:lnTo>
                      <a:pt x="290" y="812"/>
                    </a:lnTo>
                    <a:cubicBezTo>
                      <a:pt x="129" y="812"/>
                      <a:pt x="0" y="630"/>
                      <a:pt x="0" y="406"/>
                    </a:cubicBezTo>
                    <a:lnTo>
                      <a:pt x="0" y="406"/>
                    </a:lnTo>
                    <a:cubicBezTo>
                      <a:pt x="0" y="181"/>
                      <a:pt x="129" y="0"/>
                      <a:pt x="290" y="0"/>
                    </a:cubicBezTo>
                    <a:lnTo>
                      <a:pt x="290" y="0"/>
                    </a:lnTo>
                    <a:cubicBezTo>
                      <a:pt x="449" y="0"/>
                      <a:pt x="579" y="181"/>
                      <a:pt x="579" y="40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181">
                <a:extLst>
                  <a:ext uri="{FF2B5EF4-FFF2-40B4-BE49-F238E27FC236}">
                    <a16:creationId xmlns:a16="http://schemas.microsoft.com/office/drawing/2014/main" id="{30EA4F24-D743-4D95-BA78-59DB73976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87777" y="8715375"/>
                <a:ext cx="741853" cy="1033096"/>
              </a:xfrm>
              <a:custGeom>
                <a:avLst/>
                <a:gdLst>
                  <a:gd name="T0" fmla="*/ 297 w 594"/>
                  <a:gd name="T1" fmla="*/ 14 h 827"/>
                  <a:gd name="T2" fmla="*/ 297 w 594"/>
                  <a:gd name="T3" fmla="*/ 14 h 827"/>
                  <a:gd name="T4" fmla="*/ 13 w 594"/>
                  <a:gd name="T5" fmla="*/ 413 h 827"/>
                  <a:gd name="T6" fmla="*/ 13 w 594"/>
                  <a:gd name="T7" fmla="*/ 413 h 827"/>
                  <a:gd name="T8" fmla="*/ 297 w 594"/>
                  <a:gd name="T9" fmla="*/ 812 h 827"/>
                  <a:gd name="T10" fmla="*/ 297 w 594"/>
                  <a:gd name="T11" fmla="*/ 812 h 827"/>
                  <a:gd name="T12" fmla="*/ 579 w 594"/>
                  <a:gd name="T13" fmla="*/ 413 h 827"/>
                  <a:gd name="T14" fmla="*/ 579 w 594"/>
                  <a:gd name="T15" fmla="*/ 413 h 827"/>
                  <a:gd name="T16" fmla="*/ 297 w 594"/>
                  <a:gd name="T17" fmla="*/ 14 h 827"/>
                  <a:gd name="T18" fmla="*/ 297 w 594"/>
                  <a:gd name="T19" fmla="*/ 826 h 827"/>
                  <a:gd name="T20" fmla="*/ 297 w 594"/>
                  <a:gd name="T21" fmla="*/ 826 h 827"/>
                  <a:gd name="T22" fmla="*/ 0 w 594"/>
                  <a:gd name="T23" fmla="*/ 413 h 827"/>
                  <a:gd name="T24" fmla="*/ 0 w 594"/>
                  <a:gd name="T25" fmla="*/ 413 h 827"/>
                  <a:gd name="T26" fmla="*/ 297 w 594"/>
                  <a:gd name="T27" fmla="*/ 0 h 827"/>
                  <a:gd name="T28" fmla="*/ 297 w 594"/>
                  <a:gd name="T29" fmla="*/ 0 h 827"/>
                  <a:gd name="T30" fmla="*/ 593 w 594"/>
                  <a:gd name="T31" fmla="*/ 413 h 827"/>
                  <a:gd name="T32" fmla="*/ 593 w 594"/>
                  <a:gd name="T33" fmla="*/ 413 h 827"/>
                  <a:gd name="T34" fmla="*/ 297 w 594"/>
                  <a:gd name="T35" fmla="*/ 826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4" h="827">
                    <a:moveTo>
                      <a:pt x="297" y="14"/>
                    </a:moveTo>
                    <a:lnTo>
                      <a:pt x="297" y="14"/>
                    </a:lnTo>
                    <a:cubicBezTo>
                      <a:pt x="141" y="14"/>
                      <a:pt x="13" y="193"/>
                      <a:pt x="13" y="413"/>
                    </a:cubicBezTo>
                    <a:lnTo>
                      <a:pt x="13" y="413"/>
                    </a:lnTo>
                    <a:cubicBezTo>
                      <a:pt x="13" y="633"/>
                      <a:pt x="141" y="812"/>
                      <a:pt x="297" y="812"/>
                    </a:cubicBezTo>
                    <a:lnTo>
                      <a:pt x="297" y="812"/>
                    </a:lnTo>
                    <a:cubicBezTo>
                      <a:pt x="452" y="812"/>
                      <a:pt x="579" y="633"/>
                      <a:pt x="579" y="413"/>
                    </a:cubicBezTo>
                    <a:lnTo>
                      <a:pt x="579" y="413"/>
                    </a:lnTo>
                    <a:cubicBezTo>
                      <a:pt x="579" y="193"/>
                      <a:pt x="452" y="14"/>
                      <a:pt x="297" y="14"/>
                    </a:cubicBezTo>
                    <a:close/>
                    <a:moveTo>
                      <a:pt x="297" y="826"/>
                    </a:moveTo>
                    <a:lnTo>
                      <a:pt x="297" y="826"/>
                    </a:lnTo>
                    <a:cubicBezTo>
                      <a:pt x="133" y="826"/>
                      <a:pt x="0" y="640"/>
                      <a:pt x="0" y="413"/>
                    </a:cubicBezTo>
                    <a:lnTo>
                      <a:pt x="0" y="413"/>
                    </a:lnTo>
                    <a:cubicBezTo>
                      <a:pt x="0" y="186"/>
                      <a:pt x="133" y="0"/>
                      <a:pt x="297" y="0"/>
                    </a:cubicBezTo>
                    <a:lnTo>
                      <a:pt x="297" y="0"/>
                    </a:lnTo>
                    <a:cubicBezTo>
                      <a:pt x="460" y="0"/>
                      <a:pt x="593" y="186"/>
                      <a:pt x="593" y="413"/>
                    </a:cubicBezTo>
                    <a:lnTo>
                      <a:pt x="593" y="413"/>
                    </a:lnTo>
                    <a:cubicBezTo>
                      <a:pt x="593" y="640"/>
                      <a:pt x="460" y="826"/>
                      <a:pt x="297" y="8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182">
                <a:extLst>
                  <a:ext uri="{FF2B5EF4-FFF2-40B4-BE49-F238E27FC236}">
                    <a16:creationId xmlns:a16="http://schemas.microsoft.com/office/drawing/2014/main" id="{811EBFE9-8B92-443C-BB46-73E50E73D1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44966" y="9248410"/>
                <a:ext cx="16484" cy="835269"/>
              </a:xfrm>
              <a:custGeom>
                <a:avLst/>
                <a:gdLst>
                  <a:gd name="T0" fmla="*/ 8 w 15"/>
                  <a:gd name="T1" fmla="*/ 670 h 671"/>
                  <a:gd name="T2" fmla="*/ 8 w 15"/>
                  <a:gd name="T3" fmla="*/ 670 h 671"/>
                  <a:gd name="T4" fmla="*/ 0 w 15"/>
                  <a:gd name="T5" fmla="*/ 663 h 671"/>
                  <a:gd name="T6" fmla="*/ 0 w 15"/>
                  <a:gd name="T7" fmla="*/ 7 h 671"/>
                  <a:gd name="T8" fmla="*/ 0 w 15"/>
                  <a:gd name="T9" fmla="*/ 7 h 671"/>
                  <a:gd name="T10" fmla="*/ 8 w 15"/>
                  <a:gd name="T11" fmla="*/ 0 h 671"/>
                  <a:gd name="T12" fmla="*/ 8 w 15"/>
                  <a:gd name="T13" fmla="*/ 0 h 671"/>
                  <a:gd name="T14" fmla="*/ 14 w 15"/>
                  <a:gd name="T15" fmla="*/ 7 h 671"/>
                  <a:gd name="T16" fmla="*/ 14 w 15"/>
                  <a:gd name="T17" fmla="*/ 663 h 671"/>
                  <a:gd name="T18" fmla="*/ 14 w 15"/>
                  <a:gd name="T19" fmla="*/ 663 h 671"/>
                  <a:gd name="T20" fmla="*/ 8 w 15"/>
                  <a:gd name="T21" fmla="*/ 67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671">
                    <a:moveTo>
                      <a:pt x="8" y="670"/>
                    </a:moveTo>
                    <a:lnTo>
                      <a:pt x="8" y="670"/>
                    </a:lnTo>
                    <a:cubicBezTo>
                      <a:pt x="3" y="670"/>
                      <a:pt x="0" y="667"/>
                      <a:pt x="0" y="663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8" y="0"/>
                    </a:lnTo>
                    <a:cubicBezTo>
                      <a:pt x="11" y="0"/>
                      <a:pt x="14" y="3"/>
                      <a:pt x="14" y="7"/>
                    </a:cubicBezTo>
                    <a:lnTo>
                      <a:pt x="14" y="663"/>
                    </a:lnTo>
                    <a:lnTo>
                      <a:pt x="14" y="663"/>
                    </a:lnTo>
                    <a:cubicBezTo>
                      <a:pt x="14" y="667"/>
                      <a:pt x="11" y="670"/>
                      <a:pt x="8" y="6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7" name="Grupo 396">
              <a:extLst>
                <a:ext uri="{FF2B5EF4-FFF2-40B4-BE49-F238E27FC236}">
                  <a16:creationId xmlns:a16="http://schemas.microsoft.com/office/drawing/2014/main" id="{67A6F323-7164-4763-9415-088A7BA210D2}"/>
                </a:ext>
              </a:extLst>
            </p:cNvPr>
            <p:cNvGrpSpPr/>
            <p:nvPr/>
          </p:nvGrpSpPr>
          <p:grpSpPr>
            <a:xfrm>
              <a:off x="21052572" y="9078058"/>
              <a:ext cx="544022" cy="1005622"/>
              <a:chOff x="21052572" y="9078058"/>
              <a:chExt cx="544022" cy="1005622"/>
            </a:xfrm>
          </p:grpSpPr>
          <p:sp>
            <p:nvSpPr>
              <p:cNvPr id="185" name="Freeform 183">
                <a:extLst>
                  <a:ext uri="{FF2B5EF4-FFF2-40B4-BE49-F238E27FC236}">
                    <a16:creationId xmlns:a16="http://schemas.microsoft.com/office/drawing/2014/main" id="{AA3A2E89-C17D-46FF-9808-0C67C8AB4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63563" y="9089048"/>
                <a:ext cx="527539" cy="741853"/>
              </a:xfrm>
              <a:custGeom>
                <a:avLst/>
                <a:gdLst>
                  <a:gd name="T0" fmla="*/ 423 w 424"/>
                  <a:gd name="T1" fmla="*/ 296 h 594"/>
                  <a:gd name="T2" fmla="*/ 423 w 424"/>
                  <a:gd name="T3" fmla="*/ 296 h 594"/>
                  <a:gd name="T4" fmla="*/ 211 w 424"/>
                  <a:gd name="T5" fmla="*/ 593 h 594"/>
                  <a:gd name="T6" fmla="*/ 211 w 424"/>
                  <a:gd name="T7" fmla="*/ 593 h 594"/>
                  <a:gd name="T8" fmla="*/ 0 w 424"/>
                  <a:gd name="T9" fmla="*/ 296 h 594"/>
                  <a:gd name="T10" fmla="*/ 0 w 424"/>
                  <a:gd name="T11" fmla="*/ 296 h 594"/>
                  <a:gd name="T12" fmla="*/ 211 w 424"/>
                  <a:gd name="T13" fmla="*/ 0 h 594"/>
                  <a:gd name="T14" fmla="*/ 211 w 424"/>
                  <a:gd name="T15" fmla="*/ 0 h 594"/>
                  <a:gd name="T16" fmla="*/ 423 w 424"/>
                  <a:gd name="T17" fmla="*/ 296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594">
                    <a:moveTo>
                      <a:pt x="423" y="296"/>
                    </a:moveTo>
                    <a:lnTo>
                      <a:pt x="423" y="296"/>
                    </a:lnTo>
                    <a:cubicBezTo>
                      <a:pt x="423" y="460"/>
                      <a:pt x="328" y="593"/>
                      <a:pt x="211" y="593"/>
                    </a:cubicBezTo>
                    <a:lnTo>
                      <a:pt x="211" y="593"/>
                    </a:lnTo>
                    <a:cubicBezTo>
                      <a:pt x="95" y="593"/>
                      <a:pt x="0" y="460"/>
                      <a:pt x="0" y="296"/>
                    </a:cubicBezTo>
                    <a:lnTo>
                      <a:pt x="0" y="296"/>
                    </a:lnTo>
                    <a:cubicBezTo>
                      <a:pt x="0" y="133"/>
                      <a:pt x="95" y="0"/>
                      <a:pt x="211" y="0"/>
                    </a:cubicBezTo>
                    <a:lnTo>
                      <a:pt x="211" y="0"/>
                    </a:lnTo>
                    <a:cubicBezTo>
                      <a:pt x="328" y="0"/>
                      <a:pt x="423" y="133"/>
                      <a:pt x="423" y="2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184">
                <a:extLst>
                  <a:ext uri="{FF2B5EF4-FFF2-40B4-BE49-F238E27FC236}">
                    <a16:creationId xmlns:a16="http://schemas.microsoft.com/office/drawing/2014/main" id="{5DF48647-F404-45B7-91AB-49B5D5ACA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52572" y="9078058"/>
                <a:ext cx="544022" cy="758337"/>
              </a:xfrm>
              <a:custGeom>
                <a:avLst/>
                <a:gdLst>
                  <a:gd name="T0" fmla="*/ 218 w 438"/>
                  <a:gd name="T1" fmla="*/ 14 h 608"/>
                  <a:gd name="T2" fmla="*/ 218 w 438"/>
                  <a:gd name="T3" fmla="*/ 14 h 608"/>
                  <a:gd name="T4" fmla="*/ 14 w 438"/>
                  <a:gd name="T5" fmla="*/ 303 h 608"/>
                  <a:gd name="T6" fmla="*/ 14 w 438"/>
                  <a:gd name="T7" fmla="*/ 303 h 608"/>
                  <a:gd name="T8" fmla="*/ 218 w 438"/>
                  <a:gd name="T9" fmla="*/ 593 h 608"/>
                  <a:gd name="T10" fmla="*/ 218 w 438"/>
                  <a:gd name="T11" fmla="*/ 593 h 608"/>
                  <a:gd name="T12" fmla="*/ 423 w 438"/>
                  <a:gd name="T13" fmla="*/ 303 h 608"/>
                  <a:gd name="T14" fmla="*/ 423 w 438"/>
                  <a:gd name="T15" fmla="*/ 303 h 608"/>
                  <a:gd name="T16" fmla="*/ 218 w 438"/>
                  <a:gd name="T17" fmla="*/ 14 h 608"/>
                  <a:gd name="T18" fmla="*/ 218 w 438"/>
                  <a:gd name="T19" fmla="*/ 607 h 608"/>
                  <a:gd name="T20" fmla="*/ 218 w 438"/>
                  <a:gd name="T21" fmla="*/ 607 h 608"/>
                  <a:gd name="T22" fmla="*/ 0 w 438"/>
                  <a:gd name="T23" fmla="*/ 303 h 608"/>
                  <a:gd name="T24" fmla="*/ 0 w 438"/>
                  <a:gd name="T25" fmla="*/ 303 h 608"/>
                  <a:gd name="T26" fmla="*/ 218 w 438"/>
                  <a:gd name="T27" fmla="*/ 0 h 608"/>
                  <a:gd name="T28" fmla="*/ 218 w 438"/>
                  <a:gd name="T29" fmla="*/ 0 h 608"/>
                  <a:gd name="T30" fmla="*/ 437 w 438"/>
                  <a:gd name="T31" fmla="*/ 303 h 608"/>
                  <a:gd name="T32" fmla="*/ 437 w 438"/>
                  <a:gd name="T33" fmla="*/ 303 h 608"/>
                  <a:gd name="T34" fmla="*/ 218 w 438"/>
                  <a:gd name="T35" fmla="*/ 607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8" h="608">
                    <a:moveTo>
                      <a:pt x="218" y="14"/>
                    </a:moveTo>
                    <a:lnTo>
                      <a:pt x="218" y="14"/>
                    </a:lnTo>
                    <a:cubicBezTo>
                      <a:pt x="106" y="14"/>
                      <a:pt x="14" y="144"/>
                      <a:pt x="14" y="303"/>
                    </a:cubicBezTo>
                    <a:lnTo>
                      <a:pt x="14" y="303"/>
                    </a:lnTo>
                    <a:cubicBezTo>
                      <a:pt x="14" y="463"/>
                      <a:pt x="106" y="593"/>
                      <a:pt x="218" y="593"/>
                    </a:cubicBezTo>
                    <a:lnTo>
                      <a:pt x="218" y="593"/>
                    </a:lnTo>
                    <a:cubicBezTo>
                      <a:pt x="331" y="593"/>
                      <a:pt x="423" y="463"/>
                      <a:pt x="423" y="303"/>
                    </a:cubicBezTo>
                    <a:lnTo>
                      <a:pt x="423" y="303"/>
                    </a:lnTo>
                    <a:cubicBezTo>
                      <a:pt x="423" y="144"/>
                      <a:pt x="331" y="14"/>
                      <a:pt x="218" y="14"/>
                    </a:cubicBezTo>
                    <a:close/>
                    <a:moveTo>
                      <a:pt x="218" y="607"/>
                    </a:moveTo>
                    <a:lnTo>
                      <a:pt x="218" y="607"/>
                    </a:lnTo>
                    <a:cubicBezTo>
                      <a:pt x="98" y="607"/>
                      <a:pt x="0" y="471"/>
                      <a:pt x="0" y="303"/>
                    </a:cubicBezTo>
                    <a:lnTo>
                      <a:pt x="0" y="303"/>
                    </a:lnTo>
                    <a:cubicBezTo>
                      <a:pt x="0" y="136"/>
                      <a:pt x="98" y="0"/>
                      <a:pt x="218" y="0"/>
                    </a:cubicBezTo>
                    <a:lnTo>
                      <a:pt x="218" y="0"/>
                    </a:lnTo>
                    <a:cubicBezTo>
                      <a:pt x="339" y="0"/>
                      <a:pt x="437" y="136"/>
                      <a:pt x="437" y="303"/>
                    </a:cubicBezTo>
                    <a:lnTo>
                      <a:pt x="437" y="303"/>
                    </a:lnTo>
                    <a:cubicBezTo>
                      <a:pt x="437" y="471"/>
                      <a:pt x="339" y="607"/>
                      <a:pt x="218" y="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185">
                <a:extLst>
                  <a:ext uri="{FF2B5EF4-FFF2-40B4-BE49-F238E27FC236}">
                    <a16:creationId xmlns:a16="http://schemas.microsoft.com/office/drawing/2014/main" id="{B733A9E7-FE33-40F8-8D0D-1CF12D853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6341" y="9468218"/>
                <a:ext cx="16484" cy="615462"/>
              </a:xfrm>
              <a:custGeom>
                <a:avLst/>
                <a:gdLst>
                  <a:gd name="T0" fmla="*/ 6 w 14"/>
                  <a:gd name="T1" fmla="*/ 493 h 494"/>
                  <a:gd name="T2" fmla="*/ 6 w 14"/>
                  <a:gd name="T3" fmla="*/ 493 h 494"/>
                  <a:gd name="T4" fmla="*/ 0 w 14"/>
                  <a:gd name="T5" fmla="*/ 486 h 494"/>
                  <a:gd name="T6" fmla="*/ 0 w 14"/>
                  <a:gd name="T7" fmla="*/ 7 h 494"/>
                  <a:gd name="T8" fmla="*/ 0 w 14"/>
                  <a:gd name="T9" fmla="*/ 7 h 494"/>
                  <a:gd name="T10" fmla="*/ 6 w 14"/>
                  <a:gd name="T11" fmla="*/ 0 h 494"/>
                  <a:gd name="T12" fmla="*/ 6 w 14"/>
                  <a:gd name="T13" fmla="*/ 0 h 494"/>
                  <a:gd name="T14" fmla="*/ 13 w 14"/>
                  <a:gd name="T15" fmla="*/ 7 h 494"/>
                  <a:gd name="T16" fmla="*/ 13 w 14"/>
                  <a:gd name="T17" fmla="*/ 486 h 494"/>
                  <a:gd name="T18" fmla="*/ 13 w 14"/>
                  <a:gd name="T19" fmla="*/ 486 h 494"/>
                  <a:gd name="T20" fmla="*/ 6 w 14"/>
                  <a:gd name="T21" fmla="*/ 493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94">
                    <a:moveTo>
                      <a:pt x="6" y="493"/>
                    </a:moveTo>
                    <a:lnTo>
                      <a:pt x="6" y="493"/>
                    </a:lnTo>
                    <a:cubicBezTo>
                      <a:pt x="3" y="493"/>
                      <a:pt x="0" y="490"/>
                      <a:pt x="0" y="48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0" y="0"/>
                      <a:pt x="13" y="3"/>
                      <a:pt x="13" y="7"/>
                    </a:cubicBezTo>
                    <a:lnTo>
                      <a:pt x="13" y="486"/>
                    </a:lnTo>
                    <a:lnTo>
                      <a:pt x="13" y="486"/>
                    </a:lnTo>
                    <a:cubicBezTo>
                      <a:pt x="13" y="490"/>
                      <a:pt x="10" y="493"/>
                      <a:pt x="6" y="4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6" name="Grupo 395">
              <a:extLst>
                <a:ext uri="{FF2B5EF4-FFF2-40B4-BE49-F238E27FC236}">
                  <a16:creationId xmlns:a16="http://schemas.microsoft.com/office/drawing/2014/main" id="{EFDF15B5-98AC-4C75-AB7E-6FD614F7139B}"/>
                </a:ext>
              </a:extLst>
            </p:cNvPr>
            <p:cNvGrpSpPr/>
            <p:nvPr/>
          </p:nvGrpSpPr>
          <p:grpSpPr>
            <a:xfrm>
              <a:off x="20623947" y="8973651"/>
              <a:ext cx="604471" cy="1110029"/>
              <a:chOff x="20623947" y="8973651"/>
              <a:chExt cx="604471" cy="1110029"/>
            </a:xfrm>
          </p:grpSpPr>
          <p:sp>
            <p:nvSpPr>
              <p:cNvPr id="188" name="Freeform 186">
                <a:extLst>
                  <a:ext uri="{FF2B5EF4-FFF2-40B4-BE49-F238E27FC236}">
                    <a16:creationId xmlns:a16="http://schemas.microsoft.com/office/drawing/2014/main" id="{C984D07D-6B2D-416B-9ED8-BC8DDC10A1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9441" y="8979144"/>
                <a:ext cx="582490" cy="818785"/>
              </a:xfrm>
              <a:custGeom>
                <a:avLst/>
                <a:gdLst>
                  <a:gd name="T0" fmla="*/ 468 w 469"/>
                  <a:gd name="T1" fmla="*/ 328 h 657"/>
                  <a:gd name="T2" fmla="*/ 468 w 469"/>
                  <a:gd name="T3" fmla="*/ 328 h 657"/>
                  <a:gd name="T4" fmla="*/ 234 w 469"/>
                  <a:gd name="T5" fmla="*/ 656 h 657"/>
                  <a:gd name="T6" fmla="*/ 234 w 469"/>
                  <a:gd name="T7" fmla="*/ 656 h 657"/>
                  <a:gd name="T8" fmla="*/ 0 w 469"/>
                  <a:gd name="T9" fmla="*/ 328 h 657"/>
                  <a:gd name="T10" fmla="*/ 0 w 469"/>
                  <a:gd name="T11" fmla="*/ 328 h 657"/>
                  <a:gd name="T12" fmla="*/ 234 w 469"/>
                  <a:gd name="T13" fmla="*/ 0 h 657"/>
                  <a:gd name="T14" fmla="*/ 234 w 469"/>
                  <a:gd name="T15" fmla="*/ 0 h 657"/>
                  <a:gd name="T16" fmla="*/ 468 w 469"/>
                  <a:gd name="T17" fmla="*/ 328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69" h="657">
                    <a:moveTo>
                      <a:pt x="468" y="328"/>
                    </a:moveTo>
                    <a:lnTo>
                      <a:pt x="468" y="328"/>
                    </a:lnTo>
                    <a:cubicBezTo>
                      <a:pt x="468" y="510"/>
                      <a:pt x="364" y="656"/>
                      <a:pt x="234" y="656"/>
                    </a:cubicBezTo>
                    <a:lnTo>
                      <a:pt x="234" y="656"/>
                    </a:lnTo>
                    <a:cubicBezTo>
                      <a:pt x="105" y="656"/>
                      <a:pt x="0" y="510"/>
                      <a:pt x="0" y="328"/>
                    </a:cubicBezTo>
                    <a:lnTo>
                      <a:pt x="0" y="328"/>
                    </a:lnTo>
                    <a:cubicBezTo>
                      <a:pt x="0" y="146"/>
                      <a:pt x="105" y="0"/>
                      <a:pt x="234" y="0"/>
                    </a:cubicBezTo>
                    <a:lnTo>
                      <a:pt x="234" y="0"/>
                    </a:lnTo>
                    <a:cubicBezTo>
                      <a:pt x="364" y="0"/>
                      <a:pt x="468" y="146"/>
                      <a:pt x="468" y="32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187">
                <a:extLst>
                  <a:ext uri="{FF2B5EF4-FFF2-40B4-BE49-F238E27FC236}">
                    <a16:creationId xmlns:a16="http://schemas.microsoft.com/office/drawing/2014/main" id="{C6810968-5164-46E5-A321-BA91CB56FC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3947" y="8973651"/>
                <a:ext cx="604471" cy="840763"/>
              </a:xfrm>
              <a:custGeom>
                <a:avLst/>
                <a:gdLst>
                  <a:gd name="T0" fmla="*/ 241 w 484"/>
                  <a:gd name="T1" fmla="*/ 14 h 673"/>
                  <a:gd name="T2" fmla="*/ 241 w 484"/>
                  <a:gd name="T3" fmla="*/ 14 h 673"/>
                  <a:gd name="T4" fmla="*/ 14 w 484"/>
                  <a:gd name="T5" fmla="*/ 336 h 673"/>
                  <a:gd name="T6" fmla="*/ 14 w 484"/>
                  <a:gd name="T7" fmla="*/ 336 h 673"/>
                  <a:gd name="T8" fmla="*/ 241 w 484"/>
                  <a:gd name="T9" fmla="*/ 658 h 673"/>
                  <a:gd name="T10" fmla="*/ 241 w 484"/>
                  <a:gd name="T11" fmla="*/ 658 h 673"/>
                  <a:gd name="T12" fmla="*/ 469 w 484"/>
                  <a:gd name="T13" fmla="*/ 336 h 673"/>
                  <a:gd name="T14" fmla="*/ 469 w 484"/>
                  <a:gd name="T15" fmla="*/ 336 h 673"/>
                  <a:gd name="T16" fmla="*/ 241 w 484"/>
                  <a:gd name="T17" fmla="*/ 14 h 673"/>
                  <a:gd name="T18" fmla="*/ 241 w 484"/>
                  <a:gd name="T19" fmla="*/ 672 h 673"/>
                  <a:gd name="T20" fmla="*/ 241 w 484"/>
                  <a:gd name="T21" fmla="*/ 672 h 673"/>
                  <a:gd name="T22" fmla="*/ 0 w 484"/>
                  <a:gd name="T23" fmla="*/ 336 h 673"/>
                  <a:gd name="T24" fmla="*/ 0 w 484"/>
                  <a:gd name="T25" fmla="*/ 336 h 673"/>
                  <a:gd name="T26" fmla="*/ 241 w 484"/>
                  <a:gd name="T27" fmla="*/ 0 h 673"/>
                  <a:gd name="T28" fmla="*/ 241 w 484"/>
                  <a:gd name="T29" fmla="*/ 0 h 673"/>
                  <a:gd name="T30" fmla="*/ 483 w 484"/>
                  <a:gd name="T31" fmla="*/ 336 h 673"/>
                  <a:gd name="T32" fmla="*/ 483 w 484"/>
                  <a:gd name="T33" fmla="*/ 336 h 673"/>
                  <a:gd name="T34" fmla="*/ 241 w 484"/>
                  <a:gd name="T35" fmla="*/ 672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4" h="673">
                    <a:moveTo>
                      <a:pt x="241" y="14"/>
                    </a:moveTo>
                    <a:lnTo>
                      <a:pt x="241" y="14"/>
                    </a:lnTo>
                    <a:cubicBezTo>
                      <a:pt x="116" y="14"/>
                      <a:pt x="14" y="159"/>
                      <a:pt x="14" y="336"/>
                    </a:cubicBezTo>
                    <a:lnTo>
                      <a:pt x="14" y="336"/>
                    </a:lnTo>
                    <a:cubicBezTo>
                      <a:pt x="14" y="513"/>
                      <a:pt x="116" y="658"/>
                      <a:pt x="241" y="658"/>
                    </a:cubicBezTo>
                    <a:lnTo>
                      <a:pt x="241" y="658"/>
                    </a:lnTo>
                    <a:cubicBezTo>
                      <a:pt x="366" y="658"/>
                      <a:pt x="469" y="513"/>
                      <a:pt x="469" y="336"/>
                    </a:cubicBezTo>
                    <a:lnTo>
                      <a:pt x="469" y="336"/>
                    </a:lnTo>
                    <a:cubicBezTo>
                      <a:pt x="469" y="159"/>
                      <a:pt x="366" y="14"/>
                      <a:pt x="241" y="14"/>
                    </a:cubicBezTo>
                    <a:close/>
                    <a:moveTo>
                      <a:pt x="241" y="672"/>
                    </a:moveTo>
                    <a:lnTo>
                      <a:pt x="241" y="672"/>
                    </a:lnTo>
                    <a:cubicBezTo>
                      <a:pt x="108" y="672"/>
                      <a:pt x="0" y="521"/>
                      <a:pt x="0" y="336"/>
                    </a:cubicBezTo>
                    <a:lnTo>
                      <a:pt x="0" y="336"/>
                    </a:lnTo>
                    <a:cubicBezTo>
                      <a:pt x="0" y="151"/>
                      <a:pt x="108" y="0"/>
                      <a:pt x="241" y="0"/>
                    </a:cubicBezTo>
                    <a:lnTo>
                      <a:pt x="241" y="0"/>
                    </a:lnTo>
                    <a:cubicBezTo>
                      <a:pt x="374" y="0"/>
                      <a:pt x="483" y="151"/>
                      <a:pt x="483" y="336"/>
                    </a:cubicBezTo>
                    <a:lnTo>
                      <a:pt x="483" y="336"/>
                    </a:lnTo>
                    <a:cubicBezTo>
                      <a:pt x="483" y="521"/>
                      <a:pt x="374" y="672"/>
                      <a:pt x="241" y="6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188">
                <a:extLst>
                  <a:ext uri="{FF2B5EF4-FFF2-40B4-BE49-F238E27FC236}">
                    <a16:creationId xmlns:a16="http://schemas.microsoft.com/office/drawing/2014/main" id="{997D92BB-3418-46CC-813D-0A9AC82503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15191" y="9402276"/>
                <a:ext cx="16487" cy="681404"/>
              </a:xfrm>
              <a:custGeom>
                <a:avLst/>
                <a:gdLst>
                  <a:gd name="T0" fmla="*/ 7 w 15"/>
                  <a:gd name="T1" fmla="*/ 545 h 546"/>
                  <a:gd name="T2" fmla="*/ 7 w 15"/>
                  <a:gd name="T3" fmla="*/ 545 h 546"/>
                  <a:gd name="T4" fmla="*/ 0 w 15"/>
                  <a:gd name="T5" fmla="*/ 538 h 546"/>
                  <a:gd name="T6" fmla="*/ 0 w 15"/>
                  <a:gd name="T7" fmla="*/ 7 h 546"/>
                  <a:gd name="T8" fmla="*/ 0 w 15"/>
                  <a:gd name="T9" fmla="*/ 7 h 546"/>
                  <a:gd name="T10" fmla="*/ 7 w 15"/>
                  <a:gd name="T11" fmla="*/ 0 h 546"/>
                  <a:gd name="T12" fmla="*/ 7 w 15"/>
                  <a:gd name="T13" fmla="*/ 0 h 546"/>
                  <a:gd name="T14" fmla="*/ 14 w 15"/>
                  <a:gd name="T15" fmla="*/ 7 h 546"/>
                  <a:gd name="T16" fmla="*/ 14 w 15"/>
                  <a:gd name="T17" fmla="*/ 538 h 546"/>
                  <a:gd name="T18" fmla="*/ 14 w 15"/>
                  <a:gd name="T19" fmla="*/ 538 h 546"/>
                  <a:gd name="T20" fmla="*/ 7 w 15"/>
                  <a:gd name="T21" fmla="*/ 545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546">
                    <a:moveTo>
                      <a:pt x="7" y="545"/>
                    </a:moveTo>
                    <a:lnTo>
                      <a:pt x="7" y="545"/>
                    </a:lnTo>
                    <a:cubicBezTo>
                      <a:pt x="4" y="545"/>
                      <a:pt x="0" y="542"/>
                      <a:pt x="0" y="538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7" y="0"/>
                    </a:cubicBezTo>
                    <a:lnTo>
                      <a:pt x="7" y="0"/>
                    </a:lnTo>
                    <a:cubicBezTo>
                      <a:pt x="11" y="0"/>
                      <a:pt x="14" y="3"/>
                      <a:pt x="14" y="7"/>
                    </a:cubicBezTo>
                    <a:lnTo>
                      <a:pt x="14" y="538"/>
                    </a:lnTo>
                    <a:lnTo>
                      <a:pt x="14" y="538"/>
                    </a:lnTo>
                    <a:cubicBezTo>
                      <a:pt x="14" y="542"/>
                      <a:pt x="11" y="545"/>
                      <a:pt x="7" y="5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5" name="Grupo 394">
              <a:extLst>
                <a:ext uri="{FF2B5EF4-FFF2-40B4-BE49-F238E27FC236}">
                  <a16:creationId xmlns:a16="http://schemas.microsoft.com/office/drawing/2014/main" id="{0487A2A4-E8A4-41BD-A029-6296F791BB48}"/>
                </a:ext>
              </a:extLst>
            </p:cNvPr>
            <p:cNvGrpSpPr/>
            <p:nvPr/>
          </p:nvGrpSpPr>
          <p:grpSpPr>
            <a:xfrm>
              <a:off x="20200815" y="9270391"/>
              <a:ext cx="439615" cy="813288"/>
              <a:chOff x="20200815" y="9270391"/>
              <a:chExt cx="439615" cy="813288"/>
            </a:xfrm>
          </p:grpSpPr>
          <p:sp>
            <p:nvSpPr>
              <p:cNvPr id="191" name="Freeform 189">
                <a:extLst>
                  <a:ext uri="{FF2B5EF4-FFF2-40B4-BE49-F238E27FC236}">
                    <a16:creationId xmlns:a16="http://schemas.microsoft.com/office/drawing/2014/main" id="{8CCF5C35-77C6-4847-ADB6-A10415F4DC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6312" y="9281382"/>
                <a:ext cx="423128" cy="593481"/>
              </a:xfrm>
              <a:custGeom>
                <a:avLst/>
                <a:gdLst>
                  <a:gd name="T0" fmla="*/ 339 w 340"/>
                  <a:gd name="T1" fmla="*/ 238 h 477"/>
                  <a:gd name="T2" fmla="*/ 339 w 340"/>
                  <a:gd name="T3" fmla="*/ 238 h 477"/>
                  <a:gd name="T4" fmla="*/ 169 w 340"/>
                  <a:gd name="T5" fmla="*/ 476 h 477"/>
                  <a:gd name="T6" fmla="*/ 169 w 340"/>
                  <a:gd name="T7" fmla="*/ 476 h 477"/>
                  <a:gd name="T8" fmla="*/ 0 w 340"/>
                  <a:gd name="T9" fmla="*/ 238 h 477"/>
                  <a:gd name="T10" fmla="*/ 0 w 340"/>
                  <a:gd name="T11" fmla="*/ 238 h 477"/>
                  <a:gd name="T12" fmla="*/ 169 w 340"/>
                  <a:gd name="T13" fmla="*/ 0 h 477"/>
                  <a:gd name="T14" fmla="*/ 169 w 340"/>
                  <a:gd name="T15" fmla="*/ 0 h 477"/>
                  <a:gd name="T16" fmla="*/ 339 w 340"/>
                  <a:gd name="T17" fmla="*/ 238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477">
                    <a:moveTo>
                      <a:pt x="339" y="238"/>
                    </a:moveTo>
                    <a:lnTo>
                      <a:pt x="339" y="238"/>
                    </a:lnTo>
                    <a:cubicBezTo>
                      <a:pt x="339" y="369"/>
                      <a:pt x="263" y="476"/>
                      <a:pt x="169" y="476"/>
                    </a:cubicBezTo>
                    <a:lnTo>
                      <a:pt x="169" y="476"/>
                    </a:lnTo>
                    <a:cubicBezTo>
                      <a:pt x="76" y="476"/>
                      <a:pt x="0" y="369"/>
                      <a:pt x="0" y="238"/>
                    </a:cubicBezTo>
                    <a:lnTo>
                      <a:pt x="0" y="238"/>
                    </a:lnTo>
                    <a:cubicBezTo>
                      <a:pt x="0" y="106"/>
                      <a:pt x="76" y="0"/>
                      <a:pt x="169" y="0"/>
                    </a:cubicBezTo>
                    <a:lnTo>
                      <a:pt x="169" y="0"/>
                    </a:lnTo>
                    <a:cubicBezTo>
                      <a:pt x="263" y="0"/>
                      <a:pt x="339" y="106"/>
                      <a:pt x="339" y="2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190">
                <a:extLst>
                  <a:ext uri="{FF2B5EF4-FFF2-40B4-BE49-F238E27FC236}">
                    <a16:creationId xmlns:a16="http://schemas.microsoft.com/office/drawing/2014/main" id="{90FACE4F-2AAF-4AB5-95C5-7B47A3F3A9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00815" y="9270391"/>
                <a:ext cx="439615" cy="609965"/>
              </a:xfrm>
              <a:custGeom>
                <a:avLst/>
                <a:gdLst>
                  <a:gd name="T0" fmla="*/ 176 w 354"/>
                  <a:gd name="T1" fmla="*/ 14 h 491"/>
                  <a:gd name="T2" fmla="*/ 176 w 354"/>
                  <a:gd name="T3" fmla="*/ 14 h 491"/>
                  <a:gd name="T4" fmla="*/ 13 w 354"/>
                  <a:gd name="T5" fmla="*/ 245 h 491"/>
                  <a:gd name="T6" fmla="*/ 13 w 354"/>
                  <a:gd name="T7" fmla="*/ 245 h 491"/>
                  <a:gd name="T8" fmla="*/ 176 w 354"/>
                  <a:gd name="T9" fmla="*/ 476 h 491"/>
                  <a:gd name="T10" fmla="*/ 176 w 354"/>
                  <a:gd name="T11" fmla="*/ 476 h 491"/>
                  <a:gd name="T12" fmla="*/ 340 w 354"/>
                  <a:gd name="T13" fmla="*/ 245 h 491"/>
                  <a:gd name="T14" fmla="*/ 340 w 354"/>
                  <a:gd name="T15" fmla="*/ 245 h 491"/>
                  <a:gd name="T16" fmla="*/ 176 w 354"/>
                  <a:gd name="T17" fmla="*/ 14 h 491"/>
                  <a:gd name="T18" fmla="*/ 176 w 354"/>
                  <a:gd name="T19" fmla="*/ 490 h 491"/>
                  <a:gd name="T20" fmla="*/ 176 w 354"/>
                  <a:gd name="T21" fmla="*/ 490 h 491"/>
                  <a:gd name="T22" fmla="*/ 0 w 354"/>
                  <a:gd name="T23" fmla="*/ 245 h 491"/>
                  <a:gd name="T24" fmla="*/ 0 w 354"/>
                  <a:gd name="T25" fmla="*/ 245 h 491"/>
                  <a:gd name="T26" fmla="*/ 176 w 354"/>
                  <a:gd name="T27" fmla="*/ 0 h 491"/>
                  <a:gd name="T28" fmla="*/ 176 w 354"/>
                  <a:gd name="T29" fmla="*/ 0 h 491"/>
                  <a:gd name="T30" fmla="*/ 353 w 354"/>
                  <a:gd name="T31" fmla="*/ 245 h 491"/>
                  <a:gd name="T32" fmla="*/ 353 w 354"/>
                  <a:gd name="T33" fmla="*/ 245 h 491"/>
                  <a:gd name="T34" fmla="*/ 176 w 354"/>
                  <a:gd name="T35" fmla="*/ 49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4" h="491">
                    <a:moveTo>
                      <a:pt x="176" y="14"/>
                    </a:moveTo>
                    <a:lnTo>
                      <a:pt x="176" y="14"/>
                    </a:lnTo>
                    <a:cubicBezTo>
                      <a:pt x="87" y="14"/>
                      <a:pt x="13" y="117"/>
                      <a:pt x="13" y="245"/>
                    </a:cubicBezTo>
                    <a:lnTo>
                      <a:pt x="13" y="245"/>
                    </a:lnTo>
                    <a:cubicBezTo>
                      <a:pt x="13" y="372"/>
                      <a:pt x="87" y="476"/>
                      <a:pt x="176" y="476"/>
                    </a:cubicBezTo>
                    <a:lnTo>
                      <a:pt x="176" y="476"/>
                    </a:lnTo>
                    <a:cubicBezTo>
                      <a:pt x="266" y="476"/>
                      <a:pt x="340" y="372"/>
                      <a:pt x="340" y="245"/>
                    </a:cubicBezTo>
                    <a:lnTo>
                      <a:pt x="340" y="245"/>
                    </a:lnTo>
                    <a:cubicBezTo>
                      <a:pt x="340" y="117"/>
                      <a:pt x="266" y="14"/>
                      <a:pt x="176" y="14"/>
                    </a:cubicBezTo>
                    <a:close/>
                    <a:moveTo>
                      <a:pt x="176" y="490"/>
                    </a:moveTo>
                    <a:lnTo>
                      <a:pt x="176" y="490"/>
                    </a:lnTo>
                    <a:cubicBezTo>
                      <a:pt x="79" y="490"/>
                      <a:pt x="0" y="380"/>
                      <a:pt x="0" y="245"/>
                    </a:cubicBezTo>
                    <a:lnTo>
                      <a:pt x="0" y="245"/>
                    </a:lnTo>
                    <a:cubicBezTo>
                      <a:pt x="0" y="110"/>
                      <a:pt x="79" y="0"/>
                      <a:pt x="176" y="0"/>
                    </a:cubicBezTo>
                    <a:lnTo>
                      <a:pt x="176" y="0"/>
                    </a:lnTo>
                    <a:cubicBezTo>
                      <a:pt x="274" y="0"/>
                      <a:pt x="353" y="110"/>
                      <a:pt x="353" y="245"/>
                    </a:cubicBezTo>
                    <a:lnTo>
                      <a:pt x="353" y="245"/>
                    </a:lnTo>
                    <a:cubicBezTo>
                      <a:pt x="353" y="380"/>
                      <a:pt x="274" y="490"/>
                      <a:pt x="176" y="4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191">
                <a:extLst>
                  <a:ext uri="{FF2B5EF4-FFF2-40B4-BE49-F238E27FC236}">
                    <a16:creationId xmlns:a16="http://schemas.microsoft.com/office/drawing/2014/main" id="{73428436-28FC-4F94-B19D-5FE3C50A1B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09633" y="9583615"/>
                <a:ext cx="16487" cy="500064"/>
              </a:xfrm>
              <a:custGeom>
                <a:avLst/>
                <a:gdLst>
                  <a:gd name="T0" fmla="*/ 6 w 15"/>
                  <a:gd name="T1" fmla="*/ 399 h 400"/>
                  <a:gd name="T2" fmla="*/ 6 w 15"/>
                  <a:gd name="T3" fmla="*/ 399 h 400"/>
                  <a:gd name="T4" fmla="*/ 0 w 15"/>
                  <a:gd name="T5" fmla="*/ 392 h 400"/>
                  <a:gd name="T6" fmla="*/ 0 w 15"/>
                  <a:gd name="T7" fmla="*/ 8 h 400"/>
                  <a:gd name="T8" fmla="*/ 0 w 15"/>
                  <a:gd name="T9" fmla="*/ 8 h 400"/>
                  <a:gd name="T10" fmla="*/ 6 w 15"/>
                  <a:gd name="T11" fmla="*/ 0 h 400"/>
                  <a:gd name="T12" fmla="*/ 6 w 15"/>
                  <a:gd name="T13" fmla="*/ 0 h 400"/>
                  <a:gd name="T14" fmla="*/ 14 w 15"/>
                  <a:gd name="T15" fmla="*/ 8 h 400"/>
                  <a:gd name="T16" fmla="*/ 14 w 15"/>
                  <a:gd name="T17" fmla="*/ 392 h 400"/>
                  <a:gd name="T18" fmla="*/ 14 w 15"/>
                  <a:gd name="T19" fmla="*/ 392 h 400"/>
                  <a:gd name="T20" fmla="*/ 6 w 15"/>
                  <a:gd name="T21" fmla="*/ 39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00">
                    <a:moveTo>
                      <a:pt x="6" y="399"/>
                    </a:moveTo>
                    <a:lnTo>
                      <a:pt x="6" y="399"/>
                    </a:lnTo>
                    <a:cubicBezTo>
                      <a:pt x="3" y="399"/>
                      <a:pt x="0" y="396"/>
                      <a:pt x="0" y="39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1" y="0"/>
                      <a:pt x="14" y="3"/>
                      <a:pt x="14" y="8"/>
                    </a:cubicBezTo>
                    <a:lnTo>
                      <a:pt x="14" y="392"/>
                    </a:lnTo>
                    <a:lnTo>
                      <a:pt x="14" y="392"/>
                    </a:lnTo>
                    <a:cubicBezTo>
                      <a:pt x="14" y="396"/>
                      <a:pt x="11" y="399"/>
                      <a:pt x="6" y="3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4" name="Grupo 393">
              <a:extLst>
                <a:ext uri="{FF2B5EF4-FFF2-40B4-BE49-F238E27FC236}">
                  <a16:creationId xmlns:a16="http://schemas.microsoft.com/office/drawing/2014/main" id="{765565B2-99D4-453B-95CA-0EB8601C4B38}"/>
                </a:ext>
              </a:extLst>
            </p:cNvPr>
            <p:cNvGrpSpPr/>
            <p:nvPr/>
          </p:nvGrpSpPr>
          <p:grpSpPr>
            <a:xfrm>
              <a:off x="19662287" y="8852757"/>
              <a:ext cx="664920" cy="1230923"/>
              <a:chOff x="19662287" y="8852757"/>
              <a:chExt cx="664920" cy="1230923"/>
            </a:xfrm>
          </p:grpSpPr>
          <p:sp>
            <p:nvSpPr>
              <p:cNvPr id="194" name="Freeform 192">
                <a:extLst>
                  <a:ext uri="{FF2B5EF4-FFF2-40B4-BE49-F238E27FC236}">
                    <a16:creationId xmlns:a16="http://schemas.microsoft.com/office/drawing/2014/main" id="{9C34B823-D961-4BEB-9E85-C6539A2F1D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3277" y="8863747"/>
                <a:ext cx="648433" cy="906705"/>
              </a:xfrm>
              <a:custGeom>
                <a:avLst/>
                <a:gdLst>
                  <a:gd name="T0" fmla="*/ 519 w 520"/>
                  <a:gd name="T1" fmla="*/ 364 h 729"/>
                  <a:gd name="T2" fmla="*/ 519 w 520"/>
                  <a:gd name="T3" fmla="*/ 364 h 729"/>
                  <a:gd name="T4" fmla="*/ 260 w 520"/>
                  <a:gd name="T5" fmla="*/ 728 h 729"/>
                  <a:gd name="T6" fmla="*/ 260 w 520"/>
                  <a:gd name="T7" fmla="*/ 728 h 729"/>
                  <a:gd name="T8" fmla="*/ 0 w 520"/>
                  <a:gd name="T9" fmla="*/ 364 h 729"/>
                  <a:gd name="T10" fmla="*/ 0 w 520"/>
                  <a:gd name="T11" fmla="*/ 364 h 729"/>
                  <a:gd name="T12" fmla="*/ 260 w 520"/>
                  <a:gd name="T13" fmla="*/ 0 h 729"/>
                  <a:gd name="T14" fmla="*/ 260 w 520"/>
                  <a:gd name="T15" fmla="*/ 0 h 729"/>
                  <a:gd name="T16" fmla="*/ 519 w 520"/>
                  <a:gd name="T17" fmla="*/ 364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0" h="729">
                    <a:moveTo>
                      <a:pt x="519" y="364"/>
                    </a:moveTo>
                    <a:lnTo>
                      <a:pt x="519" y="364"/>
                    </a:lnTo>
                    <a:cubicBezTo>
                      <a:pt x="519" y="565"/>
                      <a:pt x="403" y="728"/>
                      <a:pt x="260" y="728"/>
                    </a:cubicBezTo>
                    <a:lnTo>
                      <a:pt x="260" y="728"/>
                    </a:lnTo>
                    <a:cubicBezTo>
                      <a:pt x="117" y="728"/>
                      <a:pt x="0" y="565"/>
                      <a:pt x="0" y="364"/>
                    </a:cubicBezTo>
                    <a:lnTo>
                      <a:pt x="0" y="364"/>
                    </a:lnTo>
                    <a:cubicBezTo>
                      <a:pt x="0" y="163"/>
                      <a:pt x="117" y="0"/>
                      <a:pt x="260" y="0"/>
                    </a:cubicBezTo>
                    <a:lnTo>
                      <a:pt x="260" y="0"/>
                    </a:lnTo>
                    <a:cubicBezTo>
                      <a:pt x="403" y="0"/>
                      <a:pt x="519" y="163"/>
                      <a:pt x="519" y="36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193">
                <a:extLst>
                  <a:ext uri="{FF2B5EF4-FFF2-40B4-BE49-F238E27FC236}">
                    <a16:creationId xmlns:a16="http://schemas.microsoft.com/office/drawing/2014/main" id="{71DE7E63-48CA-48B8-8974-309D86309D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2287" y="8852757"/>
                <a:ext cx="664920" cy="923192"/>
              </a:xfrm>
              <a:custGeom>
                <a:avLst/>
                <a:gdLst>
                  <a:gd name="T0" fmla="*/ 267 w 534"/>
                  <a:gd name="T1" fmla="*/ 14 h 743"/>
                  <a:gd name="T2" fmla="*/ 267 w 534"/>
                  <a:gd name="T3" fmla="*/ 14 h 743"/>
                  <a:gd name="T4" fmla="*/ 14 w 534"/>
                  <a:gd name="T5" fmla="*/ 371 h 743"/>
                  <a:gd name="T6" fmla="*/ 14 w 534"/>
                  <a:gd name="T7" fmla="*/ 371 h 743"/>
                  <a:gd name="T8" fmla="*/ 267 w 534"/>
                  <a:gd name="T9" fmla="*/ 728 h 743"/>
                  <a:gd name="T10" fmla="*/ 267 w 534"/>
                  <a:gd name="T11" fmla="*/ 728 h 743"/>
                  <a:gd name="T12" fmla="*/ 519 w 534"/>
                  <a:gd name="T13" fmla="*/ 371 h 743"/>
                  <a:gd name="T14" fmla="*/ 519 w 534"/>
                  <a:gd name="T15" fmla="*/ 371 h 743"/>
                  <a:gd name="T16" fmla="*/ 267 w 534"/>
                  <a:gd name="T17" fmla="*/ 14 h 743"/>
                  <a:gd name="T18" fmla="*/ 267 w 534"/>
                  <a:gd name="T19" fmla="*/ 742 h 743"/>
                  <a:gd name="T20" fmla="*/ 267 w 534"/>
                  <a:gd name="T21" fmla="*/ 742 h 743"/>
                  <a:gd name="T22" fmla="*/ 0 w 534"/>
                  <a:gd name="T23" fmla="*/ 371 h 743"/>
                  <a:gd name="T24" fmla="*/ 0 w 534"/>
                  <a:gd name="T25" fmla="*/ 371 h 743"/>
                  <a:gd name="T26" fmla="*/ 267 w 534"/>
                  <a:gd name="T27" fmla="*/ 0 h 743"/>
                  <a:gd name="T28" fmla="*/ 267 w 534"/>
                  <a:gd name="T29" fmla="*/ 0 h 743"/>
                  <a:gd name="T30" fmla="*/ 533 w 534"/>
                  <a:gd name="T31" fmla="*/ 371 h 743"/>
                  <a:gd name="T32" fmla="*/ 533 w 534"/>
                  <a:gd name="T33" fmla="*/ 371 h 743"/>
                  <a:gd name="T34" fmla="*/ 267 w 534"/>
                  <a:gd name="T35" fmla="*/ 742 h 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4" h="743">
                    <a:moveTo>
                      <a:pt x="267" y="14"/>
                    </a:moveTo>
                    <a:lnTo>
                      <a:pt x="267" y="14"/>
                    </a:lnTo>
                    <a:cubicBezTo>
                      <a:pt x="127" y="14"/>
                      <a:pt x="14" y="174"/>
                      <a:pt x="14" y="371"/>
                    </a:cubicBezTo>
                    <a:lnTo>
                      <a:pt x="14" y="371"/>
                    </a:lnTo>
                    <a:cubicBezTo>
                      <a:pt x="14" y="568"/>
                      <a:pt x="127" y="728"/>
                      <a:pt x="267" y="728"/>
                    </a:cubicBezTo>
                    <a:lnTo>
                      <a:pt x="267" y="728"/>
                    </a:lnTo>
                    <a:cubicBezTo>
                      <a:pt x="406" y="728"/>
                      <a:pt x="519" y="568"/>
                      <a:pt x="519" y="371"/>
                    </a:cubicBezTo>
                    <a:lnTo>
                      <a:pt x="519" y="371"/>
                    </a:lnTo>
                    <a:cubicBezTo>
                      <a:pt x="519" y="174"/>
                      <a:pt x="406" y="14"/>
                      <a:pt x="267" y="14"/>
                    </a:cubicBezTo>
                    <a:close/>
                    <a:moveTo>
                      <a:pt x="267" y="742"/>
                    </a:moveTo>
                    <a:lnTo>
                      <a:pt x="267" y="742"/>
                    </a:lnTo>
                    <a:cubicBezTo>
                      <a:pt x="120" y="742"/>
                      <a:pt x="0" y="575"/>
                      <a:pt x="0" y="371"/>
                    </a:cubicBezTo>
                    <a:lnTo>
                      <a:pt x="0" y="371"/>
                    </a:lnTo>
                    <a:cubicBezTo>
                      <a:pt x="0" y="166"/>
                      <a:pt x="120" y="0"/>
                      <a:pt x="267" y="0"/>
                    </a:cubicBezTo>
                    <a:lnTo>
                      <a:pt x="267" y="0"/>
                    </a:lnTo>
                    <a:cubicBezTo>
                      <a:pt x="414" y="0"/>
                      <a:pt x="533" y="166"/>
                      <a:pt x="533" y="371"/>
                    </a:cubicBezTo>
                    <a:lnTo>
                      <a:pt x="533" y="371"/>
                    </a:lnTo>
                    <a:cubicBezTo>
                      <a:pt x="533" y="575"/>
                      <a:pt x="414" y="742"/>
                      <a:pt x="267" y="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194">
                <a:extLst>
                  <a:ext uri="{FF2B5EF4-FFF2-40B4-BE49-F238E27FC236}">
                    <a16:creationId xmlns:a16="http://schemas.microsoft.com/office/drawing/2014/main" id="{638CCC33-06ED-4474-9B59-E0D435B02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6505" y="9330837"/>
                <a:ext cx="16484" cy="752843"/>
              </a:xfrm>
              <a:custGeom>
                <a:avLst/>
                <a:gdLst>
                  <a:gd name="T0" fmla="*/ 7 w 15"/>
                  <a:gd name="T1" fmla="*/ 602 h 603"/>
                  <a:gd name="T2" fmla="*/ 7 w 15"/>
                  <a:gd name="T3" fmla="*/ 602 h 603"/>
                  <a:gd name="T4" fmla="*/ 0 w 15"/>
                  <a:gd name="T5" fmla="*/ 595 h 603"/>
                  <a:gd name="T6" fmla="*/ 0 w 15"/>
                  <a:gd name="T7" fmla="*/ 7 h 603"/>
                  <a:gd name="T8" fmla="*/ 0 w 15"/>
                  <a:gd name="T9" fmla="*/ 7 h 603"/>
                  <a:gd name="T10" fmla="*/ 7 w 15"/>
                  <a:gd name="T11" fmla="*/ 0 h 603"/>
                  <a:gd name="T12" fmla="*/ 7 w 15"/>
                  <a:gd name="T13" fmla="*/ 0 h 603"/>
                  <a:gd name="T14" fmla="*/ 14 w 15"/>
                  <a:gd name="T15" fmla="*/ 7 h 603"/>
                  <a:gd name="T16" fmla="*/ 14 w 15"/>
                  <a:gd name="T17" fmla="*/ 595 h 603"/>
                  <a:gd name="T18" fmla="*/ 14 w 15"/>
                  <a:gd name="T19" fmla="*/ 595 h 603"/>
                  <a:gd name="T20" fmla="*/ 7 w 15"/>
                  <a:gd name="T21" fmla="*/ 602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603">
                    <a:moveTo>
                      <a:pt x="7" y="602"/>
                    </a:moveTo>
                    <a:lnTo>
                      <a:pt x="7" y="602"/>
                    </a:lnTo>
                    <a:cubicBezTo>
                      <a:pt x="3" y="602"/>
                      <a:pt x="0" y="599"/>
                      <a:pt x="0" y="595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0" y="0"/>
                      <a:pt x="14" y="3"/>
                      <a:pt x="14" y="7"/>
                    </a:cubicBezTo>
                    <a:lnTo>
                      <a:pt x="14" y="595"/>
                    </a:lnTo>
                    <a:lnTo>
                      <a:pt x="14" y="595"/>
                    </a:lnTo>
                    <a:cubicBezTo>
                      <a:pt x="14" y="599"/>
                      <a:pt x="10" y="602"/>
                      <a:pt x="7" y="6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3" name="Grupo 392">
              <a:extLst>
                <a:ext uri="{FF2B5EF4-FFF2-40B4-BE49-F238E27FC236}">
                  <a16:creationId xmlns:a16="http://schemas.microsoft.com/office/drawing/2014/main" id="{D3733EDE-85EC-41E1-AD47-3C5BDB92B690}"/>
                </a:ext>
              </a:extLst>
            </p:cNvPr>
            <p:cNvGrpSpPr/>
            <p:nvPr/>
          </p:nvGrpSpPr>
          <p:grpSpPr>
            <a:xfrm>
              <a:off x="7891583" y="8715375"/>
              <a:ext cx="741853" cy="1368304"/>
              <a:chOff x="7891583" y="8715375"/>
              <a:chExt cx="741853" cy="1368304"/>
            </a:xfrm>
          </p:grpSpPr>
          <p:sp>
            <p:nvSpPr>
              <p:cNvPr id="197" name="Freeform 195">
                <a:extLst>
                  <a:ext uri="{FF2B5EF4-FFF2-40B4-BE49-F238E27FC236}">
                    <a16:creationId xmlns:a16="http://schemas.microsoft.com/office/drawing/2014/main" id="{73146909-4A07-46DC-A003-3469982A8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7080" y="8720872"/>
                <a:ext cx="725365" cy="1011115"/>
              </a:xfrm>
              <a:custGeom>
                <a:avLst/>
                <a:gdLst>
                  <a:gd name="T0" fmla="*/ 0 w 581"/>
                  <a:gd name="T1" fmla="*/ 406 h 813"/>
                  <a:gd name="T2" fmla="*/ 0 w 581"/>
                  <a:gd name="T3" fmla="*/ 406 h 813"/>
                  <a:gd name="T4" fmla="*/ 290 w 581"/>
                  <a:gd name="T5" fmla="*/ 812 h 813"/>
                  <a:gd name="T6" fmla="*/ 290 w 581"/>
                  <a:gd name="T7" fmla="*/ 812 h 813"/>
                  <a:gd name="T8" fmla="*/ 580 w 581"/>
                  <a:gd name="T9" fmla="*/ 406 h 813"/>
                  <a:gd name="T10" fmla="*/ 580 w 581"/>
                  <a:gd name="T11" fmla="*/ 406 h 813"/>
                  <a:gd name="T12" fmla="*/ 290 w 581"/>
                  <a:gd name="T13" fmla="*/ 0 h 813"/>
                  <a:gd name="T14" fmla="*/ 290 w 581"/>
                  <a:gd name="T15" fmla="*/ 0 h 813"/>
                  <a:gd name="T16" fmla="*/ 0 w 581"/>
                  <a:gd name="T17" fmla="*/ 406 h 8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81" h="813">
                    <a:moveTo>
                      <a:pt x="0" y="406"/>
                    </a:moveTo>
                    <a:lnTo>
                      <a:pt x="0" y="406"/>
                    </a:lnTo>
                    <a:cubicBezTo>
                      <a:pt x="0" y="630"/>
                      <a:pt x="129" y="812"/>
                      <a:pt x="290" y="812"/>
                    </a:cubicBezTo>
                    <a:lnTo>
                      <a:pt x="290" y="812"/>
                    </a:lnTo>
                    <a:cubicBezTo>
                      <a:pt x="450" y="812"/>
                      <a:pt x="580" y="630"/>
                      <a:pt x="580" y="406"/>
                    </a:cubicBezTo>
                    <a:lnTo>
                      <a:pt x="580" y="406"/>
                    </a:lnTo>
                    <a:cubicBezTo>
                      <a:pt x="580" y="181"/>
                      <a:pt x="450" y="0"/>
                      <a:pt x="290" y="0"/>
                    </a:cubicBezTo>
                    <a:lnTo>
                      <a:pt x="290" y="0"/>
                    </a:lnTo>
                    <a:cubicBezTo>
                      <a:pt x="129" y="0"/>
                      <a:pt x="0" y="181"/>
                      <a:pt x="0" y="40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196">
                <a:extLst>
                  <a:ext uri="{FF2B5EF4-FFF2-40B4-BE49-F238E27FC236}">
                    <a16:creationId xmlns:a16="http://schemas.microsoft.com/office/drawing/2014/main" id="{C513901A-8F46-4093-81CE-76341FA0A5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1583" y="8715375"/>
                <a:ext cx="741853" cy="1033096"/>
              </a:xfrm>
              <a:custGeom>
                <a:avLst/>
                <a:gdLst>
                  <a:gd name="T0" fmla="*/ 297 w 594"/>
                  <a:gd name="T1" fmla="*/ 14 h 827"/>
                  <a:gd name="T2" fmla="*/ 297 w 594"/>
                  <a:gd name="T3" fmla="*/ 14 h 827"/>
                  <a:gd name="T4" fmla="*/ 14 w 594"/>
                  <a:gd name="T5" fmla="*/ 413 h 827"/>
                  <a:gd name="T6" fmla="*/ 14 w 594"/>
                  <a:gd name="T7" fmla="*/ 413 h 827"/>
                  <a:gd name="T8" fmla="*/ 297 w 594"/>
                  <a:gd name="T9" fmla="*/ 812 h 827"/>
                  <a:gd name="T10" fmla="*/ 297 w 594"/>
                  <a:gd name="T11" fmla="*/ 812 h 827"/>
                  <a:gd name="T12" fmla="*/ 579 w 594"/>
                  <a:gd name="T13" fmla="*/ 413 h 827"/>
                  <a:gd name="T14" fmla="*/ 579 w 594"/>
                  <a:gd name="T15" fmla="*/ 413 h 827"/>
                  <a:gd name="T16" fmla="*/ 297 w 594"/>
                  <a:gd name="T17" fmla="*/ 14 h 827"/>
                  <a:gd name="T18" fmla="*/ 297 w 594"/>
                  <a:gd name="T19" fmla="*/ 826 h 827"/>
                  <a:gd name="T20" fmla="*/ 297 w 594"/>
                  <a:gd name="T21" fmla="*/ 826 h 827"/>
                  <a:gd name="T22" fmla="*/ 0 w 594"/>
                  <a:gd name="T23" fmla="*/ 413 h 827"/>
                  <a:gd name="T24" fmla="*/ 0 w 594"/>
                  <a:gd name="T25" fmla="*/ 413 h 827"/>
                  <a:gd name="T26" fmla="*/ 297 w 594"/>
                  <a:gd name="T27" fmla="*/ 0 h 827"/>
                  <a:gd name="T28" fmla="*/ 297 w 594"/>
                  <a:gd name="T29" fmla="*/ 0 h 827"/>
                  <a:gd name="T30" fmla="*/ 593 w 594"/>
                  <a:gd name="T31" fmla="*/ 413 h 827"/>
                  <a:gd name="T32" fmla="*/ 593 w 594"/>
                  <a:gd name="T33" fmla="*/ 413 h 827"/>
                  <a:gd name="T34" fmla="*/ 297 w 594"/>
                  <a:gd name="T35" fmla="*/ 826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4" h="827">
                    <a:moveTo>
                      <a:pt x="297" y="14"/>
                    </a:moveTo>
                    <a:lnTo>
                      <a:pt x="297" y="14"/>
                    </a:lnTo>
                    <a:cubicBezTo>
                      <a:pt x="141" y="14"/>
                      <a:pt x="14" y="193"/>
                      <a:pt x="14" y="413"/>
                    </a:cubicBezTo>
                    <a:lnTo>
                      <a:pt x="14" y="413"/>
                    </a:lnTo>
                    <a:cubicBezTo>
                      <a:pt x="14" y="633"/>
                      <a:pt x="141" y="812"/>
                      <a:pt x="297" y="812"/>
                    </a:cubicBezTo>
                    <a:lnTo>
                      <a:pt x="297" y="812"/>
                    </a:lnTo>
                    <a:cubicBezTo>
                      <a:pt x="453" y="812"/>
                      <a:pt x="579" y="633"/>
                      <a:pt x="579" y="413"/>
                    </a:cubicBezTo>
                    <a:lnTo>
                      <a:pt x="579" y="413"/>
                    </a:lnTo>
                    <a:cubicBezTo>
                      <a:pt x="579" y="193"/>
                      <a:pt x="453" y="14"/>
                      <a:pt x="297" y="14"/>
                    </a:cubicBezTo>
                    <a:close/>
                    <a:moveTo>
                      <a:pt x="297" y="826"/>
                    </a:moveTo>
                    <a:lnTo>
                      <a:pt x="297" y="826"/>
                    </a:lnTo>
                    <a:cubicBezTo>
                      <a:pt x="133" y="826"/>
                      <a:pt x="0" y="640"/>
                      <a:pt x="0" y="413"/>
                    </a:cubicBezTo>
                    <a:lnTo>
                      <a:pt x="0" y="413"/>
                    </a:lnTo>
                    <a:cubicBezTo>
                      <a:pt x="0" y="186"/>
                      <a:pt x="133" y="0"/>
                      <a:pt x="297" y="0"/>
                    </a:cubicBezTo>
                    <a:lnTo>
                      <a:pt x="297" y="0"/>
                    </a:lnTo>
                    <a:cubicBezTo>
                      <a:pt x="460" y="0"/>
                      <a:pt x="593" y="186"/>
                      <a:pt x="593" y="413"/>
                    </a:cubicBezTo>
                    <a:lnTo>
                      <a:pt x="593" y="413"/>
                    </a:lnTo>
                    <a:cubicBezTo>
                      <a:pt x="593" y="640"/>
                      <a:pt x="460" y="826"/>
                      <a:pt x="297" y="8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197">
                <a:extLst>
                  <a:ext uri="{FF2B5EF4-FFF2-40B4-BE49-F238E27FC236}">
                    <a16:creationId xmlns:a16="http://schemas.microsoft.com/office/drawing/2014/main" id="{EE77782C-BC46-452C-AD13-7ACD59525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54266" y="9248410"/>
                <a:ext cx="16487" cy="835269"/>
              </a:xfrm>
              <a:custGeom>
                <a:avLst/>
                <a:gdLst>
                  <a:gd name="T0" fmla="*/ 7 w 14"/>
                  <a:gd name="T1" fmla="*/ 670 h 671"/>
                  <a:gd name="T2" fmla="*/ 7 w 14"/>
                  <a:gd name="T3" fmla="*/ 670 h 671"/>
                  <a:gd name="T4" fmla="*/ 0 w 14"/>
                  <a:gd name="T5" fmla="*/ 663 h 671"/>
                  <a:gd name="T6" fmla="*/ 0 w 14"/>
                  <a:gd name="T7" fmla="*/ 7 h 671"/>
                  <a:gd name="T8" fmla="*/ 0 w 14"/>
                  <a:gd name="T9" fmla="*/ 7 h 671"/>
                  <a:gd name="T10" fmla="*/ 7 w 14"/>
                  <a:gd name="T11" fmla="*/ 0 h 671"/>
                  <a:gd name="T12" fmla="*/ 7 w 14"/>
                  <a:gd name="T13" fmla="*/ 0 h 671"/>
                  <a:gd name="T14" fmla="*/ 13 w 14"/>
                  <a:gd name="T15" fmla="*/ 7 h 671"/>
                  <a:gd name="T16" fmla="*/ 13 w 14"/>
                  <a:gd name="T17" fmla="*/ 663 h 671"/>
                  <a:gd name="T18" fmla="*/ 13 w 14"/>
                  <a:gd name="T19" fmla="*/ 663 h 671"/>
                  <a:gd name="T20" fmla="*/ 7 w 14"/>
                  <a:gd name="T21" fmla="*/ 670 h 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671">
                    <a:moveTo>
                      <a:pt x="7" y="670"/>
                    </a:moveTo>
                    <a:lnTo>
                      <a:pt x="7" y="670"/>
                    </a:lnTo>
                    <a:cubicBezTo>
                      <a:pt x="3" y="670"/>
                      <a:pt x="0" y="667"/>
                      <a:pt x="0" y="663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0" y="0"/>
                      <a:pt x="13" y="3"/>
                      <a:pt x="13" y="7"/>
                    </a:cubicBezTo>
                    <a:lnTo>
                      <a:pt x="13" y="663"/>
                    </a:lnTo>
                    <a:lnTo>
                      <a:pt x="13" y="663"/>
                    </a:lnTo>
                    <a:cubicBezTo>
                      <a:pt x="13" y="667"/>
                      <a:pt x="10" y="670"/>
                      <a:pt x="7" y="67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2" name="Grupo 391">
              <a:extLst>
                <a:ext uri="{FF2B5EF4-FFF2-40B4-BE49-F238E27FC236}">
                  <a16:creationId xmlns:a16="http://schemas.microsoft.com/office/drawing/2014/main" id="{389CEF2D-BD34-4A85-869D-30D4854C1D1B}"/>
                </a:ext>
              </a:extLst>
            </p:cNvPr>
            <p:cNvGrpSpPr/>
            <p:nvPr/>
          </p:nvGrpSpPr>
          <p:grpSpPr>
            <a:xfrm>
              <a:off x="8419122" y="9078058"/>
              <a:ext cx="544026" cy="1005622"/>
              <a:chOff x="8419122" y="9078058"/>
              <a:chExt cx="544026" cy="1005622"/>
            </a:xfrm>
          </p:grpSpPr>
          <p:sp>
            <p:nvSpPr>
              <p:cNvPr id="200" name="Freeform 198">
                <a:extLst>
                  <a:ext uri="{FF2B5EF4-FFF2-40B4-BE49-F238E27FC236}">
                    <a16:creationId xmlns:a16="http://schemas.microsoft.com/office/drawing/2014/main" id="{B30C8CCE-CE26-4ADF-847E-529AAC7179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30112" y="9089048"/>
                <a:ext cx="527539" cy="741853"/>
              </a:xfrm>
              <a:custGeom>
                <a:avLst/>
                <a:gdLst>
                  <a:gd name="T0" fmla="*/ 0 w 424"/>
                  <a:gd name="T1" fmla="*/ 296 h 594"/>
                  <a:gd name="T2" fmla="*/ 0 w 424"/>
                  <a:gd name="T3" fmla="*/ 296 h 594"/>
                  <a:gd name="T4" fmla="*/ 212 w 424"/>
                  <a:gd name="T5" fmla="*/ 593 h 594"/>
                  <a:gd name="T6" fmla="*/ 212 w 424"/>
                  <a:gd name="T7" fmla="*/ 593 h 594"/>
                  <a:gd name="T8" fmla="*/ 423 w 424"/>
                  <a:gd name="T9" fmla="*/ 296 h 594"/>
                  <a:gd name="T10" fmla="*/ 423 w 424"/>
                  <a:gd name="T11" fmla="*/ 296 h 594"/>
                  <a:gd name="T12" fmla="*/ 212 w 424"/>
                  <a:gd name="T13" fmla="*/ 0 h 594"/>
                  <a:gd name="T14" fmla="*/ 212 w 424"/>
                  <a:gd name="T15" fmla="*/ 0 h 594"/>
                  <a:gd name="T16" fmla="*/ 0 w 424"/>
                  <a:gd name="T17" fmla="*/ 296 h 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4" h="594">
                    <a:moveTo>
                      <a:pt x="0" y="296"/>
                    </a:moveTo>
                    <a:lnTo>
                      <a:pt x="0" y="296"/>
                    </a:lnTo>
                    <a:cubicBezTo>
                      <a:pt x="0" y="460"/>
                      <a:pt x="95" y="593"/>
                      <a:pt x="212" y="593"/>
                    </a:cubicBezTo>
                    <a:lnTo>
                      <a:pt x="212" y="593"/>
                    </a:lnTo>
                    <a:cubicBezTo>
                      <a:pt x="329" y="593"/>
                      <a:pt x="423" y="460"/>
                      <a:pt x="423" y="296"/>
                    </a:cubicBezTo>
                    <a:lnTo>
                      <a:pt x="423" y="296"/>
                    </a:lnTo>
                    <a:cubicBezTo>
                      <a:pt x="423" y="133"/>
                      <a:pt x="329" y="0"/>
                      <a:pt x="212" y="0"/>
                    </a:cubicBezTo>
                    <a:lnTo>
                      <a:pt x="212" y="0"/>
                    </a:lnTo>
                    <a:cubicBezTo>
                      <a:pt x="95" y="0"/>
                      <a:pt x="0" y="133"/>
                      <a:pt x="0" y="2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199">
                <a:extLst>
                  <a:ext uri="{FF2B5EF4-FFF2-40B4-BE49-F238E27FC236}">
                    <a16:creationId xmlns:a16="http://schemas.microsoft.com/office/drawing/2014/main" id="{B9011917-55C7-45D8-9B30-401979E6CD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19122" y="9078058"/>
                <a:ext cx="544026" cy="758337"/>
              </a:xfrm>
              <a:custGeom>
                <a:avLst/>
                <a:gdLst>
                  <a:gd name="T0" fmla="*/ 219 w 438"/>
                  <a:gd name="T1" fmla="*/ 14 h 608"/>
                  <a:gd name="T2" fmla="*/ 219 w 438"/>
                  <a:gd name="T3" fmla="*/ 14 h 608"/>
                  <a:gd name="T4" fmla="*/ 14 w 438"/>
                  <a:gd name="T5" fmla="*/ 303 h 608"/>
                  <a:gd name="T6" fmla="*/ 14 w 438"/>
                  <a:gd name="T7" fmla="*/ 303 h 608"/>
                  <a:gd name="T8" fmla="*/ 219 w 438"/>
                  <a:gd name="T9" fmla="*/ 593 h 608"/>
                  <a:gd name="T10" fmla="*/ 219 w 438"/>
                  <a:gd name="T11" fmla="*/ 593 h 608"/>
                  <a:gd name="T12" fmla="*/ 423 w 438"/>
                  <a:gd name="T13" fmla="*/ 303 h 608"/>
                  <a:gd name="T14" fmla="*/ 423 w 438"/>
                  <a:gd name="T15" fmla="*/ 303 h 608"/>
                  <a:gd name="T16" fmla="*/ 219 w 438"/>
                  <a:gd name="T17" fmla="*/ 14 h 608"/>
                  <a:gd name="T18" fmla="*/ 219 w 438"/>
                  <a:gd name="T19" fmla="*/ 607 h 608"/>
                  <a:gd name="T20" fmla="*/ 219 w 438"/>
                  <a:gd name="T21" fmla="*/ 607 h 608"/>
                  <a:gd name="T22" fmla="*/ 0 w 438"/>
                  <a:gd name="T23" fmla="*/ 303 h 608"/>
                  <a:gd name="T24" fmla="*/ 0 w 438"/>
                  <a:gd name="T25" fmla="*/ 303 h 608"/>
                  <a:gd name="T26" fmla="*/ 219 w 438"/>
                  <a:gd name="T27" fmla="*/ 0 h 608"/>
                  <a:gd name="T28" fmla="*/ 219 w 438"/>
                  <a:gd name="T29" fmla="*/ 0 h 608"/>
                  <a:gd name="T30" fmla="*/ 437 w 438"/>
                  <a:gd name="T31" fmla="*/ 303 h 608"/>
                  <a:gd name="T32" fmla="*/ 437 w 438"/>
                  <a:gd name="T33" fmla="*/ 303 h 608"/>
                  <a:gd name="T34" fmla="*/ 219 w 438"/>
                  <a:gd name="T35" fmla="*/ 607 h 6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38" h="608">
                    <a:moveTo>
                      <a:pt x="219" y="14"/>
                    </a:moveTo>
                    <a:lnTo>
                      <a:pt x="219" y="14"/>
                    </a:lnTo>
                    <a:cubicBezTo>
                      <a:pt x="106" y="14"/>
                      <a:pt x="14" y="144"/>
                      <a:pt x="14" y="303"/>
                    </a:cubicBezTo>
                    <a:lnTo>
                      <a:pt x="14" y="303"/>
                    </a:lnTo>
                    <a:cubicBezTo>
                      <a:pt x="14" y="463"/>
                      <a:pt x="106" y="593"/>
                      <a:pt x="219" y="593"/>
                    </a:cubicBezTo>
                    <a:lnTo>
                      <a:pt x="219" y="593"/>
                    </a:lnTo>
                    <a:cubicBezTo>
                      <a:pt x="331" y="593"/>
                      <a:pt x="423" y="463"/>
                      <a:pt x="423" y="303"/>
                    </a:cubicBezTo>
                    <a:lnTo>
                      <a:pt x="423" y="303"/>
                    </a:lnTo>
                    <a:cubicBezTo>
                      <a:pt x="423" y="144"/>
                      <a:pt x="331" y="14"/>
                      <a:pt x="219" y="14"/>
                    </a:cubicBezTo>
                    <a:close/>
                    <a:moveTo>
                      <a:pt x="219" y="607"/>
                    </a:moveTo>
                    <a:lnTo>
                      <a:pt x="219" y="607"/>
                    </a:lnTo>
                    <a:cubicBezTo>
                      <a:pt x="98" y="607"/>
                      <a:pt x="0" y="471"/>
                      <a:pt x="0" y="303"/>
                    </a:cubicBezTo>
                    <a:lnTo>
                      <a:pt x="0" y="303"/>
                    </a:lnTo>
                    <a:cubicBezTo>
                      <a:pt x="0" y="136"/>
                      <a:pt x="98" y="0"/>
                      <a:pt x="219" y="0"/>
                    </a:cubicBezTo>
                    <a:lnTo>
                      <a:pt x="219" y="0"/>
                    </a:lnTo>
                    <a:cubicBezTo>
                      <a:pt x="339" y="0"/>
                      <a:pt x="437" y="136"/>
                      <a:pt x="437" y="303"/>
                    </a:cubicBezTo>
                    <a:lnTo>
                      <a:pt x="437" y="303"/>
                    </a:lnTo>
                    <a:cubicBezTo>
                      <a:pt x="437" y="471"/>
                      <a:pt x="339" y="607"/>
                      <a:pt x="219" y="6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200">
                <a:extLst>
                  <a:ext uri="{FF2B5EF4-FFF2-40B4-BE49-F238E27FC236}">
                    <a16:creationId xmlns:a16="http://schemas.microsoft.com/office/drawing/2014/main" id="{C58896DB-6ED2-45A2-9F51-ED59D5B18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2891" y="9468218"/>
                <a:ext cx="21981" cy="615462"/>
              </a:xfrm>
              <a:custGeom>
                <a:avLst/>
                <a:gdLst>
                  <a:gd name="T0" fmla="*/ 8 w 16"/>
                  <a:gd name="T1" fmla="*/ 493 h 494"/>
                  <a:gd name="T2" fmla="*/ 8 w 16"/>
                  <a:gd name="T3" fmla="*/ 493 h 494"/>
                  <a:gd name="T4" fmla="*/ 0 w 16"/>
                  <a:gd name="T5" fmla="*/ 486 h 494"/>
                  <a:gd name="T6" fmla="*/ 0 w 16"/>
                  <a:gd name="T7" fmla="*/ 7 h 494"/>
                  <a:gd name="T8" fmla="*/ 0 w 16"/>
                  <a:gd name="T9" fmla="*/ 7 h 494"/>
                  <a:gd name="T10" fmla="*/ 8 w 16"/>
                  <a:gd name="T11" fmla="*/ 0 h 494"/>
                  <a:gd name="T12" fmla="*/ 8 w 16"/>
                  <a:gd name="T13" fmla="*/ 0 h 494"/>
                  <a:gd name="T14" fmla="*/ 15 w 16"/>
                  <a:gd name="T15" fmla="*/ 7 h 494"/>
                  <a:gd name="T16" fmla="*/ 15 w 16"/>
                  <a:gd name="T17" fmla="*/ 486 h 494"/>
                  <a:gd name="T18" fmla="*/ 15 w 16"/>
                  <a:gd name="T19" fmla="*/ 486 h 494"/>
                  <a:gd name="T20" fmla="*/ 8 w 16"/>
                  <a:gd name="T21" fmla="*/ 493 h 4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" h="494">
                    <a:moveTo>
                      <a:pt x="8" y="493"/>
                    </a:moveTo>
                    <a:lnTo>
                      <a:pt x="8" y="493"/>
                    </a:lnTo>
                    <a:cubicBezTo>
                      <a:pt x="4" y="493"/>
                      <a:pt x="0" y="490"/>
                      <a:pt x="0" y="48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2" y="0"/>
                      <a:pt x="15" y="3"/>
                      <a:pt x="15" y="7"/>
                    </a:cubicBezTo>
                    <a:lnTo>
                      <a:pt x="15" y="486"/>
                    </a:lnTo>
                    <a:lnTo>
                      <a:pt x="15" y="486"/>
                    </a:lnTo>
                    <a:cubicBezTo>
                      <a:pt x="15" y="490"/>
                      <a:pt x="12" y="493"/>
                      <a:pt x="8" y="4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1" name="Grupo 390">
              <a:extLst>
                <a:ext uri="{FF2B5EF4-FFF2-40B4-BE49-F238E27FC236}">
                  <a16:creationId xmlns:a16="http://schemas.microsoft.com/office/drawing/2014/main" id="{F4F8C026-BB82-4970-BD7B-39BD13C7D471}"/>
                </a:ext>
              </a:extLst>
            </p:cNvPr>
            <p:cNvGrpSpPr/>
            <p:nvPr/>
          </p:nvGrpSpPr>
          <p:grpSpPr>
            <a:xfrm>
              <a:off x="8792795" y="8973651"/>
              <a:ext cx="604471" cy="1110029"/>
              <a:chOff x="8792795" y="8973651"/>
              <a:chExt cx="604471" cy="1110029"/>
            </a:xfrm>
          </p:grpSpPr>
          <p:sp>
            <p:nvSpPr>
              <p:cNvPr id="203" name="Freeform 201">
                <a:extLst>
                  <a:ext uri="{FF2B5EF4-FFF2-40B4-BE49-F238E27FC236}">
                    <a16:creationId xmlns:a16="http://schemas.microsoft.com/office/drawing/2014/main" id="{FB6317B1-E19F-4AD3-A6EC-33D2C3805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8292" y="8979144"/>
                <a:ext cx="587984" cy="818785"/>
              </a:xfrm>
              <a:custGeom>
                <a:avLst/>
                <a:gdLst>
                  <a:gd name="T0" fmla="*/ 0 w 470"/>
                  <a:gd name="T1" fmla="*/ 328 h 657"/>
                  <a:gd name="T2" fmla="*/ 0 w 470"/>
                  <a:gd name="T3" fmla="*/ 328 h 657"/>
                  <a:gd name="T4" fmla="*/ 235 w 470"/>
                  <a:gd name="T5" fmla="*/ 656 h 657"/>
                  <a:gd name="T6" fmla="*/ 235 w 470"/>
                  <a:gd name="T7" fmla="*/ 656 h 657"/>
                  <a:gd name="T8" fmla="*/ 469 w 470"/>
                  <a:gd name="T9" fmla="*/ 328 h 657"/>
                  <a:gd name="T10" fmla="*/ 469 w 470"/>
                  <a:gd name="T11" fmla="*/ 328 h 657"/>
                  <a:gd name="T12" fmla="*/ 235 w 470"/>
                  <a:gd name="T13" fmla="*/ 0 h 657"/>
                  <a:gd name="T14" fmla="*/ 235 w 470"/>
                  <a:gd name="T15" fmla="*/ 0 h 657"/>
                  <a:gd name="T16" fmla="*/ 0 w 470"/>
                  <a:gd name="T17" fmla="*/ 328 h 6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70" h="657">
                    <a:moveTo>
                      <a:pt x="0" y="328"/>
                    </a:moveTo>
                    <a:lnTo>
                      <a:pt x="0" y="328"/>
                    </a:lnTo>
                    <a:cubicBezTo>
                      <a:pt x="0" y="510"/>
                      <a:pt x="106" y="656"/>
                      <a:pt x="235" y="656"/>
                    </a:cubicBezTo>
                    <a:lnTo>
                      <a:pt x="235" y="656"/>
                    </a:lnTo>
                    <a:cubicBezTo>
                      <a:pt x="364" y="656"/>
                      <a:pt x="469" y="510"/>
                      <a:pt x="469" y="328"/>
                    </a:cubicBezTo>
                    <a:lnTo>
                      <a:pt x="469" y="328"/>
                    </a:lnTo>
                    <a:cubicBezTo>
                      <a:pt x="469" y="146"/>
                      <a:pt x="364" y="0"/>
                      <a:pt x="235" y="0"/>
                    </a:cubicBezTo>
                    <a:lnTo>
                      <a:pt x="235" y="0"/>
                    </a:lnTo>
                    <a:cubicBezTo>
                      <a:pt x="106" y="0"/>
                      <a:pt x="0" y="146"/>
                      <a:pt x="0" y="32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202">
                <a:extLst>
                  <a:ext uri="{FF2B5EF4-FFF2-40B4-BE49-F238E27FC236}">
                    <a16:creationId xmlns:a16="http://schemas.microsoft.com/office/drawing/2014/main" id="{3F1C877D-D6A0-42B7-8642-E7F2940DB5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2795" y="8973651"/>
                <a:ext cx="604471" cy="840763"/>
              </a:xfrm>
              <a:custGeom>
                <a:avLst/>
                <a:gdLst>
                  <a:gd name="T0" fmla="*/ 242 w 484"/>
                  <a:gd name="T1" fmla="*/ 14 h 673"/>
                  <a:gd name="T2" fmla="*/ 242 w 484"/>
                  <a:gd name="T3" fmla="*/ 14 h 673"/>
                  <a:gd name="T4" fmla="*/ 15 w 484"/>
                  <a:gd name="T5" fmla="*/ 336 h 673"/>
                  <a:gd name="T6" fmla="*/ 15 w 484"/>
                  <a:gd name="T7" fmla="*/ 336 h 673"/>
                  <a:gd name="T8" fmla="*/ 242 w 484"/>
                  <a:gd name="T9" fmla="*/ 658 h 673"/>
                  <a:gd name="T10" fmla="*/ 242 w 484"/>
                  <a:gd name="T11" fmla="*/ 658 h 673"/>
                  <a:gd name="T12" fmla="*/ 469 w 484"/>
                  <a:gd name="T13" fmla="*/ 336 h 673"/>
                  <a:gd name="T14" fmla="*/ 469 w 484"/>
                  <a:gd name="T15" fmla="*/ 336 h 673"/>
                  <a:gd name="T16" fmla="*/ 242 w 484"/>
                  <a:gd name="T17" fmla="*/ 14 h 673"/>
                  <a:gd name="T18" fmla="*/ 242 w 484"/>
                  <a:gd name="T19" fmla="*/ 672 h 673"/>
                  <a:gd name="T20" fmla="*/ 242 w 484"/>
                  <a:gd name="T21" fmla="*/ 672 h 673"/>
                  <a:gd name="T22" fmla="*/ 0 w 484"/>
                  <a:gd name="T23" fmla="*/ 336 h 673"/>
                  <a:gd name="T24" fmla="*/ 0 w 484"/>
                  <a:gd name="T25" fmla="*/ 336 h 673"/>
                  <a:gd name="T26" fmla="*/ 242 w 484"/>
                  <a:gd name="T27" fmla="*/ 0 h 673"/>
                  <a:gd name="T28" fmla="*/ 242 w 484"/>
                  <a:gd name="T29" fmla="*/ 0 h 673"/>
                  <a:gd name="T30" fmla="*/ 483 w 484"/>
                  <a:gd name="T31" fmla="*/ 336 h 673"/>
                  <a:gd name="T32" fmla="*/ 483 w 484"/>
                  <a:gd name="T33" fmla="*/ 336 h 673"/>
                  <a:gd name="T34" fmla="*/ 242 w 484"/>
                  <a:gd name="T35" fmla="*/ 672 h 6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84" h="673">
                    <a:moveTo>
                      <a:pt x="242" y="14"/>
                    </a:moveTo>
                    <a:lnTo>
                      <a:pt x="242" y="14"/>
                    </a:lnTo>
                    <a:cubicBezTo>
                      <a:pt x="117" y="14"/>
                      <a:pt x="15" y="159"/>
                      <a:pt x="15" y="336"/>
                    </a:cubicBezTo>
                    <a:lnTo>
                      <a:pt x="15" y="336"/>
                    </a:lnTo>
                    <a:cubicBezTo>
                      <a:pt x="15" y="513"/>
                      <a:pt x="117" y="658"/>
                      <a:pt x="242" y="658"/>
                    </a:cubicBezTo>
                    <a:lnTo>
                      <a:pt x="242" y="658"/>
                    </a:lnTo>
                    <a:cubicBezTo>
                      <a:pt x="367" y="658"/>
                      <a:pt x="469" y="513"/>
                      <a:pt x="469" y="336"/>
                    </a:cubicBezTo>
                    <a:lnTo>
                      <a:pt x="469" y="336"/>
                    </a:lnTo>
                    <a:cubicBezTo>
                      <a:pt x="469" y="159"/>
                      <a:pt x="367" y="14"/>
                      <a:pt x="242" y="14"/>
                    </a:cubicBezTo>
                    <a:close/>
                    <a:moveTo>
                      <a:pt x="242" y="672"/>
                    </a:moveTo>
                    <a:lnTo>
                      <a:pt x="242" y="672"/>
                    </a:lnTo>
                    <a:cubicBezTo>
                      <a:pt x="109" y="672"/>
                      <a:pt x="0" y="521"/>
                      <a:pt x="0" y="336"/>
                    </a:cubicBezTo>
                    <a:lnTo>
                      <a:pt x="0" y="336"/>
                    </a:lnTo>
                    <a:cubicBezTo>
                      <a:pt x="0" y="151"/>
                      <a:pt x="109" y="0"/>
                      <a:pt x="242" y="0"/>
                    </a:cubicBezTo>
                    <a:lnTo>
                      <a:pt x="242" y="0"/>
                    </a:lnTo>
                    <a:cubicBezTo>
                      <a:pt x="375" y="0"/>
                      <a:pt x="483" y="151"/>
                      <a:pt x="483" y="336"/>
                    </a:cubicBezTo>
                    <a:lnTo>
                      <a:pt x="483" y="336"/>
                    </a:lnTo>
                    <a:cubicBezTo>
                      <a:pt x="483" y="521"/>
                      <a:pt x="375" y="672"/>
                      <a:pt x="242" y="6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203">
                <a:extLst>
                  <a:ext uri="{FF2B5EF4-FFF2-40B4-BE49-F238E27FC236}">
                    <a16:creationId xmlns:a16="http://schemas.microsoft.com/office/drawing/2014/main" id="{55CC55FC-647B-404A-9EB4-0B089D081A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84042" y="9402276"/>
                <a:ext cx="16484" cy="681404"/>
              </a:xfrm>
              <a:custGeom>
                <a:avLst/>
                <a:gdLst>
                  <a:gd name="T0" fmla="*/ 7 w 15"/>
                  <a:gd name="T1" fmla="*/ 545 h 546"/>
                  <a:gd name="T2" fmla="*/ 7 w 15"/>
                  <a:gd name="T3" fmla="*/ 545 h 546"/>
                  <a:gd name="T4" fmla="*/ 0 w 15"/>
                  <a:gd name="T5" fmla="*/ 538 h 546"/>
                  <a:gd name="T6" fmla="*/ 0 w 15"/>
                  <a:gd name="T7" fmla="*/ 7 h 546"/>
                  <a:gd name="T8" fmla="*/ 0 w 15"/>
                  <a:gd name="T9" fmla="*/ 7 h 546"/>
                  <a:gd name="T10" fmla="*/ 7 w 15"/>
                  <a:gd name="T11" fmla="*/ 0 h 546"/>
                  <a:gd name="T12" fmla="*/ 7 w 15"/>
                  <a:gd name="T13" fmla="*/ 0 h 546"/>
                  <a:gd name="T14" fmla="*/ 14 w 15"/>
                  <a:gd name="T15" fmla="*/ 7 h 546"/>
                  <a:gd name="T16" fmla="*/ 14 w 15"/>
                  <a:gd name="T17" fmla="*/ 538 h 546"/>
                  <a:gd name="T18" fmla="*/ 14 w 15"/>
                  <a:gd name="T19" fmla="*/ 538 h 546"/>
                  <a:gd name="T20" fmla="*/ 7 w 15"/>
                  <a:gd name="T21" fmla="*/ 545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546">
                    <a:moveTo>
                      <a:pt x="7" y="545"/>
                    </a:moveTo>
                    <a:lnTo>
                      <a:pt x="7" y="545"/>
                    </a:lnTo>
                    <a:cubicBezTo>
                      <a:pt x="3" y="545"/>
                      <a:pt x="0" y="542"/>
                      <a:pt x="0" y="538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1" y="0"/>
                      <a:pt x="14" y="3"/>
                      <a:pt x="14" y="7"/>
                    </a:cubicBezTo>
                    <a:lnTo>
                      <a:pt x="14" y="538"/>
                    </a:lnTo>
                    <a:lnTo>
                      <a:pt x="14" y="538"/>
                    </a:lnTo>
                    <a:cubicBezTo>
                      <a:pt x="14" y="542"/>
                      <a:pt x="11" y="545"/>
                      <a:pt x="7" y="5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0" name="Grupo 389">
              <a:extLst>
                <a:ext uri="{FF2B5EF4-FFF2-40B4-BE49-F238E27FC236}">
                  <a16:creationId xmlns:a16="http://schemas.microsoft.com/office/drawing/2014/main" id="{9DF7AC0A-2D8D-4574-B287-0F50F5A30D9A}"/>
                </a:ext>
              </a:extLst>
            </p:cNvPr>
            <p:cNvGrpSpPr/>
            <p:nvPr/>
          </p:nvGrpSpPr>
          <p:grpSpPr>
            <a:xfrm>
              <a:off x="9375286" y="9270391"/>
              <a:ext cx="439615" cy="813288"/>
              <a:chOff x="9375286" y="9270391"/>
              <a:chExt cx="439615" cy="813288"/>
            </a:xfrm>
          </p:grpSpPr>
          <p:sp>
            <p:nvSpPr>
              <p:cNvPr id="206" name="Freeform 204">
                <a:extLst>
                  <a:ext uri="{FF2B5EF4-FFF2-40B4-BE49-F238E27FC236}">
                    <a16:creationId xmlns:a16="http://schemas.microsoft.com/office/drawing/2014/main" id="{4F0FE774-887C-4C80-BF0B-EABBA034D8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6276" y="9281382"/>
                <a:ext cx="423132" cy="593481"/>
              </a:xfrm>
              <a:custGeom>
                <a:avLst/>
                <a:gdLst>
                  <a:gd name="T0" fmla="*/ 0 w 340"/>
                  <a:gd name="T1" fmla="*/ 238 h 477"/>
                  <a:gd name="T2" fmla="*/ 0 w 340"/>
                  <a:gd name="T3" fmla="*/ 238 h 477"/>
                  <a:gd name="T4" fmla="*/ 169 w 340"/>
                  <a:gd name="T5" fmla="*/ 476 h 477"/>
                  <a:gd name="T6" fmla="*/ 169 w 340"/>
                  <a:gd name="T7" fmla="*/ 476 h 477"/>
                  <a:gd name="T8" fmla="*/ 339 w 340"/>
                  <a:gd name="T9" fmla="*/ 238 h 477"/>
                  <a:gd name="T10" fmla="*/ 339 w 340"/>
                  <a:gd name="T11" fmla="*/ 238 h 477"/>
                  <a:gd name="T12" fmla="*/ 169 w 340"/>
                  <a:gd name="T13" fmla="*/ 0 h 477"/>
                  <a:gd name="T14" fmla="*/ 169 w 340"/>
                  <a:gd name="T15" fmla="*/ 0 h 477"/>
                  <a:gd name="T16" fmla="*/ 0 w 340"/>
                  <a:gd name="T17" fmla="*/ 238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477">
                    <a:moveTo>
                      <a:pt x="0" y="238"/>
                    </a:moveTo>
                    <a:lnTo>
                      <a:pt x="0" y="238"/>
                    </a:lnTo>
                    <a:cubicBezTo>
                      <a:pt x="0" y="369"/>
                      <a:pt x="76" y="476"/>
                      <a:pt x="169" y="476"/>
                    </a:cubicBezTo>
                    <a:lnTo>
                      <a:pt x="169" y="476"/>
                    </a:lnTo>
                    <a:cubicBezTo>
                      <a:pt x="263" y="476"/>
                      <a:pt x="339" y="369"/>
                      <a:pt x="339" y="238"/>
                    </a:cubicBezTo>
                    <a:lnTo>
                      <a:pt x="339" y="238"/>
                    </a:lnTo>
                    <a:cubicBezTo>
                      <a:pt x="339" y="106"/>
                      <a:pt x="263" y="0"/>
                      <a:pt x="169" y="0"/>
                    </a:cubicBezTo>
                    <a:lnTo>
                      <a:pt x="169" y="0"/>
                    </a:lnTo>
                    <a:cubicBezTo>
                      <a:pt x="76" y="0"/>
                      <a:pt x="0" y="106"/>
                      <a:pt x="0" y="2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 205">
                <a:extLst>
                  <a:ext uri="{FF2B5EF4-FFF2-40B4-BE49-F238E27FC236}">
                    <a16:creationId xmlns:a16="http://schemas.microsoft.com/office/drawing/2014/main" id="{EA03B732-E285-47C2-9B27-8BB65480A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5286" y="9270391"/>
                <a:ext cx="439615" cy="609965"/>
              </a:xfrm>
              <a:custGeom>
                <a:avLst/>
                <a:gdLst>
                  <a:gd name="T0" fmla="*/ 176 w 354"/>
                  <a:gd name="T1" fmla="*/ 14 h 491"/>
                  <a:gd name="T2" fmla="*/ 176 w 354"/>
                  <a:gd name="T3" fmla="*/ 14 h 491"/>
                  <a:gd name="T4" fmla="*/ 14 w 354"/>
                  <a:gd name="T5" fmla="*/ 245 h 491"/>
                  <a:gd name="T6" fmla="*/ 14 w 354"/>
                  <a:gd name="T7" fmla="*/ 245 h 491"/>
                  <a:gd name="T8" fmla="*/ 176 w 354"/>
                  <a:gd name="T9" fmla="*/ 476 h 491"/>
                  <a:gd name="T10" fmla="*/ 176 w 354"/>
                  <a:gd name="T11" fmla="*/ 476 h 491"/>
                  <a:gd name="T12" fmla="*/ 339 w 354"/>
                  <a:gd name="T13" fmla="*/ 245 h 491"/>
                  <a:gd name="T14" fmla="*/ 339 w 354"/>
                  <a:gd name="T15" fmla="*/ 245 h 491"/>
                  <a:gd name="T16" fmla="*/ 176 w 354"/>
                  <a:gd name="T17" fmla="*/ 14 h 491"/>
                  <a:gd name="T18" fmla="*/ 176 w 354"/>
                  <a:gd name="T19" fmla="*/ 490 h 491"/>
                  <a:gd name="T20" fmla="*/ 176 w 354"/>
                  <a:gd name="T21" fmla="*/ 490 h 491"/>
                  <a:gd name="T22" fmla="*/ 0 w 354"/>
                  <a:gd name="T23" fmla="*/ 245 h 491"/>
                  <a:gd name="T24" fmla="*/ 0 w 354"/>
                  <a:gd name="T25" fmla="*/ 245 h 491"/>
                  <a:gd name="T26" fmla="*/ 176 w 354"/>
                  <a:gd name="T27" fmla="*/ 0 h 491"/>
                  <a:gd name="T28" fmla="*/ 176 w 354"/>
                  <a:gd name="T29" fmla="*/ 0 h 491"/>
                  <a:gd name="T30" fmla="*/ 353 w 354"/>
                  <a:gd name="T31" fmla="*/ 245 h 491"/>
                  <a:gd name="T32" fmla="*/ 353 w 354"/>
                  <a:gd name="T33" fmla="*/ 245 h 491"/>
                  <a:gd name="T34" fmla="*/ 176 w 354"/>
                  <a:gd name="T35" fmla="*/ 490 h 4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4" h="491">
                    <a:moveTo>
                      <a:pt x="176" y="14"/>
                    </a:moveTo>
                    <a:lnTo>
                      <a:pt x="176" y="14"/>
                    </a:lnTo>
                    <a:cubicBezTo>
                      <a:pt x="86" y="14"/>
                      <a:pt x="14" y="117"/>
                      <a:pt x="14" y="245"/>
                    </a:cubicBezTo>
                    <a:lnTo>
                      <a:pt x="14" y="245"/>
                    </a:lnTo>
                    <a:cubicBezTo>
                      <a:pt x="14" y="372"/>
                      <a:pt x="86" y="476"/>
                      <a:pt x="176" y="476"/>
                    </a:cubicBezTo>
                    <a:lnTo>
                      <a:pt x="176" y="476"/>
                    </a:lnTo>
                    <a:cubicBezTo>
                      <a:pt x="266" y="476"/>
                      <a:pt x="339" y="372"/>
                      <a:pt x="339" y="245"/>
                    </a:cubicBezTo>
                    <a:lnTo>
                      <a:pt x="339" y="245"/>
                    </a:lnTo>
                    <a:cubicBezTo>
                      <a:pt x="339" y="117"/>
                      <a:pt x="266" y="14"/>
                      <a:pt x="176" y="14"/>
                    </a:cubicBezTo>
                    <a:close/>
                    <a:moveTo>
                      <a:pt x="176" y="490"/>
                    </a:moveTo>
                    <a:lnTo>
                      <a:pt x="176" y="490"/>
                    </a:lnTo>
                    <a:cubicBezTo>
                      <a:pt x="79" y="490"/>
                      <a:pt x="0" y="380"/>
                      <a:pt x="0" y="245"/>
                    </a:cubicBezTo>
                    <a:lnTo>
                      <a:pt x="0" y="245"/>
                    </a:lnTo>
                    <a:cubicBezTo>
                      <a:pt x="0" y="110"/>
                      <a:pt x="79" y="0"/>
                      <a:pt x="176" y="0"/>
                    </a:cubicBezTo>
                    <a:lnTo>
                      <a:pt x="176" y="0"/>
                    </a:lnTo>
                    <a:cubicBezTo>
                      <a:pt x="274" y="0"/>
                      <a:pt x="353" y="110"/>
                      <a:pt x="353" y="245"/>
                    </a:cubicBezTo>
                    <a:lnTo>
                      <a:pt x="353" y="245"/>
                    </a:lnTo>
                    <a:cubicBezTo>
                      <a:pt x="353" y="380"/>
                      <a:pt x="274" y="490"/>
                      <a:pt x="176" y="4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 206">
                <a:extLst>
                  <a:ext uri="{FF2B5EF4-FFF2-40B4-BE49-F238E27FC236}">
                    <a16:creationId xmlns:a16="http://schemas.microsoft.com/office/drawing/2014/main" id="{04C4B87A-513C-478F-8050-47716D337B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9600" y="9583615"/>
                <a:ext cx="16484" cy="500064"/>
              </a:xfrm>
              <a:custGeom>
                <a:avLst/>
                <a:gdLst>
                  <a:gd name="T0" fmla="*/ 6 w 15"/>
                  <a:gd name="T1" fmla="*/ 399 h 400"/>
                  <a:gd name="T2" fmla="*/ 6 w 15"/>
                  <a:gd name="T3" fmla="*/ 399 h 400"/>
                  <a:gd name="T4" fmla="*/ 0 w 15"/>
                  <a:gd name="T5" fmla="*/ 392 h 400"/>
                  <a:gd name="T6" fmla="*/ 0 w 15"/>
                  <a:gd name="T7" fmla="*/ 8 h 400"/>
                  <a:gd name="T8" fmla="*/ 0 w 15"/>
                  <a:gd name="T9" fmla="*/ 8 h 400"/>
                  <a:gd name="T10" fmla="*/ 6 w 15"/>
                  <a:gd name="T11" fmla="*/ 0 h 400"/>
                  <a:gd name="T12" fmla="*/ 6 w 15"/>
                  <a:gd name="T13" fmla="*/ 0 h 400"/>
                  <a:gd name="T14" fmla="*/ 14 w 15"/>
                  <a:gd name="T15" fmla="*/ 8 h 400"/>
                  <a:gd name="T16" fmla="*/ 14 w 15"/>
                  <a:gd name="T17" fmla="*/ 392 h 400"/>
                  <a:gd name="T18" fmla="*/ 14 w 15"/>
                  <a:gd name="T19" fmla="*/ 392 h 400"/>
                  <a:gd name="T20" fmla="*/ 6 w 15"/>
                  <a:gd name="T21" fmla="*/ 39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400">
                    <a:moveTo>
                      <a:pt x="6" y="399"/>
                    </a:moveTo>
                    <a:lnTo>
                      <a:pt x="6" y="399"/>
                    </a:lnTo>
                    <a:cubicBezTo>
                      <a:pt x="3" y="399"/>
                      <a:pt x="0" y="396"/>
                      <a:pt x="0" y="392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1" y="0"/>
                      <a:pt x="14" y="3"/>
                      <a:pt x="14" y="8"/>
                    </a:cubicBezTo>
                    <a:lnTo>
                      <a:pt x="14" y="392"/>
                    </a:lnTo>
                    <a:lnTo>
                      <a:pt x="14" y="392"/>
                    </a:lnTo>
                    <a:cubicBezTo>
                      <a:pt x="14" y="396"/>
                      <a:pt x="11" y="399"/>
                      <a:pt x="6" y="3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9" name="Grupo 388">
              <a:extLst>
                <a:ext uri="{FF2B5EF4-FFF2-40B4-BE49-F238E27FC236}">
                  <a16:creationId xmlns:a16="http://schemas.microsoft.com/office/drawing/2014/main" id="{82E66164-0528-4136-9EA2-11AF334DB684}"/>
                </a:ext>
              </a:extLst>
            </p:cNvPr>
            <p:cNvGrpSpPr/>
            <p:nvPr/>
          </p:nvGrpSpPr>
          <p:grpSpPr>
            <a:xfrm>
              <a:off x="9688513" y="8852757"/>
              <a:ext cx="664917" cy="1230923"/>
              <a:chOff x="9688513" y="8852757"/>
              <a:chExt cx="664917" cy="1230923"/>
            </a:xfrm>
          </p:grpSpPr>
          <p:sp>
            <p:nvSpPr>
              <p:cNvPr id="209" name="Freeform 207">
                <a:extLst>
                  <a:ext uri="{FF2B5EF4-FFF2-40B4-BE49-F238E27FC236}">
                    <a16:creationId xmlns:a16="http://schemas.microsoft.com/office/drawing/2014/main" id="{A3E2BFC8-741F-4165-B455-5438C85FA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9504" y="8863747"/>
                <a:ext cx="648433" cy="906705"/>
              </a:xfrm>
              <a:custGeom>
                <a:avLst/>
                <a:gdLst>
                  <a:gd name="T0" fmla="*/ 0 w 520"/>
                  <a:gd name="T1" fmla="*/ 364 h 729"/>
                  <a:gd name="T2" fmla="*/ 0 w 520"/>
                  <a:gd name="T3" fmla="*/ 364 h 729"/>
                  <a:gd name="T4" fmla="*/ 259 w 520"/>
                  <a:gd name="T5" fmla="*/ 728 h 729"/>
                  <a:gd name="T6" fmla="*/ 259 w 520"/>
                  <a:gd name="T7" fmla="*/ 728 h 729"/>
                  <a:gd name="T8" fmla="*/ 519 w 520"/>
                  <a:gd name="T9" fmla="*/ 364 h 729"/>
                  <a:gd name="T10" fmla="*/ 519 w 520"/>
                  <a:gd name="T11" fmla="*/ 364 h 729"/>
                  <a:gd name="T12" fmla="*/ 259 w 520"/>
                  <a:gd name="T13" fmla="*/ 0 h 729"/>
                  <a:gd name="T14" fmla="*/ 259 w 520"/>
                  <a:gd name="T15" fmla="*/ 0 h 729"/>
                  <a:gd name="T16" fmla="*/ 0 w 520"/>
                  <a:gd name="T17" fmla="*/ 364 h 7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20" h="729">
                    <a:moveTo>
                      <a:pt x="0" y="364"/>
                    </a:moveTo>
                    <a:lnTo>
                      <a:pt x="0" y="364"/>
                    </a:lnTo>
                    <a:cubicBezTo>
                      <a:pt x="0" y="565"/>
                      <a:pt x="116" y="728"/>
                      <a:pt x="259" y="728"/>
                    </a:cubicBezTo>
                    <a:lnTo>
                      <a:pt x="259" y="728"/>
                    </a:lnTo>
                    <a:cubicBezTo>
                      <a:pt x="403" y="728"/>
                      <a:pt x="519" y="565"/>
                      <a:pt x="519" y="364"/>
                    </a:cubicBezTo>
                    <a:lnTo>
                      <a:pt x="519" y="364"/>
                    </a:lnTo>
                    <a:cubicBezTo>
                      <a:pt x="519" y="163"/>
                      <a:pt x="403" y="0"/>
                      <a:pt x="259" y="0"/>
                    </a:cubicBezTo>
                    <a:lnTo>
                      <a:pt x="259" y="0"/>
                    </a:lnTo>
                    <a:cubicBezTo>
                      <a:pt x="116" y="0"/>
                      <a:pt x="0" y="163"/>
                      <a:pt x="0" y="36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208">
                <a:extLst>
                  <a:ext uri="{FF2B5EF4-FFF2-40B4-BE49-F238E27FC236}">
                    <a16:creationId xmlns:a16="http://schemas.microsoft.com/office/drawing/2014/main" id="{652D67DA-5ACA-4A1C-9CC0-7A5FEC96AE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8513" y="8852757"/>
                <a:ext cx="664917" cy="923192"/>
              </a:xfrm>
              <a:custGeom>
                <a:avLst/>
                <a:gdLst>
                  <a:gd name="T0" fmla="*/ 266 w 533"/>
                  <a:gd name="T1" fmla="*/ 14 h 743"/>
                  <a:gd name="T2" fmla="*/ 266 w 533"/>
                  <a:gd name="T3" fmla="*/ 14 h 743"/>
                  <a:gd name="T4" fmla="*/ 14 w 533"/>
                  <a:gd name="T5" fmla="*/ 371 h 743"/>
                  <a:gd name="T6" fmla="*/ 14 w 533"/>
                  <a:gd name="T7" fmla="*/ 371 h 743"/>
                  <a:gd name="T8" fmla="*/ 266 w 533"/>
                  <a:gd name="T9" fmla="*/ 728 h 743"/>
                  <a:gd name="T10" fmla="*/ 266 w 533"/>
                  <a:gd name="T11" fmla="*/ 728 h 743"/>
                  <a:gd name="T12" fmla="*/ 519 w 533"/>
                  <a:gd name="T13" fmla="*/ 371 h 743"/>
                  <a:gd name="T14" fmla="*/ 519 w 533"/>
                  <a:gd name="T15" fmla="*/ 371 h 743"/>
                  <a:gd name="T16" fmla="*/ 266 w 533"/>
                  <a:gd name="T17" fmla="*/ 14 h 743"/>
                  <a:gd name="T18" fmla="*/ 266 w 533"/>
                  <a:gd name="T19" fmla="*/ 742 h 743"/>
                  <a:gd name="T20" fmla="*/ 266 w 533"/>
                  <a:gd name="T21" fmla="*/ 742 h 743"/>
                  <a:gd name="T22" fmla="*/ 0 w 533"/>
                  <a:gd name="T23" fmla="*/ 371 h 743"/>
                  <a:gd name="T24" fmla="*/ 0 w 533"/>
                  <a:gd name="T25" fmla="*/ 371 h 743"/>
                  <a:gd name="T26" fmla="*/ 266 w 533"/>
                  <a:gd name="T27" fmla="*/ 0 h 743"/>
                  <a:gd name="T28" fmla="*/ 266 w 533"/>
                  <a:gd name="T29" fmla="*/ 0 h 743"/>
                  <a:gd name="T30" fmla="*/ 532 w 533"/>
                  <a:gd name="T31" fmla="*/ 371 h 743"/>
                  <a:gd name="T32" fmla="*/ 532 w 533"/>
                  <a:gd name="T33" fmla="*/ 371 h 743"/>
                  <a:gd name="T34" fmla="*/ 266 w 533"/>
                  <a:gd name="T35" fmla="*/ 742 h 7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33" h="743">
                    <a:moveTo>
                      <a:pt x="266" y="14"/>
                    </a:moveTo>
                    <a:lnTo>
                      <a:pt x="266" y="14"/>
                    </a:lnTo>
                    <a:cubicBezTo>
                      <a:pt x="127" y="14"/>
                      <a:pt x="14" y="174"/>
                      <a:pt x="14" y="371"/>
                    </a:cubicBezTo>
                    <a:lnTo>
                      <a:pt x="14" y="371"/>
                    </a:lnTo>
                    <a:cubicBezTo>
                      <a:pt x="14" y="568"/>
                      <a:pt x="127" y="728"/>
                      <a:pt x="266" y="728"/>
                    </a:cubicBezTo>
                    <a:lnTo>
                      <a:pt x="266" y="728"/>
                    </a:lnTo>
                    <a:cubicBezTo>
                      <a:pt x="405" y="728"/>
                      <a:pt x="519" y="568"/>
                      <a:pt x="519" y="371"/>
                    </a:cubicBezTo>
                    <a:lnTo>
                      <a:pt x="519" y="371"/>
                    </a:lnTo>
                    <a:cubicBezTo>
                      <a:pt x="519" y="174"/>
                      <a:pt x="405" y="14"/>
                      <a:pt x="266" y="14"/>
                    </a:cubicBezTo>
                    <a:close/>
                    <a:moveTo>
                      <a:pt x="266" y="742"/>
                    </a:moveTo>
                    <a:lnTo>
                      <a:pt x="266" y="742"/>
                    </a:lnTo>
                    <a:cubicBezTo>
                      <a:pt x="119" y="742"/>
                      <a:pt x="0" y="575"/>
                      <a:pt x="0" y="371"/>
                    </a:cubicBezTo>
                    <a:lnTo>
                      <a:pt x="0" y="371"/>
                    </a:lnTo>
                    <a:cubicBezTo>
                      <a:pt x="0" y="166"/>
                      <a:pt x="119" y="0"/>
                      <a:pt x="266" y="0"/>
                    </a:cubicBezTo>
                    <a:lnTo>
                      <a:pt x="266" y="0"/>
                    </a:lnTo>
                    <a:cubicBezTo>
                      <a:pt x="413" y="0"/>
                      <a:pt x="532" y="166"/>
                      <a:pt x="532" y="371"/>
                    </a:cubicBezTo>
                    <a:lnTo>
                      <a:pt x="532" y="371"/>
                    </a:lnTo>
                    <a:cubicBezTo>
                      <a:pt x="532" y="575"/>
                      <a:pt x="413" y="742"/>
                      <a:pt x="266" y="7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209">
                <a:extLst>
                  <a:ext uri="{FF2B5EF4-FFF2-40B4-BE49-F238E27FC236}">
                    <a16:creationId xmlns:a16="http://schemas.microsoft.com/office/drawing/2014/main" id="{A5115F0E-B7A4-4C98-B291-FA57C40F55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2728" y="9330837"/>
                <a:ext cx="16487" cy="752843"/>
              </a:xfrm>
              <a:custGeom>
                <a:avLst/>
                <a:gdLst>
                  <a:gd name="T0" fmla="*/ 7 w 15"/>
                  <a:gd name="T1" fmla="*/ 602 h 603"/>
                  <a:gd name="T2" fmla="*/ 7 w 15"/>
                  <a:gd name="T3" fmla="*/ 602 h 603"/>
                  <a:gd name="T4" fmla="*/ 0 w 15"/>
                  <a:gd name="T5" fmla="*/ 595 h 603"/>
                  <a:gd name="T6" fmla="*/ 0 w 15"/>
                  <a:gd name="T7" fmla="*/ 7 h 603"/>
                  <a:gd name="T8" fmla="*/ 0 w 15"/>
                  <a:gd name="T9" fmla="*/ 7 h 603"/>
                  <a:gd name="T10" fmla="*/ 7 w 15"/>
                  <a:gd name="T11" fmla="*/ 0 h 603"/>
                  <a:gd name="T12" fmla="*/ 7 w 15"/>
                  <a:gd name="T13" fmla="*/ 0 h 603"/>
                  <a:gd name="T14" fmla="*/ 14 w 15"/>
                  <a:gd name="T15" fmla="*/ 7 h 603"/>
                  <a:gd name="T16" fmla="*/ 14 w 15"/>
                  <a:gd name="T17" fmla="*/ 595 h 603"/>
                  <a:gd name="T18" fmla="*/ 14 w 15"/>
                  <a:gd name="T19" fmla="*/ 595 h 603"/>
                  <a:gd name="T20" fmla="*/ 7 w 15"/>
                  <a:gd name="T21" fmla="*/ 602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603">
                    <a:moveTo>
                      <a:pt x="7" y="602"/>
                    </a:moveTo>
                    <a:lnTo>
                      <a:pt x="7" y="602"/>
                    </a:lnTo>
                    <a:cubicBezTo>
                      <a:pt x="3" y="602"/>
                      <a:pt x="0" y="599"/>
                      <a:pt x="0" y="595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1" y="0"/>
                      <a:pt x="14" y="3"/>
                      <a:pt x="14" y="7"/>
                    </a:cubicBezTo>
                    <a:lnTo>
                      <a:pt x="14" y="595"/>
                    </a:lnTo>
                    <a:lnTo>
                      <a:pt x="14" y="595"/>
                    </a:lnTo>
                    <a:cubicBezTo>
                      <a:pt x="14" y="599"/>
                      <a:pt x="11" y="602"/>
                      <a:pt x="7" y="6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01" name="Grupo 400">
              <a:extLst>
                <a:ext uri="{FF2B5EF4-FFF2-40B4-BE49-F238E27FC236}">
                  <a16:creationId xmlns:a16="http://schemas.microsoft.com/office/drawing/2014/main" id="{18B59A79-785C-45F0-8437-D4C7AA8E9346}"/>
                </a:ext>
              </a:extLst>
            </p:cNvPr>
            <p:cNvGrpSpPr/>
            <p:nvPr/>
          </p:nvGrpSpPr>
          <p:grpSpPr>
            <a:xfrm>
              <a:off x="12233098" y="9528663"/>
              <a:ext cx="1355444" cy="555016"/>
              <a:chOff x="12233098" y="9528663"/>
              <a:chExt cx="1355444" cy="555016"/>
            </a:xfrm>
          </p:grpSpPr>
          <p:sp>
            <p:nvSpPr>
              <p:cNvPr id="212" name="Freeform 210">
                <a:extLst>
                  <a:ext uri="{FF2B5EF4-FFF2-40B4-BE49-F238E27FC236}">
                    <a16:creationId xmlns:a16="http://schemas.microsoft.com/office/drawing/2014/main" id="{BC604DA9-0754-4172-86B9-C546E877F9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8283" y="9539654"/>
                <a:ext cx="1340827" cy="357189"/>
              </a:xfrm>
              <a:custGeom>
                <a:avLst/>
                <a:gdLst>
                  <a:gd name="T0" fmla="*/ 1074 w 1075"/>
                  <a:gd name="T1" fmla="*/ 287 h 288"/>
                  <a:gd name="T2" fmla="*/ 171 w 1075"/>
                  <a:gd name="T3" fmla="*/ 287 h 288"/>
                  <a:gd name="T4" fmla="*/ 0 w 1075"/>
                  <a:gd name="T5" fmla="*/ 0 h 288"/>
                  <a:gd name="T6" fmla="*/ 903 w 1075"/>
                  <a:gd name="T7" fmla="*/ 0 h 288"/>
                  <a:gd name="T8" fmla="*/ 1074 w 1075"/>
                  <a:gd name="T9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5" h="288">
                    <a:moveTo>
                      <a:pt x="1074" y="287"/>
                    </a:moveTo>
                    <a:lnTo>
                      <a:pt x="171" y="287"/>
                    </a:lnTo>
                    <a:lnTo>
                      <a:pt x="0" y="0"/>
                    </a:lnTo>
                    <a:lnTo>
                      <a:pt x="903" y="0"/>
                    </a:lnTo>
                    <a:lnTo>
                      <a:pt x="1074" y="28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211">
                <a:extLst>
                  <a:ext uri="{FF2B5EF4-FFF2-40B4-BE49-F238E27FC236}">
                    <a16:creationId xmlns:a16="http://schemas.microsoft.com/office/drawing/2014/main" id="{14EEBCE7-5FE9-47C9-9BAD-E221414B0D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8283" y="9539654"/>
                <a:ext cx="1340827" cy="357189"/>
              </a:xfrm>
              <a:custGeom>
                <a:avLst/>
                <a:gdLst>
                  <a:gd name="T0" fmla="*/ 1074 w 1075"/>
                  <a:gd name="T1" fmla="*/ 287 h 288"/>
                  <a:gd name="T2" fmla="*/ 171 w 1075"/>
                  <a:gd name="T3" fmla="*/ 287 h 288"/>
                  <a:gd name="T4" fmla="*/ 0 w 1075"/>
                  <a:gd name="T5" fmla="*/ 0 h 288"/>
                  <a:gd name="T6" fmla="*/ 903 w 1075"/>
                  <a:gd name="T7" fmla="*/ 0 h 288"/>
                  <a:gd name="T8" fmla="*/ 1074 w 1075"/>
                  <a:gd name="T9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75" h="288">
                    <a:moveTo>
                      <a:pt x="1074" y="287"/>
                    </a:moveTo>
                    <a:lnTo>
                      <a:pt x="171" y="287"/>
                    </a:lnTo>
                    <a:lnTo>
                      <a:pt x="0" y="0"/>
                    </a:lnTo>
                    <a:lnTo>
                      <a:pt x="903" y="0"/>
                    </a:lnTo>
                    <a:lnTo>
                      <a:pt x="1074" y="28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213">
                <a:extLst>
                  <a:ext uri="{FF2B5EF4-FFF2-40B4-BE49-F238E27FC236}">
                    <a16:creationId xmlns:a16="http://schemas.microsoft.com/office/drawing/2014/main" id="{A03F2410-7C98-4E29-8876-7F7AC109FE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58151" y="9891346"/>
                <a:ext cx="16487" cy="192333"/>
              </a:xfrm>
              <a:custGeom>
                <a:avLst/>
                <a:gdLst>
                  <a:gd name="T0" fmla="*/ 7 w 15"/>
                  <a:gd name="T1" fmla="*/ 153 h 154"/>
                  <a:gd name="T2" fmla="*/ 7 w 15"/>
                  <a:gd name="T3" fmla="*/ 153 h 154"/>
                  <a:gd name="T4" fmla="*/ 0 w 15"/>
                  <a:gd name="T5" fmla="*/ 146 h 154"/>
                  <a:gd name="T6" fmla="*/ 0 w 15"/>
                  <a:gd name="T7" fmla="*/ 7 h 154"/>
                  <a:gd name="T8" fmla="*/ 0 w 15"/>
                  <a:gd name="T9" fmla="*/ 7 h 154"/>
                  <a:gd name="T10" fmla="*/ 7 w 15"/>
                  <a:gd name="T11" fmla="*/ 0 h 154"/>
                  <a:gd name="T12" fmla="*/ 7 w 15"/>
                  <a:gd name="T13" fmla="*/ 0 h 154"/>
                  <a:gd name="T14" fmla="*/ 14 w 15"/>
                  <a:gd name="T15" fmla="*/ 7 h 154"/>
                  <a:gd name="T16" fmla="*/ 14 w 15"/>
                  <a:gd name="T17" fmla="*/ 146 h 154"/>
                  <a:gd name="T18" fmla="*/ 14 w 15"/>
                  <a:gd name="T19" fmla="*/ 146 h 154"/>
                  <a:gd name="T20" fmla="*/ 7 w 15"/>
                  <a:gd name="T21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5" h="154">
                    <a:moveTo>
                      <a:pt x="7" y="153"/>
                    </a:moveTo>
                    <a:lnTo>
                      <a:pt x="7" y="153"/>
                    </a:lnTo>
                    <a:cubicBezTo>
                      <a:pt x="3" y="153"/>
                      <a:pt x="0" y="150"/>
                      <a:pt x="0" y="14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1" y="0"/>
                      <a:pt x="14" y="3"/>
                      <a:pt x="14" y="7"/>
                    </a:cubicBezTo>
                    <a:lnTo>
                      <a:pt x="14" y="146"/>
                    </a:lnTo>
                    <a:lnTo>
                      <a:pt x="14" y="146"/>
                    </a:lnTo>
                    <a:cubicBezTo>
                      <a:pt x="14" y="150"/>
                      <a:pt x="11" y="153"/>
                      <a:pt x="7" y="15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orma libre: forma 399">
                <a:extLst>
                  <a:ext uri="{FF2B5EF4-FFF2-40B4-BE49-F238E27FC236}">
                    <a16:creationId xmlns:a16="http://schemas.microsoft.com/office/drawing/2014/main" id="{3510AC38-EB59-4909-8C65-EFCA4C855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3098" y="9528663"/>
                <a:ext cx="1355444" cy="377919"/>
              </a:xfrm>
              <a:custGeom>
                <a:avLst/>
                <a:gdLst>
                  <a:gd name="connsiteX0" fmla="*/ 887309 w 1355444"/>
                  <a:gd name="connsiteY0" fmla="*/ 196729 h 377919"/>
                  <a:gd name="connsiteX1" fmla="*/ 982926 w 1355444"/>
                  <a:gd name="connsiteY1" fmla="*/ 360399 h 377919"/>
                  <a:gd name="connsiteX2" fmla="*/ 1332074 w 1355444"/>
                  <a:gd name="connsiteY2" fmla="*/ 360399 h 377919"/>
                  <a:gd name="connsiteX3" fmla="*/ 1235693 w 1355444"/>
                  <a:gd name="connsiteY3" fmla="*/ 196729 h 377919"/>
                  <a:gd name="connsiteX4" fmla="*/ 508143 w 1355444"/>
                  <a:gd name="connsiteY4" fmla="*/ 196729 h 377919"/>
                  <a:gd name="connsiteX5" fmla="*/ 603760 w 1355444"/>
                  <a:gd name="connsiteY5" fmla="*/ 360399 h 377919"/>
                  <a:gd name="connsiteX6" fmla="*/ 962295 w 1355444"/>
                  <a:gd name="connsiteY6" fmla="*/ 360399 h 377919"/>
                  <a:gd name="connsiteX7" fmla="*/ 867010 w 1355444"/>
                  <a:gd name="connsiteY7" fmla="*/ 196729 h 377919"/>
                  <a:gd name="connsiteX8" fmla="*/ 128902 w 1355444"/>
                  <a:gd name="connsiteY8" fmla="*/ 196729 h 377919"/>
                  <a:gd name="connsiteX9" fmla="*/ 225284 w 1355444"/>
                  <a:gd name="connsiteY9" fmla="*/ 360399 h 377919"/>
                  <a:gd name="connsiteX10" fmla="*/ 583129 w 1355444"/>
                  <a:gd name="connsiteY10" fmla="*/ 360399 h 377919"/>
                  <a:gd name="connsiteX11" fmla="*/ 487844 w 1355444"/>
                  <a:gd name="connsiteY11" fmla="*/ 196729 h 377919"/>
                  <a:gd name="connsiteX12" fmla="*/ 782613 w 1355444"/>
                  <a:gd name="connsiteY12" fmla="*/ 17519 h 377919"/>
                  <a:gd name="connsiteX13" fmla="*/ 878321 w 1355444"/>
                  <a:gd name="connsiteY13" fmla="*/ 181344 h 377919"/>
                  <a:gd name="connsiteX14" fmla="*/ 1226633 w 1355444"/>
                  <a:gd name="connsiteY14" fmla="*/ 181344 h 377919"/>
                  <a:gd name="connsiteX15" fmla="*/ 1130160 w 1355444"/>
                  <a:gd name="connsiteY15" fmla="*/ 17519 h 377919"/>
                  <a:gd name="connsiteX16" fmla="*/ 403447 w 1355444"/>
                  <a:gd name="connsiteY16" fmla="*/ 17519 h 377919"/>
                  <a:gd name="connsiteX17" fmla="*/ 499155 w 1355444"/>
                  <a:gd name="connsiteY17" fmla="*/ 181344 h 377919"/>
                  <a:gd name="connsiteX18" fmla="*/ 858053 w 1355444"/>
                  <a:gd name="connsiteY18" fmla="*/ 181344 h 377919"/>
                  <a:gd name="connsiteX19" fmla="*/ 762677 w 1355444"/>
                  <a:gd name="connsiteY19" fmla="*/ 17519 h 377919"/>
                  <a:gd name="connsiteX20" fmla="*/ 23369 w 1355444"/>
                  <a:gd name="connsiteY20" fmla="*/ 17519 h 377919"/>
                  <a:gd name="connsiteX21" fmla="*/ 119842 w 1355444"/>
                  <a:gd name="connsiteY21" fmla="*/ 181344 h 377919"/>
                  <a:gd name="connsiteX22" fmla="*/ 478887 w 1355444"/>
                  <a:gd name="connsiteY22" fmla="*/ 181344 h 377919"/>
                  <a:gd name="connsiteX23" fmla="*/ 383512 w 1355444"/>
                  <a:gd name="connsiteY23" fmla="*/ 17519 h 377919"/>
                  <a:gd name="connsiteX24" fmla="*/ 8413 w 1355444"/>
                  <a:gd name="connsiteY24" fmla="*/ 0 h 377919"/>
                  <a:gd name="connsiteX25" fmla="*/ 1133899 w 1355444"/>
                  <a:gd name="connsiteY25" fmla="*/ 0 h 377919"/>
                  <a:gd name="connsiteX26" fmla="*/ 1142624 w 1355444"/>
                  <a:gd name="connsiteY26" fmla="*/ 5006 h 377919"/>
                  <a:gd name="connsiteX27" fmla="*/ 1354509 w 1355444"/>
                  <a:gd name="connsiteY27" fmla="*/ 364153 h 377919"/>
                  <a:gd name="connsiteX28" fmla="*/ 1354509 w 1355444"/>
                  <a:gd name="connsiteY28" fmla="*/ 374164 h 377919"/>
                  <a:gd name="connsiteX29" fmla="*/ 1347031 w 1355444"/>
                  <a:gd name="connsiteY29" fmla="*/ 377919 h 377919"/>
                  <a:gd name="connsiteX30" fmla="*/ 978948 w 1355444"/>
                  <a:gd name="connsiteY30" fmla="*/ 377919 h 377919"/>
                  <a:gd name="connsiteX31" fmla="*/ 598548 w 1355444"/>
                  <a:gd name="connsiteY31" fmla="*/ 377919 h 377919"/>
                  <a:gd name="connsiteX32" fmla="*/ 221545 w 1355444"/>
                  <a:gd name="connsiteY32" fmla="*/ 377919 h 377919"/>
                  <a:gd name="connsiteX33" fmla="*/ 214066 w 1355444"/>
                  <a:gd name="connsiteY33" fmla="*/ 374164 h 377919"/>
                  <a:gd name="connsiteX34" fmla="*/ 105120 w 1355444"/>
                  <a:gd name="connsiteY34" fmla="*/ 189940 h 377919"/>
                  <a:gd name="connsiteX35" fmla="*/ 104098 w 1355444"/>
                  <a:gd name="connsiteY35" fmla="*/ 189037 h 377919"/>
                  <a:gd name="connsiteX36" fmla="*/ 104419 w 1355444"/>
                  <a:gd name="connsiteY36" fmla="*/ 188754 h 377919"/>
                  <a:gd name="connsiteX37" fmla="*/ 934 w 1355444"/>
                  <a:gd name="connsiteY37" fmla="*/ 13765 h 377919"/>
                  <a:gd name="connsiteX38" fmla="*/ 934 w 1355444"/>
                  <a:gd name="connsiteY38" fmla="*/ 5006 h 377919"/>
                  <a:gd name="connsiteX39" fmla="*/ 8413 w 1355444"/>
                  <a:gd name="connsiteY39" fmla="*/ 0 h 377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55444" h="377919">
                    <a:moveTo>
                      <a:pt x="887309" y="196729"/>
                    </a:moveTo>
                    <a:lnTo>
                      <a:pt x="982926" y="360399"/>
                    </a:lnTo>
                    <a:lnTo>
                      <a:pt x="1332074" y="360399"/>
                    </a:lnTo>
                    <a:lnTo>
                      <a:pt x="1235693" y="196729"/>
                    </a:lnTo>
                    <a:close/>
                    <a:moveTo>
                      <a:pt x="508143" y="196729"/>
                    </a:moveTo>
                    <a:lnTo>
                      <a:pt x="603760" y="360399"/>
                    </a:lnTo>
                    <a:lnTo>
                      <a:pt x="962295" y="360399"/>
                    </a:lnTo>
                    <a:lnTo>
                      <a:pt x="867010" y="196729"/>
                    </a:lnTo>
                    <a:close/>
                    <a:moveTo>
                      <a:pt x="128902" y="196729"/>
                    </a:moveTo>
                    <a:lnTo>
                      <a:pt x="225284" y="360399"/>
                    </a:lnTo>
                    <a:lnTo>
                      <a:pt x="583129" y="360399"/>
                    </a:lnTo>
                    <a:lnTo>
                      <a:pt x="487844" y="196729"/>
                    </a:lnTo>
                    <a:close/>
                    <a:moveTo>
                      <a:pt x="782613" y="17519"/>
                    </a:moveTo>
                    <a:lnTo>
                      <a:pt x="878321" y="181344"/>
                    </a:lnTo>
                    <a:lnTo>
                      <a:pt x="1226633" y="181344"/>
                    </a:lnTo>
                    <a:lnTo>
                      <a:pt x="1130160" y="17519"/>
                    </a:lnTo>
                    <a:close/>
                    <a:moveTo>
                      <a:pt x="403447" y="17519"/>
                    </a:moveTo>
                    <a:lnTo>
                      <a:pt x="499155" y="181344"/>
                    </a:lnTo>
                    <a:lnTo>
                      <a:pt x="858053" y="181344"/>
                    </a:lnTo>
                    <a:lnTo>
                      <a:pt x="762677" y="17519"/>
                    </a:lnTo>
                    <a:close/>
                    <a:moveTo>
                      <a:pt x="23369" y="17519"/>
                    </a:moveTo>
                    <a:lnTo>
                      <a:pt x="119842" y="181344"/>
                    </a:lnTo>
                    <a:lnTo>
                      <a:pt x="478887" y="181344"/>
                    </a:lnTo>
                    <a:lnTo>
                      <a:pt x="383512" y="17519"/>
                    </a:lnTo>
                    <a:close/>
                    <a:moveTo>
                      <a:pt x="8413" y="0"/>
                    </a:moveTo>
                    <a:lnTo>
                      <a:pt x="1133899" y="0"/>
                    </a:lnTo>
                    <a:cubicBezTo>
                      <a:pt x="1137638" y="0"/>
                      <a:pt x="1140131" y="1251"/>
                      <a:pt x="1142624" y="5006"/>
                    </a:cubicBezTo>
                    <a:lnTo>
                      <a:pt x="1354509" y="364153"/>
                    </a:lnTo>
                    <a:cubicBezTo>
                      <a:pt x="1355756" y="367908"/>
                      <a:pt x="1355756" y="370410"/>
                      <a:pt x="1354509" y="374164"/>
                    </a:cubicBezTo>
                    <a:cubicBezTo>
                      <a:pt x="1353263" y="376667"/>
                      <a:pt x="1349524" y="377919"/>
                      <a:pt x="1347031" y="377919"/>
                    </a:cubicBezTo>
                    <a:lnTo>
                      <a:pt x="978948" y="377919"/>
                    </a:lnTo>
                    <a:lnTo>
                      <a:pt x="598548" y="377919"/>
                    </a:lnTo>
                    <a:lnTo>
                      <a:pt x="221545" y="377919"/>
                    </a:lnTo>
                    <a:cubicBezTo>
                      <a:pt x="217806" y="377919"/>
                      <a:pt x="215313" y="376667"/>
                      <a:pt x="214066" y="374164"/>
                    </a:cubicBezTo>
                    <a:lnTo>
                      <a:pt x="105120" y="189940"/>
                    </a:lnTo>
                    <a:lnTo>
                      <a:pt x="104098" y="189037"/>
                    </a:lnTo>
                    <a:lnTo>
                      <a:pt x="104419" y="188754"/>
                    </a:lnTo>
                    <a:lnTo>
                      <a:pt x="934" y="13765"/>
                    </a:lnTo>
                    <a:cubicBezTo>
                      <a:pt x="-312" y="11262"/>
                      <a:pt x="-312" y="7508"/>
                      <a:pt x="934" y="5006"/>
                    </a:cubicBezTo>
                    <a:cubicBezTo>
                      <a:pt x="2181" y="2503"/>
                      <a:pt x="5920" y="0"/>
                      <a:pt x="84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219" name="Freeform 217">
              <a:extLst>
                <a:ext uri="{FF2B5EF4-FFF2-40B4-BE49-F238E27FC236}">
                  <a16:creationId xmlns:a16="http://schemas.microsoft.com/office/drawing/2014/main" id="{8688575D-EDA9-450F-B41F-21783DFA5A9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287112" y="10061699"/>
              <a:ext cx="15584367" cy="16484"/>
            </a:xfrm>
            <a:custGeom>
              <a:avLst/>
              <a:gdLst>
                <a:gd name="T0" fmla="*/ 12499 w 12507"/>
                <a:gd name="T1" fmla="*/ 14 h 15"/>
                <a:gd name="T2" fmla="*/ 6 w 12507"/>
                <a:gd name="T3" fmla="*/ 14 h 15"/>
                <a:gd name="T4" fmla="*/ 6 w 12507"/>
                <a:gd name="T5" fmla="*/ 14 h 15"/>
                <a:gd name="T6" fmla="*/ 0 w 12507"/>
                <a:gd name="T7" fmla="*/ 7 h 15"/>
                <a:gd name="T8" fmla="*/ 0 w 12507"/>
                <a:gd name="T9" fmla="*/ 7 h 15"/>
                <a:gd name="T10" fmla="*/ 6 w 12507"/>
                <a:gd name="T11" fmla="*/ 0 h 15"/>
                <a:gd name="T12" fmla="*/ 12499 w 12507"/>
                <a:gd name="T13" fmla="*/ 0 h 15"/>
                <a:gd name="T14" fmla="*/ 12499 w 12507"/>
                <a:gd name="T15" fmla="*/ 0 h 15"/>
                <a:gd name="T16" fmla="*/ 12506 w 12507"/>
                <a:gd name="T17" fmla="*/ 7 h 15"/>
                <a:gd name="T18" fmla="*/ 12506 w 12507"/>
                <a:gd name="T19" fmla="*/ 7 h 15"/>
                <a:gd name="T20" fmla="*/ 12499 w 12507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507" h="15">
                  <a:moveTo>
                    <a:pt x="12499" y="14"/>
                  </a:moveTo>
                  <a:lnTo>
                    <a:pt x="6" y="14"/>
                  </a:lnTo>
                  <a:lnTo>
                    <a:pt x="6" y="14"/>
                  </a:lnTo>
                  <a:cubicBezTo>
                    <a:pt x="3" y="14"/>
                    <a:pt x="0" y="11"/>
                    <a:pt x="0" y="7"/>
                  </a:cubicBezTo>
                  <a:lnTo>
                    <a:pt x="0" y="7"/>
                  </a:lnTo>
                  <a:cubicBezTo>
                    <a:pt x="0" y="3"/>
                    <a:pt x="3" y="0"/>
                    <a:pt x="6" y="0"/>
                  </a:cubicBezTo>
                  <a:lnTo>
                    <a:pt x="12499" y="0"/>
                  </a:lnTo>
                  <a:lnTo>
                    <a:pt x="12499" y="0"/>
                  </a:lnTo>
                  <a:cubicBezTo>
                    <a:pt x="12503" y="0"/>
                    <a:pt x="12506" y="3"/>
                    <a:pt x="12506" y="7"/>
                  </a:cubicBezTo>
                  <a:lnTo>
                    <a:pt x="12506" y="7"/>
                  </a:lnTo>
                  <a:cubicBezTo>
                    <a:pt x="12506" y="11"/>
                    <a:pt x="12503" y="14"/>
                    <a:pt x="12499" y="1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387" name="Grupo 386">
              <a:extLst>
                <a:ext uri="{FF2B5EF4-FFF2-40B4-BE49-F238E27FC236}">
                  <a16:creationId xmlns:a16="http://schemas.microsoft.com/office/drawing/2014/main" id="{0E258AF8-21C4-4F31-9B46-218B3B9F48EB}"/>
                </a:ext>
              </a:extLst>
            </p:cNvPr>
            <p:cNvGrpSpPr/>
            <p:nvPr/>
          </p:nvGrpSpPr>
          <p:grpSpPr>
            <a:xfrm>
              <a:off x="16090411" y="8077933"/>
              <a:ext cx="3648809" cy="3038842"/>
              <a:chOff x="16090411" y="8077933"/>
              <a:chExt cx="3648809" cy="3038842"/>
            </a:xfrm>
          </p:grpSpPr>
          <p:sp>
            <p:nvSpPr>
              <p:cNvPr id="220" name="Freeform 218">
                <a:extLst>
                  <a:ext uri="{FF2B5EF4-FFF2-40B4-BE49-F238E27FC236}">
                    <a16:creationId xmlns:a16="http://schemas.microsoft.com/office/drawing/2014/main" id="{0E26FD7F-AEDF-45B1-8E07-BF5F29DAD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5139" y="9292372"/>
                <a:ext cx="186837" cy="120894"/>
              </a:xfrm>
              <a:custGeom>
                <a:avLst/>
                <a:gdLst>
                  <a:gd name="T0" fmla="*/ 11 w 151"/>
                  <a:gd name="T1" fmla="*/ 95 h 96"/>
                  <a:gd name="T2" fmla="*/ 104 w 151"/>
                  <a:gd name="T3" fmla="*/ 95 h 96"/>
                  <a:gd name="T4" fmla="*/ 104 w 151"/>
                  <a:gd name="T5" fmla="*/ 95 h 96"/>
                  <a:gd name="T6" fmla="*/ 150 w 151"/>
                  <a:gd name="T7" fmla="*/ 86 h 96"/>
                  <a:gd name="T8" fmla="*/ 150 w 151"/>
                  <a:gd name="T9" fmla="*/ 86 h 96"/>
                  <a:gd name="T10" fmla="*/ 120 w 151"/>
                  <a:gd name="T11" fmla="*/ 11 h 96"/>
                  <a:gd name="T12" fmla="*/ 120 w 151"/>
                  <a:gd name="T13" fmla="*/ 11 h 96"/>
                  <a:gd name="T14" fmla="*/ 11 w 151"/>
                  <a:gd name="T15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51" h="96">
                    <a:moveTo>
                      <a:pt x="11" y="95"/>
                    </a:moveTo>
                    <a:lnTo>
                      <a:pt x="104" y="95"/>
                    </a:lnTo>
                    <a:lnTo>
                      <a:pt x="104" y="95"/>
                    </a:lnTo>
                    <a:cubicBezTo>
                      <a:pt x="118" y="93"/>
                      <a:pt x="134" y="90"/>
                      <a:pt x="150" y="86"/>
                    </a:cubicBezTo>
                    <a:lnTo>
                      <a:pt x="150" y="86"/>
                    </a:lnTo>
                    <a:cubicBezTo>
                      <a:pt x="143" y="55"/>
                      <a:pt x="132" y="30"/>
                      <a:pt x="120" y="11"/>
                    </a:cubicBezTo>
                    <a:lnTo>
                      <a:pt x="120" y="11"/>
                    </a:lnTo>
                    <a:cubicBezTo>
                      <a:pt x="0" y="0"/>
                      <a:pt x="11" y="95"/>
                      <a:pt x="11" y="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219">
                <a:extLst>
                  <a:ext uri="{FF2B5EF4-FFF2-40B4-BE49-F238E27FC236}">
                    <a16:creationId xmlns:a16="http://schemas.microsoft.com/office/drawing/2014/main" id="{B4D22C89-FC35-4127-BF19-A0064D5E4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5139" y="9292372"/>
                <a:ext cx="197827" cy="131885"/>
              </a:xfrm>
              <a:custGeom>
                <a:avLst/>
                <a:gdLst>
                  <a:gd name="T0" fmla="*/ 17 w 158"/>
                  <a:gd name="T1" fmla="*/ 89 h 104"/>
                  <a:gd name="T2" fmla="*/ 103 w 158"/>
                  <a:gd name="T3" fmla="*/ 89 h 104"/>
                  <a:gd name="T4" fmla="*/ 103 w 158"/>
                  <a:gd name="T5" fmla="*/ 89 h 104"/>
                  <a:gd name="T6" fmla="*/ 141 w 158"/>
                  <a:gd name="T7" fmla="*/ 81 h 104"/>
                  <a:gd name="T8" fmla="*/ 141 w 158"/>
                  <a:gd name="T9" fmla="*/ 81 h 104"/>
                  <a:gd name="T10" fmla="*/ 116 w 158"/>
                  <a:gd name="T11" fmla="*/ 18 h 104"/>
                  <a:gd name="T12" fmla="*/ 116 w 158"/>
                  <a:gd name="T13" fmla="*/ 18 h 104"/>
                  <a:gd name="T14" fmla="*/ 36 w 158"/>
                  <a:gd name="T15" fmla="*/ 39 h 104"/>
                  <a:gd name="T16" fmla="*/ 36 w 158"/>
                  <a:gd name="T17" fmla="*/ 39 h 104"/>
                  <a:gd name="T18" fmla="*/ 17 w 158"/>
                  <a:gd name="T19" fmla="*/ 89 h 104"/>
                  <a:gd name="T20" fmla="*/ 104 w 158"/>
                  <a:gd name="T21" fmla="*/ 103 h 104"/>
                  <a:gd name="T22" fmla="*/ 11 w 158"/>
                  <a:gd name="T23" fmla="*/ 103 h 104"/>
                  <a:gd name="T24" fmla="*/ 11 w 158"/>
                  <a:gd name="T25" fmla="*/ 103 h 104"/>
                  <a:gd name="T26" fmla="*/ 4 w 158"/>
                  <a:gd name="T27" fmla="*/ 97 h 104"/>
                  <a:gd name="T28" fmla="*/ 4 w 158"/>
                  <a:gd name="T29" fmla="*/ 97 h 104"/>
                  <a:gd name="T30" fmla="*/ 26 w 158"/>
                  <a:gd name="T31" fmla="*/ 29 h 104"/>
                  <a:gd name="T32" fmla="*/ 26 w 158"/>
                  <a:gd name="T33" fmla="*/ 29 h 104"/>
                  <a:gd name="T34" fmla="*/ 121 w 158"/>
                  <a:gd name="T35" fmla="*/ 4 h 104"/>
                  <a:gd name="T36" fmla="*/ 121 w 158"/>
                  <a:gd name="T37" fmla="*/ 4 h 104"/>
                  <a:gd name="T38" fmla="*/ 126 w 158"/>
                  <a:gd name="T39" fmla="*/ 7 h 104"/>
                  <a:gd name="T40" fmla="*/ 126 w 158"/>
                  <a:gd name="T41" fmla="*/ 7 h 104"/>
                  <a:gd name="T42" fmla="*/ 156 w 158"/>
                  <a:gd name="T43" fmla="*/ 85 h 104"/>
                  <a:gd name="T44" fmla="*/ 156 w 158"/>
                  <a:gd name="T45" fmla="*/ 85 h 104"/>
                  <a:gd name="T46" fmla="*/ 151 w 158"/>
                  <a:gd name="T47" fmla="*/ 93 h 104"/>
                  <a:gd name="T48" fmla="*/ 151 w 158"/>
                  <a:gd name="T49" fmla="*/ 93 h 104"/>
                  <a:gd name="T50" fmla="*/ 105 w 158"/>
                  <a:gd name="T51" fmla="*/ 103 h 104"/>
                  <a:gd name="T52" fmla="*/ 105 w 158"/>
                  <a:gd name="T53" fmla="*/ 103 h 104"/>
                  <a:gd name="T54" fmla="*/ 104 w 158"/>
                  <a:gd name="T55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8" h="104">
                    <a:moveTo>
                      <a:pt x="17" y="89"/>
                    </a:moveTo>
                    <a:lnTo>
                      <a:pt x="103" y="89"/>
                    </a:lnTo>
                    <a:lnTo>
                      <a:pt x="103" y="89"/>
                    </a:lnTo>
                    <a:cubicBezTo>
                      <a:pt x="115" y="86"/>
                      <a:pt x="128" y="84"/>
                      <a:pt x="141" y="81"/>
                    </a:cubicBezTo>
                    <a:lnTo>
                      <a:pt x="141" y="81"/>
                    </a:lnTo>
                    <a:cubicBezTo>
                      <a:pt x="136" y="58"/>
                      <a:pt x="127" y="37"/>
                      <a:pt x="116" y="18"/>
                    </a:cubicBezTo>
                    <a:lnTo>
                      <a:pt x="116" y="18"/>
                    </a:lnTo>
                    <a:cubicBezTo>
                      <a:pt x="80" y="15"/>
                      <a:pt x="53" y="23"/>
                      <a:pt x="36" y="39"/>
                    </a:cubicBezTo>
                    <a:lnTo>
                      <a:pt x="36" y="39"/>
                    </a:lnTo>
                    <a:cubicBezTo>
                      <a:pt x="21" y="56"/>
                      <a:pt x="17" y="78"/>
                      <a:pt x="17" y="89"/>
                    </a:cubicBezTo>
                    <a:close/>
                    <a:moveTo>
                      <a:pt x="104" y="103"/>
                    </a:moveTo>
                    <a:lnTo>
                      <a:pt x="11" y="103"/>
                    </a:lnTo>
                    <a:lnTo>
                      <a:pt x="11" y="103"/>
                    </a:lnTo>
                    <a:cubicBezTo>
                      <a:pt x="7" y="103"/>
                      <a:pt x="4" y="99"/>
                      <a:pt x="4" y="97"/>
                    </a:cubicBezTo>
                    <a:lnTo>
                      <a:pt x="4" y="97"/>
                    </a:lnTo>
                    <a:cubicBezTo>
                      <a:pt x="3" y="95"/>
                      <a:pt x="0" y="57"/>
                      <a:pt x="26" y="29"/>
                    </a:cubicBezTo>
                    <a:lnTo>
                      <a:pt x="26" y="29"/>
                    </a:lnTo>
                    <a:cubicBezTo>
                      <a:pt x="46" y="9"/>
                      <a:pt x="78" y="0"/>
                      <a:pt x="121" y="4"/>
                    </a:cubicBezTo>
                    <a:lnTo>
                      <a:pt x="121" y="4"/>
                    </a:lnTo>
                    <a:cubicBezTo>
                      <a:pt x="123" y="4"/>
                      <a:pt x="125" y="5"/>
                      <a:pt x="126" y="7"/>
                    </a:cubicBezTo>
                    <a:lnTo>
                      <a:pt x="126" y="7"/>
                    </a:lnTo>
                    <a:cubicBezTo>
                      <a:pt x="141" y="31"/>
                      <a:pt x="151" y="57"/>
                      <a:pt x="156" y="85"/>
                    </a:cubicBezTo>
                    <a:lnTo>
                      <a:pt x="156" y="85"/>
                    </a:lnTo>
                    <a:cubicBezTo>
                      <a:pt x="157" y="89"/>
                      <a:pt x="155" y="92"/>
                      <a:pt x="151" y="93"/>
                    </a:cubicBezTo>
                    <a:lnTo>
                      <a:pt x="151" y="93"/>
                    </a:lnTo>
                    <a:cubicBezTo>
                      <a:pt x="136" y="97"/>
                      <a:pt x="120" y="99"/>
                      <a:pt x="105" y="103"/>
                    </a:cubicBezTo>
                    <a:lnTo>
                      <a:pt x="105" y="103"/>
                    </a:lnTo>
                    <a:cubicBezTo>
                      <a:pt x="104" y="103"/>
                      <a:pt x="104" y="103"/>
                      <a:pt x="104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220">
                <a:extLst>
                  <a:ext uri="{FF2B5EF4-FFF2-40B4-BE49-F238E27FC236}">
                    <a16:creationId xmlns:a16="http://schemas.microsoft.com/office/drawing/2014/main" id="{EDB12DDB-0C9A-4272-A2ED-8EB874DC4A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3507" y="8523045"/>
                <a:ext cx="901212" cy="873734"/>
              </a:xfrm>
              <a:custGeom>
                <a:avLst/>
                <a:gdLst>
                  <a:gd name="T0" fmla="*/ 620 w 722"/>
                  <a:gd name="T1" fmla="*/ 19 h 702"/>
                  <a:gd name="T2" fmla="*/ 620 w 722"/>
                  <a:gd name="T3" fmla="*/ 19 h 702"/>
                  <a:gd name="T4" fmla="*/ 518 w 722"/>
                  <a:gd name="T5" fmla="*/ 31 h 702"/>
                  <a:gd name="T6" fmla="*/ 518 w 722"/>
                  <a:gd name="T7" fmla="*/ 31 h 702"/>
                  <a:gd name="T8" fmla="*/ 400 w 722"/>
                  <a:gd name="T9" fmla="*/ 324 h 702"/>
                  <a:gd name="T10" fmla="*/ 400 w 722"/>
                  <a:gd name="T11" fmla="*/ 324 h 702"/>
                  <a:gd name="T12" fmla="*/ 3 w 722"/>
                  <a:gd name="T13" fmla="*/ 625 h 702"/>
                  <a:gd name="T14" fmla="*/ 3 w 722"/>
                  <a:gd name="T15" fmla="*/ 625 h 702"/>
                  <a:gd name="T16" fmla="*/ 0 w 722"/>
                  <a:gd name="T17" fmla="*/ 626 h 702"/>
                  <a:gd name="T18" fmla="*/ 0 w 722"/>
                  <a:gd name="T19" fmla="*/ 626 h 702"/>
                  <a:gd name="T20" fmla="*/ 30 w 722"/>
                  <a:gd name="T21" fmla="*/ 701 h 702"/>
                  <a:gd name="T22" fmla="*/ 30 w 722"/>
                  <a:gd name="T23" fmla="*/ 701 h 702"/>
                  <a:gd name="T24" fmla="*/ 679 w 722"/>
                  <a:gd name="T25" fmla="*/ 278 h 702"/>
                  <a:gd name="T26" fmla="*/ 679 w 722"/>
                  <a:gd name="T27" fmla="*/ 278 h 702"/>
                  <a:gd name="T28" fmla="*/ 620 w 722"/>
                  <a:gd name="T29" fmla="*/ 19 h 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22" h="702">
                    <a:moveTo>
                      <a:pt x="620" y="19"/>
                    </a:moveTo>
                    <a:lnTo>
                      <a:pt x="620" y="19"/>
                    </a:lnTo>
                    <a:cubicBezTo>
                      <a:pt x="587" y="0"/>
                      <a:pt x="545" y="5"/>
                      <a:pt x="518" y="31"/>
                    </a:cubicBezTo>
                    <a:lnTo>
                      <a:pt x="518" y="31"/>
                    </a:lnTo>
                    <a:cubicBezTo>
                      <a:pt x="464" y="83"/>
                      <a:pt x="464" y="187"/>
                      <a:pt x="400" y="324"/>
                    </a:cubicBezTo>
                    <a:lnTo>
                      <a:pt x="400" y="324"/>
                    </a:lnTo>
                    <a:cubicBezTo>
                      <a:pt x="301" y="535"/>
                      <a:pt x="131" y="595"/>
                      <a:pt x="3" y="625"/>
                    </a:cubicBezTo>
                    <a:lnTo>
                      <a:pt x="3" y="625"/>
                    </a:lnTo>
                    <a:cubicBezTo>
                      <a:pt x="2" y="625"/>
                      <a:pt x="1" y="626"/>
                      <a:pt x="0" y="626"/>
                    </a:cubicBezTo>
                    <a:lnTo>
                      <a:pt x="0" y="626"/>
                    </a:lnTo>
                    <a:cubicBezTo>
                      <a:pt x="12" y="645"/>
                      <a:pt x="23" y="670"/>
                      <a:pt x="30" y="701"/>
                    </a:cubicBezTo>
                    <a:lnTo>
                      <a:pt x="30" y="701"/>
                    </a:lnTo>
                    <a:cubicBezTo>
                      <a:pt x="257" y="652"/>
                      <a:pt x="617" y="525"/>
                      <a:pt x="679" y="278"/>
                    </a:cubicBezTo>
                    <a:lnTo>
                      <a:pt x="679" y="278"/>
                    </a:lnTo>
                    <a:cubicBezTo>
                      <a:pt x="721" y="111"/>
                      <a:pt x="666" y="44"/>
                      <a:pt x="620" y="1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221">
                <a:extLst>
                  <a:ext uri="{FF2B5EF4-FFF2-40B4-BE49-F238E27FC236}">
                    <a16:creationId xmlns:a16="http://schemas.microsoft.com/office/drawing/2014/main" id="{60A5D003-3BB2-40FE-84D7-65B77A549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2517" y="8512055"/>
                <a:ext cx="917699" cy="895715"/>
              </a:xfrm>
              <a:custGeom>
                <a:avLst/>
                <a:gdLst>
                  <a:gd name="T0" fmla="*/ 18 w 736"/>
                  <a:gd name="T1" fmla="*/ 638 h 717"/>
                  <a:gd name="T2" fmla="*/ 18 w 736"/>
                  <a:gd name="T3" fmla="*/ 638 h 717"/>
                  <a:gd name="T4" fmla="*/ 42 w 736"/>
                  <a:gd name="T5" fmla="*/ 701 h 717"/>
                  <a:gd name="T6" fmla="*/ 42 w 736"/>
                  <a:gd name="T7" fmla="*/ 701 h 717"/>
                  <a:gd name="T8" fmla="*/ 679 w 736"/>
                  <a:gd name="T9" fmla="*/ 285 h 717"/>
                  <a:gd name="T10" fmla="*/ 679 w 736"/>
                  <a:gd name="T11" fmla="*/ 285 h 717"/>
                  <a:gd name="T12" fmla="*/ 623 w 736"/>
                  <a:gd name="T13" fmla="*/ 33 h 717"/>
                  <a:gd name="T14" fmla="*/ 623 w 736"/>
                  <a:gd name="T15" fmla="*/ 33 h 717"/>
                  <a:gd name="T16" fmla="*/ 623 w 736"/>
                  <a:gd name="T17" fmla="*/ 33 h 717"/>
                  <a:gd name="T18" fmla="*/ 530 w 736"/>
                  <a:gd name="T19" fmla="*/ 44 h 717"/>
                  <a:gd name="T20" fmla="*/ 530 w 736"/>
                  <a:gd name="T21" fmla="*/ 44 h 717"/>
                  <a:gd name="T22" fmla="*/ 472 w 736"/>
                  <a:gd name="T23" fmla="*/ 173 h 717"/>
                  <a:gd name="T24" fmla="*/ 472 w 736"/>
                  <a:gd name="T25" fmla="*/ 173 h 717"/>
                  <a:gd name="T26" fmla="*/ 413 w 736"/>
                  <a:gd name="T27" fmla="*/ 336 h 717"/>
                  <a:gd name="T28" fmla="*/ 413 w 736"/>
                  <a:gd name="T29" fmla="*/ 336 h 717"/>
                  <a:gd name="T30" fmla="*/ 18 w 736"/>
                  <a:gd name="T31" fmla="*/ 638 h 717"/>
                  <a:gd name="T32" fmla="*/ 37 w 736"/>
                  <a:gd name="T33" fmla="*/ 716 h 717"/>
                  <a:gd name="T34" fmla="*/ 37 w 736"/>
                  <a:gd name="T35" fmla="*/ 716 h 717"/>
                  <a:gd name="T36" fmla="*/ 32 w 736"/>
                  <a:gd name="T37" fmla="*/ 715 h 717"/>
                  <a:gd name="T38" fmla="*/ 32 w 736"/>
                  <a:gd name="T39" fmla="*/ 715 h 717"/>
                  <a:gd name="T40" fmla="*/ 30 w 736"/>
                  <a:gd name="T41" fmla="*/ 710 h 717"/>
                  <a:gd name="T42" fmla="*/ 30 w 736"/>
                  <a:gd name="T43" fmla="*/ 710 h 717"/>
                  <a:gd name="T44" fmla="*/ 1 w 736"/>
                  <a:gd name="T45" fmla="*/ 638 h 717"/>
                  <a:gd name="T46" fmla="*/ 1 w 736"/>
                  <a:gd name="T47" fmla="*/ 638 h 717"/>
                  <a:gd name="T48" fmla="*/ 1 w 736"/>
                  <a:gd name="T49" fmla="*/ 631 h 717"/>
                  <a:gd name="T50" fmla="*/ 1 w 736"/>
                  <a:gd name="T51" fmla="*/ 631 h 717"/>
                  <a:gd name="T52" fmla="*/ 5 w 736"/>
                  <a:gd name="T53" fmla="*/ 627 h 717"/>
                  <a:gd name="T54" fmla="*/ 8 w 736"/>
                  <a:gd name="T55" fmla="*/ 627 h 717"/>
                  <a:gd name="T56" fmla="*/ 8 w 736"/>
                  <a:gd name="T57" fmla="*/ 627 h 717"/>
                  <a:gd name="T58" fmla="*/ 400 w 736"/>
                  <a:gd name="T59" fmla="*/ 329 h 717"/>
                  <a:gd name="T60" fmla="*/ 400 w 736"/>
                  <a:gd name="T61" fmla="*/ 329 h 717"/>
                  <a:gd name="T62" fmla="*/ 458 w 736"/>
                  <a:gd name="T63" fmla="*/ 169 h 717"/>
                  <a:gd name="T64" fmla="*/ 458 w 736"/>
                  <a:gd name="T65" fmla="*/ 169 h 717"/>
                  <a:gd name="T66" fmla="*/ 520 w 736"/>
                  <a:gd name="T67" fmla="*/ 34 h 717"/>
                  <a:gd name="T68" fmla="*/ 520 w 736"/>
                  <a:gd name="T69" fmla="*/ 34 h 717"/>
                  <a:gd name="T70" fmla="*/ 630 w 736"/>
                  <a:gd name="T71" fmla="*/ 20 h 717"/>
                  <a:gd name="T72" fmla="*/ 630 w 736"/>
                  <a:gd name="T73" fmla="*/ 20 h 717"/>
                  <a:gd name="T74" fmla="*/ 630 w 736"/>
                  <a:gd name="T75" fmla="*/ 20 h 717"/>
                  <a:gd name="T76" fmla="*/ 693 w 736"/>
                  <a:gd name="T77" fmla="*/ 288 h 717"/>
                  <a:gd name="T78" fmla="*/ 693 w 736"/>
                  <a:gd name="T79" fmla="*/ 288 h 717"/>
                  <a:gd name="T80" fmla="*/ 426 w 736"/>
                  <a:gd name="T81" fmla="*/ 578 h 717"/>
                  <a:gd name="T82" fmla="*/ 426 w 736"/>
                  <a:gd name="T83" fmla="*/ 578 h 717"/>
                  <a:gd name="T84" fmla="*/ 38 w 736"/>
                  <a:gd name="T85" fmla="*/ 716 h 717"/>
                  <a:gd name="T86" fmla="*/ 38 w 736"/>
                  <a:gd name="T87" fmla="*/ 716 h 717"/>
                  <a:gd name="T88" fmla="*/ 37 w 736"/>
                  <a:gd name="T89" fmla="*/ 716 h 7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36" h="717">
                    <a:moveTo>
                      <a:pt x="18" y="638"/>
                    </a:moveTo>
                    <a:lnTo>
                      <a:pt x="18" y="638"/>
                    </a:lnTo>
                    <a:cubicBezTo>
                      <a:pt x="29" y="658"/>
                      <a:pt x="37" y="679"/>
                      <a:pt x="42" y="701"/>
                    </a:cubicBezTo>
                    <a:lnTo>
                      <a:pt x="42" y="701"/>
                    </a:lnTo>
                    <a:cubicBezTo>
                      <a:pt x="183" y="669"/>
                      <a:pt x="611" y="552"/>
                      <a:pt x="679" y="285"/>
                    </a:cubicBezTo>
                    <a:lnTo>
                      <a:pt x="679" y="285"/>
                    </a:lnTo>
                    <a:cubicBezTo>
                      <a:pt x="720" y="125"/>
                      <a:pt x="671" y="60"/>
                      <a:pt x="623" y="33"/>
                    </a:cubicBezTo>
                    <a:lnTo>
                      <a:pt x="623" y="33"/>
                    </a:lnTo>
                    <a:lnTo>
                      <a:pt x="623" y="33"/>
                    </a:lnTo>
                    <a:cubicBezTo>
                      <a:pt x="593" y="16"/>
                      <a:pt x="554" y="20"/>
                      <a:pt x="530" y="44"/>
                    </a:cubicBezTo>
                    <a:lnTo>
                      <a:pt x="530" y="44"/>
                    </a:lnTo>
                    <a:cubicBezTo>
                      <a:pt x="501" y="71"/>
                      <a:pt x="488" y="117"/>
                      <a:pt x="472" y="173"/>
                    </a:cubicBezTo>
                    <a:lnTo>
                      <a:pt x="472" y="173"/>
                    </a:lnTo>
                    <a:cubicBezTo>
                      <a:pt x="457" y="221"/>
                      <a:pt x="442" y="274"/>
                      <a:pt x="413" y="336"/>
                    </a:cubicBezTo>
                    <a:lnTo>
                      <a:pt x="413" y="336"/>
                    </a:lnTo>
                    <a:cubicBezTo>
                      <a:pt x="317" y="542"/>
                      <a:pt x="152" y="606"/>
                      <a:pt x="18" y="638"/>
                    </a:cubicBezTo>
                    <a:close/>
                    <a:moveTo>
                      <a:pt x="37" y="716"/>
                    </a:moveTo>
                    <a:lnTo>
                      <a:pt x="37" y="716"/>
                    </a:lnTo>
                    <a:cubicBezTo>
                      <a:pt x="35" y="716"/>
                      <a:pt x="34" y="716"/>
                      <a:pt x="32" y="715"/>
                    </a:cubicBezTo>
                    <a:lnTo>
                      <a:pt x="32" y="715"/>
                    </a:lnTo>
                    <a:cubicBezTo>
                      <a:pt x="31" y="714"/>
                      <a:pt x="30" y="712"/>
                      <a:pt x="30" y="710"/>
                    </a:cubicBezTo>
                    <a:lnTo>
                      <a:pt x="30" y="710"/>
                    </a:lnTo>
                    <a:cubicBezTo>
                      <a:pt x="25" y="684"/>
                      <a:pt x="15" y="660"/>
                      <a:pt x="1" y="638"/>
                    </a:cubicBezTo>
                    <a:lnTo>
                      <a:pt x="1" y="638"/>
                    </a:lnTo>
                    <a:cubicBezTo>
                      <a:pt x="0" y="636"/>
                      <a:pt x="0" y="633"/>
                      <a:pt x="1" y="631"/>
                    </a:cubicBezTo>
                    <a:lnTo>
                      <a:pt x="1" y="631"/>
                    </a:lnTo>
                    <a:cubicBezTo>
                      <a:pt x="1" y="629"/>
                      <a:pt x="3" y="628"/>
                      <a:pt x="5" y="627"/>
                    </a:cubicBezTo>
                    <a:lnTo>
                      <a:pt x="8" y="627"/>
                    </a:lnTo>
                    <a:lnTo>
                      <a:pt x="8" y="627"/>
                    </a:lnTo>
                    <a:cubicBezTo>
                      <a:pt x="141" y="595"/>
                      <a:pt x="305" y="534"/>
                      <a:pt x="400" y="329"/>
                    </a:cubicBezTo>
                    <a:lnTo>
                      <a:pt x="400" y="329"/>
                    </a:lnTo>
                    <a:cubicBezTo>
                      <a:pt x="428" y="269"/>
                      <a:pt x="444" y="216"/>
                      <a:pt x="458" y="169"/>
                    </a:cubicBezTo>
                    <a:lnTo>
                      <a:pt x="458" y="169"/>
                    </a:lnTo>
                    <a:cubicBezTo>
                      <a:pt x="475" y="111"/>
                      <a:pt x="489" y="64"/>
                      <a:pt x="520" y="34"/>
                    </a:cubicBezTo>
                    <a:lnTo>
                      <a:pt x="520" y="34"/>
                    </a:lnTo>
                    <a:cubicBezTo>
                      <a:pt x="548" y="6"/>
                      <a:pt x="594" y="0"/>
                      <a:pt x="630" y="20"/>
                    </a:cubicBezTo>
                    <a:lnTo>
                      <a:pt x="630" y="20"/>
                    </a:lnTo>
                    <a:lnTo>
                      <a:pt x="630" y="20"/>
                    </a:lnTo>
                    <a:cubicBezTo>
                      <a:pt x="682" y="50"/>
                      <a:pt x="735" y="120"/>
                      <a:pt x="693" y="288"/>
                    </a:cubicBezTo>
                    <a:lnTo>
                      <a:pt x="693" y="288"/>
                    </a:lnTo>
                    <a:cubicBezTo>
                      <a:pt x="665" y="399"/>
                      <a:pt x="575" y="497"/>
                      <a:pt x="426" y="578"/>
                    </a:cubicBezTo>
                    <a:lnTo>
                      <a:pt x="426" y="578"/>
                    </a:lnTo>
                    <a:cubicBezTo>
                      <a:pt x="284" y="655"/>
                      <a:pt x="122" y="698"/>
                      <a:pt x="38" y="716"/>
                    </a:cubicBezTo>
                    <a:lnTo>
                      <a:pt x="38" y="716"/>
                    </a:lnTo>
                    <a:cubicBezTo>
                      <a:pt x="37" y="716"/>
                      <a:pt x="37" y="716"/>
                      <a:pt x="37" y="7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222">
                <a:extLst>
                  <a:ext uri="{FF2B5EF4-FFF2-40B4-BE49-F238E27FC236}">
                    <a16:creationId xmlns:a16="http://schemas.microsoft.com/office/drawing/2014/main" id="{1A0C6316-0BA2-455A-AEEA-1357835E25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33411" y="9457228"/>
                <a:ext cx="774824" cy="1296865"/>
              </a:xfrm>
              <a:custGeom>
                <a:avLst/>
                <a:gdLst>
                  <a:gd name="T0" fmla="*/ 369 w 622"/>
                  <a:gd name="T1" fmla="*/ 25 h 1039"/>
                  <a:gd name="T2" fmla="*/ 369 w 622"/>
                  <a:gd name="T3" fmla="*/ 25 h 1039"/>
                  <a:gd name="T4" fmla="*/ 59 w 622"/>
                  <a:gd name="T5" fmla="*/ 410 h 1039"/>
                  <a:gd name="T6" fmla="*/ 59 w 622"/>
                  <a:gd name="T7" fmla="*/ 410 h 1039"/>
                  <a:gd name="T8" fmla="*/ 558 w 622"/>
                  <a:gd name="T9" fmla="*/ 1038 h 1039"/>
                  <a:gd name="T10" fmla="*/ 621 w 622"/>
                  <a:gd name="T11" fmla="*/ 990 h 1039"/>
                  <a:gd name="T12" fmla="*/ 394 w 622"/>
                  <a:gd name="T13" fmla="*/ 503 h 1039"/>
                  <a:gd name="T14" fmla="*/ 470 w 622"/>
                  <a:gd name="T15" fmla="*/ 437 h 1039"/>
                  <a:gd name="T16" fmla="*/ 470 w 622"/>
                  <a:gd name="T17" fmla="*/ 437 h 1039"/>
                  <a:gd name="T18" fmla="*/ 562 w 622"/>
                  <a:gd name="T19" fmla="*/ 71 h 1039"/>
                  <a:gd name="T20" fmla="*/ 534 w 622"/>
                  <a:gd name="T21" fmla="*/ 0 h 1039"/>
                  <a:gd name="T22" fmla="*/ 369 w 622"/>
                  <a:gd name="T23" fmla="*/ 25 h 10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22" h="1039">
                    <a:moveTo>
                      <a:pt x="369" y="25"/>
                    </a:moveTo>
                    <a:lnTo>
                      <a:pt x="369" y="25"/>
                    </a:lnTo>
                    <a:cubicBezTo>
                      <a:pt x="369" y="25"/>
                      <a:pt x="0" y="250"/>
                      <a:pt x="59" y="410"/>
                    </a:cubicBezTo>
                    <a:lnTo>
                      <a:pt x="59" y="410"/>
                    </a:lnTo>
                    <a:cubicBezTo>
                      <a:pt x="118" y="570"/>
                      <a:pt x="558" y="1038"/>
                      <a:pt x="558" y="1038"/>
                    </a:cubicBezTo>
                    <a:lnTo>
                      <a:pt x="621" y="990"/>
                    </a:lnTo>
                    <a:lnTo>
                      <a:pt x="394" y="503"/>
                    </a:lnTo>
                    <a:lnTo>
                      <a:pt x="470" y="437"/>
                    </a:lnTo>
                    <a:lnTo>
                      <a:pt x="470" y="437"/>
                    </a:lnTo>
                    <a:cubicBezTo>
                      <a:pt x="575" y="347"/>
                      <a:pt x="612" y="200"/>
                      <a:pt x="562" y="71"/>
                    </a:cubicBezTo>
                    <a:lnTo>
                      <a:pt x="534" y="0"/>
                    </a:lnTo>
                    <a:lnTo>
                      <a:pt x="369" y="2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223">
                <a:extLst>
                  <a:ext uri="{FF2B5EF4-FFF2-40B4-BE49-F238E27FC236}">
                    <a16:creationId xmlns:a16="http://schemas.microsoft.com/office/drawing/2014/main" id="{463E18FB-B71D-4F56-9A9F-DA09A808D1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9899" y="9446237"/>
                <a:ext cx="769327" cy="1313349"/>
              </a:xfrm>
              <a:custGeom>
                <a:avLst/>
                <a:gdLst>
                  <a:gd name="T0" fmla="*/ 361 w 618"/>
                  <a:gd name="T1" fmla="*/ 39 h 1053"/>
                  <a:gd name="T2" fmla="*/ 361 w 618"/>
                  <a:gd name="T3" fmla="*/ 39 h 1053"/>
                  <a:gd name="T4" fmla="*/ 54 w 618"/>
                  <a:gd name="T5" fmla="*/ 414 h 1053"/>
                  <a:gd name="T6" fmla="*/ 54 w 618"/>
                  <a:gd name="T7" fmla="*/ 414 h 1053"/>
                  <a:gd name="T8" fmla="*/ 548 w 618"/>
                  <a:gd name="T9" fmla="*/ 1035 h 1053"/>
                  <a:gd name="T10" fmla="*/ 601 w 618"/>
                  <a:gd name="T11" fmla="*/ 995 h 1053"/>
                  <a:gd name="T12" fmla="*/ 376 w 618"/>
                  <a:gd name="T13" fmla="*/ 512 h 1053"/>
                  <a:gd name="T14" fmla="*/ 376 w 618"/>
                  <a:gd name="T15" fmla="*/ 512 h 1053"/>
                  <a:gd name="T16" fmla="*/ 378 w 618"/>
                  <a:gd name="T17" fmla="*/ 505 h 1053"/>
                  <a:gd name="T18" fmla="*/ 455 w 618"/>
                  <a:gd name="T19" fmla="*/ 439 h 1053"/>
                  <a:gd name="T20" fmla="*/ 455 w 618"/>
                  <a:gd name="T21" fmla="*/ 439 h 1053"/>
                  <a:gd name="T22" fmla="*/ 544 w 618"/>
                  <a:gd name="T23" fmla="*/ 80 h 1053"/>
                  <a:gd name="T24" fmla="*/ 519 w 618"/>
                  <a:gd name="T25" fmla="*/ 15 h 1053"/>
                  <a:gd name="T26" fmla="*/ 361 w 618"/>
                  <a:gd name="T27" fmla="*/ 39 h 1053"/>
                  <a:gd name="T28" fmla="*/ 547 w 618"/>
                  <a:gd name="T29" fmla="*/ 1052 h 1053"/>
                  <a:gd name="T30" fmla="*/ 547 w 618"/>
                  <a:gd name="T31" fmla="*/ 1052 h 1053"/>
                  <a:gd name="T32" fmla="*/ 542 w 618"/>
                  <a:gd name="T33" fmla="*/ 1050 h 1053"/>
                  <a:gd name="T34" fmla="*/ 542 w 618"/>
                  <a:gd name="T35" fmla="*/ 1050 h 1053"/>
                  <a:gd name="T36" fmla="*/ 41 w 618"/>
                  <a:gd name="T37" fmla="*/ 419 h 1053"/>
                  <a:gd name="T38" fmla="*/ 41 w 618"/>
                  <a:gd name="T39" fmla="*/ 419 h 1053"/>
                  <a:gd name="T40" fmla="*/ 176 w 618"/>
                  <a:gd name="T41" fmla="*/ 159 h 1053"/>
                  <a:gd name="T42" fmla="*/ 176 w 618"/>
                  <a:gd name="T43" fmla="*/ 159 h 1053"/>
                  <a:gd name="T44" fmla="*/ 354 w 618"/>
                  <a:gd name="T45" fmla="*/ 26 h 1053"/>
                  <a:gd name="T46" fmla="*/ 354 w 618"/>
                  <a:gd name="T47" fmla="*/ 26 h 1053"/>
                  <a:gd name="T48" fmla="*/ 357 w 618"/>
                  <a:gd name="T49" fmla="*/ 25 h 1053"/>
                  <a:gd name="T50" fmla="*/ 523 w 618"/>
                  <a:gd name="T51" fmla="*/ 0 h 1053"/>
                  <a:gd name="T52" fmla="*/ 523 w 618"/>
                  <a:gd name="T53" fmla="*/ 0 h 1053"/>
                  <a:gd name="T54" fmla="*/ 530 w 618"/>
                  <a:gd name="T55" fmla="*/ 4 h 1053"/>
                  <a:gd name="T56" fmla="*/ 558 w 618"/>
                  <a:gd name="T57" fmla="*/ 75 h 1053"/>
                  <a:gd name="T58" fmla="*/ 558 w 618"/>
                  <a:gd name="T59" fmla="*/ 75 h 1053"/>
                  <a:gd name="T60" fmla="*/ 464 w 618"/>
                  <a:gd name="T61" fmla="*/ 450 h 1053"/>
                  <a:gd name="T62" fmla="*/ 392 w 618"/>
                  <a:gd name="T63" fmla="*/ 512 h 1053"/>
                  <a:gd name="T64" fmla="*/ 616 w 618"/>
                  <a:gd name="T65" fmla="*/ 994 h 1053"/>
                  <a:gd name="T66" fmla="*/ 616 w 618"/>
                  <a:gd name="T67" fmla="*/ 994 h 1053"/>
                  <a:gd name="T68" fmla="*/ 614 w 618"/>
                  <a:gd name="T69" fmla="*/ 1003 h 1053"/>
                  <a:gd name="T70" fmla="*/ 551 w 618"/>
                  <a:gd name="T71" fmla="*/ 1050 h 1053"/>
                  <a:gd name="T72" fmla="*/ 551 w 618"/>
                  <a:gd name="T73" fmla="*/ 1050 h 1053"/>
                  <a:gd name="T74" fmla="*/ 547 w 618"/>
                  <a:gd name="T75" fmla="*/ 1052 h 10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618" h="1053">
                    <a:moveTo>
                      <a:pt x="361" y="39"/>
                    </a:moveTo>
                    <a:lnTo>
                      <a:pt x="361" y="39"/>
                    </a:lnTo>
                    <a:cubicBezTo>
                      <a:pt x="338" y="53"/>
                      <a:pt x="0" y="265"/>
                      <a:pt x="54" y="414"/>
                    </a:cubicBezTo>
                    <a:lnTo>
                      <a:pt x="54" y="414"/>
                    </a:lnTo>
                    <a:cubicBezTo>
                      <a:pt x="109" y="563"/>
                      <a:pt x="502" y="987"/>
                      <a:pt x="548" y="1035"/>
                    </a:cubicBezTo>
                    <a:lnTo>
                      <a:pt x="601" y="995"/>
                    </a:lnTo>
                    <a:lnTo>
                      <a:pt x="376" y="512"/>
                    </a:lnTo>
                    <a:lnTo>
                      <a:pt x="376" y="512"/>
                    </a:lnTo>
                    <a:cubicBezTo>
                      <a:pt x="375" y="510"/>
                      <a:pt x="376" y="506"/>
                      <a:pt x="378" y="505"/>
                    </a:cubicBezTo>
                    <a:lnTo>
                      <a:pt x="455" y="439"/>
                    </a:lnTo>
                    <a:lnTo>
                      <a:pt x="455" y="439"/>
                    </a:lnTo>
                    <a:cubicBezTo>
                      <a:pt x="557" y="350"/>
                      <a:pt x="593" y="207"/>
                      <a:pt x="544" y="80"/>
                    </a:cubicBezTo>
                    <a:lnTo>
                      <a:pt x="519" y="15"/>
                    </a:lnTo>
                    <a:lnTo>
                      <a:pt x="361" y="39"/>
                    </a:lnTo>
                    <a:close/>
                    <a:moveTo>
                      <a:pt x="547" y="1052"/>
                    </a:moveTo>
                    <a:lnTo>
                      <a:pt x="547" y="1052"/>
                    </a:lnTo>
                    <a:cubicBezTo>
                      <a:pt x="545" y="1052"/>
                      <a:pt x="543" y="1051"/>
                      <a:pt x="542" y="1050"/>
                    </a:cubicBezTo>
                    <a:lnTo>
                      <a:pt x="542" y="1050"/>
                    </a:lnTo>
                    <a:cubicBezTo>
                      <a:pt x="524" y="1031"/>
                      <a:pt x="100" y="579"/>
                      <a:pt x="41" y="419"/>
                    </a:cubicBezTo>
                    <a:lnTo>
                      <a:pt x="41" y="419"/>
                    </a:lnTo>
                    <a:cubicBezTo>
                      <a:pt x="16" y="349"/>
                      <a:pt x="61" y="262"/>
                      <a:pt x="176" y="159"/>
                    </a:cubicBezTo>
                    <a:lnTo>
                      <a:pt x="176" y="159"/>
                    </a:lnTo>
                    <a:cubicBezTo>
                      <a:pt x="261" y="83"/>
                      <a:pt x="354" y="27"/>
                      <a:pt x="354" y="26"/>
                    </a:cubicBezTo>
                    <a:lnTo>
                      <a:pt x="354" y="26"/>
                    </a:lnTo>
                    <a:cubicBezTo>
                      <a:pt x="355" y="26"/>
                      <a:pt x="356" y="25"/>
                      <a:pt x="357" y="25"/>
                    </a:cubicBezTo>
                    <a:lnTo>
                      <a:pt x="523" y="0"/>
                    </a:lnTo>
                    <a:lnTo>
                      <a:pt x="523" y="0"/>
                    </a:lnTo>
                    <a:cubicBezTo>
                      <a:pt x="526" y="0"/>
                      <a:pt x="529" y="1"/>
                      <a:pt x="530" y="4"/>
                    </a:cubicBezTo>
                    <a:lnTo>
                      <a:pt x="558" y="75"/>
                    </a:lnTo>
                    <a:lnTo>
                      <a:pt x="558" y="75"/>
                    </a:lnTo>
                    <a:cubicBezTo>
                      <a:pt x="608" y="207"/>
                      <a:pt x="571" y="357"/>
                      <a:pt x="464" y="450"/>
                    </a:cubicBezTo>
                    <a:lnTo>
                      <a:pt x="392" y="512"/>
                    </a:lnTo>
                    <a:lnTo>
                      <a:pt x="616" y="994"/>
                    </a:lnTo>
                    <a:lnTo>
                      <a:pt x="616" y="994"/>
                    </a:lnTo>
                    <a:cubicBezTo>
                      <a:pt x="617" y="998"/>
                      <a:pt x="616" y="1001"/>
                      <a:pt x="614" y="1003"/>
                    </a:cubicBezTo>
                    <a:lnTo>
                      <a:pt x="551" y="1050"/>
                    </a:lnTo>
                    <a:lnTo>
                      <a:pt x="551" y="1050"/>
                    </a:lnTo>
                    <a:cubicBezTo>
                      <a:pt x="549" y="1051"/>
                      <a:pt x="548" y="1052"/>
                      <a:pt x="547" y="10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224">
                <a:extLst>
                  <a:ext uri="{FF2B5EF4-FFF2-40B4-BE49-F238E27FC236}">
                    <a16:creationId xmlns:a16="http://schemas.microsoft.com/office/drawing/2014/main" id="{F59C28C7-EB25-4F98-8746-7A05EEB77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0411" y="9874862"/>
                <a:ext cx="1241914" cy="1241913"/>
              </a:xfrm>
              <a:custGeom>
                <a:avLst/>
                <a:gdLst>
                  <a:gd name="T0" fmla="*/ 497 w 995"/>
                  <a:gd name="T1" fmla="*/ 930 h 995"/>
                  <a:gd name="T2" fmla="*/ 497 w 995"/>
                  <a:gd name="T3" fmla="*/ 930 h 995"/>
                  <a:gd name="T4" fmla="*/ 65 w 995"/>
                  <a:gd name="T5" fmla="*/ 497 h 995"/>
                  <a:gd name="T6" fmla="*/ 65 w 995"/>
                  <a:gd name="T7" fmla="*/ 497 h 995"/>
                  <a:gd name="T8" fmla="*/ 497 w 995"/>
                  <a:gd name="T9" fmla="*/ 65 h 995"/>
                  <a:gd name="T10" fmla="*/ 497 w 995"/>
                  <a:gd name="T11" fmla="*/ 65 h 995"/>
                  <a:gd name="T12" fmla="*/ 930 w 995"/>
                  <a:gd name="T13" fmla="*/ 497 h 995"/>
                  <a:gd name="T14" fmla="*/ 930 w 995"/>
                  <a:gd name="T15" fmla="*/ 497 h 995"/>
                  <a:gd name="T16" fmla="*/ 497 w 995"/>
                  <a:gd name="T17" fmla="*/ 930 h 995"/>
                  <a:gd name="T18" fmla="*/ 497 w 995"/>
                  <a:gd name="T19" fmla="*/ 0 h 995"/>
                  <a:gd name="T20" fmla="*/ 497 w 995"/>
                  <a:gd name="T21" fmla="*/ 0 h 995"/>
                  <a:gd name="T22" fmla="*/ 0 w 995"/>
                  <a:gd name="T23" fmla="*/ 497 h 995"/>
                  <a:gd name="T24" fmla="*/ 0 w 995"/>
                  <a:gd name="T25" fmla="*/ 497 h 995"/>
                  <a:gd name="T26" fmla="*/ 497 w 995"/>
                  <a:gd name="T27" fmla="*/ 994 h 995"/>
                  <a:gd name="T28" fmla="*/ 497 w 995"/>
                  <a:gd name="T29" fmla="*/ 994 h 995"/>
                  <a:gd name="T30" fmla="*/ 994 w 995"/>
                  <a:gd name="T31" fmla="*/ 497 h 995"/>
                  <a:gd name="T32" fmla="*/ 994 w 995"/>
                  <a:gd name="T33" fmla="*/ 497 h 995"/>
                  <a:gd name="T34" fmla="*/ 497 w 995"/>
                  <a:gd name="T35" fmla="*/ 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5" h="995">
                    <a:moveTo>
                      <a:pt x="497" y="930"/>
                    </a:moveTo>
                    <a:lnTo>
                      <a:pt x="497" y="930"/>
                    </a:lnTo>
                    <a:cubicBezTo>
                      <a:pt x="259" y="930"/>
                      <a:pt x="65" y="736"/>
                      <a:pt x="65" y="497"/>
                    </a:cubicBezTo>
                    <a:lnTo>
                      <a:pt x="65" y="497"/>
                    </a:lnTo>
                    <a:cubicBezTo>
                      <a:pt x="65" y="259"/>
                      <a:pt x="259" y="65"/>
                      <a:pt x="497" y="65"/>
                    </a:cubicBezTo>
                    <a:lnTo>
                      <a:pt x="497" y="65"/>
                    </a:lnTo>
                    <a:cubicBezTo>
                      <a:pt x="736" y="65"/>
                      <a:pt x="930" y="259"/>
                      <a:pt x="930" y="497"/>
                    </a:cubicBezTo>
                    <a:lnTo>
                      <a:pt x="930" y="497"/>
                    </a:lnTo>
                    <a:cubicBezTo>
                      <a:pt x="930" y="736"/>
                      <a:pt x="736" y="930"/>
                      <a:pt x="497" y="930"/>
                    </a:cubicBezTo>
                    <a:close/>
                    <a:moveTo>
                      <a:pt x="497" y="0"/>
                    </a:moveTo>
                    <a:lnTo>
                      <a:pt x="497" y="0"/>
                    </a:lnTo>
                    <a:cubicBezTo>
                      <a:pt x="223" y="0"/>
                      <a:pt x="0" y="223"/>
                      <a:pt x="0" y="497"/>
                    </a:cubicBezTo>
                    <a:lnTo>
                      <a:pt x="0" y="497"/>
                    </a:lnTo>
                    <a:cubicBezTo>
                      <a:pt x="0" y="771"/>
                      <a:pt x="223" y="994"/>
                      <a:pt x="497" y="994"/>
                    </a:cubicBezTo>
                    <a:lnTo>
                      <a:pt x="497" y="994"/>
                    </a:lnTo>
                    <a:cubicBezTo>
                      <a:pt x="772" y="994"/>
                      <a:pt x="994" y="771"/>
                      <a:pt x="994" y="497"/>
                    </a:cubicBezTo>
                    <a:lnTo>
                      <a:pt x="994" y="497"/>
                    </a:lnTo>
                    <a:cubicBezTo>
                      <a:pt x="994" y="223"/>
                      <a:pt x="772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225">
                <a:extLst>
                  <a:ext uri="{FF2B5EF4-FFF2-40B4-BE49-F238E27FC236}">
                    <a16:creationId xmlns:a16="http://schemas.microsoft.com/office/drawing/2014/main" id="{51A56F2E-04AC-43EE-8382-1524713E10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0411" y="9874862"/>
                <a:ext cx="1241914" cy="1241913"/>
              </a:xfrm>
              <a:custGeom>
                <a:avLst/>
                <a:gdLst>
                  <a:gd name="T0" fmla="*/ 497 w 995"/>
                  <a:gd name="T1" fmla="*/ 930 h 995"/>
                  <a:gd name="T2" fmla="*/ 497 w 995"/>
                  <a:gd name="T3" fmla="*/ 930 h 995"/>
                  <a:gd name="T4" fmla="*/ 65 w 995"/>
                  <a:gd name="T5" fmla="*/ 497 h 995"/>
                  <a:gd name="T6" fmla="*/ 65 w 995"/>
                  <a:gd name="T7" fmla="*/ 497 h 995"/>
                  <a:gd name="T8" fmla="*/ 497 w 995"/>
                  <a:gd name="T9" fmla="*/ 65 h 995"/>
                  <a:gd name="T10" fmla="*/ 497 w 995"/>
                  <a:gd name="T11" fmla="*/ 65 h 995"/>
                  <a:gd name="T12" fmla="*/ 930 w 995"/>
                  <a:gd name="T13" fmla="*/ 497 h 995"/>
                  <a:gd name="T14" fmla="*/ 930 w 995"/>
                  <a:gd name="T15" fmla="*/ 497 h 995"/>
                  <a:gd name="T16" fmla="*/ 497 w 995"/>
                  <a:gd name="T17" fmla="*/ 930 h 995"/>
                  <a:gd name="T18" fmla="*/ 497 w 995"/>
                  <a:gd name="T19" fmla="*/ 0 h 995"/>
                  <a:gd name="T20" fmla="*/ 497 w 995"/>
                  <a:gd name="T21" fmla="*/ 0 h 995"/>
                  <a:gd name="T22" fmla="*/ 0 w 995"/>
                  <a:gd name="T23" fmla="*/ 497 h 995"/>
                  <a:gd name="T24" fmla="*/ 0 w 995"/>
                  <a:gd name="T25" fmla="*/ 497 h 995"/>
                  <a:gd name="T26" fmla="*/ 497 w 995"/>
                  <a:gd name="T27" fmla="*/ 994 h 995"/>
                  <a:gd name="T28" fmla="*/ 497 w 995"/>
                  <a:gd name="T29" fmla="*/ 994 h 995"/>
                  <a:gd name="T30" fmla="*/ 994 w 995"/>
                  <a:gd name="T31" fmla="*/ 497 h 995"/>
                  <a:gd name="T32" fmla="*/ 994 w 995"/>
                  <a:gd name="T33" fmla="*/ 497 h 995"/>
                  <a:gd name="T34" fmla="*/ 497 w 995"/>
                  <a:gd name="T35" fmla="*/ 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5" h="995">
                    <a:moveTo>
                      <a:pt x="497" y="930"/>
                    </a:moveTo>
                    <a:lnTo>
                      <a:pt x="497" y="930"/>
                    </a:lnTo>
                    <a:cubicBezTo>
                      <a:pt x="259" y="930"/>
                      <a:pt x="65" y="736"/>
                      <a:pt x="65" y="497"/>
                    </a:cubicBezTo>
                    <a:lnTo>
                      <a:pt x="65" y="497"/>
                    </a:lnTo>
                    <a:cubicBezTo>
                      <a:pt x="65" y="259"/>
                      <a:pt x="259" y="65"/>
                      <a:pt x="497" y="65"/>
                    </a:cubicBezTo>
                    <a:lnTo>
                      <a:pt x="497" y="65"/>
                    </a:lnTo>
                    <a:cubicBezTo>
                      <a:pt x="736" y="65"/>
                      <a:pt x="930" y="259"/>
                      <a:pt x="930" y="497"/>
                    </a:cubicBezTo>
                    <a:lnTo>
                      <a:pt x="930" y="497"/>
                    </a:lnTo>
                    <a:cubicBezTo>
                      <a:pt x="930" y="736"/>
                      <a:pt x="736" y="930"/>
                      <a:pt x="497" y="930"/>
                    </a:cubicBezTo>
                    <a:close/>
                    <a:moveTo>
                      <a:pt x="497" y="0"/>
                    </a:moveTo>
                    <a:lnTo>
                      <a:pt x="497" y="0"/>
                    </a:lnTo>
                    <a:cubicBezTo>
                      <a:pt x="223" y="0"/>
                      <a:pt x="0" y="223"/>
                      <a:pt x="0" y="497"/>
                    </a:cubicBezTo>
                    <a:lnTo>
                      <a:pt x="0" y="497"/>
                    </a:lnTo>
                    <a:cubicBezTo>
                      <a:pt x="0" y="771"/>
                      <a:pt x="223" y="994"/>
                      <a:pt x="497" y="994"/>
                    </a:cubicBezTo>
                    <a:lnTo>
                      <a:pt x="497" y="994"/>
                    </a:lnTo>
                    <a:cubicBezTo>
                      <a:pt x="772" y="994"/>
                      <a:pt x="994" y="771"/>
                      <a:pt x="994" y="497"/>
                    </a:cubicBezTo>
                    <a:lnTo>
                      <a:pt x="994" y="497"/>
                    </a:lnTo>
                    <a:cubicBezTo>
                      <a:pt x="994" y="223"/>
                      <a:pt x="772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226">
                <a:extLst>
                  <a:ext uri="{FF2B5EF4-FFF2-40B4-BE49-F238E27FC236}">
                    <a16:creationId xmlns:a16="http://schemas.microsoft.com/office/drawing/2014/main" id="{0CE383B8-D2A5-4081-A518-40184ADEC6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9485" y="10363933"/>
                <a:ext cx="269263" cy="269266"/>
              </a:xfrm>
              <a:custGeom>
                <a:avLst/>
                <a:gdLst>
                  <a:gd name="T0" fmla="*/ 215 w 216"/>
                  <a:gd name="T1" fmla="*/ 107 h 216"/>
                  <a:gd name="T2" fmla="*/ 215 w 216"/>
                  <a:gd name="T3" fmla="*/ 107 h 216"/>
                  <a:gd name="T4" fmla="*/ 107 w 216"/>
                  <a:gd name="T5" fmla="*/ 215 h 216"/>
                  <a:gd name="T6" fmla="*/ 107 w 216"/>
                  <a:gd name="T7" fmla="*/ 215 h 216"/>
                  <a:gd name="T8" fmla="*/ 0 w 216"/>
                  <a:gd name="T9" fmla="*/ 107 h 216"/>
                  <a:gd name="T10" fmla="*/ 0 w 216"/>
                  <a:gd name="T11" fmla="*/ 107 h 216"/>
                  <a:gd name="T12" fmla="*/ 107 w 216"/>
                  <a:gd name="T13" fmla="*/ 0 h 216"/>
                  <a:gd name="T14" fmla="*/ 107 w 216"/>
                  <a:gd name="T15" fmla="*/ 0 h 216"/>
                  <a:gd name="T16" fmla="*/ 215 w 216"/>
                  <a:gd name="T17" fmla="*/ 10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6" h="216">
                    <a:moveTo>
                      <a:pt x="215" y="107"/>
                    </a:moveTo>
                    <a:lnTo>
                      <a:pt x="215" y="107"/>
                    </a:lnTo>
                    <a:cubicBezTo>
                      <a:pt x="215" y="166"/>
                      <a:pt x="167" y="215"/>
                      <a:pt x="107" y="215"/>
                    </a:cubicBezTo>
                    <a:lnTo>
                      <a:pt x="107" y="215"/>
                    </a:lnTo>
                    <a:cubicBezTo>
                      <a:pt x="48" y="215"/>
                      <a:pt x="0" y="166"/>
                      <a:pt x="0" y="107"/>
                    </a:cubicBezTo>
                    <a:lnTo>
                      <a:pt x="0" y="107"/>
                    </a:lnTo>
                    <a:cubicBezTo>
                      <a:pt x="0" y="48"/>
                      <a:pt x="48" y="0"/>
                      <a:pt x="107" y="0"/>
                    </a:cubicBezTo>
                    <a:lnTo>
                      <a:pt x="107" y="0"/>
                    </a:lnTo>
                    <a:cubicBezTo>
                      <a:pt x="167" y="0"/>
                      <a:pt x="215" y="48"/>
                      <a:pt x="215" y="1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227">
                <a:extLst>
                  <a:ext uri="{FF2B5EF4-FFF2-40B4-BE49-F238E27FC236}">
                    <a16:creationId xmlns:a16="http://schemas.microsoft.com/office/drawing/2014/main" id="{C2B455E7-2002-4F33-8965-29973062BF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7306" y="9874862"/>
                <a:ext cx="1241914" cy="1241913"/>
              </a:xfrm>
              <a:custGeom>
                <a:avLst/>
                <a:gdLst>
                  <a:gd name="T0" fmla="*/ 497 w 995"/>
                  <a:gd name="T1" fmla="*/ 930 h 995"/>
                  <a:gd name="T2" fmla="*/ 497 w 995"/>
                  <a:gd name="T3" fmla="*/ 930 h 995"/>
                  <a:gd name="T4" fmla="*/ 64 w 995"/>
                  <a:gd name="T5" fmla="*/ 497 h 995"/>
                  <a:gd name="T6" fmla="*/ 64 w 995"/>
                  <a:gd name="T7" fmla="*/ 497 h 995"/>
                  <a:gd name="T8" fmla="*/ 497 w 995"/>
                  <a:gd name="T9" fmla="*/ 65 h 995"/>
                  <a:gd name="T10" fmla="*/ 497 w 995"/>
                  <a:gd name="T11" fmla="*/ 65 h 995"/>
                  <a:gd name="T12" fmla="*/ 929 w 995"/>
                  <a:gd name="T13" fmla="*/ 497 h 995"/>
                  <a:gd name="T14" fmla="*/ 929 w 995"/>
                  <a:gd name="T15" fmla="*/ 497 h 995"/>
                  <a:gd name="T16" fmla="*/ 497 w 995"/>
                  <a:gd name="T17" fmla="*/ 930 h 995"/>
                  <a:gd name="T18" fmla="*/ 497 w 995"/>
                  <a:gd name="T19" fmla="*/ 0 h 995"/>
                  <a:gd name="T20" fmla="*/ 497 w 995"/>
                  <a:gd name="T21" fmla="*/ 0 h 995"/>
                  <a:gd name="T22" fmla="*/ 0 w 995"/>
                  <a:gd name="T23" fmla="*/ 497 h 995"/>
                  <a:gd name="T24" fmla="*/ 0 w 995"/>
                  <a:gd name="T25" fmla="*/ 497 h 995"/>
                  <a:gd name="T26" fmla="*/ 497 w 995"/>
                  <a:gd name="T27" fmla="*/ 994 h 995"/>
                  <a:gd name="T28" fmla="*/ 497 w 995"/>
                  <a:gd name="T29" fmla="*/ 994 h 995"/>
                  <a:gd name="T30" fmla="*/ 994 w 995"/>
                  <a:gd name="T31" fmla="*/ 497 h 995"/>
                  <a:gd name="T32" fmla="*/ 994 w 995"/>
                  <a:gd name="T33" fmla="*/ 497 h 995"/>
                  <a:gd name="T34" fmla="*/ 497 w 995"/>
                  <a:gd name="T35" fmla="*/ 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5" h="995">
                    <a:moveTo>
                      <a:pt x="497" y="930"/>
                    </a:moveTo>
                    <a:lnTo>
                      <a:pt x="497" y="930"/>
                    </a:lnTo>
                    <a:cubicBezTo>
                      <a:pt x="258" y="930"/>
                      <a:pt x="64" y="736"/>
                      <a:pt x="64" y="497"/>
                    </a:cubicBezTo>
                    <a:lnTo>
                      <a:pt x="64" y="497"/>
                    </a:lnTo>
                    <a:cubicBezTo>
                      <a:pt x="64" y="259"/>
                      <a:pt x="258" y="65"/>
                      <a:pt x="497" y="65"/>
                    </a:cubicBezTo>
                    <a:lnTo>
                      <a:pt x="497" y="65"/>
                    </a:lnTo>
                    <a:cubicBezTo>
                      <a:pt x="735" y="65"/>
                      <a:pt x="929" y="259"/>
                      <a:pt x="929" y="497"/>
                    </a:cubicBezTo>
                    <a:lnTo>
                      <a:pt x="929" y="497"/>
                    </a:lnTo>
                    <a:cubicBezTo>
                      <a:pt x="929" y="736"/>
                      <a:pt x="735" y="930"/>
                      <a:pt x="497" y="930"/>
                    </a:cubicBezTo>
                    <a:close/>
                    <a:moveTo>
                      <a:pt x="497" y="0"/>
                    </a:moveTo>
                    <a:lnTo>
                      <a:pt x="497" y="0"/>
                    </a:lnTo>
                    <a:cubicBezTo>
                      <a:pt x="222" y="0"/>
                      <a:pt x="0" y="223"/>
                      <a:pt x="0" y="497"/>
                    </a:cubicBezTo>
                    <a:lnTo>
                      <a:pt x="0" y="497"/>
                    </a:lnTo>
                    <a:cubicBezTo>
                      <a:pt x="0" y="771"/>
                      <a:pt x="222" y="994"/>
                      <a:pt x="497" y="994"/>
                    </a:cubicBezTo>
                    <a:lnTo>
                      <a:pt x="497" y="994"/>
                    </a:lnTo>
                    <a:cubicBezTo>
                      <a:pt x="771" y="994"/>
                      <a:pt x="994" y="771"/>
                      <a:pt x="994" y="497"/>
                    </a:cubicBezTo>
                    <a:lnTo>
                      <a:pt x="994" y="497"/>
                    </a:lnTo>
                    <a:cubicBezTo>
                      <a:pt x="994" y="223"/>
                      <a:pt x="771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228">
                <a:extLst>
                  <a:ext uri="{FF2B5EF4-FFF2-40B4-BE49-F238E27FC236}">
                    <a16:creationId xmlns:a16="http://schemas.microsoft.com/office/drawing/2014/main" id="{E88C9AA0-5017-4062-89CA-A7137AA1D0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97306" y="9874862"/>
                <a:ext cx="1241914" cy="1241913"/>
              </a:xfrm>
              <a:custGeom>
                <a:avLst/>
                <a:gdLst>
                  <a:gd name="T0" fmla="*/ 497 w 995"/>
                  <a:gd name="T1" fmla="*/ 930 h 995"/>
                  <a:gd name="T2" fmla="*/ 497 w 995"/>
                  <a:gd name="T3" fmla="*/ 930 h 995"/>
                  <a:gd name="T4" fmla="*/ 64 w 995"/>
                  <a:gd name="T5" fmla="*/ 497 h 995"/>
                  <a:gd name="T6" fmla="*/ 64 w 995"/>
                  <a:gd name="T7" fmla="*/ 497 h 995"/>
                  <a:gd name="T8" fmla="*/ 497 w 995"/>
                  <a:gd name="T9" fmla="*/ 65 h 995"/>
                  <a:gd name="T10" fmla="*/ 497 w 995"/>
                  <a:gd name="T11" fmla="*/ 65 h 995"/>
                  <a:gd name="T12" fmla="*/ 929 w 995"/>
                  <a:gd name="T13" fmla="*/ 497 h 995"/>
                  <a:gd name="T14" fmla="*/ 929 w 995"/>
                  <a:gd name="T15" fmla="*/ 497 h 995"/>
                  <a:gd name="T16" fmla="*/ 497 w 995"/>
                  <a:gd name="T17" fmla="*/ 930 h 995"/>
                  <a:gd name="T18" fmla="*/ 497 w 995"/>
                  <a:gd name="T19" fmla="*/ 0 h 995"/>
                  <a:gd name="T20" fmla="*/ 497 w 995"/>
                  <a:gd name="T21" fmla="*/ 0 h 995"/>
                  <a:gd name="T22" fmla="*/ 0 w 995"/>
                  <a:gd name="T23" fmla="*/ 497 h 995"/>
                  <a:gd name="T24" fmla="*/ 0 w 995"/>
                  <a:gd name="T25" fmla="*/ 497 h 995"/>
                  <a:gd name="T26" fmla="*/ 497 w 995"/>
                  <a:gd name="T27" fmla="*/ 994 h 995"/>
                  <a:gd name="T28" fmla="*/ 497 w 995"/>
                  <a:gd name="T29" fmla="*/ 994 h 995"/>
                  <a:gd name="T30" fmla="*/ 994 w 995"/>
                  <a:gd name="T31" fmla="*/ 497 h 995"/>
                  <a:gd name="T32" fmla="*/ 994 w 995"/>
                  <a:gd name="T33" fmla="*/ 497 h 995"/>
                  <a:gd name="T34" fmla="*/ 497 w 995"/>
                  <a:gd name="T35" fmla="*/ 0 h 9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95" h="995">
                    <a:moveTo>
                      <a:pt x="497" y="930"/>
                    </a:moveTo>
                    <a:lnTo>
                      <a:pt x="497" y="930"/>
                    </a:lnTo>
                    <a:cubicBezTo>
                      <a:pt x="258" y="930"/>
                      <a:pt x="64" y="736"/>
                      <a:pt x="64" y="497"/>
                    </a:cubicBezTo>
                    <a:lnTo>
                      <a:pt x="64" y="497"/>
                    </a:lnTo>
                    <a:cubicBezTo>
                      <a:pt x="64" y="259"/>
                      <a:pt x="258" y="65"/>
                      <a:pt x="497" y="65"/>
                    </a:cubicBezTo>
                    <a:lnTo>
                      <a:pt x="497" y="65"/>
                    </a:lnTo>
                    <a:cubicBezTo>
                      <a:pt x="735" y="65"/>
                      <a:pt x="929" y="259"/>
                      <a:pt x="929" y="497"/>
                    </a:cubicBezTo>
                    <a:lnTo>
                      <a:pt x="929" y="497"/>
                    </a:lnTo>
                    <a:cubicBezTo>
                      <a:pt x="929" y="736"/>
                      <a:pt x="735" y="930"/>
                      <a:pt x="497" y="930"/>
                    </a:cubicBezTo>
                    <a:close/>
                    <a:moveTo>
                      <a:pt x="497" y="0"/>
                    </a:moveTo>
                    <a:lnTo>
                      <a:pt x="497" y="0"/>
                    </a:lnTo>
                    <a:cubicBezTo>
                      <a:pt x="222" y="0"/>
                      <a:pt x="0" y="223"/>
                      <a:pt x="0" y="497"/>
                    </a:cubicBezTo>
                    <a:lnTo>
                      <a:pt x="0" y="497"/>
                    </a:lnTo>
                    <a:cubicBezTo>
                      <a:pt x="0" y="771"/>
                      <a:pt x="222" y="994"/>
                      <a:pt x="497" y="994"/>
                    </a:cubicBezTo>
                    <a:lnTo>
                      <a:pt x="497" y="994"/>
                    </a:lnTo>
                    <a:cubicBezTo>
                      <a:pt x="771" y="994"/>
                      <a:pt x="994" y="771"/>
                      <a:pt x="994" y="497"/>
                    </a:cubicBezTo>
                    <a:lnTo>
                      <a:pt x="994" y="497"/>
                    </a:lnTo>
                    <a:cubicBezTo>
                      <a:pt x="994" y="223"/>
                      <a:pt x="771" y="0"/>
                      <a:pt x="49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229">
                <a:extLst>
                  <a:ext uri="{FF2B5EF4-FFF2-40B4-BE49-F238E27FC236}">
                    <a16:creationId xmlns:a16="http://schemas.microsoft.com/office/drawing/2014/main" id="{41726C74-327B-4122-8FA6-824FC4D1C4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0883" y="10363933"/>
                <a:ext cx="269266" cy="269266"/>
              </a:xfrm>
              <a:custGeom>
                <a:avLst/>
                <a:gdLst>
                  <a:gd name="T0" fmla="*/ 214 w 215"/>
                  <a:gd name="T1" fmla="*/ 107 h 216"/>
                  <a:gd name="T2" fmla="*/ 214 w 215"/>
                  <a:gd name="T3" fmla="*/ 107 h 216"/>
                  <a:gd name="T4" fmla="*/ 107 w 215"/>
                  <a:gd name="T5" fmla="*/ 215 h 216"/>
                  <a:gd name="T6" fmla="*/ 107 w 215"/>
                  <a:gd name="T7" fmla="*/ 215 h 216"/>
                  <a:gd name="T8" fmla="*/ 0 w 215"/>
                  <a:gd name="T9" fmla="*/ 107 h 216"/>
                  <a:gd name="T10" fmla="*/ 0 w 215"/>
                  <a:gd name="T11" fmla="*/ 107 h 216"/>
                  <a:gd name="T12" fmla="*/ 107 w 215"/>
                  <a:gd name="T13" fmla="*/ 0 h 216"/>
                  <a:gd name="T14" fmla="*/ 107 w 215"/>
                  <a:gd name="T15" fmla="*/ 0 h 216"/>
                  <a:gd name="T16" fmla="*/ 214 w 215"/>
                  <a:gd name="T17" fmla="*/ 107 h 2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5" h="216">
                    <a:moveTo>
                      <a:pt x="214" y="107"/>
                    </a:moveTo>
                    <a:lnTo>
                      <a:pt x="214" y="107"/>
                    </a:lnTo>
                    <a:cubicBezTo>
                      <a:pt x="214" y="166"/>
                      <a:pt x="166" y="215"/>
                      <a:pt x="107" y="215"/>
                    </a:cubicBezTo>
                    <a:lnTo>
                      <a:pt x="107" y="215"/>
                    </a:lnTo>
                    <a:cubicBezTo>
                      <a:pt x="48" y="215"/>
                      <a:pt x="0" y="166"/>
                      <a:pt x="0" y="107"/>
                    </a:cubicBezTo>
                    <a:lnTo>
                      <a:pt x="0" y="107"/>
                    </a:lnTo>
                    <a:cubicBezTo>
                      <a:pt x="0" y="48"/>
                      <a:pt x="48" y="0"/>
                      <a:pt x="107" y="0"/>
                    </a:cubicBezTo>
                    <a:lnTo>
                      <a:pt x="107" y="0"/>
                    </a:lnTo>
                    <a:cubicBezTo>
                      <a:pt x="166" y="0"/>
                      <a:pt x="214" y="48"/>
                      <a:pt x="214" y="1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230">
                <a:extLst>
                  <a:ext uri="{FF2B5EF4-FFF2-40B4-BE49-F238E27FC236}">
                    <a16:creationId xmlns:a16="http://schemas.microsoft.com/office/drawing/2014/main" id="{7A692E60-4748-4C74-930A-6FC917922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1110" y="9594606"/>
                <a:ext cx="417635" cy="82430"/>
              </a:xfrm>
              <a:custGeom>
                <a:avLst/>
                <a:gdLst>
                  <a:gd name="T0" fmla="*/ 297 w 336"/>
                  <a:gd name="T1" fmla="*/ 0 h 67"/>
                  <a:gd name="T2" fmla="*/ 37 w 336"/>
                  <a:gd name="T3" fmla="*/ 0 h 67"/>
                  <a:gd name="T4" fmla="*/ 37 w 336"/>
                  <a:gd name="T5" fmla="*/ 0 h 67"/>
                  <a:gd name="T6" fmla="*/ 0 w 336"/>
                  <a:gd name="T7" fmla="*/ 33 h 67"/>
                  <a:gd name="T8" fmla="*/ 0 w 336"/>
                  <a:gd name="T9" fmla="*/ 33 h 67"/>
                  <a:gd name="T10" fmla="*/ 37 w 336"/>
                  <a:gd name="T11" fmla="*/ 66 h 67"/>
                  <a:gd name="T12" fmla="*/ 297 w 336"/>
                  <a:gd name="T13" fmla="*/ 66 h 67"/>
                  <a:gd name="T14" fmla="*/ 297 w 336"/>
                  <a:gd name="T15" fmla="*/ 66 h 67"/>
                  <a:gd name="T16" fmla="*/ 335 w 336"/>
                  <a:gd name="T17" fmla="*/ 33 h 67"/>
                  <a:gd name="T18" fmla="*/ 335 w 336"/>
                  <a:gd name="T19" fmla="*/ 33 h 67"/>
                  <a:gd name="T20" fmla="*/ 297 w 336"/>
                  <a:gd name="T21" fmla="*/ 0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36" h="67">
                    <a:moveTo>
                      <a:pt x="297" y="0"/>
                    </a:moveTo>
                    <a:lnTo>
                      <a:pt x="37" y="0"/>
                    </a:lnTo>
                    <a:lnTo>
                      <a:pt x="37" y="0"/>
                    </a:lnTo>
                    <a:cubicBezTo>
                      <a:pt x="17" y="0"/>
                      <a:pt x="0" y="15"/>
                      <a:pt x="0" y="33"/>
                    </a:cubicBezTo>
                    <a:lnTo>
                      <a:pt x="0" y="33"/>
                    </a:lnTo>
                    <a:cubicBezTo>
                      <a:pt x="0" y="52"/>
                      <a:pt x="17" y="66"/>
                      <a:pt x="37" y="66"/>
                    </a:cubicBezTo>
                    <a:lnTo>
                      <a:pt x="297" y="66"/>
                    </a:lnTo>
                    <a:lnTo>
                      <a:pt x="297" y="66"/>
                    </a:lnTo>
                    <a:cubicBezTo>
                      <a:pt x="318" y="66"/>
                      <a:pt x="335" y="52"/>
                      <a:pt x="335" y="33"/>
                    </a:cubicBezTo>
                    <a:lnTo>
                      <a:pt x="335" y="33"/>
                    </a:lnTo>
                    <a:cubicBezTo>
                      <a:pt x="335" y="15"/>
                      <a:pt x="318" y="0"/>
                      <a:pt x="297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231">
                <a:extLst>
                  <a:ext uri="{FF2B5EF4-FFF2-40B4-BE49-F238E27FC236}">
                    <a16:creationId xmlns:a16="http://schemas.microsoft.com/office/drawing/2014/main" id="{D4AD2FD1-A20F-41D2-81ED-AC77776F80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8399" y="9440740"/>
                <a:ext cx="2472837" cy="1511180"/>
              </a:xfrm>
              <a:custGeom>
                <a:avLst/>
                <a:gdLst>
                  <a:gd name="T0" fmla="*/ 1104 w 1986"/>
                  <a:gd name="T1" fmla="*/ 977 h 1212"/>
                  <a:gd name="T2" fmla="*/ 1277 w 1986"/>
                  <a:gd name="T3" fmla="*/ 409 h 1212"/>
                  <a:gd name="T4" fmla="*/ 1890 w 1986"/>
                  <a:gd name="T5" fmla="*/ 832 h 1212"/>
                  <a:gd name="T6" fmla="*/ 1104 w 1986"/>
                  <a:gd name="T7" fmla="*/ 977 h 1212"/>
                  <a:gd name="T8" fmla="*/ 1972 w 1986"/>
                  <a:gd name="T9" fmla="*/ 825 h 1212"/>
                  <a:gd name="T10" fmla="*/ 1293 w 1986"/>
                  <a:gd name="T11" fmla="*/ 356 h 1212"/>
                  <a:gd name="T12" fmla="*/ 1345 w 1986"/>
                  <a:gd name="T13" fmla="*/ 184 h 1212"/>
                  <a:gd name="T14" fmla="*/ 1290 w 1986"/>
                  <a:gd name="T15" fmla="*/ 184 h 1212"/>
                  <a:gd name="T16" fmla="*/ 1137 w 1986"/>
                  <a:gd name="T17" fmla="*/ 688 h 1212"/>
                  <a:gd name="T18" fmla="*/ 1137 w 1986"/>
                  <a:gd name="T19" fmla="*/ 688 h 1212"/>
                  <a:gd name="T20" fmla="*/ 427 w 1986"/>
                  <a:gd name="T21" fmla="*/ 401 h 1212"/>
                  <a:gd name="T22" fmla="*/ 427 w 1986"/>
                  <a:gd name="T23" fmla="*/ 401 h 1212"/>
                  <a:gd name="T24" fmla="*/ 247 w 1986"/>
                  <a:gd name="T25" fmla="*/ 215 h 1212"/>
                  <a:gd name="T26" fmla="*/ 313 w 1986"/>
                  <a:gd name="T27" fmla="*/ 0 h 1212"/>
                  <a:gd name="T28" fmla="*/ 257 w 1986"/>
                  <a:gd name="T29" fmla="*/ 0 h 1212"/>
                  <a:gd name="T30" fmla="*/ 4 w 1986"/>
                  <a:gd name="T31" fmla="*/ 839 h 1212"/>
                  <a:gd name="T32" fmla="*/ 4 w 1986"/>
                  <a:gd name="T33" fmla="*/ 839 h 1212"/>
                  <a:gd name="T34" fmla="*/ 22 w 1986"/>
                  <a:gd name="T35" fmla="*/ 872 h 1212"/>
                  <a:gd name="T36" fmla="*/ 22 w 1986"/>
                  <a:gd name="T37" fmla="*/ 872 h 1212"/>
                  <a:gd name="T38" fmla="*/ 29 w 1986"/>
                  <a:gd name="T39" fmla="*/ 872 h 1212"/>
                  <a:gd name="T40" fmla="*/ 29 w 1986"/>
                  <a:gd name="T41" fmla="*/ 872 h 1212"/>
                  <a:gd name="T42" fmla="*/ 54 w 1986"/>
                  <a:gd name="T43" fmla="*/ 854 h 1212"/>
                  <a:gd name="T44" fmla="*/ 228 w 1986"/>
                  <a:gd name="T45" fmla="*/ 279 h 1212"/>
                  <a:gd name="T46" fmla="*/ 228 w 1986"/>
                  <a:gd name="T47" fmla="*/ 279 h 1212"/>
                  <a:gd name="T48" fmla="*/ 391 w 1986"/>
                  <a:gd name="T49" fmla="*/ 441 h 1212"/>
                  <a:gd name="T50" fmla="*/ 391 w 1986"/>
                  <a:gd name="T51" fmla="*/ 441 h 1212"/>
                  <a:gd name="T52" fmla="*/ 1122 w 1986"/>
                  <a:gd name="T53" fmla="*/ 738 h 1212"/>
                  <a:gd name="T54" fmla="*/ 989 w 1986"/>
                  <a:gd name="T55" fmla="*/ 1177 h 1212"/>
                  <a:gd name="T56" fmla="*/ 989 w 1986"/>
                  <a:gd name="T57" fmla="*/ 1177 h 1212"/>
                  <a:gd name="T58" fmla="*/ 1006 w 1986"/>
                  <a:gd name="T59" fmla="*/ 1211 h 1212"/>
                  <a:gd name="T60" fmla="*/ 1006 w 1986"/>
                  <a:gd name="T61" fmla="*/ 1211 h 1212"/>
                  <a:gd name="T62" fmla="*/ 1014 w 1986"/>
                  <a:gd name="T63" fmla="*/ 1211 h 1212"/>
                  <a:gd name="T64" fmla="*/ 1014 w 1986"/>
                  <a:gd name="T65" fmla="*/ 1211 h 1212"/>
                  <a:gd name="T66" fmla="*/ 1039 w 1986"/>
                  <a:gd name="T67" fmla="*/ 1193 h 1212"/>
                  <a:gd name="T68" fmla="*/ 1087 w 1986"/>
                  <a:gd name="T69" fmla="*/ 1034 h 1212"/>
                  <a:gd name="T70" fmla="*/ 1962 w 1986"/>
                  <a:gd name="T71" fmla="*/ 872 h 1212"/>
                  <a:gd name="T72" fmla="*/ 1962 w 1986"/>
                  <a:gd name="T73" fmla="*/ 872 h 1212"/>
                  <a:gd name="T74" fmla="*/ 1983 w 1986"/>
                  <a:gd name="T75" fmla="*/ 851 h 1212"/>
                  <a:gd name="T76" fmla="*/ 1983 w 1986"/>
                  <a:gd name="T77" fmla="*/ 851 h 1212"/>
                  <a:gd name="T78" fmla="*/ 1972 w 1986"/>
                  <a:gd name="T79" fmla="*/ 825 h 1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986" h="1212">
                    <a:moveTo>
                      <a:pt x="1104" y="977"/>
                    </a:moveTo>
                    <a:lnTo>
                      <a:pt x="1277" y="409"/>
                    </a:lnTo>
                    <a:lnTo>
                      <a:pt x="1890" y="832"/>
                    </a:lnTo>
                    <a:lnTo>
                      <a:pt x="1104" y="977"/>
                    </a:lnTo>
                    <a:close/>
                    <a:moveTo>
                      <a:pt x="1972" y="825"/>
                    </a:moveTo>
                    <a:lnTo>
                      <a:pt x="1293" y="356"/>
                    </a:lnTo>
                    <a:lnTo>
                      <a:pt x="1345" y="184"/>
                    </a:lnTo>
                    <a:lnTo>
                      <a:pt x="1290" y="184"/>
                    </a:lnTo>
                    <a:lnTo>
                      <a:pt x="1137" y="688"/>
                    </a:lnTo>
                    <a:lnTo>
                      <a:pt x="1137" y="688"/>
                    </a:lnTo>
                    <a:cubicBezTo>
                      <a:pt x="773" y="621"/>
                      <a:pt x="550" y="496"/>
                      <a:pt x="427" y="401"/>
                    </a:cubicBezTo>
                    <a:lnTo>
                      <a:pt x="427" y="401"/>
                    </a:lnTo>
                    <a:cubicBezTo>
                      <a:pt x="315" y="316"/>
                      <a:pt x="263" y="240"/>
                      <a:pt x="247" y="215"/>
                    </a:cubicBezTo>
                    <a:lnTo>
                      <a:pt x="313" y="0"/>
                    </a:lnTo>
                    <a:lnTo>
                      <a:pt x="257" y="0"/>
                    </a:lnTo>
                    <a:lnTo>
                      <a:pt x="4" y="839"/>
                    </a:lnTo>
                    <a:lnTo>
                      <a:pt x="4" y="839"/>
                    </a:lnTo>
                    <a:cubicBezTo>
                      <a:pt x="0" y="853"/>
                      <a:pt x="8" y="867"/>
                      <a:pt x="22" y="872"/>
                    </a:cubicBezTo>
                    <a:lnTo>
                      <a:pt x="22" y="872"/>
                    </a:lnTo>
                    <a:cubicBezTo>
                      <a:pt x="24" y="872"/>
                      <a:pt x="27" y="872"/>
                      <a:pt x="29" y="872"/>
                    </a:cubicBezTo>
                    <a:lnTo>
                      <a:pt x="29" y="872"/>
                    </a:lnTo>
                    <a:cubicBezTo>
                      <a:pt x="41" y="872"/>
                      <a:pt x="51" y="865"/>
                      <a:pt x="54" y="854"/>
                    </a:cubicBezTo>
                    <a:lnTo>
                      <a:pt x="228" y="279"/>
                    </a:lnTo>
                    <a:lnTo>
                      <a:pt x="228" y="279"/>
                    </a:lnTo>
                    <a:cubicBezTo>
                      <a:pt x="257" y="318"/>
                      <a:pt x="309" y="377"/>
                      <a:pt x="391" y="441"/>
                    </a:cubicBezTo>
                    <a:lnTo>
                      <a:pt x="391" y="441"/>
                    </a:lnTo>
                    <a:cubicBezTo>
                      <a:pt x="519" y="539"/>
                      <a:pt x="749" y="669"/>
                      <a:pt x="1122" y="738"/>
                    </a:cubicBezTo>
                    <a:lnTo>
                      <a:pt x="989" y="1177"/>
                    </a:lnTo>
                    <a:lnTo>
                      <a:pt x="989" y="1177"/>
                    </a:lnTo>
                    <a:cubicBezTo>
                      <a:pt x="984" y="1192"/>
                      <a:pt x="992" y="1206"/>
                      <a:pt x="1006" y="1211"/>
                    </a:cubicBezTo>
                    <a:lnTo>
                      <a:pt x="1006" y="1211"/>
                    </a:lnTo>
                    <a:cubicBezTo>
                      <a:pt x="1009" y="1211"/>
                      <a:pt x="1012" y="1211"/>
                      <a:pt x="1014" y="1211"/>
                    </a:cubicBezTo>
                    <a:lnTo>
                      <a:pt x="1014" y="1211"/>
                    </a:lnTo>
                    <a:cubicBezTo>
                      <a:pt x="1025" y="1211"/>
                      <a:pt x="1035" y="1204"/>
                      <a:pt x="1039" y="1193"/>
                    </a:cubicBezTo>
                    <a:lnTo>
                      <a:pt x="1087" y="1034"/>
                    </a:lnTo>
                    <a:lnTo>
                      <a:pt x="1962" y="872"/>
                    </a:lnTo>
                    <a:lnTo>
                      <a:pt x="1962" y="872"/>
                    </a:lnTo>
                    <a:cubicBezTo>
                      <a:pt x="1972" y="870"/>
                      <a:pt x="1980" y="862"/>
                      <a:pt x="1983" y="851"/>
                    </a:cubicBezTo>
                    <a:lnTo>
                      <a:pt x="1983" y="851"/>
                    </a:lnTo>
                    <a:cubicBezTo>
                      <a:pt x="1985" y="841"/>
                      <a:pt x="1981" y="831"/>
                      <a:pt x="1972" y="825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232">
                <a:extLst>
                  <a:ext uri="{FF2B5EF4-FFF2-40B4-BE49-F238E27FC236}">
                    <a16:creationId xmlns:a16="http://schemas.microsoft.com/office/drawing/2014/main" id="{2CCEE3B3-438F-4CC7-BE4F-8563B4D7FF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7408" y="9435247"/>
                <a:ext cx="2489321" cy="1527663"/>
              </a:xfrm>
              <a:custGeom>
                <a:avLst/>
                <a:gdLst>
                  <a:gd name="T0" fmla="*/ 1119 w 1998"/>
                  <a:gd name="T1" fmla="*/ 976 h 1227"/>
                  <a:gd name="T2" fmla="*/ 1286 w 1998"/>
                  <a:gd name="T3" fmla="*/ 428 h 1227"/>
                  <a:gd name="T4" fmla="*/ 1278 w 1998"/>
                  <a:gd name="T5" fmla="*/ 406 h 1227"/>
                  <a:gd name="T6" fmla="*/ 1099 w 1998"/>
                  <a:gd name="T7" fmla="*/ 994 h 1227"/>
                  <a:gd name="T8" fmla="*/ 238 w 1998"/>
                  <a:gd name="T9" fmla="*/ 283 h 1227"/>
                  <a:gd name="T10" fmla="*/ 401 w 1998"/>
                  <a:gd name="T11" fmla="*/ 443 h 1227"/>
                  <a:gd name="T12" fmla="*/ 1128 w 1998"/>
                  <a:gd name="T13" fmla="*/ 739 h 1227"/>
                  <a:gd name="T14" fmla="*/ 1001 w 1998"/>
                  <a:gd name="T15" fmla="*/ 1187 h 1227"/>
                  <a:gd name="T16" fmla="*/ 1002 w 1998"/>
                  <a:gd name="T17" fmla="*/ 1202 h 1227"/>
                  <a:gd name="T18" fmla="*/ 1013 w 1998"/>
                  <a:gd name="T19" fmla="*/ 1212 h 1227"/>
                  <a:gd name="T20" fmla="*/ 1037 w 1998"/>
                  <a:gd name="T21" fmla="*/ 1199 h 1227"/>
                  <a:gd name="T22" fmla="*/ 1966 w 1998"/>
                  <a:gd name="T23" fmla="*/ 873 h 1227"/>
                  <a:gd name="T24" fmla="*/ 1981 w 1998"/>
                  <a:gd name="T25" fmla="*/ 858 h 1227"/>
                  <a:gd name="T26" fmla="*/ 1973 w 1998"/>
                  <a:gd name="T27" fmla="*/ 839 h 1227"/>
                  <a:gd name="T28" fmla="*/ 1341 w 1998"/>
                  <a:gd name="T29" fmla="*/ 198 h 1227"/>
                  <a:gd name="T30" fmla="*/ 1147 w 1998"/>
                  <a:gd name="T31" fmla="*/ 703 h 1227"/>
                  <a:gd name="T32" fmla="*/ 1141 w 1998"/>
                  <a:gd name="T33" fmla="*/ 702 h 1227"/>
                  <a:gd name="T34" fmla="*/ 427 w 1998"/>
                  <a:gd name="T35" fmla="*/ 415 h 1227"/>
                  <a:gd name="T36" fmla="*/ 244 w 1998"/>
                  <a:gd name="T37" fmla="*/ 224 h 1227"/>
                  <a:gd name="T38" fmla="*/ 267 w 1998"/>
                  <a:gd name="T39" fmla="*/ 14 h 1227"/>
                  <a:gd name="T40" fmla="*/ 16 w 1998"/>
                  <a:gd name="T41" fmla="*/ 849 h 1227"/>
                  <a:gd name="T42" fmla="*/ 18 w 1998"/>
                  <a:gd name="T43" fmla="*/ 863 h 1227"/>
                  <a:gd name="T44" fmla="*/ 29 w 1998"/>
                  <a:gd name="T45" fmla="*/ 873 h 1227"/>
                  <a:gd name="T46" fmla="*/ 230 w 1998"/>
                  <a:gd name="T47" fmla="*/ 272 h 1227"/>
                  <a:gd name="T48" fmla="*/ 1019 w 1998"/>
                  <a:gd name="T49" fmla="*/ 1226 h 1227"/>
                  <a:gd name="T50" fmla="*/ 1009 w 1998"/>
                  <a:gd name="T51" fmla="*/ 1225 h 1227"/>
                  <a:gd name="T52" fmla="*/ 989 w 1998"/>
                  <a:gd name="T53" fmla="*/ 1209 h 1227"/>
                  <a:gd name="T54" fmla="*/ 1118 w 1998"/>
                  <a:gd name="T55" fmla="*/ 751 h 1227"/>
                  <a:gd name="T56" fmla="*/ 392 w 1998"/>
                  <a:gd name="T57" fmla="*/ 454 h 1227"/>
                  <a:gd name="T58" fmla="*/ 236 w 1998"/>
                  <a:gd name="T59" fmla="*/ 302 h 1227"/>
                  <a:gd name="T60" fmla="*/ 66 w 1998"/>
                  <a:gd name="T61" fmla="*/ 864 h 1227"/>
                  <a:gd name="T62" fmla="*/ 34 w 1998"/>
                  <a:gd name="T63" fmla="*/ 888 h 1227"/>
                  <a:gd name="T64" fmla="*/ 25 w 1998"/>
                  <a:gd name="T65" fmla="*/ 886 h 1227"/>
                  <a:gd name="T66" fmla="*/ 5 w 1998"/>
                  <a:gd name="T67" fmla="*/ 870 h 1227"/>
                  <a:gd name="T68" fmla="*/ 257 w 1998"/>
                  <a:gd name="T69" fmla="*/ 0 h 1227"/>
                  <a:gd name="T70" fmla="*/ 260 w 1998"/>
                  <a:gd name="T71" fmla="*/ 222 h 1227"/>
                  <a:gd name="T72" fmla="*/ 436 w 1998"/>
                  <a:gd name="T73" fmla="*/ 404 h 1227"/>
                  <a:gd name="T74" fmla="*/ 1138 w 1998"/>
                  <a:gd name="T75" fmla="*/ 688 h 1227"/>
                  <a:gd name="T76" fmla="*/ 1360 w 1998"/>
                  <a:gd name="T77" fmla="*/ 184 h 1227"/>
                  <a:gd name="T78" fmla="*/ 1981 w 1998"/>
                  <a:gd name="T79" fmla="*/ 827 h 1227"/>
                  <a:gd name="T80" fmla="*/ 1994 w 1998"/>
                  <a:gd name="T81" fmla="*/ 861 h 1227"/>
                  <a:gd name="T82" fmla="*/ 1968 w 1998"/>
                  <a:gd name="T83" fmla="*/ 887 h 1227"/>
                  <a:gd name="T84" fmla="*/ 1051 w 1998"/>
                  <a:gd name="T85" fmla="*/ 1203 h 1227"/>
                  <a:gd name="T86" fmla="*/ 1019 w 1998"/>
                  <a:gd name="T87" fmla="*/ 1226 h 12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98" h="1227">
                    <a:moveTo>
                      <a:pt x="1286" y="428"/>
                    </a:moveTo>
                    <a:lnTo>
                      <a:pt x="1119" y="976"/>
                    </a:lnTo>
                    <a:lnTo>
                      <a:pt x="1878" y="836"/>
                    </a:lnTo>
                    <a:lnTo>
                      <a:pt x="1286" y="428"/>
                    </a:lnTo>
                    <a:close/>
                    <a:moveTo>
                      <a:pt x="1099" y="994"/>
                    </a:moveTo>
                    <a:lnTo>
                      <a:pt x="1278" y="406"/>
                    </a:lnTo>
                    <a:lnTo>
                      <a:pt x="1913" y="844"/>
                    </a:lnTo>
                    <a:lnTo>
                      <a:pt x="1099" y="994"/>
                    </a:lnTo>
                    <a:close/>
                    <a:moveTo>
                      <a:pt x="230" y="272"/>
                    </a:moveTo>
                    <a:lnTo>
                      <a:pt x="238" y="283"/>
                    </a:lnTo>
                    <a:lnTo>
                      <a:pt x="238" y="283"/>
                    </a:lnTo>
                    <a:cubicBezTo>
                      <a:pt x="267" y="321"/>
                      <a:pt x="318" y="380"/>
                      <a:pt x="401" y="443"/>
                    </a:cubicBezTo>
                    <a:lnTo>
                      <a:pt x="401" y="443"/>
                    </a:lnTo>
                    <a:cubicBezTo>
                      <a:pt x="527" y="540"/>
                      <a:pt x="755" y="670"/>
                      <a:pt x="1128" y="739"/>
                    </a:cubicBezTo>
                    <a:lnTo>
                      <a:pt x="1136" y="740"/>
                    </a:lnTo>
                    <a:lnTo>
                      <a:pt x="1001" y="1187"/>
                    </a:lnTo>
                    <a:lnTo>
                      <a:pt x="1001" y="1187"/>
                    </a:lnTo>
                    <a:cubicBezTo>
                      <a:pt x="999" y="1192"/>
                      <a:pt x="999" y="1198"/>
                      <a:pt x="1002" y="1202"/>
                    </a:cubicBezTo>
                    <a:lnTo>
                      <a:pt x="1002" y="1202"/>
                    </a:lnTo>
                    <a:cubicBezTo>
                      <a:pt x="1004" y="1207"/>
                      <a:pt x="1008" y="1210"/>
                      <a:pt x="1013" y="1212"/>
                    </a:cubicBezTo>
                    <a:lnTo>
                      <a:pt x="1013" y="1212"/>
                    </a:lnTo>
                    <a:cubicBezTo>
                      <a:pt x="1023" y="1215"/>
                      <a:pt x="1034" y="1209"/>
                      <a:pt x="1037" y="1199"/>
                    </a:cubicBezTo>
                    <a:lnTo>
                      <a:pt x="1087" y="1036"/>
                    </a:lnTo>
                    <a:lnTo>
                      <a:pt x="1966" y="873"/>
                    </a:lnTo>
                    <a:lnTo>
                      <a:pt x="1966" y="873"/>
                    </a:lnTo>
                    <a:cubicBezTo>
                      <a:pt x="1973" y="872"/>
                      <a:pt x="1979" y="866"/>
                      <a:pt x="1981" y="858"/>
                    </a:cubicBezTo>
                    <a:lnTo>
                      <a:pt x="1981" y="858"/>
                    </a:lnTo>
                    <a:cubicBezTo>
                      <a:pt x="1983" y="851"/>
                      <a:pt x="1980" y="843"/>
                      <a:pt x="1973" y="839"/>
                    </a:cubicBezTo>
                    <a:lnTo>
                      <a:pt x="1290" y="367"/>
                    </a:lnTo>
                    <a:lnTo>
                      <a:pt x="1341" y="198"/>
                    </a:lnTo>
                    <a:lnTo>
                      <a:pt x="1301" y="198"/>
                    </a:lnTo>
                    <a:lnTo>
                      <a:pt x="1147" y="703"/>
                    </a:lnTo>
                    <a:lnTo>
                      <a:pt x="1141" y="702"/>
                    </a:lnTo>
                    <a:lnTo>
                      <a:pt x="1141" y="702"/>
                    </a:lnTo>
                    <a:cubicBezTo>
                      <a:pt x="775" y="636"/>
                      <a:pt x="551" y="509"/>
                      <a:pt x="427" y="415"/>
                    </a:cubicBezTo>
                    <a:lnTo>
                      <a:pt x="427" y="415"/>
                    </a:lnTo>
                    <a:cubicBezTo>
                      <a:pt x="316" y="330"/>
                      <a:pt x="264" y="255"/>
                      <a:pt x="246" y="226"/>
                    </a:cubicBezTo>
                    <a:lnTo>
                      <a:pt x="244" y="224"/>
                    </a:lnTo>
                    <a:lnTo>
                      <a:pt x="309" y="14"/>
                    </a:lnTo>
                    <a:lnTo>
                      <a:pt x="267" y="14"/>
                    </a:lnTo>
                    <a:lnTo>
                      <a:pt x="16" y="849"/>
                    </a:lnTo>
                    <a:lnTo>
                      <a:pt x="16" y="849"/>
                    </a:lnTo>
                    <a:cubicBezTo>
                      <a:pt x="15" y="853"/>
                      <a:pt x="15" y="859"/>
                      <a:pt x="18" y="863"/>
                    </a:cubicBezTo>
                    <a:lnTo>
                      <a:pt x="18" y="863"/>
                    </a:lnTo>
                    <a:cubicBezTo>
                      <a:pt x="20" y="868"/>
                      <a:pt x="24" y="871"/>
                      <a:pt x="29" y="873"/>
                    </a:cubicBezTo>
                    <a:lnTo>
                      <a:pt x="29" y="873"/>
                    </a:lnTo>
                    <a:cubicBezTo>
                      <a:pt x="38" y="875"/>
                      <a:pt x="49" y="870"/>
                      <a:pt x="53" y="860"/>
                    </a:cubicBezTo>
                    <a:lnTo>
                      <a:pt x="230" y="272"/>
                    </a:lnTo>
                    <a:close/>
                    <a:moveTo>
                      <a:pt x="1019" y="1226"/>
                    </a:moveTo>
                    <a:lnTo>
                      <a:pt x="1019" y="1226"/>
                    </a:lnTo>
                    <a:cubicBezTo>
                      <a:pt x="1016" y="1226"/>
                      <a:pt x="1012" y="1226"/>
                      <a:pt x="1009" y="1225"/>
                    </a:cubicBezTo>
                    <a:lnTo>
                      <a:pt x="1009" y="1225"/>
                    </a:lnTo>
                    <a:cubicBezTo>
                      <a:pt x="1001" y="1222"/>
                      <a:pt x="994" y="1217"/>
                      <a:pt x="989" y="1209"/>
                    </a:cubicBezTo>
                    <a:lnTo>
                      <a:pt x="989" y="1209"/>
                    </a:lnTo>
                    <a:cubicBezTo>
                      <a:pt x="985" y="1201"/>
                      <a:pt x="985" y="1192"/>
                      <a:pt x="987" y="1184"/>
                    </a:cubicBezTo>
                    <a:lnTo>
                      <a:pt x="1118" y="751"/>
                    </a:lnTo>
                    <a:lnTo>
                      <a:pt x="1118" y="751"/>
                    </a:lnTo>
                    <a:cubicBezTo>
                      <a:pt x="747" y="682"/>
                      <a:pt x="519" y="551"/>
                      <a:pt x="392" y="454"/>
                    </a:cubicBezTo>
                    <a:lnTo>
                      <a:pt x="392" y="454"/>
                    </a:lnTo>
                    <a:cubicBezTo>
                      <a:pt x="316" y="395"/>
                      <a:pt x="266" y="341"/>
                      <a:pt x="236" y="302"/>
                    </a:cubicBezTo>
                    <a:lnTo>
                      <a:pt x="66" y="864"/>
                    </a:lnTo>
                    <a:lnTo>
                      <a:pt x="66" y="864"/>
                    </a:lnTo>
                    <a:cubicBezTo>
                      <a:pt x="62" y="878"/>
                      <a:pt x="49" y="888"/>
                      <a:pt x="34" y="888"/>
                    </a:cubicBezTo>
                    <a:lnTo>
                      <a:pt x="34" y="888"/>
                    </a:lnTo>
                    <a:cubicBezTo>
                      <a:pt x="31" y="888"/>
                      <a:pt x="28" y="887"/>
                      <a:pt x="25" y="886"/>
                    </a:cubicBezTo>
                    <a:lnTo>
                      <a:pt x="25" y="886"/>
                    </a:lnTo>
                    <a:cubicBezTo>
                      <a:pt x="17" y="883"/>
                      <a:pt x="9" y="878"/>
                      <a:pt x="5" y="870"/>
                    </a:cubicBezTo>
                    <a:lnTo>
                      <a:pt x="5" y="870"/>
                    </a:lnTo>
                    <a:cubicBezTo>
                      <a:pt x="1" y="862"/>
                      <a:pt x="0" y="853"/>
                      <a:pt x="2" y="845"/>
                    </a:cubicBezTo>
                    <a:lnTo>
                      <a:pt x="257" y="0"/>
                    </a:lnTo>
                    <a:lnTo>
                      <a:pt x="328" y="0"/>
                    </a:lnTo>
                    <a:lnTo>
                      <a:pt x="260" y="222"/>
                    </a:lnTo>
                    <a:lnTo>
                      <a:pt x="260" y="222"/>
                    </a:lnTo>
                    <a:cubicBezTo>
                      <a:pt x="278" y="252"/>
                      <a:pt x="330" y="323"/>
                      <a:pt x="436" y="404"/>
                    </a:cubicBezTo>
                    <a:lnTo>
                      <a:pt x="436" y="404"/>
                    </a:lnTo>
                    <a:cubicBezTo>
                      <a:pt x="558" y="496"/>
                      <a:pt x="777" y="621"/>
                      <a:pt x="1138" y="688"/>
                    </a:cubicBezTo>
                    <a:lnTo>
                      <a:pt x="1290" y="184"/>
                    </a:lnTo>
                    <a:lnTo>
                      <a:pt x="1360" y="184"/>
                    </a:lnTo>
                    <a:lnTo>
                      <a:pt x="1306" y="361"/>
                    </a:lnTo>
                    <a:lnTo>
                      <a:pt x="1981" y="827"/>
                    </a:lnTo>
                    <a:lnTo>
                      <a:pt x="1981" y="827"/>
                    </a:lnTo>
                    <a:cubicBezTo>
                      <a:pt x="1992" y="834"/>
                      <a:pt x="1997" y="848"/>
                      <a:pt x="1994" y="861"/>
                    </a:cubicBezTo>
                    <a:lnTo>
                      <a:pt x="1994" y="861"/>
                    </a:lnTo>
                    <a:cubicBezTo>
                      <a:pt x="1992" y="874"/>
                      <a:pt x="1982" y="885"/>
                      <a:pt x="1968" y="887"/>
                    </a:cubicBezTo>
                    <a:lnTo>
                      <a:pt x="1098" y="1048"/>
                    </a:lnTo>
                    <a:lnTo>
                      <a:pt x="1051" y="1203"/>
                    </a:lnTo>
                    <a:lnTo>
                      <a:pt x="1051" y="1203"/>
                    </a:lnTo>
                    <a:cubicBezTo>
                      <a:pt x="1046" y="1217"/>
                      <a:pt x="1034" y="1226"/>
                      <a:pt x="1019" y="12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233">
                <a:extLst>
                  <a:ext uri="{FF2B5EF4-FFF2-40B4-BE49-F238E27FC236}">
                    <a16:creationId xmlns:a16="http://schemas.microsoft.com/office/drawing/2014/main" id="{7691B5A4-6EF1-4E50-9B78-A192AAEA7E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5902" y="10880481"/>
                <a:ext cx="296740" cy="203324"/>
              </a:xfrm>
              <a:custGeom>
                <a:avLst/>
                <a:gdLst>
                  <a:gd name="T0" fmla="*/ 215 w 238"/>
                  <a:gd name="T1" fmla="*/ 71 h 165"/>
                  <a:gd name="T2" fmla="*/ 56 w 238"/>
                  <a:gd name="T3" fmla="*/ 155 h 165"/>
                  <a:gd name="T4" fmla="*/ 56 w 238"/>
                  <a:gd name="T5" fmla="*/ 155 h 165"/>
                  <a:gd name="T6" fmla="*/ 11 w 238"/>
                  <a:gd name="T7" fmla="*/ 142 h 165"/>
                  <a:gd name="T8" fmla="*/ 9 w 238"/>
                  <a:gd name="T9" fmla="*/ 138 h 165"/>
                  <a:gd name="T10" fmla="*/ 9 w 238"/>
                  <a:gd name="T11" fmla="*/ 138 h 165"/>
                  <a:gd name="T12" fmla="*/ 23 w 238"/>
                  <a:gd name="T13" fmla="*/ 93 h 165"/>
                  <a:gd name="T14" fmla="*/ 182 w 238"/>
                  <a:gd name="T15" fmla="*/ 8 h 165"/>
                  <a:gd name="T16" fmla="*/ 182 w 238"/>
                  <a:gd name="T17" fmla="*/ 8 h 165"/>
                  <a:gd name="T18" fmla="*/ 226 w 238"/>
                  <a:gd name="T19" fmla="*/ 22 h 165"/>
                  <a:gd name="T20" fmla="*/ 228 w 238"/>
                  <a:gd name="T21" fmla="*/ 25 h 165"/>
                  <a:gd name="T22" fmla="*/ 228 w 238"/>
                  <a:gd name="T23" fmla="*/ 25 h 165"/>
                  <a:gd name="T24" fmla="*/ 215 w 238"/>
                  <a:gd name="T25" fmla="*/ 71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8" h="165">
                    <a:moveTo>
                      <a:pt x="215" y="71"/>
                    </a:moveTo>
                    <a:lnTo>
                      <a:pt x="56" y="155"/>
                    </a:lnTo>
                    <a:lnTo>
                      <a:pt x="56" y="155"/>
                    </a:lnTo>
                    <a:cubicBezTo>
                      <a:pt x="40" y="164"/>
                      <a:pt x="20" y="158"/>
                      <a:pt x="11" y="142"/>
                    </a:cubicBezTo>
                    <a:lnTo>
                      <a:pt x="9" y="138"/>
                    </a:lnTo>
                    <a:lnTo>
                      <a:pt x="9" y="138"/>
                    </a:lnTo>
                    <a:cubicBezTo>
                      <a:pt x="0" y="122"/>
                      <a:pt x="7" y="102"/>
                      <a:pt x="23" y="93"/>
                    </a:cubicBezTo>
                    <a:lnTo>
                      <a:pt x="182" y="8"/>
                    </a:lnTo>
                    <a:lnTo>
                      <a:pt x="182" y="8"/>
                    </a:lnTo>
                    <a:cubicBezTo>
                      <a:pt x="198" y="0"/>
                      <a:pt x="218" y="6"/>
                      <a:pt x="226" y="22"/>
                    </a:cubicBezTo>
                    <a:lnTo>
                      <a:pt x="228" y="25"/>
                    </a:lnTo>
                    <a:lnTo>
                      <a:pt x="228" y="25"/>
                    </a:lnTo>
                    <a:cubicBezTo>
                      <a:pt x="237" y="42"/>
                      <a:pt x="230" y="62"/>
                      <a:pt x="215" y="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234">
                <a:extLst>
                  <a:ext uri="{FF2B5EF4-FFF2-40B4-BE49-F238E27FC236}">
                    <a16:creationId xmlns:a16="http://schemas.microsoft.com/office/drawing/2014/main" id="{917BC4B5-C210-42C6-B7E4-1C50AA7689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5902" y="10869490"/>
                <a:ext cx="302237" cy="219808"/>
              </a:xfrm>
              <a:custGeom>
                <a:avLst/>
                <a:gdLst>
                  <a:gd name="T0" fmla="*/ 215 w 243"/>
                  <a:gd name="T1" fmla="*/ 79 h 175"/>
                  <a:gd name="T2" fmla="*/ 215 w 243"/>
                  <a:gd name="T3" fmla="*/ 79 h 175"/>
                  <a:gd name="T4" fmla="*/ 198 w 243"/>
                  <a:gd name="T5" fmla="*/ 20 h 175"/>
                  <a:gd name="T6" fmla="*/ 198 w 243"/>
                  <a:gd name="T7" fmla="*/ 20 h 175"/>
                  <a:gd name="T8" fmla="*/ 185 w 243"/>
                  <a:gd name="T9" fmla="*/ 24 h 175"/>
                  <a:gd name="T10" fmla="*/ 30 w 243"/>
                  <a:gd name="T11" fmla="*/ 106 h 175"/>
                  <a:gd name="T12" fmla="*/ 30 w 243"/>
                  <a:gd name="T13" fmla="*/ 106 h 175"/>
                  <a:gd name="T14" fmla="*/ 19 w 243"/>
                  <a:gd name="T15" fmla="*/ 144 h 175"/>
                  <a:gd name="T16" fmla="*/ 19 w 243"/>
                  <a:gd name="T17" fmla="*/ 144 h 175"/>
                  <a:gd name="T18" fmla="*/ 56 w 243"/>
                  <a:gd name="T19" fmla="*/ 156 h 175"/>
                  <a:gd name="T20" fmla="*/ 212 w 243"/>
                  <a:gd name="T21" fmla="*/ 73 h 175"/>
                  <a:gd name="T22" fmla="*/ 212 w 243"/>
                  <a:gd name="T23" fmla="*/ 73 h 175"/>
                  <a:gd name="T24" fmla="*/ 225 w 243"/>
                  <a:gd name="T25" fmla="*/ 57 h 175"/>
                  <a:gd name="T26" fmla="*/ 225 w 243"/>
                  <a:gd name="T27" fmla="*/ 57 h 175"/>
                  <a:gd name="T28" fmla="*/ 223 w 243"/>
                  <a:gd name="T29" fmla="*/ 35 h 175"/>
                  <a:gd name="T30" fmla="*/ 223 w 243"/>
                  <a:gd name="T31" fmla="*/ 35 h 175"/>
                  <a:gd name="T32" fmla="*/ 198 w 243"/>
                  <a:gd name="T33" fmla="*/ 20 h 175"/>
                  <a:gd name="T34" fmla="*/ 43 w 243"/>
                  <a:gd name="T35" fmla="*/ 174 h 175"/>
                  <a:gd name="T36" fmla="*/ 43 w 243"/>
                  <a:gd name="T37" fmla="*/ 174 h 175"/>
                  <a:gd name="T38" fmla="*/ 6 w 243"/>
                  <a:gd name="T39" fmla="*/ 151 h 175"/>
                  <a:gd name="T40" fmla="*/ 6 w 243"/>
                  <a:gd name="T41" fmla="*/ 151 h 175"/>
                  <a:gd name="T42" fmla="*/ 2 w 243"/>
                  <a:gd name="T43" fmla="*/ 119 h 175"/>
                  <a:gd name="T44" fmla="*/ 2 w 243"/>
                  <a:gd name="T45" fmla="*/ 119 h 175"/>
                  <a:gd name="T46" fmla="*/ 23 w 243"/>
                  <a:gd name="T47" fmla="*/ 94 h 175"/>
                  <a:gd name="T48" fmla="*/ 179 w 243"/>
                  <a:gd name="T49" fmla="*/ 11 h 175"/>
                  <a:gd name="T50" fmla="*/ 179 w 243"/>
                  <a:gd name="T51" fmla="*/ 11 h 175"/>
                  <a:gd name="T52" fmla="*/ 236 w 243"/>
                  <a:gd name="T53" fmla="*/ 28 h 175"/>
                  <a:gd name="T54" fmla="*/ 236 w 243"/>
                  <a:gd name="T55" fmla="*/ 28 h 175"/>
                  <a:gd name="T56" fmla="*/ 239 w 243"/>
                  <a:gd name="T57" fmla="*/ 60 h 175"/>
                  <a:gd name="T58" fmla="*/ 239 w 243"/>
                  <a:gd name="T59" fmla="*/ 60 h 175"/>
                  <a:gd name="T60" fmla="*/ 218 w 243"/>
                  <a:gd name="T61" fmla="*/ 85 h 175"/>
                  <a:gd name="T62" fmla="*/ 63 w 243"/>
                  <a:gd name="T63" fmla="*/ 169 h 175"/>
                  <a:gd name="T64" fmla="*/ 63 w 243"/>
                  <a:gd name="T65" fmla="*/ 169 h 175"/>
                  <a:gd name="T66" fmla="*/ 43 w 243"/>
                  <a:gd name="T67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43" h="175">
                    <a:moveTo>
                      <a:pt x="215" y="79"/>
                    </a:moveTo>
                    <a:lnTo>
                      <a:pt x="215" y="79"/>
                    </a:lnTo>
                    <a:close/>
                    <a:moveTo>
                      <a:pt x="198" y="20"/>
                    </a:moveTo>
                    <a:lnTo>
                      <a:pt x="198" y="20"/>
                    </a:lnTo>
                    <a:cubicBezTo>
                      <a:pt x="194" y="20"/>
                      <a:pt x="189" y="21"/>
                      <a:pt x="185" y="24"/>
                    </a:cubicBezTo>
                    <a:lnTo>
                      <a:pt x="30" y="106"/>
                    </a:lnTo>
                    <a:lnTo>
                      <a:pt x="30" y="106"/>
                    </a:lnTo>
                    <a:cubicBezTo>
                      <a:pt x="16" y="114"/>
                      <a:pt x="11" y="131"/>
                      <a:pt x="19" y="144"/>
                    </a:cubicBezTo>
                    <a:lnTo>
                      <a:pt x="19" y="144"/>
                    </a:lnTo>
                    <a:cubicBezTo>
                      <a:pt x="26" y="158"/>
                      <a:pt x="42" y="163"/>
                      <a:pt x="56" y="156"/>
                    </a:cubicBezTo>
                    <a:lnTo>
                      <a:pt x="212" y="73"/>
                    </a:lnTo>
                    <a:lnTo>
                      <a:pt x="212" y="73"/>
                    </a:lnTo>
                    <a:cubicBezTo>
                      <a:pt x="219" y="70"/>
                      <a:pt x="223" y="64"/>
                      <a:pt x="225" y="57"/>
                    </a:cubicBezTo>
                    <a:lnTo>
                      <a:pt x="225" y="57"/>
                    </a:lnTo>
                    <a:cubicBezTo>
                      <a:pt x="228" y="49"/>
                      <a:pt x="226" y="42"/>
                      <a:pt x="223" y="35"/>
                    </a:cubicBezTo>
                    <a:lnTo>
                      <a:pt x="223" y="35"/>
                    </a:lnTo>
                    <a:cubicBezTo>
                      <a:pt x="218" y="26"/>
                      <a:pt x="208" y="20"/>
                      <a:pt x="198" y="20"/>
                    </a:cubicBezTo>
                    <a:close/>
                    <a:moveTo>
                      <a:pt x="43" y="174"/>
                    </a:moveTo>
                    <a:lnTo>
                      <a:pt x="43" y="174"/>
                    </a:lnTo>
                    <a:cubicBezTo>
                      <a:pt x="28" y="174"/>
                      <a:pt x="14" y="165"/>
                      <a:pt x="6" y="151"/>
                    </a:cubicBezTo>
                    <a:lnTo>
                      <a:pt x="6" y="151"/>
                    </a:lnTo>
                    <a:cubicBezTo>
                      <a:pt x="1" y="141"/>
                      <a:pt x="0" y="130"/>
                      <a:pt x="2" y="119"/>
                    </a:cubicBezTo>
                    <a:lnTo>
                      <a:pt x="2" y="119"/>
                    </a:lnTo>
                    <a:cubicBezTo>
                      <a:pt x="6" y="108"/>
                      <a:pt x="14" y="100"/>
                      <a:pt x="23" y="94"/>
                    </a:cubicBezTo>
                    <a:lnTo>
                      <a:pt x="179" y="11"/>
                    </a:lnTo>
                    <a:lnTo>
                      <a:pt x="179" y="11"/>
                    </a:lnTo>
                    <a:cubicBezTo>
                      <a:pt x="199" y="0"/>
                      <a:pt x="225" y="8"/>
                      <a:pt x="236" y="28"/>
                    </a:cubicBezTo>
                    <a:lnTo>
                      <a:pt x="236" y="28"/>
                    </a:lnTo>
                    <a:cubicBezTo>
                      <a:pt x="241" y="38"/>
                      <a:pt x="242" y="50"/>
                      <a:pt x="239" y="60"/>
                    </a:cubicBezTo>
                    <a:lnTo>
                      <a:pt x="239" y="60"/>
                    </a:lnTo>
                    <a:cubicBezTo>
                      <a:pt x="236" y="72"/>
                      <a:pt x="228" y="80"/>
                      <a:pt x="218" y="85"/>
                    </a:cubicBezTo>
                    <a:lnTo>
                      <a:pt x="63" y="169"/>
                    </a:lnTo>
                    <a:lnTo>
                      <a:pt x="63" y="169"/>
                    </a:lnTo>
                    <a:cubicBezTo>
                      <a:pt x="56" y="172"/>
                      <a:pt x="50" y="174"/>
                      <a:pt x="43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235">
                <a:extLst>
                  <a:ext uri="{FF2B5EF4-FFF2-40B4-BE49-F238E27FC236}">
                    <a16:creationId xmlns:a16="http://schemas.microsoft.com/office/drawing/2014/main" id="{B5833098-2C1B-4A4C-AD10-990CF8F21F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6129" y="9396779"/>
                <a:ext cx="87923" cy="87923"/>
              </a:xfrm>
              <a:custGeom>
                <a:avLst/>
                <a:gdLst>
                  <a:gd name="T0" fmla="*/ 70 w 71"/>
                  <a:gd name="T1" fmla="*/ 35 h 71"/>
                  <a:gd name="T2" fmla="*/ 70 w 71"/>
                  <a:gd name="T3" fmla="*/ 35 h 71"/>
                  <a:gd name="T4" fmla="*/ 35 w 71"/>
                  <a:gd name="T5" fmla="*/ 70 h 71"/>
                  <a:gd name="T6" fmla="*/ 35 w 71"/>
                  <a:gd name="T7" fmla="*/ 70 h 71"/>
                  <a:gd name="T8" fmla="*/ 0 w 71"/>
                  <a:gd name="T9" fmla="*/ 35 h 71"/>
                  <a:gd name="T10" fmla="*/ 0 w 71"/>
                  <a:gd name="T11" fmla="*/ 35 h 71"/>
                  <a:gd name="T12" fmla="*/ 35 w 71"/>
                  <a:gd name="T13" fmla="*/ 0 h 71"/>
                  <a:gd name="T14" fmla="*/ 35 w 71"/>
                  <a:gd name="T15" fmla="*/ 0 h 71"/>
                  <a:gd name="T16" fmla="*/ 70 w 71"/>
                  <a:gd name="T17" fmla="*/ 35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1" h="71">
                    <a:moveTo>
                      <a:pt x="70" y="35"/>
                    </a:moveTo>
                    <a:lnTo>
                      <a:pt x="70" y="35"/>
                    </a:lnTo>
                    <a:cubicBezTo>
                      <a:pt x="70" y="55"/>
                      <a:pt x="54" y="70"/>
                      <a:pt x="35" y="70"/>
                    </a:cubicBezTo>
                    <a:lnTo>
                      <a:pt x="35" y="70"/>
                    </a:lnTo>
                    <a:cubicBezTo>
                      <a:pt x="16" y="70"/>
                      <a:pt x="0" y="55"/>
                      <a:pt x="0" y="35"/>
                    </a:cubicBezTo>
                    <a:lnTo>
                      <a:pt x="0" y="35"/>
                    </a:lnTo>
                    <a:cubicBezTo>
                      <a:pt x="0" y="16"/>
                      <a:pt x="16" y="0"/>
                      <a:pt x="35" y="0"/>
                    </a:cubicBezTo>
                    <a:lnTo>
                      <a:pt x="35" y="0"/>
                    </a:lnTo>
                    <a:cubicBezTo>
                      <a:pt x="54" y="0"/>
                      <a:pt x="70" y="16"/>
                      <a:pt x="70" y="3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236">
                <a:extLst>
                  <a:ext uri="{FF2B5EF4-FFF2-40B4-BE49-F238E27FC236}">
                    <a16:creationId xmlns:a16="http://schemas.microsoft.com/office/drawing/2014/main" id="{6F327E61-8395-4346-965A-5A1772DD99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5139" y="9385788"/>
                <a:ext cx="104407" cy="104410"/>
              </a:xfrm>
              <a:custGeom>
                <a:avLst/>
                <a:gdLst>
                  <a:gd name="T0" fmla="*/ 42 w 85"/>
                  <a:gd name="T1" fmla="*/ 13 h 84"/>
                  <a:gd name="T2" fmla="*/ 42 w 85"/>
                  <a:gd name="T3" fmla="*/ 13 h 84"/>
                  <a:gd name="T4" fmla="*/ 14 w 85"/>
                  <a:gd name="T5" fmla="*/ 41 h 84"/>
                  <a:gd name="T6" fmla="*/ 14 w 85"/>
                  <a:gd name="T7" fmla="*/ 41 h 84"/>
                  <a:gd name="T8" fmla="*/ 42 w 85"/>
                  <a:gd name="T9" fmla="*/ 69 h 84"/>
                  <a:gd name="T10" fmla="*/ 42 w 85"/>
                  <a:gd name="T11" fmla="*/ 69 h 84"/>
                  <a:gd name="T12" fmla="*/ 70 w 85"/>
                  <a:gd name="T13" fmla="*/ 41 h 84"/>
                  <a:gd name="T14" fmla="*/ 70 w 85"/>
                  <a:gd name="T15" fmla="*/ 41 h 84"/>
                  <a:gd name="T16" fmla="*/ 42 w 85"/>
                  <a:gd name="T17" fmla="*/ 13 h 84"/>
                  <a:gd name="T18" fmla="*/ 42 w 85"/>
                  <a:gd name="T19" fmla="*/ 83 h 84"/>
                  <a:gd name="T20" fmla="*/ 42 w 85"/>
                  <a:gd name="T21" fmla="*/ 83 h 84"/>
                  <a:gd name="T22" fmla="*/ 0 w 85"/>
                  <a:gd name="T23" fmla="*/ 41 h 84"/>
                  <a:gd name="T24" fmla="*/ 0 w 85"/>
                  <a:gd name="T25" fmla="*/ 41 h 84"/>
                  <a:gd name="T26" fmla="*/ 42 w 85"/>
                  <a:gd name="T27" fmla="*/ 0 h 84"/>
                  <a:gd name="T28" fmla="*/ 42 w 85"/>
                  <a:gd name="T29" fmla="*/ 0 h 84"/>
                  <a:gd name="T30" fmla="*/ 84 w 85"/>
                  <a:gd name="T31" fmla="*/ 41 h 84"/>
                  <a:gd name="T32" fmla="*/ 84 w 85"/>
                  <a:gd name="T33" fmla="*/ 41 h 84"/>
                  <a:gd name="T34" fmla="*/ 42 w 85"/>
                  <a:gd name="T35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84">
                    <a:moveTo>
                      <a:pt x="42" y="13"/>
                    </a:moveTo>
                    <a:lnTo>
                      <a:pt x="42" y="13"/>
                    </a:lnTo>
                    <a:cubicBezTo>
                      <a:pt x="27" y="13"/>
                      <a:pt x="14" y="26"/>
                      <a:pt x="14" y="41"/>
                    </a:cubicBezTo>
                    <a:lnTo>
                      <a:pt x="14" y="41"/>
                    </a:lnTo>
                    <a:cubicBezTo>
                      <a:pt x="14" y="56"/>
                      <a:pt x="27" y="69"/>
                      <a:pt x="42" y="69"/>
                    </a:cubicBezTo>
                    <a:lnTo>
                      <a:pt x="42" y="69"/>
                    </a:lnTo>
                    <a:cubicBezTo>
                      <a:pt x="58" y="69"/>
                      <a:pt x="70" y="56"/>
                      <a:pt x="70" y="41"/>
                    </a:cubicBezTo>
                    <a:lnTo>
                      <a:pt x="70" y="41"/>
                    </a:lnTo>
                    <a:cubicBezTo>
                      <a:pt x="70" y="26"/>
                      <a:pt x="58" y="13"/>
                      <a:pt x="42" y="13"/>
                    </a:cubicBezTo>
                    <a:close/>
                    <a:moveTo>
                      <a:pt x="42" y="83"/>
                    </a:moveTo>
                    <a:lnTo>
                      <a:pt x="42" y="83"/>
                    </a:lnTo>
                    <a:cubicBezTo>
                      <a:pt x="19" y="83"/>
                      <a:pt x="0" y="65"/>
                      <a:pt x="0" y="41"/>
                    </a:cubicBezTo>
                    <a:lnTo>
                      <a:pt x="0" y="41"/>
                    </a:lnTo>
                    <a:cubicBezTo>
                      <a:pt x="0" y="18"/>
                      <a:pt x="19" y="0"/>
                      <a:pt x="42" y="0"/>
                    </a:cubicBezTo>
                    <a:lnTo>
                      <a:pt x="42" y="0"/>
                    </a:lnTo>
                    <a:cubicBezTo>
                      <a:pt x="65" y="0"/>
                      <a:pt x="84" y="18"/>
                      <a:pt x="84" y="41"/>
                    </a:cubicBezTo>
                    <a:lnTo>
                      <a:pt x="84" y="41"/>
                    </a:lnTo>
                    <a:cubicBezTo>
                      <a:pt x="84" y="65"/>
                      <a:pt x="65" y="83"/>
                      <a:pt x="42" y="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237">
                <a:extLst>
                  <a:ext uri="{FF2B5EF4-FFF2-40B4-BE49-F238E27FC236}">
                    <a16:creationId xmlns:a16="http://schemas.microsoft.com/office/drawing/2014/main" id="{A9CF8915-2E4D-4A8A-8E7A-B2A7C46D2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2902" y="9495692"/>
                <a:ext cx="307731" cy="241788"/>
              </a:xfrm>
              <a:custGeom>
                <a:avLst/>
                <a:gdLst>
                  <a:gd name="T0" fmla="*/ 187 w 245"/>
                  <a:gd name="T1" fmla="*/ 192 h 193"/>
                  <a:gd name="T2" fmla="*/ 72 w 245"/>
                  <a:gd name="T3" fmla="*/ 192 h 193"/>
                  <a:gd name="T4" fmla="*/ 72 w 245"/>
                  <a:gd name="T5" fmla="*/ 192 h 193"/>
                  <a:gd name="T6" fmla="*/ 0 w 245"/>
                  <a:gd name="T7" fmla="*/ 121 h 193"/>
                  <a:gd name="T8" fmla="*/ 0 w 245"/>
                  <a:gd name="T9" fmla="*/ 16 h 193"/>
                  <a:gd name="T10" fmla="*/ 0 w 245"/>
                  <a:gd name="T11" fmla="*/ 16 h 193"/>
                  <a:gd name="T12" fmla="*/ 17 w 245"/>
                  <a:gd name="T13" fmla="*/ 0 h 193"/>
                  <a:gd name="T14" fmla="*/ 244 w 245"/>
                  <a:gd name="T15" fmla="*/ 5 h 193"/>
                  <a:gd name="T16" fmla="*/ 187 w 245"/>
                  <a:gd name="T17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5" h="193">
                    <a:moveTo>
                      <a:pt x="187" y="192"/>
                    </a:moveTo>
                    <a:lnTo>
                      <a:pt x="72" y="192"/>
                    </a:lnTo>
                    <a:lnTo>
                      <a:pt x="72" y="192"/>
                    </a:lnTo>
                    <a:cubicBezTo>
                      <a:pt x="33" y="192"/>
                      <a:pt x="0" y="160"/>
                      <a:pt x="0" y="121"/>
                    </a:cubicBezTo>
                    <a:lnTo>
                      <a:pt x="0" y="16"/>
                    </a:lnTo>
                    <a:lnTo>
                      <a:pt x="0" y="16"/>
                    </a:lnTo>
                    <a:cubicBezTo>
                      <a:pt x="0" y="7"/>
                      <a:pt x="8" y="0"/>
                      <a:pt x="17" y="0"/>
                    </a:cubicBezTo>
                    <a:lnTo>
                      <a:pt x="244" y="5"/>
                    </a:lnTo>
                    <a:lnTo>
                      <a:pt x="187" y="19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238">
                <a:extLst>
                  <a:ext uri="{FF2B5EF4-FFF2-40B4-BE49-F238E27FC236}">
                    <a16:creationId xmlns:a16="http://schemas.microsoft.com/office/drawing/2014/main" id="{D223B355-53D6-484C-AB2C-61601826AB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7408" y="9490199"/>
                <a:ext cx="324215" cy="258272"/>
              </a:xfrm>
              <a:custGeom>
                <a:avLst/>
                <a:gdLst>
                  <a:gd name="T0" fmla="*/ 24 w 261"/>
                  <a:gd name="T1" fmla="*/ 14 h 207"/>
                  <a:gd name="T2" fmla="*/ 24 w 261"/>
                  <a:gd name="T3" fmla="*/ 14 h 207"/>
                  <a:gd name="T4" fmla="*/ 18 w 261"/>
                  <a:gd name="T5" fmla="*/ 16 h 207"/>
                  <a:gd name="T6" fmla="*/ 18 w 261"/>
                  <a:gd name="T7" fmla="*/ 16 h 207"/>
                  <a:gd name="T8" fmla="*/ 15 w 261"/>
                  <a:gd name="T9" fmla="*/ 23 h 207"/>
                  <a:gd name="T10" fmla="*/ 15 w 261"/>
                  <a:gd name="T11" fmla="*/ 128 h 207"/>
                  <a:gd name="T12" fmla="*/ 15 w 261"/>
                  <a:gd name="T13" fmla="*/ 128 h 207"/>
                  <a:gd name="T14" fmla="*/ 79 w 261"/>
                  <a:gd name="T15" fmla="*/ 192 h 207"/>
                  <a:gd name="T16" fmla="*/ 189 w 261"/>
                  <a:gd name="T17" fmla="*/ 192 h 207"/>
                  <a:gd name="T18" fmla="*/ 241 w 261"/>
                  <a:gd name="T19" fmla="*/ 18 h 207"/>
                  <a:gd name="T20" fmla="*/ 24 w 261"/>
                  <a:gd name="T21" fmla="*/ 14 h 207"/>
                  <a:gd name="T22" fmla="*/ 199 w 261"/>
                  <a:gd name="T23" fmla="*/ 206 h 207"/>
                  <a:gd name="T24" fmla="*/ 79 w 261"/>
                  <a:gd name="T25" fmla="*/ 206 h 207"/>
                  <a:gd name="T26" fmla="*/ 79 w 261"/>
                  <a:gd name="T27" fmla="*/ 206 h 207"/>
                  <a:gd name="T28" fmla="*/ 0 w 261"/>
                  <a:gd name="T29" fmla="*/ 128 h 207"/>
                  <a:gd name="T30" fmla="*/ 0 w 261"/>
                  <a:gd name="T31" fmla="*/ 23 h 207"/>
                  <a:gd name="T32" fmla="*/ 0 w 261"/>
                  <a:gd name="T33" fmla="*/ 23 h 207"/>
                  <a:gd name="T34" fmla="*/ 8 w 261"/>
                  <a:gd name="T35" fmla="*/ 7 h 207"/>
                  <a:gd name="T36" fmla="*/ 8 w 261"/>
                  <a:gd name="T37" fmla="*/ 7 h 207"/>
                  <a:gd name="T38" fmla="*/ 24 w 261"/>
                  <a:gd name="T39" fmla="*/ 0 h 207"/>
                  <a:gd name="T40" fmla="*/ 260 w 261"/>
                  <a:gd name="T41" fmla="*/ 5 h 207"/>
                  <a:gd name="T42" fmla="*/ 199 w 261"/>
                  <a:gd name="T43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1" h="207">
                    <a:moveTo>
                      <a:pt x="24" y="14"/>
                    </a:moveTo>
                    <a:lnTo>
                      <a:pt x="24" y="14"/>
                    </a:lnTo>
                    <a:cubicBezTo>
                      <a:pt x="21" y="14"/>
                      <a:pt x="19" y="15"/>
                      <a:pt x="18" y="16"/>
                    </a:cubicBezTo>
                    <a:lnTo>
                      <a:pt x="18" y="16"/>
                    </a:lnTo>
                    <a:cubicBezTo>
                      <a:pt x="16" y="18"/>
                      <a:pt x="15" y="21"/>
                      <a:pt x="15" y="23"/>
                    </a:cubicBezTo>
                    <a:lnTo>
                      <a:pt x="15" y="128"/>
                    </a:lnTo>
                    <a:lnTo>
                      <a:pt x="15" y="128"/>
                    </a:lnTo>
                    <a:cubicBezTo>
                      <a:pt x="15" y="163"/>
                      <a:pt x="43" y="192"/>
                      <a:pt x="79" y="192"/>
                    </a:cubicBezTo>
                    <a:lnTo>
                      <a:pt x="189" y="192"/>
                    </a:lnTo>
                    <a:lnTo>
                      <a:pt x="241" y="18"/>
                    </a:lnTo>
                    <a:lnTo>
                      <a:pt x="24" y="14"/>
                    </a:lnTo>
                    <a:close/>
                    <a:moveTo>
                      <a:pt x="199" y="206"/>
                    </a:moveTo>
                    <a:lnTo>
                      <a:pt x="79" y="206"/>
                    </a:lnTo>
                    <a:lnTo>
                      <a:pt x="79" y="206"/>
                    </a:lnTo>
                    <a:cubicBezTo>
                      <a:pt x="36" y="206"/>
                      <a:pt x="0" y="171"/>
                      <a:pt x="0" y="128"/>
                    </a:cubicBezTo>
                    <a:lnTo>
                      <a:pt x="0" y="23"/>
                    </a:lnTo>
                    <a:lnTo>
                      <a:pt x="0" y="23"/>
                    </a:lnTo>
                    <a:cubicBezTo>
                      <a:pt x="0" y="17"/>
                      <a:pt x="3" y="11"/>
                      <a:pt x="8" y="7"/>
                    </a:cubicBezTo>
                    <a:lnTo>
                      <a:pt x="8" y="7"/>
                    </a:lnTo>
                    <a:cubicBezTo>
                      <a:pt x="12" y="2"/>
                      <a:pt x="18" y="0"/>
                      <a:pt x="24" y="0"/>
                    </a:cubicBezTo>
                    <a:lnTo>
                      <a:pt x="260" y="5"/>
                    </a:lnTo>
                    <a:lnTo>
                      <a:pt x="199" y="20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239">
                <a:extLst>
                  <a:ext uri="{FF2B5EF4-FFF2-40B4-BE49-F238E27FC236}">
                    <a16:creationId xmlns:a16="http://schemas.microsoft.com/office/drawing/2014/main" id="{2C561BFB-9E7E-492A-83D3-311FA4CB9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8428" y="10732112"/>
                <a:ext cx="340702" cy="307731"/>
              </a:xfrm>
              <a:custGeom>
                <a:avLst/>
                <a:gdLst>
                  <a:gd name="T0" fmla="*/ 258 w 272"/>
                  <a:gd name="T1" fmla="*/ 59 h 246"/>
                  <a:gd name="T2" fmla="*/ 258 w 272"/>
                  <a:gd name="T3" fmla="*/ 59 h 246"/>
                  <a:gd name="T4" fmla="*/ 219 w 272"/>
                  <a:gd name="T5" fmla="*/ 4 h 246"/>
                  <a:gd name="T6" fmla="*/ 219 w 272"/>
                  <a:gd name="T7" fmla="*/ 4 h 246"/>
                  <a:gd name="T8" fmla="*/ 212 w 272"/>
                  <a:gd name="T9" fmla="*/ 1 h 246"/>
                  <a:gd name="T10" fmla="*/ 119 w 272"/>
                  <a:gd name="T11" fmla="*/ 17 h 246"/>
                  <a:gd name="T12" fmla="*/ 119 w 272"/>
                  <a:gd name="T13" fmla="*/ 17 h 246"/>
                  <a:gd name="T14" fmla="*/ 114 w 272"/>
                  <a:gd name="T15" fmla="*/ 21 h 246"/>
                  <a:gd name="T16" fmla="*/ 114 w 272"/>
                  <a:gd name="T17" fmla="*/ 21 h 246"/>
                  <a:gd name="T18" fmla="*/ 48 w 272"/>
                  <a:gd name="T19" fmla="*/ 124 h 246"/>
                  <a:gd name="T20" fmla="*/ 48 w 272"/>
                  <a:gd name="T21" fmla="*/ 124 h 246"/>
                  <a:gd name="T22" fmla="*/ 19 w 272"/>
                  <a:gd name="T23" fmla="*/ 235 h 246"/>
                  <a:gd name="T24" fmla="*/ 19 w 272"/>
                  <a:gd name="T25" fmla="*/ 235 h 246"/>
                  <a:gd name="T26" fmla="*/ 33 w 272"/>
                  <a:gd name="T27" fmla="*/ 245 h 246"/>
                  <a:gd name="T28" fmla="*/ 33 w 272"/>
                  <a:gd name="T29" fmla="*/ 245 h 246"/>
                  <a:gd name="T30" fmla="*/ 39 w 272"/>
                  <a:gd name="T31" fmla="*/ 243 h 246"/>
                  <a:gd name="T32" fmla="*/ 247 w 272"/>
                  <a:gd name="T33" fmla="*/ 124 h 246"/>
                  <a:gd name="T34" fmla="*/ 247 w 272"/>
                  <a:gd name="T35" fmla="*/ 124 h 246"/>
                  <a:gd name="T36" fmla="*/ 269 w 272"/>
                  <a:gd name="T37" fmla="*/ 95 h 246"/>
                  <a:gd name="T38" fmla="*/ 269 w 272"/>
                  <a:gd name="T39" fmla="*/ 95 h 246"/>
                  <a:gd name="T40" fmla="*/ 258 w 272"/>
                  <a:gd name="T41" fmla="*/ 59 h 2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72" h="246">
                    <a:moveTo>
                      <a:pt x="258" y="59"/>
                    </a:moveTo>
                    <a:lnTo>
                      <a:pt x="258" y="59"/>
                    </a:lnTo>
                    <a:cubicBezTo>
                      <a:pt x="249" y="45"/>
                      <a:pt x="219" y="4"/>
                      <a:pt x="219" y="4"/>
                    </a:cubicBezTo>
                    <a:lnTo>
                      <a:pt x="219" y="4"/>
                    </a:lnTo>
                    <a:cubicBezTo>
                      <a:pt x="217" y="1"/>
                      <a:pt x="215" y="0"/>
                      <a:pt x="212" y="1"/>
                    </a:cubicBezTo>
                    <a:lnTo>
                      <a:pt x="119" y="17"/>
                    </a:lnTo>
                    <a:lnTo>
                      <a:pt x="119" y="17"/>
                    </a:lnTo>
                    <a:cubicBezTo>
                      <a:pt x="116" y="17"/>
                      <a:pt x="115" y="19"/>
                      <a:pt x="114" y="21"/>
                    </a:cubicBezTo>
                    <a:lnTo>
                      <a:pt x="114" y="21"/>
                    </a:lnTo>
                    <a:cubicBezTo>
                      <a:pt x="114" y="22"/>
                      <a:pt x="95" y="79"/>
                      <a:pt x="48" y="124"/>
                    </a:cubicBezTo>
                    <a:lnTo>
                      <a:pt x="48" y="124"/>
                    </a:lnTo>
                    <a:cubicBezTo>
                      <a:pt x="0" y="171"/>
                      <a:pt x="4" y="216"/>
                      <a:pt x="19" y="235"/>
                    </a:cubicBezTo>
                    <a:lnTo>
                      <a:pt x="19" y="235"/>
                    </a:lnTo>
                    <a:cubicBezTo>
                      <a:pt x="23" y="242"/>
                      <a:pt x="28" y="245"/>
                      <a:pt x="33" y="245"/>
                    </a:cubicBezTo>
                    <a:lnTo>
                      <a:pt x="33" y="245"/>
                    </a:lnTo>
                    <a:cubicBezTo>
                      <a:pt x="35" y="245"/>
                      <a:pt x="37" y="244"/>
                      <a:pt x="39" y="243"/>
                    </a:cubicBezTo>
                    <a:lnTo>
                      <a:pt x="247" y="124"/>
                    </a:lnTo>
                    <a:lnTo>
                      <a:pt x="247" y="124"/>
                    </a:lnTo>
                    <a:cubicBezTo>
                      <a:pt x="260" y="115"/>
                      <a:pt x="268" y="106"/>
                      <a:pt x="269" y="95"/>
                    </a:cubicBezTo>
                    <a:lnTo>
                      <a:pt x="269" y="95"/>
                    </a:lnTo>
                    <a:cubicBezTo>
                      <a:pt x="271" y="84"/>
                      <a:pt x="268" y="73"/>
                      <a:pt x="258" y="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240">
                <a:extLst>
                  <a:ext uri="{FF2B5EF4-FFF2-40B4-BE49-F238E27FC236}">
                    <a16:creationId xmlns:a16="http://schemas.microsoft.com/office/drawing/2014/main" id="{1B13EC02-325E-4DDE-BE2C-CD45936A5E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0152" y="9226430"/>
                <a:ext cx="989135" cy="1549644"/>
              </a:xfrm>
              <a:custGeom>
                <a:avLst/>
                <a:gdLst>
                  <a:gd name="T0" fmla="*/ 241 w 793"/>
                  <a:gd name="T1" fmla="*/ 207 h 1244"/>
                  <a:gd name="T2" fmla="*/ 791 w 793"/>
                  <a:gd name="T3" fmla="*/ 0 h 1244"/>
                  <a:gd name="T4" fmla="*/ 791 w 793"/>
                  <a:gd name="T5" fmla="*/ 0 h 1244"/>
                  <a:gd name="T6" fmla="*/ 277 w 793"/>
                  <a:gd name="T7" fmla="*/ 756 h 1244"/>
                  <a:gd name="T8" fmla="*/ 277 w 793"/>
                  <a:gd name="T9" fmla="*/ 756 h 1244"/>
                  <a:gd name="T10" fmla="*/ 421 w 793"/>
                  <a:gd name="T11" fmla="*/ 1215 h 1244"/>
                  <a:gd name="T12" fmla="*/ 421 w 793"/>
                  <a:gd name="T13" fmla="*/ 1215 h 1244"/>
                  <a:gd name="T14" fmla="*/ 328 w 793"/>
                  <a:gd name="T15" fmla="*/ 1232 h 1244"/>
                  <a:gd name="T16" fmla="*/ 328 w 793"/>
                  <a:gd name="T17" fmla="*/ 1232 h 1244"/>
                  <a:gd name="T18" fmla="*/ 79 w 793"/>
                  <a:gd name="T19" fmla="*/ 839 h 1244"/>
                  <a:gd name="T20" fmla="*/ 79 w 793"/>
                  <a:gd name="T21" fmla="*/ 839 h 1244"/>
                  <a:gd name="T22" fmla="*/ 179 w 793"/>
                  <a:gd name="T23" fmla="*/ 313 h 1244"/>
                  <a:gd name="T24" fmla="*/ 241 w 793"/>
                  <a:gd name="T25" fmla="*/ 207 h 1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3" h="1244">
                    <a:moveTo>
                      <a:pt x="241" y="207"/>
                    </a:moveTo>
                    <a:lnTo>
                      <a:pt x="791" y="0"/>
                    </a:lnTo>
                    <a:lnTo>
                      <a:pt x="791" y="0"/>
                    </a:lnTo>
                    <a:cubicBezTo>
                      <a:pt x="792" y="451"/>
                      <a:pt x="277" y="756"/>
                      <a:pt x="277" y="756"/>
                    </a:cubicBezTo>
                    <a:lnTo>
                      <a:pt x="277" y="756"/>
                    </a:lnTo>
                    <a:cubicBezTo>
                      <a:pt x="339" y="848"/>
                      <a:pt x="421" y="1215"/>
                      <a:pt x="421" y="1215"/>
                    </a:cubicBezTo>
                    <a:lnTo>
                      <a:pt x="421" y="1215"/>
                    </a:lnTo>
                    <a:cubicBezTo>
                      <a:pt x="384" y="1243"/>
                      <a:pt x="328" y="1232"/>
                      <a:pt x="328" y="1232"/>
                    </a:cubicBezTo>
                    <a:lnTo>
                      <a:pt x="328" y="1232"/>
                    </a:lnTo>
                    <a:cubicBezTo>
                      <a:pt x="328" y="1232"/>
                      <a:pt x="196" y="1056"/>
                      <a:pt x="79" y="839"/>
                    </a:cubicBezTo>
                    <a:lnTo>
                      <a:pt x="79" y="839"/>
                    </a:lnTo>
                    <a:cubicBezTo>
                      <a:pt x="0" y="691"/>
                      <a:pt x="104" y="450"/>
                      <a:pt x="179" y="313"/>
                    </a:cubicBezTo>
                    <a:lnTo>
                      <a:pt x="241" y="20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241">
                <a:extLst>
                  <a:ext uri="{FF2B5EF4-FFF2-40B4-BE49-F238E27FC236}">
                    <a16:creationId xmlns:a16="http://schemas.microsoft.com/office/drawing/2014/main" id="{035A5D53-70DE-48AD-8B48-FCEC4FD415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19161" y="9220933"/>
                <a:ext cx="1005622" cy="1555141"/>
              </a:xfrm>
              <a:custGeom>
                <a:avLst/>
                <a:gdLst>
                  <a:gd name="T0" fmla="*/ 365 w 809"/>
                  <a:gd name="T1" fmla="*/ 1248 h 1249"/>
                  <a:gd name="T2" fmla="*/ 365 w 809"/>
                  <a:gd name="T3" fmla="*/ 1248 h 1249"/>
                  <a:gd name="T4" fmla="*/ 336 w 809"/>
                  <a:gd name="T5" fmla="*/ 1246 h 1249"/>
                  <a:gd name="T6" fmla="*/ 336 w 809"/>
                  <a:gd name="T7" fmla="*/ 1246 h 1249"/>
                  <a:gd name="T8" fmla="*/ 332 w 809"/>
                  <a:gd name="T9" fmla="*/ 1243 h 1249"/>
                  <a:gd name="T10" fmla="*/ 332 w 809"/>
                  <a:gd name="T11" fmla="*/ 1243 h 1249"/>
                  <a:gd name="T12" fmla="*/ 82 w 809"/>
                  <a:gd name="T13" fmla="*/ 850 h 1249"/>
                  <a:gd name="T14" fmla="*/ 82 w 809"/>
                  <a:gd name="T15" fmla="*/ 850 h 1249"/>
                  <a:gd name="T16" fmla="*/ 182 w 809"/>
                  <a:gd name="T17" fmla="*/ 316 h 1249"/>
                  <a:gd name="T18" fmla="*/ 182 w 809"/>
                  <a:gd name="T19" fmla="*/ 316 h 1249"/>
                  <a:gd name="T20" fmla="*/ 191 w 809"/>
                  <a:gd name="T21" fmla="*/ 314 h 1249"/>
                  <a:gd name="T22" fmla="*/ 191 w 809"/>
                  <a:gd name="T23" fmla="*/ 314 h 1249"/>
                  <a:gd name="T24" fmla="*/ 194 w 809"/>
                  <a:gd name="T25" fmla="*/ 323 h 1249"/>
                  <a:gd name="T26" fmla="*/ 194 w 809"/>
                  <a:gd name="T27" fmla="*/ 323 h 1249"/>
                  <a:gd name="T28" fmla="*/ 95 w 809"/>
                  <a:gd name="T29" fmla="*/ 843 h 1249"/>
                  <a:gd name="T30" fmla="*/ 95 w 809"/>
                  <a:gd name="T31" fmla="*/ 843 h 1249"/>
                  <a:gd name="T32" fmla="*/ 342 w 809"/>
                  <a:gd name="T33" fmla="*/ 1232 h 1249"/>
                  <a:gd name="T34" fmla="*/ 342 w 809"/>
                  <a:gd name="T35" fmla="*/ 1232 h 1249"/>
                  <a:gd name="T36" fmla="*/ 423 w 809"/>
                  <a:gd name="T37" fmla="*/ 1219 h 1249"/>
                  <a:gd name="T38" fmla="*/ 423 w 809"/>
                  <a:gd name="T39" fmla="*/ 1219 h 1249"/>
                  <a:gd name="T40" fmla="*/ 281 w 809"/>
                  <a:gd name="T41" fmla="*/ 767 h 1249"/>
                  <a:gd name="T42" fmla="*/ 281 w 809"/>
                  <a:gd name="T43" fmla="*/ 767 h 1249"/>
                  <a:gd name="T44" fmla="*/ 280 w 809"/>
                  <a:gd name="T45" fmla="*/ 761 h 1249"/>
                  <a:gd name="T46" fmla="*/ 280 w 809"/>
                  <a:gd name="T47" fmla="*/ 761 h 1249"/>
                  <a:gd name="T48" fmla="*/ 283 w 809"/>
                  <a:gd name="T49" fmla="*/ 757 h 1249"/>
                  <a:gd name="T50" fmla="*/ 283 w 809"/>
                  <a:gd name="T51" fmla="*/ 757 h 1249"/>
                  <a:gd name="T52" fmla="*/ 539 w 809"/>
                  <a:gd name="T53" fmla="*/ 549 h 1249"/>
                  <a:gd name="T54" fmla="*/ 539 w 809"/>
                  <a:gd name="T55" fmla="*/ 549 h 1249"/>
                  <a:gd name="T56" fmla="*/ 793 w 809"/>
                  <a:gd name="T57" fmla="*/ 18 h 1249"/>
                  <a:gd name="T58" fmla="*/ 253 w 809"/>
                  <a:gd name="T59" fmla="*/ 220 h 1249"/>
                  <a:gd name="T60" fmla="*/ 253 w 809"/>
                  <a:gd name="T61" fmla="*/ 220 h 1249"/>
                  <a:gd name="T62" fmla="*/ 244 w 809"/>
                  <a:gd name="T63" fmla="*/ 216 h 1249"/>
                  <a:gd name="T64" fmla="*/ 244 w 809"/>
                  <a:gd name="T65" fmla="*/ 216 h 1249"/>
                  <a:gd name="T66" fmla="*/ 248 w 809"/>
                  <a:gd name="T67" fmla="*/ 207 h 1249"/>
                  <a:gd name="T68" fmla="*/ 797 w 809"/>
                  <a:gd name="T69" fmla="*/ 0 h 1249"/>
                  <a:gd name="T70" fmla="*/ 797 w 809"/>
                  <a:gd name="T71" fmla="*/ 0 h 1249"/>
                  <a:gd name="T72" fmla="*/ 804 w 809"/>
                  <a:gd name="T73" fmla="*/ 2 h 1249"/>
                  <a:gd name="T74" fmla="*/ 804 w 809"/>
                  <a:gd name="T75" fmla="*/ 2 h 1249"/>
                  <a:gd name="T76" fmla="*/ 806 w 809"/>
                  <a:gd name="T77" fmla="*/ 7 h 1249"/>
                  <a:gd name="T78" fmla="*/ 806 w 809"/>
                  <a:gd name="T79" fmla="*/ 7 h 1249"/>
                  <a:gd name="T80" fmla="*/ 549 w 809"/>
                  <a:gd name="T81" fmla="*/ 559 h 1249"/>
                  <a:gd name="T82" fmla="*/ 549 w 809"/>
                  <a:gd name="T83" fmla="*/ 559 h 1249"/>
                  <a:gd name="T84" fmla="*/ 296 w 809"/>
                  <a:gd name="T85" fmla="*/ 765 h 1249"/>
                  <a:gd name="T86" fmla="*/ 296 w 809"/>
                  <a:gd name="T87" fmla="*/ 765 h 1249"/>
                  <a:gd name="T88" fmla="*/ 438 w 809"/>
                  <a:gd name="T89" fmla="*/ 1221 h 1249"/>
                  <a:gd name="T90" fmla="*/ 438 w 809"/>
                  <a:gd name="T91" fmla="*/ 1221 h 1249"/>
                  <a:gd name="T92" fmla="*/ 434 w 809"/>
                  <a:gd name="T93" fmla="*/ 1228 h 1249"/>
                  <a:gd name="T94" fmla="*/ 434 w 809"/>
                  <a:gd name="T95" fmla="*/ 1228 h 1249"/>
                  <a:gd name="T96" fmla="*/ 365 w 809"/>
                  <a:gd name="T97" fmla="*/ 1248 h 1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09" h="1249">
                    <a:moveTo>
                      <a:pt x="365" y="1248"/>
                    </a:moveTo>
                    <a:lnTo>
                      <a:pt x="365" y="1248"/>
                    </a:lnTo>
                    <a:cubicBezTo>
                      <a:pt x="349" y="1248"/>
                      <a:pt x="337" y="1246"/>
                      <a:pt x="336" y="1246"/>
                    </a:cubicBezTo>
                    <a:lnTo>
                      <a:pt x="336" y="1246"/>
                    </a:lnTo>
                    <a:cubicBezTo>
                      <a:pt x="334" y="1246"/>
                      <a:pt x="333" y="1244"/>
                      <a:pt x="332" y="1243"/>
                    </a:cubicBezTo>
                    <a:lnTo>
                      <a:pt x="332" y="1243"/>
                    </a:lnTo>
                    <a:cubicBezTo>
                      <a:pt x="331" y="1241"/>
                      <a:pt x="198" y="1064"/>
                      <a:pt x="82" y="850"/>
                    </a:cubicBezTo>
                    <a:lnTo>
                      <a:pt x="82" y="850"/>
                    </a:lnTo>
                    <a:cubicBezTo>
                      <a:pt x="0" y="697"/>
                      <a:pt x="109" y="450"/>
                      <a:pt x="182" y="316"/>
                    </a:cubicBezTo>
                    <a:lnTo>
                      <a:pt x="182" y="316"/>
                    </a:lnTo>
                    <a:cubicBezTo>
                      <a:pt x="184" y="313"/>
                      <a:pt x="187" y="312"/>
                      <a:pt x="191" y="314"/>
                    </a:cubicBezTo>
                    <a:lnTo>
                      <a:pt x="191" y="314"/>
                    </a:lnTo>
                    <a:cubicBezTo>
                      <a:pt x="195" y="315"/>
                      <a:pt x="196" y="320"/>
                      <a:pt x="194" y="323"/>
                    </a:cubicBezTo>
                    <a:lnTo>
                      <a:pt x="194" y="323"/>
                    </a:lnTo>
                    <a:cubicBezTo>
                      <a:pt x="123" y="454"/>
                      <a:pt x="16" y="696"/>
                      <a:pt x="95" y="843"/>
                    </a:cubicBezTo>
                    <a:lnTo>
                      <a:pt x="95" y="843"/>
                    </a:lnTo>
                    <a:cubicBezTo>
                      <a:pt x="203" y="1044"/>
                      <a:pt x="326" y="1211"/>
                      <a:pt x="342" y="1232"/>
                    </a:cubicBezTo>
                    <a:lnTo>
                      <a:pt x="342" y="1232"/>
                    </a:lnTo>
                    <a:cubicBezTo>
                      <a:pt x="352" y="1234"/>
                      <a:pt x="392" y="1239"/>
                      <a:pt x="423" y="1219"/>
                    </a:cubicBezTo>
                    <a:lnTo>
                      <a:pt x="423" y="1219"/>
                    </a:lnTo>
                    <a:cubicBezTo>
                      <a:pt x="413" y="1177"/>
                      <a:pt x="337" y="851"/>
                      <a:pt x="281" y="767"/>
                    </a:cubicBezTo>
                    <a:lnTo>
                      <a:pt x="281" y="767"/>
                    </a:lnTo>
                    <a:cubicBezTo>
                      <a:pt x="280" y="765"/>
                      <a:pt x="279" y="763"/>
                      <a:pt x="280" y="761"/>
                    </a:cubicBezTo>
                    <a:lnTo>
                      <a:pt x="280" y="761"/>
                    </a:lnTo>
                    <a:cubicBezTo>
                      <a:pt x="280" y="759"/>
                      <a:pt x="281" y="758"/>
                      <a:pt x="283" y="757"/>
                    </a:cubicBezTo>
                    <a:lnTo>
                      <a:pt x="283" y="757"/>
                    </a:lnTo>
                    <a:cubicBezTo>
                      <a:pt x="284" y="756"/>
                      <a:pt x="412" y="679"/>
                      <a:pt x="539" y="549"/>
                    </a:cubicBezTo>
                    <a:lnTo>
                      <a:pt x="539" y="549"/>
                    </a:lnTo>
                    <a:cubicBezTo>
                      <a:pt x="653" y="430"/>
                      <a:pt x="789" y="243"/>
                      <a:pt x="793" y="18"/>
                    </a:cubicBezTo>
                    <a:lnTo>
                      <a:pt x="253" y="220"/>
                    </a:lnTo>
                    <a:lnTo>
                      <a:pt x="253" y="220"/>
                    </a:lnTo>
                    <a:cubicBezTo>
                      <a:pt x="249" y="222"/>
                      <a:pt x="245" y="220"/>
                      <a:pt x="244" y="216"/>
                    </a:cubicBezTo>
                    <a:lnTo>
                      <a:pt x="244" y="216"/>
                    </a:lnTo>
                    <a:cubicBezTo>
                      <a:pt x="242" y="213"/>
                      <a:pt x="244" y="208"/>
                      <a:pt x="248" y="207"/>
                    </a:cubicBezTo>
                    <a:lnTo>
                      <a:pt x="797" y="0"/>
                    </a:lnTo>
                    <a:lnTo>
                      <a:pt x="797" y="0"/>
                    </a:lnTo>
                    <a:cubicBezTo>
                      <a:pt x="799" y="0"/>
                      <a:pt x="801" y="0"/>
                      <a:pt x="804" y="2"/>
                    </a:cubicBezTo>
                    <a:lnTo>
                      <a:pt x="804" y="2"/>
                    </a:lnTo>
                    <a:cubicBezTo>
                      <a:pt x="806" y="3"/>
                      <a:pt x="806" y="5"/>
                      <a:pt x="806" y="7"/>
                    </a:cubicBezTo>
                    <a:lnTo>
                      <a:pt x="806" y="7"/>
                    </a:lnTo>
                    <a:cubicBezTo>
                      <a:pt x="808" y="242"/>
                      <a:pt x="667" y="437"/>
                      <a:pt x="549" y="559"/>
                    </a:cubicBezTo>
                    <a:lnTo>
                      <a:pt x="549" y="559"/>
                    </a:lnTo>
                    <a:cubicBezTo>
                      <a:pt x="437" y="674"/>
                      <a:pt x="324" y="748"/>
                      <a:pt x="296" y="765"/>
                    </a:cubicBezTo>
                    <a:lnTo>
                      <a:pt x="296" y="765"/>
                    </a:lnTo>
                    <a:cubicBezTo>
                      <a:pt x="357" y="866"/>
                      <a:pt x="434" y="1206"/>
                      <a:pt x="438" y="1221"/>
                    </a:cubicBezTo>
                    <a:lnTo>
                      <a:pt x="438" y="1221"/>
                    </a:lnTo>
                    <a:cubicBezTo>
                      <a:pt x="438" y="1224"/>
                      <a:pt x="437" y="1227"/>
                      <a:pt x="434" y="1228"/>
                    </a:cubicBezTo>
                    <a:lnTo>
                      <a:pt x="434" y="1228"/>
                    </a:lnTo>
                    <a:cubicBezTo>
                      <a:pt x="412" y="1244"/>
                      <a:pt x="386" y="1248"/>
                      <a:pt x="365" y="12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242">
                <a:extLst>
                  <a:ext uri="{FF2B5EF4-FFF2-40B4-BE49-F238E27FC236}">
                    <a16:creationId xmlns:a16="http://schemas.microsoft.com/office/drawing/2014/main" id="{120BB8A1-539D-4B21-8AF2-395E3EA908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8171" y="8457103"/>
                <a:ext cx="1005622" cy="1115522"/>
              </a:xfrm>
              <a:custGeom>
                <a:avLst/>
                <a:gdLst>
                  <a:gd name="T0" fmla="*/ 178 w 805"/>
                  <a:gd name="T1" fmla="*/ 98 h 897"/>
                  <a:gd name="T2" fmla="*/ 178 w 805"/>
                  <a:gd name="T3" fmla="*/ 98 h 897"/>
                  <a:gd name="T4" fmla="*/ 152 w 805"/>
                  <a:gd name="T5" fmla="*/ 679 h 897"/>
                  <a:gd name="T6" fmla="*/ 152 w 805"/>
                  <a:gd name="T7" fmla="*/ 679 h 897"/>
                  <a:gd name="T8" fmla="*/ 149 w 805"/>
                  <a:gd name="T9" fmla="*/ 828 h 897"/>
                  <a:gd name="T10" fmla="*/ 149 w 805"/>
                  <a:gd name="T11" fmla="*/ 828 h 897"/>
                  <a:gd name="T12" fmla="*/ 804 w 805"/>
                  <a:gd name="T13" fmla="*/ 621 h 897"/>
                  <a:gd name="T14" fmla="*/ 804 w 805"/>
                  <a:gd name="T15" fmla="*/ 621 h 897"/>
                  <a:gd name="T16" fmla="*/ 655 w 805"/>
                  <a:gd name="T17" fmla="*/ 401 h 897"/>
                  <a:gd name="T18" fmla="*/ 655 w 805"/>
                  <a:gd name="T19" fmla="*/ 401 h 897"/>
                  <a:gd name="T20" fmla="*/ 466 w 805"/>
                  <a:gd name="T21" fmla="*/ 94 h 897"/>
                  <a:gd name="T22" fmla="*/ 466 w 805"/>
                  <a:gd name="T23" fmla="*/ 94 h 897"/>
                  <a:gd name="T24" fmla="*/ 252 w 805"/>
                  <a:gd name="T25" fmla="*/ 21 h 897"/>
                  <a:gd name="T26" fmla="*/ 178 w 805"/>
                  <a:gd name="T27" fmla="*/ 98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05" h="897">
                    <a:moveTo>
                      <a:pt x="178" y="98"/>
                    </a:moveTo>
                    <a:lnTo>
                      <a:pt x="178" y="98"/>
                    </a:lnTo>
                    <a:cubicBezTo>
                      <a:pt x="178" y="98"/>
                      <a:pt x="0" y="358"/>
                      <a:pt x="152" y="679"/>
                    </a:cubicBezTo>
                    <a:lnTo>
                      <a:pt x="152" y="679"/>
                    </a:lnTo>
                    <a:cubicBezTo>
                      <a:pt x="161" y="701"/>
                      <a:pt x="141" y="784"/>
                      <a:pt x="149" y="828"/>
                    </a:cubicBezTo>
                    <a:lnTo>
                      <a:pt x="149" y="828"/>
                    </a:lnTo>
                    <a:cubicBezTo>
                      <a:pt x="149" y="828"/>
                      <a:pt x="508" y="896"/>
                      <a:pt x="804" y="621"/>
                    </a:cubicBezTo>
                    <a:lnTo>
                      <a:pt x="804" y="621"/>
                    </a:lnTo>
                    <a:cubicBezTo>
                      <a:pt x="804" y="621"/>
                      <a:pt x="722" y="498"/>
                      <a:pt x="655" y="401"/>
                    </a:cubicBezTo>
                    <a:lnTo>
                      <a:pt x="655" y="401"/>
                    </a:lnTo>
                    <a:cubicBezTo>
                      <a:pt x="624" y="355"/>
                      <a:pt x="501" y="134"/>
                      <a:pt x="466" y="94"/>
                    </a:cubicBezTo>
                    <a:lnTo>
                      <a:pt x="466" y="94"/>
                    </a:lnTo>
                    <a:cubicBezTo>
                      <a:pt x="410" y="30"/>
                      <a:pt x="349" y="0"/>
                      <a:pt x="252" y="21"/>
                    </a:cubicBezTo>
                    <a:lnTo>
                      <a:pt x="178" y="9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243">
                <a:extLst>
                  <a:ext uri="{FF2B5EF4-FFF2-40B4-BE49-F238E27FC236}">
                    <a16:creationId xmlns:a16="http://schemas.microsoft.com/office/drawing/2014/main" id="{1E215481-8A54-403C-B1DF-972190B1C3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2678" y="8451606"/>
                <a:ext cx="1022106" cy="1088048"/>
              </a:xfrm>
              <a:custGeom>
                <a:avLst/>
                <a:gdLst>
                  <a:gd name="T0" fmla="*/ 162 w 820"/>
                  <a:gd name="T1" fmla="*/ 828 h 874"/>
                  <a:gd name="T2" fmla="*/ 162 w 820"/>
                  <a:gd name="T3" fmla="*/ 828 h 874"/>
                  <a:gd name="T4" fmla="*/ 802 w 820"/>
                  <a:gd name="T5" fmla="*/ 625 h 874"/>
                  <a:gd name="T6" fmla="*/ 802 w 820"/>
                  <a:gd name="T7" fmla="*/ 625 h 874"/>
                  <a:gd name="T8" fmla="*/ 656 w 820"/>
                  <a:gd name="T9" fmla="*/ 411 h 874"/>
                  <a:gd name="T10" fmla="*/ 656 w 820"/>
                  <a:gd name="T11" fmla="*/ 411 h 874"/>
                  <a:gd name="T12" fmla="*/ 591 w 820"/>
                  <a:gd name="T13" fmla="*/ 302 h 874"/>
                  <a:gd name="T14" fmla="*/ 591 w 820"/>
                  <a:gd name="T15" fmla="*/ 302 h 874"/>
                  <a:gd name="T16" fmla="*/ 467 w 820"/>
                  <a:gd name="T17" fmla="*/ 104 h 874"/>
                  <a:gd name="T18" fmla="*/ 467 w 820"/>
                  <a:gd name="T19" fmla="*/ 104 h 874"/>
                  <a:gd name="T20" fmla="*/ 263 w 820"/>
                  <a:gd name="T21" fmla="*/ 34 h 874"/>
                  <a:gd name="T22" fmla="*/ 190 w 820"/>
                  <a:gd name="T23" fmla="*/ 109 h 874"/>
                  <a:gd name="T24" fmla="*/ 190 w 820"/>
                  <a:gd name="T25" fmla="*/ 109 h 874"/>
                  <a:gd name="T26" fmla="*/ 165 w 820"/>
                  <a:gd name="T27" fmla="*/ 682 h 874"/>
                  <a:gd name="T28" fmla="*/ 165 w 820"/>
                  <a:gd name="T29" fmla="*/ 682 h 874"/>
                  <a:gd name="T30" fmla="*/ 165 w 820"/>
                  <a:gd name="T31" fmla="*/ 753 h 874"/>
                  <a:gd name="T32" fmla="*/ 165 w 820"/>
                  <a:gd name="T33" fmla="*/ 753 h 874"/>
                  <a:gd name="T34" fmla="*/ 162 w 820"/>
                  <a:gd name="T35" fmla="*/ 828 h 874"/>
                  <a:gd name="T36" fmla="*/ 256 w 820"/>
                  <a:gd name="T37" fmla="*/ 848 h 874"/>
                  <a:gd name="T38" fmla="*/ 256 w 820"/>
                  <a:gd name="T39" fmla="*/ 848 h 874"/>
                  <a:gd name="T40" fmla="*/ 154 w 820"/>
                  <a:gd name="T41" fmla="*/ 841 h 874"/>
                  <a:gd name="T42" fmla="*/ 154 w 820"/>
                  <a:gd name="T43" fmla="*/ 841 h 874"/>
                  <a:gd name="T44" fmla="*/ 149 w 820"/>
                  <a:gd name="T45" fmla="*/ 835 h 874"/>
                  <a:gd name="T46" fmla="*/ 149 w 820"/>
                  <a:gd name="T47" fmla="*/ 835 h 874"/>
                  <a:gd name="T48" fmla="*/ 151 w 820"/>
                  <a:gd name="T49" fmla="*/ 751 h 874"/>
                  <a:gd name="T50" fmla="*/ 151 w 820"/>
                  <a:gd name="T51" fmla="*/ 751 h 874"/>
                  <a:gd name="T52" fmla="*/ 152 w 820"/>
                  <a:gd name="T53" fmla="*/ 688 h 874"/>
                  <a:gd name="T54" fmla="*/ 152 w 820"/>
                  <a:gd name="T55" fmla="*/ 688 h 874"/>
                  <a:gd name="T56" fmla="*/ 179 w 820"/>
                  <a:gd name="T57" fmla="*/ 100 h 874"/>
                  <a:gd name="T58" fmla="*/ 179 w 820"/>
                  <a:gd name="T59" fmla="*/ 100 h 874"/>
                  <a:gd name="T60" fmla="*/ 180 w 820"/>
                  <a:gd name="T61" fmla="*/ 100 h 874"/>
                  <a:gd name="T62" fmla="*/ 254 w 820"/>
                  <a:gd name="T63" fmla="*/ 22 h 874"/>
                  <a:gd name="T64" fmla="*/ 254 w 820"/>
                  <a:gd name="T65" fmla="*/ 22 h 874"/>
                  <a:gd name="T66" fmla="*/ 258 w 820"/>
                  <a:gd name="T67" fmla="*/ 21 h 874"/>
                  <a:gd name="T68" fmla="*/ 258 w 820"/>
                  <a:gd name="T69" fmla="*/ 21 h 874"/>
                  <a:gd name="T70" fmla="*/ 478 w 820"/>
                  <a:gd name="T71" fmla="*/ 95 h 874"/>
                  <a:gd name="T72" fmla="*/ 478 w 820"/>
                  <a:gd name="T73" fmla="*/ 95 h 874"/>
                  <a:gd name="T74" fmla="*/ 603 w 820"/>
                  <a:gd name="T75" fmla="*/ 295 h 874"/>
                  <a:gd name="T76" fmla="*/ 603 w 820"/>
                  <a:gd name="T77" fmla="*/ 295 h 874"/>
                  <a:gd name="T78" fmla="*/ 668 w 820"/>
                  <a:gd name="T79" fmla="*/ 404 h 874"/>
                  <a:gd name="T80" fmla="*/ 668 w 820"/>
                  <a:gd name="T81" fmla="*/ 404 h 874"/>
                  <a:gd name="T82" fmla="*/ 817 w 820"/>
                  <a:gd name="T83" fmla="*/ 623 h 874"/>
                  <a:gd name="T84" fmla="*/ 817 w 820"/>
                  <a:gd name="T85" fmla="*/ 623 h 874"/>
                  <a:gd name="T86" fmla="*/ 816 w 820"/>
                  <a:gd name="T87" fmla="*/ 632 h 874"/>
                  <a:gd name="T88" fmla="*/ 816 w 820"/>
                  <a:gd name="T89" fmla="*/ 632 h 874"/>
                  <a:gd name="T90" fmla="*/ 256 w 820"/>
                  <a:gd name="T91" fmla="*/ 848 h 8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20" h="874">
                    <a:moveTo>
                      <a:pt x="162" y="828"/>
                    </a:moveTo>
                    <a:lnTo>
                      <a:pt x="162" y="828"/>
                    </a:lnTo>
                    <a:cubicBezTo>
                      <a:pt x="206" y="835"/>
                      <a:pt x="532" y="873"/>
                      <a:pt x="802" y="625"/>
                    </a:cubicBezTo>
                    <a:lnTo>
                      <a:pt x="802" y="625"/>
                    </a:lnTo>
                    <a:cubicBezTo>
                      <a:pt x="786" y="601"/>
                      <a:pt x="714" y="496"/>
                      <a:pt x="656" y="411"/>
                    </a:cubicBezTo>
                    <a:lnTo>
                      <a:pt x="656" y="411"/>
                    </a:lnTo>
                    <a:cubicBezTo>
                      <a:pt x="645" y="394"/>
                      <a:pt x="620" y="352"/>
                      <a:pt x="591" y="302"/>
                    </a:cubicBezTo>
                    <a:lnTo>
                      <a:pt x="591" y="302"/>
                    </a:lnTo>
                    <a:cubicBezTo>
                      <a:pt x="546" y="225"/>
                      <a:pt x="489" y="129"/>
                      <a:pt x="467" y="104"/>
                    </a:cubicBezTo>
                    <a:lnTo>
                      <a:pt x="467" y="104"/>
                    </a:lnTo>
                    <a:cubicBezTo>
                      <a:pt x="408" y="36"/>
                      <a:pt x="347" y="15"/>
                      <a:pt x="263" y="34"/>
                    </a:cubicBezTo>
                    <a:lnTo>
                      <a:pt x="190" y="109"/>
                    </a:lnTo>
                    <a:lnTo>
                      <a:pt x="190" y="109"/>
                    </a:lnTo>
                    <a:cubicBezTo>
                      <a:pt x="182" y="121"/>
                      <a:pt x="20" y="374"/>
                      <a:pt x="165" y="682"/>
                    </a:cubicBezTo>
                    <a:lnTo>
                      <a:pt x="165" y="682"/>
                    </a:lnTo>
                    <a:cubicBezTo>
                      <a:pt x="170" y="694"/>
                      <a:pt x="168" y="716"/>
                      <a:pt x="165" y="753"/>
                    </a:cubicBezTo>
                    <a:lnTo>
                      <a:pt x="165" y="753"/>
                    </a:lnTo>
                    <a:cubicBezTo>
                      <a:pt x="162" y="778"/>
                      <a:pt x="160" y="807"/>
                      <a:pt x="162" y="828"/>
                    </a:cubicBezTo>
                    <a:close/>
                    <a:moveTo>
                      <a:pt x="256" y="848"/>
                    </a:moveTo>
                    <a:lnTo>
                      <a:pt x="256" y="848"/>
                    </a:lnTo>
                    <a:cubicBezTo>
                      <a:pt x="194" y="848"/>
                      <a:pt x="156" y="841"/>
                      <a:pt x="154" y="841"/>
                    </a:cubicBezTo>
                    <a:lnTo>
                      <a:pt x="154" y="841"/>
                    </a:lnTo>
                    <a:cubicBezTo>
                      <a:pt x="152" y="840"/>
                      <a:pt x="149" y="838"/>
                      <a:pt x="149" y="835"/>
                    </a:cubicBezTo>
                    <a:lnTo>
                      <a:pt x="149" y="835"/>
                    </a:lnTo>
                    <a:cubicBezTo>
                      <a:pt x="145" y="813"/>
                      <a:pt x="148" y="780"/>
                      <a:pt x="151" y="751"/>
                    </a:cubicBezTo>
                    <a:lnTo>
                      <a:pt x="151" y="751"/>
                    </a:lnTo>
                    <a:cubicBezTo>
                      <a:pt x="154" y="725"/>
                      <a:pt x="156" y="697"/>
                      <a:pt x="152" y="688"/>
                    </a:cubicBezTo>
                    <a:lnTo>
                      <a:pt x="152" y="688"/>
                    </a:lnTo>
                    <a:cubicBezTo>
                      <a:pt x="0" y="367"/>
                      <a:pt x="178" y="102"/>
                      <a:pt x="179" y="100"/>
                    </a:cubicBezTo>
                    <a:lnTo>
                      <a:pt x="179" y="100"/>
                    </a:lnTo>
                    <a:cubicBezTo>
                      <a:pt x="179" y="100"/>
                      <a:pt x="179" y="100"/>
                      <a:pt x="180" y="100"/>
                    </a:cubicBezTo>
                    <a:lnTo>
                      <a:pt x="254" y="22"/>
                    </a:lnTo>
                    <a:lnTo>
                      <a:pt x="254" y="22"/>
                    </a:lnTo>
                    <a:cubicBezTo>
                      <a:pt x="255" y="22"/>
                      <a:pt x="256" y="21"/>
                      <a:pt x="258" y="21"/>
                    </a:cubicBezTo>
                    <a:lnTo>
                      <a:pt x="258" y="21"/>
                    </a:lnTo>
                    <a:cubicBezTo>
                      <a:pt x="348" y="0"/>
                      <a:pt x="414" y="22"/>
                      <a:pt x="478" y="95"/>
                    </a:cubicBezTo>
                    <a:lnTo>
                      <a:pt x="478" y="95"/>
                    </a:lnTo>
                    <a:cubicBezTo>
                      <a:pt x="500" y="121"/>
                      <a:pt x="555" y="213"/>
                      <a:pt x="603" y="295"/>
                    </a:cubicBezTo>
                    <a:lnTo>
                      <a:pt x="603" y="295"/>
                    </a:lnTo>
                    <a:cubicBezTo>
                      <a:pt x="632" y="344"/>
                      <a:pt x="656" y="386"/>
                      <a:pt x="668" y="404"/>
                    </a:cubicBezTo>
                    <a:lnTo>
                      <a:pt x="668" y="404"/>
                    </a:lnTo>
                    <a:cubicBezTo>
                      <a:pt x="734" y="499"/>
                      <a:pt x="816" y="622"/>
                      <a:pt x="817" y="623"/>
                    </a:cubicBezTo>
                    <a:lnTo>
                      <a:pt x="817" y="623"/>
                    </a:lnTo>
                    <a:cubicBezTo>
                      <a:pt x="819" y="625"/>
                      <a:pt x="818" y="630"/>
                      <a:pt x="816" y="632"/>
                    </a:cubicBezTo>
                    <a:lnTo>
                      <a:pt x="816" y="632"/>
                    </a:lnTo>
                    <a:cubicBezTo>
                      <a:pt x="616" y="818"/>
                      <a:pt x="385" y="848"/>
                      <a:pt x="256" y="8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244">
                <a:extLst>
                  <a:ext uri="{FF2B5EF4-FFF2-40B4-BE49-F238E27FC236}">
                    <a16:creationId xmlns:a16="http://schemas.microsoft.com/office/drawing/2014/main" id="{1EA5D770-A020-44F4-8080-5BBAACEA1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63123" y="8226305"/>
                <a:ext cx="269266" cy="368176"/>
              </a:xfrm>
              <a:custGeom>
                <a:avLst/>
                <a:gdLst>
                  <a:gd name="T0" fmla="*/ 184 w 214"/>
                  <a:gd name="T1" fmla="*/ 169 h 296"/>
                  <a:gd name="T2" fmla="*/ 184 w 214"/>
                  <a:gd name="T3" fmla="*/ 169 h 296"/>
                  <a:gd name="T4" fmla="*/ 207 w 214"/>
                  <a:gd name="T5" fmla="*/ 104 h 296"/>
                  <a:gd name="T6" fmla="*/ 207 w 214"/>
                  <a:gd name="T7" fmla="*/ 104 h 296"/>
                  <a:gd name="T8" fmla="*/ 104 w 214"/>
                  <a:gd name="T9" fmla="*/ 0 h 296"/>
                  <a:gd name="T10" fmla="*/ 104 w 214"/>
                  <a:gd name="T11" fmla="*/ 0 h 296"/>
                  <a:gd name="T12" fmla="*/ 0 w 214"/>
                  <a:gd name="T13" fmla="*/ 104 h 296"/>
                  <a:gd name="T14" fmla="*/ 0 w 214"/>
                  <a:gd name="T15" fmla="*/ 104 h 296"/>
                  <a:gd name="T16" fmla="*/ 103 w 214"/>
                  <a:gd name="T17" fmla="*/ 210 h 296"/>
                  <a:gd name="T18" fmla="*/ 103 w 214"/>
                  <a:gd name="T19" fmla="*/ 210 h 296"/>
                  <a:gd name="T20" fmla="*/ 121 w 214"/>
                  <a:gd name="T21" fmla="*/ 205 h 296"/>
                  <a:gd name="T22" fmla="*/ 121 w 214"/>
                  <a:gd name="T23" fmla="*/ 205 h 296"/>
                  <a:gd name="T24" fmla="*/ 131 w 214"/>
                  <a:gd name="T25" fmla="*/ 267 h 296"/>
                  <a:gd name="T26" fmla="*/ 131 w 214"/>
                  <a:gd name="T27" fmla="*/ 267 h 296"/>
                  <a:gd name="T28" fmla="*/ 126 w 214"/>
                  <a:gd name="T29" fmla="*/ 293 h 296"/>
                  <a:gd name="T30" fmla="*/ 126 w 214"/>
                  <a:gd name="T31" fmla="*/ 293 h 296"/>
                  <a:gd name="T32" fmla="*/ 211 w 214"/>
                  <a:gd name="T33" fmla="*/ 210 h 296"/>
                  <a:gd name="T34" fmla="*/ 211 w 214"/>
                  <a:gd name="T35" fmla="*/ 210 h 296"/>
                  <a:gd name="T36" fmla="*/ 184 w 214"/>
                  <a:gd name="T37" fmla="*/ 169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14" h="296">
                    <a:moveTo>
                      <a:pt x="184" y="169"/>
                    </a:moveTo>
                    <a:lnTo>
                      <a:pt x="184" y="169"/>
                    </a:lnTo>
                    <a:cubicBezTo>
                      <a:pt x="199" y="151"/>
                      <a:pt x="207" y="128"/>
                      <a:pt x="207" y="104"/>
                    </a:cubicBezTo>
                    <a:lnTo>
                      <a:pt x="207" y="104"/>
                    </a:lnTo>
                    <a:cubicBezTo>
                      <a:pt x="207" y="46"/>
                      <a:pt x="161" y="0"/>
                      <a:pt x="104" y="0"/>
                    </a:cubicBezTo>
                    <a:lnTo>
                      <a:pt x="104" y="0"/>
                    </a:lnTo>
                    <a:cubicBezTo>
                      <a:pt x="47" y="0"/>
                      <a:pt x="0" y="46"/>
                      <a:pt x="0" y="104"/>
                    </a:cubicBezTo>
                    <a:lnTo>
                      <a:pt x="0" y="104"/>
                    </a:lnTo>
                    <a:cubicBezTo>
                      <a:pt x="0" y="160"/>
                      <a:pt x="50" y="227"/>
                      <a:pt x="103" y="210"/>
                    </a:cubicBezTo>
                    <a:lnTo>
                      <a:pt x="103" y="210"/>
                    </a:lnTo>
                    <a:cubicBezTo>
                      <a:pt x="109" y="209"/>
                      <a:pt x="115" y="206"/>
                      <a:pt x="121" y="205"/>
                    </a:cubicBezTo>
                    <a:lnTo>
                      <a:pt x="121" y="205"/>
                    </a:lnTo>
                    <a:cubicBezTo>
                      <a:pt x="126" y="218"/>
                      <a:pt x="135" y="244"/>
                      <a:pt x="131" y="267"/>
                    </a:cubicBezTo>
                    <a:lnTo>
                      <a:pt x="131" y="267"/>
                    </a:lnTo>
                    <a:cubicBezTo>
                      <a:pt x="130" y="272"/>
                      <a:pt x="125" y="292"/>
                      <a:pt x="126" y="293"/>
                    </a:cubicBezTo>
                    <a:lnTo>
                      <a:pt x="126" y="293"/>
                    </a:lnTo>
                    <a:cubicBezTo>
                      <a:pt x="126" y="295"/>
                      <a:pt x="213" y="290"/>
                      <a:pt x="211" y="210"/>
                    </a:cubicBezTo>
                    <a:lnTo>
                      <a:pt x="211" y="210"/>
                    </a:lnTo>
                    <a:cubicBezTo>
                      <a:pt x="211" y="210"/>
                      <a:pt x="193" y="194"/>
                      <a:pt x="184" y="16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245">
                <a:extLst>
                  <a:ext uri="{FF2B5EF4-FFF2-40B4-BE49-F238E27FC236}">
                    <a16:creationId xmlns:a16="http://schemas.microsoft.com/office/drawing/2014/main" id="{8CDF8682-2A77-48CC-B44D-BD26265EE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57629" y="8220808"/>
                <a:ext cx="280253" cy="384663"/>
              </a:xfrm>
              <a:custGeom>
                <a:avLst/>
                <a:gdLst>
                  <a:gd name="T0" fmla="*/ 189 w 227"/>
                  <a:gd name="T1" fmla="*/ 272 h 308"/>
                  <a:gd name="T2" fmla="*/ 140 w 227"/>
                  <a:gd name="T3" fmla="*/ 293 h 308"/>
                  <a:gd name="T4" fmla="*/ 140 w 227"/>
                  <a:gd name="T5" fmla="*/ 291 h 308"/>
                  <a:gd name="T6" fmla="*/ 144 w 227"/>
                  <a:gd name="T7" fmla="*/ 275 h 308"/>
                  <a:gd name="T8" fmla="*/ 138 w 227"/>
                  <a:gd name="T9" fmla="*/ 224 h 308"/>
                  <a:gd name="T10" fmla="*/ 155 w 227"/>
                  <a:gd name="T11" fmla="*/ 207 h 308"/>
                  <a:gd name="T12" fmla="*/ 154 w 227"/>
                  <a:gd name="T13" fmla="*/ 198 h 308"/>
                  <a:gd name="T14" fmla="*/ 145 w 227"/>
                  <a:gd name="T15" fmla="*/ 197 h 308"/>
                  <a:gd name="T16" fmla="*/ 117 w 227"/>
                  <a:gd name="T17" fmla="*/ 208 h 308"/>
                  <a:gd name="T18" fmla="*/ 113 w 227"/>
                  <a:gd name="T19" fmla="*/ 209 h 308"/>
                  <a:gd name="T20" fmla="*/ 113 w 227"/>
                  <a:gd name="T21" fmla="*/ 209 h 308"/>
                  <a:gd name="T22" fmla="*/ 111 w 227"/>
                  <a:gd name="T23" fmla="*/ 209 h 308"/>
                  <a:gd name="T24" fmla="*/ 107 w 227"/>
                  <a:gd name="T25" fmla="*/ 211 h 308"/>
                  <a:gd name="T26" fmla="*/ 58 w 227"/>
                  <a:gd name="T27" fmla="*/ 200 h 308"/>
                  <a:gd name="T28" fmla="*/ 13 w 227"/>
                  <a:gd name="T29" fmla="*/ 111 h 308"/>
                  <a:gd name="T30" fmla="*/ 110 w 227"/>
                  <a:gd name="T31" fmla="*/ 14 h 308"/>
                  <a:gd name="T32" fmla="*/ 207 w 227"/>
                  <a:gd name="T33" fmla="*/ 111 h 308"/>
                  <a:gd name="T34" fmla="*/ 185 w 227"/>
                  <a:gd name="T35" fmla="*/ 171 h 308"/>
                  <a:gd name="T36" fmla="*/ 184 w 227"/>
                  <a:gd name="T37" fmla="*/ 178 h 308"/>
                  <a:gd name="T38" fmla="*/ 210 w 227"/>
                  <a:gd name="T39" fmla="*/ 221 h 308"/>
                  <a:gd name="T40" fmla="*/ 221 w 227"/>
                  <a:gd name="T41" fmla="*/ 212 h 308"/>
                  <a:gd name="T42" fmla="*/ 198 w 227"/>
                  <a:gd name="T43" fmla="*/ 177 h 308"/>
                  <a:gd name="T44" fmla="*/ 221 w 227"/>
                  <a:gd name="T45" fmla="*/ 111 h 308"/>
                  <a:gd name="T46" fmla="*/ 110 w 227"/>
                  <a:gd name="T47" fmla="*/ 0 h 308"/>
                  <a:gd name="T48" fmla="*/ 0 w 227"/>
                  <a:gd name="T49" fmla="*/ 111 h 308"/>
                  <a:gd name="T50" fmla="*/ 50 w 227"/>
                  <a:gd name="T51" fmla="*/ 212 h 308"/>
                  <a:gd name="T52" fmla="*/ 111 w 227"/>
                  <a:gd name="T53" fmla="*/ 224 h 308"/>
                  <a:gd name="T54" fmla="*/ 115 w 227"/>
                  <a:gd name="T55" fmla="*/ 223 h 308"/>
                  <a:gd name="T56" fmla="*/ 122 w 227"/>
                  <a:gd name="T57" fmla="*/ 221 h 308"/>
                  <a:gd name="T58" fmla="*/ 130 w 227"/>
                  <a:gd name="T59" fmla="*/ 272 h 308"/>
                  <a:gd name="T60" fmla="*/ 127 w 227"/>
                  <a:gd name="T61" fmla="*/ 288 h 308"/>
                  <a:gd name="T62" fmla="*/ 124 w 227"/>
                  <a:gd name="T63" fmla="*/ 301 h 308"/>
                  <a:gd name="T64" fmla="*/ 134 w 227"/>
                  <a:gd name="T65" fmla="*/ 307 h 308"/>
                  <a:gd name="T66" fmla="*/ 137 w 227"/>
                  <a:gd name="T67" fmla="*/ 307 h 308"/>
                  <a:gd name="T68" fmla="*/ 224 w 227"/>
                  <a:gd name="T69" fmla="*/ 217 h 3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27" h="308">
                    <a:moveTo>
                      <a:pt x="189" y="272"/>
                    </a:moveTo>
                    <a:lnTo>
                      <a:pt x="189" y="272"/>
                    </a:lnTo>
                    <a:cubicBezTo>
                      <a:pt x="172" y="287"/>
                      <a:pt x="150" y="292"/>
                      <a:pt x="140" y="293"/>
                    </a:cubicBezTo>
                    <a:lnTo>
                      <a:pt x="140" y="293"/>
                    </a:lnTo>
                    <a:cubicBezTo>
                      <a:pt x="140" y="293"/>
                      <a:pt x="140" y="292"/>
                      <a:pt x="140" y="291"/>
                    </a:cubicBezTo>
                    <a:lnTo>
                      <a:pt x="140" y="291"/>
                    </a:lnTo>
                    <a:cubicBezTo>
                      <a:pt x="141" y="285"/>
                      <a:pt x="143" y="278"/>
                      <a:pt x="144" y="275"/>
                    </a:cubicBezTo>
                    <a:lnTo>
                      <a:pt x="144" y="275"/>
                    </a:lnTo>
                    <a:cubicBezTo>
                      <a:pt x="147" y="258"/>
                      <a:pt x="143" y="239"/>
                      <a:pt x="138" y="224"/>
                    </a:cubicBezTo>
                    <a:lnTo>
                      <a:pt x="138" y="224"/>
                    </a:lnTo>
                    <a:cubicBezTo>
                      <a:pt x="145" y="221"/>
                      <a:pt x="151" y="214"/>
                      <a:pt x="155" y="207"/>
                    </a:cubicBezTo>
                    <a:lnTo>
                      <a:pt x="155" y="207"/>
                    </a:lnTo>
                    <a:cubicBezTo>
                      <a:pt x="157" y="204"/>
                      <a:pt x="156" y="200"/>
                      <a:pt x="154" y="198"/>
                    </a:cubicBezTo>
                    <a:lnTo>
                      <a:pt x="154" y="198"/>
                    </a:lnTo>
                    <a:cubicBezTo>
                      <a:pt x="152" y="196"/>
                      <a:pt x="149" y="195"/>
                      <a:pt x="145" y="197"/>
                    </a:cubicBezTo>
                    <a:lnTo>
                      <a:pt x="145" y="197"/>
                    </a:lnTo>
                    <a:cubicBezTo>
                      <a:pt x="134" y="202"/>
                      <a:pt x="124" y="205"/>
                      <a:pt x="117" y="208"/>
                    </a:cubicBezTo>
                    <a:lnTo>
                      <a:pt x="117" y="208"/>
                    </a:lnTo>
                    <a:cubicBezTo>
                      <a:pt x="116" y="208"/>
                      <a:pt x="115" y="208"/>
                      <a:pt x="113" y="209"/>
                    </a:cubicBezTo>
                    <a:lnTo>
                      <a:pt x="113" y="209"/>
                    </a:lnTo>
                    <a:lnTo>
                      <a:pt x="113" y="209"/>
                    </a:lnTo>
                    <a:lnTo>
                      <a:pt x="113" y="209"/>
                    </a:lnTo>
                    <a:lnTo>
                      <a:pt x="113" y="209"/>
                    </a:lnTo>
                    <a:cubicBezTo>
                      <a:pt x="112" y="209"/>
                      <a:pt x="111" y="209"/>
                      <a:pt x="111" y="209"/>
                    </a:cubicBezTo>
                    <a:lnTo>
                      <a:pt x="107" y="211"/>
                    </a:lnTo>
                    <a:lnTo>
                      <a:pt x="107" y="211"/>
                    </a:lnTo>
                    <a:cubicBezTo>
                      <a:pt x="86" y="217"/>
                      <a:pt x="69" y="209"/>
                      <a:pt x="58" y="200"/>
                    </a:cubicBezTo>
                    <a:lnTo>
                      <a:pt x="58" y="200"/>
                    </a:lnTo>
                    <a:cubicBezTo>
                      <a:pt x="32" y="181"/>
                      <a:pt x="13" y="144"/>
                      <a:pt x="13" y="111"/>
                    </a:cubicBezTo>
                    <a:lnTo>
                      <a:pt x="13" y="111"/>
                    </a:lnTo>
                    <a:cubicBezTo>
                      <a:pt x="13" y="57"/>
                      <a:pt x="57" y="14"/>
                      <a:pt x="110" y="14"/>
                    </a:cubicBezTo>
                    <a:lnTo>
                      <a:pt x="110" y="14"/>
                    </a:lnTo>
                    <a:cubicBezTo>
                      <a:pt x="163" y="14"/>
                      <a:pt x="207" y="57"/>
                      <a:pt x="207" y="111"/>
                    </a:cubicBezTo>
                    <a:lnTo>
                      <a:pt x="207" y="111"/>
                    </a:lnTo>
                    <a:cubicBezTo>
                      <a:pt x="207" y="132"/>
                      <a:pt x="199" y="154"/>
                      <a:pt x="185" y="171"/>
                    </a:cubicBezTo>
                    <a:lnTo>
                      <a:pt x="185" y="171"/>
                    </a:lnTo>
                    <a:cubicBezTo>
                      <a:pt x="183" y="173"/>
                      <a:pt x="182" y="176"/>
                      <a:pt x="184" y="178"/>
                    </a:cubicBezTo>
                    <a:lnTo>
                      <a:pt x="184" y="178"/>
                    </a:lnTo>
                    <a:cubicBezTo>
                      <a:pt x="191" y="200"/>
                      <a:pt x="205" y="215"/>
                      <a:pt x="210" y="221"/>
                    </a:cubicBezTo>
                    <a:lnTo>
                      <a:pt x="210" y="221"/>
                    </a:lnTo>
                    <a:cubicBezTo>
                      <a:pt x="210" y="242"/>
                      <a:pt x="202" y="260"/>
                      <a:pt x="189" y="272"/>
                    </a:cubicBezTo>
                    <a:close/>
                    <a:moveTo>
                      <a:pt x="221" y="212"/>
                    </a:moveTo>
                    <a:lnTo>
                      <a:pt x="221" y="212"/>
                    </a:lnTo>
                    <a:cubicBezTo>
                      <a:pt x="221" y="212"/>
                      <a:pt x="207" y="198"/>
                      <a:pt x="198" y="177"/>
                    </a:cubicBezTo>
                    <a:lnTo>
                      <a:pt x="198" y="177"/>
                    </a:lnTo>
                    <a:cubicBezTo>
                      <a:pt x="212" y="158"/>
                      <a:pt x="221" y="134"/>
                      <a:pt x="221" y="111"/>
                    </a:cubicBezTo>
                    <a:lnTo>
                      <a:pt x="221" y="111"/>
                    </a:lnTo>
                    <a:cubicBezTo>
                      <a:pt x="221" y="49"/>
                      <a:pt x="171" y="0"/>
                      <a:pt x="110" y="0"/>
                    </a:cubicBezTo>
                    <a:lnTo>
                      <a:pt x="110" y="0"/>
                    </a:lnTo>
                    <a:cubicBezTo>
                      <a:pt x="49" y="0"/>
                      <a:pt x="0" y="49"/>
                      <a:pt x="0" y="111"/>
                    </a:cubicBezTo>
                    <a:lnTo>
                      <a:pt x="0" y="111"/>
                    </a:lnTo>
                    <a:cubicBezTo>
                      <a:pt x="0" y="148"/>
                      <a:pt x="20" y="190"/>
                      <a:pt x="50" y="212"/>
                    </a:cubicBezTo>
                    <a:lnTo>
                      <a:pt x="50" y="212"/>
                    </a:lnTo>
                    <a:cubicBezTo>
                      <a:pt x="69" y="226"/>
                      <a:pt x="91" y="230"/>
                      <a:pt x="111" y="224"/>
                    </a:cubicBezTo>
                    <a:lnTo>
                      <a:pt x="115" y="223"/>
                    </a:lnTo>
                    <a:lnTo>
                      <a:pt x="115" y="223"/>
                    </a:lnTo>
                    <a:cubicBezTo>
                      <a:pt x="117" y="222"/>
                      <a:pt x="120" y="221"/>
                      <a:pt x="122" y="221"/>
                    </a:cubicBezTo>
                    <a:lnTo>
                      <a:pt x="122" y="221"/>
                    </a:lnTo>
                    <a:cubicBezTo>
                      <a:pt x="127" y="234"/>
                      <a:pt x="133" y="255"/>
                      <a:pt x="130" y="272"/>
                    </a:cubicBezTo>
                    <a:lnTo>
                      <a:pt x="130" y="272"/>
                    </a:lnTo>
                    <a:cubicBezTo>
                      <a:pt x="130" y="275"/>
                      <a:pt x="128" y="282"/>
                      <a:pt x="127" y="288"/>
                    </a:cubicBezTo>
                    <a:lnTo>
                      <a:pt x="127" y="288"/>
                    </a:lnTo>
                    <a:cubicBezTo>
                      <a:pt x="124" y="299"/>
                      <a:pt x="124" y="299"/>
                      <a:pt x="124" y="301"/>
                    </a:cubicBezTo>
                    <a:lnTo>
                      <a:pt x="124" y="301"/>
                    </a:lnTo>
                    <a:cubicBezTo>
                      <a:pt x="125" y="307"/>
                      <a:pt x="130" y="307"/>
                      <a:pt x="134" y="307"/>
                    </a:cubicBezTo>
                    <a:lnTo>
                      <a:pt x="134" y="307"/>
                    </a:lnTo>
                    <a:cubicBezTo>
                      <a:pt x="135" y="307"/>
                      <a:pt x="137" y="307"/>
                      <a:pt x="137" y="307"/>
                    </a:cubicBezTo>
                    <a:lnTo>
                      <a:pt x="137" y="307"/>
                    </a:lnTo>
                    <a:cubicBezTo>
                      <a:pt x="168" y="306"/>
                      <a:pt x="226" y="285"/>
                      <a:pt x="224" y="217"/>
                    </a:cubicBezTo>
                    <a:lnTo>
                      <a:pt x="224" y="217"/>
                    </a:lnTo>
                    <a:cubicBezTo>
                      <a:pt x="224" y="216"/>
                      <a:pt x="223" y="214"/>
                      <a:pt x="221" y="2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246">
                <a:extLst>
                  <a:ext uri="{FF2B5EF4-FFF2-40B4-BE49-F238E27FC236}">
                    <a16:creationId xmlns:a16="http://schemas.microsoft.com/office/drawing/2014/main" id="{2A825D1A-A5CB-4EEA-9149-82ADC78DB7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64209" y="8077933"/>
                <a:ext cx="489074" cy="340702"/>
              </a:xfrm>
              <a:custGeom>
                <a:avLst/>
                <a:gdLst>
                  <a:gd name="T0" fmla="*/ 360 w 393"/>
                  <a:gd name="T1" fmla="*/ 183 h 272"/>
                  <a:gd name="T2" fmla="*/ 358 w 393"/>
                  <a:gd name="T3" fmla="*/ 182 h 272"/>
                  <a:gd name="T4" fmla="*/ 366 w 393"/>
                  <a:gd name="T5" fmla="*/ 167 h 272"/>
                  <a:gd name="T6" fmla="*/ 360 w 393"/>
                  <a:gd name="T7" fmla="*/ 151 h 272"/>
                  <a:gd name="T8" fmla="*/ 345 w 393"/>
                  <a:gd name="T9" fmla="*/ 153 h 272"/>
                  <a:gd name="T10" fmla="*/ 342 w 393"/>
                  <a:gd name="T11" fmla="*/ 148 h 272"/>
                  <a:gd name="T12" fmla="*/ 359 w 393"/>
                  <a:gd name="T13" fmla="*/ 136 h 272"/>
                  <a:gd name="T14" fmla="*/ 349 w 393"/>
                  <a:gd name="T15" fmla="*/ 122 h 272"/>
                  <a:gd name="T16" fmla="*/ 326 w 393"/>
                  <a:gd name="T17" fmla="*/ 134 h 272"/>
                  <a:gd name="T18" fmla="*/ 325 w 393"/>
                  <a:gd name="T19" fmla="*/ 134 h 272"/>
                  <a:gd name="T20" fmla="*/ 329 w 393"/>
                  <a:gd name="T21" fmla="*/ 117 h 272"/>
                  <a:gd name="T22" fmla="*/ 338 w 393"/>
                  <a:gd name="T23" fmla="*/ 105 h 272"/>
                  <a:gd name="T24" fmla="*/ 316 w 393"/>
                  <a:gd name="T25" fmla="*/ 105 h 272"/>
                  <a:gd name="T26" fmla="*/ 315 w 393"/>
                  <a:gd name="T27" fmla="*/ 105 h 272"/>
                  <a:gd name="T28" fmla="*/ 314 w 393"/>
                  <a:gd name="T29" fmla="*/ 87 h 272"/>
                  <a:gd name="T30" fmla="*/ 317 w 393"/>
                  <a:gd name="T31" fmla="*/ 74 h 272"/>
                  <a:gd name="T32" fmla="*/ 298 w 393"/>
                  <a:gd name="T33" fmla="*/ 74 h 272"/>
                  <a:gd name="T34" fmla="*/ 291 w 393"/>
                  <a:gd name="T35" fmla="*/ 65 h 272"/>
                  <a:gd name="T36" fmla="*/ 275 w 393"/>
                  <a:gd name="T37" fmla="*/ 52 h 272"/>
                  <a:gd name="T38" fmla="*/ 271 w 393"/>
                  <a:gd name="T39" fmla="*/ 57 h 272"/>
                  <a:gd name="T40" fmla="*/ 258 w 393"/>
                  <a:gd name="T41" fmla="*/ 47 h 272"/>
                  <a:gd name="T42" fmla="*/ 241 w 393"/>
                  <a:gd name="T43" fmla="*/ 43 h 272"/>
                  <a:gd name="T44" fmla="*/ 234 w 393"/>
                  <a:gd name="T45" fmla="*/ 36 h 272"/>
                  <a:gd name="T46" fmla="*/ 219 w 393"/>
                  <a:gd name="T47" fmla="*/ 38 h 272"/>
                  <a:gd name="T48" fmla="*/ 211 w 393"/>
                  <a:gd name="T49" fmla="*/ 36 h 272"/>
                  <a:gd name="T50" fmla="*/ 192 w 393"/>
                  <a:gd name="T51" fmla="*/ 35 h 272"/>
                  <a:gd name="T52" fmla="*/ 180 w 393"/>
                  <a:gd name="T53" fmla="*/ 22 h 272"/>
                  <a:gd name="T54" fmla="*/ 164 w 393"/>
                  <a:gd name="T55" fmla="*/ 30 h 272"/>
                  <a:gd name="T56" fmla="*/ 145 w 393"/>
                  <a:gd name="T57" fmla="*/ 38 h 272"/>
                  <a:gd name="T58" fmla="*/ 128 w 393"/>
                  <a:gd name="T59" fmla="*/ 41 h 272"/>
                  <a:gd name="T60" fmla="*/ 121 w 393"/>
                  <a:gd name="T61" fmla="*/ 54 h 272"/>
                  <a:gd name="T62" fmla="*/ 120 w 393"/>
                  <a:gd name="T63" fmla="*/ 52 h 272"/>
                  <a:gd name="T64" fmla="*/ 104 w 393"/>
                  <a:gd name="T65" fmla="*/ 66 h 272"/>
                  <a:gd name="T66" fmla="*/ 102 w 393"/>
                  <a:gd name="T67" fmla="*/ 73 h 272"/>
                  <a:gd name="T68" fmla="*/ 87 w 393"/>
                  <a:gd name="T69" fmla="*/ 76 h 272"/>
                  <a:gd name="T70" fmla="*/ 71 w 393"/>
                  <a:gd name="T71" fmla="*/ 75 h 272"/>
                  <a:gd name="T72" fmla="*/ 71 w 393"/>
                  <a:gd name="T73" fmla="*/ 92 h 272"/>
                  <a:gd name="T74" fmla="*/ 52 w 393"/>
                  <a:gd name="T75" fmla="*/ 92 h 272"/>
                  <a:gd name="T76" fmla="*/ 34 w 393"/>
                  <a:gd name="T77" fmla="*/ 93 h 272"/>
                  <a:gd name="T78" fmla="*/ 38 w 393"/>
                  <a:gd name="T79" fmla="*/ 108 h 272"/>
                  <a:gd name="T80" fmla="*/ 39 w 393"/>
                  <a:gd name="T81" fmla="*/ 116 h 272"/>
                  <a:gd name="T82" fmla="*/ 53 w 393"/>
                  <a:gd name="T83" fmla="*/ 134 h 272"/>
                  <a:gd name="T84" fmla="*/ 55 w 393"/>
                  <a:gd name="T85" fmla="*/ 143 h 272"/>
                  <a:gd name="T86" fmla="*/ 37 w 393"/>
                  <a:gd name="T87" fmla="*/ 131 h 272"/>
                  <a:gd name="T88" fmla="*/ 26 w 393"/>
                  <a:gd name="T89" fmla="*/ 142 h 272"/>
                  <a:gd name="T90" fmla="*/ 42 w 393"/>
                  <a:gd name="T91" fmla="*/ 159 h 272"/>
                  <a:gd name="T92" fmla="*/ 50 w 393"/>
                  <a:gd name="T93" fmla="*/ 160 h 272"/>
                  <a:gd name="T94" fmla="*/ 62 w 393"/>
                  <a:gd name="T95" fmla="*/ 195 h 272"/>
                  <a:gd name="T96" fmla="*/ 93 w 393"/>
                  <a:gd name="T97" fmla="*/ 225 h 272"/>
                  <a:gd name="T98" fmla="*/ 178 w 393"/>
                  <a:gd name="T99" fmla="*/ 192 h 272"/>
                  <a:gd name="T100" fmla="*/ 231 w 393"/>
                  <a:gd name="T101" fmla="*/ 236 h 272"/>
                  <a:gd name="T102" fmla="*/ 317 w 393"/>
                  <a:gd name="T103" fmla="*/ 251 h 272"/>
                  <a:gd name="T104" fmla="*/ 329 w 393"/>
                  <a:gd name="T105" fmla="*/ 254 h 272"/>
                  <a:gd name="T106" fmla="*/ 329 w 393"/>
                  <a:gd name="T107" fmla="*/ 233 h 272"/>
                  <a:gd name="T108" fmla="*/ 323 w 393"/>
                  <a:gd name="T109" fmla="*/ 233 h 272"/>
                  <a:gd name="T110" fmla="*/ 317 w 393"/>
                  <a:gd name="T111" fmla="*/ 223 h 272"/>
                  <a:gd name="T112" fmla="*/ 319 w 393"/>
                  <a:gd name="T113" fmla="*/ 223 h 272"/>
                  <a:gd name="T114" fmla="*/ 344 w 393"/>
                  <a:gd name="T115" fmla="*/ 230 h 272"/>
                  <a:gd name="T116" fmla="*/ 357 w 393"/>
                  <a:gd name="T117" fmla="*/ 231 h 272"/>
                  <a:gd name="T118" fmla="*/ 348 w 393"/>
                  <a:gd name="T119" fmla="*/ 212 h 272"/>
                  <a:gd name="T120" fmla="*/ 348 w 393"/>
                  <a:gd name="T121" fmla="*/ 211 h 272"/>
                  <a:gd name="T122" fmla="*/ 360 w 393"/>
                  <a:gd name="T123" fmla="*/ 20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393" h="272">
                    <a:moveTo>
                      <a:pt x="360" y="201"/>
                    </a:moveTo>
                    <a:lnTo>
                      <a:pt x="360" y="201"/>
                    </a:lnTo>
                    <a:cubicBezTo>
                      <a:pt x="383" y="212"/>
                      <a:pt x="382" y="171"/>
                      <a:pt x="360" y="183"/>
                    </a:cubicBezTo>
                    <a:lnTo>
                      <a:pt x="360" y="183"/>
                    </a:lnTo>
                    <a:cubicBezTo>
                      <a:pt x="359" y="183"/>
                      <a:pt x="359" y="183"/>
                      <a:pt x="358" y="182"/>
                    </a:cubicBezTo>
                    <a:lnTo>
                      <a:pt x="358" y="182"/>
                    </a:lnTo>
                    <a:cubicBezTo>
                      <a:pt x="359" y="179"/>
                      <a:pt x="359" y="175"/>
                      <a:pt x="357" y="172"/>
                    </a:cubicBezTo>
                    <a:lnTo>
                      <a:pt x="357" y="172"/>
                    </a:lnTo>
                    <a:cubicBezTo>
                      <a:pt x="361" y="172"/>
                      <a:pt x="364" y="170"/>
                      <a:pt x="366" y="167"/>
                    </a:cubicBezTo>
                    <a:lnTo>
                      <a:pt x="366" y="167"/>
                    </a:lnTo>
                    <a:cubicBezTo>
                      <a:pt x="392" y="172"/>
                      <a:pt x="377" y="131"/>
                      <a:pt x="360" y="151"/>
                    </a:cubicBezTo>
                    <a:lnTo>
                      <a:pt x="360" y="151"/>
                    </a:lnTo>
                    <a:cubicBezTo>
                      <a:pt x="356" y="150"/>
                      <a:pt x="351" y="151"/>
                      <a:pt x="348" y="155"/>
                    </a:cubicBezTo>
                    <a:lnTo>
                      <a:pt x="348" y="155"/>
                    </a:lnTo>
                    <a:cubicBezTo>
                      <a:pt x="347" y="154"/>
                      <a:pt x="346" y="154"/>
                      <a:pt x="345" y="153"/>
                    </a:cubicBezTo>
                    <a:lnTo>
                      <a:pt x="345" y="153"/>
                    </a:lnTo>
                    <a:cubicBezTo>
                      <a:pt x="344" y="151"/>
                      <a:pt x="343" y="150"/>
                      <a:pt x="342" y="148"/>
                    </a:cubicBezTo>
                    <a:lnTo>
                      <a:pt x="342" y="148"/>
                    </a:lnTo>
                    <a:cubicBezTo>
                      <a:pt x="344" y="148"/>
                      <a:pt x="346" y="146"/>
                      <a:pt x="346" y="144"/>
                    </a:cubicBezTo>
                    <a:lnTo>
                      <a:pt x="346" y="144"/>
                    </a:lnTo>
                    <a:cubicBezTo>
                      <a:pt x="352" y="145"/>
                      <a:pt x="357" y="142"/>
                      <a:pt x="359" y="136"/>
                    </a:cubicBezTo>
                    <a:lnTo>
                      <a:pt x="359" y="136"/>
                    </a:lnTo>
                    <a:cubicBezTo>
                      <a:pt x="386" y="134"/>
                      <a:pt x="361" y="98"/>
                      <a:pt x="349" y="122"/>
                    </a:cubicBezTo>
                    <a:lnTo>
                      <a:pt x="349" y="122"/>
                    </a:lnTo>
                    <a:cubicBezTo>
                      <a:pt x="345" y="121"/>
                      <a:pt x="340" y="125"/>
                      <a:pt x="338" y="128"/>
                    </a:cubicBezTo>
                    <a:lnTo>
                      <a:pt x="338" y="128"/>
                    </a:lnTo>
                    <a:cubicBezTo>
                      <a:pt x="334" y="127"/>
                      <a:pt x="329" y="130"/>
                      <a:pt x="326" y="134"/>
                    </a:cubicBezTo>
                    <a:lnTo>
                      <a:pt x="326" y="134"/>
                    </a:lnTo>
                    <a:cubicBezTo>
                      <a:pt x="326" y="134"/>
                      <a:pt x="326" y="134"/>
                      <a:pt x="325" y="134"/>
                    </a:cubicBezTo>
                    <a:lnTo>
                      <a:pt x="325" y="134"/>
                    </a:lnTo>
                    <a:cubicBezTo>
                      <a:pt x="328" y="131"/>
                      <a:pt x="328" y="127"/>
                      <a:pt x="325" y="124"/>
                    </a:cubicBezTo>
                    <a:lnTo>
                      <a:pt x="325" y="124"/>
                    </a:lnTo>
                    <a:cubicBezTo>
                      <a:pt x="328" y="122"/>
                      <a:pt x="329" y="120"/>
                      <a:pt x="329" y="117"/>
                    </a:cubicBezTo>
                    <a:lnTo>
                      <a:pt x="329" y="117"/>
                    </a:lnTo>
                    <a:cubicBezTo>
                      <a:pt x="335" y="116"/>
                      <a:pt x="338" y="111"/>
                      <a:pt x="338" y="105"/>
                    </a:cubicBezTo>
                    <a:lnTo>
                      <a:pt x="338" y="105"/>
                    </a:lnTo>
                    <a:cubicBezTo>
                      <a:pt x="360" y="93"/>
                      <a:pt x="325" y="71"/>
                      <a:pt x="323" y="96"/>
                    </a:cubicBezTo>
                    <a:lnTo>
                      <a:pt x="323" y="96"/>
                    </a:lnTo>
                    <a:cubicBezTo>
                      <a:pt x="319" y="98"/>
                      <a:pt x="317" y="101"/>
                      <a:pt x="316" y="105"/>
                    </a:cubicBezTo>
                    <a:lnTo>
                      <a:pt x="316" y="105"/>
                    </a:lnTo>
                    <a:cubicBezTo>
                      <a:pt x="316" y="105"/>
                      <a:pt x="316" y="105"/>
                      <a:pt x="315" y="105"/>
                    </a:cubicBezTo>
                    <a:lnTo>
                      <a:pt x="315" y="105"/>
                    </a:lnTo>
                    <a:cubicBezTo>
                      <a:pt x="315" y="104"/>
                      <a:pt x="315" y="104"/>
                      <a:pt x="315" y="104"/>
                    </a:cubicBezTo>
                    <a:lnTo>
                      <a:pt x="315" y="104"/>
                    </a:lnTo>
                    <a:cubicBezTo>
                      <a:pt x="320" y="99"/>
                      <a:pt x="319" y="90"/>
                      <a:pt x="314" y="87"/>
                    </a:cubicBezTo>
                    <a:lnTo>
                      <a:pt x="314" y="87"/>
                    </a:lnTo>
                    <a:cubicBezTo>
                      <a:pt x="318" y="84"/>
                      <a:pt x="318" y="78"/>
                      <a:pt x="317" y="74"/>
                    </a:cubicBezTo>
                    <a:lnTo>
                      <a:pt x="317" y="74"/>
                    </a:lnTo>
                    <a:cubicBezTo>
                      <a:pt x="335" y="56"/>
                      <a:pt x="293" y="45"/>
                      <a:pt x="301" y="70"/>
                    </a:cubicBezTo>
                    <a:lnTo>
                      <a:pt x="301" y="70"/>
                    </a:lnTo>
                    <a:cubicBezTo>
                      <a:pt x="300" y="71"/>
                      <a:pt x="299" y="73"/>
                      <a:pt x="298" y="74"/>
                    </a:cubicBezTo>
                    <a:lnTo>
                      <a:pt x="298" y="74"/>
                    </a:lnTo>
                    <a:cubicBezTo>
                      <a:pt x="297" y="69"/>
                      <a:pt x="294" y="66"/>
                      <a:pt x="291" y="65"/>
                    </a:cubicBezTo>
                    <a:lnTo>
                      <a:pt x="291" y="65"/>
                    </a:lnTo>
                    <a:cubicBezTo>
                      <a:pt x="292" y="62"/>
                      <a:pt x="292" y="58"/>
                      <a:pt x="291" y="56"/>
                    </a:cubicBezTo>
                    <a:lnTo>
                      <a:pt x="291" y="56"/>
                    </a:lnTo>
                    <a:cubicBezTo>
                      <a:pt x="310" y="38"/>
                      <a:pt x="267" y="27"/>
                      <a:pt x="275" y="52"/>
                    </a:cubicBezTo>
                    <a:lnTo>
                      <a:pt x="275" y="52"/>
                    </a:lnTo>
                    <a:cubicBezTo>
                      <a:pt x="273" y="53"/>
                      <a:pt x="272" y="55"/>
                      <a:pt x="271" y="57"/>
                    </a:cubicBezTo>
                    <a:lnTo>
                      <a:pt x="271" y="57"/>
                    </a:lnTo>
                    <a:cubicBezTo>
                      <a:pt x="269" y="55"/>
                      <a:pt x="265" y="54"/>
                      <a:pt x="261" y="56"/>
                    </a:cubicBezTo>
                    <a:lnTo>
                      <a:pt x="261" y="56"/>
                    </a:lnTo>
                    <a:cubicBezTo>
                      <a:pt x="262" y="52"/>
                      <a:pt x="261" y="49"/>
                      <a:pt x="258" y="47"/>
                    </a:cubicBezTo>
                    <a:lnTo>
                      <a:pt x="258" y="47"/>
                    </a:lnTo>
                    <a:cubicBezTo>
                      <a:pt x="271" y="29"/>
                      <a:pt x="236" y="22"/>
                      <a:pt x="241" y="43"/>
                    </a:cubicBezTo>
                    <a:lnTo>
                      <a:pt x="241" y="43"/>
                    </a:lnTo>
                    <a:cubicBezTo>
                      <a:pt x="239" y="43"/>
                      <a:pt x="239" y="44"/>
                      <a:pt x="238" y="44"/>
                    </a:cubicBezTo>
                    <a:lnTo>
                      <a:pt x="238" y="44"/>
                    </a:lnTo>
                    <a:cubicBezTo>
                      <a:pt x="238" y="41"/>
                      <a:pt x="236" y="38"/>
                      <a:pt x="234" y="36"/>
                    </a:cubicBezTo>
                    <a:lnTo>
                      <a:pt x="234" y="36"/>
                    </a:lnTo>
                    <a:cubicBezTo>
                      <a:pt x="245" y="13"/>
                      <a:pt x="203" y="17"/>
                      <a:pt x="219" y="38"/>
                    </a:cubicBezTo>
                    <a:lnTo>
                      <a:pt x="219" y="38"/>
                    </a:lnTo>
                    <a:cubicBezTo>
                      <a:pt x="217" y="40"/>
                      <a:pt x="217" y="41"/>
                      <a:pt x="217" y="44"/>
                    </a:cubicBezTo>
                    <a:lnTo>
                      <a:pt x="217" y="44"/>
                    </a:lnTo>
                    <a:cubicBezTo>
                      <a:pt x="216" y="40"/>
                      <a:pt x="214" y="38"/>
                      <a:pt x="211" y="36"/>
                    </a:cubicBezTo>
                    <a:lnTo>
                      <a:pt x="211" y="36"/>
                    </a:lnTo>
                    <a:cubicBezTo>
                      <a:pt x="219" y="19"/>
                      <a:pt x="187" y="17"/>
                      <a:pt x="192" y="35"/>
                    </a:cubicBezTo>
                    <a:lnTo>
                      <a:pt x="192" y="35"/>
                    </a:lnTo>
                    <a:cubicBezTo>
                      <a:pt x="191" y="35"/>
                      <a:pt x="191" y="34"/>
                      <a:pt x="190" y="34"/>
                    </a:cubicBezTo>
                    <a:lnTo>
                      <a:pt x="190" y="34"/>
                    </a:lnTo>
                    <a:cubicBezTo>
                      <a:pt x="191" y="28"/>
                      <a:pt x="186" y="22"/>
                      <a:pt x="180" y="22"/>
                    </a:cubicBezTo>
                    <a:lnTo>
                      <a:pt x="180" y="22"/>
                    </a:lnTo>
                    <a:cubicBezTo>
                      <a:pt x="178" y="0"/>
                      <a:pt x="147" y="17"/>
                      <a:pt x="164" y="30"/>
                    </a:cubicBezTo>
                    <a:lnTo>
                      <a:pt x="164" y="30"/>
                    </a:lnTo>
                    <a:cubicBezTo>
                      <a:pt x="160" y="30"/>
                      <a:pt x="155" y="33"/>
                      <a:pt x="154" y="38"/>
                    </a:cubicBezTo>
                    <a:lnTo>
                      <a:pt x="154" y="38"/>
                    </a:lnTo>
                    <a:cubicBezTo>
                      <a:pt x="151" y="36"/>
                      <a:pt x="147" y="36"/>
                      <a:pt x="145" y="38"/>
                    </a:cubicBezTo>
                    <a:lnTo>
                      <a:pt x="145" y="38"/>
                    </a:lnTo>
                    <a:cubicBezTo>
                      <a:pt x="152" y="14"/>
                      <a:pt x="112" y="22"/>
                      <a:pt x="128" y="41"/>
                    </a:cubicBezTo>
                    <a:lnTo>
                      <a:pt x="128" y="41"/>
                    </a:lnTo>
                    <a:cubicBezTo>
                      <a:pt x="126" y="43"/>
                      <a:pt x="125" y="47"/>
                      <a:pt x="126" y="50"/>
                    </a:cubicBezTo>
                    <a:lnTo>
                      <a:pt x="126" y="50"/>
                    </a:lnTo>
                    <a:cubicBezTo>
                      <a:pt x="124" y="51"/>
                      <a:pt x="122" y="52"/>
                      <a:pt x="121" y="54"/>
                    </a:cubicBezTo>
                    <a:lnTo>
                      <a:pt x="121" y="54"/>
                    </a:lnTo>
                    <a:cubicBezTo>
                      <a:pt x="121" y="53"/>
                      <a:pt x="120" y="53"/>
                      <a:pt x="120" y="52"/>
                    </a:cubicBezTo>
                    <a:lnTo>
                      <a:pt x="120" y="52"/>
                    </a:lnTo>
                    <a:cubicBezTo>
                      <a:pt x="135" y="31"/>
                      <a:pt x="92" y="27"/>
                      <a:pt x="104" y="51"/>
                    </a:cubicBezTo>
                    <a:lnTo>
                      <a:pt x="104" y="51"/>
                    </a:lnTo>
                    <a:cubicBezTo>
                      <a:pt x="100" y="55"/>
                      <a:pt x="100" y="62"/>
                      <a:pt x="104" y="66"/>
                    </a:cubicBezTo>
                    <a:lnTo>
                      <a:pt x="104" y="66"/>
                    </a:lnTo>
                    <a:cubicBezTo>
                      <a:pt x="102" y="68"/>
                      <a:pt x="102" y="70"/>
                      <a:pt x="102" y="73"/>
                    </a:cubicBezTo>
                    <a:lnTo>
                      <a:pt x="102" y="73"/>
                    </a:lnTo>
                    <a:cubicBezTo>
                      <a:pt x="97" y="70"/>
                      <a:pt x="89" y="72"/>
                      <a:pt x="87" y="77"/>
                    </a:cubicBezTo>
                    <a:lnTo>
                      <a:pt x="87" y="77"/>
                    </a:lnTo>
                    <a:cubicBezTo>
                      <a:pt x="87" y="76"/>
                      <a:pt x="87" y="76"/>
                      <a:pt x="87" y="76"/>
                    </a:cubicBezTo>
                    <a:lnTo>
                      <a:pt x="87" y="76"/>
                    </a:lnTo>
                    <a:cubicBezTo>
                      <a:pt x="100" y="53"/>
                      <a:pt x="57" y="53"/>
                      <a:pt x="71" y="75"/>
                    </a:cubicBezTo>
                    <a:lnTo>
                      <a:pt x="71" y="75"/>
                    </a:lnTo>
                    <a:cubicBezTo>
                      <a:pt x="67" y="79"/>
                      <a:pt x="67" y="87"/>
                      <a:pt x="72" y="90"/>
                    </a:cubicBezTo>
                    <a:lnTo>
                      <a:pt x="72" y="90"/>
                    </a:lnTo>
                    <a:cubicBezTo>
                      <a:pt x="71" y="90"/>
                      <a:pt x="71" y="91"/>
                      <a:pt x="71" y="92"/>
                    </a:cubicBezTo>
                    <a:lnTo>
                      <a:pt x="71" y="92"/>
                    </a:lnTo>
                    <a:cubicBezTo>
                      <a:pt x="67" y="82"/>
                      <a:pt x="54" y="83"/>
                      <a:pt x="52" y="92"/>
                    </a:cubicBezTo>
                    <a:lnTo>
                      <a:pt x="52" y="92"/>
                    </a:lnTo>
                    <a:cubicBezTo>
                      <a:pt x="50" y="91"/>
                      <a:pt x="50" y="90"/>
                      <a:pt x="48" y="90"/>
                    </a:cubicBezTo>
                    <a:lnTo>
                      <a:pt x="48" y="90"/>
                    </a:lnTo>
                    <a:cubicBezTo>
                      <a:pt x="56" y="64"/>
                      <a:pt x="14" y="76"/>
                      <a:pt x="34" y="93"/>
                    </a:cubicBezTo>
                    <a:lnTo>
                      <a:pt x="34" y="93"/>
                    </a:lnTo>
                    <a:cubicBezTo>
                      <a:pt x="31" y="98"/>
                      <a:pt x="33" y="105"/>
                      <a:pt x="38" y="108"/>
                    </a:cubicBezTo>
                    <a:lnTo>
                      <a:pt x="38" y="108"/>
                    </a:lnTo>
                    <a:cubicBezTo>
                      <a:pt x="37" y="110"/>
                      <a:pt x="37" y="113"/>
                      <a:pt x="39" y="116"/>
                    </a:cubicBezTo>
                    <a:lnTo>
                      <a:pt x="39" y="116"/>
                    </a:lnTo>
                    <a:lnTo>
                      <a:pt x="39" y="116"/>
                    </a:lnTo>
                    <a:cubicBezTo>
                      <a:pt x="40" y="118"/>
                      <a:pt x="42" y="120"/>
                      <a:pt x="45" y="121"/>
                    </a:cubicBezTo>
                    <a:lnTo>
                      <a:pt x="45" y="121"/>
                    </a:lnTo>
                    <a:cubicBezTo>
                      <a:pt x="44" y="126"/>
                      <a:pt x="47" y="132"/>
                      <a:pt x="53" y="134"/>
                    </a:cubicBezTo>
                    <a:lnTo>
                      <a:pt x="53" y="134"/>
                    </a:lnTo>
                    <a:cubicBezTo>
                      <a:pt x="52" y="137"/>
                      <a:pt x="55" y="140"/>
                      <a:pt x="55" y="143"/>
                    </a:cubicBezTo>
                    <a:lnTo>
                      <a:pt x="55" y="143"/>
                    </a:lnTo>
                    <a:cubicBezTo>
                      <a:pt x="53" y="140"/>
                      <a:pt x="50" y="139"/>
                      <a:pt x="47" y="139"/>
                    </a:cubicBezTo>
                    <a:lnTo>
                      <a:pt x="47" y="139"/>
                    </a:lnTo>
                    <a:cubicBezTo>
                      <a:pt x="46" y="135"/>
                      <a:pt x="41" y="131"/>
                      <a:pt x="37" y="131"/>
                    </a:cubicBezTo>
                    <a:lnTo>
                      <a:pt x="37" y="131"/>
                    </a:lnTo>
                    <a:cubicBezTo>
                      <a:pt x="31" y="105"/>
                      <a:pt x="0" y="137"/>
                      <a:pt x="26" y="142"/>
                    </a:cubicBezTo>
                    <a:lnTo>
                      <a:pt x="26" y="142"/>
                    </a:lnTo>
                    <a:cubicBezTo>
                      <a:pt x="26" y="148"/>
                      <a:pt x="32" y="153"/>
                      <a:pt x="37" y="152"/>
                    </a:cubicBezTo>
                    <a:lnTo>
                      <a:pt x="37" y="152"/>
                    </a:lnTo>
                    <a:cubicBezTo>
                      <a:pt x="38" y="155"/>
                      <a:pt x="40" y="157"/>
                      <a:pt x="42" y="159"/>
                    </a:cubicBezTo>
                    <a:lnTo>
                      <a:pt x="42" y="159"/>
                    </a:lnTo>
                    <a:cubicBezTo>
                      <a:pt x="45" y="160"/>
                      <a:pt x="47" y="161"/>
                      <a:pt x="50" y="160"/>
                    </a:cubicBezTo>
                    <a:lnTo>
                      <a:pt x="50" y="160"/>
                    </a:lnTo>
                    <a:cubicBezTo>
                      <a:pt x="51" y="162"/>
                      <a:pt x="53" y="165"/>
                      <a:pt x="56" y="166"/>
                    </a:cubicBezTo>
                    <a:lnTo>
                      <a:pt x="56" y="166"/>
                    </a:lnTo>
                    <a:cubicBezTo>
                      <a:pt x="45" y="177"/>
                      <a:pt x="47" y="189"/>
                      <a:pt x="62" y="195"/>
                    </a:cubicBezTo>
                    <a:lnTo>
                      <a:pt x="62" y="195"/>
                    </a:lnTo>
                    <a:cubicBezTo>
                      <a:pt x="77" y="200"/>
                      <a:pt x="74" y="224"/>
                      <a:pt x="93" y="225"/>
                    </a:cubicBezTo>
                    <a:lnTo>
                      <a:pt x="93" y="225"/>
                    </a:lnTo>
                    <a:cubicBezTo>
                      <a:pt x="105" y="226"/>
                      <a:pt x="114" y="212"/>
                      <a:pt x="124" y="208"/>
                    </a:cubicBezTo>
                    <a:lnTo>
                      <a:pt x="124" y="208"/>
                    </a:lnTo>
                    <a:cubicBezTo>
                      <a:pt x="145" y="212"/>
                      <a:pt x="165" y="214"/>
                      <a:pt x="178" y="192"/>
                    </a:cubicBezTo>
                    <a:lnTo>
                      <a:pt x="178" y="192"/>
                    </a:lnTo>
                    <a:cubicBezTo>
                      <a:pt x="186" y="229"/>
                      <a:pt x="207" y="220"/>
                      <a:pt x="231" y="236"/>
                    </a:cubicBezTo>
                    <a:lnTo>
                      <a:pt x="231" y="236"/>
                    </a:lnTo>
                    <a:cubicBezTo>
                      <a:pt x="269" y="271"/>
                      <a:pt x="280" y="235"/>
                      <a:pt x="305" y="246"/>
                    </a:cubicBezTo>
                    <a:lnTo>
                      <a:pt x="305" y="246"/>
                    </a:lnTo>
                    <a:cubicBezTo>
                      <a:pt x="307" y="250"/>
                      <a:pt x="312" y="252"/>
                      <a:pt x="317" y="251"/>
                    </a:cubicBezTo>
                    <a:lnTo>
                      <a:pt x="317" y="251"/>
                    </a:lnTo>
                    <a:cubicBezTo>
                      <a:pt x="319" y="254"/>
                      <a:pt x="324" y="256"/>
                      <a:pt x="329" y="254"/>
                    </a:cubicBezTo>
                    <a:lnTo>
                      <a:pt x="329" y="254"/>
                    </a:lnTo>
                    <a:cubicBezTo>
                      <a:pt x="348" y="270"/>
                      <a:pt x="357" y="231"/>
                      <a:pt x="334" y="236"/>
                    </a:cubicBezTo>
                    <a:lnTo>
                      <a:pt x="334" y="236"/>
                    </a:lnTo>
                    <a:cubicBezTo>
                      <a:pt x="332" y="235"/>
                      <a:pt x="330" y="234"/>
                      <a:pt x="329" y="233"/>
                    </a:cubicBezTo>
                    <a:lnTo>
                      <a:pt x="329" y="233"/>
                    </a:lnTo>
                    <a:cubicBezTo>
                      <a:pt x="327" y="233"/>
                      <a:pt x="324" y="233"/>
                      <a:pt x="323" y="233"/>
                    </a:cubicBezTo>
                    <a:lnTo>
                      <a:pt x="323" y="233"/>
                    </a:lnTo>
                    <a:cubicBezTo>
                      <a:pt x="321" y="230"/>
                      <a:pt x="317" y="229"/>
                      <a:pt x="313" y="229"/>
                    </a:cubicBezTo>
                    <a:lnTo>
                      <a:pt x="313" y="229"/>
                    </a:lnTo>
                    <a:cubicBezTo>
                      <a:pt x="315" y="227"/>
                      <a:pt x="316" y="225"/>
                      <a:pt x="317" y="223"/>
                    </a:cubicBezTo>
                    <a:lnTo>
                      <a:pt x="317" y="223"/>
                    </a:lnTo>
                    <a:cubicBezTo>
                      <a:pt x="317" y="223"/>
                      <a:pt x="318" y="223"/>
                      <a:pt x="319" y="223"/>
                    </a:cubicBezTo>
                    <a:lnTo>
                      <a:pt x="319" y="223"/>
                    </a:lnTo>
                    <a:cubicBezTo>
                      <a:pt x="321" y="226"/>
                      <a:pt x="327" y="228"/>
                      <a:pt x="331" y="227"/>
                    </a:cubicBezTo>
                    <a:lnTo>
                      <a:pt x="331" y="227"/>
                    </a:lnTo>
                    <a:cubicBezTo>
                      <a:pt x="334" y="230"/>
                      <a:pt x="340" y="231"/>
                      <a:pt x="344" y="230"/>
                    </a:cubicBezTo>
                    <a:lnTo>
                      <a:pt x="344" y="230"/>
                    </a:lnTo>
                    <a:cubicBezTo>
                      <a:pt x="348" y="233"/>
                      <a:pt x="354" y="235"/>
                      <a:pt x="357" y="231"/>
                    </a:cubicBezTo>
                    <a:lnTo>
                      <a:pt x="357" y="231"/>
                    </a:lnTo>
                    <a:cubicBezTo>
                      <a:pt x="378" y="246"/>
                      <a:pt x="383" y="205"/>
                      <a:pt x="359" y="214"/>
                    </a:cubicBezTo>
                    <a:lnTo>
                      <a:pt x="359" y="214"/>
                    </a:lnTo>
                    <a:cubicBezTo>
                      <a:pt x="357" y="211"/>
                      <a:pt x="352" y="210"/>
                      <a:pt x="348" y="212"/>
                    </a:cubicBezTo>
                    <a:lnTo>
                      <a:pt x="348" y="212"/>
                    </a:lnTo>
                    <a:cubicBezTo>
                      <a:pt x="348" y="211"/>
                      <a:pt x="348" y="211"/>
                      <a:pt x="348" y="211"/>
                    </a:cubicBezTo>
                    <a:lnTo>
                      <a:pt x="348" y="211"/>
                    </a:lnTo>
                    <a:cubicBezTo>
                      <a:pt x="350" y="209"/>
                      <a:pt x="351" y="207"/>
                      <a:pt x="351" y="203"/>
                    </a:cubicBezTo>
                    <a:lnTo>
                      <a:pt x="351" y="203"/>
                    </a:lnTo>
                    <a:cubicBezTo>
                      <a:pt x="354" y="203"/>
                      <a:pt x="358" y="203"/>
                      <a:pt x="360" y="2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247">
                <a:extLst>
                  <a:ext uri="{FF2B5EF4-FFF2-40B4-BE49-F238E27FC236}">
                    <a16:creationId xmlns:a16="http://schemas.microsoft.com/office/drawing/2014/main" id="{A6D89C1D-CED3-46AF-8692-87F1287309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1177" y="9325343"/>
                <a:ext cx="203320" cy="159359"/>
              </a:xfrm>
              <a:custGeom>
                <a:avLst/>
                <a:gdLst>
                  <a:gd name="T0" fmla="*/ 147 w 165"/>
                  <a:gd name="T1" fmla="*/ 9 h 127"/>
                  <a:gd name="T2" fmla="*/ 147 w 165"/>
                  <a:gd name="T3" fmla="*/ 9 h 127"/>
                  <a:gd name="T4" fmla="*/ 128 w 165"/>
                  <a:gd name="T5" fmla="*/ 10 h 127"/>
                  <a:gd name="T6" fmla="*/ 128 w 165"/>
                  <a:gd name="T7" fmla="*/ 10 h 127"/>
                  <a:gd name="T8" fmla="*/ 43 w 165"/>
                  <a:gd name="T9" fmla="*/ 86 h 127"/>
                  <a:gd name="T10" fmla="*/ 43 w 165"/>
                  <a:gd name="T11" fmla="*/ 86 h 127"/>
                  <a:gd name="T12" fmla="*/ 96 w 165"/>
                  <a:gd name="T13" fmla="*/ 60 h 127"/>
                  <a:gd name="T14" fmla="*/ 96 w 165"/>
                  <a:gd name="T15" fmla="*/ 60 h 127"/>
                  <a:gd name="T16" fmla="*/ 97 w 165"/>
                  <a:gd name="T17" fmla="*/ 61 h 127"/>
                  <a:gd name="T18" fmla="*/ 97 w 165"/>
                  <a:gd name="T19" fmla="*/ 61 h 127"/>
                  <a:gd name="T20" fmla="*/ 107 w 165"/>
                  <a:gd name="T21" fmla="*/ 85 h 127"/>
                  <a:gd name="T22" fmla="*/ 107 w 165"/>
                  <a:gd name="T23" fmla="*/ 85 h 127"/>
                  <a:gd name="T24" fmla="*/ 100 w 165"/>
                  <a:gd name="T25" fmla="*/ 126 h 127"/>
                  <a:gd name="T26" fmla="*/ 100 w 165"/>
                  <a:gd name="T27" fmla="*/ 126 h 127"/>
                  <a:gd name="T28" fmla="*/ 104 w 165"/>
                  <a:gd name="T29" fmla="*/ 126 h 127"/>
                  <a:gd name="T30" fmla="*/ 104 w 165"/>
                  <a:gd name="T31" fmla="*/ 126 h 127"/>
                  <a:gd name="T32" fmla="*/ 159 w 165"/>
                  <a:gd name="T33" fmla="*/ 82 h 127"/>
                  <a:gd name="T34" fmla="*/ 159 w 165"/>
                  <a:gd name="T35" fmla="*/ 82 h 127"/>
                  <a:gd name="T36" fmla="*/ 164 w 165"/>
                  <a:gd name="T37" fmla="*/ 76 h 127"/>
                  <a:gd name="T38" fmla="*/ 164 w 165"/>
                  <a:gd name="T39" fmla="*/ 76 h 127"/>
                  <a:gd name="T40" fmla="*/ 147 w 165"/>
                  <a:gd name="T41" fmla="*/ 9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65" h="127">
                    <a:moveTo>
                      <a:pt x="147" y="9"/>
                    </a:moveTo>
                    <a:lnTo>
                      <a:pt x="147" y="9"/>
                    </a:lnTo>
                    <a:cubicBezTo>
                      <a:pt x="141" y="10"/>
                      <a:pt x="134" y="10"/>
                      <a:pt x="128" y="10"/>
                    </a:cubicBezTo>
                    <a:lnTo>
                      <a:pt x="128" y="10"/>
                    </a:lnTo>
                    <a:cubicBezTo>
                      <a:pt x="0" y="0"/>
                      <a:pt x="43" y="86"/>
                      <a:pt x="43" y="86"/>
                    </a:cubicBezTo>
                    <a:lnTo>
                      <a:pt x="43" y="86"/>
                    </a:lnTo>
                    <a:cubicBezTo>
                      <a:pt x="49" y="58"/>
                      <a:pt x="76" y="49"/>
                      <a:pt x="96" y="60"/>
                    </a:cubicBezTo>
                    <a:lnTo>
                      <a:pt x="96" y="60"/>
                    </a:lnTo>
                    <a:cubicBezTo>
                      <a:pt x="97" y="61"/>
                      <a:pt x="97" y="61"/>
                      <a:pt x="97" y="61"/>
                    </a:cubicBezTo>
                    <a:lnTo>
                      <a:pt x="97" y="61"/>
                    </a:lnTo>
                    <a:cubicBezTo>
                      <a:pt x="105" y="66"/>
                      <a:pt x="106" y="76"/>
                      <a:pt x="107" y="85"/>
                    </a:cubicBezTo>
                    <a:lnTo>
                      <a:pt x="107" y="85"/>
                    </a:lnTo>
                    <a:cubicBezTo>
                      <a:pt x="109" y="103"/>
                      <a:pt x="99" y="126"/>
                      <a:pt x="100" y="126"/>
                    </a:cubicBezTo>
                    <a:lnTo>
                      <a:pt x="100" y="126"/>
                    </a:lnTo>
                    <a:cubicBezTo>
                      <a:pt x="100" y="126"/>
                      <a:pt x="101" y="126"/>
                      <a:pt x="104" y="126"/>
                    </a:cubicBezTo>
                    <a:lnTo>
                      <a:pt x="104" y="126"/>
                    </a:lnTo>
                    <a:cubicBezTo>
                      <a:pt x="126" y="118"/>
                      <a:pt x="146" y="102"/>
                      <a:pt x="159" y="82"/>
                    </a:cubicBezTo>
                    <a:lnTo>
                      <a:pt x="159" y="82"/>
                    </a:lnTo>
                    <a:cubicBezTo>
                      <a:pt x="161" y="79"/>
                      <a:pt x="163" y="76"/>
                      <a:pt x="164" y="76"/>
                    </a:cubicBezTo>
                    <a:lnTo>
                      <a:pt x="164" y="76"/>
                    </a:lnTo>
                    <a:cubicBezTo>
                      <a:pt x="164" y="48"/>
                      <a:pt x="155" y="25"/>
                      <a:pt x="147" y="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248">
                <a:extLst>
                  <a:ext uri="{FF2B5EF4-FFF2-40B4-BE49-F238E27FC236}">
                    <a16:creationId xmlns:a16="http://schemas.microsoft.com/office/drawing/2014/main" id="{FD971428-3B27-45DF-A583-101745887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8652" y="9325343"/>
                <a:ext cx="186837" cy="170349"/>
              </a:xfrm>
              <a:custGeom>
                <a:avLst/>
                <a:gdLst>
                  <a:gd name="T0" fmla="*/ 145 w 152"/>
                  <a:gd name="T1" fmla="*/ 84 h 135"/>
                  <a:gd name="T2" fmla="*/ 145 w 152"/>
                  <a:gd name="T3" fmla="*/ 84 h 135"/>
                  <a:gd name="T4" fmla="*/ 145 w 152"/>
                  <a:gd name="T5" fmla="*/ 84 h 135"/>
                  <a:gd name="T6" fmla="*/ 58 w 152"/>
                  <a:gd name="T7" fmla="*/ 50 h 135"/>
                  <a:gd name="T8" fmla="*/ 80 w 152"/>
                  <a:gd name="T9" fmla="*/ 55 h 135"/>
                  <a:gd name="T10" fmla="*/ 81 w 152"/>
                  <a:gd name="T11" fmla="*/ 56 h 135"/>
                  <a:gd name="T12" fmla="*/ 94 w 152"/>
                  <a:gd name="T13" fmla="*/ 85 h 135"/>
                  <a:gd name="T14" fmla="*/ 90 w 152"/>
                  <a:gd name="T15" fmla="*/ 116 h 135"/>
                  <a:gd name="T16" fmla="*/ 133 w 152"/>
                  <a:gd name="T17" fmla="*/ 80 h 135"/>
                  <a:gd name="T18" fmla="*/ 137 w 152"/>
                  <a:gd name="T19" fmla="*/ 74 h 135"/>
                  <a:gd name="T20" fmla="*/ 123 w 152"/>
                  <a:gd name="T21" fmla="*/ 17 h 135"/>
                  <a:gd name="T22" fmla="*/ 108 w 152"/>
                  <a:gd name="T23" fmla="*/ 18 h 135"/>
                  <a:gd name="T24" fmla="*/ 29 w 152"/>
                  <a:gd name="T25" fmla="*/ 37 h 135"/>
                  <a:gd name="T26" fmla="*/ 24 w 152"/>
                  <a:gd name="T27" fmla="*/ 67 h 135"/>
                  <a:gd name="T28" fmla="*/ 40 w 152"/>
                  <a:gd name="T29" fmla="*/ 53 h 135"/>
                  <a:gd name="T30" fmla="*/ 80 w 152"/>
                  <a:gd name="T31" fmla="*/ 134 h 135"/>
                  <a:gd name="T32" fmla="*/ 74 w 152"/>
                  <a:gd name="T33" fmla="*/ 130 h 135"/>
                  <a:gd name="T34" fmla="*/ 75 w 152"/>
                  <a:gd name="T35" fmla="*/ 122 h 135"/>
                  <a:gd name="T36" fmla="*/ 80 w 152"/>
                  <a:gd name="T37" fmla="*/ 87 h 135"/>
                  <a:gd name="T38" fmla="*/ 73 w 152"/>
                  <a:gd name="T39" fmla="*/ 68 h 135"/>
                  <a:gd name="T40" fmla="*/ 46 w 152"/>
                  <a:gd name="T41" fmla="*/ 66 h 135"/>
                  <a:gd name="T42" fmla="*/ 30 w 152"/>
                  <a:gd name="T43" fmla="*/ 88 h 135"/>
                  <a:gd name="T44" fmla="*/ 24 w 152"/>
                  <a:gd name="T45" fmla="*/ 94 h 135"/>
                  <a:gd name="T46" fmla="*/ 17 w 152"/>
                  <a:gd name="T47" fmla="*/ 90 h 135"/>
                  <a:gd name="T48" fmla="*/ 18 w 152"/>
                  <a:gd name="T49" fmla="*/ 29 h 135"/>
                  <a:gd name="T50" fmla="*/ 108 w 152"/>
                  <a:gd name="T51" fmla="*/ 4 h 135"/>
                  <a:gd name="T52" fmla="*/ 122 w 152"/>
                  <a:gd name="T53" fmla="*/ 3 h 135"/>
                  <a:gd name="T54" fmla="*/ 127 w 152"/>
                  <a:gd name="T55" fmla="*/ 3 h 135"/>
                  <a:gd name="T56" fmla="*/ 133 w 152"/>
                  <a:gd name="T57" fmla="*/ 7 h 135"/>
                  <a:gd name="T58" fmla="*/ 151 w 152"/>
                  <a:gd name="T59" fmla="*/ 77 h 135"/>
                  <a:gd name="T60" fmla="*/ 148 w 152"/>
                  <a:gd name="T61" fmla="*/ 82 h 135"/>
                  <a:gd name="T62" fmla="*/ 145 w 152"/>
                  <a:gd name="T63" fmla="*/ 87 h 135"/>
                  <a:gd name="T64" fmla="*/ 86 w 152"/>
                  <a:gd name="T65" fmla="*/ 133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52" h="135">
                    <a:moveTo>
                      <a:pt x="145" y="84"/>
                    </a:moveTo>
                    <a:lnTo>
                      <a:pt x="145" y="84"/>
                    </a:lnTo>
                    <a:close/>
                    <a:moveTo>
                      <a:pt x="145" y="84"/>
                    </a:moveTo>
                    <a:lnTo>
                      <a:pt x="145" y="84"/>
                    </a:lnTo>
                    <a:close/>
                    <a:moveTo>
                      <a:pt x="145" y="84"/>
                    </a:moveTo>
                    <a:lnTo>
                      <a:pt x="145" y="84"/>
                    </a:lnTo>
                    <a:close/>
                    <a:moveTo>
                      <a:pt x="58" y="50"/>
                    </a:moveTo>
                    <a:lnTo>
                      <a:pt x="58" y="50"/>
                    </a:lnTo>
                    <a:cubicBezTo>
                      <a:pt x="65" y="50"/>
                      <a:pt x="73" y="52"/>
                      <a:pt x="80" y="55"/>
                    </a:cubicBezTo>
                    <a:lnTo>
                      <a:pt x="80" y="55"/>
                    </a:lnTo>
                    <a:cubicBezTo>
                      <a:pt x="81" y="56"/>
                      <a:pt x="81" y="56"/>
                      <a:pt x="81" y="56"/>
                    </a:cubicBezTo>
                    <a:lnTo>
                      <a:pt x="81" y="56"/>
                    </a:lnTo>
                    <a:cubicBezTo>
                      <a:pt x="92" y="64"/>
                      <a:pt x="93" y="75"/>
                      <a:pt x="94" y="85"/>
                    </a:cubicBezTo>
                    <a:lnTo>
                      <a:pt x="94" y="85"/>
                    </a:lnTo>
                    <a:cubicBezTo>
                      <a:pt x="95" y="95"/>
                      <a:pt x="93" y="108"/>
                      <a:pt x="90" y="116"/>
                    </a:cubicBezTo>
                    <a:lnTo>
                      <a:pt x="90" y="116"/>
                    </a:lnTo>
                    <a:cubicBezTo>
                      <a:pt x="108" y="108"/>
                      <a:pt x="122" y="95"/>
                      <a:pt x="133" y="80"/>
                    </a:cubicBezTo>
                    <a:lnTo>
                      <a:pt x="133" y="80"/>
                    </a:lnTo>
                    <a:cubicBezTo>
                      <a:pt x="134" y="77"/>
                      <a:pt x="136" y="76"/>
                      <a:pt x="137" y="74"/>
                    </a:cubicBezTo>
                    <a:lnTo>
                      <a:pt x="137" y="74"/>
                    </a:lnTo>
                    <a:cubicBezTo>
                      <a:pt x="136" y="51"/>
                      <a:pt x="129" y="31"/>
                      <a:pt x="123" y="17"/>
                    </a:cubicBezTo>
                    <a:lnTo>
                      <a:pt x="123" y="17"/>
                    </a:lnTo>
                    <a:cubicBezTo>
                      <a:pt x="118" y="18"/>
                      <a:pt x="112" y="18"/>
                      <a:pt x="108" y="18"/>
                    </a:cubicBezTo>
                    <a:lnTo>
                      <a:pt x="108" y="18"/>
                    </a:lnTo>
                    <a:cubicBezTo>
                      <a:pt x="66" y="15"/>
                      <a:pt x="40" y="22"/>
                      <a:pt x="29" y="37"/>
                    </a:cubicBezTo>
                    <a:lnTo>
                      <a:pt x="29" y="37"/>
                    </a:lnTo>
                    <a:cubicBezTo>
                      <a:pt x="23" y="47"/>
                      <a:pt x="23" y="58"/>
                      <a:pt x="24" y="67"/>
                    </a:cubicBezTo>
                    <a:lnTo>
                      <a:pt x="24" y="67"/>
                    </a:lnTo>
                    <a:cubicBezTo>
                      <a:pt x="29" y="61"/>
                      <a:pt x="34" y="56"/>
                      <a:pt x="40" y="53"/>
                    </a:cubicBezTo>
                    <a:lnTo>
                      <a:pt x="40" y="53"/>
                    </a:lnTo>
                    <a:cubicBezTo>
                      <a:pt x="46" y="51"/>
                      <a:pt x="52" y="50"/>
                      <a:pt x="58" y="50"/>
                    </a:cubicBezTo>
                    <a:close/>
                    <a:moveTo>
                      <a:pt x="80" y="134"/>
                    </a:moveTo>
                    <a:lnTo>
                      <a:pt x="80" y="134"/>
                    </a:lnTo>
                    <a:cubicBezTo>
                      <a:pt x="77" y="134"/>
                      <a:pt x="76" y="133"/>
                      <a:pt x="74" y="130"/>
                    </a:cubicBezTo>
                    <a:lnTo>
                      <a:pt x="74" y="130"/>
                    </a:lnTo>
                    <a:cubicBezTo>
                      <a:pt x="73" y="128"/>
                      <a:pt x="73" y="126"/>
                      <a:pt x="75" y="122"/>
                    </a:cubicBezTo>
                    <a:lnTo>
                      <a:pt x="75" y="122"/>
                    </a:lnTo>
                    <a:cubicBezTo>
                      <a:pt x="76" y="115"/>
                      <a:pt x="81" y="99"/>
                      <a:pt x="80" y="87"/>
                    </a:cubicBezTo>
                    <a:lnTo>
                      <a:pt x="80" y="87"/>
                    </a:lnTo>
                    <a:cubicBezTo>
                      <a:pt x="79" y="77"/>
                      <a:pt x="78" y="71"/>
                      <a:pt x="73" y="68"/>
                    </a:cubicBezTo>
                    <a:lnTo>
                      <a:pt x="73" y="68"/>
                    </a:lnTo>
                    <a:cubicBezTo>
                      <a:pt x="65" y="63"/>
                      <a:pt x="54" y="63"/>
                      <a:pt x="46" y="66"/>
                    </a:cubicBezTo>
                    <a:lnTo>
                      <a:pt x="46" y="66"/>
                    </a:lnTo>
                    <a:cubicBezTo>
                      <a:pt x="38" y="70"/>
                      <a:pt x="32" y="78"/>
                      <a:pt x="30" y="88"/>
                    </a:cubicBezTo>
                    <a:lnTo>
                      <a:pt x="30" y="88"/>
                    </a:lnTo>
                    <a:cubicBezTo>
                      <a:pt x="30" y="91"/>
                      <a:pt x="27" y="94"/>
                      <a:pt x="24" y="94"/>
                    </a:cubicBezTo>
                    <a:lnTo>
                      <a:pt x="24" y="94"/>
                    </a:lnTo>
                    <a:cubicBezTo>
                      <a:pt x="21" y="94"/>
                      <a:pt x="18" y="93"/>
                      <a:pt x="17" y="90"/>
                    </a:cubicBezTo>
                    <a:lnTo>
                      <a:pt x="17" y="90"/>
                    </a:lnTo>
                    <a:cubicBezTo>
                      <a:pt x="16" y="89"/>
                      <a:pt x="0" y="55"/>
                      <a:pt x="18" y="29"/>
                    </a:cubicBezTo>
                    <a:lnTo>
                      <a:pt x="18" y="29"/>
                    </a:lnTo>
                    <a:cubicBezTo>
                      <a:pt x="31" y="9"/>
                      <a:pt x="62" y="0"/>
                      <a:pt x="108" y="4"/>
                    </a:cubicBezTo>
                    <a:lnTo>
                      <a:pt x="108" y="4"/>
                    </a:lnTo>
                    <a:cubicBezTo>
                      <a:pt x="112" y="4"/>
                      <a:pt x="117" y="4"/>
                      <a:pt x="122" y="3"/>
                    </a:cubicBezTo>
                    <a:lnTo>
                      <a:pt x="127" y="3"/>
                    </a:lnTo>
                    <a:lnTo>
                      <a:pt x="127" y="3"/>
                    </a:lnTo>
                    <a:cubicBezTo>
                      <a:pt x="129" y="2"/>
                      <a:pt x="132" y="4"/>
                      <a:pt x="133" y="7"/>
                    </a:cubicBezTo>
                    <a:lnTo>
                      <a:pt x="133" y="7"/>
                    </a:lnTo>
                    <a:cubicBezTo>
                      <a:pt x="141" y="22"/>
                      <a:pt x="151" y="47"/>
                      <a:pt x="151" y="77"/>
                    </a:cubicBezTo>
                    <a:lnTo>
                      <a:pt x="151" y="77"/>
                    </a:lnTo>
                    <a:cubicBezTo>
                      <a:pt x="151" y="80"/>
                      <a:pt x="150" y="81"/>
                      <a:pt x="148" y="82"/>
                    </a:cubicBezTo>
                    <a:lnTo>
                      <a:pt x="148" y="82"/>
                    </a:lnTo>
                    <a:cubicBezTo>
                      <a:pt x="147" y="83"/>
                      <a:pt x="147" y="84"/>
                      <a:pt x="145" y="87"/>
                    </a:cubicBezTo>
                    <a:lnTo>
                      <a:pt x="145" y="87"/>
                    </a:lnTo>
                    <a:cubicBezTo>
                      <a:pt x="130" y="109"/>
                      <a:pt x="109" y="126"/>
                      <a:pt x="86" y="133"/>
                    </a:cubicBezTo>
                    <a:lnTo>
                      <a:pt x="86" y="133"/>
                    </a:lnTo>
                    <a:cubicBezTo>
                      <a:pt x="84" y="133"/>
                      <a:pt x="82" y="134"/>
                      <a:pt x="80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249">
                <a:extLst>
                  <a:ext uri="{FF2B5EF4-FFF2-40B4-BE49-F238E27FC236}">
                    <a16:creationId xmlns:a16="http://schemas.microsoft.com/office/drawing/2014/main" id="{72A3601F-85E7-4672-BB78-032A237F7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12517" y="8545026"/>
                <a:ext cx="989135" cy="879231"/>
              </a:xfrm>
              <a:custGeom>
                <a:avLst/>
                <a:gdLst>
                  <a:gd name="T0" fmla="*/ 670 w 794"/>
                  <a:gd name="T1" fmla="*/ 18 h 706"/>
                  <a:gd name="T2" fmla="*/ 670 w 794"/>
                  <a:gd name="T3" fmla="*/ 18 h 706"/>
                  <a:gd name="T4" fmla="*/ 568 w 794"/>
                  <a:gd name="T5" fmla="*/ 31 h 706"/>
                  <a:gd name="T6" fmla="*/ 568 w 794"/>
                  <a:gd name="T7" fmla="*/ 31 h 706"/>
                  <a:gd name="T8" fmla="*/ 451 w 794"/>
                  <a:gd name="T9" fmla="*/ 324 h 706"/>
                  <a:gd name="T10" fmla="*/ 451 w 794"/>
                  <a:gd name="T11" fmla="*/ 324 h 706"/>
                  <a:gd name="T12" fmla="*/ 0 w 794"/>
                  <a:gd name="T13" fmla="*/ 638 h 706"/>
                  <a:gd name="T14" fmla="*/ 0 w 794"/>
                  <a:gd name="T15" fmla="*/ 638 h 706"/>
                  <a:gd name="T16" fmla="*/ 17 w 794"/>
                  <a:gd name="T17" fmla="*/ 705 h 706"/>
                  <a:gd name="T18" fmla="*/ 17 w 794"/>
                  <a:gd name="T19" fmla="*/ 705 h 706"/>
                  <a:gd name="T20" fmla="*/ 730 w 794"/>
                  <a:gd name="T21" fmla="*/ 278 h 706"/>
                  <a:gd name="T22" fmla="*/ 730 w 794"/>
                  <a:gd name="T23" fmla="*/ 278 h 706"/>
                  <a:gd name="T24" fmla="*/ 670 w 794"/>
                  <a:gd name="T25" fmla="*/ 18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794" h="706">
                    <a:moveTo>
                      <a:pt x="670" y="18"/>
                    </a:moveTo>
                    <a:lnTo>
                      <a:pt x="670" y="18"/>
                    </a:lnTo>
                    <a:cubicBezTo>
                      <a:pt x="637" y="0"/>
                      <a:pt x="595" y="4"/>
                      <a:pt x="568" y="31"/>
                    </a:cubicBezTo>
                    <a:lnTo>
                      <a:pt x="568" y="31"/>
                    </a:lnTo>
                    <a:cubicBezTo>
                      <a:pt x="515" y="83"/>
                      <a:pt x="515" y="187"/>
                      <a:pt x="451" y="324"/>
                    </a:cubicBezTo>
                    <a:lnTo>
                      <a:pt x="451" y="324"/>
                    </a:lnTo>
                    <a:cubicBezTo>
                      <a:pt x="357" y="525"/>
                      <a:pt x="136" y="629"/>
                      <a:pt x="0" y="638"/>
                    </a:cubicBezTo>
                    <a:lnTo>
                      <a:pt x="0" y="638"/>
                    </a:lnTo>
                    <a:cubicBezTo>
                      <a:pt x="8" y="654"/>
                      <a:pt x="17" y="677"/>
                      <a:pt x="17" y="705"/>
                    </a:cubicBezTo>
                    <a:lnTo>
                      <a:pt x="17" y="705"/>
                    </a:lnTo>
                    <a:cubicBezTo>
                      <a:pt x="251" y="658"/>
                      <a:pt x="607" y="593"/>
                      <a:pt x="730" y="278"/>
                    </a:cubicBezTo>
                    <a:lnTo>
                      <a:pt x="730" y="278"/>
                    </a:lnTo>
                    <a:cubicBezTo>
                      <a:pt x="793" y="117"/>
                      <a:pt x="717" y="45"/>
                      <a:pt x="670" y="1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250">
                <a:extLst>
                  <a:ext uri="{FF2B5EF4-FFF2-40B4-BE49-F238E27FC236}">
                    <a16:creationId xmlns:a16="http://schemas.microsoft.com/office/drawing/2014/main" id="{8D894166-F65A-446B-8C05-B2DDD3F57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7024" y="8687901"/>
                <a:ext cx="950667" cy="741849"/>
              </a:xfrm>
              <a:custGeom>
                <a:avLst/>
                <a:gdLst>
                  <a:gd name="T0" fmla="*/ 24 w 765"/>
                  <a:gd name="T1" fmla="*/ 594 h 595"/>
                  <a:gd name="T2" fmla="*/ 24 w 765"/>
                  <a:gd name="T3" fmla="*/ 594 h 595"/>
                  <a:gd name="T4" fmla="*/ 19 w 765"/>
                  <a:gd name="T5" fmla="*/ 592 h 595"/>
                  <a:gd name="T6" fmla="*/ 19 w 765"/>
                  <a:gd name="T7" fmla="*/ 592 h 595"/>
                  <a:gd name="T8" fmla="*/ 17 w 765"/>
                  <a:gd name="T9" fmla="*/ 587 h 595"/>
                  <a:gd name="T10" fmla="*/ 17 w 765"/>
                  <a:gd name="T11" fmla="*/ 587 h 595"/>
                  <a:gd name="T12" fmla="*/ 1 w 765"/>
                  <a:gd name="T13" fmla="*/ 523 h 595"/>
                  <a:gd name="T14" fmla="*/ 1 w 765"/>
                  <a:gd name="T15" fmla="*/ 523 h 595"/>
                  <a:gd name="T16" fmla="*/ 1 w 765"/>
                  <a:gd name="T17" fmla="*/ 516 h 595"/>
                  <a:gd name="T18" fmla="*/ 1 w 765"/>
                  <a:gd name="T19" fmla="*/ 516 h 595"/>
                  <a:gd name="T20" fmla="*/ 7 w 765"/>
                  <a:gd name="T21" fmla="*/ 513 h 595"/>
                  <a:gd name="T22" fmla="*/ 7 w 765"/>
                  <a:gd name="T23" fmla="*/ 513 h 595"/>
                  <a:gd name="T24" fmla="*/ 451 w 765"/>
                  <a:gd name="T25" fmla="*/ 203 h 595"/>
                  <a:gd name="T26" fmla="*/ 451 w 765"/>
                  <a:gd name="T27" fmla="*/ 203 h 595"/>
                  <a:gd name="T28" fmla="*/ 508 w 765"/>
                  <a:gd name="T29" fmla="*/ 43 h 595"/>
                  <a:gd name="T30" fmla="*/ 508 w 765"/>
                  <a:gd name="T31" fmla="*/ 43 h 595"/>
                  <a:gd name="T32" fmla="*/ 520 w 765"/>
                  <a:gd name="T33" fmla="*/ 6 h 595"/>
                  <a:gd name="T34" fmla="*/ 520 w 765"/>
                  <a:gd name="T35" fmla="*/ 6 h 595"/>
                  <a:gd name="T36" fmla="*/ 529 w 765"/>
                  <a:gd name="T37" fmla="*/ 1 h 595"/>
                  <a:gd name="T38" fmla="*/ 529 w 765"/>
                  <a:gd name="T39" fmla="*/ 1 h 595"/>
                  <a:gd name="T40" fmla="*/ 533 w 765"/>
                  <a:gd name="T41" fmla="*/ 10 h 595"/>
                  <a:gd name="T42" fmla="*/ 533 w 765"/>
                  <a:gd name="T43" fmla="*/ 10 h 595"/>
                  <a:gd name="T44" fmla="*/ 522 w 765"/>
                  <a:gd name="T45" fmla="*/ 46 h 595"/>
                  <a:gd name="T46" fmla="*/ 522 w 765"/>
                  <a:gd name="T47" fmla="*/ 46 h 595"/>
                  <a:gd name="T48" fmla="*/ 464 w 765"/>
                  <a:gd name="T49" fmla="*/ 209 h 595"/>
                  <a:gd name="T50" fmla="*/ 464 w 765"/>
                  <a:gd name="T51" fmla="*/ 209 h 595"/>
                  <a:gd name="T52" fmla="*/ 18 w 765"/>
                  <a:gd name="T53" fmla="*/ 526 h 595"/>
                  <a:gd name="T54" fmla="*/ 18 w 765"/>
                  <a:gd name="T55" fmla="*/ 526 h 595"/>
                  <a:gd name="T56" fmla="*/ 30 w 765"/>
                  <a:gd name="T57" fmla="*/ 579 h 595"/>
                  <a:gd name="T58" fmla="*/ 38 w 765"/>
                  <a:gd name="T59" fmla="*/ 577 h 595"/>
                  <a:gd name="T60" fmla="*/ 38 w 765"/>
                  <a:gd name="T61" fmla="*/ 577 h 595"/>
                  <a:gd name="T62" fmla="*/ 731 w 765"/>
                  <a:gd name="T63" fmla="*/ 157 h 595"/>
                  <a:gd name="T64" fmla="*/ 731 w 765"/>
                  <a:gd name="T65" fmla="*/ 157 h 595"/>
                  <a:gd name="T66" fmla="*/ 750 w 765"/>
                  <a:gd name="T67" fmla="*/ 89 h 595"/>
                  <a:gd name="T68" fmla="*/ 750 w 765"/>
                  <a:gd name="T69" fmla="*/ 89 h 595"/>
                  <a:gd name="T70" fmla="*/ 758 w 765"/>
                  <a:gd name="T71" fmla="*/ 84 h 595"/>
                  <a:gd name="T72" fmla="*/ 758 w 765"/>
                  <a:gd name="T73" fmla="*/ 84 h 595"/>
                  <a:gd name="T74" fmla="*/ 764 w 765"/>
                  <a:gd name="T75" fmla="*/ 92 h 595"/>
                  <a:gd name="T76" fmla="*/ 764 w 765"/>
                  <a:gd name="T77" fmla="*/ 92 h 595"/>
                  <a:gd name="T78" fmla="*/ 743 w 765"/>
                  <a:gd name="T79" fmla="*/ 163 h 595"/>
                  <a:gd name="T80" fmla="*/ 743 w 765"/>
                  <a:gd name="T81" fmla="*/ 163 h 595"/>
                  <a:gd name="T82" fmla="*/ 41 w 765"/>
                  <a:gd name="T83" fmla="*/ 591 h 595"/>
                  <a:gd name="T84" fmla="*/ 25 w 765"/>
                  <a:gd name="T85" fmla="*/ 594 h 595"/>
                  <a:gd name="T86" fmla="*/ 25 w 765"/>
                  <a:gd name="T87" fmla="*/ 594 h 595"/>
                  <a:gd name="T88" fmla="*/ 24 w 765"/>
                  <a:gd name="T89" fmla="*/ 594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765" h="595">
                    <a:moveTo>
                      <a:pt x="24" y="594"/>
                    </a:moveTo>
                    <a:lnTo>
                      <a:pt x="24" y="594"/>
                    </a:lnTo>
                    <a:cubicBezTo>
                      <a:pt x="22" y="594"/>
                      <a:pt x="20" y="594"/>
                      <a:pt x="19" y="592"/>
                    </a:cubicBezTo>
                    <a:lnTo>
                      <a:pt x="19" y="592"/>
                    </a:lnTo>
                    <a:cubicBezTo>
                      <a:pt x="18" y="591"/>
                      <a:pt x="17" y="589"/>
                      <a:pt x="17" y="587"/>
                    </a:cubicBezTo>
                    <a:lnTo>
                      <a:pt x="17" y="587"/>
                    </a:lnTo>
                    <a:cubicBezTo>
                      <a:pt x="17" y="560"/>
                      <a:pt x="8" y="537"/>
                      <a:pt x="1" y="523"/>
                    </a:cubicBezTo>
                    <a:lnTo>
                      <a:pt x="1" y="523"/>
                    </a:lnTo>
                    <a:cubicBezTo>
                      <a:pt x="0" y="521"/>
                      <a:pt x="0" y="519"/>
                      <a:pt x="1" y="516"/>
                    </a:cubicBezTo>
                    <a:lnTo>
                      <a:pt x="1" y="516"/>
                    </a:lnTo>
                    <a:cubicBezTo>
                      <a:pt x="2" y="514"/>
                      <a:pt x="5" y="513"/>
                      <a:pt x="7" y="513"/>
                    </a:cubicBezTo>
                    <a:lnTo>
                      <a:pt x="7" y="513"/>
                    </a:lnTo>
                    <a:cubicBezTo>
                      <a:pt x="135" y="505"/>
                      <a:pt x="358" y="403"/>
                      <a:pt x="451" y="203"/>
                    </a:cubicBezTo>
                    <a:lnTo>
                      <a:pt x="451" y="203"/>
                    </a:lnTo>
                    <a:cubicBezTo>
                      <a:pt x="480" y="143"/>
                      <a:pt x="495" y="90"/>
                      <a:pt x="508" y="43"/>
                    </a:cubicBezTo>
                    <a:lnTo>
                      <a:pt x="508" y="43"/>
                    </a:lnTo>
                    <a:cubicBezTo>
                      <a:pt x="512" y="30"/>
                      <a:pt x="516" y="18"/>
                      <a:pt x="520" y="6"/>
                    </a:cubicBezTo>
                    <a:lnTo>
                      <a:pt x="520" y="6"/>
                    </a:lnTo>
                    <a:cubicBezTo>
                      <a:pt x="521" y="2"/>
                      <a:pt x="525" y="0"/>
                      <a:pt x="529" y="1"/>
                    </a:cubicBezTo>
                    <a:lnTo>
                      <a:pt x="529" y="1"/>
                    </a:lnTo>
                    <a:cubicBezTo>
                      <a:pt x="532" y="2"/>
                      <a:pt x="534" y="6"/>
                      <a:pt x="533" y="10"/>
                    </a:cubicBezTo>
                    <a:lnTo>
                      <a:pt x="533" y="10"/>
                    </a:lnTo>
                    <a:cubicBezTo>
                      <a:pt x="529" y="22"/>
                      <a:pt x="526" y="34"/>
                      <a:pt x="522" y="46"/>
                    </a:cubicBezTo>
                    <a:lnTo>
                      <a:pt x="522" y="46"/>
                    </a:lnTo>
                    <a:cubicBezTo>
                      <a:pt x="508" y="94"/>
                      <a:pt x="493" y="148"/>
                      <a:pt x="464" y="209"/>
                    </a:cubicBezTo>
                    <a:lnTo>
                      <a:pt x="464" y="209"/>
                    </a:lnTo>
                    <a:cubicBezTo>
                      <a:pt x="365" y="419"/>
                      <a:pt x="143" y="514"/>
                      <a:pt x="18" y="526"/>
                    </a:cubicBezTo>
                    <a:lnTo>
                      <a:pt x="18" y="526"/>
                    </a:lnTo>
                    <a:cubicBezTo>
                      <a:pt x="24" y="539"/>
                      <a:pt x="29" y="558"/>
                      <a:pt x="30" y="579"/>
                    </a:cubicBezTo>
                    <a:lnTo>
                      <a:pt x="38" y="577"/>
                    </a:lnTo>
                    <a:lnTo>
                      <a:pt x="38" y="577"/>
                    </a:lnTo>
                    <a:cubicBezTo>
                      <a:pt x="266" y="532"/>
                      <a:pt x="611" y="462"/>
                      <a:pt x="731" y="157"/>
                    </a:cubicBezTo>
                    <a:lnTo>
                      <a:pt x="731" y="157"/>
                    </a:lnTo>
                    <a:cubicBezTo>
                      <a:pt x="740" y="134"/>
                      <a:pt x="746" y="111"/>
                      <a:pt x="750" y="89"/>
                    </a:cubicBezTo>
                    <a:lnTo>
                      <a:pt x="750" y="89"/>
                    </a:lnTo>
                    <a:cubicBezTo>
                      <a:pt x="751" y="86"/>
                      <a:pt x="754" y="83"/>
                      <a:pt x="758" y="84"/>
                    </a:cubicBezTo>
                    <a:lnTo>
                      <a:pt x="758" y="84"/>
                    </a:lnTo>
                    <a:cubicBezTo>
                      <a:pt x="762" y="85"/>
                      <a:pt x="764" y="88"/>
                      <a:pt x="764" y="92"/>
                    </a:cubicBezTo>
                    <a:lnTo>
                      <a:pt x="764" y="92"/>
                    </a:lnTo>
                    <a:cubicBezTo>
                      <a:pt x="760" y="114"/>
                      <a:pt x="753" y="138"/>
                      <a:pt x="743" y="163"/>
                    </a:cubicBezTo>
                    <a:lnTo>
                      <a:pt x="743" y="163"/>
                    </a:lnTo>
                    <a:cubicBezTo>
                      <a:pt x="622" y="474"/>
                      <a:pt x="272" y="544"/>
                      <a:pt x="41" y="591"/>
                    </a:cubicBezTo>
                    <a:lnTo>
                      <a:pt x="25" y="594"/>
                    </a:lnTo>
                    <a:lnTo>
                      <a:pt x="25" y="594"/>
                    </a:lnTo>
                    <a:lnTo>
                      <a:pt x="24" y="59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82" name="Círculo parcial 381">
            <a:extLst>
              <a:ext uri="{FF2B5EF4-FFF2-40B4-BE49-F238E27FC236}">
                <a16:creationId xmlns:a16="http://schemas.microsoft.com/office/drawing/2014/main" id="{7A16C3D4-92A7-4293-A3E7-E72AB9CAE443}"/>
              </a:ext>
            </a:extLst>
          </p:cNvPr>
          <p:cNvSpPr/>
          <p:nvPr/>
        </p:nvSpPr>
        <p:spPr>
          <a:xfrm>
            <a:off x="1503116" y="3923571"/>
            <a:ext cx="2105271" cy="2110155"/>
          </a:xfrm>
          <a:prstGeom prst="pie">
            <a:avLst>
              <a:gd name="adj1" fmla="val 5398874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solidFill>
                <a:schemeClr val="tx1"/>
              </a:solidFill>
              <a:latin typeface="Montserrat" panose="00000500000000000000" pitchFamily="2" charset="0"/>
            </a:endParaRPr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3D44F717-BB2D-F243-937D-82C5BE31287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33801" y="4629702"/>
            <a:ext cx="701837" cy="696648"/>
          </a:xfrm>
          <a:custGeom>
            <a:avLst/>
            <a:gdLst>
              <a:gd name="connsiteX0" fmla="*/ 419146 w 701837"/>
              <a:gd name="connsiteY0" fmla="*/ 485223 h 696648"/>
              <a:gd name="connsiteX1" fmla="*/ 361815 w 701837"/>
              <a:gd name="connsiteY1" fmla="*/ 488962 h 696648"/>
              <a:gd name="connsiteX2" fmla="*/ 361815 w 701837"/>
              <a:gd name="connsiteY2" fmla="*/ 535076 h 696648"/>
              <a:gd name="connsiteX3" fmla="*/ 399205 w 701837"/>
              <a:gd name="connsiteY3" fmla="*/ 527598 h 696648"/>
              <a:gd name="connsiteX4" fmla="*/ 419146 w 701837"/>
              <a:gd name="connsiteY4" fmla="*/ 485223 h 696648"/>
              <a:gd name="connsiteX5" fmla="*/ 288281 w 701837"/>
              <a:gd name="connsiteY5" fmla="*/ 485223 h 696648"/>
              <a:gd name="connsiteX6" fmla="*/ 309469 w 701837"/>
              <a:gd name="connsiteY6" fmla="*/ 528844 h 696648"/>
              <a:gd name="connsiteX7" fmla="*/ 341874 w 701837"/>
              <a:gd name="connsiteY7" fmla="*/ 535076 h 696648"/>
              <a:gd name="connsiteX8" fmla="*/ 341874 w 701837"/>
              <a:gd name="connsiteY8" fmla="*/ 488962 h 696648"/>
              <a:gd name="connsiteX9" fmla="*/ 288281 w 701837"/>
              <a:gd name="connsiteY9" fmla="*/ 485223 h 696648"/>
              <a:gd name="connsiteX10" fmla="*/ 228457 w 701837"/>
              <a:gd name="connsiteY10" fmla="*/ 476498 h 696648"/>
              <a:gd name="connsiteX11" fmla="*/ 282050 w 701837"/>
              <a:gd name="connsiteY11" fmla="*/ 518874 h 696648"/>
              <a:gd name="connsiteX12" fmla="*/ 267094 w 701837"/>
              <a:gd name="connsiteY12" fmla="*/ 482730 h 696648"/>
              <a:gd name="connsiteX13" fmla="*/ 228457 w 701837"/>
              <a:gd name="connsiteY13" fmla="*/ 476498 h 696648"/>
              <a:gd name="connsiteX14" fmla="*/ 476478 w 701837"/>
              <a:gd name="connsiteY14" fmla="*/ 475252 h 696648"/>
              <a:gd name="connsiteX15" fmla="*/ 441580 w 701837"/>
              <a:gd name="connsiteY15" fmla="*/ 481484 h 696648"/>
              <a:gd name="connsiteX16" fmla="*/ 426624 w 701837"/>
              <a:gd name="connsiteY16" fmla="*/ 516381 h 696648"/>
              <a:gd name="connsiteX17" fmla="*/ 476478 w 701837"/>
              <a:gd name="connsiteY17" fmla="*/ 475252 h 696648"/>
              <a:gd name="connsiteX18" fmla="*/ 459029 w 701837"/>
              <a:gd name="connsiteY18" fmla="*/ 383023 h 696648"/>
              <a:gd name="connsiteX19" fmla="*/ 447812 w 701837"/>
              <a:gd name="connsiteY19" fmla="*/ 461542 h 696648"/>
              <a:gd name="connsiteX20" fmla="*/ 491434 w 701837"/>
              <a:gd name="connsiteY20" fmla="*/ 452818 h 696648"/>
              <a:gd name="connsiteX21" fmla="*/ 512621 w 701837"/>
              <a:gd name="connsiteY21" fmla="*/ 383023 h 696648"/>
              <a:gd name="connsiteX22" fmla="*/ 361815 w 701837"/>
              <a:gd name="connsiteY22" fmla="*/ 383023 h 696648"/>
              <a:gd name="connsiteX23" fmla="*/ 361815 w 701837"/>
              <a:gd name="connsiteY23" fmla="*/ 469020 h 696648"/>
              <a:gd name="connsiteX24" fmla="*/ 425378 w 701837"/>
              <a:gd name="connsiteY24" fmla="*/ 464035 h 696648"/>
              <a:gd name="connsiteX25" fmla="*/ 439088 w 701837"/>
              <a:gd name="connsiteY25" fmla="*/ 383023 h 696648"/>
              <a:gd name="connsiteX26" fmla="*/ 268340 w 701837"/>
              <a:gd name="connsiteY26" fmla="*/ 383023 h 696648"/>
              <a:gd name="connsiteX27" fmla="*/ 282050 w 701837"/>
              <a:gd name="connsiteY27" fmla="*/ 465281 h 696648"/>
              <a:gd name="connsiteX28" fmla="*/ 341874 w 701837"/>
              <a:gd name="connsiteY28" fmla="*/ 469020 h 696648"/>
              <a:gd name="connsiteX29" fmla="*/ 341874 w 701837"/>
              <a:gd name="connsiteY29" fmla="*/ 383023 h 696648"/>
              <a:gd name="connsiteX30" fmla="*/ 191067 w 701837"/>
              <a:gd name="connsiteY30" fmla="*/ 383023 h 696648"/>
              <a:gd name="connsiteX31" fmla="*/ 212255 w 701837"/>
              <a:gd name="connsiteY31" fmla="*/ 454064 h 696648"/>
              <a:gd name="connsiteX32" fmla="*/ 260862 w 701837"/>
              <a:gd name="connsiteY32" fmla="*/ 462789 h 696648"/>
              <a:gd name="connsiteX33" fmla="*/ 248399 w 701837"/>
              <a:gd name="connsiteY33" fmla="*/ 383023 h 696648"/>
              <a:gd name="connsiteX34" fmla="*/ 83286 w 701837"/>
              <a:gd name="connsiteY34" fmla="*/ 325463 h 696648"/>
              <a:gd name="connsiteX35" fmla="*/ 94442 w 701837"/>
              <a:gd name="connsiteY35" fmla="*/ 334178 h 696648"/>
              <a:gd name="connsiteX36" fmla="*/ 103118 w 701837"/>
              <a:gd name="connsiteY36" fmla="*/ 408879 h 696648"/>
              <a:gd name="connsiteX37" fmla="*/ 94442 w 701837"/>
              <a:gd name="connsiteY37" fmla="*/ 420084 h 696648"/>
              <a:gd name="connsiteX38" fmla="*/ 93202 w 701837"/>
              <a:gd name="connsiteY38" fmla="*/ 420084 h 696648"/>
              <a:gd name="connsiteX39" fmla="*/ 83286 w 701837"/>
              <a:gd name="connsiteY39" fmla="*/ 411369 h 696648"/>
              <a:gd name="connsiteX40" fmla="*/ 78328 w 701837"/>
              <a:gd name="connsiteY40" fmla="*/ 364058 h 696648"/>
              <a:gd name="connsiteX41" fmla="*/ 37424 w 701837"/>
              <a:gd name="connsiteY41" fmla="*/ 435024 h 696648"/>
              <a:gd name="connsiteX42" fmla="*/ 37424 w 701837"/>
              <a:gd name="connsiteY42" fmla="*/ 559524 h 696648"/>
              <a:gd name="connsiteX43" fmla="*/ 145262 w 701837"/>
              <a:gd name="connsiteY43" fmla="*/ 623019 h 696648"/>
              <a:gd name="connsiteX44" fmla="*/ 315076 w 701837"/>
              <a:gd name="connsiteY44" fmla="*/ 623019 h 696648"/>
              <a:gd name="connsiteX45" fmla="*/ 323753 w 701837"/>
              <a:gd name="connsiteY45" fmla="*/ 631734 h 696648"/>
              <a:gd name="connsiteX46" fmla="*/ 315076 w 701837"/>
              <a:gd name="connsiteY46" fmla="*/ 641694 h 696648"/>
              <a:gd name="connsiteX47" fmla="*/ 145262 w 701837"/>
              <a:gd name="connsiteY47" fmla="*/ 641694 h 696648"/>
              <a:gd name="connsiteX48" fmla="*/ 20070 w 701837"/>
              <a:gd name="connsiteY48" fmla="*/ 569484 h 696648"/>
              <a:gd name="connsiteX49" fmla="*/ 20070 w 701837"/>
              <a:gd name="connsiteY49" fmla="*/ 425064 h 696648"/>
              <a:gd name="connsiteX50" fmla="*/ 64693 w 701837"/>
              <a:gd name="connsiteY50" fmla="*/ 346628 h 696648"/>
              <a:gd name="connsiteX51" fmla="*/ 10154 w 701837"/>
              <a:gd name="connsiteY51" fmla="*/ 352853 h 696648"/>
              <a:gd name="connsiteX52" fmla="*/ 238 w 701837"/>
              <a:gd name="connsiteY52" fmla="*/ 344138 h 696648"/>
              <a:gd name="connsiteX53" fmla="*/ 8915 w 701837"/>
              <a:gd name="connsiteY53" fmla="*/ 334178 h 696648"/>
              <a:gd name="connsiteX54" fmla="*/ 262108 w 701837"/>
              <a:gd name="connsiteY54" fmla="*/ 284562 h 696648"/>
              <a:gd name="connsiteX55" fmla="*/ 212255 w 701837"/>
              <a:gd name="connsiteY55" fmla="*/ 293287 h 696648"/>
              <a:gd name="connsiteX56" fmla="*/ 191067 w 701837"/>
              <a:gd name="connsiteY56" fmla="*/ 364328 h 696648"/>
              <a:gd name="connsiteX57" fmla="*/ 248399 w 701837"/>
              <a:gd name="connsiteY57" fmla="*/ 364328 h 696648"/>
              <a:gd name="connsiteX58" fmla="*/ 262108 w 701837"/>
              <a:gd name="connsiteY58" fmla="*/ 284562 h 696648"/>
              <a:gd name="connsiteX59" fmla="*/ 445319 w 701837"/>
              <a:gd name="connsiteY59" fmla="*/ 283316 h 696648"/>
              <a:gd name="connsiteX60" fmla="*/ 459029 w 701837"/>
              <a:gd name="connsiteY60" fmla="*/ 364328 h 696648"/>
              <a:gd name="connsiteX61" fmla="*/ 512621 w 701837"/>
              <a:gd name="connsiteY61" fmla="*/ 364328 h 696648"/>
              <a:gd name="connsiteX62" fmla="*/ 491434 w 701837"/>
              <a:gd name="connsiteY62" fmla="*/ 293287 h 696648"/>
              <a:gd name="connsiteX63" fmla="*/ 445319 w 701837"/>
              <a:gd name="connsiteY63" fmla="*/ 283316 h 696648"/>
              <a:gd name="connsiteX64" fmla="*/ 361815 w 701837"/>
              <a:gd name="connsiteY64" fmla="*/ 277084 h 696648"/>
              <a:gd name="connsiteX65" fmla="*/ 361815 w 701837"/>
              <a:gd name="connsiteY65" fmla="*/ 364328 h 696648"/>
              <a:gd name="connsiteX66" fmla="*/ 439088 w 701837"/>
              <a:gd name="connsiteY66" fmla="*/ 364328 h 696648"/>
              <a:gd name="connsiteX67" fmla="*/ 424132 w 701837"/>
              <a:gd name="connsiteY67" fmla="*/ 280823 h 696648"/>
              <a:gd name="connsiteX68" fmla="*/ 361815 w 701837"/>
              <a:gd name="connsiteY68" fmla="*/ 277084 h 696648"/>
              <a:gd name="connsiteX69" fmla="*/ 341874 w 701837"/>
              <a:gd name="connsiteY69" fmla="*/ 277084 h 696648"/>
              <a:gd name="connsiteX70" fmla="*/ 282050 w 701837"/>
              <a:gd name="connsiteY70" fmla="*/ 280823 h 696648"/>
              <a:gd name="connsiteX71" fmla="*/ 268340 w 701837"/>
              <a:gd name="connsiteY71" fmla="*/ 364328 h 696648"/>
              <a:gd name="connsiteX72" fmla="*/ 341874 w 701837"/>
              <a:gd name="connsiteY72" fmla="*/ 364328 h 696648"/>
              <a:gd name="connsiteX73" fmla="*/ 572071 w 701837"/>
              <a:gd name="connsiteY73" fmla="*/ 255265 h 696648"/>
              <a:gd name="connsiteX74" fmla="*/ 584579 w 701837"/>
              <a:gd name="connsiteY74" fmla="*/ 258995 h 696648"/>
              <a:gd name="connsiteX75" fmla="*/ 682138 w 701837"/>
              <a:gd name="connsiteY75" fmla="*/ 426845 h 696648"/>
              <a:gd name="connsiteX76" fmla="*/ 682138 w 701837"/>
              <a:gd name="connsiteY76" fmla="*/ 571072 h 696648"/>
              <a:gd name="connsiteX77" fmla="*/ 555811 w 701837"/>
              <a:gd name="connsiteY77" fmla="*/ 643185 h 696648"/>
              <a:gd name="connsiteX78" fmla="*/ 409472 w 701837"/>
              <a:gd name="connsiteY78" fmla="*/ 643185 h 696648"/>
              <a:gd name="connsiteX79" fmla="*/ 444493 w 701837"/>
              <a:gd name="connsiteY79" fmla="*/ 680485 h 696648"/>
              <a:gd name="connsiteX80" fmla="*/ 444493 w 701837"/>
              <a:gd name="connsiteY80" fmla="*/ 694161 h 696648"/>
              <a:gd name="connsiteX81" fmla="*/ 438239 w 701837"/>
              <a:gd name="connsiteY81" fmla="*/ 696648 h 696648"/>
              <a:gd name="connsiteX82" fmla="*/ 430735 w 701837"/>
              <a:gd name="connsiteY82" fmla="*/ 694161 h 696648"/>
              <a:gd name="connsiteX83" fmla="*/ 378202 w 701837"/>
              <a:gd name="connsiteY83" fmla="*/ 639455 h 696648"/>
              <a:gd name="connsiteX84" fmla="*/ 378202 w 701837"/>
              <a:gd name="connsiteY84" fmla="*/ 624535 h 696648"/>
              <a:gd name="connsiteX85" fmla="*/ 433236 w 701837"/>
              <a:gd name="connsiteY85" fmla="*/ 573558 h 696648"/>
              <a:gd name="connsiteX86" fmla="*/ 446994 w 701837"/>
              <a:gd name="connsiteY86" fmla="*/ 573558 h 696648"/>
              <a:gd name="connsiteX87" fmla="*/ 446994 w 701837"/>
              <a:gd name="connsiteY87" fmla="*/ 587235 h 696648"/>
              <a:gd name="connsiteX88" fmla="*/ 408221 w 701837"/>
              <a:gd name="connsiteY88" fmla="*/ 624535 h 696648"/>
              <a:gd name="connsiteX89" fmla="*/ 555811 w 701837"/>
              <a:gd name="connsiteY89" fmla="*/ 624535 h 696648"/>
              <a:gd name="connsiteX90" fmla="*/ 664628 w 701837"/>
              <a:gd name="connsiteY90" fmla="*/ 561125 h 696648"/>
              <a:gd name="connsiteX91" fmla="*/ 664628 w 701837"/>
              <a:gd name="connsiteY91" fmla="*/ 436792 h 696648"/>
              <a:gd name="connsiteX92" fmla="*/ 568319 w 701837"/>
              <a:gd name="connsiteY92" fmla="*/ 268942 h 696648"/>
              <a:gd name="connsiteX93" fmla="*/ 572071 w 701837"/>
              <a:gd name="connsiteY93" fmla="*/ 255265 h 696648"/>
              <a:gd name="connsiteX94" fmla="*/ 425378 w 701837"/>
              <a:gd name="connsiteY94" fmla="*/ 229724 h 696648"/>
              <a:gd name="connsiteX95" fmla="*/ 439088 w 701837"/>
              <a:gd name="connsiteY95" fmla="*/ 263375 h 696648"/>
              <a:gd name="connsiteX96" fmla="*/ 475231 w 701837"/>
              <a:gd name="connsiteY96" fmla="*/ 269606 h 696648"/>
              <a:gd name="connsiteX97" fmla="*/ 425378 w 701837"/>
              <a:gd name="connsiteY97" fmla="*/ 229724 h 696648"/>
              <a:gd name="connsiteX98" fmla="*/ 282050 w 701837"/>
              <a:gd name="connsiteY98" fmla="*/ 227231 h 696648"/>
              <a:gd name="connsiteX99" fmla="*/ 227211 w 701837"/>
              <a:gd name="connsiteY99" fmla="*/ 270853 h 696648"/>
              <a:gd name="connsiteX100" fmla="*/ 268340 w 701837"/>
              <a:gd name="connsiteY100" fmla="*/ 263375 h 696648"/>
              <a:gd name="connsiteX101" fmla="*/ 282050 w 701837"/>
              <a:gd name="connsiteY101" fmla="*/ 227231 h 696648"/>
              <a:gd name="connsiteX102" fmla="*/ 361815 w 701837"/>
              <a:gd name="connsiteY102" fmla="*/ 212275 h 696648"/>
              <a:gd name="connsiteX103" fmla="*/ 361815 w 701837"/>
              <a:gd name="connsiteY103" fmla="*/ 257143 h 696648"/>
              <a:gd name="connsiteX104" fmla="*/ 417900 w 701837"/>
              <a:gd name="connsiteY104" fmla="*/ 260882 h 696648"/>
              <a:gd name="connsiteX105" fmla="*/ 397959 w 701837"/>
              <a:gd name="connsiteY105" fmla="*/ 218507 h 696648"/>
              <a:gd name="connsiteX106" fmla="*/ 361815 w 701837"/>
              <a:gd name="connsiteY106" fmla="*/ 212275 h 696648"/>
              <a:gd name="connsiteX107" fmla="*/ 341874 w 701837"/>
              <a:gd name="connsiteY107" fmla="*/ 212275 h 696648"/>
              <a:gd name="connsiteX108" fmla="*/ 309469 w 701837"/>
              <a:gd name="connsiteY108" fmla="*/ 217260 h 696648"/>
              <a:gd name="connsiteX109" fmla="*/ 290774 w 701837"/>
              <a:gd name="connsiteY109" fmla="*/ 260882 h 696648"/>
              <a:gd name="connsiteX110" fmla="*/ 341874 w 701837"/>
              <a:gd name="connsiteY110" fmla="*/ 257143 h 696648"/>
              <a:gd name="connsiteX111" fmla="*/ 351844 w 701837"/>
              <a:gd name="connsiteY111" fmla="*/ 192334 h 696648"/>
              <a:gd name="connsiteX112" fmla="*/ 532563 w 701837"/>
              <a:gd name="connsiteY112" fmla="*/ 373053 h 696648"/>
              <a:gd name="connsiteX113" fmla="*/ 351844 w 701837"/>
              <a:gd name="connsiteY113" fmla="*/ 553771 h 696648"/>
              <a:gd name="connsiteX114" fmla="*/ 171126 w 701837"/>
              <a:gd name="connsiteY114" fmla="*/ 373053 h 696648"/>
              <a:gd name="connsiteX115" fmla="*/ 351844 w 701837"/>
              <a:gd name="connsiteY115" fmla="*/ 192334 h 696648"/>
              <a:gd name="connsiteX116" fmla="*/ 349566 w 701837"/>
              <a:gd name="connsiteY116" fmla="*/ 0 h 696648"/>
              <a:gd name="connsiteX117" fmla="*/ 475230 w 701837"/>
              <a:gd name="connsiteY117" fmla="*/ 72566 h 696648"/>
              <a:gd name="connsiteX118" fmla="*/ 539928 w 701837"/>
              <a:gd name="connsiteY118" fmla="*/ 186421 h 696648"/>
              <a:gd name="connsiteX119" fmla="*/ 551126 w 701837"/>
              <a:gd name="connsiteY119" fmla="*/ 135124 h 696648"/>
              <a:gd name="connsiteX120" fmla="*/ 562324 w 701837"/>
              <a:gd name="connsiteY120" fmla="*/ 127617 h 696648"/>
              <a:gd name="connsiteX121" fmla="*/ 569789 w 701837"/>
              <a:gd name="connsiteY121" fmla="*/ 138877 h 696648"/>
              <a:gd name="connsiteX122" fmla="*/ 554858 w 701837"/>
              <a:gd name="connsiteY122" fmla="*/ 213946 h 696648"/>
              <a:gd name="connsiteX123" fmla="*/ 544905 w 701837"/>
              <a:gd name="connsiteY123" fmla="*/ 222704 h 696648"/>
              <a:gd name="connsiteX124" fmla="*/ 543661 w 701837"/>
              <a:gd name="connsiteY124" fmla="*/ 222704 h 696648"/>
              <a:gd name="connsiteX125" fmla="*/ 469009 w 701837"/>
              <a:gd name="connsiteY125" fmla="*/ 206439 h 696648"/>
              <a:gd name="connsiteX126" fmla="*/ 461544 w 701837"/>
              <a:gd name="connsiteY126" fmla="*/ 195179 h 696648"/>
              <a:gd name="connsiteX127" fmla="*/ 472742 w 701837"/>
              <a:gd name="connsiteY127" fmla="*/ 187672 h 696648"/>
              <a:gd name="connsiteX128" fmla="*/ 524998 w 701837"/>
              <a:gd name="connsiteY128" fmla="*/ 198932 h 696648"/>
              <a:gd name="connsiteX129" fmla="*/ 459055 w 701837"/>
              <a:gd name="connsiteY129" fmla="*/ 81324 h 696648"/>
              <a:gd name="connsiteX130" fmla="*/ 349566 w 701837"/>
              <a:gd name="connsiteY130" fmla="*/ 18767 h 696648"/>
              <a:gd name="connsiteX131" fmla="*/ 241321 w 701837"/>
              <a:gd name="connsiteY131" fmla="*/ 81324 h 696648"/>
              <a:gd name="connsiteX132" fmla="*/ 130588 w 701837"/>
              <a:gd name="connsiteY132" fmla="*/ 274001 h 696648"/>
              <a:gd name="connsiteX133" fmla="*/ 121879 w 701837"/>
              <a:gd name="connsiteY133" fmla="*/ 279006 h 696648"/>
              <a:gd name="connsiteX134" fmla="*/ 116902 w 701837"/>
              <a:gd name="connsiteY134" fmla="*/ 277754 h 696648"/>
              <a:gd name="connsiteX135" fmla="*/ 114414 w 701837"/>
              <a:gd name="connsiteY135" fmla="*/ 265243 h 696648"/>
              <a:gd name="connsiteX136" fmla="*/ 225147 w 701837"/>
              <a:gd name="connsiteY136" fmla="*/ 72566 h 696648"/>
              <a:gd name="connsiteX137" fmla="*/ 349566 w 701837"/>
              <a:gd name="connsiteY137" fmla="*/ 0 h 6966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</a:cxnLst>
            <a:rect l="l" t="t" r="r" b="b"/>
            <a:pathLst>
              <a:path w="701837" h="696648">
                <a:moveTo>
                  <a:pt x="419146" y="485223"/>
                </a:moveTo>
                <a:cubicBezTo>
                  <a:pt x="399205" y="486469"/>
                  <a:pt x="380510" y="487715"/>
                  <a:pt x="361815" y="488962"/>
                </a:cubicBezTo>
                <a:lnTo>
                  <a:pt x="361815" y="535076"/>
                </a:lnTo>
                <a:cubicBezTo>
                  <a:pt x="374278" y="533830"/>
                  <a:pt x="386742" y="531337"/>
                  <a:pt x="399205" y="527598"/>
                </a:cubicBezTo>
                <a:cubicBezTo>
                  <a:pt x="406683" y="512642"/>
                  <a:pt x="412915" y="498932"/>
                  <a:pt x="419146" y="485223"/>
                </a:cubicBezTo>
                <a:close/>
                <a:moveTo>
                  <a:pt x="288281" y="485223"/>
                </a:moveTo>
                <a:cubicBezTo>
                  <a:pt x="294513" y="500179"/>
                  <a:pt x="300745" y="515135"/>
                  <a:pt x="309469" y="528844"/>
                </a:cubicBezTo>
                <a:cubicBezTo>
                  <a:pt x="319440" y="531337"/>
                  <a:pt x="330657" y="533830"/>
                  <a:pt x="341874" y="535076"/>
                </a:cubicBezTo>
                <a:lnTo>
                  <a:pt x="341874" y="488962"/>
                </a:lnTo>
                <a:cubicBezTo>
                  <a:pt x="324425" y="488962"/>
                  <a:pt x="306976" y="486469"/>
                  <a:pt x="288281" y="485223"/>
                </a:cubicBezTo>
                <a:close/>
                <a:moveTo>
                  <a:pt x="228457" y="476498"/>
                </a:moveTo>
                <a:cubicBezTo>
                  <a:pt x="243413" y="493947"/>
                  <a:pt x="260862" y="508903"/>
                  <a:pt x="282050" y="518874"/>
                </a:cubicBezTo>
                <a:cubicBezTo>
                  <a:pt x="275818" y="506410"/>
                  <a:pt x="270833" y="495193"/>
                  <a:pt x="267094" y="482730"/>
                </a:cubicBezTo>
                <a:cubicBezTo>
                  <a:pt x="254630" y="481484"/>
                  <a:pt x="240921" y="478991"/>
                  <a:pt x="228457" y="476498"/>
                </a:cubicBezTo>
                <a:close/>
                <a:moveTo>
                  <a:pt x="476478" y="475252"/>
                </a:moveTo>
                <a:cubicBezTo>
                  <a:pt x="464014" y="477745"/>
                  <a:pt x="452797" y="480237"/>
                  <a:pt x="441580" y="481484"/>
                </a:cubicBezTo>
                <a:cubicBezTo>
                  <a:pt x="436595" y="492701"/>
                  <a:pt x="431610" y="505164"/>
                  <a:pt x="426624" y="516381"/>
                </a:cubicBezTo>
                <a:cubicBezTo>
                  <a:pt x="445319" y="506410"/>
                  <a:pt x="462768" y="492701"/>
                  <a:pt x="476478" y="475252"/>
                </a:cubicBezTo>
                <a:close/>
                <a:moveTo>
                  <a:pt x="459029" y="383023"/>
                </a:moveTo>
                <a:cubicBezTo>
                  <a:pt x="459029" y="409196"/>
                  <a:pt x="455290" y="435369"/>
                  <a:pt x="447812" y="461542"/>
                </a:cubicBezTo>
                <a:cubicBezTo>
                  <a:pt x="462768" y="459050"/>
                  <a:pt x="477724" y="456557"/>
                  <a:pt x="491434" y="452818"/>
                </a:cubicBezTo>
                <a:cubicBezTo>
                  <a:pt x="503897" y="431630"/>
                  <a:pt x="511375" y="407950"/>
                  <a:pt x="512621" y="383023"/>
                </a:cubicBezTo>
                <a:close/>
                <a:moveTo>
                  <a:pt x="361815" y="383023"/>
                </a:moveTo>
                <a:lnTo>
                  <a:pt x="361815" y="469020"/>
                </a:lnTo>
                <a:cubicBezTo>
                  <a:pt x="383003" y="469020"/>
                  <a:pt x="404190" y="466528"/>
                  <a:pt x="425378" y="464035"/>
                </a:cubicBezTo>
                <a:cubicBezTo>
                  <a:pt x="434102" y="437862"/>
                  <a:pt x="439088" y="410443"/>
                  <a:pt x="439088" y="383023"/>
                </a:cubicBezTo>
                <a:close/>
                <a:moveTo>
                  <a:pt x="268340" y="383023"/>
                </a:moveTo>
                <a:cubicBezTo>
                  <a:pt x="268340" y="410443"/>
                  <a:pt x="273325" y="437862"/>
                  <a:pt x="282050" y="465281"/>
                </a:cubicBezTo>
                <a:cubicBezTo>
                  <a:pt x="301991" y="466528"/>
                  <a:pt x="321932" y="469020"/>
                  <a:pt x="341874" y="469020"/>
                </a:cubicBezTo>
                <a:lnTo>
                  <a:pt x="341874" y="383023"/>
                </a:lnTo>
                <a:close/>
                <a:moveTo>
                  <a:pt x="191067" y="383023"/>
                </a:moveTo>
                <a:cubicBezTo>
                  <a:pt x="192314" y="407950"/>
                  <a:pt x="199792" y="431630"/>
                  <a:pt x="212255" y="454064"/>
                </a:cubicBezTo>
                <a:cubicBezTo>
                  <a:pt x="228457" y="457803"/>
                  <a:pt x="244660" y="460296"/>
                  <a:pt x="260862" y="462789"/>
                </a:cubicBezTo>
                <a:cubicBezTo>
                  <a:pt x="253384" y="436616"/>
                  <a:pt x="248399" y="409196"/>
                  <a:pt x="248399" y="383023"/>
                </a:cubicBezTo>
                <a:close/>
                <a:moveTo>
                  <a:pt x="83286" y="325463"/>
                </a:moveTo>
                <a:cubicBezTo>
                  <a:pt x="88244" y="324218"/>
                  <a:pt x="93202" y="327953"/>
                  <a:pt x="94442" y="334178"/>
                </a:cubicBezTo>
                <a:lnTo>
                  <a:pt x="103118" y="408879"/>
                </a:lnTo>
                <a:cubicBezTo>
                  <a:pt x="103118" y="413859"/>
                  <a:pt x="99400" y="418839"/>
                  <a:pt x="94442" y="420084"/>
                </a:cubicBezTo>
                <a:lnTo>
                  <a:pt x="93202" y="420084"/>
                </a:lnTo>
                <a:cubicBezTo>
                  <a:pt x="88244" y="420084"/>
                  <a:pt x="84525" y="416349"/>
                  <a:pt x="83286" y="411369"/>
                </a:cubicBezTo>
                <a:lnTo>
                  <a:pt x="78328" y="364058"/>
                </a:lnTo>
                <a:lnTo>
                  <a:pt x="37424" y="435024"/>
                </a:lnTo>
                <a:cubicBezTo>
                  <a:pt x="13873" y="473619"/>
                  <a:pt x="13873" y="520929"/>
                  <a:pt x="37424" y="559524"/>
                </a:cubicBezTo>
                <a:cubicBezTo>
                  <a:pt x="59735" y="599364"/>
                  <a:pt x="100639" y="623019"/>
                  <a:pt x="145262" y="623019"/>
                </a:cubicBezTo>
                <a:lnTo>
                  <a:pt x="315076" y="623019"/>
                </a:lnTo>
                <a:cubicBezTo>
                  <a:pt x="320034" y="623019"/>
                  <a:pt x="323753" y="626754"/>
                  <a:pt x="323753" y="631734"/>
                </a:cubicBezTo>
                <a:cubicBezTo>
                  <a:pt x="323753" y="637959"/>
                  <a:pt x="320034" y="641694"/>
                  <a:pt x="315076" y="641694"/>
                </a:cubicBezTo>
                <a:lnTo>
                  <a:pt x="145262" y="641694"/>
                </a:lnTo>
                <a:cubicBezTo>
                  <a:pt x="93202" y="641694"/>
                  <a:pt x="46100" y="614304"/>
                  <a:pt x="20070" y="569484"/>
                </a:cubicBezTo>
                <a:cubicBezTo>
                  <a:pt x="-4720" y="523419"/>
                  <a:pt x="-4720" y="469884"/>
                  <a:pt x="20070" y="425064"/>
                </a:cubicBezTo>
                <a:lnTo>
                  <a:pt x="64693" y="346628"/>
                </a:lnTo>
                <a:lnTo>
                  <a:pt x="10154" y="352853"/>
                </a:lnTo>
                <a:cubicBezTo>
                  <a:pt x="5196" y="352853"/>
                  <a:pt x="238" y="349118"/>
                  <a:pt x="238" y="344138"/>
                </a:cubicBezTo>
                <a:cubicBezTo>
                  <a:pt x="-1001" y="339158"/>
                  <a:pt x="2717" y="334178"/>
                  <a:pt x="8915" y="334178"/>
                </a:cubicBezTo>
                <a:close/>
                <a:moveTo>
                  <a:pt x="262108" y="284562"/>
                </a:moveTo>
                <a:cubicBezTo>
                  <a:pt x="245906" y="287055"/>
                  <a:pt x="228457" y="289548"/>
                  <a:pt x="212255" y="293287"/>
                </a:cubicBezTo>
                <a:cubicBezTo>
                  <a:pt x="199792" y="314474"/>
                  <a:pt x="192314" y="338155"/>
                  <a:pt x="191067" y="364328"/>
                </a:cubicBezTo>
                <a:lnTo>
                  <a:pt x="248399" y="364328"/>
                </a:lnTo>
                <a:cubicBezTo>
                  <a:pt x="249645" y="336909"/>
                  <a:pt x="254630" y="310735"/>
                  <a:pt x="262108" y="284562"/>
                </a:cubicBezTo>
                <a:close/>
                <a:moveTo>
                  <a:pt x="445319" y="283316"/>
                </a:moveTo>
                <a:cubicBezTo>
                  <a:pt x="454044" y="310735"/>
                  <a:pt x="457783" y="336909"/>
                  <a:pt x="459029" y="364328"/>
                </a:cubicBezTo>
                <a:lnTo>
                  <a:pt x="512621" y="364328"/>
                </a:lnTo>
                <a:cubicBezTo>
                  <a:pt x="511375" y="338155"/>
                  <a:pt x="503897" y="314474"/>
                  <a:pt x="491434" y="293287"/>
                </a:cubicBezTo>
                <a:cubicBezTo>
                  <a:pt x="476478" y="288301"/>
                  <a:pt x="461522" y="285809"/>
                  <a:pt x="445319" y="283316"/>
                </a:cubicBezTo>
                <a:close/>
                <a:moveTo>
                  <a:pt x="361815" y="277084"/>
                </a:moveTo>
                <a:lnTo>
                  <a:pt x="361815" y="364328"/>
                </a:lnTo>
                <a:lnTo>
                  <a:pt x="439088" y="364328"/>
                </a:lnTo>
                <a:cubicBezTo>
                  <a:pt x="437841" y="335663"/>
                  <a:pt x="432856" y="308243"/>
                  <a:pt x="424132" y="280823"/>
                </a:cubicBezTo>
                <a:cubicBezTo>
                  <a:pt x="404190" y="278331"/>
                  <a:pt x="383003" y="277084"/>
                  <a:pt x="361815" y="277084"/>
                </a:cubicBezTo>
                <a:close/>
                <a:moveTo>
                  <a:pt x="341874" y="277084"/>
                </a:moveTo>
                <a:cubicBezTo>
                  <a:pt x="323179" y="277084"/>
                  <a:pt x="301991" y="279577"/>
                  <a:pt x="282050" y="280823"/>
                </a:cubicBezTo>
                <a:cubicBezTo>
                  <a:pt x="274572" y="308243"/>
                  <a:pt x="268340" y="335663"/>
                  <a:pt x="268340" y="364328"/>
                </a:cubicBezTo>
                <a:lnTo>
                  <a:pt x="341874" y="364328"/>
                </a:lnTo>
                <a:close/>
                <a:moveTo>
                  <a:pt x="572071" y="255265"/>
                </a:moveTo>
                <a:cubicBezTo>
                  <a:pt x="575823" y="252779"/>
                  <a:pt x="582077" y="254022"/>
                  <a:pt x="584579" y="258995"/>
                </a:cubicBezTo>
                <a:lnTo>
                  <a:pt x="682138" y="426845"/>
                </a:lnTo>
                <a:cubicBezTo>
                  <a:pt x="708404" y="471605"/>
                  <a:pt x="708404" y="525068"/>
                  <a:pt x="682138" y="571072"/>
                </a:cubicBezTo>
                <a:cubicBezTo>
                  <a:pt x="655872" y="615831"/>
                  <a:pt x="608343" y="643185"/>
                  <a:pt x="555811" y="643185"/>
                </a:cubicBezTo>
                <a:lnTo>
                  <a:pt x="409472" y="643185"/>
                </a:lnTo>
                <a:lnTo>
                  <a:pt x="444493" y="680485"/>
                </a:lnTo>
                <a:cubicBezTo>
                  <a:pt x="448245" y="684215"/>
                  <a:pt x="448245" y="690431"/>
                  <a:pt x="444493" y="694161"/>
                </a:cubicBezTo>
                <a:cubicBezTo>
                  <a:pt x="441991" y="695405"/>
                  <a:pt x="440741" y="696648"/>
                  <a:pt x="438239" y="696648"/>
                </a:cubicBezTo>
                <a:cubicBezTo>
                  <a:pt x="434487" y="696648"/>
                  <a:pt x="431985" y="695405"/>
                  <a:pt x="430735" y="694161"/>
                </a:cubicBezTo>
                <a:lnTo>
                  <a:pt x="378202" y="639455"/>
                </a:lnTo>
                <a:cubicBezTo>
                  <a:pt x="374450" y="635725"/>
                  <a:pt x="374450" y="629508"/>
                  <a:pt x="378202" y="624535"/>
                </a:cubicBezTo>
                <a:lnTo>
                  <a:pt x="433236" y="573558"/>
                </a:lnTo>
                <a:cubicBezTo>
                  <a:pt x="436988" y="569828"/>
                  <a:pt x="443242" y="569828"/>
                  <a:pt x="446994" y="573558"/>
                </a:cubicBezTo>
                <a:cubicBezTo>
                  <a:pt x="450747" y="577288"/>
                  <a:pt x="450747" y="583505"/>
                  <a:pt x="446994" y="587235"/>
                </a:cubicBezTo>
                <a:lnTo>
                  <a:pt x="408221" y="624535"/>
                </a:lnTo>
                <a:lnTo>
                  <a:pt x="555811" y="624535"/>
                </a:lnTo>
                <a:cubicBezTo>
                  <a:pt x="602089" y="624535"/>
                  <a:pt x="643365" y="600912"/>
                  <a:pt x="664628" y="561125"/>
                </a:cubicBezTo>
                <a:cubicBezTo>
                  <a:pt x="688392" y="522582"/>
                  <a:pt x="688392" y="475335"/>
                  <a:pt x="664628" y="436792"/>
                </a:cubicBezTo>
                <a:lnTo>
                  <a:pt x="568319" y="268942"/>
                </a:lnTo>
                <a:cubicBezTo>
                  <a:pt x="564566" y="263969"/>
                  <a:pt x="567068" y="257752"/>
                  <a:pt x="572071" y="255265"/>
                </a:cubicBezTo>
                <a:close/>
                <a:moveTo>
                  <a:pt x="425378" y="229724"/>
                </a:moveTo>
                <a:cubicBezTo>
                  <a:pt x="430363" y="240941"/>
                  <a:pt x="435349" y="252158"/>
                  <a:pt x="439088" y="263375"/>
                </a:cubicBezTo>
                <a:cubicBezTo>
                  <a:pt x="451551" y="265867"/>
                  <a:pt x="462768" y="267114"/>
                  <a:pt x="475231" y="269606"/>
                </a:cubicBezTo>
                <a:cubicBezTo>
                  <a:pt x="461522" y="253404"/>
                  <a:pt x="445319" y="239694"/>
                  <a:pt x="425378" y="229724"/>
                </a:cubicBezTo>
                <a:close/>
                <a:moveTo>
                  <a:pt x="282050" y="227231"/>
                </a:moveTo>
                <a:cubicBezTo>
                  <a:pt x="260862" y="237202"/>
                  <a:pt x="243413" y="252158"/>
                  <a:pt x="227211" y="270853"/>
                </a:cubicBezTo>
                <a:cubicBezTo>
                  <a:pt x="240921" y="267114"/>
                  <a:pt x="254630" y="265867"/>
                  <a:pt x="268340" y="263375"/>
                </a:cubicBezTo>
                <a:cubicBezTo>
                  <a:pt x="272079" y="250911"/>
                  <a:pt x="277064" y="239694"/>
                  <a:pt x="282050" y="227231"/>
                </a:cubicBezTo>
                <a:close/>
                <a:moveTo>
                  <a:pt x="361815" y="212275"/>
                </a:moveTo>
                <a:lnTo>
                  <a:pt x="361815" y="257143"/>
                </a:lnTo>
                <a:cubicBezTo>
                  <a:pt x="380510" y="257143"/>
                  <a:pt x="399205" y="259636"/>
                  <a:pt x="417900" y="260882"/>
                </a:cubicBezTo>
                <a:cubicBezTo>
                  <a:pt x="411668" y="247172"/>
                  <a:pt x="405437" y="232216"/>
                  <a:pt x="397959" y="218507"/>
                </a:cubicBezTo>
                <a:cubicBezTo>
                  <a:pt x="386742" y="214768"/>
                  <a:pt x="374278" y="212275"/>
                  <a:pt x="361815" y="212275"/>
                </a:cubicBezTo>
                <a:close/>
                <a:moveTo>
                  <a:pt x="341874" y="212275"/>
                </a:moveTo>
                <a:cubicBezTo>
                  <a:pt x="331903" y="212275"/>
                  <a:pt x="319440" y="214768"/>
                  <a:pt x="309469" y="217260"/>
                </a:cubicBezTo>
                <a:cubicBezTo>
                  <a:pt x="301991" y="232216"/>
                  <a:pt x="295759" y="245926"/>
                  <a:pt x="290774" y="260882"/>
                </a:cubicBezTo>
                <a:cubicBezTo>
                  <a:pt x="308223" y="259636"/>
                  <a:pt x="325671" y="258389"/>
                  <a:pt x="341874" y="257143"/>
                </a:cubicBezTo>
                <a:close/>
                <a:moveTo>
                  <a:pt x="351844" y="192334"/>
                </a:moveTo>
                <a:cubicBezTo>
                  <a:pt x="451551" y="192334"/>
                  <a:pt x="532563" y="273345"/>
                  <a:pt x="532563" y="373053"/>
                </a:cubicBezTo>
                <a:cubicBezTo>
                  <a:pt x="532563" y="472759"/>
                  <a:pt x="451551" y="553771"/>
                  <a:pt x="351844" y="553771"/>
                </a:cubicBezTo>
                <a:cubicBezTo>
                  <a:pt x="252138" y="553771"/>
                  <a:pt x="171126" y="472759"/>
                  <a:pt x="171126" y="373053"/>
                </a:cubicBezTo>
                <a:cubicBezTo>
                  <a:pt x="171126" y="273345"/>
                  <a:pt x="252138" y="192334"/>
                  <a:pt x="351844" y="192334"/>
                </a:cubicBezTo>
                <a:close/>
                <a:moveTo>
                  <a:pt x="349566" y="0"/>
                </a:moveTo>
                <a:cubicBezTo>
                  <a:pt x="401823" y="0"/>
                  <a:pt x="449102" y="26274"/>
                  <a:pt x="475230" y="72566"/>
                </a:cubicBezTo>
                <a:lnTo>
                  <a:pt x="539928" y="186421"/>
                </a:lnTo>
                <a:lnTo>
                  <a:pt x="551126" y="135124"/>
                </a:lnTo>
                <a:cubicBezTo>
                  <a:pt x="552370" y="130119"/>
                  <a:pt x="557347" y="127617"/>
                  <a:pt x="562324" y="127617"/>
                </a:cubicBezTo>
                <a:cubicBezTo>
                  <a:pt x="567300" y="130119"/>
                  <a:pt x="571033" y="135124"/>
                  <a:pt x="569789" y="138877"/>
                </a:cubicBezTo>
                <a:lnTo>
                  <a:pt x="554858" y="213946"/>
                </a:lnTo>
                <a:cubicBezTo>
                  <a:pt x="553614" y="218951"/>
                  <a:pt x="549882" y="222704"/>
                  <a:pt x="544905" y="222704"/>
                </a:cubicBezTo>
                <a:cubicBezTo>
                  <a:pt x="544905" y="222704"/>
                  <a:pt x="544905" y="222704"/>
                  <a:pt x="543661" y="222704"/>
                </a:cubicBezTo>
                <a:lnTo>
                  <a:pt x="469009" y="206439"/>
                </a:lnTo>
                <a:cubicBezTo>
                  <a:pt x="464032" y="206439"/>
                  <a:pt x="460300" y="200183"/>
                  <a:pt x="461544" y="195179"/>
                </a:cubicBezTo>
                <a:cubicBezTo>
                  <a:pt x="462788" y="190174"/>
                  <a:pt x="467765" y="186421"/>
                  <a:pt x="472742" y="187672"/>
                </a:cubicBezTo>
                <a:lnTo>
                  <a:pt x="524998" y="198932"/>
                </a:lnTo>
                <a:lnTo>
                  <a:pt x="459055" y="81324"/>
                </a:lnTo>
                <a:cubicBezTo>
                  <a:pt x="435416" y="42539"/>
                  <a:pt x="395602" y="18767"/>
                  <a:pt x="349566" y="18767"/>
                </a:cubicBezTo>
                <a:cubicBezTo>
                  <a:pt x="304775" y="18767"/>
                  <a:pt x="263717" y="42539"/>
                  <a:pt x="241321" y="81324"/>
                </a:cubicBezTo>
                <a:lnTo>
                  <a:pt x="130588" y="274001"/>
                </a:lnTo>
                <a:cubicBezTo>
                  <a:pt x="129344" y="277754"/>
                  <a:pt x="125611" y="279006"/>
                  <a:pt x="121879" y="279006"/>
                </a:cubicBezTo>
                <a:cubicBezTo>
                  <a:pt x="120635" y="279006"/>
                  <a:pt x="119390" y="279006"/>
                  <a:pt x="116902" y="277754"/>
                </a:cubicBezTo>
                <a:cubicBezTo>
                  <a:pt x="113169" y="275252"/>
                  <a:pt x="110681" y="268996"/>
                  <a:pt x="114414" y="265243"/>
                </a:cubicBezTo>
                <a:lnTo>
                  <a:pt x="225147" y="72566"/>
                </a:lnTo>
                <a:cubicBezTo>
                  <a:pt x="251275" y="26274"/>
                  <a:pt x="297310" y="0"/>
                  <a:pt x="34956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81" name="Círculo parcial 380">
            <a:extLst>
              <a:ext uri="{FF2B5EF4-FFF2-40B4-BE49-F238E27FC236}">
                <a16:creationId xmlns:a16="http://schemas.microsoft.com/office/drawing/2014/main" id="{BF335E25-AC48-4285-9F61-EA2A04712A0D}"/>
              </a:ext>
            </a:extLst>
          </p:cNvPr>
          <p:cNvSpPr/>
          <p:nvPr/>
        </p:nvSpPr>
        <p:spPr>
          <a:xfrm>
            <a:off x="1495178" y="7075061"/>
            <a:ext cx="2105271" cy="2110155"/>
          </a:xfrm>
          <a:prstGeom prst="pie">
            <a:avLst>
              <a:gd name="adj1" fmla="val 5398874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solidFill>
                <a:schemeClr val="tx1"/>
              </a:solidFill>
              <a:latin typeface="Montserrat" panose="00000500000000000000" pitchFamily="2" charset="0"/>
            </a:endParaRPr>
          </a:p>
        </p:txBody>
      </p:sp>
      <p:sp>
        <p:nvSpPr>
          <p:cNvPr id="179" name="Freeform 178">
            <a:extLst>
              <a:ext uri="{FF2B5EF4-FFF2-40B4-BE49-F238E27FC236}">
                <a16:creationId xmlns:a16="http://schemas.microsoft.com/office/drawing/2014/main" id="{446DAE0E-6493-FA48-B5E8-C87094D076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2049" y="7811417"/>
            <a:ext cx="689173" cy="636199"/>
          </a:xfrm>
          <a:custGeom>
            <a:avLst/>
            <a:gdLst>
              <a:gd name="connsiteX0" fmla="*/ 461426 w 689173"/>
              <a:gd name="connsiteY0" fmla="*/ 348325 h 636199"/>
              <a:gd name="connsiteX1" fmla="*/ 441220 w 689173"/>
              <a:gd name="connsiteY1" fmla="*/ 354529 h 636199"/>
              <a:gd name="connsiteX2" fmla="*/ 412174 w 689173"/>
              <a:gd name="connsiteY2" fmla="*/ 373142 h 636199"/>
              <a:gd name="connsiteX3" fmla="*/ 405859 w 689173"/>
              <a:gd name="connsiteY3" fmla="*/ 384310 h 636199"/>
              <a:gd name="connsiteX4" fmla="*/ 405859 w 689173"/>
              <a:gd name="connsiteY4" fmla="*/ 404163 h 636199"/>
              <a:gd name="connsiteX5" fmla="*/ 415963 w 689173"/>
              <a:gd name="connsiteY5" fmla="*/ 412849 h 636199"/>
              <a:gd name="connsiteX6" fmla="*/ 437432 w 689173"/>
              <a:gd name="connsiteY6" fmla="*/ 412849 h 636199"/>
              <a:gd name="connsiteX7" fmla="*/ 460163 w 689173"/>
              <a:gd name="connsiteY7" fmla="*/ 421535 h 636199"/>
              <a:gd name="connsiteX8" fmla="*/ 462689 w 689173"/>
              <a:gd name="connsiteY8" fmla="*/ 425258 h 636199"/>
              <a:gd name="connsiteX9" fmla="*/ 474055 w 689173"/>
              <a:gd name="connsiteY9" fmla="*/ 447593 h 636199"/>
              <a:gd name="connsiteX10" fmla="*/ 474055 w 689173"/>
              <a:gd name="connsiteY10" fmla="*/ 536934 h 636199"/>
              <a:gd name="connsiteX11" fmla="*/ 476581 w 689173"/>
              <a:gd name="connsiteY11" fmla="*/ 541898 h 636199"/>
              <a:gd name="connsiteX12" fmla="*/ 487947 w 689173"/>
              <a:gd name="connsiteY12" fmla="*/ 541898 h 636199"/>
              <a:gd name="connsiteX13" fmla="*/ 496787 w 689173"/>
              <a:gd name="connsiteY13" fmla="*/ 536934 h 636199"/>
              <a:gd name="connsiteX14" fmla="*/ 564983 w 689173"/>
              <a:gd name="connsiteY14" fmla="*/ 458761 h 636199"/>
              <a:gd name="connsiteX15" fmla="*/ 572560 w 689173"/>
              <a:gd name="connsiteY15" fmla="*/ 440148 h 636199"/>
              <a:gd name="connsiteX16" fmla="*/ 572560 w 689173"/>
              <a:gd name="connsiteY16" fmla="*/ 407886 h 636199"/>
              <a:gd name="connsiteX17" fmla="*/ 559931 w 689173"/>
              <a:gd name="connsiteY17" fmla="*/ 384310 h 636199"/>
              <a:gd name="connsiteX18" fmla="*/ 520782 w 689173"/>
              <a:gd name="connsiteY18" fmla="*/ 355770 h 636199"/>
              <a:gd name="connsiteX19" fmla="*/ 499313 w 689173"/>
              <a:gd name="connsiteY19" fmla="*/ 348325 h 636199"/>
              <a:gd name="connsiteX20" fmla="*/ 461426 w 689173"/>
              <a:gd name="connsiteY20" fmla="*/ 329712 h 636199"/>
              <a:gd name="connsiteX21" fmla="*/ 499313 w 689173"/>
              <a:gd name="connsiteY21" fmla="*/ 329712 h 636199"/>
              <a:gd name="connsiteX22" fmla="*/ 532148 w 689173"/>
              <a:gd name="connsiteY22" fmla="*/ 340880 h 636199"/>
              <a:gd name="connsiteX23" fmla="*/ 570034 w 689173"/>
              <a:gd name="connsiteY23" fmla="*/ 370660 h 636199"/>
              <a:gd name="connsiteX24" fmla="*/ 590240 w 689173"/>
              <a:gd name="connsiteY24" fmla="*/ 407886 h 636199"/>
              <a:gd name="connsiteX25" fmla="*/ 590240 w 689173"/>
              <a:gd name="connsiteY25" fmla="*/ 440148 h 636199"/>
              <a:gd name="connsiteX26" fmla="*/ 578874 w 689173"/>
              <a:gd name="connsiteY26" fmla="*/ 471169 h 636199"/>
              <a:gd name="connsiteX27" fmla="*/ 510679 w 689173"/>
              <a:gd name="connsiteY27" fmla="*/ 549343 h 636199"/>
              <a:gd name="connsiteX28" fmla="*/ 487947 w 689173"/>
              <a:gd name="connsiteY28" fmla="*/ 559269 h 636199"/>
              <a:gd name="connsiteX29" fmla="*/ 476581 w 689173"/>
              <a:gd name="connsiteY29" fmla="*/ 559269 h 636199"/>
              <a:gd name="connsiteX30" fmla="*/ 455112 w 689173"/>
              <a:gd name="connsiteY30" fmla="*/ 536934 h 636199"/>
              <a:gd name="connsiteX31" fmla="*/ 455112 w 689173"/>
              <a:gd name="connsiteY31" fmla="*/ 447593 h 636199"/>
              <a:gd name="connsiteX32" fmla="*/ 451323 w 689173"/>
              <a:gd name="connsiteY32" fmla="*/ 437666 h 636199"/>
              <a:gd name="connsiteX33" fmla="*/ 447535 w 689173"/>
              <a:gd name="connsiteY33" fmla="*/ 433944 h 636199"/>
              <a:gd name="connsiteX34" fmla="*/ 437432 w 689173"/>
              <a:gd name="connsiteY34" fmla="*/ 430221 h 636199"/>
              <a:gd name="connsiteX35" fmla="*/ 415963 w 689173"/>
              <a:gd name="connsiteY35" fmla="*/ 430221 h 636199"/>
              <a:gd name="connsiteX36" fmla="*/ 388179 w 689173"/>
              <a:gd name="connsiteY36" fmla="*/ 404163 h 636199"/>
              <a:gd name="connsiteX37" fmla="*/ 388179 w 689173"/>
              <a:gd name="connsiteY37" fmla="*/ 384310 h 636199"/>
              <a:gd name="connsiteX38" fmla="*/ 402071 w 689173"/>
              <a:gd name="connsiteY38" fmla="*/ 358252 h 636199"/>
              <a:gd name="connsiteX39" fmla="*/ 431117 w 689173"/>
              <a:gd name="connsiteY39" fmla="*/ 339639 h 636199"/>
              <a:gd name="connsiteX40" fmla="*/ 461426 w 689173"/>
              <a:gd name="connsiteY40" fmla="*/ 329712 h 636199"/>
              <a:gd name="connsiteX41" fmla="*/ 90010 w 689173"/>
              <a:gd name="connsiteY41" fmla="*/ 285792 h 636199"/>
              <a:gd name="connsiteX42" fmla="*/ 71363 w 689173"/>
              <a:gd name="connsiteY42" fmla="*/ 293248 h 636199"/>
              <a:gd name="connsiteX43" fmla="*/ 70120 w 689173"/>
              <a:gd name="connsiteY43" fmla="*/ 318099 h 636199"/>
              <a:gd name="connsiteX44" fmla="*/ 98711 w 689173"/>
              <a:gd name="connsiteY44" fmla="*/ 444843 h 636199"/>
              <a:gd name="connsiteX45" fmla="*/ 98711 w 689173"/>
              <a:gd name="connsiteY45" fmla="*/ 370288 h 636199"/>
              <a:gd name="connsiteX46" fmla="*/ 90010 w 689173"/>
              <a:gd name="connsiteY46" fmla="*/ 285792 h 636199"/>
              <a:gd name="connsiteX47" fmla="*/ 21640 w 689173"/>
              <a:gd name="connsiteY47" fmla="*/ 170233 h 636199"/>
              <a:gd name="connsiteX48" fmla="*/ 20397 w 689173"/>
              <a:gd name="connsiteY48" fmla="*/ 195084 h 636199"/>
              <a:gd name="connsiteX49" fmla="*/ 22883 w 689173"/>
              <a:gd name="connsiteY49" fmla="*/ 255971 h 636199"/>
              <a:gd name="connsiteX50" fmla="*/ 51474 w 689173"/>
              <a:gd name="connsiteY50" fmla="*/ 274609 h 636199"/>
              <a:gd name="connsiteX51" fmla="*/ 82551 w 689173"/>
              <a:gd name="connsiteY51" fmla="*/ 270882 h 636199"/>
              <a:gd name="connsiteX52" fmla="*/ 47745 w 689173"/>
              <a:gd name="connsiteY52" fmla="*/ 221178 h 636199"/>
              <a:gd name="connsiteX53" fmla="*/ 46502 w 689173"/>
              <a:gd name="connsiteY53" fmla="*/ 208753 h 636199"/>
              <a:gd name="connsiteX54" fmla="*/ 60176 w 689173"/>
              <a:gd name="connsiteY54" fmla="*/ 208753 h 636199"/>
              <a:gd name="connsiteX55" fmla="*/ 96225 w 689173"/>
              <a:gd name="connsiteY55" fmla="*/ 257213 h 636199"/>
              <a:gd name="connsiteX56" fmla="*/ 103683 w 689173"/>
              <a:gd name="connsiteY56" fmla="*/ 241060 h 636199"/>
              <a:gd name="connsiteX57" fmla="*/ 97468 w 689173"/>
              <a:gd name="connsiteY57" fmla="*/ 207510 h 636199"/>
              <a:gd name="connsiteX58" fmla="*/ 41530 w 689173"/>
              <a:gd name="connsiteY58" fmla="*/ 177688 h 636199"/>
              <a:gd name="connsiteX59" fmla="*/ 21640 w 689173"/>
              <a:gd name="connsiteY59" fmla="*/ 170233 h 636199"/>
              <a:gd name="connsiteX60" fmla="*/ 607130 w 689173"/>
              <a:gd name="connsiteY60" fmla="*/ 132955 h 636199"/>
              <a:gd name="connsiteX61" fmla="*/ 585998 w 689173"/>
              <a:gd name="connsiteY61" fmla="*/ 164020 h 636199"/>
              <a:gd name="connsiteX62" fmla="*/ 578539 w 689173"/>
              <a:gd name="connsiteY62" fmla="*/ 167748 h 636199"/>
              <a:gd name="connsiteX63" fmla="*/ 518871 w 689173"/>
              <a:gd name="connsiteY63" fmla="*/ 167748 h 636199"/>
              <a:gd name="connsiteX64" fmla="*/ 484065 w 689173"/>
              <a:gd name="connsiteY64" fmla="*/ 182659 h 636199"/>
              <a:gd name="connsiteX65" fmla="*/ 475364 w 689173"/>
              <a:gd name="connsiteY65" fmla="*/ 191357 h 636199"/>
              <a:gd name="connsiteX66" fmla="*/ 462933 w 689173"/>
              <a:gd name="connsiteY66" fmla="*/ 196327 h 636199"/>
              <a:gd name="connsiteX67" fmla="*/ 448016 w 689173"/>
              <a:gd name="connsiteY67" fmla="*/ 196327 h 636199"/>
              <a:gd name="connsiteX68" fmla="*/ 420668 w 689173"/>
              <a:gd name="connsiteY68" fmla="*/ 223664 h 636199"/>
              <a:gd name="connsiteX69" fmla="*/ 420668 w 689173"/>
              <a:gd name="connsiteY69" fmla="*/ 239817 h 636199"/>
              <a:gd name="connsiteX70" fmla="*/ 441801 w 689173"/>
              <a:gd name="connsiteY70" fmla="*/ 262184 h 636199"/>
              <a:gd name="connsiteX71" fmla="*/ 475364 w 689173"/>
              <a:gd name="connsiteY71" fmla="*/ 262184 h 636199"/>
              <a:gd name="connsiteX72" fmla="*/ 490281 w 689173"/>
              <a:gd name="connsiteY72" fmla="*/ 267154 h 636199"/>
              <a:gd name="connsiteX73" fmla="*/ 520115 w 689173"/>
              <a:gd name="connsiteY73" fmla="*/ 289520 h 636199"/>
              <a:gd name="connsiteX74" fmla="*/ 541247 w 689173"/>
              <a:gd name="connsiteY74" fmla="*/ 289520 h 636199"/>
              <a:gd name="connsiteX75" fmla="*/ 549948 w 689173"/>
              <a:gd name="connsiteY75" fmla="*/ 285792 h 636199"/>
              <a:gd name="connsiteX76" fmla="*/ 564865 w 689173"/>
              <a:gd name="connsiteY76" fmla="*/ 270882 h 636199"/>
              <a:gd name="connsiteX77" fmla="*/ 571081 w 689173"/>
              <a:gd name="connsiteY77" fmla="*/ 268396 h 636199"/>
              <a:gd name="connsiteX78" fmla="*/ 598428 w 689173"/>
              <a:gd name="connsiteY78" fmla="*/ 268396 h 636199"/>
              <a:gd name="connsiteX79" fmla="*/ 617075 w 689173"/>
              <a:gd name="connsiteY79" fmla="*/ 280822 h 636199"/>
              <a:gd name="connsiteX80" fmla="*/ 617075 w 689173"/>
              <a:gd name="connsiteY80" fmla="*/ 282065 h 636199"/>
              <a:gd name="connsiteX81" fmla="*/ 624533 w 689173"/>
              <a:gd name="connsiteY81" fmla="*/ 315614 h 636199"/>
              <a:gd name="connsiteX82" fmla="*/ 630748 w 689173"/>
              <a:gd name="connsiteY82" fmla="*/ 320585 h 636199"/>
              <a:gd name="connsiteX83" fmla="*/ 670527 w 689173"/>
              <a:gd name="connsiteY83" fmla="*/ 320585 h 636199"/>
              <a:gd name="connsiteX84" fmla="*/ 670527 w 689173"/>
              <a:gd name="connsiteY84" fmla="*/ 319342 h 636199"/>
              <a:gd name="connsiteX85" fmla="*/ 670527 w 689173"/>
              <a:gd name="connsiteY85" fmla="*/ 318099 h 636199"/>
              <a:gd name="connsiteX86" fmla="*/ 607130 w 689173"/>
              <a:gd name="connsiteY86" fmla="*/ 132955 h 636199"/>
              <a:gd name="connsiteX87" fmla="*/ 334527 w 689173"/>
              <a:gd name="connsiteY87" fmla="*/ 112511 h 636199"/>
              <a:gd name="connsiteX88" fmla="*/ 199400 w 689173"/>
              <a:gd name="connsiteY88" fmla="*/ 144139 h 636199"/>
              <a:gd name="connsiteX89" fmla="*/ 153407 w 689173"/>
              <a:gd name="connsiteY89" fmla="*/ 219936 h 636199"/>
              <a:gd name="connsiteX90" fmla="*/ 160865 w 689173"/>
              <a:gd name="connsiteY90" fmla="*/ 255971 h 636199"/>
              <a:gd name="connsiteX91" fmla="*/ 317493 w 689173"/>
              <a:gd name="connsiteY91" fmla="*/ 152837 h 636199"/>
              <a:gd name="connsiteX92" fmla="*/ 329924 w 689173"/>
              <a:gd name="connsiteY92" fmla="*/ 157807 h 636199"/>
              <a:gd name="connsiteX93" fmla="*/ 324951 w 689173"/>
              <a:gd name="connsiteY93" fmla="*/ 168990 h 636199"/>
              <a:gd name="connsiteX94" fmla="*/ 170810 w 689173"/>
              <a:gd name="connsiteY94" fmla="*/ 269639 h 636199"/>
              <a:gd name="connsiteX95" fmla="*/ 311277 w 689173"/>
              <a:gd name="connsiteY95" fmla="*/ 267154 h 636199"/>
              <a:gd name="connsiteX96" fmla="*/ 375917 w 689173"/>
              <a:gd name="connsiteY96" fmla="*/ 157807 h 636199"/>
              <a:gd name="connsiteX97" fmla="*/ 387105 w 689173"/>
              <a:gd name="connsiteY97" fmla="*/ 123015 h 636199"/>
              <a:gd name="connsiteX98" fmla="*/ 387105 w 689173"/>
              <a:gd name="connsiteY98" fmla="*/ 120530 h 636199"/>
              <a:gd name="connsiteX99" fmla="*/ 382133 w 689173"/>
              <a:gd name="connsiteY99" fmla="*/ 116802 h 636199"/>
              <a:gd name="connsiteX100" fmla="*/ 334527 w 689173"/>
              <a:gd name="connsiteY100" fmla="*/ 112511 h 636199"/>
              <a:gd name="connsiteX101" fmla="*/ 341111 w 689173"/>
              <a:gd name="connsiteY101" fmla="*/ 18638 h 636199"/>
              <a:gd name="connsiteX102" fmla="*/ 339868 w 689173"/>
              <a:gd name="connsiteY102" fmla="*/ 19881 h 636199"/>
              <a:gd name="connsiteX103" fmla="*/ 332410 w 689173"/>
              <a:gd name="connsiteY103" fmla="*/ 21124 h 636199"/>
              <a:gd name="connsiteX104" fmla="*/ 329924 w 689173"/>
              <a:gd name="connsiteY104" fmla="*/ 21124 h 636199"/>
              <a:gd name="connsiteX105" fmla="*/ 322465 w 689173"/>
              <a:gd name="connsiteY105" fmla="*/ 22366 h 636199"/>
              <a:gd name="connsiteX106" fmla="*/ 319979 w 689173"/>
              <a:gd name="connsiteY106" fmla="*/ 22366 h 636199"/>
              <a:gd name="connsiteX107" fmla="*/ 312520 w 689173"/>
              <a:gd name="connsiteY107" fmla="*/ 23609 h 636199"/>
              <a:gd name="connsiteX108" fmla="*/ 310034 w 689173"/>
              <a:gd name="connsiteY108" fmla="*/ 23609 h 636199"/>
              <a:gd name="connsiteX109" fmla="*/ 303819 w 689173"/>
              <a:gd name="connsiteY109" fmla="*/ 26094 h 636199"/>
              <a:gd name="connsiteX110" fmla="*/ 298847 w 689173"/>
              <a:gd name="connsiteY110" fmla="*/ 26094 h 636199"/>
              <a:gd name="connsiteX111" fmla="*/ 292631 w 689173"/>
              <a:gd name="connsiteY111" fmla="*/ 28579 h 636199"/>
              <a:gd name="connsiteX112" fmla="*/ 288902 w 689173"/>
              <a:gd name="connsiteY112" fmla="*/ 29822 h 636199"/>
              <a:gd name="connsiteX113" fmla="*/ 283930 w 689173"/>
              <a:gd name="connsiteY113" fmla="*/ 31064 h 636199"/>
              <a:gd name="connsiteX114" fmla="*/ 278957 w 689173"/>
              <a:gd name="connsiteY114" fmla="*/ 32307 h 636199"/>
              <a:gd name="connsiteX115" fmla="*/ 273985 w 689173"/>
              <a:gd name="connsiteY115" fmla="*/ 34792 h 636199"/>
              <a:gd name="connsiteX116" fmla="*/ 269013 w 689173"/>
              <a:gd name="connsiteY116" fmla="*/ 36034 h 636199"/>
              <a:gd name="connsiteX117" fmla="*/ 265284 w 689173"/>
              <a:gd name="connsiteY117" fmla="*/ 37277 h 636199"/>
              <a:gd name="connsiteX118" fmla="*/ 259068 w 689173"/>
              <a:gd name="connsiteY118" fmla="*/ 39762 h 636199"/>
              <a:gd name="connsiteX119" fmla="*/ 255339 w 689173"/>
              <a:gd name="connsiteY119" fmla="*/ 41005 h 636199"/>
              <a:gd name="connsiteX120" fmla="*/ 249124 w 689173"/>
              <a:gd name="connsiteY120" fmla="*/ 43490 h 636199"/>
              <a:gd name="connsiteX121" fmla="*/ 245394 w 689173"/>
              <a:gd name="connsiteY121" fmla="*/ 44733 h 636199"/>
              <a:gd name="connsiteX122" fmla="*/ 240422 w 689173"/>
              <a:gd name="connsiteY122" fmla="*/ 48460 h 636199"/>
              <a:gd name="connsiteX123" fmla="*/ 235450 w 689173"/>
              <a:gd name="connsiteY123" fmla="*/ 49703 h 636199"/>
              <a:gd name="connsiteX124" fmla="*/ 232964 w 689173"/>
              <a:gd name="connsiteY124" fmla="*/ 50945 h 636199"/>
              <a:gd name="connsiteX125" fmla="*/ 225505 w 689173"/>
              <a:gd name="connsiteY125" fmla="*/ 55916 h 636199"/>
              <a:gd name="connsiteX126" fmla="*/ 216804 w 689173"/>
              <a:gd name="connsiteY126" fmla="*/ 60886 h 636199"/>
              <a:gd name="connsiteX127" fmla="*/ 101197 w 689173"/>
              <a:gd name="connsiteY127" fmla="*/ 185144 h 636199"/>
              <a:gd name="connsiteX128" fmla="*/ 112385 w 689173"/>
              <a:gd name="connsiteY128" fmla="*/ 197570 h 636199"/>
              <a:gd name="connsiteX129" fmla="*/ 121087 w 689173"/>
              <a:gd name="connsiteY129" fmla="*/ 243545 h 636199"/>
              <a:gd name="connsiteX130" fmla="*/ 104927 w 689173"/>
              <a:gd name="connsiteY130" fmla="*/ 275852 h 636199"/>
              <a:gd name="connsiteX131" fmla="*/ 114871 w 689173"/>
              <a:gd name="connsiteY131" fmla="*/ 318099 h 636199"/>
              <a:gd name="connsiteX132" fmla="*/ 148434 w 689173"/>
              <a:gd name="connsiteY132" fmla="*/ 268396 h 636199"/>
              <a:gd name="connsiteX133" fmla="*/ 136003 w 689173"/>
              <a:gd name="connsiteY133" fmla="*/ 218693 h 636199"/>
              <a:gd name="connsiteX134" fmla="*/ 189456 w 689173"/>
              <a:gd name="connsiteY134" fmla="*/ 129228 h 636199"/>
              <a:gd name="connsiteX135" fmla="*/ 383376 w 689173"/>
              <a:gd name="connsiteY135" fmla="*/ 99406 h 636199"/>
              <a:gd name="connsiteX136" fmla="*/ 403265 w 689173"/>
              <a:gd name="connsiteY136" fmla="*/ 111832 h 636199"/>
              <a:gd name="connsiteX137" fmla="*/ 404508 w 689173"/>
              <a:gd name="connsiteY137" fmla="*/ 129228 h 636199"/>
              <a:gd name="connsiteX138" fmla="*/ 392078 w 689173"/>
              <a:gd name="connsiteY138" fmla="*/ 164020 h 636199"/>
              <a:gd name="connsiteX139" fmla="*/ 321222 w 689173"/>
              <a:gd name="connsiteY139" fmla="*/ 282065 h 636199"/>
              <a:gd name="connsiteX140" fmla="*/ 234207 w 689173"/>
              <a:gd name="connsiteY140" fmla="*/ 309401 h 636199"/>
              <a:gd name="connsiteX141" fmla="*/ 160865 w 689173"/>
              <a:gd name="connsiteY141" fmla="*/ 283307 h 636199"/>
              <a:gd name="connsiteX142" fmla="*/ 121087 w 689173"/>
              <a:gd name="connsiteY142" fmla="*/ 350407 h 636199"/>
              <a:gd name="connsiteX143" fmla="*/ 116114 w 689173"/>
              <a:gd name="connsiteY143" fmla="*/ 372773 h 636199"/>
              <a:gd name="connsiteX144" fmla="*/ 114871 w 689173"/>
              <a:gd name="connsiteY144" fmla="*/ 381471 h 636199"/>
              <a:gd name="connsiteX145" fmla="*/ 114871 w 689173"/>
              <a:gd name="connsiteY145" fmla="*/ 382714 h 636199"/>
              <a:gd name="connsiteX146" fmla="*/ 181997 w 689173"/>
              <a:gd name="connsiteY146" fmla="*/ 551704 h 636199"/>
              <a:gd name="connsiteX147" fmla="*/ 370945 w 689173"/>
              <a:gd name="connsiteY147" fmla="*/ 618803 h 636199"/>
              <a:gd name="connsiteX148" fmla="*/ 658096 w 689173"/>
              <a:gd name="connsiteY148" fmla="*/ 406323 h 636199"/>
              <a:gd name="connsiteX149" fmla="*/ 658096 w 689173"/>
              <a:gd name="connsiteY149" fmla="*/ 405080 h 636199"/>
              <a:gd name="connsiteX150" fmla="*/ 665555 w 689173"/>
              <a:gd name="connsiteY150" fmla="*/ 372773 h 636199"/>
              <a:gd name="connsiteX151" fmla="*/ 666798 w 689173"/>
              <a:gd name="connsiteY151" fmla="*/ 372773 h 636199"/>
              <a:gd name="connsiteX152" fmla="*/ 670527 w 689173"/>
              <a:gd name="connsiteY152" fmla="*/ 342951 h 636199"/>
              <a:gd name="connsiteX153" fmla="*/ 670527 w 689173"/>
              <a:gd name="connsiteY153" fmla="*/ 337981 h 636199"/>
              <a:gd name="connsiteX154" fmla="*/ 630748 w 689173"/>
              <a:gd name="connsiteY154" fmla="*/ 337981 h 636199"/>
              <a:gd name="connsiteX155" fmla="*/ 608373 w 689173"/>
              <a:gd name="connsiteY155" fmla="*/ 321827 h 636199"/>
              <a:gd name="connsiteX156" fmla="*/ 607130 w 689173"/>
              <a:gd name="connsiteY156" fmla="*/ 320585 h 636199"/>
              <a:gd name="connsiteX157" fmla="*/ 599672 w 689173"/>
              <a:gd name="connsiteY157" fmla="*/ 287035 h 636199"/>
              <a:gd name="connsiteX158" fmla="*/ 598428 w 689173"/>
              <a:gd name="connsiteY158" fmla="*/ 285792 h 636199"/>
              <a:gd name="connsiteX159" fmla="*/ 574810 w 689173"/>
              <a:gd name="connsiteY159" fmla="*/ 285792 h 636199"/>
              <a:gd name="connsiteX160" fmla="*/ 562379 w 689173"/>
              <a:gd name="connsiteY160" fmla="*/ 298218 h 636199"/>
              <a:gd name="connsiteX161" fmla="*/ 541247 w 689173"/>
              <a:gd name="connsiteY161" fmla="*/ 308159 h 636199"/>
              <a:gd name="connsiteX162" fmla="*/ 520115 w 689173"/>
              <a:gd name="connsiteY162" fmla="*/ 308159 h 636199"/>
              <a:gd name="connsiteX163" fmla="*/ 479093 w 689173"/>
              <a:gd name="connsiteY163" fmla="*/ 280822 h 636199"/>
              <a:gd name="connsiteX164" fmla="*/ 475364 w 689173"/>
              <a:gd name="connsiteY164" fmla="*/ 279580 h 636199"/>
              <a:gd name="connsiteX165" fmla="*/ 441801 w 689173"/>
              <a:gd name="connsiteY165" fmla="*/ 279580 h 636199"/>
              <a:gd name="connsiteX166" fmla="*/ 402022 w 689173"/>
              <a:gd name="connsiteY166" fmla="*/ 239817 h 636199"/>
              <a:gd name="connsiteX167" fmla="*/ 402022 w 689173"/>
              <a:gd name="connsiteY167" fmla="*/ 223664 h 636199"/>
              <a:gd name="connsiteX168" fmla="*/ 448016 w 689173"/>
              <a:gd name="connsiteY168" fmla="*/ 178931 h 636199"/>
              <a:gd name="connsiteX169" fmla="*/ 462933 w 689173"/>
              <a:gd name="connsiteY169" fmla="*/ 178931 h 636199"/>
              <a:gd name="connsiteX170" fmla="*/ 471635 w 689173"/>
              <a:gd name="connsiteY170" fmla="*/ 168990 h 636199"/>
              <a:gd name="connsiteX171" fmla="*/ 518871 w 689173"/>
              <a:gd name="connsiteY171" fmla="*/ 150352 h 636199"/>
              <a:gd name="connsiteX172" fmla="*/ 573567 w 689173"/>
              <a:gd name="connsiteY172" fmla="*/ 150352 h 636199"/>
              <a:gd name="connsiteX173" fmla="*/ 594699 w 689173"/>
              <a:gd name="connsiteY173" fmla="*/ 118045 h 636199"/>
              <a:gd name="connsiteX174" fmla="*/ 526330 w 689173"/>
              <a:gd name="connsiteY174" fmla="*/ 60886 h 636199"/>
              <a:gd name="connsiteX175" fmla="*/ 525087 w 689173"/>
              <a:gd name="connsiteY175" fmla="*/ 60886 h 636199"/>
              <a:gd name="connsiteX176" fmla="*/ 410724 w 689173"/>
              <a:gd name="connsiteY176" fmla="*/ 21124 h 636199"/>
              <a:gd name="connsiteX177" fmla="*/ 395807 w 689173"/>
              <a:gd name="connsiteY177" fmla="*/ 18638 h 636199"/>
              <a:gd name="connsiteX178" fmla="*/ 389591 w 689173"/>
              <a:gd name="connsiteY178" fmla="*/ 18638 h 636199"/>
              <a:gd name="connsiteX179" fmla="*/ 383376 w 689173"/>
              <a:gd name="connsiteY179" fmla="*/ 18638 h 636199"/>
              <a:gd name="connsiteX180" fmla="*/ 370945 w 689173"/>
              <a:gd name="connsiteY180" fmla="*/ 18638 h 636199"/>
              <a:gd name="connsiteX181" fmla="*/ 363487 w 689173"/>
              <a:gd name="connsiteY181" fmla="*/ 18638 h 636199"/>
              <a:gd name="connsiteX182" fmla="*/ 361000 w 689173"/>
              <a:gd name="connsiteY182" fmla="*/ 18638 h 636199"/>
              <a:gd name="connsiteX183" fmla="*/ 352299 w 689173"/>
              <a:gd name="connsiteY183" fmla="*/ 18638 h 636199"/>
              <a:gd name="connsiteX184" fmla="*/ 351056 w 689173"/>
              <a:gd name="connsiteY184" fmla="*/ 18638 h 636199"/>
              <a:gd name="connsiteX185" fmla="*/ 341111 w 689173"/>
              <a:gd name="connsiteY185" fmla="*/ 18638 h 636199"/>
              <a:gd name="connsiteX186" fmla="*/ 369702 w 689173"/>
              <a:gd name="connsiteY186" fmla="*/ 0 h 636199"/>
              <a:gd name="connsiteX187" fmla="*/ 370945 w 689173"/>
              <a:gd name="connsiteY187" fmla="*/ 0 h 636199"/>
              <a:gd name="connsiteX188" fmla="*/ 373431 w 689173"/>
              <a:gd name="connsiteY188" fmla="*/ 0 h 636199"/>
              <a:gd name="connsiteX189" fmla="*/ 383376 w 689173"/>
              <a:gd name="connsiteY189" fmla="*/ 0 h 636199"/>
              <a:gd name="connsiteX190" fmla="*/ 390835 w 689173"/>
              <a:gd name="connsiteY190" fmla="*/ 1242 h 636199"/>
              <a:gd name="connsiteX191" fmla="*/ 392078 w 689173"/>
              <a:gd name="connsiteY191" fmla="*/ 1242 h 636199"/>
              <a:gd name="connsiteX192" fmla="*/ 612102 w 689173"/>
              <a:gd name="connsiteY192" fmla="*/ 110589 h 636199"/>
              <a:gd name="connsiteX193" fmla="*/ 613345 w 689173"/>
              <a:gd name="connsiteY193" fmla="*/ 113074 h 636199"/>
              <a:gd name="connsiteX194" fmla="*/ 689173 w 689173"/>
              <a:gd name="connsiteY194" fmla="*/ 318099 h 636199"/>
              <a:gd name="connsiteX195" fmla="*/ 689173 w 689173"/>
              <a:gd name="connsiteY195" fmla="*/ 319342 h 636199"/>
              <a:gd name="connsiteX196" fmla="*/ 689173 w 689173"/>
              <a:gd name="connsiteY196" fmla="*/ 330526 h 636199"/>
              <a:gd name="connsiteX197" fmla="*/ 689173 w 689173"/>
              <a:gd name="connsiteY197" fmla="*/ 337981 h 636199"/>
              <a:gd name="connsiteX198" fmla="*/ 687930 w 689173"/>
              <a:gd name="connsiteY198" fmla="*/ 344194 h 636199"/>
              <a:gd name="connsiteX199" fmla="*/ 684201 w 689173"/>
              <a:gd name="connsiteY199" fmla="*/ 374016 h 636199"/>
              <a:gd name="connsiteX200" fmla="*/ 682958 w 689173"/>
              <a:gd name="connsiteY200" fmla="*/ 376501 h 636199"/>
              <a:gd name="connsiteX201" fmla="*/ 370945 w 689173"/>
              <a:gd name="connsiteY201" fmla="*/ 636199 h 636199"/>
              <a:gd name="connsiteX202" fmla="*/ 170810 w 689173"/>
              <a:gd name="connsiteY202" fmla="*/ 565373 h 636199"/>
              <a:gd name="connsiteX203" fmla="*/ 148434 w 689173"/>
              <a:gd name="connsiteY203" fmla="*/ 543006 h 636199"/>
              <a:gd name="connsiteX204" fmla="*/ 144705 w 689173"/>
              <a:gd name="connsiteY204" fmla="*/ 540521 h 636199"/>
              <a:gd name="connsiteX205" fmla="*/ 52717 w 689173"/>
              <a:gd name="connsiteY205" fmla="*/ 318099 h 636199"/>
              <a:gd name="connsiteX206" fmla="*/ 53960 w 689173"/>
              <a:gd name="connsiteY206" fmla="*/ 294491 h 636199"/>
              <a:gd name="connsiteX207" fmla="*/ 47745 w 689173"/>
              <a:gd name="connsiteY207" fmla="*/ 292005 h 636199"/>
              <a:gd name="connsiteX208" fmla="*/ 7967 w 689173"/>
              <a:gd name="connsiteY208" fmla="*/ 265911 h 636199"/>
              <a:gd name="connsiteX209" fmla="*/ 1751 w 689173"/>
              <a:gd name="connsiteY209" fmla="*/ 193842 h 636199"/>
              <a:gd name="connsiteX210" fmla="*/ 4237 w 689173"/>
              <a:gd name="connsiteY210" fmla="*/ 167748 h 636199"/>
              <a:gd name="connsiteX211" fmla="*/ 11696 w 689173"/>
              <a:gd name="connsiteY211" fmla="*/ 154079 h 636199"/>
              <a:gd name="connsiteX212" fmla="*/ 26613 w 689173"/>
              <a:gd name="connsiteY212" fmla="*/ 152837 h 636199"/>
              <a:gd name="connsiteX213" fmla="*/ 47745 w 689173"/>
              <a:gd name="connsiteY213" fmla="*/ 161535 h 636199"/>
              <a:gd name="connsiteX214" fmla="*/ 85037 w 689173"/>
              <a:gd name="connsiteY214" fmla="*/ 176446 h 636199"/>
              <a:gd name="connsiteX215" fmla="*/ 369702 w 689173"/>
              <a:gd name="connsiteY215" fmla="*/ 0 h 63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689173" h="636199">
                <a:moveTo>
                  <a:pt x="461426" y="348325"/>
                </a:moveTo>
                <a:cubicBezTo>
                  <a:pt x="453849" y="348325"/>
                  <a:pt x="447535" y="350807"/>
                  <a:pt x="441220" y="354529"/>
                </a:cubicBezTo>
                <a:lnTo>
                  <a:pt x="412174" y="373142"/>
                </a:lnTo>
                <a:cubicBezTo>
                  <a:pt x="408385" y="375624"/>
                  <a:pt x="405859" y="379346"/>
                  <a:pt x="405859" y="384310"/>
                </a:cubicBezTo>
                <a:lnTo>
                  <a:pt x="405859" y="404163"/>
                </a:lnTo>
                <a:cubicBezTo>
                  <a:pt x="405859" y="407886"/>
                  <a:pt x="409648" y="412849"/>
                  <a:pt x="415963" y="412849"/>
                </a:cubicBezTo>
                <a:lnTo>
                  <a:pt x="437432" y="412849"/>
                </a:lnTo>
                <a:cubicBezTo>
                  <a:pt x="446272" y="412849"/>
                  <a:pt x="453849" y="416572"/>
                  <a:pt x="460163" y="421535"/>
                </a:cubicBezTo>
                <a:lnTo>
                  <a:pt x="462689" y="425258"/>
                </a:lnTo>
                <a:cubicBezTo>
                  <a:pt x="469004" y="431462"/>
                  <a:pt x="474055" y="438907"/>
                  <a:pt x="474055" y="447593"/>
                </a:cubicBezTo>
                <a:lnTo>
                  <a:pt x="474055" y="536934"/>
                </a:lnTo>
                <a:cubicBezTo>
                  <a:pt x="474055" y="540657"/>
                  <a:pt x="475318" y="541898"/>
                  <a:pt x="476581" y="541898"/>
                </a:cubicBezTo>
                <a:lnTo>
                  <a:pt x="487947" y="541898"/>
                </a:lnTo>
                <a:cubicBezTo>
                  <a:pt x="490473" y="541898"/>
                  <a:pt x="495524" y="540657"/>
                  <a:pt x="496787" y="536934"/>
                </a:cubicBezTo>
                <a:lnTo>
                  <a:pt x="564983" y="458761"/>
                </a:lnTo>
                <a:cubicBezTo>
                  <a:pt x="568771" y="453797"/>
                  <a:pt x="572560" y="447593"/>
                  <a:pt x="572560" y="440148"/>
                </a:cubicBezTo>
                <a:lnTo>
                  <a:pt x="572560" y="407886"/>
                </a:lnTo>
                <a:cubicBezTo>
                  <a:pt x="572560" y="399200"/>
                  <a:pt x="567508" y="390514"/>
                  <a:pt x="559931" y="384310"/>
                </a:cubicBezTo>
                <a:lnTo>
                  <a:pt x="520782" y="355770"/>
                </a:lnTo>
                <a:cubicBezTo>
                  <a:pt x="514467" y="350807"/>
                  <a:pt x="506890" y="348325"/>
                  <a:pt x="499313" y="348325"/>
                </a:cubicBezTo>
                <a:close/>
                <a:moveTo>
                  <a:pt x="461426" y="329712"/>
                </a:moveTo>
                <a:lnTo>
                  <a:pt x="499313" y="329712"/>
                </a:lnTo>
                <a:cubicBezTo>
                  <a:pt x="510679" y="329712"/>
                  <a:pt x="522045" y="334676"/>
                  <a:pt x="532148" y="340880"/>
                </a:cubicBezTo>
                <a:lnTo>
                  <a:pt x="570034" y="370660"/>
                </a:lnTo>
                <a:cubicBezTo>
                  <a:pt x="582663" y="379346"/>
                  <a:pt x="590240" y="392996"/>
                  <a:pt x="590240" y="407886"/>
                </a:cubicBezTo>
                <a:lnTo>
                  <a:pt x="590240" y="440148"/>
                </a:lnTo>
                <a:cubicBezTo>
                  <a:pt x="590240" y="451315"/>
                  <a:pt x="586452" y="462483"/>
                  <a:pt x="578874" y="471169"/>
                </a:cubicBezTo>
                <a:lnTo>
                  <a:pt x="510679" y="549343"/>
                </a:lnTo>
                <a:cubicBezTo>
                  <a:pt x="505627" y="555547"/>
                  <a:pt x="496787" y="559269"/>
                  <a:pt x="487947" y="559269"/>
                </a:cubicBezTo>
                <a:lnTo>
                  <a:pt x="476581" y="559269"/>
                </a:lnTo>
                <a:cubicBezTo>
                  <a:pt x="465215" y="559269"/>
                  <a:pt x="455112" y="549343"/>
                  <a:pt x="455112" y="536934"/>
                </a:cubicBezTo>
                <a:lnTo>
                  <a:pt x="455112" y="447593"/>
                </a:lnTo>
                <a:cubicBezTo>
                  <a:pt x="455112" y="443870"/>
                  <a:pt x="453849" y="440148"/>
                  <a:pt x="451323" y="437666"/>
                </a:cubicBezTo>
                <a:lnTo>
                  <a:pt x="447535" y="433944"/>
                </a:lnTo>
                <a:cubicBezTo>
                  <a:pt x="445009" y="432703"/>
                  <a:pt x="441220" y="430221"/>
                  <a:pt x="437432" y="430221"/>
                </a:cubicBezTo>
                <a:lnTo>
                  <a:pt x="415963" y="430221"/>
                </a:lnTo>
                <a:cubicBezTo>
                  <a:pt x="400808" y="430221"/>
                  <a:pt x="388179" y="419053"/>
                  <a:pt x="388179" y="404163"/>
                </a:cubicBezTo>
                <a:lnTo>
                  <a:pt x="388179" y="384310"/>
                </a:lnTo>
                <a:cubicBezTo>
                  <a:pt x="388179" y="373142"/>
                  <a:pt x="393231" y="364456"/>
                  <a:pt x="402071" y="358252"/>
                </a:cubicBezTo>
                <a:lnTo>
                  <a:pt x="431117" y="339639"/>
                </a:lnTo>
                <a:cubicBezTo>
                  <a:pt x="439957" y="333435"/>
                  <a:pt x="450060" y="329712"/>
                  <a:pt x="461426" y="329712"/>
                </a:cubicBezTo>
                <a:close/>
                <a:moveTo>
                  <a:pt x="90010" y="285792"/>
                </a:moveTo>
                <a:cubicBezTo>
                  <a:pt x="83794" y="289520"/>
                  <a:pt x="77579" y="292005"/>
                  <a:pt x="71363" y="293248"/>
                </a:cubicBezTo>
                <a:cubicBezTo>
                  <a:pt x="71363" y="300703"/>
                  <a:pt x="70120" y="309401"/>
                  <a:pt x="70120" y="318099"/>
                </a:cubicBezTo>
                <a:cubicBezTo>
                  <a:pt x="70120" y="362833"/>
                  <a:pt x="80065" y="406323"/>
                  <a:pt x="98711" y="444843"/>
                </a:cubicBezTo>
                <a:cubicBezTo>
                  <a:pt x="93739" y="422476"/>
                  <a:pt x="93739" y="397625"/>
                  <a:pt x="98711" y="370288"/>
                </a:cubicBezTo>
                <a:cubicBezTo>
                  <a:pt x="101197" y="350407"/>
                  <a:pt x="101197" y="320585"/>
                  <a:pt x="90010" y="285792"/>
                </a:cubicBezTo>
                <a:close/>
                <a:moveTo>
                  <a:pt x="21640" y="170233"/>
                </a:moveTo>
                <a:cubicBezTo>
                  <a:pt x="21640" y="177688"/>
                  <a:pt x="20397" y="186386"/>
                  <a:pt x="20397" y="195084"/>
                </a:cubicBezTo>
                <a:cubicBezTo>
                  <a:pt x="17911" y="217451"/>
                  <a:pt x="15425" y="244787"/>
                  <a:pt x="22883" y="255971"/>
                </a:cubicBezTo>
                <a:cubicBezTo>
                  <a:pt x="29099" y="265911"/>
                  <a:pt x="40287" y="272124"/>
                  <a:pt x="51474" y="274609"/>
                </a:cubicBezTo>
                <a:cubicBezTo>
                  <a:pt x="62662" y="277094"/>
                  <a:pt x="73850" y="275852"/>
                  <a:pt x="82551" y="270882"/>
                </a:cubicBezTo>
                <a:cubicBezTo>
                  <a:pt x="75093" y="253485"/>
                  <a:pt x="63905" y="237332"/>
                  <a:pt x="47745" y="221178"/>
                </a:cubicBezTo>
                <a:cubicBezTo>
                  <a:pt x="44016" y="217451"/>
                  <a:pt x="44016" y="212480"/>
                  <a:pt x="46502" y="208753"/>
                </a:cubicBezTo>
                <a:cubicBezTo>
                  <a:pt x="50231" y="205025"/>
                  <a:pt x="56447" y="205025"/>
                  <a:pt x="60176" y="208753"/>
                </a:cubicBezTo>
                <a:cubicBezTo>
                  <a:pt x="76336" y="223664"/>
                  <a:pt x="87523" y="241060"/>
                  <a:pt x="96225" y="257213"/>
                </a:cubicBezTo>
                <a:cubicBezTo>
                  <a:pt x="99954" y="252243"/>
                  <a:pt x="103683" y="247273"/>
                  <a:pt x="103683" y="241060"/>
                </a:cubicBezTo>
                <a:cubicBezTo>
                  <a:pt x="106170" y="228634"/>
                  <a:pt x="103683" y="217451"/>
                  <a:pt x="97468" y="207510"/>
                </a:cubicBezTo>
                <a:cubicBezTo>
                  <a:pt x="90010" y="195084"/>
                  <a:pt x="63905" y="185144"/>
                  <a:pt x="41530" y="177688"/>
                </a:cubicBezTo>
                <a:cubicBezTo>
                  <a:pt x="34071" y="175203"/>
                  <a:pt x="27856" y="172718"/>
                  <a:pt x="21640" y="170233"/>
                </a:cubicBezTo>
                <a:close/>
                <a:moveTo>
                  <a:pt x="607130" y="132955"/>
                </a:moveTo>
                <a:lnTo>
                  <a:pt x="585998" y="164020"/>
                </a:lnTo>
                <a:cubicBezTo>
                  <a:pt x="583512" y="166505"/>
                  <a:pt x="581025" y="167748"/>
                  <a:pt x="578539" y="167748"/>
                </a:cubicBezTo>
                <a:lnTo>
                  <a:pt x="518871" y="167748"/>
                </a:lnTo>
                <a:cubicBezTo>
                  <a:pt x="505198" y="167748"/>
                  <a:pt x="492767" y="172718"/>
                  <a:pt x="484065" y="182659"/>
                </a:cubicBezTo>
                <a:lnTo>
                  <a:pt x="475364" y="191357"/>
                </a:lnTo>
                <a:cubicBezTo>
                  <a:pt x="472878" y="193842"/>
                  <a:pt x="467905" y="196327"/>
                  <a:pt x="462933" y="196327"/>
                </a:cubicBezTo>
                <a:lnTo>
                  <a:pt x="448016" y="196327"/>
                </a:lnTo>
                <a:cubicBezTo>
                  <a:pt x="431856" y="196327"/>
                  <a:pt x="420668" y="208753"/>
                  <a:pt x="420668" y="223664"/>
                </a:cubicBezTo>
                <a:lnTo>
                  <a:pt x="420668" y="239817"/>
                </a:lnTo>
                <a:cubicBezTo>
                  <a:pt x="420668" y="252243"/>
                  <a:pt x="430613" y="262184"/>
                  <a:pt x="441801" y="262184"/>
                </a:cubicBezTo>
                <a:lnTo>
                  <a:pt x="475364" y="262184"/>
                </a:lnTo>
                <a:cubicBezTo>
                  <a:pt x="480336" y="262184"/>
                  <a:pt x="486551" y="263426"/>
                  <a:pt x="490281" y="267154"/>
                </a:cubicBezTo>
                <a:cubicBezTo>
                  <a:pt x="508927" y="282065"/>
                  <a:pt x="518871" y="288278"/>
                  <a:pt x="520115" y="289520"/>
                </a:cubicBezTo>
                <a:lnTo>
                  <a:pt x="541247" y="289520"/>
                </a:lnTo>
                <a:cubicBezTo>
                  <a:pt x="544976" y="289520"/>
                  <a:pt x="547462" y="288278"/>
                  <a:pt x="549948" y="285792"/>
                </a:cubicBezTo>
                <a:lnTo>
                  <a:pt x="564865" y="270882"/>
                </a:lnTo>
                <a:cubicBezTo>
                  <a:pt x="567352" y="269639"/>
                  <a:pt x="568595" y="268396"/>
                  <a:pt x="571081" y="268396"/>
                </a:cubicBezTo>
                <a:lnTo>
                  <a:pt x="598428" y="268396"/>
                </a:lnTo>
                <a:cubicBezTo>
                  <a:pt x="607130" y="268396"/>
                  <a:pt x="613345" y="273367"/>
                  <a:pt x="617075" y="280822"/>
                </a:cubicBezTo>
                <a:cubicBezTo>
                  <a:pt x="617075" y="282065"/>
                  <a:pt x="617075" y="282065"/>
                  <a:pt x="617075" y="282065"/>
                </a:cubicBezTo>
                <a:lnTo>
                  <a:pt x="624533" y="315614"/>
                </a:lnTo>
                <a:cubicBezTo>
                  <a:pt x="625776" y="318099"/>
                  <a:pt x="628262" y="320585"/>
                  <a:pt x="630748" y="320585"/>
                </a:cubicBezTo>
                <a:lnTo>
                  <a:pt x="670527" y="320585"/>
                </a:lnTo>
                <a:cubicBezTo>
                  <a:pt x="670527" y="320585"/>
                  <a:pt x="670527" y="320585"/>
                  <a:pt x="670527" y="319342"/>
                </a:cubicBezTo>
                <a:lnTo>
                  <a:pt x="670527" y="318099"/>
                </a:lnTo>
                <a:cubicBezTo>
                  <a:pt x="670527" y="247273"/>
                  <a:pt x="646908" y="183901"/>
                  <a:pt x="607130" y="132955"/>
                </a:cubicBezTo>
                <a:close/>
                <a:moveTo>
                  <a:pt x="334527" y="112511"/>
                </a:moveTo>
                <a:cubicBezTo>
                  <a:pt x="286338" y="110123"/>
                  <a:pt x="237625" y="115249"/>
                  <a:pt x="199400" y="144139"/>
                </a:cubicBezTo>
                <a:cubicBezTo>
                  <a:pt x="174539" y="164020"/>
                  <a:pt x="155893" y="192599"/>
                  <a:pt x="153407" y="219936"/>
                </a:cubicBezTo>
                <a:cubicBezTo>
                  <a:pt x="152164" y="233604"/>
                  <a:pt x="154650" y="244787"/>
                  <a:pt x="160865" y="255971"/>
                </a:cubicBezTo>
                <a:cubicBezTo>
                  <a:pt x="209345" y="206268"/>
                  <a:pt x="273985" y="171475"/>
                  <a:pt x="317493" y="152837"/>
                </a:cubicBezTo>
                <a:cubicBezTo>
                  <a:pt x="322465" y="151594"/>
                  <a:pt x="327437" y="152837"/>
                  <a:pt x="329924" y="157807"/>
                </a:cubicBezTo>
                <a:cubicBezTo>
                  <a:pt x="331167" y="161535"/>
                  <a:pt x="328680" y="166505"/>
                  <a:pt x="324951" y="168990"/>
                </a:cubicBezTo>
                <a:cubicBezTo>
                  <a:pt x="288902" y="185144"/>
                  <a:pt x="220533" y="218693"/>
                  <a:pt x="170810" y="269639"/>
                </a:cubicBezTo>
                <a:cubicBezTo>
                  <a:pt x="204373" y="301946"/>
                  <a:pt x="273985" y="294491"/>
                  <a:pt x="311277" y="267154"/>
                </a:cubicBezTo>
                <a:cubicBezTo>
                  <a:pt x="352299" y="236089"/>
                  <a:pt x="364730" y="196327"/>
                  <a:pt x="375917" y="157807"/>
                </a:cubicBezTo>
                <a:cubicBezTo>
                  <a:pt x="379647" y="145381"/>
                  <a:pt x="383376" y="134198"/>
                  <a:pt x="387105" y="123015"/>
                </a:cubicBezTo>
                <a:cubicBezTo>
                  <a:pt x="388348" y="121772"/>
                  <a:pt x="387105" y="120530"/>
                  <a:pt x="387105" y="120530"/>
                </a:cubicBezTo>
                <a:cubicBezTo>
                  <a:pt x="387105" y="118045"/>
                  <a:pt x="384619" y="118045"/>
                  <a:pt x="382133" y="116802"/>
                </a:cubicBezTo>
                <a:cubicBezTo>
                  <a:pt x="366594" y="114938"/>
                  <a:pt x="350590" y="113307"/>
                  <a:pt x="334527" y="112511"/>
                </a:cubicBezTo>
                <a:close/>
                <a:moveTo>
                  <a:pt x="341111" y="18638"/>
                </a:moveTo>
                <a:cubicBezTo>
                  <a:pt x="341111" y="18638"/>
                  <a:pt x="341111" y="19881"/>
                  <a:pt x="339868" y="19881"/>
                </a:cubicBezTo>
                <a:cubicBezTo>
                  <a:pt x="337382" y="19881"/>
                  <a:pt x="334896" y="19881"/>
                  <a:pt x="332410" y="21124"/>
                </a:cubicBezTo>
                <a:cubicBezTo>
                  <a:pt x="331167" y="21124"/>
                  <a:pt x="329924" y="21124"/>
                  <a:pt x="329924" y="21124"/>
                </a:cubicBezTo>
                <a:cubicBezTo>
                  <a:pt x="327437" y="21124"/>
                  <a:pt x="324951" y="21124"/>
                  <a:pt x="322465" y="22366"/>
                </a:cubicBezTo>
                <a:cubicBezTo>
                  <a:pt x="321222" y="22366"/>
                  <a:pt x="319979" y="22366"/>
                  <a:pt x="319979" y="22366"/>
                </a:cubicBezTo>
                <a:cubicBezTo>
                  <a:pt x="317493" y="22366"/>
                  <a:pt x="315007" y="22366"/>
                  <a:pt x="312520" y="23609"/>
                </a:cubicBezTo>
                <a:cubicBezTo>
                  <a:pt x="311277" y="23609"/>
                  <a:pt x="311277" y="23609"/>
                  <a:pt x="310034" y="23609"/>
                </a:cubicBezTo>
                <a:cubicBezTo>
                  <a:pt x="307548" y="24851"/>
                  <a:pt x="305062" y="24851"/>
                  <a:pt x="303819" y="26094"/>
                </a:cubicBezTo>
                <a:cubicBezTo>
                  <a:pt x="301333" y="26094"/>
                  <a:pt x="301333" y="26094"/>
                  <a:pt x="298847" y="26094"/>
                </a:cubicBezTo>
                <a:cubicBezTo>
                  <a:pt x="297604" y="27336"/>
                  <a:pt x="295117" y="27336"/>
                  <a:pt x="292631" y="28579"/>
                </a:cubicBezTo>
                <a:cubicBezTo>
                  <a:pt x="291388" y="28579"/>
                  <a:pt x="290145" y="28579"/>
                  <a:pt x="288902" y="29822"/>
                </a:cubicBezTo>
                <a:cubicBezTo>
                  <a:pt x="287659" y="29822"/>
                  <a:pt x="285173" y="29822"/>
                  <a:pt x="283930" y="31064"/>
                </a:cubicBezTo>
                <a:cubicBezTo>
                  <a:pt x="282687" y="31064"/>
                  <a:pt x="280200" y="32307"/>
                  <a:pt x="278957" y="32307"/>
                </a:cubicBezTo>
                <a:cubicBezTo>
                  <a:pt x="277714" y="32307"/>
                  <a:pt x="275228" y="33549"/>
                  <a:pt x="273985" y="34792"/>
                </a:cubicBezTo>
                <a:cubicBezTo>
                  <a:pt x="272742" y="34792"/>
                  <a:pt x="270256" y="34792"/>
                  <a:pt x="269013" y="36034"/>
                </a:cubicBezTo>
                <a:cubicBezTo>
                  <a:pt x="267770" y="36034"/>
                  <a:pt x="265284" y="37277"/>
                  <a:pt x="265284" y="37277"/>
                </a:cubicBezTo>
                <a:cubicBezTo>
                  <a:pt x="262797" y="37277"/>
                  <a:pt x="260311" y="38520"/>
                  <a:pt x="259068" y="39762"/>
                </a:cubicBezTo>
                <a:cubicBezTo>
                  <a:pt x="257825" y="39762"/>
                  <a:pt x="256582" y="41005"/>
                  <a:pt x="255339" y="41005"/>
                </a:cubicBezTo>
                <a:cubicBezTo>
                  <a:pt x="252853" y="42247"/>
                  <a:pt x="251610" y="42247"/>
                  <a:pt x="249124" y="43490"/>
                </a:cubicBezTo>
                <a:cubicBezTo>
                  <a:pt x="247880" y="43490"/>
                  <a:pt x="246637" y="44733"/>
                  <a:pt x="245394" y="44733"/>
                </a:cubicBezTo>
                <a:cubicBezTo>
                  <a:pt x="244151" y="45975"/>
                  <a:pt x="241665" y="47218"/>
                  <a:pt x="240422" y="48460"/>
                </a:cubicBezTo>
                <a:cubicBezTo>
                  <a:pt x="239179" y="48460"/>
                  <a:pt x="236693" y="49703"/>
                  <a:pt x="235450" y="49703"/>
                </a:cubicBezTo>
                <a:cubicBezTo>
                  <a:pt x="234207" y="50945"/>
                  <a:pt x="234207" y="50945"/>
                  <a:pt x="232964" y="50945"/>
                </a:cubicBezTo>
                <a:cubicBezTo>
                  <a:pt x="230477" y="53431"/>
                  <a:pt x="227991" y="53431"/>
                  <a:pt x="225505" y="55916"/>
                </a:cubicBezTo>
                <a:cubicBezTo>
                  <a:pt x="223019" y="57158"/>
                  <a:pt x="219290" y="59643"/>
                  <a:pt x="216804" y="60886"/>
                </a:cubicBezTo>
                <a:cubicBezTo>
                  <a:pt x="168324" y="89465"/>
                  <a:pt x="127302" y="132955"/>
                  <a:pt x="101197" y="185144"/>
                </a:cubicBezTo>
                <a:cubicBezTo>
                  <a:pt x="106170" y="188871"/>
                  <a:pt x="109899" y="192599"/>
                  <a:pt x="112385" y="197570"/>
                </a:cubicBezTo>
                <a:cubicBezTo>
                  <a:pt x="121087" y="211238"/>
                  <a:pt x="124816" y="227391"/>
                  <a:pt x="121087" y="243545"/>
                </a:cubicBezTo>
                <a:cubicBezTo>
                  <a:pt x="118600" y="255971"/>
                  <a:pt x="112385" y="267154"/>
                  <a:pt x="104927" y="275852"/>
                </a:cubicBezTo>
                <a:cubicBezTo>
                  <a:pt x="109899" y="290763"/>
                  <a:pt x="113628" y="304431"/>
                  <a:pt x="114871" y="318099"/>
                </a:cubicBezTo>
                <a:cubicBezTo>
                  <a:pt x="124816" y="300703"/>
                  <a:pt x="134760" y="284550"/>
                  <a:pt x="148434" y="268396"/>
                </a:cubicBezTo>
                <a:cubicBezTo>
                  <a:pt x="138490" y="254728"/>
                  <a:pt x="134760" y="237332"/>
                  <a:pt x="136003" y="218693"/>
                </a:cubicBezTo>
                <a:cubicBezTo>
                  <a:pt x="138490" y="186386"/>
                  <a:pt x="158379" y="152837"/>
                  <a:pt x="189456" y="129228"/>
                </a:cubicBezTo>
                <a:cubicBezTo>
                  <a:pt x="245394" y="88223"/>
                  <a:pt x="318736" y="90708"/>
                  <a:pt x="383376" y="99406"/>
                </a:cubicBezTo>
                <a:cubicBezTo>
                  <a:pt x="392078" y="100648"/>
                  <a:pt x="398293" y="104376"/>
                  <a:pt x="403265" y="111832"/>
                </a:cubicBezTo>
                <a:cubicBezTo>
                  <a:pt x="405751" y="116802"/>
                  <a:pt x="405751" y="123015"/>
                  <a:pt x="404508" y="129228"/>
                </a:cubicBezTo>
                <a:cubicBezTo>
                  <a:pt x="399536" y="140411"/>
                  <a:pt x="397050" y="151594"/>
                  <a:pt x="392078" y="164020"/>
                </a:cubicBezTo>
                <a:cubicBezTo>
                  <a:pt x="382133" y="202540"/>
                  <a:pt x="367216" y="247273"/>
                  <a:pt x="321222" y="282065"/>
                </a:cubicBezTo>
                <a:cubicBezTo>
                  <a:pt x="298847" y="299461"/>
                  <a:pt x="265284" y="309401"/>
                  <a:pt x="234207" y="309401"/>
                </a:cubicBezTo>
                <a:cubicBezTo>
                  <a:pt x="205616" y="309401"/>
                  <a:pt x="178268" y="300703"/>
                  <a:pt x="160865" y="283307"/>
                </a:cubicBezTo>
                <a:cubicBezTo>
                  <a:pt x="143462" y="303189"/>
                  <a:pt x="129788" y="325555"/>
                  <a:pt x="121087" y="350407"/>
                </a:cubicBezTo>
                <a:cubicBezTo>
                  <a:pt x="118600" y="359105"/>
                  <a:pt x="117357" y="365318"/>
                  <a:pt x="116114" y="372773"/>
                </a:cubicBezTo>
                <a:cubicBezTo>
                  <a:pt x="116114" y="376501"/>
                  <a:pt x="114871" y="378986"/>
                  <a:pt x="114871" y="381471"/>
                </a:cubicBezTo>
                <a:cubicBezTo>
                  <a:pt x="114871" y="382714"/>
                  <a:pt x="114871" y="382714"/>
                  <a:pt x="114871" y="382714"/>
                </a:cubicBezTo>
                <a:cubicBezTo>
                  <a:pt x="99954" y="485848"/>
                  <a:pt x="178268" y="549219"/>
                  <a:pt x="181997" y="551704"/>
                </a:cubicBezTo>
                <a:cubicBezTo>
                  <a:pt x="235450" y="593952"/>
                  <a:pt x="302576" y="618803"/>
                  <a:pt x="370945" y="618803"/>
                </a:cubicBezTo>
                <a:cubicBezTo>
                  <a:pt x="506441" y="618803"/>
                  <a:pt x="619561" y="528095"/>
                  <a:pt x="658096" y="406323"/>
                </a:cubicBezTo>
                <a:cubicBezTo>
                  <a:pt x="658096" y="405080"/>
                  <a:pt x="658096" y="405080"/>
                  <a:pt x="658096" y="405080"/>
                </a:cubicBezTo>
                <a:cubicBezTo>
                  <a:pt x="661825" y="393897"/>
                  <a:pt x="664312" y="383957"/>
                  <a:pt x="665555" y="372773"/>
                </a:cubicBezTo>
                <a:cubicBezTo>
                  <a:pt x="665555" y="372773"/>
                  <a:pt x="665555" y="372773"/>
                  <a:pt x="666798" y="372773"/>
                </a:cubicBezTo>
                <a:cubicBezTo>
                  <a:pt x="668041" y="362833"/>
                  <a:pt x="669284" y="352892"/>
                  <a:pt x="670527" y="342951"/>
                </a:cubicBezTo>
                <a:cubicBezTo>
                  <a:pt x="670527" y="341709"/>
                  <a:pt x="670527" y="339224"/>
                  <a:pt x="670527" y="337981"/>
                </a:cubicBezTo>
                <a:lnTo>
                  <a:pt x="630748" y="337981"/>
                </a:lnTo>
                <a:cubicBezTo>
                  <a:pt x="620804" y="337981"/>
                  <a:pt x="612102" y="330526"/>
                  <a:pt x="608373" y="321827"/>
                </a:cubicBezTo>
                <a:cubicBezTo>
                  <a:pt x="608373" y="321827"/>
                  <a:pt x="608373" y="321827"/>
                  <a:pt x="607130" y="320585"/>
                </a:cubicBezTo>
                <a:lnTo>
                  <a:pt x="599672" y="287035"/>
                </a:lnTo>
                <a:cubicBezTo>
                  <a:pt x="599672" y="285792"/>
                  <a:pt x="599672" y="285792"/>
                  <a:pt x="598428" y="285792"/>
                </a:cubicBezTo>
                <a:lnTo>
                  <a:pt x="574810" y="285792"/>
                </a:lnTo>
                <a:lnTo>
                  <a:pt x="562379" y="298218"/>
                </a:lnTo>
                <a:cubicBezTo>
                  <a:pt x="557407" y="304431"/>
                  <a:pt x="548705" y="308159"/>
                  <a:pt x="541247" y="308159"/>
                </a:cubicBezTo>
                <a:lnTo>
                  <a:pt x="520115" y="308159"/>
                </a:lnTo>
                <a:cubicBezTo>
                  <a:pt x="516385" y="308159"/>
                  <a:pt x="510170" y="308159"/>
                  <a:pt x="479093" y="280822"/>
                </a:cubicBezTo>
                <a:cubicBezTo>
                  <a:pt x="477850" y="280822"/>
                  <a:pt x="476607" y="279580"/>
                  <a:pt x="475364" y="279580"/>
                </a:cubicBezTo>
                <a:lnTo>
                  <a:pt x="441801" y="279580"/>
                </a:lnTo>
                <a:cubicBezTo>
                  <a:pt x="420668" y="279580"/>
                  <a:pt x="402022" y="262184"/>
                  <a:pt x="402022" y="239817"/>
                </a:cubicBezTo>
                <a:lnTo>
                  <a:pt x="402022" y="223664"/>
                </a:lnTo>
                <a:cubicBezTo>
                  <a:pt x="402022" y="198812"/>
                  <a:pt x="421911" y="178931"/>
                  <a:pt x="448016" y="178931"/>
                </a:cubicBezTo>
                <a:lnTo>
                  <a:pt x="462933" y="178931"/>
                </a:lnTo>
                <a:lnTo>
                  <a:pt x="471635" y="168990"/>
                </a:lnTo>
                <a:cubicBezTo>
                  <a:pt x="484065" y="157807"/>
                  <a:pt x="500225" y="150352"/>
                  <a:pt x="518871" y="150352"/>
                </a:cubicBezTo>
                <a:lnTo>
                  <a:pt x="573567" y="150352"/>
                </a:lnTo>
                <a:lnTo>
                  <a:pt x="594699" y="118045"/>
                </a:lnTo>
                <a:cubicBezTo>
                  <a:pt x="574810" y="96921"/>
                  <a:pt x="551192" y="77040"/>
                  <a:pt x="526330" y="60886"/>
                </a:cubicBezTo>
                <a:lnTo>
                  <a:pt x="525087" y="60886"/>
                </a:lnTo>
                <a:cubicBezTo>
                  <a:pt x="490281" y="39762"/>
                  <a:pt x="451745" y="26094"/>
                  <a:pt x="410724" y="21124"/>
                </a:cubicBezTo>
                <a:cubicBezTo>
                  <a:pt x="404508" y="19881"/>
                  <a:pt x="400779" y="18638"/>
                  <a:pt x="395807" y="18638"/>
                </a:cubicBezTo>
                <a:cubicBezTo>
                  <a:pt x="393321" y="18638"/>
                  <a:pt x="390835" y="18638"/>
                  <a:pt x="389591" y="18638"/>
                </a:cubicBezTo>
                <a:cubicBezTo>
                  <a:pt x="387105" y="18638"/>
                  <a:pt x="384619" y="18638"/>
                  <a:pt x="383376" y="18638"/>
                </a:cubicBezTo>
                <a:cubicBezTo>
                  <a:pt x="379647" y="18638"/>
                  <a:pt x="375917" y="18638"/>
                  <a:pt x="370945" y="18638"/>
                </a:cubicBezTo>
                <a:cubicBezTo>
                  <a:pt x="368459" y="18638"/>
                  <a:pt x="365973" y="18638"/>
                  <a:pt x="363487" y="18638"/>
                </a:cubicBezTo>
                <a:cubicBezTo>
                  <a:pt x="363487" y="18638"/>
                  <a:pt x="362243" y="18638"/>
                  <a:pt x="361000" y="18638"/>
                </a:cubicBezTo>
                <a:cubicBezTo>
                  <a:pt x="357271" y="18638"/>
                  <a:pt x="354785" y="18638"/>
                  <a:pt x="352299" y="18638"/>
                </a:cubicBezTo>
                <a:cubicBezTo>
                  <a:pt x="351056" y="18638"/>
                  <a:pt x="351056" y="18638"/>
                  <a:pt x="351056" y="18638"/>
                </a:cubicBezTo>
                <a:cubicBezTo>
                  <a:pt x="347327" y="18638"/>
                  <a:pt x="343597" y="18638"/>
                  <a:pt x="341111" y="18638"/>
                </a:cubicBezTo>
                <a:close/>
                <a:moveTo>
                  <a:pt x="369702" y="0"/>
                </a:moveTo>
                <a:lnTo>
                  <a:pt x="370945" y="0"/>
                </a:lnTo>
                <a:cubicBezTo>
                  <a:pt x="372188" y="0"/>
                  <a:pt x="372188" y="0"/>
                  <a:pt x="373431" y="0"/>
                </a:cubicBezTo>
                <a:cubicBezTo>
                  <a:pt x="377160" y="0"/>
                  <a:pt x="379647" y="0"/>
                  <a:pt x="383376" y="0"/>
                </a:cubicBezTo>
                <a:cubicBezTo>
                  <a:pt x="385862" y="1242"/>
                  <a:pt x="389591" y="1242"/>
                  <a:pt x="390835" y="1242"/>
                </a:cubicBezTo>
                <a:cubicBezTo>
                  <a:pt x="392078" y="1242"/>
                  <a:pt x="392078" y="1242"/>
                  <a:pt x="392078" y="1242"/>
                </a:cubicBezTo>
                <a:cubicBezTo>
                  <a:pt x="480336" y="7455"/>
                  <a:pt x="557407" y="48460"/>
                  <a:pt x="612102" y="110589"/>
                </a:cubicBezTo>
                <a:lnTo>
                  <a:pt x="613345" y="113074"/>
                </a:lnTo>
                <a:cubicBezTo>
                  <a:pt x="660582" y="168990"/>
                  <a:pt x="689173" y="239817"/>
                  <a:pt x="689173" y="318099"/>
                </a:cubicBezTo>
                <a:lnTo>
                  <a:pt x="689173" y="319342"/>
                </a:lnTo>
                <a:cubicBezTo>
                  <a:pt x="689173" y="323070"/>
                  <a:pt x="689173" y="328040"/>
                  <a:pt x="689173" y="330526"/>
                </a:cubicBezTo>
                <a:cubicBezTo>
                  <a:pt x="689173" y="334253"/>
                  <a:pt x="689173" y="335496"/>
                  <a:pt x="689173" y="337981"/>
                </a:cubicBezTo>
                <a:cubicBezTo>
                  <a:pt x="687930" y="340466"/>
                  <a:pt x="687930" y="342951"/>
                  <a:pt x="687930" y="344194"/>
                </a:cubicBezTo>
                <a:cubicBezTo>
                  <a:pt x="686687" y="355377"/>
                  <a:pt x="685444" y="364075"/>
                  <a:pt x="684201" y="374016"/>
                </a:cubicBezTo>
                <a:cubicBezTo>
                  <a:pt x="684201" y="375258"/>
                  <a:pt x="682958" y="376501"/>
                  <a:pt x="682958" y="376501"/>
                </a:cubicBezTo>
                <a:cubicBezTo>
                  <a:pt x="655610" y="523125"/>
                  <a:pt x="526330" y="636199"/>
                  <a:pt x="370945" y="636199"/>
                </a:cubicBezTo>
                <a:cubicBezTo>
                  <a:pt x="297604" y="636199"/>
                  <a:pt x="226748" y="611348"/>
                  <a:pt x="170810" y="565373"/>
                </a:cubicBezTo>
                <a:cubicBezTo>
                  <a:pt x="170810" y="565373"/>
                  <a:pt x="160865" y="556675"/>
                  <a:pt x="148434" y="543006"/>
                </a:cubicBezTo>
                <a:cubicBezTo>
                  <a:pt x="147191" y="543006"/>
                  <a:pt x="145948" y="541764"/>
                  <a:pt x="144705" y="540521"/>
                </a:cubicBezTo>
                <a:cubicBezTo>
                  <a:pt x="85037" y="480878"/>
                  <a:pt x="52717" y="401353"/>
                  <a:pt x="52717" y="318099"/>
                </a:cubicBezTo>
                <a:cubicBezTo>
                  <a:pt x="52717" y="309401"/>
                  <a:pt x="52717" y="301946"/>
                  <a:pt x="53960" y="294491"/>
                </a:cubicBezTo>
                <a:cubicBezTo>
                  <a:pt x="51474" y="293248"/>
                  <a:pt x="50231" y="293248"/>
                  <a:pt x="47745" y="292005"/>
                </a:cubicBezTo>
                <a:cubicBezTo>
                  <a:pt x="31585" y="289520"/>
                  <a:pt x="17911" y="279580"/>
                  <a:pt x="7967" y="265911"/>
                </a:cubicBezTo>
                <a:cubicBezTo>
                  <a:pt x="-1978" y="249758"/>
                  <a:pt x="-735" y="219936"/>
                  <a:pt x="1751" y="193842"/>
                </a:cubicBezTo>
                <a:cubicBezTo>
                  <a:pt x="2994" y="183901"/>
                  <a:pt x="4237" y="175203"/>
                  <a:pt x="4237" y="167748"/>
                </a:cubicBezTo>
                <a:cubicBezTo>
                  <a:pt x="4237" y="161535"/>
                  <a:pt x="6723" y="157807"/>
                  <a:pt x="11696" y="154079"/>
                </a:cubicBezTo>
                <a:cubicBezTo>
                  <a:pt x="15425" y="151594"/>
                  <a:pt x="20397" y="150352"/>
                  <a:pt x="26613" y="152837"/>
                </a:cubicBezTo>
                <a:cubicBezTo>
                  <a:pt x="31585" y="155322"/>
                  <a:pt x="40287" y="157807"/>
                  <a:pt x="47745" y="161535"/>
                </a:cubicBezTo>
                <a:cubicBezTo>
                  <a:pt x="60176" y="165262"/>
                  <a:pt x="73850" y="171475"/>
                  <a:pt x="85037" y="176446"/>
                </a:cubicBezTo>
                <a:cubicBezTo>
                  <a:pt x="138490" y="69584"/>
                  <a:pt x="249124" y="0"/>
                  <a:pt x="369702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79" name="Círculo parcial 378">
            <a:extLst>
              <a:ext uri="{FF2B5EF4-FFF2-40B4-BE49-F238E27FC236}">
                <a16:creationId xmlns:a16="http://schemas.microsoft.com/office/drawing/2014/main" id="{953B1FD2-9D3D-48F4-855E-5E5551175E69}"/>
              </a:ext>
            </a:extLst>
          </p:cNvPr>
          <p:cNvSpPr/>
          <p:nvPr/>
        </p:nvSpPr>
        <p:spPr>
          <a:xfrm>
            <a:off x="1495178" y="10226552"/>
            <a:ext cx="2105271" cy="2110155"/>
          </a:xfrm>
          <a:prstGeom prst="pie">
            <a:avLst>
              <a:gd name="adj1" fmla="val 5398874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solidFill>
                <a:schemeClr val="tx1"/>
              </a:solidFill>
              <a:latin typeface="Montserrat" panose="00000500000000000000" pitchFamily="2" charset="0"/>
            </a:endParaRPr>
          </a:p>
        </p:txBody>
      </p:sp>
      <p:sp>
        <p:nvSpPr>
          <p:cNvPr id="180" name="Freeform 179">
            <a:extLst>
              <a:ext uri="{FF2B5EF4-FFF2-40B4-BE49-F238E27FC236}">
                <a16:creationId xmlns:a16="http://schemas.microsoft.com/office/drawing/2014/main" id="{D1CDBEE5-EB50-0640-A165-7F793A31525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40071" y="10971152"/>
            <a:ext cx="689029" cy="619708"/>
          </a:xfrm>
          <a:custGeom>
            <a:avLst/>
            <a:gdLst>
              <a:gd name="connsiteX0" fmla="*/ 186797 w 689029"/>
              <a:gd name="connsiteY0" fmla="*/ 498759 h 619708"/>
              <a:gd name="connsiteX1" fmla="*/ 227892 w 689029"/>
              <a:gd name="connsiteY1" fmla="*/ 591029 h 619708"/>
              <a:gd name="connsiteX2" fmla="*/ 301366 w 689029"/>
              <a:gd name="connsiteY2" fmla="*/ 602252 h 619708"/>
              <a:gd name="connsiteX3" fmla="*/ 301366 w 689029"/>
              <a:gd name="connsiteY3" fmla="*/ 504994 h 619708"/>
              <a:gd name="connsiteX4" fmla="*/ 186797 w 689029"/>
              <a:gd name="connsiteY4" fmla="*/ 498759 h 619708"/>
              <a:gd name="connsiteX5" fmla="*/ 440841 w 689029"/>
              <a:gd name="connsiteY5" fmla="*/ 497512 h 619708"/>
              <a:gd name="connsiteX6" fmla="*/ 318800 w 689029"/>
              <a:gd name="connsiteY6" fmla="*/ 504994 h 619708"/>
              <a:gd name="connsiteX7" fmla="*/ 318800 w 689029"/>
              <a:gd name="connsiteY7" fmla="*/ 602252 h 619708"/>
              <a:gd name="connsiteX8" fmla="*/ 398500 w 689029"/>
              <a:gd name="connsiteY8" fmla="*/ 588536 h 619708"/>
              <a:gd name="connsiteX9" fmla="*/ 440841 w 689029"/>
              <a:gd name="connsiteY9" fmla="*/ 497512 h 619708"/>
              <a:gd name="connsiteX10" fmla="*/ 470728 w 689029"/>
              <a:gd name="connsiteY10" fmla="*/ 492525 h 619708"/>
              <a:gd name="connsiteX11" fmla="*/ 460766 w 689029"/>
              <a:gd name="connsiteY11" fmla="*/ 493771 h 619708"/>
              <a:gd name="connsiteX12" fmla="*/ 424652 w 689029"/>
              <a:gd name="connsiteY12" fmla="*/ 579807 h 619708"/>
              <a:gd name="connsiteX13" fmla="*/ 511823 w 689029"/>
              <a:gd name="connsiteY13" fmla="*/ 521203 h 619708"/>
              <a:gd name="connsiteX14" fmla="*/ 470728 w 689029"/>
              <a:gd name="connsiteY14" fmla="*/ 492525 h 619708"/>
              <a:gd name="connsiteX15" fmla="*/ 73473 w 689029"/>
              <a:gd name="connsiteY15" fmla="*/ 480056 h 619708"/>
              <a:gd name="connsiteX16" fmla="*/ 202986 w 689029"/>
              <a:gd name="connsiteY16" fmla="*/ 581054 h 619708"/>
              <a:gd name="connsiteX17" fmla="*/ 166872 w 689029"/>
              <a:gd name="connsiteY17" fmla="*/ 496265 h 619708"/>
              <a:gd name="connsiteX18" fmla="*/ 73473 w 689029"/>
              <a:gd name="connsiteY18" fmla="*/ 480056 h 619708"/>
              <a:gd name="connsiteX19" fmla="*/ 628923 w 689029"/>
              <a:gd name="connsiteY19" fmla="*/ 390157 h 619708"/>
              <a:gd name="connsiteX20" fmla="*/ 640392 w 689029"/>
              <a:gd name="connsiteY20" fmla="*/ 398761 h 619708"/>
              <a:gd name="connsiteX21" fmla="*/ 621278 w 689029"/>
              <a:gd name="connsiteY21" fmla="*/ 458993 h 619708"/>
              <a:gd name="connsiteX22" fmla="*/ 563937 w 689029"/>
              <a:gd name="connsiteY22" fmla="*/ 482348 h 619708"/>
              <a:gd name="connsiteX23" fmla="*/ 555017 w 689029"/>
              <a:gd name="connsiteY23" fmla="*/ 473743 h 619708"/>
              <a:gd name="connsiteX24" fmla="*/ 563937 w 689029"/>
              <a:gd name="connsiteY24" fmla="*/ 463910 h 619708"/>
              <a:gd name="connsiteX25" fmla="*/ 607261 w 689029"/>
              <a:gd name="connsiteY25" fmla="*/ 447930 h 619708"/>
              <a:gd name="connsiteX26" fmla="*/ 621278 w 689029"/>
              <a:gd name="connsiteY26" fmla="*/ 399991 h 619708"/>
              <a:gd name="connsiteX27" fmla="*/ 628923 w 689029"/>
              <a:gd name="connsiteY27" fmla="*/ 390157 h 619708"/>
              <a:gd name="connsiteX28" fmla="*/ 318800 w 689029"/>
              <a:gd name="connsiteY28" fmla="*/ 319206 h 619708"/>
              <a:gd name="connsiteX29" fmla="*/ 318800 w 689029"/>
              <a:gd name="connsiteY29" fmla="*/ 487537 h 619708"/>
              <a:gd name="connsiteX30" fmla="*/ 447067 w 689029"/>
              <a:gd name="connsiteY30" fmla="*/ 477562 h 619708"/>
              <a:gd name="connsiteX31" fmla="*/ 450803 w 689029"/>
              <a:gd name="connsiteY31" fmla="*/ 465093 h 619708"/>
              <a:gd name="connsiteX32" fmla="*/ 439595 w 689029"/>
              <a:gd name="connsiteY32" fmla="*/ 390279 h 619708"/>
              <a:gd name="connsiteX33" fmla="*/ 468238 w 689029"/>
              <a:gd name="connsiteY33" fmla="*/ 319206 h 619708"/>
              <a:gd name="connsiteX34" fmla="*/ 153173 w 689029"/>
              <a:gd name="connsiteY34" fmla="*/ 319206 h 619708"/>
              <a:gd name="connsiteX35" fmla="*/ 179325 w 689029"/>
              <a:gd name="connsiteY35" fmla="*/ 480056 h 619708"/>
              <a:gd name="connsiteX36" fmla="*/ 301366 w 689029"/>
              <a:gd name="connsiteY36" fmla="*/ 487537 h 619708"/>
              <a:gd name="connsiteX37" fmla="*/ 301366 w 689029"/>
              <a:gd name="connsiteY37" fmla="*/ 319206 h 619708"/>
              <a:gd name="connsiteX38" fmla="*/ 18680 w 689029"/>
              <a:gd name="connsiteY38" fmla="*/ 319206 h 619708"/>
              <a:gd name="connsiteX39" fmla="*/ 58530 w 689029"/>
              <a:gd name="connsiteY39" fmla="*/ 458858 h 619708"/>
              <a:gd name="connsiteX40" fmla="*/ 160645 w 689029"/>
              <a:gd name="connsiteY40" fmla="*/ 477562 h 619708"/>
              <a:gd name="connsiteX41" fmla="*/ 135739 w 689029"/>
              <a:gd name="connsiteY41" fmla="*/ 319206 h 619708"/>
              <a:gd name="connsiteX42" fmla="*/ 565372 w 689029"/>
              <a:gd name="connsiteY42" fmla="*/ 169578 h 619708"/>
              <a:gd name="connsiteX43" fmla="*/ 532994 w 689029"/>
              <a:gd name="connsiteY43" fmla="*/ 229429 h 619708"/>
              <a:gd name="connsiteX44" fmla="*/ 457030 w 689029"/>
              <a:gd name="connsiteY44" fmla="*/ 392773 h 619708"/>
              <a:gd name="connsiteX45" fmla="*/ 479445 w 689029"/>
              <a:gd name="connsiteY45" fmla="*/ 476315 h 619708"/>
              <a:gd name="connsiteX46" fmla="*/ 564127 w 689029"/>
              <a:gd name="connsiteY46" fmla="*/ 512475 h 619708"/>
              <a:gd name="connsiteX47" fmla="*/ 643827 w 689029"/>
              <a:gd name="connsiteY47" fmla="*/ 478809 h 619708"/>
              <a:gd name="connsiteX48" fmla="*/ 671224 w 689029"/>
              <a:gd name="connsiteY48" fmla="*/ 392773 h 619708"/>
              <a:gd name="connsiteX49" fmla="*/ 584052 w 689029"/>
              <a:gd name="connsiteY49" fmla="*/ 204491 h 619708"/>
              <a:gd name="connsiteX50" fmla="*/ 565372 w 689029"/>
              <a:gd name="connsiteY50" fmla="*/ 169578 h 619708"/>
              <a:gd name="connsiteX51" fmla="*/ 161891 w 689029"/>
              <a:gd name="connsiteY51" fmla="*/ 143393 h 619708"/>
              <a:gd name="connsiteX52" fmla="*/ 57284 w 689029"/>
              <a:gd name="connsiteY52" fmla="*/ 162097 h 619708"/>
              <a:gd name="connsiteX53" fmla="*/ 18680 w 689029"/>
              <a:gd name="connsiteY53" fmla="*/ 300502 h 619708"/>
              <a:gd name="connsiteX54" fmla="*/ 23276 w 689029"/>
              <a:gd name="connsiteY54" fmla="*/ 300502 h 619708"/>
              <a:gd name="connsiteX55" fmla="*/ 135739 w 689029"/>
              <a:gd name="connsiteY55" fmla="*/ 300502 h 619708"/>
              <a:gd name="connsiteX56" fmla="*/ 161891 w 689029"/>
              <a:gd name="connsiteY56" fmla="*/ 143393 h 619708"/>
              <a:gd name="connsiteX57" fmla="*/ 463256 w 689029"/>
              <a:gd name="connsiteY57" fmla="*/ 142146 h 619708"/>
              <a:gd name="connsiteX58" fmla="*/ 489408 w 689029"/>
              <a:gd name="connsiteY58" fmla="*/ 275564 h 619708"/>
              <a:gd name="connsiteX59" fmla="*/ 516805 w 689029"/>
              <a:gd name="connsiteY59" fmla="*/ 221948 h 619708"/>
              <a:gd name="connsiteX60" fmla="*/ 549183 w 689029"/>
              <a:gd name="connsiteY60" fmla="*/ 158356 h 619708"/>
              <a:gd name="connsiteX61" fmla="*/ 463256 w 689029"/>
              <a:gd name="connsiteY61" fmla="*/ 142146 h 619708"/>
              <a:gd name="connsiteX62" fmla="*/ 318800 w 689029"/>
              <a:gd name="connsiteY62" fmla="*/ 132171 h 619708"/>
              <a:gd name="connsiteX63" fmla="*/ 318800 w 689029"/>
              <a:gd name="connsiteY63" fmla="*/ 300502 h 619708"/>
              <a:gd name="connsiteX64" fmla="*/ 471973 w 689029"/>
              <a:gd name="connsiteY64" fmla="*/ 300502 h 619708"/>
              <a:gd name="connsiteX65" fmla="*/ 444577 w 689029"/>
              <a:gd name="connsiteY65" fmla="*/ 140899 h 619708"/>
              <a:gd name="connsiteX66" fmla="*/ 318800 w 689029"/>
              <a:gd name="connsiteY66" fmla="*/ 132171 h 619708"/>
              <a:gd name="connsiteX67" fmla="*/ 301366 w 689029"/>
              <a:gd name="connsiteY67" fmla="*/ 132171 h 619708"/>
              <a:gd name="connsiteX68" fmla="*/ 181816 w 689029"/>
              <a:gd name="connsiteY68" fmla="*/ 140899 h 619708"/>
              <a:gd name="connsiteX69" fmla="*/ 154419 w 689029"/>
              <a:gd name="connsiteY69" fmla="*/ 300502 h 619708"/>
              <a:gd name="connsiteX70" fmla="*/ 301366 w 689029"/>
              <a:gd name="connsiteY70" fmla="*/ 300502 h 619708"/>
              <a:gd name="connsiteX71" fmla="*/ 422161 w 689029"/>
              <a:gd name="connsiteY71" fmla="*/ 39901 h 619708"/>
              <a:gd name="connsiteX72" fmla="*/ 457030 w 689029"/>
              <a:gd name="connsiteY72" fmla="*/ 124690 h 619708"/>
              <a:gd name="connsiteX73" fmla="*/ 546692 w 689029"/>
              <a:gd name="connsiteY73" fmla="*/ 139653 h 619708"/>
              <a:gd name="connsiteX74" fmla="*/ 422161 w 689029"/>
              <a:gd name="connsiteY74" fmla="*/ 39901 h 619708"/>
              <a:gd name="connsiteX75" fmla="*/ 205477 w 689029"/>
              <a:gd name="connsiteY75" fmla="*/ 37407 h 619708"/>
              <a:gd name="connsiteX76" fmla="*/ 70983 w 689029"/>
              <a:gd name="connsiteY76" fmla="*/ 140899 h 619708"/>
              <a:gd name="connsiteX77" fmla="*/ 168117 w 689029"/>
              <a:gd name="connsiteY77" fmla="*/ 124690 h 619708"/>
              <a:gd name="connsiteX78" fmla="*/ 205477 w 689029"/>
              <a:gd name="connsiteY78" fmla="*/ 37407 h 619708"/>
              <a:gd name="connsiteX79" fmla="*/ 318800 w 689029"/>
              <a:gd name="connsiteY79" fmla="*/ 17457 h 619708"/>
              <a:gd name="connsiteX80" fmla="*/ 318800 w 689029"/>
              <a:gd name="connsiteY80" fmla="*/ 114715 h 619708"/>
              <a:gd name="connsiteX81" fmla="*/ 438350 w 689029"/>
              <a:gd name="connsiteY81" fmla="*/ 120949 h 619708"/>
              <a:gd name="connsiteX82" fmla="*/ 397255 w 689029"/>
              <a:gd name="connsiteY82" fmla="*/ 31172 h 619708"/>
              <a:gd name="connsiteX83" fmla="*/ 318800 w 689029"/>
              <a:gd name="connsiteY83" fmla="*/ 17457 h 619708"/>
              <a:gd name="connsiteX84" fmla="*/ 301366 w 689029"/>
              <a:gd name="connsiteY84" fmla="*/ 17457 h 619708"/>
              <a:gd name="connsiteX85" fmla="*/ 229138 w 689029"/>
              <a:gd name="connsiteY85" fmla="*/ 28679 h 619708"/>
              <a:gd name="connsiteX86" fmla="*/ 188042 w 689029"/>
              <a:gd name="connsiteY86" fmla="*/ 122196 h 619708"/>
              <a:gd name="connsiteX87" fmla="*/ 301366 w 689029"/>
              <a:gd name="connsiteY87" fmla="*/ 114715 h 619708"/>
              <a:gd name="connsiteX88" fmla="*/ 310083 w 689029"/>
              <a:gd name="connsiteY88" fmla="*/ 0 h 619708"/>
              <a:gd name="connsiteX89" fmla="*/ 569108 w 689029"/>
              <a:gd name="connsiteY89" fmla="*/ 140899 h 619708"/>
              <a:gd name="connsiteX90" fmla="*/ 572844 w 689029"/>
              <a:gd name="connsiteY90" fmla="*/ 144640 h 619708"/>
              <a:gd name="connsiteX91" fmla="*/ 574089 w 689029"/>
              <a:gd name="connsiteY91" fmla="*/ 148381 h 619708"/>
              <a:gd name="connsiteX92" fmla="*/ 592769 w 689029"/>
              <a:gd name="connsiteY92" fmla="*/ 183294 h 619708"/>
              <a:gd name="connsiteX93" fmla="*/ 598996 w 689029"/>
              <a:gd name="connsiteY93" fmla="*/ 195763 h 619708"/>
              <a:gd name="connsiteX94" fmla="*/ 688658 w 689029"/>
              <a:gd name="connsiteY94" fmla="*/ 391526 h 619708"/>
              <a:gd name="connsiteX95" fmla="*/ 656280 w 689029"/>
              <a:gd name="connsiteY95" fmla="*/ 491278 h 619708"/>
              <a:gd name="connsiteX96" fmla="*/ 564127 w 689029"/>
              <a:gd name="connsiteY96" fmla="*/ 529932 h 619708"/>
              <a:gd name="connsiteX97" fmla="*/ 531748 w 689029"/>
              <a:gd name="connsiteY97" fmla="*/ 527438 h 619708"/>
              <a:gd name="connsiteX98" fmla="*/ 310083 w 689029"/>
              <a:gd name="connsiteY98" fmla="*/ 619708 h 619708"/>
              <a:gd name="connsiteX99" fmla="*/ 0 w 689029"/>
              <a:gd name="connsiteY99" fmla="*/ 310478 h 619708"/>
              <a:gd name="connsiteX100" fmla="*/ 310083 w 689029"/>
              <a:gd name="connsiteY100" fmla="*/ 0 h 6197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689029" h="619708">
                <a:moveTo>
                  <a:pt x="186797" y="498759"/>
                </a:moveTo>
                <a:cubicBezTo>
                  <a:pt x="196759" y="529932"/>
                  <a:pt x="211703" y="559857"/>
                  <a:pt x="227892" y="591029"/>
                </a:cubicBezTo>
                <a:cubicBezTo>
                  <a:pt x="251553" y="597264"/>
                  <a:pt x="275214" y="601005"/>
                  <a:pt x="301366" y="602252"/>
                </a:cubicBezTo>
                <a:lnTo>
                  <a:pt x="301366" y="504994"/>
                </a:lnTo>
                <a:cubicBezTo>
                  <a:pt x="262761" y="504994"/>
                  <a:pt x="225402" y="502500"/>
                  <a:pt x="186797" y="498759"/>
                </a:cubicBezTo>
                <a:close/>
                <a:moveTo>
                  <a:pt x="440841" y="497512"/>
                </a:moveTo>
                <a:cubicBezTo>
                  <a:pt x="399745" y="501253"/>
                  <a:pt x="359895" y="504994"/>
                  <a:pt x="318800" y="504994"/>
                </a:cubicBezTo>
                <a:lnTo>
                  <a:pt x="318800" y="602252"/>
                </a:lnTo>
                <a:cubicBezTo>
                  <a:pt x="346197" y="601005"/>
                  <a:pt x="373594" y="596017"/>
                  <a:pt x="398500" y="588536"/>
                </a:cubicBezTo>
                <a:cubicBezTo>
                  <a:pt x="415934" y="558610"/>
                  <a:pt x="429633" y="527438"/>
                  <a:pt x="440841" y="497512"/>
                </a:cubicBezTo>
                <a:close/>
                <a:moveTo>
                  <a:pt x="470728" y="492525"/>
                </a:moveTo>
                <a:cubicBezTo>
                  <a:pt x="466992" y="493771"/>
                  <a:pt x="463256" y="493771"/>
                  <a:pt x="460766" y="493771"/>
                </a:cubicBezTo>
                <a:cubicBezTo>
                  <a:pt x="450803" y="522450"/>
                  <a:pt x="438350" y="551129"/>
                  <a:pt x="424652" y="579807"/>
                </a:cubicBezTo>
                <a:cubicBezTo>
                  <a:pt x="457030" y="564845"/>
                  <a:pt x="486917" y="544894"/>
                  <a:pt x="511823" y="521203"/>
                </a:cubicBezTo>
                <a:cubicBezTo>
                  <a:pt x="496880" y="513722"/>
                  <a:pt x="481936" y="504994"/>
                  <a:pt x="470728" y="492525"/>
                </a:cubicBezTo>
                <a:close/>
                <a:moveTo>
                  <a:pt x="73473" y="480056"/>
                </a:moveTo>
                <a:cubicBezTo>
                  <a:pt x="105852" y="524944"/>
                  <a:pt x="150683" y="561104"/>
                  <a:pt x="202986" y="581054"/>
                </a:cubicBezTo>
                <a:cubicBezTo>
                  <a:pt x="189287" y="553622"/>
                  <a:pt x="176834" y="524944"/>
                  <a:pt x="166872" y="496265"/>
                </a:cubicBezTo>
                <a:cubicBezTo>
                  <a:pt x="134494" y="492525"/>
                  <a:pt x="104606" y="487537"/>
                  <a:pt x="73473" y="480056"/>
                </a:cubicBezTo>
                <a:close/>
                <a:moveTo>
                  <a:pt x="628923" y="390157"/>
                </a:moveTo>
                <a:cubicBezTo>
                  <a:pt x="635295" y="390157"/>
                  <a:pt x="639117" y="393845"/>
                  <a:pt x="640392" y="398761"/>
                </a:cubicBezTo>
                <a:cubicBezTo>
                  <a:pt x="641666" y="423346"/>
                  <a:pt x="635295" y="444242"/>
                  <a:pt x="621278" y="458993"/>
                </a:cubicBezTo>
                <a:cubicBezTo>
                  <a:pt x="607261" y="473743"/>
                  <a:pt x="586873" y="482348"/>
                  <a:pt x="563937" y="482348"/>
                </a:cubicBezTo>
                <a:cubicBezTo>
                  <a:pt x="560114" y="482348"/>
                  <a:pt x="555017" y="477431"/>
                  <a:pt x="555017" y="473743"/>
                </a:cubicBezTo>
                <a:cubicBezTo>
                  <a:pt x="555017" y="467597"/>
                  <a:pt x="560114" y="463910"/>
                  <a:pt x="563937" y="463910"/>
                </a:cubicBezTo>
                <a:cubicBezTo>
                  <a:pt x="581776" y="463910"/>
                  <a:pt x="597067" y="457764"/>
                  <a:pt x="607261" y="447930"/>
                </a:cubicBezTo>
                <a:cubicBezTo>
                  <a:pt x="617455" y="436867"/>
                  <a:pt x="623826" y="419658"/>
                  <a:pt x="621278" y="399991"/>
                </a:cubicBezTo>
                <a:cubicBezTo>
                  <a:pt x="621278" y="395074"/>
                  <a:pt x="625101" y="391386"/>
                  <a:pt x="628923" y="390157"/>
                </a:cubicBezTo>
                <a:close/>
                <a:moveTo>
                  <a:pt x="318800" y="319206"/>
                </a:moveTo>
                <a:lnTo>
                  <a:pt x="318800" y="487537"/>
                </a:lnTo>
                <a:cubicBezTo>
                  <a:pt x="362386" y="486290"/>
                  <a:pt x="403481" y="483796"/>
                  <a:pt x="447067" y="477562"/>
                </a:cubicBezTo>
                <a:cubicBezTo>
                  <a:pt x="448313" y="473821"/>
                  <a:pt x="449558" y="468834"/>
                  <a:pt x="450803" y="465093"/>
                </a:cubicBezTo>
                <a:cubicBezTo>
                  <a:pt x="439595" y="442649"/>
                  <a:pt x="435859" y="416464"/>
                  <a:pt x="439595" y="390279"/>
                </a:cubicBezTo>
                <a:cubicBezTo>
                  <a:pt x="442086" y="375316"/>
                  <a:pt x="452048" y="349131"/>
                  <a:pt x="468238" y="319206"/>
                </a:cubicBezTo>
                <a:close/>
                <a:moveTo>
                  <a:pt x="153173" y="319206"/>
                </a:moveTo>
                <a:cubicBezTo>
                  <a:pt x="154419" y="372822"/>
                  <a:pt x="163136" y="426439"/>
                  <a:pt x="179325" y="480056"/>
                </a:cubicBezTo>
                <a:cubicBezTo>
                  <a:pt x="220420" y="485043"/>
                  <a:pt x="260270" y="487537"/>
                  <a:pt x="301366" y="487537"/>
                </a:cubicBezTo>
                <a:lnTo>
                  <a:pt x="301366" y="319206"/>
                </a:lnTo>
                <a:close/>
                <a:moveTo>
                  <a:pt x="18680" y="319206"/>
                </a:moveTo>
                <a:cubicBezTo>
                  <a:pt x="19925" y="370329"/>
                  <a:pt x="33623" y="417711"/>
                  <a:pt x="58530" y="458858"/>
                </a:cubicBezTo>
                <a:cubicBezTo>
                  <a:pt x="92153" y="466340"/>
                  <a:pt x="127022" y="472574"/>
                  <a:pt x="160645" y="477562"/>
                </a:cubicBezTo>
                <a:cubicBezTo>
                  <a:pt x="144456" y="425192"/>
                  <a:pt x="135739" y="371575"/>
                  <a:pt x="135739" y="319206"/>
                </a:cubicBezTo>
                <a:close/>
                <a:moveTo>
                  <a:pt x="565372" y="169578"/>
                </a:moveTo>
                <a:cubicBezTo>
                  <a:pt x="557900" y="184541"/>
                  <a:pt x="546692" y="205738"/>
                  <a:pt x="532994" y="229429"/>
                </a:cubicBezTo>
                <a:cubicBezTo>
                  <a:pt x="503106" y="286786"/>
                  <a:pt x="460766" y="366588"/>
                  <a:pt x="457030" y="392773"/>
                </a:cubicBezTo>
                <a:cubicBezTo>
                  <a:pt x="452048" y="423945"/>
                  <a:pt x="460766" y="453871"/>
                  <a:pt x="479445" y="476315"/>
                </a:cubicBezTo>
                <a:cubicBezTo>
                  <a:pt x="499370" y="500006"/>
                  <a:pt x="530503" y="512475"/>
                  <a:pt x="564127" y="512475"/>
                </a:cubicBezTo>
                <a:cubicBezTo>
                  <a:pt x="595260" y="512475"/>
                  <a:pt x="623902" y="501253"/>
                  <a:pt x="643827" y="478809"/>
                </a:cubicBezTo>
                <a:cubicBezTo>
                  <a:pt x="663752" y="456365"/>
                  <a:pt x="673714" y="426439"/>
                  <a:pt x="671224" y="392773"/>
                </a:cubicBezTo>
                <a:cubicBezTo>
                  <a:pt x="667488" y="355366"/>
                  <a:pt x="615185" y="260602"/>
                  <a:pt x="584052" y="204491"/>
                </a:cubicBezTo>
                <a:cubicBezTo>
                  <a:pt x="576580" y="190775"/>
                  <a:pt x="569108" y="178306"/>
                  <a:pt x="565372" y="169578"/>
                </a:cubicBezTo>
                <a:close/>
                <a:moveTo>
                  <a:pt x="161891" y="143393"/>
                </a:moveTo>
                <a:cubicBezTo>
                  <a:pt x="127022" y="148381"/>
                  <a:pt x="93398" y="154615"/>
                  <a:pt x="57284" y="162097"/>
                </a:cubicBezTo>
                <a:cubicBezTo>
                  <a:pt x="33623" y="203244"/>
                  <a:pt x="19925" y="250626"/>
                  <a:pt x="18680" y="300502"/>
                </a:cubicBezTo>
                <a:lnTo>
                  <a:pt x="23276" y="300502"/>
                </a:lnTo>
                <a:lnTo>
                  <a:pt x="135739" y="300502"/>
                </a:lnTo>
                <a:cubicBezTo>
                  <a:pt x="136984" y="248133"/>
                  <a:pt x="145702" y="195763"/>
                  <a:pt x="161891" y="143393"/>
                </a:cubicBezTo>
                <a:close/>
                <a:moveTo>
                  <a:pt x="463256" y="142146"/>
                </a:moveTo>
                <a:cubicBezTo>
                  <a:pt x="476955" y="187035"/>
                  <a:pt x="485672" y="231923"/>
                  <a:pt x="489408" y="275564"/>
                </a:cubicBezTo>
                <a:cubicBezTo>
                  <a:pt x="498125" y="258108"/>
                  <a:pt x="508088" y="239404"/>
                  <a:pt x="516805" y="221948"/>
                </a:cubicBezTo>
                <a:cubicBezTo>
                  <a:pt x="530503" y="197010"/>
                  <a:pt x="542956" y="173319"/>
                  <a:pt x="549183" y="158356"/>
                </a:cubicBezTo>
                <a:cubicBezTo>
                  <a:pt x="521786" y="152122"/>
                  <a:pt x="493144" y="147134"/>
                  <a:pt x="463256" y="142146"/>
                </a:cubicBezTo>
                <a:close/>
                <a:moveTo>
                  <a:pt x="318800" y="132171"/>
                </a:moveTo>
                <a:lnTo>
                  <a:pt x="318800" y="300502"/>
                </a:lnTo>
                <a:lnTo>
                  <a:pt x="471973" y="300502"/>
                </a:lnTo>
                <a:cubicBezTo>
                  <a:pt x="470728" y="248133"/>
                  <a:pt x="462011" y="194516"/>
                  <a:pt x="444577" y="140899"/>
                </a:cubicBezTo>
                <a:cubicBezTo>
                  <a:pt x="403481" y="134665"/>
                  <a:pt x="361141" y="132171"/>
                  <a:pt x="318800" y="132171"/>
                </a:cubicBezTo>
                <a:close/>
                <a:moveTo>
                  <a:pt x="301366" y="132171"/>
                </a:moveTo>
                <a:cubicBezTo>
                  <a:pt x="261516" y="133418"/>
                  <a:pt x="221666" y="135912"/>
                  <a:pt x="181816" y="140899"/>
                </a:cubicBezTo>
                <a:cubicBezTo>
                  <a:pt x="164381" y="194516"/>
                  <a:pt x="154419" y="248133"/>
                  <a:pt x="154419" y="300502"/>
                </a:cubicBezTo>
                <a:lnTo>
                  <a:pt x="301366" y="300502"/>
                </a:lnTo>
                <a:close/>
                <a:moveTo>
                  <a:pt x="422161" y="39901"/>
                </a:moveTo>
                <a:cubicBezTo>
                  <a:pt x="435859" y="67332"/>
                  <a:pt x="448313" y="96011"/>
                  <a:pt x="457030" y="124690"/>
                </a:cubicBezTo>
                <a:cubicBezTo>
                  <a:pt x="486917" y="128430"/>
                  <a:pt x="516805" y="133418"/>
                  <a:pt x="546692" y="139653"/>
                </a:cubicBezTo>
                <a:cubicBezTo>
                  <a:pt x="515559" y="96011"/>
                  <a:pt x="473219" y="61098"/>
                  <a:pt x="422161" y="39901"/>
                </a:cubicBezTo>
                <a:close/>
                <a:moveTo>
                  <a:pt x="205477" y="37407"/>
                </a:moveTo>
                <a:cubicBezTo>
                  <a:pt x="150683" y="57357"/>
                  <a:pt x="104606" y="94764"/>
                  <a:pt x="70983" y="140899"/>
                </a:cubicBezTo>
                <a:cubicBezTo>
                  <a:pt x="104606" y="134665"/>
                  <a:pt x="135739" y="128430"/>
                  <a:pt x="168117" y="124690"/>
                </a:cubicBezTo>
                <a:cubicBezTo>
                  <a:pt x="178080" y="94764"/>
                  <a:pt x="190533" y="66086"/>
                  <a:pt x="205477" y="37407"/>
                </a:cubicBezTo>
                <a:close/>
                <a:moveTo>
                  <a:pt x="318800" y="17457"/>
                </a:moveTo>
                <a:lnTo>
                  <a:pt x="318800" y="114715"/>
                </a:lnTo>
                <a:cubicBezTo>
                  <a:pt x="358650" y="114715"/>
                  <a:pt x="398500" y="117208"/>
                  <a:pt x="438350" y="120949"/>
                </a:cubicBezTo>
                <a:cubicBezTo>
                  <a:pt x="425897" y="91024"/>
                  <a:pt x="413444" y="61098"/>
                  <a:pt x="397255" y="31172"/>
                </a:cubicBezTo>
                <a:cubicBezTo>
                  <a:pt x="373594" y="22444"/>
                  <a:pt x="346197" y="18703"/>
                  <a:pt x="318800" y="17457"/>
                </a:cubicBezTo>
                <a:close/>
                <a:moveTo>
                  <a:pt x="301366" y="17457"/>
                </a:moveTo>
                <a:cubicBezTo>
                  <a:pt x="276459" y="18703"/>
                  <a:pt x="252798" y="22444"/>
                  <a:pt x="229138" y="28679"/>
                </a:cubicBezTo>
                <a:cubicBezTo>
                  <a:pt x="212948" y="59851"/>
                  <a:pt x="199250" y="91024"/>
                  <a:pt x="188042" y="122196"/>
                </a:cubicBezTo>
                <a:cubicBezTo>
                  <a:pt x="226647" y="117208"/>
                  <a:pt x="264006" y="114715"/>
                  <a:pt x="301366" y="114715"/>
                </a:cubicBezTo>
                <a:close/>
                <a:moveTo>
                  <a:pt x="310083" y="0"/>
                </a:moveTo>
                <a:cubicBezTo>
                  <a:pt x="418425" y="0"/>
                  <a:pt x="514314" y="56110"/>
                  <a:pt x="569108" y="140899"/>
                </a:cubicBezTo>
                <a:cubicBezTo>
                  <a:pt x="571599" y="142146"/>
                  <a:pt x="571599" y="143393"/>
                  <a:pt x="572844" y="144640"/>
                </a:cubicBezTo>
                <a:cubicBezTo>
                  <a:pt x="572844" y="145887"/>
                  <a:pt x="574089" y="145887"/>
                  <a:pt x="574089" y="148381"/>
                </a:cubicBezTo>
                <a:cubicBezTo>
                  <a:pt x="581561" y="159603"/>
                  <a:pt x="587788" y="170825"/>
                  <a:pt x="592769" y="183294"/>
                </a:cubicBezTo>
                <a:cubicBezTo>
                  <a:pt x="595260" y="187035"/>
                  <a:pt x="597750" y="190775"/>
                  <a:pt x="598996" y="195763"/>
                </a:cubicBezTo>
                <a:cubicBezTo>
                  <a:pt x="633864" y="256861"/>
                  <a:pt x="684922" y="350378"/>
                  <a:pt x="688658" y="391526"/>
                </a:cubicBezTo>
                <a:cubicBezTo>
                  <a:pt x="691149" y="430180"/>
                  <a:pt x="681186" y="465093"/>
                  <a:pt x="656280" y="491278"/>
                </a:cubicBezTo>
                <a:cubicBezTo>
                  <a:pt x="633864" y="516216"/>
                  <a:pt x="600241" y="529932"/>
                  <a:pt x="564127" y="529932"/>
                </a:cubicBezTo>
                <a:cubicBezTo>
                  <a:pt x="552919" y="529932"/>
                  <a:pt x="541711" y="528685"/>
                  <a:pt x="531748" y="527438"/>
                </a:cubicBezTo>
                <a:cubicBezTo>
                  <a:pt x="475709" y="583548"/>
                  <a:pt x="397255" y="619708"/>
                  <a:pt x="310083" y="619708"/>
                </a:cubicBezTo>
                <a:cubicBezTo>
                  <a:pt x="139475" y="619708"/>
                  <a:pt x="0" y="481302"/>
                  <a:pt x="0" y="310478"/>
                </a:cubicBezTo>
                <a:cubicBezTo>
                  <a:pt x="0" y="138406"/>
                  <a:pt x="139475" y="0"/>
                  <a:pt x="31008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18" name="TextBox 9">
            <a:extLst>
              <a:ext uri="{FF2B5EF4-FFF2-40B4-BE49-F238E27FC236}">
                <a16:creationId xmlns:a16="http://schemas.microsoft.com/office/drawing/2014/main" id="{5A03FDAE-C0CF-4844-AC2E-A400EA1ACBD2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419" name="TextBox 10">
            <a:extLst>
              <a:ext uri="{FF2B5EF4-FFF2-40B4-BE49-F238E27FC236}">
                <a16:creationId xmlns:a16="http://schemas.microsoft.com/office/drawing/2014/main" id="{EADE329F-7B0F-4526-B829-02ABBA31C8F9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420" name="TextBox 11">
            <a:extLst>
              <a:ext uri="{FF2B5EF4-FFF2-40B4-BE49-F238E27FC236}">
                <a16:creationId xmlns:a16="http://schemas.microsoft.com/office/drawing/2014/main" id="{4E5E9BE6-BEBF-4A78-9D22-DDC24E463B05}"/>
              </a:ext>
            </a:extLst>
          </p:cNvPr>
          <p:cNvSpPr txBox="1"/>
          <p:nvPr/>
        </p:nvSpPr>
        <p:spPr>
          <a:xfrm>
            <a:off x="2900047" y="3885818"/>
            <a:ext cx="351027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421" name="TextBox 12">
            <a:extLst>
              <a:ext uri="{FF2B5EF4-FFF2-40B4-BE49-F238E27FC236}">
                <a16:creationId xmlns:a16="http://schemas.microsoft.com/office/drawing/2014/main" id="{441632F1-3F7D-42DA-A661-13AE0EE41E3A}"/>
              </a:ext>
            </a:extLst>
          </p:cNvPr>
          <p:cNvSpPr txBox="1"/>
          <p:nvPr/>
        </p:nvSpPr>
        <p:spPr>
          <a:xfrm>
            <a:off x="2900048" y="4549538"/>
            <a:ext cx="351027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422" name="TextBox 11">
            <a:extLst>
              <a:ext uri="{FF2B5EF4-FFF2-40B4-BE49-F238E27FC236}">
                <a16:creationId xmlns:a16="http://schemas.microsoft.com/office/drawing/2014/main" id="{1D7C7EC7-B3D0-4F23-893A-A813E2F5D17A}"/>
              </a:ext>
            </a:extLst>
          </p:cNvPr>
          <p:cNvSpPr txBox="1"/>
          <p:nvPr/>
        </p:nvSpPr>
        <p:spPr>
          <a:xfrm>
            <a:off x="2900047" y="7035499"/>
            <a:ext cx="351027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423" name="TextBox 12">
            <a:extLst>
              <a:ext uri="{FF2B5EF4-FFF2-40B4-BE49-F238E27FC236}">
                <a16:creationId xmlns:a16="http://schemas.microsoft.com/office/drawing/2014/main" id="{9975DF10-E4AA-4D4A-96D1-884DE89FD0ED}"/>
              </a:ext>
            </a:extLst>
          </p:cNvPr>
          <p:cNvSpPr txBox="1"/>
          <p:nvPr/>
        </p:nvSpPr>
        <p:spPr>
          <a:xfrm>
            <a:off x="2900048" y="7699219"/>
            <a:ext cx="351027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424" name="TextBox 11">
            <a:extLst>
              <a:ext uri="{FF2B5EF4-FFF2-40B4-BE49-F238E27FC236}">
                <a16:creationId xmlns:a16="http://schemas.microsoft.com/office/drawing/2014/main" id="{D261FA67-A38E-43BB-BEF1-2197B91095D5}"/>
              </a:ext>
            </a:extLst>
          </p:cNvPr>
          <p:cNvSpPr txBox="1"/>
          <p:nvPr/>
        </p:nvSpPr>
        <p:spPr>
          <a:xfrm>
            <a:off x="2900047" y="10185180"/>
            <a:ext cx="3510278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425" name="TextBox 12">
            <a:extLst>
              <a:ext uri="{FF2B5EF4-FFF2-40B4-BE49-F238E27FC236}">
                <a16:creationId xmlns:a16="http://schemas.microsoft.com/office/drawing/2014/main" id="{B69FB01C-90EF-4FA4-BDC0-480A75F82391}"/>
              </a:ext>
            </a:extLst>
          </p:cNvPr>
          <p:cNvSpPr txBox="1"/>
          <p:nvPr/>
        </p:nvSpPr>
        <p:spPr>
          <a:xfrm>
            <a:off x="2900048" y="10848900"/>
            <a:ext cx="3510278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2392110876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1" name="Grupo 400">
            <a:extLst>
              <a:ext uri="{FF2B5EF4-FFF2-40B4-BE49-F238E27FC236}">
                <a16:creationId xmlns:a16="http://schemas.microsoft.com/office/drawing/2014/main" id="{AC5AB103-AC3F-4198-BD6B-4277A3C629FB}"/>
              </a:ext>
            </a:extLst>
          </p:cNvPr>
          <p:cNvGrpSpPr/>
          <p:nvPr/>
        </p:nvGrpSpPr>
        <p:grpSpPr>
          <a:xfrm>
            <a:off x="4828290" y="6314201"/>
            <a:ext cx="14715577" cy="6602509"/>
            <a:chOff x="4828290" y="6314201"/>
            <a:chExt cx="14715577" cy="6602509"/>
          </a:xfrm>
        </p:grpSpPr>
        <p:grpSp>
          <p:nvGrpSpPr>
            <p:cNvPr id="387" name="Grupo 386">
              <a:extLst>
                <a:ext uri="{FF2B5EF4-FFF2-40B4-BE49-F238E27FC236}">
                  <a16:creationId xmlns:a16="http://schemas.microsoft.com/office/drawing/2014/main" id="{60A93504-25F9-4EF1-AD00-FEDDE55F4848}"/>
                </a:ext>
              </a:extLst>
            </p:cNvPr>
            <p:cNvGrpSpPr/>
            <p:nvPr/>
          </p:nvGrpSpPr>
          <p:grpSpPr>
            <a:xfrm>
              <a:off x="8096589" y="7753350"/>
              <a:ext cx="1598443" cy="516336"/>
              <a:chOff x="8096589" y="7753350"/>
              <a:chExt cx="1598443" cy="516336"/>
            </a:xfrm>
          </p:grpSpPr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DE837119-3EC8-4BA8-9A08-835C52F8A8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02080" y="7753350"/>
                <a:ext cx="1587460" cy="505350"/>
              </a:xfrm>
              <a:custGeom>
                <a:avLst/>
                <a:gdLst>
                  <a:gd name="T0" fmla="*/ 26 w 1275"/>
                  <a:gd name="T1" fmla="*/ 404 h 405"/>
                  <a:gd name="T2" fmla="*/ 1243 w 1275"/>
                  <a:gd name="T3" fmla="*/ 404 h 405"/>
                  <a:gd name="T4" fmla="*/ 1243 w 1275"/>
                  <a:gd name="T5" fmla="*/ 404 h 405"/>
                  <a:gd name="T6" fmla="*/ 1263 w 1275"/>
                  <a:gd name="T7" fmla="*/ 367 h 405"/>
                  <a:gd name="T8" fmla="*/ 1263 w 1275"/>
                  <a:gd name="T9" fmla="*/ 367 h 405"/>
                  <a:gd name="T10" fmla="*/ 1057 w 1275"/>
                  <a:gd name="T11" fmla="*/ 315 h 405"/>
                  <a:gd name="T12" fmla="*/ 1057 w 1275"/>
                  <a:gd name="T13" fmla="*/ 315 h 405"/>
                  <a:gd name="T14" fmla="*/ 720 w 1275"/>
                  <a:gd name="T15" fmla="*/ 239 h 405"/>
                  <a:gd name="T16" fmla="*/ 720 w 1275"/>
                  <a:gd name="T17" fmla="*/ 239 h 405"/>
                  <a:gd name="T18" fmla="*/ 363 w 1275"/>
                  <a:gd name="T19" fmla="*/ 61 h 405"/>
                  <a:gd name="T20" fmla="*/ 363 w 1275"/>
                  <a:gd name="T21" fmla="*/ 61 h 405"/>
                  <a:gd name="T22" fmla="*/ 181 w 1275"/>
                  <a:gd name="T23" fmla="*/ 299 h 405"/>
                  <a:gd name="T24" fmla="*/ 181 w 1275"/>
                  <a:gd name="T25" fmla="*/ 299 h 405"/>
                  <a:gd name="T26" fmla="*/ 3 w 1275"/>
                  <a:gd name="T27" fmla="*/ 374 h 405"/>
                  <a:gd name="T28" fmla="*/ 3 w 1275"/>
                  <a:gd name="T29" fmla="*/ 374 h 405"/>
                  <a:gd name="T30" fmla="*/ 26 w 1275"/>
                  <a:gd name="T31" fmla="*/ 40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75" h="405">
                    <a:moveTo>
                      <a:pt x="26" y="404"/>
                    </a:moveTo>
                    <a:lnTo>
                      <a:pt x="1243" y="404"/>
                    </a:lnTo>
                    <a:lnTo>
                      <a:pt x="1243" y="404"/>
                    </a:lnTo>
                    <a:cubicBezTo>
                      <a:pt x="1262" y="404"/>
                      <a:pt x="1274" y="383"/>
                      <a:pt x="1263" y="367"/>
                    </a:cubicBezTo>
                    <a:lnTo>
                      <a:pt x="1263" y="367"/>
                    </a:lnTo>
                    <a:cubicBezTo>
                      <a:pt x="1234" y="325"/>
                      <a:pt x="1173" y="268"/>
                      <a:pt x="1057" y="315"/>
                    </a:cubicBezTo>
                    <a:lnTo>
                      <a:pt x="1057" y="315"/>
                    </a:lnTo>
                    <a:cubicBezTo>
                      <a:pt x="1057" y="315"/>
                      <a:pt x="928" y="74"/>
                      <a:pt x="720" y="239"/>
                    </a:cubicBezTo>
                    <a:lnTo>
                      <a:pt x="720" y="239"/>
                    </a:lnTo>
                    <a:cubicBezTo>
                      <a:pt x="720" y="239"/>
                      <a:pt x="604" y="0"/>
                      <a:pt x="363" y="61"/>
                    </a:cubicBezTo>
                    <a:lnTo>
                      <a:pt x="363" y="61"/>
                    </a:lnTo>
                    <a:cubicBezTo>
                      <a:pt x="164" y="110"/>
                      <a:pt x="181" y="299"/>
                      <a:pt x="181" y="299"/>
                    </a:cubicBezTo>
                    <a:lnTo>
                      <a:pt x="181" y="299"/>
                    </a:lnTo>
                    <a:cubicBezTo>
                      <a:pt x="181" y="299"/>
                      <a:pt x="33" y="256"/>
                      <a:pt x="3" y="374"/>
                    </a:cubicBezTo>
                    <a:lnTo>
                      <a:pt x="3" y="374"/>
                    </a:lnTo>
                    <a:cubicBezTo>
                      <a:pt x="0" y="390"/>
                      <a:pt x="11" y="404"/>
                      <a:pt x="26" y="40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41B8E1D0-CFC2-4A14-A26D-69CE3C26B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6589" y="7753350"/>
                <a:ext cx="1598443" cy="516336"/>
              </a:xfrm>
              <a:custGeom>
                <a:avLst/>
                <a:gdLst>
                  <a:gd name="T0" fmla="*/ 129 w 1283"/>
                  <a:gd name="T1" fmla="*/ 299 h 414"/>
                  <a:gd name="T2" fmla="*/ 129 w 1283"/>
                  <a:gd name="T3" fmla="*/ 299 h 414"/>
                  <a:gd name="T4" fmla="*/ 60 w 1283"/>
                  <a:gd name="T5" fmla="*/ 315 h 414"/>
                  <a:gd name="T6" fmla="*/ 60 w 1283"/>
                  <a:gd name="T7" fmla="*/ 315 h 414"/>
                  <a:gd name="T8" fmla="*/ 17 w 1283"/>
                  <a:gd name="T9" fmla="*/ 377 h 414"/>
                  <a:gd name="T10" fmla="*/ 17 w 1283"/>
                  <a:gd name="T11" fmla="*/ 377 h 414"/>
                  <a:gd name="T12" fmla="*/ 20 w 1283"/>
                  <a:gd name="T13" fmla="*/ 392 h 414"/>
                  <a:gd name="T14" fmla="*/ 20 w 1283"/>
                  <a:gd name="T15" fmla="*/ 392 h 414"/>
                  <a:gd name="T16" fmla="*/ 32 w 1283"/>
                  <a:gd name="T17" fmla="*/ 398 h 414"/>
                  <a:gd name="T18" fmla="*/ 1249 w 1283"/>
                  <a:gd name="T19" fmla="*/ 398 h 414"/>
                  <a:gd name="T20" fmla="*/ 1249 w 1283"/>
                  <a:gd name="T21" fmla="*/ 398 h 414"/>
                  <a:gd name="T22" fmla="*/ 1264 w 1283"/>
                  <a:gd name="T23" fmla="*/ 389 h 414"/>
                  <a:gd name="T24" fmla="*/ 1264 w 1283"/>
                  <a:gd name="T25" fmla="*/ 389 h 414"/>
                  <a:gd name="T26" fmla="*/ 1262 w 1283"/>
                  <a:gd name="T27" fmla="*/ 372 h 414"/>
                  <a:gd name="T28" fmla="*/ 1262 w 1283"/>
                  <a:gd name="T29" fmla="*/ 372 h 414"/>
                  <a:gd name="T30" fmla="*/ 1065 w 1283"/>
                  <a:gd name="T31" fmla="*/ 323 h 414"/>
                  <a:gd name="T32" fmla="*/ 1065 w 1283"/>
                  <a:gd name="T33" fmla="*/ 323 h 414"/>
                  <a:gd name="T34" fmla="*/ 1057 w 1283"/>
                  <a:gd name="T35" fmla="*/ 319 h 414"/>
                  <a:gd name="T36" fmla="*/ 1057 w 1283"/>
                  <a:gd name="T37" fmla="*/ 319 h 414"/>
                  <a:gd name="T38" fmla="*/ 902 w 1283"/>
                  <a:gd name="T39" fmla="*/ 192 h 414"/>
                  <a:gd name="T40" fmla="*/ 902 w 1283"/>
                  <a:gd name="T41" fmla="*/ 192 h 414"/>
                  <a:gd name="T42" fmla="*/ 730 w 1283"/>
                  <a:gd name="T43" fmla="*/ 246 h 414"/>
                  <a:gd name="T44" fmla="*/ 730 w 1283"/>
                  <a:gd name="T45" fmla="*/ 246 h 414"/>
                  <a:gd name="T46" fmla="*/ 724 w 1283"/>
                  <a:gd name="T47" fmla="*/ 247 h 414"/>
                  <a:gd name="T48" fmla="*/ 724 w 1283"/>
                  <a:gd name="T49" fmla="*/ 247 h 414"/>
                  <a:gd name="T50" fmla="*/ 719 w 1283"/>
                  <a:gd name="T51" fmla="*/ 243 h 414"/>
                  <a:gd name="T52" fmla="*/ 719 w 1283"/>
                  <a:gd name="T53" fmla="*/ 243 h 414"/>
                  <a:gd name="T54" fmla="*/ 371 w 1283"/>
                  <a:gd name="T55" fmla="*/ 68 h 414"/>
                  <a:gd name="T56" fmla="*/ 371 w 1283"/>
                  <a:gd name="T57" fmla="*/ 68 h 414"/>
                  <a:gd name="T58" fmla="*/ 194 w 1283"/>
                  <a:gd name="T59" fmla="*/ 299 h 414"/>
                  <a:gd name="T60" fmla="*/ 194 w 1283"/>
                  <a:gd name="T61" fmla="*/ 299 h 414"/>
                  <a:gd name="T62" fmla="*/ 192 w 1283"/>
                  <a:gd name="T63" fmla="*/ 305 h 414"/>
                  <a:gd name="T64" fmla="*/ 192 w 1283"/>
                  <a:gd name="T65" fmla="*/ 305 h 414"/>
                  <a:gd name="T66" fmla="*/ 185 w 1283"/>
                  <a:gd name="T67" fmla="*/ 306 h 414"/>
                  <a:gd name="T68" fmla="*/ 185 w 1283"/>
                  <a:gd name="T69" fmla="*/ 306 h 414"/>
                  <a:gd name="T70" fmla="*/ 129 w 1283"/>
                  <a:gd name="T71" fmla="*/ 299 h 414"/>
                  <a:gd name="T72" fmla="*/ 1249 w 1283"/>
                  <a:gd name="T73" fmla="*/ 413 h 414"/>
                  <a:gd name="T74" fmla="*/ 32 w 1283"/>
                  <a:gd name="T75" fmla="*/ 413 h 414"/>
                  <a:gd name="T76" fmla="*/ 32 w 1283"/>
                  <a:gd name="T77" fmla="*/ 413 h 414"/>
                  <a:gd name="T78" fmla="*/ 8 w 1283"/>
                  <a:gd name="T79" fmla="*/ 400 h 414"/>
                  <a:gd name="T80" fmla="*/ 8 w 1283"/>
                  <a:gd name="T81" fmla="*/ 400 h 414"/>
                  <a:gd name="T82" fmla="*/ 3 w 1283"/>
                  <a:gd name="T83" fmla="*/ 374 h 414"/>
                  <a:gd name="T84" fmla="*/ 3 w 1283"/>
                  <a:gd name="T85" fmla="*/ 374 h 414"/>
                  <a:gd name="T86" fmla="*/ 53 w 1283"/>
                  <a:gd name="T87" fmla="*/ 303 h 414"/>
                  <a:gd name="T88" fmla="*/ 53 w 1283"/>
                  <a:gd name="T89" fmla="*/ 303 h 414"/>
                  <a:gd name="T90" fmla="*/ 179 w 1283"/>
                  <a:gd name="T91" fmla="*/ 290 h 414"/>
                  <a:gd name="T92" fmla="*/ 179 w 1283"/>
                  <a:gd name="T93" fmla="*/ 290 h 414"/>
                  <a:gd name="T94" fmla="*/ 367 w 1283"/>
                  <a:gd name="T95" fmla="*/ 54 h 414"/>
                  <a:gd name="T96" fmla="*/ 367 w 1283"/>
                  <a:gd name="T97" fmla="*/ 54 h 414"/>
                  <a:gd name="T98" fmla="*/ 728 w 1283"/>
                  <a:gd name="T99" fmla="*/ 229 h 414"/>
                  <a:gd name="T100" fmla="*/ 728 w 1283"/>
                  <a:gd name="T101" fmla="*/ 229 h 414"/>
                  <a:gd name="T102" fmla="*/ 905 w 1283"/>
                  <a:gd name="T103" fmla="*/ 179 h 414"/>
                  <a:gd name="T104" fmla="*/ 905 w 1283"/>
                  <a:gd name="T105" fmla="*/ 179 h 414"/>
                  <a:gd name="T106" fmla="*/ 1066 w 1283"/>
                  <a:gd name="T107" fmla="*/ 307 h 414"/>
                  <a:gd name="T108" fmla="*/ 1066 w 1283"/>
                  <a:gd name="T109" fmla="*/ 307 h 414"/>
                  <a:gd name="T110" fmla="*/ 1275 w 1283"/>
                  <a:gd name="T111" fmla="*/ 364 h 414"/>
                  <a:gd name="T112" fmla="*/ 1275 w 1283"/>
                  <a:gd name="T113" fmla="*/ 364 h 414"/>
                  <a:gd name="T114" fmla="*/ 1277 w 1283"/>
                  <a:gd name="T115" fmla="*/ 396 h 414"/>
                  <a:gd name="T116" fmla="*/ 1277 w 1283"/>
                  <a:gd name="T117" fmla="*/ 396 h 414"/>
                  <a:gd name="T118" fmla="*/ 1249 w 1283"/>
                  <a:gd name="T119" fmla="*/ 413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83" h="414">
                    <a:moveTo>
                      <a:pt x="129" y="299"/>
                    </a:moveTo>
                    <a:lnTo>
                      <a:pt x="129" y="299"/>
                    </a:lnTo>
                    <a:cubicBezTo>
                      <a:pt x="106" y="299"/>
                      <a:pt x="82" y="303"/>
                      <a:pt x="60" y="315"/>
                    </a:cubicBezTo>
                    <a:lnTo>
                      <a:pt x="60" y="315"/>
                    </a:lnTo>
                    <a:cubicBezTo>
                      <a:pt x="38" y="328"/>
                      <a:pt x="23" y="348"/>
                      <a:pt x="17" y="377"/>
                    </a:cubicBezTo>
                    <a:lnTo>
                      <a:pt x="17" y="377"/>
                    </a:lnTo>
                    <a:cubicBezTo>
                      <a:pt x="15" y="382"/>
                      <a:pt x="17" y="387"/>
                      <a:pt x="20" y="392"/>
                    </a:cubicBezTo>
                    <a:lnTo>
                      <a:pt x="20" y="392"/>
                    </a:lnTo>
                    <a:cubicBezTo>
                      <a:pt x="23" y="396"/>
                      <a:pt x="28" y="398"/>
                      <a:pt x="32" y="398"/>
                    </a:cubicBezTo>
                    <a:lnTo>
                      <a:pt x="1249" y="398"/>
                    </a:lnTo>
                    <a:lnTo>
                      <a:pt x="1249" y="398"/>
                    </a:lnTo>
                    <a:cubicBezTo>
                      <a:pt x="1255" y="398"/>
                      <a:pt x="1261" y="395"/>
                      <a:pt x="1264" y="389"/>
                    </a:cubicBezTo>
                    <a:lnTo>
                      <a:pt x="1264" y="389"/>
                    </a:lnTo>
                    <a:cubicBezTo>
                      <a:pt x="1267" y="383"/>
                      <a:pt x="1266" y="377"/>
                      <a:pt x="1262" y="372"/>
                    </a:cubicBezTo>
                    <a:lnTo>
                      <a:pt x="1262" y="372"/>
                    </a:lnTo>
                    <a:cubicBezTo>
                      <a:pt x="1232" y="326"/>
                      <a:pt x="1173" y="279"/>
                      <a:pt x="1065" y="323"/>
                    </a:cubicBezTo>
                    <a:lnTo>
                      <a:pt x="1065" y="323"/>
                    </a:lnTo>
                    <a:cubicBezTo>
                      <a:pt x="1063" y="324"/>
                      <a:pt x="1058" y="323"/>
                      <a:pt x="1057" y="319"/>
                    </a:cubicBezTo>
                    <a:lnTo>
                      <a:pt x="1057" y="319"/>
                    </a:lnTo>
                    <a:cubicBezTo>
                      <a:pt x="1056" y="318"/>
                      <a:pt x="999" y="213"/>
                      <a:pt x="902" y="192"/>
                    </a:cubicBezTo>
                    <a:lnTo>
                      <a:pt x="902" y="192"/>
                    </a:lnTo>
                    <a:cubicBezTo>
                      <a:pt x="847" y="181"/>
                      <a:pt x="789" y="199"/>
                      <a:pt x="730" y="246"/>
                    </a:cubicBezTo>
                    <a:lnTo>
                      <a:pt x="730" y="246"/>
                    </a:lnTo>
                    <a:cubicBezTo>
                      <a:pt x="728" y="247"/>
                      <a:pt x="727" y="248"/>
                      <a:pt x="724" y="247"/>
                    </a:cubicBezTo>
                    <a:lnTo>
                      <a:pt x="724" y="247"/>
                    </a:lnTo>
                    <a:cubicBezTo>
                      <a:pt x="722" y="246"/>
                      <a:pt x="721" y="245"/>
                      <a:pt x="719" y="243"/>
                    </a:cubicBezTo>
                    <a:lnTo>
                      <a:pt x="719" y="243"/>
                    </a:lnTo>
                    <a:cubicBezTo>
                      <a:pt x="718" y="241"/>
                      <a:pt x="603" y="10"/>
                      <a:pt x="371" y="68"/>
                    </a:cubicBezTo>
                    <a:lnTo>
                      <a:pt x="371" y="68"/>
                    </a:lnTo>
                    <a:cubicBezTo>
                      <a:pt x="181" y="116"/>
                      <a:pt x="194" y="297"/>
                      <a:pt x="194" y="299"/>
                    </a:cubicBezTo>
                    <a:lnTo>
                      <a:pt x="194" y="299"/>
                    </a:lnTo>
                    <a:cubicBezTo>
                      <a:pt x="195" y="301"/>
                      <a:pt x="193" y="303"/>
                      <a:pt x="192" y="305"/>
                    </a:cubicBezTo>
                    <a:lnTo>
                      <a:pt x="192" y="305"/>
                    </a:lnTo>
                    <a:cubicBezTo>
                      <a:pt x="190" y="306"/>
                      <a:pt x="187" y="307"/>
                      <a:pt x="185" y="306"/>
                    </a:cubicBezTo>
                    <a:lnTo>
                      <a:pt x="185" y="306"/>
                    </a:lnTo>
                    <a:cubicBezTo>
                      <a:pt x="185" y="306"/>
                      <a:pt x="159" y="299"/>
                      <a:pt x="129" y="299"/>
                    </a:cubicBezTo>
                    <a:close/>
                    <a:moveTo>
                      <a:pt x="1249" y="413"/>
                    </a:moveTo>
                    <a:lnTo>
                      <a:pt x="32" y="413"/>
                    </a:lnTo>
                    <a:lnTo>
                      <a:pt x="32" y="413"/>
                    </a:lnTo>
                    <a:cubicBezTo>
                      <a:pt x="23" y="413"/>
                      <a:pt x="14" y="408"/>
                      <a:pt x="8" y="400"/>
                    </a:cubicBezTo>
                    <a:lnTo>
                      <a:pt x="8" y="400"/>
                    </a:lnTo>
                    <a:cubicBezTo>
                      <a:pt x="3" y="393"/>
                      <a:pt x="0" y="383"/>
                      <a:pt x="3" y="374"/>
                    </a:cubicBezTo>
                    <a:lnTo>
                      <a:pt x="3" y="374"/>
                    </a:lnTo>
                    <a:cubicBezTo>
                      <a:pt x="10" y="341"/>
                      <a:pt x="28" y="317"/>
                      <a:pt x="53" y="303"/>
                    </a:cubicBezTo>
                    <a:lnTo>
                      <a:pt x="53" y="303"/>
                    </a:lnTo>
                    <a:cubicBezTo>
                      <a:pt x="98" y="276"/>
                      <a:pt x="157" y="285"/>
                      <a:pt x="179" y="290"/>
                    </a:cubicBezTo>
                    <a:lnTo>
                      <a:pt x="179" y="290"/>
                    </a:lnTo>
                    <a:cubicBezTo>
                      <a:pt x="179" y="250"/>
                      <a:pt x="192" y="98"/>
                      <a:pt x="367" y="54"/>
                    </a:cubicBezTo>
                    <a:lnTo>
                      <a:pt x="367" y="54"/>
                    </a:lnTo>
                    <a:cubicBezTo>
                      <a:pt x="586" y="0"/>
                      <a:pt x="705" y="188"/>
                      <a:pt x="728" y="229"/>
                    </a:cubicBezTo>
                    <a:lnTo>
                      <a:pt x="728" y="229"/>
                    </a:lnTo>
                    <a:cubicBezTo>
                      <a:pt x="788" y="183"/>
                      <a:pt x="847" y="167"/>
                      <a:pt x="905" y="179"/>
                    </a:cubicBezTo>
                    <a:lnTo>
                      <a:pt x="905" y="179"/>
                    </a:lnTo>
                    <a:cubicBezTo>
                      <a:pt x="996" y="197"/>
                      <a:pt x="1053" y="284"/>
                      <a:pt x="1066" y="307"/>
                    </a:cubicBezTo>
                    <a:lnTo>
                      <a:pt x="1066" y="307"/>
                    </a:lnTo>
                    <a:cubicBezTo>
                      <a:pt x="1184" y="262"/>
                      <a:pt x="1247" y="323"/>
                      <a:pt x="1275" y="364"/>
                    </a:cubicBezTo>
                    <a:lnTo>
                      <a:pt x="1275" y="364"/>
                    </a:lnTo>
                    <a:cubicBezTo>
                      <a:pt x="1282" y="374"/>
                      <a:pt x="1282" y="386"/>
                      <a:pt x="1277" y="396"/>
                    </a:cubicBezTo>
                    <a:lnTo>
                      <a:pt x="1277" y="396"/>
                    </a:lnTo>
                    <a:cubicBezTo>
                      <a:pt x="1271" y="407"/>
                      <a:pt x="1261" y="413"/>
                      <a:pt x="1249" y="4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9" name="Grupo 388">
              <a:extLst>
                <a:ext uri="{FF2B5EF4-FFF2-40B4-BE49-F238E27FC236}">
                  <a16:creationId xmlns:a16="http://schemas.microsoft.com/office/drawing/2014/main" id="{8896ED78-6DA7-4DF2-98DB-193056A97640}"/>
                </a:ext>
              </a:extLst>
            </p:cNvPr>
            <p:cNvGrpSpPr/>
            <p:nvPr/>
          </p:nvGrpSpPr>
          <p:grpSpPr>
            <a:xfrm>
              <a:off x="14622197" y="6484480"/>
              <a:ext cx="1928019" cy="598732"/>
              <a:chOff x="14622197" y="6484480"/>
              <a:chExt cx="1928019" cy="598732"/>
            </a:xfrm>
          </p:grpSpPr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41F4E743-BDCC-4610-BED9-9C098F18C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7688" y="6489975"/>
                <a:ext cx="1917036" cy="582251"/>
              </a:xfrm>
              <a:custGeom>
                <a:avLst/>
                <a:gdLst>
                  <a:gd name="T0" fmla="*/ 29 w 1538"/>
                  <a:gd name="T1" fmla="*/ 465 h 466"/>
                  <a:gd name="T2" fmla="*/ 1510 w 1538"/>
                  <a:gd name="T3" fmla="*/ 465 h 466"/>
                  <a:gd name="T4" fmla="*/ 1510 w 1538"/>
                  <a:gd name="T5" fmla="*/ 465 h 466"/>
                  <a:gd name="T6" fmla="*/ 1535 w 1538"/>
                  <a:gd name="T7" fmla="*/ 438 h 466"/>
                  <a:gd name="T8" fmla="*/ 1535 w 1538"/>
                  <a:gd name="T9" fmla="*/ 438 h 466"/>
                  <a:gd name="T10" fmla="*/ 1361 w 1538"/>
                  <a:gd name="T11" fmla="*/ 370 h 466"/>
                  <a:gd name="T12" fmla="*/ 1361 w 1538"/>
                  <a:gd name="T13" fmla="*/ 370 h 466"/>
                  <a:gd name="T14" fmla="*/ 1188 w 1538"/>
                  <a:gd name="T15" fmla="*/ 354 h 466"/>
                  <a:gd name="T16" fmla="*/ 1188 w 1538"/>
                  <a:gd name="T17" fmla="*/ 354 h 466"/>
                  <a:gd name="T18" fmla="*/ 844 w 1538"/>
                  <a:gd name="T19" fmla="*/ 0 h 466"/>
                  <a:gd name="T20" fmla="*/ 844 w 1538"/>
                  <a:gd name="T21" fmla="*/ 0 h 466"/>
                  <a:gd name="T22" fmla="*/ 279 w 1538"/>
                  <a:gd name="T23" fmla="*/ 346 h 466"/>
                  <a:gd name="T24" fmla="*/ 279 w 1538"/>
                  <a:gd name="T25" fmla="*/ 346 h 466"/>
                  <a:gd name="T26" fmla="*/ 6 w 1538"/>
                  <a:gd name="T27" fmla="*/ 433 h 466"/>
                  <a:gd name="T28" fmla="*/ 6 w 1538"/>
                  <a:gd name="T29" fmla="*/ 433 h 466"/>
                  <a:gd name="T30" fmla="*/ 29 w 1538"/>
                  <a:gd name="T31" fmla="*/ 465 h 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38" h="466">
                    <a:moveTo>
                      <a:pt x="29" y="465"/>
                    </a:moveTo>
                    <a:lnTo>
                      <a:pt x="1510" y="465"/>
                    </a:lnTo>
                    <a:lnTo>
                      <a:pt x="1510" y="465"/>
                    </a:lnTo>
                    <a:cubicBezTo>
                      <a:pt x="1525" y="465"/>
                      <a:pt x="1537" y="452"/>
                      <a:pt x="1535" y="438"/>
                    </a:cubicBezTo>
                    <a:lnTo>
                      <a:pt x="1535" y="438"/>
                    </a:lnTo>
                    <a:cubicBezTo>
                      <a:pt x="1530" y="397"/>
                      <a:pt x="1502" y="329"/>
                      <a:pt x="1361" y="370"/>
                    </a:cubicBezTo>
                    <a:lnTo>
                      <a:pt x="1361" y="370"/>
                    </a:lnTo>
                    <a:cubicBezTo>
                      <a:pt x="1361" y="370"/>
                      <a:pt x="1297" y="276"/>
                      <a:pt x="1188" y="354"/>
                    </a:cubicBezTo>
                    <a:lnTo>
                      <a:pt x="1188" y="354"/>
                    </a:lnTo>
                    <a:cubicBezTo>
                      <a:pt x="1188" y="354"/>
                      <a:pt x="1145" y="0"/>
                      <a:pt x="844" y="0"/>
                    </a:cubicBezTo>
                    <a:lnTo>
                      <a:pt x="844" y="0"/>
                    </a:lnTo>
                    <a:cubicBezTo>
                      <a:pt x="543" y="0"/>
                      <a:pt x="279" y="346"/>
                      <a:pt x="279" y="346"/>
                    </a:cubicBezTo>
                    <a:lnTo>
                      <a:pt x="279" y="346"/>
                    </a:lnTo>
                    <a:cubicBezTo>
                      <a:pt x="279" y="346"/>
                      <a:pt x="61" y="267"/>
                      <a:pt x="6" y="433"/>
                    </a:cubicBezTo>
                    <a:lnTo>
                      <a:pt x="6" y="433"/>
                    </a:lnTo>
                    <a:cubicBezTo>
                      <a:pt x="0" y="448"/>
                      <a:pt x="12" y="465"/>
                      <a:pt x="29" y="4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FC3F1961-4046-4B0E-87A0-F19AEC6E42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2197" y="6484480"/>
                <a:ext cx="1928019" cy="598732"/>
              </a:xfrm>
              <a:custGeom>
                <a:avLst/>
                <a:gdLst>
                  <a:gd name="T0" fmla="*/ 171 w 1548"/>
                  <a:gd name="T1" fmla="*/ 341 h 480"/>
                  <a:gd name="T2" fmla="*/ 87 w 1548"/>
                  <a:gd name="T3" fmla="*/ 358 h 480"/>
                  <a:gd name="T4" fmla="*/ 17 w 1548"/>
                  <a:gd name="T5" fmla="*/ 442 h 480"/>
                  <a:gd name="T6" fmla="*/ 19 w 1548"/>
                  <a:gd name="T7" fmla="*/ 458 h 480"/>
                  <a:gd name="T8" fmla="*/ 1514 w 1548"/>
                  <a:gd name="T9" fmla="*/ 465 h 480"/>
                  <a:gd name="T10" fmla="*/ 1527 w 1548"/>
                  <a:gd name="T11" fmla="*/ 459 h 480"/>
                  <a:gd name="T12" fmla="*/ 1532 w 1548"/>
                  <a:gd name="T13" fmla="*/ 446 h 480"/>
                  <a:gd name="T14" fmla="*/ 1498 w 1548"/>
                  <a:gd name="T15" fmla="*/ 386 h 480"/>
                  <a:gd name="T16" fmla="*/ 1367 w 1548"/>
                  <a:gd name="T17" fmla="*/ 384 h 480"/>
                  <a:gd name="T18" fmla="*/ 1359 w 1548"/>
                  <a:gd name="T19" fmla="*/ 381 h 480"/>
                  <a:gd name="T20" fmla="*/ 1292 w 1548"/>
                  <a:gd name="T21" fmla="*/ 338 h 480"/>
                  <a:gd name="T22" fmla="*/ 1196 w 1548"/>
                  <a:gd name="T23" fmla="*/ 366 h 480"/>
                  <a:gd name="T24" fmla="*/ 1189 w 1548"/>
                  <a:gd name="T25" fmla="*/ 367 h 480"/>
                  <a:gd name="T26" fmla="*/ 1185 w 1548"/>
                  <a:gd name="T27" fmla="*/ 361 h 480"/>
                  <a:gd name="T28" fmla="*/ 848 w 1548"/>
                  <a:gd name="T29" fmla="*/ 14 h 480"/>
                  <a:gd name="T30" fmla="*/ 289 w 1548"/>
                  <a:gd name="T31" fmla="*/ 357 h 480"/>
                  <a:gd name="T32" fmla="*/ 280 w 1548"/>
                  <a:gd name="T33" fmla="*/ 360 h 480"/>
                  <a:gd name="T34" fmla="*/ 171 w 1548"/>
                  <a:gd name="T35" fmla="*/ 341 h 480"/>
                  <a:gd name="T36" fmla="*/ 33 w 1548"/>
                  <a:gd name="T37" fmla="*/ 479 h 480"/>
                  <a:gd name="T38" fmla="*/ 7 w 1548"/>
                  <a:gd name="T39" fmla="*/ 466 h 480"/>
                  <a:gd name="T40" fmla="*/ 3 w 1548"/>
                  <a:gd name="T41" fmla="*/ 437 h 480"/>
                  <a:gd name="T42" fmla="*/ 81 w 1548"/>
                  <a:gd name="T43" fmla="*/ 345 h 480"/>
                  <a:gd name="T44" fmla="*/ 280 w 1548"/>
                  <a:gd name="T45" fmla="*/ 345 h 480"/>
                  <a:gd name="T46" fmla="*/ 848 w 1548"/>
                  <a:gd name="T47" fmla="*/ 0 h 480"/>
                  <a:gd name="T48" fmla="*/ 1139 w 1548"/>
                  <a:gd name="T49" fmla="*/ 181 h 480"/>
                  <a:gd name="T50" fmla="*/ 1198 w 1548"/>
                  <a:gd name="T51" fmla="*/ 348 h 480"/>
                  <a:gd name="T52" fmla="*/ 1295 w 1548"/>
                  <a:gd name="T53" fmla="*/ 324 h 480"/>
                  <a:gd name="T54" fmla="*/ 1368 w 1548"/>
                  <a:gd name="T55" fmla="*/ 368 h 480"/>
                  <a:gd name="T56" fmla="*/ 1506 w 1548"/>
                  <a:gd name="T57" fmla="*/ 373 h 480"/>
                  <a:gd name="T58" fmla="*/ 1546 w 1548"/>
                  <a:gd name="T59" fmla="*/ 444 h 480"/>
                  <a:gd name="T60" fmla="*/ 1538 w 1548"/>
                  <a:gd name="T61" fmla="*/ 468 h 480"/>
                  <a:gd name="T62" fmla="*/ 1514 w 1548"/>
                  <a:gd name="T63" fmla="*/ 479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48" h="480">
                    <a:moveTo>
                      <a:pt x="171" y="341"/>
                    </a:moveTo>
                    <a:lnTo>
                      <a:pt x="171" y="341"/>
                    </a:lnTo>
                    <a:cubicBezTo>
                      <a:pt x="143" y="341"/>
                      <a:pt x="113" y="345"/>
                      <a:pt x="87" y="358"/>
                    </a:cubicBezTo>
                    <a:lnTo>
                      <a:pt x="87" y="358"/>
                    </a:lnTo>
                    <a:cubicBezTo>
                      <a:pt x="53" y="375"/>
                      <a:pt x="30" y="403"/>
                      <a:pt x="17" y="442"/>
                    </a:cubicBezTo>
                    <a:lnTo>
                      <a:pt x="17" y="442"/>
                    </a:lnTo>
                    <a:cubicBezTo>
                      <a:pt x="15" y="447"/>
                      <a:pt x="16" y="453"/>
                      <a:pt x="19" y="458"/>
                    </a:cubicBezTo>
                    <a:lnTo>
                      <a:pt x="19" y="458"/>
                    </a:lnTo>
                    <a:cubicBezTo>
                      <a:pt x="22" y="462"/>
                      <a:pt x="28" y="465"/>
                      <a:pt x="33" y="465"/>
                    </a:cubicBezTo>
                    <a:lnTo>
                      <a:pt x="1514" y="465"/>
                    </a:lnTo>
                    <a:lnTo>
                      <a:pt x="1514" y="465"/>
                    </a:lnTo>
                    <a:cubicBezTo>
                      <a:pt x="1519" y="465"/>
                      <a:pt x="1524" y="463"/>
                      <a:pt x="1527" y="459"/>
                    </a:cubicBezTo>
                    <a:lnTo>
                      <a:pt x="1527" y="459"/>
                    </a:lnTo>
                    <a:cubicBezTo>
                      <a:pt x="1531" y="455"/>
                      <a:pt x="1532" y="451"/>
                      <a:pt x="1532" y="446"/>
                    </a:cubicBezTo>
                    <a:lnTo>
                      <a:pt x="1532" y="446"/>
                    </a:lnTo>
                    <a:cubicBezTo>
                      <a:pt x="1529" y="427"/>
                      <a:pt x="1522" y="401"/>
                      <a:pt x="1498" y="386"/>
                    </a:cubicBezTo>
                    <a:lnTo>
                      <a:pt x="1498" y="386"/>
                    </a:lnTo>
                    <a:cubicBezTo>
                      <a:pt x="1470" y="367"/>
                      <a:pt x="1426" y="367"/>
                      <a:pt x="1367" y="384"/>
                    </a:cubicBezTo>
                    <a:lnTo>
                      <a:pt x="1367" y="384"/>
                    </a:lnTo>
                    <a:cubicBezTo>
                      <a:pt x="1364" y="385"/>
                      <a:pt x="1361" y="384"/>
                      <a:pt x="1359" y="381"/>
                    </a:cubicBezTo>
                    <a:lnTo>
                      <a:pt x="1359" y="381"/>
                    </a:lnTo>
                    <a:cubicBezTo>
                      <a:pt x="1359" y="381"/>
                      <a:pt x="1334" y="346"/>
                      <a:pt x="1292" y="338"/>
                    </a:cubicBezTo>
                    <a:lnTo>
                      <a:pt x="1292" y="338"/>
                    </a:lnTo>
                    <a:cubicBezTo>
                      <a:pt x="1262" y="333"/>
                      <a:pt x="1230" y="342"/>
                      <a:pt x="1196" y="366"/>
                    </a:cubicBezTo>
                    <a:lnTo>
                      <a:pt x="1196" y="366"/>
                    </a:lnTo>
                    <a:cubicBezTo>
                      <a:pt x="1194" y="368"/>
                      <a:pt x="1191" y="368"/>
                      <a:pt x="1189" y="367"/>
                    </a:cubicBezTo>
                    <a:lnTo>
                      <a:pt x="1189" y="367"/>
                    </a:lnTo>
                    <a:cubicBezTo>
                      <a:pt x="1187" y="366"/>
                      <a:pt x="1185" y="364"/>
                      <a:pt x="1185" y="361"/>
                    </a:cubicBezTo>
                    <a:lnTo>
                      <a:pt x="1185" y="361"/>
                    </a:lnTo>
                    <a:cubicBezTo>
                      <a:pt x="1184" y="358"/>
                      <a:pt x="1139" y="14"/>
                      <a:pt x="848" y="14"/>
                    </a:cubicBezTo>
                    <a:lnTo>
                      <a:pt x="848" y="14"/>
                    </a:lnTo>
                    <a:cubicBezTo>
                      <a:pt x="554" y="14"/>
                      <a:pt x="291" y="354"/>
                      <a:pt x="289" y="357"/>
                    </a:cubicBezTo>
                    <a:lnTo>
                      <a:pt x="289" y="357"/>
                    </a:lnTo>
                    <a:cubicBezTo>
                      <a:pt x="287" y="360"/>
                      <a:pt x="283" y="361"/>
                      <a:pt x="280" y="360"/>
                    </a:cubicBezTo>
                    <a:lnTo>
                      <a:pt x="280" y="360"/>
                    </a:lnTo>
                    <a:cubicBezTo>
                      <a:pt x="280" y="359"/>
                      <a:pt x="229" y="341"/>
                      <a:pt x="171" y="341"/>
                    </a:cubicBezTo>
                    <a:close/>
                    <a:moveTo>
                      <a:pt x="1514" y="479"/>
                    </a:moveTo>
                    <a:lnTo>
                      <a:pt x="33" y="479"/>
                    </a:lnTo>
                    <a:lnTo>
                      <a:pt x="33" y="479"/>
                    </a:lnTo>
                    <a:cubicBezTo>
                      <a:pt x="23" y="479"/>
                      <a:pt x="13" y="474"/>
                      <a:pt x="7" y="466"/>
                    </a:cubicBezTo>
                    <a:lnTo>
                      <a:pt x="7" y="466"/>
                    </a:lnTo>
                    <a:cubicBezTo>
                      <a:pt x="1" y="458"/>
                      <a:pt x="0" y="447"/>
                      <a:pt x="3" y="437"/>
                    </a:cubicBezTo>
                    <a:lnTo>
                      <a:pt x="3" y="437"/>
                    </a:lnTo>
                    <a:cubicBezTo>
                      <a:pt x="17" y="394"/>
                      <a:pt x="43" y="363"/>
                      <a:pt x="81" y="345"/>
                    </a:cubicBezTo>
                    <a:lnTo>
                      <a:pt x="81" y="345"/>
                    </a:lnTo>
                    <a:cubicBezTo>
                      <a:pt x="158" y="308"/>
                      <a:pt x="257" y="337"/>
                      <a:pt x="280" y="345"/>
                    </a:cubicBezTo>
                    <a:lnTo>
                      <a:pt x="280" y="345"/>
                    </a:lnTo>
                    <a:cubicBezTo>
                      <a:pt x="312" y="305"/>
                      <a:pt x="565" y="0"/>
                      <a:pt x="848" y="0"/>
                    </a:cubicBezTo>
                    <a:lnTo>
                      <a:pt x="848" y="0"/>
                    </a:lnTo>
                    <a:cubicBezTo>
                      <a:pt x="974" y="0"/>
                      <a:pt x="1075" y="62"/>
                      <a:pt x="1139" y="181"/>
                    </a:cubicBezTo>
                    <a:lnTo>
                      <a:pt x="1139" y="181"/>
                    </a:lnTo>
                    <a:cubicBezTo>
                      <a:pt x="1178" y="252"/>
                      <a:pt x="1193" y="321"/>
                      <a:pt x="1198" y="348"/>
                    </a:cubicBezTo>
                    <a:lnTo>
                      <a:pt x="1198" y="348"/>
                    </a:lnTo>
                    <a:cubicBezTo>
                      <a:pt x="1231" y="326"/>
                      <a:pt x="1264" y="318"/>
                      <a:pt x="1295" y="324"/>
                    </a:cubicBezTo>
                    <a:lnTo>
                      <a:pt x="1295" y="324"/>
                    </a:lnTo>
                    <a:cubicBezTo>
                      <a:pt x="1334" y="331"/>
                      <a:pt x="1359" y="358"/>
                      <a:pt x="1368" y="368"/>
                    </a:cubicBezTo>
                    <a:lnTo>
                      <a:pt x="1368" y="368"/>
                    </a:lnTo>
                    <a:cubicBezTo>
                      <a:pt x="1429" y="351"/>
                      <a:pt x="1475" y="353"/>
                      <a:pt x="1506" y="373"/>
                    </a:cubicBezTo>
                    <a:lnTo>
                      <a:pt x="1506" y="373"/>
                    </a:lnTo>
                    <a:cubicBezTo>
                      <a:pt x="1534" y="392"/>
                      <a:pt x="1543" y="422"/>
                      <a:pt x="1546" y="444"/>
                    </a:cubicBezTo>
                    <a:lnTo>
                      <a:pt x="1546" y="444"/>
                    </a:lnTo>
                    <a:cubicBezTo>
                      <a:pt x="1547" y="453"/>
                      <a:pt x="1544" y="462"/>
                      <a:pt x="1538" y="468"/>
                    </a:cubicBezTo>
                    <a:lnTo>
                      <a:pt x="1538" y="468"/>
                    </a:lnTo>
                    <a:cubicBezTo>
                      <a:pt x="1532" y="475"/>
                      <a:pt x="1523" y="479"/>
                      <a:pt x="1514" y="4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6" name="Grupo 385">
              <a:extLst>
                <a:ext uri="{FF2B5EF4-FFF2-40B4-BE49-F238E27FC236}">
                  <a16:creationId xmlns:a16="http://schemas.microsoft.com/office/drawing/2014/main" id="{B95F832F-F3B0-469F-B699-7820C5896FD7}"/>
                </a:ext>
              </a:extLst>
            </p:cNvPr>
            <p:cNvGrpSpPr/>
            <p:nvPr/>
          </p:nvGrpSpPr>
          <p:grpSpPr>
            <a:xfrm>
              <a:off x="5405050" y="6314201"/>
              <a:ext cx="2070836" cy="1115064"/>
              <a:chOff x="5405050" y="6314201"/>
              <a:chExt cx="2070836" cy="1115064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234F4949-250B-4F7E-9619-07133DE6FA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16036" y="6325187"/>
                <a:ext cx="1098587" cy="1098587"/>
              </a:xfrm>
              <a:custGeom>
                <a:avLst/>
                <a:gdLst>
                  <a:gd name="T0" fmla="*/ 882 w 883"/>
                  <a:gd name="T1" fmla="*/ 440 h 882"/>
                  <a:gd name="T2" fmla="*/ 882 w 883"/>
                  <a:gd name="T3" fmla="*/ 440 h 882"/>
                  <a:gd name="T4" fmla="*/ 441 w 883"/>
                  <a:gd name="T5" fmla="*/ 881 h 882"/>
                  <a:gd name="T6" fmla="*/ 441 w 883"/>
                  <a:gd name="T7" fmla="*/ 881 h 882"/>
                  <a:gd name="T8" fmla="*/ 0 w 883"/>
                  <a:gd name="T9" fmla="*/ 440 h 882"/>
                  <a:gd name="T10" fmla="*/ 0 w 883"/>
                  <a:gd name="T11" fmla="*/ 440 h 882"/>
                  <a:gd name="T12" fmla="*/ 441 w 883"/>
                  <a:gd name="T13" fmla="*/ 0 h 882"/>
                  <a:gd name="T14" fmla="*/ 441 w 883"/>
                  <a:gd name="T15" fmla="*/ 0 h 882"/>
                  <a:gd name="T16" fmla="*/ 882 w 883"/>
                  <a:gd name="T17" fmla="*/ 440 h 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3" h="882">
                    <a:moveTo>
                      <a:pt x="882" y="440"/>
                    </a:moveTo>
                    <a:lnTo>
                      <a:pt x="882" y="440"/>
                    </a:lnTo>
                    <a:cubicBezTo>
                      <a:pt x="882" y="683"/>
                      <a:pt x="685" y="881"/>
                      <a:pt x="441" y="881"/>
                    </a:cubicBezTo>
                    <a:lnTo>
                      <a:pt x="441" y="881"/>
                    </a:lnTo>
                    <a:cubicBezTo>
                      <a:pt x="197" y="881"/>
                      <a:pt x="0" y="683"/>
                      <a:pt x="0" y="440"/>
                    </a:cubicBezTo>
                    <a:lnTo>
                      <a:pt x="0" y="440"/>
                    </a:lnTo>
                    <a:cubicBezTo>
                      <a:pt x="0" y="197"/>
                      <a:pt x="197" y="0"/>
                      <a:pt x="441" y="0"/>
                    </a:cubicBezTo>
                    <a:lnTo>
                      <a:pt x="441" y="0"/>
                    </a:lnTo>
                    <a:cubicBezTo>
                      <a:pt x="685" y="0"/>
                      <a:pt x="882" y="197"/>
                      <a:pt x="882" y="4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367AF6ED-9B5C-4926-9D87-7D60C9CE28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05050" y="6314201"/>
                <a:ext cx="1120559" cy="1115064"/>
              </a:xfrm>
              <a:custGeom>
                <a:avLst/>
                <a:gdLst>
                  <a:gd name="T0" fmla="*/ 449 w 898"/>
                  <a:gd name="T1" fmla="*/ 14 h 896"/>
                  <a:gd name="T2" fmla="*/ 449 w 898"/>
                  <a:gd name="T3" fmla="*/ 14 h 896"/>
                  <a:gd name="T4" fmla="*/ 15 w 898"/>
                  <a:gd name="T5" fmla="*/ 447 h 896"/>
                  <a:gd name="T6" fmla="*/ 15 w 898"/>
                  <a:gd name="T7" fmla="*/ 447 h 896"/>
                  <a:gd name="T8" fmla="*/ 449 w 898"/>
                  <a:gd name="T9" fmla="*/ 881 h 896"/>
                  <a:gd name="T10" fmla="*/ 449 w 898"/>
                  <a:gd name="T11" fmla="*/ 881 h 896"/>
                  <a:gd name="T12" fmla="*/ 883 w 898"/>
                  <a:gd name="T13" fmla="*/ 447 h 896"/>
                  <a:gd name="T14" fmla="*/ 883 w 898"/>
                  <a:gd name="T15" fmla="*/ 447 h 896"/>
                  <a:gd name="T16" fmla="*/ 449 w 898"/>
                  <a:gd name="T17" fmla="*/ 14 h 896"/>
                  <a:gd name="T18" fmla="*/ 449 w 898"/>
                  <a:gd name="T19" fmla="*/ 895 h 896"/>
                  <a:gd name="T20" fmla="*/ 449 w 898"/>
                  <a:gd name="T21" fmla="*/ 895 h 896"/>
                  <a:gd name="T22" fmla="*/ 0 w 898"/>
                  <a:gd name="T23" fmla="*/ 447 h 896"/>
                  <a:gd name="T24" fmla="*/ 0 w 898"/>
                  <a:gd name="T25" fmla="*/ 447 h 896"/>
                  <a:gd name="T26" fmla="*/ 449 w 898"/>
                  <a:gd name="T27" fmla="*/ 0 h 896"/>
                  <a:gd name="T28" fmla="*/ 449 w 898"/>
                  <a:gd name="T29" fmla="*/ 0 h 896"/>
                  <a:gd name="T30" fmla="*/ 897 w 898"/>
                  <a:gd name="T31" fmla="*/ 447 h 896"/>
                  <a:gd name="T32" fmla="*/ 897 w 898"/>
                  <a:gd name="T33" fmla="*/ 447 h 896"/>
                  <a:gd name="T34" fmla="*/ 449 w 898"/>
                  <a:gd name="T35" fmla="*/ 895 h 8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98" h="896">
                    <a:moveTo>
                      <a:pt x="449" y="14"/>
                    </a:moveTo>
                    <a:lnTo>
                      <a:pt x="449" y="14"/>
                    </a:lnTo>
                    <a:cubicBezTo>
                      <a:pt x="209" y="14"/>
                      <a:pt x="15" y="208"/>
                      <a:pt x="15" y="447"/>
                    </a:cubicBezTo>
                    <a:lnTo>
                      <a:pt x="15" y="447"/>
                    </a:lnTo>
                    <a:cubicBezTo>
                      <a:pt x="15" y="686"/>
                      <a:pt x="209" y="881"/>
                      <a:pt x="449" y="881"/>
                    </a:cubicBezTo>
                    <a:lnTo>
                      <a:pt x="449" y="881"/>
                    </a:lnTo>
                    <a:cubicBezTo>
                      <a:pt x="688" y="881"/>
                      <a:pt x="883" y="686"/>
                      <a:pt x="883" y="447"/>
                    </a:cubicBezTo>
                    <a:lnTo>
                      <a:pt x="883" y="447"/>
                    </a:lnTo>
                    <a:cubicBezTo>
                      <a:pt x="883" y="208"/>
                      <a:pt x="688" y="14"/>
                      <a:pt x="449" y="14"/>
                    </a:cubicBezTo>
                    <a:close/>
                    <a:moveTo>
                      <a:pt x="449" y="895"/>
                    </a:moveTo>
                    <a:lnTo>
                      <a:pt x="449" y="895"/>
                    </a:lnTo>
                    <a:cubicBezTo>
                      <a:pt x="202" y="895"/>
                      <a:pt x="0" y="694"/>
                      <a:pt x="0" y="447"/>
                    </a:cubicBezTo>
                    <a:lnTo>
                      <a:pt x="0" y="447"/>
                    </a:lnTo>
                    <a:cubicBezTo>
                      <a:pt x="0" y="201"/>
                      <a:pt x="202" y="0"/>
                      <a:pt x="449" y="0"/>
                    </a:cubicBezTo>
                    <a:lnTo>
                      <a:pt x="449" y="0"/>
                    </a:lnTo>
                    <a:cubicBezTo>
                      <a:pt x="696" y="0"/>
                      <a:pt x="897" y="201"/>
                      <a:pt x="897" y="447"/>
                    </a:cubicBezTo>
                    <a:lnTo>
                      <a:pt x="897" y="447"/>
                    </a:lnTo>
                    <a:cubicBezTo>
                      <a:pt x="897" y="694"/>
                      <a:pt x="696" y="895"/>
                      <a:pt x="449" y="8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55BED66B-22AE-4531-BC58-3B892EA056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6595" y="6792085"/>
                <a:ext cx="1329291" cy="395491"/>
              </a:xfrm>
              <a:custGeom>
                <a:avLst/>
                <a:gdLst>
                  <a:gd name="T0" fmla="*/ 29 w 1065"/>
                  <a:gd name="T1" fmla="*/ 317 h 318"/>
                  <a:gd name="T2" fmla="*/ 1033 w 1065"/>
                  <a:gd name="T3" fmla="*/ 317 h 318"/>
                  <a:gd name="T4" fmla="*/ 1033 w 1065"/>
                  <a:gd name="T5" fmla="*/ 317 h 318"/>
                  <a:gd name="T6" fmla="*/ 1054 w 1065"/>
                  <a:gd name="T7" fmla="*/ 280 h 318"/>
                  <a:gd name="T8" fmla="*/ 1054 w 1065"/>
                  <a:gd name="T9" fmla="*/ 280 h 318"/>
                  <a:gd name="T10" fmla="*/ 904 w 1065"/>
                  <a:gd name="T11" fmla="*/ 240 h 318"/>
                  <a:gd name="T12" fmla="*/ 904 w 1065"/>
                  <a:gd name="T13" fmla="*/ 240 h 318"/>
                  <a:gd name="T14" fmla="*/ 694 w 1065"/>
                  <a:gd name="T15" fmla="*/ 181 h 318"/>
                  <a:gd name="T16" fmla="*/ 694 w 1065"/>
                  <a:gd name="T17" fmla="*/ 181 h 318"/>
                  <a:gd name="T18" fmla="*/ 446 w 1065"/>
                  <a:gd name="T19" fmla="*/ 22 h 318"/>
                  <a:gd name="T20" fmla="*/ 446 w 1065"/>
                  <a:gd name="T21" fmla="*/ 22 h 318"/>
                  <a:gd name="T22" fmla="*/ 201 w 1065"/>
                  <a:gd name="T23" fmla="*/ 237 h 318"/>
                  <a:gd name="T24" fmla="*/ 201 w 1065"/>
                  <a:gd name="T25" fmla="*/ 237 h 318"/>
                  <a:gd name="T26" fmla="*/ 5 w 1065"/>
                  <a:gd name="T27" fmla="*/ 284 h 318"/>
                  <a:gd name="T28" fmla="*/ 5 w 1065"/>
                  <a:gd name="T29" fmla="*/ 284 h 318"/>
                  <a:gd name="T30" fmla="*/ 29 w 1065"/>
                  <a:gd name="T31" fmla="*/ 31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65" h="318">
                    <a:moveTo>
                      <a:pt x="29" y="317"/>
                    </a:moveTo>
                    <a:lnTo>
                      <a:pt x="1033" y="317"/>
                    </a:lnTo>
                    <a:lnTo>
                      <a:pt x="1033" y="317"/>
                    </a:lnTo>
                    <a:cubicBezTo>
                      <a:pt x="1052" y="317"/>
                      <a:pt x="1064" y="296"/>
                      <a:pt x="1054" y="280"/>
                    </a:cubicBezTo>
                    <a:lnTo>
                      <a:pt x="1054" y="280"/>
                    </a:lnTo>
                    <a:cubicBezTo>
                      <a:pt x="1036" y="246"/>
                      <a:pt x="994" y="207"/>
                      <a:pt x="904" y="240"/>
                    </a:cubicBezTo>
                    <a:lnTo>
                      <a:pt x="904" y="240"/>
                    </a:lnTo>
                    <a:cubicBezTo>
                      <a:pt x="904" y="240"/>
                      <a:pt x="858" y="111"/>
                      <a:pt x="694" y="181"/>
                    </a:cubicBezTo>
                    <a:lnTo>
                      <a:pt x="694" y="181"/>
                    </a:lnTo>
                    <a:cubicBezTo>
                      <a:pt x="694" y="181"/>
                      <a:pt x="623" y="0"/>
                      <a:pt x="446" y="22"/>
                    </a:cubicBezTo>
                    <a:lnTo>
                      <a:pt x="446" y="22"/>
                    </a:lnTo>
                    <a:cubicBezTo>
                      <a:pt x="269" y="43"/>
                      <a:pt x="201" y="237"/>
                      <a:pt x="201" y="237"/>
                    </a:cubicBezTo>
                    <a:lnTo>
                      <a:pt x="201" y="237"/>
                    </a:lnTo>
                    <a:cubicBezTo>
                      <a:pt x="201" y="237"/>
                      <a:pt x="41" y="185"/>
                      <a:pt x="5" y="284"/>
                    </a:cubicBezTo>
                    <a:lnTo>
                      <a:pt x="5" y="284"/>
                    </a:lnTo>
                    <a:cubicBezTo>
                      <a:pt x="0" y="300"/>
                      <a:pt x="11" y="317"/>
                      <a:pt x="29" y="31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79FF6B36-E1BB-4B22-9170-574997064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1103" y="6786594"/>
                <a:ext cx="1334782" cy="411968"/>
              </a:xfrm>
              <a:custGeom>
                <a:avLst/>
                <a:gdLst>
                  <a:gd name="T0" fmla="*/ 118 w 1073"/>
                  <a:gd name="T1" fmla="*/ 236 h 331"/>
                  <a:gd name="T2" fmla="*/ 118 w 1073"/>
                  <a:gd name="T3" fmla="*/ 236 h 331"/>
                  <a:gd name="T4" fmla="*/ 17 w 1073"/>
                  <a:gd name="T5" fmla="*/ 291 h 331"/>
                  <a:gd name="T6" fmla="*/ 17 w 1073"/>
                  <a:gd name="T7" fmla="*/ 291 h 331"/>
                  <a:gd name="T8" fmla="*/ 19 w 1073"/>
                  <a:gd name="T9" fmla="*/ 308 h 331"/>
                  <a:gd name="T10" fmla="*/ 19 w 1073"/>
                  <a:gd name="T11" fmla="*/ 308 h 331"/>
                  <a:gd name="T12" fmla="*/ 34 w 1073"/>
                  <a:gd name="T13" fmla="*/ 315 h 331"/>
                  <a:gd name="T14" fmla="*/ 1038 w 1073"/>
                  <a:gd name="T15" fmla="*/ 315 h 331"/>
                  <a:gd name="T16" fmla="*/ 1038 w 1073"/>
                  <a:gd name="T17" fmla="*/ 315 h 331"/>
                  <a:gd name="T18" fmla="*/ 1053 w 1073"/>
                  <a:gd name="T19" fmla="*/ 306 h 331"/>
                  <a:gd name="T20" fmla="*/ 1053 w 1073"/>
                  <a:gd name="T21" fmla="*/ 306 h 331"/>
                  <a:gd name="T22" fmla="*/ 1053 w 1073"/>
                  <a:gd name="T23" fmla="*/ 289 h 331"/>
                  <a:gd name="T24" fmla="*/ 1053 w 1073"/>
                  <a:gd name="T25" fmla="*/ 289 h 331"/>
                  <a:gd name="T26" fmla="*/ 911 w 1073"/>
                  <a:gd name="T27" fmla="*/ 252 h 331"/>
                  <a:gd name="T28" fmla="*/ 911 w 1073"/>
                  <a:gd name="T29" fmla="*/ 252 h 331"/>
                  <a:gd name="T30" fmla="*/ 906 w 1073"/>
                  <a:gd name="T31" fmla="*/ 252 h 331"/>
                  <a:gd name="T32" fmla="*/ 906 w 1073"/>
                  <a:gd name="T33" fmla="*/ 252 h 331"/>
                  <a:gd name="T34" fmla="*/ 902 w 1073"/>
                  <a:gd name="T35" fmla="*/ 248 h 331"/>
                  <a:gd name="T36" fmla="*/ 902 w 1073"/>
                  <a:gd name="T37" fmla="*/ 248 h 331"/>
                  <a:gd name="T38" fmla="*/ 839 w 1073"/>
                  <a:gd name="T39" fmla="*/ 183 h 331"/>
                  <a:gd name="T40" fmla="*/ 839 w 1073"/>
                  <a:gd name="T41" fmla="*/ 183 h 331"/>
                  <a:gd name="T42" fmla="*/ 702 w 1073"/>
                  <a:gd name="T43" fmla="*/ 193 h 331"/>
                  <a:gd name="T44" fmla="*/ 702 w 1073"/>
                  <a:gd name="T45" fmla="*/ 193 h 331"/>
                  <a:gd name="T46" fmla="*/ 696 w 1073"/>
                  <a:gd name="T47" fmla="*/ 193 h 331"/>
                  <a:gd name="T48" fmla="*/ 696 w 1073"/>
                  <a:gd name="T49" fmla="*/ 193 h 331"/>
                  <a:gd name="T50" fmla="*/ 692 w 1073"/>
                  <a:gd name="T51" fmla="*/ 188 h 331"/>
                  <a:gd name="T52" fmla="*/ 692 w 1073"/>
                  <a:gd name="T53" fmla="*/ 188 h 331"/>
                  <a:gd name="T54" fmla="*/ 452 w 1073"/>
                  <a:gd name="T55" fmla="*/ 33 h 331"/>
                  <a:gd name="T56" fmla="*/ 452 w 1073"/>
                  <a:gd name="T57" fmla="*/ 33 h 331"/>
                  <a:gd name="T58" fmla="*/ 213 w 1073"/>
                  <a:gd name="T59" fmla="*/ 244 h 331"/>
                  <a:gd name="T60" fmla="*/ 213 w 1073"/>
                  <a:gd name="T61" fmla="*/ 244 h 331"/>
                  <a:gd name="T62" fmla="*/ 203 w 1073"/>
                  <a:gd name="T63" fmla="*/ 248 h 331"/>
                  <a:gd name="T64" fmla="*/ 203 w 1073"/>
                  <a:gd name="T65" fmla="*/ 248 h 331"/>
                  <a:gd name="T66" fmla="*/ 118 w 1073"/>
                  <a:gd name="T67" fmla="*/ 236 h 331"/>
                  <a:gd name="T68" fmla="*/ 1038 w 1073"/>
                  <a:gd name="T69" fmla="*/ 330 h 331"/>
                  <a:gd name="T70" fmla="*/ 34 w 1073"/>
                  <a:gd name="T71" fmla="*/ 330 h 331"/>
                  <a:gd name="T72" fmla="*/ 34 w 1073"/>
                  <a:gd name="T73" fmla="*/ 330 h 331"/>
                  <a:gd name="T74" fmla="*/ 8 w 1073"/>
                  <a:gd name="T75" fmla="*/ 316 h 331"/>
                  <a:gd name="T76" fmla="*/ 8 w 1073"/>
                  <a:gd name="T77" fmla="*/ 316 h 331"/>
                  <a:gd name="T78" fmla="*/ 3 w 1073"/>
                  <a:gd name="T79" fmla="*/ 286 h 331"/>
                  <a:gd name="T80" fmla="*/ 3 w 1073"/>
                  <a:gd name="T81" fmla="*/ 286 h 331"/>
                  <a:gd name="T82" fmla="*/ 122 w 1073"/>
                  <a:gd name="T83" fmla="*/ 221 h 331"/>
                  <a:gd name="T84" fmla="*/ 122 w 1073"/>
                  <a:gd name="T85" fmla="*/ 221 h 331"/>
                  <a:gd name="T86" fmla="*/ 202 w 1073"/>
                  <a:gd name="T87" fmla="*/ 232 h 331"/>
                  <a:gd name="T88" fmla="*/ 202 w 1073"/>
                  <a:gd name="T89" fmla="*/ 232 h 331"/>
                  <a:gd name="T90" fmla="*/ 450 w 1073"/>
                  <a:gd name="T91" fmla="*/ 19 h 331"/>
                  <a:gd name="T92" fmla="*/ 450 w 1073"/>
                  <a:gd name="T93" fmla="*/ 19 h 331"/>
                  <a:gd name="T94" fmla="*/ 703 w 1073"/>
                  <a:gd name="T95" fmla="*/ 177 h 331"/>
                  <a:gd name="T96" fmla="*/ 703 w 1073"/>
                  <a:gd name="T97" fmla="*/ 177 h 331"/>
                  <a:gd name="T98" fmla="*/ 845 w 1073"/>
                  <a:gd name="T99" fmla="*/ 169 h 331"/>
                  <a:gd name="T100" fmla="*/ 845 w 1073"/>
                  <a:gd name="T101" fmla="*/ 169 h 331"/>
                  <a:gd name="T102" fmla="*/ 914 w 1073"/>
                  <a:gd name="T103" fmla="*/ 236 h 331"/>
                  <a:gd name="T104" fmla="*/ 914 w 1073"/>
                  <a:gd name="T105" fmla="*/ 236 h 331"/>
                  <a:gd name="T106" fmla="*/ 1066 w 1073"/>
                  <a:gd name="T107" fmla="*/ 281 h 331"/>
                  <a:gd name="T108" fmla="*/ 1066 w 1073"/>
                  <a:gd name="T109" fmla="*/ 281 h 331"/>
                  <a:gd name="T110" fmla="*/ 1066 w 1073"/>
                  <a:gd name="T111" fmla="*/ 314 h 331"/>
                  <a:gd name="T112" fmla="*/ 1066 w 1073"/>
                  <a:gd name="T113" fmla="*/ 314 h 331"/>
                  <a:gd name="T114" fmla="*/ 1038 w 1073"/>
                  <a:gd name="T115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073" h="331">
                    <a:moveTo>
                      <a:pt x="118" y="236"/>
                    </a:moveTo>
                    <a:lnTo>
                      <a:pt x="118" y="236"/>
                    </a:lnTo>
                    <a:cubicBezTo>
                      <a:pt x="77" y="236"/>
                      <a:pt x="33" y="247"/>
                      <a:pt x="17" y="291"/>
                    </a:cubicBezTo>
                    <a:lnTo>
                      <a:pt x="17" y="291"/>
                    </a:lnTo>
                    <a:cubicBezTo>
                      <a:pt x="15" y="297"/>
                      <a:pt x="15" y="303"/>
                      <a:pt x="19" y="308"/>
                    </a:cubicBezTo>
                    <a:lnTo>
                      <a:pt x="19" y="308"/>
                    </a:lnTo>
                    <a:cubicBezTo>
                      <a:pt x="23" y="312"/>
                      <a:pt x="28" y="315"/>
                      <a:pt x="34" y="315"/>
                    </a:cubicBezTo>
                    <a:lnTo>
                      <a:pt x="1038" y="315"/>
                    </a:lnTo>
                    <a:lnTo>
                      <a:pt x="1038" y="315"/>
                    </a:lnTo>
                    <a:cubicBezTo>
                      <a:pt x="1044" y="315"/>
                      <a:pt x="1050" y="312"/>
                      <a:pt x="1053" y="306"/>
                    </a:cubicBezTo>
                    <a:lnTo>
                      <a:pt x="1053" y="306"/>
                    </a:lnTo>
                    <a:cubicBezTo>
                      <a:pt x="1057" y="301"/>
                      <a:pt x="1057" y="294"/>
                      <a:pt x="1053" y="289"/>
                    </a:cubicBezTo>
                    <a:lnTo>
                      <a:pt x="1053" y="289"/>
                    </a:lnTo>
                    <a:cubicBezTo>
                      <a:pt x="1035" y="255"/>
                      <a:pt x="995" y="221"/>
                      <a:pt x="911" y="252"/>
                    </a:cubicBezTo>
                    <a:lnTo>
                      <a:pt x="911" y="252"/>
                    </a:lnTo>
                    <a:cubicBezTo>
                      <a:pt x="910" y="253"/>
                      <a:pt x="908" y="253"/>
                      <a:pt x="906" y="252"/>
                    </a:cubicBezTo>
                    <a:lnTo>
                      <a:pt x="906" y="252"/>
                    </a:lnTo>
                    <a:cubicBezTo>
                      <a:pt x="904" y="251"/>
                      <a:pt x="903" y="249"/>
                      <a:pt x="902" y="248"/>
                    </a:cubicBezTo>
                    <a:lnTo>
                      <a:pt x="902" y="248"/>
                    </a:lnTo>
                    <a:cubicBezTo>
                      <a:pt x="902" y="247"/>
                      <a:pt x="885" y="203"/>
                      <a:pt x="839" y="183"/>
                    </a:cubicBezTo>
                    <a:lnTo>
                      <a:pt x="839" y="183"/>
                    </a:lnTo>
                    <a:cubicBezTo>
                      <a:pt x="802" y="166"/>
                      <a:pt x="755" y="169"/>
                      <a:pt x="702" y="193"/>
                    </a:cubicBezTo>
                    <a:lnTo>
                      <a:pt x="702" y="193"/>
                    </a:lnTo>
                    <a:cubicBezTo>
                      <a:pt x="700" y="193"/>
                      <a:pt x="698" y="193"/>
                      <a:pt x="696" y="193"/>
                    </a:cubicBezTo>
                    <a:lnTo>
                      <a:pt x="696" y="193"/>
                    </a:lnTo>
                    <a:cubicBezTo>
                      <a:pt x="694" y="192"/>
                      <a:pt x="693" y="190"/>
                      <a:pt x="692" y="188"/>
                    </a:cubicBezTo>
                    <a:lnTo>
                      <a:pt x="692" y="188"/>
                    </a:lnTo>
                    <a:cubicBezTo>
                      <a:pt x="692" y="186"/>
                      <a:pt x="621" y="13"/>
                      <a:pt x="452" y="33"/>
                    </a:cubicBezTo>
                    <a:lnTo>
                      <a:pt x="452" y="33"/>
                    </a:lnTo>
                    <a:cubicBezTo>
                      <a:pt x="282" y="54"/>
                      <a:pt x="213" y="242"/>
                      <a:pt x="213" y="244"/>
                    </a:cubicBezTo>
                    <a:lnTo>
                      <a:pt x="213" y="244"/>
                    </a:lnTo>
                    <a:cubicBezTo>
                      <a:pt x="211" y="248"/>
                      <a:pt x="207" y="249"/>
                      <a:pt x="203" y="248"/>
                    </a:cubicBezTo>
                    <a:lnTo>
                      <a:pt x="203" y="248"/>
                    </a:lnTo>
                    <a:cubicBezTo>
                      <a:pt x="203" y="248"/>
                      <a:pt x="162" y="236"/>
                      <a:pt x="118" y="236"/>
                    </a:cubicBezTo>
                    <a:close/>
                    <a:moveTo>
                      <a:pt x="1038" y="330"/>
                    </a:moveTo>
                    <a:lnTo>
                      <a:pt x="34" y="330"/>
                    </a:lnTo>
                    <a:lnTo>
                      <a:pt x="34" y="330"/>
                    </a:lnTo>
                    <a:cubicBezTo>
                      <a:pt x="23" y="330"/>
                      <a:pt x="14" y="324"/>
                      <a:pt x="8" y="316"/>
                    </a:cubicBezTo>
                    <a:lnTo>
                      <a:pt x="8" y="316"/>
                    </a:lnTo>
                    <a:cubicBezTo>
                      <a:pt x="2" y="307"/>
                      <a:pt x="0" y="296"/>
                      <a:pt x="3" y="286"/>
                    </a:cubicBezTo>
                    <a:lnTo>
                      <a:pt x="3" y="286"/>
                    </a:lnTo>
                    <a:cubicBezTo>
                      <a:pt x="19" y="242"/>
                      <a:pt x="60" y="220"/>
                      <a:pt x="122" y="221"/>
                    </a:cubicBezTo>
                    <a:lnTo>
                      <a:pt x="122" y="221"/>
                    </a:lnTo>
                    <a:cubicBezTo>
                      <a:pt x="156" y="221"/>
                      <a:pt x="188" y="229"/>
                      <a:pt x="202" y="232"/>
                    </a:cubicBezTo>
                    <a:lnTo>
                      <a:pt x="202" y="232"/>
                    </a:lnTo>
                    <a:cubicBezTo>
                      <a:pt x="216" y="198"/>
                      <a:pt x="290" y="39"/>
                      <a:pt x="450" y="19"/>
                    </a:cubicBezTo>
                    <a:lnTo>
                      <a:pt x="450" y="19"/>
                    </a:lnTo>
                    <a:cubicBezTo>
                      <a:pt x="611" y="0"/>
                      <a:pt x="688" y="143"/>
                      <a:pt x="703" y="177"/>
                    </a:cubicBezTo>
                    <a:lnTo>
                      <a:pt x="703" y="177"/>
                    </a:lnTo>
                    <a:cubicBezTo>
                      <a:pt x="758" y="155"/>
                      <a:pt x="806" y="152"/>
                      <a:pt x="845" y="169"/>
                    </a:cubicBezTo>
                    <a:lnTo>
                      <a:pt x="845" y="169"/>
                    </a:lnTo>
                    <a:cubicBezTo>
                      <a:pt x="886" y="188"/>
                      <a:pt x="906" y="222"/>
                      <a:pt x="914" y="236"/>
                    </a:cubicBezTo>
                    <a:lnTo>
                      <a:pt x="914" y="236"/>
                    </a:lnTo>
                    <a:cubicBezTo>
                      <a:pt x="1006" y="204"/>
                      <a:pt x="1048" y="251"/>
                      <a:pt x="1066" y="281"/>
                    </a:cubicBezTo>
                    <a:lnTo>
                      <a:pt x="1066" y="281"/>
                    </a:lnTo>
                    <a:cubicBezTo>
                      <a:pt x="1072" y="292"/>
                      <a:pt x="1072" y="303"/>
                      <a:pt x="1066" y="314"/>
                    </a:cubicBezTo>
                    <a:lnTo>
                      <a:pt x="1066" y="314"/>
                    </a:lnTo>
                    <a:cubicBezTo>
                      <a:pt x="1060" y="323"/>
                      <a:pt x="1050" y="330"/>
                      <a:pt x="1038" y="3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8" name="Grupo 387">
              <a:extLst>
                <a:ext uri="{FF2B5EF4-FFF2-40B4-BE49-F238E27FC236}">
                  <a16:creationId xmlns:a16="http://schemas.microsoft.com/office/drawing/2014/main" id="{F3747963-FA44-40F9-AF9C-8F014107C13D}"/>
                </a:ext>
              </a:extLst>
            </p:cNvPr>
            <p:cNvGrpSpPr/>
            <p:nvPr/>
          </p:nvGrpSpPr>
          <p:grpSpPr>
            <a:xfrm>
              <a:off x="10617845" y="6566876"/>
              <a:ext cx="1318305" cy="411968"/>
              <a:chOff x="10617845" y="6566876"/>
              <a:chExt cx="1318305" cy="411968"/>
            </a:xfrm>
          </p:grpSpPr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785025A4-92C8-456E-B9DE-3FE0C7368C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23339" y="6572367"/>
                <a:ext cx="1312810" cy="395491"/>
              </a:xfrm>
              <a:custGeom>
                <a:avLst/>
                <a:gdLst>
                  <a:gd name="T0" fmla="*/ 31 w 1054"/>
                  <a:gd name="T1" fmla="*/ 316 h 317"/>
                  <a:gd name="T2" fmla="*/ 1020 w 1054"/>
                  <a:gd name="T3" fmla="*/ 304 h 317"/>
                  <a:gd name="T4" fmla="*/ 1020 w 1054"/>
                  <a:gd name="T5" fmla="*/ 304 h 317"/>
                  <a:gd name="T6" fmla="*/ 1040 w 1054"/>
                  <a:gd name="T7" fmla="*/ 263 h 317"/>
                  <a:gd name="T8" fmla="*/ 1040 w 1054"/>
                  <a:gd name="T9" fmla="*/ 263 h 317"/>
                  <a:gd name="T10" fmla="*/ 912 w 1054"/>
                  <a:gd name="T11" fmla="*/ 229 h 317"/>
                  <a:gd name="T12" fmla="*/ 912 w 1054"/>
                  <a:gd name="T13" fmla="*/ 229 h 317"/>
                  <a:gd name="T14" fmla="*/ 737 w 1054"/>
                  <a:gd name="T15" fmla="*/ 165 h 317"/>
                  <a:gd name="T16" fmla="*/ 737 w 1054"/>
                  <a:gd name="T17" fmla="*/ 165 h 317"/>
                  <a:gd name="T18" fmla="*/ 510 w 1054"/>
                  <a:gd name="T19" fmla="*/ 23 h 317"/>
                  <a:gd name="T20" fmla="*/ 510 w 1054"/>
                  <a:gd name="T21" fmla="*/ 23 h 317"/>
                  <a:gd name="T22" fmla="*/ 279 w 1054"/>
                  <a:gd name="T23" fmla="*/ 201 h 317"/>
                  <a:gd name="T24" fmla="*/ 279 w 1054"/>
                  <a:gd name="T25" fmla="*/ 201 h 317"/>
                  <a:gd name="T26" fmla="*/ 7 w 1054"/>
                  <a:gd name="T27" fmla="*/ 280 h 317"/>
                  <a:gd name="T28" fmla="*/ 7 w 1054"/>
                  <a:gd name="T29" fmla="*/ 280 h 317"/>
                  <a:gd name="T30" fmla="*/ 31 w 1054"/>
                  <a:gd name="T31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054" h="317">
                    <a:moveTo>
                      <a:pt x="31" y="316"/>
                    </a:moveTo>
                    <a:lnTo>
                      <a:pt x="1020" y="304"/>
                    </a:lnTo>
                    <a:lnTo>
                      <a:pt x="1020" y="304"/>
                    </a:lnTo>
                    <a:cubicBezTo>
                      <a:pt x="1041" y="303"/>
                      <a:pt x="1053" y="279"/>
                      <a:pt x="1040" y="263"/>
                    </a:cubicBezTo>
                    <a:lnTo>
                      <a:pt x="1040" y="263"/>
                    </a:lnTo>
                    <a:cubicBezTo>
                      <a:pt x="1021" y="238"/>
                      <a:pt x="984" y="214"/>
                      <a:pt x="912" y="229"/>
                    </a:cubicBezTo>
                    <a:lnTo>
                      <a:pt x="912" y="229"/>
                    </a:lnTo>
                    <a:cubicBezTo>
                      <a:pt x="912" y="229"/>
                      <a:pt x="861" y="113"/>
                      <a:pt x="737" y="165"/>
                    </a:cubicBezTo>
                    <a:lnTo>
                      <a:pt x="737" y="165"/>
                    </a:lnTo>
                    <a:cubicBezTo>
                      <a:pt x="737" y="165"/>
                      <a:pt x="678" y="0"/>
                      <a:pt x="510" y="23"/>
                    </a:cubicBezTo>
                    <a:lnTo>
                      <a:pt x="510" y="23"/>
                    </a:lnTo>
                    <a:cubicBezTo>
                      <a:pt x="343" y="47"/>
                      <a:pt x="279" y="201"/>
                      <a:pt x="279" y="201"/>
                    </a:cubicBezTo>
                    <a:lnTo>
                      <a:pt x="279" y="201"/>
                    </a:lnTo>
                    <a:cubicBezTo>
                      <a:pt x="279" y="201"/>
                      <a:pt x="61" y="151"/>
                      <a:pt x="7" y="280"/>
                    </a:cubicBezTo>
                    <a:lnTo>
                      <a:pt x="7" y="280"/>
                    </a:lnTo>
                    <a:cubicBezTo>
                      <a:pt x="0" y="297"/>
                      <a:pt x="12" y="316"/>
                      <a:pt x="31" y="3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id="{CA1F2890-7C0A-427D-9A58-A8D318A3C3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17845" y="6566876"/>
                <a:ext cx="1318305" cy="411968"/>
              </a:xfrm>
              <a:custGeom>
                <a:avLst/>
                <a:gdLst>
                  <a:gd name="T0" fmla="*/ 189 w 1059"/>
                  <a:gd name="T1" fmla="*/ 204 h 329"/>
                  <a:gd name="T2" fmla="*/ 189 w 1059"/>
                  <a:gd name="T3" fmla="*/ 204 h 329"/>
                  <a:gd name="T4" fmla="*/ 17 w 1059"/>
                  <a:gd name="T5" fmla="*/ 288 h 329"/>
                  <a:gd name="T6" fmla="*/ 17 w 1059"/>
                  <a:gd name="T7" fmla="*/ 288 h 329"/>
                  <a:gd name="T8" fmla="*/ 18 w 1059"/>
                  <a:gd name="T9" fmla="*/ 306 h 329"/>
                  <a:gd name="T10" fmla="*/ 18 w 1059"/>
                  <a:gd name="T11" fmla="*/ 306 h 329"/>
                  <a:gd name="T12" fmla="*/ 34 w 1059"/>
                  <a:gd name="T13" fmla="*/ 313 h 329"/>
                  <a:gd name="T14" fmla="*/ 1023 w 1059"/>
                  <a:gd name="T15" fmla="*/ 301 h 329"/>
                  <a:gd name="T16" fmla="*/ 1023 w 1059"/>
                  <a:gd name="T17" fmla="*/ 301 h 329"/>
                  <a:gd name="T18" fmla="*/ 1039 w 1059"/>
                  <a:gd name="T19" fmla="*/ 291 h 329"/>
                  <a:gd name="T20" fmla="*/ 1039 w 1059"/>
                  <a:gd name="T21" fmla="*/ 291 h 329"/>
                  <a:gd name="T22" fmla="*/ 1037 w 1059"/>
                  <a:gd name="T23" fmla="*/ 272 h 329"/>
                  <a:gd name="T24" fmla="*/ 1037 w 1059"/>
                  <a:gd name="T25" fmla="*/ 272 h 329"/>
                  <a:gd name="T26" fmla="*/ 917 w 1059"/>
                  <a:gd name="T27" fmla="*/ 241 h 329"/>
                  <a:gd name="T28" fmla="*/ 917 w 1059"/>
                  <a:gd name="T29" fmla="*/ 241 h 329"/>
                  <a:gd name="T30" fmla="*/ 908 w 1059"/>
                  <a:gd name="T31" fmla="*/ 237 h 329"/>
                  <a:gd name="T32" fmla="*/ 908 w 1059"/>
                  <a:gd name="T33" fmla="*/ 237 h 329"/>
                  <a:gd name="T34" fmla="*/ 742 w 1059"/>
                  <a:gd name="T35" fmla="*/ 177 h 329"/>
                  <a:gd name="T36" fmla="*/ 742 w 1059"/>
                  <a:gd name="T37" fmla="*/ 177 h 329"/>
                  <a:gd name="T38" fmla="*/ 737 w 1059"/>
                  <a:gd name="T39" fmla="*/ 176 h 329"/>
                  <a:gd name="T40" fmla="*/ 737 w 1059"/>
                  <a:gd name="T41" fmla="*/ 176 h 329"/>
                  <a:gd name="T42" fmla="*/ 733 w 1059"/>
                  <a:gd name="T43" fmla="*/ 173 h 329"/>
                  <a:gd name="T44" fmla="*/ 733 w 1059"/>
                  <a:gd name="T45" fmla="*/ 173 h 329"/>
                  <a:gd name="T46" fmla="*/ 514 w 1059"/>
                  <a:gd name="T47" fmla="*/ 36 h 329"/>
                  <a:gd name="T48" fmla="*/ 514 w 1059"/>
                  <a:gd name="T49" fmla="*/ 36 h 329"/>
                  <a:gd name="T50" fmla="*/ 288 w 1059"/>
                  <a:gd name="T51" fmla="*/ 209 h 329"/>
                  <a:gd name="T52" fmla="*/ 288 w 1059"/>
                  <a:gd name="T53" fmla="*/ 209 h 329"/>
                  <a:gd name="T54" fmla="*/ 280 w 1059"/>
                  <a:gd name="T55" fmla="*/ 213 h 329"/>
                  <a:gd name="T56" fmla="*/ 280 w 1059"/>
                  <a:gd name="T57" fmla="*/ 213 h 329"/>
                  <a:gd name="T58" fmla="*/ 189 w 1059"/>
                  <a:gd name="T59" fmla="*/ 204 h 329"/>
                  <a:gd name="T60" fmla="*/ 34 w 1059"/>
                  <a:gd name="T61" fmla="*/ 321 h 329"/>
                  <a:gd name="T62" fmla="*/ 34 w 1059"/>
                  <a:gd name="T63" fmla="*/ 321 h 329"/>
                  <a:gd name="T64" fmla="*/ 34 w 1059"/>
                  <a:gd name="T65" fmla="*/ 328 h 329"/>
                  <a:gd name="T66" fmla="*/ 34 w 1059"/>
                  <a:gd name="T67" fmla="*/ 328 h 329"/>
                  <a:gd name="T68" fmla="*/ 7 w 1059"/>
                  <a:gd name="T69" fmla="*/ 313 h 329"/>
                  <a:gd name="T70" fmla="*/ 7 w 1059"/>
                  <a:gd name="T71" fmla="*/ 313 h 329"/>
                  <a:gd name="T72" fmla="*/ 3 w 1059"/>
                  <a:gd name="T73" fmla="*/ 282 h 329"/>
                  <a:gd name="T74" fmla="*/ 3 w 1059"/>
                  <a:gd name="T75" fmla="*/ 282 h 329"/>
                  <a:gd name="T76" fmla="*/ 165 w 1059"/>
                  <a:gd name="T77" fmla="*/ 190 h 329"/>
                  <a:gd name="T78" fmla="*/ 165 w 1059"/>
                  <a:gd name="T79" fmla="*/ 190 h 329"/>
                  <a:gd name="T80" fmla="*/ 277 w 1059"/>
                  <a:gd name="T81" fmla="*/ 198 h 329"/>
                  <a:gd name="T82" fmla="*/ 277 w 1059"/>
                  <a:gd name="T83" fmla="*/ 198 h 329"/>
                  <a:gd name="T84" fmla="*/ 512 w 1059"/>
                  <a:gd name="T85" fmla="*/ 21 h 329"/>
                  <a:gd name="T86" fmla="*/ 512 w 1059"/>
                  <a:gd name="T87" fmla="*/ 21 h 329"/>
                  <a:gd name="T88" fmla="*/ 744 w 1059"/>
                  <a:gd name="T89" fmla="*/ 160 h 329"/>
                  <a:gd name="T90" fmla="*/ 744 w 1059"/>
                  <a:gd name="T91" fmla="*/ 160 h 329"/>
                  <a:gd name="T92" fmla="*/ 919 w 1059"/>
                  <a:gd name="T93" fmla="*/ 227 h 329"/>
                  <a:gd name="T94" fmla="*/ 919 w 1059"/>
                  <a:gd name="T95" fmla="*/ 227 h 329"/>
                  <a:gd name="T96" fmla="*/ 1049 w 1059"/>
                  <a:gd name="T97" fmla="*/ 263 h 329"/>
                  <a:gd name="T98" fmla="*/ 1049 w 1059"/>
                  <a:gd name="T99" fmla="*/ 263 h 329"/>
                  <a:gd name="T100" fmla="*/ 1052 w 1059"/>
                  <a:gd name="T101" fmla="*/ 298 h 329"/>
                  <a:gd name="T102" fmla="*/ 1052 w 1059"/>
                  <a:gd name="T103" fmla="*/ 298 h 329"/>
                  <a:gd name="T104" fmla="*/ 1023 w 1059"/>
                  <a:gd name="T105" fmla="*/ 316 h 329"/>
                  <a:gd name="T106" fmla="*/ 34 w 1059"/>
                  <a:gd name="T107" fmla="*/ 32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59" h="329">
                    <a:moveTo>
                      <a:pt x="189" y="204"/>
                    </a:moveTo>
                    <a:lnTo>
                      <a:pt x="189" y="204"/>
                    </a:lnTo>
                    <a:cubicBezTo>
                      <a:pt x="125" y="204"/>
                      <a:pt x="46" y="219"/>
                      <a:pt x="17" y="288"/>
                    </a:cubicBezTo>
                    <a:lnTo>
                      <a:pt x="17" y="288"/>
                    </a:lnTo>
                    <a:cubicBezTo>
                      <a:pt x="14" y="294"/>
                      <a:pt x="15" y="300"/>
                      <a:pt x="18" y="306"/>
                    </a:cubicBezTo>
                    <a:lnTo>
                      <a:pt x="18" y="306"/>
                    </a:lnTo>
                    <a:cubicBezTo>
                      <a:pt x="22" y="311"/>
                      <a:pt x="28" y="313"/>
                      <a:pt x="34" y="313"/>
                    </a:cubicBezTo>
                    <a:lnTo>
                      <a:pt x="1023" y="301"/>
                    </a:lnTo>
                    <a:lnTo>
                      <a:pt x="1023" y="301"/>
                    </a:lnTo>
                    <a:cubicBezTo>
                      <a:pt x="1030" y="301"/>
                      <a:pt x="1036" y="298"/>
                      <a:pt x="1039" y="291"/>
                    </a:cubicBezTo>
                    <a:lnTo>
                      <a:pt x="1039" y="291"/>
                    </a:lnTo>
                    <a:cubicBezTo>
                      <a:pt x="1042" y="285"/>
                      <a:pt x="1041" y="277"/>
                      <a:pt x="1037" y="272"/>
                    </a:cubicBezTo>
                    <a:lnTo>
                      <a:pt x="1037" y="272"/>
                    </a:lnTo>
                    <a:cubicBezTo>
                      <a:pt x="1020" y="249"/>
                      <a:pt x="985" y="227"/>
                      <a:pt x="917" y="241"/>
                    </a:cubicBezTo>
                    <a:lnTo>
                      <a:pt x="917" y="241"/>
                    </a:lnTo>
                    <a:cubicBezTo>
                      <a:pt x="913" y="242"/>
                      <a:pt x="909" y="239"/>
                      <a:pt x="908" y="237"/>
                    </a:cubicBezTo>
                    <a:lnTo>
                      <a:pt x="908" y="237"/>
                    </a:lnTo>
                    <a:cubicBezTo>
                      <a:pt x="907" y="233"/>
                      <a:pt x="858" y="129"/>
                      <a:pt x="742" y="177"/>
                    </a:cubicBezTo>
                    <a:lnTo>
                      <a:pt x="742" y="177"/>
                    </a:lnTo>
                    <a:cubicBezTo>
                      <a:pt x="741" y="178"/>
                      <a:pt x="739" y="178"/>
                      <a:pt x="737" y="176"/>
                    </a:cubicBezTo>
                    <a:lnTo>
                      <a:pt x="737" y="176"/>
                    </a:lnTo>
                    <a:cubicBezTo>
                      <a:pt x="735" y="176"/>
                      <a:pt x="734" y="175"/>
                      <a:pt x="733" y="173"/>
                    </a:cubicBezTo>
                    <a:lnTo>
                      <a:pt x="733" y="173"/>
                    </a:lnTo>
                    <a:cubicBezTo>
                      <a:pt x="731" y="166"/>
                      <a:pt x="673" y="14"/>
                      <a:pt x="514" y="36"/>
                    </a:cubicBezTo>
                    <a:lnTo>
                      <a:pt x="514" y="36"/>
                    </a:lnTo>
                    <a:cubicBezTo>
                      <a:pt x="353" y="58"/>
                      <a:pt x="289" y="208"/>
                      <a:pt x="288" y="209"/>
                    </a:cubicBezTo>
                    <a:lnTo>
                      <a:pt x="288" y="209"/>
                    </a:lnTo>
                    <a:cubicBezTo>
                      <a:pt x="287" y="212"/>
                      <a:pt x="283" y="214"/>
                      <a:pt x="280" y="213"/>
                    </a:cubicBezTo>
                    <a:lnTo>
                      <a:pt x="280" y="213"/>
                    </a:lnTo>
                    <a:cubicBezTo>
                      <a:pt x="279" y="213"/>
                      <a:pt x="239" y="204"/>
                      <a:pt x="189" y="204"/>
                    </a:cubicBezTo>
                    <a:close/>
                    <a:moveTo>
                      <a:pt x="34" y="321"/>
                    </a:moveTo>
                    <a:lnTo>
                      <a:pt x="34" y="321"/>
                    </a:lnTo>
                    <a:close/>
                    <a:moveTo>
                      <a:pt x="34" y="328"/>
                    </a:moveTo>
                    <a:lnTo>
                      <a:pt x="34" y="328"/>
                    </a:lnTo>
                    <a:cubicBezTo>
                      <a:pt x="23" y="328"/>
                      <a:pt x="13" y="323"/>
                      <a:pt x="7" y="313"/>
                    </a:cubicBezTo>
                    <a:lnTo>
                      <a:pt x="7" y="313"/>
                    </a:lnTo>
                    <a:cubicBezTo>
                      <a:pt x="1" y="304"/>
                      <a:pt x="0" y="293"/>
                      <a:pt x="3" y="282"/>
                    </a:cubicBezTo>
                    <a:lnTo>
                      <a:pt x="3" y="282"/>
                    </a:lnTo>
                    <a:cubicBezTo>
                      <a:pt x="26" y="227"/>
                      <a:pt x="83" y="195"/>
                      <a:pt x="165" y="190"/>
                    </a:cubicBezTo>
                    <a:lnTo>
                      <a:pt x="165" y="190"/>
                    </a:lnTo>
                    <a:cubicBezTo>
                      <a:pt x="216" y="187"/>
                      <a:pt x="261" y="195"/>
                      <a:pt x="277" y="198"/>
                    </a:cubicBezTo>
                    <a:lnTo>
                      <a:pt x="277" y="198"/>
                    </a:lnTo>
                    <a:cubicBezTo>
                      <a:pt x="291" y="170"/>
                      <a:pt x="361" y="42"/>
                      <a:pt x="512" y="21"/>
                    </a:cubicBezTo>
                    <a:lnTo>
                      <a:pt x="512" y="21"/>
                    </a:lnTo>
                    <a:cubicBezTo>
                      <a:pt x="663" y="0"/>
                      <a:pt x="730" y="129"/>
                      <a:pt x="744" y="160"/>
                    </a:cubicBezTo>
                    <a:lnTo>
                      <a:pt x="744" y="160"/>
                    </a:lnTo>
                    <a:cubicBezTo>
                      <a:pt x="839" y="125"/>
                      <a:pt x="898" y="185"/>
                      <a:pt x="919" y="227"/>
                    </a:cubicBezTo>
                    <a:lnTo>
                      <a:pt x="919" y="227"/>
                    </a:lnTo>
                    <a:cubicBezTo>
                      <a:pt x="991" y="212"/>
                      <a:pt x="1029" y="238"/>
                      <a:pt x="1049" y="263"/>
                    </a:cubicBezTo>
                    <a:lnTo>
                      <a:pt x="1049" y="263"/>
                    </a:lnTo>
                    <a:cubicBezTo>
                      <a:pt x="1056" y="273"/>
                      <a:pt x="1058" y="286"/>
                      <a:pt x="1052" y="298"/>
                    </a:cubicBezTo>
                    <a:lnTo>
                      <a:pt x="1052" y="298"/>
                    </a:lnTo>
                    <a:cubicBezTo>
                      <a:pt x="1046" y="309"/>
                      <a:pt x="1035" y="315"/>
                      <a:pt x="1023" y="316"/>
                    </a:cubicBezTo>
                    <a:lnTo>
                      <a:pt x="34" y="32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5" name="Grupo 384">
              <a:extLst>
                <a:ext uri="{FF2B5EF4-FFF2-40B4-BE49-F238E27FC236}">
                  <a16:creationId xmlns:a16="http://schemas.microsoft.com/office/drawing/2014/main" id="{38FB7C6E-0C6C-44C2-B75C-070B849F3223}"/>
                </a:ext>
              </a:extLst>
            </p:cNvPr>
            <p:cNvGrpSpPr/>
            <p:nvPr/>
          </p:nvGrpSpPr>
          <p:grpSpPr>
            <a:xfrm>
              <a:off x="16704018" y="8368559"/>
              <a:ext cx="1829150" cy="527322"/>
              <a:chOff x="16704018" y="8368559"/>
              <a:chExt cx="1829150" cy="527322"/>
            </a:xfrm>
          </p:grpSpPr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BB6CD350-35C7-4B7F-8708-4B1158CCF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15004" y="8374050"/>
                <a:ext cx="1818164" cy="510845"/>
              </a:xfrm>
              <a:custGeom>
                <a:avLst/>
                <a:gdLst>
                  <a:gd name="T0" fmla="*/ 38 w 1458"/>
                  <a:gd name="T1" fmla="*/ 410 h 411"/>
                  <a:gd name="T2" fmla="*/ 1408 w 1458"/>
                  <a:gd name="T3" fmla="*/ 410 h 411"/>
                  <a:gd name="T4" fmla="*/ 1408 w 1458"/>
                  <a:gd name="T5" fmla="*/ 410 h 411"/>
                  <a:gd name="T6" fmla="*/ 1433 w 1458"/>
                  <a:gd name="T7" fmla="*/ 348 h 411"/>
                  <a:gd name="T8" fmla="*/ 1433 w 1458"/>
                  <a:gd name="T9" fmla="*/ 348 h 411"/>
                  <a:gd name="T10" fmla="*/ 1260 w 1458"/>
                  <a:gd name="T11" fmla="*/ 337 h 411"/>
                  <a:gd name="T12" fmla="*/ 1260 w 1458"/>
                  <a:gd name="T13" fmla="*/ 337 h 411"/>
                  <a:gd name="T14" fmla="*/ 1256 w 1458"/>
                  <a:gd name="T15" fmla="*/ 336 h 411"/>
                  <a:gd name="T16" fmla="*/ 1256 w 1458"/>
                  <a:gd name="T17" fmla="*/ 336 h 411"/>
                  <a:gd name="T18" fmla="*/ 1014 w 1458"/>
                  <a:gd name="T19" fmla="*/ 278 h 411"/>
                  <a:gd name="T20" fmla="*/ 1014 w 1458"/>
                  <a:gd name="T21" fmla="*/ 278 h 411"/>
                  <a:gd name="T22" fmla="*/ 1010 w 1458"/>
                  <a:gd name="T23" fmla="*/ 277 h 411"/>
                  <a:gd name="T24" fmla="*/ 1010 w 1458"/>
                  <a:gd name="T25" fmla="*/ 277 h 411"/>
                  <a:gd name="T26" fmla="*/ 721 w 1458"/>
                  <a:gd name="T27" fmla="*/ 4 h 411"/>
                  <a:gd name="T28" fmla="*/ 721 w 1458"/>
                  <a:gd name="T29" fmla="*/ 4 h 411"/>
                  <a:gd name="T30" fmla="*/ 288 w 1458"/>
                  <a:gd name="T31" fmla="*/ 276 h 411"/>
                  <a:gd name="T32" fmla="*/ 288 w 1458"/>
                  <a:gd name="T33" fmla="*/ 276 h 411"/>
                  <a:gd name="T34" fmla="*/ 286 w 1458"/>
                  <a:gd name="T35" fmla="*/ 277 h 411"/>
                  <a:gd name="T36" fmla="*/ 286 w 1458"/>
                  <a:gd name="T37" fmla="*/ 277 h 411"/>
                  <a:gd name="T38" fmla="*/ 2 w 1458"/>
                  <a:gd name="T39" fmla="*/ 370 h 411"/>
                  <a:gd name="T40" fmla="*/ 2 w 1458"/>
                  <a:gd name="T41" fmla="*/ 370 h 411"/>
                  <a:gd name="T42" fmla="*/ 38 w 1458"/>
                  <a:gd name="T43" fmla="*/ 41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58" h="411">
                    <a:moveTo>
                      <a:pt x="38" y="410"/>
                    </a:moveTo>
                    <a:lnTo>
                      <a:pt x="1408" y="410"/>
                    </a:lnTo>
                    <a:lnTo>
                      <a:pt x="1408" y="410"/>
                    </a:lnTo>
                    <a:cubicBezTo>
                      <a:pt x="1440" y="410"/>
                      <a:pt x="1457" y="370"/>
                      <a:pt x="1433" y="348"/>
                    </a:cubicBezTo>
                    <a:lnTo>
                      <a:pt x="1433" y="348"/>
                    </a:lnTo>
                    <a:cubicBezTo>
                      <a:pt x="1398" y="315"/>
                      <a:pt x="1340" y="289"/>
                      <a:pt x="1260" y="337"/>
                    </a:cubicBezTo>
                    <a:lnTo>
                      <a:pt x="1260" y="337"/>
                    </a:lnTo>
                    <a:cubicBezTo>
                      <a:pt x="1258" y="338"/>
                      <a:pt x="1256" y="338"/>
                      <a:pt x="1256" y="336"/>
                    </a:cubicBezTo>
                    <a:lnTo>
                      <a:pt x="1256" y="336"/>
                    </a:lnTo>
                    <a:cubicBezTo>
                      <a:pt x="1248" y="316"/>
                      <a:pt x="1191" y="196"/>
                      <a:pt x="1014" y="278"/>
                    </a:cubicBezTo>
                    <a:lnTo>
                      <a:pt x="1014" y="278"/>
                    </a:lnTo>
                    <a:cubicBezTo>
                      <a:pt x="1012" y="279"/>
                      <a:pt x="1010" y="278"/>
                      <a:pt x="1010" y="277"/>
                    </a:cubicBezTo>
                    <a:lnTo>
                      <a:pt x="1010" y="277"/>
                    </a:lnTo>
                    <a:cubicBezTo>
                      <a:pt x="1004" y="245"/>
                      <a:pt x="949" y="0"/>
                      <a:pt x="721" y="4"/>
                    </a:cubicBezTo>
                    <a:lnTo>
                      <a:pt x="721" y="4"/>
                    </a:lnTo>
                    <a:cubicBezTo>
                      <a:pt x="489" y="8"/>
                      <a:pt x="303" y="256"/>
                      <a:pt x="288" y="276"/>
                    </a:cubicBezTo>
                    <a:lnTo>
                      <a:pt x="288" y="276"/>
                    </a:lnTo>
                    <a:cubicBezTo>
                      <a:pt x="288" y="277"/>
                      <a:pt x="287" y="277"/>
                      <a:pt x="286" y="277"/>
                    </a:cubicBezTo>
                    <a:lnTo>
                      <a:pt x="286" y="277"/>
                    </a:lnTo>
                    <a:cubicBezTo>
                      <a:pt x="264" y="272"/>
                      <a:pt x="16" y="218"/>
                      <a:pt x="2" y="370"/>
                    </a:cubicBezTo>
                    <a:lnTo>
                      <a:pt x="2" y="370"/>
                    </a:lnTo>
                    <a:cubicBezTo>
                      <a:pt x="0" y="392"/>
                      <a:pt x="16" y="410"/>
                      <a:pt x="38" y="4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6F979C82-96DD-4A5D-9959-2C08254B57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4018" y="8368559"/>
                <a:ext cx="1823655" cy="527322"/>
              </a:xfrm>
              <a:custGeom>
                <a:avLst/>
                <a:gdLst>
                  <a:gd name="T0" fmla="*/ 289 w 1462"/>
                  <a:gd name="T1" fmla="*/ 277 h 423"/>
                  <a:gd name="T2" fmla="*/ 174 w 1462"/>
                  <a:gd name="T3" fmla="*/ 276 h 423"/>
                  <a:gd name="T4" fmla="*/ 53 w 1462"/>
                  <a:gd name="T5" fmla="*/ 306 h 423"/>
                  <a:gd name="T6" fmla="*/ 15 w 1462"/>
                  <a:gd name="T7" fmla="*/ 376 h 423"/>
                  <a:gd name="T8" fmla="*/ 23 w 1462"/>
                  <a:gd name="T9" fmla="*/ 398 h 423"/>
                  <a:gd name="T10" fmla="*/ 1414 w 1462"/>
                  <a:gd name="T11" fmla="*/ 408 h 423"/>
                  <a:gd name="T12" fmla="*/ 1441 w 1462"/>
                  <a:gd name="T13" fmla="*/ 389 h 423"/>
                  <a:gd name="T14" fmla="*/ 1434 w 1462"/>
                  <a:gd name="T15" fmla="*/ 358 h 423"/>
                  <a:gd name="T16" fmla="*/ 1270 w 1462"/>
                  <a:gd name="T17" fmla="*/ 349 h 423"/>
                  <a:gd name="T18" fmla="*/ 1261 w 1462"/>
                  <a:gd name="T19" fmla="*/ 350 h 423"/>
                  <a:gd name="T20" fmla="*/ 1255 w 1462"/>
                  <a:gd name="T21" fmla="*/ 344 h 423"/>
                  <a:gd name="T22" fmla="*/ 1183 w 1462"/>
                  <a:gd name="T23" fmla="*/ 271 h 423"/>
                  <a:gd name="T24" fmla="*/ 1023 w 1462"/>
                  <a:gd name="T25" fmla="*/ 290 h 423"/>
                  <a:gd name="T26" fmla="*/ 1014 w 1462"/>
                  <a:gd name="T27" fmla="*/ 290 h 423"/>
                  <a:gd name="T28" fmla="*/ 1009 w 1462"/>
                  <a:gd name="T29" fmla="*/ 283 h 423"/>
                  <a:gd name="T30" fmla="*/ 734 w 1462"/>
                  <a:gd name="T31" fmla="*/ 16 h 423"/>
                  <a:gd name="T32" fmla="*/ 728 w 1462"/>
                  <a:gd name="T33" fmla="*/ 16 h 423"/>
                  <a:gd name="T34" fmla="*/ 434 w 1462"/>
                  <a:gd name="T35" fmla="*/ 145 h 423"/>
                  <a:gd name="T36" fmla="*/ 300 w 1462"/>
                  <a:gd name="T37" fmla="*/ 285 h 423"/>
                  <a:gd name="T38" fmla="*/ 290 w 1462"/>
                  <a:gd name="T39" fmla="*/ 289 h 423"/>
                  <a:gd name="T40" fmla="*/ 174 w 1462"/>
                  <a:gd name="T41" fmla="*/ 276 h 423"/>
                  <a:gd name="T42" fmla="*/ 44 w 1462"/>
                  <a:gd name="T43" fmla="*/ 422 h 423"/>
                  <a:gd name="T44" fmla="*/ 12 w 1462"/>
                  <a:gd name="T45" fmla="*/ 408 h 423"/>
                  <a:gd name="T46" fmla="*/ 1 w 1462"/>
                  <a:gd name="T47" fmla="*/ 375 h 423"/>
                  <a:gd name="T48" fmla="*/ 45 w 1462"/>
                  <a:gd name="T49" fmla="*/ 293 h 423"/>
                  <a:gd name="T50" fmla="*/ 291 w 1462"/>
                  <a:gd name="T51" fmla="*/ 274 h 423"/>
                  <a:gd name="T52" fmla="*/ 425 w 1462"/>
                  <a:gd name="T53" fmla="*/ 134 h 423"/>
                  <a:gd name="T54" fmla="*/ 727 w 1462"/>
                  <a:gd name="T55" fmla="*/ 2 h 423"/>
                  <a:gd name="T56" fmla="*/ 960 w 1462"/>
                  <a:gd name="T57" fmla="*/ 128 h 423"/>
                  <a:gd name="T58" fmla="*/ 1021 w 1462"/>
                  <a:gd name="T59" fmla="*/ 274 h 423"/>
                  <a:gd name="T60" fmla="*/ 1188 w 1462"/>
                  <a:gd name="T61" fmla="*/ 258 h 423"/>
                  <a:gd name="T62" fmla="*/ 1267 w 1462"/>
                  <a:gd name="T63" fmla="*/ 334 h 423"/>
                  <a:gd name="T64" fmla="*/ 1444 w 1462"/>
                  <a:gd name="T65" fmla="*/ 348 h 423"/>
                  <a:gd name="T66" fmla="*/ 1454 w 1462"/>
                  <a:gd name="T67" fmla="*/ 394 h 423"/>
                  <a:gd name="T68" fmla="*/ 1414 w 1462"/>
                  <a:gd name="T69" fmla="*/ 422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62" h="423">
                    <a:moveTo>
                      <a:pt x="289" y="277"/>
                    </a:moveTo>
                    <a:lnTo>
                      <a:pt x="289" y="277"/>
                    </a:lnTo>
                    <a:close/>
                    <a:moveTo>
                      <a:pt x="174" y="276"/>
                    </a:moveTo>
                    <a:lnTo>
                      <a:pt x="174" y="276"/>
                    </a:lnTo>
                    <a:cubicBezTo>
                      <a:pt x="131" y="276"/>
                      <a:pt x="85" y="282"/>
                      <a:pt x="53" y="306"/>
                    </a:cubicBezTo>
                    <a:lnTo>
                      <a:pt x="53" y="306"/>
                    </a:lnTo>
                    <a:cubicBezTo>
                      <a:pt x="31" y="322"/>
                      <a:pt x="18" y="345"/>
                      <a:pt x="15" y="376"/>
                    </a:cubicBezTo>
                    <a:lnTo>
                      <a:pt x="15" y="376"/>
                    </a:lnTo>
                    <a:cubicBezTo>
                      <a:pt x="14" y="384"/>
                      <a:pt x="17" y="392"/>
                      <a:pt x="23" y="398"/>
                    </a:cubicBezTo>
                    <a:lnTo>
                      <a:pt x="23" y="398"/>
                    </a:lnTo>
                    <a:cubicBezTo>
                      <a:pt x="28" y="404"/>
                      <a:pt x="35" y="408"/>
                      <a:pt x="44" y="408"/>
                    </a:cubicBezTo>
                    <a:lnTo>
                      <a:pt x="1414" y="408"/>
                    </a:lnTo>
                    <a:lnTo>
                      <a:pt x="1414" y="408"/>
                    </a:lnTo>
                    <a:cubicBezTo>
                      <a:pt x="1429" y="408"/>
                      <a:pt x="1437" y="398"/>
                      <a:pt x="1441" y="389"/>
                    </a:cubicBezTo>
                    <a:lnTo>
                      <a:pt x="1441" y="389"/>
                    </a:lnTo>
                    <a:cubicBezTo>
                      <a:pt x="1444" y="380"/>
                      <a:pt x="1444" y="368"/>
                      <a:pt x="1434" y="358"/>
                    </a:cubicBezTo>
                    <a:lnTo>
                      <a:pt x="1434" y="358"/>
                    </a:lnTo>
                    <a:cubicBezTo>
                      <a:pt x="1387" y="314"/>
                      <a:pt x="1332" y="311"/>
                      <a:pt x="1270" y="349"/>
                    </a:cubicBezTo>
                    <a:lnTo>
                      <a:pt x="1270" y="349"/>
                    </a:lnTo>
                    <a:cubicBezTo>
                      <a:pt x="1267" y="350"/>
                      <a:pt x="1264" y="351"/>
                      <a:pt x="1261" y="350"/>
                    </a:cubicBezTo>
                    <a:lnTo>
                      <a:pt x="1261" y="350"/>
                    </a:lnTo>
                    <a:cubicBezTo>
                      <a:pt x="1259" y="349"/>
                      <a:pt x="1256" y="347"/>
                      <a:pt x="1255" y="344"/>
                    </a:cubicBezTo>
                    <a:lnTo>
                      <a:pt x="1255" y="344"/>
                    </a:lnTo>
                    <a:cubicBezTo>
                      <a:pt x="1250" y="332"/>
                      <a:pt x="1231" y="290"/>
                      <a:pt x="1183" y="271"/>
                    </a:cubicBezTo>
                    <a:lnTo>
                      <a:pt x="1183" y="271"/>
                    </a:lnTo>
                    <a:cubicBezTo>
                      <a:pt x="1140" y="254"/>
                      <a:pt x="1086" y="260"/>
                      <a:pt x="1023" y="290"/>
                    </a:cubicBezTo>
                    <a:lnTo>
                      <a:pt x="1023" y="290"/>
                    </a:lnTo>
                    <a:cubicBezTo>
                      <a:pt x="1020" y="291"/>
                      <a:pt x="1017" y="291"/>
                      <a:pt x="1014" y="290"/>
                    </a:cubicBezTo>
                    <a:lnTo>
                      <a:pt x="1014" y="290"/>
                    </a:lnTo>
                    <a:cubicBezTo>
                      <a:pt x="1011" y="289"/>
                      <a:pt x="1009" y="286"/>
                      <a:pt x="1009" y="283"/>
                    </a:cubicBezTo>
                    <a:lnTo>
                      <a:pt x="1009" y="283"/>
                    </a:lnTo>
                    <a:cubicBezTo>
                      <a:pt x="1003" y="255"/>
                      <a:pt x="951" y="16"/>
                      <a:pt x="734" y="16"/>
                    </a:cubicBezTo>
                    <a:lnTo>
                      <a:pt x="734" y="16"/>
                    </a:lnTo>
                    <a:cubicBezTo>
                      <a:pt x="732" y="16"/>
                      <a:pt x="730" y="16"/>
                      <a:pt x="728" y="16"/>
                    </a:cubicBezTo>
                    <a:lnTo>
                      <a:pt x="728" y="16"/>
                    </a:lnTo>
                    <a:cubicBezTo>
                      <a:pt x="632" y="18"/>
                      <a:pt x="533" y="61"/>
                      <a:pt x="434" y="145"/>
                    </a:cubicBezTo>
                    <a:lnTo>
                      <a:pt x="434" y="145"/>
                    </a:lnTo>
                    <a:cubicBezTo>
                      <a:pt x="358" y="208"/>
                      <a:pt x="309" y="273"/>
                      <a:pt x="300" y="285"/>
                    </a:cubicBezTo>
                    <a:lnTo>
                      <a:pt x="300" y="285"/>
                    </a:lnTo>
                    <a:cubicBezTo>
                      <a:pt x="298" y="289"/>
                      <a:pt x="294" y="290"/>
                      <a:pt x="290" y="289"/>
                    </a:cubicBezTo>
                    <a:lnTo>
                      <a:pt x="290" y="289"/>
                    </a:lnTo>
                    <a:cubicBezTo>
                      <a:pt x="281" y="287"/>
                      <a:pt x="230" y="276"/>
                      <a:pt x="174" y="276"/>
                    </a:cubicBezTo>
                    <a:close/>
                    <a:moveTo>
                      <a:pt x="1414" y="422"/>
                    </a:moveTo>
                    <a:lnTo>
                      <a:pt x="44" y="422"/>
                    </a:lnTo>
                    <a:lnTo>
                      <a:pt x="44" y="422"/>
                    </a:lnTo>
                    <a:cubicBezTo>
                      <a:pt x="31" y="422"/>
                      <a:pt x="20" y="417"/>
                      <a:pt x="12" y="408"/>
                    </a:cubicBezTo>
                    <a:lnTo>
                      <a:pt x="12" y="408"/>
                    </a:lnTo>
                    <a:cubicBezTo>
                      <a:pt x="4" y="399"/>
                      <a:pt x="0" y="387"/>
                      <a:pt x="1" y="375"/>
                    </a:cubicBezTo>
                    <a:lnTo>
                      <a:pt x="1" y="375"/>
                    </a:lnTo>
                    <a:cubicBezTo>
                      <a:pt x="4" y="340"/>
                      <a:pt x="18" y="313"/>
                      <a:pt x="45" y="293"/>
                    </a:cubicBezTo>
                    <a:lnTo>
                      <a:pt x="45" y="293"/>
                    </a:lnTo>
                    <a:cubicBezTo>
                      <a:pt x="119" y="240"/>
                      <a:pt x="263" y="268"/>
                      <a:pt x="291" y="274"/>
                    </a:cubicBezTo>
                    <a:lnTo>
                      <a:pt x="291" y="274"/>
                    </a:lnTo>
                    <a:cubicBezTo>
                      <a:pt x="304" y="257"/>
                      <a:pt x="352" y="195"/>
                      <a:pt x="425" y="134"/>
                    </a:cubicBezTo>
                    <a:lnTo>
                      <a:pt x="425" y="134"/>
                    </a:lnTo>
                    <a:cubicBezTo>
                      <a:pt x="527" y="48"/>
                      <a:pt x="629" y="3"/>
                      <a:pt x="727" y="2"/>
                    </a:cubicBezTo>
                    <a:lnTo>
                      <a:pt x="727" y="2"/>
                    </a:lnTo>
                    <a:cubicBezTo>
                      <a:pt x="824" y="0"/>
                      <a:pt x="905" y="44"/>
                      <a:pt x="960" y="128"/>
                    </a:cubicBezTo>
                    <a:lnTo>
                      <a:pt x="960" y="128"/>
                    </a:lnTo>
                    <a:cubicBezTo>
                      <a:pt x="1000" y="187"/>
                      <a:pt x="1016" y="249"/>
                      <a:pt x="1021" y="274"/>
                    </a:cubicBezTo>
                    <a:lnTo>
                      <a:pt x="1021" y="274"/>
                    </a:lnTo>
                    <a:cubicBezTo>
                      <a:pt x="1086" y="245"/>
                      <a:pt x="1143" y="239"/>
                      <a:pt x="1188" y="258"/>
                    </a:cubicBezTo>
                    <a:lnTo>
                      <a:pt x="1188" y="258"/>
                    </a:lnTo>
                    <a:cubicBezTo>
                      <a:pt x="1236" y="277"/>
                      <a:pt x="1259" y="316"/>
                      <a:pt x="1267" y="334"/>
                    </a:cubicBezTo>
                    <a:lnTo>
                      <a:pt x="1267" y="334"/>
                    </a:lnTo>
                    <a:cubicBezTo>
                      <a:pt x="1350" y="286"/>
                      <a:pt x="1409" y="315"/>
                      <a:pt x="1444" y="348"/>
                    </a:cubicBezTo>
                    <a:lnTo>
                      <a:pt x="1444" y="348"/>
                    </a:lnTo>
                    <a:cubicBezTo>
                      <a:pt x="1457" y="360"/>
                      <a:pt x="1461" y="378"/>
                      <a:pt x="1454" y="394"/>
                    </a:cubicBezTo>
                    <a:lnTo>
                      <a:pt x="1454" y="394"/>
                    </a:lnTo>
                    <a:cubicBezTo>
                      <a:pt x="1448" y="411"/>
                      <a:pt x="1432" y="422"/>
                      <a:pt x="1414" y="4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384" name="Forma libre: forma 383">
              <a:extLst>
                <a:ext uri="{FF2B5EF4-FFF2-40B4-BE49-F238E27FC236}">
                  <a16:creationId xmlns:a16="http://schemas.microsoft.com/office/drawing/2014/main" id="{86936FEA-9314-4215-8B79-7CC21BFC551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168595" y="8749387"/>
              <a:ext cx="5033460" cy="798916"/>
            </a:xfrm>
            <a:custGeom>
              <a:avLst/>
              <a:gdLst>
                <a:gd name="connsiteX0" fmla="*/ 48875 w 5033460"/>
                <a:gd name="connsiteY0" fmla="*/ 753189 h 798916"/>
                <a:gd name="connsiteX1" fmla="*/ 61081 w 5033460"/>
                <a:gd name="connsiteY1" fmla="*/ 756896 h 798916"/>
                <a:gd name="connsiteX2" fmla="*/ 57419 w 5033460"/>
                <a:gd name="connsiteY2" fmla="*/ 769255 h 798916"/>
                <a:gd name="connsiteX3" fmla="*/ 13476 w 5033460"/>
                <a:gd name="connsiteY3" fmla="*/ 797680 h 798916"/>
                <a:gd name="connsiteX4" fmla="*/ 8593 w 5033460"/>
                <a:gd name="connsiteY4" fmla="*/ 798916 h 798916"/>
                <a:gd name="connsiteX5" fmla="*/ 1269 w 5033460"/>
                <a:gd name="connsiteY5" fmla="*/ 795209 h 798916"/>
                <a:gd name="connsiteX6" fmla="*/ 3711 w 5033460"/>
                <a:gd name="connsiteY6" fmla="*/ 782850 h 798916"/>
                <a:gd name="connsiteX7" fmla="*/ 48875 w 5033460"/>
                <a:gd name="connsiteY7" fmla="*/ 753189 h 798916"/>
                <a:gd name="connsiteX8" fmla="*/ 243793 w 5033460"/>
                <a:gd name="connsiteY8" fmla="*/ 646881 h 798916"/>
                <a:gd name="connsiteX9" fmla="*/ 256250 w 5033460"/>
                <a:gd name="connsiteY9" fmla="*/ 650611 h 798916"/>
                <a:gd name="connsiteX10" fmla="*/ 252513 w 5033460"/>
                <a:gd name="connsiteY10" fmla="*/ 663046 h 798916"/>
                <a:gd name="connsiteX11" fmla="*/ 156593 w 5033460"/>
                <a:gd name="connsiteY11" fmla="*/ 715272 h 798916"/>
                <a:gd name="connsiteX12" fmla="*/ 152855 w 5033460"/>
                <a:gd name="connsiteY12" fmla="*/ 716515 h 798916"/>
                <a:gd name="connsiteX13" fmla="*/ 144135 w 5033460"/>
                <a:gd name="connsiteY13" fmla="*/ 711542 h 798916"/>
                <a:gd name="connsiteX14" fmla="*/ 147873 w 5033460"/>
                <a:gd name="connsiteY14" fmla="*/ 699107 h 798916"/>
                <a:gd name="connsiteX15" fmla="*/ 243793 w 5033460"/>
                <a:gd name="connsiteY15" fmla="*/ 646881 h 798916"/>
                <a:gd name="connsiteX16" fmla="*/ 441862 w 5033460"/>
                <a:gd name="connsiteY16" fmla="*/ 552376 h 798916"/>
                <a:gd name="connsiteX17" fmla="*/ 453073 w 5033460"/>
                <a:gd name="connsiteY17" fmla="*/ 556106 h 798916"/>
                <a:gd name="connsiteX18" fmla="*/ 448090 w 5033460"/>
                <a:gd name="connsiteY18" fmla="*/ 568541 h 798916"/>
                <a:gd name="connsiteX19" fmla="*/ 349679 w 5033460"/>
                <a:gd name="connsiteY19" fmla="*/ 614550 h 798916"/>
                <a:gd name="connsiteX20" fmla="*/ 345942 w 5033460"/>
                <a:gd name="connsiteY20" fmla="*/ 614550 h 798916"/>
                <a:gd name="connsiteX21" fmla="*/ 338467 w 5033460"/>
                <a:gd name="connsiteY21" fmla="*/ 609576 h 798916"/>
                <a:gd name="connsiteX22" fmla="*/ 342204 w 5033460"/>
                <a:gd name="connsiteY22" fmla="*/ 598385 h 798916"/>
                <a:gd name="connsiteX23" fmla="*/ 441862 w 5033460"/>
                <a:gd name="connsiteY23" fmla="*/ 552376 h 798916"/>
                <a:gd name="connsiteX24" fmla="*/ 3333172 w 5033460"/>
                <a:gd name="connsiteY24" fmla="*/ 481497 h 798916"/>
                <a:gd name="connsiteX25" fmla="*/ 3441549 w 5033460"/>
                <a:gd name="connsiteY25" fmla="*/ 483984 h 798916"/>
                <a:gd name="connsiteX26" fmla="*/ 3450269 w 5033460"/>
                <a:gd name="connsiteY26" fmla="*/ 493932 h 798916"/>
                <a:gd name="connsiteX27" fmla="*/ 3441549 w 5033460"/>
                <a:gd name="connsiteY27" fmla="*/ 502637 h 798916"/>
                <a:gd name="connsiteX28" fmla="*/ 3331926 w 5033460"/>
                <a:gd name="connsiteY28" fmla="*/ 498906 h 798916"/>
                <a:gd name="connsiteX29" fmla="*/ 3323206 w 5033460"/>
                <a:gd name="connsiteY29" fmla="*/ 490202 h 798916"/>
                <a:gd name="connsiteX30" fmla="*/ 3333172 w 5033460"/>
                <a:gd name="connsiteY30" fmla="*/ 481497 h 798916"/>
                <a:gd name="connsiteX31" fmla="*/ 3659550 w 5033460"/>
                <a:gd name="connsiteY31" fmla="*/ 479010 h 798916"/>
                <a:gd name="connsiteX32" fmla="*/ 3669515 w 5033460"/>
                <a:gd name="connsiteY32" fmla="*/ 488958 h 798916"/>
                <a:gd name="connsiteX33" fmla="*/ 3659550 w 5033460"/>
                <a:gd name="connsiteY33" fmla="*/ 497663 h 798916"/>
                <a:gd name="connsiteX34" fmla="*/ 3551172 w 5033460"/>
                <a:gd name="connsiteY34" fmla="*/ 501393 h 798916"/>
                <a:gd name="connsiteX35" fmla="*/ 3542452 w 5033460"/>
                <a:gd name="connsiteY35" fmla="*/ 493932 h 798916"/>
                <a:gd name="connsiteX36" fmla="*/ 3549926 w 5033460"/>
                <a:gd name="connsiteY36" fmla="*/ 483984 h 798916"/>
                <a:gd name="connsiteX37" fmla="*/ 3659550 w 5033460"/>
                <a:gd name="connsiteY37" fmla="*/ 479010 h 798916"/>
                <a:gd name="connsiteX38" fmla="*/ 643668 w 5033460"/>
                <a:gd name="connsiteY38" fmla="*/ 469063 h 798916"/>
                <a:gd name="connsiteX39" fmla="*/ 656125 w 5033460"/>
                <a:gd name="connsiteY39" fmla="*/ 474036 h 798916"/>
                <a:gd name="connsiteX40" fmla="*/ 649897 w 5033460"/>
                <a:gd name="connsiteY40" fmla="*/ 486471 h 798916"/>
                <a:gd name="connsiteX41" fmla="*/ 548994 w 5033460"/>
                <a:gd name="connsiteY41" fmla="*/ 526263 h 798916"/>
                <a:gd name="connsiteX42" fmla="*/ 545256 w 5033460"/>
                <a:gd name="connsiteY42" fmla="*/ 526263 h 798916"/>
                <a:gd name="connsiteX43" fmla="*/ 536536 w 5033460"/>
                <a:gd name="connsiteY43" fmla="*/ 521289 h 798916"/>
                <a:gd name="connsiteX44" fmla="*/ 541519 w 5033460"/>
                <a:gd name="connsiteY44" fmla="*/ 508854 h 798916"/>
                <a:gd name="connsiteX45" fmla="*/ 643668 w 5033460"/>
                <a:gd name="connsiteY45" fmla="*/ 469063 h 798916"/>
                <a:gd name="connsiteX46" fmla="*/ 3115171 w 5033460"/>
                <a:gd name="connsiteY46" fmla="*/ 467819 h 798916"/>
                <a:gd name="connsiteX47" fmla="*/ 3223548 w 5033460"/>
                <a:gd name="connsiteY47" fmla="*/ 475280 h 798916"/>
                <a:gd name="connsiteX48" fmla="*/ 3232268 w 5033460"/>
                <a:gd name="connsiteY48" fmla="*/ 485228 h 798916"/>
                <a:gd name="connsiteX49" fmla="*/ 3223548 w 5033460"/>
                <a:gd name="connsiteY49" fmla="*/ 493932 h 798916"/>
                <a:gd name="connsiteX50" fmla="*/ 3222303 w 5033460"/>
                <a:gd name="connsiteY50" fmla="*/ 493932 h 798916"/>
                <a:gd name="connsiteX51" fmla="*/ 3113925 w 5033460"/>
                <a:gd name="connsiteY51" fmla="*/ 485228 h 798916"/>
                <a:gd name="connsiteX52" fmla="*/ 3106451 w 5033460"/>
                <a:gd name="connsiteY52" fmla="*/ 475280 h 798916"/>
                <a:gd name="connsiteX53" fmla="*/ 3115171 w 5033460"/>
                <a:gd name="connsiteY53" fmla="*/ 467819 h 798916"/>
                <a:gd name="connsiteX54" fmla="*/ 3875058 w 5033460"/>
                <a:gd name="connsiteY54" fmla="*/ 459115 h 798916"/>
                <a:gd name="connsiteX55" fmla="*/ 3886270 w 5033460"/>
                <a:gd name="connsiteY55" fmla="*/ 467819 h 798916"/>
                <a:gd name="connsiteX56" fmla="*/ 3877550 w 5033460"/>
                <a:gd name="connsiteY56" fmla="*/ 477767 h 798916"/>
                <a:gd name="connsiteX57" fmla="*/ 3769172 w 5033460"/>
                <a:gd name="connsiteY57" fmla="*/ 490202 h 798916"/>
                <a:gd name="connsiteX58" fmla="*/ 3759207 w 5033460"/>
                <a:gd name="connsiteY58" fmla="*/ 481497 h 798916"/>
                <a:gd name="connsiteX59" fmla="*/ 3766681 w 5033460"/>
                <a:gd name="connsiteY59" fmla="*/ 471549 h 798916"/>
                <a:gd name="connsiteX60" fmla="*/ 3875058 w 5033460"/>
                <a:gd name="connsiteY60" fmla="*/ 459115 h 798916"/>
                <a:gd name="connsiteX61" fmla="*/ 2898416 w 5033460"/>
                <a:gd name="connsiteY61" fmla="*/ 442949 h 798916"/>
                <a:gd name="connsiteX62" fmla="*/ 3006794 w 5033460"/>
                <a:gd name="connsiteY62" fmla="*/ 456628 h 798916"/>
                <a:gd name="connsiteX63" fmla="*/ 3015514 w 5033460"/>
                <a:gd name="connsiteY63" fmla="*/ 465332 h 798916"/>
                <a:gd name="connsiteX64" fmla="*/ 3006794 w 5033460"/>
                <a:gd name="connsiteY64" fmla="*/ 474036 h 798916"/>
                <a:gd name="connsiteX65" fmla="*/ 3005548 w 5033460"/>
                <a:gd name="connsiteY65" fmla="*/ 474036 h 798916"/>
                <a:gd name="connsiteX66" fmla="*/ 2895925 w 5033460"/>
                <a:gd name="connsiteY66" fmla="*/ 459115 h 798916"/>
                <a:gd name="connsiteX67" fmla="*/ 2888450 w 5033460"/>
                <a:gd name="connsiteY67" fmla="*/ 450410 h 798916"/>
                <a:gd name="connsiteX68" fmla="*/ 2898416 w 5033460"/>
                <a:gd name="connsiteY68" fmla="*/ 442949 h 798916"/>
                <a:gd name="connsiteX69" fmla="*/ 4089322 w 5033460"/>
                <a:gd name="connsiteY69" fmla="*/ 423054 h 798916"/>
                <a:gd name="connsiteX70" fmla="*/ 4100534 w 5033460"/>
                <a:gd name="connsiteY70" fmla="*/ 429271 h 798916"/>
                <a:gd name="connsiteX71" fmla="*/ 4094305 w 5033460"/>
                <a:gd name="connsiteY71" fmla="*/ 440462 h 798916"/>
                <a:gd name="connsiteX72" fmla="*/ 3985928 w 5033460"/>
                <a:gd name="connsiteY72" fmla="*/ 461602 h 798916"/>
                <a:gd name="connsiteX73" fmla="*/ 3984682 w 5033460"/>
                <a:gd name="connsiteY73" fmla="*/ 461602 h 798916"/>
                <a:gd name="connsiteX74" fmla="*/ 3975962 w 5033460"/>
                <a:gd name="connsiteY74" fmla="*/ 454141 h 798916"/>
                <a:gd name="connsiteX75" fmla="*/ 3982190 w 5033460"/>
                <a:gd name="connsiteY75" fmla="*/ 444193 h 798916"/>
                <a:gd name="connsiteX76" fmla="*/ 4089322 w 5033460"/>
                <a:gd name="connsiteY76" fmla="*/ 423054 h 798916"/>
                <a:gd name="connsiteX77" fmla="*/ 2684153 w 5033460"/>
                <a:gd name="connsiteY77" fmla="*/ 408132 h 798916"/>
                <a:gd name="connsiteX78" fmla="*/ 2791284 w 5033460"/>
                <a:gd name="connsiteY78" fmla="*/ 426784 h 798916"/>
                <a:gd name="connsiteX79" fmla="*/ 2798759 w 5033460"/>
                <a:gd name="connsiteY79" fmla="*/ 436732 h 798916"/>
                <a:gd name="connsiteX80" fmla="*/ 2790039 w 5033460"/>
                <a:gd name="connsiteY80" fmla="*/ 444193 h 798916"/>
                <a:gd name="connsiteX81" fmla="*/ 2787548 w 5033460"/>
                <a:gd name="connsiteY81" fmla="*/ 444193 h 798916"/>
                <a:gd name="connsiteX82" fmla="*/ 2680416 w 5033460"/>
                <a:gd name="connsiteY82" fmla="*/ 426784 h 798916"/>
                <a:gd name="connsiteX83" fmla="*/ 2672942 w 5033460"/>
                <a:gd name="connsiteY83" fmla="*/ 415593 h 798916"/>
                <a:gd name="connsiteX84" fmla="*/ 2684153 w 5033460"/>
                <a:gd name="connsiteY84" fmla="*/ 408132 h 798916"/>
                <a:gd name="connsiteX85" fmla="*/ 851703 w 5033460"/>
                <a:gd name="connsiteY85" fmla="*/ 399428 h 798916"/>
                <a:gd name="connsiteX86" fmla="*/ 862914 w 5033460"/>
                <a:gd name="connsiteY86" fmla="*/ 404401 h 798916"/>
                <a:gd name="connsiteX87" fmla="*/ 856686 w 5033460"/>
                <a:gd name="connsiteY87" fmla="*/ 416836 h 798916"/>
                <a:gd name="connsiteX88" fmla="*/ 753291 w 5033460"/>
                <a:gd name="connsiteY88" fmla="*/ 450410 h 798916"/>
                <a:gd name="connsiteX89" fmla="*/ 749554 w 5033460"/>
                <a:gd name="connsiteY89" fmla="*/ 450410 h 798916"/>
                <a:gd name="connsiteX90" fmla="*/ 742080 w 5033460"/>
                <a:gd name="connsiteY90" fmla="*/ 444193 h 798916"/>
                <a:gd name="connsiteX91" fmla="*/ 747063 w 5033460"/>
                <a:gd name="connsiteY91" fmla="*/ 431758 h 798916"/>
                <a:gd name="connsiteX92" fmla="*/ 851703 w 5033460"/>
                <a:gd name="connsiteY92" fmla="*/ 399428 h 798916"/>
                <a:gd name="connsiteX93" fmla="*/ 2469890 w 5033460"/>
                <a:gd name="connsiteY93" fmla="*/ 367097 h 798916"/>
                <a:gd name="connsiteX94" fmla="*/ 2577021 w 5033460"/>
                <a:gd name="connsiteY94" fmla="*/ 388236 h 798916"/>
                <a:gd name="connsiteX95" fmla="*/ 2583250 w 5033460"/>
                <a:gd name="connsiteY95" fmla="*/ 399428 h 798916"/>
                <a:gd name="connsiteX96" fmla="*/ 2574530 w 5033460"/>
                <a:gd name="connsiteY96" fmla="*/ 406888 h 798916"/>
                <a:gd name="connsiteX97" fmla="*/ 2573284 w 5033460"/>
                <a:gd name="connsiteY97" fmla="*/ 406888 h 798916"/>
                <a:gd name="connsiteX98" fmla="*/ 2466152 w 5033460"/>
                <a:gd name="connsiteY98" fmla="*/ 384506 h 798916"/>
                <a:gd name="connsiteX99" fmla="*/ 2458678 w 5033460"/>
                <a:gd name="connsiteY99" fmla="*/ 373314 h 798916"/>
                <a:gd name="connsiteX100" fmla="*/ 2469890 w 5033460"/>
                <a:gd name="connsiteY100" fmla="*/ 367097 h 798916"/>
                <a:gd name="connsiteX101" fmla="*/ 4299848 w 5033460"/>
                <a:gd name="connsiteY101" fmla="*/ 365853 h 798916"/>
                <a:gd name="connsiteX102" fmla="*/ 4311060 w 5033460"/>
                <a:gd name="connsiteY102" fmla="*/ 372071 h 798916"/>
                <a:gd name="connsiteX103" fmla="*/ 4304831 w 5033460"/>
                <a:gd name="connsiteY103" fmla="*/ 383262 h 798916"/>
                <a:gd name="connsiteX104" fmla="*/ 4200191 w 5033460"/>
                <a:gd name="connsiteY104" fmla="*/ 414349 h 798916"/>
                <a:gd name="connsiteX105" fmla="*/ 4197699 w 5033460"/>
                <a:gd name="connsiteY105" fmla="*/ 414349 h 798916"/>
                <a:gd name="connsiteX106" fmla="*/ 4188979 w 5033460"/>
                <a:gd name="connsiteY106" fmla="*/ 408132 h 798916"/>
                <a:gd name="connsiteX107" fmla="*/ 4195208 w 5033460"/>
                <a:gd name="connsiteY107" fmla="*/ 396941 h 798916"/>
                <a:gd name="connsiteX108" fmla="*/ 4299848 w 5033460"/>
                <a:gd name="connsiteY108" fmla="*/ 365853 h 798916"/>
                <a:gd name="connsiteX109" fmla="*/ 1063475 w 5033460"/>
                <a:gd name="connsiteY109" fmla="*/ 342227 h 798916"/>
                <a:gd name="connsiteX110" fmla="*/ 1073440 w 5033460"/>
                <a:gd name="connsiteY110" fmla="*/ 349688 h 798916"/>
                <a:gd name="connsiteX111" fmla="*/ 1067212 w 5033460"/>
                <a:gd name="connsiteY111" fmla="*/ 360880 h 798916"/>
                <a:gd name="connsiteX112" fmla="*/ 961326 w 5033460"/>
                <a:gd name="connsiteY112" fmla="*/ 386993 h 798916"/>
                <a:gd name="connsiteX113" fmla="*/ 958834 w 5033460"/>
                <a:gd name="connsiteY113" fmla="*/ 386993 h 798916"/>
                <a:gd name="connsiteX114" fmla="*/ 950114 w 5033460"/>
                <a:gd name="connsiteY114" fmla="*/ 380775 h 798916"/>
                <a:gd name="connsiteX115" fmla="*/ 956343 w 5033460"/>
                <a:gd name="connsiteY115" fmla="*/ 369584 h 798916"/>
                <a:gd name="connsiteX116" fmla="*/ 1063475 w 5033460"/>
                <a:gd name="connsiteY116" fmla="*/ 342227 h 798916"/>
                <a:gd name="connsiteX117" fmla="*/ 2256872 w 5033460"/>
                <a:gd name="connsiteY117" fmla="*/ 319845 h 798916"/>
                <a:gd name="connsiteX118" fmla="*/ 2310438 w 5033460"/>
                <a:gd name="connsiteY118" fmla="*/ 332279 h 798916"/>
                <a:gd name="connsiteX119" fmla="*/ 2362758 w 5033460"/>
                <a:gd name="connsiteY119" fmla="*/ 344714 h 798916"/>
                <a:gd name="connsiteX120" fmla="*/ 2370232 w 5033460"/>
                <a:gd name="connsiteY120" fmla="*/ 354662 h 798916"/>
                <a:gd name="connsiteX121" fmla="*/ 2361512 w 5033460"/>
                <a:gd name="connsiteY121" fmla="*/ 362123 h 798916"/>
                <a:gd name="connsiteX122" fmla="*/ 2359021 w 5033460"/>
                <a:gd name="connsiteY122" fmla="*/ 362123 h 798916"/>
                <a:gd name="connsiteX123" fmla="*/ 2306700 w 5033460"/>
                <a:gd name="connsiteY123" fmla="*/ 349688 h 798916"/>
                <a:gd name="connsiteX124" fmla="*/ 2253135 w 5033460"/>
                <a:gd name="connsiteY124" fmla="*/ 337253 h 798916"/>
                <a:gd name="connsiteX125" fmla="*/ 2245660 w 5033460"/>
                <a:gd name="connsiteY125" fmla="*/ 327306 h 798916"/>
                <a:gd name="connsiteX126" fmla="*/ 2256872 w 5033460"/>
                <a:gd name="connsiteY126" fmla="*/ 319845 h 798916"/>
                <a:gd name="connsiteX127" fmla="*/ 1277738 w 5033460"/>
                <a:gd name="connsiteY127" fmla="*/ 301192 h 798916"/>
                <a:gd name="connsiteX128" fmla="*/ 1287704 w 5033460"/>
                <a:gd name="connsiteY128" fmla="*/ 308653 h 798916"/>
                <a:gd name="connsiteX129" fmla="*/ 1280230 w 5033460"/>
                <a:gd name="connsiteY129" fmla="*/ 318601 h 798916"/>
                <a:gd name="connsiteX130" fmla="*/ 1173098 w 5033460"/>
                <a:gd name="connsiteY130" fmla="*/ 338497 h 798916"/>
                <a:gd name="connsiteX131" fmla="*/ 1171852 w 5033460"/>
                <a:gd name="connsiteY131" fmla="*/ 338497 h 798916"/>
                <a:gd name="connsiteX132" fmla="*/ 1163132 w 5033460"/>
                <a:gd name="connsiteY132" fmla="*/ 331036 h 798916"/>
                <a:gd name="connsiteX133" fmla="*/ 1169361 w 5033460"/>
                <a:gd name="connsiteY133" fmla="*/ 321088 h 798916"/>
                <a:gd name="connsiteX134" fmla="*/ 1277738 w 5033460"/>
                <a:gd name="connsiteY134" fmla="*/ 301192 h 798916"/>
                <a:gd name="connsiteX135" fmla="*/ 4502900 w 5033460"/>
                <a:gd name="connsiteY135" fmla="*/ 290001 h 798916"/>
                <a:gd name="connsiteX136" fmla="*/ 4515357 w 5033460"/>
                <a:gd name="connsiteY136" fmla="*/ 294975 h 798916"/>
                <a:gd name="connsiteX137" fmla="*/ 4510374 w 5033460"/>
                <a:gd name="connsiteY137" fmla="*/ 307410 h 798916"/>
                <a:gd name="connsiteX138" fmla="*/ 4408226 w 5033460"/>
                <a:gd name="connsiteY138" fmla="*/ 347201 h 798916"/>
                <a:gd name="connsiteX139" fmla="*/ 4405734 w 5033460"/>
                <a:gd name="connsiteY139" fmla="*/ 348445 h 798916"/>
                <a:gd name="connsiteX140" fmla="*/ 4397014 w 5033460"/>
                <a:gd name="connsiteY140" fmla="*/ 342227 h 798916"/>
                <a:gd name="connsiteX141" fmla="*/ 4401997 w 5033460"/>
                <a:gd name="connsiteY141" fmla="*/ 331036 h 798916"/>
                <a:gd name="connsiteX142" fmla="*/ 4502900 w 5033460"/>
                <a:gd name="connsiteY142" fmla="*/ 290001 h 798916"/>
                <a:gd name="connsiteX143" fmla="*/ 2040117 w 5033460"/>
                <a:gd name="connsiteY143" fmla="*/ 285027 h 798916"/>
                <a:gd name="connsiteX144" fmla="*/ 2148494 w 5033460"/>
                <a:gd name="connsiteY144" fmla="*/ 299949 h 798916"/>
                <a:gd name="connsiteX145" fmla="*/ 2155969 w 5033460"/>
                <a:gd name="connsiteY145" fmla="*/ 309897 h 798916"/>
                <a:gd name="connsiteX146" fmla="*/ 2147249 w 5033460"/>
                <a:gd name="connsiteY146" fmla="*/ 317358 h 798916"/>
                <a:gd name="connsiteX147" fmla="*/ 2146003 w 5033460"/>
                <a:gd name="connsiteY147" fmla="*/ 317358 h 798916"/>
                <a:gd name="connsiteX148" fmla="*/ 2038871 w 5033460"/>
                <a:gd name="connsiteY148" fmla="*/ 302436 h 798916"/>
                <a:gd name="connsiteX149" fmla="*/ 2031397 w 5033460"/>
                <a:gd name="connsiteY149" fmla="*/ 292488 h 798916"/>
                <a:gd name="connsiteX150" fmla="*/ 2040117 w 5033460"/>
                <a:gd name="connsiteY150" fmla="*/ 285027 h 798916"/>
                <a:gd name="connsiteX151" fmla="*/ 1494493 w 5033460"/>
                <a:gd name="connsiteY151" fmla="*/ 275079 h 798916"/>
                <a:gd name="connsiteX152" fmla="*/ 1505704 w 5033460"/>
                <a:gd name="connsiteY152" fmla="*/ 283784 h 798916"/>
                <a:gd name="connsiteX153" fmla="*/ 1496984 w 5033460"/>
                <a:gd name="connsiteY153" fmla="*/ 293732 h 798916"/>
                <a:gd name="connsiteX154" fmla="*/ 1388607 w 5033460"/>
                <a:gd name="connsiteY154" fmla="*/ 303679 h 798916"/>
                <a:gd name="connsiteX155" fmla="*/ 1387361 w 5033460"/>
                <a:gd name="connsiteY155" fmla="*/ 303679 h 798916"/>
                <a:gd name="connsiteX156" fmla="*/ 1378641 w 5033460"/>
                <a:gd name="connsiteY156" fmla="*/ 296219 h 798916"/>
                <a:gd name="connsiteX157" fmla="*/ 1386116 w 5033460"/>
                <a:gd name="connsiteY157" fmla="*/ 286271 h 798916"/>
                <a:gd name="connsiteX158" fmla="*/ 1494493 w 5033460"/>
                <a:gd name="connsiteY158" fmla="*/ 275079 h 798916"/>
                <a:gd name="connsiteX159" fmla="*/ 1823362 w 5033460"/>
                <a:gd name="connsiteY159" fmla="*/ 267618 h 798916"/>
                <a:gd name="connsiteX160" fmla="*/ 1932985 w 5033460"/>
                <a:gd name="connsiteY160" fmla="*/ 273836 h 798916"/>
                <a:gd name="connsiteX161" fmla="*/ 1940460 w 5033460"/>
                <a:gd name="connsiteY161" fmla="*/ 283784 h 798916"/>
                <a:gd name="connsiteX162" fmla="*/ 1931740 w 5033460"/>
                <a:gd name="connsiteY162" fmla="*/ 291245 h 798916"/>
                <a:gd name="connsiteX163" fmla="*/ 1822116 w 5033460"/>
                <a:gd name="connsiteY163" fmla="*/ 286271 h 798916"/>
                <a:gd name="connsiteX164" fmla="*/ 1814642 w 5033460"/>
                <a:gd name="connsiteY164" fmla="*/ 275079 h 798916"/>
                <a:gd name="connsiteX165" fmla="*/ 1823362 w 5033460"/>
                <a:gd name="connsiteY165" fmla="*/ 267618 h 798916"/>
                <a:gd name="connsiteX166" fmla="*/ 1713739 w 5033460"/>
                <a:gd name="connsiteY166" fmla="*/ 266375 h 798916"/>
                <a:gd name="connsiteX167" fmla="*/ 1722459 w 5033460"/>
                <a:gd name="connsiteY167" fmla="*/ 275079 h 798916"/>
                <a:gd name="connsiteX168" fmla="*/ 1713739 w 5033460"/>
                <a:gd name="connsiteY168" fmla="*/ 283784 h 798916"/>
                <a:gd name="connsiteX169" fmla="*/ 1605362 w 5033460"/>
                <a:gd name="connsiteY169" fmla="*/ 286271 h 798916"/>
                <a:gd name="connsiteX170" fmla="*/ 1595396 w 5033460"/>
                <a:gd name="connsiteY170" fmla="*/ 277566 h 798916"/>
                <a:gd name="connsiteX171" fmla="*/ 1604116 w 5033460"/>
                <a:gd name="connsiteY171" fmla="*/ 267618 h 798916"/>
                <a:gd name="connsiteX172" fmla="*/ 1713739 w 5033460"/>
                <a:gd name="connsiteY172" fmla="*/ 266375 h 798916"/>
                <a:gd name="connsiteX173" fmla="*/ 4698478 w 5033460"/>
                <a:gd name="connsiteY173" fmla="*/ 196740 h 798916"/>
                <a:gd name="connsiteX174" fmla="*/ 4710935 w 5033460"/>
                <a:gd name="connsiteY174" fmla="*/ 200470 h 798916"/>
                <a:gd name="connsiteX175" fmla="*/ 4707198 w 5033460"/>
                <a:gd name="connsiteY175" fmla="*/ 211662 h 798916"/>
                <a:gd name="connsiteX176" fmla="*/ 4610032 w 5033460"/>
                <a:gd name="connsiteY176" fmla="*/ 261401 h 798916"/>
                <a:gd name="connsiteX177" fmla="*/ 4606294 w 5033460"/>
                <a:gd name="connsiteY177" fmla="*/ 261401 h 798916"/>
                <a:gd name="connsiteX178" fmla="*/ 4597574 w 5033460"/>
                <a:gd name="connsiteY178" fmla="*/ 257671 h 798916"/>
                <a:gd name="connsiteX179" fmla="*/ 4602558 w 5033460"/>
                <a:gd name="connsiteY179" fmla="*/ 245236 h 798916"/>
                <a:gd name="connsiteX180" fmla="*/ 4698478 w 5033460"/>
                <a:gd name="connsiteY180" fmla="*/ 196740 h 798916"/>
                <a:gd name="connsiteX181" fmla="*/ 4887826 w 5033460"/>
                <a:gd name="connsiteY181" fmla="*/ 88557 h 798916"/>
                <a:gd name="connsiteX182" fmla="*/ 4901530 w 5033460"/>
                <a:gd name="connsiteY182" fmla="*/ 91044 h 798916"/>
                <a:gd name="connsiteX183" fmla="*/ 4897792 w 5033460"/>
                <a:gd name="connsiteY183" fmla="*/ 103479 h 798916"/>
                <a:gd name="connsiteX184" fmla="*/ 4803118 w 5033460"/>
                <a:gd name="connsiteY184" fmla="*/ 159435 h 798916"/>
                <a:gd name="connsiteX185" fmla="*/ 4798135 w 5033460"/>
                <a:gd name="connsiteY185" fmla="*/ 160679 h 798916"/>
                <a:gd name="connsiteX186" fmla="*/ 4790660 w 5033460"/>
                <a:gd name="connsiteY186" fmla="*/ 156948 h 798916"/>
                <a:gd name="connsiteX187" fmla="*/ 4794398 w 5033460"/>
                <a:gd name="connsiteY187" fmla="*/ 144514 h 798916"/>
                <a:gd name="connsiteX188" fmla="*/ 4887826 w 5033460"/>
                <a:gd name="connsiteY188" fmla="*/ 88557 h 798916"/>
                <a:gd name="connsiteX189" fmla="*/ 5026545 w 5033460"/>
                <a:gd name="connsiteY189" fmla="*/ 192 h 798916"/>
                <a:gd name="connsiteX190" fmla="*/ 5032190 w 5033460"/>
                <a:gd name="connsiteY190" fmla="*/ 3127 h 798916"/>
                <a:gd name="connsiteX191" fmla="*/ 5029749 w 5033460"/>
                <a:gd name="connsiteY191" fmla="*/ 16722 h 798916"/>
                <a:gd name="connsiteX192" fmla="*/ 4984585 w 5033460"/>
                <a:gd name="connsiteY192" fmla="*/ 45149 h 798916"/>
                <a:gd name="connsiteX193" fmla="*/ 4980923 w 5033460"/>
                <a:gd name="connsiteY193" fmla="*/ 46385 h 798916"/>
                <a:gd name="connsiteX194" fmla="*/ 4973599 w 5033460"/>
                <a:gd name="connsiteY194" fmla="*/ 43913 h 798916"/>
                <a:gd name="connsiteX195" fmla="*/ 4976040 w 5033460"/>
                <a:gd name="connsiteY195" fmla="*/ 30318 h 798916"/>
                <a:gd name="connsiteX196" fmla="*/ 5019984 w 5033460"/>
                <a:gd name="connsiteY196" fmla="*/ 1891 h 798916"/>
                <a:gd name="connsiteX197" fmla="*/ 5026545 w 5033460"/>
                <a:gd name="connsiteY197" fmla="*/ 192 h 798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</a:cxnLst>
              <a:rect l="l" t="t" r="r" b="b"/>
              <a:pathLst>
                <a:path w="5033460" h="798916">
                  <a:moveTo>
                    <a:pt x="48875" y="753189"/>
                  </a:moveTo>
                  <a:cubicBezTo>
                    <a:pt x="52537" y="750717"/>
                    <a:pt x="57419" y="751953"/>
                    <a:pt x="61081" y="756896"/>
                  </a:cubicBezTo>
                  <a:cubicBezTo>
                    <a:pt x="63522" y="760604"/>
                    <a:pt x="62302" y="765547"/>
                    <a:pt x="57419" y="769255"/>
                  </a:cubicBezTo>
                  <a:cubicBezTo>
                    <a:pt x="29344" y="786557"/>
                    <a:pt x="13476" y="797680"/>
                    <a:pt x="13476" y="797680"/>
                  </a:cubicBezTo>
                  <a:cubicBezTo>
                    <a:pt x="12255" y="798916"/>
                    <a:pt x="11034" y="798916"/>
                    <a:pt x="8593" y="798916"/>
                  </a:cubicBezTo>
                  <a:cubicBezTo>
                    <a:pt x="6152" y="798916"/>
                    <a:pt x="3711" y="798916"/>
                    <a:pt x="1269" y="795209"/>
                  </a:cubicBezTo>
                  <a:cubicBezTo>
                    <a:pt x="-1172" y="791501"/>
                    <a:pt x="49" y="786557"/>
                    <a:pt x="3711" y="782850"/>
                  </a:cubicBezTo>
                  <a:cubicBezTo>
                    <a:pt x="4931" y="782850"/>
                    <a:pt x="19579" y="771727"/>
                    <a:pt x="48875" y="753189"/>
                  </a:cubicBezTo>
                  <a:close/>
                  <a:moveTo>
                    <a:pt x="243793" y="646881"/>
                  </a:moveTo>
                  <a:cubicBezTo>
                    <a:pt x="248776" y="644394"/>
                    <a:pt x="253759" y="645637"/>
                    <a:pt x="256250" y="650611"/>
                  </a:cubicBezTo>
                  <a:cubicBezTo>
                    <a:pt x="258741" y="655585"/>
                    <a:pt x="257496" y="660559"/>
                    <a:pt x="252513" y="663046"/>
                  </a:cubicBezTo>
                  <a:cubicBezTo>
                    <a:pt x="220124" y="680455"/>
                    <a:pt x="187736" y="697863"/>
                    <a:pt x="156593" y="715272"/>
                  </a:cubicBezTo>
                  <a:cubicBezTo>
                    <a:pt x="155347" y="716515"/>
                    <a:pt x="154101" y="716515"/>
                    <a:pt x="152855" y="716515"/>
                  </a:cubicBezTo>
                  <a:cubicBezTo>
                    <a:pt x="149118" y="716515"/>
                    <a:pt x="146627" y="715272"/>
                    <a:pt x="144135" y="711542"/>
                  </a:cubicBezTo>
                  <a:cubicBezTo>
                    <a:pt x="141644" y="707811"/>
                    <a:pt x="142890" y="701594"/>
                    <a:pt x="147873" y="699107"/>
                  </a:cubicBezTo>
                  <a:cubicBezTo>
                    <a:pt x="179016" y="681698"/>
                    <a:pt x="211404" y="664289"/>
                    <a:pt x="243793" y="646881"/>
                  </a:cubicBezTo>
                  <a:close/>
                  <a:moveTo>
                    <a:pt x="441862" y="552376"/>
                  </a:moveTo>
                  <a:cubicBezTo>
                    <a:pt x="445599" y="549889"/>
                    <a:pt x="451828" y="552376"/>
                    <a:pt x="453073" y="556106"/>
                  </a:cubicBezTo>
                  <a:cubicBezTo>
                    <a:pt x="455565" y="561080"/>
                    <a:pt x="453073" y="566054"/>
                    <a:pt x="448090" y="568541"/>
                  </a:cubicBezTo>
                  <a:cubicBezTo>
                    <a:pt x="415702" y="583463"/>
                    <a:pt x="382067" y="598385"/>
                    <a:pt x="349679" y="614550"/>
                  </a:cubicBezTo>
                  <a:cubicBezTo>
                    <a:pt x="348433" y="614550"/>
                    <a:pt x="347187" y="614550"/>
                    <a:pt x="345942" y="614550"/>
                  </a:cubicBezTo>
                  <a:cubicBezTo>
                    <a:pt x="342204" y="614550"/>
                    <a:pt x="339713" y="613307"/>
                    <a:pt x="338467" y="609576"/>
                  </a:cubicBezTo>
                  <a:cubicBezTo>
                    <a:pt x="335976" y="605846"/>
                    <a:pt x="338467" y="599628"/>
                    <a:pt x="342204" y="598385"/>
                  </a:cubicBezTo>
                  <a:cubicBezTo>
                    <a:pt x="374593" y="582219"/>
                    <a:pt x="408228" y="567298"/>
                    <a:pt x="441862" y="552376"/>
                  </a:cubicBezTo>
                  <a:close/>
                  <a:moveTo>
                    <a:pt x="3333172" y="481497"/>
                  </a:moveTo>
                  <a:cubicBezTo>
                    <a:pt x="3369297" y="482741"/>
                    <a:pt x="3406669" y="483984"/>
                    <a:pt x="3441549" y="483984"/>
                  </a:cubicBezTo>
                  <a:cubicBezTo>
                    <a:pt x="3446532" y="485228"/>
                    <a:pt x="3450269" y="488958"/>
                    <a:pt x="3450269" y="493932"/>
                  </a:cubicBezTo>
                  <a:cubicBezTo>
                    <a:pt x="3450269" y="498906"/>
                    <a:pt x="3446532" y="502637"/>
                    <a:pt x="3441549" y="502637"/>
                  </a:cubicBezTo>
                  <a:cubicBezTo>
                    <a:pt x="3405423" y="502637"/>
                    <a:pt x="3369297" y="501393"/>
                    <a:pt x="3331926" y="498906"/>
                  </a:cubicBezTo>
                  <a:cubicBezTo>
                    <a:pt x="3326943" y="498906"/>
                    <a:pt x="3323206" y="495176"/>
                    <a:pt x="3323206" y="490202"/>
                  </a:cubicBezTo>
                  <a:cubicBezTo>
                    <a:pt x="3323206" y="485228"/>
                    <a:pt x="3328189" y="481497"/>
                    <a:pt x="3333172" y="481497"/>
                  </a:cubicBezTo>
                  <a:close/>
                  <a:moveTo>
                    <a:pt x="3659550" y="479010"/>
                  </a:moveTo>
                  <a:cubicBezTo>
                    <a:pt x="3664532" y="479010"/>
                    <a:pt x="3668270" y="482741"/>
                    <a:pt x="3669515" y="488958"/>
                  </a:cubicBezTo>
                  <a:cubicBezTo>
                    <a:pt x="3669515" y="493932"/>
                    <a:pt x="3665778" y="497663"/>
                    <a:pt x="3659550" y="497663"/>
                  </a:cubicBezTo>
                  <a:cubicBezTo>
                    <a:pt x="3623424" y="500150"/>
                    <a:pt x="3587298" y="501393"/>
                    <a:pt x="3551172" y="501393"/>
                  </a:cubicBezTo>
                  <a:cubicBezTo>
                    <a:pt x="3544944" y="501393"/>
                    <a:pt x="3542452" y="497663"/>
                    <a:pt x="3542452" y="493932"/>
                  </a:cubicBezTo>
                  <a:cubicBezTo>
                    <a:pt x="3542452" y="487715"/>
                    <a:pt x="3544944" y="483984"/>
                    <a:pt x="3549926" y="483984"/>
                  </a:cubicBezTo>
                  <a:cubicBezTo>
                    <a:pt x="3587298" y="482741"/>
                    <a:pt x="3623424" y="481497"/>
                    <a:pt x="3659550" y="479010"/>
                  </a:cubicBezTo>
                  <a:close/>
                  <a:moveTo>
                    <a:pt x="643668" y="469063"/>
                  </a:moveTo>
                  <a:cubicBezTo>
                    <a:pt x="648651" y="467819"/>
                    <a:pt x="653634" y="469063"/>
                    <a:pt x="656125" y="474036"/>
                  </a:cubicBezTo>
                  <a:cubicBezTo>
                    <a:pt x="657371" y="479010"/>
                    <a:pt x="654880" y="483984"/>
                    <a:pt x="649897" y="486471"/>
                  </a:cubicBezTo>
                  <a:cubicBezTo>
                    <a:pt x="616262" y="498906"/>
                    <a:pt x="582628" y="512584"/>
                    <a:pt x="548994" y="526263"/>
                  </a:cubicBezTo>
                  <a:cubicBezTo>
                    <a:pt x="547748" y="526263"/>
                    <a:pt x="546502" y="526263"/>
                    <a:pt x="545256" y="526263"/>
                  </a:cubicBezTo>
                  <a:cubicBezTo>
                    <a:pt x="541519" y="526263"/>
                    <a:pt x="537782" y="523776"/>
                    <a:pt x="536536" y="521289"/>
                  </a:cubicBezTo>
                  <a:cubicBezTo>
                    <a:pt x="535291" y="516315"/>
                    <a:pt x="537782" y="510097"/>
                    <a:pt x="541519" y="508854"/>
                  </a:cubicBezTo>
                  <a:cubicBezTo>
                    <a:pt x="575154" y="495176"/>
                    <a:pt x="610034" y="481497"/>
                    <a:pt x="643668" y="469063"/>
                  </a:cubicBezTo>
                  <a:close/>
                  <a:moveTo>
                    <a:pt x="3115171" y="467819"/>
                  </a:moveTo>
                  <a:cubicBezTo>
                    <a:pt x="3151297" y="470306"/>
                    <a:pt x="3188668" y="474036"/>
                    <a:pt x="3223548" y="475280"/>
                  </a:cubicBezTo>
                  <a:cubicBezTo>
                    <a:pt x="3228531" y="475280"/>
                    <a:pt x="3232268" y="480254"/>
                    <a:pt x="3232268" y="485228"/>
                  </a:cubicBezTo>
                  <a:cubicBezTo>
                    <a:pt x="3232268" y="490202"/>
                    <a:pt x="3228531" y="493932"/>
                    <a:pt x="3223548" y="493932"/>
                  </a:cubicBezTo>
                  <a:cubicBezTo>
                    <a:pt x="3223548" y="493932"/>
                    <a:pt x="3223548" y="493932"/>
                    <a:pt x="3222303" y="493932"/>
                  </a:cubicBezTo>
                  <a:cubicBezTo>
                    <a:pt x="3187423" y="491445"/>
                    <a:pt x="3150051" y="488958"/>
                    <a:pt x="3113925" y="485228"/>
                  </a:cubicBezTo>
                  <a:cubicBezTo>
                    <a:pt x="3108942" y="483984"/>
                    <a:pt x="3105205" y="480254"/>
                    <a:pt x="3106451" y="475280"/>
                  </a:cubicBezTo>
                  <a:cubicBezTo>
                    <a:pt x="3106451" y="470306"/>
                    <a:pt x="3110188" y="466576"/>
                    <a:pt x="3115171" y="467819"/>
                  </a:cubicBezTo>
                  <a:close/>
                  <a:moveTo>
                    <a:pt x="3875058" y="459115"/>
                  </a:moveTo>
                  <a:cubicBezTo>
                    <a:pt x="3881287" y="459115"/>
                    <a:pt x="3885024" y="462845"/>
                    <a:pt x="3886270" y="467819"/>
                  </a:cubicBezTo>
                  <a:cubicBezTo>
                    <a:pt x="3886270" y="472793"/>
                    <a:pt x="3882533" y="477767"/>
                    <a:pt x="3877550" y="477767"/>
                  </a:cubicBezTo>
                  <a:cubicBezTo>
                    <a:pt x="3842670" y="482741"/>
                    <a:pt x="3806544" y="486471"/>
                    <a:pt x="3769172" y="490202"/>
                  </a:cubicBezTo>
                  <a:cubicBezTo>
                    <a:pt x="3764190" y="490202"/>
                    <a:pt x="3759207" y="486471"/>
                    <a:pt x="3759207" y="481497"/>
                  </a:cubicBezTo>
                  <a:cubicBezTo>
                    <a:pt x="3759207" y="476523"/>
                    <a:pt x="3762944" y="472793"/>
                    <a:pt x="3766681" y="471549"/>
                  </a:cubicBezTo>
                  <a:cubicBezTo>
                    <a:pt x="3804053" y="469063"/>
                    <a:pt x="3840178" y="464089"/>
                    <a:pt x="3875058" y="459115"/>
                  </a:cubicBezTo>
                  <a:close/>
                  <a:moveTo>
                    <a:pt x="2898416" y="442949"/>
                  </a:moveTo>
                  <a:cubicBezTo>
                    <a:pt x="2935788" y="446680"/>
                    <a:pt x="2971914" y="451654"/>
                    <a:pt x="3006794" y="456628"/>
                  </a:cubicBezTo>
                  <a:cubicBezTo>
                    <a:pt x="3011776" y="456628"/>
                    <a:pt x="3015514" y="460358"/>
                    <a:pt x="3015514" y="465332"/>
                  </a:cubicBezTo>
                  <a:cubicBezTo>
                    <a:pt x="3014268" y="470306"/>
                    <a:pt x="3010531" y="474036"/>
                    <a:pt x="3006794" y="474036"/>
                  </a:cubicBezTo>
                  <a:cubicBezTo>
                    <a:pt x="3005548" y="474036"/>
                    <a:pt x="3005548" y="474036"/>
                    <a:pt x="3005548" y="474036"/>
                  </a:cubicBezTo>
                  <a:cubicBezTo>
                    <a:pt x="2969422" y="469063"/>
                    <a:pt x="2933296" y="465332"/>
                    <a:pt x="2895925" y="459115"/>
                  </a:cubicBezTo>
                  <a:cubicBezTo>
                    <a:pt x="2892188" y="459115"/>
                    <a:pt x="2888450" y="454141"/>
                    <a:pt x="2888450" y="450410"/>
                  </a:cubicBezTo>
                  <a:cubicBezTo>
                    <a:pt x="2889696" y="444193"/>
                    <a:pt x="2894679" y="441706"/>
                    <a:pt x="2898416" y="442949"/>
                  </a:cubicBezTo>
                  <a:close/>
                  <a:moveTo>
                    <a:pt x="4089322" y="423054"/>
                  </a:moveTo>
                  <a:cubicBezTo>
                    <a:pt x="4094305" y="421810"/>
                    <a:pt x="4099288" y="424297"/>
                    <a:pt x="4100534" y="429271"/>
                  </a:cubicBezTo>
                  <a:cubicBezTo>
                    <a:pt x="4101779" y="434245"/>
                    <a:pt x="4099288" y="439219"/>
                    <a:pt x="4094305" y="440462"/>
                  </a:cubicBezTo>
                  <a:cubicBezTo>
                    <a:pt x="4058179" y="447923"/>
                    <a:pt x="4022053" y="455384"/>
                    <a:pt x="3985928" y="461602"/>
                  </a:cubicBezTo>
                  <a:lnTo>
                    <a:pt x="3984682" y="461602"/>
                  </a:lnTo>
                  <a:cubicBezTo>
                    <a:pt x="3980944" y="461602"/>
                    <a:pt x="3977208" y="457871"/>
                    <a:pt x="3975962" y="454141"/>
                  </a:cubicBezTo>
                  <a:cubicBezTo>
                    <a:pt x="3974716" y="449167"/>
                    <a:pt x="3978453" y="444193"/>
                    <a:pt x="3982190" y="444193"/>
                  </a:cubicBezTo>
                  <a:cubicBezTo>
                    <a:pt x="4018316" y="436732"/>
                    <a:pt x="4055688" y="430515"/>
                    <a:pt x="4089322" y="423054"/>
                  </a:cubicBezTo>
                  <a:close/>
                  <a:moveTo>
                    <a:pt x="2684153" y="408132"/>
                  </a:moveTo>
                  <a:cubicBezTo>
                    <a:pt x="2720279" y="415593"/>
                    <a:pt x="2756404" y="420567"/>
                    <a:pt x="2791284" y="426784"/>
                  </a:cubicBezTo>
                  <a:cubicBezTo>
                    <a:pt x="2796268" y="426784"/>
                    <a:pt x="2800004" y="431758"/>
                    <a:pt x="2798759" y="436732"/>
                  </a:cubicBezTo>
                  <a:cubicBezTo>
                    <a:pt x="2798759" y="440462"/>
                    <a:pt x="2793776" y="444193"/>
                    <a:pt x="2790039" y="444193"/>
                  </a:cubicBezTo>
                  <a:cubicBezTo>
                    <a:pt x="2788793" y="444193"/>
                    <a:pt x="2788793" y="444193"/>
                    <a:pt x="2787548" y="444193"/>
                  </a:cubicBezTo>
                  <a:cubicBezTo>
                    <a:pt x="2752667" y="437975"/>
                    <a:pt x="2716542" y="431758"/>
                    <a:pt x="2680416" y="426784"/>
                  </a:cubicBezTo>
                  <a:cubicBezTo>
                    <a:pt x="2675433" y="424297"/>
                    <a:pt x="2672942" y="420567"/>
                    <a:pt x="2672942" y="415593"/>
                  </a:cubicBezTo>
                  <a:cubicBezTo>
                    <a:pt x="2674187" y="410619"/>
                    <a:pt x="2679170" y="406888"/>
                    <a:pt x="2684153" y="408132"/>
                  </a:cubicBezTo>
                  <a:close/>
                  <a:moveTo>
                    <a:pt x="851703" y="399428"/>
                  </a:moveTo>
                  <a:cubicBezTo>
                    <a:pt x="855440" y="398184"/>
                    <a:pt x="861669" y="400671"/>
                    <a:pt x="862914" y="404401"/>
                  </a:cubicBezTo>
                  <a:cubicBezTo>
                    <a:pt x="864160" y="410619"/>
                    <a:pt x="861669" y="415593"/>
                    <a:pt x="856686" y="416836"/>
                  </a:cubicBezTo>
                  <a:cubicBezTo>
                    <a:pt x="821806" y="426784"/>
                    <a:pt x="786926" y="437975"/>
                    <a:pt x="753291" y="450410"/>
                  </a:cubicBezTo>
                  <a:cubicBezTo>
                    <a:pt x="752045" y="450410"/>
                    <a:pt x="750800" y="450410"/>
                    <a:pt x="749554" y="450410"/>
                  </a:cubicBezTo>
                  <a:cubicBezTo>
                    <a:pt x="745817" y="450410"/>
                    <a:pt x="742080" y="447923"/>
                    <a:pt x="742080" y="444193"/>
                  </a:cubicBezTo>
                  <a:cubicBezTo>
                    <a:pt x="740834" y="439219"/>
                    <a:pt x="742080" y="434245"/>
                    <a:pt x="747063" y="431758"/>
                  </a:cubicBezTo>
                  <a:cubicBezTo>
                    <a:pt x="781943" y="420567"/>
                    <a:pt x="816823" y="409375"/>
                    <a:pt x="851703" y="399428"/>
                  </a:cubicBezTo>
                  <a:close/>
                  <a:moveTo>
                    <a:pt x="2469890" y="367097"/>
                  </a:moveTo>
                  <a:cubicBezTo>
                    <a:pt x="2506015" y="374558"/>
                    <a:pt x="2542141" y="380775"/>
                    <a:pt x="2577021" y="388236"/>
                  </a:cubicBezTo>
                  <a:cubicBezTo>
                    <a:pt x="2580758" y="389480"/>
                    <a:pt x="2584496" y="394454"/>
                    <a:pt x="2583250" y="399428"/>
                  </a:cubicBezTo>
                  <a:cubicBezTo>
                    <a:pt x="2582004" y="403158"/>
                    <a:pt x="2578267" y="406888"/>
                    <a:pt x="2574530" y="406888"/>
                  </a:cubicBezTo>
                  <a:lnTo>
                    <a:pt x="2573284" y="406888"/>
                  </a:lnTo>
                  <a:cubicBezTo>
                    <a:pt x="2537158" y="399428"/>
                    <a:pt x="2501032" y="391967"/>
                    <a:pt x="2466152" y="384506"/>
                  </a:cubicBezTo>
                  <a:cubicBezTo>
                    <a:pt x="2461170" y="383262"/>
                    <a:pt x="2458678" y="379532"/>
                    <a:pt x="2458678" y="373314"/>
                  </a:cubicBezTo>
                  <a:cubicBezTo>
                    <a:pt x="2459924" y="369584"/>
                    <a:pt x="2464907" y="365853"/>
                    <a:pt x="2469890" y="367097"/>
                  </a:cubicBezTo>
                  <a:close/>
                  <a:moveTo>
                    <a:pt x="4299848" y="365853"/>
                  </a:moveTo>
                  <a:cubicBezTo>
                    <a:pt x="4303585" y="364610"/>
                    <a:pt x="4309814" y="367097"/>
                    <a:pt x="4311060" y="372071"/>
                  </a:cubicBezTo>
                  <a:cubicBezTo>
                    <a:pt x="4312305" y="377045"/>
                    <a:pt x="4309814" y="380775"/>
                    <a:pt x="4304831" y="383262"/>
                  </a:cubicBezTo>
                  <a:cubicBezTo>
                    <a:pt x="4271197" y="394454"/>
                    <a:pt x="4235071" y="404401"/>
                    <a:pt x="4200191" y="414349"/>
                  </a:cubicBezTo>
                  <a:cubicBezTo>
                    <a:pt x="4198945" y="414349"/>
                    <a:pt x="4198945" y="414349"/>
                    <a:pt x="4197699" y="414349"/>
                  </a:cubicBezTo>
                  <a:cubicBezTo>
                    <a:pt x="4193962" y="414349"/>
                    <a:pt x="4190225" y="411862"/>
                    <a:pt x="4188979" y="408132"/>
                  </a:cubicBezTo>
                  <a:cubicBezTo>
                    <a:pt x="4187734" y="403158"/>
                    <a:pt x="4190225" y="398184"/>
                    <a:pt x="4195208" y="396941"/>
                  </a:cubicBezTo>
                  <a:cubicBezTo>
                    <a:pt x="4230088" y="386993"/>
                    <a:pt x="4264968" y="377045"/>
                    <a:pt x="4299848" y="365853"/>
                  </a:cubicBezTo>
                  <a:close/>
                  <a:moveTo>
                    <a:pt x="1063475" y="342227"/>
                  </a:moveTo>
                  <a:cubicBezTo>
                    <a:pt x="1067212" y="342227"/>
                    <a:pt x="1072195" y="344714"/>
                    <a:pt x="1073440" y="349688"/>
                  </a:cubicBezTo>
                  <a:cubicBezTo>
                    <a:pt x="1074686" y="354662"/>
                    <a:pt x="1070949" y="359636"/>
                    <a:pt x="1067212" y="360880"/>
                  </a:cubicBezTo>
                  <a:cubicBezTo>
                    <a:pt x="1032332" y="368340"/>
                    <a:pt x="996206" y="378288"/>
                    <a:pt x="961326" y="386993"/>
                  </a:cubicBezTo>
                  <a:cubicBezTo>
                    <a:pt x="960080" y="386993"/>
                    <a:pt x="960080" y="386993"/>
                    <a:pt x="958834" y="386993"/>
                  </a:cubicBezTo>
                  <a:cubicBezTo>
                    <a:pt x="955097" y="386993"/>
                    <a:pt x="951360" y="384506"/>
                    <a:pt x="950114" y="380775"/>
                  </a:cubicBezTo>
                  <a:cubicBezTo>
                    <a:pt x="948869" y="375801"/>
                    <a:pt x="951360" y="370827"/>
                    <a:pt x="956343" y="369584"/>
                  </a:cubicBezTo>
                  <a:cubicBezTo>
                    <a:pt x="991223" y="359636"/>
                    <a:pt x="1027349" y="350932"/>
                    <a:pt x="1063475" y="342227"/>
                  </a:cubicBezTo>
                  <a:close/>
                  <a:moveTo>
                    <a:pt x="2256872" y="319845"/>
                  </a:moveTo>
                  <a:cubicBezTo>
                    <a:pt x="2274312" y="323575"/>
                    <a:pt x="2292998" y="328549"/>
                    <a:pt x="2310438" y="332279"/>
                  </a:cubicBezTo>
                  <a:cubicBezTo>
                    <a:pt x="2327878" y="336010"/>
                    <a:pt x="2345318" y="339740"/>
                    <a:pt x="2362758" y="344714"/>
                  </a:cubicBezTo>
                  <a:cubicBezTo>
                    <a:pt x="2367741" y="344714"/>
                    <a:pt x="2370232" y="349688"/>
                    <a:pt x="2370232" y="354662"/>
                  </a:cubicBezTo>
                  <a:cubicBezTo>
                    <a:pt x="2368986" y="358393"/>
                    <a:pt x="2365249" y="362123"/>
                    <a:pt x="2361512" y="362123"/>
                  </a:cubicBezTo>
                  <a:cubicBezTo>
                    <a:pt x="2361512" y="362123"/>
                    <a:pt x="2360266" y="362123"/>
                    <a:pt x="2359021" y="362123"/>
                  </a:cubicBezTo>
                  <a:cubicBezTo>
                    <a:pt x="2341581" y="358393"/>
                    <a:pt x="2324140" y="353419"/>
                    <a:pt x="2306700" y="349688"/>
                  </a:cubicBezTo>
                  <a:cubicBezTo>
                    <a:pt x="2289260" y="345958"/>
                    <a:pt x="2270575" y="340984"/>
                    <a:pt x="2253135" y="337253"/>
                  </a:cubicBezTo>
                  <a:cubicBezTo>
                    <a:pt x="2248152" y="337253"/>
                    <a:pt x="2244415" y="332279"/>
                    <a:pt x="2245660" y="327306"/>
                  </a:cubicBezTo>
                  <a:cubicBezTo>
                    <a:pt x="2246906" y="322332"/>
                    <a:pt x="2251889" y="318601"/>
                    <a:pt x="2256872" y="319845"/>
                  </a:cubicBezTo>
                  <a:close/>
                  <a:moveTo>
                    <a:pt x="1277738" y="301192"/>
                  </a:moveTo>
                  <a:cubicBezTo>
                    <a:pt x="1282721" y="301192"/>
                    <a:pt x="1286458" y="303679"/>
                    <a:pt x="1287704" y="308653"/>
                  </a:cubicBezTo>
                  <a:cubicBezTo>
                    <a:pt x="1288950" y="313627"/>
                    <a:pt x="1285212" y="318601"/>
                    <a:pt x="1280230" y="318601"/>
                  </a:cubicBezTo>
                  <a:cubicBezTo>
                    <a:pt x="1245350" y="324819"/>
                    <a:pt x="1209224" y="331036"/>
                    <a:pt x="1173098" y="338497"/>
                  </a:cubicBezTo>
                  <a:lnTo>
                    <a:pt x="1171852" y="338497"/>
                  </a:lnTo>
                  <a:cubicBezTo>
                    <a:pt x="1168115" y="338497"/>
                    <a:pt x="1163132" y="334766"/>
                    <a:pt x="1163132" y="331036"/>
                  </a:cubicBezTo>
                  <a:cubicBezTo>
                    <a:pt x="1161886" y="326062"/>
                    <a:pt x="1165624" y="321088"/>
                    <a:pt x="1169361" y="321088"/>
                  </a:cubicBezTo>
                  <a:cubicBezTo>
                    <a:pt x="1205486" y="313627"/>
                    <a:pt x="1241612" y="307410"/>
                    <a:pt x="1277738" y="301192"/>
                  </a:cubicBezTo>
                  <a:close/>
                  <a:moveTo>
                    <a:pt x="4502900" y="290001"/>
                  </a:moveTo>
                  <a:cubicBezTo>
                    <a:pt x="4507883" y="287514"/>
                    <a:pt x="4512866" y="290001"/>
                    <a:pt x="4515357" y="294975"/>
                  </a:cubicBezTo>
                  <a:cubicBezTo>
                    <a:pt x="4516603" y="299949"/>
                    <a:pt x="4515357" y="304923"/>
                    <a:pt x="4510374" y="307410"/>
                  </a:cubicBezTo>
                  <a:cubicBezTo>
                    <a:pt x="4476740" y="321088"/>
                    <a:pt x="4441860" y="334766"/>
                    <a:pt x="4408226" y="347201"/>
                  </a:cubicBezTo>
                  <a:cubicBezTo>
                    <a:pt x="4406980" y="348445"/>
                    <a:pt x="4406980" y="348445"/>
                    <a:pt x="4405734" y="348445"/>
                  </a:cubicBezTo>
                  <a:cubicBezTo>
                    <a:pt x="4401997" y="348445"/>
                    <a:pt x="4398260" y="345958"/>
                    <a:pt x="4397014" y="342227"/>
                  </a:cubicBezTo>
                  <a:cubicBezTo>
                    <a:pt x="4394522" y="337253"/>
                    <a:pt x="4397014" y="332279"/>
                    <a:pt x="4401997" y="331036"/>
                  </a:cubicBezTo>
                  <a:cubicBezTo>
                    <a:pt x="4436877" y="317358"/>
                    <a:pt x="4469266" y="304923"/>
                    <a:pt x="4502900" y="290001"/>
                  </a:cubicBezTo>
                  <a:close/>
                  <a:moveTo>
                    <a:pt x="2040117" y="285027"/>
                  </a:moveTo>
                  <a:cubicBezTo>
                    <a:pt x="2076243" y="288758"/>
                    <a:pt x="2113614" y="293732"/>
                    <a:pt x="2148494" y="299949"/>
                  </a:cubicBezTo>
                  <a:cubicBezTo>
                    <a:pt x="2153477" y="301192"/>
                    <a:pt x="2157214" y="304923"/>
                    <a:pt x="2155969" y="309897"/>
                  </a:cubicBezTo>
                  <a:cubicBezTo>
                    <a:pt x="2155969" y="314871"/>
                    <a:pt x="2152232" y="317358"/>
                    <a:pt x="2147249" y="317358"/>
                  </a:cubicBezTo>
                  <a:cubicBezTo>
                    <a:pt x="2147249" y="317358"/>
                    <a:pt x="2147249" y="317358"/>
                    <a:pt x="2146003" y="317358"/>
                  </a:cubicBezTo>
                  <a:cubicBezTo>
                    <a:pt x="2109877" y="312384"/>
                    <a:pt x="2074997" y="307410"/>
                    <a:pt x="2038871" y="302436"/>
                  </a:cubicBezTo>
                  <a:cubicBezTo>
                    <a:pt x="2033888" y="301192"/>
                    <a:pt x="2030151" y="297462"/>
                    <a:pt x="2031397" y="292488"/>
                  </a:cubicBezTo>
                  <a:cubicBezTo>
                    <a:pt x="2032643" y="287514"/>
                    <a:pt x="2035134" y="283784"/>
                    <a:pt x="2040117" y="285027"/>
                  </a:cubicBezTo>
                  <a:close/>
                  <a:moveTo>
                    <a:pt x="1494493" y="275079"/>
                  </a:moveTo>
                  <a:cubicBezTo>
                    <a:pt x="1500722" y="275079"/>
                    <a:pt x="1504459" y="278810"/>
                    <a:pt x="1505704" y="283784"/>
                  </a:cubicBezTo>
                  <a:cubicBezTo>
                    <a:pt x="1505704" y="288758"/>
                    <a:pt x="1500722" y="292488"/>
                    <a:pt x="1496984" y="293732"/>
                  </a:cubicBezTo>
                  <a:cubicBezTo>
                    <a:pt x="1460858" y="296219"/>
                    <a:pt x="1424733" y="299949"/>
                    <a:pt x="1388607" y="303679"/>
                  </a:cubicBezTo>
                  <a:cubicBezTo>
                    <a:pt x="1387361" y="303679"/>
                    <a:pt x="1387361" y="303679"/>
                    <a:pt x="1387361" y="303679"/>
                  </a:cubicBezTo>
                  <a:cubicBezTo>
                    <a:pt x="1383624" y="303679"/>
                    <a:pt x="1378641" y="301192"/>
                    <a:pt x="1378641" y="296219"/>
                  </a:cubicBezTo>
                  <a:cubicBezTo>
                    <a:pt x="1377396" y="291245"/>
                    <a:pt x="1381133" y="287514"/>
                    <a:pt x="1386116" y="286271"/>
                  </a:cubicBezTo>
                  <a:cubicBezTo>
                    <a:pt x="1422241" y="281297"/>
                    <a:pt x="1459613" y="277566"/>
                    <a:pt x="1494493" y="275079"/>
                  </a:cubicBezTo>
                  <a:close/>
                  <a:moveTo>
                    <a:pt x="1823362" y="267618"/>
                  </a:moveTo>
                  <a:cubicBezTo>
                    <a:pt x="1859488" y="268862"/>
                    <a:pt x="1896860" y="271349"/>
                    <a:pt x="1932985" y="273836"/>
                  </a:cubicBezTo>
                  <a:cubicBezTo>
                    <a:pt x="1937968" y="273836"/>
                    <a:pt x="1941705" y="278810"/>
                    <a:pt x="1940460" y="283784"/>
                  </a:cubicBezTo>
                  <a:cubicBezTo>
                    <a:pt x="1940460" y="287514"/>
                    <a:pt x="1936722" y="291245"/>
                    <a:pt x="1931740" y="291245"/>
                  </a:cubicBezTo>
                  <a:cubicBezTo>
                    <a:pt x="1894368" y="288758"/>
                    <a:pt x="1859488" y="286271"/>
                    <a:pt x="1822116" y="286271"/>
                  </a:cubicBezTo>
                  <a:cubicBezTo>
                    <a:pt x="1817134" y="285027"/>
                    <a:pt x="1813396" y="281297"/>
                    <a:pt x="1814642" y="275079"/>
                  </a:cubicBezTo>
                  <a:cubicBezTo>
                    <a:pt x="1814642" y="271349"/>
                    <a:pt x="1819625" y="267618"/>
                    <a:pt x="1823362" y="267618"/>
                  </a:cubicBezTo>
                  <a:close/>
                  <a:moveTo>
                    <a:pt x="1713739" y="266375"/>
                  </a:moveTo>
                  <a:cubicBezTo>
                    <a:pt x="1718722" y="266375"/>
                    <a:pt x="1722459" y="270105"/>
                    <a:pt x="1722459" y="275079"/>
                  </a:cubicBezTo>
                  <a:cubicBezTo>
                    <a:pt x="1722459" y="280053"/>
                    <a:pt x="1718722" y="283784"/>
                    <a:pt x="1713739" y="283784"/>
                  </a:cubicBezTo>
                  <a:cubicBezTo>
                    <a:pt x="1677613" y="283784"/>
                    <a:pt x="1641488" y="285027"/>
                    <a:pt x="1605362" y="286271"/>
                  </a:cubicBezTo>
                  <a:cubicBezTo>
                    <a:pt x="1600379" y="286271"/>
                    <a:pt x="1595396" y="282540"/>
                    <a:pt x="1595396" y="277566"/>
                  </a:cubicBezTo>
                  <a:cubicBezTo>
                    <a:pt x="1595396" y="272592"/>
                    <a:pt x="1599133" y="267618"/>
                    <a:pt x="1604116" y="267618"/>
                  </a:cubicBezTo>
                  <a:cubicBezTo>
                    <a:pt x="1640242" y="266375"/>
                    <a:pt x="1677613" y="266375"/>
                    <a:pt x="1713739" y="266375"/>
                  </a:cubicBezTo>
                  <a:close/>
                  <a:moveTo>
                    <a:pt x="4698478" y="196740"/>
                  </a:moveTo>
                  <a:cubicBezTo>
                    <a:pt x="4703460" y="194253"/>
                    <a:pt x="4708444" y="195496"/>
                    <a:pt x="4710935" y="200470"/>
                  </a:cubicBezTo>
                  <a:cubicBezTo>
                    <a:pt x="4713426" y="204201"/>
                    <a:pt x="4712180" y="209175"/>
                    <a:pt x="4707198" y="211662"/>
                  </a:cubicBezTo>
                  <a:cubicBezTo>
                    <a:pt x="4674809" y="229070"/>
                    <a:pt x="4642420" y="246479"/>
                    <a:pt x="4610032" y="261401"/>
                  </a:cubicBezTo>
                  <a:cubicBezTo>
                    <a:pt x="4608786" y="261401"/>
                    <a:pt x="4607540" y="261401"/>
                    <a:pt x="4606294" y="261401"/>
                  </a:cubicBezTo>
                  <a:cubicBezTo>
                    <a:pt x="4602558" y="261401"/>
                    <a:pt x="4598820" y="260158"/>
                    <a:pt x="4597574" y="257671"/>
                  </a:cubicBezTo>
                  <a:cubicBezTo>
                    <a:pt x="4596329" y="252697"/>
                    <a:pt x="4597574" y="247723"/>
                    <a:pt x="4602558" y="245236"/>
                  </a:cubicBezTo>
                  <a:cubicBezTo>
                    <a:pt x="4633700" y="230314"/>
                    <a:pt x="4667334" y="212905"/>
                    <a:pt x="4698478" y="196740"/>
                  </a:cubicBezTo>
                  <a:close/>
                  <a:moveTo>
                    <a:pt x="4887826" y="88557"/>
                  </a:moveTo>
                  <a:cubicBezTo>
                    <a:pt x="4892810" y="86070"/>
                    <a:pt x="4897792" y="87313"/>
                    <a:pt x="4901530" y="91044"/>
                  </a:cubicBezTo>
                  <a:cubicBezTo>
                    <a:pt x="4902776" y="96018"/>
                    <a:pt x="4901530" y="100992"/>
                    <a:pt x="4897792" y="103479"/>
                  </a:cubicBezTo>
                  <a:cubicBezTo>
                    <a:pt x="4865404" y="123374"/>
                    <a:pt x="4834261" y="142027"/>
                    <a:pt x="4803118" y="159435"/>
                  </a:cubicBezTo>
                  <a:cubicBezTo>
                    <a:pt x="4801872" y="159435"/>
                    <a:pt x="4800626" y="160679"/>
                    <a:pt x="4798135" y="160679"/>
                  </a:cubicBezTo>
                  <a:cubicBezTo>
                    <a:pt x="4795644" y="160679"/>
                    <a:pt x="4793152" y="158192"/>
                    <a:pt x="4790660" y="156948"/>
                  </a:cubicBezTo>
                  <a:cubicBezTo>
                    <a:pt x="4789415" y="151975"/>
                    <a:pt x="4790660" y="145757"/>
                    <a:pt x="4794398" y="144514"/>
                  </a:cubicBezTo>
                  <a:cubicBezTo>
                    <a:pt x="4824295" y="127105"/>
                    <a:pt x="4855438" y="108453"/>
                    <a:pt x="4887826" y="88557"/>
                  </a:cubicBezTo>
                  <a:close/>
                  <a:moveTo>
                    <a:pt x="5026545" y="192"/>
                  </a:moveTo>
                  <a:cubicBezTo>
                    <a:pt x="5028834" y="655"/>
                    <a:pt x="5030970" y="1891"/>
                    <a:pt x="5032190" y="3127"/>
                  </a:cubicBezTo>
                  <a:cubicBezTo>
                    <a:pt x="5034631" y="8071"/>
                    <a:pt x="5033411" y="14250"/>
                    <a:pt x="5029749" y="16722"/>
                  </a:cubicBezTo>
                  <a:cubicBezTo>
                    <a:pt x="5015101" y="26610"/>
                    <a:pt x="5000453" y="35261"/>
                    <a:pt x="4984585" y="45149"/>
                  </a:cubicBezTo>
                  <a:cubicBezTo>
                    <a:pt x="4983364" y="46385"/>
                    <a:pt x="4982143" y="46385"/>
                    <a:pt x="4980923" y="46385"/>
                  </a:cubicBezTo>
                  <a:cubicBezTo>
                    <a:pt x="4977261" y="46385"/>
                    <a:pt x="4974820" y="45149"/>
                    <a:pt x="4973599" y="43913"/>
                  </a:cubicBezTo>
                  <a:cubicBezTo>
                    <a:pt x="4969937" y="38969"/>
                    <a:pt x="4972378" y="32790"/>
                    <a:pt x="4976040" y="30318"/>
                  </a:cubicBezTo>
                  <a:cubicBezTo>
                    <a:pt x="4990688" y="21666"/>
                    <a:pt x="5005336" y="11778"/>
                    <a:pt x="5019984" y="1891"/>
                  </a:cubicBezTo>
                  <a:cubicBezTo>
                    <a:pt x="5021815" y="37"/>
                    <a:pt x="5024256" y="-272"/>
                    <a:pt x="5026545" y="19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383" name="Grupo 382">
              <a:extLst>
                <a:ext uri="{FF2B5EF4-FFF2-40B4-BE49-F238E27FC236}">
                  <a16:creationId xmlns:a16="http://schemas.microsoft.com/office/drawing/2014/main" id="{DDBFBAC7-35F9-4CDD-A09D-9FCE4F556D9E}"/>
                </a:ext>
              </a:extLst>
            </p:cNvPr>
            <p:cNvGrpSpPr/>
            <p:nvPr/>
          </p:nvGrpSpPr>
          <p:grpSpPr>
            <a:xfrm>
              <a:off x="15111066" y="8187290"/>
              <a:ext cx="488873" cy="444929"/>
              <a:chOff x="15111066" y="8187290"/>
              <a:chExt cx="488873" cy="444929"/>
            </a:xfrm>
          </p:grpSpPr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EC9D1C3C-8C67-48E1-A185-5F72E066CA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6561" y="8187290"/>
                <a:ext cx="335067" cy="384505"/>
              </a:xfrm>
              <a:custGeom>
                <a:avLst/>
                <a:gdLst>
                  <a:gd name="T0" fmla="*/ 216 w 270"/>
                  <a:gd name="T1" fmla="*/ 204 h 307"/>
                  <a:gd name="T2" fmla="*/ 216 w 270"/>
                  <a:gd name="T3" fmla="*/ 204 h 307"/>
                  <a:gd name="T4" fmla="*/ 183 w 270"/>
                  <a:gd name="T5" fmla="*/ 25 h 307"/>
                  <a:gd name="T6" fmla="*/ 183 w 270"/>
                  <a:gd name="T7" fmla="*/ 25 h 307"/>
                  <a:gd name="T8" fmla="*/ 106 w 270"/>
                  <a:gd name="T9" fmla="*/ 150 h 307"/>
                  <a:gd name="T10" fmla="*/ 106 w 270"/>
                  <a:gd name="T11" fmla="*/ 150 h 307"/>
                  <a:gd name="T12" fmla="*/ 8 w 270"/>
                  <a:gd name="T13" fmla="*/ 238 h 307"/>
                  <a:gd name="T14" fmla="*/ 8 w 270"/>
                  <a:gd name="T15" fmla="*/ 238 h 307"/>
                  <a:gd name="T16" fmla="*/ 172 w 270"/>
                  <a:gd name="T17" fmla="*/ 263 h 307"/>
                  <a:gd name="T18" fmla="*/ 216 w 270"/>
                  <a:gd name="T19" fmla="*/ 204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0" h="307">
                    <a:moveTo>
                      <a:pt x="216" y="204"/>
                    </a:moveTo>
                    <a:lnTo>
                      <a:pt x="216" y="204"/>
                    </a:lnTo>
                    <a:cubicBezTo>
                      <a:pt x="216" y="204"/>
                      <a:pt x="269" y="50"/>
                      <a:pt x="183" y="25"/>
                    </a:cubicBezTo>
                    <a:lnTo>
                      <a:pt x="183" y="25"/>
                    </a:lnTo>
                    <a:cubicBezTo>
                      <a:pt x="97" y="0"/>
                      <a:pt x="106" y="150"/>
                      <a:pt x="106" y="150"/>
                    </a:cubicBezTo>
                    <a:lnTo>
                      <a:pt x="106" y="150"/>
                    </a:lnTo>
                    <a:cubicBezTo>
                      <a:pt x="106" y="150"/>
                      <a:pt x="0" y="170"/>
                      <a:pt x="8" y="238"/>
                    </a:cubicBezTo>
                    <a:lnTo>
                      <a:pt x="8" y="238"/>
                    </a:lnTo>
                    <a:cubicBezTo>
                      <a:pt x="15" y="306"/>
                      <a:pt x="172" y="263"/>
                      <a:pt x="172" y="263"/>
                    </a:cubicBezTo>
                    <a:lnTo>
                      <a:pt x="216" y="20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solidFill>
                    <a:schemeClr val="bg2"/>
                  </a:solidFill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C52D7983-5E49-4E1C-B8E2-842926E19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6561" y="8187290"/>
                <a:ext cx="335067" cy="384505"/>
              </a:xfrm>
              <a:custGeom>
                <a:avLst/>
                <a:gdLst>
                  <a:gd name="T0" fmla="*/ 216 w 270"/>
                  <a:gd name="T1" fmla="*/ 204 h 307"/>
                  <a:gd name="T2" fmla="*/ 216 w 270"/>
                  <a:gd name="T3" fmla="*/ 204 h 307"/>
                  <a:gd name="T4" fmla="*/ 183 w 270"/>
                  <a:gd name="T5" fmla="*/ 25 h 307"/>
                  <a:gd name="T6" fmla="*/ 183 w 270"/>
                  <a:gd name="T7" fmla="*/ 25 h 307"/>
                  <a:gd name="T8" fmla="*/ 106 w 270"/>
                  <a:gd name="T9" fmla="*/ 150 h 307"/>
                  <a:gd name="T10" fmla="*/ 106 w 270"/>
                  <a:gd name="T11" fmla="*/ 150 h 307"/>
                  <a:gd name="T12" fmla="*/ 8 w 270"/>
                  <a:gd name="T13" fmla="*/ 238 h 307"/>
                  <a:gd name="T14" fmla="*/ 8 w 270"/>
                  <a:gd name="T15" fmla="*/ 238 h 307"/>
                  <a:gd name="T16" fmla="*/ 172 w 270"/>
                  <a:gd name="T17" fmla="*/ 263 h 307"/>
                  <a:gd name="T18" fmla="*/ 216 w 270"/>
                  <a:gd name="T19" fmla="*/ 204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0" h="307">
                    <a:moveTo>
                      <a:pt x="216" y="204"/>
                    </a:moveTo>
                    <a:lnTo>
                      <a:pt x="216" y="204"/>
                    </a:lnTo>
                    <a:cubicBezTo>
                      <a:pt x="216" y="204"/>
                      <a:pt x="269" y="50"/>
                      <a:pt x="183" y="25"/>
                    </a:cubicBezTo>
                    <a:lnTo>
                      <a:pt x="183" y="25"/>
                    </a:lnTo>
                    <a:cubicBezTo>
                      <a:pt x="97" y="0"/>
                      <a:pt x="106" y="150"/>
                      <a:pt x="106" y="150"/>
                    </a:cubicBezTo>
                    <a:lnTo>
                      <a:pt x="106" y="150"/>
                    </a:lnTo>
                    <a:cubicBezTo>
                      <a:pt x="106" y="150"/>
                      <a:pt x="0" y="170"/>
                      <a:pt x="8" y="238"/>
                    </a:cubicBezTo>
                    <a:lnTo>
                      <a:pt x="8" y="238"/>
                    </a:lnTo>
                    <a:cubicBezTo>
                      <a:pt x="15" y="306"/>
                      <a:pt x="172" y="263"/>
                      <a:pt x="172" y="263"/>
                    </a:cubicBezTo>
                    <a:lnTo>
                      <a:pt x="216" y="20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solidFill>
                    <a:schemeClr val="accent2"/>
                  </a:solidFill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4C30F5B3-7D70-4F0F-A4DC-F13423580E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1066" y="8203771"/>
                <a:ext cx="329576" cy="340562"/>
              </a:xfrm>
              <a:custGeom>
                <a:avLst/>
                <a:gdLst>
                  <a:gd name="T0" fmla="*/ 223 w 264"/>
                  <a:gd name="T1" fmla="*/ 192 h 273"/>
                  <a:gd name="T2" fmla="*/ 223 w 264"/>
                  <a:gd name="T3" fmla="*/ 192 h 273"/>
                  <a:gd name="T4" fmla="*/ 172 w 264"/>
                  <a:gd name="T5" fmla="*/ 18 h 273"/>
                  <a:gd name="T6" fmla="*/ 172 w 264"/>
                  <a:gd name="T7" fmla="*/ 18 h 273"/>
                  <a:gd name="T8" fmla="*/ 149 w 264"/>
                  <a:gd name="T9" fmla="*/ 25 h 273"/>
                  <a:gd name="T10" fmla="*/ 149 w 264"/>
                  <a:gd name="T11" fmla="*/ 25 h 273"/>
                  <a:gd name="T12" fmla="*/ 121 w 264"/>
                  <a:gd name="T13" fmla="*/ 138 h 273"/>
                  <a:gd name="T14" fmla="*/ 121 w 264"/>
                  <a:gd name="T15" fmla="*/ 138 h 273"/>
                  <a:gd name="T16" fmla="*/ 114 w 264"/>
                  <a:gd name="T17" fmla="*/ 146 h 273"/>
                  <a:gd name="T18" fmla="*/ 114 w 264"/>
                  <a:gd name="T19" fmla="*/ 146 h 273"/>
                  <a:gd name="T20" fmla="*/ 21 w 264"/>
                  <a:gd name="T21" fmla="*/ 226 h 273"/>
                  <a:gd name="T22" fmla="*/ 21 w 264"/>
                  <a:gd name="T23" fmla="*/ 226 h 273"/>
                  <a:gd name="T24" fmla="*/ 34 w 264"/>
                  <a:gd name="T25" fmla="*/ 246 h 273"/>
                  <a:gd name="T26" fmla="*/ 34 w 264"/>
                  <a:gd name="T27" fmla="*/ 246 h 273"/>
                  <a:gd name="T28" fmla="*/ 174 w 264"/>
                  <a:gd name="T29" fmla="*/ 245 h 273"/>
                  <a:gd name="T30" fmla="*/ 216 w 264"/>
                  <a:gd name="T31" fmla="*/ 188 h 273"/>
                  <a:gd name="T32" fmla="*/ 216 w 264"/>
                  <a:gd name="T33" fmla="*/ 188 h 273"/>
                  <a:gd name="T34" fmla="*/ 221 w 264"/>
                  <a:gd name="T35" fmla="*/ 48 h 273"/>
                  <a:gd name="T36" fmla="*/ 221 w 264"/>
                  <a:gd name="T37" fmla="*/ 48 h 273"/>
                  <a:gd name="T38" fmla="*/ 188 w 264"/>
                  <a:gd name="T39" fmla="*/ 20 h 273"/>
                  <a:gd name="T40" fmla="*/ 188 w 264"/>
                  <a:gd name="T41" fmla="*/ 20 h 273"/>
                  <a:gd name="T42" fmla="*/ 172 w 264"/>
                  <a:gd name="T43" fmla="*/ 18 h 273"/>
                  <a:gd name="T44" fmla="*/ 86 w 264"/>
                  <a:gd name="T45" fmla="*/ 272 h 273"/>
                  <a:gd name="T46" fmla="*/ 86 w 264"/>
                  <a:gd name="T47" fmla="*/ 272 h 273"/>
                  <a:gd name="T48" fmla="*/ 26 w 264"/>
                  <a:gd name="T49" fmla="*/ 258 h 273"/>
                  <a:gd name="T50" fmla="*/ 26 w 264"/>
                  <a:gd name="T51" fmla="*/ 258 h 273"/>
                  <a:gd name="T52" fmla="*/ 7 w 264"/>
                  <a:gd name="T53" fmla="*/ 227 h 273"/>
                  <a:gd name="T54" fmla="*/ 7 w 264"/>
                  <a:gd name="T55" fmla="*/ 227 h 273"/>
                  <a:gd name="T56" fmla="*/ 106 w 264"/>
                  <a:gd name="T57" fmla="*/ 133 h 273"/>
                  <a:gd name="T58" fmla="*/ 106 w 264"/>
                  <a:gd name="T59" fmla="*/ 133 h 273"/>
                  <a:gd name="T60" fmla="*/ 140 w 264"/>
                  <a:gd name="T61" fmla="*/ 14 h 273"/>
                  <a:gd name="T62" fmla="*/ 140 w 264"/>
                  <a:gd name="T63" fmla="*/ 14 h 273"/>
                  <a:gd name="T64" fmla="*/ 192 w 264"/>
                  <a:gd name="T65" fmla="*/ 6 h 273"/>
                  <a:gd name="T66" fmla="*/ 192 w 264"/>
                  <a:gd name="T67" fmla="*/ 6 h 273"/>
                  <a:gd name="T68" fmla="*/ 234 w 264"/>
                  <a:gd name="T69" fmla="*/ 41 h 273"/>
                  <a:gd name="T70" fmla="*/ 234 w 264"/>
                  <a:gd name="T71" fmla="*/ 41 h 273"/>
                  <a:gd name="T72" fmla="*/ 229 w 264"/>
                  <a:gd name="T73" fmla="*/ 193 h 273"/>
                  <a:gd name="T74" fmla="*/ 229 w 264"/>
                  <a:gd name="T75" fmla="*/ 193 h 273"/>
                  <a:gd name="T76" fmla="*/ 228 w 264"/>
                  <a:gd name="T77" fmla="*/ 196 h 273"/>
                  <a:gd name="T78" fmla="*/ 184 w 264"/>
                  <a:gd name="T79" fmla="*/ 256 h 273"/>
                  <a:gd name="T80" fmla="*/ 184 w 264"/>
                  <a:gd name="T81" fmla="*/ 256 h 273"/>
                  <a:gd name="T82" fmla="*/ 180 w 264"/>
                  <a:gd name="T83" fmla="*/ 259 h 273"/>
                  <a:gd name="T84" fmla="*/ 180 w 264"/>
                  <a:gd name="T85" fmla="*/ 259 h 273"/>
                  <a:gd name="T86" fmla="*/ 86 w 264"/>
                  <a:gd name="T87" fmla="*/ 272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64" h="273">
                    <a:moveTo>
                      <a:pt x="223" y="192"/>
                    </a:moveTo>
                    <a:lnTo>
                      <a:pt x="223" y="192"/>
                    </a:lnTo>
                    <a:close/>
                    <a:moveTo>
                      <a:pt x="172" y="18"/>
                    </a:moveTo>
                    <a:lnTo>
                      <a:pt x="172" y="18"/>
                    </a:lnTo>
                    <a:cubicBezTo>
                      <a:pt x="163" y="18"/>
                      <a:pt x="156" y="20"/>
                      <a:pt x="149" y="25"/>
                    </a:cubicBezTo>
                    <a:lnTo>
                      <a:pt x="149" y="25"/>
                    </a:lnTo>
                    <a:cubicBezTo>
                      <a:pt x="116" y="52"/>
                      <a:pt x="121" y="137"/>
                      <a:pt x="121" y="138"/>
                    </a:cubicBezTo>
                    <a:lnTo>
                      <a:pt x="121" y="138"/>
                    </a:lnTo>
                    <a:cubicBezTo>
                      <a:pt x="121" y="142"/>
                      <a:pt x="118" y="145"/>
                      <a:pt x="114" y="146"/>
                    </a:cubicBezTo>
                    <a:lnTo>
                      <a:pt x="114" y="146"/>
                    </a:lnTo>
                    <a:cubicBezTo>
                      <a:pt x="114" y="146"/>
                      <a:pt x="15" y="165"/>
                      <a:pt x="21" y="226"/>
                    </a:cubicBezTo>
                    <a:lnTo>
                      <a:pt x="21" y="226"/>
                    </a:lnTo>
                    <a:cubicBezTo>
                      <a:pt x="23" y="234"/>
                      <a:pt x="27" y="241"/>
                      <a:pt x="34" y="246"/>
                    </a:cubicBezTo>
                    <a:lnTo>
                      <a:pt x="34" y="246"/>
                    </a:lnTo>
                    <a:cubicBezTo>
                      <a:pt x="66" y="267"/>
                      <a:pt x="143" y="253"/>
                      <a:pt x="174" y="245"/>
                    </a:cubicBezTo>
                    <a:lnTo>
                      <a:pt x="216" y="188"/>
                    </a:lnTo>
                    <a:lnTo>
                      <a:pt x="216" y="188"/>
                    </a:lnTo>
                    <a:cubicBezTo>
                      <a:pt x="220" y="178"/>
                      <a:pt x="246" y="94"/>
                      <a:pt x="221" y="48"/>
                    </a:cubicBezTo>
                    <a:lnTo>
                      <a:pt x="221" y="48"/>
                    </a:lnTo>
                    <a:cubicBezTo>
                      <a:pt x="214" y="34"/>
                      <a:pt x="203" y="25"/>
                      <a:pt x="188" y="20"/>
                    </a:cubicBezTo>
                    <a:lnTo>
                      <a:pt x="188" y="20"/>
                    </a:lnTo>
                    <a:cubicBezTo>
                      <a:pt x="182" y="18"/>
                      <a:pt x="177" y="18"/>
                      <a:pt x="172" y="18"/>
                    </a:cubicBezTo>
                    <a:close/>
                    <a:moveTo>
                      <a:pt x="86" y="272"/>
                    </a:moveTo>
                    <a:lnTo>
                      <a:pt x="86" y="272"/>
                    </a:lnTo>
                    <a:cubicBezTo>
                      <a:pt x="64" y="272"/>
                      <a:pt x="41" y="268"/>
                      <a:pt x="26" y="258"/>
                    </a:cubicBezTo>
                    <a:lnTo>
                      <a:pt x="26" y="258"/>
                    </a:lnTo>
                    <a:cubicBezTo>
                      <a:pt x="15" y="251"/>
                      <a:pt x="9" y="240"/>
                      <a:pt x="7" y="227"/>
                    </a:cubicBezTo>
                    <a:lnTo>
                      <a:pt x="7" y="227"/>
                    </a:lnTo>
                    <a:cubicBezTo>
                      <a:pt x="0" y="163"/>
                      <a:pt x="82" y="138"/>
                      <a:pt x="106" y="133"/>
                    </a:cubicBezTo>
                    <a:lnTo>
                      <a:pt x="106" y="133"/>
                    </a:lnTo>
                    <a:cubicBezTo>
                      <a:pt x="105" y="111"/>
                      <a:pt x="106" y="41"/>
                      <a:pt x="140" y="14"/>
                    </a:cubicBezTo>
                    <a:lnTo>
                      <a:pt x="140" y="14"/>
                    </a:lnTo>
                    <a:cubicBezTo>
                      <a:pt x="154" y="3"/>
                      <a:pt x="172" y="0"/>
                      <a:pt x="192" y="6"/>
                    </a:cubicBezTo>
                    <a:lnTo>
                      <a:pt x="192" y="6"/>
                    </a:lnTo>
                    <a:cubicBezTo>
                      <a:pt x="211" y="12"/>
                      <a:pt x="225" y="23"/>
                      <a:pt x="234" y="41"/>
                    </a:cubicBezTo>
                    <a:lnTo>
                      <a:pt x="234" y="41"/>
                    </a:lnTo>
                    <a:cubicBezTo>
                      <a:pt x="263" y="95"/>
                      <a:pt x="231" y="190"/>
                      <a:pt x="229" y="193"/>
                    </a:cubicBezTo>
                    <a:lnTo>
                      <a:pt x="229" y="193"/>
                    </a:lnTo>
                    <a:cubicBezTo>
                      <a:pt x="229" y="194"/>
                      <a:pt x="229" y="195"/>
                      <a:pt x="228" y="196"/>
                    </a:cubicBezTo>
                    <a:lnTo>
                      <a:pt x="184" y="256"/>
                    </a:lnTo>
                    <a:lnTo>
                      <a:pt x="184" y="256"/>
                    </a:lnTo>
                    <a:cubicBezTo>
                      <a:pt x="183" y="257"/>
                      <a:pt x="182" y="258"/>
                      <a:pt x="180" y="259"/>
                    </a:cubicBezTo>
                    <a:lnTo>
                      <a:pt x="180" y="259"/>
                    </a:lnTo>
                    <a:cubicBezTo>
                      <a:pt x="177" y="259"/>
                      <a:pt x="130" y="272"/>
                      <a:pt x="86" y="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C54A3A12-00BC-4C9B-903F-2196C310DD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5996" y="8247714"/>
                <a:ext cx="335071" cy="384505"/>
              </a:xfrm>
              <a:custGeom>
                <a:avLst/>
                <a:gdLst>
                  <a:gd name="T0" fmla="*/ 215 w 270"/>
                  <a:gd name="T1" fmla="*/ 203 h 307"/>
                  <a:gd name="T2" fmla="*/ 215 w 270"/>
                  <a:gd name="T3" fmla="*/ 203 h 307"/>
                  <a:gd name="T4" fmla="*/ 183 w 270"/>
                  <a:gd name="T5" fmla="*/ 25 h 307"/>
                  <a:gd name="T6" fmla="*/ 183 w 270"/>
                  <a:gd name="T7" fmla="*/ 25 h 307"/>
                  <a:gd name="T8" fmla="*/ 106 w 270"/>
                  <a:gd name="T9" fmla="*/ 150 h 307"/>
                  <a:gd name="T10" fmla="*/ 106 w 270"/>
                  <a:gd name="T11" fmla="*/ 150 h 307"/>
                  <a:gd name="T12" fmla="*/ 7 w 270"/>
                  <a:gd name="T13" fmla="*/ 238 h 307"/>
                  <a:gd name="T14" fmla="*/ 7 w 270"/>
                  <a:gd name="T15" fmla="*/ 238 h 307"/>
                  <a:gd name="T16" fmla="*/ 172 w 270"/>
                  <a:gd name="T17" fmla="*/ 263 h 307"/>
                  <a:gd name="T18" fmla="*/ 215 w 270"/>
                  <a:gd name="T19" fmla="*/ 203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0" h="307">
                    <a:moveTo>
                      <a:pt x="215" y="203"/>
                    </a:moveTo>
                    <a:lnTo>
                      <a:pt x="215" y="203"/>
                    </a:lnTo>
                    <a:cubicBezTo>
                      <a:pt x="215" y="203"/>
                      <a:pt x="269" y="49"/>
                      <a:pt x="183" y="25"/>
                    </a:cubicBezTo>
                    <a:lnTo>
                      <a:pt x="183" y="25"/>
                    </a:lnTo>
                    <a:cubicBezTo>
                      <a:pt x="98" y="0"/>
                      <a:pt x="106" y="150"/>
                      <a:pt x="106" y="150"/>
                    </a:cubicBezTo>
                    <a:lnTo>
                      <a:pt x="106" y="150"/>
                    </a:lnTo>
                    <a:cubicBezTo>
                      <a:pt x="106" y="150"/>
                      <a:pt x="0" y="170"/>
                      <a:pt x="7" y="238"/>
                    </a:cubicBezTo>
                    <a:lnTo>
                      <a:pt x="7" y="238"/>
                    </a:lnTo>
                    <a:cubicBezTo>
                      <a:pt x="15" y="306"/>
                      <a:pt x="172" y="263"/>
                      <a:pt x="172" y="263"/>
                    </a:cubicBezTo>
                    <a:lnTo>
                      <a:pt x="215" y="20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9FFB569E-2A9F-4A2F-B93B-0FC74F295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0504" y="8264191"/>
                <a:ext cx="329576" cy="340562"/>
              </a:xfrm>
              <a:custGeom>
                <a:avLst/>
                <a:gdLst>
                  <a:gd name="T0" fmla="*/ 222 w 264"/>
                  <a:gd name="T1" fmla="*/ 191 h 272"/>
                  <a:gd name="T2" fmla="*/ 223 w 264"/>
                  <a:gd name="T3" fmla="*/ 191 h 272"/>
                  <a:gd name="T4" fmla="*/ 222 w 264"/>
                  <a:gd name="T5" fmla="*/ 191 h 272"/>
                  <a:gd name="T6" fmla="*/ 172 w 264"/>
                  <a:gd name="T7" fmla="*/ 17 h 272"/>
                  <a:gd name="T8" fmla="*/ 172 w 264"/>
                  <a:gd name="T9" fmla="*/ 17 h 272"/>
                  <a:gd name="T10" fmla="*/ 150 w 264"/>
                  <a:gd name="T11" fmla="*/ 25 h 272"/>
                  <a:gd name="T12" fmla="*/ 150 w 264"/>
                  <a:gd name="T13" fmla="*/ 25 h 272"/>
                  <a:gd name="T14" fmla="*/ 121 w 264"/>
                  <a:gd name="T15" fmla="*/ 138 h 272"/>
                  <a:gd name="T16" fmla="*/ 121 w 264"/>
                  <a:gd name="T17" fmla="*/ 138 h 272"/>
                  <a:gd name="T18" fmla="*/ 115 w 264"/>
                  <a:gd name="T19" fmla="*/ 145 h 272"/>
                  <a:gd name="T20" fmla="*/ 115 w 264"/>
                  <a:gd name="T21" fmla="*/ 145 h 272"/>
                  <a:gd name="T22" fmla="*/ 22 w 264"/>
                  <a:gd name="T23" fmla="*/ 225 h 272"/>
                  <a:gd name="T24" fmla="*/ 22 w 264"/>
                  <a:gd name="T25" fmla="*/ 225 h 272"/>
                  <a:gd name="T26" fmla="*/ 35 w 264"/>
                  <a:gd name="T27" fmla="*/ 247 h 272"/>
                  <a:gd name="T28" fmla="*/ 35 w 264"/>
                  <a:gd name="T29" fmla="*/ 247 h 272"/>
                  <a:gd name="T30" fmla="*/ 174 w 264"/>
                  <a:gd name="T31" fmla="*/ 245 h 272"/>
                  <a:gd name="T32" fmla="*/ 216 w 264"/>
                  <a:gd name="T33" fmla="*/ 188 h 272"/>
                  <a:gd name="T34" fmla="*/ 216 w 264"/>
                  <a:gd name="T35" fmla="*/ 188 h 272"/>
                  <a:gd name="T36" fmla="*/ 222 w 264"/>
                  <a:gd name="T37" fmla="*/ 47 h 272"/>
                  <a:gd name="T38" fmla="*/ 222 w 264"/>
                  <a:gd name="T39" fmla="*/ 47 h 272"/>
                  <a:gd name="T40" fmla="*/ 188 w 264"/>
                  <a:gd name="T41" fmla="*/ 19 h 272"/>
                  <a:gd name="T42" fmla="*/ 188 w 264"/>
                  <a:gd name="T43" fmla="*/ 19 h 272"/>
                  <a:gd name="T44" fmla="*/ 172 w 264"/>
                  <a:gd name="T45" fmla="*/ 17 h 272"/>
                  <a:gd name="T46" fmla="*/ 87 w 264"/>
                  <a:gd name="T47" fmla="*/ 271 h 272"/>
                  <a:gd name="T48" fmla="*/ 87 w 264"/>
                  <a:gd name="T49" fmla="*/ 271 h 272"/>
                  <a:gd name="T50" fmla="*/ 27 w 264"/>
                  <a:gd name="T51" fmla="*/ 258 h 272"/>
                  <a:gd name="T52" fmla="*/ 27 w 264"/>
                  <a:gd name="T53" fmla="*/ 258 h 272"/>
                  <a:gd name="T54" fmla="*/ 7 w 264"/>
                  <a:gd name="T55" fmla="*/ 227 h 272"/>
                  <a:gd name="T56" fmla="*/ 7 w 264"/>
                  <a:gd name="T57" fmla="*/ 227 h 272"/>
                  <a:gd name="T58" fmla="*/ 106 w 264"/>
                  <a:gd name="T59" fmla="*/ 133 h 272"/>
                  <a:gd name="T60" fmla="*/ 106 w 264"/>
                  <a:gd name="T61" fmla="*/ 133 h 272"/>
                  <a:gd name="T62" fmla="*/ 140 w 264"/>
                  <a:gd name="T63" fmla="*/ 14 h 272"/>
                  <a:gd name="T64" fmla="*/ 140 w 264"/>
                  <a:gd name="T65" fmla="*/ 14 h 272"/>
                  <a:gd name="T66" fmla="*/ 192 w 264"/>
                  <a:gd name="T67" fmla="*/ 6 h 272"/>
                  <a:gd name="T68" fmla="*/ 192 w 264"/>
                  <a:gd name="T69" fmla="*/ 6 h 272"/>
                  <a:gd name="T70" fmla="*/ 235 w 264"/>
                  <a:gd name="T71" fmla="*/ 40 h 272"/>
                  <a:gd name="T72" fmla="*/ 235 w 264"/>
                  <a:gd name="T73" fmla="*/ 40 h 272"/>
                  <a:gd name="T74" fmla="*/ 230 w 264"/>
                  <a:gd name="T75" fmla="*/ 193 h 272"/>
                  <a:gd name="T76" fmla="*/ 230 w 264"/>
                  <a:gd name="T77" fmla="*/ 193 h 272"/>
                  <a:gd name="T78" fmla="*/ 228 w 264"/>
                  <a:gd name="T79" fmla="*/ 195 h 272"/>
                  <a:gd name="T80" fmla="*/ 185 w 264"/>
                  <a:gd name="T81" fmla="*/ 256 h 272"/>
                  <a:gd name="T82" fmla="*/ 185 w 264"/>
                  <a:gd name="T83" fmla="*/ 256 h 272"/>
                  <a:gd name="T84" fmla="*/ 180 w 264"/>
                  <a:gd name="T85" fmla="*/ 259 h 272"/>
                  <a:gd name="T86" fmla="*/ 180 w 264"/>
                  <a:gd name="T87" fmla="*/ 259 h 272"/>
                  <a:gd name="T88" fmla="*/ 87 w 264"/>
                  <a:gd name="T89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64" h="272">
                    <a:moveTo>
                      <a:pt x="222" y="191"/>
                    </a:moveTo>
                    <a:lnTo>
                      <a:pt x="223" y="191"/>
                    </a:lnTo>
                    <a:lnTo>
                      <a:pt x="222" y="191"/>
                    </a:lnTo>
                    <a:close/>
                    <a:moveTo>
                      <a:pt x="172" y="17"/>
                    </a:moveTo>
                    <a:lnTo>
                      <a:pt x="172" y="17"/>
                    </a:lnTo>
                    <a:cubicBezTo>
                      <a:pt x="164" y="17"/>
                      <a:pt x="156" y="20"/>
                      <a:pt x="150" y="25"/>
                    </a:cubicBezTo>
                    <a:lnTo>
                      <a:pt x="150" y="25"/>
                    </a:lnTo>
                    <a:cubicBezTo>
                      <a:pt x="116" y="52"/>
                      <a:pt x="120" y="137"/>
                      <a:pt x="121" y="138"/>
                    </a:cubicBezTo>
                    <a:lnTo>
                      <a:pt x="121" y="138"/>
                    </a:lnTo>
                    <a:cubicBezTo>
                      <a:pt x="121" y="141"/>
                      <a:pt x="118" y="145"/>
                      <a:pt x="115" y="145"/>
                    </a:cubicBezTo>
                    <a:lnTo>
                      <a:pt x="115" y="145"/>
                    </a:lnTo>
                    <a:cubicBezTo>
                      <a:pt x="113" y="145"/>
                      <a:pt x="15" y="165"/>
                      <a:pt x="22" y="225"/>
                    </a:cubicBezTo>
                    <a:lnTo>
                      <a:pt x="22" y="225"/>
                    </a:lnTo>
                    <a:cubicBezTo>
                      <a:pt x="23" y="234"/>
                      <a:pt x="27" y="241"/>
                      <a:pt x="35" y="247"/>
                    </a:cubicBezTo>
                    <a:lnTo>
                      <a:pt x="35" y="247"/>
                    </a:lnTo>
                    <a:cubicBezTo>
                      <a:pt x="70" y="270"/>
                      <a:pt x="158" y="249"/>
                      <a:pt x="174" y="245"/>
                    </a:cubicBezTo>
                    <a:lnTo>
                      <a:pt x="216" y="188"/>
                    </a:lnTo>
                    <a:lnTo>
                      <a:pt x="216" y="188"/>
                    </a:lnTo>
                    <a:cubicBezTo>
                      <a:pt x="220" y="177"/>
                      <a:pt x="246" y="93"/>
                      <a:pt x="222" y="47"/>
                    </a:cubicBezTo>
                    <a:lnTo>
                      <a:pt x="222" y="47"/>
                    </a:lnTo>
                    <a:cubicBezTo>
                      <a:pt x="215" y="33"/>
                      <a:pt x="203" y="24"/>
                      <a:pt x="188" y="19"/>
                    </a:cubicBezTo>
                    <a:lnTo>
                      <a:pt x="188" y="19"/>
                    </a:lnTo>
                    <a:cubicBezTo>
                      <a:pt x="183" y="18"/>
                      <a:pt x="177" y="17"/>
                      <a:pt x="172" y="17"/>
                    </a:cubicBezTo>
                    <a:close/>
                    <a:moveTo>
                      <a:pt x="87" y="271"/>
                    </a:moveTo>
                    <a:lnTo>
                      <a:pt x="87" y="271"/>
                    </a:lnTo>
                    <a:cubicBezTo>
                      <a:pt x="64" y="271"/>
                      <a:pt x="42" y="269"/>
                      <a:pt x="27" y="258"/>
                    </a:cubicBezTo>
                    <a:lnTo>
                      <a:pt x="27" y="258"/>
                    </a:lnTo>
                    <a:cubicBezTo>
                      <a:pt x="15" y="251"/>
                      <a:pt x="9" y="240"/>
                      <a:pt x="7" y="227"/>
                    </a:cubicBezTo>
                    <a:lnTo>
                      <a:pt x="7" y="227"/>
                    </a:lnTo>
                    <a:cubicBezTo>
                      <a:pt x="0" y="163"/>
                      <a:pt x="82" y="138"/>
                      <a:pt x="106" y="133"/>
                    </a:cubicBezTo>
                    <a:lnTo>
                      <a:pt x="106" y="133"/>
                    </a:lnTo>
                    <a:cubicBezTo>
                      <a:pt x="106" y="111"/>
                      <a:pt x="106" y="41"/>
                      <a:pt x="140" y="14"/>
                    </a:cubicBezTo>
                    <a:lnTo>
                      <a:pt x="140" y="14"/>
                    </a:lnTo>
                    <a:cubicBezTo>
                      <a:pt x="155" y="2"/>
                      <a:pt x="172" y="0"/>
                      <a:pt x="192" y="6"/>
                    </a:cubicBezTo>
                    <a:lnTo>
                      <a:pt x="192" y="6"/>
                    </a:lnTo>
                    <a:cubicBezTo>
                      <a:pt x="211" y="12"/>
                      <a:pt x="226" y="23"/>
                      <a:pt x="235" y="40"/>
                    </a:cubicBezTo>
                    <a:lnTo>
                      <a:pt x="235" y="40"/>
                    </a:lnTo>
                    <a:cubicBezTo>
                      <a:pt x="263" y="95"/>
                      <a:pt x="231" y="190"/>
                      <a:pt x="230" y="193"/>
                    </a:cubicBezTo>
                    <a:lnTo>
                      <a:pt x="230" y="193"/>
                    </a:lnTo>
                    <a:cubicBezTo>
                      <a:pt x="229" y="194"/>
                      <a:pt x="229" y="195"/>
                      <a:pt x="228" y="195"/>
                    </a:cubicBezTo>
                    <a:lnTo>
                      <a:pt x="185" y="256"/>
                    </a:lnTo>
                    <a:lnTo>
                      <a:pt x="185" y="256"/>
                    </a:lnTo>
                    <a:cubicBezTo>
                      <a:pt x="183" y="257"/>
                      <a:pt x="182" y="258"/>
                      <a:pt x="180" y="259"/>
                    </a:cubicBezTo>
                    <a:lnTo>
                      <a:pt x="180" y="259"/>
                    </a:lnTo>
                    <a:cubicBezTo>
                      <a:pt x="177" y="259"/>
                      <a:pt x="131" y="271"/>
                      <a:pt x="87" y="2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F32D80FE-F501-4CC0-AA35-EE2BECC464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58250" y="8275177"/>
                <a:ext cx="241689" cy="340562"/>
              </a:xfrm>
              <a:custGeom>
                <a:avLst/>
                <a:gdLst>
                  <a:gd name="T0" fmla="*/ 182 w 193"/>
                  <a:gd name="T1" fmla="*/ 34 h 273"/>
                  <a:gd name="T2" fmla="*/ 182 w 193"/>
                  <a:gd name="T3" fmla="*/ 34 h 273"/>
                  <a:gd name="T4" fmla="*/ 83 w 193"/>
                  <a:gd name="T5" fmla="*/ 113 h 273"/>
                  <a:gd name="T6" fmla="*/ 83 w 193"/>
                  <a:gd name="T7" fmla="*/ 113 h 273"/>
                  <a:gd name="T8" fmla="*/ 145 w 193"/>
                  <a:gd name="T9" fmla="*/ 15 h 273"/>
                  <a:gd name="T10" fmla="*/ 145 w 193"/>
                  <a:gd name="T11" fmla="*/ 15 h 273"/>
                  <a:gd name="T12" fmla="*/ 148 w 193"/>
                  <a:gd name="T13" fmla="*/ 5 h 273"/>
                  <a:gd name="T14" fmla="*/ 148 w 193"/>
                  <a:gd name="T15" fmla="*/ 5 h 273"/>
                  <a:gd name="T16" fmla="*/ 138 w 193"/>
                  <a:gd name="T17" fmla="*/ 2 h 273"/>
                  <a:gd name="T18" fmla="*/ 138 w 193"/>
                  <a:gd name="T19" fmla="*/ 2 h 273"/>
                  <a:gd name="T20" fmla="*/ 75 w 193"/>
                  <a:gd name="T21" fmla="*/ 162 h 273"/>
                  <a:gd name="T22" fmla="*/ 3 w 193"/>
                  <a:gd name="T23" fmla="*/ 260 h 273"/>
                  <a:gd name="T24" fmla="*/ 3 w 193"/>
                  <a:gd name="T25" fmla="*/ 260 h 273"/>
                  <a:gd name="T26" fmla="*/ 4 w 193"/>
                  <a:gd name="T27" fmla="*/ 271 h 273"/>
                  <a:gd name="T28" fmla="*/ 4 w 193"/>
                  <a:gd name="T29" fmla="*/ 271 h 273"/>
                  <a:gd name="T30" fmla="*/ 8 w 193"/>
                  <a:gd name="T31" fmla="*/ 272 h 273"/>
                  <a:gd name="T32" fmla="*/ 8 w 193"/>
                  <a:gd name="T33" fmla="*/ 272 h 273"/>
                  <a:gd name="T34" fmla="*/ 14 w 193"/>
                  <a:gd name="T35" fmla="*/ 269 h 273"/>
                  <a:gd name="T36" fmla="*/ 93 w 193"/>
                  <a:gd name="T37" fmla="*/ 161 h 273"/>
                  <a:gd name="T38" fmla="*/ 93 w 193"/>
                  <a:gd name="T39" fmla="*/ 161 h 273"/>
                  <a:gd name="T40" fmla="*/ 91 w 193"/>
                  <a:gd name="T41" fmla="*/ 151 h 273"/>
                  <a:gd name="T42" fmla="*/ 91 w 193"/>
                  <a:gd name="T43" fmla="*/ 151 h 273"/>
                  <a:gd name="T44" fmla="*/ 89 w 193"/>
                  <a:gd name="T45" fmla="*/ 150 h 273"/>
                  <a:gd name="T46" fmla="*/ 89 w 193"/>
                  <a:gd name="T47" fmla="*/ 150 h 273"/>
                  <a:gd name="T48" fmla="*/ 185 w 193"/>
                  <a:gd name="T49" fmla="*/ 49 h 273"/>
                  <a:gd name="T50" fmla="*/ 185 w 193"/>
                  <a:gd name="T51" fmla="*/ 49 h 273"/>
                  <a:gd name="T52" fmla="*/ 191 w 193"/>
                  <a:gd name="T53" fmla="*/ 40 h 273"/>
                  <a:gd name="T54" fmla="*/ 191 w 193"/>
                  <a:gd name="T55" fmla="*/ 40 h 273"/>
                  <a:gd name="T56" fmla="*/ 182 w 193"/>
                  <a:gd name="T57" fmla="*/ 34 h 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93" h="273">
                    <a:moveTo>
                      <a:pt x="182" y="34"/>
                    </a:moveTo>
                    <a:lnTo>
                      <a:pt x="182" y="34"/>
                    </a:lnTo>
                    <a:cubicBezTo>
                      <a:pt x="122" y="44"/>
                      <a:pt x="96" y="82"/>
                      <a:pt x="83" y="113"/>
                    </a:cubicBezTo>
                    <a:lnTo>
                      <a:pt x="83" y="113"/>
                    </a:lnTo>
                    <a:cubicBezTo>
                      <a:pt x="85" y="82"/>
                      <a:pt x="98" y="42"/>
                      <a:pt x="145" y="15"/>
                    </a:cubicBezTo>
                    <a:lnTo>
                      <a:pt x="145" y="15"/>
                    </a:lnTo>
                    <a:cubicBezTo>
                      <a:pt x="148" y="13"/>
                      <a:pt x="150" y="8"/>
                      <a:pt x="148" y="5"/>
                    </a:cubicBezTo>
                    <a:lnTo>
                      <a:pt x="148" y="5"/>
                    </a:lnTo>
                    <a:cubicBezTo>
                      <a:pt x="145" y="2"/>
                      <a:pt x="141" y="0"/>
                      <a:pt x="138" y="2"/>
                    </a:cubicBezTo>
                    <a:lnTo>
                      <a:pt x="138" y="2"/>
                    </a:lnTo>
                    <a:cubicBezTo>
                      <a:pt x="43" y="56"/>
                      <a:pt x="74" y="157"/>
                      <a:pt x="75" y="162"/>
                    </a:cubicBezTo>
                    <a:lnTo>
                      <a:pt x="3" y="260"/>
                    </a:lnTo>
                    <a:lnTo>
                      <a:pt x="3" y="260"/>
                    </a:lnTo>
                    <a:cubicBezTo>
                      <a:pt x="0" y="264"/>
                      <a:pt x="1" y="268"/>
                      <a:pt x="4" y="271"/>
                    </a:cubicBezTo>
                    <a:lnTo>
                      <a:pt x="4" y="271"/>
                    </a:lnTo>
                    <a:cubicBezTo>
                      <a:pt x="5" y="271"/>
                      <a:pt x="7" y="272"/>
                      <a:pt x="8" y="272"/>
                    </a:cubicBezTo>
                    <a:lnTo>
                      <a:pt x="8" y="272"/>
                    </a:lnTo>
                    <a:cubicBezTo>
                      <a:pt x="11" y="272"/>
                      <a:pt x="13" y="271"/>
                      <a:pt x="14" y="269"/>
                    </a:cubicBezTo>
                    <a:lnTo>
                      <a:pt x="93" y="161"/>
                    </a:lnTo>
                    <a:lnTo>
                      <a:pt x="93" y="161"/>
                    </a:lnTo>
                    <a:cubicBezTo>
                      <a:pt x="95" y="158"/>
                      <a:pt x="94" y="153"/>
                      <a:pt x="91" y="151"/>
                    </a:cubicBezTo>
                    <a:lnTo>
                      <a:pt x="91" y="151"/>
                    </a:lnTo>
                    <a:cubicBezTo>
                      <a:pt x="91" y="151"/>
                      <a:pt x="90" y="150"/>
                      <a:pt x="89" y="150"/>
                    </a:cubicBezTo>
                    <a:lnTo>
                      <a:pt x="89" y="150"/>
                    </a:lnTo>
                    <a:cubicBezTo>
                      <a:pt x="91" y="125"/>
                      <a:pt x="105" y="62"/>
                      <a:pt x="185" y="49"/>
                    </a:cubicBezTo>
                    <a:lnTo>
                      <a:pt x="185" y="49"/>
                    </a:lnTo>
                    <a:cubicBezTo>
                      <a:pt x="189" y="48"/>
                      <a:pt x="192" y="44"/>
                      <a:pt x="191" y="40"/>
                    </a:cubicBezTo>
                    <a:lnTo>
                      <a:pt x="191" y="40"/>
                    </a:lnTo>
                    <a:cubicBezTo>
                      <a:pt x="191" y="36"/>
                      <a:pt x="187" y="33"/>
                      <a:pt x="182" y="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2" name="Grupo 381">
              <a:extLst>
                <a:ext uri="{FF2B5EF4-FFF2-40B4-BE49-F238E27FC236}">
                  <a16:creationId xmlns:a16="http://schemas.microsoft.com/office/drawing/2014/main" id="{A77E40F2-A549-4279-A0E9-1A776A595406}"/>
                </a:ext>
              </a:extLst>
            </p:cNvPr>
            <p:cNvGrpSpPr/>
            <p:nvPr/>
          </p:nvGrpSpPr>
          <p:grpSpPr>
            <a:xfrm>
              <a:off x="6767298" y="9879114"/>
              <a:ext cx="2026892" cy="1488588"/>
              <a:chOff x="6767298" y="9879114"/>
              <a:chExt cx="2026892" cy="1488588"/>
            </a:xfrm>
          </p:grpSpPr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FBCA371D-858D-4A16-9597-F99EB46EEA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67298" y="10186719"/>
                <a:ext cx="1757740" cy="1180983"/>
              </a:xfrm>
              <a:custGeom>
                <a:avLst/>
                <a:gdLst>
                  <a:gd name="T0" fmla="*/ 1312 w 1410"/>
                  <a:gd name="T1" fmla="*/ 558 h 946"/>
                  <a:gd name="T2" fmla="*/ 1312 w 1410"/>
                  <a:gd name="T3" fmla="*/ 558 h 946"/>
                  <a:gd name="T4" fmla="*/ 688 w 1410"/>
                  <a:gd name="T5" fmla="*/ 61 h 946"/>
                  <a:gd name="T6" fmla="*/ 688 w 1410"/>
                  <a:gd name="T7" fmla="*/ 61 h 946"/>
                  <a:gd name="T8" fmla="*/ 1409 w 1410"/>
                  <a:gd name="T9" fmla="*/ 831 h 946"/>
                  <a:gd name="T10" fmla="*/ 1312 w 1410"/>
                  <a:gd name="T11" fmla="*/ 558 h 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10" h="946">
                    <a:moveTo>
                      <a:pt x="1312" y="558"/>
                    </a:moveTo>
                    <a:lnTo>
                      <a:pt x="1312" y="558"/>
                    </a:lnTo>
                    <a:cubicBezTo>
                      <a:pt x="1312" y="558"/>
                      <a:pt x="1084" y="112"/>
                      <a:pt x="688" y="61"/>
                    </a:cubicBezTo>
                    <a:lnTo>
                      <a:pt x="688" y="61"/>
                    </a:lnTo>
                    <a:cubicBezTo>
                      <a:pt x="209" y="0"/>
                      <a:pt x="0" y="945"/>
                      <a:pt x="1409" y="831"/>
                    </a:cubicBezTo>
                    <a:lnTo>
                      <a:pt x="1312" y="55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618351BA-137A-4999-A7AB-4623351F1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46309" y="10236157"/>
                <a:ext cx="1389715" cy="1010700"/>
              </a:xfrm>
              <a:custGeom>
                <a:avLst/>
                <a:gdLst>
                  <a:gd name="T0" fmla="*/ 341 w 1116"/>
                  <a:gd name="T1" fmla="*/ 28 h 811"/>
                  <a:gd name="T2" fmla="*/ 341 w 1116"/>
                  <a:gd name="T3" fmla="*/ 28 h 811"/>
                  <a:gd name="T4" fmla="*/ 83 w 1116"/>
                  <a:gd name="T5" fmla="*/ 167 h 811"/>
                  <a:gd name="T6" fmla="*/ 83 w 1116"/>
                  <a:gd name="T7" fmla="*/ 167 h 811"/>
                  <a:gd name="T8" fmla="*/ 79 w 1116"/>
                  <a:gd name="T9" fmla="*/ 501 h 811"/>
                  <a:gd name="T10" fmla="*/ 79 w 1116"/>
                  <a:gd name="T11" fmla="*/ 501 h 811"/>
                  <a:gd name="T12" fmla="*/ 400 w 1116"/>
                  <a:gd name="T13" fmla="*/ 730 h 811"/>
                  <a:gd name="T14" fmla="*/ 400 w 1116"/>
                  <a:gd name="T15" fmla="*/ 730 h 811"/>
                  <a:gd name="T16" fmla="*/ 1097 w 1116"/>
                  <a:gd name="T17" fmla="*/ 787 h 811"/>
                  <a:gd name="T18" fmla="*/ 1003 w 1116"/>
                  <a:gd name="T19" fmla="*/ 523 h 811"/>
                  <a:gd name="T20" fmla="*/ 1003 w 1116"/>
                  <a:gd name="T21" fmla="*/ 523 h 811"/>
                  <a:gd name="T22" fmla="*/ 385 w 1116"/>
                  <a:gd name="T23" fmla="*/ 31 h 811"/>
                  <a:gd name="T24" fmla="*/ 385 w 1116"/>
                  <a:gd name="T25" fmla="*/ 31 h 811"/>
                  <a:gd name="T26" fmla="*/ 341 w 1116"/>
                  <a:gd name="T27" fmla="*/ 28 h 811"/>
                  <a:gd name="T28" fmla="*/ 882 w 1116"/>
                  <a:gd name="T29" fmla="*/ 810 h 811"/>
                  <a:gd name="T30" fmla="*/ 882 w 1116"/>
                  <a:gd name="T31" fmla="*/ 810 h 811"/>
                  <a:gd name="T32" fmla="*/ 396 w 1116"/>
                  <a:gd name="T33" fmla="*/ 743 h 811"/>
                  <a:gd name="T34" fmla="*/ 396 w 1116"/>
                  <a:gd name="T35" fmla="*/ 743 h 811"/>
                  <a:gd name="T36" fmla="*/ 66 w 1116"/>
                  <a:gd name="T37" fmla="*/ 508 h 811"/>
                  <a:gd name="T38" fmla="*/ 66 w 1116"/>
                  <a:gd name="T39" fmla="*/ 508 h 811"/>
                  <a:gd name="T40" fmla="*/ 71 w 1116"/>
                  <a:gd name="T41" fmla="*/ 158 h 811"/>
                  <a:gd name="T42" fmla="*/ 71 w 1116"/>
                  <a:gd name="T43" fmla="*/ 158 h 811"/>
                  <a:gd name="T44" fmla="*/ 387 w 1116"/>
                  <a:gd name="T45" fmla="*/ 17 h 811"/>
                  <a:gd name="T46" fmla="*/ 387 w 1116"/>
                  <a:gd name="T47" fmla="*/ 17 h 811"/>
                  <a:gd name="T48" fmla="*/ 1016 w 1116"/>
                  <a:gd name="T49" fmla="*/ 517 h 811"/>
                  <a:gd name="T50" fmla="*/ 1016 w 1116"/>
                  <a:gd name="T51" fmla="*/ 517 h 811"/>
                  <a:gd name="T52" fmla="*/ 1016 w 1116"/>
                  <a:gd name="T53" fmla="*/ 518 h 811"/>
                  <a:gd name="T54" fmla="*/ 1113 w 1116"/>
                  <a:gd name="T55" fmla="*/ 790 h 811"/>
                  <a:gd name="T56" fmla="*/ 1113 w 1116"/>
                  <a:gd name="T57" fmla="*/ 790 h 811"/>
                  <a:gd name="T58" fmla="*/ 1113 w 1116"/>
                  <a:gd name="T59" fmla="*/ 797 h 811"/>
                  <a:gd name="T60" fmla="*/ 1113 w 1116"/>
                  <a:gd name="T61" fmla="*/ 797 h 811"/>
                  <a:gd name="T62" fmla="*/ 1107 w 1116"/>
                  <a:gd name="T63" fmla="*/ 800 h 811"/>
                  <a:gd name="T64" fmla="*/ 1107 w 1116"/>
                  <a:gd name="T65" fmla="*/ 800 h 811"/>
                  <a:gd name="T66" fmla="*/ 882 w 1116"/>
                  <a:gd name="T67" fmla="*/ 810 h 8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16" h="811">
                    <a:moveTo>
                      <a:pt x="341" y="28"/>
                    </a:moveTo>
                    <a:lnTo>
                      <a:pt x="341" y="28"/>
                    </a:lnTo>
                    <a:cubicBezTo>
                      <a:pt x="236" y="28"/>
                      <a:pt x="142" y="78"/>
                      <a:pt x="83" y="167"/>
                    </a:cubicBezTo>
                    <a:lnTo>
                      <a:pt x="83" y="167"/>
                    </a:lnTo>
                    <a:cubicBezTo>
                      <a:pt x="16" y="268"/>
                      <a:pt x="14" y="393"/>
                      <a:pt x="79" y="501"/>
                    </a:cubicBezTo>
                    <a:lnTo>
                      <a:pt x="79" y="501"/>
                    </a:lnTo>
                    <a:cubicBezTo>
                      <a:pt x="137" y="601"/>
                      <a:pt x="249" y="680"/>
                      <a:pt x="400" y="730"/>
                    </a:cubicBezTo>
                    <a:lnTo>
                      <a:pt x="400" y="730"/>
                    </a:lnTo>
                    <a:cubicBezTo>
                      <a:pt x="581" y="789"/>
                      <a:pt x="816" y="808"/>
                      <a:pt x="1097" y="787"/>
                    </a:cubicBezTo>
                    <a:lnTo>
                      <a:pt x="1003" y="523"/>
                    </a:lnTo>
                    <a:lnTo>
                      <a:pt x="1003" y="523"/>
                    </a:lnTo>
                    <a:cubicBezTo>
                      <a:pt x="995" y="507"/>
                      <a:pt x="768" y="80"/>
                      <a:pt x="385" y="31"/>
                    </a:cubicBezTo>
                    <a:lnTo>
                      <a:pt x="385" y="31"/>
                    </a:lnTo>
                    <a:cubicBezTo>
                      <a:pt x="370" y="29"/>
                      <a:pt x="356" y="28"/>
                      <a:pt x="341" y="28"/>
                    </a:cubicBezTo>
                    <a:close/>
                    <a:moveTo>
                      <a:pt x="882" y="810"/>
                    </a:moveTo>
                    <a:lnTo>
                      <a:pt x="882" y="810"/>
                    </a:lnTo>
                    <a:cubicBezTo>
                      <a:pt x="693" y="810"/>
                      <a:pt x="530" y="787"/>
                      <a:pt x="396" y="743"/>
                    </a:cubicBezTo>
                    <a:lnTo>
                      <a:pt x="396" y="743"/>
                    </a:lnTo>
                    <a:cubicBezTo>
                      <a:pt x="241" y="692"/>
                      <a:pt x="127" y="611"/>
                      <a:pt x="66" y="508"/>
                    </a:cubicBezTo>
                    <a:lnTo>
                      <a:pt x="66" y="508"/>
                    </a:lnTo>
                    <a:cubicBezTo>
                      <a:pt x="0" y="398"/>
                      <a:pt x="2" y="263"/>
                      <a:pt x="71" y="158"/>
                    </a:cubicBezTo>
                    <a:lnTo>
                      <a:pt x="71" y="158"/>
                    </a:lnTo>
                    <a:cubicBezTo>
                      <a:pt x="140" y="53"/>
                      <a:pt x="258" y="0"/>
                      <a:pt x="387" y="17"/>
                    </a:cubicBezTo>
                    <a:lnTo>
                      <a:pt x="387" y="17"/>
                    </a:lnTo>
                    <a:cubicBezTo>
                      <a:pt x="782" y="67"/>
                      <a:pt x="1014" y="512"/>
                      <a:pt x="1016" y="517"/>
                    </a:cubicBezTo>
                    <a:lnTo>
                      <a:pt x="1016" y="517"/>
                    </a:lnTo>
                    <a:lnTo>
                      <a:pt x="1016" y="518"/>
                    </a:lnTo>
                    <a:lnTo>
                      <a:pt x="1113" y="790"/>
                    </a:lnTo>
                    <a:lnTo>
                      <a:pt x="1113" y="790"/>
                    </a:lnTo>
                    <a:cubicBezTo>
                      <a:pt x="1115" y="793"/>
                      <a:pt x="1114" y="795"/>
                      <a:pt x="1113" y="797"/>
                    </a:cubicBezTo>
                    <a:lnTo>
                      <a:pt x="1113" y="797"/>
                    </a:lnTo>
                    <a:cubicBezTo>
                      <a:pt x="1112" y="799"/>
                      <a:pt x="1110" y="800"/>
                      <a:pt x="1107" y="800"/>
                    </a:cubicBezTo>
                    <a:lnTo>
                      <a:pt x="1107" y="800"/>
                    </a:lnTo>
                    <a:cubicBezTo>
                      <a:pt x="1028" y="806"/>
                      <a:pt x="953" y="810"/>
                      <a:pt x="882" y="8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id="{53CA55C4-0277-46E5-82EB-3F3F05D833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8560" y="10543761"/>
                <a:ext cx="758025" cy="576756"/>
              </a:xfrm>
              <a:custGeom>
                <a:avLst/>
                <a:gdLst>
                  <a:gd name="T0" fmla="*/ 600 w 609"/>
                  <a:gd name="T1" fmla="*/ 463 h 464"/>
                  <a:gd name="T2" fmla="*/ 600 w 609"/>
                  <a:gd name="T3" fmla="*/ 463 h 464"/>
                  <a:gd name="T4" fmla="*/ 594 w 609"/>
                  <a:gd name="T5" fmla="*/ 461 h 464"/>
                  <a:gd name="T6" fmla="*/ 594 w 609"/>
                  <a:gd name="T7" fmla="*/ 461 h 464"/>
                  <a:gd name="T8" fmla="*/ 5 w 609"/>
                  <a:gd name="T9" fmla="*/ 15 h 464"/>
                  <a:gd name="T10" fmla="*/ 5 w 609"/>
                  <a:gd name="T11" fmla="*/ 15 h 464"/>
                  <a:gd name="T12" fmla="*/ 2 w 609"/>
                  <a:gd name="T13" fmla="*/ 6 h 464"/>
                  <a:gd name="T14" fmla="*/ 2 w 609"/>
                  <a:gd name="T15" fmla="*/ 6 h 464"/>
                  <a:gd name="T16" fmla="*/ 11 w 609"/>
                  <a:gd name="T17" fmla="*/ 2 h 464"/>
                  <a:gd name="T18" fmla="*/ 11 w 609"/>
                  <a:gd name="T19" fmla="*/ 2 h 464"/>
                  <a:gd name="T20" fmla="*/ 605 w 609"/>
                  <a:gd name="T21" fmla="*/ 451 h 464"/>
                  <a:gd name="T22" fmla="*/ 605 w 609"/>
                  <a:gd name="T23" fmla="*/ 451 h 464"/>
                  <a:gd name="T24" fmla="*/ 605 w 609"/>
                  <a:gd name="T25" fmla="*/ 462 h 464"/>
                  <a:gd name="T26" fmla="*/ 605 w 609"/>
                  <a:gd name="T27" fmla="*/ 462 h 464"/>
                  <a:gd name="T28" fmla="*/ 600 w 609"/>
                  <a:gd name="T29" fmla="*/ 463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9" h="464">
                    <a:moveTo>
                      <a:pt x="600" y="463"/>
                    </a:moveTo>
                    <a:lnTo>
                      <a:pt x="600" y="463"/>
                    </a:lnTo>
                    <a:cubicBezTo>
                      <a:pt x="597" y="463"/>
                      <a:pt x="595" y="462"/>
                      <a:pt x="594" y="461"/>
                    </a:cubicBezTo>
                    <a:lnTo>
                      <a:pt x="594" y="461"/>
                    </a:lnTo>
                    <a:cubicBezTo>
                      <a:pt x="591" y="457"/>
                      <a:pt x="310" y="138"/>
                      <a:pt x="5" y="15"/>
                    </a:cubicBezTo>
                    <a:lnTo>
                      <a:pt x="5" y="15"/>
                    </a:lnTo>
                    <a:cubicBezTo>
                      <a:pt x="2" y="14"/>
                      <a:pt x="0" y="10"/>
                      <a:pt x="2" y="6"/>
                    </a:cubicBezTo>
                    <a:lnTo>
                      <a:pt x="2" y="6"/>
                    </a:lnTo>
                    <a:cubicBezTo>
                      <a:pt x="3" y="2"/>
                      <a:pt x="7" y="0"/>
                      <a:pt x="11" y="2"/>
                    </a:cubicBezTo>
                    <a:lnTo>
                      <a:pt x="11" y="2"/>
                    </a:lnTo>
                    <a:cubicBezTo>
                      <a:pt x="318" y="126"/>
                      <a:pt x="602" y="448"/>
                      <a:pt x="605" y="451"/>
                    </a:cubicBezTo>
                    <a:lnTo>
                      <a:pt x="605" y="451"/>
                    </a:lnTo>
                    <a:cubicBezTo>
                      <a:pt x="608" y="454"/>
                      <a:pt x="607" y="459"/>
                      <a:pt x="605" y="462"/>
                    </a:cubicBezTo>
                    <a:lnTo>
                      <a:pt x="605" y="462"/>
                    </a:lnTo>
                    <a:cubicBezTo>
                      <a:pt x="603" y="463"/>
                      <a:pt x="602" y="463"/>
                      <a:pt x="600" y="4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id="{AE9F8C22-2EB2-41BE-8E53-2B604558A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2783" y="9879114"/>
                <a:ext cx="461407" cy="1345771"/>
              </a:xfrm>
              <a:custGeom>
                <a:avLst/>
                <a:gdLst>
                  <a:gd name="T0" fmla="*/ 155 w 371"/>
                  <a:gd name="T1" fmla="*/ 1078 h 1079"/>
                  <a:gd name="T2" fmla="*/ 155 w 371"/>
                  <a:gd name="T3" fmla="*/ 1078 h 1079"/>
                  <a:gd name="T4" fmla="*/ 38 w 371"/>
                  <a:gd name="T5" fmla="*/ 486 h 1079"/>
                  <a:gd name="T6" fmla="*/ 38 w 371"/>
                  <a:gd name="T7" fmla="*/ 486 h 1079"/>
                  <a:gd name="T8" fmla="*/ 326 w 371"/>
                  <a:gd name="T9" fmla="*/ 382 h 1079"/>
                  <a:gd name="T10" fmla="*/ 326 w 371"/>
                  <a:gd name="T11" fmla="*/ 382 h 1079"/>
                  <a:gd name="T12" fmla="*/ 242 w 371"/>
                  <a:gd name="T13" fmla="*/ 990 h 1079"/>
                  <a:gd name="T14" fmla="*/ 155 w 371"/>
                  <a:gd name="T15" fmla="*/ 1078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1" h="1079">
                    <a:moveTo>
                      <a:pt x="155" y="1078"/>
                    </a:moveTo>
                    <a:lnTo>
                      <a:pt x="155" y="1078"/>
                    </a:lnTo>
                    <a:cubicBezTo>
                      <a:pt x="155" y="1078"/>
                      <a:pt x="0" y="791"/>
                      <a:pt x="38" y="486"/>
                    </a:cubicBezTo>
                    <a:lnTo>
                      <a:pt x="38" y="486"/>
                    </a:lnTo>
                    <a:cubicBezTo>
                      <a:pt x="76" y="181"/>
                      <a:pt x="370" y="0"/>
                      <a:pt x="326" y="382"/>
                    </a:cubicBezTo>
                    <a:lnTo>
                      <a:pt x="326" y="382"/>
                    </a:lnTo>
                    <a:cubicBezTo>
                      <a:pt x="281" y="763"/>
                      <a:pt x="242" y="990"/>
                      <a:pt x="242" y="990"/>
                    </a:cubicBezTo>
                    <a:lnTo>
                      <a:pt x="155" y="107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id="{7DE61754-5DE7-424C-9CAD-02873B954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1797" y="10071369"/>
                <a:ext cx="444930" cy="1159008"/>
              </a:xfrm>
              <a:custGeom>
                <a:avLst/>
                <a:gdLst>
                  <a:gd name="T0" fmla="*/ 261 w 357"/>
                  <a:gd name="T1" fmla="*/ 19 h 932"/>
                  <a:gd name="T2" fmla="*/ 261 w 357"/>
                  <a:gd name="T3" fmla="*/ 19 h 932"/>
                  <a:gd name="T4" fmla="*/ 52 w 357"/>
                  <a:gd name="T5" fmla="*/ 332 h 932"/>
                  <a:gd name="T6" fmla="*/ 52 w 357"/>
                  <a:gd name="T7" fmla="*/ 332 h 932"/>
                  <a:gd name="T8" fmla="*/ 163 w 357"/>
                  <a:gd name="T9" fmla="*/ 912 h 932"/>
                  <a:gd name="T10" fmla="*/ 242 w 357"/>
                  <a:gd name="T11" fmla="*/ 832 h 932"/>
                  <a:gd name="T12" fmla="*/ 242 w 357"/>
                  <a:gd name="T13" fmla="*/ 832 h 932"/>
                  <a:gd name="T14" fmla="*/ 325 w 357"/>
                  <a:gd name="T15" fmla="*/ 227 h 932"/>
                  <a:gd name="T16" fmla="*/ 325 w 357"/>
                  <a:gd name="T17" fmla="*/ 227 h 932"/>
                  <a:gd name="T18" fmla="*/ 268 w 357"/>
                  <a:gd name="T19" fmla="*/ 19 h 932"/>
                  <a:gd name="T20" fmla="*/ 268 w 357"/>
                  <a:gd name="T21" fmla="*/ 19 h 932"/>
                  <a:gd name="T22" fmla="*/ 261 w 357"/>
                  <a:gd name="T23" fmla="*/ 19 h 932"/>
                  <a:gd name="T24" fmla="*/ 162 w 357"/>
                  <a:gd name="T25" fmla="*/ 931 h 932"/>
                  <a:gd name="T26" fmla="*/ 162 w 357"/>
                  <a:gd name="T27" fmla="*/ 931 h 932"/>
                  <a:gd name="T28" fmla="*/ 160 w 357"/>
                  <a:gd name="T29" fmla="*/ 931 h 932"/>
                  <a:gd name="T30" fmla="*/ 160 w 357"/>
                  <a:gd name="T31" fmla="*/ 931 h 932"/>
                  <a:gd name="T32" fmla="*/ 156 w 357"/>
                  <a:gd name="T33" fmla="*/ 927 h 932"/>
                  <a:gd name="T34" fmla="*/ 156 w 357"/>
                  <a:gd name="T35" fmla="*/ 927 h 932"/>
                  <a:gd name="T36" fmla="*/ 37 w 357"/>
                  <a:gd name="T37" fmla="*/ 331 h 932"/>
                  <a:gd name="T38" fmla="*/ 37 w 357"/>
                  <a:gd name="T39" fmla="*/ 331 h 932"/>
                  <a:gd name="T40" fmla="*/ 130 w 357"/>
                  <a:gd name="T41" fmla="*/ 93 h 932"/>
                  <a:gd name="T42" fmla="*/ 130 w 357"/>
                  <a:gd name="T43" fmla="*/ 93 h 932"/>
                  <a:gd name="T44" fmla="*/ 269 w 357"/>
                  <a:gd name="T45" fmla="*/ 5 h 932"/>
                  <a:gd name="T46" fmla="*/ 269 w 357"/>
                  <a:gd name="T47" fmla="*/ 5 h 932"/>
                  <a:gd name="T48" fmla="*/ 340 w 357"/>
                  <a:gd name="T49" fmla="*/ 229 h 932"/>
                  <a:gd name="T50" fmla="*/ 340 w 357"/>
                  <a:gd name="T51" fmla="*/ 229 h 932"/>
                  <a:gd name="T52" fmla="*/ 256 w 357"/>
                  <a:gd name="T53" fmla="*/ 837 h 932"/>
                  <a:gd name="T54" fmla="*/ 256 w 357"/>
                  <a:gd name="T55" fmla="*/ 837 h 932"/>
                  <a:gd name="T56" fmla="*/ 254 w 357"/>
                  <a:gd name="T57" fmla="*/ 840 h 932"/>
                  <a:gd name="T58" fmla="*/ 167 w 357"/>
                  <a:gd name="T59" fmla="*/ 929 h 932"/>
                  <a:gd name="T60" fmla="*/ 167 w 357"/>
                  <a:gd name="T61" fmla="*/ 929 h 932"/>
                  <a:gd name="T62" fmla="*/ 162 w 357"/>
                  <a:gd name="T63" fmla="*/ 931 h 9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7" h="932">
                    <a:moveTo>
                      <a:pt x="261" y="19"/>
                    </a:moveTo>
                    <a:lnTo>
                      <a:pt x="261" y="19"/>
                    </a:lnTo>
                    <a:cubicBezTo>
                      <a:pt x="191" y="19"/>
                      <a:pt x="76" y="145"/>
                      <a:pt x="52" y="332"/>
                    </a:cubicBezTo>
                    <a:lnTo>
                      <a:pt x="52" y="332"/>
                    </a:lnTo>
                    <a:cubicBezTo>
                      <a:pt x="19" y="603"/>
                      <a:pt x="139" y="861"/>
                      <a:pt x="163" y="912"/>
                    </a:cubicBezTo>
                    <a:lnTo>
                      <a:pt x="242" y="832"/>
                    </a:lnTo>
                    <a:lnTo>
                      <a:pt x="242" y="832"/>
                    </a:lnTo>
                    <a:cubicBezTo>
                      <a:pt x="247" y="808"/>
                      <a:pt x="283" y="584"/>
                      <a:pt x="325" y="227"/>
                    </a:cubicBezTo>
                    <a:lnTo>
                      <a:pt x="325" y="227"/>
                    </a:lnTo>
                    <a:cubicBezTo>
                      <a:pt x="340" y="101"/>
                      <a:pt x="319" y="25"/>
                      <a:pt x="268" y="19"/>
                    </a:cubicBezTo>
                    <a:lnTo>
                      <a:pt x="268" y="19"/>
                    </a:lnTo>
                    <a:cubicBezTo>
                      <a:pt x="266" y="19"/>
                      <a:pt x="263" y="19"/>
                      <a:pt x="261" y="19"/>
                    </a:cubicBezTo>
                    <a:close/>
                    <a:moveTo>
                      <a:pt x="162" y="931"/>
                    </a:moveTo>
                    <a:lnTo>
                      <a:pt x="162" y="931"/>
                    </a:lnTo>
                    <a:cubicBezTo>
                      <a:pt x="162" y="931"/>
                      <a:pt x="161" y="931"/>
                      <a:pt x="160" y="931"/>
                    </a:cubicBezTo>
                    <a:lnTo>
                      <a:pt x="160" y="931"/>
                    </a:lnTo>
                    <a:cubicBezTo>
                      <a:pt x="159" y="930"/>
                      <a:pt x="157" y="929"/>
                      <a:pt x="156" y="927"/>
                    </a:cubicBezTo>
                    <a:lnTo>
                      <a:pt x="156" y="927"/>
                    </a:lnTo>
                    <a:cubicBezTo>
                      <a:pt x="154" y="924"/>
                      <a:pt x="0" y="635"/>
                      <a:pt x="37" y="331"/>
                    </a:cubicBezTo>
                    <a:lnTo>
                      <a:pt x="37" y="331"/>
                    </a:lnTo>
                    <a:cubicBezTo>
                      <a:pt x="49" y="242"/>
                      <a:pt x="82" y="158"/>
                      <a:pt x="130" y="93"/>
                    </a:cubicBezTo>
                    <a:lnTo>
                      <a:pt x="130" y="93"/>
                    </a:lnTo>
                    <a:cubicBezTo>
                      <a:pt x="176" y="33"/>
                      <a:pt x="228" y="0"/>
                      <a:pt x="269" y="5"/>
                    </a:cubicBezTo>
                    <a:lnTo>
                      <a:pt x="269" y="5"/>
                    </a:lnTo>
                    <a:cubicBezTo>
                      <a:pt x="356" y="16"/>
                      <a:pt x="348" y="165"/>
                      <a:pt x="340" y="229"/>
                    </a:cubicBezTo>
                    <a:lnTo>
                      <a:pt x="340" y="229"/>
                    </a:lnTo>
                    <a:cubicBezTo>
                      <a:pt x="296" y="606"/>
                      <a:pt x="256" y="834"/>
                      <a:pt x="256" y="837"/>
                    </a:cubicBezTo>
                    <a:lnTo>
                      <a:pt x="256" y="837"/>
                    </a:lnTo>
                    <a:cubicBezTo>
                      <a:pt x="256" y="838"/>
                      <a:pt x="255" y="840"/>
                      <a:pt x="254" y="840"/>
                    </a:cubicBezTo>
                    <a:lnTo>
                      <a:pt x="167" y="929"/>
                    </a:lnTo>
                    <a:lnTo>
                      <a:pt x="167" y="929"/>
                    </a:lnTo>
                    <a:cubicBezTo>
                      <a:pt x="165" y="930"/>
                      <a:pt x="163" y="931"/>
                      <a:pt x="162" y="9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id="{7B9281E8-18EA-44C3-8B8C-112AA07CF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59122" y="10444888"/>
                <a:ext cx="131830" cy="730559"/>
              </a:xfrm>
              <a:custGeom>
                <a:avLst/>
                <a:gdLst>
                  <a:gd name="T0" fmla="*/ 98 w 107"/>
                  <a:gd name="T1" fmla="*/ 585 h 586"/>
                  <a:gd name="T2" fmla="*/ 98 w 107"/>
                  <a:gd name="T3" fmla="*/ 585 h 586"/>
                  <a:gd name="T4" fmla="*/ 91 w 107"/>
                  <a:gd name="T5" fmla="*/ 580 h 586"/>
                  <a:gd name="T6" fmla="*/ 91 w 107"/>
                  <a:gd name="T7" fmla="*/ 580 h 586"/>
                  <a:gd name="T8" fmla="*/ 57 w 107"/>
                  <a:gd name="T9" fmla="*/ 6 h 586"/>
                  <a:gd name="T10" fmla="*/ 57 w 107"/>
                  <a:gd name="T11" fmla="*/ 6 h 586"/>
                  <a:gd name="T12" fmla="*/ 65 w 107"/>
                  <a:gd name="T13" fmla="*/ 0 h 586"/>
                  <a:gd name="T14" fmla="*/ 65 w 107"/>
                  <a:gd name="T15" fmla="*/ 0 h 586"/>
                  <a:gd name="T16" fmla="*/ 71 w 107"/>
                  <a:gd name="T17" fmla="*/ 9 h 586"/>
                  <a:gd name="T18" fmla="*/ 71 w 107"/>
                  <a:gd name="T19" fmla="*/ 9 h 586"/>
                  <a:gd name="T20" fmla="*/ 105 w 107"/>
                  <a:gd name="T21" fmla="*/ 575 h 586"/>
                  <a:gd name="T22" fmla="*/ 105 w 107"/>
                  <a:gd name="T23" fmla="*/ 575 h 586"/>
                  <a:gd name="T24" fmla="*/ 100 w 107"/>
                  <a:gd name="T25" fmla="*/ 584 h 586"/>
                  <a:gd name="T26" fmla="*/ 100 w 107"/>
                  <a:gd name="T27" fmla="*/ 584 h 586"/>
                  <a:gd name="T28" fmla="*/ 98 w 107"/>
                  <a:gd name="T29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07" h="586">
                    <a:moveTo>
                      <a:pt x="98" y="585"/>
                    </a:moveTo>
                    <a:lnTo>
                      <a:pt x="98" y="585"/>
                    </a:lnTo>
                    <a:cubicBezTo>
                      <a:pt x="95" y="585"/>
                      <a:pt x="92" y="582"/>
                      <a:pt x="91" y="580"/>
                    </a:cubicBezTo>
                    <a:lnTo>
                      <a:pt x="91" y="580"/>
                    </a:lnTo>
                    <a:cubicBezTo>
                      <a:pt x="90" y="577"/>
                      <a:pt x="0" y="316"/>
                      <a:pt x="57" y="6"/>
                    </a:cubicBezTo>
                    <a:lnTo>
                      <a:pt x="57" y="6"/>
                    </a:lnTo>
                    <a:cubicBezTo>
                      <a:pt x="58" y="2"/>
                      <a:pt x="61" y="0"/>
                      <a:pt x="65" y="0"/>
                    </a:cubicBezTo>
                    <a:lnTo>
                      <a:pt x="65" y="0"/>
                    </a:lnTo>
                    <a:cubicBezTo>
                      <a:pt x="69" y="1"/>
                      <a:pt x="72" y="5"/>
                      <a:pt x="71" y="9"/>
                    </a:cubicBezTo>
                    <a:lnTo>
                      <a:pt x="71" y="9"/>
                    </a:lnTo>
                    <a:cubicBezTo>
                      <a:pt x="15" y="315"/>
                      <a:pt x="104" y="572"/>
                      <a:pt x="105" y="575"/>
                    </a:cubicBezTo>
                    <a:lnTo>
                      <a:pt x="105" y="575"/>
                    </a:lnTo>
                    <a:cubicBezTo>
                      <a:pt x="106" y="578"/>
                      <a:pt x="104" y="582"/>
                      <a:pt x="100" y="584"/>
                    </a:cubicBezTo>
                    <a:lnTo>
                      <a:pt x="100" y="584"/>
                    </a:lnTo>
                    <a:cubicBezTo>
                      <a:pt x="99" y="585"/>
                      <a:pt x="99" y="585"/>
                      <a:pt x="98" y="5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1" name="Grupo 380">
              <a:extLst>
                <a:ext uri="{FF2B5EF4-FFF2-40B4-BE49-F238E27FC236}">
                  <a16:creationId xmlns:a16="http://schemas.microsoft.com/office/drawing/2014/main" id="{7E017BEA-1748-4F68-858A-2D550C0AC10F}"/>
                </a:ext>
              </a:extLst>
            </p:cNvPr>
            <p:cNvGrpSpPr/>
            <p:nvPr/>
          </p:nvGrpSpPr>
          <p:grpSpPr>
            <a:xfrm>
              <a:off x="7536309" y="9577005"/>
              <a:ext cx="9673059" cy="3076044"/>
              <a:chOff x="7536309" y="9577005"/>
              <a:chExt cx="9673059" cy="3076044"/>
            </a:xfrm>
          </p:grpSpPr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id="{2E3EEBA8-CE22-4084-BCAC-CD654EE52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7295" y="9587990"/>
                <a:ext cx="9651087" cy="3054072"/>
              </a:xfrm>
              <a:custGeom>
                <a:avLst/>
                <a:gdLst>
                  <a:gd name="T0" fmla="*/ 3874 w 7750"/>
                  <a:gd name="T1" fmla="*/ 0 h 2454"/>
                  <a:gd name="T2" fmla="*/ 3874 w 7750"/>
                  <a:gd name="T3" fmla="*/ 0 h 2454"/>
                  <a:gd name="T4" fmla="*/ 0 w 7750"/>
                  <a:gd name="T5" fmla="*/ 2453 h 2454"/>
                  <a:gd name="T6" fmla="*/ 7749 w 7750"/>
                  <a:gd name="T7" fmla="*/ 2453 h 2454"/>
                  <a:gd name="T8" fmla="*/ 7749 w 7750"/>
                  <a:gd name="T9" fmla="*/ 2453 h 2454"/>
                  <a:gd name="T10" fmla="*/ 3874 w 7750"/>
                  <a:gd name="T11" fmla="*/ 0 h 2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750" h="2454">
                    <a:moveTo>
                      <a:pt x="3874" y="0"/>
                    </a:moveTo>
                    <a:lnTo>
                      <a:pt x="3874" y="0"/>
                    </a:lnTo>
                    <a:cubicBezTo>
                      <a:pt x="2164" y="0"/>
                      <a:pt x="687" y="1003"/>
                      <a:pt x="0" y="2453"/>
                    </a:cubicBezTo>
                    <a:lnTo>
                      <a:pt x="7749" y="2453"/>
                    </a:lnTo>
                    <a:lnTo>
                      <a:pt x="7749" y="2453"/>
                    </a:lnTo>
                    <a:cubicBezTo>
                      <a:pt x="7062" y="1003"/>
                      <a:pt x="5585" y="0"/>
                      <a:pt x="387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B189EC41-134A-4335-B870-34932FDA8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6309" y="9577005"/>
                <a:ext cx="9673059" cy="3076044"/>
              </a:xfrm>
              <a:custGeom>
                <a:avLst/>
                <a:gdLst>
                  <a:gd name="T0" fmla="*/ 19 w 7764"/>
                  <a:gd name="T1" fmla="*/ 2453 h 2468"/>
                  <a:gd name="T2" fmla="*/ 7745 w 7764"/>
                  <a:gd name="T3" fmla="*/ 2453 h 2468"/>
                  <a:gd name="T4" fmla="*/ 7745 w 7764"/>
                  <a:gd name="T5" fmla="*/ 2453 h 2468"/>
                  <a:gd name="T6" fmla="*/ 6199 w 7764"/>
                  <a:gd name="T7" fmla="*/ 696 h 2468"/>
                  <a:gd name="T8" fmla="*/ 6199 w 7764"/>
                  <a:gd name="T9" fmla="*/ 696 h 2468"/>
                  <a:gd name="T10" fmla="*/ 3881 w 7764"/>
                  <a:gd name="T11" fmla="*/ 14 h 2468"/>
                  <a:gd name="T12" fmla="*/ 3881 w 7764"/>
                  <a:gd name="T13" fmla="*/ 14 h 2468"/>
                  <a:gd name="T14" fmla="*/ 1565 w 7764"/>
                  <a:gd name="T15" fmla="*/ 696 h 2468"/>
                  <a:gd name="T16" fmla="*/ 1565 w 7764"/>
                  <a:gd name="T17" fmla="*/ 696 h 2468"/>
                  <a:gd name="T18" fmla="*/ 19 w 7764"/>
                  <a:gd name="T19" fmla="*/ 2453 h 2468"/>
                  <a:gd name="T20" fmla="*/ 7756 w 7764"/>
                  <a:gd name="T21" fmla="*/ 2467 h 2468"/>
                  <a:gd name="T22" fmla="*/ 7 w 7764"/>
                  <a:gd name="T23" fmla="*/ 2467 h 2468"/>
                  <a:gd name="T24" fmla="*/ 7 w 7764"/>
                  <a:gd name="T25" fmla="*/ 2467 h 2468"/>
                  <a:gd name="T26" fmla="*/ 1 w 7764"/>
                  <a:gd name="T27" fmla="*/ 2464 h 2468"/>
                  <a:gd name="T28" fmla="*/ 1 w 7764"/>
                  <a:gd name="T29" fmla="*/ 2464 h 2468"/>
                  <a:gd name="T30" fmla="*/ 1 w 7764"/>
                  <a:gd name="T31" fmla="*/ 2457 h 2468"/>
                  <a:gd name="T32" fmla="*/ 1 w 7764"/>
                  <a:gd name="T33" fmla="*/ 2457 h 2468"/>
                  <a:gd name="T34" fmla="*/ 1557 w 7764"/>
                  <a:gd name="T35" fmla="*/ 684 h 2468"/>
                  <a:gd name="T36" fmla="*/ 1557 w 7764"/>
                  <a:gd name="T37" fmla="*/ 684 h 2468"/>
                  <a:gd name="T38" fmla="*/ 3881 w 7764"/>
                  <a:gd name="T39" fmla="*/ 0 h 2468"/>
                  <a:gd name="T40" fmla="*/ 3881 w 7764"/>
                  <a:gd name="T41" fmla="*/ 0 h 2468"/>
                  <a:gd name="T42" fmla="*/ 6206 w 7764"/>
                  <a:gd name="T43" fmla="*/ 684 h 2468"/>
                  <a:gd name="T44" fmla="*/ 6206 w 7764"/>
                  <a:gd name="T45" fmla="*/ 684 h 2468"/>
                  <a:gd name="T46" fmla="*/ 7762 w 7764"/>
                  <a:gd name="T47" fmla="*/ 2457 h 2468"/>
                  <a:gd name="T48" fmla="*/ 7762 w 7764"/>
                  <a:gd name="T49" fmla="*/ 2457 h 2468"/>
                  <a:gd name="T50" fmla="*/ 7762 w 7764"/>
                  <a:gd name="T51" fmla="*/ 2464 h 2468"/>
                  <a:gd name="T52" fmla="*/ 7762 w 7764"/>
                  <a:gd name="T53" fmla="*/ 2464 h 2468"/>
                  <a:gd name="T54" fmla="*/ 7756 w 7764"/>
                  <a:gd name="T55" fmla="*/ 2467 h 2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764" h="2468">
                    <a:moveTo>
                      <a:pt x="19" y="2453"/>
                    </a:moveTo>
                    <a:lnTo>
                      <a:pt x="7745" y="2453"/>
                    </a:lnTo>
                    <a:lnTo>
                      <a:pt x="7745" y="2453"/>
                    </a:lnTo>
                    <a:cubicBezTo>
                      <a:pt x="7402" y="1736"/>
                      <a:pt x="6868" y="1128"/>
                      <a:pt x="6199" y="696"/>
                    </a:cubicBezTo>
                    <a:lnTo>
                      <a:pt x="6199" y="696"/>
                    </a:lnTo>
                    <a:cubicBezTo>
                      <a:pt x="5508" y="250"/>
                      <a:pt x="4707" y="14"/>
                      <a:pt x="3881" y="14"/>
                    </a:cubicBezTo>
                    <a:lnTo>
                      <a:pt x="3881" y="14"/>
                    </a:lnTo>
                    <a:cubicBezTo>
                      <a:pt x="3057" y="14"/>
                      <a:pt x="2255" y="250"/>
                      <a:pt x="1565" y="696"/>
                    </a:cubicBezTo>
                    <a:lnTo>
                      <a:pt x="1565" y="696"/>
                    </a:lnTo>
                    <a:cubicBezTo>
                      <a:pt x="895" y="1128"/>
                      <a:pt x="361" y="1736"/>
                      <a:pt x="19" y="2453"/>
                    </a:cubicBezTo>
                    <a:close/>
                    <a:moveTo>
                      <a:pt x="7756" y="2467"/>
                    </a:moveTo>
                    <a:lnTo>
                      <a:pt x="7" y="2467"/>
                    </a:lnTo>
                    <a:lnTo>
                      <a:pt x="7" y="2467"/>
                    </a:lnTo>
                    <a:cubicBezTo>
                      <a:pt x="5" y="2467"/>
                      <a:pt x="3" y="2466"/>
                      <a:pt x="1" y="2464"/>
                    </a:cubicBezTo>
                    <a:lnTo>
                      <a:pt x="1" y="2464"/>
                    </a:lnTo>
                    <a:cubicBezTo>
                      <a:pt x="0" y="2462"/>
                      <a:pt x="0" y="2459"/>
                      <a:pt x="1" y="2457"/>
                    </a:cubicBezTo>
                    <a:lnTo>
                      <a:pt x="1" y="2457"/>
                    </a:lnTo>
                    <a:cubicBezTo>
                      <a:pt x="344" y="1733"/>
                      <a:pt x="882" y="1119"/>
                      <a:pt x="1557" y="684"/>
                    </a:cubicBezTo>
                    <a:lnTo>
                      <a:pt x="1557" y="684"/>
                    </a:lnTo>
                    <a:cubicBezTo>
                      <a:pt x="2250" y="236"/>
                      <a:pt x="3053" y="0"/>
                      <a:pt x="3881" y="0"/>
                    </a:cubicBezTo>
                    <a:lnTo>
                      <a:pt x="3881" y="0"/>
                    </a:lnTo>
                    <a:cubicBezTo>
                      <a:pt x="4710" y="0"/>
                      <a:pt x="5514" y="236"/>
                      <a:pt x="6206" y="684"/>
                    </a:cubicBezTo>
                    <a:lnTo>
                      <a:pt x="6206" y="684"/>
                    </a:lnTo>
                    <a:cubicBezTo>
                      <a:pt x="6881" y="1119"/>
                      <a:pt x="7419" y="1733"/>
                      <a:pt x="7762" y="2457"/>
                    </a:cubicBezTo>
                    <a:lnTo>
                      <a:pt x="7762" y="2457"/>
                    </a:lnTo>
                    <a:cubicBezTo>
                      <a:pt x="7763" y="2459"/>
                      <a:pt x="7763" y="2462"/>
                      <a:pt x="7762" y="2464"/>
                    </a:cubicBezTo>
                    <a:lnTo>
                      <a:pt x="7762" y="2464"/>
                    </a:lnTo>
                    <a:cubicBezTo>
                      <a:pt x="7761" y="2466"/>
                      <a:pt x="7758" y="2467"/>
                      <a:pt x="7756" y="24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97">
                <a:extLst>
                  <a:ext uri="{FF2B5EF4-FFF2-40B4-BE49-F238E27FC236}">
                    <a16:creationId xmlns:a16="http://schemas.microsoft.com/office/drawing/2014/main" id="{A674820A-DC8F-4E94-A189-D06B3C8739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8275" y="9587990"/>
                <a:ext cx="5311667" cy="3054072"/>
              </a:xfrm>
              <a:custGeom>
                <a:avLst/>
                <a:gdLst>
                  <a:gd name="T0" fmla="*/ 3285 w 4263"/>
                  <a:gd name="T1" fmla="*/ 2068 h 2454"/>
                  <a:gd name="T2" fmla="*/ 3285 w 4263"/>
                  <a:gd name="T3" fmla="*/ 2068 h 2454"/>
                  <a:gd name="T4" fmla="*/ 3711 w 4263"/>
                  <a:gd name="T5" fmla="*/ 1394 h 2454"/>
                  <a:gd name="T6" fmla="*/ 3711 w 4263"/>
                  <a:gd name="T7" fmla="*/ 1394 h 2454"/>
                  <a:gd name="T8" fmla="*/ 4065 w 4263"/>
                  <a:gd name="T9" fmla="*/ 702 h 2454"/>
                  <a:gd name="T10" fmla="*/ 4065 w 4263"/>
                  <a:gd name="T11" fmla="*/ 702 h 2454"/>
                  <a:gd name="T12" fmla="*/ 4262 w 4263"/>
                  <a:gd name="T13" fmla="*/ 329 h 2454"/>
                  <a:gd name="T14" fmla="*/ 4262 w 4263"/>
                  <a:gd name="T15" fmla="*/ 329 h 2454"/>
                  <a:gd name="T16" fmla="*/ 2613 w 4263"/>
                  <a:gd name="T17" fmla="*/ 0 h 2454"/>
                  <a:gd name="T18" fmla="*/ 2613 w 4263"/>
                  <a:gd name="T19" fmla="*/ 0 h 2454"/>
                  <a:gd name="T20" fmla="*/ 0 w 4263"/>
                  <a:gd name="T21" fmla="*/ 890 h 2454"/>
                  <a:gd name="T22" fmla="*/ 0 w 4263"/>
                  <a:gd name="T23" fmla="*/ 890 h 2454"/>
                  <a:gd name="T24" fmla="*/ 428 w 4263"/>
                  <a:gd name="T25" fmla="*/ 1562 h 2454"/>
                  <a:gd name="T26" fmla="*/ 428 w 4263"/>
                  <a:gd name="T27" fmla="*/ 1562 h 2454"/>
                  <a:gd name="T28" fmla="*/ 1691 w 4263"/>
                  <a:gd name="T29" fmla="*/ 1829 h 2454"/>
                  <a:gd name="T30" fmla="*/ 1691 w 4263"/>
                  <a:gd name="T31" fmla="*/ 1829 h 2454"/>
                  <a:gd name="T32" fmla="*/ 2293 w 4263"/>
                  <a:gd name="T33" fmla="*/ 2209 h 2454"/>
                  <a:gd name="T34" fmla="*/ 2293 w 4263"/>
                  <a:gd name="T35" fmla="*/ 2209 h 2454"/>
                  <a:gd name="T36" fmla="*/ 2627 w 4263"/>
                  <a:gd name="T37" fmla="*/ 2453 h 2454"/>
                  <a:gd name="T38" fmla="*/ 3160 w 4263"/>
                  <a:gd name="T39" fmla="*/ 2453 h 2454"/>
                  <a:gd name="T40" fmla="*/ 3160 w 4263"/>
                  <a:gd name="T41" fmla="*/ 2453 h 2454"/>
                  <a:gd name="T42" fmla="*/ 3285 w 4263"/>
                  <a:gd name="T43" fmla="*/ 2068 h 24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263" h="2454">
                    <a:moveTo>
                      <a:pt x="3285" y="2068"/>
                    </a:moveTo>
                    <a:lnTo>
                      <a:pt x="3285" y="2068"/>
                    </a:lnTo>
                    <a:cubicBezTo>
                      <a:pt x="3664" y="1699"/>
                      <a:pt x="3867" y="1713"/>
                      <a:pt x="3711" y="1394"/>
                    </a:cubicBezTo>
                    <a:lnTo>
                      <a:pt x="3711" y="1394"/>
                    </a:lnTo>
                    <a:cubicBezTo>
                      <a:pt x="3556" y="1075"/>
                      <a:pt x="4013" y="948"/>
                      <a:pt x="4065" y="702"/>
                    </a:cubicBezTo>
                    <a:lnTo>
                      <a:pt x="4065" y="702"/>
                    </a:lnTo>
                    <a:cubicBezTo>
                      <a:pt x="4099" y="540"/>
                      <a:pt x="4164" y="412"/>
                      <a:pt x="4262" y="329"/>
                    </a:cubicBezTo>
                    <a:lnTo>
                      <a:pt x="4262" y="329"/>
                    </a:lnTo>
                    <a:cubicBezTo>
                      <a:pt x="3754" y="117"/>
                      <a:pt x="3198" y="0"/>
                      <a:pt x="2613" y="0"/>
                    </a:cubicBezTo>
                    <a:lnTo>
                      <a:pt x="2613" y="0"/>
                    </a:lnTo>
                    <a:cubicBezTo>
                      <a:pt x="1630" y="0"/>
                      <a:pt x="723" y="332"/>
                      <a:pt x="0" y="890"/>
                    </a:cubicBezTo>
                    <a:lnTo>
                      <a:pt x="0" y="890"/>
                    </a:lnTo>
                    <a:cubicBezTo>
                      <a:pt x="61" y="1099"/>
                      <a:pt x="184" y="1381"/>
                      <a:pt x="428" y="1562"/>
                    </a:cubicBezTo>
                    <a:lnTo>
                      <a:pt x="428" y="1562"/>
                    </a:lnTo>
                    <a:cubicBezTo>
                      <a:pt x="855" y="1877"/>
                      <a:pt x="1476" y="1638"/>
                      <a:pt x="1691" y="1829"/>
                    </a:cubicBezTo>
                    <a:lnTo>
                      <a:pt x="1691" y="1829"/>
                    </a:lnTo>
                    <a:cubicBezTo>
                      <a:pt x="1906" y="2020"/>
                      <a:pt x="1746" y="2214"/>
                      <a:pt x="2293" y="2209"/>
                    </a:cubicBezTo>
                    <a:lnTo>
                      <a:pt x="2293" y="2209"/>
                    </a:lnTo>
                    <a:cubicBezTo>
                      <a:pt x="2460" y="2207"/>
                      <a:pt x="2563" y="2310"/>
                      <a:pt x="2627" y="2453"/>
                    </a:cubicBezTo>
                    <a:lnTo>
                      <a:pt x="3160" y="2453"/>
                    </a:lnTo>
                    <a:lnTo>
                      <a:pt x="3160" y="2453"/>
                    </a:lnTo>
                    <a:cubicBezTo>
                      <a:pt x="3127" y="2339"/>
                      <a:pt x="3145" y="2205"/>
                      <a:pt x="3285" y="206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98">
                <a:extLst>
                  <a:ext uri="{FF2B5EF4-FFF2-40B4-BE49-F238E27FC236}">
                    <a16:creationId xmlns:a16="http://schemas.microsoft.com/office/drawing/2014/main" id="{0108DC78-DC35-4D4A-8058-5D7D3B0E9B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47295" y="11895023"/>
                <a:ext cx="1060135" cy="752530"/>
              </a:xfrm>
              <a:custGeom>
                <a:avLst/>
                <a:gdLst>
                  <a:gd name="T0" fmla="*/ 788 w 851"/>
                  <a:gd name="T1" fmla="*/ 601 h 602"/>
                  <a:gd name="T2" fmla="*/ 788 w 851"/>
                  <a:gd name="T3" fmla="*/ 601 h 602"/>
                  <a:gd name="T4" fmla="*/ 500 w 851"/>
                  <a:gd name="T5" fmla="*/ 154 h 602"/>
                  <a:gd name="T6" fmla="*/ 500 w 851"/>
                  <a:gd name="T7" fmla="*/ 154 h 602"/>
                  <a:gd name="T8" fmla="*/ 347 w 851"/>
                  <a:gd name="T9" fmla="*/ 0 h 602"/>
                  <a:gd name="T10" fmla="*/ 347 w 851"/>
                  <a:gd name="T11" fmla="*/ 0 h 602"/>
                  <a:gd name="T12" fmla="*/ 0 w 851"/>
                  <a:gd name="T13" fmla="*/ 601 h 602"/>
                  <a:gd name="T14" fmla="*/ 788 w 851"/>
                  <a:gd name="T15" fmla="*/ 601 h 6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51" h="602">
                    <a:moveTo>
                      <a:pt x="788" y="601"/>
                    </a:moveTo>
                    <a:lnTo>
                      <a:pt x="788" y="601"/>
                    </a:lnTo>
                    <a:cubicBezTo>
                      <a:pt x="850" y="360"/>
                      <a:pt x="640" y="214"/>
                      <a:pt x="500" y="154"/>
                    </a:cubicBezTo>
                    <a:lnTo>
                      <a:pt x="500" y="154"/>
                    </a:lnTo>
                    <a:cubicBezTo>
                      <a:pt x="420" y="121"/>
                      <a:pt x="374" y="58"/>
                      <a:pt x="347" y="0"/>
                    </a:cubicBezTo>
                    <a:lnTo>
                      <a:pt x="347" y="0"/>
                    </a:lnTo>
                    <a:cubicBezTo>
                      <a:pt x="217" y="190"/>
                      <a:pt x="100" y="391"/>
                      <a:pt x="0" y="601"/>
                    </a:cubicBezTo>
                    <a:lnTo>
                      <a:pt x="788" y="60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id="{3DBF9403-61F4-4352-9051-DFBA16946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6840" y="11417136"/>
                <a:ext cx="1521542" cy="1224926"/>
              </a:xfrm>
              <a:custGeom>
                <a:avLst/>
                <a:gdLst>
                  <a:gd name="T0" fmla="*/ 576 w 1220"/>
                  <a:gd name="T1" fmla="*/ 0 h 982"/>
                  <a:gd name="T2" fmla="*/ 576 w 1220"/>
                  <a:gd name="T3" fmla="*/ 0 h 982"/>
                  <a:gd name="T4" fmla="*/ 64 w 1220"/>
                  <a:gd name="T5" fmla="*/ 909 h 982"/>
                  <a:gd name="T6" fmla="*/ 64 w 1220"/>
                  <a:gd name="T7" fmla="*/ 909 h 982"/>
                  <a:gd name="T8" fmla="*/ 87 w 1220"/>
                  <a:gd name="T9" fmla="*/ 981 h 982"/>
                  <a:gd name="T10" fmla="*/ 1219 w 1220"/>
                  <a:gd name="T11" fmla="*/ 981 h 982"/>
                  <a:gd name="T12" fmla="*/ 1219 w 1220"/>
                  <a:gd name="T13" fmla="*/ 981 h 982"/>
                  <a:gd name="T14" fmla="*/ 576 w 1220"/>
                  <a:gd name="T15" fmla="*/ 0 h 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220" h="982">
                    <a:moveTo>
                      <a:pt x="576" y="0"/>
                    </a:moveTo>
                    <a:lnTo>
                      <a:pt x="576" y="0"/>
                    </a:lnTo>
                    <a:cubicBezTo>
                      <a:pt x="472" y="342"/>
                      <a:pt x="0" y="492"/>
                      <a:pt x="64" y="909"/>
                    </a:cubicBezTo>
                    <a:lnTo>
                      <a:pt x="64" y="909"/>
                    </a:lnTo>
                    <a:cubicBezTo>
                      <a:pt x="69" y="934"/>
                      <a:pt x="77" y="958"/>
                      <a:pt x="87" y="981"/>
                    </a:cubicBezTo>
                    <a:lnTo>
                      <a:pt x="1219" y="981"/>
                    </a:lnTo>
                    <a:lnTo>
                      <a:pt x="1219" y="981"/>
                    </a:lnTo>
                    <a:cubicBezTo>
                      <a:pt x="1050" y="624"/>
                      <a:pt x="832" y="294"/>
                      <a:pt x="576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100">
                <a:extLst>
                  <a:ext uri="{FF2B5EF4-FFF2-40B4-BE49-F238E27FC236}">
                    <a16:creationId xmlns:a16="http://schemas.microsoft.com/office/drawing/2014/main" id="{2EFA2290-AE52-4EF8-9AD4-7CC3C390D0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7289" y="9577005"/>
                <a:ext cx="5328148" cy="3076044"/>
              </a:xfrm>
              <a:custGeom>
                <a:avLst/>
                <a:gdLst>
                  <a:gd name="T0" fmla="*/ 3159 w 4279"/>
                  <a:gd name="T1" fmla="*/ 2453 h 2468"/>
                  <a:gd name="T2" fmla="*/ 3288 w 4279"/>
                  <a:gd name="T3" fmla="*/ 2070 h 2468"/>
                  <a:gd name="T4" fmla="*/ 3564 w 4279"/>
                  <a:gd name="T5" fmla="*/ 1832 h 2468"/>
                  <a:gd name="T6" fmla="*/ 3713 w 4279"/>
                  <a:gd name="T7" fmla="*/ 1404 h 2468"/>
                  <a:gd name="T8" fmla="*/ 3880 w 4279"/>
                  <a:gd name="T9" fmla="*/ 958 h 2468"/>
                  <a:gd name="T10" fmla="*/ 4066 w 4279"/>
                  <a:gd name="T11" fmla="*/ 708 h 2468"/>
                  <a:gd name="T12" fmla="*/ 4257 w 4279"/>
                  <a:gd name="T13" fmla="*/ 338 h 2468"/>
                  <a:gd name="T14" fmla="*/ 2621 w 4279"/>
                  <a:gd name="T15" fmla="*/ 14 h 2468"/>
                  <a:gd name="T16" fmla="*/ 1220 w 4279"/>
                  <a:gd name="T17" fmla="*/ 250 h 2468"/>
                  <a:gd name="T18" fmla="*/ 16 w 4279"/>
                  <a:gd name="T19" fmla="*/ 900 h 2468"/>
                  <a:gd name="T20" fmla="*/ 441 w 4279"/>
                  <a:gd name="T21" fmla="*/ 1563 h 2468"/>
                  <a:gd name="T22" fmla="*/ 1234 w 4279"/>
                  <a:gd name="T23" fmla="*/ 1743 h 2468"/>
                  <a:gd name="T24" fmla="*/ 1704 w 4279"/>
                  <a:gd name="T25" fmla="*/ 1830 h 2468"/>
                  <a:gd name="T26" fmla="*/ 1831 w 4279"/>
                  <a:gd name="T27" fmla="*/ 2010 h 2468"/>
                  <a:gd name="T28" fmla="*/ 2301 w 4279"/>
                  <a:gd name="T29" fmla="*/ 2208 h 2468"/>
                  <a:gd name="T30" fmla="*/ 2639 w 4279"/>
                  <a:gd name="T31" fmla="*/ 2453 h 2468"/>
                  <a:gd name="T32" fmla="*/ 2635 w 4279"/>
                  <a:gd name="T33" fmla="*/ 2467 h 2468"/>
                  <a:gd name="T34" fmla="*/ 2628 w 4279"/>
                  <a:gd name="T35" fmla="*/ 2463 h 2468"/>
                  <a:gd name="T36" fmla="*/ 2301 w 4279"/>
                  <a:gd name="T37" fmla="*/ 2223 h 2468"/>
                  <a:gd name="T38" fmla="*/ 1819 w 4279"/>
                  <a:gd name="T39" fmla="*/ 2016 h 2468"/>
                  <a:gd name="T40" fmla="*/ 1694 w 4279"/>
                  <a:gd name="T41" fmla="*/ 1841 h 2468"/>
                  <a:gd name="T42" fmla="*/ 1234 w 4279"/>
                  <a:gd name="T43" fmla="*/ 1757 h 2468"/>
                  <a:gd name="T44" fmla="*/ 432 w 4279"/>
                  <a:gd name="T45" fmla="*/ 1575 h 2468"/>
                  <a:gd name="T46" fmla="*/ 1 w 4279"/>
                  <a:gd name="T47" fmla="*/ 899 h 2468"/>
                  <a:gd name="T48" fmla="*/ 3 w 4279"/>
                  <a:gd name="T49" fmla="*/ 891 h 2468"/>
                  <a:gd name="T50" fmla="*/ 1215 w 4279"/>
                  <a:gd name="T51" fmla="*/ 236 h 2468"/>
                  <a:gd name="T52" fmla="*/ 2621 w 4279"/>
                  <a:gd name="T53" fmla="*/ 0 h 2468"/>
                  <a:gd name="T54" fmla="*/ 4273 w 4279"/>
                  <a:gd name="T55" fmla="*/ 329 h 2468"/>
                  <a:gd name="T56" fmla="*/ 4277 w 4279"/>
                  <a:gd name="T57" fmla="*/ 335 h 2468"/>
                  <a:gd name="T58" fmla="*/ 4275 w 4279"/>
                  <a:gd name="T59" fmla="*/ 341 h 2468"/>
                  <a:gd name="T60" fmla="*/ 4080 w 4279"/>
                  <a:gd name="T61" fmla="*/ 711 h 2468"/>
                  <a:gd name="T62" fmla="*/ 3890 w 4279"/>
                  <a:gd name="T63" fmla="*/ 969 h 2468"/>
                  <a:gd name="T64" fmla="*/ 3726 w 4279"/>
                  <a:gd name="T65" fmla="*/ 1398 h 2468"/>
                  <a:gd name="T66" fmla="*/ 3573 w 4279"/>
                  <a:gd name="T67" fmla="*/ 1843 h 2468"/>
                  <a:gd name="T68" fmla="*/ 3298 w 4279"/>
                  <a:gd name="T69" fmla="*/ 2081 h 2468"/>
                  <a:gd name="T70" fmla="*/ 3298 w 4279"/>
                  <a:gd name="T71" fmla="*/ 2081 h 2468"/>
                  <a:gd name="T72" fmla="*/ 3176 w 4279"/>
                  <a:gd name="T73" fmla="*/ 2458 h 2468"/>
                  <a:gd name="T74" fmla="*/ 3175 w 4279"/>
                  <a:gd name="T75" fmla="*/ 2465 h 2468"/>
                  <a:gd name="T76" fmla="*/ 3168 w 4279"/>
                  <a:gd name="T77" fmla="*/ 2467 h 2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279" h="2468">
                    <a:moveTo>
                      <a:pt x="2639" y="2453"/>
                    </a:moveTo>
                    <a:lnTo>
                      <a:pt x="3159" y="2453"/>
                    </a:lnTo>
                    <a:lnTo>
                      <a:pt x="3159" y="2453"/>
                    </a:lnTo>
                    <a:cubicBezTo>
                      <a:pt x="3123" y="2317"/>
                      <a:pt x="3167" y="2188"/>
                      <a:pt x="3288" y="2070"/>
                    </a:cubicBezTo>
                    <a:lnTo>
                      <a:pt x="3288" y="2070"/>
                    </a:lnTo>
                    <a:cubicBezTo>
                      <a:pt x="3396" y="1965"/>
                      <a:pt x="3489" y="1891"/>
                      <a:pt x="3564" y="1832"/>
                    </a:cubicBezTo>
                    <a:lnTo>
                      <a:pt x="3564" y="1832"/>
                    </a:lnTo>
                    <a:cubicBezTo>
                      <a:pt x="3752" y="1683"/>
                      <a:pt x="3822" y="1628"/>
                      <a:pt x="3713" y="1404"/>
                    </a:cubicBezTo>
                    <a:lnTo>
                      <a:pt x="3713" y="1404"/>
                    </a:lnTo>
                    <a:cubicBezTo>
                      <a:pt x="3616" y="1206"/>
                      <a:pt x="3750" y="1080"/>
                      <a:pt x="3880" y="958"/>
                    </a:cubicBezTo>
                    <a:lnTo>
                      <a:pt x="3880" y="958"/>
                    </a:lnTo>
                    <a:cubicBezTo>
                      <a:pt x="3962" y="882"/>
                      <a:pt x="4046" y="802"/>
                      <a:pt x="4066" y="708"/>
                    </a:cubicBezTo>
                    <a:lnTo>
                      <a:pt x="4066" y="708"/>
                    </a:lnTo>
                    <a:cubicBezTo>
                      <a:pt x="4100" y="544"/>
                      <a:pt x="4165" y="420"/>
                      <a:pt x="4257" y="338"/>
                    </a:cubicBezTo>
                    <a:lnTo>
                      <a:pt x="4257" y="338"/>
                    </a:lnTo>
                    <a:cubicBezTo>
                      <a:pt x="3738" y="123"/>
                      <a:pt x="3187" y="14"/>
                      <a:pt x="2621" y="14"/>
                    </a:cubicBezTo>
                    <a:lnTo>
                      <a:pt x="2621" y="14"/>
                    </a:lnTo>
                    <a:cubicBezTo>
                      <a:pt x="2141" y="14"/>
                      <a:pt x="1669" y="94"/>
                      <a:pt x="1220" y="250"/>
                    </a:cubicBezTo>
                    <a:lnTo>
                      <a:pt x="1220" y="250"/>
                    </a:lnTo>
                    <a:cubicBezTo>
                      <a:pt x="786" y="400"/>
                      <a:pt x="381" y="618"/>
                      <a:pt x="16" y="900"/>
                    </a:cubicBezTo>
                    <a:lnTo>
                      <a:pt x="16" y="900"/>
                    </a:lnTo>
                    <a:cubicBezTo>
                      <a:pt x="77" y="1105"/>
                      <a:pt x="199" y="1385"/>
                      <a:pt x="441" y="1563"/>
                    </a:cubicBezTo>
                    <a:lnTo>
                      <a:pt x="441" y="1563"/>
                    </a:lnTo>
                    <a:cubicBezTo>
                      <a:pt x="678" y="1739"/>
                      <a:pt x="974" y="1741"/>
                      <a:pt x="1234" y="1743"/>
                    </a:cubicBezTo>
                    <a:lnTo>
                      <a:pt x="1234" y="1743"/>
                    </a:lnTo>
                    <a:cubicBezTo>
                      <a:pt x="1435" y="1744"/>
                      <a:pt x="1608" y="1746"/>
                      <a:pt x="1704" y="1830"/>
                    </a:cubicBezTo>
                    <a:lnTo>
                      <a:pt x="1704" y="1830"/>
                    </a:lnTo>
                    <a:cubicBezTo>
                      <a:pt x="1773" y="1892"/>
                      <a:pt x="1804" y="1955"/>
                      <a:pt x="1831" y="2010"/>
                    </a:cubicBezTo>
                    <a:lnTo>
                      <a:pt x="1831" y="2010"/>
                    </a:lnTo>
                    <a:cubicBezTo>
                      <a:pt x="1890" y="2127"/>
                      <a:pt x="1933" y="2212"/>
                      <a:pt x="2301" y="2208"/>
                    </a:cubicBezTo>
                    <a:lnTo>
                      <a:pt x="2301" y="2208"/>
                    </a:lnTo>
                    <a:cubicBezTo>
                      <a:pt x="2452" y="2207"/>
                      <a:pt x="2565" y="2289"/>
                      <a:pt x="2639" y="2453"/>
                    </a:cubicBezTo>
                    <a:close/>
                    <a:moveTo>
                      <a:pt x="3168" y="2467"/>
                    </a:moveTo>
                    <a:lnTo>
                      <a:pt x="2635" y="2467"/>
                    </a:lnTo>
                    <a:lnTo>
                      <a:pt x="2635" y="2467"/>
                    </a:lnTo>
                    <a:cubicBezTo>
                      <a:pt x="2632" y="2467"/>
                      <a:pt x="2629" y="2466"/>
                      <a:pt x="2628" y="2463"/>
                    </a:cubicBezTo>
                    <a:lnTo>
                      <a:pt x="2628" y="2463"/>
                    </a:lnTo>
                    <a:cubicBezTo>
                      <a:pt x="2556" y="2302"/>
                      <a:pt x="2447" y="2222"/>
                      <a:pt x="2301" y="2223"/>
                    </a:cubicBezTo>
                    <a:lnTo>
                      <a:pt x="2301" y="2223"/>
                    </a:lnTo>
                    <a:cubicBezTo>
                      <a:pt x="1924" y="2226"/>
                      <a:pt x="1877" y="2133"/>
                      <a:pt x="1819" y="2016"/>
                    </a:cubicBezTo>
                    <a:lnTo>
                      <a:pt x="1819" y="2016"/>
                    </a:lnTo>
                    <a:cubicBezTo>
                      <a:pt x="1792" y="1962"/>
                      <a:pt x="1762" y="1901"/>
                      <a:pt x="1694" y="1841"/>
                    </a:cubicBezTo>
                    <a:lnTo>
                      <a:pt x="1694" y="1841"/>
                    </a:lnTo>
                    <a:cubicBezTo>
                      <a:pt x="1602" y="1760"/>
                      <a:pt x="1431" y="1759"/>
                      <a:pt x="1234" y="1757"/>
                    </a:cubicBezTo>
                    <a:lnTo>
                      <a:pt x="1234" y="1757"/>
                    </a:lnTo>
                    <a:cubicBezTo>
                      <a:pt x="971" y="1755"/>
                      <a:pt x="674" y="1754"/>
                      <a:pt x="432" y="1575"/>
                    </a:cubicBezTo>
                    <a:lnTo>
                      <a:pt x="432" y="1575"/>
                    </a:lnTo>
                    <a:cubicBezTo>
                      <a:pt x="185" y="1392"/>
                      <a:pt x="62" y="1106"/>
                      <a:pt x="1" y="899"/>
                    </a:cubicBezTo>
                    <a:lnTo>
                      <a:pt x="1" y="899"/>
                    </a:lnTo>
                    <a:cubicBezTo>
                      <a:pt x="0" y="896"/>
                      <a:pt x="1" y="893"/>
                      <a:pt x="3" y="891"/>
                    </a:cubicBezTo>
                    <a:lnTo>
                      <a:pt x="3" y="891"/>
                    </a:lnTo>
                    <a:cubicBezTo>
                      <a:pt x="371" y="608"/>
                      <a:pt x="778" y="387"/>
                      <a:pt x="1215" y="236"/>
                    </a:cubicBezTo>
                    <a:lnTo>
                      <a:pt x="1215" y="236"/>
                    </a:lnTo>
                    <a:cubicBezTo>
                      <a:pt x="1666" y="80"/>
                      <a:pt x="2140" y="0"/>
                      <a:pt x="2621" y="0"/>
                    </a:cubicBezTo>
                    <a:lnTo>
                      <a:pt x="2621" y="0"/>
                    </a:lnTo>
                    <a:cubicBezTo>
                      <a:pt x="3193" y="0"/>
                      <a:pt x="3749" y="111"/>
                      <a:pt x="4273" y="329"/>
                    </a:cubicBezTo>
                    <a:lnTo>
                      <a:pt x="4273" y="329"/>
                    </a:lnTo>
                    <a:cubicBezTo>
                      <a:pt x="4275" y="330"/>
                      <a:pt x="4277" y="332"/>
                      <a:pt x="4277" y="335"/>
                    </a:cubicBezTo>
                    <a:lnTo>
                      <a:pt x="4277" y="335"/>
                    </a:lnTo>
                    <a:cubicBezTo>
                      <a:pt x="4278" y="338"/>
                      <a:pt x="4277" y="340"/>
                      <a:pt x="4275" y="341"/>
                    </a:cubicBezTo>
                    <a:lnTo>
                      <a:pt x="4275" y="341"/>
                    </a:lnTo>
                    <a:cubicBezTo>
                      <a:pt x="4181" y="420"/>
                      <a:pt x="4115" y="544"/>
                      <a:pt x="4080" y="711"/>
                    </a:cubicBezTo>
                    <a:lnTo>
                      <a:pt x="4080" y="711"/>
                    </a:lnTo>
                    <a:cubicBezTo>
                      <a:pt x="4059" y="810"/>
                      <a:pt x="3973" y="891"/>
                      <a:pt x="3890" y="969"/>
                    </a:cubicBezTo>
                    <a:lnTo>
                      <a:pt x="3890" y="969"/>
                    </a:lnTo>
                    <a:cubicBezTo>
                      <a:pt x="3758" y="1092"/>
                      <a:pt x="3634" y="1209"/>
                      <a:pt x="3726" y="1398"/>
                    </a:cubicBezTo>
                    <a:lnTo>
                      <a:pt x="3726" y="1398"/>
                    </a:lnTo>
                    <a:cubicBezTo>
                      <a:pt x="3840" y="1632"/>
                      <a:pt x="3762" y="1694"/>
                      <a:pt x="3573" y="1843"/>
                    </a:cubicBezTo>
                    <a:lnTo>
                      <a:pt x="3573" y="1843"/>
                    </a:lnTo>
                    <a:cubicBezTo>
                      <a:pt x="3499" y="1902"/>
                      <a:pt x="3405" y="1976"/>
                      <a:pt x="3298" y="2081"/>
                    </a:cubicBezTo>
                    <a:lnTo>
                      <a:pt x="3293" y="2075"/>
                    </a:lnTo>
                    <a:lnTo>
                      <a:pt x="3298" y="2081"/>
                    </a:lnTo>
                    <a:lnTo>
                      <a:pt x="3298" y="2081"/>
                    </a:lnTo>
                    <a:cubicBezTo>
                      <a:pt x="3178" y="2197"/>
                      <a:pt x="3137" y="2324"/>
                      <a:pt x="3176" y="2458"/>
                    </a:cubicBezTo>
                    <a:lnTo>
                      <a:pt x="3176" y="2458"/>
                    </a:lnTo>
                    <a:cubicBezTo>
                      <a:pt x="3176" y="2460"/>
                      <a:pt x="3176" y="2463"/>
                      <a:pt x="3175" y="2465"/>
                    </a:cubicBezTo>
                    <a:lnTo>
                      <a:pt x="3175" y="2465"/>
                    </a:lnTo>
                    <a:cubicBezTo>
                      <a:pt x="3173" y="2467"/>
                      <a:pt x="3171" y="2467"/>
                      <a:pt x="3168" y="24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01">
                <a:extLst>
                  <a:ext uri="{FF2B5EF4-FFF2-40B4-BE49-F238E27FC236}">
                    <a16:creationId xmlns:a16="http://schemas.microsoft.com/office/drawing/2014/main" id="{C9875049-283B-4510-BB17-CB0FAC9D33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36309" y="11884037"/>
                <a:ext cx="1032672" cy="769011"/>
              </a:xfrm>
              <a:custGeom>
                <a:avLst/>
                <a:gdLst>
                  <a:gd name="T0" fmla="*/ 19 w 831"/>
                  <a:gd name="T1" fmla="*/ 601 h 616"/>
                  <a:gd name="T2" fmla="*/ 790 w 831"/>
                  <a:gd name="T3" fmla="*/ 601 h 616"/>
                  <a:gd name="T4" fmla="*/ 790 w 831"/>
                  <a:gd name="T5" fmla="*/ 601 h 616"/>
                  <a:gd name="T6" fmla="*/ 504 w 831"/>
                  <a:gd name="T7" fmla="*/ 168 h 616"/>
                  <a:gd name="T8" fmla="*/ 504 w 831"/>
                  <a:gd name="T9" fmla="*/ 168 h 616"/>
                  <a:gd name="T10" fmla="*/ 353 w 831"/>
                  <a:gd name="T11" fmla="*/ 21 h 616"/>
                  <a:gd name="T12" fmla="*/ 353 w 831"/>
                  <a:gd name="T13" fmla="*/ 21 h 616"/>
                  <a:gd name="T14" fmla="*/ 19 w 831"/>
                  <a:gd name="T15" fmla="*/ 601 h 616"/>
                  <a:gd name="T16" fmla="*/ 795 w 831"/>
                  <a:gd name="T17" fmla="*/ 615 h 616"/>
                  <a:gd name="T18" fmla="*/ 7 w 831"/>
                  <a:gd name="T19" fmla="*/ 615 h 616"/>
                  <a:gd name="T20" fmla="*/ 7 w 831"/>
                  <a:gd name="T21" fmla="*/ 615 h 616"/>
                  <a:gd name="T22" fmla="*/ 1 w 831"/>
                  <a:gd name="T23" fmla="*/ 612 h 616"/>
                  <a:gd name="T24" fmla="*/ 1 w 831"/>
                  <a:gd name="T25" fmla="*/ 612 h 616"/>
                  <a:gd name="T26" fmla="*/ 1 w 831"/>
                  <a:gd name="T27" fmla="*/ 605 h 616"/>
                  <a:gd name="T28" fmla="*/ 1 w 831"/>
                  <a:gd name="T29" fmla="*/ 605 h 616"/>
                  <a:gd name="T30" fmla="*/ 348 w 831"/>
                  <a:gd name="T31" fmla="*/ 3 h 616"/>
                  <a:gd name="T32" fmla="*/ 348 w 831"/>
                  <a:gd name="T33" fmla="*/ 3 h 616"/>
                  <a:gd name="T34" fmla="*/ 355 w 831"/>
                  <a:gd name="T35" fmla="*/ 0 h 616"/>
                  <a:gd name="T36" fmla="*/ 355 w 831"/>
                  <a:gd name="T37" fmla="*/ 0 h 616"/>
                  <a:gd name="T38" fmla="*/ 361 w 831"/>
                  <a:gd name="T39" fmla="*/ 4 h 616"/>
                  <a:gd name="T40" fmla="*/ 361 w 831"/>
                  <a:gd name="T41" fmla="*/ 4 h 616"/>
                  <a:gd name="T42" fmla="*/ 510 w 831"/>
                  <a:gd name="T43" fmla="*/ 155 h 616"/>
                  <a:gd name="T44" fmla="*/ 510 w 831"/>
                  <a:gd name="T45" fmla="*/ 155 h 616"/>
                  <a:gd name="T46" fmla="*/ 732 w 831"/>
                  <a:gd name="T47" fmla="*/ 312 h 616"/>
                  <a:gd name="T48" fmla="*/ 732 w 831"/>
                  <a:gd name="T49" fmla="*/ 312 h 616"/>
                  <a:gd name="T50" fmla="*/ 803 w 831"/>
                  <a:gd name="T51" fmla="*/ 610 h 616"/>
                  <a:gd name="T52" fmla="*/ 803 w 831"/>
                  <a:gd name="T53" fmla="*/ 610 h 616"/>
                  <a:gd name="T54" fmla="*/ 795 w 831"/>
                  <a:gd name="T55" fmla="*/ 615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31" h="616">
                    <a:moveTo>
                      <a:pt x="19" y="601"/>
                    </a:moveTo>
                    <a:lnTo>
                      <a:pt x="790" y="601"/>
                    </a:lnTo>
                    <a:lnTo>
                      <a:pt x="790" y="601"/>
                    </a:lnTo>
                    <a:cubicBezTo>
                      <a:pt x="807" y="527"/>
                      <a:pt x="827" y="304"/>
                      <a:pt x="504" y="168"/>
                    </a:cubicBezTo>
                    <a:lnTo>
                      <a:pt x="504" y="168"/>
                    </a:lnTo>
                    <a:cubicBezTo>
                      <a:pt x="439" y="141"/>
                      <a:pt x="388" y="92"/>
                      <a:pt x="353" y="21"/>
                    </a:cubicBezTo>
                    <a:lnTo>
                      <a:pt x="353" y="21"/>
                    </a:lnTo>
                    <a:cubicBezTo>
                      <a:pt x="227" y="206"/>
                      <a:pt x="114" y="401"/>
                      <a:pt x="19" y="601"/>
                    </a:cubicBezTo>
                    <a:close/>
                    <a:moveTo>
                      <a:pt x="795" y="615"/>
                    </a:moveTo>
                    <a:lnTo>
                      <a:pt x="7" y="615"/>
                    </a:lnTo>
                    <a:lnTo>
                      <a:pt x="7" y="615"/>
                    </a:lnTo>
                    <a:cubicBezTo>
                      <a:pt x="5" y="615"/>
                      <a:pt x="3" y="614"/>
                      <a:pt x="1" y="612"/>
                    </a:cubicBezTo>
                    <a:lnTo>
                      <a:pt x="1" y="612"/>
                    </a:lnTo>
                    <a:cubicBezTo>
                      <a:pt x="0" y="610"/>
                      <a:pt x="0" y="607"/>
                      <a:pt x="1" y="605"/>
                    </a:cubicBezTo>
                    <a:lnTo>
                      <a:pt x="1" y="605"/>
                    </a:lnTo>
                    <a:cubicBezTo>
                      <a:pt x="100" y="397"/>
                      <a:pt x="216" y="194"/>
                      <a:pt x="348" y="3"/>
                    </a:cubicBezTo>
                    <a:lnTo>
                      <a:pt x="348" y="3"/>
                    </a:lnTo>
                    <a:cubicBezTo>
                      <a:pt x="350" y="1"/>
                      <a:pt x="353" y="0"/>
                      <a:pt x="355" y="0"/>
                    </a:cubicBezTo>
                    <a:lnTo>
                      <a:pt x="355" y="0"/>
                    </a:lnTo>
                    <a:cubicBezTo>
                      <a:pt x="358" y="0"/>
                      <a:pt x="360" y="2"/>
                      <a:pt x="361" y="4"/>
                    </a:cubicBezTo>
                    <a:lnTo>
                      <a:pt x="361" y="4"/>
                    </a:lnTo>
                    <a:cubicBezTo>
                      <a:pt x="394" y="77"/>
                      <a:pt x="445" y="128"/>
                      <a:pt x="510" y="155"/>
                    </a:cubicBezTo>
                    <a:lnTo>
                      <a:pt x="510" y="155"/>
                    </a:lnTo>
                    <a:cubicBezTo>
                      <a:pt x="563" y="177"/>
                      <a:pt x="661" y="226"/>
                      <a:pt x="732" y="312"/>
                    </a:cubicBezTo>
                    <a:lnTo>
                      <a:pt x="732" y="312"/>
                    </a:lnTo>
                    <a:cubicBezTo>
                      <a:pt x="807" y="400"/>
                      <a:pt x="830" y="500"/>
                      <a:pt x="803" y="610"/>
                    </a:cubicBezTo>
                    <a:lnTo>
                      <a:pt x="803" y="610"/>
                    </a:lnTo>
                    <a:cubicBezTo>
                      <a:pt x="802" y="613"/>
                      <a:pt x="799" y="615"/>
                      <a:pt x="795" y="61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id="{E9912D32-C4A2-4BE9-9B7B-0711DE64EF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4303" y="11411645"/>
                <a:ext cx="1505064" cy="1241403"/>
              </a:xfrm>
              <a:custGeom>
                <a:avLst/>
                <a:gdLst>
                  <a:gd name="T0" fmla="*/ 73 w 1208"/>
                  <a:gd name="T1" fmla="*/ 982 h 997"/>
                  <a:gd name="T2" fmla="*/ 1189 w 1208"/>
                  <a:gd name="T3" fmla="*/ 982 h 997"/>
                  <a:gd name="T4" fmla="*/ 1189 w 1208"/>
                  <a:gd name="T5" fmla="*/ 982 h 997"/>
                  <a:gd name="T6" fmla="*/ 560 w 1208"/>
                  <a:gd name="T7" fmla="*/ 22 h 997"/>
                  <a:gd name="T8" fmla="*/ 560 w 1208"/>
                  <a:gd name="T9" fmla="*/ 22 h 997"/>
                  <a:gd name="T10" fmla="*/ 311 w 1208"/>
                  <a:gd name="T11" fmla="*/ 369 h 997"/>
                  <a:gd name="T12" fmla="*/ 311 w 1208"/>
                  <a:gd name="T13" fmla="*/ 369 h 997"/>
                  <a:gd name="T14" fmla="*/ 52 w 1208"/>
                  <a:gd name="T15" fmla="*/ 916 h 997"/>
                  <a:gd name="T16" fmla="*/ 52 w 1208"/>
                  <a:gd name="T17" fmla="*/ 916 h 997"/>
                  <a:gd name="T18" fmla="*/ 73 w 1208"/>
                  <a:gd name="T19" fmla="*/ 982 h 997"/>
                  <a:gd name="T20" fmla="*/ 1200 w 1208"/>
                  <a:gd name="T21" fmla="*/ 996 h 997"/>
                  <a:gd name="T22" fmla="*/ 68 w 1208"/>
                  <a:gd name="T23" fmla="*/ 996 h 997"/>
                  <a:gd name="T24" fmla="*/ 68 w 1208"/>
                  <a:gd name="T25" fmla="*/ 996 h 997"/>
                  <a:gd name="T26" fmla="*/ 61 w 1208"/>
                  <a:gd name="T27" fmla="*/ 992 h 997"/>
                  <a:gd name="T28" fmla="*/ 61 w 1208"/>
                  <a:gd name="T29" fmla="*/ 992 h 997"/>
                  <a:gd name="T30" fmla="*/ 38 w 1208"/>
                  <a:gd name="T31" fmla="*/ 919 h 997"/>
                  <a:gd name="T32" fmla="*/ 38 w 1208"/>
                  <a:gd name="T33" fmla="*/ 919 h 997"/>
                  <a:gd name="T34" fmla="*/ 300 w 1208"/>
                  <a:gd name="T35" fmla="*/ 359 h 997"/>
                  <a:gd name="T36" fmla="*/ 300 w 1208"/>
                  <a:gd name="T37" fmla="*/ 359 h 997"/>
                  <a:gd name="T38" fmla="*/ 550 w 1208"/>
                  <a:gd name="T39" fmla="*/ 6 h 997"/>
                  <a:gd name="T40" fmla="*/ 550 w 1208"/>
                  <a:gd name="T41" fmla="*/ 6 h 997"/>
                  <a:gd name="T42" fmla="*/ 555 w 1208"/>
                  <a:gd name="T43" fmla="*/ 1 h 997"/>
                  <a:gd name="T44" fmla="*/ 555 w 1208"/>
                  <a:gd name="T45" fmla="*/ 1 h 997"/>
                  <a:gd name="T46" fmla="*/ 562 w 1208"/>
                  <a:gd name="T47" fmla="*/ 3 h 997"/>
                  <a:gd name="T48" fmla="*/ 562 w 1208"/>
                  <a:gd name="T49" fmla="*/ 3 h 997"/>
                  <a:gd name="T50" fmla="*/ 1206 w 1208"/>
                  <a:gd name="T51" fmla="*/ 986 h 997"/>
                  <a:gd name="T52" fmla="*/ 1206 w 1208"/>
                  <a:gd name="T53" fmla="*/ 986 h 997"/>
                  <a:gd name="T54" fmla="*/ 1206 w 1208"/>
                  <a:gd name="T55" fmla="*/ 993 h 997"/>
                  <a:gd name="T56" fmla="*/ 1206 w 1208"/>
                  <a:gd name="T57" fmla="*/ 993 h 997"/>
                  <a:gd name="T58" fmla="*/ 1200 w 1208"/>
                  <a:gd name="T59" fmla="*/ 996 h 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08" h="997">
                    <a:moveTo>
                      <a:pt x="73" y="982"/>
                    </a:moveTo>
                    <a:lnTo>
                      <a:pt x="1189" y="982"/>
                    </a:lnTo>
                    <a:lnTo>
                      <a:pt x="1189" y="982"/>
                    </a:lnTo>
                    <a:cubicBezTo>
                      <a:pt x="1023" y="636"/>
                      <a:pt x="812" y="313"/>
                      <a:pt x="560" y="22"/>
                    </a:cubicBezTo>
                    <a:lnTo>
                      <a:pt x="560" y="22"/>
                    </a:lnTo>
                    <a:cubicBezTo>
                      <a:pt x="514" y="158"/>
                      <a:pt x="411" y="265"/>
                      <a:pt x="311" y="369"/>
                    </a:cubicBezTo>
                    <a:lnTo>
                      <a:pt x="311" y="369"/>
                    </a:lnTo>
                    <a:cubicBezTo>
                      <a:pt x="158" y="526"/>
                      <a:pt x="15" y="674"/>
                      <a:pt x="52" y="916"/>
                    </a:cubicBezTo>
                    <a:lnTo>
                      <a:pt x="52" y="916"/>
                    </a:lnTo>
                    <a:cubicBezTo>
                      <a:pt x="57" y="938"/>
                      <a:pt x="64" y="960"/>
                      <a:pt x="73" y="982"/>
                    </a:cubicBezTo>
                    <a:close/>
                    <a:moveTo>
                      <a:pt x="1200" y="996"/>
                    </a:moveTo>
                    <a:lnTo>
                      <a:pt x="68" y="996"/>
                    </a:lnTo>
                    <a:lnTo>
                      <a:pt x="68" y="996"/>
                    </a:lnTo>
                    <a:cubicBezTo>
                      <a:pt x="65" y="996"/>
                      <a:pt x="63" y="994"/>
                      <a:pt x="61" y="992"/>
                    </a:cubicBezTo>
                    <a:lnTo>
                      <a:pt x="61" y="992"/>
                    </a:lnTo>
                    <a:cubicBezTo>
                      <a:pt x="52" y="968"/>
                      <a:pt x="43" y="944"/>
                      <a:pt x="38" y="919"/>
                    </a:cubicBezTo>
                    <a:lnTo>
                      <a:pt x="38" y="919"/>
                    </a:lnTo>
                    <a:cubicBezTo>
                      <a:pt x="0" y="669"/>
                      <a:pt x="152" y="511"/>
                      <a:pt x="300" y="359"/>
                    </a:cubicBezTo>
                    <a:lnTo>
                      <a:pt x="300" y="359"/>
                    </a:lnTo>
                    <a:cubicBezTo>
                      <a:pt x="403" y="254"/>
                      <a:pt x="508" y="144"/>
                      <a:pt x="550" y="6"/>
                    </a:cubicBezTo>
                    <a:lnTo>
                      <a:pt x="550" y="6"/>
                    </a:lnTo>
                    <a:cubicBezTo>
                      <a:pt x="551" y="3"/>
                      <a:pt x="553" y="1"/>
                      <a:pt x="555" y="1"/>
                    </a:cubicBezTo>
                    <a:lnTo>
                      <a:pt x="555" y="1"/>
                    </a:lnTo>
                    <a:cubicBezTo>
                      <a:pt x="558" y="0"/>
                      <a:pt x="561" y="1"/>
                      <a:pt x="562" y="3"/>
                    </a:cubicBezTo>
                    <a:lnTo>
                      <a:pt x="562" y="3"/>
                    </a:lnTo>
                    <a:cubicBezTo>
                      <a:pt x="822" y="300"/>
                      <a:pt x="1039" y="631"/>
                      <a:pt x="1206" y="986"/>
                    </a:cubicBezTo>
                    <a:lnTo>
                      <a:pt x="1206" y="986"/>
                    </a:lnTo>
                    <a:cubicBezTo>
                      <a:pt x="1207" y="988"/>
                      <a:pt x="1207" y="991"/>
                      <a:pt x="1206" y="993"/>
                    </a:cubicBezTo>
                    <a:lnTo>
                      <a:pt x="1206" y="993"/>
                    </a:lnTo>
                    <a:cubicBezTo>
                      <a:pt x="1205" y="995"/>
                      <a:pt x="1202" y="996"/>
                      <a:pt x="1200" y="9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105" name="Freeform 103">
              <a:extLst>
                <a:ext uri="{FF2B5EF4-FFF2-40B4-BE49-F238E27FC236}">
                  <a16:creationId xmlns:a16="http://schemas.microsoft.com/office/drawing/2014/main" id="{11DAE70F-0B68-4781-A4A6-F4C7B71C3A6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090808" y="10126298"/>
              <a:ext cx="258170" cy="137322"/>
            </a:xfrm>
            <a:custGeom>
              <a:avLst/>
              <a:gdLst>
                <a:gd name="T0" fmla="*/ 199 w 209"/>
                <a:gd name="T1" fmla="*/ 110 h 111"/>
                <a:gd name="T2" fmla="*/ 199 w 209"/>
                <a:gd name="T3" fmla="*/ 110 h 111"/>
                <a:gd name="T4" fmla="*/ 197 w 209"/>
                <a:gd name="T5" fmla="*/ 109 h 111"/>
                <a:gd name="T6" fmla="*/ 6 w 209"/>
                <a:gd name="T7" fmla="*/ 16 h 111"/>
                <a:gd name="T8" fmla="*/ 6 w 209"/>
                <a:gd name="T9" fmla="*/ 16 h 111"/>
                <a:gd name="T10" fmla="*/ 2 w 209"/>
                <a:gd name="T11" fmla="*/ 6 h 111"/>
                <a:gd name="T12" fmla="*/ 2 w 209"/>
                <a:gd name="T13" fmla="*/ 6 h 111"/>
                <a:gd name="T14" fmla="*/ 12 w 209"/>
                <a:gd name="T15" fmla="*/ 2 h 111"/>
                <a:gd name="T16" fmla="*/ 203 w 209"/>
                <a:gd name="T17" fmla="*/ 96 h 111"/>
                <a:gd name="T18" fmla="*/ 203 w 209"/>
                <a:gd name="T19" fmla="*/ 96 h 111"/>
                <a:gd name="T20" fmla="*/ 206 w 209"/>
                <a:gd name="T21" fmla="*/ 105 h 111"/>
                <a:gd name="T22" fmla="*/ 206 w 209"/>
                <a:gd name="T23" fmla="*/ 105 h 111"/>
                <a:gd name="T24" fmla="*/ 199 w 209"/>
                <a:gd name="T25" fmla="*/ 110 h 1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09" h="111">
                  <a:moveTo>
                    <a:pt x="199" y="110"/>
                  </a:moveTo>
                  <a:lnTo>
                    <a:pt x="199" y="110"/>
                  </a:lnTo>
                  <a:cubicBezTo>
                    <a:pt x="198" y="110"/>
                    <a:pt x="198" y="109"/>
                    <a:pt x="197" y="109"/>
                  </a:cubicBezTo>
                  <a:lnTo>
                    <a:pt x="6" y="16"/>
                  </a:lnTo>
                  <a:lnTo>
                    <a:pt x="6" y="16"/>
                  </a:lnTo>
                  <a:cubicBezTo>
                    <a:pt x="2" y="14"/>
                    <a:pt x="0" y="10"/>
                    <a:pt x="2" y="6"/>
                  </a:cubicBezTo>
                  <a:lnTo>
                    <a:pt x="2" y="6"/>
                  </a:lnTo>
                  <a:cubicBezTo>
                    <a:pt x="4" y="2"/>
                    <a:pt x="8" y="0"/>
                    <a:pt x="12" y="2"/>
                  </a:cubicBezTo>
                  <a:lnTo>
                    <a:pt x="203" y="96"/>
                  </a:lnTo>
                  <a:lnTo>
                    <a:pt x="203" y="96"/>
                  </a:lnTo>
                  <a:cubicBezTo>
                    <a:pt x="206" y="97"/>
                    <a:pt x="208" y="102"/>
                    <a:pt x="206" y="105"/>
                  </a:cubicBezTo>
                  <a:lnTo>
                    <a:pt x="206" y="105"/>
                  </a:lnTo>
                  <a:cubicBezTo>
                    <a:pt x="205" y="108"/>
                    <a:pt x="202" y="110"/>
                    <a:pt x="199" y="11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06" name="Freeform 104">
              <a:extLst>
                <a:ext uri="{FF2B5EF4-FFF2-40B4-BE49-F238E27FC236}">
                  <a16:creationId xmlns:a16="http://schemas.microsoft.com/office/drawing/2014/main" id="{4AF051FC-F62E-4C4E-91AD-AF9A6369812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71932" y="9730807"/>
              <a:ext cx="38452" cy="280138"/>
            </a:xfrm>
            <a:custGeom>
              <a:avLst/>
              <a:gdLst>
                <a:gd name="T0" fmla="*/ 8 w 30"/>
                <a:gd name="T1" fmla="*/ 226 h 227"/>
                <a:gd name="T2" fmla="*/ 8 w 30"/>
                <a:gd name="T3" fmla="*/ 226 h 227"/>
                <a:gd name="T4" fmla="*/ 7 w 30"/>
                <a:gd name="T5" fmla="*/ 226 h 227"/>
                <a:gd name="T6" fmla="*/ 7 w 30"/>
                <a:gd name="T7" fmla="*/ 226 h 227"/>
                <a:gd name="T8" fmla="*/ 0 w 30"/>
                <a:gd name="T9" fmla="*/ 219 h 227"/>
                <a:gd name="T10" fmla="*/ 15 w 30"/>
                <a:gd name="T11" fmla="*/ 7 h 227"/>
                <a:gd name="T12" fmla="*/ 15 w 30"/>
                <a:gd name="T13" fmla="*/ 7 h 227"/>
                <a:gd name="T14" fmla="*/ 22 w 30"/>
                <a:gd name="T15" fmla="*/ 0 h 227"/>
                <a:gd name="T16" fmla="*/ 22 w 30"/>
                <a:gd name="T17" fmla="*/ 0 h 227"/>
                <a:gd name="T18" fmla="*/ 29 w 30"/>
                <a:gd name="T19" fmla="*/ 8 h 227"/>
                <a:gd name="T20" fmla="*/ 15 w 30"/>
                <a:gd name="T21" fmla="*/ 220 h 227"/>
                <a:gd name="T22" fmla="*/ 15 w 30"/>
                <a:gd name="T23" fmla="*/ 220 h 227"/>
                <a:gd name="T24" fmla="*/ 8 w 30"/>
                <a:gd name="T25" fmla="*/ 226 h 2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30" h="227">
                  <a:moveTo>
                    <a:pt x="8" y="226"/>
                  </a:moveTo>
                  <a:lnTo>
                    <a:pt x="8" y="226"/>
                  </a:lnTo>
                  <a:lnTo>
                    <a:pt x="7" y="226"/>
                  </a:lnTo>
                  <a:lnTo>
                    <a:pt x="7" y="226"/>
                  </a:lnTo>
                  <a:cubicBezTo>
                    <a:pt x="4" y="226"/>
                    <a:pt x="0" y="223"/>
                    <a:pt x="0" y="219"/>
                  </a:cubicBezTo>
                  <a:lnTo>
                    <a:pt x="15" y="7"/>
                  </a:lnTo>
                  <a:lnTo>
                    <a:pt x="15" y="7"/>
                  </a:lnTo>
                  <a:cubicBezTo>
                    <a:pt x="15" y="3"/>
                    <a:pt x="18" y="0"/>
                    <a:pt x="22" y="0"/>
                  </a:cubicBezTo>
                  <a:lnTo>
                    <a:pt x="22" y="0"/>
                  </a:lnTo>
                  <a:cubicBezTo>
                    <a:pt x="26" y="0"/>
                    <a:pt x="29" y="4"/>
                    <a:pt x="29" y="8"/>
                  </a:cubicBezTo>
                  <a:lnTo>
                    <a:pt x="15" y="220"/>
                  </a:lnTo>
                  <a:lnTo>
                    <a:pt x="15" y="220"/>
                  </a:lnTo>
                  <a:cubicBezTo>
                    <a:pt x="15" y="224"/>
                    <a:pt x="11" y="226"/>
                    <a:pt x="8" y="22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07" name="Freeform 105">
              <a:extLst>
                <a:ext uri="{FF2B5EF4-FFF2-40B4-BE49-F238E27FC236}">
                  <a16:creationId xmlns:a16="http://schemas.microsoft.com/office/drawing/2014/main" id="{7AD74228-0331-4892-BA19-B610468EF42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92922" y="9818694"/>
              <a:ext cx="142816" cy="252675"/>
            </a:xfrm>
            <a:custGeom>
              <a:avLst/>
              <a:gdLst>
                <a:gd name="T0" fmla="*/ 106 w 115"/>
                <a:gd name="T1" fmla="*/ 204 h 205"/>
                <a:gd name="T2" fmla="*/ 106 w 115"/>
                <a:gd name="T3" fmla="*/ 204 h 205"/>
                <a:gd name="T4" fmla="*/ 99 w 115"/>
                <a:gd name="T5" fmla="*/ 200 h 205"/>
                <a:gd name="T6" fmla="*/ 1 w 115"/>
                <a:gd name="T7" fmla="*/ 11 h 205"/>
                <a:gd name="T8" fmla="*/ 1 w 115"/>
                <a:gd name="T9" fmla="*/ 11 h 205"/>
                <a:gd name="T10" fmla="*/ 4 w 115"/>
                <a:gd name="T11" fmla="*/ 1 h 205"/>
                <a:gd name="T12" fmla="*/ 4 w 115"/>
                <a:gd name="T13" fmla="*/ 1 h 205"/>
                <a:gd name="T14" fmla="*/ 14 w 115"/>
                <a:gd name="T15" fmla="*/ 5 h 205"/>
                <a:gd name="T16" fmla="*/ 112 w 115"/>
                <a:gd name="T17" fmla="*/ 194 h 205"/>
                <a:gd name="T18" fmla="*/ 112 w 115"/>
                <a:gd name="T19" fmla="*/ 194 h 205"/>
                <a:gd name="T20" fmla="*/ 109 w 115"/>
                <a:gd name="T21" fmla="*/ 203 h 205"/>
                <a:gd name="T22" fmla="*/ 109 w 115"/>
                <a:gd name="T23" fmla="*/ 203 h 205"/>
                <a:gd name="T24" fmla="*/ 106 w 115"/>
                <a:gd name="T25" fmla="*/ 204 h 2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15" h="205">
                  <a:moveTo>
                    <a:pt x="106" y="204"/>
                  </a:moveTo>
                  <a:lnTo>
                    <a:pt x="106" y="204"/>
                  </a:lnTo>
                  <a:cubicBezTo>
                    <a:pt x="103" y="204"/>
                    <a:pt x="100" y="203"/>
                    <a:pt x="99" y="200"/>
                  </a:cubicBezTo>
                  <a:lnTo>
                    <a:pt x="1" y="11"/>
                  </a:lnTo>
                  <a:lnTo>
                    <a:pt x="1" y="11"/>
                  </a:lnTo>
                  <a:cubicBezTo>
                    <a:pt x="0" y="7"/>
                    <a:pt x="1" y="3"/>
                    <a:pt x="4" y="1"/>
                  </a:cubicBezTo>
                  <a:lnTo>
                    <a:pt x="4" y="1"/>
                  </a:lnTo>
                  <a:cubicBezTo>
                    <a:pt x="8" y="0"/>
                    <a:pt x="12" y="1"/>
                    <a:pt x="14" y="5"/>
                  </a:cubicBezTo>
                  <a:lnTo>
                    <a:pt x="112" y="194"/>
                  </a:lnTo>
                  <a:lnTo>
                    <a:pt x="112" y="194"/>
                  </a:lnTo>
                  <a:cubicBezTo>
                    <a:pt x="114" y="196"/>
                    <a:pt x="113" y="201"/>
                    <a:pt x="109" y="203"/>
                  </a:cubicBezTo>
                  <a:lnTo>
                    <a:pt x="109" y="203"/>
                  </a:lnTo>
                  <a:cubicBezTo>
                    <a:pt x="108" y="203"/>
                    <a:pt x="106" y="204"/>
                    <a:pt x="106" y="20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08" name="Freeform 106">
              <a:extLst>
                <a:ext uri="{FF2B5EF4-FFF2-40B4-BE49-F238E27FC236}">
                  <a16:creationId xmlns:a16="http://schemas.microsoft.com/office/drawing/2014/main" id="{2AB81321-7F68-4E10-8C6F-9F042BF12BD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828290" y="12631077"/>
              <a:ext cx="14715577" cy="16477"/>
            </a:xfrm>
            <a:custGeom>
              <a:avLst/>
              <a:gdLst>
                <a:gd name="T0" fmla="*/ 11804 w 11812"/>
                <a:gd name="T1" fmla="*/ 14 h 15"/>
                <a:gd name="T2" fmla="*/ 8 w 11812"/>
                <a:gd name="T3" fmla="*/ 14 h 15"/>
                <a:gd name="T4" fmla="*/ 8 w 11812"/>
                <a:gd name="T5" fmla="*/ 14 h 15"/>
                <a:gd name="T6" fmla="*/ 0 w 11812"/>
                <a:gd name="T7" fmla="*/ 7 h 15"/>
                <a:gd name="T8" fmla="*/ 0 w 11812"/>
                <a:gd name="T9" fmla="*/ 7 h 15"/>
                <a:gd name="T10" fmla="*/ 8 w 11812"/>
                <a:gd name="T11" fmla="*/ 0 h 15"/>
                <a:gd name="T12" fmla="*/ 11804 w 11812"/>
                <a:gd name="T13" fmla="*/ 0 h 15"/>
                <a:gd name="T14" fmla="*/ 11804 w 11812"/>
                <a:gd name="T15" fmla="*/ 0 h 15"/>
                <a:gd name="T16" fmla="*/ 11811 w 11812"/>
                <a:gd name="T17" fmla="*/ 7 h 15"/>
                <a:gd name="T18" fmla="*/ 11811 w 11812"/>
                <a:gd name="T19" fmla="*/ 7 h 15"/>
                <a:gd name="T20" fmla="*/ 11804 w 11812"/>
                <a:gd name="T2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812" h="15">
                  <a:moveTo>
                    <a:pt x="11804" y="14"/>
                  </a:moveTo>
                  <a:lnTo>
                    <a:pt x="8" y="14"/>
                  </a:lnTo>
                  <a:lnTo>
                    <a:pt x="8" y="14"/>
                  </a:lnTo>
                  <a:cubicBezTo>
                    <a:pt x="3" y="14"/>
                    <a:pt x="0" y="11"/>
                    <a:pt x="0" y="7"/>
                  </a:cubicBezTo>
                  <a:lnTo>
                    <a:pt x="0" y="7"/>
                  </a:lnTo>
                  <a:cubicBezTo>
                    <a:pt x="0" y="3"/>
                    <a:pt x="3" y="0"/>
                    <a:pt x="8" y="0"/>
                  </a:cubicBezTo>
                  <a:lnTo>
                    <a:pt x="11804" y="0"/>
                  </a:lnTo>
                  <a:lnTo>
                    <a:pt x="11804" y="0"/>
                  </a:lnTo>
                  <a:cubicBezTo>
                    <a:pt x="11808" y="0"/>
                    <a:pt x="11811" y="3"/>
                    <a:pt x="11811" y="7"/>
                  </a:cubicBezTo>
                  <a:lnTo>
                    <a:pt x="11811" y="7"/>
                  </a:lnTo>
                  <a:cubicBezTo>
                    <a:pt x="11811" y="11"/>
                    <a:pt x="11808" y="14"/>
                    <a:pt x="11804" y="1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380" name="Grupo 379">
              <a:extLst>
                <a:ext uri="{FF2B5EF4-FFF2-40B4-BE49-F238E27FC236}">
                  <a16:creationId xmlns:a16="http://schemas.microsoft.com/office/drawing/2014/main" id="{1A90156E-B735-4F8F-998F-CFF8948C87AE}"/>
                </a:ext>
              </a:extLst>
            </p:cNvPr>
            <p:cNvGrpSpPr/>
            <p:nvPr/>
          </p:nvGrpSpPr>
          <p:grpSpPr>
            <a:xfrm>
              <a:off x="5262234" y="11526995"/>
              <a:ext cx="1752244" cy="1126053"/>
              <a:chOff x="5262234" y="11526995"/>
              <a:chExt cx="1752244" cy="1126053"/>
            </a:xfrm>
          </p:grpSpPr>
          <p:sp>
            <p:nvSpPr>
              <p:cNvPr id="109" name="Freeform 107">
                <a:extLst>
                  <a:ext uri="{FF2B5EF4-FFF2-40B4-BE49-F238E27FC236}">
                    <a16:creationId xmlns:a16="http://schemas.microsoft.com/office/drawing/2014/main" id="{BA04B2B4-A8B9-460E-AA77-BABB790966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08001" y="11856571"/>
                <a:ext cx="406477" cy="466901"/>
              </a:xfrm>
              <a:custGeom>
                <a:avLst/>
                <a:gdLst>
                  <a:gd name="T0" fmla="*/ 29 w 326"/>
                  <a:gd name="T1" fmla="*/ 373 h 374"/>
                  <a:gd name="T2" fmla="*/ 29 w 326"/>
                  <a:gd name="T3" fmla="*/ 373 h 374"/>
                  <a:gd name="T4" fmla="*/ 98 w 326"/>
                  <a:gd name="T5" fmla="*/ 127 h 374"/>
                  <a:gd name="T6" fmla="*/ 98 w 326"/>
                  <a:gd name="T7" fmla="*/ 127 h 374"/>
                  <a:gd name="T8" fmla="*/ 293 w 326"/>
                  <a:gd name="T9" fmla="*/ 157 h 374"/>
                  <a:gd name="T10" fmla="*/ 293 w 326"/>
                  <a:gd name="T11" fmla="*/ 157 h 374"/>
                  <a:gd name="T12" fmla="*/ 29 w 326"/>
                  <a:gd name="T13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6" h="374">
                    <a:moveTo>
                      <a:pt x="29" y="373"/>
                    </a:moveTo>
                    <a:lnTo>
                      <a:pt x="29" y="373"/>
                    </a:lnTo>
                    <a:cubicBezTo>
                      <a:pt x="29" y="373"/>
                      <a:pt x="0" y="255"/>
                      <a:pt x="98" y="127"/>
                    </a:cubicBezTo>
                    <a:lnTo>
                      <a:pt x="98" y="127"/>
                    </a:lnTo>
                    <a:cubicBezTo>
                      <a:pt x="195" y="0"/>
                      <a:pt x="325" y="21"/>
                      <a:pt x="293" y="157"/>
                    </a:cubicBezTo>
                    <a:lnTo>
                      <a:pt x="293" y="157"/>
                    </a:lnTo>
                    <a:cubicBezTo>
                      <a:pt x="261" y="294"/>
                      <a:pt x="29" y="373"/>
                      <a:pt x="29" y="3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08">
                <a:extLst>
                  <a:ext uri="{FF2B5EF4-FFF2-40B4-BE49-F238E27FC236}">
                    <a16:creationId xmlns:a16="http://schemas.microsoft.com/office/drawing/2014/main" id="{F43DCFB1-55C2-4680-97F0-2330D9B34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02510" y="11878543"/>
                <a:ext cx="400983" cy="450421"/>
              </a:xfrm>
              <a:custGeom>
                <a:avLst/>
                <a:gdLst>
                  <a:gd name="T0" fmla="*/ 239 w 321"/>
                  <a:gd name="T1" fmla="*/ 31 h 363"/>
                  <a:gd name="T2" fmla="*/ 239 w 321"/>
                  <a:gd name="T3" fmla="*/ 31 h 363"/>
                  <a:gd name="T4" fmla="*/ 110 w 321"/>
                  <a:gd name="T5" fmla="*/ 113 h 363"/>
                  <a:gd name="T6" fmla="*/ 110 w 321"/>
                  <a:gd name="T7" fmla="*/ 113 h 363"/>
                  <a:gd name="T8" fmla="*/ 41 w 321"/>
                  <a:gd name="T9" fmla="*/ 279 h 363"/>
                  <a:gd name="T10" fmla="*/ 41 w 321"/>
                  <a:gd name="T11" fmla="*/ 279 h 363"/>
                  <a:gd name="T12" fmla="*/ 42 w 321"/>
                  <a:gd name="T13" fmla="*/ 344 h 363"/>
                  <a:gd name="T14" fmla="*/ 42 w 321"/>
                  <a:gd name="T15" fmla="*/ 344 h 363"/>
                  <a:gd name="T16" fmla="*/ 293 w 321"/>
                  <a:gd name="T17" fmla="*/ 137 h 363"/>
                  <a:gd name="T18" fmla="*/ 293 w 321"/>
                  <a:gd name="T19" fmla="*/ 137 h 363"/>
                  <a:gd name="T20" fmla="*/ 265 w 321"/>
                  <a:gd name="T21" fmla="*/ 36 h 363"/>
                  <a:gd name="T22" fmla="*/ 265 w 321"/>
                  <a:gd name="T23" fmla="*/ 36 h 363"/>
                  <a:gd name="T24" fmla="*/ 239 w 321"/>
                  <a:gd name="T25" fmla="*/ 31 h 363"/>
                  <a:gd name="T26" fmla="*/ 36 w 321"/>
                  <a:gd name="T27" fmla="*/ 362 h 363"/>
                  <a:gd name="T28" fmla="*/ 36 w 321"/>
                  <a:gd name="T29" fmla="*/ 362 h 363"/>
                  <a:gd name="T30" fmla="*/ 33 w 321"/>
                  <a:gd name="T31" fmla="*/ 360 h 363"/>
                  <a:gd name="T32" fmla="*/ 33 w 321"/>
                  <a:gd name="T33" fmla="*/ 360 h 363"/>
                  <a:gd name="T34" fmla="*/ 29 w 321"/>
                  <a:gd name="T35" fmla="*/ 356 h 363"/>
                  <a:gd name="T36" fmla="*/ 29 w 321"/>
                  <a:gd name="T37" fmla="*/ 356 h 363"/>
                  <a:gd name="T38" fmla="*/ 99 w 321"/>
                  <a:gd name="T39" fmla="*/ 104 h 363"/>
                  <a:gd name="T40" fmla="*/ 99 w 321"/>
                  <a:gd name="T41" fmla="*/ 104 h 363"/>
                  <a:gd name="T42" fmla="*/ 272 w 321"/>
                  <a:gd name="T43" fmla="*/ 23 h 363"/>
                  <a:gd name="T44" fmla="*/ 272 w 321"/>
                  <a:gd name="T45" fmla="*/ 23 h 363"/>
                  <a:gd name="T46" fmla="*/ 307 w 321"/>
                  <a:gd name="T47" fmla="*/ 140 h 363"/>
                  <a:gd name="T48" fmla="*/ 307 w 321"/>
                  <a:gd name="T49" fmla="*/ 140 h 363"/>
                  <a:gd name="T50" fmla="*/ 160 w 321"/>
                  <a:gd name="T51" fmla="*/ 304 h 363"/>
                  <a:gd name="T52" fmla="*/ 160 w 321"/>
                  <a:gd name="T53" fmla="*/ 304 h 363"/>
                  <a:gd name="T54" fmla="*/ 38 w 321"/>
                  <a:gd name="T55" fmla="*/ 361 h 363"/>
                  <a:gd name="T56" fmla="*/ 38 w 321"/>
                  <a:gd name="T57" fmla="*/ 361 h 363"/>
                  <a:gd name="T58" fmla="*/ 36 w 321"/>
                  <a:gd name="T59" fmla="*/ 362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1" h="363">
                    <a:moveTo>
                      <a:pt x="239" y="31"/>
                    </a:moveTo>
                    <a:lnTo>
                      <a:pt x="239" y="31"/>
                    </a:lnTo>
                    <a:cubicBezTo>
                      <a:pt x="203" y="31"/>
                      <a:pt x="155" y="54"/>
                      <a:pt x="110" y="113"/>
                    </a:cubicBezTo>
                    <a:lnTo>
                      <a:pt x="110" y="113"/>
                    </a:lnTo>
                    <a:cubicBezTo>
                      <a:pt x="61" y="177"/>
                      <a:pt x="45" y="239"/>
                      <a:pt x="41" y="279"/>
                    </a:cubicBezTo>
                    <a:lnTo>
                      <a:pt x="41" y="279"/>
                    </a:lnTo>
                    <a:cubicBezTo>
                      <a:pt x="37" y="310"/>
                      <a:pt x="40" y="333"/>
                      <a:pt x="42" y="344"/>
                    </a:cubicBezTo>
                    <a:lnTo>
                      <a:pt x="42" y="344"/>
                    </a:lnTo>
                    <a:cubicBezTo>
                      <a:pt x="82" y="329"/>
                      <a:pt x="265" y="254"/>
                      <a:pt x="293" y="137"/>
                    </a:cubicBezTo>
                    <a:lnTo>
                      <a:pt x="293" y="137"/>
                    </a:lnTo>
                    <a:cubicBezTo>
                      <a:pt x="305" y="86"/>
                      <a:pt x="295" y="50"/>
                      <a:pt x="265" y="36"/>
                    </a:cubicBezTo>
                    <a:lnTo>
                      <a:pt x="265" y="36"/>
                    </a:lnTo>
                    <a:cubicBezTo>
                      <a:pt x="258" y="33"/>
                      <a:pt x="248" y="31"/>
                      <a:pt x="239" y="31"/>
                    </a:cubicBezTo>
                    <a:close/>
                    <a:moveTo>
                      <a:pt x="36" y="362"/>
                    </a:moveTo>
                    <a:lnTo>
                      <a:pt x="36" y="362"/>
                    </a:lnTo>
                    <a:cubicBezTo>
                      <a:pt x="34" y="362"/>
                      <a:pt x="33" y="361"/>
                      <a:pt x="33" y="360"/>
                    </a:cubicBezTo>
                    <a:lnTo>
                      <a:pt x="33" y="360"/>
                    </a:lnTo>
                    <a:cubicBezTo>
                      <a:pt x="31" y="360"/>
                      <a:pt x="29" y="358"/>
                      <a:pt x="29" y="356"/>
                    </a:cubicBezTo>
                    <a:lnTo>
                      <a:pt x="29" y="356"/>
                    </a:lnTo>
                    <a:cubicBezTo>
                      <a:pt x="28" y="351"/>
                      <a:pt x="0" y="233"/>
                      <a:pt x="99" y="104"/>
                    </a:cubicBezTo>
                    <a:lnTo>
                      <a:pt x="99" y="104"/>
                    </a:lnTo>
                    <a:cubicBezTo>
                      <a:pt x="152" y="34"/>
                      <a:pt x="223" y="0"/>
                      <a:pt x="272" y="23"/>
                    </a:cubicBezTo>
                    <a:lnTo>
                      <a:pt x="272" y="23"/>
                    </a:lnTo>
                    <a:cubicBezTo>
                      <a:pt x="307" y="40"/>
                      <a:pt x="320" y="84"/>
                      <a:pt x="307" y="140"/>
                    </a:cubicBezTo>
                    <a:lnTo>
                      <a:pt x="307" y="140"/>
                    </a:lnTo>
                    <a:cubicBezTo>
                      <a:pt x="293" y="199"/>
                      <a:pt x="243" y="254"/>
                      <a:pt x="160" y="304"/>
                    </a:cubicBezTo>
                    <a:lnTo>
                      <a:pt x="160" y="304"/>
                    </a:lnTo>
                    <a:cubicBezTo>
                      <a:pt x="97" y="341"/>
                      <a:pt x="39" y="361"/>
                      <a:pt x="38" y="361"/>
                    </a:cubicBezTo>
                    <a:lnTo>
                      <a:pt x="38" y="361"/>
                    </a:lnTo>
                    <a:cubicBezTo>
                      <a:pt x="37" y="362"/>
                      <a:pt x="37" y="362"/>
                      <a:pt x="36" y="3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09">
                <a:extLst>
                  <a:ext uri="{FF2B5EF4-FFF2-40B4-BE49-F238E27FC236}">
                    <a16:creationId xmlns:a16="http://schemas.microsoft.com/office/drawing/2014/main" id="{7D6C6D0D-B8B9-4FFF-B3B8-95E06A363E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15891" y="11526995"/>
                <a:ext cx="631689" cy="818449"/>
              </a:xfrm>
              <a:custGeom>
                <a:avLst/>
                <a:gdLst>
                  <a:gd name="T0" fmla="*/ 504 w 505"/>
                  <a:gd name="T1" fmla="*/ 658 h 659"/>
                  <a:gd name="T2" fmla="*/ 504 w 505"/>
                  <a:gd name="T3" fmla="*/ 658 h 659"/>
                  <a:gd name="T4" fmla="*/ 270 w 505"/>
                  <a:gd name="T5" fmla="*/ 102 h 659"/>
                  <a:gd name="T6" fmla="*/ 270 w 505"/>
                  <a:gd name="T7" fmla="*/ 102 h 659"/>
                  <a:gd name="T8" fmla="*/ 106 w 505"/>
                  <a:gd name="T9" fmla="*/ 336 h 659"/>
                  <a:gd name="T10" fmla="*/ 106 w 505"/>
                  <a:gd name="T11" fmla="*/ 336 h 659"/>
                  <a:gd name="T12" fmla="*/ 504 w 505"/>
                  <a:gd name="T13" fmla="*/ 658 h 6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05" h="659">
                    <a:moveTo>
                      <a:pt x="504" y="658"/>
                    </a:moveTo>
                    <a:lnTo>
                      <a:pt x="504" y="658"/>
                    </a:lnTo>
                    <a:cubicBezTo>
                      <a:pt x="504" y="658"/>
                      <a:pt x="432" y="204"/>
                      <a:pt x="270" y="102"/>
                    </a:cubicBezTo>
                    <a:lnTo>
                      <a:pt x="270" y="102"/>
                    </a:lnTo>
                    <a:cubicBezTo>
                      <a:pt x="107" y="0"/>
                      <a:pt x="0" y="158"/>
                      <a:pt x="106" y="336"/>
                    </a:cubicBezTo>
                    <a:lnTo>
                      <a:pt x="106" y="336"/>
                    </a:lnTo>
                    <a:cubicBezTo>
                      <a:pt x="213" y="515"/>
                      <a:pt x="504" y="658"/>
                      <a:pt x="504" y="6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10">
                <a:extLst>
                  <a:ext uri="{FF2B5EF4-FFF2-40B4-BE49-F238E27FC236}">
                    <a16:creationId xmlns:a16="http://schemas.microsoft.com/office/drawing/2014/main" id="{BE4FB259-C644-41D9-9975-EC6039A33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59835" y="11592910"/>
                <a:ext cx="593237" cy="763520"/>
              </a:xfrm>
              <a:custGeom>
                <a:avLst/>
                <a:gdLst>
                  <a:gd name="T0" fmla="*/ 137 w 477"/>
                  <a:gd name="T1" fmla="*/ 26 h 615"/>
                  <a:gd name="T2" fmla="*/ 137 w 477"/>
                  <a:gd name="T3" fmla="*/ 26 h 615"/>
                  <a:gd name="T4" fmla="*/ 71 w 477"/>
                  <a:gd name="T5" fmla="*/ 52 h 615"/>
                  <a:gd name="T6" fmla="*/ 71 w 477"/>
                  <a:gd name="T7" fmla="*/ 52 h 615"/>
                  <a:gd name="T8" fmla="*/ 77 w 477"/>
                  <a:gd name="T9" fmla="*/ 281 h 615"/>
                  <a:gd name="T10" fmla="*/ 77 w 477"/>
                  <a:gd name="T11" fmla="*/ 281 h 615"/>
                  <a:gd name="T12" fmla="*/ 459 w 477"/>
                  <a:gd name="T13" fmla="*/ 593 h 615"/>
                  <a:gd name="T14" fmla="*/ 459 w 477"/>
                  <a:gd name="T15" fmla="*/ 593 h 615"/>
                  <a:gd name="T16" fmla="*/ 231 w 477"/>
                  <a:gd name="T17" fmla="*/ 57 h 615"/>
                  <a:gd name="T18" fmla="*/ 231 w 477"/>
                  <a:gd name="T19" fmla="*/ 57 h 615"/>
                  <a:gd name="T20" fmla="*/ 137 w 477"/>
                  <a:gd name="T21" fmla="*/ 26 h 615"/>
                  <a:gd name="T22" fmla="*/ 469 w 477"/>
                  <a:gd name="T23" fmla="*/ 614 h 615"/>
                  <a:gd name="T24" fmla="*/ 469 w 477"/>
                  <a:gd name="T25" fmla="*/ 614 h 615"/>
                  <a:gd name="T26" fmla="*/ 465 w 477"/>
                  <a:gd name="T27" fmla="*/ 613 h 615"/>
                  <a:gd name="T28" fmla="*/ 465 w 477"/>
                  <a:gd name="T29" fmla="*/ 613 h 615"/>
                  <a:gd name="T30" fmla="*/ 305 w 477"/>
                  <a:gd name="T31" fmla="*/ 519 h 615"/>
                  <a:gd name="T32" fmla="*/ 305 w 477"/>
                  <a:gd name="T33" fmla="*/ 519 h 615"/>
                  <a:gd name="T34" fmla="*/ 65 w 477"/>
                  <a:gd name="T35" fmla="*/ 289 h 615"/>
                  <a:gd name="T36" fmla="*/ 65 w 477"/>
                  <a:gd name="T37" fmla="*/ 289 h 615"/>
                  <a:gd name="T38" fmla="*/ 60 w 477"/>
                  <a:gd name="T39" fmla="*/ 42 h 615"/>
                  <a:gd name="T40" fmla="*/ 60 w 477"/>
                  <a:gd name="T41" fmla="*/ 42 h 615"/>
                  <a:gd name="T42" fmla="*/ 238 w 477"/>
                  <a:gd name="T43" fmla="*/ 45 h 615"/>
                  <a:gd name="T44" fmla="*/ 238 w 477"/>
                  <a:gd name="T45" fmla="*/ 45 h 615"/>
                  <a:gd name="T46" fmla="*/ 419 w 477"/>
                  <a:gd name="T47" fmla="*/ 365 h 615"/>
                  <a:gd name="T48" fmla="*/ 419 w 477"/>
                  <a:gd name="T49" fmla="*/ 365 h 615"/>
                  <a:gd name="T50" fmla="*/ 476 w 477"/>
                  <a:gd name="T51" fmla="*/ 606 h 615"/>
                  <a:gd name="T52" fmla="*/ 476 w 477"/>
                  <a:gd name="T53" fmla="*/ 606 h 615"/>
                  <a:gd name="T54" fmla="*/ 473 w 477"/>
                  <a:gd name="T55" fmla="*/ 612 h 615"/>
                  <a:gd name="T56" fmla="*/ 473 w 477"/>
                  <a:gd name="T57" fmla="*/ 612 h 615"/>
                  <a:gd name="T58" fmla="*/ 469 w 477"/>
                  <a:gd name="T59" fmla="*/ 614 h 6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77" h="615">
                    <a:moveTo>
                      <a:pt x="137" y="26"/>
                    </a:moveTo>
                    <a:lnTo>
                      <a:pt x="137" y="26"/>
                    </a:lnTo>
                    <a:cubicBezTo>
                      <a:pt x="111" y="26"/>
                      <a:pt x="88" y="35"/>
                      <a:pt x="71" y="52"/>
                    </a:cubicBezTo>
                    <a:lnTo>
                      <a:pt x="71" y="52"/>
                    </a:lnTo>
                    <a:cubicBezTo>
                      <a:pt x="14" y="107"/>
                      <a:pt x="35" y="209"/>
                      <a:pt x="77" y="281"/>
                    </a:cubicBezTo>
                    <a:lnTo>
                      <a:pt x="77" y="281"/>
                    </a:lnTo>
                    <a:cubicBezTo>
                      <a:pt x="168" y="435"/>
                      <a:pt x="402" y="563"/>
                      <a:pt x="459" y="593"/>
                    </a:cubicBezTo>
                    <a:lnTo>
                      <a:pt x="459" y="593"/>
                    </a:lnTo>
                    <a:cubicBezTo>
                      <a:pt x="445" y="516"/>
                      <a:pt x="373" y="146"/>
                      <a:pt x="231" y="57"/>
                    </a:cubicBezTo>
                    <a:lnTo>
                      <a:pt x="231" y="57"/>
                    </a:lnTo>
                    <a:cubicBezTo>
                      <a:pt x="198" y="36"/>
                      <a:pt x="166" y="26"/>
                      <a:pt x="137" y="26"/>
                    </a:cubicBezTo>
                    <a:close/>
                    <a:moveTo>
                      <a:pt x="469" y="614"/>
                    </a:moveTo>
                    <a:lnTo>
                      <a:pt x="469" y="614"/>
                    </a:lnTo>
                    <a:cubicBezTo>
                      <a:pt x="467" y="614"/>
                      <a:pt x="466" y="614"/>
                      <a:pt x="465" y="613"/>
                    </a:cubicBezTo>
                    <a:lnTo>
                      <a:pt x="465" y="613"/>
                    </a:lnTo>
                    <a:cubicBezTo>
                      <a:pt x="465" y="613"/>
                      <a:pt x="391" y="576"/>
                      <a:pt x="305" y="519"/>
                    </a:cubicBezTo>
                    <a:lnTo>
                      <a:pt x="305" y="519"/>
                    </a:lnTo>
                    <a:cubicBezTo>
                      <a:pt x="226" y="465"/>
                      <a:pt x="121" y="382"/>
                      <a:pt x="65" y="289"/>
                    </a:cubicBezTo>
                    <a:lnTo>
                      <a:pt x="65" y="289"/>
                    </a:lnTo>
                    <a:cubicBezTo>
                      <a:pt x="0" y="179"/>
                      <a:pt x="16" y="86"/>
                      <a:pt x="60" y="42"/>
                    </a:cubicBezTo>
                    <a:lnTo>
                      <a:pt x="60" y="42"/>
                    </a:lnTo>
                    <a:cubicBezTo>
                      <a:pt x="103" y="0"/>
                      <a:pt x="170" y="1"/>
                      <a:pt x="238" y="45"/>
                    </a:cubicBezTo>
                    <a:lnTo>
                      <a:pt x="238" y="45"/>
                    </a:lnTo>
                    <a:cubicBezTo>
                      <a:pt x="307" y="88"/>
                      <a:pt x="368" y="196"/>
                      <a:pt x="419" y="365"/>
                    </a:cubicBezTo>
                    <a:lnTo>
                      <a:pt x="419" y="365"/>
                    </a:lnTo>
                    <a:cubicBezTo>
                      <a:pt x="457" y="490"/>
                      <a:pt x="476" y="604"/>
                      <a:pt x="476" y="606"/>
                    </a:cubicBezTo>
                    <a:lnTo>
                      <a:pt x="476" y="606"/>
                    </a:lnTo>
                    <a:cubicBezTo>
                      <a:pt x="476" y="608"/>
                      <a:pt x="475" y="610"/>
                      <a:pt x="473" y="612"/>
                    </a:cubicBezTo>
                    <a:lnTo>
                      <a:pt x="473" y="612"/>
                    </a:lnTo>
                    <a:cubicBezTo>
                      <a:pt x="471" y="614"/>
                      <a:pt x="470" y="614"/>
                      <a:pt x="469" y="6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11">
                <a:extLst>
                  <a:ext uri="{FF2B5EF4-FFF2-40B4-BE49-F238E27FC236}">
                    <a16:creationId xmlns:a16="http://schemas.microsoft.com/office/drawing/2014/main" id="{C1A80E82-4808-4CAB-93DC-2F0B38C09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18005" y="11922486"/>
                <a:ext cx="439435" cy="730562"/>
              </a:xfrm>
              <a:custGeom>
                <a:avLst/>
                <a:gdLst>
                  <a:gd name="T0" fmla="*/ 345 w 353"/>
                  <a:gd name="T1" fmla="*/ 585 h 586"/>
                  <a:gd name="T2" fmla="*/ 345 w 353"/>
                  <a:gd name="T3" fmla="*/ 585 h 586"/>
                  <a:gd name="T4" fmla="*/ 337 w 353"/>
                  <a:gd name="T5" fmla="*/ 580 h 586"/>
                  <a:gd name="T6" fmla="*/ 337 w 353"/>
                  <a:gd name="T7" fmla="*/ 580 h 586"/>
                  <a:gd name="T8" fmla="*/ 3 w 353"/>
                  <a:gd name="T9" fmla="*/ 13 h 586"/>
                  <a:gd name="T10" fmla="*/ 3 w 353"/>
                  <a:gd name="T11" fmla="*/ 13 h 586"/>
                  <a:gd name="T12" fmla="*/ 2 w 353"/>
                  <a:gd name="T13" fmla="*/ 4 h 586"/>
                  <a:gd name="T14" fmla="*/ 2 w 353"/>
                  <a:gd name="T15" fmla="*/ 4 h 586"/>
                  <a:gd name="T16" fmla="*/ 12 w 353"/>
                  <a:gd name="T17" fmla="*/ 2 h 586"/>
                  <a:gd name="T18" fmla="*/ 12 w 353"/>
                  <a:gd name="T19" fmla="*/ 2 h 586"/>
                  <a:gd name="T20" fmla="*/ 351 w 353"/>
                  <a:gd name="T21" fmla="*/ 577 h 586"/>
                  <a:gd name="T22" fmla="*/ 351 w 353"/>
                  <a:gd name="T23" fmla="*/ 577 h 586"/>
                  <a:gd name="T24" fmla="*/ 346 w 353"/>
                  <a:gd name="T25" fmla="*/ 585 h 586"/>
                  <a:gd name="T26" fmla="*/ 346 w 353"/>
                  <a:gd name="T27" fmla="*/ 585 h 586"/>
                  <a:gd name="T28" fmla="*/ 345 w 353"/>
                  <a:gd name="T29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53" h="586">
                    <a:moveTo>
                      <a:pt x="345" y="585"/>
                    </a:moveTo>
                    <a:lnTo>
                      <a:pt x="345" y="585"/>
                    </a:lnTo>
                    <a:cubicBezTo>
                      <a:pt x="342" y="585"/>
                      <a:pt x="338" y="583"/>
                      <a:pt x="337" y="580"/>
                    </a:cubicBezTo>
                    <a:lnTo>
                      <a:pt x="337" y="580"/>
                    </a:lnTo>
                    <a:cubicBezTo>
                      <a:pt x="255" y="217"/>
                      <a:pt x="6" y="16"/>
                      <a:pt x="3" y="13"/>
                    </a:cubicBezTo>
                    <a:lnTo>
                      <a:pt x="3" y="13"/>
                    </a:lnTo>
                    <a:cubicBezTo>
                      <a:pt x="0" y="11"/>
                      <a:pt x="0" y="7"/>
                      <a:pt x="2" y="4"/>
                    </a:cubicBezTo>
                    <a:lnTo>
                      <a:pt x="2" y="4"/>
                    </a:lnTo>
                    <a:cubicBezTo>
                      <a:pt x="5" y="0"/>
                      <a:pt x="9" y="0"/>
                      <a:pt x="12" y="2"/>
                    </a:cubicBezTo>
                    <a:lnTo>
                      <a:pt x="12" y="2"/>
                    </a:lnTo>
                    <a:cubicBezTo>
                      <a:pt x="15" y="4"/>
                      <a:pt x="268" y="208"/>
                      <a:pt x="351" y="577"/>
                    </a:cubicBezTo>
                    <a:lnTo>
                      <a:pt x="351" y="577"/>
                    </a:lnTo>
                    <a:cubicBezTo>
                      <a:pt x="352" y="580"/>
                      <a:pt x="350" y="585"/>
                      <a:pt x="346" y="585"/>
                    </a:cubicBezTo>
                    <a:lnTo>
                      <a:pt x="346" y="585"/>
                    </a:lnTo>
                    <a:lnTo>
                      <a:pt x="345" y="585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12">
                <a:extLst>
                  <a:ext uri="{FF2B5EF4-FFF2-40B4-BE49-F238E27FC236}">
                    <a16:creationId xmlns:a16="http://schemas.microsoft.com/office/drawing/2014/main" id="{79CB2C4F-8822-4D99-B5D1-12B86449FB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97015" y="12092769"/>
                <a:ext cx="192254" cy="411968"/>
              </a:xfrm>
              <a:custGeom>
                <a:avLst/>
                <a:gdLst>
                  <a:gd name="T0" fmla="*/ 7 w 155"/>
                  <a:gd name="T1" fmla="*/ 330 h 331"/>
                  <a:gd name="T2" fmla="*/ 7 w 155"/>
                  <a:gd name="T3" fmla="*/ 330 h 331"/>
                  <a:gd name="T4" fmla="*/ 7 w 155"/>
                  <a:gd name="T5" fmla="*/ 330 h 331"/>
                  <a:gd name="T6" fmla="*/ 7 w 155"/>
                  <a:gd name="T7" fmla="*/ 330 h 331"/>
                  <a:gd name="T8" fmla="*/ 0 w 155"/>
                  <a:gd name="T9" fmla="*/ 322 h 331"/>
                  <a:gd name="T10" fmla="*/ 0 w 155"/>
                  <a:gd name="T11" fmla="*/ 322 h 331"/>
                  <a:gd name="T12" fmla="*/ 141 w 155"/>
                  <a:gd name="T13" fmla="*/ 4 h 331"/>
                  <a:gd name="T14" fmla="*/ 141 w 155"/>
                  <a:gd name="T15" fmla="*/ 4 h 331"/>
                  <a:gd name="T16" fmla="*/ 151 w 155"/>
                  <a:gd name="T17" fmla="*/ 3 h 331"/>
                  <a:gd name="T18" fmla="*/ 151 w 155"/>
                  <a:gd name="T19" fmla="*/ 3 h 331"/>
                  <a:gd name="T20" fmla="*/ 152 w 155"/>
                  <a:gd name="T21" fmla="*/ 13 h 331"/>
                  <a:gd name="T22" fmla="*/ 152 w 155"/>
                  <a:gd name="T23" fmla="*/ 13 h 331"/>
                  <a:gd name="T24" fmla="*/ 15 w 155"/>
                  <a:gd name="T25" fmla="*/ 323 h 331"/>
                  <a:gd name="T26" fmla="*/ 15 w 155"/>
                  <a:gd name="T27" fmla="*/ 323 h 331"/>
                  <a:gd name="T28" fmla="*/ 7 w 155"/>
                  <a:gd name="T29" fmla="*/ 33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55" h="331">
                    <a:moveTo>
                      <a:pt x="7" y="330"/>
                    </a:moveTo>
                    <a:lnTo>
                      <a:pt x="7" y="330"/>
                    </a:lnTo>
                    <a:lnTo>
                      <a:pt x="7" y="330"/>
                    </a:lnTo>
                    <a:lnTo>
                      <a:pt x="7" y="330"/>
                    </a:lnTo>
                    <a:cubicBezTo>
                      <a:pt x="3" y="330"/>
                      <a:pt x="0" y="327"/>
                      <a:pt x="0" y="322"/>
                    </a:cubicBezTo>
                    <a:lnTo>
                      <a:pt x="0" y="322"/>
                    </a:lnTo>
                    <a:cubicBezTo>
                      <a:pt x="0" y="321"/>
                      <a:pt x="9" y="150"/>
                      <a:pt x="141" y="4"/>
                    </a:cubicBezTo>
                    <a:lnTo>
                      <a:pt x="141" y="4"/>
                    </a:lnTo>
                    <a:cubicBezTo>
                      <a:pt x="143" y="0"/>
                      <a:pt x="148" y="0"/>
                      <a:pt x="151" y="3"/>
                    </a:cubicBezTo>
                    <a:lnTo>
                      <a:pt x="151" y="3"/>
                    </a:lnTo>
                    <a:cubicBezTo>
                      <a:pt x="154" y="6"/>
                      <a:pt x="154" y="10"/>
                      <a:pt x="152" y="13"/>
                    </a:cubicBezTo>
                    <a:lnTo>
                      <a:pt x="152" y="13"/>
                    </a:lnTo>
                    <a:cubicBezTo>
                      <a:pt x="23" y="155"/>
                      <a:pt x="15" y="322"/>
                      <a:pt x="15" y="323"/>
                    </a:cubicBezTo>
                    <a:lnTo>
                      <a:pt x="15" y="323"/>
                    </a:lnTo>
                    <a:cubicBezTo>
                      <a:pt x="15" y="327"/>
                      <a:pt x="11" y="330"/>
                      <a:pt x="7" y="3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13">
                <a:extLst>
                  <a:ext uri="{FF2B5EF4-FFF2-40B4-BE49-F238E27FC236}">
                    <a16:creationId xmlns:a16="http://schemas.microsoft.com/office/drawing/2014/main" id="{7DB44B67-6C81-407F-AC14-552F01F077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7725" y="12180656"/>
                <a:ext cx="1664361" cy="461407"/>
              </a:xfrm>
              <a:custGeom>
                <a:avLst/>
                <a:gdLst>
                  <a:gd name="T0" fmla="*/ 0 w 1338"/>
                  <a:gd name="T1" fmla="*/ 368 h 369"/>
                  <a:gd name="T2" fmla="*/ 0 w 1338"/>
                  <a:gd name="T3" fmla="*/ 368 h 369"/>
                  <a:gd name="T4" fmla="*/ 151 w 1338"/>
                  <a:gd name="T5" fmla="*/ 304 h 369"/>
                  <a:gd name="T6" fmla="*/ 151 w 1338"/>
                  <a:gd name="T7" fmla="*/ 304 h 369"/>
                  <a:gd name="T8" fmla="*/ 462 w 1338"/>
                  <a:gd name="T9" fmla="*/ 23 h 369"/>
                  <a:gd name="T10" fmla="*/ 462 w 1338"/>
                  <a:gd name="T11" fmla="*/ 23 h 369"/>
                  <a:gd name="T12" fmla="*/ 805 w 1338"/>
                  <a:gd name="T13" fmla="*/ 235 h 369"/>
                  <a:gd name="T14" fmla="*/ 805 w 1338"/>
                  <a:gd name="T15" fmla="*/ 235 h 369"/>
                  <a:gd name="T16" fmla="*/ 991 w 1338"/>
                  <a:gd name="T17" fmla="*/ 311 h 369"/>
                  <a:gd name="T18" fmla="*/ 991 w 1338"/>
                  <a:gd name="T19" fmla="*/ 311 h 369"/>
                  <a:gd name="T20" fmla="*/ 1189 w 1338"/>
                  <a:gd name="T21" fmla="*/ 323 h 369"/>
                  <a:gd name="T22" fmla="*/ 1189 w 1338"/>
                  <a:gd name="T23" fmla="*/ 323 h 369"/>
                  <a:gd name="T24" fmla="*/ 1337 w 1338"/>
                  <a:gd name="T25" fmla="*/ 368 h 369"/>
                  <a:gd name="T26" fmla="*/ 0 w 1338"/>
                  <a:gd name="T27" fmla="*/ 368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338" h="369">
                    <a:moveTo>
                      <a:pt x="0" y="368"/>
                    </a:moveTo>
                    <a:lnTo>
                      <a:pt x="0" y="368"/>
                    </a:lnTo>
                    <a:cubicBezTo>
                      <a:pt x="0" y="368"/>
                      <a:pt x="9" y="230"/>
                      <a:pt x="151" y="304"/>
                    </a:cubicBezTo>
                    <a:lnTo>
                      <a:pt x="151" y="304"/>
                    </a:lnTo>
                    <a:cubicBezTo>
                      <a:pt x="151" y="304"/>
                      <a:pt x="207" y="46"/>
                      <a:pt x="462" y="23"/>
                    </a:cubicBezTo>
                    <a:lnTo>
                      <a:pt x="462" y="23"/>
                    </a:lnTo>
                    <a:cubicBezTo>
                      <a:pt x="716" y="0"/>
                      <a:pt x="805" y="235"/>
                      <a:pt x="805" y="235"/>
                    </a:cubicBezTo>
                    <a:lnTo>
                      <a:pt x="805" y="235"/>
                    </a:lnTo>
                    <a:cubicBezTo>
                      <a:pt x="805" y="235"/>
                      <a:pt x="957" y="168"/>
                      <a:pt x="991" y="311"/>
                    </a:cubicBezTo>
                    <a:lnTo>
                      <a:pt x="991" y="311"/>
                    </a:lnTo>
                    <a:cubicBezTo>
                      <a:pt x="991" y="311"/>
                      <a:pt x="1104" y="236"/>
                      <a:pt x="1189" y="323"/>
                    </a:cubicBezTo>
                    <a:lnTo>
                      <a:pt x="1189" y="323"/>
                    </a:lnTo>
                    <a:cubicBezTo>
                      <a:pt x="1189" y="323"/>
                      <a:pt x="1325" y="278"/>
                      <a:pt x="1337" y="368"/>
                    </a:cubicBezTo>
                    <a:lnTo>
                      <a:pt x="0" y="36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4">
                <a:extLst>
                  <a:ext uri="{FF2B5EF4-FFF2-40B4-BE49-F238E27FC236}">
                    <a16:creationId xmlns:a16="http://schemas.microsoft.com/office/drawing/2014/main" id="{538D6395-2F2D-4797-8A74-0A28B381EA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62234" y="12175161"/>
                <a:ext cx="1686330" cy="472392"/>
              </a:xfrm>
              <a:custGeom>
                <a:avLst/>
                <a:gdLst>
                  <a:gd name="T0" fmla="*/ 15 w 1353"/>
                  <a:gd name="T1" fmla="*/ 366 h 381"/>
                  <a:gd name="T2" fmla="*/ 1335 w 1353"/>
                  <a:gd name="T3" fmla="*/ 366 h 381"/>
                  <a:gd name="T4" fmla="*/ 1335 w 1353"/>
                  <a:gd name="T5" fmla="*/ 366 h 381"/>
                  <a:gd name="T6" fmla="*/ 1314 w 1353"/>
                  <a:gd name="T7" fmla="*/ 335 h 381"/>
                  <a:gd name="T8" fmla="*/ 1314 w 1353"/>
                  <a:gd name="T9" fmla="*/ 335 h 381"/>
                  <a:gd name="T10" fmla="*/ 1198 w 1353"/>
                  <a:gd name="T11" fmla="*/ 334 h 381"/>
                  <a:gd name="T12" fmla="*/ 1198 w 1353"/>
                  <a:gd name="T13" fmla="*/ 334 h 381"/>
                  <a:gd name="T14" fmla="*/ 1191 w 1353"/>
                  <a:gd name="T15" fmla="*/ 333 h 381"/>
                  <a:gd name="T16" fmla="*/ 1191 w 1353"/>
                  <a:gd name="T17" fmla="*/ 333 h 381"/>
                  <a:gd name="T18" fmla="*/ 1001 w 1353"/>
                  <a:gd name="T19" fmla="*/ 322 h 381"/>
                  <a:gd name="T20" fmla="*/ 1001 w 1353"/>
                  <a:gd name="T21" fmla="*/ 322 h 381"/>
                  <a:gd name="T22" fmla="*/ 995 w 1353"/>
                  <a:gd name="T23" fmla="*/ 323 h 381"/>
                  <a:gd name="T24" fmla="*/ 995 w 1353"/>
                  <a:gd name="T25" fmla="*/ 323 h 381"/>
                  <a:gd name="T26" fmla="*/ 990 w 1353"/>
                  <a:gd name="T27" fmla="*/ 318 h 381"/>
                  <a:gd name="T28" fmla="*/ 990 w 1353"/>
                  <a:gd name="T29" fmla="*/ 318 h 381"/>
                  <a:gd name="T30" fmla="*/ 938 w 1353"/>
                  <a:gd name="T31" fmla="*/ 243 h 381"/>
                  <a:gd name="T32" fmla="*/ 938 w 1353"/>
                  <a:gd name="T33" fmla="*/ 243 h 381"/>
                  <a:gd name="T34" fmla="*/ 815 w 1353"/>
                  <a:gd name="T35" fmla="*/ 246 h 381"/>
                  <a:gd name="T36" fmla="*/ 815 w 1353"/>
                  <a:gd name="T37" fmla="*/ 246 h 381"/>
                  <a:gd name="T38" fmla="*/ 809 w 1353"/>
                  <a:gd name="T39" fmla="*/ 246 h 381"/>
                  <a:gd name="T40" fmla="*/ 809 w 1353"/>
                  <a:gd name="T41" fmla="*/ 246 h 381"/>
                  <a:gd name="T42" fmla="*/ 805 w 1353"/>
                  <a:gd name="T43" fmla="*/ 242 h 381"/>
                  <a:gd name="T44" fmla="*/ 805 w 1353"/>
                  <a:gd name="T45" fmla="*/ 242 h 381"/>
                  <a:gd name="T46" fmla="*/ 469 w 1353"/>
                  <a:gd name="T47" fmla="*/ 35 h 381"/>
                  <a:gd name="T48" fmla="*/ 469 w 1353"/>
                  <a:gd name="T49" fmla="*/ 35 h 381"/>
                  <a:gd name="T50" fmla="*/ 165 w 1353"/>
                  <a:gd name="T51" fmla="*/ 310 h 381"/>
                  <a:gd name="T52" fmla="*/ 165 w 1353"/>
                  <a:gd name="T53" fmla="*/ 310 h 381"/>
                  <a:gd name="T54" fmla="*/ 161 w 1353"/>
                  <a:gd name="T55" fmla="*/ 315 h 381"/>
                  <a:gd name="T56" fmla="*/ 161 w 1353"/>
                  <a:gd name="T57" fmla="*/ 315 h 381"/>
                  <a:gd name="T58" fmla="*/ 155 w 1353"/>
                  <a:gd name="T59" fmla="*/ 315 h 381"/>
                  <a:gd name="T60" fmla="*/ 155 w 1353"/>
                  <a:gd name="T61" fmla="*/ 315 h 381"/>
                  <a:gd name="T62" fmla="*/ 53 w 1353"/>
                  <a:gd name="T63" fmla="*/ 302 h 381"/>
                  <a:gd name="T64" fmla="*/ 53 w 1353"/>
                  <a:gd name="T65" fmla="*/ 302 h 381"/>
                  <a:gd name="T66" fmla="*/ 15 w 1353"/>
                  <a:gd name="T67" fmla="*/ 366 h 381"/>
                  <a:gd name="T68" fmla="*/ 1344 w 1353"/>
                  <a:gd name="T69" fmla="*/ 380 h 381"/>
                  <a:gd name="T70" fmla="*/ 7 w 1353"/>
                  <a:gd name="T71" fmla="*/ 380 h 381"/>
                  <a:gd name="T72" fmla="*/ 7 w 1353"/>
                  <a:gd name="T73" fmla="*/ 380 h 381"/>
                  <a:gd name="T74" fmla="*/ 2 w 1353"/>
                  <a:gd name="T75" fmla="*/ 378 h 381"/>
                  <a:gd name="T76" fmla="*/ 2 w 1353"/>
                  <a:gd name="T77" fmla="*/ 378 h 381"/>
                  <a:gd name="T78" fmla="*/ 0 w 1353"/>
                  <a:gd name="T79" fmla="*/ 373 h 381"/>
                  <a:gd name="T80" fmla="*/ 0 w 1353"/>
                  <a:gd name="T81" fmla="*/ 373 h 381"/>
                  <a:gd name="T82" fmla="*/ 46 w 1353"/>
                  <a:gd name="T83" fmla="*/ 289 h 381"/>
                  <a:gd name="T84" fmla="*/ 46 w 1353"/>
                  <a:gd name="T85" fmla="*/ 289 h 381"/>
                  <a:gd name="T86" fmla="*/ 154 w 1353"/>
                  <a:gd name="T87" fmla="*/ 298 h 381"/>
                  <a:gd name="T88" fmla="*/ 154 w 1353"/>
                  <a:gd name="T89" fmla="*/ 298 h 381"/>
                  <a:gd name="T90" fmla="*/ 468 w 1353"/>
                  <a:gd name="T91" fmla="*/ 21 h 381"/>
                  <a:gd name="T92" fmla="*/ 468 w 1353"/>
                  <a:gd name="T93" fmla="*/ 21 h 381"/>
                  <a:gd name="T94" fmla="*/ 816 w 1353"/>
                  <a:gd name="T95" fmla="*/ 230 h 381"/>
                  <a:gd name="T96" fmla="*/ 816 w 1353"/>
                  <a:gd name="T97" fmla="*/ 230 h 381"/>
                  <a:gd name="T98" fmla="*/ 945 w 1353"/>
                  <a:gd name="T99" fmla="*/ 230 h 381"/>
                  <a:gd name="T100" fmla="*/ 945 w 1353"/>
                  <a:gd name="T101" fmla="*/ 230 h 381"/>
                  <a:gd name="T102" fmla="*/ 1002 w 1353"/>
                  <a:gd name="T103" fmla="*/ 305 h 381"/>
                  <a:gd name="T104" fmla="*/ 1002 w 1353"/>
                  <a:gd name="T105" fmla="*/ 305 h 381"/>
                  <a:gd name="T106" fmla="*/ 1198 w 1353"/>
                  <a:gd name="T107" fmla="*/ 320 h 381"/>
                  <a:gd name="T108" fmla="*/ 1198 w 1353"/>
                  <a:gd name="T109" fmla="*/ 320 h 381"/>
                  <a:gd name="T110" fmla="*/ 1321 w 1353"/>
                  <a:gd name="T111" fmla="*/ 323 h 381"/>
                  <a:gd name="T112" fmla="*/ 1321 w 1353"/>
                  <a:gd name="T113" fmla="*/ 323 h 381"/>
                  <a:gd name="T114" fmla="*/ 1351 w 1353"/>
                  <a:gd name="T115" fmla="*/ 372 h 381"/>
                  <a:gd name="T116" fmla="*/ 1351 w 1353"/>
                  <a:gd name="T117" fmla="*/ 372 h 381"/>
                  <a:gd name="T118" fmla="*/ 1349 w 1353"/>
                  <a:gd name="T119" fmla="*/ 378 h 381"/>
                  <a:gd name="T120" fmla="*/ 1349 w 1353"/>
                  <a:gd name="T121" fmla="*/ 378 h 381"/>
                  <a:gd name="T122" fmla="*/ 1344 w 1353"/>
                  <a:gd name="T123" fmla="*/ 38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353" h="381">
                    <a:moveTo>
                      <a:pt x="15" y="366"/>
                    </a:moveTo>
                    <a:lnTo>
                      <a:pt x="1335" y="366"/>
                    </a:lnTo>
                    <a:lnTo>
                      <a:pt x="1335" y="366"/>
                    </a:lnTo>
                    <a:cubicBezTo>
                      <a:pt x="1332" y="352"/>
                      <a:pt x="1325" y="342"/>
                      <a:pt x="1314" y="335"/>
                    </a:cubicBezTo>
                    <a:lnTo>
                      <a:pt x="1314" y="335"/>
                    </a:lnTo>
                    <a:cubicBezTo>
                      <a:pt x="1274" y="310"/>
                      <a:pt x="1199" y="334"/>
                      <a:pt x="1198" y="334"/>
                    </a:cubicBezTo>
                    <a:lnTo>
                      <a:pt x="1198" y="334"/>
                    </a:lnTo>
                    <a:cubicBezTo>
                      <a:pt x="1196" y="335"/>
                      <a:pt x="1193" y="335"/>
                      <a:pt x="1191" y="333"/>
                    </a:cubicBezTo>
                    <a:lnTo>
                      <a:pt x="1191" y="333"/>
                    </a:lnTo>
                    <a:cubicBezTo>
                      <a:pt x="1111" y="251"/>
                      <a:pt x="1005" y="319"/>
                      <a:pt x="1001" y="322"/>
                    </a:cubicBezTo>
                    <a:lnTo>
                      <a:pt x="1001" y="322"/>
                    </a:lnTo>
                    <a:cubicBezTo>
                      <a:pt x="999" y="323"/>
                      <a:pt x="997" y="323"/>
                      <a:pt x="995" y="323"/>
                    </a:cubicBezTo>
                    <a:lnTo>
                      <a:pt x="995" y="323"/>
                    </a:lnTo>
                    <a:cubicBezTo>
                      <a:pt x="993" y="322"/>
                      <a:pt x="991" y="320"/>
                      <a:pt x="990" y="318"/>
                    </a:cubicBezTo>
                    <a:lnTo>
                      <a:pt x="990" y="318"/>
                    </a:lnTo>
                    <a:cubicBezTo>
                      <a:pt x="982" y="281"/>
                      <a:pt x="964" y="256"/>
                      <a:pt x="938" y="243"/>
                    </a:cubicBezTo>
                    <a:lnTo>
                      <a:pt x="938" y="243"/>
                    </a:lnTo>
                    <a:cubicBezTo>
                      <a:pt x="886" y="216"/>
                      <a:pt x="815" y="246"/>
                      <a:pt x="815" y="246"/>
                    </a:cubicBezTo>
                    <a:lnTo>
                      <a:pt x="815" y="246"/>
                    </a:lnTo>
                    <a:cubicBezTo>
                      <a:pt x="813" y="247"/>
                      <a:pt x="811" y="247"/>
                      <a:pt x="809" y="246"/>
                    </a:cubicBezTo>
                    <a:lnTo>
                      <a:pt x="809" y="246"/>
                    </a:lnTo>
                    <a:cubicBezTo>
                      <a:pt x="807" y="246"/>
                      <a:pt x="806" y="244"/>
                      <a:pt x="805" y="242"/>
                    </a:cubicBezTo>
                    <a:lnTo>
                      <a:pt x="805" y="242"/>
                    </a:lnTo>
                    <a:cubicBezTo>
                      <a:pt x="804" y="240"/>
                      <a:pt x="716" y="13"/>
                      <a:pt x="469" y="35"/>
                    </a:cubicBezTo>
                    <a:lnTo>
                      <a:pt x="469" y="35"/>
                    </a:lnTo>
                    <a:cubicBezTo>
                      <a:pt x="223" y="57"/>
                      <a:pt x="166" y="308"/>
                      <a:pt x="165" y="310"/>
                    </a:cubicBezTo>
                    <a:lnTo>
                      <a:pt x="165" y="310"/>
                    </a:lnTo>
                    <a:cubicBezTo>
                      <a:pt x="165" y="313"/>
                      <a:pt x="164" y="315"/>
                      <a:pt x="161" y="315"/>
                    </a:cubicBezTo>
                    <a:lnTo>
                      <a:pt x="161" y="315"/>
                    </a:lnTo>
                    <a:cubicBezTo>
                      <a:pt x="159" y="317"/>
                      <a:pt x="157" y="317"/>
                      <a:pt x="155" y="315"/>
                    </a:cubicBezTo>
                    <a:lnTo>
                      <a:pt x="155" y="315"/>
                    </a:lnTo>
                    <a:cubicBezTo>
                      <a:pt x="112" y="293"/>
                      <a:pt x="77" y="288"/>
                      <a:pt x="53" y="302"/>
                    </a:cubicBezTo>
                    <a:lnTo>
                      <a:pt x="53" y="302"/>
                    </a:lnTo>
                    <a:cubicBezTo>
                      <a:pt x="26" y="317"/>
                      <a:pt x="18" y="351"/>
                      <a:pt x="15" y="366"/>
                    </a:cubicBezTo>
                    <a:close/>
                    <a:moveTo>
                      <a:pt x="1344" y="380"/>
                    </a:moveTo>
                    <a:lnTo>
                      <a:pt x="7" y="380"/>
                    </a:lnTo>
                    <a:lnTo>
                      <a:pt x="7" y="380"/>
                    </a:lnTo>
                    <a:cubicBezTo>
                      <a:pt x="5" y="380"/>
                      <a:pt x="3" y="380"/>
                      <a:pt x="2" y="378"/>
                    </a:cubicBezTo>
                    <a:lnTo>
                      <a:pt x="2" y="378"/>
                    </a:lnTo>
                    <a:cubicBezTo>
                      <a:pt x="1" y="376"/>
                      <a:pt x="0" y="375"/>
                      <a:pt x="0" y="373"/>
                    </a:cubicBezTo>
                    <a:lnTo>
                      <a:pt x="0" y="373"/>
                    </a:lnTo>
                    <a:cubicBezTo>
                      <a:pt x="0" y="370"/>
                      <a:pt x="4" y="313"/>
                      <a:pt x="46" y="289"/>
                    </a:cubicBezTo>
                    <a:lnTo>
                      <a:pt x="46" y="289"/>
                    </a:lnTo>
                    <a:cubicBezTo>
                      <a:pt x="73" y="274"/>
                      <a:pt x="109" y="277"/>
                      <a:pt x="154" y="298"/>
                    </a:cubicBezTo>
                    <a:lnTo>
                      <a:pt x="154" y="298"/>
                    </a:lnTo>
                    <a:cubicBezTo>
                      <a:pt x="166" y="252"/>
                      <a:pt x="238" y="41"/>
                      <a:pt x="468" y="21"/>
                    </a:cubicBezTo>
                    <a:lnTo>
                      <a:pt x="468" y="21"/>
                    </a:lnTo>
                    <a:cubicBezTo>
                      <a:pt x="700" y="0"/>
                      <a:pt x="798" y="192"/>
                      <a:pt x="816" y="230"/>
                    </a:cubicBezTo>
                    <a:lnTo>
                      <a:pt x="816" y="230"/>
                    </a:lnTo>
                    <a:cubicBezTo>
                      <a:pt x="836" y="223"/>
                      <a:pt x="896" y="205"/>
                      <a:pt x="945" y="230"/>
                    </a:cubicBezTo>
                    <a:lnTo>
                      <a:pt x="945" y="230"/>
                    </a:lnTo>
                    <a:cubicBezTo>
                      <a:pt x="973" y="244"/>
                      <a:pt x="991" y="269"/>
                      <a:pt x="1002" y="305"/>
                    </a:cubicBezTo>
                    <a:lnTo>
                      <a:pt x="1002" y="305"/>
                    </a:lnTo>
                    <a:cubicBezTo>
                      <a:pt x="1031" y="290"/>
                      <a:pt x="1124" y="247"/>
                      <a:pt x="1198" y="320"/>
                    </a:cubicBezTo>
                    <a:lnTo>
                      <a:pt x="1198" y="320"/>
                    </a:lnTo>
                    <a:cubicBezTo>
                      <a:pt x="1215" y="314"/>
                      <a:pt x="1281" y="298"/>
                      <a:pt x="1321" y="323"/>
                    </a:cubicBezTo>
                    <a:lnTo>
                      <a:pt x="1321" y="323"/>
                    </a:lnTo>
                    <a:cubicBezTo>
                      <a:pt x="1338" y="334"/>
                      <a:pt x="1348" y="350"/>
                      <a:pt x="1351" y="372"/>
                    </a:cubicBezTo>
                    <a:lnTo>
                      <a:pt x="1351" y="372"/>
                    </a:lnTo>
                    <a:cubicBezTo>
                      <a:pt x="1352" y="374"/>
                      <a:pt x="1351" y="376"/>
                      <a:pt x="1349" y="378"/>
                    </a:cubicBezTo>
                    <a:lnTo>
                      <a:pt x="1349" y="378"/>
                    </a:lnTo>
                    <a:cubicBezTo>
                      <a:pt x="1348" y="380"/>
                      <a:pt x="1346" y="380"/>
                      <a:pt x="1344" y="3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9" name="Grupo 378">
              <a:extLst>
                <a:ext uri="{FF2B5EF4-FFF2-40B4-BE49-F238E27FC236}">
                  <a16:creationId xmlns:a16="http://schemas.microsoft.com/office/drawing/2014/main" id="{FB3D635B-2E7C-4A02-8E19-AC49E95DD5B2}"/>
                </a:ext>
              </a:extLst>
            </p:cNvPr>
            <p:cNvGrpSpPr/>
            <p:nvPr/>
          </p:nvGrpSpPr>
          <p:grpSpPr>
            <a:xfrm>
              <a:off x="17857534" y="12125726"/>
              <a:ext cx="1411686" cy="521827"/>
              <a:chOff x="17857534" y="12125726"/>
              <a:chExt cx="1411686" cy="521827"/>
            </a:xfrm>
          </p:grpSpPr>
          <p:sp>
            <p:nvSpPr>
              <p:cNvPr id="117" name="Freeform 115">
                <a:extLst>
                  <a:ext uri="{FF2B5EF4-FFF2-40B4-BE49-F238E27FC236}">
                    <a16:creationId xmlns:a16="http://schemas.microsoft.com/office/drawing/2014/main" id="{10EA647F-2003-4061-BEB5-4EF087CCCB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68520" y="12131218"/>
                <a:ext cx="1395206" cy="510845"/>
              </a:xfrm>
              <a:custGeom>
                <a:avLst/>
                <a:gdLst>
                  <a:gd name="T0" fmla="*/ 47 w 1118"/>
                  <a:gd name="T1" fmla="*/ 408 h 409"/>
                  <a:gd name="T2" fmla="*/ 47 w 1118"/>
                  <a:gd name="T3" fmla="*/ 408 h 409"/>
                  <a:gd name="T4" fmla="*/ 47 w 1118"/>
                  <a:gd name="T5" fmla="*/ 287 h 409"/>
                  <a:gd name="T6" fmla="*/ 47 w 1118"/>
                  <a:gd name="T7" fmla="*/ 287 h 409"/>
                  <a:gd name="T8" fmla="*/ 195 w 1118"/>
                  <a:gd name="T9" fmla="*/ 298 h 409"/>
                  <a:gd name="T10" fmla="*/ 195 w 1118"/>
                  <a:gd name="T11" fmla="*/ 298 h 409"/>
                  <a:gd name="T12" fmla="*/ 543 w 1118"/>
                  <a:gd name="T13" fmla="*/ 2 h 409"/>
                  <a:gd name="T14" fmla="*/ 543 w 1118"/>
                  <a:gd name="T15" fmla="*/ 2 h 409"/>
                  <a:gd name="T16" fmla="*/ 765 w 1118"/>
                  <a:gd name="T17" fmla="*/ 253 h 409"/>
                  <a:gd name="T18" fmla="*/ 765 w 1118"/>
                  <a:gd name="T19" fmla="*/ 253 h 409"/>
                  <a:gd name="T20" fmla="*/ 933 w 1118"/>
                  <a:gd name="T21" fmla="*/ 229 h 409"/>
                  <a:gd name="T22" fmla="*/ 933 w 1118"/>
                  <a:gd name="T23" fmla="*/ 229 h 409"/>
                  <a:gd name="T24" fmla="*/ 965 w 1118"/>
                  <a:gd name="T25" fmla="*/ 342 h 409"/>
                  <a:gd name="T26" fmla="*/ 965 w 1118"/>
                  <a:gd name="T27" fmla="*/ 342 h 409"/>
                  <a:gd name="T28" fmla="*/ 1117 w 1118"/>
                  <a:gd name="T29" fmla="*/ 408 h 409"/>
                  <a:gd name="T30" fmla="*/ 47 w 1118"/>
                  <a:gd name="T31" fmla="*/ 408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18" h="409">
                    <a:moveTo>
                      <a:pt x="47" y="408"/>
                    </a:moveTo>
                    <a:lnTo>
                      <a:pt x="47" y="408"/>
                    </a:lnTo>
                    <a:cubicBezTo>
                      <a:pt x="47" y="408"/>
                      <a:pt x="0" y="332"/>
                      <a:pt x="47" y="287"/>
                    </a:cubicBezTo>
                    <a:lnTo>
                      <a:pt x="47" y="287"/>
                    </a:lnTo>
                    <a:cubicBezTo>
                      <a:pt x="93" y="243"/>
                      <a:pt x="195" y="298"/>
                      <a:pt x="195" y="298"/>
                    </a:cubicBezTo>
                    <a:lnTo>
                      <a:pt x="195" y="298"/>
                    </a:lnTo>
                    <a:cubicBezTo>
                      <a:pt x="195" y="298"/>
                      <a:pt x="301" y="0"/>
                      <a:pt x="543" y="2"/>
                    </a:cubicBezTo>
                    <a:lnTo>
                      <a:pt x="543" y="2"/>
                    </a:lnTo>
                    <a:cubicBezTo>
                      <a:pt x="785" y="5"/>
                      <a:pt x="765" y="253"/>
                      <a:pt x="765" y="253"/>
                    </a:cubicBezTo>
                    <a:lnTo>
                      <a:pt x="765" y="253"/>
                    </a:lnTo>
                    <a:cubicBezTo>
                      <a:pt x="765" y="253"/>
                      <a:pt x="861" y="202"/>
                      <a:pt x="933" y="229"/>
                    </a:cubicBezTo>
                    <a:lnTo>
                      <a:pt x="933" y="229"/>
                    </a:lnTo>
                    <a:cubicBezTo>
                      <a:pt x="1006" y="257"/>
                      <a:pt x="965" y="342"/>
                      <a:pt x="965" y="342"/>
                    </a:cubicBezTo>
                    <a:lnTo>
                      <a:pt x="965" y="342"/>
                    </a:lnTo>
                    <a:cubicBezTo>
                      <a:pt x="965" y="342"/>
                      <a:pt x="1110" y="303"/>
                      <a:pt x="1117" y="408"/>
                    </a:cubicBezTo>
                    <a:lnTo>
                      <a:pt x="47" y="40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16">
                <a:extLst>
                  <a:ext uri="{FF2B5EF4-FFF2-40B4-BE49-F238E27FC236}">
                    <a16:creationId xmlns:a16="http://schemas.microsoft.com/office/drawing/2014/main" id="{84DFA32A-EE71-4FB9-B7A0-ECD59C05DA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7534" y="12125726"/>
                <a:ext cx="1411686" cy="521827"/>
              </a:xfrm>
              <a:custGeom>
                <a:avLst/>
                <a:gdLst>
                  <a:gd name="T0" fmla="*/ 1118 w 1135"/>
                  <a:gd name="T1" fmla="*/ 406 h 421"/>
                  <a:gd name="T2" fmla="*/ 1094 w 1135"/>
                  <a:gd name="T3" fmla="*/ 363 h 421"/>
                  <a:gd name="T4" fmla="*/ 975 w 1135"/>
                  <a:gd name="T5" fmla="*/ 355 h 421"/>
                  <a:gd name="T6" fmla="*/ 968 w 1135"/>
                  <a:gd name="T7" fmla="*/ 352 h 421"/>
                  <a:gd name="T8" fmla="*/ 967 w 1135"/>
                  <a:gd name="T9" fmla="*/ 344 h 421"/>
                  <a:gd name="T10" fmla="*/ 974 w 1135"/>
                  <a:gd name="T11" fmla="*/ 273 h 421"/>
                  <a:gd name="T12" fmla="*/ 940 w 1135"/>
                  <a:gd name="T13" fmla="*/ 241 h 421"/>
                  <a:gd name="T14" fmla="*/ 778 w 1135"/>
                  <a:gd name="T15" fmla="*/ 264 h 421"/>
                  <a:gd name="T16" fmla="*/ 770 w 1135"/>
                  <a:gd name="T17" fmla="*/ 264 h 421"/>
                  <a:gd name="T18" fmla="*/ 767 w 1135"/>
                  <a:gd name="T19" fmla="*/ 257 h 421"/>
                  <a:gd name="T20" fmla="*/ 710 w 1135"/>
                  <a:gd name="T21" fmla="*/ 76 h 421"/>
                  <a:gd name="T22" fmla="*/ 552 w 1135"/>
                  <a:gd name="T23" fmla="*/ 15 h 421"/>
                  <a:gd name="T24" fmla="*/ 549 w 1135"/>
                  <a:gd name="T25" fmla="*/ 15 h 421"/>
                  <a:gd name="T26" fmla="*/ 210 w 1135"/>
                  <a:gd name="T27" fmla="*/ 305 h 421"/>
                  <a:gd name="T28" fmla="*/ 206 w 1135"/>
                  <a:gd name="T29" fmla="*/ 310 h 421"/>
                  <a:gd name="T30" fmla="*/ 200 w 1135"/>
                  <a:gd name="T31" fmla="*/ 309 h 421"/>
                  <a:gd name="T32" fmla="*/ 61 w 1135"/>
                  <a:gd name="T33" fmla="*/ 298 h 421"/>
                  <a:gd name="T34" fmla="*/ 60 w 1135"/>
                  <a:gd name="T35" fmla="*/ 406 h 421"/>
                  <a:gd name="T36" fmla="*/ 56 w 1135"/>
                  <a:gd name="T37" fmla="*/ 420 h 421"/>
                  <a:gd name="T38" fmla="*/ 49 w 1135"/>
                  <a:gd name="T39" fmla="*/ 417 h 421"/>
                  <a:gd name="T40" fmla="*/ 51 w 1135"/>
                  <a:gd name="T41" fmla="*/ 287 h 421"/>
                  <a:gd name="T42" fmla="*/ 200 w 1135"/>
                  <a:gd name="T43" fmla="*/ 292 h 421"/>
                  <a:gd name="T44" fmla="*/ 549 w 1135"/>
                  <a:gd name="T45" fmla="*/ 0 h 421"/>
                  <a:gd name="T46" fmla="*/ 552 w 1135"/>
                  <a:gd name="T47" fmla="*/ 0 h 421"/>
                  <a:gd name="T48" fmla="*/ 721 w 1135"/>
                  <a:gd name="T49" fmla="*/ 67 h 421"/>
                  <a:gd name="T50" fmla="*/ 782 w 1135"/>
                  <a:gd name="T51" fmla="*/ 246 h 421"/>
                  <a:gd name="T52" fmla="*/ 945 w 1135"/>
                  <a:gd name="T53" fmla="*/ 228 h 421"/>
                  <a:gd name="T54" fmla="*/ 987 w 1135"/>
                  <a:gd name="T55" fmla="*/ 267 h 421"/>
                  <a:gd name="T56" fmla="*/ 985 w 1135"/>
                  <a:gd name="T57" fmla="*/ 338 h 421"/>
                  <a:gd name="T58" fmla="*/ 1102 w 1135"/>
                  <a:gd name="T59" fmla="*/ 352 h 421"/>
                  <a:gd name="T60" fmla="*/ 1133 w 1135"/>
                  <a:gd name="T61" fmla="*/ 413 h 421"/>
                  <a:gd name="T62" fmla="*/ 1131 w 1135"/>
                  <a:gd name="T63" fmla="*/ 418 h 421"/>
                  <a:gd name="T64" fmla="*/ 1126 w 1135"/>
                  <a:gd name="T65" fmla="*/ 420 h 4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135" h="421">
                    <a:moveTo>
                      <a:pt x="60" y="406"/>
                    </a:moveTo>
                    <a:lnTo>
                      <a:pt x="1118" y="406"/>
                    </a:lnTo>
                    <a:lnTo>
                      <a:pt x="1118" y="406"/>
                    </a:lnTo>
                    <a:cubicBezTo>
                      <a:pt x="1115" y="387"/>
                      <a:pt x="1107" y="373"/>
                      <a:pt x="1094" y="363"/>
                    </a:cubicBezTo>
                    <a:lnTo>
                      <a:pt x="1094" y="363"/>
                    </a:lnTo>
                    <a:cubicBezTo>
                      <a:pt x="1053" y="334"/>
                      <a:pt x="976" y="354"/>
                      <a:pt x="975" y="355"/>
                    </a:cubicBezTo>
                    <a:lnTo>
                      <a:pt x="975" y="355"/>
                    </a:lnTo>
                    <a:cubicBezTo>
                      <a:pt x="973" y="355"/>
                      <a:pt x="970" y="354"/>
                      <a:pt x="968" y="352"/>
                    </a:cubicBezTo>
                    <a:lnTo>
                      <a:pt x="968" y="352"/>
                    </a:lnTo>
                    <a:cubicBezTo>
                      <a:pt x="966" y="350"/>
                      <a:pt x="965" y="347"/>
                      <a:pt x="967" y="344"/>
                    </a:cubicBezTo>
                    <a:lnTo>
                      <a:pt x="967" y="344"/>
                    </a:lnTo>
                    <a:cubicBezTo>
                      <a:pt x="967" y="344"/>
                      <a:pt x="986" y="304"/>
                      <a:pt x="974" y="273"/>
                    </a:cubicBezTo>
                    <a:lnTo>
                      <a:pt x="974" y="273"/>
                    </a:lnTo>
                    <a:cubicBezTo>
                      <a:pt x="969" y="258"/>
                      <a:pt x="957" y="248"/>
                      <a:pt x="940" y="241"/>
                    </a:cubicBezTo>
                    <a:lnTo>
                      <a:pt x="940" y="241"/>
                    </a:lnTo>
                    <a:cubicBezTo>
                      <a:pt x="871" y="215"/>
                      <a:pt x="778" y="263"/>
                      <a:pt x="778" y="264"/>
                    </a:cubicBezTo>
                    <a:lnTo>
                      <a:pt x="778" y="264"/>
                    </a:lnTo>
                    <a:cubicBezTo>
                      <a:pt x="775" y="265"/>
                      <a:pt x="772" y="265"/>
                      <a:pt x="770" y="264"/>
                    </a:cubicBezTo>
                    <a:lnTo>
                      <a:pt x="770" y="264"/>
                    </a:lnTo>
                    <a:cubicBezTo>
                      <a:pt x="768" y="262"/>
                      <a:pt x="767" y="259"/>
                      <a:pt x="767" y="257"/>
                    </a:cubicBezTo>
                    <a:lnTo>
                      <a:pt x="767" y="257"/>
                    </a:lnTo>
                    <a:cubicBezTo>
                      <a:pt x="767" y="256"/>
                      <a:pt x="775" y="147"/>
                      <a:pt x="710" y="76"/>
                    </a:cubicBezTo>
                    <a:lnTo>
                      <a:pt x="710" y="76"/>
                    </a:lnTo>
                    <a:cubicBezTo>
                      <a:pt x="673" y="36"/>
                      <a:pt x="620" y="15"/>
                      <a:pt x="552" y="15"/>
                    </a:cubicBezTo>
                    <a:lnTo>
                      <a:pt x="552" y="15"/>
                    </a:lnTo>
                    <a:cubicBezTo>
                      <a:pt x="551" y="15"/>
                      <a:pt x="550" y="15"/>
                      <a:pt x="549" y="15"/>
                    </a:cubicBezTo>
                    <a:lnTo>
                      <a:pt x="549" y="15"/>
                    </a:lnTo>
                    <a:cubicBezTo>
                      <a:pt x="317" y="15"/>
                      <a:pt x="211" y="302"/>
                      <a:pt x="210" y="305"/>
                    </a:cubicBezTo>
                    <a:lnTo>
                      <a:pt x="210" y="305"/>
                    </a:lnTo>
                    <a:cubicBezTo>
                      <a:pt x="210" y="307"/>
                      <a:pt x="208" y="308"/>
                      <a:pt x="206" y="310"/>
                    </a:cubicBezTo>
                    <a:lnTo>
                      <a:pt x="206" y="310"/>
                    </a:lnTo>
                    <a:cubicBezTo>
                      <a:pt x="204" y="310"/>
                      <a:pt x="202" y="310"/>
                      <a:pt x="200" y="309"/>
                    </a:cubicBezTo>
                    <a:lnTo>
                      <a:pt x="200" y="309"/>
                    </a:lnTo>
                    <a:cubicBezTo>
                      <a:pt x="199" y="308"/>
                      <a:pt x="103" y="258"/>
                      <a:pt x="61" y="298"/>
                    </a:cubicBezTo>
                    <a:lnTo>
                      <a:pt x="61" y="298"/>
                    </a:lnTo>
                    <a:cubicBezTo>
                      <a:pt x="24" y="333"/>
                      <a:pt x="52" y="391"/>
                      <a:pt x="60" y="406"/>
                    </a:cubicBezTo>
                    <a:close/>
                    <a:moveTo>
                      <a:pt x="1126" y="420"/>
                    </a:moveTo>
                    <a:lnTo>
                      <a:pt x="56" y="420"/>
                    </a:lnTo>
                    <a:lnTo>
                      <a:pt x="56" y="420"/>
                    </a:lnTo>
                    <a:cubicBezTo>
                      <a:pt x="53" y="420"/>
                      <a:pt x="51" y="419"/>
                      <a:pt x="49" y="417"/>
                    </a:cubicBezTo>
                    <a:lnTo>
                      <a:pt x="49" y="417"/>
                    </a:lnTo>
                    <a:cubicBezTo>
                      <a:pt x="47" y="413"/>
                      <a:pt x="0" y="335"/>
                      <a:pt x="51" y="287"/>
                    </a:cubicBezTo>
                    <a:lnTo>
                      <a:pt x="51" y="287"/>
                    </a:lnTo>
                    <a:cubicBezTo>
                      <a:pt x="93" y="247"/>
                      <a:pt x="175" y="281"/>
                      <a:pt x="200" y="292"/>
                    </a:cubicBezTo>
                    <a:lnTo>
                      <a:pt x="200" y="292"/>
                    </a:lnTo>
                    <a:cubicBezTo>
                      <a:pt x="219" y="246"/>
                      <a:pt x="329" y="0"/>
                      <a:pt x="549" y="0"/>
                    </a:cubicBezTo>
                    <a:lnTo>
                      <a:pt x="549" y="0"/>
                    </a:lnTo>
                    <a:cubicBezTo>
                      <a:pt x="550" y="0"/>
                      <a:pt x="551" y="0"/>
                      <a:pt x="552" y="0"/>
                    </a:cubicBezTo>
                    <a:lnTo>
                      <a:pt x="552" y="0"/>
                    </a:lnTo>
                    <a:cubicBezTo>
                      <a:pt x="625" y="1"/>
                      <a:pt x="681" y="23"/>
                      <a:pt x="721" y="67"/>
                    </a:cubicBezTo>
                    <a:lnTo>
                      <a:pt x="721" y="67"/>
                    </a:lnTo>
                    <a:cubicBezTo>
                      <a:pt x="777" y="128"/>
                      <a:pt x="782" y="214"/>
                      <a:pt x="782" y="246"/>
                    </a:cubicBezTo>
                    <a:lnTo>
                      <a:pt x="782" y="246"/>
                    </a:lnTo>
                    <a:cubicBezTo>
                      <a:pt x="809" y="233"/>
                      <a:pt x="884" y="204"/>
                      <a:pt x="945" y="228"/>
                    </a:cubicBezTo>
                    <a:lnTo>
                      <a:pt x="945" y="228"/>
                    </a:lnTo>
                    <a:cubicBezTo>
                      <a:pt x="966" y="236"/>
                      <a:pt x="980" y="249"/>
                      <a:pt x="987" y="267"/>
                    </a:cubicBezTo>
                    <a:lnTo>
                      <a:pt x="987" y="267"/>
                    </a:lnTo>
                    <a:cubicBezTo>
                      <a:pt x="997" y="293"/>
                      <a:pt x="991" y="321"/>
                      <a:pt x="985" y="338"/>
                    </a:cubicBezTo>
                    <a:lnTo>
                      <a:pt x="985" y="338"/>
                    </a:lnTo>
                    <a:cubicBezTo>
                      <a:pt x="1011" y="333"/>
                      <a:pt x="1066" y="326"/>
                      <a:pt x="1102" y="352"/>
                    </a:cubicBezTo>
                    <a:lnTo>
                      <a:pt x="1102" y="352"/>
                    </a:lnTo>
                    <a:cubicBezTo>
                      <a:pt x="1121" y="365"/>
                      <a:pt x="1131" y="386"/>
                      <a:pt x="1133" y="413"/>
                    </a:cubicBezTo>
                    <a:lnTo>
                      <a:pt x="1133" y="413"/>
                    </a:lnTo>
                    <a:cubicBezTo>
                      <a:pt x="1134" y="415"/>
                      <a:pt x="1132" y="416"/>
                      <a:pt x="1131" y="418"/>
                    </a:cubicBezTo>
                    <a:lnTo>
                      <a:pt x="1131" y="418"/>
                    </a:lnTo>
                    <a:cubicBezTo>
                      <a:pt x="1130" y="420"/>
                      <a:pt x="1128" y="420"/>
                      <a:pt x="1126" y="4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8" name="Grupo 377">
              <a:extLst>
                <a:ext uri="{FF2B5EF4-FFF2-40B4-BE49-F238E27FC236}">
                  <a16:creationId xmlns:a16="http://schemas.microsoft.com/office/drawing/2014/main" id="{8888885B-DE39-49E0-AA27-FE526190406E}"/>
                </a:ext>
              </a:extLst>
            </p:cNvPr>
            <p:cNvGrpSpPr/>
            <p:nvPr/>
          </p:nvGrpSpPr>
          <p:grpSpPr>
            <a:xfrm>
              <a:off x="14550787" y="9587990"/>
              <a:ext cx="4817306" cy="3328720"/>
              <a:chOff x="14550787" y="9587990"/>
              <a:chExt cx="4817306" cy="3328720"/>
            </a:xfrm>
          </p:grpSpPr>
          <p:sp>
            <p:nvSpPr>
              <p:cNvPr id="119" name="Freeform 117">
                <a:extLst>
                  <a:ext uri="{FF2B5EF4-FFF2-40B4-BE49-F238E27FC236}">
                    <a16:creationId xmlns:a16="http://schemas.microsoft.com/office/drawing/2014/main" id="{EBE72A6B-14E1-4F47-B1A2-AC398F8BAB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2190" y="11038125"/>
                <a:ext cx="878870" cy="1472107"/>
              </a:xfrm>
              <a:custGeom>
                <a:avLst/>
                <a:gdLst>
                  <a:gd name="T0" fmla="*/ 500 w 707"/>
                  <a:gd name="T1" fmla="*/ 0 h 1180"/>
                  <a:gd name="T2" fmla="*/ 500 w 707"/>
                  <a:gd name="T3" fmla="*/ 0 h 1180"/>
                  <a:gd name="T4" fmla="*/ 66 w 707"/>
                  <a:gd name="T5" fmla="*/ 487 h 1180"/>
                  <a:gd name="T6" fmla="*/ 66 w 707"/>
                  <a:gd name="T7" fmla="*/ 487 h 1180"/>
                  <a:gd name="T8" fmla="*/ 616 w 707"/>
                  <a:gd name="T9" fmla="*/ 1179 h 1180"/>
                  <a:gd name="T10" fmla="*/ 685 w 707"/>
                  <a:gd name="T11" fmla="*/ 1127 h 1180"/>
                  <a:gd name="T12" fmla="*/ 435 w 707"/>
                  <a:gd name="T13" fmla="*/ 590 h 1180"/>
                  <a:gd name="T14" fmla="*/ 706 w 707"/>
                  <a:gd name="T15" fmla="*/ 13 h 1180"/>
                  <a:gd name="T16" fmla="*/ 500 w 707"/>
                  <a:gd name="T17" fmla="*/ 0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7" h="1180">
                    <a:moveTo>
                      <a:pt x="500" y="0"/>
                    </a:moveTo>
                    <a:lnTo>
                      <a:pt x="500" y="0"/>
                    </a:lnTo>
                    <a:cubicBezTo>
                      <a:pt x="500" y="0"/>
                      <a:pt x="0" y="310"/>
                      <a:pt x="66" y="487"/>
                    </a:cubicBezTo>
                    <a:lnTo>
                      <a:pt x="66" y="487"/>
                    </a:lnTo>
                    <a:cubicBezTo>
                      <a:pt x="131" y="664"/>
                      <a:pt x="616" y="1179"/>
                      <a:pt x="616" y="1179"/>
                    </a:cubicBezTo>
                    <a:lnTo>
                      <a:pt x="685" y="1127"/>
                    </a:lnTo>
                    <a:lnTo>
                      <a:pt x="435" y="590"/>
                    </a:lnTo>
                    <a:lnTo>
                      <a:pt x="706" y="13"/>
                    </a:lnTo>
                    <a:lnTo>
                      <a:pt x="50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18">
                <a:extLst>
                  <a:ext uri="{FF2B5EF4-FFF2-40B4-BE49-F238E27FC236}">
                    <a16:creationId xmlns:a16="http://schemas.microsoft.com/office/drawing/2014/main" id="{E1A6319D-4FC3-49C3-8255-C7B0BCDBC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1204" y="11027139"/>
                <a:ext cx="900842" cy="1488584"/>
              </a:xfrm>
              <a:custGeom>
                <a:avLst/>
                <a:gdLst>
                  <a:gd name="T0" fmla="*/ 509 w 721"/>
                  <a:gd name="T1" fmla="*/ 15 h 1195"/>
                  <a:gd name="T2" fmla="*/ 509 w 721"/>
                  <a:gd name="T3" fmla="*/ 15 h 1195"/>
                  <a:gd name="T4" fmla="*/ 80 w 721"/>
                  <a:gd name="T5" fmla="*/ 492 h 1195"/>
                  <a:gd name="T6" fmla="*/ 80 w 721"/>
                  <a:gd name="T7" fmla="*/ 492 h 1195"/>
                  <a:gd name="T8" fmla="*/ 623 w 721"/>
                  <a:gd name="T9" fmla="*/ 1177 h 1195"/>
                  <a:gd name="T10" fmla="*/ 683 w 721"/>
                  <a:gd name="T11" fmla="*/ 1131 h 1195"/>
                  <a:gd name="T12" fmla="*/ 436 w 721"/>
                  <a:gd name="T13" fmla="*/ 600 h 1195"/>
                  <a:gd name="T14" fmla="*/ 436 w 721"/>
                  <a:gd name="T15" fmla="*/ 600 h 1195"/>
                  <a:gd name="T16" fmla="*/ 436 w 721"/>
                  <a:gd name="T17" fmla="*/ 594 h 1195"/>
                  <a:gd name="T18" fmla="*/ 702 w 721"/>
                  <a:gd name="T19" fmla="*/ 26 h 1195"/>
                  <a:gd name="T20" fmla="*/ 509 w 721"/>
                  <a:gd name="T21" fmla="*/ 15 h 1195"/>
                  <a:gd name="T22" fmla="*/ 623 w 721"/>
                  <a:gd name="T23" fmla="*/ 1194 h 1195"/>
                  <a:gd name="T24" fmla="*/ 623 w 721"/>
                  <a:gd name="T25" fmla="*/ 1194 h 1195"/>
                  <a:gd name="T26" fmla="*/ 617 w 721"/>
                  <a:gd name="T27" fmla="*/ 1191 h 1195"/>
                  <a:gd name="T28" fmla="*/ 617 w 721"/>
                  <a:gd name="T29" fmla="*/ 1191 h 1195"/>
                  <a:gd name="T30" fmla="*/ 66 w 721"/>
                  <a:gd name="T31" fmla="*/ 497 h 1195"/>
                  <a:gd name="T32" fmla="*/ 66 w 721"/>
                  <a:gd name="T33" fmla="*/ 497 h 1195"/>
                  <a:gd name="T34" fmla="*/ 503 w 721"/>
                  <a:gd name="T35" fmla="*/ 1 h 1195"/>
                  <a:gd name="T36" fmla="*/ 503 w 721"/>
                  <a:gd name="T37" fmla="*/ 1 h 1195"/>
                  <a:gd name="T38" fmla="*/ 507 w 721"/>
                  <a:gd name="T39" fmla="*/ 0 h 1195"/>
                  <a:gd name="T40" fmla="*/ 714 w 721"/>
                  <a:gd name="T41" fmla="*/ 13 h 1195"/>
                  <a:gd name="T42" fmla="*/ 714 w 721"/>
                  <a:gd name="T43" fmla="*/ 13 h 1195"/>
                  <a:gd name="T44" fmla="*/ 719 w 721"/>
                  <a:gd name="T45" fmla="*/ 16 h 1195"/>
                  <a:gd name="T46" fmla="*/ 719 w 721"/>
                  <a:gd name="T47" fmla="*/ 16 h 1195"/>
                  <a:gd name="T48" fmla="*/ 720 w 721"/>
                  <a:gd name="T49" fmla="*/ 22 h 1195"/>
                  <a:gd name="T50" fmla="*/ 450 w 721"/>
                  <a:gd name="T51" fmla="*/ 597 h 1195"/>
                  <a:gd name="T52" fmla="*/ 698 w 721"/>
                  <a:gd name="T53" fmla="*/ 1131 h 1195"/>
                  <a:gd name="T54" fmla="*/ 698 w 721"/>
                  <a:gd name="T55" fmla="*/ 1131 h 1195"/>
                  <a:gd name="T56" fmla="*/ 696 w 721"/>
                  <a:gd name="T57" fmla="*/ 1140 h 1195"/>
                  <a:gd name="T58" fmla="*/ 627 w 721"/>
                  <a:gd name="T59" fmla="*/ 1192 h 1195"/>
                  <a:gd name="T60" fmla="*/ 627 w 721"/>
                  <a:gd name="T61" fmla="*/ 1192 h 1195"/>
                  <a:gd name="T62" fmla="*/ 623 w 721"/>
                  <a:gd name="T63" fmla="*/ 1194 h 1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21" h="1195">
                    <a:moveTo>
                      <a:pt x="509" y="15"/>
                    </a:moveTo>
                    <a:lnTo>
                      <a:pt x="509" y="15"/>
                    </a:lnTo>
                    <a:cubicBezTo>
                      <a:pt x="475" y="36"/>
                      <a:pt x="19" y="328"/>
                      <a:pt x="80" y="492"/>
                    </a:cubicBezTo>
                    <a:lnTo>
                      <a:pt x="80" y="492"/>
                    </a:lnTo>
                    <a:cubicBezTo>
                      <a:pt x="140" y="656"/>
                      <a:pt x="574" y="1124"/>
                      <a:pt x="623" y="1177"/>
                    </a:cubicBezTo>
                    <a:lnTo>
                      <a:pt x="683" y="1131"/>
                    </a:lnTo>
                    <a:lnTo>
                      <a:pt x="436" y="600"/>
                    </a:lnTo>
                    <a:lnTo>
                      <a:pt x="436" y="600"/>
                    </a:lnTo>
                    <a:cubicBezTo>
                      <a:pt x="435" y="598"/>
                      <a:pt x="435" y="596"/>
                      <a:pt x="436" y="594"/>
                    </a:cubicBezTo>
                    <a:lnTo>
                      <a:pt x="702" y="26"/>
                    </a:lnTo>
                    <a:lnTo>
                      <a:pt x="509" y="15"/>
                    </a:lnTo>
                    <a:close/>
                    <a:moveTo>
                      <a:pt x="623" y="1194"/>
                    </a:moveTo>
                    <a:lnTo>
                      <a:pt x="623" y="1194"/>
                    </a:lnTo>
                    <a:cubicBezTo>
                      <a:pt x="621" y="1194"/>
                      <a:pt x="618" y="1193"/>
                      <a:pt x="617" y="1191"/>
                    </a:cubicBezTo>
                    <a:lnTo>
                      <a:pt x="617" y="1191"/>
                    </a:lnTo>
                    <a:cubicBezTo>
                      <a:pt x="598" y="1170"/>
                      <a:pt x="131" y="673"/>
                      <a:pt x="66" y="497"/>
                    </a:cubicBezTo>
                    <a:lnTo>
                      <a:pt x="66" y="497"/>
                    </a:lnTo>
                    <a:cubicBezTo>
                      <a:pt x="0" y="316"/>
                      <a:pt x="483" y="14"/>
                      <a:pt x="503" y="1"/>
                    </a:cubicBezTo>
                    <a:lnTo>
                      <a:pt x="503" y="1"/>
                    </a:lnTo>
                    <a:cubicBezTo>
                      <a:pt x="504" y="0"/>
                      <a:pt x="506" y="0"/>
                      <a:pt x="507" y="0"/>
                    </a:cubicBezTo>
                    <a:lnTo>
                      <a:pt x="714" y="13"/>
                    </a:lnTo>
                    <a:lnTo>
                      <a:pt x="714" y="13"/>
                    </a:lnTo>
                    <a:cubicBezTo>
                      <a:pt x="716" y="13"/>
                      <a:pt x="718" y="14"/>
                      <a:pt x="719" y="16"/>
                    </a:cubicBezTo>
                    <a:lnTo>
                      <a:pt x="719" y="16"/>
                    </a:lnTo>
                    <a:cubicBezTo>
                      <a:pt x="720" y="18"/>
                      <a:pt x="720" y="21"/>
                      <a:pt x="720" y="22"/>
                    </a:cubicBezTo>
                    <a:lnTo>
                      <a:pt x="450" y="597"/>
                    </a:lnTo>
                    <a:lnTo>
                      <a:pt x="698" y="1131"/>
                    </a:lnTo>
                    <a:lnTo>
                      <a:pt x="698" y="1131"/>
                    </a:lnTo>
                    <a:cubicBezTo>
                      <a:pt x="700" y="1134"/>
                      <a:pt x="698" y="1137"/>
                      <a:pt x="696" y="1140"/>
                    </a:cubicBezTo>
                    <a:lnTo>
                      <a:pt x="627" y="1192"/>
                    </a:lnTo>
                    <a:lnTo>
                      <a:pt x="627" y="1192"/>
                    </a:lnTo>
                    <a:cubicBezTo>
                      <a:pt x="626" y="1193"/>
                      <a:pt x="624" y="1194"/>
                      <a:pt x="623" y="11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19">
                <a:extLst>
                  <a:ext uri="{FF2B5EF4-FFF2-40B4-BE49-F238E27FC236}">
                    <a16:creationId xmlns:a16="http://schemas.microsoft.com/office/drawing/2014/main" id="{81CE15A8-91EF-41BB-9C40-D424EBD4E5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78950" y="10983196"/>
                <a:ext cx="796477" cy="620700"/>
              </a:xfrm>
              <a:custGeom>
                <a:avLst/>
                <a:gdLst>
                  <a:gd name="T0" fmla="*/ 214 w 638"/>
                  <a:gd name="T1" fmla="*/ 419 h 499"/>
                  <a:gd name="T2" fmla="*/ 214 w 638"/>
                  <a:gd name="T3" fmla="*/ 419 h 499"/>
                  <a:gd name="T4" fmla="*/ 0 w 638"/>
                  <a:gd name="T5" fmla="*/ 320 h 499"/>
                  <a:gd name="T6" fmla="*/ 0 w 638"/>
                  <a:gd name="T7" fmla="*/ 320 h 499"/>
                  <a:gd name="T8" fmla="*/ 258 w 638"/>
                  <a:gd name="T9" fmla="*/ 102 h 499"/>
                  <a:gd name="T10" fmla="*/ 258 w 638"/>
                  <a:gd name="T11" fmla="*/ 102 h 499"/>
                  <a:gd name="T12" fmla="*/ 637 w 638"/>
                  <a:gd name="T13" fmla="*/ 155 h 499"/>
                  <a:gd name="T14" fmla="*/ 257 w 638"/>
                  <a:gd name="T15" fmla="*/ 498 h 499"/>
                  <a:gd name="T16" fmla="*/ 214 w 638"/>
                  <a:gd name="T17" fmla="*/ 419 h 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8" h="499">
                    <a:moveTo>
                      <a:pt x="214" y="419"/>
                    </a:moveTo>
                    <a:lnTo>
                      <a:pt x="214" y="419"/>
                    </a:lnTo>
                    <a:cubicBezTo>
                      <a:pt x="214" y="419"/>
                      <a:pt x="123" y="325"/>
                      <a:pt x="0" y="320"/>
                    </a:cubicBezTo>
                    <a:lnTo>
                      <a:pt x="0" y="320"/>
                    </a:lnTo>
                    <a:cubicBezTo>
                      <a:pt x="0" y="320"/>
                      <a:pt x="102" y="203"/>
                      <a:pt x="258" y="102"/>
                    </a:cubicBezTo>
                    <a:lnTo>
                      <a:pt x="258" y="102"/>
                    </a:lnTo>
                    <a:cubicBezTo>
                      <a:pt x="414" y="0"/>
                      <a:pt x="637" y="155"/>
                      <a:pt x="637" y="155"/>
                    </a:cubicBezTo>
                    <a:lnTo>
                      <a:pt x="257" y="498"/>
                    </a:lnTo>
                    <a:lnTo>
                      <a:pt x="214" y="41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20">
                <a:extLst>
                  <a:ext uri="{FF2B5EF4-FFF2-40B4-BE49-F238E27FC236}">
                    <a16:creationId xmlns:a16="http://schemas.microsoft.com/office/drawing/2014/main" id="{6D7071BE-16E2-44DC-9349-504A2BE758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7964" y="11010659"/>
                <a:ext cx="812955" cy="604223"/>
              </a:xfrm>
              <a:custGeom>
                <a:avLst/>
                <a:gdLst>
                  <a:gd name="T0" fmla="*/ 23 w 653"/>
                  <a:gd name="T1" fmla="*/ 293 h 485"/>
                  <a:gd name="T2" fmla="*/ 23 w 653"/>
                  <a:gd name="T3" fmla="*/ 293 h 485"/>
                  <a:gd name="T4" fmla="*/ 227 w 653"/>
                  <a:gd name="T5" fmla="*/ 393 h 485"/>
                  <a:gd name="T6" fmla="*/ 227 w 653"/>
                  <a:gd name="T7" fmla="*/ 393 h 485"/>
                  <a:gd name="T8" fmla="*/ 228 w 653"/>
                  <a:gd name="T9" fmla="*/ 395 h 485"/>
                  <a:gd name="T10" fmla="*/ 267 w 653"/>
                  <a:gd name="T11" fmla="*/ 465 h 485"/>
                  <a:gd name="T12" fmla="*/ 633 w 653"/>
                  <a:gd name="T13" fmla="*/ 135 h 485"/>
                  <a:gd name="T14" fmla="*/ 633 w 653"/>
                  <a:gd name="T15" fmla="*/ 135 h 485"/>
                  <a:gd name="T16" fmla="*/ 270 w 653"/>
                  <a:gd name="T17" fmla="*/ 87 h 485"/>
                  <a:gd name="T18" fmla="*/ 270 w 653"/>
                  <a:gd name="T19" fmla="*/ 87 h 485"/>
                  <a:gd name="T20" fmla="*/ 23 w 653"/>
                  <a:gd name="T21" fmla="*/ 293 h 485"/>
                  <a:gd name="T22" fmla="*/ 265 w 653"/>
                  <a:gd name="T23" fmla="*/ 484 h 485"/>
                  <a:gd name="T24" fmla="*/ 265 w 653"/>
                  <a:gd name="T25" fmla="*/ 484 h 485"/>
                  <a:gd name="T26" fmla="*/ 264 w 653"/>
                  <a:gd name="T27" fmla="*/ 484 h 485"/>
                  <a:gd name="T28" fmla="*/ 264 w 653"/>
                  <a:gd name="T29" fmla="*/ 484 h 485"/>
                  <a:gd name="T30" fmla="*/ 259 w 653"/>
                  <a:gd name="T31" fmla="*/ 481 h 485"/>
                  <a:gd name="T32" fmla="*/ 216 w 653"/>
                  <a:gd name="T33" fmla="*/ 402 h 485"/>
                  <a:gd name="T34" fmla="*/ 216 w 653"/>
                  <a:gd name="T35" fmla="*/ 402 h 485"/>
                  <a:gd name="T36" fmla="*/ 8 w 653"/>
                  <a:gd name="T37" fmla="*/ 306 h 485"/>
                  <a:gd name="T38" fmla="*/ 8 w 653"/>
                  <a:gd name="T39" fmla="*/ 306 h 485"/>
                  <a:gd name="T40" fmla="*/ 1 w 653"/>
                  <a:gd name="T41" fmla="*/ 302 h 485"/>
                  <a:gd name="T42" fmla="*/ 1 w 653"/>
                  <a:gd name="T43" fmla="*/ 302 h 485"/>
                  <a:gd name="T44" fmla="*/ 3 w 653"/>
                  <a:gd name="T45" fmla="*/ 295 h 485"/>
                  <a:gd name="T46" fmla="*/ 3 w 653"/>
                  <a:gd name="T47" fmla="*/ 295 h 485"/>
                  <a:gd name="T48" fmla="*/ 262 w 653"/>
                  <a:gd name="T49" fmla="*/ 75 h 485"/>
                  <a:gd name="T50" fmla="*/ 262 w 653"/>
                  <a:gd name="T51" fmla="*/ 75 h 485"/>
                  <a:gd name="T52" fmla="*/ 516 w 653"/>
                  <a:gd name="T53" fmla="*/ 63 h 485"/>
                  <a:gd name="T54" fmla="*/ 516 w 653"/>
                  <a:gd name="T55" fmla="*/ 63 h 485"/>
                  <a:gd name="T56" fmla="*/ 649 w 653"/>
                  <a:gd name="T57" fmla="*/ 128 h 485"/>
                  <a:gd name="T58" fmla="*/ 649 w 653"/>
                  <a:gd name="T59" fmla="*/ 128 h 485"/>
                  <a:gd name="T60" fmla="*/ 652 w 653"/>
                  <a:gd name="T61" fmla="*/ 133 h 485"/>
                  <a:gd name="T62" fmla="*/ 652 w 653"/>
                  <a:gd name="T63" fmla="*/ 133 h 485"/>
                  <a:gd name="T64" fmla="*/ 650 w 653"/>
                  <a:gd name="T65" fmla="*/ 139 h 485"/>
                  <a:gd name="T66" fmla="*/ 270 w 653"/>
                  <a:gd name="T67" fmla="*/ 483 h 485"/>
                  <a:gd name="T68" fmla="*/ 270 w 653"/>
                  <a:gd name="T69" fmla="*/ 483 h 485"/>
                  <a:gd name="T70" fmla="*/ 265 w 653"/>
                  <a:gd name="T71" fmla="*/ 484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53" h="485">
                    <a:moveTo>
                      <a:pt x="23" y="293"/>
                    </a:moveTo>
                    <a:lnTo>
                      <a:pt x="23" y="293"/>
                    </a:lnTo>
                    <a:cubicBezTo>
                      <a:pt x="140" y="304"/>
                      <a:pt x="223" y="390"/>
                      <a:pt x="227" y="393"/>
                    </a:cubicBezTo>
                    <a:lnTo>
                      <a:pt x="227" y="393"/>
                    </a:lnTo>
                    <a:cubicBezTo>
                      <a:pt x="228" y="394"/>
                      <a:pt x="228" y="395"/>
                      <a:pt x="228" y="395"/>
                    </a:cubicBezTo>
                    <a:lnTo>
                      <a:pt x="267" y="465"/>
                    </a:lnTo>
                    <a:lnTo>
                      <a:pt x="633" y="135"/>
                    </a:lnTo>
                    <a:lnTo>
                      <a:pt x="633" y="135"/>
                    </a:lnTo>
                    <a:cubicBezTo>
                      <a:pt x="593" y="110"/>
                      <a:pt x="404" y="0"/>
                      <a:pt x="270" y="87"/>
                    </a:cubicBezTo>
                    <a:lnTo>
                      <a:pt x="270" y="87"/>
                    </a:lnTo>
                    <a:cubicBezTo>
                      <a:pt x="144" y="168"/>
                      <a:pt x="53" y="262"/>
                      <a:pt x="23" y="293"/>
                    </a:cubicBezTo>
                    <a:close/>
                    <a:moveTo>
                      <a:pt x="265" y="484"/>
                    </a:moveTo>
                    <a:lnTo>
                      <a:pt x="265" y="484"/>
                    </a:lnTo>
                    <a:cubicBezTo>
                      <a:pt x="264" y="484"/>
                      <a:pt x="264" y="484"/>
                      <a:pt x="264" y="484"/>
                    </a:cubicBezTo>
                    <a:lnTo>
                      <a:pt x="264" y="484"/>
                    </a:lnTo>
                    <a:cubicBezTo>
                      <a:pt x="262" y="484"/>
                      <a:pt x="259" y="483"/>
                      <a:pt x="259" y="481"/>
                    </a:cubicBezTo>
                    <a:lnTo>
                      <a:pt x="216" y="402"/>
                    </a:lnTo>
                    <a:lnTo>
                      <a:pt x="216" y="402"/>
                    </a:lnTo>
                    <a:cubicBezTo>
                      <a:pt x="208" y="395"/>
                      <a:pt x="121" y="310"/>
                      <a:pt x="8" y="306"/>
                    </a:cubicBezTo>
                    <a:lnTo>
                      <a:pt x="8" y="306"/>
                    </a:lnTo>
                    <a:cubicBezTo>
                      <a:pt x="5" y="306"/>
                      <a:pt x="3" y="305"/>
                      <a:pt x="1" y="302"/>
                    </a:cubicBezTo>
                    <a:lnTo>
                      <a:pt x="1" y="302"/>
                    </a:lnTo>
                    <a:cubicBezTo>
                      <a:pt x="0" y="300"/>
                      <a:pt x="1" y="297"/>
                      <a:pt x="3" y="295"/>
                    </a:cubicBezTo>
                    <a:lnTo>
                      <a:pt x="3" y="295"/>
                    </a:lnTo>
                    <a:cubicBezTo>
                      <a:pt x="4" y="294"/>
                      <a:pt x="107" y="176"/>
                      <a:pt x="262" y="75"/>
                    </a:cubicBezTo>
                    <a:lnTo>
                      <a:pt x="262" y="75"/>
                    </a:lnTo>
                    <a:cubicBezTo>
                      <a:pt x="328" y="32"/>
                      <a:pt x="416" y="28"/>
                      <a:pt x="516" y="63"/>
                    </a:cubicBezTo>
                    <a:lnTo>
                      <a:pt x="516" y="63"/>
                    </a:lnTo>
                    <a:cubicBezTo>
                      <a:pt x="592" y="88"/>
                      <a:pt x="647" y="126"/>
                      <a:pt x="649" y="128"/>
                    </a:cubicBezTo>
                    <a:lnTo>
                      <a:pt x="649" y="128"/>
                    </a:lnTo>
                    <a:cubicBezTo>
                      <a:pt x="651" y="129"/>
                      <a:pt x="652" y="131"/>
                      <a:pt x="652" y="133"/>
                    </a:cubicBezTo>
                    <a:lnTo>
                      <a:pt x="652" y="133"/>
                    </a:lnTo>
                    <a:cubicBezTo>
                      <a:pt x="652" y="136"/>
                      <a:pt x="651" y="138"/>
                      <a:pt x="650" y="139"/>
                    </a:cubicBezTo>
                    <a:lnTo>
                      <a:pt x="270" y="483"/>
                    </a:lnTo>
                    <a:lnTo>
                      <a:pt x="270" y="483"/>
                    </a:lnTo>
                    <a:cubicBezTo>
                      <a:pt x="269" y="484"/>
                      <a:pt x="267" y="484"/>
                      <a:pt x="265" y="4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21">
                <a:extLst>
                  <a:ext uri="{FF2B5EF4-FFF2-40B4-BE49-F238E27FC236}">
                    <a16:creationId xmlns:a16="http://schemas.microsoft.com/office/drawing/2014/main" id="{757E3FB3-67FD-400E-9938-5607BB1A9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55280" y="12812342"/>
                <a:ext cx="1312813" cy="21972"/>
              </a:xfrm>
              <a:custGeom>
                <a:avLst/>
                <a:gdLst>
                  <a:gd name="T0" fmla="*/ 1046 w 1054"/>
                  <a:gd name="T1" fmla="*/ 15 h 16"/>
                  <a:gd name="T2" fmla="*/ 7 w 1054"/>
                  <a:gd name="T3" fmla="*/ 15 h 16"/>
                  <a:gd name="T4" fmla="*/ 7 w 1054"/>
                  <a:gd name="T5" fmla="*/ 15 h 16"/>
                  <a:gd name="T6" fmla="*/ 0 w 1054"/>
                  <a:gd name="T7" fmla="*/ 7 h 16"/>
                  <a:gd name="T8" fmla="*/ 0 w 1054"/>
                  <a:gd name="T9" fmla="*/ 7 h 16"/>
                  <a:gd name="T10" fmla="*/ 7 w 1054"/>
                  <a:gd name="T11" fmla="*/ 0 h 16"/>
                  <a:gd name="T12" fmla="*/ 1046 w 1054"/>
                  <a:gd name="T13" fmla="*/ 0 h 16"/>
                  <a:gd name="T14" fmla="*/ 1046 w 1054"/>
                  <a:gd name="T15" fmla="*/ 0 h 16"/>
                  <a:gd name="T16" fmla="*/ 1053 w 1054"/>
                  <a:gd name="T17" fmla="*/ 7 h 16"/>
                  <a:gd name="T18" fmla="*/ 1053 w 1054"/>
                  <a:gd name="T19" fmla="*/ 7 h 16"/>
                  <a:gd name="T20" fmla="*/ 1046 w 1054"/>
                  <a:gd name="T21" fmla="*/ 15 h 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54" h="16">
                    <a:moveTo>
                      <a:pt x="1046" y="15"/>
                    </a:moveTo>
                    <a:lnTo>
                      <a:pt x="7" y="15"/>
                    </a:lnTo>
                    <a:lnTo>
                      <a:pt x="7" y="15"/>
                    </a:lnTo>
                    <a:cubicBezTo>
                      <a:pt x="3" y="15"/>
                      <a:pt x="0" y="11"/>
                      <a:pt x="0" y="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046" y="0"/>
                    </a:lnTo>
                    <a:lnTo>
                      <a:pt x="1046" y="0"/>
                    </a:lnTo>
                    <a:cubicBezTo>
                      <a:pt x="1049" y="0"/>
                      <a:pt x="1053" y="3"/>
                      <a:pt x="1053" y="7"/>
                    </a:cubicBezTo>
                    <a:lnTo>
                      <a:pt x="1053" y="7"/>
                    </a:lnTo>
                    <a:cubicBezTo>
                      <a:pt x="1053" y="11"/>
                      <a:pt x="1049" y="15"/>
                      <a:pt x="1046" y="1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3BC1A04E-DC3C-4CF4-A7AD-94BB81C730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3600" y="11334744"/>
                <a:ext cx="1345771" cy="741545"/>
              </a:xfrm>
              <a:custGeom>
                <a:avLst/>
                <a:gdLst>
                  <a:gd name="T0" fmla="*/ 1057 w 1082"/>
                  <a:gd name="T1" fmla="*/ 596 h 597"/>
                  <a:gd name="T2" fmla="*/ 1057 w 1082"/>
                  <a:gd name="T3" fmla="*/ 596 h 597"/>
                  <a:gd name="T4" fmla="*/ 1054 w 1082"/>
                  <a:gd name="T5" fmla="*/ 596 h 597"/>
                  <a:gd name="T6" fmla="*/ 1054 w 1082"/>
                  <a:gd name="T7" fmla="*/ 596 h 597"/>
                  <a:gd name="T8" fmla="*/ 219 w 1082"/>
                  <a:gd name="T9" fmla="*/ 263 h 597"/>
                  <a:gd name="T10" fmla="*/ 219 w 1082"/>
                  <a:gd name="T11" fmla="*/ 263 h 597"/>
                  <a:gd name="T12" fmla="*/ 5 w 1082"/>
                  <a:gd name="T13" fmla="*/ 34 h 597"/>
                  <a:gd name="T14" fmla="*/ 5 w 1082"/>
                  <a:gd name="T15" fmla="*/ 34 h 597"/>
                  <a:gd name="T16" fmla="*/ 14 w 1082"/>
                  <a:gd name="T17" fmla="*/ 5 h 597"/>
                  <a:gd name="T18" fmla="*/ 14 w 1082"/>
                  <a:gd name="T19" fmla="*/ 5 h 597"/>
                  <a:gd name="T20" fmla="*/ 44 w 1082"/>
                  <a:gd name="T21" fmla="*/ 15 h 597"/>
                  <a:gd name="T22" fmla="*/ 44 w 1082"/>
                  <a:gd name="T23" fmla="*/ 15 h 597"/>
                  <a:gd name="T24" fmla="*/ 249 w 1082"/>
                  <a:gd name="T25" fmla="*/ 231 h 597"/>
                  <a:gd name="T26" fmla="*/ 249 w 1082"/>
                  <a:gd name="T27" fmla="*/ 231 h 597"/>
                  <a:gd name="T28" fmla="*/ 1061 w 1082"/>
                  <a:gd name="T29" fmla="*/ 553 h 597"/>
                  <a:gd name="T30" fmla="*/ 1061 w 1082"/>
                  <a:gd name="T31" fmla="*/ 553 h 597"/>
                  <a:gd name="T32" fmla="*/ 1078 w 1082"/>
                  <a:gd name="T33" fmla="*/ 578 h 597"/>
                  <a:gd name="T34" fmla="*/ 1078 w 1082"/>
                  <a:gd name="T35" fmla="*/ 578 h 597"/>
                  <a:gd name="T36" fmla="*/ 1057 w 1082"/>
                  <a:gd name="T37" fmla="*/ 596 h 5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82" h="597">
                    <a:moveTo>
                      <a:pt x="1057" y="596"/>
                    </a:moveTo>
                    <a:lnTo>
                      <a:pt x="1057" y="596"/>
                    </a:lnTo>
                    <a:cubicBezTo>
                      <a:pt x="1056" y="596"/>
                      <a:pt x="1055" y="596"/>
                      <a:pt x="1054" y="596"/>
                    </a:cubicBezTo>
                    <a:lnTo>
                      <a:pt x="1054" y="596"/>
                    </a:lnTo>
                    <a:cubicBezTo>
                      <a:pt x="625" y="522"/>
                      <a:pt x="363" y="374"/>
                      <a:pt x="219" y="263"/>
                    </a:cubicBezTo>
                    <a:lnTo>
                      <a:pt x="219" y="263"/>
                    </a:lnTo>
                    <a:cubicBezTo>
                      <a:pt x="62" y="142"/>
                      <a:pt x="8" y="38"/>
                      <a:pt x="5" y="34"/>
                    </a:cubicBezTo>
                    <a:lnTo>
                      <a:pt x="5" y="34"/>
                    </a:lnTo>
                    <a:cubicBezTo>
                      <a:pt x="0" y="24"/>
                      <a:pt x="4" y="11"/>
                      <a:pt x="14" y="5"/>
                    </a:cubicBezTo>
                    <a:lnTo>
                      <a:pt x="14" y="5"/>
                    </a:lnTo>
                    <a:cubicBezTo>
                      <a:pt x="26" y="0"/>
                      <a:pt x="38" y="4"/>
                      <a:pt x="44" y="15"/>
                    </a:cubicBezTo>
                    <a:lnTo>
                      <a:pt x="44" y="15"/>
                    </a:lnTo>
                    <a:cubicBezTo>
                      <a:pt x="44" y="16"/>
                      <a:pt x="98" y="115"/>
                      <a:pt x="249" y="231"/>
                    </a:cubicBezTo>
                    <a:lnTo>
                      <a:pt x="249" y="231"/>
                    </a:lnTo>
                    <a:cubicBezTo>
                      <a:pt x="388" y="338"/>
                      <a:pt x="642" y="481"/>
                      <a:pt x="1061" y="553"/>
                    </a:cubicBezTo>
                    <a:lnTo>
                      <a:pt x="1061" y="553"/>
                    </a:lnTo>
                    <a:cubicBezTo>
                      <a:pt x="1073" y="555"/>
                      <a:pt x="1081" y="566"/>
                      <a:pt x="1078" y="578"/>
                    </a:cubicBezTo>
                    <a:lnTo>
                      <a:pt x="1078" y="578"/>
                    </a:lnTo>
                    <a:cubicBezTo>
                      <a:pt x="1077" y="588"/>
                      <a:pt x="1068" y="596"/>
                      <a:pt x="1057" y="59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3">
                <a:extLst>
                  <a:ext uri="{FF2B5EF4-FFF2-40B4-BE49-F238E27FC236}">
                    <a16:creationId xmlns:a16="http://schemas.microsoft.com/office/drawing/2014/main" id="{46BC661E-5AD0-4215-8601-838334BF5C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1773" y="11543475"/>
                <a:ext cx="1367743" cy="1367739"/>
              </a:xfrm>
              <a:custGeom>
                <a:avLst/>
                <a:gdLst>
                  <a:gd name="T0" fmla="*/ 548 w 1097"/>
                  <a:gd name="T1" fmla="*/ 1023 h 1096"/>
                  <a:gd name="T2" fmla="*/ 548 w 1097"/>
                  <a:gd name="T3" fmla="*/ 1023 h 1096"/>
                  <a:gd name="T4" fmla="*/ 72 w 1097"/>
                  <a:gd name="T5" fmla="*/ 547 h 1096"/>
                  <a:gd name="T6" fmla="*/ 72 w 1097"/>
                  <a:gd name="T7" fmla="*/ 547 h 1096"/>
                  <a:gd name="T8" fmla="*/ 548 w 1097"/>
                  <a:gd name="T9" fmla="*/ 71 h 1096"/>
                  <a:gd name="T10" fmla="*/ 548 w 1097"/>
                  <a:gd name="T11" fmla="*/ 71 h 1096"/>
                  <a:gd name="T12" fmla="*/ 1024 w 1097"/>
                  <a:gd name="T13" fmla="*/ 547 h 1096"/>
                  <a:gd name="T14" fmla="*/ 1024 w 1097"/>
                  <a:gd name="T15" fmla="*/ 547 h 1096"/>
                  <a:gd name="T16" fmla="*/ 548 w 1097"/>
                  <a:gd name="T17" fmla="*/ 1023 h 1096"/>
                  <a:gd name="T18" fmla="*/ 548 w 1097"/>
                  <a:gd name="T19" fmla="*/ 0 h 1096"/>
                  <a:gd name="T20" fmla="*/ 548 w 1097"/>
                  <a:gd name="T21" fmla="*/ 0 h 1096"/>
                  <a:gd name="T22" fmla="*/ 0 w 1097"/>
                  <a:gd name="T23" fmla="*/ 547 h 1096"/>
                  <a:gd name="T24" fmla="*/ 0 w 1097"/>
                  <a:gd name="T25" fmla="*/ 547 h 1096"/>
                  <a:gd name="T26" fmla="*/ 548 w 1097"/>
                  <a:gd name="T27" fmla="*/ 1095 h 1096"/>
                  <a:gd name="T28" fmla="*/ 548 w 1097"/>
                  <a:gd name="T29" fmla="*/ 1095 h 1096"/>
                  <a:gd name="T30" fmla="*/ 1096 w 1097"/>
                  <a:gd name="T31" fmla="*/ 547 h 1096"/>
                  <a:gd name="T32" fmla="*/ 1096 w 1097"/>
                  <a:gd name="T33" fmla="*/ 547 h 1096"/>
                  <a:gd name="T34" fmla="*/ 548 w 1097"/>
                  <a:gd name="T35" fmla="*/ 0 h 1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7" h="1096">
                    <a:moveTo>
                      <a:pt x="548" y="1023"/>
                    </a:moveTo>
                    <a:lnTo>
                      <a:pt x="548" y="1023"/>
                    </a:lnTo>
                    <a:cubicBezTo>
                      <a:pt x="285" y="1023"/>
                      <a:pt x="72" y="810"/>
                      <a:pt x="72" y="547"/>
                    </a:cubicBezTo>
                    <a:lnTo>
                      <a:pt x="72" y="547"/>
                    </a:lnTo>
                    <a:cubicBezTo>
                      <a:pt x="72" y="284"/>
                      <a:pt x="285" y="71"/>
                      <a:pt x="548" y="71"/>
                    </a:cubicBezTo>
                    <a:lnTo>
                      <a:pt x="548" y="71"/>
                    </a:lnTo>
                    <a:cubicBezTo>
                      <a:pt x="811" y="71"/>
                      <a:pt x="1024" y="284"/>
                      <a:pt x="1024" y="547"/>
                    </a:cubicBezTo>
                    <a:lnTo>
                      <a:pt x="1024" y="547"/>
                    </a:lnTo>
                    <a:cubicBezTo>
                      <a:pt x="1024" y="810"/>
                      <a:pt x="811" y="1023"/>
                      <a:pt x="548" y="1023"/>
                    </a:cubicBezTo>
                    <a:close/>
                    <a:moveTo>
                      <a:pt x="548" y="0"/>
                    </a:moveTo>
                    <a:lnTo>
                      <a:pt x="548" y="0"/>
                    </a:lnTo>
                    <a:cubicBezTo>
                      <a:pt x="246" y="0"/>
                      <a:pt x="0" y="245"/>
                      <a:pt x="0" y="547"/>
                    </a:cubicBezTo>
                    <a:lnTo>
                      <a:pt x="0" y="547"/>
                    </a:lnTo>
                    <a:cubicBezTo>
                      <a:pt x="0" y="850"/>
                      <a:pt x="246" y="1095"/>
                      <a:pt x="548" y="1095"/>
                    </a:cubicBezTo>
                    <a:lnTo>
                      <a:pt x="548" y="1095"/>
                    </a:lnTo>
                    <a:cubicBezTo>
                      <a:pt x="850" y="1095"/>
                      <a:pt x="1096" y="850"/>
                      <a:pt x="1096" y="547"/>
                    </a:cubicBezTo>
                    <a:lnTo>
                      <a:pt x="1096" y="547"/>
                    </a:lnTo>
                    <a:cubicBezTo>
                      <a:pt x="1096" y="245"/>
                      <a:pt x="850" y="0"/>
                      <a:pt x="54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5BE71E80-9212-4B75-A86B-6BC443381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61773" y="11543475"/>
                <a:ext cx="1367743" cy="1367739"/>
              </a:xfrm>
              <a:custGeom>
                <a:avLst/>
                <a:gdLst>
                  <a:gd name="T0" fmla="*/ 548 w 1097"/>
                  <a:gd name="T1" fmla="*/ 1023 h 1096"/>
                  <a:gd name="T2" fmla="*/ 548 w 1097"/>
                  <a:gd name="T3" fmla="*/ 1023 h 1096"/>
                  <a:gd name="T4" fmla="*/ 72 w 1097"/>
                  <a:gd name="T5" fmla="*/ 547 h 1096"/>
                  <a:gd name="T6" fmla="*/ 72 w 1097"/>
                  <a:gd name="T7" fmla="*/ 547 h 1096"/>
                  <a:gd name="T8" fmla="*/ 548 w 1097"/>
                  <a:gd name="T9" fmla="*/ 71 h 1096"/>
                  <a:gd name="T10" fmla="*/ 548 w 1097"/>
                  <a:gd name="T11" fmla="*/ 71 h 1096"/>
                  <a:gd name="T12" fmla="*/ 1024 w 1097"/>
                  <a:gd name="T13" fmla="*/ 547 h 1096"/>
                  <a:gd name="T14" fmla="*/ 1024 w 1097"/>
                  <a:gd name="T15" fmla="*/ 547 h 1096"/>
                  <a:gd name="T16" fmla="*/ 548 w 1097"/>
                  <a:gd name="T17" fmla="*/ 1023 h 1096"/>
                  <a:gd name="T18" fmla="*/ 548 w 1097"/>
                  <a:gd name="T19" fmla="*/ 0 h 1096"/>
                  <a:gd name="T20" fmla="*/ 548 w 1097"/>
                  <a:gd name="T21" fmla="*/ 0 h 1096"/>
                  <a:gd name="T22" fmla="*/ 0 w 1097"/>
                  <a:gd name="T23" fmla="*/ 547 h 1096"/>
                  <a:gd name="T24" fmla="*/ 0 w 1097"/>
                  <a:gd name="T25" fmla="*/ 547 h 1096"/>
                  <a:gd name="T26" fmla="*/ 548 w 1097"/>
                  <a:gd name="T27" fmla="*/ 1095 h 1096"/>
                  <a:gd name="T28" fmla="*/ 548 w 1097"/>
                  <a:gd name="T29" fmla="*/ 1095 h 1096"/>
                  <a:gd name="T30" fmla="*/ 1096 w 1097"/>
                  <a:gd name="T31" fmla="*/ 547 h 1096"/>
                  <a:gd name="T32" fmla="*/ 1096 w 1097"/>
                  <a:gd name="T33" fmla="*/ 547 h 1096"/>
                  <a:gd name="T34" fmla="*/ 548 w 1097"/>
                  <a:gd name="T35" fmla="*/ 0 h 1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7" h="1096">
                    <a:moveTo>
                      <a:pt x="548" y="1023"/>
                    </a:moveTo>
                    <a:lnTo>
                      <a:pt x="548" y="1023"/>
                    </a:lnTo>
                    <a:cubicBezTo>
                      <a:pt x="285" y="1023"/>
                      <a:pt x="72" y="810"/>
                      <a:pt x="72" y="547"/>
                    </a:cubicBezTo>
                    <a:lnTo>
                      <a:pt x="72" y="547"/>
                    </a:lnTo>
                    <a:cubicBezTo>
                      <a:pt x="72" y="284"/>
                      <a:pt x="285" y="71"/>
                      <a:pt x="548" y="71"/>
                    </a:cubicBezTo>
                    <a:lnTo>
                      <a:pt x="548" y="71"/>
                    </a:lnTo>
                    <a:cubicBezTo>
                      <a:pt x="811" y="71"/>
                      <a:pt x="1024" y="284"/>
                      <a:pt x="1024" y="547"/>
                    </a:cubicBezTo>
                    <a:lnTo>
                      <a:pt x="1024" y="547"/>
                    </a:lnTo>
                    <a:cubicBezTo>
                      <a:pt x="1024" y="810"/>
                      <a:pt x="811" y="1023"/>
                      <a:pt x="548" y="1023"/>
                    </a:cubicBezTo>
                    <a:close/>
                    <a:moveTo>
                      <a:pt x="548" y="0"/>
                    </a:moveTo>
                    <a:lnTo>
                      <a:pt x="548" y="0"/>
                    </a:lnTo>
                    <a:cubicBezTo>
                      <a:pt x="246" y="0"/>
                      <a:pt x="0" y="245"/>
                      <a:pt x="0" y="547"/>
                    </a:cubicBezTo>
                    <a:lnTo>
                      <a:pt x="0" y="547"/>
                    </a:lnTo>
                    <a:cubicBezTo>
                      <a:pt x="0" y="850"/>
                      <a:pt x="246" y="1095"/>
                      <a:pt x="548" y="1095"/>
                    </a:cubicBezTo>
                    <a:lnTo>
                      <a:pt x="548" y="1095"/>
                    </a:lnTo>
                    <a:cubicBezTo>
                      <a:pt x="850" y="1095"/>
                      <a:pt x="1096" y="850"/>
                      <a:pt x="1096" y="547"/>
                    </a:cubicBezTo>
                    <a:lnTo>
                      <a:pt x="1096" y="547"/>
                    </a:lnTo>
                    <a:cubicBezTo>
                      <a:pt x="1096" y="245"/>
                      <a:pt x="850" y="0"/>
                      <a:pt x="548" y="0"/>
                    </a:cubicBez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6DACAF1A-82CC-40B5-9BC5-B26660AF0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0787" y="11532489"/>
                <a:ext cx="1384220" cy="1384220"/>
              </a:xfrm>
              <a:custGeom>
                <a:avLst/>
                <a:gdLst>
                  <a:gd name="T0" fmla="*/ 555 w 1111"/>
                  <a:gd name="T1" fmla="*/ 86 h 1111"/>
                  <a:gd name="T2" fmla="*/ 555 w 1111"/>
                  <a:gd name="T3" fmla="*/ 86 h 1111"/>
                  <a:gd name="T4" fmla="*/ 86 w 1111"/>
                  <a:gd name="T5" fmla="*/ 555 h 1111"/>
                  <a:gd name="T6" fmla="*/ 86 w 1111"/>
                  <a:gd name="T7" fmla="*/ 555 h 1111"/>
                  <a:gd name="T8" fmla="*/ 555 w 1111"/>
                  <a:gd name="T9" fmla="*/ 1024 h 1111"/>
                  <a:gd name="T10" fmla="*/ 555 w 1111"/>
                  <a:gd name="T11" fmla="*/ 1024 h 1111"/>
                  <a:gd name="T12" fmla="*/ 1024 w 1111"/>
                  <a:gd name="T13" fmla="*/ 555 h 1111"/>
                  <a:gd name="T14" fmla="*/ 1024 w 1111"/>
                  <a:gd name="T15" fmla="*/ 555 h 1111"/>
                  <a:gd name="T16" fmla="*/ 555 w 1111"/>
                  <a:gd name="T17" fmla="*/ 86 h 1111"/>
                  <a:gd name="T18" fmla="*/ 555 w 1111"/>
                  <a:gd name="T19" fmla="*/ 1039 h 1111"/>
                  <a:gd name="T20" fmla="*/ 555 w 1111"/>
                  <a:gd name="T21" fmla="*/ 1039 h 1111"/>
                  <a:gd name="T22" fmla="*/ 71 w 1111"/>
                  <a:gd name="T23" fmla="*/ 555 h 1111"/>
                  <a:gd name="T24" fmla="*/ 71 w 1111"/>
                  <a:gd name="T25" fmla="*/ 555 h 1111"/>
                  <a:gd name="T26" fmla="*/ 555 w 1111"/>
                  <a:gd name="T27" fmla="*/ 72 h 1111"/>
                  <a:gd name="T28" fmla="*/ 555 w 1111"/>
                  <a:gd name="T29" fmla="*/ 72 h 1111"/>
                  <a:gd name="T30" fmla="*/ 1039 w 1111"/>
                  <a:gd name="T31" fmla="*/ 555 h 1111"/>
                  <a:gd name="T32" fmla="*/ 1039 w 1111"/>
                  <a:gd name="T33" fmla="*/ 555 h 1111"/>
                  <a:gd name="T34" fmla="*/ 555 w 1111"/>
                  <a:gd name="T35" fmla="*/ 1039 h 1111"/>
                  <a:gd name="T36" fmla="*/ 555 w 1111"/>
                  <a:gd name="T37" fmla="*/ 14 h 1111"/>
                  <a:gd name="T38" fmla="*/ 555 w 1111"/>
                  <a:gd name="T39" fmla="*/ 14 h 1111"/>
                  <a:gd name="T40" fmla="*/ 15 w 1111"/>
                  <a:gd name="T41" fmla="*/ 555 h 1111"/>
                  <a:gd name="T42" fmla="*/ 15 w 1111"/>
                  <a:gd name="T43" fmla="*/ 555 h 1111"/>
                  <a:gd name="T44" fmla="*/ 555 w 1111"/>
                  <a:gd name="T45" fmla="*/ 1096 h 1111"/>
                  <a:gd name="T46" fmla="*/ 555 w 1111"/>
                  <a:gd name="T47" fmla="*/ 1096 h 1111"/>
                  <a:gd name="T48" fmla="*/ 1095 w 1111"/>
                  <a:gd name="T49" fmla="*/ 555 h 1111"/>
                  <a:gd name="T50" fmla="*/ 1095 w 1111"/>
                  <a:gd name="T51" fmla="*/ 555 h 1111"/>
                  <a:gd name="T52" fmla="*/ 555 w 1111"/>
                  <a:gd name="T53" fmla="*/ 14 h 1111"/>
                  <a:gd name="T54" fmla="*/ 555 w 1111"/>
                  <a:gd name="T55" fmla="*/ 1110 h 1111"/>
                  <a:gd name="T56" fmla="*/ 555 w 1111"/>
                  <a:gd name="T57" fmla="*/ 1110 h 1111"/>
                  <a:gd name="T58" fmla="*/ 0 w 1111"/>
                  <a:gd name="T59" fmla="*/ 555 h 1111"/>
                  <a:gd name="T60" fmla="*/ 0 w 1111"/>
                  <a:gd name="T61" fmla="*/ 555 h 1111"/>
                  <a:gd name="T62" fmla="*/ 555 w 1111"/>
                  <a:gd name="T63" fmla="*/ 0 h 1111"/>
                  <a:gd name="T64" fmla="*/ 555 w 1111"/>
                  <a:gd name="T65" fmla="*/ 0 h 1111"/>
                  <a:gd name="T66" fmla="*/ 1110 w 1111"/>
                  <a:gd name="T67" fmla="*/ 555 h 1111"/>
                  <a:gd name="T68" fmla="*/ 1110 w 1111"/>
                  <a:gd name="T69" fmla="*/ 555 h 1111"/>
                  <a:gd name="T70" fmla="*/ 555 w 1111"/>
                  <a:gd name="T71" fmla="*/ 1110 h 1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11" h="1111">
                    <a:moveTo>
                      <a:pt x="555" y="86"/>
                    </a:moveTo>
                    <a:lnTo>
                      <a:pt x="555" y="86"/>
                    </a:lnTo>
                    <a:cubicBezTo>
                      <a:pt x="297" y="86"/>
                      <a:pt x="86" y="296"/>
                      <a:pt x="86" y="555"/>
                    </a:cubicBezTo>
                    <a:lnTo>
                      <a:pt x="86" y="555"/>
                    </a:lnTo>
                    <a:cubicBezTo>
                      <a:pt x="86" y="814"/>
                      <a:pt x="297" y="1024"/>
                      <a:pt x="555" y="1024"/>
                    </a:cubicBezTo>
                    <a:lnTo>
                      <a:pt x="555" y="1024"/>
                    </a:lnTo>
                    <a:cubicBezTo>
                      <a:pt x="814" y="1024"/>
                      <a:pt x="1024" y="814"/>
                      <a:pt x="1024" y="555"/>
                    </a:cubicBezTo>
                    <a:lnTo>
                      <a:pt x="1024" y="555"/>
                    </a:lnTo>
                    <a:cubicBezTo>
                      <a:pt x="1024" y="296"/>
                      <a:pt x="814" y="86"/>
                      <a:pt x="555" y="86"/>
                    </a:cubicBezTo>
                    <a:close/>
                    <a:moveTo>
                      <a:pt x="555" y="1039"/>
                    </a:moveTo>
                    <a:lnTo>
                      <a:pt x="555" y="1039"/>
                    </a:lnTo>
                    <a:cubicBezTo>
                      <a:pt x="289" y="1039"/>
                      <a:pt x="71" y="822"/>
                      <a:pt x="71" y="555"/>
                    </a:cubicBezTo>
                    <a:lnTo>
                      <a:pt x="71" y="555"/>
                    </a:lnTo>
                    <a:cubicBezTo>
                      <a:pt x="71" y="288"/>
                      <a:pt x="289" y="72"/>
                      <a:pt x="555" y="72"/>
                    </a:cubicBezTo>
                    <a:lnTo>
                      <a:pt x="555" y="72"/>
                    </a:lnTo>
                    <a:cubicBezTo>
                      <a:pt x="822" y="72"/>
                      <a:pt x="1039" y="288"/>
                      <a:pt x="1039" y="555"/>
                    </a:cubicBezTo>
                    <a:lnTo>
                      <a:pt x="1039" y="555"/>
                    </a:lnTo>
                    <a:cubicBezTo>
                      <a:pt x="1039" y="822"/>
                      <a:pt x="822" y="1039"/>
                      <a:pt x="555" y="1039"/>
                    </a:cubicBezTo>
                    <a:close/>
                    <a:moveTo>
                      <a:pt x="555" y="14"/>
                    </a:moveTo>
                    <a:lnTo>
                      <a:pt x="555" y="14"/>
                    </a:lnTo>
                    <a:cubicBezTo>
                      <a:pt x="257" y="14"/>
                      <a:pt x="15" y="257"/>
                      <a:pt x="15" y="555"/>
                    </a:cubicBezTo>
                    <a:lnTo>
                      <a:pt x="15" y="555"/>
                    </a:lnTo>
                    <a:cubicBezTo>
                      <a:pt x="15" y="853"/>
                      <a:pt x="257" y="1096"/>
                      <a:pt x="555" y="1096"/>
                    </a:cubicBezTo>
                    <a:lnTo>
                      <a:pt x="555" y="1096"/>
                    </a:lnTo>
                    <a:cubicBezTo>
                      <a:pt x="853" y="1096"/>
                      <a:pt x="1095" y="853"/>
                      <a:pt x="1095" y="555"/>
                    </a:cubicBezTo>
                    <a:lnTo>
                      <a:pt x="1095" y="555"/>
                    </a:lnTo>
                    <a:cubicBezTo>
                      <a:pt x="1095" y="257"/>
                      <a:pt x="853" y="14"/>
                      <a:pt x="555" y="14"/>
                    </a:cubicBezTo>
                    <a:close/>
                    <a:moveTo>
                      <a:pt x="555" y="1110"/>
                    </a:moveTo>
                    <a:lnTo>
                      <a:pt x="555" y="1110"/>
                    </a:lnTo>
                    <a:cubicBezTo>
                      <a:pt x="249" y="1110"/>
                      <a:pt x="0" y="861"/>
                      <a:pt x="0" y="555"/>
                    </a:cubicBezTo>
                    <a:lnTo>
                      <a:pt x="0" y="555"/>
                    </a:lnTo>
                    <a:cubicBezTo>
                      <a:pt x="0" y="249"/>
                      <a:pt x="249" y="0"/>
                      <a:pt x="555" y="0"/>
                    </a:cubicBezTo>
                    <a:lnTo>
                      <a:pt x="555" y="0"/>
                    </a:lnTo>
                    <a:cubicBezTo>
                      <a:pt x="861" y="0"/>
                      <a:pt x="1110" y="249"/>
                      <a:pt x="1110" y="555"/>
                    </a:cubicBezTo>
                    <a:lnTo>
                      <a:pt x="1110" y="555"/>
                    </a:lnTo>
                    <a:cubicBezTo>
                      <a:pt x="1110" y="861"/>
                      <a:pt x="861" y="1110"/>
                      <a:pt x="555" y="1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6">
                <a:extLst>
                  <a:ext uri="{FF2B5EF4-FFF2-40B4-BE49-F238E27FC236}">
                    <a16:creationId xmlns:a16="http://schemas.microsoft.com/office/drawing/2014/main" id="{3286FED1-9339-43DC-91FE-69F359F49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65996" y="12147698"/>
                <a:ext cx="153802" cy="153802"/>
              </a:xfrm>
              <a:custGeom>
                <a:avLst/>
                <a:gdLst>
                  <a:gd name="T0" fmla="*/ 122 w 123"/>
                  <a:gd name="T1" fmla="*/ 61 h 123"/>
                  <a:gd name="T2" fmla="*/ 122 w 123"/>
                  <a:gd name="T3" fmla="*/ 61 h 123"/>
                  <a:gd name="T4" fmla="*/ 61 w 123"/>
                  <a:gd name="T5" fmla="*/ 122 h 123"/>
                  <a:gd name="T6" fmla="*/ 61 w 123"/>
                  <a:gd name="T7" fmla="*/ 122 h 123"/>
                  <a:gd name="T8" fmla="*/ 0 w 123"/>
                  <a:gd name="T9" fmla="*/ 61 h 123"/>
                  <a:gd name="T10" fmla="*/ 0 w 123"/>
                  <a:gd name="T11" fmla="*/ 61 h 123"/>
                  <a:gd name="T12" fmla="*/ 61 w 123"/>
                  <a:gd name="T13" fmla="*/ 0 h 123"/>
                  <a:gd name="T14" fmla="*/ 61 w 123"/>
                  <a:gd name="T15" fmla="*/ 0 h 123"/>
                  <a:gd name="T16" fmla="*/ 122 w 123"/>
                  <a:gd name="T17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123">
                    <a:moveTo>
                      <a:pt x="122" y="61"/>
                    </a:moveTo>
                    <a:lnTo>
                      <a:pt x="122" y="61"/>
                    </a:lnTo>
                    <a:cubicBezTo>
                      <a:pt x="122" y="95"/>
                      <a:pt x="95" y="122"/>
                      <a:pt x="61" y="122"/>
                    </a:cubicBezTo>
                    <a:lnTo>
                      <a:pt x="61" y="122"/>
                    </a:lnTo>
                    <a:cubicBezTo>
                      <a:pt x="28" y="122"/>
                      <a:pt x="0" y="95"/>
                      <a:pt x="0" y="61"/>
                    </a:cubicBezTo>
                    <a:lnTo>
                      <a:pt x="0" y="61"/>
                    </a:lnTo>
                    <a:cubicBezTo>
                      <a:pt x="0" y="27"/>
                      <a:pt x="28" y="0"/>
                      <a:pt x="61" y="0"/>
                    </a:cubicBezTo>
                    <a:lnTo>
                      <a:pt x="61" y="0"/>
                    </a:lnTo>
                    <a:cubicBezTo>
                      <a:pt x="95" y="0"/>
                      <a:pt x="122" y="27"/>
                      <a:pt x="122" y="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127">
                <a:extLst>
                  <a:ext uri="{FF2B5EF4-FFF2-40B4-BE49-F238E27FC236}">
                    <a16:creationId xmlns:a16="http://schemas.microsoft.com/office/drawing/2014/main" id="{8F73A37F-2F66-4BE7-85FC-7A4378719A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3877" y="11543475"/>
                <a:ext cx="1367739" cy="1367739"/>
              </a:xfrm>
              <a:custGeom>
                <a:avLst/>
                <a:gdLst>
                  <a:gd name="T0" fmla="*/ 548 w 1097"/>
                  <a:gd name="T1" fmla="*/ 1023 h 1096"/>
                  <a:gd name="T2" fmla="*/ 548 w 1097"/>
                  <a:gd name="T3" fmla="*/ 1023 h 1096"/>
                  <a:gd name="T4" fmla="*/ 72 w 1097"/>
                  <a:gd name="T5" fmla="*/ 547 h 1096"/>
                  <a:gd name="T6" fmla="*/ 72 w 1097"/>
                  <a:gd name="T7" fmla="*/ 547 h 1096"/>
                  <a:gd name="T8" fmla="*/ 548 w 1097"/>
                  <a:gd name="T9" fmla="*/ 71 h 1096"/>
                  <a:gd name="T10" fmla="*/ 548 w 1097"/>
                  <a:gd name="T11" fmla="*/ 71 h 1096"/>
                  <a:gd name="T12" fmla="*/ 1024 w 1097"/>
                  <a:gd name="T13" fmla="*/ 547 h 1096"/>
                  <a:gd name="T14" fmla="*/ 1024 w 1097"/>
                  <a:gd name="T15" fmla="*/ 547 h 1096"/>
                  <a:gd name="T16" fmla="*/ 548 w 1097"/>
                  <a:gd name="T17" fmla="*/ 1023 h 1096"/>
                  <a:gd name="T18" fmla="*/ 548 w 1097"/>
                  <a:gd name="T19" fmla="*/ 0 h 1096"/>
                  <a:gd name="T20" fmla="*/ 548 w 1097"/>
                  <a:gd name="T21" fmla="*/ 0 h 1096"/>
                  <a:gd name="T22" fmla="*/ 0 w 1097"/>
                  <a:gd name="T23" fmla="*/ 547 h 1096"/>
                  <a:gd name="T24" fmla="*/ 0 w 1097"/>
                  <a:gd name="T25" fmla="*/ 547 h 1096"/>
                  <a:gd name="T26" fmla="*/ 548 w 1097"/>
                  <a:gd name="T27" fmla="*/ 1095 h 1096"/>
                  <a:gd name="T28" fmla="*/ 548 w 1097"/>
                  <a:gd name="T29" fmla="*/ 1095 h 1096"/>
                  <a:gd name="T30" fmla="*/ 1096 w 1097"/>
                  <a:gd name="T31" fmla="*/ 547 h 1096"/>
                  <a:gd name="T32" fmla="*/ 1096 w 1097"/>
                  <a:gd name="T33" fmla="*/ 547 h 1096"/>
                  <a:gd name="T34" fmla="*/ 548 w 1097"/>
                  <a:gd name="T35" fmla="*/ 0 h 1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7" h="1096">
                    <a:moveTo>
                      <a:pt x="548" y="1023"/>
                    </a:moveTo>
                    <a:lnTo>
                      <a:pt x="548" y="1023"/>
                    </a:lnTo>
                    <a:cubicBezTo>
                      <a:pt x="285" y="1023"/>
                      <a:pt x="72" y="810"/>
                      <a:pt x="72" y="547"/>
                    </a:cubicBezTo>
                    <a:lnTo>
                      <a:pt x="72" y="547"/>
                    </a:lnTo>
                    <a:cubicBezTo>
                      <a:pt x="72" y="284"/>
                      <a:pt x="285" y="71"/>
                      <a:pt x="548" y="71"/>
                    </a:cubicBezTo>
                    <a:lnTo>
                      <a:pt x="548" y="71"/>
                    </a:lnTo>
                    <a:cubicBezTo>
                      <a:pt x="811" y="71"/>
                      <a:pt x="1024" y="284"/>
                      <a:pt x="1024" y="547"/>
                    </a:cubicBezTo>
                    <a:lnTo>
                      <a:pt x="1024" y="547"/>
                    </a:lnTo>
                    <a:cubicBezTo>
                      <a:pt x="1024" y="810"/>
                      <a:pt x="811" y="1023"/>
                      <a:pt x="548" y="1023"/>
                    </a:cubicBezTo>
                    <a:close/>
                    <a:moveTo>
                      <a:pt x="548" y="0"/>
                    </a:moveTo>
                    <a:lnTo>
                      <a:pt x="548" y="0"/>
                    </a:lnTo>
                    <a:cubicBezTo>
                      <a:pt x="246" y="0"/>
                      <a:pt x="0" y="245"/>
                      <a:pt x="0" y="547"/>
                    </a:cubicBezTo>
                    <a:lnTo>
                      <a:pt x="0" y="547"/>
                    </a:lnTo>
                    <a:cubicBezTo>
                      <a:pt x="0" y="850"/>
                      <a:pt x="246" y="1095"/>
                      <a:pt x="548" y="1095"/>
                    </a:cubicBezTo>
                    <a:lnTo>
                      <a:pt x="548" y="1095"/>
                    </a:lnTo>
                    <a:cubicBezTo>
                      <a:pt x="850" y="1095"/>
                      <a:pt x="1096" y="850"/>
                      <a:pt x="1096" y="547"/>
                    </a:cubicBezTo>
                    <a:lnTo>
                      <a:pt x="1096" y="547"/>
                    </a:lnTo>
                    <a:cubicBezTo>
                      <a:pt x="1096" y="245"/>
                      <a:pt x="850" y="0"/>
                      <a:pt x="548" y="0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28">
                <a:extLst>
                  <a:ext uri="{FF2B5EF4-FFF2-40B4-BE49-F238E27FC236}">
                    <a16:creationId xmlns:a16="http://schemas.microsoft.com/office/drawing/2014/main" id="{B7AF69E2-C4F2-4504-B3E4-F3694C8CB6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3877" y="11543475"/>
                <a:ext cx="1367739" cy="1367739"/>
              </a:xfrm>
              <a:custGeom>
                <a:avLst/>
                <a:gdLst>
                  <a:gd name="T0" fmla="*/ 548 w 1097"/>
                  <a:gd name="T1" fmla="*/ 1023 h 1096"/>
                  <a:gd name="T2" fmla="*/ 548 w 1097"/>
                  <a:gd name="T3" fmla="*/ 1023 h 1096"/>
                  <a:gd name="T4" fmla="*/ 72 w 1097"/>
                  <a:gd name="T5" fmla="*/ 547 h 1096"/>
                  <a:gd name="T6" fmla="*/ 72 w 1097"/>
                  <a:gd name="T7" fmla="*/ 547 h 1096"/>
                  <a:gd name="T8" fmla="*/ 548 w 1097"/>
                  <a:gd name="T9" fmla="*/ 71 h 1096"/>
                  <a:gd name="T10" fmla="*/ 548 w 1097"/>
                  <a:gd name="T11" fmla="*/ 71 h 1096"/>
                  <a:gd name="T12" fmla="*/ 1024 w 1097"/>
                  <a:gd name="T13" fmla="*/ 547 h 1096"/>
                  <a:gd name="T14" fmla="*/ 1024 w 1097"/>
                  <a:gd name="T15" fmla="*/ 547 h 1096"/>
                  <a:gd name="T16" fmla="*/ 548 w 1097"/>
                  <a:gd name="T17" fmla="*/ 1023 h 1096"/>
                  <a:gd name="T18" fmla="*/ 548 w 1097"/>
                  <a:gd name="T19" fmla="*/ 0 h 1096"/>
                  <a:gd name="T20" fmla="*/ 548 w 1097"/>
                  <a:gd name="T21" fmla="*/ 0 h 1096"/>
                  <a:gd name="T22" fmla="*/ 0 w 1097"/>
                  <a:gd name="T23" fmla="*/ 547 h 1096"/>
                  <a:gd name="T24" fmla="*/ 0 w 1097"/>
                  <a:gd name="T25" fmla="*/ 547 h 1096"/>
                  <a:gd name="T26" fmla="*/ 548 w 1097"/>
                  <a:gd name="T27" fmla="*/ 1095 h 1096"/>
                  <a:gd name="T28" fmla="*/ 548 w 1097"/>
                  <a:gd name="T29" fmla="*/ 1095 h 1096"/>
                  <a:gd name="T30" fmla="*/ 1096 w 1097"/>
                  <a:gd name="T31" fmla="*/ 547 h 1096"/>
                  <a:gd name="T32" fmla="*/ 1096 w 1097"/>
                  <a:gd name="T33" fmla="*/ 547 h 1096"/>
                  <a:gd name="T34" fmla="*/ 548 w 1097"/>
                  <a:gd name="T35" fmla="*/ 0 h 10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7" h="1096">
                    <a:moveTo>
                      <a:pt x="548" y="1023"/>
                    </a:moveTo>
                    <a:lnTo>
                      <a:pt x="548" y="1023"/>
                    </a:lnTo>
                    <a:cubicBezTo>
                      <a:pt x="285" y="1023"/>
                      <a:pt x="72" y="810"/>
                      <a:pt x="72" y="547"/>
                    </a:cubicBezTo>
                    <a:lnTo>
                      <a:pt x="72" y="547"/>
                    </a:lnTo>
                    <a:cubicBezTo>
                      <a:pt x="72" y="284"/>
                      <a:pt x="285" y="71"/>
                      <a:pt x="548" y="71"/>
                    </a:cubicBezTo>
                    <a:lnTo>
                      <a:pt x="548" y="71"/>
                    </a:lnTo>
                    <a:cubicBezTo>
                      <a:pt x="811" y="71"/>
                      <a:pt x="1024" y="284"/>
                      <a:pt x="1024" y="547"/>
                    </a:cubicBezTo>
                    <a:lnTo>
                      <a:pt x="1024" y="547"/>
                    </a:lnTo>
                    <a:cubicBezTo>
                      <a:pt x="1024" y="810"/>
                      <a:pt x="811" y="1023"/>
                      <a:pt x="548" y="1023"/>
                    </a:cubicBezTo>
                    <a:close/>
                    <a:moveTo>
                      <a:pt x="548" y="0"/>
                    </a:moveTo>
                    <a:lnTo>
                      <a:pt x="548" y="0"/>
                    </a:lnTo>
                    <a:cubicBezTo>
                      <a:pt x="246" y="0"/>
                      <a:pt x="0" y="245"/>
                      <a:pt x="0" y="547"/>
                    </a:cubicBezTo>
                    <a:lnTo>
                      <a:pt x="0" y="547"/>
                    </a:lnTo>
                    <a:cubicBezTo>
                      <a:pt x="0" y="850"/>
                      <a:pt x="246" y="1095"/>
                      <a:pt x="548" y="1095"/>
                    </a:cubicBezTo>
                    <a:lnTo>
                      <a:pt x="548" y="1095"/>
                    </a:lnTo>
                    <a:cubicBezTo>
                      <a:pt x="850" y="1095"/>
                      <a:pt x="1096" y="850"/>
                      <a:pt x="1096" y="547"/>
                    </a:cubicBezTo>
                    <a:lnTo>
                      <a:pt x="1096" y="547"/>
                    </a:lnTo>
                    <a:cubicBezTo>
                      <a:pt x="1096" y="245"/>
                      <a:pt x="850" y="0"/>
                      <a:pt x="548" y="0"/>
                    </a:cubicBezTo>
                    <a:close/>
                  </a:path>
                </a:pathLst>
              </a:custGeom>
              <a:solidFill>
                <a:schemeClr val="accent2">
                  <a:alpha val="3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129">
                <a:extLst>
                  <a:ext uri="{FF2B5EF4-FFF2-40B4-BE49-F238E27FC236}">
                    <a16:creationId xmlns:a16="http://schemas.microsoft.com/office/drawing/2014/main" id="{32C37D44-5D49-401B-9B28-E209FB8034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8382" y="11532489"/>
                <a:ext cx="1384220" cy="1384220"/>
              </a:xfrm>
              <a:custGeom>
                <a:avLst/>
                <a:gdLst>
                  <a:gd name="T0" fmla="*/ 555 w 1111"/>
                  <a:gd name="T1" fmla="*/ 86 h 1111"/>
                  <a:gd name="T2" fmla="*/ 555 w 1111"/>
                  <a:gd name="T3" fmla="*/ 86 h 1111"/>
                  <a:gd name="T4" fmla="*/ 86 w 1111"/>
                  <a:gd name="T5" fmla="*/ 555 h 1111"/>
                  <a:gd name="T6" fmla="*/ 86 w 1111"/>
                  <a:gd name="T7" fmla="*/ 555 h 1111"/>
                  <a:gd name="T8" fmla="*/ 555 w 1111"/>
                  <a:gd name="T9" fmla="*/ 1024 h 1111"/>
                  <a:gd name="T10" fmla="*/ 555 w 1111"/>
                  <a:gd name="T11" fmla="*/ 1024 h 1111"/>
                  <a:gd name="T12" fmla="*/ 1024 w 1111"/>
                  <a:gd name="T13" fmla="*/ 555 h 1111"/>
                  <a:gd name="T14" fmla="*/ 1024 w 1111"/>
                  <a:gd name="T15" fmla="*/ 555 h 1111"/>
                  <a:gd name="T16" fmla="*/ 555 w 1111"/>
                  <a:gd name="T17" fmla="*/ 86 h 1111"/>
                  <a:gd name="T18" fmla="*/ 555 w 1111"/>
                  <a:gd name="T19" fmla="*/ 1039 h 1111"/>
                  <a:gd name="T20" fmla="*/ 555 w 1111"/>
                  <a:gd name="T21" fmla="*/ 1039 h 1111"/>
                  <a:gd name="T22" fmla="*/ 71 w 1111"/>
                  <a:gd name="T23" fmla="*/ 555 h 1111"/>
                  <a:gd name="T24" fmla="*/ 71 w 1111"/>
                  <a:gd name="T25" fmla="*/ 555 h 1111"/>
                  <a:gd name="T26" fmla="*/ 555 w 1111"/>
                  <a:gd name="T27" fmla="*/ 72 h 1111"/>
                  <a:gd name="T28" fmla="*/ 555 w 1111"/>
                  <a:gd name="T29" fmla="*/ 72 h 1111"/>
                  <a:gd name="T30" fmla="*/ 1039 w 1111"/>
                  <a:gd name="T31" fmla="*/ 555 h 1111"/>
                  <a:gd name="T32" fmla="*/ 1039 w 1111"/>
                  <a:gd name="T33" fmla="*/ 555 h 1111"/>
                  <a:gd name="T34" fmla="*/ 555 w 1111"/>
                  <a:gd name="T35" fmla="*/ 1039 h 1111"/>
                  <a:gd name="T36" fmla="*/ 555 w 1111"/>
                  <a:gd name="T37" fmla="*/ 14 h 1111"/>
                  <a:gd name="T38" fmla="*/ 555 w 1111"/>
                  <a:gd name="T39" fmla="*/ 14 h 1111"/>
                  <a:gd name="T40" fmla="*/ 15 w 1111"/>
                  <a:gd name="T41" fmla="*/ 555 h 1111"/>
                  <a:gd name="T42" fmla="*/ 15 w 1111"/>
                  <a:gd name="T43" fmla="*/ 555 h 1111"/>
                  <a:gd name="T44" fmla="*/ 555 w 1111"/>
                  <a:gd name="T45" fmla="*/ 1096 h 1111"/>
                  <a:gd name="T46" fmla="*/ 555 w 1111"/>
                  <a:gd name="T47" fmla="*/ 1096 h 1111"/>
                  <a:gd name="T48" fmla="*/ 1095 w 1111"/>
                  <a:gd name="T49" fmla="*/ 555 h 1111"/>
                  <a:gd name="T50" fmla="*/ 1095 w 1111"/>
                  <a:gd name="T51" fmla="*/ 555 h 1111"/>
                  <a:gd name="T52" fmla="*/ 555 w 1111"/>
                  <a:gd name="T53" fmla="*/ 14 h 1111"/>
                  <a:gd name="T54" fmla="*/ 555 w 1111"/>
                  <a:gd name="T55" fmla="*/ 1110 h 1111"/>
                  <a:gd name="T56" fmla="*/ 555 w 1111"/>
                  <a:gd name="T57" fmla="*/ 1110 h 1111"/>
                  <a:gd name="T58" fmla="*/ 0 w 1111"/>
                  <a:gd name="T59" fmla="*/ 555 h 1111"/>
                  <a:gd name="T60" fmla="*/ 0 w 1111"/>
                  <a:gd name="T61" fmla="*/ 555 h 1111"/>
                  <a:gd name="T62" fmla="*/ 555 w 1111"/>
                  <a:gd name="T63" fmla="*/ 0 h 1111"/>
                  <a:gd name="T64" fmla="*/ 555 w 1111"/>
                  <a:gd name="T65" fmla="*/ 0 h 1111"/>
                  <a:gd name="T66" fmla="*/ 1110 w 1111"/>
                  <a:gd name="T67" fmla="*/ 555 h 1111"/>
                  <a:gd name="T68" fmla="*/ 1110 w 1111"/>
                  <a:gd name="T69" fmla="*/ 555 h 1111"/>
                  <a:gd name="T70" fmla="*/ 555 w 1111"/>
                  <a:gd name="T71" fmla="*/ 1110 h 1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11" h="1111">
                    <a:moveTo>
                      <a:pt x="555" y="86"/>
                    </a:moveTo>
                    <a:lnTo>
                      <a:pt x="555" y="86"/>
                    </a:lnTo>
                    <a:cubicBezTo>
                      <a:pt x="297" y="86"/>
                      <a:pt x="86" y="296"/>
                      <a:pt x="86" y="555"/>
                    </a:cubicBezTo>
                    <a:lnTo>
                      <a:pt x="86" y="555"/>
                    </a:lnTo>
                    <a:cubicBezTo>
                      <a:pt x="86" y="814"/>
                      <a:pt x="297" y="1024"/>
                      <a:pt x="555" y="1024"/>
                    </a:cubicBezTo>
                    <a:lnTo>
                      <a:pt x="555" y="1024"/>
                    </a:lnTo>
                    <a:cubicBezTo>
                      <a:pt x="813" y="1024"/>
                      <a:pt x="1024" y="814"/>
                      <a:pt x="1024" y="555"/>
                    </a:cubicBezTo>
                    <a:lnTo>
                      <a:pt x="1024" y="555"/>
                    </a:lnTo>
                    <a:cubicBezTo>
                      <a:pt x="1024" y="296"/>
                      <a:pt x="813" y="86"/>
                      <a:pt x="555" y="86"/>
                    </a:cubicBezTo>
                    <a:close/>
                    <a:moveTo>
                      <a:pt x="555" y="1039"/>
                    </a:moveTo>
                    <a:lnTo>
                      <a:pt x="555" y="1039"/>
                    </a:lnTo>
                    <a:cubicBezTo>
                      <a:pt x="289" y="1039"/>
                      <a:pt x="71" y="822"/>
                      <a:pt x="71" y="555"/>
                    </a:cubicBezTo>
                    <a:lnTo>
                      <a:pt x="71" y="555"/>
                    </a:lnTo>
                    <a:cubicBezTo>
                      <a:pt x="71" y="288"/>
                      <a:pt x="289" y="72"/>
                      <a:pt x="555" y="72"/>
                    </a:cubicBezTo>
                    <a:lnTo>
                      <a:pt x="555" y="72"/>
                    </a:lnTo>
                    <a:cubicBezTo>
                      <a:pt x="821" y="72"/>
                      <a:pt x="1039" y="288"/>
                      <a:pt x="1039" y="555"/>
                    </a:cubicBezTo>
                    <a:lnTo>
                      <a:pt x="1039" y="555"/>
                    </a:lnTo>
                    <a:cubicBezTo>
                      <a:pt x="1039" y="822"/>
                      <a:pt x="821" y="1039"/>
                      <a:pt x="555" y="1039"/>
                    </a:cubicBezTo>
                    <a:close/>
                    <a:moveTo>
                      <a:pt x="555" y="14"/>
                    </a:moveTo>
                    <a:lnTo>
                      <a:pt x="555" y="14"/>
                    </a:lnTo>
                    <a:cubicBezTo>
                      <a:pt x="257" y="14"/>
                      <a:pt x="15" y="257"/>
                      <a:pt x="15" y="555"/>
                    </a:cubicBezTo>
                    <a:lnTo>
                      <a:pt x="15" y="555"/>
                    </a:lnTo>
                    <a:cubicBezTo>
                      <a:pt x="15" y="853"/>
                      <a:pt x="257" y="1096"/>
                      <a:pt x="555" y="1096"/>
                    </a:cubicBezTo>
                    <a:lnTo>
                      <a:pt x="555" y="1096"/>
                    </a:lnTo>
                    <a:cubicBezTo>
                      <a:pt x="853" y="1096"/>
                      <a:pt x="1095" y="853"/>
                      <a:pt x="1095" y="555"/>
                    </a:cubicBezTo>
                    <a:lnTo>
                      <a:pt x="1095" y="555"/>
                    </a:lnTo>
                    <a:cubicBezTo>
                      <a:pt x="1095" y="257"/>
                      <a:pt x="853" y="14"/>
                      <a:pt x="555" y="14"/>
                    </a:cubicBezTo>
                    <a:close/>
                    <a:moveTo>
                      <a:pt x="555" y="1110"/>
                    </a:moveTo>
                    <a:lnTo>
                      <a:pt x="555" y="1110"/>
                    </a:lnTo>
                    <a:cubicBezTo>
                      <a:pt x="249" y="1110"/>
                      <a:pt x="0" y="861"/>
                      <a:pt x="0" y="555"/>
                    </a:cubicBezTo>
                    <a:lnTo>
                      <a:pt x="0" y="555"/>
                    </a:lnTo>
                    <a:cubicBezTo>
                      <a:pt x="0" y="249"/>
                      <a:pt x="249" y="0"/>
                      <a:pt x="555" y="0"/>
                    </a:cubicBezTo>
                    <a:lnTo>
                      <a:pt x="555" y="0"/>
                    </a:lnTo>
                    <a:cubicBezTo>
                      <a:pt x="861" y="0"/>
                      <a:pt x="1110" y="249"/>
                      <a:pt x="1110" y="555"/>
                    </a:cubicBezTo>
                    <a:lnTo>
                      <a:pt x="1110" y="555"/>
                    </a:lnTo>
                    <a:cubicBezTo>
                      <a:pt x="1110" y="861"/>
                      <a:pt x="861" y="1110"/>
                      <a:pt x="555" y="1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F1CA6ECE-EA51-4DBE-8C2F-C1CFC6C704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3591" y="12147698"/>
                <a:ext cx="153802" cy="153802"/>
              </a:xfrm>
              <a:custGeom>
                <a:avLst/>
                <a:gdLst>
                  <a:gd name="T0" fmla="*/ 122 w 123"/>
                  <a:gd name="T1" fmla="*/ 61 h 123"/>
                  <a:gd name="T2" fmla="*/ 122 w 123"/>
                  <a:gd name="T3" fmla="*/ 61 h 123"/>
                  <a:gd name="T4" fmla="*/ 61 w 123"/>
                  <a:gd name="T5" fmla="*/ 122 h 123"/>
                  <a:gd name="T6" fmla="*/ 61 w 123"/>
                  <a:gd name="T7" fmla="*/ 122 h 123"/>
                  <a:gd name="T8" fmla="*/ 0 w 123"/>
                  <a:gd name="T9" fmla="*/ 61 h 123"/>
                  <a:gd name="T10" fmla="*/ 0 w 123"/>
                  <a:gd name="T11" fmla="*/ 61 h 123"/>
                  <a:gd name="T12" fmla="*/ 61 w 123"/>
                  <a:gd name="T13" fmla="*/ 0 h 123"/>
                  <a:gd name="T14" fmla="*/ 61 w 123"/>
                  <a:gd name="T15" fmla="*/ 0 h 123"/>
                  <a:gd name="T16" fmla="*/ 122 w 123"/>
                  <a:gd name="T17" fmla="*/ 61 h 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3" h="123">
                    <a:moveTo>
                      <a:pt x="122" y="61"/>
                    </a:moveTo>
                    <a:lnTo>
                      <a:pt x="122" y="61"/>
                    </a:lnTo>
                    <a:cubicBezTo>
                      <a:pt x="122" y="95"/>
                      <a:pt x="95" y="122"/>
                      <a:pt x="61" y="122"/>
                    </a:cubicBezTo>
                    <a:lnTo>
                      <a:pt x="61" y="122"/>
                    </a:lnTo>
                    <a:cubicBezTo>
                      <a:pt x="28" y="122"/>
                      <a:pt x="0" y="95"/>
                      <a:pt x="0" y="61"/>
                    </a:cubicBezTo>
                    <a:lnTo>
                      <a:pt x="0" y="61"/>
                    </a:lnTo>
                    <a:cubicBezTo>
                      <a:pt x="0" y="27"/>
                      <a:pt x="28" y="0"/>
                      <a:pt x="61" y="0"/>
                    </a:cubicBezTo>
                    <a:lnTo>
                      <a:pt x="61" y="0"/>
                    </a:lnTo>
                    <a:cubicBezTo>
                      <a:pt x="95" y="0"/>
                      <a:pt x="122" y="27"/>
                      <a:pt x="122" y="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31">
                <a:extLst>
                  <a:ext uri="{FF2B5EF4-FFF2-40B4-BE49-F238E27FC236}">
                    <a16:creationId xmlns:a16="http://schemas.microsoft.com/office/drawing/2014/main" id="{DCD4B875-F17B-4AAB-B65A-E069914EF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15434" y="11043617"/>
                <a:ext cx="653658" cy="1208446"/>
              </a:xfrm>
              <a:custGeom>
                <a:avLst/>
                <a:gdLst>
                  <a:gd name="T0" fmla="*/ 24 w 523"/>
                  <a:gd name="T1" fmla="*/ 969 h 970"/>
                  <a:gd name="T2" fmla="*/ 24 w 523"/>
                  <a:gd name="T3" fmla="*/ 969 h 970"/>
                  <a:gd name="T4" fmla="*/ 17 w 523"/>
                  <a:gd name="T5" fmla="*/ 968 h 970"/>
                  <a:gd name="T6" fmla="*/ 17 w 523"/>
                  <a:gd name="T7" fmla="*/ 968 h 970"/>
                  <a:gd name="T8" fmla="*/ 4 w 523"/>
                  <a:gd name="T9" fmla="*/ 941 h 970"/>
                  <a:gd name="T10" fmla="*/ 282 w 523"/>
                  <a:gd name="T11" fmla="*/ 16 h 970"/>
                  <a:gd name="T12" fmla="*/ 282 w 523"/>
                  <a:gd name="T13" fmla="*/ 16 h 970"/>
                  <a:gd name="T14" fmla="*/ 303 w 523"/>
                  <a:gd name="T15" fmla="*/ 0 h 970"/>
                  <a:gd name="T16" fmla="*/ 500 w 523"/>
                  <a:gd name="T17" fmla="*/ 0 h 970"/>
                  <a:gd name="T18" fmla="*/ 500 w 523"/>
                  <a:gd name="T19" fmla="*/ 0 h 970"/>
                  <a:gd name="T20" fmla="*/ 522 w 523"/>
                  <a:gd name="T21" fmla="*/ 22 h 970"/>
                  <a:gd name="T22" fmla="*/ 522 w 523"/>
                  <a:gd name="T23" fmla="*/ 22 h 970"/>
                  <a:gd name="T24" fmla="*/ 500 w 523"/>
                  <a:gd name="T25" fmla="*/ 44 h 970"/>
                  <a:gd name="T26" fmla="*/ 319 w 523"/>
                  <a:gd name="T27" fmla="*/ 44 h 970"/>
                  <a:gd name="T28" fmla="*/ 45 w 523"/>
                  <a:gd name="T29" fmla="*/ 953 h 970"/>
                  <a:gd name="T30" fmla="*/ 45 w 523"/>
                  <a:gd name="T31" fmla="*/ 953 h 970"/>
                  <a:gd name="T32" fmla="*/ 24 w 523"/>
                  <a:gd name="T33" fmla="*/ 969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23" h="970">
                    <a:moveTo>
                      <a:pt x="24" y="969"/>
                    </a:moveTo>
                    <a:lnTo>
                      <a:pt x="24" y="969"/>
                    </a:lnTo>
                    <a:cubicBezTo>
                      <a:pt x="22" y="969"/>
                      <a:pt x="20" y="968"/>
                      <a:pt x="17" y="968"/>
                    </a:cubicBezTo>
                    <a:lnTo>
                      <a:pt x="17" y="968"/>
                    </a:lnTo>
                    <a:cubicBezTo>
                      <a:pt x="7" y="964"/>
                      <a:pt x="0" y="953"/>
                      <a:pt x="4" y="941"/>
                    </a:cubicBezTo>
                    <a:lnTo>
                      <a:pt x="282" y="16"/>
                    </a:lnTo>
                    <a:lnTo>
                      <a:pt x="282" y="16"/>
                    </a:lnTo>
                    <a:cubicBezTo>
                      <a:pt x="285" y="7"/>
                      <a:pt x="293" y="0"/>
                      <a:pt x="303" y="0"/>
                    </a:cubicBezTo>
                    <a:lnTo>
                      <a:pt x="500" y="0"/>
                    </a:lnTo>
                    <a:lnTo>
                      <a:pt x="500" y="0"/>
                    </a:lnTo>
                    <a:cubicBezTo>
                      <a:pt x="512" y="0"/>
                      <a:pt x="522" y="10"/>
                      <a:pt x="522" y="22"/>
                    </a:cubicBezTo>
                    <a:lnTo>
                      <a:pt x="522" y="22"/>
                    </a:lnTo>
                    <a:cubicBezTo>
                      <a:pt x="522" y="34"/>
                      <a:pt x="512" y="44"/>
                      <a:pt x="500" y="44"/>
                    </a:cubicBezTo>
                    <a:lnTo>
                      <a:pt x="319" y="44"/>
                    </a:lnTo>
                    <a:lnTo>
                      <a:pt x="45" y="953"/>
                    </a:lnTo>
                    <a:lnTo>
                      <a:pt x="45" y="953"/>
                    </a:lnTo>
                    <a:cubicBezTo>
                      <a:pt x="42" y="963"/>
                      <a:pt x="33" y="969"/>
                      <a:pt x="24" y="9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5DA1DAC7-202A-4B77-8347-63D84984CF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6696" y="11246857"/>
                <a:ext cx="488870" cy="1472107"/>
              </a:xfrm>
              <a:custGeom>
                <a:avLst/>
                <a:gdLst>
                  <a:gd name="T0" fmla="*/ 24 w 393"/>
                  <a:gd name="T1" fmla="*/ 1179 h 1180"/>
                  <a:gd name="T2" fmla="*/ 24 w 393"/>
                  <a:gd name="T3" fmla="*/ 1179 h 1180"/>
                  <a:gd name="T4" fmla="*/ 17 w 393"/>
                  <a:gd name="T5" fmla="*/ 1178 h 1180"/>
                  <a:gd name="T6" fmla="*/ 17 w 393"/>
                  <a:gd name="T7" fmla="*/ 1178 h 1180"/>
                  <a:gd name="T8" fmla="*/ 3 w 393"/>
                  <a:gd name="T9" fmla="*/ 1151 h 1180"/>
                  <a:gd name="T10" fmla="*/ 347 w 393"/>
                  <a:gd name="T11" fmla="*/ 18 h 1180"/>
                  <a:gd name="T12" fmla="*/ 347 w 393"/>
                  <a:gd name="T13" fmla="*/ 18 h 1180"/>
                  <a:gd name="T14" fmla="*/ 374 w 393"/>
                  <a:gd name="T15" fmla="*/ 4 h 1180"/>
                  <a:gd name="T16" fmla="*/ 374 w 393"/>
                  <a:gd name="T17" fmla="*/ 4 h 1180"/>
                  <a:gd name="T18" fmla="*/ 389 w 393"/>
                  <a:gd name="T19" fmla="*/ 31 h 1180"/>
                  <a:gd name="T20" fmla="*/ 44 w 393"/>
                  <a:gd name="T21" fmla="*/ 1164 h 1180"/>
                  <a:gd name="T22" fmla="*/ 44 w 393"/>
                  <a:gd name="T23" fmla="*/ 1164 h 1180"/>
                  <a:gd name="T24" fmla="*/ 24 w 393"/>
                  <a:gd name="T25" fmla="*/ 1179 h 1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93" h="1180">
                    <a:moveTo>
                      <a:pt x="24" y="1179"/>
                    </a:moveTo>
                    <a:lnTo>
                      <a:pt x="24" y="1179"/>
                    </a:lnTo>
                    <a:cubicBezTo>
                      <a:pt x="22" y="1179"/>
                      <a:pt x="19" y="1179"/>
                      <a:pt x="17" y="1178"/>
                    </a:cubicBezTo>
                    <a:lnTo>
                      <a:pt x="17" y="1178"/>
                    </a:lnTo>
                    <a:cubicBezTo>
                      <a:pt x="6" y="1175"/>
                      <a:pt x="0" y="1163"/>
                      <a:pt x="3" y="1151"/>
                    </a:cubicBezTo>
                    <a:lnTo>
                      <a:pt x="347" y="18"/>
                    </a:lnTo>
                    <a:lnTo>
                      <a:pt x="347" y="18"/>
                    </a:lnTo>
                    <a:cubicBezTo>
                      <a:pt x="350" y="7"/>
                      <a:pt x="362" y="0"/>
                      <a:pt x="374" y="4"/>
                    </a:cubicBezTo>
                    <a:lnTo>
                      <a:pt x="374" y="4"/>
                    </a:lnTo>
                    <a:cubicBezTo>
                      <a:pt x="386" y="8"/>
                      <a:pt x="392" y="20"/>
                      <a:pt x="389" y="31"/>
                    </a:cubicBezTo>
                    <a:lnTo>
                      <a:pt x="44" y="1164"/>
                    </a:lnTo>
                    <a:lnTo>
                      <a:pt x="44" y="1164"/>
                    </a:lnTo>
                    <a:cubicBezTo>
                      <a:pt x="41" y="1173"/>
                      <a:pt x="33" y="1179"/>
                      <a:pt x="24" y="117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237D49AB-2A35-4079-8E67-886BCFCA6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1066" y="11136998"/>
                <a:ext cx="433944" cy="329576"/>
              </a:xfrm>
              <a:custGeom>
                <a:avLst/>
                <a:gdLst>
                  <a:gd name="T0" fmla="*/ 270 w 350"/>
                  <a:gd name="T1" fmla="*/ 264 h 265"/>
                  <a:gd name="T2" fmla="*/ 70 w 350"/>
                  <a:gd name="T3" fmla="*/ 264 h 265"/>
                  <a:gd name="T4" fmla="*/ 70 w 350"/>
                  <a:gd name="T5" fmla="*/ 264 h 265"/>
                  <a:gd name="T6" fmla="*/ 12 w 350"/>
                  <a:gd name="T7" fmla="*/ 186 h 265"/>
                  <a:gd name="T8" fmla="*/ 68 w 350"/>
                  <a:gd name="T9" fmla="*/ 0 h 265"/>
                  <a:gd name="T10" fmla="*/ 349 w 350"/>
                  <a:gd name="T11" fmla="*/ 0 h 265"/>
                  <a:gd name="T12" fmla="*/ 270 w 350"/>
                  <a:gd name="T13" fmla="*/ 264 h 2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50" h="265">
                    <a:moveTo>
                      <a:pt x="270" y="264"/>
                    </a:moveTo>
                    <a:lnTo>
                      <a:pt x="70" y="264"/>
                    </a:lnTo>
                    <a:lnTo>
                      <a:pt x="70" y="264"/>
                    </a:lnTo>
                    <a:cubicBezTo>
                      <a:pt x="29" y="264"/>
                      <a:pt x="0" y="225"/>
                      <a:pt x="12" y="186"/>
                    </a:cubicBezTo>
                    <a:lnTo>
                      <a:pt x="68" y="0"/>
                    </a:lnTo>
                    <a:lnTo>
                      <a:pt x="349" y="0"/>
                    </a:lnTo>
                    <a:lnTo>
                      <a:pt x="270" y="26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orma libre: forma 375">
                <a:extLst>
                  <a:ext uri="{FF2B5EF4-FFF2-40B4-BE49-F238E27FC236}">
                    <a16:creationId xmlns:a16="http://schemas.microsoft.com/office/drawing/2014/main" id="{79037376-B07F-4F52-AFFB-EB27BC843B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5858" y="11126012"/>
                <a:ext cx="444378" cy="344813"/>
              </a:xfrm>
              <a:custGeom>
                <a:avLst/>
                <a:gdLst>
                  <a:gd name="connsiteX0" fmla="*/ 262256 w 444378"/>
                  <a:gd name="connsiteY0" fmla="*/ 278766 h 344813"/>
                  <a:gd name="connsiteX1" fmla="*/ 247209 w 444378"/>
                  <a:gd name="connsiteY1" fmla="*/ 327448 h 344813"/>
                  <a:gd name="connsiteX2" fmla="*/ 328019 w 444378"/>
                  <a:gd name="connsiteY2" fmla="*/ 327448 h 344813"/>
                  <a:gd name="connsiteX3" fmla="*/ 342811 w 444378"/>
                  <a:gd name="connsiteY3" fmla="*/ 278766 h 344813"/>
                  <a:gd name="connsiteX4" fmla="*/ 170123 w 444378"/>
                  <a:gd name="connsiteY4" fmla="*/ 278766 h 344813"/>
                  <a:gd name="connsiteX5" fmla="*/ 155076 w 444378"/>
                  <a:gd name="connsiteY5" fmla="*/ 327448 h 344813"/>
                  <a:gd name="connsiteX6" fmla="*/ 227881 w 444378"/>
                  <a:gd name="connsiteY6" fmla="*/ 327448 h 344813"/>
                  <a:gd name="connsiteX7" fmla="*/ 242928 w 444378"/>
                  <a:gd name="connsiteY7" fmla="*/ 278766 h 344813"/>
                  <a:gd name="connsiteX8" fmla="*/ 80978 w 444378"/>
                  <a:gd name="connsiteY8" fmla="*/ 278766 h 344813"/>
                  <a:gd name="connsiteX9" fmla="*/ 67265 w 444378"/>
                  <a:gd name="connsiteY9" fmla="*/ 323122 h 344813"/>
                  <a:gd name="connsiteX10" fmla="*/ 85292 w 444378"/>
                  <a:gd name="connsiteY10" fmla="*/ 327448 h 344813"/>
                  <a:gd name="connsiteX11" fmla="*/ 135748 w 444378"/>
                  <a:gd name="connsiteY11" fmla="*/ 327448 h 344813"/>
                  <a:gd name="connsiteX12" fmla="*/ 150795 w 444378"/>
                  <a:gd name="connsiteY12" fmla="*/ 278766 h 344813"/>
                  <a:gd name="connsiteX13" fmla="*/ 22140 w 444378"/>
                  <a:gd name="connsiteY13" fmla="*/ 278766 h 344813"/>
                  <a:gd name="connsiteX14" fmla="*/ 31492 w 444378"/>
                  <a:gd name="connsiteY14" fmla="*/ 300161 h 344813"/>
                  <a:gd name="connsiteX15" fmla="*/ 50216 w 444378"/>
                  <a:gd name="connsiteY15" fmla="*/ 315830 h 344813"/>
                  <a:gd name="connsiteX16" fmla="*/ 61777 w 444378"/>
                  <a:gd name="connsiteY16" fmla="*/ 278766 h 344813"/>
                  <a:gd name="connsiteX17" fmla="*/ 291033 w 444378"/>
                  <a:gd name="connsiteY17" fmla="*/ 185662 h 344813"/>
                  <a:gd name="connsiteX18" fmla="*/ 268622 w 444378"/>
                  <a:gd name="connsiteY18" fmla="*/ 258167 h 344813"/>
                  <a:gd name="connsiteX19" fmla="*/ 349070 w 444378"/>
                  <a:gd name="connsiteY19" fmla="*/ 258167 h 344813"/>
                  <a:gd name="connsiteX20" fmla="*/ 371099 w 444378"/>
                  <a:gd name="connsiteY20" fmla="*/ 185662 h 344813"/>
                  <a:gd name="connsiteX21" fmla="*/ 198900 w 444378"/>
                  <a:gd name="connsiteY21" fmla="*/ 185662 h 344813"/>
                  <a:gd name="connsiteX22" fmla="*/ 176489 w 444378"/>
                  <a:gd name="connsiteY22" fmla="*/ 258167 h 344813"/>
                  <a:gd name="connsiteX23" fmla="*/ 249294 w 444378"/>
                  <a:gd name="connsiteY23" fmla="*/ 258167 h 344813"/>
                  <a:gd name="connsiteX24" fmla="*/ 271705 w 444378"/>
                  <a:gd name="connsiteY24" fmla="*/ 185662 h 344813"/>
                  <a:gd name="connsiteX25" fmla="*/ 109762 w 444378"/>
                  <a:gd name="connsiteY25" fmla="*/ 185662 h 344813"/>
                  <a:gd name="connsiteX26" fmla="*/ 87346 w 444378"/>
                  <a:gd name="connsiteY26" fmla="*/ 258167 h 344813"/>
                  <a:gd name="connsiteX27" fmla="*/ 157161 w 444378"/>
                  <a:gd name="connsiteY27" fmla="*/ 258167 h 344813"/>
                  <a:gd name="connsiteX28" fmla="*/ 179572 w 444378"/>
                  <a:gd name="connsiteY28" fmla="*/ 185662 h 344813"/>
                  <a:gd name="connsiteX29" fmla="*/ 37576 w 444378"/>
                  <a:gd name="connsiteY29" fmla="*/ 185662 h 344813"/>
                  <a:gd name="connsiteX30" fmla="*/ 20231 w 444378"/>
                  <a:gd name="connsiteY30" fmla="*/ 240625 h 344813"/>
                  <a:gd name="connsiteX31" fmla="*/ 19711 w 444378"/>
                  <a:gd name="connsiteY31" fmla="*/ 258167 h 344813"/>
                  <a:gd name="connsiteX32" fmla="*/ 68202 w 444378"/>
                  <a:gd name="connsiteY32" fmla="*/ 258167 h 344813"/>
                  <a:gd name="connsiteX33" fmla="*/ 90818 w 444378"/>
                  <a:gd name="connsiteY33" fmla="*/ 185662 h 344813"/>
                  <a:gd name="connsiteX34" fmla="*/ 318197 w 444378"/>
                  <a:gd name="connsiteY34" fmla="*/ 97775 h 344813"/>
                  <a:gd name="connsiteX35" fmla="*/ 295787 w 444378"/>
                  <a:gd name="connsiteY35" fmla="*/ 170280 h 344813"/>
                  <a:gd name="connsiteX36" fmla="*/ 374509 w 444378"/>
                  <a:gd name="connsiteY36" fmla="*/ 170280 h 344813"/>
                  <a:gd name="connsiteX37" fmla="*/ 375506 w 444378"/>
                  <a:gd name="connsiteY37" fmla="*/ 171159 h 344813"/>
                  <a:gd name="connsiteX38" fmla="*/ 397802 w 444378"/>
                  <a:gd name="connsiteY38" fmla="*/ 97775 h 344813"/>
                  <a:gd name="connsiteX39" fmla="*/ 226064 w 444378"/>
                  <a:gd name="connsiteY39" fmla="*/ 97775 h 344813"/>
                  <a:gd name="connsiteX40" fmla="*/ 203654 w 444378"/>
                  <a:gd name="connsiteY40" fmla="*/ 170280 h 344813"/>
                  <a:gd name="connsiteX41" fmla="*/ 276459 w 444378"/>
                  <a:gd name="connsiteY41" fmla="*/ 170280 h 344813"/>
                  <a:gd name="connsiteX42" fmla="*/ 298869 w 444378"/>
                  <a:gd name="connsiteY42" fmla="*/ 97775 h 344813"/>
                  <a:gd name="connsiteX43" fmla="*/ 136933 w 444378"/>
                  <a:gd name="connsiteY43" fmla="*/ 97775 h 344813"/>
                  <a:gd name="connsiteX44" fmla="*/ 114517 w 444378"/>
                  <a:gd name="connsiteY44" fmla="*/ 170280 h 344813"/>
                  <a:gd name="connsiteX45" fmla="*/ 184326 w 444378"/>
                  <a:gd name="connsiteY45" fmla="*/ 170280 h 344813"/>
                  <a:gd name="connsiteX46" fmla="*/ 206736 w 444378"/>
                  <a:gd name="connsiteY46" fmla="*/ 97775 h 344813"/>
                  <a:gd name="connsiteX47" fmla="*/ 65312 w 444378"/>
                  <a:gd name="connsiteY47" fmla="*/ 97775 h 344813"/>
                  <a:gd name="connsiteX48" fmla="*/ 42431 w 444378"/>
                  <a:gd name="connsiteY48" fmla="*/ 170280 h 344813"/>
                  <a:gd name="connsiteX49" fmla="*/ 95615 w 444378"/>
                  <a:gd name="connsiteY49" fmla="*/ 170280 h 344813"/>
                  <a:gd name="connsiteX50" fmla="*/ 118231 w 444378"/>
                  <a:gd name="connsiteY50" fmla="*/ 97775 h 344813"/>
                  <a:gd name="connsiteX51" fmla="*/ 342667 w 444378"/>
                  <a:gd name="connsiteY51" fmla="*/ 18605 h 344813"/>
                  <a:gd name="connsiteX52" fmla="*/ 322951 w 444378"/>
                  <a:gd name="connsiteY52" fmla="*/ 82393 h 344813"/>
                  <a:gd name="connsiteX53" fmla="*/ 398499 w 444378"/>
                  <a:gd name="connsiteY53" fmla="*/ 82393 h 344813"/>
                  <a:gd name="connsiteX54" fmla="*/ 401703 w 444378"/>
                  <a:gd name="connsiteY54" fmla="*/ 84935 h 344813"/>
                  <a:gd name="connsiteX55" fmla="*/ 421857 w 444378"/>
                  <a:gd name="connsiteY55" fmla="*/ 18605 h 344813"/>
                  <a:gd name="connsiteX56" fmla="*/ 250534 w 444378"/>
                  <a:gd name="connsiteY56" fmla="*/ 18605 h 344813"/>
                  <a:gd name="connsiteX57" fmla="*/ 230818 w 444378"/>
                  <a:gd name="connsiteY57" fmla="*/ 82393 h 344813"/>
                  <a:gd name="connsiteX58" fmla="*/ 303623 w 444378"/>
                  <a:gd name="connsiteY58" fmla="*/ 82393 h 344813"/>
                  <a:gd name="connsiteX59" fmla="*/ 323339 w 444378"/>
                  <a:gd name="connsiteY59" fmla="*/ 18605 h 344813"/>
                  <a:gd name="connsiteX60" fmla="*/ 161409 w 444378"/>
                  <a:gd name="connsiteY60" fmla="*/ 18605 h 344813"/>
                  <a:gd name="connsiteX61" fmla="*/ 141688 w 444378"/>
                  <a:gd name="connsiteY61" fmla="*/ 82393 h 344813"/>
                  <a:gd name="connsiteX62" fmla="*/ 211490 w 444378"/>
                  <a:gd name="connsiteY62" fmla="*/ 82393 h 344813"/>
                  <a:gd name="connsiteX63" fmla="*/ 231206 w 444378"/>
                  <a:gd name="connsiteY63" fmla="*/ 18605 h 344813"/>
                  <a:gd name="connsiteX64" fmla="*/ 90297 w 444378"/>
                  <a:gd name="connsiteY64" fmla="*/ 18605 h 344813"/>
                  <a:gd name="connsiteX65" fmla="*/ 70167 w 444378"/>
                  <a:gd name="connsiteY65" fmla="*/ 82393 h 344813"/>
                  <a:gd name="connsiteX66" fmla="*/ 123029 w 444378"/>
                  <a:gd name="connsiteY66" fmla="*/ 82393 h 344813"/>
                  <a:gd name="connsiteX67" fmla="*/ 142926 w 444378"/>
                  <a:gd name="connsiteY67" fmla="*/ 18605 h 344813"/>
                  <a:gd name="connsiteX68" fmla="*/ 82790 w 444378"/>
                  <a:gd name="connsiteY68" fmla="*/ 0 h 344813"/>
                  <a:gd name="connsiteX69" fmla="*/ 434368 w 444378"/>
                  <a:gd name="connsiteY69" fmla="*/ 0 h 344813"/>
                  <a:gd name="connsiteX70" fmla="*/ 441876 w 444378"/>
                  <a:gd name="connsiteY70" fmla="*/ 3721 h 344813"/>
                  <a:gd name="connsiteX71" fmla="*/ 444378 w 444378"/>
                  <a:gd name="connsiteY71" fmla="*/ 12403 h 344813"/>
                  <a:gd name="connsiteX72" fmla="*/ 343033 w 444378"/>
                  <a:gd name="connsiteY72" fmla="*/ 339851 h 344813"/>
                  <a:gd name="connsiteX73" fmla="*/ 335526 w 444378"/>
                  <a:gd name="connsiteY73" fmla="*/ 344813 h 344813"/>
                  <a:gd name="connsiteX74" fmla="*/ 85292 w 444378"/>
                  <a:gd name="connsiteY74" fmla="*/ 344813 h 344813"/>
                  <a:gd name="connsiteX75" fmla="*/ 57645 w 444378"/>
                  <a:gd name="connsiteY75" fmla="*/ 338797 h 344813"/>
                  <a:gd name="connsiteX76" fmla="*/ 54822 w 444378"/>
                  <a:gd name="connsiteY76" fmla="*/ 340761 h 344813"/>
                  <a:gd name="connsiteX77" fmla="*/ 52278 w 444378"/>
                  <a:gd name="connsiteY77" fmla="*/ 340761 h 344813"/>
                  <a:gd name="connsiteX78" fmla="*/ 50239 w 444378"/>
                  <a:gd name="connsiteY78" fmla="*/ 337185 h 344813"/>
                  <a:gd name="connsiteX79" fmla="*/ 46819 w 444378"/>
                  <a:gd name="connsiteY79" fmla="*/ 336441 h 344813"/>
                  <a:gd name="connsiteX80" fmla="*/ 17729 w 444378"/>
                  <a:gd name="connsiteY80" fmla="*/ 311324 h 344813"/>
                  <a:gd name="connsiteX81" fmla="*/ 3966 w 444378"/>
                  <a:gd name="connsiteY81" fmla="*/ 236904 h 344813"/>
                  <a:gd name="connsiteX82" fmla="*/ 74032 w 444378"/>
                  <a:gd name="connsiteY82" fmla="*/ 6202 h 344813"/>
                  <a:gd name="connsiteX83" fmla="*/ 82790 w 444378"/>
                  <a:gd name="connsiteY83" fmla="*/ 0 h 344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</a:cxnLst>
                <a:rect l="l" t="t" r="r" b="b"/>
                <a:pathLst>
                  <a:path w="444378" h="344813">
                    <a:moveTo>
                      <a:pt x="262256" y="278766"/>
                    </a:moveTo>
                    <a:lnTo>
                      <a:pt x="247209" y="327448"/>
                    </a:lnTo>
                    <a:lnTo>
                      <a:pt x="328019" y="327448"/>
                    </a:lnTo>
                    <a:lnTo>
                      <a:pt x="342811" y="278766"/>
                    </a:lnTo>
                    <a:close/>
                    <a:moveTo>
                      <a:pt x="170123" y="278766"/>
                    </a:moveTo>
                    <a:lnTo>
                      <a:pt x="155076" y="327448"/>
                    </a:lnTo>
                    <a:lnTo>
                      <a:pt x="227881" y="327448"/>
                    </a:lnTo>
                    <a:lnTo>
                      <a:pt x="242928" y="278766"/>
                    </a:lnTo>
                    <a:close/>
                    <a:moveTo>
                      <a:pt x="80978" y="278766"/>
                    </a:moveTo>
                    <a:lnTo>
                      <a:pt x="67265" y="323122"/>
                    </a:lnTo>
                    <a:lnTo>
                      <a:pt x="85292" y="327448"/>
                    </a:lnTo>
                    <a:lnTo>
                      <a:pt x="135748" y="327448"/>
                    </a:lnTo>
                    <a:lnTo>
                      <a:pt x="150795" y="278766"/>
                    </a:lnTo>
                    <a:close/>
                    <a:moveTo>
                      <a:pt x="22140" y="278766"/>
                    </a:moveTo>
                    <a:lnTo>
                      <a:pt x="31492" y="300161"/>
                    </a:lnTo>
                    <a:lnTo>
                      <a:pt x="50216" y="315830"/>
                    </a:lnTo>
                    <a:lnTo>
                      <a:pt x="61777" y="278766"/>
                    </a:lnTo>
                    <a:close/>
                    <a:moveTo>
                      <a:pt x="291033" y="185662"/>
                    </a:moveTo>
                    <a:lnTo>
                      <a:pt x="268622" y="258167"/>
                    </a:lnTo>
                    <a:lnTo>
                      <a:pt x="349070" y="258167"/>
                    </a:lnTo>
                    <a:lnTo>
                      <a:pt x="371099" y="185662"/>
                    </a:lnTo>
                    <a:close/>
                    <a:moveTo>
                      <a:pt x="198900" y="185662"/>
                    </a:moveTo>
                    <a:lnTo>
                      <a:pt x="176489" y="258167"/>
                    </a:lnTo>
                    <a:lnTo>
                      <a:pt x="249294" y="258167"/>
                    </a:lnTo>
                    <a:lnTo>
                      <a:pt x="271705" y="185662"/>
                    </a:lnTo>
                    <a:close/>
                    <a:moveTo>
                      <a:pt x="109762" y="185662"/>
                    </a:moveTo>
                    <a:lnTo>
                      <a:pt x="87346" y="258167"/>
                    </a:lnTo>
                    <a:lnTo>
                      <a:pt x="157161" y="258167"/>
                    </a:lnTo>
                    <a:lnTo>
                      <a:pt x="179572" y="185662"/>
                    </a:lnTo>
                    <a:close/>
                    <a:moveTo>
                      <a:pt x="37576" y="185662"/>
                    </a:moveTo>
                    <a:lnTo>
                      <a:pt x="20231" y="240625"/>
                    </a:lnTo>
                    <a:lnTo>
                      <a:pt x="19711" y="258167"/>
                    </a:lnTo>
                    <a:lnTo>
                      <a:pt x="68202" y="258167"/>
                    </a:lnTo>
                    <a:lnTo>
                      <a:pt x="90818" y="185662"/>
                    </a:lnTo>
                    <a:close/>
                    <a:moveTo>
                      <a:pt x="318197" y="97775"/>
                    </a:moveTo>
                    <a:lnTo>
                      <a:pt x="295787" y="170280"/>
                    </a:lnTo>
                    <a:lnTo>
                      <a:pt x="374509" y="170280"/>
                    </a:lnTo>
                    <a:lnTo>
                      <a:pt x="375506" y="171159"/>
                    </a:lnTo>
                    <a:lnTo>
                      <a:pt x="397802" y="97775"/>
                    </a:lnTo>
                    <a:close/>
                    <a:moveTo>
                      <a:pt x="226064" y="97775"/>
                    </a:moveTo>
                    <a:lnTo>
                      <a:pt x="203654" y="170280"/>
                    </a:lnTo>
                    <a:lnTo>
                      <a:pt x="276459" y="170280"/>
                    </a:lnTo>
                    <a:lnTo>
                      <a:pt x="298869" y="97775"/>
                    </a:lnTo>
                    <a:close/>
                    <a:moveTo>
                      <a:pt x="136933" y="97775"/>
                    </a:moveTo>
                    <a:lnTo>
                      <a:pt x="114517" y="170280"/>
                    </a:lnTo>
                    <a:lnTo>
                      <a:pt x="184326" y="170280"/>
                    </a:lnTo>
                    <a:lnTo>
                      <a:pt x="206736" y="97775"/>
                    </a:lnTo>
                    <a:close/>
                    <a:moveTo>
                      <a:pt x="65312" y="97775"/>
                    </a:moveTo>
                    <a:lnTo>
                      <a:pt x="42431" y="170280"/>
                    </a:lnTo>
                    <a:lnTo>
                      <a:pt x="95615" y="170280"/>
                    </a:lnTo>
                    <a:lnTo>
                      <a:pt x="118231" y="97775"/>
                    </a:lnTo>
                    <a:close/>
                    <a:moveTo>
                      <a:pt x="342667" y="18605"/>
                    </a:moveTo>
                    <a:lnTo>
                      <a:pt x="322951" y="82393"/>
                    </a:lnTo>
                    <a:lnTo>
                      <a:pt x="398499" y="82393"/>
                    </a:lnTo>
                    <a:lnTo>
                      <a:pt x="401703" y="84935"/>
                    </a:lnTo>
                    <a:lnTo>
                      <a:pt x="421857" y="18605"/>
                    </a:lnTo>
                    <a:close/>
                    <a:moveTo>
                      <a:pt x="250534" y="18605"/>
                    </a:moveTo>
                    <a:lnTo>
                      <a:pt x="230818" y="82393"/>
                    </a:lnTo>
                    <a:lnTo>
                      <a:pt x="303623" y="82393"/>
                    </a:lnTo>
                    <a:lnTo>
                      <a:pt x="323339" y="18605"/>
                    </a:lnTo>
                    <a:close/>
                    <a:moveTo>
                      <a:pt x="161409" y="18605"/>
                    </a:moveTo>
                    <a:lnTo>
                      <a:pt x="141688" y="82393"/>
                    </a:lnTo>
                    <a:lnTo>
                      <a:pt x="211490" y="82393"/>
                    </a:lnTo>
                    <a:lnTo>
                      <a:pt x="231206" y="18605"/>
                    </a:lnTo>
                    <a:close/>
                    <a:moveTo>
                      <a:pt x="90297" y="18605"/>
                    </a:moveTo>
                    <a:lnTo>
                      <a:pt x="70167" y="82393"/>
                    </a:lnTo>
                    <a:lnTo>
                      <a:pt x="123029" y="82393"/>
                    </a:lnTo>
                    <a:lnTo>
                      <a:pt x="142926" y="18605"/>
                    </a:lnTo>
                    <a:close/>
                    <a:moveTo>
                      <a:pt x="82790" y="0"/>
                    </a:moveTo>
                    <a:lnTo>
                      <a:pt x="434368" y="0"/>
                    </a:lnTo>
                    <a:cubicBezTo>
                      <a:pt x="438122" y="0"/>
                      <a:pt x="440624" y="1240"/>
                      <a:pt x="441876" y="3721"/>
                    </a:cubicBezTo>
                    <a:cubicBezTo>
                      <a:pt x="444378" y="6202"/>
                      <a:pt x="444378" y="8682"/>
                      <a:pt x="444378" y="12403"/>
                    </a:cubicBezTo>
                    <a:lnTo>
                      <a:pt x="343033" y="339851"/>
                    </a:lnTo>
                    <a:cubicBezTo>
                      <a:pt x="341782" y="342332"/>
                      <a:pt x="339280" y="344813"/>
                      <a:pt x="335526" y="344813"/>
                    </a:cubicBezTo>
                    <a:lnTo>
                      <a:pt x="85292" y="344813"/>
                    </a:lnTo>
                    <a:lnTo>
                      <a:pt x="57645" y="338797"/>
                    </a:lnTo>
                    <a:lnTo>
                      <a:pt x="54822" y="340761"/>
                    </a:lnTo>
                    <a:cubicBezTo>
                      <a:pt x="53550" y="340761"/>
                      <a:pt x="52278" y="340761"/>
                      <a:pt x="52278" y="340761"/>
                    </a:cubicBezTo>
                    <a:lnTo>
                      <a:pt x="50239" y="337185"/>
                    </a:lnTo>
                    <a:lnTo>
                      <a:pt x="46819" y="336441"/>
                    </a:lnTo>
                    <a:cubicBezTo>
                      <a:pt x="35245" y="330859"/>
                      <a:pt x="25236" y="322487"/>
                      <a:pt x="17729" y="311324"/>
                    </a:cubicBezTo>
                    <a:cubicBezTo>
                      <a:pt x="1464" y="290238"/>
                      <a:pt x="-4792" y="262951"/>
                      <a:pt x="3966" y="236904"/>
                    </a:cubicBezTo>
                    <a:lnTo>
                      <a:pt x="74032" y="6202"/>
                    </a:lnTo>
                    <a:cubicBezTo>
                      <a:pt x="75283" y="3721"/>
                      <a:pt x="79036" y="0"/>
                      <a:pt x="8279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147">
                <a:extLst>
                  <a:ext uri="{FF2B5EF4-FFF2-40B4-BE49-F238E27FC236}">
                    <a16:creationId xmlns:a16="http://schemas.microsoft.com/office/drawing/2014/main" id="{1BFD4A29-7992-40C0-832A-C6EF83EFA6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1763" y="11252348"/>
                <a:ext cx="362534" cy="54929"/>
              </a:xfrm>
              <a:custGeom>
                <a:avLst/>
                <a:gdLst>
                  <a:gd name="T0" fmla="*/ 267 w 289"/>
                  <a:gd name="T1" fmla="*/ 43 h 44"/>
                  <a:gd name="T2" fmla="*/ 22 w 289"/>
                  <a:gd name="T3" fmla="*/ 43 h 44"/>
                  <a:gd name="T4" fmla="*/ 22 w 289"/>
                  <a:gd name="T5" fmla="*/ 43 h 44"/>
                  <a:gd name="T6" fmla="*/ 0 w 289"/>
                  <a:gd name="T7" fmla="*/ 22 h 44"/>
                  <a:gd name="T8" fmla="*/ 0 w 289"/>
                  <a:gd name="T9" fmla="*/ 22 h 44"/>
                  <a:gd name="T10" fmla="*/ 22 w 289"/>
                  <a:gd name="T11" fmla="*/ 0 h 44"/>
                  <a:gd name="T12" fmla="*/ 267 w 289"/>
                  <a:gd name="T13" fmla="*/ 0 h 44"/>
                  <a:gd name="T14" fmla="*/ 267 w 289"/>
                  <a:gd name="T15" fmla="*/ 0 h 44"/>
                  <a:gd name="T16" fmla="*/ 288 w 289"/>
                  <a:gd name="T17" fmla="*/ 22 h 44"/>
                  <a:gd name="T18" fmla="*/ 288 w 289"/>
                  <a:gd name="T19" fmla="*/ 22 h 44"/>
                  <a:gd name="T20" fmla="*/ 267 w 289"/>
                  <a:gd name="T21" fmla="*/ 43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89" h="44">
                    <a:moveTo>
                      <a:pt x="267" y="43"/>
                    </a:moveTo>
                    <a:lnTo>
                      <a:pt x="22" y="43"/>
                    </a:lnTo>
                    <a:lnTo>
                      <a:pt x="22" y="43"/>
                    </a:lnTo>
                    <a:cubicBezTo>
                      <a:pt x="10" y="43"/>
                      <a:pt x="0" y="34"/>
                      <a:pt x="0" y="22"/>
                    </a:cubicBezTo>
                    <a:lnTo>
                      <a:pt x="0" y="22"/>
                    </a:lnTo>
                    <a:cubicBezTo>
                      <a:pt x="0" y="10"/>
                      <a:pt x="10" y="0"/>
                      <a:pt x="22" y="0"/>
                    </a:cubicBezTo>
                    <a:lnTo>
                      <a:pt x="267" y="0"/>
                    </a:lnTo>
                    <a:lnTo>
                      <a:pt x="267" y="0"/>
                    </a:lnTo>
                    <a:cubicBezTo>
                      <a:pt x="279" y="0"/>
                      <a:pt x="288" y="10"/>
                      <a:pt x="288" y="22"/>
                    </a:cubicBezTo>
                    <a:lnTo>
                      <a:pt x="288" y="22"/>
                    </a:lnTo>
                    <a:cubicBezTo>
                      <a:pt x="288" y="34"/>
                      <a:pt x="279" y="43"/>
                      <a:pt x="267" y="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 148">
                <a:extLst>
                  <a:ext uri="{FF2B5EF4-FFF2-40B4-BE49-F238E27FC236}">
                    <a16:creationId xmlns:a16="http://schemas.microsoft.com/office/drawing/2014/main" id="{DC35F2AC-660B-4803-8AF5-5A170478C2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8102" y="11537981"/>
                <a:ext cx="1279856" cy="939294"/>
              </a:xfrm>
              <a:custGeom>
                <a:avLst/>
                <a:gdLst>
                  <a:gd name="T0" fmla="*/ 23 w 1026"/>
                  <a:gd name="T1" fmla="*/ 755 h 756"/>
                  <a:gd name="T2" fmla="*/ 23 w 1026"/>
                  <a:gd name="T3" fmla="*/ 755 h 756"/>
                  <a:gd name="T4" fmla="*/ 2 w 1026"/>
                  <a:gd name="T5" fmla="*/ 738 h 756"/>
                  <a:gd name="T6" fmla="*/ 2 w 1026"/>
                  <a:gd name="T7" fmla="*/ 738 h 756"/>
                  <a:gd name="T8" fmla="*/ 19 w 1026"/>
                  <a:gd name="T9" fmla="*/ 713 h 756"/>
                  <a:gd name="T10" fmla="*/ 947 w 1026"/>
                  <a:gd name="T11" fmla="*/ 541 h 756"/>
                  <a:gd name="T12" fmla="*/ 225 w 1026"/>
                  <a:gd name="T13" fmla="*/ 43 h 756"/>
                  <a:gd name="T14" fmla="*/ 225 w 1026"/>
                  <a:gd name="T15" fmla="*/ 43 h 756"/>
                  <a:gd name="T16" fmla="*/ 219 w 1026"/>
                  <a:gd name="T17" fmla="*/ 12 h 756"/>
                  <a:gd name="T18" fmla="*/ 219 w 1026"/>
                  <a:gd name="T19" fmla="*/ 12 h 756"/>
                  <a:gd name="T20" fmla="*/ 249 w 1026"/>
                  <a:gd name="T21" fmla="*/ 7 h 756"/>
                  <a:gd name="T22" fmla="*/ 1015 w 1026"/>
                  <a:gd name="T23" fmla="*/ 535 h 756"/>
                  <a:gd name="T24" fmla="*/ 1015 w 1026"/>
                  <a:gd name="T25" fmla="*/ 535 h 756"/>
                  <a:gd name="T26" fmla="*/ 1023 w 1026"/>
                  <a:gd name="T27" fmla="*/ 558 h 756"/>
                  <a:gd name="T28" fmla="*/ 1023 w 1026"/>
                  <a:gd name="T29" fmla="*/ 558 h 756"/>
                  <a:gd name="T30" fmla="*/ 1006 w 1026"/>
                  <a:gd name="T31" fmla="*/ 574 h 756"/>
                  <a:gd name="T32" fmla="*/ 28 w 1026"/>
                  <a:gd name="T33" fmla="*/ 755 h 756"/>
                  <a:gd name="T34" fmla="*/ 28 w 1026"/>
                  <a:gd name="T35" fmla="*/ 755 h 756"/>
                  <a:gd name="T36" fmla="*/ 23 w 1026"/>
                  <a:gd name="T37" fmla="*/ 755 h 7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26" h="756">
                    <a:moveTo>
                      <a:pt x="23" y="755"/>
                    </a:moveTo>
                    <a:lnTo>
                      <a:pt x="23" y="755"/>
                    </a:lnTo>
                    <a:cubicBezTo>
                      <a:pt x="13" y="755"/>
                      <a:pt x="4" y="748"/>
                      <a:pt x="2" y="738"/>
                    </a:cubicBezTo>
                    <a:lnTo>
                      <a:pt x="2" y="738"/>
                    </a:lnTo>
                    <a:cubicBezTo>
                      <a:pt x="0" y="726"/>
                      <a:pt x="8" y="714"/>
                      <a:pt x="19" y="713"/>
                    </a:cubicBezTo>
                    <a:lnTo>
                      <a:pt x="947" y="541"/>
                    </a:lnTo>
                    <a:lnTo>
                      <a:pt x="225" y="43"/>
                    </a:lnTo>
                    <a:lnTo>
                      <a:pt x="225" y="43"/>
                    </a:lnTo>
                    <a:cubicBezTo>
                      <a:pt x="214" y="36"/>
                      <a:pt x="212" y="23"/>
                      <a:pt x="219" y="12"/>
                    </a:cubicBezTo>
                    <a:lnTo>
                      <a:pt x="219" y="12"/>
                    </a:lnTo>
                    <a:cubicBezTo>
                      <a:pt x="226" y="3"/>
                      <a:pt x="240" y="0"/>
                      <a:pt x="249" y="7"/>
                    </a:cubicBezTo>
                    <a:lnTo>
                      <a:pt x="1015" y="535"/>
                    </a:lnTo>
                    <a:lnTo>
                      <a:pt x="1015" y="535"/>
                    </a:lnTo>
                    <a:cubicBezTo>
                      <a:pt x="1021" y="540"/>
                      <a:pt x="1025" y="549"/>
                      <a:pt x="1023" y="558"/>
                    </a:cubicBezTo>
                    <a:lnTo>
                      <a:pt x="1023" y="558"/>
                    </a:lnTo>
                    <a:cubicBezTo>
                      <a:pt x="1021" y="566"/>
                      <a:pt x="1015" y="572"/>
                      <a:pt x="1006" y="574"/>
                    </a:cubicBezTo>
                    <a:lnTo>
                      <a:pt x="28" y="755"/>
                    </a:lnTo>
                    <a:lnTo>
                      <a:pt x="28" y="755"/>
                    </a:lnTo>
                    <a:cubicBezTo>
                      <a:pt x="26" y="755"/>
                      <a:pt x="24" y="755"/>
                      <a:pt x="23" y="7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 149">
                <a:extLst>
                  <a:ext uri="{FF2B5EF4-FFF2-40B4-BE49-F238E27FC236}">
                    <a16:creationId xmlns:a16="http://schemas.microsoft.com/office/drawing/2014/main" id="{F5F56927-2441-43DC-96F5-A5A295F23D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2328" y="12647554"/>
                <a:ext cx="324085" cy="225212"/>
              </a:xfrm>
              <a:custGeom>
                <a:avLst/>
                <a:gdLst>
                  <a:gd name="T0" fmla="*/ 234 w 261"/>
                  <a:gd name="T1" fmla="*/ 78 h 181"/>
                  <a:gd name="T2" fmla="*/ 63 w 261"/>
                  <a:gd name="T3" fmla="*/ 170 h 181"/>
                  <a:gd name="T4" fmla="*/ 63 w 261"/>
                  <a:gd name="T5" fmla="*/ 170 h 181"/>
                  <a:gd name="T6" fmla="*/ 10 w 261"/>
                  <a:gd name="T7" fmla="*/ 154 h 181"/>
                  <a:gd name="T8" fmla="*/ 10 w 261"/>
                  <a:gd name="T9" fmla="*/ 153 h 181"/>
                  <a:gd name="T10" fmla="*/ 10 w 261"/>
                  <a:gd name="T11" fmla="*/ 153 h 181"/>
                  <a:gd name="T12" fmla="*/ 26 w 261"/>
                  <a:gd name="T13" fmla="*/ 101 h 181"/>
                  <a:gd name="T14" fmla="*/ 197 w 261"/>
                  <a:gd name="T15" fmla="*/ 10 h 181"/>
                  <a:gd name="T16" fmla="*/ 197 w 261"/>
                  <a:gd name="T17" fmla="*/ 10 h 181"/>
                  <a:gd name="T18" fmla="*/ 249 w 261"/>
                  <a:gd name="T19" fmla="*/ 26 h 181"/>
                  <a:gd name="T20" fmla="*/ 250 w 261"/>
                  <a:gd name="T21" fmla="*/ 26 h 181"/>
                  <a:gd name="T22" fmla="*/ 250 w 261"/>
                  <a:gd name="T23" fmla="*/ 26 h 181"/>
                  <a:gd name="T24" fmla="*/ 234 w 261"/>
                  <a:gd name="T25" fmla="*/ 78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61" h="181">
                    <a:moveTo>
                      <a:pt x="234" y="78"/>
                    </a:moveTo>
                    <a:lnTo>
                      <a:pt x="63" y="170"/>
                    </a:lnTo>
                    <a:lnTo>
                      <a:pt x="63" y="170"/>
                    </a:lnTo>
                    <a:cubicBezTo>
                      <a:pt x="44" y="180"/>
                      <a:pt x="20" y="173"/>
                      <a:pt x="10" y="154"/>
                    </a:cubicBezTo>
                    <a:lnTo>
                      <a:pt x="10" y="153"/>
                    </a:lnTo>
                    <a:lnTo>
                      <a:pt x="10" y="153"/>
                    </a:lnTo>
                    <a:cubicBezTo>
                      <a:pt x="0" y="135"/>
                      <a:pt x="7" y="112"/>
                      <a:pt x="26" y="101"/>
                    </a:cubicBezTo>
                    <a:lnTo>
                      <a:pt x="197" y="10"/>
                    </a:lnTo>
                    <a:lnTo>
                      <a:pt x="197" y="10"/>
                    </a:lnTo>
                    <a:cubicBezTo>
                      <a:pt x="216" y="0"/>
                      <a:pt x="239" y="7"/>
                      <a:pt x="249" y="26"/>
                    </a:cubicBezTo>
                    <a:lnTo>
                      <a:pt x="250" y="26"/>
                    </a:lnTo>
                    <a:lnTo>
                      <a:pt x="250" y="26"/>
                    </a:lnTo>
                    <a:cubicBezTo>
                      <a:pt x="260" y="45"/>
                      <a:pt x="253" y="68"/>
                      <a:pt x="234" y="7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2" name="Freeform 150">
                <a:extLst>
                  <a:ext uri="{FF2B5EF4-FFF2-40B4-BE49-F238E27FC236}">
                    <a16:creationId xmlns:a16="http://schemas.microsoft.com/office/drawing/2014/main" id="{80C16170-CF26-426C-9F31-BA19D280E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6837" y="12636568"/>
                <a:ext cx="340562" cy="236198"/>
              </a:xfrm>
              <a:custGeom>
                <a:avLst/>
                <a:gdLst>
                  <a:gd name="T0" fmla="*/ 219 w 273"/>
                  <a:gd name="T1" fmla="*/ 21 h 191"/>
                  <a:gd name="T2" fmla="*/ 219 w 273"/>
                  <a:gd name="T3" fmla="*/ 21 h 191"/>
                  <a:gd name="T4" fmla="*/ 205 w 273"/>
                  <a:gd name="T5" fmla="*/ 24 h 191"/>
                  <a:gd name="T6" fmla="*/ 34 w 273"/>
                  <a:gd name="T7" fmla="*/ 115 h 191"/>
                  <a:gd name="T8" fmla="*/ 34 w 273"/>
                  <a:gd name="T9" fmla="*/ 115 h 191"/>
                  <a:gd name="T10" fmla="*/ 18 w 273"/>
                  <a:gd name="T11" fmla="*/ 134 h 191"/>
                  <a:gd name="T12" fmla="*/ 18 w 273"/>
                  <a:gd name="T13" fmla="*/ 134 h 191"/>
                  <a:gd name="T14" fmla="*/ 21 w 273"/>
                  <a:gd name="T15" fmla="*/ 158 h 191"/>
                  <a:gd name="T16" fmla="*/ 21 w 273"/>
                  <a:gd name="T17" fmla="*/ 158 h 191"/>
                  <a:gd name="T18" fmla="*/ 63 w 273"/>
                  <a:gd name="T19" fmla="*/ 171 h 191"/>
                  <a:gd name="T20" fmla="*/ 234 w 273"/>
                  <a:gd name="T21" fmla="*/ 80 h 191"/>
                  <a:gd name="T22" fmla="*/ 234 w 273"/>
                  <a:gd name="T23" fmla="*/ 80 h 191"/>
                  <a:gd name="T24" fmla="*/ 247 w 273"/>
                  <a:gd name="T25" fmla="*/ 37 h 191"/>
                  <a:gd name="T26" fmla="*/ 247 w 273"/>
                  <a:gd name="T27" fmla="*/ 37 h 191"/>
                  <a:gd name="T28" fmla="*/ 219 w 273"/>
                  <a:gd name="T29" fmla="*/ 21 h 191"/>
                  <a:gd name="T30" fmla="*/ 48 w 273"/>
                  <a:gd name="T31" fmla="*/ 190 h 191"/>
                  <a:gd name="T32" fmla="*/ 48 w 273"/>
                  <a:gd name="T33" fmla="*/ 190 h 191"/>
                  <a:gd name="T34" fmla="*/ 8 w 273"/>
                  <a:gd name="T35" fmla="*/ 165 h 191"/>
                  <a:gd name="T36" fmla="*/ 8 w 273"/>
                  <a:gd name="T37" fmla="*/ 165 h 191"/>
                  <a:gd name="T38" fmla="*/ 4 w 273"/>
                  <a:gd name="T39" fmla="*/ 130 h 191"/>
                  <a:gd name="T40" fmla="*/ 4 w 273"/>
                  <a:gd name="T41" fmla="*/ 130 h 191"/>
                  <a:gd name="T42" fmla="*/ 27 w 273"/>
                  <a:gd name="T43" fmla="*/ 103 h 191"/>
                  <a:gd name="T44" fmla="*/ 197 w 273"/>
                  <a:gd name="T45" fmla="*/ 12 h 191"/>
                  <a:gd name="T46" fmla="*/ 197 w 273"/>
                  <a:gd name="T47" fmla="*/ 12 h 191"/>
                  <a:gd name="T48" fmla="*/ 260 w 273"/>
                  <a:gd name="T49" fmla="*/ 30 h 191"/>
                  <a:gd name="T50" fmla="*/ 260 w 273"/>
                  <a:gd name="T51" fmla="*/ 30 h 191"/>
                  <a:gd name="T52" fmla="*/ 241 w 273"/>
                  <a:gd name="T53" fmla="*/ 93 h 191"/>
                  <a:gd name="T54" fmla="*/ 70 w 273"/>
                  <a:gd name="T55" fmla="*/ 184 h 191"/>
                  <a:gd name="T56" fmla="*/ 70 w 273"/>
                  <a:gd name="T57" fmla="*/ 184 h 191"/>
                  <a:gd name="T58" fmla="*/ 48 w 273"/>
                  <a:gd name="T59" fmla="*/ 19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3" h="191">
                    <a:moveTo>
                      <a:pt x="219" y="21"/>
                    </a:moveTo>
                    <a:lnTo>
                      <a:pt x="219" y="21"/>
                    </a:lnTo>
                    <a:cubicBezTo>
                      <a:pt x="215" y="21"/>
                      <a:pt x="209" y="22"/>
                      <a:pt x="205" y="24"/>
                    </a:cubicBezTo>
                    <a:lnTo>
                      <a:pt x="34" y="115"/>
                    </a:lnTo>
                    <a:lnTo>
                      <a:pt x="34" y="115"/>
                    </a:lnTo>
                    <a:cubicBezTo>
                      <a:pt x="26" y="120"/>
                      <a:pt x="21" y="127"/>
                      <a:pt x="18" y="134"/>
                    </a:cubicBezTo>
                    <a:lnTo>
                      <a:pt x="18" y="134"/>
                    </a:lnTo>
                    <a:cubicBezTo>
                      <a:pt x="16" y="143"/>
                      <a:pt x="16" y="151"/>
                      <a:pt x="21" y="158"/>
                    </a:cubicBezTo>
                    <a:lnTo>
                      <a:pt x="21" y="158"/>
                    </a:lnTo>
                    <a:cubicBezTo>
                      <a:pt x="29" y="174"/>
                      <a:pt x="48" y="180"/>
                      <a:pt x="63" y="171"/>
                    </a:cubicBezTo>
                    <a:lnTo>
                      <a:pt x="234" y="80"/>
                    </a:lnTo>
                    <a:lnTo>
                      <a:pt x="234" y="80"/>
                    </a:lnTo>
                    <a:cubicBezTo>
                      <a:pt x="249" y="72"/>
                      <a:pt x="256" y="52"/>
                      <a:pt x="247" y="37"/>
                    </a:cubicBezTo>
                    <a:lnTo>
                      <a:pt x="247" y="37"/>
                    </a:lnTo>
                    <a:cubicBezTo>
                      <a:pt x="241" y="27"/>
                      <a:pt x="230" y="21"/>
                      <a:pt x="219" y="21"/>
                    </a:cubicBezTo>
                    <a:close/>
                    <a:moveTo>
                      <a:pt x="48" y="190"/>
                    </a:moveTo>
                    <a:lnTo>
                      <a:pt x="48" y="190"/>
                    </a:lnTo>
                    <a:cubicBezTo>
                      <a:pt x="32" y="190"/>
                      <a:pt x="16" y="181"/>
                      <a:pt x="8" y="165"/>
                    </a:cubicBezTo>
                    <a:lnTo>
                      <a:pt x="8" y="165"/>
                    </a:lnTo>
                    <a:cubicBezTo>
                      <a:pt x="2" y="155"/>
                      <a:pt x="0" y="142"/>
                      <a:pt x="4" y="130"/>
                    </a:cubicBezTo>
                    <a:lnTo>
                      <a:pt x="4" y="130"/>
                    </a:lnTo>
                    <a:cubicBezTo>
                      <a:pt x="8" y="119"/>
                      <a:pt x="16" y="109"/>
                      <a:pt x="27" y="103"/>
                    </a:cubicBezTo>
                    <a:lnTo>
                      <a:pt x="197" y="12"/>
                    </a:lnTo>
                    <a:lnTo>
                      <a:pt x="197" y="12"/>
                    </a:lnTo>
                    <a:cubicBezTo>
                      <a:pt x="220" y="0"/>
                      <a:pt x="248" y="8"/>
                      <a:pt x="260" y="30"/>
                    </a:cubicBezTo>
                    <a:lnTo>
                      <a:pt x="260" y="30"/>
                    </a:lnTo>
                    <a:cubicBezTo>
                      <a:pt x="272" y="53"/>
                      <a:pt x="264" y="81"/>
                      <a:pt x="241" y="93"/>
                    </a:cubicBezTo>
                    <a:lnTo>
                      <a:pt x="70" y="184"/>
                    </a:lnTo>
                    <a:lnTo>
                      <a:pt x="70" y="184"/>
                    </a:lnTo>
                    <a:cubicBezTo>
                      <a:pt x="63" y="188"/>
                      <a:pt x="56" y="190"/>
                      <a:pt x="48" y="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151">
                <a:extLst>
                  <a:ext uri="{FF2B5EF4-FFF2-40B4-BE49-F238E27FC236}">
                    <a16:creationId xmlns:a16="http://schemas.microsoft.com/office/drawing/2014/main" id="{5786D6B3-C1E8-4947-9EE4-6E4BD42C60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0225" y="10746998"/>
                <a:ext cx="642672" cy="390000"/>
              </a:xfrm>
              <a:custGeom>
                <a:avLst/>
                <a:gdLst>
                  <a:gd name="T0" fmla="*/ 514 w 515"/>
                  <a:gd name="T1" fmla="*/ 313 h 315"/>
                  <a:gd name="T2" fmla="*/ 514 w 515"/>
                  <a:gd name="T3" fmla="*/ 313 h 315"/>
                  <a:gd name="T4" fmla="*/ 333 w 515"/>
                  <a:gd name="T5" fmla="*/ 47 h 315"/>
                  <a:gd name="T6" fmla="*/ 333 w 515"/>
                  <a:gd name="T7" fmla="*/ 47 h 315"/>
                  <a:gd name="T8" fmla="*/ 38 w 515"/>
                  <a:gd name="T9" fmla="*/ 263 h 315"/>
                  <a:gd name="T10" fmla="*/ 38 w 515"/>
                  <a:gd name="T11" fmla="*/ 263 h 315"/>
                  <a:gd name="T12" fmla="*/ 481 w 515"/>
                  <a:gd name="T13" fmla="*/ 313 h 315"/>
                  <a:gd name="T14" fmla="*/ 514 w 515"/>
                  <a:gd name="T15" fmla="*/ 313 h 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5" h="315">
                    <a:moveTo>
                      <a:pt x="514" y="313"/>
                    </a:moveTo>
                    <a:lnTo>
                      <a:pt x="514" y="313"/>
                    </a:lnTo>
                    <a:cubicBezTo>
                      <a:pt x="514" y="313"/>
                      <a:pt x="451" y="94"/>
                      <a:pt x="333" y="47"/>
                    </a:cubicBezTo>
                    <a:lnTo>
                      <a:pt x="333" y="47"/>
                    </a:lnTo>
                    <a:cubicBezTo>
                      <a:pt x="216" y="0"/>
                      <a:pt x="0" y="213"/>
                      <a:pt x="38" y="263"/>
                    </a:cubicBezTo>
                    <a:lnTo>
                      <a:pt x="38" y="263"/>
                    </a:lnTo>
                    <a:cubicBezTo>
                      <a:pt x="76" y="314"/>
                      <a:pt x="378" y="97"/>
                      <a:pt x="481" y="313"/>
                    </a:cubicBezTo>
                    <a:lnTo>
                      <a:pt x="514" y="31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152">
                <a:extLst>
                  <a:ext uri="{FF2B5EF4-FFF2-40B4-BE49-F238E27FC236}">
                    <a16:creationId xmlns:a16="http://schemas.microsoft.com/office/drawing/2014/main" id="{186CCC0B-0352-404F-8E33-FA1360173A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2197" y="10774464"/>
                <a:ext cx="626195" cy="373520"/>
              </a:xfrm>
              <a:custGeom>
                <a:avLst/>
                <a:gdLst>
                  <a:gd name="T0" fmla="*/ 466 w 504"/>
                  <a:gd name="T1" fmla="*/ 285 h 301"/>
                  <a:gd name="T2" fmla="*/ 485 w 504"/>
                  <a:gd name="T3" fmla="*/ 285 h 301"/>
                  <a:gd name="T4" fmla="*/ 485 w 504"/>
                  <a:gd name="T5" fmla="*/ 285 h 301"/>
                  <a:gd name="T6" fmla="*/ 312 w 504"/>
                  <a:gd name="T7" fmla="*/ 33 h 301"/>
                  <a:gd name="T8" fmla="*/ 312 w 504"/>
                  <a:gd name="T9" fmla="*/ 33 h 301"/>
                  <a:gd name="T10" fmla="*/ 52 w 504"/>
                  <a:gd name="T11" fmla="*/ 166 h 301"/>
                  <a:gd name="T12" fmla="*/ 52 w 504"/>
                  <a:gd name="T13" fmla="*/ 166 h 301"/>
                  <a:gd name="T14" fmla="*/ 25 w 504"/>
                  <a:gd name="T15" fmla="*/ 238 h 301"/>
                  <a:gd name="T16" fmla="*/ 25 w 504"/>
                  <a:gd name="T17" fmla="*/ 238 h 301"/>
                  <a:gd name="T18" fmla="*/ 126 w 504"/>
                  <a:gd name="T19" fmla="*/ 223 h 301"/>
                  <a:gd name="T20" fmla="*/ 126 w 504"/>
                  <a:gd name="T21" fmla="*/ 223 h 301"/>
                  <a:gd name="T22" fmla="*/ 466 w 504"/>
                  <a:gd name="T23" fmla="*/ 285 h 301"/>
                  <a:gd name="T24" fmla="*/ 495 w 504"/>
                  <a:gd name="T25" fmla="*/ 300 h 301"/>
                  <a:gd name="T26" fmla="*/ 462 w 504"/>
                  <a:gd name="T27" fmla="*/ 300 h 301"/>
                  <a:gd name="T28" fmla="*/ 462 w 504"/>
                  <a:gd name="T29" fmla="*/ 300 h 301"/>
                  <a:gd name="T30" fmla="*/ 455 w 504"/>
                  <a:gd name="T31" fmla="*/ 295 h 301"/>
                  <a:gd name="T32" fmla="*/ 455 w 504"/>
                  <a:gd name="T33" fmla="*/ 295 h 301"/>
                  <a:gd name="T34" fmla="*/ 130 w 504"/>
                  <a:gd name="T35" fmla="*/ 237 h 301"/>
                  <a:gd name="T36" fmla="*/ 130 w 504"/>
                  <a:gd name="T37" fmla="*/ 237 h 301"/>
                  <a:gd name="T38" fmla="*/ 14 w 504"/>
                  <a:gd name="T39" fmla="*/ 247 h 301"/>
                  <a:gd name="T40" fmla="*/ 14 w 504"/>
                  <a:gd name="T41" fmla="*/ 247 h 301"/>
                  <a:gd name="T42" fmla="*/ 40 w 504"/>
                  <a:gd name="T43" fmla="*/ 158 h 301"/>
                  <a:gd name="T44" fmla="*/ 40 w 504"/>
                  <a:gd name="T45" fmla="*/ 158 h 301"/>
                  <a:gd name="T46" fmla="*/ 169 w 504"/>
                  <a:gd name="T47" fmla="*/ 47 h 301"/>
                  <a:gd name="T48" fmla="*/ 169 w 504"/>
                  <a:gd name="T49" fmla="*/ 47 h 301"/>
                  <a:gd name="T50" fmla="*/ 317 w 504"/>
                  <a:gd name="T51" fmla="*/ 20 h 301"/>
                  <a:gd name="T52" fmla="*/ 317 w 504"/>
                  <a:gd name="T53" fmla="*/ 20 h 301"/>
                  <a:gd name="T54" fmla="*/ 455 w 504"/>
                  <a:gd name="T55" fmla="*/ 174 h 301"/>
                  <a:gd name="T56" fmla="*/ 455 w 504"/>
                  <a:gd name="T57" fmla="*/ 174 h 301"/>
                  <a:gd name="T58" fmla="*/ 502 w 504"/>
                  <a:gd name="T59" fmla="*/ 290 h 301"/>
                  <a:gd name="T60" fmla="*/ 502 w 504"/>
                  <a:gd name="T61" fmla="*/ 290 h 301"/>
                  <a:gd name="T62" fmla="*/ 501 w 504"/>
                  <a:gd name="T63" fmla="*/ 297 h 301"/>
                  <a:gd name="T64" fmla="*/ 501 w 504"/>
                  <a:gd name="T65" fmla="*/ 297 h 301"/>
                  <a:gd name="T66" fmla="*/ 495 w 504"/>
                  <a:gd name="T67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04" h="301">
                    <a:moveTo>
                      <a:pt x="466" y="285"/>
                    </a:moveTo>
                    <a:lnTo>
                      <a:pt x="485" y="285"/>
                    </a:lnTo>
                    <a:lnTo>
                      <a:pt x="485" y="285"/>
                    </a:lnTo>
                    <a:cubicBezTo>
                      <a:pt x="472" y="243"/>
                      <a:pt x="411" y="73"/>
                      <a:pt x="312" y="33"/>
                    </a:cubicBezTo>
                    <a:lnTo>
                      <a:pt x="312" y="33"/>
                    </a:lnTo>
                    <a:cubicBezTo>
                      <a:pt x="234" y="2"/>
                      <a:pt x="109" y="93"/>
                      <a:pt x="52" y="166"/>
                    </a:cubicBezTo>
                    <a:lnTo>
                      <a:pt x="52" y="166"/>
                    </a:lnTo>
                    <a:cubicBezTo>
                      <a:pt x="27" y="199"/>
                      <a:pt x="16" y="226"/>
                      <a:pt x="25" y="238"/>
                    </a:cubicBezTo>
                    <a:lnTo>
                      <a:pt x="25" y="238"/>
                    </a:lnTo>
                    <a:cubicBezTo>
                      <a:pt x="35" y="251"/>
                      <a:pt x="79" y="237"/>
                      <a:pt x="126" y="223"/>
                    </a:cubicBezTo>
                    <a:lnTo>
                      <a:pt x="126" y="223"/>
                    </a:lnTo>
                    <a:cubicBezTo>
                      <a:pt x="233" y="190"/>
                      <a:pt x="394" y="141"/>
                      <a:pt x="466" y="285"/>
                    </a:cubicBezTo>
                    <a:close/>
                    <a:moveTo>
                      <a:pt x="495" y="300"/>
                    </a:moveTo>
                    <a:lnTo>
                      <a:pt x="462" y="300"/>
                    </a:lnTo>
                    <a:lnTo>
                      <a:pt x="462" y="300"/>
                    </a:lnTo>
                    <a:cubicBezTo>
                      <a:pt x="459" y="300"/>
                      <a:pt x="457" y="298"/>
                      <a:pt x="455" y="295"/>
                    </a:cubicBezTo>
                    <a:lnTo>
                      <a:pt x="455" y="295"/>
                    </a:lnTo>
                    <a:cubicBezTo>
                      <a:pt x="389" y="157"/>
                      <a:pt x="239" y="203"/>
                      <a:pt x="130" y="237"/>
                    </a:cubicBezTo>
                    <a:lnTo>
                      <a:pt x="130" y="237"/>
                    </a:lnTo>
                    <a:cubicBezTo>
                      <a:pt x="71" y="255"/>
                      <a:pt x="29" y="267"/>
                      <a:pt x="14" y="247"/>
                    </a:cubicBezTo>
                    <a:lnTo>
                      <a:pt x="14" y="247"/>
                    </a:lnTo>
                    <a:cubicBezTo>
                      <a:pt x="0" y="229"/>
                      <a:pt x="10" y="197"/>
                      <a:pt x="40" y="158"/>
                    </a:cubicBezTo>
                    <a:lnTo>
                      <a:pt x="40" y="158"/>
                    </a:lnTo>
                    <a:cubicBezTo>
                      <a:pt x="72" y="116"/>
                      <a:pt x="120" y="75"/>
                      <a:pt x="169" y="47"/>
                    </a:cubicBezTo>
                    <a:lnTo>
                      <a:pt x="169" y="47"/>
                    </a:lnTo>
                    <a:cubicBezTo>
                      <a:pt x="209" y="24"/>
                      <a:pt x="268" y="0"/>
                      <a:pt x="317" y="20"/>
                    </a:cubicBezTo>
                    <a:lnTo>
                      <a:pt x="317" y="20"/>
                    </a:lnTo>
                    <a:cubicBezTo>
                      <a:pt x="367" y="40"/>
                      <a:pt x="414" y="92"/>
                      <a:pt x="455" y="174"/>
                    </a:cubicBezTo>
                    <a:lnTo>
                      <a:pt x="455" y="174"/>
                    </a:lnTo>
                    <a:cubicBezTo>
                      <a:pt x="486" y="234"/>
                      <a:pt x="502" y="290"/>
                      <a:pt x="502" y="290"/>
                    </a:cubicBezTo>
                    <a:lnTo>
                      <a:pt x="502" y="290"/>
                    </a:lnTo>
                    <a:cubicBezTo>
                      <a:pt x="503" y="292"/>
                      <a:pt x="502" y="295"/>
                      <a:pt x="501" y="297"/>
                    </a:cubicBezTo>
                    <a:lnTo>
                      <a:pt x="501" y="297"/>
                    </a:lnTo>
                    <a:cubicBezTo>
                      <a:pt x="499" y="299"/>
                      <a:pt x="497" y="300"/>
                      <a:pt x="495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153">
                <a:extLst>
                  <a:ext uri="{FF2B5EF4-FFF2-40B4-BE49-F238E27FC236}">
                    <a16:creationId xmlns:a16="http://schemas.microsoft.com/office/drawing/2014/main" id="{7EFA04A0-EEC1-4326-BFFB-3508B326D1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63886" y="10895309"/>
                <a:ext cx="362534" cy="252675"/>
              </a:xfrm>
              <a:custGeom>
                <a:avLst/>
                <a:gdLst>
                  <a:gd name="T0" fmla="*/ 284 w 293"/>
                  <a:gd name="T1" fmla="*/ 200 h 201"/>
                  <a:gd name="T2" fmla="*/ 284 w 293"/>
                  <a:gd name="T3" fmla="*/ 200 h 201"/>
                  <a:gd name="T4" fmla="*/ 277 w 293"/>
                  <a:gd name="T5" fmla="*/ 195 h 201"/>
                  <a:gd name="T6" fmla="*/ 277 w 293"/>
                  <a:gd name="T7" fmla="*/ 195 h 201"/>
                  <a:gd name="T8" fmla="*/ 145 w 293"/>
                  <a:gd name="T9" fmla="*/ 35 h 201"/>
                  <a:gd name="T10" fmla="*/ 145 w 293"/>
                  <a:gd name="T11" fmla="*/ 35 h 201"/>
                  <a:gd name="T12" fmla="*/ 12 w 293"/>
                  <a:gd name="T13" fmla="*/ 35 h 201"/>
                  <a:gd name="T14" fmla="*/ 12 w 293"/>
                  <a:gd name="T15" fmla="*/ 35 h 201"/>
                  <a:gd name="T16" fmla="*/ 2 w 293"/>
                  <a:gd name="T17" fmla="*/ 30 h 201"/>
                  <a:gd name="T18" fmla="*/ 2 w 293"/>
                  <a:gd name="T19" fmla="*/ 30 h 201"/>
                  <a:gd name="T20" fmla="*/ 6 w 293"/>
                  <a:gd name="T21" fmla="*/ 21 h 201"/>
                  <a:gd name="T22" fmla="*/ 6 w 293"/>
                  <a:gd name="T23" fmla="*/ 21 h 201"/>
                  <a:gd name="T24" fmla="*/ 151 w 293"/>
                  <a:gd name="T25" fmla="*/ 21 h 201"/>
                  <a:gd name="T26" fmla="*/ 151 w 293"/>
                  <a:gd name="T27" fmla="*/ 21 h 201"/>
                  <a:gd name="T28" fmla="*/ 291 w 293"/>
                  <a:gd name="T29" fmla="*/ 190 h 201"/>
                  <a:gd name="T30" fmla="*/ 291 w 293"/>
                  <a:gd name="T31" fmla="*/ 190 h 201"/>
                  <a:gd name="T32" fmla="*/ 286 w 293"/>
                  <a:gd name="T33" fmla="*/ 199 h 201"/>
                  <a:gd name="T34" fmla="*/ 286 w 293"/>
                  <a:gd name="T35" fmla="*/ 199 h 201"/>
                  <a:gd name="T36" fmla="*/ 284 w 293"/>
                  <a:gd name="T37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93" h="201">
                    <a:moveTo>
                      <a:pt x="284" y="200"/>
                    </a:moveTo>
                    <a:lnTo>
                      <a:pt x="284" y="200"/>
                    </a:lnTo>
                    <a:cubicBezTo>
                      <a:pt x="281" y="200"/>
                      <a:pt x="278" y="198"/>
                      <a:pt x="277" y="195"/>
                    </a:cubicBezTo>
                    <a:lnTo>
                      <a:pt x="277" y="195"/>
                    </a:lnTo>
                    <a:cubicBezTo>
                      <a:pt x="276" y="194"/>
                      <a:pt x="235" y="76"/>
                      <a:pt x="145" y="35"/>
                    </a:cubicBezTo>
                    <a:lnTo>
                      <a:pt x="145" y="35"/>
                    </a:lnTo>
                    <a:cubicBezTo>
                      <a:pt x="104" y="16"/>
                      <a:pt x="59" y="16"/>
                      <a:pt x="12" y="35"/>
                    </a:cubicBezTo>
                    <a:lnTo>
                      <a:pt x="12" y="35"/>
                    </a:lnTo>
                    <a:cubicBezTo>
                      <a:pt x="7" y="36"/>
                      <a:pt x="4" y="34"/>
                      <a:pt x="2" y="30"/>
                    </a:cubicBezTo>
                    <a:lnTo>
                      <a:pt x="2" y="30"/>
                    </a:lnTo>
                    <a:cubicBezTo>
                      <a:pt x="0" y="27"/>
                      <a:pt x="2" y="22"/>
                      <a:pt x="6" y="21"/>
                    </a:cubicBezTo>
                    <a:lnTo>
                      <a:pt x="6" y="21"/>
                    </a:lnTo>
                    <a:cubicBezTo>
                      <a:pt x="57" y="0"/>
                      <a:pt x="106" y="1"/>
                      <a:pt x="151" y="21"/>
                    </a:cubicBezTo>
                    <a:lnTo>
                      <a:pt x="151" y="21"/>
                    </a:lnTo>
                    <a:cubicBezTo>
                      <a:pt x="246" y="65"/>
                      <a:pt x="289" y="185"/>
                      <a:pt x="291" y="190"/>
                    </a:cubicBezTo>
                    <a:lnTo>
                      <a:pt x="291" y="190"/>
                    </a:lnTo>
                    <a:cubicBezTo>
                      <a:pt x="292" y="194"/>
                      <a:pt x="290" y="198"/>
                      <a:pt x="286" y="199"/>
                    </a:cubicBezTo>
                    <a:lnTo>
                      <a:pt x="286" y="199"/>
                    </a:lnTo>
                    <a:cubicBezTo>
                      <a:pt x="285" y="200"/>
                      <a:pt x="284" y="200"/>
                      <a:pt x="284" y="2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154">
                <a:extLst>
                  <a:ext uri="{FF2B5EF4-FFF2-40B4-BE49-F238E27FC236}">
                    <a16:creationId xmlns:a16="http://schemas.microsoft.com/office/drawing/2014/main" id="{32BB6F7D-D468-4FE3-9F5A-30CDDA7441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56137" y="10439394"/>
                <a:ext cx="368028" cy="697604"/>
              </a:xfrm>
              <a:custGeom>
                <a:avLst/>
                <a:gdLst>
                  <a:gd name="T0" fmla="*/ 147 w 295"/>
                  <a:gd name="T1" fmla="*/ 560 h 561"/>
                  <a:gd name="T2" fmla="*/ 147 w 295"/>
                  <a:gd name="T3" fmla="*/ 560 h 561"/>
                  <a:gd name="T4" fmla="*/ 147 w 295"/>
                  <a:gd name="T5" fmla="*/ 54 h 561"/>
                  <a:gd name="T6" fmla="*/ 147 w 295"/>
                  <a:gd name="T7" fmla="*/ 54 h 561"/>
                  <a:gd name="T8" fmla="*/ 206 w 295"/>
                  <a:gd name="T9" fmla="*/ 560 h 561"/>
                  <a:gd name="T10" fmla="*/ 147 w 295"/>
                  <a:gd name="T11" fmla="*/ 56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5" h="561">
                    <a:moveTo>
                      <a:pt x="147" y="560"/>
                    </a:moveTo>
                    <a:lnTo>
                      <a:pt x="147" y="560"/>
                    </a:lnTo>
                    <a:cubicBezTo>
                      <a:pt x="147" y="560"/>
                      <a:pt x="0" y="107"/>
                      <a:pt x="147" y="54"/>
                    </a:cubicBezTo>
                    <a:lnTo>
                      <a:pt x="147" y="54"/>
                    </a:lnTo>
                    <a:cubicBezTo>
                      <a:pt x="294" y="0"/>
                      <a:pt x="293" y="338"/>
                      <a:pt x="206" y="560"/>
                    </a:cubicBezTo>
                    <a:lnTo>
                      <a:pt x="147" y="56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155">
                <a:extLst>
                  <a:ext uri="{FF2B5EF4-FFF2-40B4-BE49-F238E27FC236}">
                    <a16:creationId xmlns:a16="http://schemas.microsoft.com/office/drawing/2014/main" id="{3EF939C9-EC61-4D50-8545-49E6F1375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5151" y="10483337"/>
                <a:ext cx="384506" cy="664647"/>
              </a:xfrm>
              <a:custGeom>
                <a:avLst/>
                <a:gdLst>
                  <a:gd name="T0" fmla="*/ 160 w 308"/>
                  <a:gd name="T1" fmla="*/ 518 h 534"/>
                  <a:gd name="T2" fmla="*/ 208 w 308"/>
                  <a:gd name="T3" fmla="*/ 518 h 534"/>
                  <a:gd name="T4" fmla="*/ 208 w 308"/>
                  <a:gd name="T5" fmla="*/ 518 h 534"/>
                  <a:gd name="T6" fmla="*/ 223 w 308"/>
                  <a:gd name="T7" fmla="*/ 37 h 534"/>
                  <a:gd name="T8" fmla="*/ 223 w 308"/>
                  <a:gd name="T9" fmla="*/ 37 h 534"/>
                  <a:gd name="T10" fmla="*/ 156 w 308"/>
                  <a:gd name="T11" fmla="*/ 26 h 534"/>
                  <a:gd name="T12" fmla="*/ 156 w 308"/>
                  <a:gd name="T13" fmla="*/ 26 h 534"/>
                  <a:gd name="T14" fmla="*/ 106 w 308"/>
                  <a:gd name="T15" fmla="*/ 291 h 534"/>
                  <a:gd name="T16" fmla="*/ 106 w 308"/>
                  <a:gd name="T17" fmla="*/ 291 h 534"/>
                  <a:gd name="T18" fmla="*/ 160 w 308"/>
                  <a:gd name="T19" fmla="*/ 518 h 534"/>
                  <a:gd name="T20" fmla="*/ 213 w 308"/>
                  <a:gd name="T21" fmla="*/ 533 h 534"/>
                  <a:gd name="T22" fmla="*/ 154 w 308"/>
                  <a:gd name="T23" fmla="*/ 533 h 534"/>
                  <a:gd name="T24" fmla="*/ 154 w 308"/>
                  <a:gd name="T25" fmla="*/ 533 h 534"/>
                  <a:gd name="T26" fmla="*/ 147 w 308"/>
                  <a:gd name="T27" fmla="*/ 528 h 534"/>
                  <a:gd name="T28" fmla="*/ 147 w 308"/>
                  <a:gd name="T29" fmla="*/ 528 h 534"/>
                  <a:gd name="T30" fmla="*/ 151 w 308"/>
                  <a:gd name="T31" fmla="*/ 12 h 534"/>
                  <a:gd name="T32" fmla="*/ 151 w 308"/>
                  <a:gd name="T33" fmla="*/ 12 h 534"/>
                  <a:gd name="T34" fmla="*/ 234 w 308"/>
                  <a:gd name="T35" fmla="*/ 28 h 534"/>
                  <a:gd name="T36" fmla="*/ 234 w 308"/>
                  <a:gd name="T37" fmla="*/ 28 h 534"/>
                  <a:gd name="T38" fmla="*/ 219 w 308"/>
                  <a:gd name="T39" fmla="*/ 528 h 534"/>
                  <a:gd name="T40" fmla="*/ 219 w 308"/>
                  <a:gd name="T41" fmla="*/ 528 h 534"/>
                  <a:gd name="T42" fmla="*/ 213 w 308"/>
                  <a:gd name="T43" fmla="*/ 533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08" h="534">
                    <a:moveTo>
                      <a:pt x="160" y="518"/>
                    </a:moveTo>
                    <a:lnTo>
                      <a:pt x="208" y="518"/>
                    </a:lnTo>
                    <a:lnTo>
                      <a:pt x="208" y="518"/>
                    </a:lnTo>
                    <a:cubicBezTo>
                      <a:pt x="277" y="338"/>
                      <a:pt x="285" y="101"/>
                      <a:pt x="223" y="37"/>
                    </a:cubicBezTo>
                    <a:lnTo>
                      <a:pt x="223" y="37"/>
                    </a:lnTo>
                    <a:cubicBezTo>
                      <a:pt x="206" y="20"/>
                      <a:pt x="184" y="16"/>
                      <a:pt x="156" y="26"/>
                    </a:cubicBezTo>
                    <a:lnTo>
                      <a:pt x="156" y="26"/>
                    </a:lnTo>
                    <a:cubicBezTo>
                      <a:pt x="86" y="51"/>
                      <a:pt x="90" y="184"/>
                      <a:pt x="106" y="291"/>
                    </a:cubicBezTo>
                    <a:lnTo>
                      <a:pt x="106" y="291"/>
                    </a:lnTo>
                    <a:cubicBezTo>
                      <a:pt x="122" y="395"/>
                      <a:pt x="152" y="495"/>
                      <a:pt x="160" y="518"/>
                    </a:cubicBezTo>
                    <a:close/>
                    <a:moveTo>
                      <a:pt x="213" y="533"/>
                    </a:moveTo>
                    <a:lnTo>
                      <a:pt x="154" y="533"/>
                    </a:lnTo>
                    <a:lnTo>
                      <a:pt x="154" y="533"/>
                    </a:lnTo>
                    <a:cubicBezTo>
                      <a:pt x="151" y="533"/>
                      <a:pt x="149" y="531"/>
                      <a:pt x="147" y="528"/>
                    </a:cubicBezTo>
                    <a:lnTo>
                      <a:pt x="147" y="528"/>
                    </a:lnTo>
                    <a:cubicBezTo>
                      <a:pt x="141" y="509"/>
                      <a:pt x="0" y="67"/>
                      <a:pt x="151" y="12"/>
                    </a:cubicBezTo>
                    <a:lnTo>
                      <a:pt x="151" y="12"/>
                    </a:lnTo>
                    <a:cubicBezTo>
                      <a:pt x="184" y="0"/>
                      <a:pt x="212" y="6"/>
                      <a:pt x="234" y="28"/>
                    </a:cubicBezTo>
                    <a:lnTo>
                      <a:pt x="234" y="28"/>
                    </a:lnTo>
                    <a:cubicBezTo>
                      <a:pt x="307" y="103"/>
                      <a:pt x="286" y="358"/>
                      <a:pt x="219" y="528"/>
                    </a:cubicBezTo>
                    <a:lnTo>
                      <a:pt x="219" y="528"/>
                    </a:lnTo>
                    <a:cubicBezTo>
                      <a:pt x="218" y="531"/>
                      <a:pt x="216" y="533"/>
                      <a:pt x="213" y="5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156">
                <a:extLst>
                  <a:ext uri="{FF2B5EF4-FFF2-40B4-BE49-F238E27FC236}">
                    <a16:creationId xmlns:a16="http://schemas.microsoft.com/office/drawing/2014/main" id="{CE933C8E-6FD9-45AA-B0D7-A9A6E6D7C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3883" y="10779956"/>
                <a:ext cx="32958" cy="368028"/>
              </a:xfrm>
              <a:custGeom>
                <a:avLst/>
                <a:gdLst>
                  <a:gd name="T0" fmla="*/ 16 w 25"/>
                  <a:gd name="T1" fmla="*/ 294 h 295"/>
                  <a:gd name="T2" fmla="*/ 16 w 25"/>
                  <a:gd name="T3" fmla="*/ 294 h 295"/>
                  <a:gd name="T4" fmla="*/ 9 w 25"/>
                  <a:gd name="T5" fmla="*/ 286 h 295"/>
                  <a:gd name="T6" fmla="*/ 0 w 25"/>
                  <a:gd name="T7" fmla="*/ 8 h 295"/>
                  <a:gd name="T8" fmla="*/ 0 w 25"/>
                  <a:gd name="T9" fmla="*/ 8 h 295"/>
                  <a:gd name="T10" fmla="*/ 8 w 25"/>
                  <a:gd name="T11" fmla="*/ 0 h 295"/>
                  <a:gd name="T12" fmla="*/ 8 w 25"/>
                  <a:gd name="T13" fmla="*/ 0 h 295"/>
                  <a:gd name="T14" fmla="*/ 15 w 25"/>
                  <a:gd name="T15" fmla="*/ 7 h 295"/>
                  <a:gd name="T16" fmla="*/ 23 w 25"/>
                  <a:gd name="T17" fmla="*/ 286 h 295"/>
                  <a:gd name="T18" fmla="*/ 23 w 25"/>
                  <a:gd name="T19" fmla="*/ 286 h 295"/>
                  <a:gd name="T20" fmla="*/ 16 w 25"/>
                  <a:gd name="T21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" h="295">
                    <a:moveTo>
                      <a:pt x="16" y="294"/>
                    </a:moveTo>
                    <a:lnTo>
                      <a:pt x="16" y="294"/>
                    </a:lnTo>
                    <a:cubicBezTo>
                      <a:pt x="12" y="294"/>
                      <a:pt x="9" y="291"/>
                      <a:pt x="9" y="286"/>
                    </a:cubicBezTo>
                    <a:lnTo>
                      <a:pt x="0" y="8"/>
                    </a:lnTo>
                    <a:lnTo>
                      <a:pt x="0" y="8"/>
                    </a:lnTo>
                    <a:cubicBezTo>
                      <a:pt x="0" y="4"/>
                      <a:pt x="4" y="0"/>
                      <a:pt x="8" y="0"/>
                    </a:cubicBezTo>
                    <a:lnTo>
                      <a:pt x="8" y="0"/>
                    </a:lnTo>
                    <a:cubicBezTo>
                      <a:pt x="12" y="0"/>
                      <a:pt x="15" y="3"/>
                      <a:pt x="15" y="7"/>
                    </a:cubicBezTo>
                    <a:lnTo>
                      <a:pt x="23" y="286"/>
                    </a:lnTo>
                    <a:lnTo>
                      <a:pt x="23" y="286"/>
                    </a:lnTo>
                    <a:cubicBezTo>
                      <a:pt x="24" y="290"/>
                      <a:pt x="20" y="294"/>
                      <a:pt x="16" y="2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157">
                <a:extLst>
                  <a:ext uri="{FF2B5EF4-FFF2-40B4-BE49-F238E27FC236}">
                    <a16:creationId xmlns:a16="http://schemas.microsoft.com/office/drawing/2014/main" id="{C961282E-32C7-483F-AB1D-3F783508F8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8812" y="10697563"/>
                <a:ext cx="428449" cy="439435"/>
              </a:xfrm>
              <a:custGeom>
                <a:avLst/>
                <a:gdLst>
                  <a:gd name="T0" fmla="*/ 0 w 345"/>
                  <a:gd name="T1" fmla="*/ 351 h 352"/>
                  <a:gd name="T2" fmla="*/ 0 w 345"/>
                  <a:gd name="T3" fmla="*/ 351 h 352"/>
                  <a:gd name="T4" fmla="*/ 234 w 345"/>
                  <a:gd name="T5" fmla="*/ 23 h 352"/>
                  <a:gd name="T6" fmla="*/ 234 w 345"/>
                  <a:gd name="T7" fmla="*/ 23 h 352"/>
                  <a:gd name="T8" fmla="*/ 60 w 345"/>
                  <a:gd name="T9" fmla="*/ 351 h 352"/>
                  <a:gd name="T10" fmla="*/ 0 w 345"/>
                  <a:gd name="T11" fmla="*/ 351 h 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5" h="352">
                    <a:moveTo>
                      <a:pt x="0" y="351"/>
                    </a:moveTo>
                    <a:lnTo>
                      <a:pt x="0" y="351"/>
                    </a:lnTo>
                    <a:cubicBezTo>
                      <a:pt x="0" y="351"/>
                      <a:pt x="123" y="0"/>
                      <a:pt x="234" y="23"/>
                    </a:cubicBezTo>
                    <a:lnTo>
                      <a:pt x="234" y="23"/>
                    </a:lnTo>
                    <a:cubicBezTo>
                      <a:pt x="344" y="45"/>
                      <a:pt x="60" y="351"/>
                      <a:pt x="60" y="351"/>
                    </a:cubicBezTo>
                    <a:lnTo>
                      <a:pt x="0" y="3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158">
                <a:extLst>
                  <a:ext uri="{FF2B5EF4-FFF2-40B4-BE49-F238E27FC236}">
                    <a16:creationId xmlns:a16="http://schemas.microsoft.com/office/drawing/2014/main" id="{7F560DD7-4B75-4AEA-8D03-09DB5F223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3321" y="10686577"/>
                <a:ext cx="351548" cy="455912"/>
              </a:xfrm>
              <a:custGeom>
                <a:avLst/>
                <a:gdLst>
                  <a:gd name="T0" fmla="*/ 18 w 283"/>
                  <a:gd name="T1" fmla="*/ 352 h 368"/>
                  <a:gd name="T2" fmla="*/ 65 w 283"/>
                  <a:gd name="T3" fmla="*/ 352 h 368"/>
                  <a:gd name="T4" fmla="*/ 65 w 283"/>
                  <a:gd name="T5" fmla="*/ 352 h 368"/>
                  <a:gd name="T6" fmla="*/ 259 w 283"/>
                  <a:gd name="T7" fmla="*/ 52 h 368"/>
                  <a:gd name="T8" fmla="*/ 259 w 283"/>
                  <a:gd name="T9" fmla="*/ 52 h 368"/>
                  <a:gd name="T10" fmla="*/ 240 w 283"/>
                  <a:gd name="T11" fmla="*/ 38 h 368"/>
                  <a:gd name="T12" fmla="*/ 240 w 283"/>
                  <a:gd name="T13" fmla="*/ 38 h 368"/>
                  <a:gd name="T14" fmla="*/ 18 w 283"/>
                  <a:gd name="T15" fmla="*/ 352 h 368"/>
                  <a:gd name="T16" fmla="*/ 68 w 283"/>
                  <a:gd name="T17" fmla="*/ 367 h 368"/>
                  <a:gd name="T18" fmla="*/ 8 w 283"/>
                  <a:gd name="T19" fmla="*/ 367 h 368"/>
                  <a:gd name="T20" fmla="*/ 8 w 283"/>
                  <a:gd name="T21" fmla="*/ 367 h 368"/>
                  <a:gd name="T22" fmla="*/ 2 w 283"/>
                  <a:gd name="T23" fmla="*/ 364 h 368"/>
                  <a:gd name="T24" fmla="*/ 2 w 283"/>
                  <a:gd name="T25" fmla="*/ 364 h 368"/>
                  <a:gd name="T26" fmla="*/ 1 w 283"/>
                  <a:gd name="T27" fmla="*/ 357 h 368"/>
                  <a:gd name="T28" fmla="*/ 1 w 283"/>
                  <a:gd name="T29" fmla="*/ 357 h 368"/>
                  <a:gd name="T30" fmla="*/ 243 w 283"/>
                  <a:gd name="T31" fmla="*/ 24 h 368"/>
                  <a:gd name="T32" fmla="*/ 243 w 283"/>
                  <a:gd name="T33" fmla="*/ 24 h 368"/>
                  <a:gd name="T34" fmla="*/ 273 w 283"/>
                  <a:gd name="T35" fmla="*/ 47 h 368"/>
                  <a:gd name="T36" fmla="*/ 273 w 283"/>
                  <a:gd name="T37" fmla="*/ 47 h 368"/>
                  <a:gd name="T38" fmla="*/ 181 w 283"/>
                  <a:gd name="T39" fmla="*/ 236 h 368"/>
                  <a:gd name="T40" fmla="*/ 181 w 283"/>
                  <a:gd name="T41" fmla="*/ 236 h 368"/>
                  <a:gd name="T42" fmla="*/ 73 w 283"/>
                  <a:gd name="T43" fmla="*/ 364 h 368"/>
                  <a:gd name="T44" fmla="*/ 73 w 283"/>
                  <a:gd name="T45" fmla="*/ 364 h 368"/>
                  <a:gd name="T46" fmla="*/ 68 w 283"/>
                  <a:gd name="T47" fmla="*/ 367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83" h="368">
                    <a:moveTo>
                      <a:pt x="18" y="352"/>
                    </a:moveTo>
                    <a:lnTo>
                      <a:pt x="65" y="352"/>
                    </a:lnTo>
                    <a:lnTo>
                      <a:pt x="65" y="352"/>
                    </a:lnTo>
                    <a:cubicBezTo>
                      <a:pt x="126" y="285"/>
                      <a:pt x="276" y="107"/>
                      <a:pt x="259" y="52"/>
                    </a:cubicBezTo>
                    <a:lnTo>
                      <a:pt x="259" y="52"/>
                    </a:lnTo>
                    <a:cubicBezTo>
                      <a:pt x="257" y="47"/>
                      <a:pt x="254" y="41"/>
                      <a:pt x="240" y="38"/>
                    </a:cubicBezTo>
                    <a:lnTo>
                      <a:pt x="240" y="38"/>
                    </a:lnTo>
                    <a:cubicBezTo>
                      <a:pt x="158" y="21"/>
                      <a:pt x="55" y="251"/>
                      <a:pt x="18" y="352"/>
                    </a:cubicBezTo>
                    <a:close/>
                    <a:moveTo>
                      <a:pt x="68" y="367"/>
                    </a:moveTo>
                    <a:lnTo>
                      <a:pt x="8" y="367"/>
                    </a:lnTo>
                    <a:lnTo>
                      <a:pt x="8" y="367"/>
                    </a:lnTo>
                    <a:cubicBezTo>
                      <a:pt x="5" y="367"/>
                      <a:pt x="3" y="366"/>
                      <a:pt x="2" y="364"/>
                    </a:cubicBezTo>
                    <a:lnTo>
                      <a:pt x="2" y="364"/>
                    </a:lnTo>
                    <a:cubicBezTo>
                      <a:pt x="1" y="362"/>
                      <a:pt x="0" y="359"/>
                      <a:pt x="1" y="357"/>
                    </a:cubicBezTo>
                    <a:lnTo>
                      <a:pt x="1" y="357"/>
                    </a:lnTo>
                    <a:cubicBezTo>
                      <a:pt x="6" y="342"/>
                      <a:pt x="128" y="0"/>
                      <a:pt x="243" y="24"/>
                    </a:cubicBezTo>
                    <a:lnTo>
                      <a:pt x="243" y="24"/>
                    </a:lnTo>
                    <a:cubicBezTo>
                      <a:pt x="262" y="28"/>
                      <a:pt x="270" y="39"/>
                      <a:pt x="273" y="47"/>
                    </a:cubicBezTo>
                    <a:lnTo>
                      <a:pt x="273" y="47"/>
                    </a:lnTo>
                    <a:cubicBezTo>
                      <a:pt x="282" y="80"/>
                      <a:pt x="252" y="144"/>
                      <a:pt x="181" y="236"/>
                    </a:cubicBezTo>
                    <a:lnTo>
                      <a:pt x="181" y="236"/>
                    </a:lnTo>
                    <a:cubicBezTo>
                      <a:pt x="129" y="304"/>
                      <a:pt x="74" y="364"/>
                      <a:pt x="73" y="364"/>
                    </a:cubicBezTo>
                    <a:lnTo>
                      <a:pt x="73" y="364"/>
                    </a:lnTo>
                    <a:cubicBezTo>
                      <a:pt x="71" y="366"/>
                      <a:pt x="70" y="367"/>
                      <a:pt x="68" y="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159">
                <a:extLst>
                  <a:ext uri="{FF2B5EF4-FFF2-40B4-BE49-F238E27FC236}">
                    <a16:creationId xmlns:a16="http://schemas.microsoft.com/office/drawing/2014/main" id="{5516BB4D-64F8-43E6-A9F0-E0F61F39E1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36278" y="10889814"/>
                <a:ext cx="164788" cy="258170"/>
              </a:xfrm>
              <a:custGeom>
                <a:avLst/>
                <a:gdLst>
                  <a:gd name="T0" fmla="*/ 8 w 131"/>
                  <a:gd name="T1" fmla="*/ 206 h 207"/>
                  <a:gd name="T2" fmla="*/ 8 w 131"/>
                  <a:gd name="T3" fmla="*/ 206 h 207"/>
                  <a:gd name="T4" fmla="*/ 4 w 131"/>
                  <a:gd name="T5" fmla="*/ 205 h 207"/>
                  <a:gd name="T6" fmla="*/ 4 w 131"/>
                  <a:gd name="T7" fmla="*/ 205 h 207"/>
                  <a:gd name="T8" fmla="*/ 1 w 131"/>
                  <a:gd name="T9" fmla="*/ 195 h 207"/>
                  <a:gd name="T10" fmla="*/ 116 w 131"/>
                  <a:gd name="T11" fmla="*/ 4 h 207"/>
                  <a:gd name="T12" fmla="*/ 116 w 131"/>
                  <a:gd name="T13" fmla="*/ 4 h 207"/>
                  <a:gd name="T14" fmla="*/ 126 w 131"/>
                  <a:gd name="T15" fmla="*/ 1 h 207"/>
                  <a:gd name="T16" fmla="*/ 126 w 131"/>
                  <a:gd name="T17" fmla="*/ 1 h 207"/>
                  <a:gd name="T18" fmla="*/ 128 w 131"/>
                  <a:gd name="T19" fmla="*/ 11 h 207"/>
                  <a:gd name="T20" fmla="*/ 14 w 131"/>
                  <a:gd name="T21" fmla="*/ 202 h 207"/>
                  <a:gd name="T22" fmla="*/ 14 w 131"/>
                  <a:gd name="T23" fmla="*/ 202 h 207"/>
                  <a:gd name="T24" fmla="*/ 8 w 131"/>
                  <a:gd name="T25" fmla="*/ 206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1" h="207">
                    <a:moveTo>
                      <a:pt x="8" y="206"/>
                    </a:moveTo>
                    <a:lnTo>
                      <a:pt x="8" y="206"/>
                    </a:lnTo>
                    <a:cubicBezTo>
                      <a:pt x="6" y="206"/>
                      <a:pt x="5" y="205"/>
                      <a:pt x="4" y="205"/>
                    </a:cubicBezTo>
                    <a:lnTo>
                      <a:pt x="4" y="205"/>
                    </a:lnTo>
                    <a:cubicBezTo>
                      <a:pt x="1" y="203"/>
                      <a:pt x="0" y="198"/>
                      <a:pt x="1" y="195"/>
                    </a:cubicBezTo>
                    <a:lnTo>
                      <a:pt x="116" y="4"/>
                    </a:lnTo>
                    <a:lnTo>
                      <a:pt x="116" y="4"/>
                    </a:lnTo>
                    <a:cubicBezTo>
                      <a:pt x="118" y="1"/>
                      <a:pt x="122" y="0"/>
                      <a:pt x="126" y="1"/>
                    </a:cubicBezTo>
                    <a:lnTo>
                      <a:pt x="126" y="1"/>
                    </a:lnTo>
                    <a:cubicBezTo>
                      <a:pt x="129" y="3"/>
                      <a:pt x="130" y="8"/>
                      <a:pt x="128" y="11"/>
                    </a:cubicBezTo>
                    <a:lnTo>
                      <a:pt x="14" y="202"/>
                    </a:lnTo>
                    <a:lnTo>
                      <a:pt x="14" y="202"/>
                    </a:lnTo>
                    <a:cubicBezTo>
                      <a:pt x="12" y="205"/>
                      <a:pt x="10" y="206"/>
                      <a:pt x="8" y="2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160">
                <a:extLst>
                  <a:ext uri="{FF2B5EF4-FFF2-40B4-BE49-F238E27FC236}">
                    <a16:creationId xmlns:a16="http://schemas.microsoft.com/office/drawing/2014/main" id="{83FA6359-1E09-400B-AE14-EAE6F4EBB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5713" y="10988687"/>
                <a:ext cx="450421" cy="428449"/>
              </a:xfrm>
              <a:custGeom>
                <a:avLst/>
                <a:gdLst>
                  <a:gd name="T0" fmla="*/ 0 w 360"/>
                  <a:gd name="T1" fmla="*/ 120 h 342"/>
                  <a:gd name="T2" fmla="*/ 0 w 360"/>
                  <a:gd name="T3" fmla="*/ 120 h 342"/>
                  <a:gd name="T4" fmla="*/ 123 w 360"/>
                  <a:gd name="T5" fmla="*/ 207 h 342"/>
                  <a:gd name="T6" fmla="*/ 123 w 360"/>
                  <a:gd name="T7" fmla="*/ 207 h 342"/>
                  <a:gd name="T8" fmla="*/ 305 w 360"/>
                  <a:gd name="T9" fmla="*/ 260 h 342"/>
                  <a:gd name="T10" fmla="*/ 305 w 360"/>
                  <a:gd name="T11" fmla="*/ 260 h 342"/>
                  <a:gd name="T12" fmla="*/ 33 w 360"/>
                  <a:gd name="T13" fmla="*/ 83 h 342"/>
                  <a:gd name="T14" fmla="*/ 0 w 360"/>
                  <a:gd name="T15" fmla="*/ 120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60" h="342">
                    <a:moveTo>
                      <a:pt x="0" y="120"/>
                    </a:moveTo>
                    <a:lnTo>
                      <a:pt x="0" y="120"/>
                    </a:lnTo>
                    <a:cubicBezTo>
                      <a:pt x="0" y="120"/>
                      <a:pt x="85" y="127"/>
                      <a:pt x="123" y="207"/>
                    </a:cubicBezTo>
                    <a:lnTo>
                      <a:pt x="123" y="207"/>
                    </a:lnTo>
                    <a:cubicBezTo>
                      <a:pt x="160" y="287"/>
                      <a:pt x="252" y="341"/>
                      <a:pt x="305" y="260"/>
                    </a:cubicBezTo>
                    <a:lnTo>
                      <a:pt x="305" y="260"/>
                    </a:lnTo>
                    <a:cubicBezTo>
                      <a:pt x="359" y="179"/>
                      <a:pt x="249" y="0"/>
                      <a:pt x="33" y="83"/>
                    </a:cubicBezTo>
                    <a:lnTo>
                      <a:pt x="0" y="12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161">
                <a:extLst>
                  <a:ext uri="{FF2B5EF4-FFF2-40B4-BE49-F238E27FC236}">
                    <a16:creationId xmlns:a16="http://schemas.microsoft.com/office/drawing/2014/main" id="{7E0CB1E7-38D7-4D23-B115-285EB47DAF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74727" y="11005168"/>
                <a:ext cx="428449" cy="362534"/>
              </a:xfrm>
              <a:custGeom>
                <a:avLst/>
                <a:gdLst>
                  <a:gd name="T0" fmla="*/ 22 w 345"/>
                  <a:gd name="T1" fmla="*/ 101 h 293"/>
                  <a:gd name="T2" fmla="*/ 22 w 345"/>
                  <a:gd name="T3" fmla="*/ 101 h 293"/>
                  <a:gd name="T4" fmla="*/ 137 w 345"/>
                  <a:gd name="T5" fmla="*/ 189 h 293"/>
                  <a:gd name="T6" fmla="*/ 137 w 345"/>
                  <a:gd name="T7" fmla="*/ 189 h 293"/>
                  <a:gd name="T8" fmla="*/ 242 w 345"/>
                  <a:gd name="T9" fmla="*/ 278 h 293"/>
                  <a:gd name="T10" fmla="*/ 242 w 345"/>
                  <a:gd name="T11" fmla="*/ 278 h 293"/>
                  <a:gd name="T12" fmla="*/ 307 w 345"/>
                  <a:gd name="T13" fmla="*/ 241 h 293"/>
                  <a:gd name="T14" fmla="*/ 307 w 345"/>
                  <a:gd name="T15" fmla="*/ 241 h 293"/>
                  <a:gd name="T16" fmla="*/ 288 w 345"/>
                  <a:gd name="T17" fmla="*/ 117 h 293"/>
                  <a:gd name="T18" fmla="*/ 288 w 345"/>
                  <a:gd name="T19" fmla="*/ 117 h 293"/>
                  <a:gd name="T20" fmla="*/ 46 w 345"/>
                  <a:gd name="T21" fmla="*/ 74 h 293"/>
                  <a:gd name="T22" fmla="*/ 22 w 345"/>
                  <a:gd name="T23" fmla="*/ 101 h 293"/>
                  <a:gd name="T24" fmla="*/ 247 w 345"/>
                  <a:gd name="T25" fmla="*/ 292 h 293"/>
                  <a:gd name="T26" fmla="*/ 247 w 345"/>
                  <a:gd name="T27" fmla="*/ 292 h 293"/>
                  <a:gd name="T28" fmla="*/ 241 w 345"/>
                  <a:gd name="T29" fmla="*/ 292 h 293"/>
                  <a:gd name="T30" fmla="*/ 241 w 345"/>
                  <a:gd name="T31" fmla="*/ 292 h 293"/>
                  <a:gd name="T32" fmla="*/ 124 w 345"/>
                  <a:gd name="T33" fmla="*/ 195 h 293"/>
                  <a:gd name="T34" fmla="*/ 124 w 345"/>
                  <a:gd name="T35" fmla="*/ 195 h 293"/>
                  <a:gd name="T36" fmla="*/ 7 w 345"/>
                  <a:gd name="T37" fmla="*/ 113 h 293"/>
                  <a:gd name="T38" fmla="*/ 7 w 345"/>
                  <a:gd name="T39" fmla="*/ 113 h 293"/>
                  <a:gd name="T40" fmla="*/ 1 w 345"/>
                  <a:gd name="T41" fmla="*/ 108 h 293"/>
                  <a:gd name="T42" fmla="*/ 1 w 345"/>
                  <a:gd name="T43" fmla="*/ 108 h 293"/>
                  <a:gd name="T44" fmla="*/ 2 w 345"/>
                  <a:gd name="T45" fmla="*/ 101 h 293"/>
                  <a:gd name="T46" fmla="*/ 36 w 345"/>
                  <a:gd name="T47" fmla="*/ 63 h 293"/>
                  <a:gd name="T48" fmla="*/ 36 w 345"/>
                  <a:gd name="T49" fmla="*/ 63 h 293"/>
                  <a:gd name="T50" fmla="*/ 39 w 345"/>
                  <a:gd name="T51" fmla="*/ 61 h 293"/>
                  <a:gd name="T52" fmla="*/ 39 w 345"/>
                  <a:gd name="T53" fmla="*/ 61 h 293"/>
                  <a:gd name="T54" fmla="*/ 299 w 345"/>
                  <a:gd name="T55" fmla="*/ 108 h 293"/>
                  <a:gd name="T56" fmla="*/ 299 w 345"/>
                  <a:gd name="T57" fmla="*/ 108 h 293"/>
                  <a:gd name="T58" fmla="*/ 319 w 345"/>
                  <a:gd name="T59" fmla="*/ 249 h 293"/>
                  <a:gd name="T60" fmla="*/ 319 w 345"/>
                  <a:gd name="T61" fmla="*/ 249 h 293"/>
                  <a:gd name="T62" fmla="*/ 247 w 345"/>
                  <a:gd name="T63" fmla="*/ 292 h 2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" h="293">
                    <a:moveTo>
                      <a:pt x="22" y="101"/>
                    </a:moveTo>
                    <a:lnTo>
                      <a:pt x="22" y="101"/>
                    </a:lnTo>
                    <a:cubicBezTo>
                      <a:pt x="49" y="106"/>
                      <a:pt x="107" y="125"/>
                      <a:pt x="137" y="189"/>
                    </a:cubicBezTo>
                    <a:lnTo>
                      <a:pt x="137" y="189"/>
                    </a:lnTo>
                    <a:cubicBezTo>
                      <a:pt x="161" y="239"/>
                      <a:pt x="204" y="275"/>
                      <a:pt x="242" y="278"/>
                    </a:cubicBezTo>
                    <a:lnTo>
                      <a:pt x="242" y="278"/>
                    </a:lnTo>
                    <a:cubicBezTo>
                      <a:pt x="268" y="280"/>
                      <a:pt x="290" y="268"/>
                      <a:pt x="307" y="241"/>
                    </a:cubicBezTo>
                    <a:lnTo>
                      <a:pt x="307" y="241"/>
                    </a:lnTo>
                    <a:cubicBezTo>
                      <a:pt x="329" y="209"/>
                      <a:pt x="321" y="157"/>
                      <a:pt x="288" y="117"/>
                    </a:cubicBezTo>
                    <a:lnTo>
                      <a:pt x="288" y="117"/>
                    </a:lnTo>
                    <a:cubicBezTo>
                      <a:pt x="269" y="92"/>
                      <a:pt x="194" y="17"/>
                      <a:pt x="46" y="74"/>
                    </a:cubicBezTo>
                    <a:lnTo>
                      <a:pt x="22" y="101"/>
                    </a:lnTo>
                    <a:close/>
                    <a:moveTo>
                      <a:pt x="247" y="292"/>
                    </a:moveTo>
                    <a:lnTo>
                      <a:pt x="247" y="292"/>
                    </a:lnTo>
                    <a:cubicBezTo>
                      <a:pt x="245" y="292"/>
                      <a:pt x="243" y="292"/>
                      <a:pt x="241" y="292"/>
                    </a:cubicBezTo>
                    <a:lnTo>
                      <a:pt x="241" y="292"/>
                    </a:lnTo>
                    <a:cubicBezTo>
                      <a:pt x="197" y="289"/>
                      <a:pt x="150" y="250"/>
                      <a:pt x="124" y="195"/>
                    </a:cubicBezTo>
                    <a:lnTo>
                      <a:pt x="124" y="195"/>
                    </a:lnTo>
                    <a:cubicBezTo>
                      <a:pt x="88" y="120"/>
                      <a:pt x="8" y="113"/>
                      <a:pt x="7" y="113"/>
                    </a:cubicBezTo>
                    <a:lnTo>
                      <a:pt x="7" y="113"/>
                    </a:lnTo>
                    <a:cubicBezTo>
                      <a:pt x="5" y="113"/>
                      <a:pt x="2" y="111"/>
                      <a:pt x="1" y="108"/>
                    </a:cubicBezTo>
                    <a:lnTo>
                      <a:pt x="1" y="108"/>
                    </a:lnTo>
                    <a:cubicBezTo>
                      <a:pt x="0" y="105"/>
                      <a:pt x="0" y="103"/>
                      <a:pt x="2" y="101"/>
                    </a:cubicBezTo>
                    <a:lnTo>
                      <a:pt x="36" y="63"/>
                    </a:lnTo>
                    <a:lnTo>
                      <a:pt x="36" y="63"/>
                    </a:lnTo>
                    <a:cubicBezTo>
                      <a:pt x="37" y="62"/>
                      <a:pt x="38" y="61"/>
                      <a:pt x="39" y="61"/>
                    </a:cubicBezTo>
                    <a:lnTo>
                      <a:pt x="39" y="61"/>
                    </a:lnTo>
                    <a:cubicBezTo>
                      <a:pt x="197" y="0"/>
                      <a:pt x="279" y="81"/>
                      <a:pt x="299" y="108"/>
                    </a:cubicBezTo>
                    <a:lnTo>
                      <a:pt x="299" y="108"/>
                    </a:lnTo>
                    <a:cubicBezTo>
                      <a:pt x="336" y="153"/>
                      <a:pt x="344" y="211"/>
                      <a:pt x="319" y="249"/>
                    </a:cubicBezTo>
                    <a:lnTo>
                      <a:pt x="319" y="249"/>
                    </a:lnTo>
                    <a:cubicBezTo>
                      <a:pt x="296" y="284"/>
                      <a:pt x="268" y="292"/>
                      <a:pt x="247" y="2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162">
                <a:extLst>
                  <a:ext uri="{FF2B5EF4-FFF2-40B4-BE49-F238E27FC236}">
                    <a16:creationId xmlns:a16="http://schemas.microsoft.com/office/drawing/2014/main" id="{A89276D9-C2B9-4BDE-9875-662025E628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96699" y="11093055"/>
                <a:ext cx="252675" cy="109859"/>
              </a:xfrm>
              <a:custGeom>
                <a:avLst/>
                <a:gdLst>
                  <a:gd name="T0" fmla="*/ 195 w 204"/>
                  <a:gd name="T1" fmla="*/ 87 h 88"/>
                  <a:gd name="T2" fmla="*/ 195 w 204"/>
                  <a:gd name="T3" fmla="*/ 87 h 88"/>
                  <a:gd name="T4" fmla="*/ 189 w 204"/>
                  <a:gd name="T5" fmla="*/ 85 h 88"/>
                  <a:gd name="T6" fmla="*/ 189 w 204"/>
                  <a:gd name="T7" fmla="*/ 85 h 88"/>
                  <a:gd name="T8" fmla="*/ 9 w 204"/>
                  <a:gd name="T9" fmla="*/ 24 h 88"/>
                  <a:gd name="T10" fmla="*/ 9 w 204"/>
                  <a:gd name="T11" fmla="*/ 24 h 88"/>
                  <a:gd name="T12" fmla="*/ 1 w 204"/>
                  <a:gd name="T13" fmla="*/ 17 h 88"/>
                  <a:gd name="T14" fmla="*/ 1 w 204"/>
                  <a:gd name="T15" fmla="*/ 17 h 88"/>
                  <a:gd name="T16" fmla="*/ 8 w 204"/>
                  <a:gd name="T17" fmla="*/ 10 h 88"/>
                  <a:gd name="T18" fmla="*/ 8 w 204"/>
                  <a:gd name="T19" fmla="*/ 10 h 88"/>
                  <a:gd name="T20" fmla="*/ 200 w 204"/>
                  <a:gd name="T21" fmla="*/ 75 h 88"/>
                  <a:gd name="T22" fmla="*/ 200 w 204"/>
                  <a:gd name="T23" fmla="*/ 75 h 88"/>
                  <a:gd name="T24" fmla="*/ 200 w 204"/>
                  <a:gd name="T25" fmla="*/ 85 h 88"/>
                  <a:gd name="T26" fmla="*/ 200 w 204"/>
                  <a:gd name="T27" fmla="*/ 85 h 88"/>
                  <a:gd name="T28" fmla="*/ 195 w 204"/>
                  <a:gd name="T29" fmla="*/ 8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4" h="88">
                    <a:moveTo>
                      <a:pt x="195" y="87"/>
                    </a:moveTo>
                    <a:lnTo>
                      <a:pt x="195" y="87"/>
                    </a:lnTo>
                    <a:cubicBezTo>
                      <a:pt x="193" y="87"/>
                      <a:pt x="191" y="86"/>
                      <a:pt x="189" y="85"/>
                    </a:cubicBezTo>
                    <a:lnTo>
                      <a:pt x="189" y="85"/>
                    </a:lnTo>
                    <a:cubicBezTo>
                      <a:pt x="125" y="15"/>
                      <a:pt x="10" y="23"/>
                      <a:pt x="9" y="24"/>
                    </a:cubicBezTo>
                    <a:lnTo>
                      <a:pt x="9" y="24"/>
                    </a:lnTo>
                    <a:cubicBezTo>
                      <a:pt x="5" y="24"/>
                      <a:pt x="1" y="21"/>
                      <a:pt x="1" y="17"/>
                    </a:cubicBezTo>
                    <a:lnTo>
                      <a:pt x="1" y="17"/>
                    </a:lnTo>
                    <a:cubicBezTo>
                      <a:pt x="0" y="13"/>
                      <a:pt x="4" y="10"/>
                      <a:pt x="8" y="10"/>
                    </a:cubicBezTo>
                    <a:lnTo>
                      <a:pt x="8" y="10"/>
                    </a:lnTo>
                    <a:cubicBezTo>
                      <a:pt x="13" y="9"/>
                      <a:pt x="131" y="0"/>
                      <a:pt x="200" y="75"/>
                    </a:cubicBezTo>
                    <a:lnTo>
                      <a:pt x="200" y="75"/>
                    </a:lnTo>
                    <a:cubicBezTo>
                      <a:pt x="203" y="78"/>
                      <a:pt x="203" y="82"/>
                      <a:pt x="200" y="85"/>
                    </a:cubicBezTo>
                    <a:lnTo>
                      <a:pt x="200" y="85"/>
                    </a:lnTo>
                    <a:cubicBezTo>
                      <a:pt x="199" y="86"/>
                      <a:pt x="197" y="87"/>
                      <a:pt x="195" y="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163">
                <a:extLst>
                  <a:ext uri="{FF2B5EF4-FFF2-40B4-BE49-F238E27FC236}">
                    <a16:creationId xmlns:a16="http://schemas.microsoft.com/office/drawing/2014/main" id="{34103A41-EB5C-46E5-8420-F92C623B8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9506" y="12900229"/>
                <a:ext cx="1202955" cy="16481"/>
              </a:xfrm>
              <a:custGeom>
                <a:avLst/>
                <a:gdLst>
                  <a:gd name="T0" fmla="*/ 959 w 967"/>
                  <a:gd name="T1" fmla="*/ 14 h 15"/>
                  <a:gd name="T2" fmla="*/ 7 w 967"/>
                  <a:gd name="T3" fmla="*/ 14 h 15"/>
                  <a:gd name="T4" fmla="*/ 7 w 967"/>
                  <a:gd name="T5" fmla="*/ 14 h 15"/>
                  <a:gd name="T6" fmla="*/ 0 w 967"/>
                  <a:gd name="T7" fmla="*/ 7 h 15"/>
                  <a:gd name="T8" fmla="*/ 0 w 967"/>
                  <a:gd name="T9" fmla="*/ 7 h 15"/>
                  <a:gd name="T10" fmla="*/ 7 w 967"/>
                  <a:gd name="T11" fmla="*/ 0 h 15"/>
                  <a:gd name="T12" fmla="*/ 959 w 967"/>
                  <a:gd name="T13" fmla="*/ 0 h 15"/>
                  <a:gd name="T14" fmla="*/ 959 w 967"/>
                  <a:gd name="T15" fmla="*/ 0 h 15"/>
                  <a:gd name="T16" fmla="*/ 966 w 967"/>
                  <a:gd name="T17" fmla="*/ 7 h 15"/>
                  <a:gd name="T18" fmla="*/ 966 w 967"/>
                  <a:gd name="T19" fmla="*/ 7 h 15"/>
                  <a:gd name="T20" fmla="*/ 959 w 967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7" h="15">
                    <a:moveTo>
                      <a:pt x="959" y="14"/>
                    </a:moveTo>
                    <a:lnTo>
                      <a:pt x="7" y="14"/>
                    </a:ln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lnTo>
                      <a:pt x="0" y="7"/>
                    </a:lnTo>
                    <a:cubicBezTo>
                      <a:pt x="0" y="2"/>
                      <a:pt x="3" y="0"/>
                      <a:pt x="7" y="0"/>
                    </a:cubicBezTo>
                    <a:lnTo>
                      <a:pt x="959" y="0"/>
                    </a:lnTo>
                    <a:lnTo>
                      <a:pt x="959" y="0"/>
                    </a:lnTo>
                    <a:cubicBezTo>
                      <a:pt x="963" y="0"/>
                      <a:pt x="966" y="2"/>
                      <a:pt x="966" y="7"/>
                    </a:cubicBezTo>
                    <a:lnTo>
                      <a:pt x="966" y="7"/>
                    </a:lnTo>
                    <a:cubicBezTo>
                      <a:pt x="966" y="11"/>
                      <a:pt x="963" y="14"/>
                      <a:pt x="959" y="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164">
                <a:extLst>
                  <a:ext uri="{FF2B5EF4-FFF2-40B4-BE49-F238E27FC236}">
                    <a16:creationId xmlns:a16="http://schemas.microsoft.com/office/drawing/2014/main" id="{E1D4648E-0513-4BD9-A0A2-32D1C3DFA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4868" y="12900229"/>
                <a:ext cx="758025" cy="16481"/>
              </a:xfrm>
              <a:custGeom>
                <a:avLst/>
                <a:gdLst>
                  <a:gd name="T0" fmla="*/ 599 w 607"/>
                  <a:gd name="T1" fmla="*/ 14 h 15"/>
                  <a:gd name="T2" fmla="*/ 7 w 607"/>
                  <a:gd name="T3" fmla="*/ 14 h 15"/>
                  <a:gd name="T4" fmla="*/ 7 w 607"/>
                  <a:gd name="T5" fmla="*/ 14 h 15"/>
                  <a:gd name="T6" fmla="*/ 0 w 607"/>
                  <a:gd name="T7" fmla="*/ 7 h 15"/>
                  <a:gd name="T8" fmla="*/ 0 w 607"/>
                  <a:gd name="T9" fmla="*/ 7 h 15"/>
                  <a:gd name="T10" fmla="*/ 7 w 607"/>
                  <a:gd name="T11" fmla="*/ 0 h 15"/>
                  <a:gd name="T12" fmla="*/ 599 w 607"/>
                  <a:gd name="T13" fmla="*/ 0 h 15"/>
                  <a:gd name="T14" fmla="*/ 599 w 607"/>
                  <a:gd name="T15" fmla="*/ 0 h 15"/>
                  <a:gd name="T16" fmla="*/ 606 w 607"/>
                  <a:gd name="T17" fmla="*/ 7 h 15"/>
                  <a:gd name="T18" fmla="*/ 606 w 607"/>
                  <a:gd name="T19" fmla="*/ 7 h 15"/>
                  <a:gd name="T20" fmla="*/ 599 w 607"/>
                  <a:gd name="T21" fmla="*/ 14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07" h="15">
                    <a:moveTo>
                      <a:pt x="599" y="14"/>
                    </a:moveTo>
                    <a:lnTo>
                      <a:pt x="7" y="14"/>
                    </a:lnTo>
                    <a:lnTo>
                      <a:pt x="7" y="14"/>
                    </a:lnTo>
                    <a:cubicBezTo>
                      <a:pt x="3" y="14"/>
                      <a:pt x="0" y="11"/>
                      <a:pt x="0" y="7"/>
                    </a:cubicBezTo>
                    <a:lnTo>
                      <a:pt x="0" y="7"/>
                    </a:lnTo>
                    <a:cubicBezTo>
                      <a:pt x="0" y="2"/>
                      <a:pt x="3" y="0"/>
                      <a:pt x="7" y="0"/>
                    </a:cubicBezTo>
                    <a:lnTo>
                      <a:pt x="599" y="0"/>
                    </a:lnTo>
                    <a:lnTo>
                      <a:pt x="599" y="0"/>
                    </a:lnTo>
                    <a:cubicBezTo>
                      <a:pt x="603" y="0"/>
                      <a:pt x="606" y="2"/>
                      <a:pt x="606" y="7"/>
                    </a:cubicBezTo>
                    <a:lnTo>
                      <a:pt x="606" y="7"/>
                    </a:lnTo>
                    <a:cubicBezTo>
                      <a:pt x="606" y="11"/>
                      <a:pt x="603" y="14"/>
                      <a:pt x="599" y="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165">
                <a:extLst>
                  <a:ext uri="{FF2B5EF4-FFF2-40B4-BE49-F238E27FC236}">
                    <a16:creationId xmlns:a16="http://schemas.microsoft.com/office/drawing/2014/main" id="{D27611A8-B99B-4C64-8C59-5C48FE477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01908" y="12482766"/>
                <a:ext cx="368025" cy="340562"/>
              </a:xfrm>
              <a:custGeom>
                <a:avLst/>
                <a:gdLst>
                  <a:gd name="T0" fmla="*/ 291 w 297"/>
                  <a:gd name="T1" fmla="*/ 88 h 272"/>
                  <a:gd name="T2" fmla="*/ 239 w 297"/>
                  <a:gd name="T3" fmla="*/ 4 h 272"/>
                  <a:gd name="T4" fmla="*/ 239 w 297"/>
                  <a:gd name="T5" fmla="*/ 4 h 272"/>
                  <a:gd name="T6" fmla="*/ 231 w 297"/>
                  <a:gd name="T7" fmla="*/ 1 h 272"/>
                  <a:gd name="T8" fmla="*/ 141 w 297"/>
                  <a:gd name="T9" fmla="*/ 36 h 272"/>
                  <a:gd name="T10" fmla="*/ 141 w 297"/>
                  <a:gd name="T11" fmla="*/ 36 h 272"/>
                  <a:gd name="T12" fmla="*/ 137 w 297"/>
                  <a:gd name="T13" fmla="*/ 40 h 272"/>
                  <a:gd name="T14" fmla="*/ 137 w 297"/>
                  <a:gd name="T15" fmla="*/ 40 h 272"/>
                  <a:gd name="T16" fmla="*/ 34 w 297"/>
                  <a:gd name="T17" fmla="*/ 169 h 272"/>
                  <a:gd name="T18" fmla="*/ 34 w 297"/>
                  <a:gd name="T19" fmla="*/ 169 h 272"/>
                  <a:gd name="T20" fmla="*/ 1 w 297"/>
                  <a:gd name="T21" fmla="*/ 245 h 272"/>
                  <a:gd name="T22" fmla="*/ 1 w 297"/>
                  <a:gd name="T23" fmla="*/ 245 h 272"/>
                  <a:gd name="T24" fmla="*/ 14 w 297"/>
                  <a:gd name="T25" fmla="*/ 267 h 272"/>
                  <a:gd name="T26" fmla="*/ 14 w 297"/>
                  <a:gd name="T27" fmla="*/ 267 h 272"/>
                  <a:gd name="T28" fmla="*/ 27 w 297"/>
                  <a:gd name="T29" fmla="*/ 271 h 272"/>
                  <a:gd name="T30" fmla="*/ 27 w 297"/>
                  <a:gd name="T31" fmla="*/ 271 h 272"/>
                  <a:gd name="T32" fmla="*/ 41 w 297"/>
                  <a:gd name="T33" fmla="*/ 267 h 272"/>
                  <a:gd name="T34" fmla="*/ 280 w 297"/>
                  <a:gd name="T35" fmla="*/ 130 h 272"/>
                  <a:gd name="T36" fmla="*/ 280 w 297"/>
                  <a:gd name="T37" fmla="*/ 130 h 272"/>
                  <a:gd name="T38" fmla="*/ 294 w 297"/>
                  <a:gd name="T39" fmla="*/ 112 h 272"/>
                  <a:gd name="T40" fmla="*/ 294 w 297"/>
                  <a:gd name="T41" fmla="*/ 112 h 272"/>
                  <a:gd name="T42" fmla="*/ 291 w 297"/>
                  <a:gd name="T43" fmla="*/ 88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7" h="272">
                    <a:moveTo>
                      <a:pt x="291" y="88"/>
                    </a:moveTo>
                    <a:lnTo>
                      <a:pt x="239" y="4"/>
                    </a:lnTo>
                    <a:lnTo>
                      <a:pt x="239" y="4"/>
                    </a:lnTo>
                    <a:cubicBezTo>
                      <a:pt x="237" y="1"/>
                      <a:pt x="234" y="0"/>
                      <a:pt x="231" y="1"/>
                    </a:cubicBezTo>
                    <a:lnTo>
                      <a:pt x="141" y="36"/>
                    </a:lnTo>
                    <a:lnTo>
                      <a:pt x="141" y="36"/>
                    </a:lnTo>
                    <a:cubicBezTo>
                      <a:pt x="139" y="37"/>
                      <a:pt x="138" y="38"/>
                      <a:pt x="137" y="40"/>
                    </a:cubicBezTo>
                    <a:lnTo>
                      <a:pt x="137" y="40"/>
                    </a:lnTo>
                    <a:cubicBezTo>
                      <a:pt x="136" y="40"/>
                      <a:pt x="79" y="134"/>
                      <a:pt x="34" y="169"/>
                    </a:cubicBezTo>
                    <a:lnTo>
                      <a:pt x="34" y="169"/>
                    </a:lnTo>
                    <a:cubicBezTo>
                      <a:pt x="6" y="191"/>
                      <a:pt x="0" y="223"/>
                      <a:pt x="1" y="245"/>
                    </a:cubicBezTo>
                    <a:lnTo>
                      <a:pt x="1" y="245"/>
                    </a:lnTo>
                    <a:cubicBezTo>
                      <a:pt x="1" y="254"/>
                      <a:pt x="6" y="263"/>
                      <a:pt x="14" y="267"/>
                    </a:cubicBezTo>
                    <a:lnTo>
                      <a:pt x="14" y="267"/>
                    </a:lnTo>
                    <a:cubicBezTo>
                      <a:pt x="19" y="270"/>
                      <a:pt x="23" y="271"/>
                      <a:pt x="27" y="271"/>
                    </a:cubicBezTo>
                    <a:lnTo>
                      <a:pt x="27" y="271"/>
                    </a:lnTo>
                    <a:cubicBezTo>
                      <a:pt x="32" y="271"/>
                      <a:pt x="36" y="270"/>
                      <a:pt x="41" y="267"/>
                    </a:cubicBezTo>
                    <a:lnTo>
                      <a:pt x="280" y="130"/>
                    </a:lnTo>
                    <a:lnTo>
                      <a:pt x="280" y="130"/>
                    </a:lnTo>
                    <a:cubicBezTo>
                      <a:pt x="287" y="126"/>
                      <a:pt x="292" y="120"/>
                      <a:pt x="294" y="112"/>
                    </a:cubicBezTo>
                    <a:lnTo>
                      <a:pt x="294" y="112"/>
                    </a:lnTo>
                    <a:cubicBezTo>
                      <a:pt x="296" y="104"/>
                      <a:pt x="295" y="95"/>
                      <a:pt x="291" y="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166">
                <a:extLst>
                  <a:ext uri="{FF2B5EF4-FFF2-40B4-BE49-F238E27FC236}">
                    <a16:creationId xmlns:a16="http://schemas.microsoft.com/office/drawing/2014/main" id="{54133E89-A48A-43FC-AC7C-9213927458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61346" y="10829394"/>
                <a:ext cx="1137036" cy="1741259"/>
              </a:xfrm>
              <a:custGeom>
                <a:avLst/>
                <a:gdLst>
                  <a:gd name="T0" fmla="*/ 307 w 915"/>
                  <a:gd name="T1" fmla="*/ 228 h 1397"/>
                  <a:gd name="T2" fmla="*/ 307 w 915"/>
                  <a:gd name="T3" fmla="*/ 228 h 1397"/>
                  <a:gd name="T4" fmla="*/ 128 w 915"/>
                  <a:gd name="T5" fmla="*/ 925 h 1397"/>
                  <a:gd name="T6" fmla="*/ 128 w 915"/>
                  <a:gd name="T7" fmla="*/ 925 h 1397"/>
                  <a:gd name="T8" fmla="*/ 415 w 915"/>
                  <a:gd name="T9" fmla="*/ 1374 h 1397"/>
                  <a:gd name="T10" fmla="*/ 415 w 915"/>
                  <a:gd name="T11" fmla="*/ 1374 h 1397"/>
                  <a:gd name="T12" fmla="*/ 505 w 915"/>
                  <a:gd name="T13" fmla="*/ 1339 h 1397"/>
                  <a:gd name="T14" fmla="*/ 505 w 915"/>
                  <a:gd name="T15" fmla="*/ 1339 h 1397"/>
                  <a:gd name="T16" fmla="*/ 347 w 915"/>
                  <a:gd name="T17" fmla="*/ 833 h 1397"/>
                  <a:gd name="T18" fmla="*/ 347 w 915"/>
                  <a:gd name="T19" fmla="*/ 833 h 1397"/>
                  <a:gd name="T20" fmla="*/ 912 w 915"/>
                  <a:gd name="T21" fmla="*/ 0 h 1397"/>
                  <a:gd name="T22" fmla="*/ 307 w 915"/>
                  <a:gd name="T23" fmla="*/ 228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15" h="1397">
                    <a:moveTo>
                      <a:pt x="307" y="228"/>
                    </a:moveTo>
                    <a:lnTo>
                      <a:pt x="307" y="228"/>
                    </a:lnTo>
                    <a:cubicBezTo>
                      <a:pt x="307" y="228"/>
                      <a:pt x="0" y="686"/>
                      <a:pt x="128" y="925"/>
                    </a:cubicBezTo>
                    <a:lnTo>
                      <a:pt x="128" y="925"/>
                    </a:lnTo>
                    <a:cubicBezTo>
                      <a:pt x="257" y="1164"/>
                      <a:pt x="415" y="1374"/>
                      <a:pt x="415" y="1374"/>
                    </a:cubicBezTo>
                    <a:lnTo>
                      <a:pt x="415" y="1374"/>
                    </a:lnTo>
                    <a:cubicBezTo>
                      <a:pt x="415" y="1374"/>
                      <a:pt x="475" y="1396"/>
                      <a:pt x="505" y="1339"/>
                    </a:cubicBezTo>
                    <a:lnTo>
                      <a:pt x="505" y="1339"/>
                    </a:lnTo>
                    <a:cubicBezTo>
                      <a:pt x="505" y="1339"/>
                      <a:pt x="415" y="934"/>
                      <a:pt x="347" y="833"/>
                    </a:cubicBezTo>
                    <a:lnTo>
                      <a:pt x="347" y="833"/>
                    </a:lnTo>
                    <a:cubicBezTo>
                      <a:pt x="347" y="833"/>
                      <a:pt x="914" y="497"/>
                      <a:pt x="912" y="0"/>
                    </a:cubicBezTo>
                    <a:lnTo>
                      <a:pt x="307" y="22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167">
                <a:extLst>
                  <a:ext uri="{FF2B5EF4-FFF2-40B4-BE49-F238E27FC236}">
                    <a16:creationId xmlns:a16="http://schemas.microsoft.com/office/drawing/2014/main" id="{A59B7326-46E0-47DA-B3EC-039F4FCA11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3318" y="10818408"/>
                <a:ext cx="1131545" cy="1735767"/>
              </a:xfrm>
              <a:custGeom>
                <a:avLst/>
                <a:gdLst>
                  <a:gd name="T0" fmla="*/ 405 w 907"/>
                  <a:gd name="T1" fmla="*/ 1375 h 1393"/>
                  <a:gd name="T2" fmla="*/ 405 w 907"/>
                  <a:gd name="T3" fmla="*/ 1375 h 1393"/>
                  <a:gd name="T4" fmla="*/ 484 w 907"/>
                  <a:gd name="T5" fmla="*/ 1345 h 1393"/>
                  <a:gd name="T6" fmla="*/ 484 w 907"/>
                  <a:gd name="T7" fmla="*/ 1345 h 1393"/>
                  <a:gd name="T8" fmla="*/ 327 w 907"/>
                  <a:gd name="T9" fmla="*/ 844 h 1393"/>
                  <a:gd name="T10" fmla="*/ 327 w 907"/>
                  <a:gd name="T11" fmla="*/ 844 h 1393"/>
                  <a:gd name="T12" fmla="*/ 326 w 907"/>
                  <a:gd name="T13" fmla="*/ 838 h 1393"/>
                  <a:gd name="T14" fmla="*/ 326 w 907"/>
                  <a:gd name="T15" fmla="*/ 838 h 1393"/>
                  <a:gd name="T16" fmla="*/ 329 w 907"/>
                  <a:gd name="T17" fmla="*/ 833 h 1393"/>
                  <a:gd name="T18" fmla="*/ 329 w 907"/>
                  <a:gd name="T19" fmla="*/ 833 h 1393"/>
                  <a:gd name="T20" fmla="*/ 611 w 907"/>
                  <a:gd name="T21" fmla="*/ 604 h 1393"/>
                  <a:gd name="T22" fmla="*/ 611 w 907"/>
                  <a:gd name="T23" fmla="*/ 604 h 1393"/>
                  <a:gd name="T24" fmla="*/ 891 w 907"/>
                  <a:gd name="T25" fmla="*/ 17 h 1393"/>
                  <a:gd name="T26" fmla="*/ 298 w 907"/>
                  <a:gd name="T27" fmla="*/ 241 h 1393"/>
                  <a:gd name="T28" fmla="*/ 298 w 907"/>
                  <a:gd name="T29" fmla="*/ 241 h 1393"/>
                  <a:gd name="T30" fmla="*/ 121 w 907"/>
                  <a:gd name="T31" fmla="*/ 928 h 1393"/>
                  <a:gd name="T32" fmla="*/ 121 w 907"/>
                  <a:gd name="T33" fmla="*/ 928 h 1393"/>
                  <a:gd name="T34" fmla="*/ 405 w 907"/>
                  <a:gd name="T35" fmla="*/ 1375 h 1393"/>
                  <a:gd name="T36" fmla="*/ 428 w 907"/>
                  <a:gd name="T37" fmla="*/ 1392 h 1393"/>
                  <a:gd name="T38" fmla="*/ 428 w 907"/>
                  <a:gd name="T39" fmla="*/ 1392 h 1393"/>
                  <a:gd name="T40" fmla="*/ 399 w 907"/>
                  <a:gd name="T41" fmla="*/ 1388 h 1393"/>
                  <a:gd name="T42" fmla="*/ 399 w 907"/>
                  <a:gd name="T43" fmla="*/ 1388 h 1393"/>
                  <a:gd name="T44" fmla="*/ 396 w 907"/>
                  <a:gd name="T45" fmla="*/ 1385 h 1393"/>
                  <a:gd name="T46" fmla="*/ 396 w 907"/>
                  <a:gd name="T47" fmla="*/ 1385 h 1393"/>
                  <a:gd name="T48" fmla="*/ 108 w 907"/>
                  <a:gd name="T49" fmla="*/ 935 h 1393"/>
                  <a:gd name="T50" fmla="*/ 108 w 907"/>
                  <a:gd name="T51" fmla="*/ 935 h 1393"/>
                  <a:gd name="T52" fmla="*/ 149 w 907"/>
                  <a:gd name="T53" fmla="*/ 491 h 1393"/>
                  <a:gd name="T54" fmla="*/ 149 w 907"/>
                  <a:gd name="T55" fmla="*/ 491 h 1393"/>
                  <a:gd name="T56" fmla="*/ 287 w 907"/>
                  <a:gd name="T57" fmla="*/ 230 h 1393"/>
                  <a:gd name="T58" fmla="*/ 287 w 907"/>
                  <a:gd name="T59" fmla="*/ 230 h 1393"/>
                  <a:gd name="T60" fmla="*/ 290 w 907"/>
                  <a:gd name="T61" fmla="*/ 228 h 1393"/>
                  <a:gd name="T62" fmla="*/ 895 w 907"/>
                  <a:gd name="T63" fmla="*/ 0 h 1393"/>
                  <a:gd name="T64" fmla="*/ 895 w 907"/>
                  <a:gd name="T65" fmla="*/ 0 h 1393"/>
                  <a:gd name="T66" fmla="*/ 902 w 907"/>
                  <a:gd name="T67" fmla="*/ 1 h 1393"/>
                  <a:gd name="T68" fmla="*/ 902 w 907"/>
                  <a:gd name="T69" fmla="*/ 1 h 1393"/>
                  <a:gd name="T70" fmla="*/ 905 w 907"/>
                  <a:gd name="T71" fmla="*/ 7 h 1393"/>
                  <a:gd name="T72" fmla="*/ 905 w 907"/>
                  <a:gd name="T73" fmla="*/ 7 h 1393"/>
                  <a:gd name="T74" fmla="*/ 621 w 907"/>
                  <a:gd name="T75" fmla="*/ 614 h 1393"/>
                  <a:gd name="T76" fmla="*/ 621 w 907"/>
                  <a:gd name="T77" fmla="*/ 614 h 1393"/>
                  <a:gd name="T78" fmla="*/ 343 w 907"/>
                  <a:gd name="T79" fmla="*/ 842 h 1393"/>
                  <a:gd name="T80" fmla="*/ 343 w 907"/>
                  <a:gd name="T81" fmla="*/ 842 h 1393"/>
                  <a:gd name="T82" fmla="*/ 498 w 907"/>
                  <a:gd name="T83" fmla="*/ 1345 h 1393"/>
                  <a:gd name="T84" fmla="*/ 498 w 907"/>
                  <a:gd name="T85" fmla="*/ 1345 h 1393"/>
                  <a:gd name="T86" fmla="*/ 498 w 907"/>
                  <a:gd name="T87" fmla="*/ 1350 h 1393"/>
                  <a:gd name="T88" fmla="*/ 498 w 907"/>
                  <a:gd name="T89" fmla="*/ 1350 h 1393"/>
                  <a:gd name="T90" fmla="*/ 428 w 907"/>
                  <a:gd name="T91" fmla="*/ 1392 h 13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907" h="1393">
                    <a:moveTo>
                      <a:pt x="405" y="1375"/>
                    </a:moveTo>
                    <a:lnTo>
                      <a:pt x="405" y="1375"/>
                    </a:lnTo>
                    <a:cubicBezTo>
                      <a:pt x="415" y="1378"/>
                      <a:pt x="459" y="1388"/>
                      <a:pt x="484" y="1345"/>
                    </a:cubicBezTo>
                    <a:lnTo>
                      <a:pt x="484" y="1345"/>
                    </a:lnTo>
                    <a:cubicBezTo>
                      <a:pt x="476" y="1310"/>
                      <a:pt x="390" y="938"/>
                      <a:pt x="327" y="844"/>
                    </a:cubicBezTo>
                    <a:lnTo>
                      <a:pt x="327" y="844"/>
                    </a:lnTo>
                    <a:cubicBezTo>
                      <a:pt x="326" y="842"/>
                      <a:pt x="325" y="840"/>
                      <a:pt x="326" y="838"/>
                    </a:cubicBezTo>
                    <a:lnTo>
                      <a:pt x="326" y="838"/>
                    </a:lnTo>
                    <a:cubicBezTo>
                      <a:pt x="326" y="836"/>
                      <a:pt x="327" y="834"/>
                      <a:pt x="329" y="833"/>
                    </a:cubicBezTo>
                    <a:lnTo>
                      <a:pt x="329" y="833"/>
                    </a:lnTo>
                    <a:cubicBezTo>
                      <a:pt x="330" y="833"/>
                      <a:pt x="472" y="748"/>
                      <a:pt x="611" y="604"/>
                    </a:cubicBezTo>
                    <a:lnTo>
                      <a:pt x="611" y="604"/>
                    </a:lnTo>
                    <a:cubicBezTo>
                      <a:pt x="738" y="474"/>
                      <a:pt x="887" y="267"/>
                      <a:pt x="891" y="17"/>
                    </a:cubicBezTo>
                    <a:lnTo>
                      <a:pt x="298" y="241"/>
                    </a:lnTo>
                    <a:lnTo>
                      <a:pt x="298" y="241"/>
                    </a:lnTo>
                    <a:cubicBezTo>
                      <a:pt x="277" y="273"/>
                      <a:pt x="0" y="703"/>
                      <a:pt x="121" y="928"/>
                    </a:cubicBezTo>
                    <a:lnTo>
                      <a:pt x="121" y="928"/>
                    </a:lnTo>
                    <a:cubicBezTo>
                      <a:pt x="241" y="1153"/>
                      <a:pt x="390" y="1354"/>
                      <a:pt x="405" y="1375"/>
                    </a:cubicBezTo>
                    <a:close/>
                    <a:moveTo>
                      <a:pt x="428" y="1392"/>
                    </a:moveTo>
                    <a:lnTo>
                      <a:pt x="428" y="1392"/>
                    </a:lnTo>
                    <a:cubicBezTo>
                      <a:pt x="412" y="1392"/>
                      <a:pt x="399" y="1388"/>
                      <a:pt x="399" y="1388"/>
                    </a:cubicBezTo>
                    <a:lnTo>
                      <a:pt x="399" y="1388"/>
                    </a:lnTo>
                    <a:cubicBezTo>
                      <a:pt x="398" y="1387"/>
                      <a:pt x="396" y="1387"/>
                      <a:pt x="396" y="1385"/>
                    </a:cubicBezTo>
                    <a:lnTo>
                      <a:pt x="396" y="1385"/>
                    </a:lnTo>
                    <a:cubicBezTo>
                      <a:pt x="394" y="1384"/>
                      <a:pt x="235" y="1172"/>
                      <a:pt x="108" y="935"/>
                    </a:cubicBezTo>
                    <a:lnTo>
                      <a:pt x="108" y="935"/>
                    </a:lnTo>
                    <a:cubicBezTo>
                      <a:pt x="54" y="834"/>
                      <a:pt x="67" y="684"/>
                      <a:pt x="149" y="491"/>
                    </a:cubicBezTo>
                    <a:lnTo>
                      <a:pt x="149" y="491"/>
                    </a:lnTo>
                    <a:cubicBezTo>
                      <a:pt x="209" y="347"/>
                      <a:pt x="286" y="231"/>
                      <a:pt x="287" y="230"/>
                    </a:cubicBezTo>
                    <a:lnTo>
                      <a:pt x="287" y="230"/>
                    </a:lnTo>
                    <a:cubicBezTo>
                      <a:pt x="288" y="229"/>
                      <a:pt x="289" y="229"/>
                      <a:pt x="290" y="228"/>
                    </a:cubicBezTo>
                    <a:lnTo>
                      <a:pt x="895" y="0"/>
                    </a:lnTo>
                    <a:lnTo>
                      <a:pt x="895" y="0"/>
                    </a:lnTo>
                    <a:cubicBezTo>
                      <a:pt x="898" y="0"/>
                      <a:pt x="900" y="0"/>
                      <a:pt x="902" y="1"/>
                    </a:cubicBezTo>
                    <a:lnTo>
                      <a:pt x="902" y="1"/>
                    </a:lnTo>
                    <a:cubicBezTo>
                      <a:pt x="904" y="3"/>
                      <a:pt x="905" y="5"/>
                      <a:pt x="905" y="7"/>
                    </a:cubicBezTo>
                    <a:lnTo>
                      <a:pt x="905" y="7"/>
                    </a:lnTo>
                    <a:cubicBezTo>
                      <a:pt x="906" y="266"/>
                      <a:pt x="752" y="481"/>
                      <a:pt x="621" y="614"/>
                    </a:cubicBezTo>
                    <a:lnTo>
                      <a:pt x="621" y="614"/>
                    </a:lnTo>
                    <a:cubicBezTo>
                      <a:pt x="497" y="742"/>
                      <a:pt x="372" y="823"/>
                      <a:pt x="343" y="842"/>
                    </a:cubicBezTo>
                    <a:lnTo>
                      <a:pt x="343" y="842"/>
                    </a:lnTo>
                    <a:cubicBezTo>
                      <a:pt x="410" y="953"/>
                      <a:pt x="495" y="1328"/>
                      <a:pt x="498" y="1345"/>
                    </a:cubicBezTo>
                    <a:lnTo>
                      <a:pt x="498" y="1345"/>
                    </a:lnTo>
                    <a:cubicBezTo>
                      <a:pt x="498" y="1346"/>
                      <a:pt x="498" y="1348"/>
                      <a:pt x="498" y="1350"/>
                    </a:cubicBezTo>
                    <a:lnTo>
                      <a:pt x="498" y="1350"/>
                    </a:lnTo>
                    <a:cubicBezTo>
                      <a:pt x="479" y="1385"/>
                      <a:pt x="450" y="1392"/>
                      <a:pt x="428" y="13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168">
                <a:extLst>
                  <a:ext uri="{FF2B5EF4-FFF2-40B4-BE49-F238E27FC236}">
                    <a16:creationId xmlns:a16="http://schemas.microsoft.com/office/drawing/2014/main" id="{863ABFEA-BE24-482F-A281-98595621AB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48106" y="10829394"/>
                <a:ext cx="1049149" cy="966757"/>
              </a:xfrm>
              <a:custGeom>
                <a:avLst/>
                <a:gdLst>
                  <a:gd name="T0" fmla="*/ 0 w 844"/>
                  <a:gd name="T1" fmla="*/ 538 h 777"/>
                  <a:gd name="T2" fmla="*/ 0 w 844"/>
                  <a:gd name="T3" fmla="*/ 538 h 777"/>
                  <a:gd name="T4" fmla="*/ 376 w 844"/>
                  <a:gd name="T5" fmla="*/ 776 h 777"/>
                  <a:gd name="T6" fmla="*/ 376 w 844"/>
                  <a:gd name="T7" fmla="*/ 776 h 777"/>
                  <a:gd name="T8" fmla="*/ 763 w 844"/>
                  <a:gd name="T9" fmla="*/ 0 h 777"/>
                  <a:gd name="T10" fmla="*/ 158 w 844"/>
                  <a:gd name="T11" fmla="*/ 228 h 777"/>
                  <a:gd name="T12" fmla="*/ 158 w 844"/>
                  <a:gd name="T13" fmla="*/ 228 h 777"/>
                  <a:gd name="T14" fmla="*/ 0 w 844"/>
                  <a:gd name="T15" fmla="*/ 538 h 7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44" h="777">
                    <a:moveTo>
                      <a:pt x="0" y="538"/>
                    </a:moveTo>
                    <a:lnTo>
                      <a:pt x="0" y="538"/>
                    </a:lnTo>
                    <a:cubicBezTo>
                      <a:pt x="0" y="538"/>
                      <a:pt x="236" y="594"/>
                      <a:pt x="376" y="776"/>
                    </a:cubicBezTo>
                    <a:lnTo>
                      <a:pt x="376" y="776"/>
                    </a:lnTo>
                    <a:cubicBezTo>
                      <a:pt x="376" y="776"/>
                      <a:pt x="843" y="428"/>
                      <a:pt x="763" y="0"/>
                    </a:cubicBezTo>
                    <a:lnTo>
                      <a:pt x="158" y="228"/>
                    </a:lnTo>
                    <a:lnTo>
                      <a:pt x="158" y="228"/>
                    </a:lnTo>
                    <a:cubicBezTo>
                      <a:pt x="158" y="228"/>
                      <a:pt x="45" y="370"/>
                      <a:pt x="0" y="5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169">
                <a:extLst>
                  <a:ext uri="{FF2B5EF4-FFF2-40B4-BE49-F238E27FC236}">
                    <a16:creationId xmlns:a16="http://schemas.microsoft.com/office/drawing/2014/main" id="{F8F8A83F-4A0B-4F60-8E07-5CA3DF1A4A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7120" y="10818408"/>
                <a:ext cx="1021686" cy="988728"/>
              </a:xfrm>
              <a:custGeom>
                <a:avLst/>
                <a:gdLst>
                  <a:gd name="T0" fmla="*/ 17 w 821"/>
                  <a:gd name="T1" fmla="*/ 540 h 792"/>
                  <a:gd name="T2" fmla="*/ 17 w 821"/>
                  <a:gd name="T3" fmla="*/ 540 h 792"/>
                  <a:gd name="T4" fmla="*/ 385 w 821"/>
                  <a:gd name="T5" fmla="*/ 773 h 792"/>
                  <a:gd name="T6" fmla="*/ 385 w 821"/>
                  <a:gd name="T7" fmla="*/ 773 h 792"/>
                  <a:gd name="T8" fmla="*/ 601 w 821"/>
                  <a:gd name="T9" fmla="*/ 551 h 792"/>
                  <a:gd name="T10" fmla="*/ 601 w 821"/>
                  <a:gd name="T11" fmla="*/ 551 h 792"/>
                  <a:gd name="T12" fmla="*/ 765 w 821"/>
                  <a:gd name="T13" fmla="*/ 17 h 792"/>
                  <a:gd name="T14" fmla="*/ 170 w 821"/>
                  <a:gd name="T15" fmla="*/ 241 h 792"/>
                  <a:gd name="T16" fmla="*/ 170 w 821"/>
                  <a:gd name="T17" fmla="*/ 241 h 792"/>
                  <a:gd name="T18" fmla="*/ 17 w 821"/>
                  <a:gd name="T19" fmla="*/ 540 h 792"/>
                  <a:gd name="T20" fmla="*/ 384 w 821"/>
                  <a:gd name="T21" fmla="*/ 791 h 792"/>
                  <a:gd name="T22" fmla="*/ 384 w 821"/>
                  <a:gd name="T23" fmla="*/ 791 h 792"/>
                  <a:gd name="T24" fmla="*/ 378 w 821"/>
                  <a:gd name="T25" fmla="*/ 787 h 792"/>
                  <a:gd name="T26" fmla="*/ 378 w 821"/>
                  <a:gd name="T27" fmla="*/ 787 h 792"/>
                  <a:gd name="T28" fmla="*/ 6 w 821"/>
                  <a:gd name="T29" fmla="*/ 552 h 792"/>
                  <a:gd name="T30" fmla="*/ 6 w 821"/>
                  <a:gd name="T31" fmla="*/ 552 h 792"/>
                  <a:gd name="T32" fmla="*/ 1 w 821"/>
                  <a:gd name="T33" fmla="*/ 550 h 792"/>
                  <a:gd name="T34" fmla="*/ 1 w 821"/>
                  <a:gd name="T35" fmla="*/ 550 h 792"/>
                  <a:gd name="T36" fmla="*/ 1 w 821"/>
                  <a:gd name="T37" fmla="*/ 544 h 792"/>
                  <a:gd name="T38" fmla="*/ 1 w 821"/>
                  <a:gd name="T39" fmla="*/ 544 h 792"/>
                  <a:gd name="T40" fmla="*/ 161 w 821"/>
                  <a:gd name="T41" fmla="*/ 230 h 792"/>
                  <a:gd name="T42" fmla="*/ 161 w 821"/>
                  <a:gd name="T43" fmla="*/ 230 h 792"/>
                  <a:gd name="T44" fmla="*/ 163 w 821"/>
                  <a:gd name="T45" fmla="*/ 228 h 792"/>
                  <a:gd name="T46" fmla="*/ 768 w 821"/>
                  <a:gd name="T47" fmla="*/ 0 h 792"/>
                  <a:gd name="T48" fmla="*/ 768 w 821"/>
                  <a:gd name="T49" fmla="*/ 0 h 792"/>
                  <a:gd name="T50" fmla="*/ 775 w 821"/>
                  <a:gd name="T51" fmla="*/ 1 h 792"/>
                  <a:gd name="T52" fmla="*/ 775 w 821"/>
                  <a:gd name="T53" fmla="*/ 1 h 792"/>
                  <a:gd name="T54" fmla="*/ 778 w 821"/>
                  <a:gd name="T55" fmla="*/ 6 h 792"/>
                  <a:gd name="T56" fmla="*/ 778 w 821"/>
                  <a:gd name="T57" fmla="*/ 6 h 792"/>
                  <a:gd name="T58" fmla="*/ 613 w 821"/>
                  <a:gd name="T59" fmla="*/ 560 h 792"/>
                  <a:gd name="T60" fmla="*/ 613 w 821"/>
                  <a:gd name="T61" fmla="*/ 560 h 792"/>
                  <a:gd name="T62" fmla="*/ 388 w 821"/>
                  <a:gd name="T63" fmla="*/ 789 h 792"/>
                  <a:gd name="T64" fmla="*/ 388 w 821"/>
                  <a:gd name="T65" fmla="*/ 789 h 792"/>
                  <a:gd name="T66" fmla="*/ 384 w 821"/>
                  <a:gd name="T67" fmla="*/ 791 h 7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21" h="792">
                    <a:moveTo>
                      <a:pt x="17" y="540"/>
                    </a:moveTo>
                    <a:lnTo>
                      <a:pt x="17" y="540"/>
                    </a:lnTo>
                    <a:cubicBezTo>
                      <a:pt x="58" y="551"/>
                      <a:pt x="259" y="613"/>
                      <a:pt x="385" y="773"/>
                    </a:cubicBezTo>
                    <a:lnTo>
                      <a:pt x="385" y="773"/>
                    </a:lnTo>
                    <a:cubicBezTo>
                      <a:pt x="409" y="754"/>
                      <a:pt x="510" y="672"/>
                      <a:pt x="601" y="551"/>
                    </a:cubicBezTo>
                    <a:lnTo>
                      <a:pt x="601" y="551"/>
                    </a:lnTo>
                    <a:cubicBezTo>
                      <a:pt x="697" y="425"/>
                      <a:pt x="802" y="232"/>
                      <a:pt x="765" y="17"/>
                    </a:cubicBezTo>
                    <a:lnTo>
                      <a:pt x="170" y="241"/>
                    </a:lnTo>
                    <a:lnTo>
                      <a:pt x="170" y="241"/>
                    </a:lnTo>
                    <a:cubicBezTo>
                      <a:pt x="159" y="257"/>
                      <a:pt x="60" y="387"/>
                      <a:pt x="17" y="540"/>
                    </a:cubicBezTo>
                    <a:close/>
                    <a:moveTo>
                      <a:pt x="384" y="791"/>
                    </a:moveTo>
                    <a:lnTo>
                      <a:pt x="384" y="791"/>
                    </a:lnTo>
                    <a:cubicBezTo>
                      <a:pt x="381" y="791"/>
                      <a:pt x="380" y="789"/>
                      <a:pt x="378" y="787"/>
                    </a:cubicBezTo>
                    <a:lnTo>
                      <a:pt x="378" y="787"/>
                    </a:lnTo>
                    <a:cubicBezTo>
                      <a:pt x="242" y="609"/>
                      <a:pt x="9" y="553"/>
                      <a:pt x="6" y="552"/>
                    </a:cubicBezTo>
                    <a:lnTo>
                      <a:pt x="6" y="552"/>
                    </a:lnTo>
                    <a:cubicBezTo>
                      <a:pt x="5" y="552"/>
                      <a:pt x="3" y="551"/>
                      <a:pt x="1" y="550"/>
                    </a:cubicBezTo>
                    <a:lnTo>
                      <a:pt x="1" y="550"/>
                    </a:lnTo>
                    <a:cubicBezTo>
                      <a:pt x="1" y="548"/>
                      <a:pt x="0" y="545"/>
                      <a:pt x="1" y="544"/>
                    </a:cubicBezTo>
                    <a:lnTo>
                      <a:pt x="1" y="544"/>
                    </a:lnTo>
                    <a:cubicBezTo>
                      <a:pt x="47" y="375"/>
                      <a:pt x="159" y="231"/>
                      <a:pt x="161" y="230"/>
                    </a:cubicBezTo>
                    <a:lnTo>
                      <a:pt x="161" y="230"/>
                    </a:lnTo>
                    <a:cubicBezTo>
                      <a:pt x="161" y="229"/>
                      <a:pt x="162" y="229"/>
                      <a:pt x="163" y="228"/>
                    </a:cubicBezTo>
                    <a:lnTo>
                      <a:pt x="768" y="0"/>
                    </a:lnTo>
                    <a:lnTo>
                      <a:pt x="768" y="0"/>
                    </a:lnTo>
                    <a:cubicBezTo>
                      <a:pt x="771" y="0"/>
                      <a:pt x="773" y="0"/>
                      <a:pt x="775" y="1"/>
                    </a:cubicBezTo>
                    <a:lnTo>
                      <a:pt x="775" y="1"/>
                    </a:lnTo>
                    <a:cubicBezTo>
                      <a:pt x="776" y="2"/>
                      <a:pt x="777" y="4"/>
                      <a:pt x="778" y="6"/>
                    </a:cubicBezTo>
                    <a:lnTo>
                      <a:pt x="778" y="6"/>
                    </a:lnTo>
                    <a:cubicBezTo>
                      <a:pt x="820" y="230"/>
                      <a:pt x="712" y="431"/>
                      <a:pt x="613" y="560"/>
                    </a:cubicBezTo>
                    <a:lnTo>
                      <a:pt x="613" y="560"/>
                    </a:lnTo>
                    <a:cubicBezTo>
                      <a:pt x="507" y="700"/>
                      <a:pt x="389" y="788"/>
                      <a:pt x="388" y="789"/>
                    </a:cubicBezTo>
                    <a:lnTo>
                      <a:pt x="388" y="789"/>
                    </a:lnTo>
                    <a:cubicBezTo>
                      <a:pt x="387" y="790"/>
                      <a:pt x="385" y="791"/>
                      <a:pt x="384" y="7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2" name="Freeform 170">
                <a:extLst>
                  <a:ext uri="{FF2B5EF4-FFF2-40B4-BE49-F238E27FC236}">
                    <a16:creationId xmlns:a16="http://schemas.microsoft.com/office/drawing/2014/main" id="{97CAC716-C1B1-4A40-9ABD-69FCF7EB5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6131" y="11730235"/>
                <a:ext cx="109859" cy="76901"/>
              </a:xfrm>
              <a:custGeom>
                <a:avLst/>
                <a:gdLst>
                  <a:gd name="T0" fmla="*/ 86 w 89"/>
                  <a:gd name="T1" fmla="*/ 47 h 63"/>
                  <a:gd name="T2" fmla="*/ 49 w 89"/>
                  <a:gd name="T3" fmla="*/ 4 h 63"/>
                  <a:gd name="T4" fmla="*/ 49 w 89"/>
                  <a:gd name="T5" fmla="*/ 4 h 63"/>
                  <a:gd name="T6" fmla="*/ 39 w 89"/>
                  <a:gd name="T7" fmla="*/ 3 h 63"/>
                  <a:gd name="T8" fmla="*/ 2 w 89"/>
                  <a:gd name="T9" fmla="*/ 31 h 63"/>
                  <a:gd name="T10" fmla="*/ 2 w 89"/>
                  <a:gd name="T11" fmla="*/ 31 h 63"/>
                  <a:gd name="T12" fmla="*/ 0 w 89"/>
                  <a:gd name="T13" fmla="*/ 37 h 63"/>
                  <a:gd name="T14" fmla="*/ 0 w 89"/>
                  <a:gd name="T15" fmla="*/ 37 h 63"/>
                  <a:gd name="T16" fmla="*/ 3 w 89"/>
                  <a:gd name="T17" fmla="*/ 43 h 63"/>
                  <a:gd name="T18" fmla="*/ 3 w 89"/>
                  <a:gd name="T19" fmla="*/ 43 h 63"/>
                  <a:gd name="T20" fmla="*/ 61 w 89"/>
                  <a:gd name="T21" fmla="*/ 62 h 63"/>
                  <a:gd name="T22" fmla="*/ 61 w 89"/>
                  <a:gd name="T23" fmla="*/ 62 h 63"/>
                  <a:gd name="T24" fmla="*/ 83 w 89"/>
                  <a:gd name="T25" fmla="*/ 59 h 63"/>
                  <a:gd name="T26" fmla="*/ 83 w 89"/>
                  <a:gd name="T27" fmla="*/ 59 h 63"/>
                  <a:gd name="T28" fmla="*/ 88 w 89"/>
                  <a:gd name="T29" fmla="*/ 54 h 63"/>
                  <a:gd name="T30" fmla="*/ 88 w 89"/>
                  <a:gd name="T31" fmla="*/ 54 h 63"/>
                  <a:gd name="T32" fmla="*/ 86 w 89"/>
                  <a:gd name="T33" fmla="*/ 47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9" h="63">
                    <a:moveTo>
                      <a:pt x="86" y="47"/>
                    </a:moveTo>
                    <a:lnTo>
                      <a:pt x="49" y="4"/>
                    </a:lnTo>
                    <a:lnTo>
                      <a:pt x="49" y="4"/>
                    </a:lnTo>
                    <a:cubicBezTo>
                      <a:pt x="47" y="1"/>
                      <a:pt x="42" y="0"/>
                      <a:pt x="39" y="3"/>
                    </a:cubicBezTo>
                    <a:lnTo>
                      <a:pt x="2" y="31"/>
                    </a:lnTo>
                    <a:lnTo>
                      <a:pt x="2" y="31"/>
                    </a:lnTo>
                    <a:cubicBezTo>
                      <a:pt x="1" y="33"/>
                      <a:pt x="0" y="34"/>
                      <a:pt x="0" y="37"/>
                    </a:cubicBezTo>
                    <a:lnTo>
                      <a:pt x="0" y="37"/>
                    </a:lnTo>
                    <a:cubicBezTo>
                      <a:pt x="0" y="39"/>
                      <a:pt x="1" y="41"/>
                      <a:pt x="3" y="43"/>
                    </a:cubicBezTo>
                    <a:lnTo>
                      <a:pt x="3" y="43"/>
                    </a:lnTo>
                    <a:cubicBezTo>
                      <a:pt x="4" y="44"/>
                      <a:pt x="29" y="62"/>
                      <a:pt x="61" y="62"/>
                    </a:cubicBezTo>
                    <a:lnTo>
                      <a:pt x="61" y="62"/>
                    </a:lnTo>
                    <a:cubicBezTo>
                      <a:pt x="68" y="62"/>
                      <a:pt x="75" y="61"/>
                      <a:pt x="83" y="59"/>
                    </a:cubicBezTo>
                    <a:lnTo>
                      <a:pt x="83" y="59"/>
                    </a:lnTo>
                    <a:cubicBezTo>
                      <a:pt x="85" y="58"/>
                      <a:pt x="87" y="56"/>
                      <a:pt x="88" y="54"/>
                    </a:cubicBezTo>
                    <a:lnTo>
                      <a:pt x="88" y="54"/>
                    </a:lnTo>
                    <a:cubicBezTo>
                      <a:pt x="88" y="51"/>
                      <a:pt x="88" y="49"/>
                      <a:pt x="86" y="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3" name="Freeform 171">
                <a:extLst>
                  <a:ext uri="{FF2B5EF4-FFF2-40B4-BE49-F238E27FC236}">
                    <a16:creationId xmlns:a16="http://schemas.microsoft.com/office/drawing/2014/main" id="{D4650E4D-F345-4184-8767-B6ADB85C97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1204" y="9862637"/>
                <a:ext cx="675633" cy="807460"/>
              </a:xfrm>
              <a:custGeom>
                <a:avLst/>
                <a:gdLst>
                  <a:gd name="T0" fmla="*/ 299 w 544"/>
                  <a:gd name="T1" fmla="*/ 0 h 647"/>
                  <a:gd name="T2" fmla="*/ 299 w 544"/>
                  <a:gd name="T3" fmla="*/ 0 h 647"/>
                  <a:gd name="T4" fmla="*/ 154 w 544"/>
                  <a:gd name="T5" fmla="*/ 204 h 647"/>
                  <a:gd name="T6" fmla="*/ 154 w 544"/>
                  <a:gd name="T7" fmla="*/ 204 h 647"/>
                  <a:gd name="T8" fmla="*/ 163 w 544"/>
                  <a:gd name="T9" fmla="*/ 584 h 647"/>
                  <a:gd name="T10" fmla="*/ 163 w 544"/>
                  <a:gd name="T11" fmla="*/ 584 h 647"/>
                  <a:gd name="T12" fmla="*/ 493 w 544"/>
                  <a:gd name="T13" fmla="*/ 239 h 647"/>
                  <a:gd name="T14" fmla="*/ 493 w 544"/>
                  <a:gd name="T15" fmla="*/ 239 h 647"/>
                  <a:gd name="T16" fmla="*/ 299 w 544"/>
                  <a:gd name="T17" fmla="*/ 0 h 6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44" h="647">
                    <a:moveTo>
                      <a:pt x="299" y="0"/>
                    </a:moveTo>
                    <a:lnTo>
                      <a:pt x="299" y="0"/>
                    </a:lnTo>
                    <a:cubicBezTo>
                      <a:pt x="299" y="0"/>
                      <a:pt x="302" y="111"/>
                      <a:pt x="154" y="204"/>
                    </a:cubicBezTo>
                    <a:lnTo>
                      <a:pt x="154" y="204"/>
                    </a:lnTo>
                    <a:cubicBezTo>
                      <a:pt x="21" y="287"/>
                      <a:pt x="0" y="521"/>
                      <a:pt x="163" y="584"/>
                    </a:cubicBezTo>
                    <a:lnTo>
                      <a:pt x="163" y="584"/>
                    </a:lnTo>
                    <a:cubicBezTo>
                      <a:pt x="326" y="646"/>
                      <a:pt x="543" y="448"/>
                      <a:pt x="493" y="239"/>
                    </a:cubicBezTo>
                    <a:lnTo>
                      <a:pt x="493" y="239"/>
                    </a:lnTo>
                    <a:cubicBezTo>
                      <a:pt x="443" y="30"/>
                      <a:pt x="299" y="0"/>
                      <a:pt x="299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72">
                <a:extLst>
                  <a:ext uri="{FF2B5EF4-FFF2-40B4-BE49-F238E27FC236}">
                    <a16:creationId xmlns:a16="http://schemas.microsoft.com/office/drawing/2014/main" id="{65C699A4-F11A-4AB9-8008-4E4F92350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17543" y="10071369"/>
                <a:ext cx="1159011" cy="977742"/>
              </a:xfrm>
              <a:custGeom>
                <a:avLst/>
                <a:gdLst>
                  <a:gd name="T0" fmla="*/ 16 w 932"/>
                  <a:gd name="T1" fmla="*/ 782 h 783"/>
                  <a:gd name="T2" fmla="*/ 16 w 932"/>
                  <a:gd name="T3" fmla="*/ 782 h 783"/>
                  <a:gd name="T4" fmla="*/ 140 w 932"/>
                  <a:gd name="T5" fmla="*/ 689 h 783"/>
                  <a:gd name="T6" fmla="*/ 140 w 932"/>
                  <a:gd name="T7" fmla="*/ 689 h 783"/>
                  <a:gd name="T8" fmla="*/ 577 w 932"/>
                  <a:gd name="T9" fmla="*/ 357 h 783"/>
                  <a:gd name="T10" fmla="*/ 577 w 932"/>
                  <a:gd name="T11" fmla="*/ 357 h 783"/>
                  <a:gd name="T12" fmla="*/ 707 w 932"/>
                  <a:gd name="T13" fmla="*/ 34 h 783"/>
                  <a:gd name="T14" fmla="*/ 707 w 932"/>
                  <a:gd name="T15" fmla="*/ 34 h 783"/>
                  <a:gd name="T16" fmla="*/ 819 w 932"/>
                  <a:gd name="T17" fmla="*/ 20 h 783"/>
                  <a:gd name="T18" fmla="*/ 819 w 932"/>
                  <a:gd name="T19" fmla="*/ 20 h 783"/>
                  <a:gd name="T20" fmla="*/ 885 w 932"/>
                  <a:gd name="T21" fmla="*/ 306 h 783"/>
                  <a:gd name="T22" fmla="*/ 885 w 932"/>
                  <a:gd name="T23" fmla="*/ 306 h 783"/>
                  <a:gd name="T24" fmla="*/ 118 w 932"/>
                  <a:gd name="T25" fmla="*/ 782 h 783"/>
                  <a:gd name="T26" fmla="*/ 16 w 932"/>
                  <a:gd name="T27" fmla="*/ 782 h 7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32" h="783">
                    <a:moveTo>
                      <a:pt x="16" y="782"/>
                    </a:moveTo>
                    <a:lnTo>
                      <a:pt x="16" y="782"/>
                    </a:lnTo>
                    <a:cubicBezTo>
                      <a:pt x="16" y="782"/>
                      <a:pt x="0" y="722"/>
                      <a:pt x="140" y="689"/>
                    </a:cubicBezTo>
                    <a:lnTo>
                      <a:pt x="140" y="689"/>
                    </a:lnTo>
                    <a:cubicBezTo>
                      <a:pt x="280" y="656"/>
                      <a:pt x="469" y="589"/>
                      <a:pt x="577" y="357"/>
                    </a:cubicBezTo>
                    <a:lnTo>
                      <a:pt x="577" y="357"/>
                    </a:lnTo>
                    <a:cubicBezTo>
                      <a:pt x="648" y="206"/>
                      <a:pt x="648" y="91"/>
                      <a:pt x="707" y="34"/>
                    </a:cubicBezTo>
                    <a:lnTo>
                      <a:pt x="707" y="34"/>
                    </a:lnTo>
                    <a:cubicBezTo>
                      <a:pt x="737" y="4"/>
                      <a:pt x="783" y="0"/>
                      <a:pt x="819" y="20"/>
                    </a:cubicBezTo>
                    <a:lnTo>
                      <a:pt x="819" y="20"/>
                    </a:lnTo>
                    <a:cubicBezTo>
                      <a:pt x="870" y="49"/>
                      <a:pt x="931" y="122"/>
                      <a:pt x="885" y="306"/>
                    </a:cubicBezTo>
                    <a:lnTo>
                      <a:pt x="885" y="306"/>
                    </a:lnTo>
                    <a:cubicBezTo>
                      <a:pt x="811" y="598"/>
                      <a:pt x="362" y="736"/>
                      <a:pt x="118" y="782"/>
                    </a:cubicBezTo>
                    <a:lnTo>
                      <a:pt x="16" y="78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 173">
                <a:extLst>
                  <a:ext uri="{FF2B5EF4-FFF2-40B4-BE49-F238E27FC236}">
                    <a16:creationId xmlns:a16="http://schemas.microsoft.com/office/drawing/2014/main" id="{3A7173BE-1828-4E80-85A3-A67D26ADEA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3038" y="10060383"/>
                <a:ext cx="1164502" cy="994220"/>
              </a:xfrm>
              <a:custGeom>
                <a:avLst/>
                <a:gdLst>
                  <a:gd name="T0" fmla="*/ 18 w 935"/>
                  <a:gd name="T1" fmla="*/ 785 h 799"/>
                  <a:gd name="T2" fmla="*/ 113 w 935"/>
                  <a:gd name="T3" fmla="*/ 785 h 799"/>
                  <a:gd name="T4" fmla="*/ 113 w 935"/>
                  <a:gd name="T5" fmla="*/ 785 h 799"/>
                  <a:gd name="T6" fmla="*/ 872 w 935"/>
                  <a:gd name="T7" fmla="*/ 314 h 799"/>
                  <a:gd name="T8" fmla="*/ 872 w 935"/>
                  <a:gd name="T9" fmla="*/ 314 h 799"/>
                  <a:gd name="T10" fmla="*/ 810 w 935"/>
                  <a:gd name="T11" fmla="*/ 35 h 799"/>
                  <a:gd name="T12" fmla="*/ 810 w 935"/>
                  <a:gd name="T13" fmla="*/ 35 h 799"/>
                  <a:gd name="T14" fmla="*/ 707 w 935"/>
                  <a:gd name="T15" fmla="*/ 48 h 799"/>
                  <a:gd name="T16" fmla="*/ 707 w 935"/>
                  <a:gd name="T17" fmla="*/ 48 h 799"/>
                  <a:gd name="T18" fmla="*/ 642 w 935"/>
                  <a:gd name="T19" fmla="*/ 190 h 799"/>
                  <a:gd name="T20" fmla="*/ 642 w 935"/>
                  <a:gd name="T21" fmla="*/ 190 h 799"/>
                  <a:gd name="T22" fmla="*/ 579 w 935"/>
                  <a:gd name="T23" fmla="*/ 369 h 799"/>
                  <a:gd name="T24" fmla="*/ 579 w 935"/>
                  <a:gd name="T25" fmla="*/ 369 h 799"/>
                  <a:gd name="T26" fmla="*/ 137 w 935"/>
                  <a:gd name="T27" fmla="*/ 704 h 799"/>
                  <a:gd name="T28" fmla="*/ 137 w 935"/>
                  <a:gd name="T29" fmla="*/ 704 h 799"/>
                  <a:gd name="T30" fmla="*/ 25 w 935"/>
                  <a:gd name="T31" fmla="*/ 764 h 799"/>
                  <a:gd name="T32" fmla="*/ 25 w 935"/>
                  <a:gd name="T33" fmla="*/ 764 h 799"/>
                  <a:gd name="T34" fmla="*/ 18 w 935"/>
                  <a:gd name="T35" fmla="*/ 785 h 799"/>
                  <a:gd name="T36" fmla="*/ 113 w 935"/>
                  <a:gd name="T37" fmla="*/ 798 h 799"/>
                  <a:gd name="T38" fmla="*/ 11 w 935"/>
                  <a:gd name="T39" fmla="*/ 798 h 799"/>
                  <a:gd name="T40" fmla="*/ 11 w 935"/>
                  <a:gd name="T41" fmla="*/ 798 h 799"/>
                  <a:gd name="T42" fmla="*/ 5 w 935"/>
                  <a:gd name="T43" fmla="*/ 794 h 799"/>
                  <a:gd name="T44" fmla="*/ 5 w 935"/>
                  <a:gd name="T45" fmla="*/ 794 h 799"/>
                  <a:gd name="T46" fmla="*/ 12 w 935"/>
                  <a:gd name="T47" fmla="*/ 757 h 799"/>
                  <a:gd name="T48" fmla="*/ 12 w 935"/>
                  <a:gd name="T49" fmla="*/ 757 h 799"/>
                  <a:gd name="T50" fmla="*/ 133 w 935"/>
                  <a:gd name="T51" fmla="*/ 690 h 799"/>
                  <a:gd name="T52" fmla="*/ 133 w 935"/>
                  <a:gd name="T53" fmla="*/ 690 h 799"/>
                  <a:gd name="T54" fmla="*/ 565 w 935"/>
                  <a:gd name="T55" fmla="*/ 363 h 799"/>
                  <a:gd name="T56" fmla="*/ 565 w 935"/>
                  <a:gd name="T57" fmla="*/ 363 h 799"/>
                  <a:gd name="T58" fmla="*/ 629 w 935"/>
                  <a:gd name="T59" fmla="*/ 187 h 799"/>
                  <a:gd name="T60" fmla="*/ 629 w 935"/>
                  <a:gd name="T61" fmla="*/ 187 h 799"/>
                  <a:gd name="T62" fmla="*/ 697 w 935"/>
                  <a:gd name="T63" fmla="*/ 37 h 799"/>
                  <a:gd name="T64" fmla="*/ 697 w 935"/>
                  <a:gd name="T65" fmla="*/ 37 h 799"/>
                  <a:gd name="T66" fmla="*/ 818 w 935"/>
                  <a:gd name="T67" fmla="*/ 23 h 799"/>
                  <a:gd name="T68" fmla="*/ 818 w 935"/>
                  <a:gd name="T69" fmla="*/ 23 h 799"/>
                  <a:gd name="T70" fmla="*/ 886 w 935"/>
                  <a:gd name="T71" fmla="*/ 317 h 799"/>
                  <a:gd name="T72" fmla="*/ 886 w 935"/>
                  <a:gd name="T73" fmla="*/ 317 h 799"/>
                  <a:gd name="T74" fmla="*/ 563 w 935"/>
                  <a:gd name="T75" fmla="*/ 652 h 799"/>
                  <a:gd name="T76" fmla="*/ 563 w 935"/>
                  <a:gd name="T77" fmla="*/ 652 h 799"/>
                  <a:gd name="T78" fmla="*/ 115 w 935"/>
                  <a:gd name="T79" fmla="*/ 798 h 799"/>
                  <a:gd name="T80" fmla="*/ 115 w 935"/>
                  <a:gd name="T81" fmla="*/ 798 h 799"/>
                  <a:gd name="T82" fmla="*/ 113 w 935"/>
                  <a:gd name="T83" fmla="*/ 798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35" h="799">
                    <a:moveTo>
                      <a:pt x="18" y="785"/>
                    </a:moveTo>
                    <a:lnTo>
                      <a:pt x="113" y="785"/>
                    </a:lnTo>
                    <a:lnTo>
                      <a:pt x="113" y="785"/>
                    </a:lnTo>
                    <a:cubicBezTo>
                      <a:pt x="227" y="763"/>
                      <a:pt x="790" y="640"/>
                      <a:pt x="872" y="314"/>
                    </a:cubicBezTo>
                    <a:lnTo>
                      <a:pt x="872" y="314"/>
                    </a:lnTo>
                    <a:cubicBezTo>
                      <a:pt x="917" y="137"/>
                      <a:pt x="864" y="65"/>
                      <a:pt x="810" y="35"/>
                    </a:cubicBezTo>
                    <a:lnTo>
                      <a:pt x="810" y="35"/>
                    </a:lnTo>
                    <a:cubicBezTo>
                      <a:pt x="776" y="16"/>
                      <a:pt x="734" y="21"/>
                      <a:pt x="707" y="48"/>
                    </a:cubicBezTo>
                    <a:lnTo>
                      <a:pt x="707" y="48"/>
                    </a:lnTo>
                    <a:cubicBezTo>
                      <a:pt x="675" y="78"/>
                      <a:pt x="661" y="128"/>
                      <a:pt x="642" y="190"/>
                    </a:cubicBezTo>
                    <a:lnTo>
                      <a:pt x="642" y="190"/>
                    </a:lnTo>
                    <a:cubicBezTo>
                      <a:pt x="627" y="243"/>
                      <a:pt x="610" y="302"/>
                      <a:pt x="579" y="369"/>
                    </a:cubicBezTo>
                    <a:lnTo>
                      <a:pt x="579" y="369"/>
                    </a:lnTo>
                    <a:cubicBezTo>
                      <a:pt x="471" y="600"/>
                      <a:pt x="286" y="670"/>
                      <a:pt x="137" y="704"/>
                    </a:cubicBezTo>
                    <a:lnTo>
                      <a:pt x="137" y="704"/>
                    </a:lnTo>
                    <a:cubicBezTo>
                      <a:pt x="64" y="722"/>
                      <a:pt x="36" y="746"/>
                      <a:pt x="25" y="764"/>
                    </a:cubicBezTo>
                    <a:lnTo>
                      <a:pt x="25" y="764"/>
                    </a:lnTo>
                    <a:cubicBezTo>
                      <a:pt x="19" y="772"/>
                      <a:pt x="18" y="780"/>
                      <a:pt x="18" y="785"/>
                    </a:cubicBezTo>
                    <a:close/>
                    <a:moveTo>
                      <a:pt x="113" y="798"/>
                    </a:moveTo>
                    <a:lnTo>
                      <a:pt x="11" y="798"/>
                    </a:lnTo>
                    <a:lnTo>
                      <a:pt x="11" y="798"/>
                    </a:lnTo>
                    <a:cubicBezTo>
                      <a:pt x="8" y="798"/>
                      <a:pt x="5" y="797"/>
                      <a:pt x="5" y="794"/>
                    </a:cubicBezTo>
                    <a:lnTo>
                      <a:pt x="5" y="794"/>
                    </a:lnTo>
                    <a:cubicBezTo>
                      <a:pt x="4" y="792"/>
                      <a:pt x="0" y="776"/>
                      <a:pt x="12" y="757"/>
                    </a:cubicBezTo>
                    <a:lnTo>
                      <a:pt x="12" y="757"/>
                    </a:lnTo>
                    <a:cubicBezTo>
                      <a:pt x="30" y="728"/>
                      <a:pt x="70" y="705"/>
                      <a:pt x="133" y="690"/>
                    </a:cubicBezTo>
                    <a:lnTo>
                      <a:pt x="133" y="690"/>
                    </a:lnTo>
                    <a:cubicBezTo>
                      <a:pt x="279" y="656"/>
                      <a:pt x="460" y="588"/>
                      <a:pt x="565" y="363"/>
                    </a:cubicBezTo>
                    <a:lnTo>
                      <a:pt x="565" y="363"/>
                    </a:lnTo>
                    <a:cubicBezTo>
                      <a:pt x="597" y="297"/>
                      <a:pt x="614" y="238"/>
                      <a:pt x="629" y="187"/>
                    </a:cubicBezTo>
                    <a:lnTo>
                      <a:pt x="629" y="187"/>
                    </a:lnTo>
                    <a:cubicBezTo>
                      <a:pt x="647" y="122"/>
                      <a:pt x="662" y="71"/>
                      <a:pt x="697" y="37"/>
                    </a:cubicBezTo>
                    <a:lnTo>
                      <a:pt x="697" y="37"/>
                    </a:lnTo>
                    <a:cubicBezTo>
                      <a:pt x="728" y="7"/>
                      <a:pt x="778" y="0"/>
                      <a:pt x="818" y="23"/>
                    </a:cubicBezTo>
                    <a:lnTo>
                      <a:pt x="818" y="23"/>
                    </a:lnTo>
                    <a:cubicBezTo>
                      <a:pt x="875" y="55"/>
                      <a:pt x="934" y="132"/>
                      <a:pt x="886" y="317"/>
                    </a:cubicBezTo>
                    <a:lnTo>
                      <a:pt x="886" y="317"/>
                    </a:lnTo>
                    <a:cubicBezTo>
                      <a:pt x="854" y="447"/>
                      <a:pt x="745" y="560"/>
                      <a:pt x="563" y="652"/>
                    </a:cubicBezTo>
                    <a:lnTo>
                      <a:pt x="563" y="652"/>
                    </a:lnTo>
                    <a:cubicBezTo>
                      <a:pt x="393" y="738"/>
                      <a:pt x="209" y="781"/>
                      <a:pt x="115" y="798"/>
                    </a:cubicBezTo>
                    <a:lnTo>
                      <a:pt x="115" y="798"/>
                    </a:lnTo>
                    <a:cubicBezTo>
                      <a:pt x="115" y="798"/>
                      <a:pt x="114" y="798"/>
                      <a:pt x="113" y="7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74">
                <a:extLst>
                  <a:ext uri="{FF2B5EF4-FFF2-40B4-BE49-F238E27FC236}">
                    <a16:creationId xmlns:a16="http://schemas.microsoft.com/office/drawing/2014/main" id="{4B49C608-4765-4FCF-8796-7562C8B9A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12" y="9791227"/>
                <a:ext cx="417463" cy="472392"/>
              </a:xfrm>
              <a:custGeom>
                <a:avLst/>
                <a:gdLst>
                  <a:gd name="T0" fmla="*/ 77 w 336"/>
                  <a:gd name="T1" fmla="*/ 0 h 378"/>
                  <a:gd name="T2" fmla="*/ 77 w 336"/>
                  <a:gd name="T3" fmla="*/ 0 h 378"/>
                  <a:gd name="T4" fmla="*/ 192 w 336"/>
                  <a:gd name="T5" fmla="*/ 57 h 378"/>
                  <a:gd name="T6" fmla="*/ 192 w 336"/>
                  <a:gd name="T7" fmla="*/ 57 h 378"/>
                  <a:gd name="T8" fmla="*/ 207 w 336"/>
                  <a:gd name="T9" fmla="*/ 288 h 378"/>
                  <a:gd name="T10" fmla="*/ 207 w 336"/>
                  <a:gd name="T11" fmla="*/ 288 h 378"/>
                  <a:gd name="T12" fmla="*/ 77 w 336"/>
                  <a:gd name="T13" fmla="*/ 0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36" h="378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121" y="42"/>
                      <a:pt x="192" y="57"/>
                    </a:cubicBezTo>
                    <a:lnTo>
                      <a:pt x="192" y="57"/>
                    </a:lnTo>
                    <a:cubicBezTo>
                      <a:pt x="278" y="74"/>
                      <a:pt x="335" y="198"/>
                      <a:pt x="207" y="288"/>
                    </a:cubicBezTo>
                    <a:lnTo>
                      <a:pt x="207" y="288"/>
                    </a:lnTo>
                    <a:cubicBezTo>
                      <a:pt x="80" y="377"/>
                      <a:pt x="0" y="115"/>
                      <a:pt x="77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 175">
                <a:extLst>
                  <a:ext uri="{FF2B5EF4-FFF2-40B4-BE49-F238E27FC236}">
                    <a16:creationId xmlns:a16="http://schemas.microsoft.com/office/drawing/2014/main" id="{0CFE9400-6401-4A8B-9E00-C79D9841C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8668" y="10010945"/>
                <a:ext cx="999714" cy="1202955"/>
              </a:xfrm>
              <a:custGeom>
                <a:avLst/>
                <a:gdLst>
                  <a:gd name="T0" fmla="*/ 109 w 802"/>
                  <a:gd name="T1" fmla="*/ 71 h 964"/>
                  <a:gd name="T2" fmla="*/ 109 w 802"/>
                  <a:gd name="T3" fmla="*/ 71 h 964"/>
                  <a:gd name="T4" fmla="*/ 79 w 802"/>
                  <a:gd name="T5" fmla="*/ 888 h 964"/>
                  <a:gd name="T6" fmla="*/ 79 w 802"/>
                  <a:gd name="T7" fmla="*/ 888 h 964"/>
                  <a:gd name="T8" fmla="*/ 801 w 802"/>
                  <a:gd name="T9" fmla="*/ 660 h 964"/>
                  <a:gd name="T10" fmla="*/ 801 w 802"/>
                  <a:gd name="T11" fmla="*/ 660 h 964"/>
                  <a:gd name="T12" fmla="*/ 194 w 802"/>
                  <a:gd name="T13" fmla="*/ 0 h 964"/>
                  <a:gd name="T14" fmla="*/ 109 w 802"/>
                  <a:gd name="T15" fmla="*/ 71 h 9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802" h="964">
                    <a:moveTo>
                      <a:pt x="109" y="71"/>
                    </a:moveTo>
                    <a:lnTo>
                      <a:pt x="109" y="71"/>
                    </a:lnTo>
                    <a:cubicBezTo>
                      <a:pt x="109" y="71"/>
                      <a:pt x="0" y="436"/>
                      <a:pt x="79" y="888"/>
                    </a:cubicBezTo>
                    <a:lnTo>
                      <a:pt x="79" y="888"/>
                    </a:lnTo>
                    <a:cubicBezTo>
                      <a:pt x="79" y="888"/>
                      <a:pt x="476" y="963"/>
                      <a:pt x="801" y="660"/>
                    </a:cubicBezTo>
                    <a:lnTo>
                      <a:pt x="801" y="660"/>
                    </a:lnTo>
                    <a:cubicBezTo>
                      <a:pt x="801" y="660"/>
                      <a:pt x="590" y="87"/>
                      <a:pt x="194" y="0"/>
                    </a:cubicBezTo>
                    <a:lnTo>
                      <a:pt x="109" y="7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176">
                <a:extLst>
                  <a:ext uri="{FF2B5EF4-FFF2-40B4-BE49-F238E27FC236}">
                    <a16:creationId xmlns:a16="http://schemas.microsoft.com/office/drawing/2014/main" id="{977D7A65-A99C-48E4-B0BB-667B5BB9A3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3176" y="9999959"/>
                <a:ext cx="1016191" cy="1175488"/>
              </a:xfrm>
              <a:custGeom>
                <a:avLst/>
                <a:gdLst>
                  <a:gd name="T0" fmla="*/ 92 w 816"/>
                  <a:gd name="T1" fmla="*/ 890 h 942"/>
                  <a:gd name="T2" fmla="*/ 92 w 816"/>
                  <a:gd name="T3" fmla="*/ 890 h 942"/>
                  <a:gd name="T4" fmla="*/ 799 w 816"/>
                  <a:gd name="T5" fmla="*/ 666 h 942"/>
                  <a:gd name="T6" fmla="*/ 799 w 816"/>
                  <a:gd name="T7" fmla="*/ 666 h 942"/>
                  <a:gd name="T8" fmla="*/ 201 w 816"/>
                  <a:gd name="T9" fmla="*/ 15 h 942"/>
                  <a:gd name="T10" fmla="*/ 121 w 816"/>
                  <a:gd name="T11" fmla="*/ 83 h 942"/>
                  <a:gd name="T12" fmla="*/ 121 w 816"/>
                  <a:gd name="T13" fmla="*/ 83 h 942"/>
                  <a:gd name="T14" fmla="*/ 92 w 816"/>
                  <a:gd name="T15" fmla="*/ 890 h 942"/>
                  <a:gd name="T16" fmla="*/ 195 w 816"/>
                  <a:gd name="T17" fmla="*/ 911 h 942"/>
                  <a:gd name="T18" fmla="*/ 195 w 816"/>
                  <a:gd name="T19" fmla="*/ 911 h 942"/>
                  <a:gd name="T20" fmla="*/ 84 w 816"/>
                  <a:gd name="T21" fmla="*/ 904 h 942"/>
                  <a:gd name="T22" fmla="*/ 84 w 816"/>
                  <a:gd name="T23" fmla="*/ 904 h 942"/>
                  <a:gd name="T24" fmla="*/ 78 w 816"/>
                  <a:gd name="T25" fmla="*/ 898 h 942"/>
                  <a:gd name="T26" fmla="*/ 78 w 816"/>
                  <a:gd name="T27" fmla="*/ 898 h 942"/>
                  <a:gd name="T28" fmla="*/ 108 w 816"/>
                  <a:gd name="T29" fmla="*/ 77 h 942"/>
                  <a:gd name="T30" fmla="*/ 108 w 816"/>
                  <a:gd name="T31" fmla="*/ 77 h 942"/>
                  <a:gd name="T32" fmla="*/ 110 w 816"/>
                  <a:gd name="T33" fmla="*/ 74 h 942"/>
                  <a:gd name="T34" fmla="*/ 195 w 816"/>
                  <a:gd name="T35" fmla="*/ 2 h 942"/>
                  <a:gd name="T36" fmla="*/ 195 w 816"/>
                  <a:gd name="T37" fmla="*/ 2 h 942"/>
                  <a:gd name="T38" fmla="*/ 201 w 816"/>
                  <a:gd name="T39" fmla="*/ 1 h 942"/>
                  <a:gd name="T40" fmla="*/ 201 w 816"/>
                  <a:gd name="T41" fmla="*/ 1 h 942"/>
                  <a:gd name="T42" fmla="*/ 658 w 816"/>
                  <a:gd name="T43" fmla="*/ 367 h 942"/>
                  <a:gd name="T44" fmla="*/ 658 w 816"/>
                  <a:gd name="T45" fmla="*/ 367 h 942"/>
                  <a:gd name="T46" fmla="*/ 814 w 816"/>
                  <a:gd name="T47" fmla="*/ 665 h 942"/>
                  <a:gd name="T48" fmla="*/ 814 w 816"/>
                  <a:gd name="T49" fmla="*/ 665 h 942"/>
                  <a:gd name="T50" fmla="*/ 812 w 816"/>
                  <a:gd name="T51" fmla="*/ 673 h 942"/>
                  <a:gd name="T52" fmla="*/ 812 w 816"/>
                  <a:gd name="T53" fmla="*/ 673 h 942"/>
                  <a:gd name="T54" fmla="*/ 195 w 816"/>
                  <a:gd name="T55" fmla="*/ 911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16" h="942">
                    <a:moveTo>
                      <a:pt x="92" y="890"/>
                    </a:moveTo>
                    <a:lnTo>
                      <a:pt x="92" y="890"/>
                    </a:lnTo>
                    <a:cubicBezTo>
                      <a:pt x="138" y="897"/>
                      <a:pt x="500" y="941"/>
                      <a:pt x="799" y="666"/>
                    </a:cubicBezTo>
                    <a:lnTo>
                      <a:pt x="799" y="666"/>
                    </a:lnTo>
                    <a:cubicBezTo>
                      <a:pt x="778" y="612"/>
                      <a:pt x="569" y="99"/>
                      <a:pt x="201" y="15"/>
                    </a:cubicBezTo>
                    <a:lnTo>
                      <a:pt x="121" y="83"/>
                    </a:lnTo>
                    <a:lnTo>
                      <a:pt x="121" y="83"/>
                    </a:lnTo>
                    <a:cubicBezTo>
                      <a:pt x="113" y="113"/>
                      <a:pt x="18" y="464"/>
                      <a:pt x="92" y="890"/>
                    </a:cubicBezTo>
                    <a:close/>
                    <a:moveTo>
                      <a:pt x="195" y="911"/>
                    </a:moveTo>
                    <a:lnTo>
                      <a:pt x="195" y="911"/>
                    </a:lnTo>
                    <a:cubicBezTo>
                      <a:pt x="128" y="911"/>
                      <a:pt x="85" y="904"/>
                      <a:pt x="84" y="904"/>
                    </a:cubicBezTo>
                    <a:lnTo>
                      <a:pt x="84" y="904"/>
                    </a:lnTo>
                    <a:cubicBezTo>
                      <a:pt x="81" y="903"/>
                      <a:pt x="79" y="900"/>
                      <a:pt x="78" y="898"/>
                    </a:cubicBezTo>
                    <a:lnTo>
                      <a:pt x="78" y="898"/>
                    </a:lnTo>
                    <a:cubicBezTo>
                      <a:pt x="0" y="449"/>
                      <a:pt x="107" y="81"/>
                      <a:pt x="108" y="77"/>
                    </a:cubicBezTo>
                    <a:lnTo>
                      <a:pt x="108" y="77"/>
                    </a:lnTo>
                    <a:cubicBezTo>
                      <a:pt x="108" y="76"/>
                      <a:pt x="110" y="74"/>
                      <a:pt x="110" y="74"/>
                    </a:cubicBezTo>
                    <a:lnTo>
                      <a:pt x="195" y="2"/>
                    </a:lnTo>
                    <a:lnTo>
                      <a:pt x="195" y="2"/>
                    </a:lnTo>
                    <a:cubicBezTo>
                      <a:pt x="196" y="1"/>
                      <a:pt x="198" y="0"/>
                      <a:pt x="201" y="1"/>
                    </a:cubicBezTo>
                    <a:lnTo>
                      <a:pt x="201" y="1"/>
                    </a:lnTo>
                    <a:cubicBezTo>
                      <a:pt x="316" y="25"/>
                      <a:pt x="488" y="109"/>
                      <a:pt x="658" y="367"/>
                    </a:cubicBezTo>
                    <a:lnTo>
                      <a:pt x="658" y="367"/>
                    </a:lnTo>
                    <a:cubicBezTo>
                      <a:pt x="760" y="520"/>
                      <a:pt x="814" y="664"/>
                      <a:pt x="814" y="665"/>
                    </a:cubicBezTo>
                    <a:lnTo>
                      <a:pt x="814" y="665"/>
                    </a:lnTo>
                    <a:cubicBezTo>
                      <a:pt x="815" y="668"/>
                      <a:pt x="815" y="671"/>
                      <a:pt x="812" y="673"/>
                    </a:cubicBezTo>
                    <a:lnTo>
                      <a:pt x="812" y="673"/>
                    </a:lnTo>
                    <a:cubicBezTo>
                      <a:pt x="592" y="878"/>
                      <a:pt x="338" y="911"/>
                      <a:pt x="195" y="9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177">
                <a:extLst>
                  <a:ext uri="{FF2B5EF4-FFF2-40B4-BE49-F238E27FC236}">
                    <a16:creationId xmlns:a16="http://schemas.microsoft.com/office/drawing/2014/main" id="{6E84F9FE-9BAE-4433-9A8D-7E8FA0BB04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4724" y="9725312"/>
                <a:ext cx="291127" cy="411972"/>
              </a:xfrm>
              <a:custGeom>
                <a:avLst/>
                <a:gdLst>
                  <a:gd name="T0" fmla="*/ 203 w 233"/>
                  <a:gd name="T1" fmla="*/ 187 h 330"/>
                  <a:gd name="T2" fmla="*/ 203 w 233"/>
                  <a:gd name="T3" fmla="*/ 187 h 330"/>
                  <a:gd name="T4" fmla="*/ 229 w 233"/>
                  <a:gd name="T5" fmla="*/ 114 h 330"/>
                  <a:gd name="T6" fmla="*/ 229 w 233"/>
                  <a:gd name="T7" fmla="*/ 114 h 330"/>
                  <a:gd name="T8" fmla="*/ 115 w 233"/>
                  <a:gd name="T9" fmla="*/ 0 h 330"/>
                  <a:gd name="T10" fmla="*/ 115 w 233"/>
                  <a:gd name="T11" fmla="*/ 0 h 330"/>
                  <a:gd name="T12" fmla="*/ 0 w 233"/>
                  <a:gd name="T13" fmla="*/ 114 h 330"/>
                  <a:gd name="T14" fmla="*/ 0 w 233"/>
                  <a:gd name="T15" fmla="*/ 114 h 330"/>
                  <a:gd name="T16" fmla="*/ 115 w 233"/>
                  <a:gd name="T17" fmla="*/ 228 h 330"/>
                  <a:gd name="T18" fmla="*/ 115 w 233"/>
                  <a:gd name="T19" fmla="*/ 228 h 330"/>
                  <a:gd name="T20" fmla="*/ 133 w 233"/>
                  <a:gd name="T21" fmla="*/ 227 h 330"/>
                  <a:gd name="T22" fmla="*/ 133 w 233"/>
                  <a:gd name="T23" fmla="*/ 227 h 330"/>
                  <a:gd name="T24" fmla="*/ 144 w 233"/>
                  <a:gd name="T25" fmla="*/ 294 h 330"/>
                  <a:gd name="T26" fmla="*/ 144 w 233"/>
                  <a:gd name="T27" fmla="*/ 294 h 330"/>
                  <a:gd name="T28" fmla="*/ 232 w 233"/>
                  <a:gd name="T29" fmla="*/ 232 h 330"/>
                  <a:gd name="T30" fmla="*/ 232 w 233"/>
                  <a:gd name="T31" fmla="*/ 232 h 330"/>
                  <a:gd name="T32" fmla="*/ 203 w 233"/>
                  <a:gd name="T33" fmla="*/ 187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3" h="330">
                    <a:moveTo>
                      <a:pt x="203" y="187"/>
                    </a:moveTo>
                    <a:lnTo>
                      <a:pt x="203" y="187"/>
                    </a:lnTo>
                    <a:cubicBezTo>
                      <a:pt x="219" y="167"/>
                      <a:pt x="229" y="142"/>
                      <a:pt x="229" y="114"/>
                    </a:cubicBezTo>
                    <a:lnTo>
                      <a:pt x="229" y="114"/>
                    </a:lnTo>
                    <a:cubicBezTo>
                      <a:pt x="229" y="51"/>
                      <a:pt x="178" y="0"/>
                      <a:pt x="115" y="0"/>
                    </a:cubicBezTo>
                    <a:lnTo>
                      <a:pt x="115" y="0"/>
                    </a:lnTo>
                    <a:cubicBezTo>
                      <a:pt x="52" y="0"/>
                      <a:pt x="0" y="51"/>
                      <a:pt x="0" y="114"/>
                    </a:cubicBezTo>
                    <a:lnTo>
                      <a:pt x="0" y="114"/>
                    </a:lnTo>
                    <a:cubicBezTo>
                      <a:pt x="0" y="177"/>
                      <a:pt x="52" y="228"/>
                      <a:pt x="115" y="228"/>
                    </a:cubicBezTo>
                    <a:lnTo>
                      <a:pt x="115" y="228"/>
                    </a:lnTo>
                    <a:cubicBezTo>
                      <a:pt x="121" y="228"/>
                      <a:pt x="127" y="227"/>
                      <a:pt x="133" y="227"/>
                    </a:cubicBezTo>
                    <a:lnTo>
                      <a:pt x="133" y="227"/>
                    </a:lnTo>
                    <a:cubicBezTo>
                      <a:pt x="139" y="241"/>
                      <a:pt x="149" y="270"/>
                      <a:pt x="144" y="294"/>
                    </a:cubicBezTo>
                    <a:lnTo>
                      <a:pt x="144" y="294"/>
                    </a:lnTo>
                    <a:cubicBezTo>
                      <a:pt x="138" y="329"/>
                      <a:pt x="174" y="316"/>
                      <a:pt x="232" y="232"/>
                    </a:cubicBezTo>
                    <a:lnTo>
                      <a:pt x="232" y="232"/>
                    </a:lnTo>
                    <a:cubicBezTo>
                      <a:pt x="232" y="232"/>
                      <a:pt x="213" y="214"/>
                      <a:pt x="203" y="1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 178">
                <a:extLst>
                  <a:ext uri="{FF2B5EF4-FFF2-40B4-BE49-F238E27FC236}">
                    <a16:creationId xmlns:a16="http://schemas.microsoft.com/office/drawing/2014/main" id="{FDD0DEE6-64FF-4F99-9F44-C5E9EBA66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43738" y="9719821"/>
                <a:ext cx="307604" cy="406477"/>
              </a:xfrm>
              <a:custGeom>
                <a:avLst/>
                <a:gdLst>
                  <a:gd name="T0" fmla="*/ 140 w 248"/>
                  <a:gd name="T1" fmla="*/ 227 h 327"/>
                  <a:gd name="T2" fmla="*/ 140 w 248"/>
                  <a:gd name="T3" fmla="*/ 227 h 327"/>
                  <a:gd name="T4" fmla="*/ 147 w 248"/>
                  <a:gd name="T5" fmla="*/ 231 h 327"/>
                  <a:gd name="T6" fmla="*/ 147 w 248"/>
                  <a:gd name="T7" fmla="*/ 231 h 327"/>
                  <a:gd name="T8" fmla="*/ 158 w 248"/>
                  <a:gd name="T9" fmla="*/ 302 h 327"/>
                  <a:gd name="T10" fmla="*/ 158 w 248"/>
                  <a:gd name="T11" fmla="*/ 302 h 327"/>
                  <a:gd name="T12" fmla="*/ 158 w 248"/>
                  <a:gd name="T13" fmla="*/ 312 h 327"/>
                  <a:gd name="T14" fmla="*/ 158 w 248"/>
                  <a:gd name="T15" fmla="*/ 312 h 327"/>
                  <a:gd name="T16" fmla="*/ 230 w 248"/>
                  <a:gd name="T17" fmla="*/ 240 h 327"/>
                  <a:gd name="T18" fmla="*/ 230 w 248"/>
                  <a:gd name="T19" fmla="*/ 240 h 327"/>
                  <a:gd name="T20" fmla="*/ 203 w 248"/>
                  <a:gd name="T21" fmla="*/ 196 h 327"/>
                  <a:gd name="T22" fmla="*/ 203 w 248"/>
                  <a:gd name="T23" fmla="*/ 196 h 327"/>
                  <a:gd name="T24" fmla="*/ 204 w 248"/>
                  <a:gd name="T25" fmla="*/ 189 h 327"/>
                  <a:gd name="T26" fmla="*/ 204 w 248"/>
                  <a:gd name="T27" fmla="*/ 189 h 327"/>
                  <a:gd name="T28" fmla="*/ 228 w 248"/>
                  <a:gd name="T29" fmla="*/ 121 h 327"/>
                  <a:gd name="T30" fmla="*/ 228 w 248"/>
                  <a:gd name="T31" fmla="*/ 121 h 327"/>
                  <a:gd name="T32" fmla="*/ 122 w 248"/>
                  <a:gd name="T33" fmla="*/ 14 h 327"/>
                  <a:gd name="T34" fmla="*/ 122 w 248"/>
                  <a:gd name="T35" fmla="*/ 14 h 327"/>
                  <a:gd name="T36" fmla="*/ 15 w 248"/>
                  <a:gd name="T37" fmla="*/ 121 h 327"/>
                  <a:gd name="T38" fmla="*/ 15 w 248"/>
                  <a:gd name="T39" fmla="*/ 121 h 327"/>
                  <a:gd name="T40" fmla="*/ 122 w 248"/>
                  <a:gd name="T41" fmla="*/ 228 h 327"/>
                  <a:gd name="T42" fmla="*/ 122 w 248"/>
                  <a:gd name="T43" fmla="*/ 228 h 327"/>
                  <a:gd name="T44" fmla="*/ 139 w 248"/>
                  <a:gd name="T45" fmla="*/ 227 h 327"/>
                  <a:gd name="T46" fmla="*/ 139 w 248"/>
                  <a:gd name="T47" fmla="*/ 227 h 327"/>
                  <a:gd name="T48" fmla="*/ 140 w 248"/>
                  <a:gd name="T49" fmla="*/ 227 h 327"/>
                  <a:gd name="T50" fmla="*/ 158 w 248"/>
                  <a:gd name="T51" fmla="*/ 326 h 327"/>
                  <a:gd name="T52" fmla="*/ 158 w 248"/>
                  <a:gd name="T53" fmla="*/ 326 h 327"/>
                  <a:gd name="T54" fmla="*/ 152 w 248"/>
                  <a:gd name="T55" fmla="*/ 325 h 327"/>
                  <a:gd name="T56" fmla="*/ 152 w 248"/>
                  <a:gd name="T57" fmla="*/ 325 h 327"/>
                  <a:gd name="T58" fmla="*/ 144 w 248"/>
                  <a:gd name="T59" fmla="*/ 300 h 327"/>
                  <a:gd name="T60" fmla="*/ 144 w 248"/>
                  <a:gd name="T61" fmla="*/ 300 h 327"/>
                  <a:gd name="T62" fmla="*/ 135 w 248"/>
                  <a:gd name="T63" fmla="*/ 242 h 327"/>
                  <a:gd name="T64" fmla="*/ 135 w 248"/>
                  <a:gd name="T65" fmla="*/ 242 h 327"/>
                  <a:gd name="T66" fmla="*/ 122 w 248"/>
                  <a:gd name="T67" fmla="*/ 243 h 327"/>
                  <a:gd name="T68" fmla="*/ 122 w 248"/>
                  <a:gd name="T69" fmla="*/ 243 h 327"/>
                  <a:gd name="T70" fmla="*/ 0 w 248"/>
                  <a:gd name="T71" fmla="*/ 121 h 327"/>
                  <a:gd name="T72" fmla="*/ 0 w 248"/>
                  <a:gd name="T73" fmla="*/ 121 h 327"/>
                  <a:gd name="T74" fmla="*/ 122 w 248"/>
                  <a:gd name="T75" fmla="*/ 0 h 327"/>
                  <a:gd name="T76" fmla="*/ 122 w 248"/>
                  <a:gd name="T77" fmla="*/ 0 h 327"/>
                  <a:gd name="T78" fmla="*/ 243 w 248"/>
                  <a:gd name="T79" fmla="*/ 121 h 327"/>
                  <a:gd name="T80" fmla="*/ 243 w 248"/>
                  <a:gd name="T81" fmla="*/ 121 h 327"/>
                  <a:gd name="T82" fmla="*/ 218 w 248"/>
                  <a:gd name="T83" fmla="*/ 195 h 327"/>
                  <a:gd name="T84" fmla="*/ 218 w 248"/>
                  <a:gd name="T85" fmla="*/ 195 h 327"/>
                  <a:gd name="T86" fmla="*/ 244 w 248"/>
                  <a:gd name="T87" fmla="*/ 234 h 327"/>
                  <a:gd name="T88" fmla="*/ 244 w 248"/>
                  <a:gd name="T89" fmla="*/ 234 h 327"/>
                  <a:gd name="T90" fmla="*/ 245 w 248"/>
                  <a:gd name="T91" fmla="*/ 244 h 327"/>
                  <a:gd name="T92" fmla="*/ 245 w 248"/>
                  <a:gd name="T93" fmla="*/ 244 h 327"/>
                  <a:gd name="T94" fmla="*/ 158 w 248"/>
                  <a:gd name="T95" fmla="*/ 326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48" h="327">
                    <a:moveTo>
                      <a:pt x="140" y="227"/>
                    </a:moveTo>
                    <a:lnTo>
                      <a:pt x="140" y="227"/>
                    </a:lnTo>
                    <a:cubicBezTo>
                      <a:pt x="143" y="227"/>
                      <a:pt x="146" y="228"/>
                      <a:pt x="147" y="231"/>
                    </a:cubicBezTo>
                    <a:lnTo>
                      <a:pt x="147" y="231"/>
                    </a:lnTo>
                    <a:cubicBezTo>
                      <a:pt x="153" y="246"/>
                      <a:pt x="163" y="276"/>
                      <a:pt x="158" y="302"/>
                    </a:cubicBezTo>
                    <a:lnTo>
                      <a:pt x="158" y="302"/>
                    </a:lnTo>
                    <a:cubicBezTo>
                      <a:pt x="157" y="308"/>
                      <a:pt x="158" y="312"/>
                      <a:pt x="158" y="312"/>
                    </a:cubicBezTo>
                    <a:lnTo>
                      <a:pt x="158" y="312"/>
                    </a:lnTo>
                    <a:cubicBezTo>
                      <a:pt x="162" y="313"/>
                      <a:pt x="185" y="304"/>
                      <a:pt x="230" y="240"/>
                    </a:cubicBezTo>
                    <a:lnTo>
                      <a:pt x="230" y="240"/>
                    </a:lnTo>
                    <a:cubicBezTo>
                      <a:pt x="223" y="233"/>
                      <a:pt x="210" y="217"/>
                      <a:pt x="203" y="196"/>
                    </a:cubicBezTo>
                    <a:lnTo>
                      <a:pt x="203" y="196"/>
                    </a:lnTo>
                    <a:cubicBezTo>
                      <a:pt x="202" y="194"/>
                      <a:pt x="202" y="191"/>
                      <a:pt x="204" y="189"/>
                    </a:cubicBezTo>
                    <a:lnTo>
                      <a:pt x="204" y="189"/>
                    </a:lnTo>
                    <a:cubicBezTo>
                      <a:pt x="220" y="170"/>
                      <a:pt x="228" y="146"/>
                      <a:pt x="228" y="121"/>
                    </a:cubicBezTo>
                    <a:lnTo>
                      <a:pt x="228" y="121"/>
                    </a:lnTo>
                    <a:cubicBezTo>
                      <a:pt x="228" y="62"/>
                      <a:pt x="180" y="14"/>
                      <a:pt x="122" y="14"/>
                    </a:cubicBezTo>
                    <a:lnTo>
                      <a:pt x="122" y="14"/>
                    </a:lnTo>
                    <a:cubicBezTo>
                      <a:pt x="62" y="14"/>
                      <a:pt x="15" y="62"/>
                      <a:pt x="15" y="121"/>
                    </a:cubicBezTo>
                    <a:lnTo>
                      <a:pt x="15" y="121"/>
                    </a:lnTo>
                    <a:cubicBezTo>
                      <a:pt x="15" y="180"/>
                      <a:pt x="62" y="228"/>
                      <a:pt x="122" y="228"/>
                    </a:cubicBezTo>
                    <a:lnTo>
                      <a:pt x="122" y="228"/>
                    </a:lnTo>
                    <a:cubicBezTo>
                      <a:pt x="127" y="228"/>
                      <a:pt x="132" y="228"/>
                      <a:pt x="139" y="227"/>
                    </a:cubicBezTo>
                    <a:lnTo>
                      <a:pt x="139" y="227"/>
                    </a:lnTo>
                    <a:cubicBezTo>
                      <a:pt x="139" y="227"/>
                      <a:pt x="139" y="227"/>
                      <a:pt x="140" y="227"/>
                    </a:cubicBezTo>
                    <a:close/>
                    <a:moveTo>
                      <a:pt x="158" y="326"/>
                    </a:moveTo>
                    <a:lnTo>
                      <a:pt x="158" y="326"/>
                    </a:lnTo>
                    <a:cubicBezTo>
                      <a:pt x="157" y="326"/>
                      <a:pt x="154" y="326"/>
                      <a:pt x="152" y="325"/>
                    </a:cubicBezTo>
                    <a:lnTo>
                      <a:pt x="152" y="325"/>
                    </a:lnTo>
                    <a:cubicBezTo>
                      <a:pt x="148" y="323"/>
                      <a:pt x="141" y="317"/>
                      <a:pt x="144" y="300"/>
                    </a:cubicBezTo>
                    <a:lnTo>
                      <a:pt x="144" y="300"/>
                    </a:lnTo>
                    <a:cubicBezTo>
                      <a:pt x="147" y="280"/>
                      <a:pt x="141" y="257"/>
                      <a:pt x="135" y="242"/>
                    </a:cubicBezTo>
                    <a:lnTo>
                      <a:pt x="135" y="242"/>
                    </a:lnTo>
                    <a:cubicBezTo>
                      <a:pt x="130" y="242"/>
                      <a:pt x="126" y="243"/>
                      <a:pt x="122" y="243"/>
                    </a:cubicBezTo>
                    <a:lnTo>
                      <a:pt x="122" y="243"/>
                    </a:lnTo>
                    <a:cubicBezTo>
                      <a:pt x="54" y="243"/>
                      <a:pt x="0" y="188"/>
                      <a:pt x="0" y="121"/>
                    </a:cubicBezTo>
                    <a:lnTo>
                      <a:pt x="0" y="121"/>
                    </a:lnTo>
                    <a:cubicBezTo>
                      <a:pt x="0" y="54"/>
                      <a:pt x="54" y="0"/>
                      <a:pt x="122" y="0"/>
                    </a:cubicBezTo>
                    <a:lnTo>
                      <a:pt x="122" y="0"/>
                    </a:lnTo>
                    <a:cubicBezTo>
                      <a:pt x="188" y="0"/>
                      <a:pt x="243" y="54"/>
                      <a:pt x="243" y="121"/>
                    </a:cubicBezTo>
                    <a:lnTo>
                      <a:pt x="243" y="121"/>
                    </a:lnTo>
                    <a:cubicBezTo>
                      <a:pt x="243" y="148"/>
                      <a:pt x="234" y="174"/>
                      <a:pt x="218" y="195"/>
                    </a:cubicBezTo>
                    <a:lnTo>
                      <a:pt x="218" y="195"/>
                    </a:lnTo>
                    <a:cubicBezTo>
                      <a:pt x="227" y="218"/>
                      <a:pt x="244" y="234"/>
                      <a:pt x="244" y="234"/>
                    </a:cubicBezTo>
                    <a:lnTo>
                      <a:pt x="244" y="234"/>
                    </a:lnTo>
                    <a:cubicBezTo>
                      <a:pt x="247" y="237"/>
                      <a:pt x="247" y="240"/>
                      <a:pt x="245" y="244"/>
                    </a:cubicBezTo>
                    <a:lnTo>
                      <a:pt x="245" y="244"/>
                    </a:lnTo>
                    <a:cubicBezTo>
                      <a:pt x="227" y="269"/>
                      <a:pt x="185" y="326"/>
                      <a:pt x="158" y="3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179">
                <a:extLst>
                  <a:ext uri="{FF2B5EF4-FFF2-40B4-BE49-F238E27FC236}">
                    <a16:creationId xmlns:a16="http://schemas.microsoft.com/office/drawing/2014/main" id="{8977EB38-ECFD-4941-8DAB-69A46FD80B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3035" y="9977987"/>
                <a:ext cx="71406" cy="49438"/>
              </a:xfrm>
              <a:custGeom>
                <a:avLst/>
                <a:gdLst>
                  <a:gd name="T0" fmla="*/ 0 w 59"/>
                  <a:gd name="T1" fmla="*/ 19 h 41"/>
                  <a:gd name="T2" fmla="*/ 0 w 59"/>
                  <a:gd name="T3" fmla="*/ 19 h 41"/>
                  <a:gd name="T4" fmla="*/ 58 w 59"/>
                  <a:gd name="T5" fmla="*/ 0 h 41"/>
                  <a:gd name="T6" fmla="*/ 58 w 59"/>
                  <a:gd name="T7" fmla="*/ 0 h 41"/>
                  <a:gd name="T8" fmla="*/ 23 w 59"/>
                  <a:gd name="T9" fmla="*/ 40 h 41"/>
                  <a:gd name="T10" fmla="*/ 19 w 59"/>
                  <a:gd name="T11" fmla="*/ 26 h 41"/>
                  <a:gd name="T12" fmla="*/ 0 w 59"/>
                  <a:gd name="T13" fmla="*/ 19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" h="41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39" y="12"/>
                      <a:pt x="58" y="0"/>
                    </a:cubicBezTo>
                    <a:lnTo>
                      <a:pt x="58" y="0"/>
                    </a:lnTo>
                    <a:cubicBezTo>
                      <a:pt x="58" y="0"/>
                      <a:pt x="47" y="35"/>
                      <a:pt x="23" y="40"/>
                    </a:cubicBezTo>
                    <a:lnTo>
                      <a:pt x="19" y="26"/>
                    </a:lnTo>
                    <a:lnTo>
                      <a:pt x="0" y="1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180">
                <a:extLst>
                  <a:ext uri="{FF2B5EF4-FFF2-40B4-BE49-F238E27FC236}">
                    <a16:creationId xmlns:a16="http://schemas.microsoft.com/office/drawing/2014/main" id="{229152BD-E210-401B-970F-B12DF29168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33879" y="9587990"/>
                <a:ext cx="324085" cy="296618"/>
              </a:xfrm>
              <a:custGeom>
                <a:avLst/>
                <a:gdLst>
                  <a:gd name="T0" fmla="*/ 97 w 259"/>
                  <a:gd name="T1" fmla="*/ 236 h 237"/>
                  <a:gd name="T2" fmla="*/ 97 w 259"/>
                  <a:gd name="T3" fmla="*/ 236 h 237"/>
                  <a:gd name="T4" fmla="*/ 258 w 259"/>
                  <a:gd name="T5" fmla="*/ 121 h 237"/>
                  <a:gd name="T6" fmla="*/ 258 w 259"/>
                  <a:gd name="T7" fmla="*/ 121 h 237"/>
                  <a:gd name="T8" fmla="*/ 101 w 259"/>
                  <a:gd name="T9" fmla="*/ 69 h 237"/>
                  <a:gd name="T10" fmla="*/ 101 w 259"/>
                  <a:gd name="T11" fmla="*/ 69 h 237"/>
                  <a:gd name="T12" fmla="*/ 97 w 259"/>
                  <a:gd name="T13" fmla="*/ 236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9" h="237">
                    <a:moveTo>
                      <a:pt x="97" y="236"/>
                    </a:moveTo>
                    <a:lnTo>
                      <a:pt x="97" y="236"/>
                    </a:lnTo>
                    <a:cubicBezTo>
                      <a:pt x="97" y="236"/>
                      <a:pt x="142" y="156"/>
                      <a:pt x="258" y="121"/>
                    </a:cubicBezTo>
                    <a:lnTo>
                      <a:pt x="258" y="121"/>
                    </a:lnTo>
                    <a:cubicBezTo>
                      <a:pt x="258" y="121"/>
                      <a:pt x="201" y="0"/>
                      <a:pt x="101" y="69"/>
                    </a:cubicBezTo>
                    <a:lnTo>
                      <a:pt x="101" y="69"/>
                    </a:lnTo>
                    <a:cubicBezTo>
                      <a:pt x="0" y="138"/>
                      <a:pt x="97" y="236"/>
                      <a:pt x="97" y="23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181">
                <a:extLst>
                  <a:ext uri="{FF2B5EF4-FFF2-40B4-BE49-F238E27FC236}">
                    <a16:creationId xmlns:a16="http://schemas.microsoft.com/office/drawing/2014/main" id="{512B3C27-E458-4445-A950-729831224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88809" y="9631934"/>
                <a:ext cx="280141" cy="258166"/>
              </a:xfrm>
              <a:custGeom>
                <a:avLst/>
                <a:gdLst>
                  <a:gd name="T0" fmla="*/ 118 w 223"/>
                  <a:gd name="T1" fmla="*/ 19 h 209"/>
                  <a:gd name="T2" fmla="*/ 118 w 223"/>
                  <a:gd name="T3" fmla="*/ 19 h 209"/>
                  <a:gd name="T4" fmla="*/ 63 w 223"/>
                  <a:gd name="T5" fmla="*/ 39 h 209"/>
                  <a:gd name="T6" fmla="*/ 63 w 223"/>
                  <a:gd name="T7" fmla="*/ 39 h 209"/>
                  <a:gd name="T8" fmla="*/ 20 w 223"/>
                  <a:gd name="T9" fmla="*/ 102 h 209"/>
                  <a:gd name="T10" fmla="*/ 20 w 223"/>
                  <a:gd name="T11" fmla="*/ 102 h 209"/>
                  <a:gd name="T12" fmla="*/ 53 w 223"/>
                  <a:gd name="T13" fmla="*/ 189 h 209"/>
                  <a:gd name="T14" fmla="*/ 53 w 223"/>
                  <a:gd name="T15" fmla="*/ 189 h 209"/>
                  <a:gd name="T16" fmla="*/ 204 w 223"/>
                  <a:gd name="T17" fmla="*/ 81 h 209"/>
                  <a:gd name="T18" fmla="*/ 204 w 223"/>
                  <a:gd name="T19" fmla="*/ 81 h 209"/>
                  <a:gd name="T20" fmla="*/ 137 w 223"/>
                  <a:gd name="T21" fmla="*/ 22 h 209"/>
                  <a:gd name="T22" fmla="*/ 137 w 223"/>
                  <a:gd name="T23" fmla="*/ 22 h 209"/>
                  <a:gd name="T24" fmla="*/ 118 w 223"/>
                  <a:gd name="T25" fmla="*/ 19 h 209"/>
                  <a:gd name="T26" fmla="*/ 54 w 223"/>
                  <a:gd name="T27" fmla="*/ 208 h 209"/>
                  <a:gd name="T28" fmla="*/ 54 w 223"/>
                  <a:gd name="T29" fmla="*/ 208 h 209"/>
                  <a:gd name="T30" fmla="*/ 49 w 223"/>
                  <a:gd name="T31" fmla="*/ 205 h 209"/>
                  <a:gd name="T32" fmla="*/ 49 w 223"/>
                  <a:gd name="T33" fmla="*/ 205 h 209"/>
                  <a:gd name="T34" fmla="*/ 6 w 223"/>
                  <a:gd name="T35" fmla="*/ 101 h 209"/>
                  <a:gd name="T36" fmla="*/ 6 w 223"/>
                  <a:gd name="T37" fmla="*/ 101 h 209"/>
                  <a:gd name="T38" fmla="*/ 55 w 223"/>
                  <a:gd name="T39" fmla="*/ 27 h 209"/>
                  <a:gd name="T40" fmla="*/ 55 w 223"/>
                  <a:gd name="T41" fmla="*/ 27 h 209"/>
                  <a:gd name="T42" fmla="*/ 141 w 223"/>
                  <a:gd name="T43" fmla="*/ 8 h 209"/>
                  <a:gd name="T44" fmla="*/ 141 w 223"/>
                  <a:gd name="T45" fmla="*/ 8 h 209"/>
                  <a:gd name="T46" fmla="*/ 221 w 223"/>
                  <a:gd name="T47" fmla="*/ 82 h 209"/>
                  <a:gd name="T48" fmla="*/ 221 w 223"/>
                  <a:gd name="T49" fmla="*/ 82 h 209"/>
                  <a:gd name="T50" fmla="*/ 221 w 223"/>
                  <a:gd name="T51" fmla="*/ 88 h 209"/>
                  <a:gd name="T52" fmla="*/ 221 w 223"/>
                  <a:gd name="T53" fmla="*/ 88 h 209"/>
                  <a:gd name="T54" fmla="*/ 217 w 223"/>
                  <a:gd name="T55" fmla="*/ 92 h 209"/>
                  <a:gd name="T56" fmla="*/ 217 w 223"/>
                  <a:gd name="T57" fmla="*/ 92 h 209"/>
                  <a:gd name="T58" fmla="*/ 60 w 223"/>
                  <a:gd name="T59" fmla="*/ 204 h 209"/>
                  <a:gd name="T60" fmla="*/ 60 w 223"/>
                  <a:gd name="T61" fmla="*/ 204 h 209"/>
                  <a:gd name="T62" fmla="*/ 55 w 223"/>
                  <a:gd name="T63" fmla="*/ 208 h 209"/>
                  <a:gd name="T64" fmla="*/ 55 w 223"/>
                  <a:gd name="T65" fmla="*/ 208 h 209"/>
                  <a:gd name="T66" fmla="*/ 54 w 223"/>
                  <a:gd name="T67" fmla="*/ 208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23" h="209">
                    <a:moveTo>
                      <a:pt x="118" y="19"/>
                    </a:moveTo>
                    <a:lnTo>
                      <a:pt x="118" y="19"/>
                    </a:lnTo>
                    <a:cubicBezTo>
                      <a:pt x="100" y="19"/>
                      <a:pt x="82" y="25"/>
                      <a:pt x="63" y="39"/>
                    </a:cubicBezTo>
                    <a:lnTo>
                      <a:pt x="63" y="39"/>
                    </a:lnTo>
                    <a:cubicBezTo>
                      <a:pt x="36" y="57"/>
                      <a:pt x="22" y="78"/>
                      <a:pt x="20" y="102"/>
                    </a:cubicBezTo>
                    <a:lnTo>
                      <a:pt x="20" y="102"/>
                    </a:lnTo>
                    <a:cubicBezTo>
                      <a:pt x="16" y="139"/>
                      <a:pt x="41" y="174"/>
                      <a:pt x="53" y="189"/>
                    </a:cubicBezTo>
                    <a:lnTo>
                      <a:pt x="53" y="189"/>
                    </a:lnTo>
                    <a:cubicBezTo>
                      <a:pt x="67" y="167"/>
                      <a:pt x="113" y="111"/>
                      <a:pt x="204" y="81"/>
                    </a:cubicBezTo>
                    <a:lnTo>
                      <a:pt x="204" y="81"/>
                    </a:lnTo>
                    <a:cubicBezTo>
                      <a:pt x="195" y="66"/>
                      <a:pt x="172" y="31"/>
                      <a:pt x="137" y="22"/>
                    </a:cubicBezTo>
                    <a:lnTo>
                      <a:pt x="137" y="22"/>
                    </a:lnTo>
                    <a:cubicBezTo>
                      <a:pt x="131" y="20"/>
                      <a:pt x="125" y="19"/>
                      <a:pt x="118" y="19"/>
                    </a:cubicBezTo>
                    <a:close/>
                    <a:moveTo>
                      <a:pt x="54" y="208"/>
                    </a:moveTo>
                    <a:lnTo>
                      <a:pt x="54" y="208"/>
                    </a:lnTo>
                    <a:cubicBezTo>
                      <a:pt x="52" y="208"/>
                      <a:pt x="50" y="207"/>
                      <a:pt x="49" y="205"/>
                    </a:cubicBezTo>
                    <a:lnTo>
                      <a:pt x="49" y="205"/>
                    </a:lnTo>
                    <a:cubicBezTo>
                      <a:pt x="47" y="203"/>
                      <a:pt x="0" y="156"/>
                      <a:pt x="6" y="101"/>
                    </a:cubicBezTo>
                    <a:lnTo>
                      <a:pt x="6" y="101"/>
                    </a:lnTo>
                    <a:cubicBezTo>
                      <a:pt x="8" y="72"/>
                      <a:pt x="25" y="48"/>
                      <a:pt x="55" y="27"/>
                    </a:cubicBezTo>
                    <a:lnTo>
                      <a:pt x="55" y="27"/>
                    </a:lnTo>
                    <a:cubicBezTo>
                      <a:pt x="84" y="7"/>
                      <a:pt x="113" y="0"/>
                      <a:pt x="141" y="8"/>
                    </a:cubicBezTo>
                    <a:lnTo>
                      <a:pt x="141" y="8"/>
                    </a:lnTo>
                    <a:cubicBezTo>
                      <a:pt x="193" y="22"/>
                      <a:pt x="220" y="80"/>
                      <a:pt x="221" y="82"/>
                    </a:cubicBezTo>
                    <a:lnTo>
                      <a:pt x="221" y="82"/>
                    </a:lnTo>
                    <a:cubicBezTo>
                      <a:pt x="222" y="84"/>
                      <a:pt x="222" y="87"/>
                      <a:pt x="221" y="88"/>
                    </a:cubicBezTo>
                    <a:lnTo>
                      <a:pt x="221" y="88"/>
                    </a:lnTo>
                    <a:cubicBezTo>
                      <a:pt x="220" y="90"/>
                      <a:pt x="219" y="92"/>
                      <a:pt x="217" y="92"/>
                    </a:cubicBezTo>
                    <a:lnTo>
                      <a:pt x="217" y="92"/>
                    </a:lnTo>
                    <a:cubicBezTo>
                      <a:pt x="105" y="125"/>
                      <a:pt x="61" y="203"/>
                      <a:pt x="60" y="204"/>
                    </a:cubicBezTo>
                    <a:lnTo>
                      <a:pt x="60" y="204"/>
                    </a:lnTo>
                    <a:cubicBezTo>
                      <a:pt x="59" y="206"/>
                      <a:pt x="57" y="207"/>
                      <a:pt x="55" y="208"/>
                    </a:cubicBezTo>
                    <a:lnTo>
                      <a:pt x="55" y="208"/>
                    </a:lnTo>
                    <a:cubicBezTo>
                      <a:pt x="55" y="208"/>
                      <a:pt x="55" y="208"/>
                      <a:pt x="54" y="2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182">
                <a:extLst>
                  <a:ext uri="{FF2B5EF4-FFF2-40B4-BE49-F238E27FC236}">
                    <a16:creationId xmlns:a16="http://schemas.microsoft.com/office/drawing/2014/main" id="{97B37958-0D46-41A0-AEE9-C6ABB547D7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4724" y="9664892"/>
                <a:ext cx="681124" cy="219717"/>
              </a:xfrm>
              <a:custGeom>
                <a:avLst/>
                <a:gdLst>
                  <a:gd name="T0" fmla="*/ 0 w 545"/>
                  <a:gd name="T1" fmla="*/ 176 h 177"/>
                  <a:gd name="T2" fmla="*/ 0 w 545"/>
                  <a:gd name="T3" fmla="*/ 176 h 177"/>
                  <a:gd name="T4" fmla="*/ 161 w 545"/>
                  <a:gd name="T5" fmla="*/ 61 h 177"/>
                  <a:gd name="T6" fmla="*/ 161 w 545"/>
                  <a:gd name="T7" fmla="*/ 61 h 177"/>
                  <a:gd name="T8" fmla="*/ 0 w 545"/>
                  <a:gd name="T9" fmla="*/ 176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45" h="177">
                    <a:moveTo>
                      <a:pt x="0" y="176"/>
                    </a:moveTo>
                    <a:lnTo>
                      <a:pt x="0" y="176"/>
                    </a:lnTo>
                    <a:cubicBezTo>
                      <a:pt x="0" y="176"/>
                      <a:pt x="544" y="0"/>
                      <a:pt x="161" y="61"/>
                    </a:cubicBezTo>
                    <a:lnTo>
                      <a:pt x="161" y="61"/>
                    </a:lnTo>
                    <a:cubicBezTo>
                      <a:pt x="161" y="61"/>
                      <a:pt x="55" y="75"/>
                      <a:pt x="0" y="17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183">
                <a:extLst>
                  <a:ext uri="{FF2B5EF4-FFF2-40B4-BE49-F238E27FC236}">
                    <a16:creationId xmlns:a16="http://schemas.microsoft.com/office/drawing/2014/main" id="{8DC2E951-83B5-40D3-85C0-6F157654A1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43738" y="9703340"/>
                <a:ext cx="395491" cy="186760"/>
              </a:xfrm>
              <a:custGeom>
                <a:avLst/>
                <a:gdLst>
                  <a:gd name="T0" fmla="*/ 283 w 318"/>
                  <a:gd name="T1" fmla="*/ 22 h 151"/>
                  <a:gd name="T2" fmla="*/ 283 w 318"/>
                  <a:gd name="T3" fmla="*/ 22 h 151"/>
                  <a:gd name="T4" fmla="*/ 170 w 318"/>
                  <a:gd name="T5" fmla="*/ 35 h 151"/>
                  <a:gd name="T6" fmla="*/ 170 w 318"/>
                  <a:gd name="T7" fmla="*/ 35 h 151"/>
                  <a:gd name="T8" fmla="*/ 24 w 318"/>
                  <a:gd name="T9" fmla="*/ 129 h 151"/>
                  <a:gd name="T10" fmla="*/ 24 w 318"/>
                  <a:gd name="T11" fmla="*/ 129 h 151"/>
                  <a:gd name="T12" fmla="*/ 295 w 318"/>
                  <a:gd name="T13" fmla="*/ 23 h 151"/>
                  <a:gd name="T14" fmla="*/ 295 w 318"/>
                  <a:gd name="T15" fmla="*/ 23 h 151"/>
                  <a:gd name="T16" fmla="*/ 283 w 318"/>
                  <a:gd name="T17" fmla="*/ 22 h 151"/>
                  <a:gd name="T18" fmla="*/ 8 w 318"/>
                  <a:gd name="T19" fmla="*/ 150 h 151"/>
                  <a:gd name="T20" fmla="*/ 8 w 318"/>
                  <a:gd name="T21" fmla="*/ 150 h 151"/>
                  <a:gd name="T22" fmla="*/ 2 w 318"/>
                  <a:gd name="T23" fmla="*/ 147 h 151"/>
                  <a:gd name="T24" fmla="*/ 2 w 318"/>
                  <a:gd name="T25" fmla="*/ 147 h 151"/>
                  <a:gd name="T26" fmla="*/ 2 w 318"/>
                  <a:gd name="T27" fmla="*/ 139 h 151"/>
                  <a:gd name="T28" fmla="*/ 2 w 318"/>
                  <a:gd name="T29" fmla="*/ 139 h 151"/>
                  <a:gd name="T30" fmla="*/ 168 w 318"/>
                  <a:gd name="T31" fmla="*/ 20 h 151"/>
                  <a:gd name="T32" fmla="*/ 168 w 318"/>
                  <a:gd name="T33" fmla="*/ 20 h 151"/>
                  <a:gd name="T34" fmla="*/ 312 w 318"/>
                  <a:gd name="T35" fmla="*/ 18 h 151"/>
                  <a:gd name="T36" fmla="*/ 312 w 318"/>
                  <a:gd name="T37" fmla="*/ 18 h 151"/>
                  <a:gd name="T38" fmla="*/ 162 w 318"/>
                  <a:gd name="T39" fmla="*/ 97 h 151"/>
                  <a:gd name="T40" fmla="*/ 162 w 318"/>
                  <a:gd name="T41" fmla="*/ 97 h 151"/>
                  <a:gd name="T42" fmla="*/ 10 w 318"/>
                  <a:gd name="T43" fmla="*/ 149 h 151"/>
                  <a:gd name="T44" fmla="*/ 10 w 318"/>
                  <a:gd name="T45" fmla="*/ 149 h 151"/>
                  <a:gd name="T46" fmla="*/ 8 w 318"/>
                  <a:gd name="T47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8" h="151">
                    <a:moveTo>
                      <a:pt x="283" y="22"/>
                    </a:moveTo>
                    <a:lnTo>
                      <a:pt x="283" y="22"/>
                    </a:lnTo>
                    <a:cubicBezTo>
                      <a:pt x="267" y="22"/>
                      <a:pt x="234" y="24"/>
                      <a:pt x="170" y="35"/>
                    </a:cubicBezTo>
                    <a:lnTo>
                      <a:pt x="170" y="35"/>
                    </a:lnTo>
                    <a:cubicBezTo>
                      <a:pt x="169" y="35"/>
                      <a:pt x="79" y="48"/>
                      <a:pt x="24" y="129"/>
                    </a:cubicBezTo>
                    <a:lnTo>
                      <a:pt x="24" y="129"/>
                    </a:lnTo>
                    <a:cubicBezTo>
                      <a:pt x="149" y="89"/>
                      <a:pt x="275" y="41"/>
                      <a:pt x="295" y="23"/>
                    </a:cubicBezTo>
                    <a:lnTo>
                      <a:pt x="295" y="23"/>
                    </a:lnTo>
                    <a:cubicBezTo>
                      <a:pt x="293" y="22"/>
                      <a:pt x="289" y="22"/>
                      <a:pt x="283" y="22"/>
                    </a:cubicBezTo>
                    <a:close/>
                    <a:moveTo>
                      <a:pt x="8" y="150"/>
                    </a:moveTo>
                    <a:lnTo>
                      <a:pt x="8" y="150"/>
                    </a:lnTo>
                    <a:cubicBezTo>
                      <a:pt x="6" y="150"/>
                      <a:pt x="4" y="148"/>
                      <a:pt x="2" y="147"/>
                    </a:cubicBezTo>
                    <a:lnTo>
                      <a:pt x="2" y="147"/>
                    </a:lnTo>
                    <a:cubicBezTo>
                      <a:pt x="1" y="145"/>
                      <a:pt x="0" y="142"/>
                      <a:pt x="2" y="139"/>
                    </a:cubicBezTo>
                    <a:lnTo>
                      <a:pt x="2" y="139"/>
                    </a:lnTo>
                    <a:cubicBezTo>
                      <a:pt x="58" y="35"/>
                      <a:pt x="163" y="21"/>
                      <a:pt x="168" y="20"/>
                    </a:cubicBezTo>
                    <a:lnTo>
                      <a:pt x="168" y="20"/>
                    </a:lnTo>
                    <a:cubicBezTo>
                      <a:pt x="297" y="0"/>
                      <a:pt x="310" y="7"/>
                      <a:pt x="312" y="18"/>
                    </a:cubicBezTo>
                    <a:lnTo>
                      <a:pt x="312" y="18"/>
                    </a:lnTo>
                    <a:cubicBezTo>
                      <a:pt x="314" y="27"/>
                      <a:pt x="317" y="40"/>
                      <a:pt x="162" y="97"/>
                    </a:cubicBezTo>
                    <a:lnTo>
                      <a:pt x="162" y="97"/>
                    </a:lnTo>
                    <a:cubicBezTo>
                      <a:pt x="87" y="125"/>
                      <a:pt x="11" y="149"/>
                      <a:pt x="10" y="149"/>
                    </a:cubicBezTo>
                    <a:lnTo>
                      <a:pt x="10" y="149"/>
                    </a:lnTo>
                    <a:cubicBezTo>
                      <a:pt x="9" y="150"/>
                      <a:pt x="9" y="150"/>
                      <a:pt x="8" y="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184">
                <a:extLst>
                  <a:ext uri="{FF2B5EF4-FFF2-40B4-BE49-F238E27FC236}">
                    <a16:creationId xmlns:a16="http://schemas.microsoft.com/office/drawing/2014/main" id="{01E6D712-D17F-42C0-9A9B-71E75B9BEF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0077" y="10214185"/>
                <a:ext cx="549294" cy="730559"/>
              </a:xfrm>
              <a:custGeom>
                <a:avLst/>
                <a:gdLst>
                  <a:gd name="T0" fmla="*/ 367 w 443"/>
                  <a:gd name="T1" fmla="*/ 0 h 587"/>
                  <a:gd name="T2" fmla="*/ 367 w 443"/>
                  <a:gd name="T3" fmla="*/ 0 h 587"/>
                  <a:gd name="T4" fmla="*/ 308 w 443"/>
                  <a:gd name="T5" fmla="*/ 327 h 587"/>
                  <a:gd name="T6" fmla="*/ 308 w 443"/>
                  <a:gd name="T7" fmla="*/ 327 h 587"/>
                  <a:gd name="T8" fmla="*/ 291 w 443"/>
                  <a:gd name="T9" fmla="*/ 304 h 587"/>
                  <a:gd name="T10" fmla="*/ 291 w 443"/>
                  <a:gd name="T11" fmla="*/ 304 h 587"/>
                  <a:gd name="T12" fmla="*/ 0 w 443"/>
                  <a:gd name="T13" fmla="*/ 535 h 587"/>
                  <a:gd name="T14" fmla="*/ 0 w 443"/>
                  <a:gd name="T15" fmla="*/ 535 h 587"/>
                  <a:gd name="T16" fmla="*/ 4 w 443"/>
                  <a:gd name="T17" fmla="*/ 586 h 587"/>
                  <a:gd name="T18" fmla="*/ 4 w 443"/>
                  <a:gd name="T19" fmla="*/ 586 h 587"/>
                  <a:gd name="T20" fmla="*/ 305 w 443"/>
                  <a:gd name="T21" fmla="*/ 352 h 587"/>
                  <a:gd name="T22" fmla="*/ 305 w 443"/>
                  <a:gd name="T23" fmla="*/ 352 h 587"/>
                  <a:gd name="T24" fmla="*/ 308 w 443"/>
                  <a:gd name="T25" fmla="*/ 352 h 587"/>
                  <a:gd name="T26" fmla="*/ 308 w 443"/>
                  <a:gd name="T27" fmla="*/ 352 h 587"/>
                  <a:gd name="T28" fmla="*/ 310 w 443"/>
                  <a:gd name="T29" fmla="*/ 354 h 587"/>
                  <a:gd name="T30" fmla="*/ 310 w 443"/>
                  <a:gd name="T31" fmla="*/ 354 h 587"/>
                  <a:gd name="T32" fmla="*/ 332 w 443"/>
                  <a:gd name="T33" fmla="*/ 352 h 587"/>
                  <a:gd name="T34" fmla="*/ 332 w 443"/>
                  <a:gd name="T35" fmla="*/ 352 h 587"/>
                  <a:gd name="T36" fmla="*/ 367 w 443"/>
                  <a:gd name="T37" fmla="*/ 0 h 5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43" h="587">
                    <a:moveTo>
                      <a:pt x="367" y="0"/>
                    </a:moveTo>
                    <a:lnTo>
                      <a:pt x="367" y="0"/>
                    </a:lnTo>
                    <a:cubicBezTo>
                      <a:pt x="398" y="132"/>
                      <a:pt x="308" y="327"/>
                      <a:pt x="308" y="327"/>
                    </a:cubicBezTo>
                    <a:lnTo>
                      <a:pt x="308" y="327"/>
                    </a:lnTo>
                    <a:cubicBezTo>
                      <a:pt x="303" y="319"/>
                      <a:pt x="297" y="311"/>
                      <a:pt x="291" y="304"/>
                    </a:cubicBezTo>
                    <a:lnTo>
                      <a:pt x="291" y="304"/>
                    </a:lnTo>
                    <a:cubicBezTo>
                      <a:pt x="230" y="404"/>
                      <a:pt x="121" y="479"/>
                      <a:pt x="0" y="535"/>
                    </a:cubicBezTo>
                    <a:lnTo>
                      <a:pt x="0" y="535"/>
                    </a:lnTo>
                    <a:cubicBezTo>
                      <a:pt x="1" y="552"/>
                      <a:pt x="2" y="568"/>
                      <a:pt x="4" y="586"/>
                    </a:cubicBezTo>
                    <a:lnTo>
                      <a:pt x="4" y="586"/>
                    </a:lnTo>
                    <a:cubicBezTo>
                      <a:pt x="128" y="529"/>
                      <a:pt x="242" y="453"/>
                      <a:pt x="305" y="352"/>
                    </a:cubicBezTo>
                    <a:lnTo>
                      <a:pt x="305" y="352"/>
                    </a:lnTo>
                    <a:cubicBezTo>
                      <a:pt x="306" y="351"/>
                      <a:pt x="307" y="351"/>
                      <a:pt x="308" y="352"/>
                    </a:cubicBezTo>
                    <a:lnTo>
                      <a:pt x="308" y="352"/>
                    </a:lnTo>
                    <a:cubicBezTo>
                      <a:pt x="309" y="352"/>
                      <a:pt x="310" y="354"/>
                      <a:pt x="310" y="354"/>
                    </a:cubicBezTo>
                    <a:lnTo>
                      <a:pt x="310" y="354"/>
                    </a:lnTo>
                    <a:cubicBezTo>
                      <a:pt x="316" y="362"/>
                      <a:pt x="328" y="361"/>
                      <a:pt x="332" y="352"/>
                    </a:cubicBezTo>
                    <a:lnTo>
                      <a:pt x="332" y="352"/>
                    </a:lnTo>
                    <a:cubicBezTo>
                      <a:pt x="357" y="288"/>
                      <a:pt x="442" y="99"/>
                      <a:pt x="367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185">
                <a:extLst>
                  <a:ext uri="{FF2B5EF4-FFF2-40B4-BE49-F238E27FC236}">
                    <a16:creationId xmlns:a16="http://schemas.microsoft.com/office/drawing/2014/main" id="{A2B4951B-D1AF-475B-9C0E-2D37605765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3459" y="10093341"/>
                <a:ext cx="1164502" cy="955771"/>
              </a:xfrm>
              <a:custGeom>
                <a:avLst/>
                <a:gdLst>
                  <a:gd name="T0" fmla="*/ 18 w 933"/>
                  <a:gd name="T1" fmla="*/ 766 h 767"/>
                  <a:gd name="T2" fmla="*/ 18 w 933"/>
                  <a:gd name="T3" fmla="*/ 766 h 767"/>
                  <a:gd name="T4" fmla="*/ 140 w 933"/>
                  <a:gd name="T5" fmla="*/ 689 h 767"/>
                  <a:gd name="T6" fmla="*/ 140 w 933"/>
                  <a:gd name="T7" fmla="*/ 689 h 767"/>
                  <a:gd name="T8" fmla="*/ 577 w 933"/>
                  <a:gd name="T9" fmla="*/ 358 h 767"/>
                  <a:gd name="T10" fmla="*/ 577 w 933"/>
                  <a:gd name="T11" fmla="*/ 358 h 767"/>
                  <a:gd name="T12" fmla="*/ 707 w 933"/>
                  <a:gd name="T13" fmla="*/ 34 h 767"/>
                  <a:gd name="T14" fmla="*/ 707 w 933"/>
                  <a:gd name="T15" fmla="*/ 34 h 767"/>
                  <a:gd name="T16" fmla="*/ 820 w 933"/>
                  <a:gd name="T17" fmla="*/ 21 h 767"/>
                  <a:gd name="T18" fmla="*/ 820 w 933"/>
                  <a:gd name="T19" fmla="*/ 21 h 767"/>
                  <a:gd name="T20" fmla="*/ 885 w 933"/>
                  <a:gd name="T21" fmla="*/ 306 h 767"/>
                  <a:gd name="T22" fmla="*/ 885 w 933"/>
                  <a:gd name="T23" fmla="*/ 306 h 767"/>
                  <a:gd name="T24" fmla="*/ 120 w 933"/>
                  <a:gd name="T25" fmla="*/ 766 h 767"/>
                  <a:gd name="T26" fmla="*/ 18 w 933"/>
                  <a:gd name="T27" fmla="*/ 766 h 7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933" h="767">
                    <a:moveTo>
                      <a:pt x="18" y="766"/>
                    </a:moveTo>
                    <a:lnTo>
                      <a:pt x="18" y="766"/>
                    </a:lnTo>
                    <a:cubicBezTo>
                      <a:pt x="18" y="766"/>
                      <a:pt x="0" y="722"/>
                      <a:pt x="140" y="689"/>
                    </a:cubicBezTo>
                    <a:lnTo>
                      <a:pt x="140" y="689"/>
                    </a:lnTo>
                    <a:cubicBezTo>
                      <a:pt x="281" y="656"/>
                      <a:pt x="469" y="589"/>
                      <a:pt x="577" y="358"/>
                    </a:cubicBezTo>
                    <a:lnTo>
                      <a:pt x="577" y="358"/>
                    </a:lnTo>
                    <a:cubicBezTo>
                      <a:pt x="648" y="206"/>
                      <a:pt x="648" y="91"/>
                      <a:pt x="707" y="34"/>
                    </a:cubicBezTo>
                    <a:lnTo>
                      <a:pt x="707" y="34"/>
                    </a:lnTo>
                    <a:cubicBezTo>
                      <a:pt x="737" y="5"/>
                      <a:pt x="783" y="0"/>
                      <a:pt x="820" y="21"/>
                    </a:cubicBezTo>
                    <a:lnTo>
                      <a:pt x="820" y="21"/>
                    </a:lnTo>
                    <a:cubicBezTo>
                      <a:pt x="871" y="49"/>
                      <a:pt x="932" y="122"/>
                      <a:pt x="885" y="306"/>
                    </a:cubicBezTo>
                    <a:lnTo>
                      <a:pt x="885" y="306"/>
                    </a:lnTo>
                    <a:cubicBezTo>
                      <a:pt x="811" y="597"/>
                      <a:pt x="363" y="720"/>
                      <a:pt x="120" y="766"/>
                    </a:cubicBezTo>
                    <a:lnTo>
                      <a:pt x="18" y="76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186">
                <a:extLst>
                  <a:ext uri="{FF2B5EF4-FFF2-40B4-BE49-F238E27FC236}">
                    <a16:creationId xmlns:a16="http://schemas.microsoft.com/office/drawing/2014/main" id="{ED078789-E138-4461-BC55-30AACB087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88953" y="10082355"/>
                <a:ext cx="1159008" cy="972248"/>
              </a:xfrm>
              <a:custGeom>
                <a:avLst/>
                <a:gdLst>
                  <a:gd name="T0" fmla="*/ 17 w 932"/>
                  <a:gd name="T1" fmla="*/ 768 h 782"/>
                  <a:gd name="T2" fmla="*/ 112 w 932"/>
                  <a:gd name="T3" fmla="*/ 768 h 782"/>
                  <a:gd name="T4" fmla="*/ 112 w 932"/>
                  <a:gd name="T5" fmla="*/ 768 h 782"/>
                  <a:gd name="T6" fmla="*/ 556 w 932"/>
                  <a:gd name="T7" fmla="*/ 630 h 782"/>
                  <a:gd name="T8" fmla="*/ 556 w 932"/>
                  <a:gd name="T9" fmla="*/ 630 h 782"/>
                  <a:gd name="T10" fmla="*/ 871 w 932"/>
                  <a:gd name="T11" fmla="*/ 313 h 782"/>
                  <a:gd name="T12" fmla="*/ 871 w 932"/>
                  <a:gd name="T13" fmla="*/ 313 h 782"/>
                  <a:gd name="T14" fmla="*/ 809 w 932"/>
                  <a:gd name="T15" fmla="*/ 35 h 782"/>
                  <a:gd name="T16" fmla="*/ 809 w 932"/>
                  <a:gd name="T17" fmla="*/ 35 h 782"/>
                  <a:gd name="T18" fmla="*/ 705 w 932"/>
                  <a:gd name="T19" fmla="*/ 47 h 782"/>
                  <a:gd name="T20" fmla="*/ 705 w 932"/>
                  <a:gd name="T21" fmla="*/ 47 h 782"/>
                  <a:gd name="T22" fmla="*/ 641 w 932"/>
                  <a:gd name="T23" fmla="*/ 189 h 782"/>
                  <a:gd name="T24" fmla="*/ 641 w 932"/>
                  <a:gd name="T25" fmla="*/ 189 h 782"/>
                  <a:gd name="T26" fmla="*/ 577 w 932"/>
                  <a:gd name="T27" fmla="*/ 369 h 782"/>
                  <a:gd name="T28" fmla="*/ 577 w 932"/>
                  <a:gd name="T29" fmla="*/ 369 h 782"/>
                  <a:gd name="T30" fmla="*/ 135 w 932"/>
                  <a:gd name="T31" fmla="*/ 704 h 782"/>
                  <a:gd name="T32" fmla="*/ 135 w 932"/>
                  <a:gd name="T33" fmla="*/ 704 h 782"/>
                  <a:gd name="T34" fmla="*/ 20 w 932"/>
                  <a:gd name="T35" fmla="*/ 759 h 782"/>
                  <a:gd name="T36" fmla="*/ 20 w 932"/>
                  <a:gd name="T37" fmla="*/ 759 h 782"/>
                  <a:gd name="T38" fmla="*/ 17 w 932"/>
                  <a:gd name="T39" fmla="*/ 768 h 782"/>
                  <a:gd name="T40" fmla="*/ 113 w 932"/>
                  <a:gd name="T41" fmla="*/ 781 h 782"/>
                  <a:gd name="T42" fmla="*/ 11 w 932"/>
                  <a:gd name="T43" fmla="*/ 781 h 782"/>
                  <a:gd name="T44" fmla="*/ 11 w 932"/>
                  <a:gd name="T45" fmla="*/ 781 h 782"/>
                  <a:gd name="T46" fmla="*/ 4 w 932"/>
                  <a:gd name="T47" fmla="*/ 777 h 782"/>
                  <a:gd name="T48" fmla="*/ 4 w 932"/>
                  <a:gd name="T49" fmla="*/ 777 h 782"/>
                  <a:gd name="T50" fmla="*/ 7 w 932"/>
                  <a:gd name="T51" fmla="*/ 753 h 782"/>
                  <a:gd name="T52" fmla="*/ 7 w 932"/>
                  <a:gd name="T53" fmla="*/ 753 h 782"/>
                  <a:gd name="T54" fmla="*/ 132 w 932"/>
                  <a:gd name="T55" fmla="*/ 690 h 782"/>
                  <a:gd name="T56" fmla="*/ 132 w 932"/>
                  <a:gd name="T57" fmla="*/ 690 h 782"/>
                  <a:gd name="T58" fmla="*/ 564 w 932"/>
                  <a:gd name="T59" fmla="*/ 363 h 782"/>
                  <a:gd name="T60" fmla="*/ 564 w 932"/>
                  <a:gd name="T61" fmla="*/ 363 h 782"/>
                  <a:gd name="T62" fmla="*/ 627 w 932"/>
                  <a:gd name="T63" fmla="*/ 185 h 782"/>
                  <a:gd name="T64" fmla="*/ 627 w 932"/>
                  <a:gd name="T65" fmla="*/ 185 h 782"/>
                  <a:gd name="T66" fmla="*/ 695 w 932"/>
                  <a:gd name="T67" fmla="*/ 37 h 782"/>
                  <a:gd name="T68" fmla="*/ 695 w 932"/>
                  <a:gd name="T69" fmla="*/ 37 h 782"/>
                  <a:gd name="T70" fmla="*/ 817 w 932"/>
                  <a:gd name="T71" fmla="*/ 22 h 782"/>
                  <a:gd name="T72" fmla="*/ 817 w 932"/>
                  <a:gd name="T73" fmla="*/ 22 h 782"/>
                  <a:gd name="T74" fmla="*/ 885 w 932"/>
                  <a:gd name="T75" fmla="*/ 316 h 782"/>
                  <a:gd name="T76" fmla="*/ 885 w 932"/>
                  <a:gd name="T77" fmla="*/ 316 h 782"/>
                  <a:gd name="T78" fmla="*/ 114 w 932"/>
                  <a:gd name="T79" fmla="*/ 781 h 782"/>
                  <a:gd name="T80" fmla="*/ 114 w 932"/>
                  <a:gd name="T81" fmla="*/ 781 h 782"/>
                  <a:gd name="T82" fmla="*/ 113 w 932"/>
                  <a:gd name="T83" fmla="*/ 781 h 7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32" h="782">
                    <a:moveTo>
                      <a:pt x="17" y="768"/>
                    </a:moveTo>
                    <a:lnTo>
                      <a:pt x="112" y="768"/>
                    </a:lnTo>
                    <a:lnTo>
                      <a:pt x="112" y="768"/>
                    </a:lnTo>
                    <a:cubicBezTo>
                      <a:pt x="231" y="745"/>
                      <a:pt x="404" y="703"/>
                      <a:pt x="556" y="630"/>
                    </a:cubicBezTo>
                    <a:lnTo>
                      <a:pt x="556" y="630"/>
                    </a:lnTo>
                    <a:cubicBezTo>
                      <a:pt x="734" y="545"/>
                      <a:pt x="839" y="438"/>
                      <a:pt x="871" y="313"/>
                    </a:cubicBezTo>
                    <a:lnTo>
                      <a:pt x="871" y="313"/>
                    </a:lnTo>
                    <a:cubicBezTo>
                      <a:pt x="916" y="136"/>
                      <a:pt x="862" y="64"/>
                      <a:pt x="809" y="35"/>
                    </a:cubicBezTo>
                    <a:lnTo>
                      <a:pt x="809" y="35"/>
                    </a:lnTo>
                    <a:cubicBezTo>
                      <a:pt x="775" y="15"/>
                      <a:pt x="732" y="21"/>
                      <a:pt x="705" y="47"/>
                    </a:cubicBezTo>
                    <a:lnTo>
                      <a:pt x="705" y="47"/>
                    </a:lnTo>
                    <a:cubicBezTo>
                      <a:pt x="673" y="78"/>
                      <a:pt x="660" y="127"/>
                      <a:pt x="641" y="189"/>
                    </a:cubicBezTo>
                    <a:lnTo>
                      <a:pt x="641" y="189"/>
                    </a:lnTo>
                    <a:cubicBezTo>
                      <a:pt x="626" y="241"/>
                      <a:pt x="609" y="301"/>
                      <a:pt x="577" y="369"/>
                    </a:cubicBezTo>
                    <a:lnTo>
                      <a:pt x="577" y="369"/>
                    </a:lnTo>
                    <a:cubicBezTo>
                      <a:pt x="469" y="599"/>
                      <a:pt x="284" y="669"/>
                      <a:pt x="135" y="704"/>
                    </a:cubicBezTo>
                    <a:lnTo>
                      <a:pt x="135" y="704"/>
                    </a:lnTo>
                    <a:cubicBezTo>
                      <a:pt x="52" y="723"/>
                      <a:pt x="27" y="747"/>
                      <a:pt x="20" y="759"/>
                    </a:cubicBezTo>
                    <a:lnTo>
                      <a:pt x="20" y="759"/>
                    </a:lnTo>
                    <a:cubicBezTo>
                      <a:pt x="18" y="763"/>
                      <a:pt x="17" y="765"/>
                      <a:pt x="17" y="768"/>
                    </a:cubicBezTo>
                    <a:close/>
                    <a:moveTo>
                      <a:pt x="113" y="781"/>
                    </a:moveTo>
                    <a:lnTo>
                      <a:pt x="11" y="781"/>
                    </a:lnTo>
                    <a:lnTo>
                      <a:pt x="11" y="781"/>
                    </a:lnTo>
                    <a:cubicBezTo>
                      <a:pt x="7" y="781"/>
                      <a:pt x="5" y="780"/>
                      <a:pt x="4" y="777"/>
                    </a:cubicBezTo>
                    <a:lnTo>
                      <a:pt x="4" y="777"/>
                    </a:lnTo>
                    <a:cubicBezTo>
                      <a:pt x="3" y="776"/>
                      <a:pt x="0" y="766"/>
                      <a:pt x="7" y="753"/>
                    </a:cubicBezTo>
                    <a:lnTo>
                      <a:pt x="7" y="753"/>
                    </a:lnTo>
                    <a:cubicBezTo>
                      <a:pt x="20" y="727"/>
                      <a:pt x="63" y="706"/>
                      <a:pt x="132" y="690"/>
                    </a:cubicBezTo>
                    <a:lnTo>
                      <a:pt x="132" y="690"/>
                    </a:lnTo>
                    <a:cubicBezTo>
                      <a:pt x="278" y="655"/>
                      <a:pt x="459" y="587"/>
                      <a:pt x="564" y="363"/>
                    </a:cubicBezTo>
                    <a:lnTo>
                      <a:pt x="564" y="363"/>
                    </a:lnTo>
                    <a:cubicBezTo>
                      <a:pt x="595" y="296"/>
                      <a:pt x="613" y="237"/>
                      <a:pt x="627" y="185"/>
                    </a:cubicBezTo>
                    <a:lnTo>
                      <a:pt x="627" y="185"/>
                    </a:lnTo>
                    <a:cubicBezTo>
                      <a:pt x="646" y="121"/>
                      <a:pt x="661" y="70"/>
                      <a:pt x="695" y="37"/>
                    </a:cubicBezTo>
                    <a:lnTo>
                      <a:pt x="695" y="37"/>
                    </a:lnTo>
                    <a:cubicBezTo>
                      <a:pt x="727" y="5"/>
                      <a:pt x="777" y="0"/>
                      <a:pt x="817" y="22"/>
                    </a:cubicBezTo>
                    <a:lnTo>
                      <a:pt x="817" y="22"/>
                    </a:lnTo>
                    <a:cubicBezTo>
                      <a:pt x="873" y="55"/>
                      <a:pt x="931" y="131"/>
                      <a:pt x="885" y="316"/>
                    </a:cubicBezTo>
                    <a:lnTo>
                      <a:pt x="885" y="316"/>
                    </a:lnTo>
                    <a:cubicBezTo>
                      <a:pt x="811" y="608"/>
                      <a:pt x="370" y="733"/>
                      <a:pt x="114" y="781"/>
                    </a:cubicBezTo>
                    <a:lnTo>
                      <a:pt x="114" y="781"/>
                    </a:lnTo>
                    <a:cubicBezTo>
                      <a:pt x="113" y="781"/>
                      <a:pt x="113" y="781"/>
                      <a:pt x="113" y="7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187">
                <a:extLst>
                  <a:ext uri="{FF2B5EF4-FFF2-40B4-BE49-F238E27FC236}">
                    <a16:creationId xmlns:a16="http://schemas.microsoft.com/office/drawing/2014/main" id="{1F388007-D771-4CEF-B5A8-5D19BA404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19512" y="10016439"/>
                <a:ext cx="510845" cy="604223"/>
              </a:xfrm>
              <a:custGeom>
                <a:avLst/>
                <a:gdLst>
                  <a:gd name="T0" fmla="*/ 0 w 412"/>
                  <a:gd name="T1" fmla="*/ 338 h 487"/>
                  <a:gd name="T2" fmla="*/ 0 w 412"/>
                  <a:gd name="T3" fmla="*/ 338 h 487"/>
                  <a:gd name="T4" fmla="*/ 268 w 412"/>
                  <a:gd name="T5" fmla="*/ 486 h 487"/>
                  <a:gd name="T6" fmla="*/ 268 w 412"/>
                  <a:gd name="T7" fmla="*/ 486 h 487"/>
                  <a:gd name="T8" fmla="*/ 260 w 412"/>
                  <a:gd name="T9" fmla="*/ 73 h 487"/>
                  <a:gd name="T10" fmla="*/ 260 w 412"/>
                  <a:gd name="T11" fmla="*/ 73 h 487"/>
                  <a:gd name="T12" fmla="*/ 0 w 412"/>
                  <a:gd name="T13" fmla="*/ 338 h 4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12" h="487">
                    <a:moveTo>
                      <a:pt x="0" y="338"/>
                    </a:moveTo>
                    <a:lnTo>
                      <a:pt x="0" y="338"/>
                    </a:lnTo>
                    <a:cubicBezTo>
                      <a:pt x="0" y="338"/>
                      <a:pt x="187" y="355"/>
                      <a:pt x="268" y="486"/>
                    </a:cubicBezTo>
                    <a:lnTo>
                      <a:pt x="268" y="486"/>
                    </a:lnTo>
                    <a:cubicBezTo>
                      <a:pt x="268" y="486"/>
                      <a:pt x="411" y="171"/>
                      <a:pt x="260" y="73"/>
                    </a:cubicBezTo>
                    <a:lnTo>
                      <a:pt x="260" y="73"/>
                    </a:lnTo>
                    <a:cubicBezTo>
                      <a:pt x="147" y="0"/>
                      <a:pt x="29" y="96"/>
                      <a:pt x="0" y="33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188">
                <a:extLst>
                  <a:ext uri="{FF2B5EF4-FFF2-40B4-BE49-F238E27FC236}">
                    <a16:creationId xmlns:a16="http://schemas.microsoft.com/office/drawing/2014/main" id="{5CF99693-048A-4E32-87B4-46F74D8511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08526" y="10137284"/>
                <a:ext cx="433944" cy="499855"/>
              </a:xfrm>
              <a:custGeom>
                <a:avLst/>
                <a:gdLst>
                  <a:gd name="T0" fmla="*/ 275 w 350"/>
                  <a:gd name="T1" fmla="*/ 399 h 400"/>
                  <a:gd name="T2" fmla="*/ 275 w 350"/>
                  <a:gd name="T3" fmla="*/ 399 h 400"/>
                  <a:gd name="T4" fmla="*/ 269 w 350"/>
                  <a:gd name="T5" fmla="*/ 395 h 400"/>
                  <a:gd name="T6" fmla="*/ 269 w 350"/>
                  <a:gd name="T7" fmla="*/ 395 h 400"/>
                  <a:gd name="T8" fmla="*/ 6 w 350"/>
                  <a:gd name="T9" fmla="*/ 250 h 400"/>
                  <a:gd name="T10" fmla="*/ 6 w 350"/>
                  <a:gd name="T11" fmla="*/ 250 h 400"/>
                  <a:gd name="T12" fmla="*/ 1 w 350"/>
                  <a:gd name="T13" fmla="*/ 248 h 400"/>
                  <a:gd name="T14" fmla="*/ 1 w 350"/>
                  <a:gd name="T15" fmla="*/ 248 h 400"/>
                  <a:gd name="T16" fmla="*/ 0 w 350"/>
                  <a:gd name="T17" fmla="*/ 242 h 400"/>
                  <a:gd name="T18" fmla="*/ 0 w 350"/>
                  <a:gd name="T19" fmla="*/ 242 h 400"/>
                  <a:gd name="T20" fmla="*/ 86 w 350"/>
                  <a:gd name="T21" fmla="*/ 3 h 400"/>
                  <a:gd name="T22" fmla="*/ 86 w 350"/>
                  <a:gd name="T23" fmla="*/ 3 h 400"/>
                  <a:gd name="T24" fmla="*/ 96 w 350"/>
                  <a:gd name="T25" fmla="*/ 2 h 400"/>
                  <a:gd name="T26" fmla="*/ 96 w 350"/>
                  <a:gd name="T27" fmla="*/ 2 h 400"/>
                  <a:gd name="T28" fmla="*/ 97 w 350"/>
                  <a:gd name="T29" fmla="*/ 12 h 400"/>
                  <a:gd name="T30" fmla="*/ 97 w 350"/>
                  <a:gd name="T31" fmla="*/ 12 h 400"/>
                  <a:gd name="T32" fmla="*/ 15 w 350"/>
                  <a:gd name="T33" fmla="*/ 237 h 400"/>
                  <a:gd name="T34" fmla="*/ 15 w 350"/>
                  <a:gd name="T35" fmla="*/ 237 h 400"/>
                  <a:gd name="T36" fmla="*/ 273 w 350"/>
                  <a:gd name="T37" fmla="*/ 376 h 400"/>
                  <a:gd name="T38" fmla="*/ 273 w 350"/>
                  <a:gd name="T39" fmla="*/ 376 h 400"/>
                  <a:gd name="T40" fmla="*/ 321 w 350"/>
                  <a:gd name="T41" fmla="*/ 70 h 400"/>
                  <a:gd name="T42" fmla="*/ 321 w 350"/>
                  <a:gd name="T43" fmla="*/ 70 h 400"/>
                  <a:gd name="T44" fmla="*/ 326 w 350"/>
                  <a:gd name="T45" fmla="*/ 61 h 400"/>
                  <a:gd name="T46" fmla="*/ 326 w 350"/>
                  <a:gd name="T47" fmla="*/ 61 h 400"/>
                  <a:gd name="T48" fmla="*/ 335 w 350"/>
                  <a:gd name="T49" fmla="*/ 66 h 400"/>
                  <a:gd name="T50" fmla="*/ 335 w 350"/>
                  <a:gd name="T51" fmla="*/ 66 h 400"/>
                  <a:gd name="T52" fmla="*/ 321 w 350"/>
                  <a:gd name="T53" fmla="*/ 281 h 400"/>
                  <a:gd name="T54" fmla="*/ 321 w 350"/>
                  <a:gd name="T55" fmla="*/ 281 h 400"/>
                  <a:gd name="T56" fmla="*/ 282 w 350"/>
                  <a:gd name="T57" fmla="*/ 395 h 400"/>
                  <a:gd name="T58" fmla="*/ 282 w 350"/>
                  <a:gd name="T59" fmla="*/ 395 h 400"/>
                  <a:gd name="T60" fmla="*/ 275 w 350"/>
                  <a:gd name="T61" fmla="*/ 39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50" h="400">
                    <a:moveTo>
                      <a:pt x="275" y="399"/>
                    </a:moveTo>
                    <a:lnTo>
                      <a:pt x="275" y="399"/>
                    </a:lnTo>
                    <a:cubicBezTo>
                      <a:pt x="272" y="399"/>
                      <a:pt x="270" y="398"/>
                      <a:pt x="269" y="395"/>
                    </a:cubicBezTo>
                    <a:lnTo>
                      <a:pt x="269" y="395"/>
                    </a:lnTo>
                    <a:cubicBezTo>
                      <a:pt x="191" y="269"/>
                      <a:pt x="8" y="250"/>
                      <a:pt x="6" y="250"/>
                    </a:cubicBezTo>
                    <a:lnTo>
                      <a:pt x="6" y="250"/>
                    </a:lnTo>
                    <a:cubicBezTo>
                      <a:pt x="4" y="250"/>
                      <a:pt x="3" y="249"/>
                      <a:pt x="1" y="248"/>
                    </a:cubicBezTo>
                    <a:lnTo>
                      <a:pt x="1" y="248"/>
                    </a:lnTo>
                    <a:cubicBezTo>
                      <a:pt x="0" y="246"/>
                      <a:pt x="0" y="244"/>
                      <a:pt x="0" y="242"/>
                    </a:cubicBezTo>
                    <a:lnTo>
                      <a:pt x="0" y="242"/>
                    </a:lnTo>
                    <a:cubicBezTo>
                      <a:pt x="12" y="137"/>
                      <a:pt x="42" y="54"/>
                      <a:pt x="86" y="3"/>
                    </a:cubicBezTo>
                    <a:lnTo>
                      <a:pt x="86" y="3"/>
                    </a:lnTo>
                    <a:cubicBezTo>
                      <a:pt x="88" y="0"/>
                      <a:pt x="93" y="0"/>
                      <a:pt x="96" y="2"/>
                    </a:cubicBezTo>
                    <a:lnTo>
                      <a:pt x="96" y="2"/>
                    </a:lnTo>
                    <a:cubicBezTo>
                      <a:pt x="99" y="4"/>
                      <a:pt x="99" y="9"/>
                      <a:pt x="97" y="12"/>
                    </a:cubicBezTo>
                    <a:lnTo>
                      <a:pt x="97" y="12"/>
                    </a:lnTo>
                    <a:cubicBezTo>
                      <a:pt x="56" y="61"/>
                      <a:pt x="27" y="138"/>
                      <a:pt x="15" y="237"/>
                    </a:cubicBezTo>
                    <a:lnTo>
                      <a:pt x="15" y="237"/>
                    </a:lnTo>
                    <a:cubicBezTo>
                      <a:pt x="50" y="241"/>
                      <a:pt x="197" y="266"/>
                      <a:pt x="273" y="376"/>
                    </a:cubicBezTo>
                    <a:lnTo>
                      <a:pt x="273" y="376"/>
                    </a:lnTo>
                    <a:cubicBezTo>
                      <a:pt x="291" y="332"/>
                      <a:pt x="349" y="178"/>
                      <a:pt x="321" y="70"/>
                    </a:cubicBezTo>
                    <a:lnTo>
                      <a:pt x="321" y="70"/>
                    </a:lnTo>
                    <a:cubicBezTo>
                      <a:pt x="320" y="66"/>
                      <a:pt x="323" y="62"/>
                      <a:pt x="326" y="61"/>
                    </a:cubicBezTo>
                    <a:lnTo>
                      <a:pt x="326" y="61"/>
                    </a:lnTo>
                    <a:cubicBezTo>
                      <a:pt x="330" y="60"/>
                      <a:pt x="334" y="63"/>
                      <a:pt x="335" y="66"/>
                    </a:cubicBezTo>
                    <a:lnTo>
                      <a:pt x="335" y="66"/>
                    </a:lnTo>
                    <a:cubicBezTo>
                      <a:pt x="349" y="122"/>
                      <a:pt x="345" y="194"/>
                      <a:pt x="321" y="281"/>
                    </a:cubicBezTo>
                    <a:lnTo>
                      <a:pt x="321" y="281"/>
                    </a:lnTo>
                    <a:cubicBezTo>
                      <a:pt x="304" y="345"/>
                      <a:pt x="282" y="394"/>
                      <a:pt x="282" y="395"/>
                    </a:cubicBezTo>
                    <a:lnTo>
                      <a:pt x="282" y="395"/>
                    </a:lnTo>
                    <a:cubicBezTo>
                      <a:pt x="280" y="397"/>
                      <a:pt x="278" y="398"/>
                      <a:pt x="275" y="3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90" name="TextBox 9">
            <a:extLst>
              <a:ext uri="{FF2B5EF4-FFF2-40B4-BE49-F238E27FC236}">
                <a16:creationId xmlns:a16="http://schemas.microsoft.com/office/drawing/2014/main" id="{10B7EABF-1912-49D8-BA95-9152AF214726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391" name="TextBox 10">
            <a:extLst>
              <a:ext uri="{FF2B5EF4-FFF2-40B4-BE49-F238E27FC236}">
                <a16:creationId xmlns:a16="http://schemas.microsoft.com/office/drawing/2014/main" id="{70D9AFE9-6892-40DD-AA3C-192824CFE166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92" name="TextBox 11">
            <a:extLst>
              <a:ext uri="{FF2B5EF4-FFF2-40B4-BE49-F238E27FC236}">
                <a16:creationId xmlns:a16="http://schemas.microsoft.com/office/drawing/2014/main" id="{ABCAE001-B7D9-4DE9-BAAA-3B1BF8C4B0AD}"/>
              </a:ext>
            </a:extLst>
          </p:cNvPr>
          <p:cNvSpPr txBox="1"/>
          <p:nvPr/>
        </p:nvSpPr>
        <p:spPr>
          <a:xfrm>
            <a:off x="4470399" y="3572895"/>
            <a:ext cx="217164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393" name="TextBox 12">
            <a:extLst>
              <a:ext uri="{FF2B5EF4-FFF2-40B4-BE49-F238E27FC236}">
                <a16:creationId xmlns:a16="http://schemas.microsoft.com/office/drawing/2014/main" id="{1CD6219A-F278-48B9-AD9B-CDEE07D395DE}"/>
              </a:ext>
            </a:extLst>
          </p:cNvPr>
          <p:cNvSpPr txBox="1"/>
          <p:nvPr/>
        </p:nvSpPr>
        <p:spPr>
          <a:xfrm>
            <a:off x="3055620" y="4256142"/>
            <a:ext cx="358642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94" name="TextBox 11">
            <a:extLst>
              <a:ext uri="{FF2B5EF4-FFF2-40B4-BE49-F238E27FC236}">
                <a16:creationId xmlns:a16="http://schemas.microsoft.com/office/drawing/2014/main" id="{6131BABE-F987-4953-A2B1-4EAD6729FF4B}"/>
              </a:ext>
            </a:extLst>
          </p:cNvPr>
          <p:cNvSpPr txBox="1"/>
          <p:nvPr/>
        </p:nvSpPr>
        <p:spPr>
          <a:xfrm>
            <a:off x="2631687" y="3097162"/>
            <a:ext cx="1651807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7000" b="1" spc="-150" dirty="0">
                <a:ln w="12700">
                  <a:solidFill>
                    <a:schemeClr val="accent1"/>
                  </a:solidFill>
                </a:ln>
                <a:solidFill>
                  <a:schemeClr val="bg2"/>
                </a:solidFill>
                <a:latin typeface="Montserrat" panose="00000500000000000000" pitchFamily="2" charset="0"/>
                <a:cs typeface="Poppins" pitchFamily="2" charset="77"/>
              </a:rPr>
              <a:t>01.</a:t>
            </a:r>
          </a:p>
        </p:txBody>
      </p:sp>
      <p:sp>
        <p:nvSpPr>
          <p:cNvPr id="395" name="TextBox 11">
            <a:extLst>
              <a:ext uri="{FF2B5EF4-FFF2-40B4-BE49-F238E27FC236}">
                <a16:creationId xmlns:a16="http://schemas.microsoft.com/office/drawing/2014/main" id="{0D10D647-230C-48BE-8561-C1E42458300D}"/>
              </a:ext>
            </a:extLst>
          </p:cNvPr>
          <p:cNvSpPr txBox="1"/>
          <p:nvPr/>
        </p:nvSpPr>
        <p:spPr>
          <a:xfrm>
            <a:off x="11818011" y="3572895"/>
            <a:ext cx="217164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396" name="TextBox 12">
            <a:extLst>
              <a:ext uri="{FF2B5EF4-FFF2-40B4-BE49-F238E27FC236}">
                <a16:creationId xmlns:a16="http://schemas.microsoft.com/office/drawing/2014/main" id="{9ED1A71A-5A99-4042-842A-90BDDE21A7CB}"/>
              </a:ext>
            </a:extLst>
          </p:cNvPr>
          <p:cNvSpPr txBox="1"/>
          <p:nvPr/>
        </p:nvSpPr>
        <p:spPr>
          <a:xfrm>
            <a:off x="10403232" y="4256142"/>
            <a:ext cx="358642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97" name="TextBox 11">
            <a:extLst>
              <a:ext uri="{FF2B5EF4-FFF2-40B4-BE49-F238E27FC236}">
                <a16:creationId xmlns:a16="http://schemas.microsoft.com/office/drawing/2014/main" id="{75AF65B3-2C8C-4DA1-8705-68DAA16AE164}"/>
              </a:ext>
            </a:extLst>
          </p:cNvPr>
          <p:cNvSpPr txBox="1"/>
          <p:nvPr/>
        </p:nvSpPr>
        <p:spPr>
          <a:xfrm>
            <a:off x="10162179" y="3097162"/>
            <a:ext cx="1651807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7000" b="1" spc="-150" dirty="0">
                <a:ln w="12700">
                  <a:solidFill>
                    <a:schemeClr val="accent1"/>
                  </a:solidFill>
                </a:ln>
                <a:solidFill>
                  <a:schemeClr val="bg2"/>
                </a:solidFill>
                <a:latin typeface="Montserrat" panose="00000500000000000000" pitchFamily="2" charset="0"/>
                <a:cs typeface="Poppins" pitchFamily="2" charset="77"/>
              </a:rPr>
              <a:t>02.</a:t>
            </a:r>
          </a:p>
        </p:txBody>
      </p:sp>
      <p:sp>
        <p:nvSpPr>
          <p:cNvPr id="398" name="TextBox 11">
            <a:extLst>
              <a:ext uri="{FF2B5EF4-FFF2-40B4-BE49-F238E27FC236}">
                <a16:creationId xmlns:a16="http://schemas.microsoft.com/office/drawing/2014/main" id="{3F167C65-473D-465A-A1FA-1777C8CBD47C}"/>
              </a:ext>
            </a:extLst>
          </p:cNvPr>
          <p:cNvSpPr txBox="1"/>
          <p:nvPr/>
        </p:nvSpPr>
        <p:spPr>
          <a:xfrm>
            <a:off x="19180863" y="3572895"/>
            <a:ext cx="2171645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399" name="TextBox 12">
            <a:extLst>
              <a:ext uri="{FF2B5EF4-FFF2-40B4-BE49-F238E27FC236}">
                <a16:creationId xmlns:a16="http://schemas.microsoft.com/office/drawing/2014/main" id="{608A1E2A-5218-4B66-B61B-A2A8728375AD}"/>
              </a:ext>
            </a:extLst>
          </p:cNvPr>
          <p:cNvSpPr txBox="1"/>
          <p:nvPr/>
        </p:nvSpPr>
        <p:spPr>
          <a:xfrm>
            <a:off x="17766084" y="4256142"/>
            <a:ext cx="3586426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400" name="TextBox 11">
            <a:extLst>
              <a:ext uri="{FF2B5EF4-FFF2-40B4-BE49-F238E27FC236}">
                <a16:creationId xmlns:a16="http://schemas.microsoft.com/office/drawing/2014/main" id="{6E7F0610-7005-4FA9-9A09-8DF917B3529C}"/>
              </a:ext>
            </a:extLst>
          </p:cNvPr>
          <p:cNvSpPr txBox="1"/>
          <p:nvPr/>
        </p:nvSpPr>
        <p:spPr>
          <a:xfrm>
            <a:off x="17532651" y="3097162"/>
            <a:ext cx="1651807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7000" b="1" spc="-150" dirty="0">
                <a:ln w="12700">
                  <a:solidFill>
                    <a:schemeClr val="accent1"/>
                  </a:solidFill>
                </a:ln>
                <a:solidFill>
                  <a:schemeClr val="bg2"/>
                </a:solidFill>
                <a:latin typeface="Montserrat" panose="00000500000000000000" pitchFamily="2" charset="0"/>
                <a:cs typeface="Poppins" pitchFamily="2" charset="77"/>
              </a:rPr>
              <a:t>03.</a:t>
            </a:r>
          </a:p>
        </p:txBody>
      </p:sp>
      <p:sp>
        <p:nvSpPr>
          <p:cNvPr id="136" name="Freeform: Shape 135">
            <a:extLst>
              <a:ext uri="{FF2B5EF4-FFF2-40B4-BE49-F238E27FC236}">
                <a16:creationId xmlns:a16="http://schemas.microsoft.com/office/drawing/2014/main" id="{E80FB9CE-B029-4EC0-8E93-85AF090CDD8B}"/>
              </a:ext>
            </a:extLst>
          </p:cNvPr>
          <p:cNvSpPr/>
          <p:nvPr/>
        </p:nvSpPr>
        <p:spPr>
          <a:xfrm>
            <a:off x="4952023" y="3297528"/>
            <a:ext cx="2589998" cy="269215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0" h="2162">
                <a:moveTo>
                  <a:pt x="2080" y="0"/>
                </a:moveTo>
                <a:lnTo>
                  <a:pt x="2080" y="741"/>
                </a:lnTo>
                <a:cubicBezTo>
                  <a:pt x="2080" y="1526"/>
                  <a:pt x="1443" y="2162"/>
                  <a:pt x="659" y="2162"/>
                </a:cubicBezTo>
                <a:lnTo>
                  <a:pt x="0" y="2162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sp>
        <p:nvSpPr>
          <p:cNvPr id="137" name="Freeform: Shape 136">
            <a:extLst>
              <a:ext uri="{FF2B5EF4-FFF2-40B4-BE49-F238E27FC236}">
                <a16:creationId xmlns:a16="http://schemas.microsoft.com/office/drawing/2014/main" id="{52133985-7EF3-4386-99FF-5E0E79D29207}"/>
              </a:ext>
            </a:extLst>
          </p:cNvPr>
          <p:cNvSpPr/>
          <p:nvPr/>
        </p:nvSpPr>
        <p:spPr>
          <a:xfrm>
            <a:off x="12305932" y="3297528"/>
            <a:ext cx="2589998" cy="269215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80" h="2162">
                <a:moveTo>
                  <a:pt x="2080" y="0"/>
                </a:moveTo>
                <a:lnTo>
                  <a:pt x="2080" y="741"/>
                </a:lnTo>
                <a:cubicBezTo>
                  <a:pt x="2080" y="1526"/>
                  <a:pt x="1443" y="2162"/>
                  <a:pt x="658" y="2162"/>
                </a:cubicBezTo>
                <a:lnTo>
                  <a:pt x="0" y="2162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sp>
        <p:nvSpPr>
          <p:cNvPr id="138" name="Freeform: Shape 137">
            <a:extLst>
              <a:ext uri="{FF2B5EF4-FFF2-40B4-BE49-F238E27FC236}">
                <a16:creationId xmlns:a16="http://schemas.microsoft.com/office/drawing/2014/main" id="{C92F9D16-07E5-4642-9CAE-505720CC18CF}"/>
              </a:ext>
            </a:extLst>
          </p:cNvPr>
          <p:cNvSpPr/>
          <p:nvPr/>
        </p:nvSpPr>
        <p:spPr>
          <a:xfrm>
            <a:off x="19672299" y="3297528"/>
            <a:ext cx="2588755" cy="2692156"/>
          </a:xfrm>
          <a:custGeom>
            <a:avLst/>
            <a:gdLst/>
            <a:ahLst/>
            <a:cxnLst>
              <a:cxn ang="3cd4">
                <a:pos x="hc" y="t"/>
              </a:cxn>
              <a:cxn ang="cd2">
                <a:pos x="l" y="vc"/>
              </a:cxn>
              <a:cxn ang="cd4">
                <a:pos x="hc" y="b"/>
              </a:cxn>
              <a:cxn ang="0">
                <a:pos x="r" y="vc"/>
              </a:cxn>
            </a:cxnLst>
            <a:rect l="l" t="t" r="r" b="b"/>
            <a:pathLst>
              <a:path w="2079" h="2162">
                <a:moveTo>
                  <a:pt x="2079" y="0"/>
                </a:moveTo>
                <a:lnTo>
                  <a:pt x="2079" y="741"/>
                </a:lnTo>
                <a:cubicBezTo>
                  <a:pt x="2079" y="1526"/>
                  <a:pt x="1443" y="2162"/>
                  <a:pt x="658" y="2162"/>
                </a:cubicBezTo>
                <a:lnTo>
                  <a:pt x="0" y="2162"/>
                </a:lnTo>
              </a:path>
            </a:pathLst>
          </a:cu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sp>
        <p:nvSpPr>
          <p:cNvPr id="139" name="Straight Connector 138">
            <a:extLst>
              <a:ext uri="{FF2B5EF4-FFF2-40B4-BE49-F238E27FC236}">
                <a16:creationId xmlns:a16="http://schemas.microsoft.com/office/drawing/2014/main" id="{FB4680A0-B720-4307-BD07-CC00CA3E569B}"/>
              </a:ext>
            </a:extLst>
          </p:cNvPr>
          <p:cNvSpPr/>
          <p:nvPr/>
        </p:nvSpPr>
        <p:spPr>
          <a:xfrm>
            <a:off x="7532058" y="4421232"/>
            <a:ext cx="1688048" cy="0"/>
          </a:xfrm>
          <a:prstGeom prst="line">
            <a:avLst/>
          </a:pr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sp>
        <p:nvSpPr>
          <p:cNvPr id="140" name="Straight Connector 139">
            <a:extLst>
              <a:ext uri="{FF2B5EF4-FFF2-40B4-BE49-F238E27FC236}">
                <a16:creationId xmlns:a16="http://schemas.microsoft.com/office/drawing/2014/main" id="{A5C0E28E-1C4A-45DC-930A-AF60C9413E70}"/>
              </a:ext>
            </a:extLst>
          </p:cNvPr>
          <p:cNvSpPr/>
          <p:nvPr/>
        </p:nvSpPr>
        <p:spPr>
          <a:xfrm>
            <a:off x="14887213" y="4421232"/>
            <a:ext cx="1688048" cy="0"/>
          </a:xfrm>
          <a:prstGeom prst="line">
            <a:avLst/>
          </a:pr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sp>
        <p:nvSpPr>
          <p:cNvPr id="141" name="Straight Connector 140">
            <a:extLst>
              <a:ext uri="{FF2B5EF4-FFF2-40B4-BE49-F238E27FC236}">
                <a16:creationId xmlns:a16="http://schemas.microsoft.com/office/drawing/2014/main" id="{3F7A7281-4E79-4E5E-A7F6-97306938CE16}"/>
              </a:ext>
            </a:extLst>
          </p:cNvPr>
          <p:cNvSpPr/>
          <p:nvPr/>
        </p:nvSpPr>
        <p:spPr>
          <a:xfrm>
            <a:off x="22258563" y="4421232"/>
            <a:ext cx="1688048" cy="0"/>
          </a:xfrm>
          <a:prstGeom prst="line">
            <a:avLst/>
          </a:pr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  <p:sp>
        <p:nvSpPr>
          <p:cNvPr id="142" name="Straight Connector 141">
            <a:extLst>
              <a:ext uri="{FF2B5EF4-FFF2-40B4-BE49-F238E27FC236}">
                <a16:creationId xmlns:a16="http://schemas.microsoft.com/office/drawing/2014/main" id="{2FEB2533-1F60-4B73-8D6F-984E65DAEC6A}"/>
              </a:ext>
            </a:extLst>
          </p:cNvPr>
          <p:cNvSpPr/>
          <p:nvPr/>
        </p:nvSpPr>
        <p:spPr>
          <a:xfrm>
            <a:off x="1" y="4421232"/>
            <a:ext cx="1688044" cy="0"/>
          </a:xfrm>
          <a:prstGeom prst="line">
            <a:avLst/>
          </a:prstGeom>
          <a:noFill/>
          <a:ln w="12700" cap="flat">
            <a:solidFill>
              <a:schemeClr val="accent1"/>
            </a:solidFill>
            <a:prstDash val="solid"/>
            <a:round/>
          </a:ln>
        </p:spPr>
        <p:txBody>
          <a:bodyPr vert="horz" wrap="none" lIns="1800" tIns="1800" rIns="1800" bIns="1800" anchor="ctr" anchorCtr="1" compatLnSpc="0"/>
          <a:lstStyle/>
          <a:p>
            <a:pPr marL="0" marR="0" lvl="0" indent="0" rtl="0" hangingPunct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tabLst/>
            </a:pPr>
            <a:endParaRPr lang="en-US" sz="1800" b="0" i="0" u="none" strike="noStrike" kern="1200">
              <a:ln>
                <a:noFill/>
              </a:ln>
              <a:latin typeface="Arial" pitchFamily="18"/>
              <a:ea typeface="Microsoft YaHei" pitchFamily="2"/>
              <a:cs typeface="Lucida Sans" pitchFamily="2"/>
            </a:endParaRPr>
          </a:p>
        </p:txBody>
      </p:sp>
    </p:spTree>
    <p:extLst>
      <p:ext uri="{BB962C8B-B14F-4D97-AF65-F5344CB8AC3E}">
        <p14:creationId xmlns:p14="http://schemas.microsoft.com/office/powerpoint/2010/main" val="3883646572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9" name="Grupo 538">
            <a:extLst>
              <a:ext uri="{FF2B5EF4-FFF2-40B4-BE49-F238E27FC236}">
                <a16:creationId xmlns:a16="http://schemas.microsoft.com/office/drawing/2014/main" id="{90EFB7E2-856C-48D2-AA5E-CC4423341D00}"/>
              </a:ext>
            </a:extLst>
          </p:cNvPr>
          <p:cNvGrpSpPr/>
          <p:nvPr/>
        </p:nvGrpSpPr>
        <p:grpSpPr>
          <a:xfrm>
            <a:off x="9606083" y="4561010"/>
            <a:ext cx="13215941" cy="6884226"/>
            <a:chOff x="9606083" y="4561010"/>
            <a:chExt cx="13215941" cy="6884226"/>
          </a:xfrm>
        </p:grpSpPr>
        <p:grpSp>
          <p:nvGrpSpPr>
            <p:cNvPr id="538" name="Grupo 537">
              <a:extLst>
                <a:ext uri="{FF2B5EF4-FFF2-40B4-BE49-F238E27FC236}">
                  <a16:creationId xmlns:a16="http://schemas.microsoft.com/office/drawing/2014/main" id="{01C27DA0-E1BD-490C-A032-89D9A24E7A60}"/>
                </a:ext>
              </a:extLst>
            </p:cNvPr>
            <p:cNvGrpSpPr/>
            <p:nvPr/>
          </p:nvGrpSpPr>
          <p:grpSpPr>
            <a:xfrm>
              <a:off x="11996494" y="6610715"/>
              <a:ext cx="1368301" cy="434122"/>
              <a:chOff x="11996494" y="6610715"/>
              <a:chExt cx="1368301" cy="434122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D5F3B62D-A9EA-4688-A82D-48125A2B32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7485" y="6616212"/>
                <a:ext cx="1351817" cy="423128"/>
              </a:xfrm>
              <a:custGeom>
                <a:avLst/>
                <a:gdLst>
                  <a:gd name="T0" fmla="*/ 0 w 1085"/>
                  <a:gd name="T1" fmla="*/ 339 h 340"/>
                  <a:gd name="T2" fmla="*/ 1084 w 1085"/>
                  <a:gd name="T3" fmla="*/ 339 h 340"/>
                  <a:gd name="T4" fmla="*/ 1084 w 1085"/>
                  <a:gd name="T5" fmla="*/ 339 h 340"/>
                  <a:gd name="T6" fmla="*/ 900 w 1085"/>
                  <a:gd name="T7" fmla="*/ 258 h 340"/>
                  <a:gd name="T8" fmla="*/ 900 w 1085"/>
                  <a:gd name="T9" fmla="*/ 258 h 340"/>
                  <a:gd name="T10" fmla="*/ 662 w 1085"/>
                  <a:gd name="T11" fmla="*/ 210 h 340"/>
                  <a:gd name="T12" fmla="*/ 662 w 1085"/>
                  <a:gd name="T13" fmla="*/ 210 h 340"/>
                  <a:gd name="T14" fmla="*/ 408 w 1085"/>
                  <a:gd name="T15" fmla="*/ 52 h 340"/>
                  <a:gd name="T16" fmla="*/ 408 w 1085"/>
                  <a:gd name="T17" fmla="*/ 52 h 340"/>
                  <a:gd name="T18" fmla="*/ 214 w 1085"/>
                  <a:gd name="T19" fmla="*/ 236 h 340"/>
                  <a:gd name="T20" fmla="*/ 214 w 1085"/>
                  <a:gd name="T21" fmla="*/ 236 h 340"/>
                  <a:gd name="T22" fmla="*/ 0 w 1085"/>
                  <a:gd name="T23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85" h="340">
                    <a:moveTo>
                      <a:pt x="0" y="339"/>
                    </a:moveTo>
                    <a:lnTo>
                      <a:pt x="1084" y="339"/>
                    </a:lnTo>
                    <a:lnTo>
                      <a:pt x="1084" y="339"/>
                    </a:lnTo>
                    <a:cubicBezTo>
                      <a:pt x="1084" y="339"/>
                      <a:pt x="1074" y="192"/>
                      <a:pt x="900" y="258"/>
                    </a:cubicBezTo>
                    <a:lnTo>
                      <a:pt x="900" y="258"/>
                    </a:lnTo>
                    <a:cubicBezTo>
                      <a:pt x="900" y="258"/>
                      <a:pt x="813" y="82"/>
                      <a:pt x="662" y="210"/>
                    </a:cubicBezTo>
                    <a:lnTo>
                      <a:pt x="662" y="210"/>
                    </a:lnTo>
                    <a:cubicBezTo>
                      <a:pt x="662" y="210"/>
                      <a:pt x="558" y="0"/>
                      <a:pt x="408" y="52"/>
                    </a:cubicBezTo>
                    <a:lnTo>
                      <a:pt x="408" y="52"/>
                    </a:lnTo>
                    <a:cubicBezTo>
                      <a:pt x="257" y="103"/>
                      <a:pt x="214" y="236"/>
                      <a:pt x="214" y="236"/>
                    </a:cubicBezTo>
                    <a:lnTo>
                      <a:pt x="214" y="236"/>
                    </a:lnTo>
                    <a:cubicBezTo>
                      <a:pt x="214" y="236"/>
                      <a:pt x="17" y="185"/>
                      <a:pt x="0" y="3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B6D76782-D466-483F-AA01-D50520929F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6494" y="6610715"/>
                <a:ext cx="1368301" cy="434122"/>
              </a:xfrm>
              <a:custGeom>
                <a:avLst/>
                <a:gdLst>
                  <a:gd name="T0" fmla="*/ 14 w 1098"/>
                  <a:gd name="T1" fmla="*/ 334 h 348"/>
                  <a:gd name="T2" fmla="*/ 1084 w 1098"/>
                  <a:gd name="T3" fmla="*/ 334 h 348"/>
                  <a:gd name="T4" fmla="*/ 1084 w 1098"/>
                  <a:gd name="T5" fmla="*/ 334 h 348"/>
                  <a:gd name="T6" fmla="*/ 1041 w 1098"/>
                  <a:gd name="T7" fmla="*/ 262 h 348"/>
                  <a:gd name="T8" fmla="*/ 1041 w 1098"/>
                  <a:gd name="T9" fmla="*/ 262 h 348"/>
                  <a:gd name="T10" fmla="*/ 909 w 1098"/>
                  <a:gd name="T11" fmla="*/ 265 h 348"/>
                  <a:gd name="T12" fmla="*/ 909 w 1098"/>
                  <a:gd name="T13" fmla="*/ 265 h 348"/>
                  <a:gd name="T14" fmla="*/ 902 w 1098"/>
                  <a:gd name="T15" fmla="*/ 262 h 348"/>
                  <a:gd name="T16" fmla="*/ 902 w 1098"/>
                  <a:gd name="T17" fmla="*/ 262 h 348"/>
                  <a:gd name="T18" fmla="*/ 797 w 1098"/>
                  <a:gd name="T19" fmla="*/ 173 h 348"/>
                  <a:gd name="T20" fmla="*/ 797 w 1098"/>
                  <a:gd name="T21" fmla="*/ 173 h 348"/>
                  <a:gd name="T22" fmla="*/ 673 w 1098"/>
                  <a:gd name="T23" fmla="*/ 216 h 348"/>
                  <a:gd name="T24" fmla="*/ 673 w 1098"/>
                  <a:gd name="T25" fmla="*/ 216 h 348"/>
                  <a:gd name="T26" fmla="*/ 667 w 1098"/>
                  <a:gd name="T27" fmla="*/ 217 h 348"/>
                  <a:gd name="T28" fmla="*/ 667 w 1098"/>
                  <a:gd name="T29" fmla="*/ 217 h 348"/>
                  <a:gd name="T30" fmla="*/ 663 w 1098"/>
                  <a:gd name="T31" fmla="*/ 214 h 348"/>
                  <a:gd name="T32" fmla="*/ 663 w 1098"/>
                  <a:gd name="T33" fmla="*/ 214 h 348"/>
                  <a:gd name="T34" fmla="*/ 417 w 1098"/>
                  <a:gd name="T35" fmla="*/ 58 h 348"/>
                  <a:gd name="T36" fmla="*/ 417 w 1098"/>
                  <a:gd name="T37" fmla="*/ 58 h 348"/>
                  <a:gd name="T38" fmla="*/ 226 w 1098"/>
                  <a:gd name="T39" fmla="*/ 239 h 348"/>
                  <a:gd name="T40" fmla="*/ 226 w 1098"/>
                  <a:gd name="T41" fmla="*/ 239 h 348"/>
                  <a:gd name="T42" fmla="*/ 219 w 1098"/>
                  <a:gd name="T43" fmla="*/ 243 h 348"/>
                  <a:gd name="T44" fmla="*/ 219 w 1098"/>
                  <a:gd name="T45" fmla="*/ 243 h 348"/>
                  <a:gd name="T46" fmla="*/ 58 w 1098"/>
                  <a:gd name="T47" fmla="*/ 259 h 348"/>
                  <a:gd name="T48" fmla="*/ 58 w 1098"/>
                  <a:gd name="T49" fmla="*/ 259 h 348"/>
                  <a:gd name="T50" fmla="*/ 14 w 1098"/>
                  <a:gd name="T51" fmla="*/ 334 h 348"/>
                  <a:gd name="T52" fmla="*/ 1091 w 1098"/>
                  <a:gd name="T53" fmla="*/ 347 h 348"/>
                  <a:gd name="T54" fmla="*/ 7 w 1098"/>
                  <a:gd name="T55" fmla="*/ 347 h 348"/>
                  <a:gd name="T56" fmla="*/ 7 w 1098"/>
                  <a:gd name="T57" fmla="*/ 347 h 348"/>
                  <a:gd name="T58" fmla="*/ 2 w 1098"/>
                  <a:gd name="T59" fmla="*/ 344 h 348"/>
                  <a:gd name="T60" fmla="*/ 2 w 1098"/>
                  <a:gd name="T61" fmla="*/ 344 h 348"/>
                  <a:gd name="T62" fmla="*/ 1 w 1098"/>
                  <a:gd name="T63" fmla="*/ 340 h 348"/>
                  <a:gd name="T64" fmla="*/ 1 w 1098"/>
                  <a:gd name="T65" fmla="*/ 340 h 348"/>
                  <a:gd name="T66" fmla="*/ 51 w 1098"/>
                  <a:gd name="T67" fmla="*/ 249 h 348"/>
                  <a:gd name="T68" fmla="*/ 51 w 1098"/>
                  <a:gd name="T69" fmla="*/ 249 h 348"/>
                  <a:gd name="T70" fmla="*/ 217 w 1098"/>
                  <a:gd name="T71" fmla="*/ 230 h 348"/>
                  <a:gd name="T72" fmla="*/ 217 w 1098"/>
                  <a:gd name="T73" fmla="*/ 230 h 348"/>
                  <a:gd name="T74" fmla="*/ 413 w 1098"/>
                  <a:gd name="T75" fmla="*/ 47 h 348"/>
                  <a:gd name="T76" fmla="*/ 413 w 1098"/>
                  <a:gd name="T77" fmla="*/ 47 h 348"/>
                  <a:gd name="T78" fmla="*/ 671 w 1098"/>
                  <a:gd name="T79" fmla="*/ 202 h 348"/>
                  <a:gd name="T80" fmla="*/ 671 w 1098"/>
                  <a:gd name="T81" fmla="*/ 202 h 348"/>
                  <a:gd name="T82" fmla="*/ 799 w 1098"/>
                  <a:gd name="T83" fmla="*/ 161 h 348"/>
                  <a:gd name="T84" fmla="*/ 799 w 1098"/>
                  <a:gd name="T85" fmla="*/ 161 h 348"/>
                  <a:gd name="T86" fmla="*/ 910 w 1098"/>
                  <a:gd name="T87" fmla="*/ 252 h 348"/>
                  <a:gd name="T88" fmla="*/ 910 w 1098"/>
                  <a:gd name="T89" fmla="*/ 252 h 348"/>
                  <a:gd name="T90" fmla="*/ 1048 w 1098"/>
                  <a:gd name="T91" fmla="*/ 252 h 348"/>
                  <a:gd name="T92" fmla="*/ 1048 w 1098"/>
                  <a:gd name="T93" fmla="*/ 252 h 348"/>
                  <a:gd name="T94" fmla="*/ 1097 w 1098"/>
                  <a:gd name="T95" fmla="*/ 340 h 348"/>
                  <a:gd name="T96" fmla="*/ 1097 w 1098"/>
                  <a:gd name="T97" fmla="*/ 340 h 348"/>
                  <a:gd name="T98" fmla="*/ 1096 w 1098"/>
                  <a:gd name="T99" fmla="*/ 344 h 348"/>
                  <a:gd name="T100" fmla="*/ 1096 w 1098"/>
                  <a:gd name="T101" fmla="*/ 344 h 348"/>
                  <a:gd name="T102" fmla="*/ 1091 w 1098"/>
                  <a:gd name="T103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98" h="348">
                    <a:moveTo>
                      <a:pt x="14" y="334"/>
                    </a:moveTo>
                    <a:lnTo>
                      <a:pt x="1084" y="334"/>
                    </a:lnTo>
                    <a:lnTo>
                      <a:pt x="1084" y="334"/>
                    </a:lnTo>
                    <a:cubicBezTo>
                      <a:pt x="1081" y="319"/>
                      <a:pt x="1073" y="282"/>
                      <a:pt x="1041" y="262"/>
                    </a:cubicBezTo>
                    <a:lnTo>
                      <a:pt x="1041" y="262"/>
                    </a:lnTo>
                    <a:cubicBezTo>
                      <a:pt x="1010" y="242"/>
                      <a:pt x="966" y="243"/>
                      <a:pt x="909" y="265"/>
                    </a:cubicBezTo>
                    <a:lnTo>
                      <a:pt x="909" y="265"/>
                    </a:lnTo>
                    <a:cubicBezTo>
                      <a:pt x="906" y="266"/>
                      <a:pt x="903" y="265"/>
                      <a:pt x="902" y="262"/>
                    </a:cubicBezTo>
                    <a:lnTo>
                      <a:pt x="902" y="262"/>
                    </a:lnTo>
                    <a:cubicBezTo>
                      <a:pt x="901" y="261"/>
                      <a:pt x="863" y="187"/>
                      <a:pt x="797" y="173"/>
                    </a:cubicBezTo>
                    <a:lnTo>
                      <a:pt x="797" y="173"/>
                    </a:lnTo>
                    <a:cubicBezTo>
                      <a:pt x="758" y="165"/>
                      <a:pt x="716" y="179"/>
                      <a:pt x="673" y="216"/>
                    </a:cubicBezTo>
                    <a:lnTo>
                      <a:pt x="673" y="216"/>
                    </a:lnTo>
                    <a:cubicBezTo>
                      <a:pt x="671" y="217"/>
                      <a:pt x="669" y="218"/>
                      <a:pt x="667" y="217"/>
                    </a:cubicBezTo>
                    <a:lnTo>
                      <a:pt x="667" y="217"/>
                    </a:lnTo>
                    <a:cubicBezTo>
                      <a:pt x="666" y="216"/>
                      <a:pt x="664" y="215"/>
                      <a:pt x="663" y="214"/>
                    </a:cubicBezTo>
                    <a:lnTo>
                      <a:pt x="663" y="214"/>
                    </a:lnTo>
                    <a:cubicBezTo>
                      <a:pt x="662" y="212"/>
                      <a:pt x="560" y="9"/>
                      <a:pt x="417" y="58"/>
                    </a:cubicBezTo>
                    <a:lnTo>
                      <a:pt x="417" y="58"/>
                    </a:lnTo>
                    <a:cubicBezTo>
                      <a:pt x="271" y="109"/>
                      <a:pt x="227" y="238"/>
                      <a:pt x="226" y="239"/>
                    </a:cubicBezTo>
                    <a:lnTo>
                      <a:pt x="226" y="239"/>
                    </a:lnTo>
                    <a:cubicBezTo>
                      <a:pt x="225" y="242"/>
                      <a:pt x="222" y="243"/>
                      <a:pt x="219" y="243"/>
                    </a:cubicBezTo>
                    <a:lnTo>
                      <a:pt x="219" y="243"/>
                    </a:lnTo>
                    <a:cubicBezTo>
                      <a:pt x="219" y="243"/>
                      <a:pt x="118" y="217"/>
                      <a:pt x="58" y="259"/>
                    </a:cubicBezTo>
                    <a:lnTo>
                      <a:pt x="58" y="259"/>
                    </a:lnTo>
                    <a:cubicBezTo>
                      <a:pt x="33" y="275"/>
                      <a:pt x="18" y="301"/>
                      <a:pt x="14" y="334"/>
                    </a:cubicBezTo>
                    <a:close/>
                    <a:moveTo>
                      <a:pt x="1091" y="347"/>
                    </a:moveTo>
                    <a:lnTo>
                      <a:pt x="7" y="347"/>
                    </a:lnTo>
                    <a:lnTo>
                      <a:pt x="7" y="347"/>
                    </a:lnTo>
                    <a:cubicBezTo>
                      <a:pt x="5" y="347"/>
                      <a:pt x="3" y="345"/>
                      <a:pt x="2" y="344"/>
                    </a:cubicBezTo>
                    <a:lnTo>
                      <a:pt x="2" y="344"/>
                    </a:lnTo>
                    <a:cubicBezTo>
                      <a:pt x="1" y="343"/>
                      <a:pt x="0" y="341"/>
                      <a:pt x="1" y="340"/>
                    </a:cubicBezTo>
                    <a:lnTo>
                      <a:pt x="1" y="340"/>
                    </a:lnTo>
                    <a:cubicBezTo>
                      <a:pt x="5" y="299"/>
                      <a:pt x="22" y="268"/>
                      <a:pt x="51" y="249"/>
                    </a:cubicBezTo>
                    <a:lnTo>
                      <a:pt x="51" y="249"/>
                    </a:lnTo>
                    <a:cubicBezTo>
                      <a:pt x="108" y="209"/>
                      <a:pt x="195" y="225"/>
                      <a:pt x="217" y="230"/>
                    </a:cubicBezTo>
                    <a:lnTo>
                      <a:pt x="217" y="230"/>
                    </a:lnTo>
                    <a:cubicBezTo>
                      <a:pt x="227" y="204"/>
                      <a:pt x="278" y="93"/>
                      <a:pt x="413" y="47"/>
                    </a:cubicBezTo>
                    <a:lnTo>
                      <a:pt x="413" y="47"/>
                    </a:lnTo>
                    <a:cubicBezTo>
                      <a:pt x="551" y="0"/>
                      <a:pt x="651" y="167"/>
                      <a:pt x="671" y="202"/>
                    </a:cubicBezTo>
                    <a:lnTo>
                      <a:pt x="671" y="202"/>
                    </a:lnTo>
                    <a:cubicBezTo>
                      <a:pt x="714" y="167"/>
                      <a:pt x="758" y="152"/>
                      <a:pt x="799" y="161"/>
                    </a:cubicBezTo>
                    <a:lnTo>
                      <a:pt x="799" y="161"/>
                    </a:lnTo>
                    <a:cubicBezTo>
                      <a:pt x="862" y="174"/>
                      <a:pt x="900" y="234"/>
                      <a:pt x="910" y="252"/>
                    </a:cubicBezTo>
                    <a:lnTo>
                      <a:pt x="910" y="252"/>
                    </a:lnTo>
                    <a:cubicBezTo>
                      <a:pt x="968" y="230"/>
                      <a:pt x="1014" y="230"/>
                      <a:pt x="1048" y="252"/>
                    </a:cubicBezTo>
                    <a:lnTo>
                      <a:pt x="1048" y="252"/>
                    </a:lnTo>
                    <a:cubicBezTo>
                      <a:pt x="1092" y="281"/>
                      <a:pt x="1097" y="338"/>
                      <a:pt x="1097" y="340"/>
                    </a:cubicBezTo>
                    <a:lnTo>
                      <a:pt x="1097" y="340"/>
                    </a:lnTo>
                    <a:cubicBezTo>
                      <a:pt x="1097" y="342"/>
                      <a:pt x="1097" y="343"/>
                      <a:pt x="1096" y="344"/>
                    </a:cubicBezTo>
                    <a:lnTo>
                      <a:pt x="1096" y="344"/>
                    </a:lnTo>
                    <a:cubicBezTo>
                      <a:pt x="1094" y="345"/>
                      <a:pt x="1092" y="347"/>
                      <a:pt x="1091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36" name="Grupo 535">
              <a:extLst>
                <a:ext uri="{FF2B5EF4-FFF2-40B4-BE49-F238E27FC236}">
                  <a16:creationId xmlns:a16="http://schemas.microsoft.com/office/drawing/2014/main" id="{9ABE37B4-C8D6-4A62-9D3C-F82E0F4C4503}"/>
                </a:ext>
              </a:extLst>
            </p:cNvPr>
            <p:cNvGrpSpPr/>
            <p:nvPr/>
          </p:nvGrpSpPr>
          <p:grpSpPr>
            <a:xfrm>
              <a:off x="14590225" y="4561010"/>
              <a:ext cx="1472712" cy="703385"/>
              <a:chOff x="14590225" y="4561010"/>
              <a:chExt cx="1472712" cy="703385"/>
            </a:xfrm>
          </p:grpSpPr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77AAE7C7-FF49-40D5-B141-A9C83D952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5719" y="4561010"/>
                <a:ext cx="1456228" cy="697888"/>
              </a:xfrm>
              <a:custGeom>
                <a:avLst/>
                <a:gdLst>
                  <a:gd name="T0" fmla="*/ 0 w 1170"/>
                  <a:gd name="T1" fmla="*/ 557 h 558"/>
                  <a:gd name="T2" fmla="*/ 1169 w 1170"/>
                  <a:gd name="T3" fmla="*/ 557 h 558"/>
                  <a:gd name="T4" fmla="*/ 1169 w 1170"/>
                  <a:gd name="T5" fmla="*/ 557 h 558"/>
                  <a:gd name="T6" fmla="*/ 981 w 1170"/>
                  <a:gd name="T7" fmla="*/ 434 h 558"/>
                  <a:gd name="T8" fmla="*/ 981 w 1170"/>
                  <a:gd name="T9" fmla="*/ 434 h 558"/>
                  <a:gd name="T10" fmla="*/ 756 w 1170"/>
                  <a:gd name="T11" fmla="*/ 354 h 558"/>
                  <a:gd name="T12" fmla="*/ 756 w 1170"/>
                  <a:gd name="T13" fmla="*/ 354 h 558"/>
                  <a:gd name="T14" fmla="*/ 271 w 1170"/>
                  <a:gd name="T15" fmla="*/ 439 h 558"/>
                  <a:gd name="T16" fmla="*/ 271 w 1170"/>
                  <a:gd name="T17" fmla="*/ 439 h 558"/>
                  <a:gd name="T18" fmla="*/ 0 w 1170"/>
                  <a:gd name="T19" fmla="*/ 557 h 5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70" h="558">
                    <a:moveTo>
                      <a:pt x="0" y="557"/>
                    </a:moveTo>
                    <a:lnTo>
                      <a:pt x="1169" y="557"/>
                    </a:lnTo>
                    <a:lnTo>
                      <a:pt x="1169" y="557"/>
                    </a:lnTo>
                    <a:cubicBezTo>
                      <a:pt x="1169" y="557"/>
                      <a:pt x="1100" y="377"/>
                      <a:pt x="981" y="434"/>
                    </a:cubicBezTo>
                    <a:lnTo>
                      <a:pt x="981" y="434"/>
                    </a:lnTo>
                    <a:cubicBezTo>
                      <a:pt x="981" y="434"/>
                      <a:pt x="947" y="247"/>
                      <a:pt x="756" y="354"/>
                    </a:cubicBezTo>
                    <a:lnTo>
                      <a:pt x="756" y="354"/>
                    </a:lnTo>
                    <a:cubicBezTo>
                      <a:pt x="756" y="354"/>
                      <a:pt x="412" y="0"/>
                      <a:pt x="271" y="439"/>
                    </a:cubicBezTo>
                    <a:lnTo>
                      <a:pt x="271" y="439"/>
                    </a:lnTo>
                    <a:cubicBezTo>
                      <a:pt x="271" y="439"/>
                      <a:pt x="22" y="385"/>
                      <a:pt x="0" y="5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AA100CA7-8AB7-4A3D-8EE8-33B7DA4603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0225" y="4808292"/>
                <a:ext cx="1472712" cy="456103"/>
              </a:xfrm>
              <a:custGeom>
                <a:avLst/>
                <a:gdLst>
                  <a:gd name="T0" fmla="*/ 12 w 1182"/>
                  <a:gd name="T1" fmla="*/ 353 h 367"/>
                  <a:gd name="T2" fmla="*/ 1166 w 1182"/>
                  <a:gd name="T3" fmla="*/ 353 h 367"/>
                  <a:gd name="T4" fmla="*/ 1166 w 1182"/>
                  <a:gd name="T5" fmla="*/ 353 h 367"/>
                  <a:gd name="T6" fmla="*/ 1066 w 1182"/>
                  <a:gd name="T7" fmla="*/ 238 h 367"/>
                  <a:gd name="T8" fmla="*/ 1066 w 1182"/>
                  <a:gd name="T9" fmla="*/ 238 h 367"/>
                  <a:gd name="T10" fmla="*/ 990 w 1182"/>
                  <a:gd name="T11" fmla="*/ 243 h 367"/>
                  <a:gd name="T12" fmla="*/ 990 w 1182"/>
                  <a:gd name="T13" fmla="*/ 243 h 367"/>
                  <a:gd name="T14" fmla="*/ 985 w 1182"/>
                  <a:gd name="T15" fmla="*/ 243 h 367"/>
                  <a:gd name="T16" fmla="*/ 985 w 1182"/>
                  <a:gd name="T17" fmla="*/ 243 h 367"/>
                  <a:gd name="T18" fmla="*/ 982 w 1182"/>
                  <a:gd name="T19" fmla="*/ 238 h 367"/>
                  <a:gd name="T20" fmla="*/ 982 w 1182"/>
                  <a:gd name="T21" fmla="*/ 238 h 367"/>
                  <a:gd name="T22" fmla="*/ 912 w 1182"/>
                  <a:gd name="T23" fmla="*/ 140 h 367"/>
                  <a:gd name="T24" fmla="*/ 912 w 1182"/>
                  <a:gd name="T25" fmla="*/ 140 h 367"/>
                  <a:gd name="T26" fmla="*/ 765 w 1182"/>
                  <a:gd name="T27" fmla="*/ 162 h 367"/>
                  <a:gd name="T28" fmla="*/ 765 w 1182"/>
                  <a:gd name="T29" fmla="*/ 162 h 367"/>
                  <a:gd name="T30" fmla="*/ 758 w 1182"/>
                  <a:gd name="T31" fmla="*/ 162 h 367"/>
                  <a:gd name="T32" fmla="*/ 758 w 1182"/>
                  <a:gd name="T33" fmla="*/ 162 h 367"/>
                  <a:gd name="T34" fmla="*/ 457 w 1182"/>
                  <a:gd name="T35" fmla="*/ 32 h 367"/>
                  <a:gd name="T36" fmla="*/ 457 w 1182"/>
                  <a:gd name="T37" fmla="*/ 32 h 367"/>
                  <a:gd name="T38" fmla="*/ 283 w 1182"/>
                  <a:gd name="T39" fmla="*/ 243 h 367"/>
                  <a:gd name="T40" fmla="*/ 283 w 1182"/>
                  <a:gd name="T41" fmla="*/ 243 h 367"/>
                  <a:gd name="T42" fmla="*/ 275 w 1182"/>
                  <a:gd name="T43" fmla="*/ 248 h 367"/>
                  <a:gd name="T44" fmla="*/ 275 w 1182"/>
                  <a:gd name="T45" fmla="*/ 248 h 367"/>
                  <a:gd name="T46" fmla="*/ 63 w 1182"/>
                  <a:gd name="T47" fmla="*/ 273 h 367"/>
                  <a:gd name="T48" fmla="*/ 63 w 1182"/>
                  <a:gd name="T49" fmla="*/ 273 h 367"/>
                  <a:gd name="T50" fmla="*/ 12 w 1182"/>
                  <a:gd name="T51" fmla="*/ 353 h 367"/>
                  <a:gd name="T52" fmla="*/ 1175 w 1182"/>
                  <a:gd name="T53" fmla="*/ 366 h 367"/>
                  <a:gd name="T54" fmla="*/ 6 w 1182"/>
                  <a:gd name="T55" fmla="*/ 366 h 367"/>
                  <a:gd name="T56" fmla="*/ 6 w 1182"/>
                  <a:gd name="T57" fmla="*/ 366 h 367"/>
                  <a:gd name="T58" fmla="*/ 1 w 1182"/>
                  <a:gd name="T59" fmla="*/ 363 h 367"/>
                  <a:gd name="T60" fmla="*/ 1 w 1182"/>
                  <a:gd name="T61" fmla="*/ 363 h 367"/>
                  <a:gd name="T62" fmla="*/ 0 w 1182"/>
                  <a:gd name="T63" fmla="*/ 359 h 367"/>
                  <a:gd name="T64" fmla="*/ 0 w 1182"/>
                  <a:gd name="T65" fmla="*/ 359 h 367"/>
                  <a:gd name="T66" fmla="*/ 55 w 1182"/>
                  <a:gd name="T67" fmla="*/ 263 h 367"/>
                  <a:gd name="T68" fmla="*/ 55 w 1182"/>
                  <a:gd name="T69" fmla="*/ 263 h 367"/>
                  <a:gd name="T70" fmla="*/ 273 w 1182"/>
                  <a:gd name="T71" fmla="*/ 235 h 367"/>
                  <a:gd name="T72" fmla="*/ 273 w 1182"/>
                  <a:gd name="T73" fmla="*/ 235 h 367"/>
                  <a:gd name="T74" fmla="*/ 454 w 1182"/>
                  <a:gd name="T75" fmla="*/ 21 h 367"/>
                  <a:gd name="T76" fmla="*/ 454 w 1182"/>
                  <a:gd name="T77" fmla="*/ 21 h 367"/>
                  <a:gd name="T78" fmla="*/ 667 w 1182"/>
                  <a:gd name="T79" fmla="*/ 74 h 367"/>
                  <a:gd name="T80" fmla="*/ 667 w 1182"/>
                  <a:gd name="T81" fmla="*/ 74 h 367"/>
                  <a:gd name="T82" fmla="*/ 763 w 1182"/>
                  <a:gd name="T83" fmla="*/ 150 h 367"/>
                  <a:gd name="T84" fmla="*/ 763 w 1182"/>
                  <a:gd name="T85" fmla="*/ 150 h 367"/>
                  <a:gd name="T86" fmla="*/ 917 w 1182"/>
                  <a:gd name="T87" fmla="*/ 128 h 367"/>
                  <a:gd name="T88" fmla="*/ 917 w 1182"/>
                  <a:gd name="T89" fmla="*/ 128 h 367"/>
                  <a:gd name="T90" fmla="*/ 992 w 1182"/>
                  <a:gd name="T91" fmla="*/ 229 h 367"/>
                  <a:gd name="T92" fmla="*/ 992 w 1182"/>
                  <a:gd name="T93" fmla="*/ 229 h 367"/>
                  <a:gd name="T94" fmla="*/ 1071 w 1182"/>
                  <a:gd name="T95" fmla="*/ 227 h 367"/>
                  <a:gd name="T96" fmla="*/ 1071 w 1182"/>
                  <a:gd name="T97" fmla="*/ 227 h 367"/>
                  <a:gd name="T98" fmla="*/ 1181 w 1182"/>
                  <a:gd name="T99" fmla="*/ 357 h 367"/>
                  <a:gd name="T100" fmla="*/ 1181 w 1182"/>
                  <a:gd name="T101" fmla="*/ 357 h 367"/>
                  <a:gd name="T102" fmla="*/ 1180 w 1182"/>
                  <a:gd name="T103" fmla="*/ 363 h 367"/>
                  <a:gd name="T104" fmla="*/ 1180 w 1182"/>
                  <a:gd name="T105" fmla="*/ 363 h 367"/>
                  <a:gd name="T106" fmla="*/ 1175 w 1182"/>
                  <a:gd name="T107" fmla="*/ 366 h 3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182" h="367">
                    <a:moveTo>
                      <a:pt x="12" y="353"/>
                    </a:moveTo>
                    <a:lnTo>
                      <a:pt x="1166" y="353"/>
                    </a:lnTo>
                    <a:lnTo>
                      <a:pt x="1166" y="353"/>
                    </a:lnTo>
                    <a:cubicBezTo>
                      <a:pt x="1155" y="330"/>
                      <a:pt x="1120" y="260"/>
                      <a:pt x="1066" y="238"/>
                    </a:cubicBezTo>
                    <a:lnTo>
                      <a:pt x="1066" y="238"/>
                    </a:lnTo>
                    <a:cubicBezTo>
                      <a:pt x="1042" y="229"/>
                      <a:pt x="1016" y="230"/>
                      <a:pt x="990" y="243"/>
                    </a:cubicBezTo>
                    <a:lnTo>
                      <a:pt x="990" y="243"/>
                    </a:lnTo>
                    <a:cubicBezTo>
                      <a:pt x="988" y="243"/>
                      <a:pt x="987" y="243"/>
                      <a:pt x="985" y="243"/>
                    </a:cubicBezTo>
                    <a:lnTo>
                      <a:pt x="985" y="243"/>
                    </a:lnTo>
                    <a:cubicBezTo>
                      <a:pt x="983" y="242"/>
                      <a:pt x="982" y="241"/>
                      <a:pt x="982" y="238"/>
                    </a:cubicBezTo>
                    <a:lnTo>
                      <a:pt x="982" y="238"/>
                    </a:lnTo>
                    <a:cubicBezTo>
                      <a:pt x="982" y="238"/>
                      <a:pt x="968" y="166"/>
                      <a:pt x="912" y="140"/>
                    </a:cubicBezTo>
                    <a:lnTo>
                      <a:pt x="912" y="140"/>
                    </a:lnTo>
                    <a:cubicBezTo>
                      <a:pt x="873" y="122"/>
                      <a:pt x="824" y="129"/>
                      <a:pt x="765" y="162"/>
                    </a:cubicBezTo>
                    <a:lnTo>
                      <a:pt x="765" y="162"/>
                    </a:lnTo>
                    <a:cubicBezTo>
                      <a:pt x="763" y="164"/>
                      <a:pt x="760" y="163"/>
                      <a:pt x="758" y="162"/>
                    </a:cubicBezTo>
                    <a:lnTo>
                      <a:pt x="758" y="162"/>
                    </a:lnTo>
                    <a:cubicBezTo>
                      <a:pt x="756" y="160"/>
                      <a:pt x="598" y="0"/>
                      <a:pt x="457" y="32"/>
                    </a:cubicBezTo>
                    <a:lnTo>
                      <a:pt x="457" y="32"/>
                    </a:lnTo>
                    <a:cubicBezTo>
                      <a:pt x="381" y="51"/>
                      <a:pt x="322" y="122"/>
                      <a:pt x="283" y="243"/>
                    </a:cubicBezTo>
                    <a:lnTo>
                      <a:pt x="283" y="243"/>
                    </a:lnTo>
                    <a:cubicBezTo>
                      <a:pt x="281" y="247"/>
                      <a:pt x="279" y="248"/>
                      <a:pt x="275" y="248"/>
                    </a:cubicBezTo>
                    <a:lnTo>
                      <a:pt x="275" y="248"/>
                    </a:lnTo>
                    <a:cubicBezTo>
                      <a:pt x="274" y="247"/>
                      <a:pt x="139" y="219"/>
                      <a:pt x="63" y="273"/>
                    </a:cubicBezTo>
                    <a:lnTo>
                      <a:pt x="63" y="273"/>
                    </a:lnTo>
                    <a:cubicBezTo>
                      <a:pt x="36" y="292"/>
                      <a:pt x="18" y="319"/>
                      <a:pt x="12" y="353"/>
                    </a:cubicBezTo>
                    <a:close/>
                    <a:moveTo>
                      <a:pt x="1175" y="366"/>
                    </a:moveTo>
                    <a:lnTo>
                      <a:pt x="6" y="366"/>
                    </a:lnTo>
                    <a:lnTo>
                      <a:pt x="6" y="366"/>
                    </a:lnTo>
                    <a:cubicBezTo>
                      <a:pt x="4" y="366"/>
                      <a:pt x="2" y="365"/>
                      <a:pt x="1" y="363"/>
                    </a:cubicBezTo>
                    <a:lnTo>
                      <a:pt x="1" y="363"/>
                    </a:lnTo>
                    <a:cubicBezTo>
                      <a:pt x="0" y="362"/>
                      <a:pt x="0" y="360"/>
                      <a:pt x="0" y="359"/>
                    </a:cubicBezTo>
                    <a:lnTo>
                      <a:pt x="0" y="359"/>
                    </a:lnTo>
                    <a:cubicBezTo>
                      <a:pt x="5" y="317"/>
                      <a:pt x="24" y="285"/>
                      <a:pt x="55" y="263"/>
                    </a:cubicBezTo>
                    <a:lnTo>
                      <a:pt x="55" y="263"/>
                    </a:lnTo>
                    <a:cubicBezTo>
                      <a:pt x="129" y="212"/>
                      <a:pt x="246" y="230"/>
                      <a:pt x="273" y="235"/>
                    </a:cubicBezTo>
                    <a:lnTo>
                      <a:pt x="273" y="235"/>
                    </a:lnTo>
                    <a:cubicBezTo>
                      <a:pt x="313" y="111"/>
                      <a:pt x="374" y="40"/>
                      <a:pt x="454" y="21"/>
                    </a:cubicBezTo>
                    <a:lnTo>
                      <a:pt x="454" y="21"/>
                    </a:lnTo>
                    <a:cubicBezTo>
                      <a:pt x="516" y="7"/>
                      <a:pt x="590" y="25"/>
                      <a:pt x="667" y="74"/>
                    </a:cubicBezTo>
                    <a:lnTo>
                      <a:pt x="667" y="74"/>
                    </a:lnTo>
                    <a:cubicBezTo>
                      <a:pt x="716" y="105"/>
                      <a:pt x="752" y="139"/>
                      <a:pt x="763" y="150"/>
                    </a:cubicBezTo>
                    <a:lnTo>
                      <a:pt x="763" y="150"/>
                    </a:lnTo>
                    <a:cubicBezTo>
                      <a:pt x="824" y="116"/>
                      <a:pt x="876" y="110"/>
                      <a:pt x="917" y="128"/>
                    </a:cubicBezTo>
                    <a:lnTo>
                      <a:pt x="917" y="128"/>
                    </a:lnTo>
                    <a:cubicBezTo>
                      <a:pt x="968" y="152"/>
                      <a:pt x="987" y="209"/>
                      <a:pt x="992" y="229"/>
                    </a:cubicBezTo>
                    <a:lnTo>
                      <a:pt x="992" y="229"/>
                    </a:lnTo>
                    <a:cubicBezTo>
                      <a:pt x="1019" y="218"/>
                      <a:pt x="1045" y="217"/>
                      <a:pt x="1071" y="227"/>
                    </a:cubicBezTo>
                    <a:lnTo>
                      <a:pt x="1071" y="227"/>
                    </a:lnTo>
                    <a:cubicBezTo>
                      <a:pt x="1140" y="255"/>
                      <a:pt x="1179" y="353"/>
                      <a:pt x="1181" y="357"/>
                    </a:cubicBezTo>
                    <a:lnTo>
                      <a:pt x="1181" y="357"/>
                    </a:lnTo>
                    <a:cubicBezTo>
                      <a:pt x="1181" y="359"/>
                      <a:pt x="1181" y="362"/>
                      <a:pt x="1180" y="363"/>
                    </a:cubicBezTo>
                    <a:lnTo>
                      <a:pt x="1180" y="363"/>
                    </a:lnTo>
                    <a:cubicBezTo>
                      <a:pt x="1179" y="364"/>
                      <a:pt x="1177" y="366"/>
                      <a:pt x="1175" y="3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37" name="Grupo 536">
              <a:extLst>
                <a:ext uri="{FF2B5EF4-FFF2-40B4-BE49-F238E27FC236}">
                  <a16:creationId xmlns:a16="http://schemas.microsoft.com/office/drawing/2014/main" id="{46B0B45B-582D-40E4-867F-D02012CB54DC}"/>
                </a:ext>
              </a:extLst>
            </p:cNvPr>
            <p:cNvGrpSpPr/>
            <p:nvPr/>
          </p:nvGrpSpPr>
          <p:grpSpPr>
            <a:xfrm>
              <a:off x="10012728" y="4824779"/>
              <a:ext cx="1368305" cy="390157"/>
              <a:chOff x="10012728" y="4824779"/>
              <a:chExt cx="1368305" cy="390157"/>
            </a:xfrm>
          </p:grpSpPr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1FDCF3FC-A5F0-4D58-B553-A135E4FA34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8225" y="4835769"/>
                <a:ext cx="1351817" cy="373673"/>
              </a:xfrm>
              <a:custGeom>
                <a:avLst/>
                <a:gdLst>
                  <a:gd name="T0" fmla="*/ 0 w 1084"/>
                  <a:gd name="T1" fmla="*/ 300 h 301"/>
                  <a:gd name="T2" fmla="*/ 1083 w 1084"/>
                  <a:gd name="T3" fmla="*/ 300 h 301"/>
                  <a:gd name="T4" fmla="*/ 1083 w 1084"/>
                  <a:gd name="T5" fmla="*/ 300 h 301"/>
                  <a:gd name="T6" fmla="*/ 902 w 1084"/>
                  <a:gd name="T7" fmla="*/ 226 h 301"/>
                  <a:gd name="T8" fmla="*/ 902 w 1084"/>
                  <a:gd name="T9" fmla="*/ 226 h 301"/>
                  <a:gd name="T10" fmla="*/ 669 w 1084"/>
                  <a:gd name="T11" fmla="*/ 188 h 301"/>
                  <a:gd name="T12" fmla="*/ 669 w 1084"/>
                  <a:gd name="T13" fmla="*/ 188 h 301"/>
                  <a:gd name="T14" fmla="*/ 437 w 1084"/>
                  <a:gd name="T15" fmla="*/ 11 h 301"/>
                  <a:gd name="T16" fmla="*/ 437 w 1084"/>
                  <a:gd name="T17" fmla="*/ 11 h 301"/>
                  <a:gd name="T18" fmla="*/ 252 w 1084"/>
                  <a:gd name="T19" fmla="*/ 190 h 301"/>
                  <a:gd name="T20" fmla="*/ 252 w 1084"/>
                  <a:gd name="T21" fmla="*/ 190 h 301"/>
                  <a:gd name="T22" fmla="*/ 0 w 1084"/>
                  <a:gd name="T23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84" h="301">
                    <a:moveTo>
                      <a:pt x="0" y="300"/>
                    </a:moveTo>
                    <a:lnTo>
                      <a:pt x="1083" y="300"/>
                    </a:lnTo>
                    <a:lnTo>
                      <a:pt x="1083" y="300"/>
                    </a:lnTo>
                    <a:cubicBezTo>
                      <a:pt x="1083" y="300"/>
                      <a:pt x="1031" y="155"/>
                      <a:pt x="902" y="226"/>
                    </a:cubicBezTo>
                    <a:lnTo>
                      <a:pt x="902" y="226"/>
                    </a:lnTo>
                    <a:cubicBezTo>
                      <a:pt x="902" y="226"/>
                      <a:pt x="803" y="67"/>
                      <a:pt x="669" y="188"/>
                    </a:cubicBezTo>
                    <a:lnTo>
                      <a:pt x="669" y="188"/>
                    </a:lnTo>
                    <a:cubicBezTo>
                      <a:pt x="647" y="75"/>
                      <a:pt x="543" y="0"/>
                      <a:pt x="437" y="11"/>
                    </a:cubicBezTo>
                    <a:lnTo>
                      <a:pt x="437" y="11"/>
                    </a:lnTo>
                    <a:cubicBezTo>
                      <a:pt x="346" y="21"/>
                      <a:pt x="269" y="94"/>
                      <a:pt x="252" y="190"/>
                    </a:cubicBezTo>
                    <a:lnTo>
                      <a:pt x="252" y="190"/>
                    </a:lnTo>
                    <a:cubicBezTo>
                      <a:pt x="252" y="190"/>
                      <a:pt x="22" y="140"/>
                      <a:pt x="0" y="3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DF6D84BD-790F-4A84-8DBC-DB6911284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2728" y="4824779"/>
                <a:ext cx="1368305" cy="390157"/>
              </a:xfrm>
              <a:custGeom>
                <a:avLst/>
                <a:gdLst>
                  <a:gd name="T0" fmla="*/ 13 w 1096"/>
                  <a:gd name="T1" fmla="*/ 301 h 313"/>
                  <a:gd name="T2" fmla="*/ 1080 w 1096"/>
                  <a:gd name="T3" fmla="*/ 301 h 313"/>
                  <a:gd name="T4" fmla="*/ 1080 w 1096"/>
                  <a:gd name="T5" fmla="*/ 301 h 313"/>
                  <a:gd name="T6" fmla="*/ 1008 w 1096"/>
                  <a:gd name="T7" fmla="*/ 225 h 313"/>
                  <a:gd name="T8" fmla="*/ 1008 w 1096"/>
                  <a:gd name="T9" fmla="*/ 225 h 313"/>
                  <a:gd name="T10" fmla="*/ 910 w 1096"/>
                  <a:gd name="T11" fmla="*/ 238 h 313"/>
                  <a:gd name="T12" fmla="*/ 910 w 1096"/>
                  <a:gd name="T13" fmla="*/ 238 h 313"/>
                  <a:gd name="T14" fmla="*/ 902 w 1096"/>
                  <a:gd name="T15" fmla="*/ 236 h 313"/>
                  <a:gd name="T16" fmla="*/ 902 w 1096"/>
                  <a:gd name="T17" fmla="*/ 236 h 313"/>
                  <a:gd name="T18" fmla="*/ 792 w 1096"/>
                  <a:gd name="T19" fmla="*/ 157 h 313"/>
                  <a:gd name="T20" fmla="*/ 792 w 1096"/>
                  <a:gd name="T21" fmla="*/ 157 h 313"/>
                  <a:gd name="T22" fmla="*/ 679 w 1096"/>
                  <a:gd name="T23" fmla="*/ 200 h 313"/>
                  <a:gd name="T24" fmla="*/ 679 w 1096"/>
                  <a:gd name="T25" fmla="*/ 200 h 313"/>
                  <a:gd name="T26" fmla="*/ 673 w 1096"/>
                  <a:gd name="T27" fmla="*/ 202 h 313"/>
                  <a:gd name="T28" fmla="*/ 673 w 1096"/>
                  <a:gd name="T29" fmla="*/ 202 h 313"/>
                  <a:gd name="T30" fmla="*/ 670 w 1096"/>
                  <a:gd name="T31" fmla="*/ 197 h 313"/>
                  <a:gd name="T32" fmla="*/ 670 w 1096"/>
                  <a:gd name="T33" fmla="*/ 197 h 313"/>
                  <a:gd name="T34" fmla="*/ 444 w 1096"/>
                  <a:gd name="T35" fmla="*/ 24 h 313"/>
                  <a:gd name="T36" fmla="*/ 444 w 1096"/>
                  <a:gd name="T37" fmla="*/ 24 h 313"/>
                  <a:gd name="T38" fmla="*/ 263 w 1096"/>
                  <a:gd name="T39" fmla="*/ 199 h 313"/>
                  <a:gd name="T40" fmla="*/ 263 w 1096"/>
                  <a:gd name="T41" fmla="*/ 199 h 313"/>
                  <a:gd name="T42" fmla="*/ 261 w 1096"/>
                  <a:gd name="T43" fmla="*/ 203 h 313"/>
                  <a:gd name="T44" fmla="*/ 261 w 1096"/>
                  <a:gd name="T45" fmla="*/ 203 h 313"/>
                  <a:gd name="T46" fmla="*/ 256 w 1096"/>
                  <a:gd name="T47" fmla="*/ 204 h 313"/>
                  <a:gd name="T48" fmla="*/ 256 w 1096"/>
                  <a:gd name="T49" fmla="*/ 204 h 313"/>
                  <a:gd name="T50" fmla="*/ 59 w 1096"/>
                  <a:gd name="T51" fmla="*/ 227 h 313"/>
                  <a:gd name="T52" fmla="*/ 59 w 1096"/>
                  <a:gd name="T53" fmla="*/ 227 h 313"/>
                  <a:gd name="T54" fmla="*/ 13 w 1096"/>
                  <a:gd name="T55" fmla="*/ 301 h 313"/>
                  <a:gd name="T56" fmla="*/ 1089 w 1096"/>
                  <a:gd name="T57" fmla="*/ 312 h 313"/>
                  <a:gd name="T58" fmla="*/ 6 w 1096"/>
                  <a:gd name="T59" fmla="*/ 312 h 313"/>
                  <a:gd name="T60" fmla="*/ 6 w 1096"/>
                  <a:gd name="T61" fmla="*/ 312 h 313"/>
                  <a:gd name="T62" fmla="*/ 2 w 1096"/>
                  <a:gd name="T63" fmla="*/ 310 h 313"/>
                  <a:gd name="T64" fmla="*/ 2 w 1096"/>
                  <a:gd name="T65" fmla="*/ 310 h 313"/>
                  <a:gd name="T66" fmla="*/ 0 w 1096"/>
                  <a:gd name="T67" fmla="*/ 306 h 313"/>
                  <a:gd name="T68" fmla="*/ 0 w 1096"/>
                  <a:gd name="T69" fmla="*/ 306 h 313"/>
                  <a:gd name="T70" fmla="*/ 52 w 1096"/>
                  <a:gd name="T71" fmla="*/ 216 h 313"/>
                  <a:gd name="T72" fmla="*/ 52 w 1096"/>
                  <a:gd name="T73" fmla="*/ 216 h 313"/>
                  <a:gd name="T74" fmla="*/ 253 w 1096"/>
                  <a:gd name="T75" fmla="*/ 191 h 313"/>
                  <a:gd name="T76" fmla="*/ 253 w 1096"/>
                  <a:gd name="T77" fmla="*/ 191 h 313"/>
                  <a:gd name="T78" fmla="*/ 443 w 1096"/>
                  <a:gd name="T79" fmla="*/ 12 h 313"/>
                  <a:gd name="T80" fmla="*/ 443 w 1096"/>
                  <a:gd name="T81" fmla="*/ 12 h 313"/>
                  <a:gd name="T82" fmla="*/ 679 w 1096"/>
                  <a:gd name="T83" fmla="*/ 184 h 313"/>
                  <a:gd name="T84" fmla="*/ 679 w 1096"/>
                  <a:gd name="T85" fmla="*/ 184 h 313"/>
                  <a:gd name="T86" fmla="*/ 793 w 1096"/>
                  <a:gd name="T87" fmla="*/ 145 h 313"/>
                  <a:gd name="T88" fmla="*/ 793 w 1096"/>
                  <a:gd name="T89" fmla="*/ 145 h 313"/>
                  <a:gd name="T90" fmla="*/ 909 w 1096"/>
                  <a:gd name="T91" fmla="*/ 225 h 313"/>
                  <a:gd name="T92" fmla="*/ 909 w 1096"/>
                  <a:gd name="T93" fmla="*/ 225 h 313"/>
                  <a:gd name="T94" fmla="*/ 1012 w 1096"/>
                  <a:gd name="T95" fmla="*/ 214 h 313"/>
                  <a:gd name="T96" fmla="*/ 1012 w 1096"/>
                  <a:gd name="T97" fmla="*/ 214 h 313"/>
                  <a:gd name="T98" fmla="*/ 1094 w 1096"/>
                  <a:gd name="T99" fmla="*/ 304 h 313"/>
                  <a:gd name="T100" fmla="*/ 1094 w 1096"/>
                  <a:gd name="T101" fmla="*/ 304 h 313"/>
                  <a:gd name="T102" fmla="*/ 1093 w 1096"/>
                  <a:gd name="T103" fmla="*/ 310 h 313"/>
                  <a:gd name="T104" fmla="*/ 1093 w 1096"/>
                  <a:gd name="T105" fmla="*/ 310 h 313"/>
                  <a:gd name="T106" fmla="*/ 1089 w 1096"/>
                  <a:gd name="T107" fmla="*/ 312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96" h="313">
                    <a:moveTo>
                      <a:pt x="13" y="301"/>
                    </a:moveTo>
                    <a:lnTo>
                      <a:pt x="1080" y="301"/>
                    </a:lnTo>
                    <a:lnTo>
                      <a:pt x="1080" y="301"/>
                    </a:lnTo>
                    <a:cubicBezTo>
                      <a:pt x="1072" y="283"/>
                      <a:pt x="1048" y="241"/>
                      <a:pt x="1008" y="225"/>
                    </a:cubicBezTo>
                    <a:lnTo>
                      <a:pt x="1008" y="225"/>
                    </a:lnTo>
                    <a:cubicBezTo>
                      <a:pt x="979" y="214"/>
                      <a:pt x="946" y="219"/>
                      <a:pt x="910" y="238"/>
                    </a:cubicBezTo>
                    <a:lnTo>
                      <a:pt x="910" y="238"/>
                    </a:lnTo>
                    <a:cubicBezTo>
                      <a:pt x="908" y="239"/>
                      <a:pt x="904" y="239"/>
                      <a:pt x="902" y="236"/>
                    </a:cubicBezTo>
                    <a:lnTo>
                      <a:pt x="902" y="236"/>
                    </a:lnTo>
                    <a:cubicBezTo>
                      <a:pt x="902" y="235"/>
                      <a:pt x="858" y="166"/>
                      <a:pt x="792" y="157"/>
                    </a:cubicBezTo>
                    <a:lnTo>
                      <a:pt x="792" y="157"/>
                    </a:lnTo>
                    <a:cubicBezTo>
                      <a:pt x="755" y="152"/>
                      <a:pt x="717" y="166"/>
                      <a:pt x="679" y="200"/>
                    </a:cubicBezTo>
                    <a:lnTo>
                      <a:pt x="679" y="200"/>
                    </a:lnTo>
                    <a:cubicBezTo>
                      <a:pt x="678" y="202"/>
                      <a:pt x="676" y="202"/>
                      <a:pt x="673" y="202"/>
                    </a:cubicBezTo>
                    <a:lnTo>
                      <a:pt x="673" y="202"/>
                    </a:lnTo>
                    <a:cubicBezTo>
                      <a:pt x="672" y="201"/>
                      <a:pt x="670" y="199"/>
                      <a:pt x="670" y="197"/>
                    </a:cubicBezTo>
                    <a:lnTo>
                      <a:pt x="670" y="197"/>
                    </a:lnTo>
                    <a:cubicBezTo>
                      <a:pt x="648" y="89"/>
                      <a:pt x="549" y="13"/>
                      <a:pt x="444" y="24"/>
                    </a:cubicBezTo>
                    <a:lnTo>
                      <a:pt x="444" y="24"/>
                    </a:lnTo>
                    <a:cubicBezTo>
                      <a:pt x="355" y="33"/>
                      <a:pt x="280" y="106"/>
                      <a:pt x="263" y="199"/>
                    </a:cubicBezTo>
                    <a:lnTo>
                      <a:pt x="263" y="199"/>
                    </a:lnTo>
                    <a:cubicBezTo>
                      <a:pt x="263" y="200"/>
                      <a:pt x="262" y="202"/>
                      <a:pt x="261" y="203"/>
                    </a:cubicBezTo>
                    <a:lnTo>
                      <a:pt x="261" y="203"/>
                    </a:lnTo>
                    <a:cubicBezTo>
                      <a:pt x="259" y="204"/>
                      <a:pt x="258" y="204"/>
                      <a:pt x="256" y="204"/>
                    </a:cubicBezTo>
                    <a:lnTo>
                      <a:pt x="256" y="204"/>
                    </a:lnTo>
                    <a:cubicBezTo>
                      <a:pt x="255" y="204"/>
                      <a:pt x="130" y="176"/>
                      <a:pt x="59" y="227"/>
                    </a:cubicBezTo>
                    <a:lnTo>
                      <a:pt x="59" y="227"/>
                    </a:lnTo>
                    <a:cubicBezTo>
                      <a:pt x="34" y="244"/>
                      <a:pt x="19" y="269"/>
                      <a:pt x="13" y="301"/>
                    </a:cubicBezTo>
                    <a:close/>
                    <a:moveTo>
                      <a:pt x="1089" y="312"/>
                    </a:moveTo>
                    <a:lnTo>
                      <a:pt x="6" y="312"/>
                    </a:lnTo>
                    <a:lnTo>
                      <a:pt x="6" y="312"/>
                    </a:lnTo>
                    <a:cubicBezTo>
                      <a:pt x="4" y="312"/>
                      <a:pt x="3" y="312"/>
                      <a:pt x="2" y="310"/>
                    </a:cubicBezTo>
                    <a:lnTo>
                      <a:pt x="2" y="310"/>
                    </a:lnTo>
                    <a:cubicBezTo>
                      <a:pt x="1" y="309"/>
                      <a:pt x="0" y="307"/>
                      <a:pt x="0" y="306"/>
                    </a:cubicBezTo>
                    <a:lnTo>
                      <a:pt x="0" y="306"/>
                    </a:lnTo>
                    <a:cubicBezTo>
                      <a:pt x="6" y="267"/>
                      <a:pt x="23" y="237"/>
                      <a:pt x="52" y="216"/>
                    </a:cubicBezTo>
                    <a:lnTo>
                      <a:pt x="52" y="216"/>
                    </a:lnTo>
                    <a:cubicBezTo>
                      <a:pt x="119" y="170"/>
                      <a:pt x="226" y="186"/>
                      <a:pt x="253" y="191"/>
                    </a:cubicBezTo>
                    <a:lnTo>
                      <a:pt x="253" y="191"/>
                    </a:lnTo>
                    <a:cubicBezTo>
                      <a:pt x="273" y="95"/>
                      <a:pt x="350" y="22"/>
                      <a:pt x="443" y="12"/>
                    </a:cubicBezTo>
                    <a:lnTo>
                      <a:pt x="443" y="12"/>
                    </a:lnTo>
                    <a:cubicBezTo>
                      <a:pt x="551" y="0"/>
                      <a:pt x="652" y="76"/>
                      <a:pt x="679" y="184"/>
                    </a:cubicBezTo>
                    <a:lnTo>
                      <a:pt x="679" y="184"/>
                    </a:lnTo>
                    <a:cubicBezTo>
                      <a:pt x="717" y="153"/>
                      <a:pt x="755" y="140"/>
                      <a:pt x="793" y="145"/>
                    </a:cubicBezTo>
                    <a:lnTo>
                      <a:pt x="793" y="145"/>
                    </a:lnTo>
                    <a:cubicBezTo>
                      <a:pt x="856" y="154"/>
                      <a:pt x="898" y="208"/>
                      <a:pt x="909" y="225"/>
                    </a:cubicBezTo>
                    <a:lnTo>
                      <a:pt x="909" y="225"/>
                    </a:lnTo>
                    <a:cubicBezTo>
                      <a:pt x="947" y="206"/>
                      <a:pt x="981" y="202"/>
                      <a:pt x="1012" y="214"/>
                    </a:cubicBezTo>
                    <a:lnTo>
                      <a:pt x="1012" y="214"/>
                    </a:lnTo>
                    <a:cubicBezTo>
                      <a:pt x="1069" y="236"/>
                      <a:pt x="1093" y="302"/>
                      <a:pt x="1094" y="304"/>
                    </a:cubicBezTo>
                    <a:lnTo>
                      <a:pt x="1094" y="304"/>
                    </a:lnTo>
                    <a:cubicBezTo>
                      <a:pt x="1095" y="306"/>
                      <a:pt x="1095" y="309"/>
                      <a:pt x="1093" y="310"/>
                    </a:cubicBezTo>
                    <a:lnTo>
                      <a:pt x="1093" y="310"/>
                    </a:lnTo>
                    <a:cubicBezTo>
                      <a:pt x="1092" y="312"/>
                      <a:pt x="1091" y="312"/>
                      <a:pt x="1089" y="3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76" name="Freeform 74">
              <a:extLst>
                <a:ext uri="{FF2B5EF4-FFF2-40B4-BE49-F238E27FC236}">
                  <a16:creationId xmlns:a16="http://schemas.microsoft.com/office/drawing/2014/main" id="{64E935B2-0621-49DC-B588-677B552B0D4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359052" y="5495192"/>
              <a:ext cx="236292" cy="186837"/>
            </a:xfrm>
            <a:custGeom>
              <a:avLst/>
              <a:gdLst>
                <a:gd name="T0" fmla="*/ 151 w 191"/>
                <a:gd name="T1" fmla="*/ 150 h 151"/>
                <a:gd name="T2" fmla="*/ 151 w 191"/>
                <a:gd name="T3" fmla="*/ 150 h 151"/>
                <a:gd name="T4" fmla="*/ 147 w 191"/>
                <a:gd name="T5" fmla="*/ 149 h 151"/>
                <a:gd name="T6" fmla="*/ 147 w 191"/>
                <a:gd name="T7" fmla="*/ 149 h 151"/>
                <a:gd name="T8" fmla="*/ 10 w 191"/>
                <a:gd name="T9" fmla="*/ 122 h 151"/>
                <a:gd name="T10" fmla="*/ 10 w 191"/>
                <a:gd name="T11" fmla="*/ 122 h 151"/>
                <a:gd name="T12" fmla="*/ 2 w 191"/>
                <a:gd name="T13" fmla="*/ 119 h 151"/>
                <a:gd name="T14" fmla="*/ 2 w 191"/>
                <a:gd name="T15" fmla="*/ 119 h 151"/>
                <a:gd name="T16" fmla="*/ 5 w 191"/>
                <a:gd name="T17" fmla="*/ 111 h 151"/>
                <a:gd name="T18" fmla="*/ 5 w 191"/>
                <a:gd name="T19" fmla="*/ 111 h 151"/>
                <a:gd name="T20" fmla="*/ 140 w 191"/>
                <a:gd name="T21" fmla="*/ 127 h 151"/>
                <a:gd name="T22" fmla="*/ 140 w 191"/>
                <a:gd name="T23" fmla="*/ 127 h 151"/>
                <a:gd name="T24" fmla="*/ 136 w 191"/>
                <a:gd name="T25" fmla="*/ 89 h 151"/>
                <a:gd name="T26" fmla="*/ 136 w 191"/>
                <a:gd name="T27" fmla="*/ 89 h 151"/>
                <a:gd name="T28" fmla="*/ 181 w 191"/>
                <a:gd name="T29" fmla="*/ 2 h 151"/>
                <a:gd name="T30" fmla="*/ 181 w 191"/>
                <a:gd name="T31" fmla="*/ 2 h 151"/>
                <a:gd name="T32" fmla="*/ 189 w 191"/>
                <a:gd name="T33" fmla="*/ 4 h 151"/>
                <a:gd name="T34" fmla="*/ 189 w 191"/>
                <a:gd name="T35" fmla="*/ 4 h 151"/>
                <a:gd name="T36" fmla="*/ 187 w 191"/>
                <a:gd name="T37" fmla="*/ 12 h 151"/>
                <a:gd name="T38" fmla="*/ 187 w 191"/>
                <a:gd name="T39" fmla="*/ 12 h 151"/>
                <a:gd name="T40" fmla="*/ 156 w 191"/>
                <a:gd name="T41" fmla="*/ 143 h 151"/>
                <a:gd name="T42" fmla="*/ 156 w 191"/>
                <a:gd name="T43" fmla="*/ 143 h 151"/>
                <a:gd name="T44" fmla="*/ 154 w 191"/>
                <a:gd name="T45" fmla="*/ 149 h 151"/>
                <a:gd name="T46" fmla="*/ 154 w 191"/>
                <a:gd name="T47" fmla="*/ 149 h 151"/>
                <a:gd name="T48" fmla="*/ 151 w 191"/>
                <a:gd name="T49" fmla="*/ 15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91" h="151">
                  <a:moveTo>
                    <a:pt x="151" y="150"/>
                  </a:moveTo>
                  <a:lnTo>
                    <a:pt x="151" y="150"/>
                  </a:lnTo>
                  <a:cubicBezTo>
                    <a:pt x="149" y="150"/>
                    <a:pt x="148" y="150"/>
                    <a:pt x="147" y="149"/>
                  </a:cubicBezTo>
                  <a:lnTo>
                    <a:pt x="147" y="149"/>
                  </a:lnTo>
                  <a:cubicBezTo>
                    <a:pt x="85" y="89"/>
                    <a:pt x="13" y="121"/>
                    <a:pt x="10" y="122"/>
                  </a:cubicBezTo>
                  <a:lnTo>
                    <a:pt x="10" y="122"/>
                  </a:lnTo>
                  <a:cubicBezTo>
                    <a:pt x="7" y="124"/>
                    <a:pt x="4" y="122"/>
                    <a:pt x="2" y="119"/>
                  </a:cubicBezTo>
                  <a:lnTo>
                    <a:pt x="2" y="119"/>
                  </a:lnTo>
                  <a:cubicBezTo>
                    <a:pt x="0" y="116"/>
                    <a:pt x="2" y="113"/>
                    <a:pt x="5" y="111"/>
                  </a:cubicBezTo>
                  <a:lnTo>
                    <a:pt x="5" y="111"/>
                  </a:lnTo>
                  <a:cubicBezTo>
                    <a:pt x="6" y="111"/>
                    <a:pt x="76" y="80"/>
                    <a:pt x="140" y="127"/>
                  </a:cubicBezTo>
                  <a:lnTo>
                    <a:pt x="140" y="127"/>
                  </a:lnTo>
                  <a:cubicBezTo>
                    <a:pt x="138" y="117"/>
                    <a:pt x="136" y="103"/>
                    <a:pt x="136" y="89"/>
                  </a:cubicBezTo>
                  <a:lnTo>
                    <a:pt x="136" y="89"/>
                  </a:lnTo>
                  <a:cubicBezTo>
                    <a:pt x="136" y="48"/>
                    <a:pt x="151" y="17"/>
                    <a:pt x="181" y="2"/>
                  </a:cubicBezTo>
                  <a:lnTo>
                    <a:pt x="181" y="2"/>
                  </a:lnTo>
                  <a:cubicBezTo>
                    <a:pt x="184" y="0"/>
                    <a:pt x="188" y="1"/>
                    <a:pt x="189" y="4"/>
                  </a:cubicBezTo>
                  <a:lnTo>
                    <a:pt x="189" y="4"/>
                  </a:lnTo>
                  <a:cubicBezTo>
                    <a:pt x="190" y="7"/>
                    <a:pt x="189" y="10"/>
                    <a:pt x="187" y="12"/>
                  </a:cubicBezTo>
                  <a:lnTo>
                    <a:pt x="187" y="12"/>
                  </a:lnTo>
                  <a:cubicBezTo>
                    <a:pt x="124" y="45"/>
                    <a:pt x="156" y="141"/>
                    <a:pt x="156" y="143"/>
                  </a:cubicBezTo>
                  <a:lnTo>
                    <a:pt x="156" y="143"/>
                  </a:lnTo>
                  <a:cubicBezTo>
                    <a:pt x="157" y="145"/>
                    <a:pt x="156" y="148"/>
                    <a:pt x="154" y="149"/>
                  </a:cubicBezTo>
                  <a:lnTo>
                    <a:pt x="154" y="149"/>
                  </a:lnTo>
                  <a:cubicBezTo>
                    <a:pt x="153" y="150"/>
                    <a:pt x="151" y="150"/>
                    <a:pt x="151" y="150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77" name="Freeform 75">
              <a:extLst>
                <a:ext uri="{FF2B5EF4-FFF2-40B4-BE49-F238E27FC236}">
                  <a16:creationId xmlns:a16="http://schemas.microsoft.com/office/drawing/2014/main" id="{E8DD92A9-B3A0-4B07-8271-D0287D65940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073677" y="6286500"/>
              <a:ext cx="296740" cy="164856"/>
            </a:xfrm>
            <a:custGeom>
              <a:avLst/>
              <a:gdLst>
                <a:gd name="T0" fmla="*/ 132 w 236"/>
                <a:gd name="T1" fmla="*/ 133 h 134"/>
                <a:gd name="T2" fmla="*/ 132 w 236"/>
                <a:gd name="T3" fmla="*/ 133 h 134"/>
                <a:gd name="T4" fmla="*/ 127 w 236"/>
                <a:gd name="T5" fmla="*/ 129 h 134"/>
                <a:gd name="T6" fmla="*/ 127 w 236"/>
                <a:gd name="T7" fmla="*/ 129 h 134"/>
                <a:gd name="T8" fmla="*/ 6 w 236"/>
                <a:gd name="T9" fmla="*/ 50 h 134"/>
                <a:gd name="T10" fmla="*/ 6 w 236"/>
                <a:gd name="T11" fmla="*/ 50 h 134"/>
                <a:gd name="T12" fmla="*/ 0 w 236"/>
                <a:gd name="T13" fmla="*/ 45 h 134"/>
                <a:gd name="T14" fmla="*/ 0 w 236"/>
                <a:gd name="T15" fmla="*/ 45 h 134"/>
                <a:gd name="T16" fmla="*/ 5 w 236"/>
                <a:gd name="T17" fmla="*/ 38 h 134"/>
                <a:gd name="T18" fmla="*/ 5 w 236"/>
                <a:gd name="T19" fmla="*/ 38 h 134"/>
                <a:gd name="T20" fmla="*/ 129 w 236"/>
                <a:gd name="T21" fmla="*/ 103 h 134"/>
                <a:gd name="T22" fmla="*/ 129 w 236"/>
                <a:gd name="T23" fmla="*/ 103 h 134"/>
                <a:gd name="T24" fmla="*/ 228 w 236"/>
                <a:gd name="T25" fmla="*/ 1 h 134"/>
                <a:gd name="T26" fmla="*/ 228 w 236"/>
                <a:gd name="T27" fmla="*/ 1 h 134"/>
                <a:gd name="T28" fmla="*/ 235 w 236"/>
                <a:gd name="T29" fmla="*/ 7 h 134"/>
                <a:gd name="T30" fmla="*/ 235 w 236"/>
                <a:gd name="T31" fmla="*/ 7 h 134"/>
                <a:gd name="T32" fmla="*/ 230 w 236"/>
                <a:gd name="T33" fmla="*/ 13 h 134"/>
                <a:gd name="T34" fmla="*/ 230 w 236"/>
                <a:gd name="T35" fmla="*/ 13 h 134"/>
                <a:gd name="T36" fmla="*/ 151 w 236"/>
                <a:gd name="T37" fmla="*/ 73 h 134"/>
                <a:gd name="T38" fmla="*/ 151 w 236"/>
                <a:gd name="T39" fmla="*/ 73 h 134"/>
                <a:gd name="T40" fmla="*/ 138 w 236"/>
                <a:gd name="T41" fmla="*/ 128 h 134"/>
                <a:gd name="T42" fmla="*/ 138 w 236"/>
                <a:gd name="T43" fmla="*/ 128 h 134"/>
                <a:gd name="T44" fmla="*/ 133 w 236"/>
                <a:gd name="T45" fmla="*/ 133 h 134"/>
                <a:gd name="T46" fmla="*/ 133 w 236"/>
                <a:gd name="T47" fmla="*/ 133 h 134"/>
                <a:gd name="T48" fmla="*/ 132 w 236"/>
                <a:gd name="T49" fmla="*/ 133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36" h="134">
                  <a:moveTo>
                    <a:pt x="132" y="133"/>
                  </a:moveTo>
                  <a:lnTo>
                    <a:pt x="132" y="133"/>
                  </a:lnTo>
                  <a:cubicBezTo>
                    <a:pt x="130" y="133"/>
                    <a:pt x="127" y="131"/>
                    <a:pt x="127" y="129"/>
                  </a:cubicBezTo>
                  <a:lnTo>
                    <a:pt x="127" y="129"/>
                  </a:lnTo>
                  <a:cubicBezTo>
                    <a:pt x="101" y="44"/>
                    <a:pt x="7" y="50"/>
                    <a:pt x="6" y="50"/>
                  </a:cubicBezTo>
                  <a:lnTo>
                    <a:pt x="6" y="50"/>
                  </a:lnTo>
                  <a:cubicBezTo>
                    <a:pt x="3" y="50"/>
                    <a:pt x="0" y="48"/>
                    <a:pt x="0" y="45"/>
                  </a:cubicBezTo>
                  <a:lnTo>
                    <a:pt x="0" y="45"/>
                  </a:lnTo>
                  <a:cubicBezTo>
                    <a:pt x="0" y="41"/>
                    <a:pt x="2" y="39"/>
                    <a:pt x="5" y="38"/>
                  </a:cubicBezTo>
                  <a:lnTo>
                    <a:pt x="5" y="38"/>
                  </a:lnTo>
                  <a:cubicBezTo>
                    <a:pt x="6" y="38"/>
                    <a:pt x="92" y="32"/>
                    <a:pt x="129" y="103"/>
                  </a:cubicBezTo>
                  <a:lnTo>
                    <a:pt x="129" y="103"/>
                  </a:lnTo>
                  <a:cubicBezTo>
                    <a:pt x="136" y="68"/>
                    <a:pt x="157" y="9"/>
                    <a:pt x="228" y="1"/>
                  </a:cubicBezTo>
                  <a:lnTo>
                    <a:pt x="228" y="1"/>
                  </a:lnTo>
                  <a:cubicBezTo>
                    <a:pt x="231" y="0"/>
                    <a:pt x="234" y="3"/>
                    <a:pt x="235" y="7"/>
                  </a:cubicBezTo>
                  <a:lnTo>
                    <a:pt x="235" y="7"/>
                  </a:lnTo>
                  <a:cubicBezTo>
                    <a:pt x="235" y="10"/>
                    <a:pt x="233" y="13"/>
                    <a:pt x="230" y="13"/>
                  </a:cubicBezTo>
                  <a:lnTo>
                    <a:pt x="230" y="13"/>
                  </a:lnTo>
                  <a:cubicBezTo>
                    <a:pt x="192" y="17"/>
                    <a:pt x="166" y="37"/>
                    <a:pt x="151" y="73"/>
                  </a:cubicBezTo>
                  <a:lnTo>
                    <a:pt x="151" y="73"/>
                  </a:lnTo>
                  <a:cubicBezTo>
                    <a:pt x="139" y="100"/>
                    <a:pt x="138" y="127"/>
                    <a:pt x="138" y="128"/>
                  </a:cubicBezTo>
                  <a:lnTo>
                    <a:pt x="138" y="128"/>
                  </a:lnTo>
                  <a:cubicBezTo>
                    <a:pt x="138" y="130"/>
                    <a:pt x="136" y="133"/>
                    <a:pt x="133" y="133"/>
                  </a:cubicBezTo>
                  <a:lnTo>
                    <a:pt x="133" y="133"/>
                  </a:lnTo>
                  <a:cubicBezTo>
                    <a:pt x="133" y="133"/>
                    <a:pt x="133" y="133"/>
                    <a:pt x="132" y="13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78" name="Freeform 76">
              <a:extLst>
                <a:ext uri="{FF2B5EF4-FFF2-40B4-BE49-F238E27FC236}">
                  <a16:creationId xmlns:a16="http://schemas.microsoft.com/office/drawing/2014/main" id="{14E16D9A-D65A-43D3-B57F-0DC3E6DAED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0551257" y="7176721"/>
              <a:ext cx="230798" cy="131885"/>
            </a:xfrm>
            <a:custGeom>
              <a:avLst/>
              <a:gdLst>
                <a:gd name="T0" fmla="*/ 105 w 187"/>
                <a:gd name="T1" fmla="*/ 106 h 107"/>
                <a:gd name="T2" fmla="*/ 105 w 187"/>
                <a:gd name="T3" fmla="*/ 106 h 107"/>
                <a:gd name="T4" fmla="*/ 99 w 187"/>
                <a:gd name="T5" fmla="*/ 101 h 107"/>
                <a:gd name="T6" fmla="*/ 99 w 187"/>
                <a:gd name="T7" fmla="*/ 101 h 107"/>
                <a:gd name="T8" fmla="*/ 7 w 187"/>
                <a:gd name="T9" fmla="*/ 41 h 107"/>
                <a:gd name="T10" fmla="*/ 7 w 187"/>
                <a:gd name="T11" fmla="*/ 41 h 107"/>
                <a:gd name="T12" fmla="*/ 0 w 187"/>
                <a:gd name="T13" fmla="*/ 35 h 107"/>
                <a:gd name="T14" fmla="*/ 0 w 187"/>
                <a:gd name="T15" fmla="*/ 35 h 107"/>
                <a:gd name="T16" fmla="*/ 6 w 187"/>
                <a:gd name="T17" fmla="*/ 28 h 107"/>
                <a:gd name="T18" fmla="*/ 6 w 187"/>
                <a:gd name="T19" fmla="*/ 28 h 107"/>
                <a:gd name="T20" fmla="*/ 102 w 187"/>
                <a:gd name="T21" fmla="*/ 77 h 107"/>
                <a:gd name="T22" fmla="*/ 102 w 187"/>
                <a:gd name="T23" fmla="*/ 77 h 107"/>
                <a:gd name="T24" fmla="*/ 179 w 187"/>
                <a:gd name="T25" fmla="*/ 0 h 107"/>
                <a:gd name="T26" fmla="*/ 179 w 187"/>
                <a:gd name="T27" fmla="*/ 0 h 107"/>
                <a:gd name="T28" fmla="*/ 186 w 187"/>
                <a:gd name="T29" fmla="*/ 6 h 107"/>
                <a:gd name="T30" fmla="*/ 186 w 187"/>
                <a:gd name="T31" fmla="*/ 6 h 107"/>
                <a:gd name="T32" fmla="*/ 180 w 187"/>
                <a:gd name="T33" fmla="*/ 12 h 107"/>
                <a:gd name="T34" fmla="*/ 180 w 187"/>
                <a:gd name="T35" fmla="*/ 12 h 107"/>
                <a:gd name="T36" fmla="*/ 120 w 187"/>
                <a:gd name="T37" fmla="*/ 58 h 107"/>
                <a:gd name="T38" fmla="*/ 120 w 187"/>
                <a:gd name="T39" fmla="*/ 58 h 107"/>
                <a:gd name="T40" fmla="*/ 111 w 187"/>
                <a:gd name="T41" fmla="*/ 99 h 107"/>
                <a:gd name="T42" fmla="*/ 111 w 187"/>
                <a:gd name="T43" fmla="*/ 99 h 107"/>
                <a:gd name="T44" fmla="*/ 106 w 187"/>
                <a:gd name="T45" fmla="*/ 106 h 107"/>
                <a:gd name="T46" fmla="*/ 106 w 187"/>
                <a:gd name="T47" fmla="*/ 106 h 107"/>
                <a:gd name="T48" fmla="*/ 105 w 187"/>
                <a:gd name="T49" fmla="*/ 106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187" h="107">
                  <a:moveTo>
                    <a:pt x="105" y="106"/>
                  </a:moveTo>
                  <a:lnTo>
                    <a:pt x="105" y="106"/>
                  </a:lnTo>
                  <a:cubicBezTo>
                    <a:pt x="103" y="106"/>
                    <a:pt x="100" y="104"/>
                    <a:pt x="99" y="101"/>
                  </a:cubicBezTo>
                  <a:lnTo>
                    <a:pt x="99" y="101"/>
                  </a:lnTo>
                  <a:cubicBezTo>
                    <a:pt x="80" y="36"/>
                    <a:pt x="10" y="41"/>
                    <a:pt x="7" y="41"/>
                  </a:cubicBezTo>
                  <a:lnTo>
                    <a:pt x="7" y="41"/>
                  </a:lnTo>
                  <a:cubicBezTo>
                    <a:pt x="4" y="41"/>
                    <a:pt x="1" y="38"/>
                    <a:pt x="0" y="35"/>
                  </a:cubicBezTo>
                  <a:lnTo>
                    <a:pt x="0" y="35"/>
                  </a:lnTo>
                  <a:cubicBezTo>
                    <a:pt x="0" y="32"/>
                    <a:pt x="3" y="29"/>
                    <a:pt x="6" y="28"/>
                  </a:cubicBezTo>
                  <a:lnTo>
                    <a:pt x="6" y="28"/>
                  </a:lnTo>
                  <a:cubicBezTo>
                    <a:pt x="7" y="28"/>
                    <a:pt x="72" y="24"/>
                    <a:pt x="102" y="77"/>
                  </a:cubicBezTo>
                  <a:lnTo>
                    <a:pt x="102" y="77"/>
                  </a:lnTo>
                  <a:cubicBezTo>
                    <a:pt x="108" y="49"/>
                    <a:pt x="126" y="6"/>
                    <a:pt x="179" y="0"/>
                  </a:cubicBezTo>
                  <a:lnTo>
                    <a:pt x="179" y="0"/>
                  </a:lnTo>
                  <a:cubicBezTo>
                    <a:pt x="182" y="0"/>
                    <a:pt x="185" y="2"/>
                    <a:pt x="186" y="6"/>
                  </a:cubicBezTo>
                  <a:lnTo>
                    <a:pt x="186" y="6"/>
                  </a:lnTo>
                  <a:cubicBezTo>
                    <a:pt x="186" y="9"/>
                    <a:pt x="183" y="12"/>
                    <a:pt x="180" y="12"/>
                  </a:cubicBezTo>
                  <a:lnTo>
                    <a:pt x="180" y="12"/>
                  </a:lnTo>
                  <a:cubicBezTo>
                    <a:pt x="152" y="15"/>
                    <a:pt x="132" y="30"/>
                    <a:pt x="120" y="58"/>
                  </a:cubicBezTo>
                  <a:lnTo>
                    <a:pt x="120" y="58"/>
                  </a:lnTo>
                  <a:cubicBezTo>
                    <a:pt x="111" y="79"/>
                    <a:pt x="111" y="99"/>
                    <a:pt x="111" y="99"/>
                  </a:cubicBezTo>
                  <a:lnTo>
                    <a:pt x="111" y="99"/>
                  </a:lnTo>
                  <a:cubicBezTo>
                    <a:pt x="111" y="102"/>
                    <a:pt x="109" y="105"/>
                    <a:pt x="106" y="106"/>
                  </a:cubicBezTo>
                  <a:lnTo>
                    <a:pt x="106" y="106"/>
                  </a:lnTo>
                  <a:lnTo>
                    <a:pt x="105" y="106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348663D0-F1B1-432D-BE3D-8D28EAF8D01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6084" y="9264894"/>
              <a:ext cx="13084056" cy="16484"/>
            </a:xfrm>
            <a:custGeom>
              <a:avLst/>
              <a:gdLst>
                <a:gd name="T0" fmla="*/ 10499 w 10500"/>
                <a:gd name="T1" fmla="*/ 12 h 13"/>
                <a:gd name="T2" fmla="*/ 0 w 10500"/>
                <a:gd name="T3" fmla="*/ 12 h 13"/>
                <a:gd name="T4" fmla="*/ 0 w 10500"/>
                <a:gd name="T5" fmla="*/ 0 h 13"/>
                <a:gd name="T6" fmla="*/ 10499 w 10500"/>
                <a:gd name="T7" fmla="*/ 0 h 13"/>
                <a:gd name="T8" fmla="*/ 10499 w 10500"/>
                <a:gd name="T9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500" h="13">
                  <a:moveTo>
                    <a:pt x="10499" y="12"/>
                  </a:moveTo>
                  <a:lnTo>
                    <a:pt x="0" y="12"/>
                  </a:lnTo>
                  <a:lnTo>
                    <a:pt x="0" y="0"/>
                  </a:lnTo>
                  <a:lnTo>
                    <a:pt x="10499" y="0"/>
                  </a:lnTo>
                  <a:lnTo>
                    <a:pt x="10499" y="12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535" name="Grupo 534">
              <a:extLst>
                <a:ext uri="{FF2B5EF4-FFF2-40B4-BE49-F238E27FC236}">
                  <a16:creationId xmlns:a16="http://schemas.microsoft.com/office/drawing/2014/main" id="{2EE27EFA-7001-4857-B630-D015C040EA79}"/>
                </a:ext>
              </a:extLst>
            </p:cNvPr>
            <p:cNvGrpSpPr/>
            <p:nvPr/>
          </p:nvGrpSpPr>
          <p:grpSpPr>
            <a:xfrm>
              <a:off x="10380908" y="8154865"/>
              <a:ext cx="576994" cy="1126513"/>
              <a:chOff x="10380908" y="8154865"/>
              <a:chExt cx="576994" cy="1126513"/>
            </a:xfrm>
          </p:grpSpPr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6FFCCD29-BD4E-486F-AD18-7E9EE876E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6401" y="8160359"/>
                <a:ext cx="560510" cy="774824"/>
              </a:xfrm>
              <a:custGeom>
                <a:avLst/>
                <a:gdLst>
                  <a:gd name="T0" fmla="*/ 448 w 449"/>
                  <a:gd name="T1" fmla="*/ 311 h 623"/>
                  <a:gd name="T2" fmla="*/ 448 w 449"/>
                  <a:gd name="T3" fmla="*/ 311 h 623"/>
                  <a:gd name="T4" fmla="*/ 224 w 449"/>
                  <a:gd name="T5" fmla="*/ 622 h 623"/>
                  <a:gd name="T6" fmla="*/ 224 w 449"/>
                  <a:gd name="T7" fmla="*/ 622 h 623"/>
                  <a:gd name="T8" fmla="*/ 0 w 449"/>
                  <a:gd name="T9" fmla="*/ 311 h 623"/>
                  <a:gd name="T10" fmla="*/ 0 w 449"/>
                  <a:gd name="T11" fmla="*/ 311 h 623"/>
                  <a:gd name="T12" fmla="*/ 224 w 449"/>
                  <a:gd name="T13" fmla="*/ 0 h 623"/>
                  <a:gd name="T14" fmla="*/ 224 w 449"/>
                  <a:gd name="T15" fmla="*/ 0 h 623"/>
                  <a:gd name="T16" fmla="*/ 448 w 449"/>
                  <a:gd name="T17" fmla="*/ 311 h 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9" h="623">
                    <a:moveTo>
                      <a:pt x="448" y="311"/>
                    </a:moveTo>
                    <a:lnTo>
                      <a:pt x="448" y="311"/>
                    </a:lnTo>
                    <a:cubicBezTo>
                      <a:pt x="448" y="482"/>
                      <a:pt x="348" y="622"/>
                      <a:pt x="224" y="622"/>
                    </a:cubicBezTo>
                    <a:lnTo>
                      <a:pt x="224" y="622"/>
                    </a:lnTo>
                    <a:cubicBezTo>
                      <a:pt x="100" y="622"/>
                      <a:pt x="0" y="482"/>
                      <a:pt x="0" y="311"/>
                    </a:cubicBezTo>
                    <a:lnTo>
                      <a:pt x="0" y="311"/>
                    </a:lnTo>
                    <a:cubicBezTo>
                      <a:pt x="0" y="139"/>
                      <a:pt x="100" y="0"/>
                      <a:pt x="224" y="0"/>
                    </a:cubicBezTo>
                    <a:lnTo>
                      <a:pt x="224" y="0"/>
                    </a:lnTo>
                    <a:cubicBezTo>
                      <a:pt x="348" y="0"/>
                      <a:pt x="448" y="139"/>
                      <a:pt x="448" y="3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BCC58A17-D785-4742-90CE-F3BDFE5619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0908" y="8154865"/>
                <a:ext cx="576994" cy="791308"/>
              </a:xfrm>
              <a:custGeom>
                <a:avLst/>
                <a:gdLst>
                  <a:gd name="T0" fmla="*/ 230 w 461"/>
                  <a:gd name="T1" fmla="*/ 13 h 635"/>
                  <a:gd name="T2" fmla="*/ 230 w 461"/>
                  <a:gd name="T3" fmla="*/ 13 h 635"/>
                  <a:gd name="T4" fmla="*/ 12 w 461"/>
                  <a:gd name="T5" fmla="*/ 317 h 635"/>
                  <a:gd name="T6" fmla="*/ 12 w 461"/>
                  <a:gd name="T7" fmla="*/ 317 h 635"/>
                  <a:gd name="T8" fmla="*/ 230 w 461"/>
                  <a:gd name="T9" fmla="*/ 622 h 635"/>
                  <a:gd name="T10" fmla="*/ 230 w 461"/>
                  <a:gd name="T11" fmla="*/ 622 h 635"/>
                  <a:gd name="T12" fmla="*/ 448 w 461"/>
                  <a:gd name="T13" fmla="*/ 317 h 635"/>
                  <a:gd name="T14" fmla="*/ 448 w 461"/>
                  <a:gd name="T15" fmla="*/ 317 h 635"/>
                  <a:gd name="T16" fmla="*/ 230 w 461"/>
                  <a:gd name="T17" fmla="*/ 13 h 635"/>
                  <a:gd name="T18" fmla="*/ 230 w 461"/>
                  <a:gd name="T19" fmla="*/ 634 h 635"/>
                  <a:gd name="T20" fmla="*/ 230 w 461"/>
                  <a:gd name="T21" fmla="*/ 634 h 635"/>
                  <a:gd name="T22" fmla="*/ 0 w 461"/>
                  <a:gd name="T23" fmla="*/ 317 h 635"/>
                  <a:gd name="T24" fmla="*/ 0 w 461"/>
                  <a:gd name="T25" fmla="*/ 317 h 635"/>
                  <a:gd name="T26" fmla="*/ 230 w 461"/>
                  <a:gd name="T27" fmla="*/ 0 h 635"/>
                  <a:gd name="T28" fmla="*/ 230 w 461"/>
                  <a:gd name="T29" fmla="*/ 0 h 635"/>
                  <a:gd name="T30" fmla="*/ 460 w 461"/>
                  <a:gd name="T31" fmla="*/ 317 h 635"/>
                  <a:gd name="T32" fmla="*/ 460 w 461"/>
                  <a:gd name="T33" fmla="*/ 317 h 635"/>
                  <a:gd name="T34" fmla="*/ 230 w 461"/>
                  <a:gd name="T35" fmla="*/ 634 h 6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61" h="635">
                    <a:moveTo>
                      <a:pt x="230" y="13"/>
                    </a:moveTo>
                    <a:lnTo>
                      <a:pt x="230" y="13"/>
                    </a:lnTo>
                    <a:cubicBezTo>
                      <a:pt x="110" y="13"/>
                      <a:pt x="12" y="149"/>
                      <a:pt x="12" y="317"/>
                    </a:cubicBezTo>
                    <a:lnTo>
                      <a:pt x="12" y="317"/>
                    </a:lnTo>
                    <a:cubicBezTo>
                      <a:pt x="12" y="485"/>
                      <a:pt x="110" y="622"/>
                      <a:pt x="230" y="622"/>
                    </a:cubicBezTo>
                    <a:lnTo>
                      <a:pt x="230" y="622"/>
                    </a:lnTo>
                    <a:cubicBezTo>
                      <a:pt x="350" y="622"/>
                      <a:pt x="448" y="485"/>
                      <a:pt x="448" y="317"/>
                    </a:cubicBezTo>
                    <a:lnTo>
                      <a:pt x="448" y="317"/>
                    </a:lnTo>
                    <a:cubicBezTo>
                      <a:pt x="448" y="149"/>
                      <a:pt x="350" y="13"/>
                      <a:pt x="230" y="13"/>
                    </a:cubicBezTo>
                    <a:close/>
                    <a:moveTo>
                      <a:pt x="230" y="634"/>
                    </a:moveTo>
                    <a:lnTo>
                      <a:pt x="230" y="634"/>
                    </a:lnTo>
                    <a:cubicBezTo>
                      <a:pt x="103" y="634"/>
                      <a:pt x="0" y="492"/>
                      <a:pt x="0" y="317"/>
                    </a:cubicBezTo>
                    <a:lnTo>
                      <a:pt x="0" y="317"/>
                    </a:lnTo>
                    <a:cubicBezTo>
                      <a:pt x="0" y="142"/>
                      <a:pt x="103" y="0"/>
                      <a:pt x="230" y="0"/>
                    </a:cubicBezTo>
                    <a:lnTo>
                      <a:pt x="230" y="0"/>
                    </a:lnTo>
                    <a:cubicBezTo>
                      <a:pt x="357" y="0"/>
                      <a:pt x="460" y="142"/>
                      <a:pt x="460" y="317"/>
                    </a:cubicBezTo>
                    <a:lnTo>
                      <a:pt x="460" y="317"/>
                    </a:lnTo>
                    <a:cubicBezTo>
                      <a:pt x="460" y="492"/>
                      <a:pt x="357" y="634"/>
                      <a:pt x="230" y="6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1435B365-FEF8-4135-B010-483978814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5667" y="8490070"/>
                <a:ext cx="16484" cy="791308"/>
              </a:xfrm>
              <a:custGeom>
                <a:avLst/>
                <a:gdLst>
                  <a:gd name="T0" fmla="*/ 6 w 13"/>
                  <a:gd name="T1" fmla="*/ 632 h 633"/>
                  <a:gd name="T2" fmla="*/ 6 w 13"/>
                  <a:gd name="T3" fmla="*/ 632 h 633"/>
                  <a:gd name="T4" fmla="*/ 0 w 13"/>
                  <a:gd name="T5" fmla="*/ 626 h 633"/>
                  <a:gd name="T6" fmla="*/ 0 w 13"/>
                  <a:gd name="T7" fmla="*/ 6 h 633"/>
                  <a:gd name="T8" fmla="*/ 0 w 13"/>
                  <a:gd name="T9" fmla="*/ 6 h 633"/>
                  <a:gd name="T10" fmla="*/ 6 w 13"/>
                  <a:gd name="T11" fmla="*/ 0 h 633"/>
                  <a:gd name="T12" fmla="*/ 6 w 13"/>
                  <a:gd name="T13" fmla="*/ 0 h 633"/>
                  <a:gd name="T14" fmla="*/ 12 w 13"/>
                  <a:gd name="T15" fmla="*/ 6 h 633"/>
                  <a:gd name="T16" fmla="*/ 12 w 13"/>
                  <a:gd name="T17" fmla="*/ 626 h 633"/>
                  <a:gd name="T18" fmla="*/ 12 w 13"/>
                  <a:gd name="T19" fmla="*/ 626 h 633"/>
                  <a:gd name="T20" fmla="*/ 6 w 13"/>
                  <a:gd name="T21" fmla="*/ 632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33">
                    <a:moveTo>
                      <a:pt x="6" y="632"/>
                    </a:moveTo>
                    <a:lnTo>
                      <a:pt x="6" y="632"/>
                    </a:lnTo>
                    <a:cubicBezTo>
                      <a:pt x="3" y="632"/>
                      <a:pt x="0" y="630"/>
                      <a:pt x="0" y="626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0" y="0"/>
                      <a:pt x="12" y="3"/>
                      <a:pt x="12" y="6"/>
                    </a:cubicBezTo>
                    <a:lnTo>
                      <a:pt x="12" y="626"/>
                    </a:lnTo>
                    <a:lnTo>
                      <a:pt x="12" y="626"/>
                    </a:lnTo>
                    <a:cubicBezTo>
                      <a:pt x="12" y="630"/>
                      <a:pt x="10" y="632"/>
                      <a:pt x="6" y="6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34" name="Grupo 533">
              <a:extLst>
                <a:ext uri="{FF2B5EF4-FFF2-40B4-BE49-F238E27FC236}">
                  <a16:creationId xmlns:a16="http://schemas.microsoft.com/office/drawing/2014/main" id="{DE3EDADB-1921-496F-8501-A985C2F49812}"/>
                </a:ext>
              </a:extLst>
            </p:cNvPr>
            <p:cNvGrpSpPr/>
            <p:nvPr/>
          </p:nvGrpSpPr>
          <p:grpSpPr>
            <a:xfrm>
              <a:off x="10738093" y="8616462"/>
              <a:ext cx="340702" cy="664916"/>
              <a:chOff x="10738093" y="8616462"/>
              <a:chExt cx="340702" cy="664916"/>
            </a:xfrm>
          </p:grpSpPr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1A047514-516C-4E02-A98A-7C38FF5016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43590" y="8627452"/>
                <a:ext cx="324215" cy="450606"/>
              </a:xfrm>
              <a:custGeom>
                <a:avLst/>
                <a:gdLst>
                  <a:gd name="T0" fmla="*/ 260 w 261"/>
                  <a:gd name="T1" fmla="*/ 181 h 362"/>
                  <a:gd name="T2" fmla="*/ 260 w 261"/>
                  <a:gd name="T3" fmla="*/ 181 h 362"/>
                  <a:gd name="T4" fmla="*/ 130 w 261"/>
                  <a:gd name="T5" fmla="*/ 361 h 362"/>
                  <a:gd name="T6" fmla="*/ 130 w 261"/>
                  <a:gd name="T7" fmla="*/ 361 h 362"/>
                  <a:gd name="T8" fmla="*/ 0 w 261"/>
                  <a:gd name="T9" fmla="*/ 181 h 362"/>
                  <a:gd name="T10" fmla="*/ 0 w 261"/>
                  <a:gd name="T11" fmla="*/ 181 h 362"/>
                  <a:gd name="T12" fmla="*/ 130 w 261"/>
                  <a:gd name="T13" fmla="*/ 0 h 362"/>
                  <a:gd name="T14" fmla="*/ 130 w 261"/>
                  <a:gd name="T15" fmla="*/ 0 h 362"/>
                  <a:gd name="T16" fmla="*/ 260 w 261"/>
                  <a:gd name="T17" fmla="*/ 18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362">
                    <a:moveTo>
                      <a:pt x="260" y="181"/>
                    </a:moveTo>
                    <a:lnTo>
                      <a:pt x="260" y="181"/>
                    </a:lnTo>
                    <a:cubicBezTo>
                      <a:pt x="260" y="280"/>
                      <a:pt x="202" y="361"/>
                      <a:pt x="130" y="361"/>
                    </a:cubicBezTo>
                    <a:lnTo>
                      <a:pt x="130" y="361"/>
                    </a:lnTo>
                    <a:cubicBezTo>
                      <a:pt x="58" y="361"/>
                      <a:pt x="0" y="280"/>
                      <a:pt x="0" y="181"/>
                    </a:cubicBezTo>
                    <a:lnTo>
                      <a:pt x="0" y="181"/>
                    </a:lnTo>
                    <a:cubicBezTo>
                      <a:pt x="0" y="81"/>
                      <a:pt x="58" y="0"/>
                      <a:pt x="130" y="0"/>
                    </a:cubicBezTo>
                    <a:lnTo>
                      <a:pt x="130" y="0"/>
                    </a:lnTo>
                    <a:cubicBezTo>
                      <a:pt x="202" y="0"/>
                      <a:pt x="260" y="81"/>
                      <a:pt x="260" y="18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01DBC51B-A88B-4B5B-828F-E67A1B511B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8093" y="8616462"/>
                <a:ext cx="340702" cy="467090"/>
              </a:xfrm>
              <a:custGeom>
                <a:avLst/>
                <a:gdLst>
                  <a:gd name="T0" fmla="*/ 136 w 273"/>
                  <a:gd name="T1" fmla="*/ 12 h 374"/>
                  <a:gd name="T2" fmla="*/ 136 w 273"/>
                  <a:gd name="T3" fmla="*/ 12 h 374"/>
                  <a:gd name="T4" fmla="*/ 11 w 273"/>
                  <a:gd name="T5" fmla="*/ 187 h 374"/>
                  <a:gd name="T6" fmla="*/ 11 w 273"/>
                  <a:gd name="T7" fmla="*/ 187 h 374"/>
                  <a:gd name="T8" fmla="*/ 136 w 273"/>
                  <a:gd name="T9" fmla="*/ 361 h 374"/>
                  <a:gd name="T10" fmla="*/ 136 w 273"/>
                  <a:gd name="T11" fmla="*/ 361 h 374"/>
                  <a:gd name="T12" fmla="*/ 260 w 273"/>
                  <a:gd name="T13" fmla="*/ 187 h 374"/>
                  <a:gd name="T14" fmla="*/ 260 w 273"/>
                  <a:gd name="T15" fmla="*/ 187 h 374"/>
                  <a:gd name="T16" fmla="*/ 136 w 273"/>
                  <a:gd name="T17" fmla="*/ 12 h 374"/>
                  <a:gd name="T18" fmla="*/ 136 w 273"/>
                  <a:gd name="T19" fmla="*/ 373 h 374"/>
                  <a:gd name="T20" fmla="*/ 136 w 273"/>
                  <a:gd name="T21" fmla="*/ 373 h 374"/>
                  <a:gd name="T22" fmla="*/ 0 w 273"/>
                  <a:gd name="T23" fmla="*/ 187 h 374"/>
                  <a:gd name="T24" fmla="*/ 0 w 273"/>
                  <a:gd name="T25" fmla="*/ 187 h 374"/>
                  <a:gd name="T26" fmla="*/ 136 w 273"/>
                  <a:gd name="T27" fmla="*/ 0 h 374"/>
                  <a:gd name="T28" fmla="*/ 136 w 273"/>
                  <a:gd name="T29" fmla="*/ 0 h 374"/>
                  <a:gd name="T30" fmla="*/ 272 w 273"/>
                  <a:gd name="T31" fmla="*/ 187 h 374"/>
                  <a:gd name="T32" fmla="*/ 272 w 273"/>
                  <a:gd name="T33" fmla="*/ 187 h 374"/>
                  <a:gd name="T34" fmla="*/ 136 w 273"/>
                  <a:gd name="T3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73" h="374">
                    <a:moveTo>
                      <a:pt x="136" y="12"/>
                    </a:moveTo>
                    <a:lnTo>
                      <a:pt x="136" y="12"/>
                    </a:lnTo>
                    <a:cubicBezTo>
                      <a:pt x="67" y="12"/>
                      <a:pt x="11" y="91"/>
                      <a:pt x="11" y="187"/>
                    </a:cubicBezTo>
                    <a:lnTo>
                      <a:pt x="11" y="187"/>
                    </a:lnTo>
                    <a:cubicBezTo>
                      <a:pt x="11" y="283"/>
                      <a:pt x="67" y="361"/>
                      <a:pt x="136" y="361"/>
                    </a:cubicBezTo>
                    <a:lnTo>
                      <a:pt x="136" y="361"/>
                    </a:lnTo>
                    <a:cubicBezTo>
                      <a:pt x="204" y="361"/>
                      <a:pt x="260" y="283"/>
                      <a:pt x="260" y="187"/>
                    </a:cubicBezTo>
                    <a:lnTo>
                      <a:pt x="260" y="187"/>
                    </a:lnTo>
                    <a:cubicBezTo>
                      <a:pt x="260" y="91"/>
                      <a:pt x="204" y="12"/>
                      <a:pt x="136" y="12"/>
                    </a:cubicBezTo>
                    <a:close/>
                    <a:moveTo>
                      <a:pt x="136" y="373"/>
                    </a:moveTo>
                    <a:lnTo>
                      <a:pt x="136" y="373"/>
                    </a:lnTo>
                    <a:cubicBezTo>
                      <a:pt x="61" y="373"/>
                      <a:pt x="0" y="289"/>
                      <a:pt x="0" y="187"/>
                    </a:cubicBezTo>
                    <a:lnTo>
                      <a:pt x="0" y="187"/>
                    </a:lnTo>
                    <a:cubicBezTo>
                      <a:pt x="0" y="84"/>
                      <a:pt x="61" y="0"/>
                      <a:pt x="136" y="0"/>
                    </a:cubicBezTo>
                    <a:lnTo>
                      <a:pt x="136" y="0"/>
                    </a:lnTo>
                    <a:cubicBezTo>
                      <a:pt x="211" y="0"/>
                      <a:pt x="272" y="84"/>
                      <a:pt x="272" y="187"/>
                    </a:cubicBezTo>
                    <a:lnTo>
                      <a:pt x="272" y="187"/>
                    </a:lnTo>
                    <a:cubicBezTo>
                      <a:pt x="272" y="289"/>
                      <a:pt x="211" y="373"/>
                      <a:pt x="136" y="3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9EF3D39D-36A0-440C-B9EE-E9DF6FB5CA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7456" y="8814288"/>
                <a:ext cx="16484" cy="467090"/>
              </a:xfrm>
              <a:custGeom>
                <a:avLst/>
                <a:gdLst>
                  <a:gd name="T0" fmla="*/ 6 w 13"/>
                  <a:gd name="T1" fmla="*/ 372 h 373"/>
                  <a:gd name="T2" fmla="*/ 6 w 13"/>
                  <a:gd name="T3" fmla="*/ 372 h 373"/>
                  <a:gd name="T4" fmla="*/ 0 w 13"/>
                  <a:gd name="T5" fmla="*/ 366 h 373"/>
                  <a:gd name="T6" fmla="*/ 0 w 13"/>
                  <a:gd name="T7" fmla="*/ 6 h 373"/>
                  <a:gd name="T8" fmla="*/ 0 w 13"/>
                  <a:gd name="T9" fmla="*/ 6 h 373"/>
                  <a:gd name="T10" fmla="*/ 6 w 13"/>
                  <a:gd name="T11" fmla="*/ 0 h 373"/>
                  <a:gd name="T12" fmla="*/ 6 w 13"/>
                  <a:gd name="T13" fmla="*/ 0 h 373"/>
                  <a:gd name="T14" fmla="*/ 12 w 13"/>
                  <a:gd name="T15" fmla="*/ 6 h 373"/>
                  <a:gd name="T16" fmla="*/ 12 w 13"/>
                  <a:gd name="T17" fmla="*/ 366 h 373"/>
                  <a:gd name="T18" fmla="*/ 12 w 13"/>
                  <a:gd name="T19" fmla="*/ 366 h 373"/>
                  <a:gd name="T20" fmla="*/ 6 w 13"/>
                  <a:gd name="T21" fmla="*/ 37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73">
                    <a:moveTo>
                      <a:pt x="6" y="372"/>
                    </a:moveTo>
                    <a:lnTo>
                      <a:pt x="6" y="372"/>
                    </a:lnTo>
                    <a:cubicBezTo>
                      <a:pt x="3" y="372"/>
                      <a:pt x="0" y="370"/>
                      <a:pt x="0" y="366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9" y="0"/>
                      <a:pt x="12" y="2"/>
                      <a:pt x="12" y="6"/>
                    </a:cubicBezTo>
                    <a:lnTo>
                      <a:pt x="12" y="366"/>
                    </a:lnTo>
                    <a:lnTo>
                      <a:pt x="12" y="366"/>
                    </a:lnTo>
                    <a:cubicBezTo>
                      <a:pt x="12" y="370"/>
                      <a:pt x="9" y="372"/>
                      <a:pt x="6" y="3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33" name="Grupo 532">
              <a:extLst>
                <a:ext uri="{FF2B5EF4-FFF2-40B4-BE49-F238E27FC236}">
                  <a16:creationId xmlns:a16="http://schemas.microsoft.com/office/drawing/2014/main" id="{1F1FCDA1-30FE-40D4-A3DD-11552F1BC82E}"/>
                </a:ext>
              </a:extLst>
            </p:cNvPr>
            <p:cNvGrpSpPr/>
            <p:nvPr/>
          </p:nvGrpSpPr>
          <p:grpSpPr>
            <a:xfrm>
              <a:off x="11018350" y="8440615"/>
              <a:ext cx="428625" cy="840763"/>
              <a:chOff x="11018350" y="8440615"/>
              <a:chExt cx="428625" cy="840763"/>
            </a:xfrm>
          </p:grpSpPr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4B04926A-0E3A-4C7D-9ABE-93AD9CBB0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23843" y="8446109"/>
                <a:ext cx="417635" cy="576997"/>
              </a:xfrm>
              <a:custGeom>
                <a:avLst/>
                <a:gdLst>
                  <a:gd name="T0" fmla="*/ 332 w 333"/>
                  <a:gd name="T1" fmla="*/ 230 h 462"/>
                  <a:gd name="T2" fmla="*/ 332 w 333"/>
                  <a:gd name="T3" fmla="*/ 230 h 462"/>
                  <a:gd name="T4" fmla="*/ 166 w 333"/>
                  <a:gd name="T5" fmla="*/ 461 h 462"/>
                  <a:gd name="T6" fmla="*/ 166 w 333"/>
                  <a:gd name="T7" fmla="*/ 461 h 462"/>
                  <a:gd name="T8" fmla="*/ 0 w 333"/>
                  <a:gd name="T9" fmla="*/ 230 h 462"/>
                  <a:gd name="T10" fmla="*/ 0 w 333"/>
                  <a:gd name="T11" fmla="*/ 230 h 462"/>
                  <a:gd name="T12" fmla="*/ 166 w 333"/>
                  <a:gd name="T13" fmla="*/ 0 h 462"/>
                  <a:gd name="T14" fmla="*/ 166 w 333"/>
                  <a:gd name="T15" fmla="*/ 0 h 462"/>
                  <a:gd name="T16" fmla="*/ 332 w 333"/>
                  <a:gd name="T17" fmla="*/ 230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3" h="462">
                    <a:moveTo>
                      <a:pt x="332" y="230"/>
                    </a:moveTo>
                    <a:lnTo>
                      <a:pt x="332" y="230"/>
                    </a:lnTo>
                    <a:cubicBezTo>
                      <a:pt x="332" y="358"/>
                      <a:pt x="259" y="461"/>
                      <a:pt x="166" y="461"/>
                    </a:cubicBezTo>
                    <a:lnTo>
                      <a:pt x="166" y="461"/>
                    </a:lnTo>
                    <a:cubicBezTo>
                      <a:pt x="74" y="461"/>
                      <a:pt x="0" y="358"/>
                      <a:pt x="0" y="230"/>
                    </a:cubicBezTo>
                    <a:lnTo>
                      <a:pt x="0" y="230"/>
                    </a:lnTo>
                    <a:cubicBezTo>
                      <a:pt x="0" y="103"/>
                      <a:pt x="74" y="0"/>
                      <a:pt x="166" y="0"/>
                    </a:cubicBezTo>
                    <a:lnTo>
                      <a:pt x="166" y="0"/>
                    </a:lnTo>
                    <a:cubicBezTo>
                      <a:pt x="259" y="0"/>
                      <a:pt x="332" y="103"/>
                      <a:pt x="332" y="2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EB578346-83EB-4C2B-A112-45899A15B1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18350" y="8440615"/>
                <a:ext cx="428625" cy="587984"/>
              </a:xfrm>
              <a:custGeom>
                <a:avLst/>
                <a:gdLst>
                  <a:gd name="T0" fmla="*/ 172 w 346"/>
                  <a:gd name="T1" fmla="*/ 11 h 474"/>
                  <a:gd name="T2" fmla="*/ 172 w 346"/>
                  <a:gd name="T3" fmla="*/ 11 h 474"/>
                  <a:gd name="T4" fmla="*/ 12 w 346"/>
                  <a:gd name="T5" fmla="*/ 236 h 474"/>
                  <a:gd name="T6" fmla="*/ 12 w 346"/>
                  <a:gd name="T7" fmla="*/ 236 h 474"/>
                  <a:gd name="T8" fmla="*/ 172 w 346"/>
                  <a:gd name="T9" fmla="*/ 461 h 474"/>
                  <a:gd name="T10" fmla="*/ 172 w 346"/>
                  <a:gd name="T11" fmla="*/ 461 h 474"/>
                  <a:gd name="T12" fmla="*/ 333 w 346"/>
                  <a:gd name="T13" fmla="*/ 236 h 474"/>
                  <a:gd name="T14" fmla="*/ 333 w 346"/>
                  <a:gd name="T15" fmla="*/ 236 h 474"/>
                  <a:gd name="T16" fmla="*/ 172 w 346"/>
                  <a:gd name="T17" fmla="*/ 11 h 474"/>
                  <a:gd name="T18" fmla="*/ 172 w 346"/>
                  <a:gd name="T19" fmla="*/ 473 h 474"/>
                  <a:gd name="T20" fmla="*/ 172 w 346"/>
                  <a:gd name="T21" fmla="*/ 473 h 474"/>
                  <a:gd name="T22" fmla="*/ 0 w 346"/>
                  <a:gd name="T23" fmla="*/ 236 h 474"/>
                  <a:gd name="T24" fmla="*/ 0 w 346"/>
                  <a:gd name="T25" fmla="*/ 236 h 474"/>
                  <a:gd name="T26" fmla="*/ 172 w 346"/>
                  <a:gd name="T27" fmla="*/ 0 h 474"/>
                  <a:gd name="T28" fmla="*/ 172 w 346"/>
                  <a:gd name="T29" fmla="*/ 0 h 474"/>
                  <a:gd name="T30" fmla="*/ 345 w 346"/>
                  <a:gd name="T31" fmla="*/ 236 h 474"/>
                  <a:gd name="T32" fmla="*/ 345 w 346"/>
                  <a:gd name="T33" fmla="*/ 236 h 474"/>
                  <a:gd name="T34" fmla="*/ 172 w 346"/>
                  <a:gd name="T35" fmla="*/ 47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6" h="474">
                    <a:moveTo>
                      <a:pt x="172" y="11"/>
                    </a:moveTo>
                    <a:lnTo>
                      <a:pt x="172" y="11"/>
                    </a:lnTo>
                    <a:cubicBezTo>
                      <a:pt x="84" y="11"/>
                      <a:pt x="12" y="112"/>
                      <a:pt x="12" y="236"/>
                    </a:cubicBezTo>
                    <a:lnTo>
                      <a:pt x="12" y="236"/>
                    </a:lnTo>
                    <a:cubicBezTo>
                      <a:pt x="12" y="361"/>
                      <a:pt x="84" y="461"/>
                      <a:pt x="172" y="461"/>
                    </a:cubicBezTo>
                    <a:lnTo>
                      <a:pt x="172" y="461"/>
                    </a:lnTo>
                    <a:cubicBezTo>
                      <a:pt x="261" y="461"/>
                      <a:pt x="333" y="361"/>
                      <a:pt x="333" y="236"/>
                    </a:cubicBezTo>
                    <a:lnTo>
                      <a:pt x="333" y="236"/>
                    </a:lnTo>
                    <a:cubicBezTo>
                      <a:pt x="333" y="112"/>
                      <a:pt x="261" y="11"/>
                      <a:pt x="172" y="11"/>
                    </a:cubicBezTo>
                    <a:close/>
                    <a:moveTo>
                      <a:pt x="172" y="473"/>
                    </a:moveTo>
                    <a:lnTo>
                      <a:pt x="172" y="473"/>
                    </a:lnTo>
                    <a:cubicBezTo>
                      <a:pt x="77" y="473"/>
                      <a:pt x="0" y="367"/>
                      <a:pt x="0" y="236"/>
                    </a:cubicBezTo>
                    <a:lnTo>
                      <a:pt x="0" y="236"/>
                    </a:lnTo>
                    <a:cubicBezTo>
                      <a:pt x="0" y="106"/>
                      <a:pt x="77" y="0"/>
                      <a:pt x="172" y="0"/>
                    </a:cubicBezTo>
                    <a:lnTo>
                      <a:pt x="172" y="0"/>
                    </a:lnTo>
                    <a:cubicBezTo>
                      <a:pt x="268" y="0"/>
                      <a:pt x="345" y="106"/>
                      <a:pt x="345" y="236"/>
                    </a:cubicBezTo>
                    <a:lnTo>
                      <a:pt x="345" y="236"/>
                    </a:lnTo>
                    <a:cubicBezTo>
                      <a:pt x="345" y="367"/>
                      <a:pt x="268" y="473"/>
                      <a:pt x="172" y="4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07BF860A-E10C-4349-B9C0-A2D94E3602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1670" y="8693394"/>
                <a:ext cx="16487" cy="587984"/>
              </a:xfrm>
              <a:custGeom>
                <a:avLst/>
                <a:gdLst>
                  <a:gd name="T0" fmla="*/ 6 w 13"/>
                  <a:gd name="T1" fmla="*/ 472 h 473"/>
                  <a:gd name="T2" fmla="*/ 6 w 13"/>
                  <a:gd name="T3" fmla="*/ 472 h 473"/>
                  <a:gd name="T4" fmla="*/ 0 w 13"/>
                  <a:gd name="T5" fmla="*/ 466 h 473"/>
                  <a:gd name="T6" fmla="*/ 0 w 13"/>
                  <a:gd name="T7" fmla="*/ 5 h 473"/>
                  <a:gd name="T8" fmla="*/ 0 w 13"/>
                  <a:gd name="T9" fmla="*/ 5 h 473"/>
                  <a:gd name="T10" fmla="*/ 6 w 13"/>
                  <a:gd name="T11" fmla="*/ 0 h 473"/>
                  <a:gd name="T12" fmla="*/ 6 w 13"/>
                  <a:gd name="T13" fmla="*/ 0 h 473"/>
                  <a:gd name="T14" fmla="*/ 12 w 13"/>
                  <a:gd name="T15" fmla="*/ 5 h 473"/>
                  <a:gd name="T16" fmla="*/ 12 w 13"/>
                  <a:gd name="T17" fmla="*/ 466 h 473"/>
                  <a:gd name="T18" fmla="*/ 12 w 13"/>
                  <a:gd name="T19" fmla="*/ 466 h 473"/>
                  <a:gd name="T20" fmla="*/ 6 w 13"/>
                  <a:gd name="T21" fmla="*/ 472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473">
                    <a:moveTo>
                      <a:pt x="6" y="472"/>
                    </a:moveTo>
                    <a:lnTo>
                      <a:pt x="6" y="472"/>
                    </a:lnTo>
                    <a:cubicBezTo>
                      <a:pt x="3" y="472"/>
                      <a:pt x="0" y="470"/>
                      <a:pt x="0" y="466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0" y="0"/>
                      <a:pt x="12" y="2"/>
                      <a:pt x="12" y="5"/>
                    </a:cubicBezTo>
                    <a:lnTo>
                      <a:pt x="12" y="466"/>
                    </a:lnTo>
                    <a:lnTo>
                      <a:pt x="12" y="466"/>
                    </a:lnTo>
                    <a:cubicBezTo>
                      <a:pt x="12" y="470"/>
                      <a:pt x="10" y="472"/>
                      <a:pt x="6" y="4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32" name="Grupo 531">
              <a:extLst>
                <a:ext uri="{FF2B5EF4-FFF2-40B4-BE49-F238E27FC236}">
                  <a16:creationId xmlns:a16="http://schemas.microsoft.com/office/drawing/2014/main" id="{745F0380-B434-45AE-9AAF-5E611DFDEC81}"/>
                </a:ext>
              </a:extLst>
            </p:cNvPr>
            <p:cNvGrpSpPr/>
            <p:nvPr/>
          </p:nvGrpSpPr>
          <p:grpSpPr>
            <a:xfrm>
              <a:off x="10166593" y="8539529"/>
              <a:ext cx="379170" cy="741850"/>
              <a:chOff x="10166593" y="8539529"/>
              <a:chExt cx="379170" cy="741850"/>
            </a:xfrm>
          </p:grpSpPr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81E19076-F5C6-41FF-A083-E00B4626BF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2090" y="8550519"/>
                <a:ext cx="368176" cy="505558"/>
              </a:xfrm>
              <a:custGeom>
                <a:avLst/>
                <a:gdLst>
                  <a:gd name="T0" fmla="*/ 293 w 294"/>
                  <a:gd name="T1" fmla="*/ 203 h 406"/>
                  <a:gd name="T2" fmla="*/ 293 w 294"/>
                  <a:gd name="T3" fmla="*/ 203 h 406"/>
                  <a:gd name="T4" fmla="*/ 147 w 294"/>
                  <a:gd name="T5" fmla="*/ 405 h 406"/>
                  <a:gd name="T6" fmla="*/ 147 w 294"/>
                  <a:gd name="T7" fmla="*/ 405 h 406"/>
                  <a:gd name="T8" fmla="*/ 0 w 294"/>
                  <a:gd name="T9" fmla="*/ 203 h 406"/>
                  <a:gd name="T10" fmla="*/ 0 w 294"/>
                  <a:gd name="T11" fmla="*/ 203 h 406"/>
                  <a:gd name="T12" fmla="*/ 147 w 294"/>
                  <a:gd name="T13" fmla="*/ 0 h 406"/>
                  <a:gd name="T14" fmla="*/ 147 w 294"/>
                  <a:gd name="T15" fmla="*/ 0 h 406"/>
                  <a:gd name="T16" fmla="*/ 293 w 294"/>
                  <a:gd name="T17" fmla="*/ 203 h 4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4" h="406">
                    <a:moveTo>
                      <a:pt x="293" y="203"/>
                    </a:moveTo>
                    <a:lnTo>
                      <a:pt x="293" y="203"/>
                    </a:lnTo>
                    <a:cubicBezTo>
                      <a:pt x="293" y="315"/>
                      <a:pt x="227" y="405"/>
                      <a:pt x="147" y="405"/>
                    </a:cubicBezTo>
                    <a:lnTo>
                      <a:pt x="147" y="405"/>
                    </a:lnTo>
                    <a:cubicBezTo>
                      <a:pt x="66" y="405"/>
                      <a:pt x="0" y="315"/>
                      <a:pt x="0" y="203"/>
                    </a:cubicBezTo>
                    <a:lnTo>
                      <a:pt x="0" y="203"/>
                    </a:lnTo>
                    <a:cubicBezTo>
                      <a:pt x="0" y="91"/>
                      <a:pt x="66" y="0"/>
                      <a:pt x="147" y="0"/>
                    </a:cubicBezTo>
                    <a:lnTo>
                      <a:pt x="147" y="0"/>
                    </a:lnTo>
                    <a:cubicBezTo>
                      <a:pt x="227" y="0"/>
                      <a:pt x="293" y="91"/>
                      <a:pt x="293" y="20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18DA5581-0416-474F-8534-79507DC68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6593" y="8539529"/>
                <a:ext cx="379170" cy="522042"/>
              </a:xfrm>
              <a:custGeom>
                <a:avLst/>
                <a:gdLst>
                  <a:gd name="T0" fmla="*/ 152 w 305"/>
                  <a:gd name="T1" fmla="*/ 12 h 418"/>
                  <a:gd name="T2" fmla="*/ 152 w 305"/>
                  <a:gd name="T3" fmla="*/ 12 h 418"/>
                  <a:gd name="T4" fmla="*/ 12 w 305"/>
                  <a:gd name="T5" fmla="*/ 209 h 418"/>
                  <a:gd name="T6" fmla="*/ 12 w 305"/>
                  <a:gd name="T7" fmla="*/ 209 h 418"/>
                  <a:gd name="T8" fmla="*/ 152 w 305"/>
                  <a:gd name="T9" fmla="*/ 405 h 418"/>
                  <a:gd name="T10" fmla="*/ 152 w 305"/>
                  <a:gd name="T11" fmla="*/ 405 h 418"/>
                  <a:gd name="T12" fmla="*/ 291 w 305"/>
                  <a:gd name="T13" fmla="*/ 209 h 418"/>
                  <a:gd name="T14" fmla="*/ 291 w 305"/>
                  <a:gd name="T15" fmla="*/ 209 h 418"/>
                  <a:gd name="T16" fmla="*/ 152 w 305"/>
                  <a:gd name="T17" fmla="*/ 12 h 418"/>
                  <a:gd name="T18" fmla="*/ 152 w 305"/>
                  <a:gd name="T19" fmla="*/ 417 h 418"/>
                  <a:gd name="T20" fmla="*/ 152 w 305"/>
                  <a:gd name="T21" fmla="*/ 417 h 418"/>
                  <a:gd name="T22" fmla="*/ 0 w 305"/>
                  <a:gd name="T23" fmla="*/ 209 h 418"/>
                  <a:gd name="T24" fmla="*/ 0 w 305"/>
                  <a:gd name="T25" fmla="*/ 209 h 418"/>
                  <a:gd name="T26" fmla="*/ 152 w 305"/>
                  <a:gd name="T27" fmla="*/ 0 h 418"/>
                  <a:gd name="T28" fmla="*/ 152 w 305"/>
                  <a:gd name="T29" fmla="*/ 0 h 418"/>
                  <a:gd name="T30" fmla="*/ 304 w 305"/>
                  <a:gd name="T31" fmla="*/ 209 h 418"/>
                  <a:gd name="T32" fmla="*/ 304 w 305"/>
                  <a:gd name="T33" fmla="*/ 209 h 418"/>
                  <a:gd name="T34" fmla="*/ 152 w 305"/>
                  <a:gd name="T35" fmla="*/ 417 h 4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05" h="418">
                    <a:moveTo>
                      <a:pt x="152" y="12"/>
                    </a:moveTo>
                    <a:lnTo>
                      <a:pt x="152" y="12"/>
                    </a:lnTo>
                    <a:cubicBezTo>
                      <a:pt x="74" y="12"/>
                      <a:pt x="12" y="101"/>
                      <a:pt x="12" y="209"/>
                    </a:cubicBezTo>
                    <a:lnTo>
                      <a:pt x="12" y="209"/>
                    </a:lnTo>
                    <a:cubicBezTo>
                      <a:pt x="12" y="317"/>
                      <a:pt x="74" y="405"/>
                      <a:pt x="152" y="405"/>
                    </a:cubicBezTo>
                    <a:lnTo>
                      <a:pt x="152" y="405"/>
                    </a:lnTo>
                    <a:cubicBezTo>
                      <a:pt x="228" y="405"/>
                      <a:pt x="291" y="317"/>
                      <a:pt x="291" y="209"/>
                    </a:cubicBezTo>
                    <a:lnTo>
                      <a:pt x="291" y="209"/>
                    </a:lnTo>
                    <a:cubicBezTo>
                      <a:pt x="291" y="101"/>
                      <a:pt x="228" y="12"/>
                      <a:pt x="152" y="12"/>
                    </a:cubicBezTo>
                    <a:close/>
                    <a:moveTo>
                      <a:pt x="152" y="417"/>
                    </a:moveTo>
                    <a:lnTo>
                      <a:pt x="152" y="417"/>
                    </a:lnTo>
                    <a:cubicBezTo>
                      <a:pt x="68" y="417"/>
                      <a:pt x="0" y="324"/>
                      <a:pt x="0" y="209"/>
                    </a:cubicBezTo>
                    <a:lnTo>
                      <a:pt x="0" y="209"/>
                    </a:lnTo>
                    <a:cubicBezTo>
                      <a:pt x="0" y="94"/>
                      <a:pt x="68" y="0"/>
                      <a:pt x="152" y="0"/>
                    </a:cubicBezTo>
                    <a:lnTo>
                      <a:pt x="152" y="0"/>
                    </a:lnTo>
                    <a:cubicBezTo>
                      <a:pt x="235" y="0"/>
                      <a:pt x="304" y="94"/>
                      <a:pt x="304" y="209"/>
                    </a:cubicBezTo>
                    <a:lnTo>
                      <a:pt x="304" y="209"/>
                    </a:lnTo>
                    <a:cubicBezTo>
                      <a:pt x="304" y="324"/>
                      <a:pt x="235" y="417"/>
                      <a:pt x="152" y="4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537F44F1-7344-4821-84F3-19325F338A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7936" y="8759337"/>
                <a:ext cx="16484" cy="522042"/>
              </a:xfrm>
              <a:custGeom>
                <a:avLst/>
                <a:gdLst>
                  <a:gd name="T0" fmla="*/ 7 w 14"/>
                  <a:gd name="T1" fmla="*/ 416 h 417"/>
                  <a:gd name="T2" fmla="*/ 7 w 14"/>
                  <a:gd name="T3" fmla="*/ 416 h 417"/>
                  <a:gd name="T4" fmla="*/ 0 w 14"/>
                  <a:gd name="T5" fmla="*/ 410 h 417"/>
                  <a:gd name="T6" fmla="*/ 0 w 14"/>
                  <a:gd name="T7" fmla="*/ 6 h 417"/>
                  <a:gd name="T8" fmla="*/ 0 w 14"/>
                  <a:gd name="T9" fmla="*/ 6 h 417"/>
                  <a:gd name="T10" fmla="*/ 7 w 14"/>
                  <a:gd name="T11" fmla="*/ 0 h 417"/>
                  <a:gd name="T12" fmla="*/ 7 w 14"/>
                  <a:gd name="T13" fmla="*/ 0 h 417"/>
                  <a:gd name="T14" fmla="*/ 13 w 14"/>
                  <a:gd name="T15" fmla="*/ 6 h 417"/>
                  <a:gd name="T16" fmla="*/ 13 w 14"/>
                  <a:gd name="T17" fmla="*/ 410 h 417"/>
                  <a:gd name="T18" fmla="*/ 13 w 14"/>
                  <a:gd name="T19" fmla="*/ 410 h 417"/>
                  <a:gd name="T20" fmla="*/ 7 w 14"/>
                  <a:gd name="T21" fmla="*/ 41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417">
                    <a:moveTo>
                      <a:pt x="7" y="416"/>
                    </a:moveTo>
                    <a:lnTo>
                      <a:pt x="7" y="416"/>
                    </a:lnTo>
                    <a:cubicBezTo>
                      <a:pt x="3" y="416"/>
                      <a:pt x="0" y="414"/>
                      <a:pt x="0" y="410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0" y="0"/>
                      <a:pt x="13" y="3"/>
                      <a:pt x="13" y="6"/>
                    </a:cubicBezTo>
                    <a:lnTo>
                      <a:pt x="13" y="410"/>
                    </a:lnTo>
                    <a:lnTo>
                      <a:pt x="13" y="410"/>
                    </a:lnTo>
                    <a:cubicBezTo>
                      <a:pt x="13" y="414"/>
                      <a:pt x="10" y="416"/>
                      <a:pt x="7" y="4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31" name="Grupo 530">
              <a:extLst>
                <a:ext uri="{FF2B5EF4-FFF2-40B4-BE49-F238E27FC236}">
                  <a16:creationId xmlns:a16="http://schemas.microsoft.com/office/drawing/2014/main" id="{DABA0D19-AC87-4369-9E01-F86150982280}"/>
                </a:ext>
              </a:extLst>
            </p:cNvPr>
            <p:cNvGrpSpPr/>
            <p:nvPr/>
          </p:nvGrpSpPr>
          <p:grpSpPr>
            <a:xfrm>
              <a:off x="11579287" y="8847260"/>
              <a:ext cx="1327736" cy="432113"/>
              <a:chOff x="11579287" y="8847260"/>
              <a:chExt cx="1327736" cy="432113"/>
            </a:xfrm>
          </p:grpSpPr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14515237-BC52-4F68-B2F9-061126E4A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84353" y="8852753"/>
                <a:ext cx="1313353" cy="291247"/>
              </a:xfrm>
              <a:custGeom>
                <a:avLst/>
                <a:gdLst>
                  <a:gd name="T0" fmla="*/ 828 w 1055"/>
                  <a:gd name="T1" fmla="*/ 231 h 232"/>
                  <a:gd name="T2" fmla="*/ 0 w 1055"/>
                  <a:gd name="T3" fmla="*/ 231 h 232"/>
                  <a:gd name="T4" fmla="*/ 226 w 1055"/>
                  <a:gd name="T5" fmla="*/ 0 h 232"/>
                  <a:gd name="T6" fmla="*/ 1054 w 1055"/>
                  <a:gd name="T7" fmla="*/ 0 h 232"/>
                  <a:gd name="T8" fmla="*/ 828 w 1055"/>
                  <a:gd name="T9" fmla="*/ 23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5" h="232">
                    <a:moveTo>
                      <a:pt x="828" y="231"/>
                    </a:moveTo>
                    <a:lnTo>
                      <a:pt x="0" y="231"/>
                    </a:lnTo>
                    <a:lnTo>
                      <a:pt x="226" y="0"/>
                    </a:lnTo>
                    <a:lnTo>
                      <a:pt x="1054" y="0"/>
                    </a:lnTo>
                    <a:lnTo>
                      <a:pt x="828" y="23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orma libre: forma 529">
                <a:extLst>
                  <a:ext uri="{FF2B5EF4-FFF2-40B4-BE49-F238E27FC236}">
                    <a16:creationId xmlns:a16="http://schemas.microsoft.com/office/drawing/2014/main" id="{DD61CC5F-EA83-4A62-8E1C-C608E0C571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79287" y="8847260"/>
                <a:ext cx="1327736" cy="432113"/>
              </a:xfrm>
              <a:custGeom>
                <a:avLst/>
                <a:gdLst>
                  <a:gd name="connsiteX0" fmla="*/ 854440 w 1327736"/>
                  <a:gd name="connsiteY0" fmla="*/ 147100 h 432113"/>
                  <a:gd name="connsiteX1" fmla="*/ 716545 w 1327736"/>
                  <a:gd name="connsiteY1" fmla="*/ 290146 h 432113"/>
                  <a:gd name="connsiteX2" fmla="*/ 1036522 w 1327736"/>
                  <a:gd name="connsiteY2" fmla="*/ 290146 h 432113"/>
                  <a:gd name="connsiteX3" fmla="*/ 1175222 w 1327736"/>
                  <a:gd name="connsiteY3" fmla="*/ 147100 h 432113"/>
                  <a:gd name="connsiteX4" fmla="*/ 475932 w 1327736"/>
                  <a:gd name="connsiteY4" fmla="*/ 147100 h 432113"/>
                  <a:gd name="connsiteX5" fmla="*/ 337424 w 1327736"/>
                  <a:gd name="connsiteY5" fmla="*/ 290146 h 432113"/>
                  <a:gd name="connsiteX6" fmla="*/ 694626 w 1327736"/>
                  <a:gd name="connsiteY6" fmla="*/ 290146 h 432113"/>
                  <a:gd name="connsiteX7" fmla="*/ 833134 w 1327736"/>
                  <a:gd name="connsiteY7" fmla="*/ 147100 h 432113"/>
                  <a:gd name="connsiteX8" fmla="*/ 163798 w 1327736"/>
                  <a:gd name="connsiteY8" fmla="*/ 147100 h 432113"/>
                  <a:gd name="connsiteX9" fmla="*/ 25746 w 1327736"/>
                  <a:gd name="connsiteY9" fmla="*/ 290146 h 432113"/>
                  <a:gd name="connsiteX10" fmla="*/ 315456 w 1327736"/>
                  <a:gd name="connsiteY10" fmla="*/ 290146 h 432113"/>
                  <a:gd name="connsiteX11" fmla="*/ 453964 w 1327736"/>
                  <a:gd name="connsiteY11" fmla="*/ 147100 h 432113"/>
                  <a:gd name="connsiteX12" fmla="*/ 981713 w 1327736"/>
                  <a:gd name="connsiteY12" fmla="*/ 15073 h 432113"/>
                  <a:gd name="connsiteX13" fmla="*/ 869108 w 1327736"/>
                  <a:gd name="connsiteY13" fmla="*/ 131884 h 432113"/>
                  <a:gd name="connsiteX14" fmla="*/ 1189332 w 1327736"/>
                  <a:gd name="connsiteY14" fmla="*/ 131884 h 432113"/>
                  <a:gd name="connsiteX15" fmla="*/ 1189626 w 1327736"/>
                  <a:gd name="connsiteY15" fmla="*/ 132244 h 432113"/>
                  <a:gd name="connsiteX16" fmla="*/ 1303237 w 1327736"/>
                  <a:gd name="connsiteY16" fmla="*/ 15073 h 432113"/>
                  <a:gd name="connsiteX17" fmla="*/ 603770 w 1327736"/>
                  <a:gd name="connsiteY17" fmla="*/ 15073 h 432113"/>
                  <a:gd name="connsiteX18" fmla="*/ 490665 w 1327736"/>
                  <a:gd name="connsiteY18" fmla="*/ 131884 h 432113"/>
                  <a:gd name="connsiteX19" fmla="*/ 847868 w 1327736"/>
                  <a:gd name="connsiteY19" fmla="*/ 131884 h 432113"/>
                  <a:gd name="connsiteX20" fmla="*/ 960973 w 1327736"/>
                  <a:gd name="connsiteY20" fmla="*/ 15073 h 432113"/>
                  <a:gd name="connsiteX21" fmla="*/ 291215 w 1327736"/>
                  <a:gd name="connsiteY21" fmla="*/ 15073 h 432113"/>
                  <a:gd name="connsiteX22" fmla="*/ 178482 w 1327736"/>
                  <a:gd name="connsiteY22" fmla="*/ 131884 h 432113"/>
                  <a:gd name="connsiteX23" fmla="*/ 468698 w 1327736"/>
                  <a:gd name="connsiteY23" fmla="*/ 131884 h 432113"/>
                  <a:gd name="connsiteX24" fmla="*/ 581803 w 1327736"/>
                  <a:gd name="connsiteY24" fmla="*/ 15073 h 432113"/>
                  <a:gd name="connsiteX25" fmla="*/ 288722 w 1327736"/>
                  <a:gd name="connsiteY25" fmla="*/ 0 h 432113"/>
                  <a:gd name="connsiteX26" fmla="*/ 1320686 w 1327736"/>
                  <a:gd name="connsiteY26" fmla="*/ 0 h 432113"/>
                  <a:gd name="connsiteX27" fmla="*/ 1326917 w 1327736"/>
                  <a:gd name="connsiteY27" fmla="*/ 3768 h 432113"/>
                  <a:gd name="connsiteX28" fmla="*/ 1325671 w 1327736"/>
                  <a:gd name="connsiteY28" fmla="*/ 12560 h 432113"/>
                  <a:gd name="connsiteX29" fmla="*/ 1045246 w 1327736"/>
                  <a:gd name="connsiteY29" fmla="*/ 303963 h 432113"/>
                  <a:gd name="connsiteX30" fmla="*/ 1039015 w 1327736"/>
                  <a:gd name="connsiteY30" fmla="*/ 306475 h 432113"/>
                  <a:gd name="connsiteX31" fmla="*/ 586289 w 1327736"/>
                  <a:gd name="connsiteY31" fmla="*/ 306475 h 432113"/>
                  <a:gd name="connsiteX32" fmla="*/ 586289 w 1327736"/>
                  <a:gd name="connsiteY32" fmla="*/ 425034 h 432113"/>
                  <a:gd name="connsiteX33" fmla="*/ 578681 w 1327736"/>
                  <a:gd name="connsiteY33" fmla="*/ 432113 h 432113"/>
                  <a:gd name="connsiteX34" fmla="*/ 571073 w 1327736"/>
                  <a:gd name="connsiteY34" fmla="*/ 425034 h 432113"/>
                  <a:gd name="connsiteX35" fmla="*/ 571073 w 1327736"/>
                  <a:gd name="connsiteY35" fmla="*/ 306475 h 432113"/>
                  <a:gd name="connsiteX36" fmla="*/ 7051 w 1327736"/>
                  <a:gd name="connsiteY36" fmla="*/ 306475 h 432113"/>
                  <a:gd name="connsiteX37" fmla="*/ 819 w 1327736"/>
                  <a:gd name="connsiteY37" fmla="*/ 301451 h 432113"/>
                  <a:gd name="connsiteX38" fmla="*/ 2066 w 1327736"/>
                  <a:gd name="connsiteY38" fmla="*/ 292658 h 432113"/>
                  <a:gd name="connsiteX39" fmla="*/ 283737 w 1327736"/>
                  <a:gd name="connsiteY39" fmla="*/ 1256 h 432113"/>
                  <a:gd name="connsiteX40" fmla="*/ 288722 w 1327736"/>
                  <a:gd name="connsiteY40" fmla="*/ 0 h 432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</a:cxnLst>
                <a:rect l="l" t="t" r="r" b="b"/>
                <a:pathLst>
                  <a:path w="1327736" h="432113">
                    <a:moveTo>
                      <a:pt x="854440" y="147100"/>
                    </a:moveTo>
                    <a:lnTo>
                      <a:pt x="716545" y="290146"/>
                    </a:lnTo>
                    <a:lnTo>
                      <a:pt x="1036522" y="290146"/>
                    </a:lnTo>
                    <a:lnTo>
                      <a:pt x="1175222" y="147100"/>
                    </a:lnTo>
                    <a:close/>
                    <a:moveTo>
                      <a:pt x="475932" y="147100"/>
                    </a:moveTo>
                    <a:lnTo>
                      <a:pt x="337424" y="290146"/>
                    </a:lnTo>
                    <a:lnTo>
                      <a:pt x="694626" y="290146"/>
                    </a:lnTo>
                    <a:lnTo>
                      <a:pt x="833134" y="147100"/>
                    </a:lnTo>
                    <a:close/>
                    <a:moveTo>
                      <a:pt x="163798" y="147100"/>
                    </a:moveTo>
                    <a:lnTo>
                      <a:pt x="25746" y="290146"/>
                    </a:lnTo>
                    <a:lnTo>
                      <a:pt x="315456" y="290146"/>
                    </a:lnTo>
                    <a:lnTo>
                      <a:pt x="453964" y="147100"/>
                    </a:lnTo>
                    <a:close/>
                    <a:moveTo>
                      <a:pt x="981713" y="15073"/>
                    </a:moveTo>
                    <a:lnTo>
                      <a:pt x="869108" y="131884"/>
                    </a:lnTo>
                    <a:lnTo>
                      <a:pt x="1189332" y="131884"/>
                    </a:lnTo>
                    <a:lnTo>
                      <a:pt x="1189626" y="132244"/>
                    </a:lnTo>
                    <a:lnTo>
                      <a:pt x="1303237" y="15073"/>
                    </a:lnTo>
                    <a:close/>
                    <a:moveTo>
                      <a:pt x="603770" y="15073"/>
                    </a:moveTo>
                    <a:lnTo>
                      <a:pt x="490665" y="131884"/>
                    </a:lnTo>
                    <a:lnTo>
                      <a:pt x="847868" y="131884"/>
                    </a:lnTo>
                    <a:lnTo>
                      <a:pt x="960973" y="15073"/>
                    </a:lnTo>
                    <a:close/>
                    <a:moveTo>
                      <a:pt x="291215" y="15073"/>
                    </a:moveTo>
                    <a:lnTo>
                      <a:pt x="178482" y="131884"/>
                    </a:lnTo>
                    <a:lnTo>
                      <a:pt x="468698" y="131884"/>
                    </a:lnTo>
                    <a:lnTo>
                      <a:pt x="581803" y="15073"/>
                    </a:lnTo>
                    <a:close/>
                    <a:moveTo>
                      <a:pt x="288722" y="0"/>
                    </a:moveTo>
                    <a:lnTo>
                      <a:pt x="1320686" y="0"/>
                    </a:lnTo>
                    <a:cubicBezTo>
                      <a:pt x="1323178" y="0"/>
                      <a:pt x="1325671" y="1256"/>
                      <a:pt x="1326917" y="3768"/>
                    </a:cubicBezTo>
                    <a:cubicBezTo>
                      <a:pt x="1328164" y="7536"/>
                      <a:pt x="1328164" y="10048"/>
                      <a:pt x="1325671" y="12560"/>
                    </a:cubicBezTo>
                    <a:lnTo>
                      <a:pt x="1045246" y="303963"/>
                    </a:lnTo>
                    <a:cubicBezTo>
                      <a:pt x="1044000" y="303963"/>
                      <a:pt x="1041507" y="306475"/>
                      <a:pt x="1039015" y="306475"/>
                    </a:cubicBezTo>
                    <a:lnTo>
                      <a:pt x="586289" y="306475"/>
                    </a:lnTo>
                    <a:lnTo>
                      <a:pt x="586289" y="425034"/>
                    </a:lnTo>
                    <a:cubicBezTo>
                      <a:pt x="586289" y="429754"/>
                      <a:pt x="583753" y="432113"/>
                      <a:pt x="578681" y="432113"/>
                    </a:cubicBezTo>
                    <a:cubicBezTo>
                      <a:pt x="574877" y="432113"/>
                      <a:pt x="571073" y="429754"/>
                      <a:pt x="571073" y="425034"/>
                    </a:cubicBezTo>
                    <a:lnTo>
                      <a:pt x="571073" y="306475"/>
                    </a:lnTo>
                    <a:lnTo>
                      <a:pt x="7051" y="306475"/>
                    </a:lnTo>
                    <a:cubicBezTo>
                      <a:pt x="4558" y="306475"/>
                      <a:pt x="2066" y="303963"/>
                      <a:pt x="819" y="301451"/>
                    </a:cubicBezTo>
                    <a:cubicBezTo>
                      <a:pt x="-427" y="297683"/>
                      <a:pt x="-427" y="295171"/>
                      <a:pt x="2066" y="292658"/>
                    </a:cubicBezTo>
                    <a:lnTo>
                      <a:pt x="283737" y="1256"/>
                    </a:lnTo>
                    <a:cubicBezTo>
                      <a:pt x="284983" y="0"/>
                      <a:pt x="286230" y="0"/>
                      <a:pt x="2887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29" name="Grupo 528">
              <a:extLst>
                <a:ext uri="{FF2B5EF4-FFF2-40B4-BE49-F238E27FC236}">
                  <a16:creationId xmlns:a16="http://schemas.microsoft.com/office/drawing/2014/main" id="{8A07A9AE-82CA-488A-832A-80C3E821EAE1}"/>
                </a:ext>
              </a:extLst>
            </p:cNvPr>
            <p:cNvGrpSpPr/>
            <p:nvPr/>
          </p:nvGrpSpPr>
          <p:grpSpPr>
            <a:xfrm>
              <a:off x="12782733" y="8847260"/>
              <a:ext cx="1327736" cy="432113"/>
              <a:chOff x="12782733" y="8847260"/>
              <a:chExt cx="1327736" cy="432113"/>
            </a:xfrm>
          </p:grpSpPr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15445EE4-EAF8-4025-BC1E-B25BAB9BFF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3295" y="8852753"/>
                <a:ext cx="1313353" cy="291247"/>
              </a:xfrm>
              <a:custGeom>
                <a:avLst/>
                <a:gdLst>
                  <a:gd name="T0" fmla="*/ 829 w 1056"/>
                  <a:gd name="T1" fmla="*/ 231 h 232"/>
                  <a:gd name="T2" fmla="*/ 0 w 1056"/>
                  <a:gd name="T3" fmla="*/ 231 h 232"/>
                  <a:gd name="T4" fmla="*/ 226 w 1056"/>
                  <a:gd name="T5" fmla="*/ 0 h 232"/>
                  <a:gd name="T6" fmla="*/ 1055 w 1056"/>
                  <a:gd name="T7" fmla="*/ 0 h 232"/>
                  <a:gd name="T8" fmla="*/ 829 w 1056"/>
                  <a:gd name="T9" fmla="*/ 231 h 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56" h="232">
                    <a:moveTo>
                      <a:pt x="829" y="231"/>
                    </a:moveTo>
                    <a:lnTo>
                      <a:pt x="0" y="231"/>
                    </a:lnTo>
                    <a:lnTo>
                      <a:pt x="226" y="0"/>
                    </a:lnTo>
                    <a:lnTo>
                      <a:pt x="1055" y="0"/>
                    </a:lnTo>
                    <a:lnTo>
                      <a:pt x="829" y="23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8" name="Forma libre: forma 527">
                <a:extLst>
                  <a:ext uri="{FF2B5EF4-FFF2-40B4-BE49-F238E27FC236}">
                    <a16:creationId xmlns:a16="http://schemas.microsoft.com/office/drawing/2014/main" id="{108A0002-FE79-4211-B47B-16B1ED8D18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82733" y="8847260"/>
                <a:ext cx="1327736" cy="432113"/>
              </a:xfrm>
              <a:custGeom>
                <a:avLst/>
                <a:gdLst>
                  <a:gd name="connsiteX0" fmla="*/ 859937 w 1327736"/>
                  <a:gd name="connsiteY0" fmla="*/ 147100 h 432113"/>
                  <a:gd name="connsiteX1" fmla="*/ 722042 w 1327736"/>
                  <a:gd name="connsiteY1" fmla="*/ 290146 h 432113"/>
                  <a:gd name="connsiteX2" fmla="*/ 1036795 w 1327736"/>
                  <a:gd name="connsiteY2" fmla="*/ 290146 h 432113"/>
                  <a:gd name="connsiteX3" fmla="*/ 1175365 w 1327736"/>
                  <a:gd name="connsiteY3" fmla="*/ 147100 h 432113"/>
                  <a:gd name="connsiteX4" fmla="*/ 482111 w 1327736"/>
                  <a:gd name="connsiteY4" fmla="*/ 147100 h 432113"/>
                  <a:gd name="connsiteX5" fmla="*/ 343023 w 1327736"/>
                  <a:gd name="connsiteY5" fmla="*/ 290146 h 432113"/>
                  <a:gd name="connsiteX6" fmla="*/ 700123 w 1327736"/>
                  <a:gd name="connsiteY6" fmla="*/ 290146 h 432113"/>
                  <a:gd name="connsiteX7" fmla="*/ 838631 w 1327736"/>
                  <a:gd name="connsiteY7" fmla="*/ 147100 h 432113"/>
                  <a:gd name="connsiteX8" fmla="*/ 163643 w 1327736"/>
                  <a:gd name="connsiteY8" fmla="*/ 147100 h 432113"/>
                  <a:gd name="connsiteX9" fmla="*/ 25720 w 1327736"/>
                  <a:gd name="connsiteY9" fmla="*/ 290146 h 432113"/>
                  <a:gd name="connsiteX10" fmla="*/ 320964 w 1327736"/>
                  <a:gd name="connsiteY10" fmla="*/ 290146 h 432113"/>
                  <a:gd name="connsiteX11" fmla="*/ 460051 w 1327736"/>
                  <a:gd name="connsiteY11" fmla="*/ 147100 h 432113"/>
                  <a:gd name="connsiteX12" fmla="*/ 987210 w 1327736"/>
                  <a:gd name="connsiteY12" fmla="*/ 15073 h 432113"/>
                  <a:gd name="connsiteX13" fmla="*/ 874605 w 1327736"/>
                  <a:gd name="connsiteY13" fmla="*/ 131884 h 432113"/>
                  <a:gd name="connsiteX14" fmla="*/ 1190105 w 1327736"/>
                  <a:gd name="connsiteY14" fmla="*/ 131884 h 432113"/>
                  <a:gd name="connsiteX15" fmla="*/ 1303261 w 1327736"/>
                  <a:gd name="connsiteY15" fmla="*/ 15073 h 432113"/>
                  <a:gd name="connsiteX16" fmla="*/ 610485 w 1327736"/>
                  <a:gd name="connsiteY16" fmla="*/ 15073 h 432113"/>
                  <a:gd name="connsiteX17" fmla="*/ 496906 w 1327736"/>
                  <a:gd name="connsiteY17" fmla="*/ 131884 h 432113"/>
                  <a:gd name="connsiteX18" fmla="*/ 853364 w 1327736"/>
                  <a:gd name="connsiteY18" fmla="*/ 131884 h 432113"/>
                  <a:gd name="connsiteX19" fmla="*/ 966470 w 1327736"/>
                  <a:gd name="connsiteY19" fmla="*/ 15073 h 432113"/>
                  <a:gd name="connsiteX20" fmla="*/ 290941 w 1327736"/>
                  <a:gd name="connsiteY20" fmla="*/ 15073 h 432113"/>
                  <a:gd name="connsiteX21" fmla="*/ 178314 w 1327736"/>
                  <a:gd name="connsiteY21" fmla="*/ 131884 h 432113"/>
                  <a:gd name="connsiteX22" fmla="*/ 474846 w 1327736"/>
                  <a:gd name="connsiteY22" fmla="*/ 131884 h 432113"/>
                  <a:gd name="connsiteX23" fmla="*/ 588425 w 1327736"/>
                  <a:gd name="connsiteY23" fmla="*/ 15073 h 432113"/>
                  <a:gd name="connsiteX24" fmla="*/ 288450 w 1327736"/>
                  <a:gd name="connsiteY24" fmla="*/ 0 h 432113"/>
                  <a:gd name="connsiteX25" fmla="*/ 1320693 w 1327736"/>
                  <a:gd name="connsiteY25" fmla="*/ 0 h 432113"/>
                  <a:gd name="connsiteX26" fmla="*/ 1326919 w 1327736"/>
                  <a:gd name="connsiteY26" fmla="*/ 3768 h 432113"/>
                  <a:gd name="connsiteX27" fmla="*/ 1325673 w 1327736"/>
                  <a:gd name="connsiteY27" fmla="*/ 12560 h 432113"/>
                  <a:gd name="connsiteX28" fmla="*/ 1044266 w 1327736"/>
                  <a:gd name="connsiteY28" fmla="*/ 303963 h 432113"/>
                  <a:gd name="connsiteX29" fmla="*/ 1039285 w 1327736"/>
                  <a:gd name="connsiteY29" fmla="*/ 306475 h 432113"/>
                  <a:gd name="connsiteX30" fmla="*/ 591785 w 1327736"/>
                  <a:gd name="connsiteY30" fmla="*/ 306475 h 432113"/>
                  <a:gd name="connsiteX31" fmla="*/ 591785 w 1327736"/>
                  <a:gd name="connsiteY31" fmla="*/ 425034 h 432113"/>
                  <a:gd name="connsiteX32" fmla="*/ 584177 w 1327736"/>
                  <a:gd name="connsiteY32" fmla="*/ 432113 h 432113"/>
                  <a:gd name="connsiteX33" fmla="*/ 576569 w 1327736"/>
                  <a:gd name="connsiteY33" fmla="*/ 425034 h 432113"/>
                  <a:gd name="connsiteX34" fmla="*/ 576569 w 1327736"/>
                  <a:gd name="connsiteY34" fmla="*/ 306475 h 432113"/>
                  <a:gd name="connsiteX35" fmla="*/ 7043 w 1327736"/>
                  <a:gd name="connsiteY35" fmla="*/ 306475 h 432113"/>
                  <a:gd name="connsiteX36" fmla="*/ 817 w 1327736"/>
                  <a:gd name="connsiteY36" fmla="*/ 301451 h 432113"/>
                  <a:gd name="connsiteX37" fmla="*/ 2062 w 1327736"/>
                  <a:gd name="connsiteY37" fmla="*/ 292658 h 432113"/>
                  <a:gd name="connsiteX38" fmla="*/ 283470 w 1327736"/>
                  <a:gd name="connsiteY38" fmla="*/ 1256 h 432113"/>
                  <a:gd name="connsiteX39" fmla="*/ 288450 w 1327736"/>
                  <a:gd name="connsiteY39" fmla="*/ 0 h 4321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1327736" h="432113">
                    <a:moveTo>
                      <a:pt x="859937" y="147100"/>
                    </a:moveTo>
                    <a:lnTo>
                      <a:pt x="722042" y="290146"/>
                    </a:lnTo>
                    <a:lnTo>
                      <a:pt x="1036795" y="290146"/>
                    </a:lnTo>
                    <a:lnTo>
                      <a:pt x="1175365" y="147100"/>
                    </a:lnTo>
                    <a:close/>
                    <a:moveTo>
                      <a:pt x="482111" y="147100"/>
                    </a:moveTo>
                    <a:lnTo>
                      <a:pt x="343023" y="290146"/>
                    </a:lnTo>
                    <a:lnTo>
                      <a:pt x="700123" y="290146"/>
                    </a:lnTo>
                    <a:lnTo>
                      <a:pt x="838631" y="147100"/>
                    </a:lnTo>
                    <a:close/>
                    <a:moveTo>
                      <a:pt x="163643" y="147100"/>
                    </a:moveTo>
                    <a:lnTo>
                      <a:pt x="25720" y="290146"/>
                    </a:lnTo>
                    <a:lnTo>
                      <a:pt x="320964" y="290146"/>
                    </a:lnTo>
                    <a:lnTo>
                      <a:pt x="460051" y="147100"/>
                    </a:lnTo>
                    <a:close/>
                    <a:moveTo>
                      <a:pt x="987210" y="15073"/>
                    </a:moveTo>
                    <a:lnTo>
                      <a:pt x="874605" y="131884"/>
                    </a:lnTo>
                    <a:lnTo>
                      <a:pt x="1190105" y="131884"/>
                    </a:lnTo>
                    <a:lnTo>
                      <a:pt x="1303261" y="15073"/>
                    </a:lnTo>
                    <a:close/>
                    <a:moveTo>
                      <a:pt x="610485" y="15073"/>
                    </a:moveTo>
                    <a:lnTo>
                      <a:pt x="496906" y="131884"/>
                    </a:lnTo>
                    <a:lnTo>
                      <a:pt x="853364" y="131884"/>
                    </a:lnTo>
                    <a:lnTo>
                      <a:pt x="966470" y="15073"/>
                    </a:lnTo>
                    <a:close/>
                    <a:moveTo>
                      <a:pt x="290941" y="15073"/>
                    </a:moveTo>
                    <a:lnTo>
                      <a:pt x="178314" y="131884"/>
                    </a:lnTo>
                    <a:lnTo>
                      <a:pt x="474846" y="131884"/>
                    </a:lnTo>
                    <a:lnTo>
                      <a:pt x="588425" y="15073"/>
                    </a:lnTo>
                    <a:close/>
                    <a:moveTo>
                      <a:pt x="288450" y="0"/>
                    </a:moveTo>
                    <a:lnTo>
                      <a:pt x="1320693" y="0"/>
                    </a:lnTo>
                    <a:cubicBezTo>
                      <a:pt x="1323183" y="0"/>
                      <a:pt x="1325673" y="1256"/>
                      <a:pt x="1326919" y="3768"/>
                    </a:cubicBezTo>
                    <a:cubicBezTo>
                      <a:pt x="1328164" y="7536"/>
                      <a:pt x="1328164" y="10048"/>
                      <a:pt x="1325673" y="12560"/>
                    </a:cubicBezTo>
                    <a:lnTo>
                      <a:pt x="1044266" y="303963"/>
                    </a:lnTo>
                    <a:cubicBezTo>
                      <a:pt x="1044266" y="303963"/>
                      <a:pt x="1041776" y="306475"/>
                      <a:pt x="1039285" y="306475"/>
                    </a:cubicBezTo>
                    <a:lnTo>
                      <a:pt x="591785" y="306475"/>
                    </a:lnTo>
                    <a:lnTo>
                      <a:pt x="591785" y="425034"/>
                    </a:lnTo>
                    <a:cubicBezTo>
                      <a:pt x="591785" y="429754"/>
                      <a:pt x="587981" y="432113"/>
                      <a:pt x="584177" y="432113"/>
                    </a:cubicBezTo>
                    <a:cubicBezTo>
                      <a:pt x="580373" y="432113"/>
                      <a:pt x="576569" y="429754"/>
                      <a:pt x="576569" y="425034"/>
                    </a:cubicBezTo>
                    <a:lnTo>
                      <a:pt x="576569" y="306475"/>
                    </a:lnTo>
                    <a:lnTo>
                      <a:pt x="7043" y="306475"/>
                    </a:lnTo>
                    <a:cubicBezTo>
                      <a:pt x="4553" y="306475"/>
                      <a:pt x="2062" y="303963"/>
                      <a:pt x="817" y="301451"/>
                    </a:cubicBezTo>
                    <a:cubicBezTo>
                      <a:pt x="-428" y="297683"/>
                      <a:pt x="-428" y="295171"/>
                      <a:pt x="2062" y="292658"/>
                    </a:cubicBezTo>
                    <a:lnTo>
                      <a:pt x="283470" y="1256"/>
                    </a:lnTo>
                    <a:cubicBezTo>
                      <a:pt x="284715" y="0"/>
                      <a:pt x="285960" y="0"/>
                      <a:pt x="2884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26" name="Grupo 525">
              <a:extLst>
                <a:ext uri="{FF2B5EF4-FFF2-40B4-BE49-F238E27FC236}">
                  <a16:creationId xmlns:a16="http://schemas.microsoft.com/office/drawing/2014/main" id="{F5CC2180-2626-4B34-83E3-CED59DBB0145}"/>
                </a:ext>
              </a:extLst>
            </p:cNvPr>
            <p:cNvGrpSpPr/>
            <p:nvPr/>
          </p:nvGrpSpPr>
          <p:grpSpPr>
            <a:xfrm>
              <a:off x="15672777" y="6906602"/>
              <a:ext cx="516548" cy="2374776"/>
              <a:chOff x="15672777" y="6906602"/>
              <a:chExt cx="516548" cy="2374776"/>
            </a:xfrm>
          </p:grpSpPr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id="{8A217605-40EA-4509-929A-0D11CBD80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3767" y="7242663"/>
                <a:ext cx="505558" cy="2033221"/>
              </a:xfrm>
              <a:custGeom>
                <a:avLst/>
                <a:gdLst>
                  <a:gd name="T0" fmla="*/ 403 w 404"/>
                  <a:gd name="T1" fmla="*/ 1630 h 1631"/>
                  <a:gd name="T2" fmla="*/ 0 w 404"/>
                  <a:gd name="T3" fmla="*/ 1630 h 1631"/>
                  <a:gd name="T4" fmla="*/ 0 w 404"/>
                  <a:gd name="T5" fmla="*/ 0 h 1631"/>
                  <a:gd name="T6" fmla="*/ 403 w 404"/>
                  <a:gd name="T7" fmla="*/ 0 h 1631"/>
                  <a:gd name="T8" fmla="*/ 403 w 404"/>
                  <a:gd name="T9" fmla="*/ 1630 h 1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4" h="1631">
                    <a:moveTo>
                      <a:pt x="403" y="1630"/>
                    </a:moveTo>
                    <a:lnTo>
                      <a:pt x="0" y="1630"/>
                    </a:lnTo>
                    <a:lnTo>
                      <a:pt x="0" y="0"/>
                    </a:lnTo>
                    <a:lnTo>
                      <a:pt x="403" y="0"/>
                    </a:lnTo>
                    <a:lnTo>
                      <a:pt x="403" y="163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103">
                <a:extLst>
                  <a:ext uri="{FF2B5EF4-FFF2-40B4-BE49-F238E27FC236}">
                    <a16:creationId xmlns:a16="http://schemas.microsoft.com/office/drawing/2014/main" id="{A4F773DA-6906-4194-8588-7826F1716A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2777" y="7231673"/>
                <a:ext cx="516548" cy="2049705"/>
              </a:xfrm>
              <a:custGeom>
                <a:avLst/>
                <a:gdLst>
                  <a:gd name="T0" fmla="*/ 13 w 416"/>
                  <a:gd name="T1" fmla="*/ 1630 h 1643"/>
                  <a:gd name="T2" fmla="*/ 403 w 416"/>
                  <a:gd name="T3" fmla="*/ 1630 h 1643"/>
                  <a:gd name="T4" fmla="*/ 403 w 416"/>
                  <a:gd name="T5" fmla="*/ 12 h 1643"/>
                  <a:gd name="T6" fmla="*/ 13 w 416"/>
                  <a:gd name="T7" fmla="*/ 12 h 1643"/>
                  <a:gd name="T8" fmla="*/ 13 w 416"/>
                  <a:gd name="T9" fmla="*/ 1630 h 1643"/>
                  <a:gd name="T10" fmla="*/ 409 w 416"/>
                  <a:gd name="T11" fmla="*/ 1642 h 1643"/>
                  <a:gd name="T12" fmla="*/ 6 w 416"/>
                  <a:gd name="T13" fmla="*/ 1642 h 1643"/>
                  <a:gd name="T14" fmla="*/ 6 w 416"/>
                  <a:gd name="T15" fmla="*/ 1642 h 1643"/>
                  <a:gd name="T16" fmla="*/ 0 w 416"/>
                  <a:gd name="T17" fmla="*/ 1636 h 1643"/>
                  <a:gd name="T18" fmla="*/ 0 w 416"/>
                  <a:gd name="T19" fmla="*/ 6 h 1643"/>
                  <a:gd name="T20" fmla="*/ 0 w 416"/>
                  <a:gd name="T21" fmla="*/ 6 h 1643"/>
                  <a:gd name="T22" fmla="*/ 6 w 416"/>
                  <a:gd name="T23" fmla="*/ 0 h 1643"/>
                  <a:gd name="T24" fmla="*/ 409 w 416"/>
                  <a:gd name="T25" fmla="*/ 0 h 1643"/>
                  <a:gd name="T26" fmla="*/ 409 w 416"/>
                  <a:gd name="T27" fmla="*/ 0 h 1643"/>
                  <a:gd name="T28" fmla="*/ 415 w 416"/>
                  <a:gd name="T29" fmla="*/ 6 h 1643"/>
                  <a:gd name="T30" fmla="*/ 415 w 416"/>
                  <a:gd name="T31" fmla="*/ 1636 h 1643"/>
                  <a:gd name="T32" fmla="*/ 415 w 416"/>
                  <a:gd name="T33" fmla="*/ 1636 h 1643"/>
                  <a:gd name="T34" fmla="*/ 409 w 416"/>
                  <a:gd name="T35" fmla="*/ 1642 h 1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16" h="1643">
                    <a:moveTo>
                      <a:pt x="13" y="1630"/>
                    </a:moveTo>
                    <a:lnTo>
                      <a:pt x="403" y="1630"/>
                    </a:lnTo>
                    <a:lnTo>
                      <a:pt x="403" y="12"/>
                    </a:lnTo>
                    <a:lnTo>
                      <a:pt x="13" y="12"/>
                    </a:lnTo>
                    <a:lnTo>
                      <a:pt x="13" y="1630"/>
                    </a:lnTo>
                    <a:close/>
                    <a:moveTo>
                      <a:pt x="409" y="1642"/>
                    </a:moveTo>
                    <a:lnTo>
                      <a:pt x="6" y="1642"/>
                    </a:lnTo>
                    <a:lnTo>
                      <a:pt x="6" y="1642"/>
                    </a:lnTo>
                    <a:cubicBezTo>
                      <a:pt x="3" y="1642"/>
                      <a:pt x="0" y="1640"/>
                      <a:pt x="0" y="1636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409" y="0"/>
                    </a:lnTo>
                    <a:lnTo>
                      <a:pt x="409" y="0"/>
                    </a:lnTo>
                    <a:cubicBezTo>
                      <a:pt x="412" y="0"/>
                      <a:pt x="415" y="2"/>
                      <a:pt x="415" y="6"/>
                    </a:cubicBezTo>
                    <a:lnTo>
                      <a:pt x="415" y="1636"/>
                    </a:lnTo>
                    <a:lnTo>
                      <a:pt x="415" y="1636"/>
                    </a:lnTo>
                    <a:cubicBezTo>
                      <a:pt x="415" y="1640"/>
                      <a:pt x="412" y="1642"/>
                      <a:pt x="409" y="16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104">
                <a:extLst>
                  <a:ext uri="{FF2B5EF4-FFF2-40B4-BE49-F238E27FC236}">
                    <a16:creationId xmlns:a16="http://schemas.microsoft.com/office/drawing/2014/main" id="{2752CA02-8CC0-498F-AE10-DA9A497DA5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95908" y="7242663"/>
                <a:ext cx="87923" cy="2033221"/>
              </a:xfrm>
              <a:custGeom>
                <a:avLst/>
                <a:gdLst>
                  <a:gd name="T0" fmla="*/ 68 w 69"/>
                  <a:gd name="T1" fmla="*/ 1630 h 1631"/>
                  <a:gd name="T2" fmla="*/ 0 w 69"/>
                  <a:gd name="T3" fmla="*/ 1630 h 1631"/>
                  <a:gd name="T4" fmla="*/ 0 w 69"/>
                  <a:gd name="T5" fmla="*/ 0 h 1631"/>
                  <a:gd name="T6" fmla="*/ 68 w 69"/>
                  <a:gd name="T7" fmla="*/ 0 h 1631"/>
                  <a:gd name="T8" fmla="*/ 68 w 69"/>
                  <a:gd name="T9" fmla="*/ 1630 h 1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1631">
                    <a:moveTo>
                      <a:pt x="68" y="1630"/>
                    </a:moveTo>
                    <a:lnTo>
                      <a:pt x="0" y="1630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163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05">
                <a:extLst>
                  <a:ext uri="{FF2B5EF4-FFF2-40B4-BE49-F238E27FC236}">
                    <a16:creationId xmlns:a16="http://schemas.microsoft.com/office/drawing/2014/main" id="{3D40CD75-BD80-4875-B073-7EF01864A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2680" y="7115419"/>
                <a:ext cx="302237" cy="120894"/>
              </a:xfrm>
              <a:custGeom>
                <a:avLst/>
                <a:gdLst>
                  <a:gd name="T0" fmla="*/ 240 w 241"/>
                  <a:gd name="T1" fmla="*/ 96 h 97"/>
                  <a:gd name="T2" fmla="*/ 0 w 241"/>
                  <a:gd name="T3" fmla="*/ 96 h 97"/>
                  <a:gd name="T4" fmla="*/ 0 w 241"/>
                  <a:gd name="T5" fmla="*/ 0 h 97"/>
                  <a:gd name="T6" fmla="*/ 240 w 241"/>
                  <a:gd name="T7" fmla="*/ 0 h 97"/>
                  <a:gd name="T8" fmla="*/ 240 w 241"/>
                  <a:gd name="T9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1" h="97">
                    <a:moveTo>
                      <a:pt x="240" y="96"/>
                    </a:moveTo>
                    <a:lnTo>
                      <a:pt x="0" y="96"/>
                    </a:lnTo>
                    <a:lnTo>
                      <a:pt x="0" y="0"/>
                    </a:lnTo>
                    <a:lnTo>
                      <a:pt x="240" y="0"/>
                    </a:lnTo>
                    <a:lnTo>
                      <a:pt x="240" y="9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06">
                <a:extLst>
                  <a:ext uri="{FF2B5EF4-FFF2-40B4-BE49-F238E27FC236}">
                    <a16:creationId xmlns:a16="http://schemas.microsoft.com/office/drawing/2014/main" id="{17C960F8-AB24-4C28-85EC-14E1FB3DD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7187" y="7109922"/>
                <a:ext cx="313224" cy="137382"/>
              </a:xfrm>
              <a:custGeom>
                <a:avLst/>
                <a:gdLst>
                  <a:gd name="T0" fmla="*/ 11 w 253"/>
                  <a:gd name="T1" fmla="*/ 96 h 109"/>
                  <a:gd name="T2" fmla="*/ 240 w 253"/>
                  <a:gd name="T3" fmla="*/ 96 h 109"/>
                  <a:gd name="T4" fmla="*/ 240 w 253"/>
                  <a:gd name="T5" fmla="*/ 12 h 109"/>
                  <a:gd name="T6" fmla="*/ 11 w 253"/>
                  <a:gd name="T7" fmla="*/ 12 h 109"/>
                  <a:gd name="T8" fmla="*/ 11 w 253"/>
                  <a:gd name="T9" fmla="*/ 96 h 109"/>
                  <a:gd name="T10" fmla="*/ 246 w 253"/>
                  <a:gd name="T11" fmla="*/ 108 h 109"/>
                  <a:gd name="T12" fmla="*/ 5 w 253"/>
                  <a:gd name="T13" fmla="*/ 108 h 109"/>
                  <a:gd name="T14" fmla="*/ 5 w 253"/>
                  <a:gd name="T15" fmla="*/ 108 h 109"/>
                  <a:gd name="T16" fmla="*/ 0 w 253"/>
                  <a:gd name="T17" fmla="*/ 102 h 109"/>
                  <a:gd name="T18" fmla="*/ 0 w 253"/>
                  <a:gd name="T19" fmla="*/ 6 h 109"/>
                  <a:gd name="T20" fmla="*/ 0 w 253"/>
                  <a:gd name="T21" fmla="*/ 6 h 109"/>
                  <a:gd name="T22" fmla="*/ 5 w 253"/>
                  <a:gd name="T23" fmla="*/ 0 h 109"/>
                  <a:gd name="T24" fmla="*/ 246 w 253"/>
                  <a:gd name="T25" fmla="*/ 0 h 109"/>
                  <a:gd name="T26" fmla="*/ 246 w 253"/>
                  <a:gd name="T27" fmla="*/ 0 h 109"/>
                  <a:gd name="T28" fmla="*/ 252 w 253"/>
                  <a:gd name="T29" fmla="*/ 6 h 109"/>
                  <a:gd name="T30" fmla="*/ 252 w 253"/>
                  <a:gd name="T31" fmla="*/ 102 h 109"/>
                  <a:gd name="T32" fmla="*/ 252 w 253"/>
                  <a:gd name="T33" fmla="*/ 102 h 109"/>
                  <a:gd name="T34" fmla="*/ 246 w 253"/>
                  <a:gd name="T35" fmla="*/ 10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53" h="109">
                    <a:moveTo>
                      <a:pt x="11" y="96"/>
                    </a:moveTo>
                    <a:lnTo>
                      <a:pt x="240" y="96"/>
                    </a:lnTo>
                    <a:lnTo>
                      <a:pt x="240" y="12"/>
                    </a:lnTo>
                    <a:lnTo>
                      <a:pt x="11" y="12"/>
                    </a:lnTo>
                    <a:lnTo>
                      <a:pt x="11" y="96"/>
                    </a:lnTo>
                    <a:close/>
                    <a:moveTo>
                      <a:pt x="246" y="108"/>
                    </a:moveTo>
                    <a:lnTo>
                      <a:pt x="5" y="108"/>
                    </a:lnTo>
                    <a:lnTo>
                      <a:pt x="5" y="108"/>
                    </a:lnTo>
                    <a:cubicBezTo>
                      <a:pt x="2" y="108"/>
                      <a:pt x="0" y="105"/>
                      <a:pt x="0" y="10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lnTo>
                      <a:pt x="246" y="0"/>
                    </a:lnTo>
                    <a:lnTo>
                      <a:pt x="246" y="0"/>
                    </a:lnTo>
                    <a:cubicBezTo>
                      <a:pt x="249" y="0"/>
                      <a:pt x="252" y="3"/>
                      <a:pt x="252" y="6"/>
                    </a:cubicBezTo>
                    <a:lnTo>
                      <a:pt x="252" y="102"/>
                    </a:lnTo>
                    <a:lnTo>
                      <a:pt x="252" y="102"/>
                    </a:lnTo>
                    <a:cubicBezTo>
                      <a:pt x="252" y="105"/>
                      <a:pt x="249" y="108"/>
                      <a:pt x="246" y="1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07">
                <a:extLst>
                  <a:ext uri="{FF2B5EF4-FFF2-40B4-BE49-F238E27FC236}">
                    <a16:creationId xmlns:a16="http://schemas.microsoft.com/office/drawing/2014/main" id="{79432336-E400-41AA-9E46-B1F5B69D9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7985" y="7115419"/>
                <a:ext cx="76933" cy="120894"/>
              </a:xfrm>
              <a:custGeom>
                <a:avLst/>
                <a:gdLst>
                  <a:gd name="T0" fmla="*/ 59 w 60"/>
                  <a:gd name="T1" fmla="*/ 96 h 97"/>
                  <a:gd name="T2" fmla="*/ 0 w 60"/>
                  <a:gd name="T3" fmla="*/ 96 h 97"/>
                  <a:gd name="T4" fmla="*/ 0 w 60"/>
                  <a:gd name="T5" fmla="*/ 0 h 97"/>
                  <a:gd name="T6" fmla="*/ 59 w 60"/>
                  <a:gd name="T7" fmla="*/ 0 h 97"/>
                  <a:gd name="T8" fmla="*/ 59 w 60"/>
                  <a:gd name="T9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97">
                    <a:moveTo>
                      <a:pt x="59" y="96"/>
                    </a:moveTo>
                    <a:lnTo>
                      <a:pt x="0" y="96"/>
                    </a:lnTo>
                    <a:lnTo>
                      <a:pt x="0" y="0"/>
                    </a:lnTo>
                    <a:lnTo>
                      <a:pt x="59" y="0"/>
                    </a:lnTo>
                    <a:lnTo>
                      <a:pt x="59" y="96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09">
                <a:extLst>
                  <a:ext uri="{FF2B5EF4-FFF2-40B4-BE49-F238E27FC236}">
                    <a16:creationId xmlns:a16="http://schemas.microsoft.com/office/drawing/2014/main" id="{FD3EE733-6A34-4C92-9C69-9FBD9A03DC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5555" y="6906602"/>
                <a:ext cx="16487" cy="214311"/>
              </a:xfrm>
              <a:custGeom>
                <a:avLst/>
                <a:gdLst>
                  <a:gd name="T0" fmla="*/ 6 w 13"/>
                  <a:gd name="T1" fmla="*/ 171 h 172"/>
                  <a:gd name="T2" fmla="*/ 6 w 13"/>
                  <a:gd name="T3" fmla="*/ 171 h 172"/>
                  <a:gd name="T4" fmla="*/ 0 w 13"/>
                  <a:gd name="T5" fmla="*/ 165 h 172"/>
                  <a:gd name="T6" fmla="*/ 0 w 13"/>
                  <a:gd name="T7" fmla="*/ 6 h 172"/>
                  <a:gd name="T8" fmla="*/ 0 w 13"/>
                  <a:gd name="T9" fmla="*/ 6 h 172"/>
                  <a:gd name="T10" fmla="*/ 6 w 13"/>
                  <a:gd name="T11" fmla="*/ 0 h 172"/>
                  <a:gd name="T12" fmla="*/ 6 w 13"/>
                  <a:gd name="T13" fmla="*/ 0 h 172"/>
                  <a:gd name="T14" fmla="*/ 12 w 13"/>
                  <a:gd name="T15" fmla="*/ 6 h 172"/>
                  <a:gd name="T16" fmla="*/ 12 w 13"/>
                  <a:gd name="T17" fmla="*/ 165 h 172"/>
                  <a:gd name="T18" fmla="*/ 12 w 13"/>
                  <a:gd name="T19" fmla="*/ 165 h 172"/>
                  <a:gd name="T20" fmla="*/ 6 w 13"/>
                  <a:gd name="T21" fmla="*/ 171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72">
                    <a:moveTo>
                      <a:pt x="6" y="171"/>
                    </a:moveTo>
                    <a:lnTo>
                      <a:pt x="6" y="171"/>
                    </a:lnTo>
                    <a:cubicBezTo>
                      <a:pt x="2" y="171"/>
                      <a:pt x="0" y="169"/>
                      <a:pt x="0" y="165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6" y="0"/>
                    </a:lnTo>
                    <a:cubicBezTo>
                      <a:pt x="9" y="0"/>
                      <a:pt x="12" y="3"/>
                      <a:pt x="12" y="6"/>
                    </a:cubicBezTo>
                    <a:lnTo>
                      <a:pt x="12" y="165"/>
                    </a:lnTo>
                    <a:lnTo>
                      <a:pt x="12" y="165"/>
                    </a:lnTo>
                    <a:cubicBezTo>
                      <a:pt x="12" y="169"/>
                      <a:pt x="9" y="171"/>
                      <a:pt x="6" y="17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11">
                <a:extLst>
                  <a:ext uri="{FF2B5EF4-FFF2-40B4-BE49-F238E27FC236}">
                    <a16:creationId xmlns:a16="http://schemas.microsoft.com/office/drawing/2014/main" id="{1A815EFF-F6D7-4376-996A-2F6E7EDE93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2488" y="7109922"/>
                <a:ext cx="16487" cy="137382"/>
              </a:xfrm>
              <a:custGeom>
                <a:avLst/>
                <a:gdLst>
                  <a:gd name="T0" fmla="*/ 7 w 13"/>
                  <a:gd name="T1" fmla="*/ 108 h 109"/>
                  <a:gd name="T2" fmla="*/ 7 w 13"/>
                  <a:gd name="T3" fmla="*/ 108 h 109"/>
                  <a:gd name="T4" fmla="*/ 0 w 13"/>
                  <a:gd name="T5" fmla="*/ 102 h 109"/>
                  <a:gd name="T6" fmla="*/ 0 w 13"/>
                  <a:gd name="T7" fmla="*/ 6 h 109"/>
                  <a:gd name="T8" fmla="*/ 0 w 13"/>
                  <a:gd name="T9" fmla="*/ 6 h 109"/>
                  <a:gd name="T10" fmla="*/ 7 w 13"/>
                  <a:gd name="T11" fmla="*/ 0 h 109"/>
                  <a:gd name="T12" fmla="*/ 7 w 13"/>
                  <a:gd name="T13" fmla="*/ 0 h 109"/>
                  <a:gd name="T14" fmla="*/ 12 w 13"/>
                  <a:gd name="T15" fmla="*/ 6 h 109"/>
                  <a:gd name="T16" fmla="*/ 12 w 13"/>
                  <a:gd name="T17" fmla="*/ 102 h 109"/>
                  <a:gd name="T18" fmla="*/ 12 w 13"/>
                  <a:gd name="T19" fmla="*/ 102 h 109"/>
                  <a:gd name="T20" fmla="*/ 7 w 13"/>
                  <a:gd name="T21" fmla="*/ 108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09">
                    <a:moveTo>
                      <a:pt x="7" y="108"/>
                    </a:moveTo>
                    <a:lnTo>
                      <a:pt x="7" y="108"/>
                    </a:lnTo>
                    <a:cubicBezTo>
                      <a:pt x="3" y="108"/>
                      <a:pt x="0" y="105"/>
                      <a:pt x="0" y="10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0" y="0"/>
                      <a:pt x="12" y="3"/>
                      <a:pt x="12" y="6"/>
                    </a:cubicBezTo>
                    <a:lnTo>
                      <a:pt x="12" y="102"/>
                    </a:lnTo>
                    <a:lnTo>
                      <a:pt x="12" y="102"/>
                    </a:lnTo>
                    <a:cubicBezTo>
                      <a:pt x="12" y="105"/>
                      <a:pt x="10" y="108"/>
                      <a:pt x="7" y="10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orma libre: forma 524">
                <a:extLst>
                  <a:ext uri="{FF2B5EF4-FFF2-40B4-BE49-F238E27FC236}">
                    <a16:creationId xmlns:a16="http://schemas.microsoft.com/office/drawing/2014/main" id="{467D5F32-31CF-4231-AE23-2A7A66EE61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2778" y="7231673"/>
                <a:ext cx="432871" cy="2048457"/>
              </a:xfrm>
              <a:custGeom>
                <a:avLst/>
                <a:gdLst>
                  <a:gd name="connsiteX0" fmla="*/ 425243 w 432871"/>
                  <a:gd name="connsiteY0" fmla="*/ 0 h 2048457"/>
                  <a:gd name="connsiteX1" fmla="*/ 432853 w 432871"/>
                  <a:gd name="connsiteY1" fmla="*/ 7485 h 2048457"/>
                  <a:gd name="connsiteX2" fmla="*/ 432853 w 432871"/>
                  <a:gd name="connsiteY2" fmla="*/ 348292 h 2048457"/>
                  <a:gd name="connsiteX3" fmla="*/ 432871 w 432871"/>
                  <a:gd name="connsiteY3" fmla="*/ 348310 h 2048457"/>
                  <a:gd name="connsiteX4" fmla="*/ 432853 w 432871"/>
                  <a:gd name="connsiteY4" fmla="*/ 348328 h 2048457"/>
                  <a:gd name="connsiteX5" fmla="*/ 432853 w 432871"/>
                  <a:gd name="connsiteY5" fmla="*/ 684131 h 2048457"/>
                  <a:gd name="connsiteX6" fmla="*/ 432871 w 432871"/>
                  <a:gd name="connsiteY6" fmla="*/ 684150 h 2048457"/>
                  <a:gd name="connsiteX7" fmla="*/ 432853 w 432871"/>
                  <a:gd name="connsiteY7" fmla="*/ 684167 h 2048457"/>
                  <a:gd name="connsiteX8" fmla="*/ 432853 w 432871"/>
                  <a:gd name="connsiteY8" fmla="*/ 1018705 h 2048457"/>
                  <a:gd name="connsiteX9" fmla="*/ 432871 w 432871"/>
                  <a:gd name="connsiteY9" fmla="*/ 1018723 h 2048457"/>
                  <a:gd name="connsiteX10" fmla="*/ 432853 w 432871"/>
                  <a:gd name="connsiteY10" fmla="*/ 1018741 h 2048457"/>
                  <a:gd name="connsiteX11" fmla="*/ 432853 w 432871"/>
                  <a:gd name="connsiteY11" fmla="*/ 1359407 h 2048457"/>
                  <a:gd name="connsiteX12" fmla="*/ 432871 w 432871"/>
                  <a:gd name="connsiteY12" fmla="*/ 1359425 h 2048457"/>
                  <a:gd name="connsiteX13" fmla="*/ 432853 w 432871"/>
                  <a:gd name="connsiteY13" fmla="*/ 1359443 h 2048457"/>
                  <a:gd name="connsiteX14" fmla="*/ 432853 w 432871"/>
                  <a:gd name="connsiteY14" fmla="*/ 2040972 h 2048457"/>
                  <a:gd name="connsiteX15" fmla="*/ 425243 w 432871"/>
                  <a:gd name="connsiteY15" fmla="*/ 2048457 h 2048457"/>
                  <a:gd name="connsiteX16" fmla="*/ 417634 w 432871"/>
                  <a:gd name="connsiteY16" fmla="*/ 2040972 h 2048457"/>
                  <a:gd name="connsiteX17" fmla="*/ 417634 w 432871"/>
                  <a:gd name="connsiteY17" fmla="*/ 1367033 h 2048457"/>
                  <a:gd name="connsiteX18" fmla="*/ 7506 w 432871"/>
                  <a:gd name="connsiteY18" fmla="*/ 1367033 h 2048457"/>
                  <a:gd name="connsiteX19" fmla="*/ 0 w 432871"/>
                  <a:gd name="connsiteY19" fmla="*/ 1359425 h 2048457"/>
                  <a:gd name="connsiteX20" fmla="*/ 7506 w 432871"/>
                  <a:gd name="connsiteY20" fmla="*/ 1351817 h 2048457"/>
                  <a:gd name="connsiteX21" fmla="*/ 417634 w 432871"/>
                  <a:gd name="connsiteY21" fmla="*/ 1351817 h 2048457"/>
                  <a:gd name="connsiteX22" fmla="*/ 417634 w 432871"/>
                  <a:gd name="connsiteY22" fmla="*/ 1026331 h 2048457"/>
                  <a:gd name="connsiteX23" fmla="*/ 7506 w 432871"/>
                  <a:gd name="connsiteY23" fmla="*/ 1026331 h 2048457"/>
                  <a:gd name="connsiteX24" fmla="*/ 0 w 432871"/>
                  <a:gd name="connsiteY24" fmla="*/ 1018723 h 2048457"/>
                  <a:gd name="connsiteX25" fmla="*/ 7506 w 432871"/>
                  <a:gd name="connsiteY25" fmla="*/ 1011115 h 2048457"/>
                  <a:gd name="connsiteX26" fmla="*/ 417634 w 432871"/>
                  <a:gd name="connsiteY26" fmla="*/ 1011115 h 2048457"/>
                  <a:gd name="connsiteX27" fmla="*/ 417634 w 432871"/>
                  <a:gd name="connsiteY27" fmla="*/ 691216 h 2048457"/>
                  <a:gd name="connsiteX28" fmla="*/ 7506 w 432871"/>
                  <a:gd name="connsiteY28" fmla="*/ 691216 h 2048457"/>
                  <a:gd name="connsiteX29" fmla="*/ 0 w 432871"/>
                  <a:gd name="connsiteY29" fmla="*/ 684150 h 2048457"/>
                  <a:gd name="connsiteX30" fmla="*/ 7506 w 432871"/>
                  <a:gd name="connsiteY30" fmla="*/ 675907 h 2048457"/>
                  <a:gd name="connsiteX31" fmla="*/ 417634 w 432871"/>
                  <a:gd name="connsiteY31" fmla="*/ 675907 h 2048457"/>
                  <a:gd name="connsiteX32" fmla="*/ 417634 w 432871"/>
                  <a:gd name="connsiteY32" fmla="*/ 355918 h 2048457"/>
                  <a:gd name="connsiteX33" fmla="*/ 7506 w 432871"/>
                  <a:gd name="connsiteY33" fmla="*/ 355918 h 2048457"/>
                  <a:gd name="connsiteX34" fmla="*/ 0 w 432871"/>
                  <a:gd name="connsiteY34" fmla="*/ 348310 h 2048457"/>
                  <a:gd name="connsiteX35" fmla="*/ 7506 w 432871"/>
                  <a:gd name="connsiteY35" fmla="*/ 340702 h 2048457"/>
                  <a:gd name="connsiteX36" fmla="*/ 417634 w 432871"/>
                  <a:gd name="connsiteY36" fmla="*/ 340702 h 2048457"/>
                  <a:gd name="connsiteX37" fmla="*/ 417634 w 432871"/>
                  <a:gd name="connsiteY37" fmla="*/ 7485 h 2048457"/>
                  <a:gd name="connsiteX38" fmla="*/ 425243 w 432871"/>
                  <a:gd name="connsiteY38" fmla="*/ 0 h 2048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</a:cxnLst>
                <a:rect l="l" t="t" r="r" b="b"/>
                <a:pathLst>
                  <a:path w="432871" h="2048457">
                    <a:moveTo>
                      <a:pt x="425243" y="0"/>
                    </a:moveTo>
                    <a:cubicBezTo>
                      <a:pt x="430316" y="0"/>
                      <a:pt x="432853" y="2495"/>
                      <a:pt x="432853" y="7485"/>
                    </a:cubicBezTo>
                    <a:lnTo>
                      <a:pt x="432853" y="348292"/>
                    </a:lnTo>
                    <a:lnTo>
                      <a:pt x="432871" y="348310"/>
                    </a:lnTo>
                    <a:lnTo>
                      <a:pt x="432853" y="348328"/>
                    </a:lnTo>
                    <a:lnTo>
                      <a:pt x="432853" y="684131"/>
                    </a:lnTo>
                    <a:lnTo>
                      <a:pt x="432871" y="684150"/>
                    </a:lnTo>
                    <a:lnTo>
                      <a:pt x="432853" y="684167"/>
                    </a:lnTo>
                    <a:lnTo>
                      <a:pt x="432853" y="1018705"/>
                    </a:lnTo>
                    <a:lnTo>
                      <a:pt x="432871" y="1018723"/>
                    </a:lnTo>
                    <a:lnTo>
                      <a:pt x="432853" y="1018741"/>
                    </a:lnTo>
                    <a:lnTo>
                      <a:pt x="432853" y="1359407"/>
                    </a:lnTo>
                    <a:lnTo>
                      <a:pt x="432871" y="1359425"/>
                    </a:lnTo>
                    <a:lnTo>
                      <a:pt x="432853" y="1359443"/>
                    </a:lnTo>
                    <a:lnTo>
                      <a:pt x="432853" y="2040972"/>
                    </a:lnTo>
                    <a:cubicBezTo>
                      <a:pt x="432853" y="2045962"/>
                      <a:pt x="430316" y="2048457"/>
                      <a:pt x="425243" y="2048457"/>
                    </a:cubicBezTo>
                    <a:cubicBezTo>
                      <a:pt x="421439" y="2048457"/>
                      <a:pt x="417634" y="2045962"/>
                      <a:pt x="417634" y="2040972"/>
                    </a:cubicBezTo>
                    <a:lnTo>
                      <a:pt x="417634" y="1367033"/>
                    </a:lnTo>
                    <a:lnTo>
                      <a:pt x="7506" y="1367033"/>
                    </a:lnTo>
                    <a:cubicBezTo>
                      <a:pt x="3753" y="1367033"/>
                      <a:pt x="0" y="1363229"/>
                      <a:pt x="0" y="1359425"/>
                    </a:cubicBezTo>
                    <a:cubicBezTo>
                      <a:pt x="0" y="1354353"/>
                      <a:pt x="3753" y="1351817"/>
                      <a:pt x="7506" y="1351817"/>
                    </a:cubicBezTo>
                    <a:lnTo>
                      <a:pt x="417634" y="1351817"/>
                    </a:lnTo>
                    <a:lnTo>
                      <a:pt x="417634" y="1026331"/>
                    </a:lnTo>
                    <a:lnTo>
                      <a:pt x="7506" y="1026331"/>
                    </a:lnTo>
                    <a:cubicBezTo>
                      <a:pt x="3753" y="1026331"/>
                      <a:pt x="0" y="1022527"/>
                      <a:pt x="0" y="1018723"/>
                    </a:cubicBezTo>
                    <a:cubicBezTo>
                      <a:pt x="0" y="1014919"/>
                      <a:pt x="3753" y="1011115"/>
                      <a:pt x="7506" y="1011115"/>
                    </a:cubicBezTo>
                    <a:lnTo>
                      <a:pt x="417634" y="1011115"/>
                    </a:lnTo>
                    <a:lnTo>
                      <a:pt x="417634" y="691216"/>
                    </a:lnTo>
                    <a:lnTo>
                      <a:pt x="7506" y="691216"/>
                    </a:lnTo>
                    <a:cubicBezTo>
                      <a:pt x="3753" y="691216"/>
                      <a:pt x="0" y="687683"/>
                      <a:pt x="0" y="684150"/>
                    </a:cubicBezTo>
                    <a:cubicBezTo>
                      <a:pt x="0" y="679440"/>
                      <a:pt x="3753" y="675907"/>
                      <a:pt x="7506" y="675907"/>
                    </a:cubicBezTo>
                    <a:lnTo>
                      <a:pt x="417634" y="675907"/>
                    </a:lnTo>
                    <a:lnTo>
                      <a:pt x="417634" y="355918"/>
                    </a:lnTo>
                    <a:lnTo>
                      <a:pt x="7506" y="355918"/>
                    </a:lnTo>
                    <a:cubicBezTo>
                      <a:pt x="3753" y="355918"/>
                      <a:pt x="0" y="352114"/>
                      <a:pt x="0" y="348310"/>
                    </a:cubicBezTo>
                    <a:cubicBezTo>
                      <a:pt x="0" y="344506"/>
                      <a:pt x="3753" y="340702"/>
                      <a:pt x="7506" y="340702"/>
                    </a:cubicBezTo>
                    <a:lnTo>
                      <a:pt x="417634" y="340702"/>
                    </a:lnTo>
                    <a:lnTo>
                      <a:pt x="417634" y="7485"/>
                    </a:lnTo>
                    <a:cubicBezTo>
                      <a:pt x="417634" y="2495"/>
                      <a:pt x="421439" y="0"/>
                      <a:pt x="42524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24" name="Grupo 523">
              <a:extLst>
                <a:ext uri="{FF2B5EF4-FFF2-40B4-BE49-F238E27FC236}">
                  <a16:creationId xmlns:a16="http://schemas.microsoft.com/office/drawing/2014/main" id="{06189DAD-AFD3-4FED-AC81-4174FA6956B9}"/>
                </a:ext>
              </a:extLst>
            </p:cNvPr>
            <p:cNvGrpSpPr/>
            <p:nvPr/>
          </p:nvGrpSpPr>
          <p:grpSpPr>
            <a:xfrm>
              <a:off x="16172841" y="7369051"/>
              <a:ext cx="472587" cy="1912327"/>
              <a:chOff x="16172841" y="7369051"/>
              <a:chExt cx="472587" cy="1912327"/>
            </a:xfrm>
          </p:grpSpPr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ED04E7EB-B707-45D7-ACF7-FE0F19F95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3831" y="7374548"/>
                <a:ext cx="456099" cy="1895840"/>
              </a:xfrm>
              <a:custGeom>
                <a:avLst/>
                <a:gdLst>
                  <a:gd name="T0" fmla="*/ 303 w 366"/>
                  <a:gd name="T1" fmla="*/ 1521 h 1522"/>
                  <a:gd name="T2" fmla="*/ 365 w 366"/>
                  <a:gd name="T3" fmla="*/ 1521 h 1522"/>
                  <a:gd name="T4" fmla="*/ 365 w 366"/>
                  <a:gd name="T5" fmla="*/ 202 h 1522"/>
                  <a:gd name="T6" fmla="*/ 62 w 366"/>
                  <a:gd name="T7" fmla="*/ 0 h 1522"/>
                  <a:gd name="T8" fmla="*/ 0 w 366"/>
                  <a:gd name="T9" fmla="*/ 0 h 1522"/>
                  <a:gd name="T10" fmla="*/ 303 w 366"/>
                  <a:gd name="T11" fmla="*/ 202 h 1522"/>
                  <a:gd name="T12" fmla="*/ 303 w 366"/>
                  <a:gd name="T13" fmla="*/ 1521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6" h="1522">
                    <a:moveTo>
                      <a:pt x="303" y="1521"/>
                    </a:moveTo>
                    <a:lnTo>
                      <a:pt x="365" y="1521"/>
                    </a:lnTo>
                    <a:lnTo>
                      <a:pt x="365" y="202"/>
                    </a:lnTo>
                    <a:lnTo>
                      <a:pt x="62" y="0"/>
                    </a:lnTo>
                    <a:lnTo>
                      <a:pt x="0" y="0"/>
                    </a:lnTo>
                    <a:lnTo>
                      <a:pt x="303" y="202"/>
                    </a:lnTo>
                    <a:lnTo>
                      <a:pt x="303" y="152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3">
                <a:extLst>
                  <a:ext uri="{FF2B5EF4-FFF2-40B4-BE49-F238E27FC236}">
                    <a16:creationId xmlns:a16="http://schemas.microsoft.com/office/drawing/2014/main" id="{BB14BB9B-9018-4ED9-ACB9-FCD270D6E3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3831" y="7374548"/>
                <a:ext cx="456099" cy="1895840"/>
              </a:xfrm>
              <a:custGeom>
                <a:avLst/>
                <a:gdLst>
                  <a:gd name="T0" fmla="*/ 303 w 366"/>
                  <a:gd name="T1" fmla="*/ 1521 h 1522"/>
                  <a:gd name="T2" fmla="*/ 365 w 366"/>
                  <a:gd name="T3" fmla="*/ 1521 h 1522"/>
                  <a:gd name="T4" fmla="*/ 365 w 366"/>
                  <a:gd name="T5" fmla="*/ 202 h 1522"/>
                  <a:gd name="T6" fmla="*/ 62 w 366"/>
                  <a:gd name="T7" fmla="*/ 0 h 1522"/>
                  <a:gd name="T8" fmla="*/ 0 w 366"/>
                  <a:gd name="T9" fmla="*/ 0 h 1522"/>
                  <a:gd name="T10" fmla="*/ 303 w 366"/>
                  <a:gd name="T11" fmla="*/ 202 h 1522"/>
                  <a:gd name="T12" fmla="*/ 303 w 366"/>
                  <a:gd name="T13" fmla="*/ 1521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66" h="1522">
                    <a:moveTo>
                      <a:pt x="303" y="1521"/>
                    </a:moveTo>
                    <a:lnTo>
                      <a:pt x="365" y="1521"/>
                    </a:lnTo>
                    <a:lnTo>
                      <a:pt x="365" y="202"/>
                    </a:lnTo>
                    <a:lnTo>
                      <a:pt x="62" y="0"/>
                    </a:lnTo>
                    <a:lnTo>
                      <a:pt x="0" y="0"/>
                    </a:lnTo>
                    <a:lnTo>
                      <a:pt x="303" y="202"/>
                    </a:lnTo>
                    <a:lnTo>
                      <a:pt x="303" y="152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1E3BED81-7A28-4D8A-9BDC-1D2847122A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2841" y="7369051"/>
                <a:ext cx="472587" cy="1912327"/>
              </a:xfrm>
              <a:custGeom>
                <a:avLst/>
                <a:gdLst>
                  <a:gd name="T0" fmla="*/ 316 w 378"/>
                  <a:gd name="T1" fmla="*/ 1521 h 1534"/>
                  <a:gd name="T2" fmla="*/ 366 w 378"/>
                  <a:gd name="T3" fmla="*/ 1521 h 1534"/>
                  <a:gd name="T4" fmla="*/ 366 w 378"/>
                  <a:gd name="T5" fmla="*/ 212 h 1534"/>
                  <a:gd name="T6" fmla="*/ 67 w 378"/>
                  <a:gd name="T7" fmla="*/ 12 h 1534"/>
                  <a:gd name="T8" fmla="*/ 27 w 378"/>
                  <a:gd name="T9" fmla="*/ 12 h 1534"/>
                  <a:gd name="T10" fmla="*/ 313 w 378"/>
                  <a:gd name="T11" fmla="*/ 203 h 1534"/>
                  <a:gd name="T12" fmla="*/ 313 w 378"/>
                  <a:gd name="T13" fmla="*/ 203 h 1534"/>
                  <a:gd name="T14" fmla="*/ 316 w 378"/>
                  <a:gd name="T15" fmla="*/ 208 h 1534"/>
                  <a:gd name="T16" fmla="*/ 316 w 378"/>
                  <a:gd name="T17" fmla="*/ 1521 h 1534"/>
                  <a:gd name="T18" fmla="*/ 372 w 378"/>
                  <a:gd name="T19" fmla="*/ 1533 h 1534"/>
                  <a:gd name="T20" fmla="*/ 310 w 378"/>
                  <a:gd name="T21" fmla="*/ 1533 h 1534"/>
                  <a:gd name="T22" fmla="*/ 310 w 378"/>
                  <a:gd name="T23" fmla="*/ 1533 h 1534"/>
                  <a:gd name="T24" fmla="*/ 304 w 378"/>
                  <a:gd name="T25" fmla="*/ 1527 h 1534"/>
                  <a:gd name="T26" fmla="*/ 304 w 378"/>
                  <a:gd name="T27" fmla="*/ 212 h 1534"/>
                  <a:gd name="T28" fmla="*/ 4 w 378"/>
                  <a:gd name="T29" fmla="*/ 11 h 1534"/>
                  <a:gd name="T30" fmla="*/ 4 w 378"/>
                  <a:gd name="T31" fmla="*/ 11 h 1534"/>
                  <a:gd name="T32" fmla="*/ 1 w 378"/>
                  <a:gd name="T33" fmla="*/ 4 h 1534"/>
                  <a:gd name="T34" fmla="*/ 1 w 378"/>
                  <a:gd name="T35" fmla="*/ 4 h 1534"/>
                  <a:gd name="T36" fmla="*/ 7 w 378"/>
                  <a:gd name="T37" fmla="*/ 0 h 1534"/>
                  <a:gd name="T38" fmla="*/ 69 w 378"/>
                  <a:gd name="T39" fmla="*/ 0 h 1534"/>
                  <a:gd name="T40" fmla="*/ 69 w 378"/>
                  <a:gd name="T41" fmla="*/ 0 h 1534"/>
                  <a:gd name="T42" fmla="*/ 72 w 378"/>
                  <a:gd name="T43" fmla="*/ 1 h 1534"/>
                  <a:gd name="T44" fmla="*/ 375 w 378"/>
                  <a:gd name="T45" fmla="*/ 203 h 1534"/>
                  <a:gd name="T46" fmla="*/ 375 w 378"/>
                  <a:gd name="T47" fmla="*/ 203 h 1534"/>
                  <a:gd name="T48" fmla="*/ 377 w 378"/>
                  <a:gd name="T49" fmla="*/ 208 h 1534"/>
                  <a:gd name="T50" fmla="*/ 377 w 378"/>
                  <a:gd name="T51" fmla="*/ 1527 h 1534"/>
                  <a:gd name="T52" fmla="*/ 377 w 378"/>
                  <a:gd name="T53" fmla="*/ 1527 h 1534"/>
                  <a:gd name="T54" fmla="*/ 372 w 378"/>
                  <a:gd name="T55" fmla="*/ 1533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8" h="1534">
                    <a:moveTo>
                      <a:pt x="316" y="1521"/>
                    </a:moveTo>
                    <a:lnTo>
                      <a:pt x="366" y="1521"/>
                    </a:lnTo>
                    <a:lnTo>
                      <a:pt x="366" y="212"/>
                    </a:lnTo>
                    <a:lnTo>
                      <a:pt x="67" y="12"/>
                    </a:lnTo>
                    <a:lnTo>
                      <a:pt x="27" y="12"/>
                    </a:lnTo>
                    <a:lnTo>
                      <a:pt x="313" y="203"/>
                    </a:lnTo>
                    <a:lnTo>
                      <a:pt x="313" y="203"/>
                    </a:lnTo>
                    <a:cubicBezTo>
                      <a:pt x="315" y="204"/>
                      <a:pt x="316" y="206"/>
                      <a:pt x="316" y="208"/>
                    </a:cubicBezTo>
                    <a:lnTo>
                      <a:pt x="316" y="1521"/>
                    </a:lnTo>
                    <a:close/>
                    <a:moveTo>
                      <a:pt x="372" y="1533"/>
                    </a:moveTo>
                    <a:lnTo>
                      <a:pt x="310" y="1533"/>
                    </a:lnTo>
                    <a:lnTo>
                      <a:pt x="310" y="1533"/>
                    </a:lnTo>
                    <a:cubicBezTo>
                      <a:pt x="307" y="1533"/>
                      <a:pt x="304" y="1531"/>
                      <a:pt x="304" y="1527"/>
                    </a:cubicBezTo>
                    <a:lnTo>
                      <a:pt x="304" y="212"/>
                    </a:lnTo>
                    <a:lnTo>
                      <a:pt x="4" y="11"/>
                    </a:lnTo>
                    <a:lnTo>
                      <a:pt x="4" y="11"/>
                    </a:lnTo>
                    <a:cubicBezTo>
                      <a:pt x="1" y="9"/>
                      <a:pt x="0" y="7"/>
                      <a:pt x="1" y="4"/>
                    </a:cubicBezTo>
                    <a:lnTo>
                      <a:pt x="1" y="4"/>
                    </a:lnTo>
                    <a:cubicBezTo>
                      <a:pt x="2" y="1"/>
                      <a:pt x="4" y="0"/>
                      <a:pt x="7" y="0"/>
                    </a:cubicBezTo>
                    <a:lnTo>
                      <a:pt x="69" y="0"/>
                    </a:lnTo>
                    <a:lnTo>
                      <a:pt x="69" y="0"/>
                    </a:lnTo>
                    <a:cubicBezTo>
                      <a:pt x="70" y="0"/>
                      <a:pt x="71" y="0"/>
                      <a:pt x="72" y="1"/>
                    </a:cubicBezTo>
                    <a:lnTo>
                      <a:pt x="375" y="203"/>
                    </a:lnTo>
                    <a:lnTo>
                      <a:pt x="375" y="203"/>
                    </a:lnTo>
                    <a:cubicBezTo>
                      <a:pt x="377" y="204"/>
                      <a:pt x="377" y="206"/>
                      <a:pt x="377" y="208"/>
                    </a:cubicBezTo>
                    <a:lnTo>
                      <a:pt x="377" y="1527"/>
                    </a:lnTo>
                    <a:lnTo>
                      <a:pt x="377" y="1527"/>
                    </a:lnTo>
                    <a:cubicBezTo>
                      <a:pt x="377" y="1531"/>
                      <a:pt x="375" y="1533"/>
                      <a:pt x="372" y="15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7E9A42EF-DE66-42ED-B4E9-E8E4221DE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3831" y="7374548"/>
                <a:ext cx="379167" cy="1895840"/>
              </a:xfrm>
              <a:custGeom>
                <a:avLst/>
                <a:gdLst>
                  <a:gd name="T0" fmla="*/ 303 w 304"/>
                  <a:gd name="T1" fmla="*/ 1521 h 1522"/>
                  <a:gd name="T2" fmla="*/ 0 w 304"/>
                  <a:gd name="T3" fmla="*/ 1521 h 1522"/>
                  <a:gd name="T4" fmla="*/ 0 w 304"/>
                  <a:gd name="T5" fmla="*/ 0 h 1522"/>
                  <a:gd name="T6" fmla="*/ 303 w 304"/>
                  <a:gd name="T7" fmla="*/ 202 h 1522"/>
                  <a:gd name="T8" fmla="*/ 303 w 304"/>
                  <a:gd name="T9" fmla="*/ 1521 h 1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04" h="1522">
                    <a:moveTo>
                      <a:pt x="303" y="1521"/>
                    </a:moveTo>
                    <a:lnTo>
                      <a:pt x="0" y="1521"/>
                    </a:lnTo>
                    <a:lnTo>
                      <a:pt x="0" y="0"/>
                    </a:lnTo>
                    <a:lnTo>
                      <a:pt x="303" y="202"/>
                    </a:lnTo>
                    <a:lnTo>
                      <a:pt x="303" y="152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6">
                <a:extLst>
                  <a:ext uri="{FF2B5EF4-FFF2-40B4-BE49-F238E27FC236}">
                    <a16:creationId xmlns:a16="http://schemas.microsoft.com/office/drawing/2014/main" id="{54D2E7DE-1EC7-4C86-9B91-626BEA7DCF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334" y="7369051"/>
                <a:ext cx="395654" cy="1912327"/>
              </a:xfrm>
              <a:custGeom>
                <a:avLst/>
                <a:gdLst>
                  <a:gd name="T0" fmla="*/ 12 w 316"/>
                  <a:gd name="T1" fmla="*/ 1521 h 1534"/>
                  <a:gd name="T2" fmla="*/ 303 w 316"/>
                  <a:gd name="T3" fmla="*/ 1521 h 1534"/>
                  <a:gd name="T4" fmla="*/ 303 w 316"/>
                  <a:gd name="T5" fmla="*/ 212 h 1534"/>
                  <a:gd name="T6" fmla="*/ 12 w 316"/>
                  <a:gd name="T7" fmla="*/ 17 h 1534"/>
                  <a:gd name="T8" fmla="*/ 12 w 316"/>
                  <a:gd name="T9" fmla="*/ 1521 h 1534"/>
                  <a:gd name="T10" fmla="*/ 309 w 316"/>
                  <a:gd name="T11" fmla="*/ 1533 h 1534"/>
                  <a:gd name="T12" fmla="*/ 6 w 316"/>
                  <a:gd name="T13" fmla="*/ 1533 h 1534"/>
                  <a:gd name="T14" fmla="*/ 6 w 316"/>
                  <a:gd name="T15" fmla="*/ 1533 h 1534"/>
                  <a:gd name="T16" fmla="*/ 0 w 316"/>
                  <a:gd name="T17" fmla="*/ 1527 h 1534"/>
                  <a:gd name="T18" fmla="*/ 0 w 316"/>
                  <a:gd name="T19" fmla="*/ 6 h 1534"/>
                  <a:gd name="T20" fmla="*/ 0 w 316"/>
                  <a:gd name="T21" fmla="*/ 6 h 1534"/>
                  <a:gd name="T22" fmla="*/ 3 w 316"/>
                  <a:gd name="T23" fmla="*/ 1 h 1534"/>
                  <a:gd name="T24" fmla="*/ 3 w 316"/>
                  <a:gd name="T25" fmla="*/ 1 h 1534"/>
                  <a:gd name="T26" fmla="*/ 9 w 316"/>
                  <a:gd name="T27" fmla="*/ 1 h 1534"/>
                  <a:gd name="T28" fmla="*/ 312 w 316"/>
                  <a:gd name="T29" fmla="*/ 203 h 1534"/>
                  <a:gd name="T30" fmla="*/ 312 w 316"/>
                  <a:gd name="T31" fmla="*/ 203 h 1534"/>
                  <a:gd name="T32" fmla="*/ 315 w 316"/>
                  <a:gd name="T33" fmla="*/ 208 h 1534"/>
                  <a:gd name="T34" fmla="*/ 315 w 316"/>
                  <a:gd name="T35" fmla="*/ 1527 h 1534"/>
                  <a:gd name="T36" fmla="*/ 315 w 316"/>
                  <a:gd name="T37" fmla="*/ 1527 h 1534"/>
                  <a:gd name="T38" fmla="*/ 309 w 316"/>
                  <a:gd name="T39" fmla="*/ 1533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16" h="1534">
                    <a:moveTo>
                      <a:pt x="12" y="1521"/>
                    </a:moveTo>
                    <a:lnTo>
                      <a:pt x="303" y="1521"/>
                    </a:lnTo>
                    <a:lnTo>
                      <a:pt x="303" y="212"/>
                    </a:lnTo>
                    <a:lnTo>
                      <a:pt x="12" y="17"/>
                    </a:lnTo>
                    <a:lnTo>
                      <a:pt x="12" y="1521"/>
                    </a:lnTo>
                    <a:close/>
                    <a:moveTo>
                      <a:pt x="309" y="1533"/>
                    </a:moveTo>
                    <a:lnTo>
                      <a:pt x="6" y="1533"/>
                    </a:lnTo>
                    <a:lnTo>
                      <a:pt x="6" y="1533"/>
                    </a:lnTo>
                    <a:cubicBezTo>
                      <a:pt x="3" y="1533"/>
                      <a:pt x="0" y="1531"/>
                      <a:pt x="0" y="1527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4"/>
                      <a:pt x="1" y="1"/>
                      <a:pt x="3" y="1"/>
                    </a:cubicBezTo>
                    <a:lnTo>
                      <a:pt x="3" y="1"/>
                    </a:lnTo>
                    <a:cubicBezTo>
                      <a:pt x="5" y="0"/>
                      <a:pt x="8" y="0"/>
                      <a:pt x="9" y="1"/>
                    </a:cubicBezTo>
                    <a:lnTo>
                      <a:pt x="312" y="203"/>
                    </a:lnTo>
                    <a:lnTo>
                      <a:pt x="312" y="203"/>
                    </a:lnTo>
                    <a:cubicBezTo>
                      <a:pt x="314" y="204"/>
                      <a:pt x="315" y="206"/>
                      <a:pt x="315" y="208"/>
                    </a:cubicBezTo>
                    <a:lnTo>
                      <a:pt x="315" y="1527"/>
                    </a:lnTo>
                    <a:lnTo>
                      <a:pt x="315" y="1527"/>
                    </a:lnTo>
                    <a:cubicBezTo>
                      <a:pt x="315" y="1531"/>
                      <a:pt x="312" y="1533"/>
                      <a:pt x="309" y="15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28">
                <a:extLst>
                  <a:ext uri="{FF2B5EF4-FFF2-40B4-BE49-F238E27FC236}">
                    <a16:creationId xmlns:a16="http://schemas.microsoft.com/office/drawing/2014/main" id="{73C13A3C-366E-4EB9-84EC-4FEF4A14B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334" y="7907580"/>
                <a:ext cx="395654" cy="16487"/>
              </a:xfrm>
              <a:custGeom>
                <a:avLst/>
                <a:gdLst>
                  <a:gd name="T0" fmla="*/ 309 w 316"/>
                  <a:gd name="T1" fmla="*/ 13 h 14"/>
                  <a:gd name="T2" fmla="*/ 6 w 316"/>
                  <a:gd name="T3" fmla="*/ 13 h 14"/>
                  <a:gd name="T4" fmla="*/ 6 w 316"/>
                  <a:gd name="T5" fmla="*/ 13 h 14"/>
                  <a:gd name="T6" fmla="*/ 0 w 316"/>
                  <a:gd name="T7" fmla="*/ 7 h 14"/>
                  <a:gd name="T8" fmla="*/ 0 w 316"/>
                  <a:gd name="T9" fmla="*/ 7 h 14"/>
                  <a:gd name="T10" fmla="*/ 6 w 316"/>
                  <a:gd name="T11" fmla="*/ 0 h 14"/>
                  <a:gd name="T12" fmla="*/ 309 w 316"/>
                  <a:gd name="T13" fmla="*/ 0 h 14"/>
                  <a:gd name="T14" fmla="*/ 309 w 316"/>
                  <a:gd name="T15" fmla="*/ 0 h 14"/>
                  <a:gd name="T16" fmla="*/ 315 w 316"/>
                  <a:gd name="T17" fmla="*/ 7 h 14"/>
                  <a:gd name="T18" fmla="*/ 315 w 316"/>
                  <a:gd name="T19" fmla="*/ 7 h 14"/>
                  <a:gd name="T20" fmla="*/ 309 w 316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6" h="14">
                    <a:moveTo>
                      <a:pt x="309" y="13"/>
                    </a:moveTo>
                    <a:lnTo>
                      <a:pt x="6" y="13"/>
                    </a:lnTo>
                    <a:lnTo>
                      <a:pt x="6" y="13"/>
                    </a:lnTo>
                    <a:cubicBezTo>
                      <a:pt x="3" y="13"/>
                      <a:pt x="0" y="10"/>
                      <a:pt x="0" y="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312" y="0"/>
                      <a:pt x="315" y="3"/>
                      <a:pt x="315" y="7"/>
                    </a:cubicBezTo>
                    <a:lnTo>
                      <a:pt x="315" y="7"/>
                    </a:lnTo>
                    <a:cubicBezTo>
                      <a:pt x="315" y="10"/>
                      <a:pt x="312" y="13"/>
                      <a:pt x="309" y="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118B5D35-06C1-4A59-B9CF-571086D59E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334" y="7973522"/>
                <a:ext cx="395654" cy="16487"/>
              </a:xfrm>
              <a:custGeom>
                <a:avLst/>
                <a:gdLst>
                  <a:gd name="T0" fmla="*/ 309 w 316"/>
                  <a:gd name="T1" fmla="*/ 12 h 13"/>
                  <a:gd name="T2" fmla="*/ 6 w 316"/>
                  <a:gd name="T3" fmla="*/ 12 h 13"/>
                  <a:gd name="T4" fmla="*/ 6 w 316"/>
                  <a:gd name="T5" fmla="*/ 12 h 13"/>
                  <a:gd name="T6" fmla="*/ 0 w 316"/>
                  <a:gd name="T7" fmla="*/ 6 h 13"/>
                  <a:gd name="T8" fmla="*/ 0 w 316"/>
                  <a:gd name="T9" fmla="*/ 6 h 13"/>
                  <a:gd name="T10" fmla="*/ 6 w 316"/>
                  <a:gd name="T11" fmla="*/ 0 h 13"/>
                  <a:gd name="T12" fmla="*/ 309 w 316"/>
                  <a:gd name="T13" fmla="*/ 0 h 13"/>
                  <a:gd name="T14" fmla="*/ 309 w 316"/>
                  <a:gd name="T15" fmla="*/ 0 h 13"/>
                  <a:gd name="T16" fmla="*/ 315 w 316"/>
                  <a:gd name="T17" fmla="*/ 6 h 13"/>
                  <a:gd name="T18" fmla="*/ 315 w 316"/>
                  <a:gd name="T19" fmla="*/ 6 h 13"/>
                  <a:gd name="T20" fmla="*/ 309 w 316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6" h="13">
                    <a:moveTo>
                      <a:pt x="309" y="12"/>
                    </a:moveTo>
                    <a:lnTo>
                      <a:pt x="6" y="12"/>
                    </a:ln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312" y="0"/>
                      <a:pt x="315" y="3"/>
                      <a:pt x="315" y="6"/>
                    </a:cubicBezTo>
                    <a:lnTo>
                      <a:pt x="315" y="6"/>
                    </a:lnTo>
                    <a:cubicBezTo>
                      <a:pt x="315" y="9"/>
                      <a:pt x="312" y="12"/>
                      <a:pt x="309" y="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D14AAEA9-5DE3-4917-8B41-1C863D1C50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334" y="8242788"/>
                <a:ext cx="395654" cy="16484"/>
              </a:xfrm>
              <a:custGeom>
                <a:avLst/>
                <a:gdLst>
                  <a:gd name="T0" fmla="*/ 309 w 316"/>
                  <a:gd name="T1" fmla="*/ 12 h 13"/>
                  <a:gd name="T2" fmla="*/ 6 w 316"/>
                  <a:gd name="T3" fmla="*/ 12 h 13"/>
                  <a:gd name="T4" fmla="*/ 6 w 316"/>
                  <a:gd name="T5" fmla="*/ 12 h 13"/>
                  <a:gd name="T6" fmla="*/ 0 w 316"/>
                  <a:gd name="T7" fmla="*/ 6 h 13"/>
                  <a:gd name="T8" fmla="*/ 0 w 316"/>
                  <a:gd name="T9" fmla="*/ 6 h 13"/>
                  <a:gd name="T10" fmla="*/ 6 w 316"/>
                  <a:gd name="T11" fmla="*/ 0 h 13"/>
                  <a:gd name="T12" fmla="*/ 309 w 316"/>
                  <a:gd name="T13" fmla="*/ 0 h 13"/>
                  <a:gd name="T14" fmla="*/ 309 w 316"/>
                  <a:gd name="T15" fmla="*/ 0 h 13"/>
                  <a:gd name="T16" fmla="*/ 315 w 316"/>
                  <a:gd name="T17" fmla="*/ 6 h 13"/>
                  <a:gd name="T18" fmla="*/ 315 w 316"/>
                  <a:gd name="T19" fmla="*/ 6 h 13"/>
                  <a:gd name="T20" fmla="*/ 309 w 316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6" h="13">
                    <a:moveTo>
                      <a:pt x="309" y="12"/>
                    </a:moveTo>
                    <a:lnTo>
                      <a:pt x="6" y="12"/>
                    </a:ln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312" y="0"/>
                      <a:pt x="315" y="3"/>
                      <a:pt x="315" y="6"/>
                    </a:cubicBezTo>
                    <a:lnTo>
                      <a:pt x="315" y="6"/>
                    </a:lnTo>
                    <a:cubicBezTo>
                      <a:pt x="315" y="9"/>
                      <a:pt x="312" y="12"/>
                      <a:pt x="309" y="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214E4CB1-FAD8-44E7-8734-2F0C22772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334" y="8314224"/>
                <a:ext cx="395654" cy="16487"/>
              </a:xfrm>
              <a:custGeom>
                <a:avLst/>
                <a:gdLst>
                  <a:gd name="T0" fmla="*/ 309 w 316"/>
                  <a:gd name="T1" fmla="*/ 13 h 14"/>
                  <a:gd name="T2" fmla="*/ 6 w 316"/>
                  <a:gd name="T3" fmla="*/ 13 h 14"/>
                  <a:gd name="T4" fmla="*/ 6 w 316"/>
                  <a:gd name="T5" fmla="*/ 13 h 14"/>
                  <a:gd name="T6" fmla="*/ 0 w 316"/>
                  <a:gd name="T7" fmla="*/ 6 h 14"/>
                  <a:gd name="T8" fmla="*/ 0 w 316"/>
                  <a:gd name="T9" fmla="*/ 6 h 14"/>
                  <a:gd name="T10" fmla="*/ 6 w 316"/>
                  <a:gd name="T11" fmla="*/ 0 h 14"/>
                  <a:gd name="T12" fmla="*/ 309 w 316"/>
                  <a:gd name="T13" fmla="*/ 0 h 14"/>
                  <a:gd name="T14" fmla="*/ 309 w 316"/>
                  <a:gd name="T15" fmla="*/ 0 h 14"/>
                  <a:gd name="T16" fmla="*/ 315 w 316"/>
                  <a:gd name="T17" fmla="*/ 6 h 14"/>
                  <a:gd name="T18" fmla="*/ 315 w 316"/>
                  <a:gd name="T19" fmla="*/ 6 h 14"/>
                  <a:gd name="T20" fmla="*/ 309 w 316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6" h="14">
                    <a:moveTo>
                      <a:pt x="309" y="13"/>
                    </a:moveTo>
                    <a:lnTo>
                      <a:pt x="6" y="13"/>
                    </a:lnTo>
                    <a:lnTo>
                      <a:pt x="6" y="13"/>
                    </a:lnTo>
                    <a:cubicBezTo>
                      <a:pt x="3" y="13"/>
                      <a:pt x="0" y="10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312" y="0"/>
                      <a:pt x="315" y="3"/>
                      <a:pt x="315" y="6"/>
                    </a:cubicBezTo>
                    <a:lnTo>
                      <a:pt x="315" y="6"/>
                    </a:lnTo>
                    <a:cubicBezTo>
                      <a:pt x="315" y="10"/>
                      <a:pt x="312" y="13"/>
                      <a:pt x="309" y="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4EC454B5-37B6-486E-A40E-1A55EADA8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334" y="8583490"/>
                <a:ext cx="395654" cy="16484"/>
              </a:xfrm>
              <a:custGeom>
                <a:avLst/>
                <a:gdLst>
                  <a:gd name="T0" fmla="*/ 309 w 316"/>
                  <a:gd name="T1" fmla="*/ 12 h 13"/>
                  <a:gd name="T2" fmla="*/ 6 w 316"/>
                  <a:gd name="T3" fmla="*/ 12 h 13"/>
                  <a:gd name="T4" fmla="*/ 6 w 316"/>
                  <a:gd name="T5" fmla="*/ 12 h 13"/>
                  <a:gd name="T6" fmla="*/ 0 w 316"/>
                  <a:gd name="T7" fmla="*/ 6 h 13"/>
                  <a:gd name="T8" fmla="*/ 0 w 316"/>
                  <a:gd name="T9" fmla="*/ 6 h 13"/>
                  <a:gd name="T10" fmla="*/ 6 w 316"/>
                  <a:gd name="T11" fmla="*/ 0 h 13"/>
                  <a:gd name="T12" fmla="*/ 309 w 316"/>
                  <a:gd name="T13" fmla="*/ 0 h 13"/>
                  <a:gd name="T14" fmla="*/ 309 w 316"/>
                  <a:gd name="T15" fmla="*/ 0 h 13"/>
                  <a:gd name="T16" fmla="*/ 315 w 316"/>
                  <a:gd name="T17" fmla="*/ 6 h 13"/>
                  <a:gd name="T18" fmla="*/ 315 w 316"/>
                  <a:gd name="T19" fmla="*/ 6 h 13"/>
                  <a:gd name="T20" fmla="*/ 309 w 316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6" h="13">
                    <a:moveTo>
                      <a:pt x="309" y="12"/>
                    </a:moveTo>
                    <a:lnTo>
                      <a:pt x="6" y="12"/>
                    </a:ln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312" y="0"/>
                      <a:pt x="315" y="2"/>
                      <a:pt x="315" y="6"/>
                    </a:cubicBezTo>
                    <a:lnTo>
                      <a:pt x="315" y="6"/>
                    </a:lnTo>
                    <a:cubicBezTo>
                      <a:pt x="315" y="9"/>
                      <a:pt x="312" y="12"/>
                      <a:pt x="309" y="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A694DB9C-52AD-4B84-9EC1-3FA0A7CE8A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78334" y="8649433"/>
                <a:ext cx="395654" cy="16484"/>
              </a:xfrm>
              <a:custGeom>
                <a:avLst/>
                <a:gdLst>
                  <a:gd name="T0" fmla="*/ 309 w 316"/>
                  <a:gd name="T1" fmla="*/ 12 h 13"/>
                  <a:gd name="T2" fmla="*/ 6 w 316"/>
                  <a:gd name="T3" fmla="*/ 12 h 13"/>
                  <a:gd name="T4" fmla="*/ 6 w 316"/>
                  <a:gd name="T5" fmla="*/ 12 h 13"/>
                  <a:gd name="T6" fmla="*/ 0 w 316"/>
                  <a:gd name="T7" fmla="*/ 6 h 13"/>
                  <a:gd name="T8" fmla="*/ 0 w 316"/>
                  <a:gd name="T9" fmla="*/ 6 h 13"/>
                  <a:gd name="T10" fmla="*/ 6 w 316"/>
                  <a:gd name="T11" fmla="*/ 0 h 13"/>
                  <a:gd name="T12" fmla="*/ 309 w 316"/>
                  <a:gd name="T13" fmla="*/ 0 h 13"/>
                  <a:gd name="T14" fmla="*/ 309 w 316"/>
                  <a:gd name="T15" fmla="*/ 0 h 13"/>
                  <a:gd name="T16" fmla="*/ 315 w 316"/>
                  <a:gd name="T17" fmla="*/ 6 h 13"/>
                  <a:gd name="T18" fmla="*/ 315 w 316"/>
                  <a:gd name="T19" fmla="*/ 6 h 13"/>
                  <a:gd name="T20" fmla="*/ 309 w 316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6" h="13">
                    <a:moveTo>
                      <a:pt x="309" y="12"/>
                    </a:moveTo>
                    <a:lnTo>
                      <a:pt x="6" y="12"/>
                    </a:lnTo>
                    <a:lnTo>
                      <a:pt x="6" y="12"/>
                    </a:lnTo>
                    <a:cubicBezTo>
                      <a:pt x="3" y="12"/>
                      <a:pt x="0" y="9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309" y="0"/>
                    </a:lnTo>
                    <a:lnTo>
                      <a:pt x="309" y="0"/>
                    </a:lnTo>
                    <a:cubicBezTo>
                      <a:pt x="312" y="0"/>
                      <a:pt x="315" y="3"/>
                      <a:pt x="315" y="6"/>
                    </a:cubicBezTo>
                    <a:lnTo>
                      <a:pt x="315" y="6"/>
                    </a:lnTo>
                    <a:cubicBezTo>
                      <a:pt x="315" y="9"/>
                      <a:pt x="312" y="12"/>
                      <a:pt x="309" y="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9DCB691A-EA91-408E-9F5E-DF6957406B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4388" y="7621830"/>
                <a:ext cx="90000" cy="16487"/>
              </a:xfrm>
              <a:custGeom>
                <a:avLst/>
                <a:gdLst>
                  <a:gd name="T0" fmla="*/ 68 w 74"/>
                  <a:gd name="T1" fmla="*/ 12 h 13"/>
                  <a:gd name="T2" fmla="*/ 6 w 74"/>
                  <a:gd name="T3" fmla="*/ 12 h 13"/>
                  <a:gd name="T4" fmla="*/ 6 w 74"/>
                  <a:gd name="T5" fmla="*/ 12 h 13"/>
                  <a:gd name="T6" fmla="*/ 0 w 74"/>
                  <a:gd name="T7" fmla="*/ 6 h 13"/>
                  <a:gd name="T8" fmla="*/ 0 w 74"/>
                  <a:gd name="T9" fmla="*/ 6 h 13"/>
                  <a:gd name="T10" fmla="*/ 6 w 74"/>
                  <a:gd name="T11" fmla="*/ 0 h 13"/>
                  <a:gd name="T12" fmla="*/ 68 w 74"/>
                  <a:gd name="T13" fmla="*/ 0 h 13"/>
                  <a:gd name="T14" fmla="*/ 68 w 74"/>
                  <a:gd name="T15" fmla="*/ 0 h 13"/>
                  <a:gd name="T16" fmla="*/ 73 w 74"/>
                  <a:gd name="T17" fmla="*/ 6 h 13"/>
                  <a:gd name="T18" fmla="*/ 73 w 74"/>
                  <a:gd name="T19" fmla="*/ 6 h 13"/>
                  <a:gd name="T20" fmla="*/ 68 w 74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4" h="13">
                    <a:moveTo>
                      <a:pt x="68" y="12"/>
                    </a:moveTo>
                    <a:lnTo>
                      <a:pt x="6" y="12"/>
                    </a:lnTo>
                    <a:lnTo>
                      <a:pt x="6" y="12"/>
                    </a:lnTo>
                    <a:cubicBezTo>
                      <a:pt x="3" y="12"/>
                      <a:pt x="0" y="10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8" y="0"/>
                    </a:lnTo>
                    <a:lnTo>
                      <a:pt x="68" y="0"/>
                    </a:lnTo>
                    <a:cubicBezTo>
                      <a:pt x="71" y="0"/>
                      <a:pt x="73" y="3"/>
                      <a:pt x="73" y="6"/>
                    </a:cubicBezTo>
                    <a:lnTo>
                      <a:pt x="73" y="6"/>
                    </a:lnTo>
                    <a:cubicBezTo>
                      <a:pt x="73" y="10"/>
                      <a:pt x="71" y="12"/>
                      <a:pt x="68" y="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23" name="Grupo 522">
              <a:extLst>
                <a:ext uri="{FF2B5EF4-FFF2-40B4-BE49-F238E27FC236}">
                  <a16:creationId xmlns:a16="http://schemas.microsoft.com/office/drawing/2014/main" id="{86FCD275-9E9B-4DCA-B1DC-ABB5BB8C9C17}"/>
                </a:ext>
              </a:extLst>
            </p:cNvPr>
            <p:cNvGrpSpPr/>
            <p:nvPr/>
          </p:nvGrpSpPr>
          <p:grpSpPr>
            <a:xfrm>
              <a:off x="16628940" y="7720743"/>
              <a:ext cx="439615" cy="1560636"/>
              <a:chOff x="16628940" y="7720743"/>
              <a:chExt cx="439615" cy="1560636"/>
            </a:xfrm>
          </p:grpSpPr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7C3044E6-3D6E-4210-BFAA-3A5E254CE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9931" y="7814163"/>
                <a:ext cx="423132" cy="1461721"/>
              </a:xfrm>
              <a:custGeom>
                <a:avLst/>
                <a:gdLst>
                  <a:gd name="T0" fmla="*/ 339 w 340"/>
                  <a:gd name="T1" fmla="*/ 1170 h 1171"/>
                  <a:gd name="T2" fmla="*/ 0 w 340"/>
                  <a:gd name="T3" fmla="*/ 1170 h 1171"/>
                  <a:gd name="T4" fmla="*/ 0 w 340"/>
                  <a:gd name="T5" fmla="*/ 0 h 1171"/>
                  <a:gd name="T6" fmla="*/ 339 w 340"/>
                  <a:gd name="T7" fmla="*/ 0 h 1171"/>
                  <a:gd name="T8" fmla="*/ 339 w 340"/>
                  <a:gd name="T9" fmla="*/ 117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0" h="1171">
                    <a:moveTo>
                      <a:pt x="339" y="1170"/>
                    </a:moveTo>
                    <a:lnTo>
                      <a:pt x="0" y="1170"/>
                    </a:lnTo>
                    <a:lnTo>
                      <a:pt x="0" y="0"/>
                    </a:lnTo>
                    <a:lnTo>
                      <a:pt x="339" y="0"/>
                    </a:lnTo>
                    <a:lnTo>
                      <a:pt x="339" y="117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F0B86976-C5D4-48D7-B9F5-CD55BB7EE0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8940" y="7808667"/>
                <a:ext cx="439615" cy="1472712"/>
              </a:xfrm>
              <a:custGeom>
                <a:avLst/>
                <a:gdLst>
                  <a:gd name="T0" fmla="*/ 11 w 352"/>
                  <a:gd name="T1" fmla="*/ 1170 h 1183"/>
                  <a:gd name="T2" fmla="*/ 338 w 352"/>
                  <a:gd name="T3" fmla="*/ 1170 h 1183"/>
                  <a:gd name="T4" fmla="*/ 338 w 352"/>
                  <a:gd name="T5" fmla="*/ 13 h 1183"/>
                  <a:gd name="T6" fmla="*/ 11 w 352"/>
                  <a:gd name="T7" fmla="*/ 13 h 1183"/>
                  <a:gd name="T8" fmla="*/ 11 w 352"/>
                  <a:gd name="T9" fmla="*/ 1170 h 1183"/>
                  <a:gd name="T10" fmla="*/ 345 w 352"/>
                  <a:gd name="T11" fmla="*/ 1182 h 1183"/>
                  <a:gd name="T12" fmla="*/ 6 w 352"/>
                  <a:gd name="T13" fmla="*/ 1182 h 1183"/>
                  <a:gd name="T14" fmla="*/ 6 w 352"/>
                  <a:gd name="T15" fmla="*/ 1182 h 1183"/>
                  <a:gd name="T16" fmla="*/ 0 w 352"/>
                  <a:gd name="T17" fmla="*/ 1176 h 1183"/>
                  <a:gd name="T18" fmla="*/ 0 w 352"/>
                  <a:gd name="T19" fmla="*/ 6 h 1183"/>
                  <a:gd name="T20" fmla="*/ 0 w 352"/>
                  <a:gd name="T21" fmla="*/ 6 h 1183"/>
                  <a:gd name="T22" fmla="*/ 6 w 352"/>
                  <a:gd name="T23" fmla="*/ 0 h 1183"/>
                  <a:gd name="T24" fmla="*/ 345 w 352"/>
                  <a:gd name="T25" fmla="*/ 0 h 1183"/>
                  <a:gd name="T26" fmla="*/ 345 w 352"/>
                  <a:gd name="T27" fmla="*/ 0 h 1183"/>
                  <a:gd name="T28" fmla="*/ 351 w 352"/>
                  <a:gd name="T29" fmla="*/ 6 h 1183"/>
                  <a:gd name="T30" fmla="*/ 351 w 352"/>
                  <a:gd name="T31" fmla="*/ 1176 h 1183"/>
                  <a:gd name="T32" fmla="*/ 351 w 352"/>
                  <a:gd name="T33" fmla="*/ 1176 h 1183"/>
                  <a:gd name="T34" fmla="*/ 345 w 352"/>
                  <a:gd name="T35" fmla="*/ 1182 h 1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52" h="1183">
                    <a:moveTo>
                      <a:pt x="11" y="1170"/>
                    </a:moveTo>
                    <a:lnTo>
                      <a:pt x="338" y="1170"/>
                    </a:lnTo>
                    <a:lnTo>
                      <a:pt x="338" y="13"/>
                    </a:lnTo>
                    <a:lnTo>
                      <a:pt x="11" y="13"/>
                    </a:lnTo>
                    <a:lnTo>
                      <a:pt x="11" y="1170"/>
                    </a:lnTo>
                    <a:close/>
                    <a:moveTo>
                      <a:pt x="345" y="1182"/>
                    </a:moveTo>
                    <a:lnTo>
                      <a:pt x="6" y="1182"/>
                    </a:lnTo>
                    <a:lnTo>
                      <a:pt x="6" y="1182"/>
                    </a:lnTo>
                    <a:cubicBezTo>
                      <a:pt x="2" y="1182"/>
                      <a:pt x="0" y="1180"/>
                      <a:pt x="0" y="1176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345" y="0"/>
                    </a:lnTo>
                    <a:lnTo>
                      <a:pt x="345" y="0"/>
                    </a:lnTo>
                    <a:cubicBezTo>
                      <a:pt x="348" y="0"/>
                      <a:pt x="351" y="3"/>
                      <a:pt x="351" y="6"/>
                    </a:cubicBezTo>
                    <a:lnTo>
                      <a:pt x="351" y="1176"/>
                    </a:lnTo>
                    <a:lnTo>
                      <a:pt x="351" y="1176"/>
                    </a:lnTo>
                    <a:cubicBezTo>
                      <a:pt x="351" y="1180"/>
                      <a:pt x="348" y="1182"/>
                      <a:pt x="345" y="11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5F676F68-A5F4-432B-A889-04159B77FE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5139" y="7814163"/>
                <a:ext cx="87923" cy="1461721"/>
              </a:xfrm>
              <a:custGeom>
                <a:avLst/>
                <a:gdLst>
                  <a:gd name="T0" fmla="*/ 68 w 69"/>
                  <a:gd name="T1" fmla="*/ 1170 h 1171"/>
                  <a:gd name="T2" fmla="*/ 0 w 69"/>
                  <a:gd name="T3" fmla="*/ 1170 h 1171"/>
                  <a:gd name="T4" fmla="*/ 0 w 69"/>
                  <a:gd name="T5" fmla="*/ 0 h 1171"/>
                  <a:gd name="T6" fmla="*/ 68 w 69"/>
                  <a:gd name="T7" fmla="*/ 0 h 1171"/>
                  <a:gd name="T8" fmla="*/ 68 w 69"/>
                  <a:gd name="T9" fmla="*/ 1170 h 1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1171">
                    <a:moveTo>
                      <a:pt x="68" y="1170"/>
                    </a:moveTo>
                    <a:lnTo>
                      <a:pt x="0" y="1170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117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4B74C045-CCED-4F2C-8F15-4709A119A4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9642" y="7808667"/>
                <a:ext cx="16487" cy="1472712"/>
              </a:xfrm>
              <a:custGeom>
                <a:avLst/>
                <a:gdLst>
                  <a:gd name="T0" fmla="*/ 6 w 13"/>
                  <a:gd name="T1" fmla="*/ 1182 h 1183"/>
                  <a:gd name="T2" fmla="*/ 6 w 13"/>
                  <a:gd name="T3" fmla="*/ 1182 h 1183"/>
                  <a:gd name="T4" fmla="*/ 0 w 13"/>
                  <a:gd name="T5" fmla="*/ 1176 h 1183"/>
                  <a:gd name="T6" fmla="*/ 0 w 13"/>
                  <a:gd name="T7" fmla="*/ 6 h 1183"/>
                  <a:gd name="T8" fmla="*/ 0 w 13"/>
                  <a:gd name="T9" fmla="*/ 6 h 1183"/>
                  <a:gd name="T10" fmla="*/ 6 w 13"/>
                  <a:gd name="T11" fmla="*/ 0 h 1183"/>
                  <a:gd name="T12" fmla="*/ 6 w 13"/>
                  <a:gd name="T13" fmla="*/ 0 h 1183"/>
                  <a:gd name="T14" fmla="*/ 12 w 13"/>
                  <a:gd name="T15" fmla="*/ 6 h 1183"/>
                  <a:gd name="T16" fmla="*/ 12 w 13"/>
                  <a:gd name="T17" fmla="*/ 1176 h 1183"/>
                  <a:gd name="T18" fmla="*/ 12 w 13"/>
                  <a:gd name="T19" fmla="*/ 1176 h 1183"/>
                  <a:gd name="T20" fmla="*/ 6 w 13"/>
                  <a:gd name="T21" fmla="*/ 1182 h 1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183">
                    <a:moveTo>
                      <a:pt x="6" y="1182"/>
                    </a:moveTo>
                    <a:lnTo>
                      <a:pt x="6" y="1182"/>
                    </a:lnTo>
                    <a:cubicBezTo>
                      <a:pt x="3" y="1182"/>
                      <a:pt x="0" y="1180"/>
                      <a:pt x="0" y="1176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9" y="0"/>
                      <a:pt x="12" y="3"/>
                      <a:pt x="12" y="6"/>
                    </a:cubicBezTo>
                    <a:lnTo>
                      <a:pt x="12" y="1176"/>
                    </a:lnTo>
                    <a:lnTo>
                      <a:pt x="12" y="1176"/>
                    </a:lnTo>
                    <a:cubicBezTo>
                      <a:pt x="12" y="1180"/>
                      <a:pt x="9" y="1182"/>
                      <a:pt x="6" y="11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45">
                <a:extLst>
                  <a:ext uri="{FF2B5EF4-FFF2-40B4-BE49-F238E27FC236}">
                    <a16:creationId xmlns:a16="http://schemas.microsoft.com/office/drawing/2014/main" id="{7629C8BD-DC3B-430D-B464-C63FF2A50B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05873" y="7726240"/>
                <a:ext cx="291247" cy="87923"/>
              </a:xfrm>
              <a:custGeom>
                <a:avLst/>
                <a:gdLst>
                  <a:gd name="T0" fmla="*/ 195 w 233"/>
                  <a:gd name="T1" fmla="*/ 0 h 70"/>
                  <a:gd name="T2" fmla="*/ 116 w 233"/>
                  <a:gd name="T3" fmla="*/ 0 h 70"/>
                  <a:gd name="T4" fmla="*/ 37 w 233"/>
                  <a:gd name="T5" fmla="*/ 0 h 70"/>
                  <a:gd name="T6" fmla="*/ 0 w 233"/>
                  <a:gd name="T7" fmla="*/ 69 h 70"/>
                  <a:gd name="T8" fmla="*/ 116 w 233"/>
                  <a:gd name="T9" fmla="*/ 69 h 70"/>
                  <a:gd name="T10" fmla="*/ 232 w 233"/>
                  <a:gd name="T11" fmla="*/ 69 h 70"/>
                  <a:gd name="T12" fmla="*/ 195 w 233"/>
                  <a:gd name="T13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33" h="70">
                    <a:moveTo>
                      <a:pt x="195" y="0"/>
                    </a:moveTo>
                    <a:lnTo>
                      <a:pt x="116" y="0"/>
                    </a:lnTo>
                    <a:lnTo>
                      <a:pt x="37" y="0"/>
                    </a:lnTo>
                    <a:lnTo>
                      <a:pt x="0" y="69"/>
                    </a:lnTo>
                    <a:lnTo>
                      <a:pt x="116" y="69"/>
                    </a:lnTo>
                    <a:lnTo>
                      <a:pt x="232" y="69"/>
                    </a:lnTo>
                    <a:lnTo>
                      <a:pt x="19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146">
                <a:extLst>
                  <a:ext uri="{FF2B5EF4-FFF2-40B4-BE49-F238E27FC236}">
                    <a16:creationId xmlns:a16="http://schemas.microsoft.com/office/drawing/2014/main" id="{8A8B3A31-26C7-49FA-A894-53BDD0B75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94882" y="7720743"/>
                <a:ext cx="307731" cy="104410"/>
              </a:xfrm>
              <a:custGeom>
                <a:avLst/>
                <a:gdLst>
                  <a:gd name="T0" fmla="*/ 17 w 247"/>
                  <a:gd name="T1" fmla="*/ 69 h 83"/>
                  <a:gd name="T2" fmla="*/ 230 w 247"/>
                  <a:gd name="T3" fmla="*/ 69 h 83"/>
                  <a:gd name="T4" fmla="*/ 199 w 247"/>
                  <a:gd name="T5" fmla="*/ 12 h 83"/>
                  <a:gd name="T6" fmla="*/ 48 w 247"/>
                  <a:gd name="T7" fmla="*/ 12 h 83"/>
                  <a:gd name="T8" fmla="*/ 17 w 247"/>
                  <a:gd name="T9" fmla="*/ 69 h 83"/>
                  <a:gd name="T10" fmla="*/ 239 w 247"/>
                  <a:gd name="T11" fmla="*/ 82 h 83"/>
                  <a:gd name="T12" fmla="*/ 7 w 247"/>
                  <a:gd name="T13" fmla="*/ 82 h 83"/>
                  <a:gd name="T14" fmla="*/ 7 w 247"/>
                  <a:gd name="T15" fmla="*/ 82 h 83"/>
                  <a:gd name="T16" fmla="*/ 2 w 247"/>
                  <a:gd name="T17" fmla="*/ 78 h 83"/>
                  <a:gd name="T18" fmla="*/ 2 w 247"/>
                  <a:gd name="T19" fmla="*/ 78 h 83"/>
                  <a:gd name="T20" fmla="*/ 2 w 247"/>
                  <a:gd name="T21" fmla="*/ 73 h 83"/>
                  <a:gd name="T22" fmla="*/ 39 w 247"/>
                  <a:gd name="T23" fmla="*/ 3 h 83"/>
                  <a:gd name="T24" fmla="*/ 39 w 247"/>
                  <a:gd name="T25" fmla="*/ 3 h 83"/>
                  <a:gd name="T26" fmla="*/ 44 w 247"/>
                  <a:gd name="T27" fmla="*/ 0 h 83"/>
                  <a:gd name="T28" fmla="*/ 202 w 247"/>
                  <a:gd name="T29" fmla="*/ 0 h 83"/>
                  <a:gd name="T30" fmla="*/ 202 w 247"/>
                  <a:gd name="T31" fmla="*/ 0 h 83"/>
                  <a:gd name="T32" fmla="*/ 207 w 247"/>
                  <a:gd name="T33" fmla="*/ 3 h 83"/>
                  <a:gd name="T34" fmla="*/ 245 w 247"/>
                  <a:gd name="T35" fmla="*/ 73 h 83"/>
                  <a:gd name="T36" fmla="*/ 245 w 247"/>
                  <a:gd name="T37" fmla="*/ 73 h 83"/>
                  <a:gd name="T38" fmla="*/ 245 w 247"/>
                  <a:gd name="T39" fmla="*/ 78 h 83"/>
                  <a:gd name="T40" fmla="*/ 245 w 247"/>
                  <a:gd name="T41" fmla="*/ 78 h 83"/>
                  <a:gd name="T42" fmla="*/ 239 w 247"/>
                  <a:gd name="T43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7" h="83">
                    <a:moveTo>
                      <a:pt x="17" y="69"/>
                    </a:moveTo>
                    <a:lnTo>
                      <a:pt x="230" y="69"/>
                    </a:lnTo>
                    <a:lnTo>
                      <a:pt x="199" y="12"/>
                    </a:lnTo>
                    <a:lnTo>
                      <a:pt x="48" y="12"/>
                    </a:lnTo>
                    <a:lnTo>
                      <a:pt x="17" y="69"/>
                    </a:lnTo>
                    <a:close/>
                    <a:moveTo>
                      <a:pt x="239" y="82"/>
                    </a:moveTo>
                    <a:lnTo>
                      <a:pt x="7" y="82"/>
                    </a:lnTo>
                    <a:lnTo>
                      <a:pt x="7" y="82"/>
                    </a:lnTo>
                    <a:cubicBezTo>
                      <a:pt x="5" y="82"/>
                      <a:pt x="3" y="80"/>
                      <a:pt x="2" y="78"/>
                    </a:cubicBezTo>
                    <a:lnTo>
                      <a:pt x="2" y="78"/>
                    </a:lnTo>
                    <a:cubicBezTo>
                      <a:pt x="0" y="77"/>
                      <a:pt x="0" y="75"/>
                      <a:pt x="2" y="73"/>
                    </a:cubicBezTo>
                    <a:lnTo>
                      <a:pt x="39" y="3"/>
                    </a:lnTo>
                    <a:lnTo>
                      <a:pt x="39" y="3"/>
                    </a:lnTo>
                    <a:cubicBezTo>
                      <a:pt x="40" y="1"/>
                      <a:pt x="43" y="0"/>
                      <a:pt x="44" y="0"/>
                    </a:cubicBezTo>
                    <a:lnTo>
                      <a:pt x="202" y="0"/>
                    </a:lnTo>
                    <a:lnTo>
                      <a:pt x="202" y="0"/>
                    </a:lnTo>
                    <a:cubicBezTo>
                      <a:pt x="204" y="0"/>
                      <a:pt x="206" y="1"/>
                      <a:pt x="207" y="3"/>
                    </a:cubicBezTo>
                    <a:lnTo>
                      <a:pt x="245" y="73"/>
                    </a:lnTo>
                    <a:lnTo>
                      <a:pt x="245" y="73"/>
                    </a:lnTo>
                    <a:cubicBezTo>
                      <a:pt x="246" y="75"/>
                      <a:pt x="246" y="77"/>
                      <a:pt x="245" y="78"/>
                    </a:cubicBezTo>
                    <a:lnTo>
                      <a:pt x="245" y="78"/>
                    </a:lnTo>
                    <a:cubicBezTo>
                      <a:pt x="244" y="80"/>
                      <a:pt x="242" y="82"/>
                      <a:pt x="239" y="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147">
                <a:extLst>
                  <a:ext uri="{FF2B5EF4-FFF2-40B4-BE49-F238E27FC236}">
                    <a16:creationId xmlns:a16="http://schemas.microsoft.com/office/drawing/2014/main" id="{9CAD52EA-6534-438A-869E-0251384A2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92709" y="7726240"/>
                <a:ext cx="104410" cy="87923"/>
              </a:xfrm>
              <a:custGeom>
                <a:avLst/>
                <a:gdLst>
                  <a:gd name="T0" fmla="*/ 0 w 82"/>
                  <a:gd name="T1" fmla="*/ 0 h 70"/>
                  <a:gd name="T2" fmla="*/ 34 w 82"/>
                  <a:gd name="T3" fmla="*/ 69 h 70"/>
                  <a:gd name="T4" fmla="*/ 81 w 82"/>
                  <a:gd name="T5" fmla="*/ 69 h 70"/>
                  <a:gd name="T6" fmla="*/ 44 w 82"/>
                  <a:gd name="T7" fmla="*/ 0 h 70"/>
                  <a:gd name="T8" fmla="*/ 0 w 82"/>
                  <a:gd name="T9" fmla="*/ 0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2" h="70">
                    <a:moveTo>
                      <a:pt x="0" y="0"/>
                    </a:moveTo>
                    <a:lnTo>
                      <a:pt x="34" y="69"/>
                    </a:lnTo>
                    <a:lnTo>
                      <a:pt x="81" y="69"/>
                    </a:lnTo>
                    <a:lnTo>
                      <a:pt x="44" y="0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 149">
                <a:extLst>
                  <a:ext uri="{FF2B5EF4-FFF2-40B4-BE49-F238E27FC236}">
                    <a16:creationId xmlns:a16="http://schemas.microsoft.com/office/drawing/2014/main" id="{DFF7FE8E-D6EE-4E76-9C00-CBFB8C1DE6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1719" y="7720743"/>
                <a:ext cx="60449" cy="104410"/>
              </a:xfrm>
              <a:custGeom>
                <a:avLst/>
                <a:gdLst>
                  <a:gd name="T0" fmla="*/ 41 w 49"/>
                  <a:gd name="T1" fmla="*/ 83 h 84"/>
                  <a:gd name="T2" fmla="*/ 41 w 49"/>
                  <a:gd name="T3" fmla="*/ 83 h 84"/>
                  <a:gd name="T4" fmla="*/ 35 w 49"/>
                  <a:gd name="T5" fmla="*/ 79 h 84"/>
                  <a:gd name="T6" fmla="*/ 1 w 49"/>
                  <a:gd name="T7" fmla="*/ 10 h 84"/>
                  <a:gd name="T8" fmla="*/ 1 w 49"/>
                  <a:gd name="T9" fmla="*/ 10 h 84"/>
                  <a:gd name="T10" fmla="*/ 4 w 49"/>
                  <a:gd name="T11" fmla="*/ 2 h 84"/>
                  <a:gd name="T12" fmla="*/ 4 w 49"/>
                  <a:gd name="T13" fmla="*/ 2 h 84"/>
                  <a:gd name="T14" fmla="*/ 12 w 49"/>
                  <a:gd name="T15" fmla="*/ 4 h 84"/>
                  <a:gd name="T16" fmla="*/ 46 w 49"/>
                  <a:gd name="T17" fmla="*/ 74 h 84"/>
                  <a:gd name="T18" fmla="*/ 46 w 49"/>
                  <a:gd name="T19" fmla="*/ 74 h 84"/>
                  <a:gd name="T20" fmla="*/ 43 w 49"/>
                  <a:gd name="T21" fmla="*/ 82 h 84"/>
                  <a:gd name="T22" fmla="*/ 43 w 49"/>
                  <a:gd name="T23" fmla="*/ 82 h 84"/>
                  <a:gd name="T24" fmla="*/ 41 w 49"/>
                  <a:gd name="T25" fmla="*/ 83 h 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9" h="84">
                    <a:moveTo>
                      <a:pt x="41" y="83"/>
                    </a:moveTo>
                    <a:lnTo>
                      <a:pt x="41" y="83"/>
                    </a:lnTo>
                    <a:cubicBezTo>
                      <a:pt x="38" y="83"/>
                      <a:pt x="37" y="81"/>
                      <a:pt x="35" y="79"/>
                    </a:cubicBezTo>
                    <a:lnTo>
                      <a:pt x="1" y="10"/>
                    </a:lnTo>
                    <a:lnTo>
                      <a:pt x="1" y="10"/>
                    </a:lnTo>
                    <a:cubicBezTo>
                      <a:pt x="0" y="7"/>
                      <a:pt x="1" y="3"/>
                      <a:pt x="4" y="2"/>
                    </a:cubicBezTo>
                    <a:lnTo>
                      <a:pt x="4" y="2"/>
                    </a:lnTo>
                    <a:cubicBezTo>
                      <a:pt x="7" y="0"/>
                      <a:pt x="11" y="2"/>
                      <a:pt x="12" y="4"/>
                    </a:cubicBezTo>
                    <a:lnTo>
                      <a:pt x="46" y="74"/>
                    </a:lnTo>
                    <a:lnTo>
                      <a:pt x="46" y="74"/>
                    </a:lnTo>
                    <a:cubicBezTo>
                      <a:pt x="48" y="77"/>
                      <a:pt x="46" y="81"/>
                      <a:pt x="43" y="82"/>
                    </a:cubicBezTo>
                    <a:lnTo>
                      <a:pt x="43" y="82"/>
                    </a:lnTo>
                    <a:cubicBezTo>
                      <a:pt x="43" y="83"/>
                      <a:pt x="42" y="83"/>
                      <a:pt x="41" y="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22" name="Grupo 521">
              <a:extLst>
                <a:ext uri="{FF2B5EF4-FFF2-40B4-BE49-F238E27FC236}">
                  <a16:creationId xmlns:a16="http://schemas.microsoft.com/office/drawing/2014/main" id="{457BCADF-5E94-4563-83E7-BD032E544C79}"/>
                </a:ext>
              </a:extLst>
            </p:cNvPr>
            <p:cNvGrpSpPr/>
            <p:nvPr/>
          </p:nvGrpSpPr>
          <p:grpSpPr>
            <a:xfrm>
              <a:off x="17052072" y="7292118"/>
              <a:ext cx="472587" cy="1983767"/>
              <a:chOff x="17052072" y="7292118"/>
              <a:chExt cx="472587" cy="1983767"/>
            </a:xfrm>
          </p:grpSpPr>
          <p:sp>
            <p:nvSpPr>
              <p:cNvPr id="152" name="Freeform 150">
                <a:extLst>
                  <a:ext uri="{FF2B5EF4-FFF2-40B4-BE49-F238E27FC236}">
                    <a16:creationId xmlns:a16="http://schemas.microsoft.com/office/drawing/2014/main" id="{DEA581A8-1D92-4F9F-AFD1-30E3D029E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3062" y="7303109"/>
                <a:ext cx="456099" cy="1972776"/>
              </a:xfrm>
              <a:custGeom>
                <a:avLst/>
                <a:gdLst>
                  <a:gd name="T0" fmla="*/ 365 w 366"/>
                  <a:gd name="T1" fmla="*/ 1581 h 1582"/>
                  <a:gd name="T2" fmla="*/ 0 w 366"/>
                  <a:gd name="T3" fmla="*/ 1581 h 1582"/>
                  <a:gd name="T4" fmla="*/ 0 w 366"/>
                  <a:gd name="T5" fmla="*/ 0 h 1582"/>
                  <a:gd name="T6" fmla="*/ 365 w 366"/>
                  <a:gd name="T7" fmla="*/ 0 h 1582"/>
                  <a:gd name="T8" fmla="*/ 365 w 366"/>
                  <a:gd name="T9" fmla="*/ 1581 h 1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6" h="1582">
                    <a:moveTo>
                      <a:pt x="365" y="1581"/>
                    </a:moveTo>
                    <a:lnTo>
                      <a:pt x="0" y="1581"/>
                    </a:lnTo>
                    <a:lnTo>
                      <a:pt x="0" y="0"/>
                    </a:lnTo>
                    <a:lnTo>
                      <a:pt x="365" y="0"/>
                    </a:lnTo>
                    <a:lnTo>
                      <a:pt x="365" y="158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151">
                <a:extLst>
                  <a:ext uri="{FF2B5EF4-FFF2-40B4-BE49-F238E27FC236}">
                    <a16:creationId xmlns:a16="http://schemas.microsoft.com/office/drawing/2014/main" id="{30FF2631-3661-4081-AAA5-AEE94918F2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2072" y="7292118"/>
                <a:ext cx="472587" cy="1983766"/>
              </a:xfrm>
              <a:custGeom>
                <a:avLst/>
                <a:gdLst>
                  <a:gd name="T0" fmla="*/ 13 w 379"/>
                  <a:gd name="T1" fmla="*/ 1581 h 1594"/>
                  <a:gd name="T2" fmla="*/ 366 w 379"/>
                  <a:gd name="T3" fmla="*/ 1581 h 1594"/>
                  <a:gd name="T4" fmla="*/ 366 w 379"/>
                  <a:gd name="T5" fmla="*/ 12 h 1594"/>
                  <a:gd name="T6" fmla="*/ 13 w 379"/>
                  <a:gd name="T7" fmla="*/ 12 h 1594"/>
                  <a:gd name="T8" fmla="*/ 13 w 379"/>
                  <a:gd name="T9" fmla="*/ 1581 h 1594"/>
                  <a:gd name="T10" fmla="*/ 372 w 379"/>
                  <a:gd name="T11" fmla="*/ 1593 h 1594"/>
                  <a:gd name="T12" fmla="*/ 7 w 379"/>
                  <a:gd name="T13" fmla="*/ 1593 h 1594"/>
                  <a:gd name="T14" fmla="*/ 7 w 379"/>
                  <a:gd name="T15" fmla="*/ 1593 h 1594"/>
                  <a:gd name="T16" fmla="*/ 0 w 379"/>
                  <a:gd name="T17" fmla="*/ 1587 h 1594"/>
                  <a:gd name="T18" fmla="*/ 0 w 379"/>
                  <a:gd name="T19" fmla="*/ 6 h 1594"/>
                  <a:gd name="T20" fmla="*/ 0 w 379"/>
                  <a:gd name="T21" fmla="*/ 6 h 1594"/>
                  <a:gd name="T22" fmla="*/ 7 w 379"/>
                  <a:gd name="T23" fmla="*/ 0 h 1594"/>
                  <a:gd name="T24" fmla="*/ 372 w 379"/>
                  <a:gd name="T25" fmla="*/ 0 h 1594"/>
                  <a:gd name="T26" fmla="*/ 372 w 379"/>
                  <a:gd name="T27" fmla="*/ 0 h 1594"/>
                  <a:gd name="T28" fmla="*/ 378 w 379"/>
                  <a:gd name="T29" fmla="*/ 6 h 1594"/>
                  <a:gd name="T30" fmla="*/ 378 w 379"/>
                  <a:gd name="T31" fmla="*/ 1587 h 1594"/>
                  <a:gd name="T32" fmla="*/ 378 w 379"/>
                  <a:gd name="T33" fmla="*/ 1587 h 1594"/>
                  <a:gd name="T34" fmla="*/ 372 w 379"/>
                  <a:gd name="T35" fmla="*/ 1593 h 1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79" h="1594">
                    <a:moveTo>
                      <a:pt x="13" y="1581"/>
                    </a:moveTo>
                    <a:lnTo>
                      <a:pt x="366" y="1581"/>
                    </a:lnTo>
                    <a:lnTo>
                      <a:pt x="366" y="12"/>
                    </a:lnTo>
                    <a:lnTo>
                      <a:pt x="13" y="12"/>
                    </a:lnTo>
                    <a:lnTo>
                      <a:pt x="13" y="1581"/>
                    </a:lnTo>
                    <a:close/>
                    <a:moveTo>
                      <a:pt x="372" y="1593"/>
                    </a:moveTo>
                    <a:lnTo>
                      <a:pt x="7" y="1593"/>
                    </a:lnTo>
                    <a:lnTo>
                      <a:pt x="7" y="1593"/>
                    </a:lnTo>
                    <a:cubicBezTo>
                      <a:pt x="3" y="1593"/>
                      <a:pt x="0" y="1591"/>
                      <a:pt x="0" y="1587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7" y="0"/>
                    </a:cubicBezTo>
                    <a:lnTo>
                      <a:pt x="372" y="0"/>
                    </a:lnTo>
                    <a:lnTo>
                      <a:pt x="372" y="0"/>
                    </a:lnTo>
                    <a:cubicBezTo>
                      <a:pt x="376" y="0"/>
                      <a:pt x="378" y="2"/>
                      <a:pt x="378" y="6"/>
                    </a:cubicBezTo>
                    <a:lnTo>
                      <a:pt x="378" y="1587"/>
                    </a:lnTo>
                    <a:lnTo>
                      <a:pt x="378" y="1587"/>
                    </a:lnTo>
                    <a:cubicBezTo>
                      <a:pt x="378" y="1591"/>
                      <a:pt x="376" y="1593"/>
                      <a:pt x="372" y="15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152">
                <a:extLst>
                  <a:ext uri="{FF2B5EF4-FFF2-40B4-BE49-F238E27FC236}">
                    <a16:creationId xmlns:a16="http://schemas.microsoft.com/office/drawing/2014/main" id="{3B2ACB81-5641-4ADF-903F-D692262E5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1238" y="7303109"/>
                <a:ext cx="87923" cy="1972776"/>
              </a:xfrm>
              <a:custGeom>
                <a:avLst/>
                <a:gdLst>
                  <a:gd name="T0" fmla="*/ 68 w 69"/>
                  <a:gd name="T1" fmla="*/ 1581 h 1582"/>
                  <a:gd name="T2" fmla="*/ 0 w 69"/>
                  <a:gd name="T3" fmla="*/ 1581 h 1582"/>
                  <a:gd name="T4" fmla="*/ 0 w 69"/>
                  <a:gd name="T5" fmla="*/ 0 h 1582"/>
                  <a:gd name="T6" fmla="*/ 68 w 69"/>
                  <a:gd name="T7" fmla="*/ 0 h 1582"/>
                  <a:gd name="T8" fmla="*/ 68 w 69"/>
                  <a:gd name="T9" fmla="*/ 1581 h 1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" h="1582">
                    <a:moveTo>
                      <a:pt x="68" y="1581"/>
                    </a:moveTo>
                    <a:lnTo>
                      <a:pt x="0" y="1581"/>
                    </a:lnTo>
                    <a:lnTo>
                      <a:pt x="0" y="0"/>
                    </a:lnTo>
                    <a:lnTo>
                      <a:pt x="68" y="0"/>
                    </a:lnTo>
                    <a:lnTo>
                      <a:pt x="68" y="158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154">
                <a:extLst>
                  <a:ext uri="{FF2B5EF4-FFF2-40B4-BE49-F238E27FC236}">
                    <a16:creationId xmlns:a16="http://schemas.microsoft.com/office/drawing/2014/main" id="{8A189A99-25C8-481B-8011-174A2A3BA0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25745" y="7292118"/>
                <a:ext cx="16484" cy="1983766"/>
              </a:xfrm>
              <a:custGeom>
                <a:avLst/>
                <a:gdLst>
                  <a:gd name="T0" fmla="*/ 6 w 13"/>
                  <a:gd name="T1" fmla="*/ 1593 h 1594"/>
                  <a:gd name="T2" fmla="*/ 6 w 13"/>
                  <a:gd name="T3" fmla="*/ 1593 h 1594"/>
                  <a:gd name="T4" fmla="*/ 0 w 13"/>
                  <a:gd name="T5" fmla="*/ 1587 h 1594"/>
                  <a:gd name="T6" fmla="*/ 0 w 13"/>
                  <a:gd name="T7" fmla="*/ 6 h 1594"/>
                  <a:gd name="T8" fmla="*/ 0 w 13"/>
                  <a:gd name="T9" fmla="*/ 6 h 1594"/>
                  <a:gd name="T10" fmla="*/ 6 w 13"/>
                  <a:gd name="T11" fmla="*/ 0 h 1594"/>
                  <a:gd name="T12" fmla="*/ 6 w 13"/>
                  <a:gd name="T13" fmla="*/ 0 h 1594"/>
                  <a:gd name="T14" fmla="*/ 12 w 13"/>
                  <a:gd name="T15" fmla="*/ 6 h 1594"/>
                  <a:gd name="T16" fmla="*/ 12 w 13"/>
                  <a:gd name="T17" fmla="*/ 1587 h 1594"/>
                  <a:gd name="T18" fmla="*/ 12 w 13"/>
                  <a:gd name="T19" fmla="*/ 1587 h 1594"/>
                  <a:gd name="T20" fmla="*/ 6 w 13"/>
                  <a:gd name="T21" fmla="*/ 1593 h 15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594">
                    <a:moveTo>
                      <a:pt x="6" y="1593"/>
                    </a:moveTo>
                    <a:lnTo>
                      <a:pt x="6" y="1593"/>
                    </a:lnTo>
                    <a:cubicBezTo>
                      <a:pt x="3" y="1593"/>
                      <a:pt x="0" y="1591"/>
                      <a:pt x="0" y="1587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0" y="0"/>
                      <a:pt x="12" y="2"/>
                      <a:pt x="12" y="6"/>
                    </a:cubicBezTo>
                    <a:lnTo>
                      <a:pt x="12" y="1587"/>
                    </a:lnTo>
                    <a:lnTo>
                      <a:pt x="12" y="1587"/>
                    </a:lnTo>
                    <a:cubicBezTo>
                      <a:pt x="12" y="1591"/>
                      <a:pt x="10" y="1593"/>
                      <a:pt x="6" y="15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155">
                <a:extLst>
                  <a:ext uri="{FF2B5EF4-FFF2-40B4-BE49-F238E27FC236}">
                    <a16:creationId xmlns:a16="http://schemas.microsoft.com/office/drawing/2014/main" id="{10EF86CC-8499-4BA6-94BE-A38FE1066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2072" y="7649308"/>
                <a:ext cx="390157" cy="16484"/>
              </a:xfrm>
              <a:custGeom>
                <a:avLst/>
                <a:gdLst>
                  <a:gd name="T0" fmla="*/ 304 w 311"/>
                  <a:gd name="T1" fmla="*/ 12 h 13"/>
                  <a:gd name="T2" fmla="*/ 7 w 311"/>
                  <a:gd name="T3" fmla="*/ 12 h 13"/>
                  <a:gd name="T4" fmla="*/ 7 w 311"/>
                  <a:gd name="T5" fmla="*/ 12 h 13"/>
                  <a:gd name="T6" fmla="*/ 0 w 311"/>
                  <a:gd name="T7" fmla="*/ 6 h 13"/>
                  <a:gd name="T8" fmla="*/ 0 w 311"/>
                  <a:gd name="T9" fmla="*/ 6 h 13"/>
                  <a:gd name="T10" fmla="*/ 7 w 311"/>
                  <a:gd name="T11" fmla="*/ 0 h 13"/>
                  <a:gd name="T12" fmla="*/ 304 w 311"/>
                  <a:gd name="T13" fmla="*/ 0 h 13"/>
                  <a:gd name="T14" fmla="*/ 304 w 311"/>
                  <a:gd name="T15" fmla="*/ 0 h 13"/>
                  <a:gd name="T16" fmla="*/ 310 w 311"/>
                  <a:gd name="T17" fmla="*/ 6 h 13"/>
                  <a:gd name="T18" fmla="*/ 310 w 311"/>
                  <a:gd name="T19" fmla="*/ 6 h 13"/>
                  <a:gd name="T20" fmla="*/ 304 w 311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1" h="13">
                    <a:moveTo>
                      <a:pt x="304" y="12"/>
                    </a:moveTo>
                    <a:lnTo>
                      <a:pt x="7" y="12"/>
                    </a:lnTo>
                    <a:lnTo>
                      <a:pt x="7" y="12"/>
                    </a:lnTo>
                    <a:cubicBezTo>
                      <a:pt x="3" y="12"/>
                      <a:pt x="0" y="9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304" y="0"/>
                    </a:lnTo>
                    <a:lnTo>
                      <a:pt x="304" y="0"/>
                    </a:lnTo>
                    <a:cubicBezTo>
                      <a:pt x="308" y="0"/>
                      <a:pt x="310" y="3"/>
                      <a:pt x="310" y="6"/>
                    </a:cubicBezTo>
                    <a:lnTo>
                      <a:pt x="310" y="6"/>
                    </a:lnTo>
                    <a:cubicBezTo>
                      <a:pt x="310" y="9"/>
                      <a:pt x="308" y="12"/>
                      <a:pt x="304" y="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156">
                <a:extLst>
                  <a:ext uri="{FF2B5EF4-FFF2-40B4-BE49-F238E27FC236}">
                    <a16:creationId xmlns:a16="http://schemas.microsoft.com/office/drawing/2014/main" id="{BB832B7E-7F25-4408-B800-5CDB3DB5D7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2072" y="8066942"/>
                <a:ext cx="390157" cy="16484"/>
              </a:xfrm>
              <a:custGeom>
                <a:avLst/>
                <a:gdLst>
                  <a:gd name="T0" fmla="*/ 304 w 311"/>
                  <a:gd name="T1" fmla="*/ 12 h 13"/>
                  <a:gd name="T2" fmla="*/ 7 w 311"/>
                  <a:gd name="T3" fmla="*/ 12 h 13"/>
                  <a:gd name="T4" fmla="*/ 7 w 311"/>
                  <a:gd name="T5" fmla="*/ 12 h 13"/>
                  <a:gd name="T6" fmla="*/ 0 w 311"/>
                  <a:gd name="T7" fmla="*/ 6 h 13"/>
                  <a:gd name="T8" fmla="*/ 0 w 311"/>
                  <a:gd name="T9" fmla="*/ 6 h 13"/>
                  <a:gd name="T10" fmla="*/ 7 w 311"/>
                  <a:gd name="T11" fmla="*/ 0 h 13"/>
                  <a:gd name="T12" fmla="*/ 304 w 311"/>
                  <a:gd name="T13" fmla="*/ 0 h 13"/>
                  <a:gd name="T14" fmla="*/ 304 w 311"/>
                  <a:gd name="T15" fmla="*/ 0 h 13"/>
                  <a:gd name="T16" fmla="*/ 310 w 311"/>
                  <a:gd name="T17" fmla="*/ 6 h 13"/>
                  <a:gd name="T18" fmla="*/ 310 w 311"/>
                  <a:gd name="T19" fmla="*/ 6 h 13"/>
                  <a:gd name="T20" fmla="*/ 304 w 311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1" h="13">
                    <a:moveTo>
                      <a:pt x="304" y="12"/>
                    </a:moveTo>
                    <a:lnTo>
                      <a:pt x="7" y="12"/>
                    </a:lnTo>
                    <a:lnTo>
                      <a:pt x="7" y="12"/>
                    </a:lnTo>
                    <a:cubicBezTo>
                      <a:pt x="3" y="12"/>
                      <a:pt x="0" y="9"/>
                      <a:pt x="0" y="6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7" y="0"/>
                    </a:cubicBezTo>
                    <a:lnTo>
                      <a:pt x="304" y="0"/>
                    </a:lnTo>
                    <a:lnTo>
                      <a:pt x="304" y="0"/>
                    </a:lnTo>
                    <a:cubicBezTo>
                      <a:pt x="308" y="0"/>
                      <a:pt x="310" y="2"/>
                      <a:pt x="310" y="6"/>
                    </a:cubicBezTo>
                    <a:lnTo>
                      <a:pt x="310" y="6"/>
                    </a:lnTo>
                    <a:cubicBezTo>
                      <a:pt x="310" y="9"/>
                      <a:pt x="308" y="12"/>
                      <a:pt x="304" y="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157">
                <a:extLst>
                  <a:ext uri="{FF2B5EF4-FFF2-40B4-BE49-F238E27FC236}">
                    <a16:creationId xmlns:a16="http://schemas.microsoft.com/office/drawing/2014/main" id="{3282BC83-9365-4725-91AB-EA7A7F9704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2072" y="8484577"/>
                <a:ext cx="390157" cy="16484"/>
              </a:xfrm>
              <a:custGeom>
                <a:avLst/>
                <a:gdLst>
                  <a:gd name="T0" fmla="*/ 304 w 311"/>
                  <a:gd name="T1" fmla="*/ 12 h 13"/>
                  <a:gd name="T2" fmla="*/ 7 w 311"/>
                  <a:gd name="T3" fmla="*/ 12 h 13"/>
                  <a:gd name="T4" fmla="*/ 7 w 311"/>
                  <a:gd name="T5" fmla="*/ 12 h 13"/>
                  <a:gd name="T6" fmla="*/ 0 w 311"/>
                  <a:gd name="T7" fmla="*/ 6 h 13"/>
                  <a:gd name="T8" fmla="*/ 0 w 311"/>
                  <a:gd name="T9" fmla="*/ 6 h 13"/>
                  <a:gd name="T10" fmla="*/ 7 w 311"/>
                  <a:gd name="T11" fmla="*/ 0 h 13"/>
                  <a:gd name="T12" fmla="*/ 304 w 311"/>
                  <a:gd name="T13" fmla="*/ 0 h 13"/>
                  <a:gd name="T14" fmla="*/ 304 w 311"/>
                  <a:gd name="T15" fmla="*/ 0 h 13"/>
                  <a:gd name="T16" fmla="*/ 310 w 311"/>
                  <a:gd name="T17" fmla="*/ 6 h 13"/>
                  <a:gd name="T18" fmla="*/ 310 w 311"/>
                  <a:gd name="T19" fmla="*/ 6 h 13"/>
                  <a:gd name="T20" fmla="*/ 304 w 311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1" h="13">
                    <a:moveTo>
                      <a:pt x="304" y="12"/>
                    </a:moveTo>
                    <a:lnTo>
                      <a:pt x="7" y="12"/>
                    </a:lnTo>
                    <a:lnTo>
                      <a:pt x="7" y="12"/>
                    </a:lnTo>
                    <a:cubicBezTo>
                      <a:pt x="3" y="12"/>
                      <a:pt x="0" y="9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304" y="0"/>
                    </a:lnTo>
                    <a:lnTo>
                      <a:pt x="304" y="0"/>
                    </a:lnTo>
                    <a:cubicBezTo>
                      <a:pt x="308" y="0"/>
                      <a:pt x="310" y="3"/>
                      <a:pt x="310" y="6"/>
                    </a:cubicBezTo>
                    <a:lnTo>
                      <a:pt x="310" y="6"/>
                    </a:lnTo>
                    <a:cubicBezTo>
                      <a:pt x="310" y="9"/>
                      <a:pt x="308" y="12"/>
                      <a:pt x="304" y="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21" name="Grupo 520">
              <a:extLst>
                <a:ext uri="{FF2B5EF4-FFF2-40B4-BE49-F238E27FC236}">
                  <a16:creationId xmlns:a16="http://schemas.microsoft.com/office/drawing/2014/main" id="{0B21E6D3-2960-45A4-B4CA-946B05FB464B}"/>
                </a:ext>
              </a:extLst>
            </p:cNvPr>
            <p:cNvGrpSpPr/>
            <p:nvPr/>
          </p:nvGrpSpPr>
          <p:grpSpPr>
            <a:xfrm>
              <a:off x="15304600" y="8319721"/>
              <a:ext cx="472587" cy="945173"/>
              <a:chOff x="15304600" y="8319721"/>
              <a:chExt cx="472587" cy="945173"/>
            </a:xfrm>
          </p:grpSpPr>
          <p:sp>
            <p:nvSpPr>
              <p:cNvPr id="160" name="Freeform 158">
                <a:extLst>
                  <a:ext uri="{FF2B5EF4-FFF2-40B4-BE49-F238E27FC236}">
                    <a16:creationId xmlns:a16="http://schemas.microsoft.com/office/drawing/2014/main" id="{706E5891-82AD-4CF0-A023-D622DCC1E3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10094" y="8325215"/>
                <a:ext cx="461596" cy="631949"/>
              </a:xfrm>
              <a:custGeom>
                <a:avLst/>
                <a:gdLst>
                  <a:gd name="T0" fmla="*/ 368 w 369"/>
                  <a:gd name="T1" fmla="*/ 254 h 509"/>
                  <a:gd name="T2" fmla="*/ 368 w 369"/>
                  <a:gd name="T3" fmla="*/ 254 h 509"/>
                  <a:gd name="T4" fmla="*/ 184 w 369"/>
                  <a:gd name="T5" fmla="*/ 508 h 509"/>
                  <a:gd name="T6" fmla="*/ 184 w 369"/>
                  <a:gd name="T7" fmla="*/ 508 h 509"/>
                  <a:gd name="T8" fmla="*/ 0 w 369"/>
                  <a:gd name="T9" fmla="*/ 254 h 509"/>
                  <a:gd name="T10" fmla="*/ 0 w 369"/>
                  <a:gd name="T11" fmla="*/ 254 h 509"/>
                  <a:gd name="T12" fmla="*/ 184 w 369"/>
                  <a:gd name="T13" fmla="*/ 0 h 509"/>
                  <a:gd name="T14" fmla="*/ 184 w 369"/>
                  <a:gd name="T15" fmla="*/ 0 h 509"/>
                  <a:gd name="T16" fmla="*/ 368 w 369"/>
                  <a:gd name="T17" fmla="*/ 254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9" h="509">
                    <a:moveTo>
                      <a:pt x="368" y="254"/>
                    </a:moveTo>
                    <a:lnTo>
                      <a:pt x="368" y="254"/>
                    </a:lnTo>
                    <a:cubicBezTo>
                      <a:pt x="368" y="395"/>
                      <a:pt x="285" y="508"/>
                      <a:pt x="184" y="508"/>
                    </a:cubicBezTo>
                    <a:lnTo>
                      <a:pt x="184" y="508"/>
                    </a:lnTo>
                    <a:cubicBezTo>
                      <a:pt x="82" y="508"/>
                      <a:pt x="0" y="395"/>
                      <a:pt x="0" y="254"/>
                    </a:cubicBezTo>
                    <a:lnTo>
                      <a:pt x="0" y="254"/>
                    </a:lnTo>
                    <a:cubicBezTo>
                      <a:pt x="0" y="114"/>
                      <a:pt x="82" y="0"/>
                      <a:pt x="184" y="0"/>
                    </a:cubicBezTo>
                    <a:lnTo>
                      <a:pt x="184" y="0"/>
                    </a:lnTo>
                    <a:cubicBezTo>
                      <a:pt x="285" y="0"/>
                      <a:pt x="368" y="114"/>
                      <a:pt x="368" y="25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159">
                <a:extLst>
                  <a:ext uri="{FF2B5EF4-FFF2-40B4-BE49-F238E27FC236}">
                    <a16:creationId xmlns:a16="http://schemas.microsoft.com/office/drawing/2014/main" id="{45BEB2C8-EC0E-49D0-9C4F-8FB97E41F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04600" y="8319721"/>
                <a:ext cx="472587" cy="648433"/>
              </a:xfrm>
              <a:custGeom>
                <a:avLst/>
                <a:gdLst>
                  <a:gd name="T0" fmla="*/ 189 w 380"/>
                  <a:gd name="T1" fmla="*/ 12 h 521"/>
                  <a:gd name="T2" fmla="*/ 189 w 380"/>
                  <a:gd name="T3" fmla="*/ 12 h 521"/>
                  <a:gd name="T4" fmla="*/ 11 w 380"/>
                  <a:gd name="T5" fmla="*/ 260 h 521"/>
                  <a:gd name="T6" fmla="*/ 11 w 380"/>
                  <a:gd name="T7" fmla="*/ 260 h 521"/>
                  <a:gd name="T8" fmla="*/ 189 w 380"/>
                  <a:gd name="T9" fmla="*/ 508 h 521"/>
                  <a:gd name="T10" fmla="*/ 189 w 380"/>
                  <a:gd name="T11" fmla="*/ 508 h 521"/>
                  <a:gd name="T12" fmla="*/ 366 w 380"/>
                  <a:gd name="T13" fmla="*/ 260 h 521"/>
                  <a:gd name="T14" fmla="*/ 366 w 380"/>
                  <a:gd name="T15" fmla="*/ 260 h 521"/>
                  <a:gd name="T16" fmla="*/ 189 w 380"/>
                  <a:gd name="T17" fmla="*/ 12 h 521"/>
                  <a:gd name="T18" fmla="*/ 189 w 380"/>
                  <a:gd name="T19" fmla="*/ 520 h 521"/>
                  <a:gd name="T20" fmla="*/ 189 w 380"/>
                  <a:gd name="T21" fmla="*/ 520 h 521"/>
                  <a:gd name="T22" fmla="*/ 0 w 380"/>
                  <a:gd name="T23" fmla="*/ 260 h 521"/>
                  <a:gd name="T24" fmla="*/ 0 w 380"/>
                  <a:gd name="T25" fmla="*/ 260 h 521"/>
                  <a:gd name="T26" fmla="*/ 189 w 380"/>
                  <a:gd name="T27" fmla="*/ 0 h 521"/>
                  <a:gd name="T28" fmla="*/ 189 w 380"/>
                  <a:gd name="T29" fmla="*/ 0 h 521"/>
                  <a:gd name="T30" fmla="*/ 379 w 380"/>
                  <a:gd name="T31" fmla="*/ 260 h 521"/>
                  <a:gd name="T32" fmla="*/ 379 w 380"/>
                  <a:gd name="T33" fmla="*/ 260 h 521"/>
                  <a:gd name="T34" fmla="*/ 189 w 380"/>
                  <a:gd name="T35" fmla="*/ 52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80" h="521">
                    <a:moveTo>
                      <a:pt x="189" y="12"/>
                    </a:moveTo>
                    <a:lnTo>
                      <a:pt x="189" y="12"/>
                    </a:lnTo>
                    <a:cubicBezTo>
                      <a:pt x="91" y="12"/>
                      <a:pt x="11" y="124"/>
                      <a:pt x="11" y="260"/>
                    </a:cubicBezTo>
                    <a:lnTo>
                      <a:pt x="11" y="260"/>
                    </a:lnTo>
                    <a:cubicBezTo>
                      <a:pt x="11" y="397"/>
                      <a:pt x="91" y="508"/>
                      <a:pt x="189" y="508"/>
                    </a:cubicBezTo>
                    <a:lnTo>
                      <a:pt x="189" y="508"/>
                    </a:lnTo>
                    <a:cubicBezTo>
                      <a:pt x="287" y="508"/>
                      <a:pt x="366" y="397"/>
                      <a:pt x="366" y="260"/>
                    </a:cubicBezTo>
                    <a:lnTo>
                      <a:pt x="366" y="260"/>
                    </a:lnTo>
                    <a:cubicBezTo>
                      <a:pt x="366" y="124"/>
                      <a:pt x="287" y="12"/>
                      <a:pt x="189" y="12"/>
                    </a:cubicBezTo>
                    <a:close/>
                    <a:moveTo>
                      <a:pt x="189" y="520"/>
                    </a:moveTo>
                    <a:lnTo>
                      <a:pt x="189" y="520"/>
                    </a:lnTo>
                    <a:cubicBezTo>
                      <a:pt x="84" y="520"/>
                      <a:pt x="0" y="403"/>
                      <a:pt x="0" y="260"/>
                    </a:cubicBezTo>
                    <a:lnTo>
                      <a:pt x="0" y="260"/>
                    </a:lnTo>
                    <a:cubicBezTo>
                      <a:pt x="0" y="117"/>
                      <a:pt x="84" y="0"/>
                      <a:pt x="189" y="0"/>
                    </a:cubicBezTo>
                    <a:lnTo>
                      <a:pt x="189" y="0"/>
                    </a:lnTo>
                    <a:cubicBezTo>
                      <a:pt x="294" y="0"/>
                      <a:pt x="379" y="117"/>
                      <a:pt x="379" y="260"/>
                    </a:cubicBezTo>
                    <a:lnTo>
                      <a:pt x="379" y="260"/>
                    </a:lnTo>
                    <a:cubicBezTo>
                      <a:pt x="379" y="403"/>
                      <a:pt x="294" y="520"/>
                      <a:pt x="189" y="5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160">
                <a:extLst>
                  <a:ext uri="{FF2B5EF4-FFF2-40B4-BE49-F238E27FC236}">
                    <a16:creationId xmlns:a16="http://schemas.microsoft.com/office/drawing/2014/main" id="{88AC9473-9F86-4219-BCEB-76F6804B8E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29902" y="8594481"/>
                <a:ext cx="16487" cy="670413"/>
              </a:xfrm>
              <a:custGeom>
                <a:avLst/>
                <a:gdLst>
                  <a:gd name="T0" fmla="*/ 6 w 13"/>
                  <a:gd name="T1" fmla="*/ 536 h 537"/>
                  <a:gd name="T2" fmla="*/ 6 w 13"/>
                  <a:gd name="T3" fmla="*/ 536 h 537"/>
                  <a:gd name="T4" fmla="*/ 0 w 13"/>
                  <a:gd name="T5" fmla="*/ 531 h 537"/>
                  <a:gd name="T6" fmla="*/ 0 w 13"/>
                  <a:gd name="T7" fmla="*/ 5 h 537"/>
                  <a:gd name="T8" fmla="*/ 0 w 13"/>
                  <a:gd name="T9" fmla="*/ 5 h 537"/>
                  <a:gd name="T10" fmla="*/ 6 w 13"/>
                  <a:gd name="T11" fmla="*/ 0 h 537"/>
                  <a:gd name="T12" fmla="*/ 6 w 13"/>
                  <a:gd name="T13" fmla="*/ 0 h 537"/>
                  <a:gd name="T14" fmla="*/ 12 w 13"/>
                  <a:gd name="T15" fmla="*/ 5 h 537"/>
                  <a:gd name="T16" fmla="*/ 12 w 13"/>
                  <a:gd name="T17" fmla="*/ 531 h 537"/>
                  <a:gd name="T18" fmla="*/ 12 w 13"/>
                  <a:gd name="T19" fmla="*/ 531 h 537"/>
                  <a:gd name="T20" fmla="*/ 6 w 13"/>
                  <a:gd name="T21" fmla="*/ 536 h 5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37">
                    <a:moveTo>
                      <a:pt x="6" y="536"/>
                    </a:moveTo>
                    <a:lnTo>
                      <a:pt x="6" y="536"/>
                    </a:lnTo>
                    <a:cubicBezTo>
                      <a:pt x="2" y="536"/>
                      <a:pt x="0" y="534"/>
                      <a:pt x="0" y="531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6" y="0"/>
                    </a:cubicBezTo>
                    <a:lnTo>
                      <a:pt x="6" y="0"/>
                    </a:lnTo>
                    <a:cubicBezTo>
                      <a:pt x="9" y="0"/>
                      <a:pt x="12" y="2"/>
                      <a:pt x="12" y="5"/>
                    </a:cubicBezTo>
                    <a:lnTo>
                      <a:pt x="12" y="531"/>
                    </a:lnTo>
                    <a:lnTo>
                      <a:pt x="12" y="531"/>
                    </a:lnTo>
                    <a:cubicBezTo>
                      <a:pt x="12" y="534"/>
                      <a:pt x="9" y="536"/>
                      <a:pt x="6" y="53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20" name="Grupo 519">
              <a:extLst>
                <a:ext uri="{FF2B5EF4-FFF2-40B4-BE49-F238E27FC236}">
                  <a16:creationId xmlns:a16="http://schemas.microsoft.com/office/drawing/2014/main" id="{75FAC241-5394-487A-BA67-CDB55551A4A4}"/>
                </a:ext>
              </a:extLst>
            </p:cNvPr>
            <p:cNvGrpSpPr/>
            <p:nvPr/>
          </p:nvGrpSpPr>
          <p:grpSpPr>
            <a:xfrm>
              <a:off x="21893335" y="9006618"/>
              <a:ext cx="928689" cy="274760"/>
              <a:chOff x="21893335" y="9006618"/>
              <a:chExt cx="928689" cy="274760"/>
            </a:xfrm>
          </p:grpSpPr>
          <p:sp>
            <p:nvSpPr>
              <p:cNvPr id="163" name="Freeform 161">
                <a:extLst>
                  <a:ext uri="{FF2B5EF4-FFF2-40B4-BE49-F238E27FC236}">
                    <a16:creationId xmlns:a16="http://schemas.microsoft.com/office/drawing/2014/main" id="{8E6535FA-7099-46ED-B834-4C44445CFA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8832" y="9012115"/>
                <a:ext cx="917695" cy="258272"/>
              </a:xfrm>
              <a:custGeom>
                <a:avLst/>
                <a:gdLst>
                  <a:gd name="T0" fmla="*/ 0 w 735"/>
                  <a:gd name="T1" fmla="*/ 208 h 209"/>
                  <a:gd name="T2" fmla="*/ 0 w 735"/>
                  <a:gd name="T3" fmla="*/ 208 h 209"/>
                  <a:gd name="T4" fmla="*/ 138 w 735"/>
                  <a:gd name="T5" fmla="*/ 143 h 209"/>
                  <a:gd name="T6" fmla="*/ 138 w 735"/>
                  <a:gd name="T7" fmla="*/ 143 h 209"/>
                  <a:gd name="T8" fmla="*/ 375 w 735"/>
                  <a:gd name="T9" fmla="*/ 3 h 209"/>
                  <a:gd name="T10" fmla="*/ 375 w 735"/>
                  <a:gd name="T11" fmla="*/ 3 h 209"/>
                  <a:gd name="T12" fmla="*/ 521 w 735"/>
                  <a:gd name="T13" fmla="*/ 143 h 209"/>
                  <a:gd name="T14" fmla="*/ 521 w 735"/>
                  <a:gd name="T15" fmla="*/ 143 h 209"/>
                  <a:gd name="T16" fmla="*/ 624 w 735"/>
                  <a:gd name="T17" fmla="*/ 163 h 209"/>
                  <a:gd name="T18" fmla="*/ 624 w 735"/>
                  <a:gd name="T19" fmla="*/ 163 h 209"/>
                  <a:gd name="T20" fmla="*/ 734 w 735"/>
                  <a:gd name="T21" fmla="*/ 208 h 209"/>
                  <a:gd name="T22" fmla="*/ 0 w 735"/>
                  <a:gd name="T23" fmla="*/ 208 h 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35" h="209">
                    <a:moveTo>
                      <a:pt x="0" y="208"/>
                    </a:moveTo>
                    <a:lnTo>
                      <a:pt x="0" y="208"/>
                    </a:lnTo>
                    <a:cubicBezTo>
                      <a:pt x="0" y="208"/>
                      <a:pt x="32" y="89"/>
                      <a:pt x="138" y="143"/>
                    </a:cubicBezTo>
                    <a:lnTo>
                      <a:pt x="138" y="143"/>
                    </a:lnTo>
                    <a:cubicBezTo>
                      <a:pt x="138" y="143"/>
                      <a:pt x="233" y="0"/>
                      <a:pt x="375" y="3"/>
                    </a:cubicBezTo>
                    <a:lnTo>
                      <a:pt x="375" y="3"/>
                    </a:lnTo>
                    <a:cubicBezTo>
                      <a:pt x="517" y="5"/>
                      <a:pt x="521" y="143"/>
                      <a:pt x="521" y="143"/>
                    </a:cubicBezTo>
                    <a:lnTo>
                      <a:pt x="521" y="143"/>
                    </a:lnTo>
                    <a:cubicBezTo>
                      <a:pt x="521" y="143"/>
                      <a:pt x="605" y="106"/>
                      <a:pt x="624" y="163"/>
                    </a:cubicBezTo>
                    <a:lnTo>
                      <a:pt x="624" y="163"/>
                    </a:lnTo>
                    <a:cubicBezTo>
                      <a:pt x="624" y="163"/>
                      <a:pt x="734" y="122"/>
                      <a:pt x="734" y="208"/>
                    </a:cubicBezTo>
                    <a:lnTo>
                      <a:pt x="0" y="20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162">
                <a:extLst>
                  <a:ext uri="{FF2B5EF4-FFF2-40B4-BE49-F238E27FC236}">
                    <a16:creationId xmlns:a16="http://schemas.microsoft.com/office/drawing/2014/main" id="{8220991E-24F8-4387-BA0A-82E3C63B9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93335" y="9006618"/>
                <a:ext cx="928689" cy="274760"/>
              </a:xfrm>
              <a:custGeom>
                <a:avLst/>
                <a:gdLst>
                  <a:gd name="T0" fmla="*/ 15 w 747"/>
                  <a:gd name="T1" fmla="*/ 207 h 220"/>
                  <a:gd name="T2" fmla="*/ 734 w 747"/>
                  <a:gd name="T3" fmla="*/ 207 h 220"/>
                  <a:gd name="T4" fmla="*/ 734 w 747"/>
                  <a:gd name="T5" fmla="*/ 207 h 220"/>
                  <a:gd name="T6" fmla="*/ 717 w 747"/>
                  <a:gd name="T7" fmla="*/ 173 h 220"/>
                  <a:gd name="T8" fmla="*/ 717 w 747"/>
                  <a:gd name="T9" fmla="*/ 173 h 220"/>
                  <a:gd name="T10" fmla="*/ 632 w 747"/>
                  <a:gd name="T11" fmla="*/ 173 h 220"/>
                  <a:gd name="T12" fmla="*/ 632 w 747"/>
                  <a:gd name="T13" fmla="*/ 173 h 220"/>
                  <a:gd name="T14" fmla="*/ 627 w 747"/>
                  <a:gd name="T15" fmla="*/ 173 h 220"/>
                  <a:gd name="T16" fmla="*/ 627 w 747"/>
                  <a:gd name="T17" fmla="*/ 173 h 220"/>
                  <a:gd name="T18" fmla="*/ 624 w 747"/>
                  <a:gd name="T19" fmla="*/ 170 h 220"/>
                  <a:gd name="T20" fmla="*/ 624 w 747"/>
                  <a:gd name="T21" fmla="*/ 170 h 220"/>
                  <a:gd name="T22" fmla="*/ 603 w 747"/>
                  <a:gd name="T23" fmla="*/ 147 h 220"/>
                  <a:gd name="T24" fmla="*/ 603 w 747"/>
                  <a:gd name="T25" fmla="*/ 147 h 220"/>
                  <a:gd name="T26" fmla="*/ 529 w 747"/>
                  <a:gd name="T27" fmla="*/ 154 h 220"/>
                  <a:gd name="T28" fmla="*/ 529 w 747"/>
                  <a:gd name="T29" fmla="*/ 154 h 220"/>
                  <a:gd name="T30" fmla="*/ 524 w 747"/>
                  <a:gd name="T31" fmla="*/ 153 h 220"/>
                  <a:gd name="T32" fmla="*/ 524 w 747"/>
                  <a:gd name="T33" fmla="*/ 153 h 220"/>
                  <a:gd name="T34" fmla="*/ 521 w 747"/>
                  <a:gd name="T35" fmla="*/ 148 h 220"/>
                  <a:gd name="T36" fmla="*/ 521 w 747"/>
                  <a:gd name="T37" fmla="*/ 148 h 220"/>
                  <a:gd name="T38" fmla="*/ 381 w 747"/>
                  <a:gd name="T39" fmla="*/ 13 h 220"/>
                  <a:gd name="T40" fmla="*/ 381 w 747"/>
                  <a:gd name="T41" fmla="*/ 13 h 220"/>
                  <a:gd name="T42" fmla="*/ 377 w 747"/>
                  <a:gd name="T43" fmla="*/ 13 h 220"/>
                  <a:gd name="T44" fmla="*/ 377 w 747"/>
                  <a:gd name="T45" fmla="*/ 13 h 220"/>
                  <a:gd name="T46" fmla="*/ 149 w 747"/>
                  <a:gd name="T47" fmla="*/ 152 h 220"/>
                  <a:gd name="T48" fmla="*/ 149 w 747"/>
                  <a:gd name="T49" fmla="*/ 152 h 220"/>
                  <a:gd name="T50" fmla="*/ 141 w 747"/>
                  <a:gd name="T51" fmla="*/ 154 h 220"/>
                  <a:gd name="T52" fmla="*/ 141 w 747"/>
                  <a:gd name="T53" fmla="*/ 154 h 220"/>
                  <a:gd name="T54" fmla="*/ 65 w 747"/>
                  <a:gd name="T55" fmla="*/ 146 h 220"/>
                  <a:gd name="T56" fmla="*/ 65 w 747"/>
                  <a:gd name="T57" fmla="*/ 146 h 220"/>
                  <a:gd name="T58" fmla="*/ 15 w 747"/>
                  <a:gd name="T59" fmla="*/ 207 h 220"/>
                  <a:gd name="T60" fmla="*/ 740 w 747"/>
                  <a:gd name="T61" fmla="*/ 219 h 220"/>
                  <a:gd name="T62" fmla="*/ 6 w 747"/>
                  <a:gd name="T63" fmla="*/ 219 h 220"/>
                  <a:gd name="T64" fmla="*/ 6 w 747"/>
                  <a:gd name="T65" fmla="*/ 219 h 220"/>
                  <a:gd name="T66" fmla="*/ 1 w 747"/>
                  <a:gd name="T67" fmla="*/ 217 h 220"/>
                  <a:gd name="T68" fmla="*/ 1 w 747"/>
                  <a:gd name="T69" fmla="*/ 217 h 220"/>
                  <a:gd name="T70" fmla="*/ 1 w 747"/>
                  <a:gd name="T71" fmla="*/ 212 h 220"/>
                  <a:gd name="T72" fmla="*/ 1 w 747"/>
                  <a:gd name="T73" fmla="*/ 212 h 220"/>
                  <a:gd name="T74" fmla="*/ 61 w 747"/>
                  <a:gd name="T75" fmla="*/ 135 h 220"/>
                  <a:gd name="T76" fmla="*/ 61 w 747"/>
                  <a:gd name="T77" fmla="*/ 135 h 220"/>
                  <a:gd name="T78" fmla="*/ 142 w 747"/>
                  <a:gd name="T79" fmla="*/ 141 h 220"/>
                  <a:gd name="T80" fmla="*/ 142 w 747"/>
                  <a:gd name="T81" fmla="*/ 141 h 220"/>
                  <a:gd name="T82" fmla="*/ 205 w 747"/>
                  <a:gd name="T83" fmla="*/ 73 h 220"/>
                  <a:gd name="T84" fmla="*/ 205 w 747"/>
                  <a:gd name="T85" fmla="*/ 73 h 220"/>
                  <a:gd name="T86" fmla="*/ 381 w 747"/>
                  <a:gd name="T87" fmla="*/ 2 h 220"/>
                  <a:gd name="T88" fmla="*/ 381 w 747"/>
                  <a:gd name="T89" fmla="*/ 2 h 220"/>
                  <a:gd name="T90" fmla="*/ 532 w 747"/>
                  <a:gd name="T91" fmla="*/ 140 h 220"/>
                  <a:gd name="T92" fmla="*/ 532 w 747"/>
                  <a:gd name="T93" fmla="*/ 140 h 220"/>
                  <a:gd name="T94" fmla="*/ 608 w 747"/>
                  <a:gd name="T95" fmla="*/ 136 h 220"/>
                  <a:gd name="T96" fmla="*/ 608 w 747"/>
                  <a:gd name="T97" fmla="*/ 136 h 220"/>
                  <a:gd name="T98" fmla="*/ 633 w 747"/>
                  <a:gd name="T99" fmla="*/ 161 h 220"/>
                  <a:gd name="T100" fmla="*/ 633 w 747"/>
                  <a:gd name="T101" fmla="*/ 161 h 220"/>
                  <a:gd name="T102" fmla="*/ 723 w 747"/>
                  <a:gd name="T103" fmla="*/ 163 h 220"/>
                  <a:gd name="T104" fmla="*/ 723 w 747"/>
                  <a:gd name="T105" fmla="*/ 163 h 220"/>
                  <a:gd name="T106" fmla="*/ 746 w 747"/>
                  <a:gd name="T107" fmla="*/ 213 h 220"/>
                  <a:gd name="T108" fmla="*/ 746 w 747"/>
                  <a:gd name="T109" fmla="*/ 213 h 220"/>
                  <a:gd name="T110" fmla="*/ 740 w 747"/>
                  <a:gd name="T111" fmla="*/ 219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47" h="220">
                    <a:moveTo>
                      <a:pt x="15" y="207"/>
                    </a:moveTo>
                    <a:lnTo>
                      <a:pt x="734" y="207"/>
                    </a:lnTo>
                    <a:lnTo>
                      <a:pt x="734" y="207"/>
                    </a:lnTo>
                    <a:cubicBezTo>
                      <a:pt x="732" y="192"/>
                      <a:pt x="727" y="180"/>
                      <a:pt x="717" y="173"/>
                    </a:cubicBezTo>
                    <a:lnTo>
                      <a:pt x="717" y="173"/>
                    </a:lnTo>
                    <a:cubicBezTo>
                      <a:pt x="688" y="153"/>
                      <a:pt x="632" y="173"/>
                      <a:pt x="632" y="173"/>
                    </a:cubicBezTo>
                    <a:lnTo>
                      <a:pt x="632" y="173"/>
                    </a:lnTo>
                    <a:cubicBezTo>
                      <a:pt x="630" y="174"/>
                      <a:pt x="628" y="174"/>
                      <a:pt x="627" y="173"/>
                    </a:cubicBezTo>
                    <a:lnTo>
                      <a:pt x="627" y="173"/>
                    </a:lnTo>
                    <a:cubicBezTo>
                      <a:pt x="625" y="173"/>
                      <a:pt x="625" y="172"/>
                      <a:pt x="624" y="170"/>
                    </a:cubicBezTo>
                    <a:lnTo>
                      <a:pt x="624" y="170"/>
                    </a:lnTo>
                    <a:cubicBezTo>
                      <a:pt x="620" y="158"/>
                      <a:pt x="614" y="151"/>
                      <a:pt x="603" y="147"/>
                    </a:cubicBezTo>
                    <a:lnTo>
                      <a:pt x="603" y="147"/>
                    </a:lnTo>
                    <a:cubicBezTo>
                      <a:pt x="575" y="134"/>
                      <a:pt x="530" y="154"/>
                      <a:pt x="529" y="154"/>
                    </a:cubicBezTo>
                    <a:lnTo>
                      <a:pt x="529" y="154"/>
                    </a:lnTo>
                    <a:cubicBezTo>
                      <a:pt x="528" y="154"/>
                      <a:pt x="526" y="154"/>
                      <a:pt x="524" y="153"/>
                    </a:cubicBezTo>
                    <a:lnTo>
                      <a:pt x="524" y="153"/>
                    </a:lnTo>
                    <a:cubicBezTo>
                      <a:pt x="522" y="153"/>
                      <a:pt x="521" y="151"/>
                      <a:pt x="521" y="148"/>
                    </a:cubicBezTo>
                    <a:lnTo>
                      <a:pt x="521" y="148"/>
                    </a:lnTo>
                    <a:cubicBezTo>
                      <a:pt x="521" y="143"/>
                      <a:pt x="515" y="16"/>
                      <a:pt x="381" y="13"/>
                    </a:cubicBezTo>
                    <a:lnTo>
                      <a:pt x="381" y="13"/>
                    </a:lnTo>
                    <a:cubicBezTo>
                      <a:pt x="379" y="13"/>
                      <a:pt x="378" y="13"/>
                      <a:pt x="377" y="13"/>
                    </a:cubicBezTo>
                    <a:lnTo>
                      <a:pt x="377" y="13"/>
                    </a:lnTo>
                    <a:cubicBezTo>
                      <a:pt x="242" y="13"/>
                      <a:pt x="150" y="150"/>
                      <a:pt x="149" y="152"/>
                    </a:cubicBezTo>
                    <a:lnTo>
                      <a:pt x="149" y="152"/>
                    </a:lnTo>
                    <a:cubicBezTo>
                      <a:pt x="147" y="154"/>
                      <a:pt x="144" y="155"/>
                      <a:pt x="141" y="154"/>
                    </a:cubicBezTo>
                    <a:lnTo>
                      <a:pt x="141" y="154"/>
                    </a:lnTo>
                    <a:cubicBezTo>
                      <a:pt x="112" y="139"/>
                      <a:pt x="87" y="136"/>
                      <a:pt x="65" y="146"/>
                    </a:cubicBezTo>
                    <a:lnTo>
                      <a:pt x="65" y="146"/>
                    </a:lnTo>
                    <a:cubicBezTo>
                      <a:pt x="36" y="159"/>
                      <a:pt x="20" y="193"/>
                      <a:pt x="15" y="207"/>
                    </a:cubicBezTo>
                    <a:close/>
                    <a:moveTo>
                      <a:pt x="740" y="219"/>
                    </a:moveTo>
                    <a:lnTo>
                      <a:pt x="6" y="219"/>
                    </a:lnTo>
                    <a:lnTo>
                      <a:pt x="6" y="219"/>
                    </a:lnTo>
                    <a:cubicBezTo>
                      <a:pt x="5" y="219"/>
                      <a:pt x="3" y="219"/>
                      <a:pt x="1" y="217"/>
                    </a:cubicBezTo>
                    <a:lnTo>
                      <a:pt x="1" y="217"/>
                    </a:lnTo>
                    <a:cubicBezTo>
                      <a:pt x="1" y="216"/>
                      <a:pt x="0" y="214"/>
                      <a:pt x="1" y="212"/>
                    </a:cubicBezTo>
                    <a:lnTo>
                      <a:pt x="1" y="212"/>
                    </a:lnTo>
                    <a:cubicBezTo>
                      <a:pt x="1" y="210"/>
                      <a:pt x="16" y="154"/>
                      <a:pt x="61" y="135"/>
                    </a:cubicBezTo>
                    <a:lnTo>
                      <a:pt x="61" y="135"/>
                    </a:lnTo>
                    <a:cubicBezTo>
                      <a:pt x="84" y="125"/>
                      <a:pt x="111" y="126"/>
                      <a:pt x="142" y="141"/>
                    </a:cubicBezTo>
                    <a:lnTo>
                      <a:pt x="142" y="141"/>
                    </a:lnTo>
                    <a:cubicBezTo>
                      <a:pt x="150" y="130"/>
                      <a:pt x="172" y="101"/>
                      <a:pt x="205" y="73"/>
                    </a:cubicBezTo>
                    <a:lnTo>
                      <a:pt x="205" y="73"/>
                    </a:lnTo>
                    <a:cubicBezTo>
                      <a:pt x="261" y="25"/>
                      <a:pt x="321" y="0"/>
                      <a:pt x="381" y="2"/>
                    </a:cubicBezTo>
                    <a:lnTo>
                      <a:pt x="381" y="2"/>
                    </a:lnTo>
                    <a:cubicBezTo>
                      <a:pt x="506" y="4"/>
                      <a:pt x="529" y="109"/>
                      <a:pt x="532" y="140"/>
                    </a:cubicBezTo>
                    <a:lnTo>
                      <a:pt x="532" y="140"/>
                    </a:lnTo>
                    <a:cubicBezTo>
                      <a:pt x="547" y="134"/>
                      <a:pt x="582" y="124"/>
                      <a:pt x="608" y="136"/>
                    </a:cubicBezTo>
                    <a:lnTo>
                      <a:pt x="608" y="136"/>
                    </a:lnTo>
                    <a:cubicBezTo>
                      <a:pt x="620" y="141"/>
                      <a:pt x="628" y="148"/>
                      <a:pt x="633" y="161"/>
                    </a:cubicBezTo>
                    <a:lnTo>
                      <a:pt x="633" y="161"/>
                    </a:lnTo>
                    <a:cubicBezTo>
                      <a:pt x="649" y="155"/>
                      <a:pt x="695" y="143"/>
                      <a:pt x="723" y="163"/>
                    </a:cubicBezTo>
                    <a:lnTo>
                      <a:pt x="723" y="163"/>
                    </a:lnTo>
                    <a:cubicBezTo>
                      <a:pt x="738" y="173"/>
                      <a:pt x="746" y="191"/>
                      <a:pt x="746" y="213"/>
                    </a:cubicBezTo>
                    <a:lnTo>
                      <a:pt x="746" y="213"/>
                    </a:lnTo>
                    <a:cubicBezTo>
                      <a:pt x="746" y="217"/>
                      <a:pt x="743" y="219"/>
                      <a:pt x="740" y="2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19" name="Grupo 518">
              <a:extLst>
                <a:ext uri="{FF2B5EF4-FFF2-40B4-BE49-F238E27FC236}">
                  <a16:creationId xmlns:a16="http://schemas.microsoft.com/office/drawing/2014/main" id="{03A9B96D-AC86-4B9D-8658-634AE1364253}"/>
                </a:ext>
              </a:extLst>
            </p:cNvPr>
            <p:cNvGrpSpPr/>
            <p:nvPr/>
          </p:nvGrpSpPr>
          <p:grpSpPr>
            <a:xfrm>
              <a:off x="17139995" y="9072561"/>
              <a:ext cx="840763" cy="208817"/>
              <a:chOff x="17139995" y="9072561"/>
              <a:chExt cx="840763" cy="208817"/>
            </a:xfrm>
          </p:grpSpPr>
          <p:sp>
            <p:nvSpPr>
              <p:cNvPr id="165" name="Freeform 163">
                <a:extLst>
                  <a:ext uri="{FF2B5EF4-FFF2-40B4-BE49-F238E27FC236}">
                    <a16:creationId xmlns:a16="http://schemas.microsoft.com/office/drawing/2014/main" id="{B70CC97C-A1A3-436F-A16C-2EA6BF9F6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5488" y="9078058"/>
                <a:ext cx="818785" cy="197827"/>
              </a:xfrm>
              <a:custGeom>
                <a:avLst/>
                <a:gdLst>
                  <a:gd name="T0" fmla="*/ 0 w 659"/>
                  <a:gd name="T1" fmla="*/ 156 h 157"/>
                  <a:gd name="T2" fmla="*/ 0 w 659"/>
                  <a:gd name="T3" fmla="*/ 156 h 157"/>
                  <a:gd name="T4" fmla="*/ 112 w 659"/>
                  <a:gd name="T5" fmla="*/ 106 h 157"/>
                  <a:gd name="T6" fmla="*/ 112 w 659"/>
                  <a:gd name="T7" fmla="*/ 106 h 157"/>
                  <a:gd name="T8" fmla="*/ 275 w 659"/>
                  <a:gd name="T9" fmla="*/ 3 h 157"/>
                  <a:gd name="T10" fmla="*/ 275 w 659"/>
                  <a:gd name="T11" fmla="*/ 3 h 157"/>
                  <a:gd name="T12" fmla="*/ 411 w 659"/>
                  <a:gd name="T13" fmla="*/ 102 h 157"/>
                  <a:gd name="T14" fmla="*/ 411 w 659"/>
                  <a:gd name="T15" fmla="*/ 102 h 157"/>
                  <a:gd name="T16" fmla="*/ 520 w 659"/>
                  <a:gd name="T17" fmla="*/ 114 h 157"/>
                  <a:gd name="T18" fmla="*/ 520 w 659"/>
                  <a:gd name="T19" fmla="*/ 114 h 157"/>
                  <a:gd name="T20" fmla="*/ 658 w 659"/>
                  <a:gd name="T21" fmla="*/ 156 h 157"/>
                  <a:gd name="T22" fmla="*/ 0 w 659"/>
                  <a:gd name="T23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59" h="157">
                    <a:moveTo>
                      <a:pt x="0" y="156"/>
                    </a:moveTo>
                    <a:lnTo>
                      <a:pt x="0" y="156"/>
                    </a:lnTo>
                    <a:cubicBezTo>
                      <a:pt x="0" y="156"/>
                      <a:pt x="34" y="73"/>
                      <a:pt x="112" y="106"/>
                    </a:cubicBezTo>
                    <a:lnTo>
                      <a:pt x="112" y="106"/>
                    </a:lnTo>
                    <a:cubicBezTo>
                      <a:pt x="112" y="106"/>
                      <a:pt x="176" y="0"/>
                      <a:pt x="275" y="3"/>
                    </a:cubicBezTo>
                    <a:lnTo>
                      <a:pt x="275" y="3"/>
                    </a:lnTo>
                    <a:cubicBezTo>
                      <a:pt x="374" y="6"/>
                      <a:pt x="411" y="102"/>
                      <a:pt x="411" y="102"/>
                    </a:cubicBezTo>
                    <a:lnTo>
                      <a:pt x="411" y="102"/>
                    </a:lnTo>
                    <a:cubicBezTo>
                      <a:pt x="411" y="102"/>
                      <a:pt x="476" y="57"/>
                      <a:pt x="520" y="114"/>
                    </a:cubicBezTo>
                    <a:lnTo>
                      <a:pt x="520" y="114"/>
                    </a:lnTo>
                    <a:cubicBezTo>
                      <a:pt x="520" y="114"/>
                      <a:pt x="621" y="64"/>
                      <a:pt x="658" y="156"/>
                    </a:cubicBezTo>
                    <a:lnTo>
                      <a:pt x="0" y="15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164">
                <a:extLst>
                  <a:ext uri="{FF2B5EF4-FFF2-40B4-BE49-F238E27FC236}">
                    <a16:creationId xmlns:a16="http://schemas.microsoft.com/office/drawing/2014/main" id="{904D76CC-492C-4EC0-9367-F774C0A348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9995" y="9072561"/>
                <a:ext cx="840763" cy="208817"/>
              </a:xfrm>
              <a:custGeom>
                <a:avLst/>
                <a:gdLst>
                  <a:gd name="T0" fmla="*/ 16 w 673"/>
                  <a:gd name="T1" fmla="*/ 155 h 168"/>
                  <a:gd name="T2" fmla="*/ 656 w 673"/>
                  <a:gd name="T3" fmla="*/ 155 h 168"/>
                  <a:gd name="T4" fmla="*/ 656 w 673"/>
                  <a:gd name="T5" fmla="*/ 155 h 168"/>
                  <a:gd name="T6" fmla="*/ 616 w 673"/>
                  <a:gd name="T7" fmla="*/ 117 h 168"/>
                  <a:gd name="T8" fmla="*/ 616 w 673"/>
                  <a:gd name="T9" fmla="*/ 117 h 168"/>
                  <a:gd name="T10" fmla="*/ 530 w 673"/>
                  <a:gd name="T11" fmla="*/ 125 h 168"/>
                  <a:gd name="T12" fmla="*/ 530 w 673"/>
                  <a:gd name="T13" fmla="*/ 125 h 168"/>
                  <a:gd name="T14" fmla="*/ 522 w 673"/>
                  <a:gd name="T15" fmla="*/ 123 h 168"/>
                  <a:gd name="T16" fmla="*/ 522 w 673"/>
                  <a:gd name="T17" fmla="*/ 123 h 168"/>
                  <a:gd name="T18" fmla="*/ 422 w 673"/>
                  <a:gd name="T19" fmla="*/ 112 h 168"/>
                  <a:gd name="T20" fmla="*/ 422 w 673"/>
                  <a:gd name="T21" fmla="*/ 112 h 168"/>
                  <a:gd name="T22" fmla="*/ 416 w 673"/>
                  <a:gd name="T23" fmla="*/ 112 h 168"/>
                  <a:gd name="T24" fmla="*/ 416 w 673"/>
                  <a:gd name="T25" fmla="*/ 112 h 168"/>
                  <a:gd name="T26" fmla="*/ 412 w 673"/>
                  <a:gd name="T27" fmla="*/ 109 h 168"/>
                  <a:gd name="T28" fmla="*/ 412 w 673"/>
                  <a:gd name="T29" fmla="*/ 109 h 168"/>
                  <a:gd name="T30" fmla="*/ 282 w 673"/>
                  <a:gd name="T31" fmla="*/ 14 h 168"/>
                  <a:gd name="T32" fmla="*/ 282 w 673"/>
                  <a:gd name="T33" fmla="*/ 14 h 168"/>
                  <a:gd name="T34" fmla="*/ 124 w 673"/>
                  <a:gd name="T35" fmla="*/ 113 h 168"/>
                  <a:gd name="T36" fmla="*/ 124 w 673"/>
                  <a:gd name="T37" fmla="*/ 113 h 168"/>
                  <a:gd name="T38" fmla="*/ 117 w 673"/>
                  <a:gd name="T39" fmla="*/ 116 h 168"/>
                  <a:gd name="T40" fmla="*/ 117 w 673"/>
                  <a:gd name="T41" fmla="*/ 116 h 168"/>
                  <a:gd name="T42" fmla="*/ 16 w 673"/>
                  <a:gd name="T43" fmla="*/ 155 h 168"/>
                  <a:gd name="T44" fmla="*/ 665 w 673"/>
                  <a:gd name="T45" fmla="*/ 167 h 168"/>
                  <a:gd name="T46" fmla="*/ 7 w 673"/>
                  <a:gd name="T47" fmla="*/ 167 h 168"/>
                  <a:gd name="T48" fmla="*/ 7 w 673"/>
                  <a:gd name="T49" fmla="*/ 167 h 168"/>
                  <a:gd name="T50" fmla="*/ 2 w 673"/>
                  <a:gd name="T51" fmla="*/ 165 h 168"/>
                  <a:gd name="T52" fmla="*/ 2 w 673"/>
                  <a:gd name="T53" fmla="*/ 165 h 168"/>
                  <a:gd name="T54" fmla="*/ 2 w 673"/>
                  <a:gd name="T55" fmla="*/ 159 h 168"/>
                  <a:gd name="T56" fmla="*/ 2 w 673"/>
                  <a:gd name="T57" fmla="*/ 159 h 168"/>
                  <a:gd name="T58" fmla="*/ 30 w 673"/>
                  <a:gd name="T59" fmla="*/ 120 h 168"/>
                  <a:gd name="T60" fmla="*/ 30 w 673"/>
                  <a:gd name="T61" fmla="*/ 120 h 168"/>
                  <a:gd name="T62" fmla="*/ 117 w 673"/>
                  <a:gd name="T63" fmla="*/ 102 h 168"/>
                  <a:gd name="T64" fmla="*/ 117 w 673"/>
                  <a:gd name="T65" fmla="*/ 102 h 168"/>
                  <a:gd name="T66" fmla="*/ 159 w 673"/>
                  <a:gd name="T67" fmla="*/ 54 h 168"/>
                  <a:gd name="T68" fmla="*/ 159 w 673"/>
                  <a:gd name="T69" fmla="*/ 54 h 168"/>
                  <a:gd name="T70" fmla="*/ 282 w 673"/>
                  <a:gd name="T71" fmla="*/ 2 h 168"/>
                  <a:gd name="T72" fmla="*/ 282 w 673"/>
                  <a:gd name="T73" fmla="*/ 2 h 168"/>
                  <a:gd name="T74" fmla="*/ 421 w 673"/>
                  <a:gd name="T75" fmla="*/ 98 h 168"/>
                  <a:gd name="T76" fmla="*/ 421 w 673"/>
                  <a:gd name="T77" fmla="*/ 98 h 168"/>
                  <a:gd name="T78" fmla="*/ 529 w 673"/>
                  <a:gd name="T79" fmla="*/ 112 h 168"/>
                  <a:gd name="T80" fmla="*/ 529 w 673"/>
                  <a:gd name="T81" fmla="*/ 112 h 168"/>
                  <a:gd name="T82" fmla="*/ 620 w 673"/>
                  <a:gd name="T83" fmla="*/ 106 h 168"/>
                  <a:gd name="T84" fmla="*/ 620 w 673"/>
                  <a:gd name="T85" fmla="*/ 106 h 168"/>
                  <a:gd name="T86" fmla="*/ 671 w 673"/>
                  <a:gd name="T87" fmla="*/ 159 h 168"/>
                  <a:gd name="T88" fmla="*/ 671 w 673"/>
                  <a:gd name="T89" fmla="*/ 159 h 168"/>
                  <a:gd name="T90" fmla="*/ 671 w 673"/>
                  <a:gd name="T91" fmla="*/ 165 h 168"/>
                  <a:gd name="T92" fmla="*/ 671 w 673"/>
                  <a:gd name="T93" fmla="*/ 165 h 168"/>
                  <a:gd name="T94" fmla="*/ 665 w 673"/>
                  <a:gd name="T95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673" h="168">
                    <a:moveTo>
                      <a:pt x="16" y="155"/>
                    </a:moveTo>
                    <a:lnTo>
                      <a:pt x="656" y="155"/>
                    </a:lnTo>
                    <a:lnTo>
                      <a:pt x="656" y="155"/>
                    </a:lnTo>
                    <a:cubicBezTo>
                      <a:pt x="647" y="136"/>
                      <a:pt x="633" y="123"/>
                      <a:pt x="616" y="117"/>
                    </a:cubicBezTo>
                    <a:lnTo>
                      <a:pt x="616" y="117"/>
                    </a:lnTo>
                    <a:cubicBezTo>
                      <a:pt x="577" y="102"/>
                      <a:pt x="531" y="124"/>
                      <a:pt x="530" y="125"/>
                    </a:cubicBezTo>
                    <a:lnTo>
                      <a:pt x="530" y="125"/>
                    </a:lnTo>
                    <a:cubicBezTo>
                      <a:pt x="527" y="126"/>
                      <a:pt x="525" y="125"/>
                      <a:pt x="522" y="123"/>
                    </a:cubicBezTo>
                    <a:lnTo>
                      <a:pt x="522" y="123"/>
                    </a:lnTo>
                    <a:cubicBezTo>
                      <a:pt x="481" y="70"/>
                      <a:pt x="424" y="110"/>
                      <a:pt x="422" y="112"/>
                    </a:cubicBezTo>
                    <a:lnTo>
                      <a:pt x="422" y="112"/>
                    </a:lnTo>
                    <a:cubicBezTo>
                      <a:pt x="420" y="113"/>
                      <a:pt x="418" y="113"/>
                      <a:pt x="416" y="112"/>
                    </a:cubicBezTo>
                    <a:lnTo>
                      <a:pt x="416" y="112"/>
                    </a:lnTo>
                    <a:cubicBezTo>
                      <a:pt x="414" y="112"/>
                      <a:pt x="413" y="111"/>
                      <a:pt x="412" y="109"/>
                    </a:cubicBezTo>
                    <a:lnTo>
                      <a:pt x="412" y="109"/>
                    </a:lnTo>
                    <a:cubicBezTo>
                      <a:pt x="412" y="108"/>
                      <a:pt x="376" y="17"/>
                      <a:pt x="282" y="14"/>
                    </a:cubicBezTo>
                    <a:lnTo>
                      <a:pt x="282" y="14"/>
                    </a:lnTo>
                    <a:cubicBezTo>
                      <a:pt x="188" y="11"/>
                      <a:pt x="125" y="112"/>
                      <a:pt x="124" y="113"/>
                    </a:cubicBezTo>
                    <a:lnTo>
                      <a:pt x="124" y="113"/>
                    </a:lnTo>
                    <a:cubicBezTo>
                      <a:pt x="123" y="116"/>
                      <a:pt x="119" y="117"/>
                      <a:pt x="117" y="116"/>
                    </a:cubicBezTo>
                    <a:lnTo>
                      <a:pt x="117" y="116"/>
                    </a:lnTo>
                    <a:cubicBezTo>
                      <a:pt x="58" y="92"/>
                      <a:pt x="27" y="136"/>
                      <a:pt x="16" y="155"/>
                    </a:cubicBezTo>
                    <a:close/>
                    <a:moveTo>
                      <a:pt x="665" y="167"/>
                    </a:moveTo>
                    <a:lnTo>
                      <a:pt x="7" y="167"/>
                    </a:lnTo>
                    <a:lnTo>
                      <a:pt x="7" y="167"/>
                    </a:lnTo>
                    <a:cubicBezTo>
                      <a:pt x="5" y="167"/>
                      <a:pt x="3" y="166"/>
                      <a:pt x="2" y="165"/>
                    </a:cubicBezTo>
                    <a:lnTo>
                      <a:pt x="2" y="165"/>
                    </a:lnTo>
                    <a:cubicBezTo>
                      <a:pt x="1" y="163"/>
                      <a:pt x="0" y="161"/>
                      <a:pt x="2" y="159"/>
                    </a:cubicBezTo>
                    <a:lnTo>
                      <a:pt x="2" y="159"/>
                    </a:lnTo>
                    <a:cubicBezTo>
                      <a:pt x="2" y="158"/>
                      <a:pt x="10" y="137"/>
                      <a:pt x="30" y="120"/>
                    </a:cubicBezTo>
                    <a:lnTo>
                      <a:pt x="30" y="120"/>
                    </a:lnTo>
                    <a:cubicBezTo>
                      <a:pt x="47" y="104"/>
                      <a:pt x="76" y="88"/>
                      <a:pt x="117" y="102"/>
                    </a:cubicBezTo>
                    <a:lnTo>
                      <a:pt x="117" y="102"/>
                    </a:lnTo>
                    <a:cubicBezTo>
                      <a:pt x="123" y="94"/>
                      <a:pt x="137" y="74"/>
                      <a:pt x="159" y="54"/>
                    </a:cubicBezTo>
                    <a:lnTo>
                      <a:pt x="159" y="54"/>
                    </a:lnTo>
                    <a:cubicBezTo>
                      <a:pt x="198" y="18"/>
                      <a:pt x="240" y="0"/>
                      <a:pt x="282" y="2"/>
                    </a:cubicBezTo>
                    <a:lnTo>
                      <a:pt x="282" y="2"/>
                    </a:lnTo>
                    <a:cubicBezTo>
                      <a:pt x="368" y="5"/>
                      <a:pt x="410" y="76"/>
                      <a:pt x="421" y="98"/>
                    </a:cubicBezTo>
                    <a:lnTo>
                      <a:pt x="421" y="98"/>
                    </a:lnTo>
                    <a:cubicBezTo>
                      <a:pt x="438" y="89"/>
                      <a:pt x="490" y="66"/>
                      <a:pt x="529" y="112"/>
                    </a:cubicBezTo>
                    <a:lnTo>
                      <a:pt x="529" y="112"/>
                    </a:lnTo>
                    <a:cubicBezTo>
                      <a:pt x="542" y="106"/>
                      <a:pt x="583" y="91"/>
                      <a:pt x="620" y="106"/>
                    </a:cubicBezTo>
                    <a:lnTo>
                      <a:pt x="620" y="106"/>
                    </a:lnTo>
                    <a:cubicBezTo>
                      <a:pt x="643" y="114"/>
                      <a:pt x="660" y="132"/>
                      <a:pt x="671" y="159"/>
                    </a:cubicBezTo>
                    <a:lnTo>
                      <a:pt x="671" y="159"/>
                    </a:lnTo>
                    <a:cubicBezTo>
                      <a:pt x="672" y="161"/>
                      <a:pt x="672" y="163"/>
                      <a:pt x="671" y="165"/>
                    </a:cubicBezTo>
                    <a:lnTo>
                      <a:pt x="671" y="165"/>
                    </a:lnTo>
                    <a:cubicBezTo>
                      <a:pt x="669" y="166"/>
                      <a:pt x="668" y="167"/>
                      <a:pt x="665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518" name="Forma libre: forma 517">
              <a:extLst>
                <a:ext uri="{FF2B5EF4-FFF2-40B4-BE49-F238E27FC236}">
                  <a16:creationId xmlns:a16="http://schemas.microsoft.com/office/drawing/2014/main" id="{69B04E57-98C6-42D9-A781-C3644060223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606083" y="10446359"/>
              <a:ext cx="13082810" cy="998877"/>
            </a:xfrm>
            <a:custGeom>
              <a:avLst/>
              <a:gdLst>
                <a:gd name="connsiteX0" fmla="*/ 0 w 13082810"/>
                <a:gd name="connsiteY0" fmla="*/ 0 h 998877"/>
                <a:gd name="connsiteX1" fmla="*/ 13082810 w 13082810"/>
                <a:gd name="connsiteY1" fmla="*/ 0 h 998877"/>
                <a:gd name="connsiteX2" fmla="*/ 13082810 w 13082810"/>
                <a:gd name="connsiteY2" fmla="*/ 15309 h 998877"/>
                <a:gd name="connsiteX3" fmla="*/ 10740598 w 13082810"/>
                <a:gd name="connsiteY3" fmla="*/ 15309 h 998877"/>
                <a:gd name="connsiteX4" fmla="*/ 10741858 w 13082810"/>
                <a:gd name="connsiteY4" fmla="*/ 16729 h 998877"/>
                <a:gd name="connsiteX5" fmla="*/ 9643040 w 13082810"/>
                <a:gd name="connsiteY5" fmla="*/ 998877 h 998877"/>
                <a:gd name="connsiteX6" fmla="*/ 9633074 w 13082810"/>
                <a:gd name="connsiteY6" fmla="*/ 987645 h 998877"/>
                <a:gd name="connsiteX7" fmla="*/ 10720912 w 13082810"/>
                <a:gd name="connsiteY7" fmla="*/ 15309 h 998877"/>
                <a:gd name="connsiteX8" fmla="*/ 7097283 w 13082810"/>
                <a:gd name="connsiteY8" fmla="*/ 15309 h 998877"/>
                <a:gd name="connsiteX9" fmla="*/ 7098543 w 13082810"/>
                <a:gd name="connsiteY9" fmla="*/ 16729 h 998877"/>
                <a:gd name="connsiteX10" fmla="*/ 5999727 w 13082810"/>
                <a:gd name="connsiteY10" fmla="*/ 998877 h 998877"/>
                <a:gd name="connsiteX11" fmla="*/ 5989760 w 13082810"/>
                <a:gd name="connsiteY11" fmla="*/ 987645 h 998877"/>
                <a:gd name="connsiteX12" fmla="*/ 7077600 w 13082810"/>
                <a:gd name="connsiteY12" fmla="*/ 15309 h 998877"/>
                <a:gd name="connsiteX13" fmla="*/ 3453966 w 13082810"/>
                <a:gd name="connsiteY13" fmla="*/ 15309 h 998877"/>
                <a:gd name="connsiteX14" fmla="*/ 3455229 w 13082810"/>
                <a:gd name="connsiteY14" fmla="*/ 16729 h 998877"/>
                <a:gd name="connsiteX15" fmla="*/ 2356438 w 13082810"/>
                <a:gd name="connsiteY15" fmla="*/ 998877 h 998877"/>
                <a:gd name="connsiteX16" fmla="*/ 2346449 w 13082810"/>
                <a:gd name="connsiteY16" fmla="*/ 987645 h 998877"/>
                <a:gd name="connsiteX17" fmla="*/ 3434263 w 13082810"/>
                <a:gd name="connsiteY17" fmla="*/ 15309 h 998877"/>
                <a:gd name="connsiteX18" fmla="*/ 0 w 13082810"/>
                <a:gd name="connsiteY18" fmla="*/ 15309 h 9988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3082810" h="998877">
                  <a:moveTo>
                    <a:pt x="0" y="0"/>
                  </a:moveTo>
                  <a:lnTo>
                    <a:pt x="13082810" y="0"/>
                  </a:lnTo>
                  <a:lnTo>
                    <a:pt x="13082810" y="15309"/>
                  </a:lnTo>
                  <a:lnTo>
                    <a:pt x="10740598" y="15309"/>
                  </a:lnTo>
                  <a:lnTo>
                    <a:pt x="10741858" y="16729"/>
                  </a:lnTo>
                  <a:lnTo>
                    <a:pt x="9643040" y="998877"/>
                  </a:lnTo>
                  <a:lnTo>
                    <a:pt x="9633074" y="987645"/>
                  </a:lnTo>
                  <a:lnTo>
                    <a:pt x="10720912" y="15309"/>
                  </a:lnTo>
                  <a:lnTo>
                    <a:pt x="7097283" y="15309"/>
                  </a:lnTo>
                  <a:lnTo>
                    <a:pt x="7098543" y="16729"/>
                  </a:lnTo>
                  <a:lnTo>
                    <a:pt x="5999727" y="998877"/>
                  </a:lnTo>
                  <a:lnTo>
                    <a:pt x="5989760" y="987645"/>
                  </a:lnTo>
                  <a:lnTo>
                    <a:pt x="7077600" y="15309"/>
                  </a:lnTo>
                  <a:lnTo>
                    <a:pt x="3453966" y="15309"/>
                  </a:lnTo>
                  <a:lnTo>
                    <a:pt x="3455229" y="16729"/>
                  </a:lnTo>
                  <a:lnTo>
                    <a:pt x="2356438" y="998877"/>
                  </a:lnTo>
                  <a:lnTo>
                    <a:pt x="2346449" y="987645"/>
                  </a:lnTo>
                  <a:lnTo>
                    <a:pt x="3434263" y="15309"/>
                  </a:lnTo>
                  <a:lnTo>
                    <a:pt x="0" y="1530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square" anchor="ctr">
              <a:noAutofit/>
            </a:bodyPr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517" name="Grupo 516">
              <a:extLst>
                <a:ext uri="{FF2B5EF4-FFF2-40B4-BE49-F238E27FC236}">
                  <a16:creationId xmlns:a16="http://schemas.microsoft.com/office/drawing/2014/main" id="{C0C95D83-6260-4AFF-B671-C89C64EB44F1}"/>
                </a:ext>
              </a:extLst>
            </p:cNvPr>
            <p:cNvGrpSpPr/>
            <p:nvPr/>
          </p:nvGrpSpPr>
          <p:grpSpPr>
            <a:xfrm>
              <a:off x="10369917" y="10246886"/>
              <a:ext cx="467090" cy="214311"/>
              <a:chOff x="10369917" y="10254029"/>
              <a:chExt cx="467090" cy="214311"/>
            </a:xfrm>
          </p:grpSpPr>
          <p:sp>
            <p:nvSpPr>
              <p:cNvPr id="171" name="Freeform 169">
                <a:extLst>
                  <a:ext uri="{FF2B5EF4-FFF2-40B4-BE49-F238E27FC236}">
                    <a16:creationId xmlns:a16="http://schemas.microsoft.com/office/drawing/2014/main" id="{2F2FB4D8-0189-4154-B5EF-F2B8841F7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75411" y="10259522"/>
                <a:ext cx="450606" cy="197827"/>
              </a:xfrm>
              <a:custGeom>
                <a:avLst/>
                <a:gdLst>
                  <a:gd name="T0" fmla="*/ 76 w 361"/>
                  <a:gd name="T1" fmla="*/ 156 h 157"/>
                  <a:gd name="T2" fmla="*/ 76 w 361"/>
                  <a:gd name="T3" fmla="*/ 156 h 157"/>
                  <a:gd name="T4" fmla="*/ 0 w 361"/>
                  <a:gd name="T5" fmla="*/ 70 h 157"/>
                  <a:gd name="T6" fmla="*/ 0 w 361"/>
                  <a:gd name="T7" fmla="*/ 70 h 157"/>
                  <a:gd name="T8" fmla="*/ 128 w 361"/>
                  <a:gd name="T9" fmla="*/ 112 h 157"/>
                  <a:gd name="T10" fmla="*/ 128 w 361"/>
                  <a:gd name="T11" fmla="*/ 112 h 157"/>
                  <a:gd name="T12" fmla="*/ 219 w 361"/>
                  <a:gd name="T13" fmla="*/ 0 h 157"/>
                  <a:gd name="T14" fmla="*/ 219 w 361"/>
                  <a:gd name="T15" fmla="*/ 0 h 157"/>
                  <a:gd name="T16" fmla="*/ 237 w 361"/>
                  <a:gd name="T17" fmla="*/ 120 h 157"/>
                  <a:gd name="T18" fmla="*/ 237 w 361"/>
                  <a:gd name="T19" fmla="*/ 120 h 157"/>
                  <a:gd name="T20" fmla="*/ 360 w 361"/>
                  <a:gd name="T21" fmla="*/ 78 h 157"/>
                  <a:gd name="T22" fmla="*/ 360 w 361"/>
                  <a:gd name="T23" fmla="*/ 78 h 157"/>
                  <a:gd name="T24" fmla="*/ 310 w 361"/>
                  <a:gd name="T25" fmla="*/ 156 h 157"/>
                  <a:gd name="T26" fmla="*/ 76 w 361"/>
                  <a:gd name="T27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61" h="157">
                    <a:moveTo>
                      <a:pt x="76" y="156"/>
                    </a:moveTo>
                    <a:lnTo>
                      <a:pt x="76" y="156"/>
                    </a:lnTo>
                    <a:cubicBezTo>
                      <a:pt x="76" y="156"/>
                      <a:pt x="41" y="100"/>
                      <a:pt x="0" y="70"/>
                    </a:cubicBezTo>
                    <a:lnTo>
                      <a:pt x="0" y="70"/>
                    </a:lnTo>
                    <a:cubicBezTo>
                      <a:pt x="0" y="70"/>
                      <a:pt x="80" y="70"/>
                      <a:pt x="128" y="112"/>
                    </a:cubicBezTo>
                    <a:lnTo>
                      <a:pt x="128" y="112"/>
                    </a:lnTo>
                    <a:cubicBezTo>
                      <a:pt x="128" y="112"/>
                      <a:pt x="145" y="32"/>
                      <a:pt x="219" y="0"/>
                    </a:cubicBezTo>
                    <a:lnTo>
                      <a:pt x="219" y="0"/>
                    </a:lnTo>
                    <a:cubicBezTo>
                      <a:pt x="219" y="0"/>
                      <a:pt x="207" y="90"/>
                      <a:pt x="237" y="120"/>
                    </a:cubicBezTo>
                    <a:lnTo>
                      <a:pt x="237" y="120"/>
                    </a:lnTo>
                    <a:cubicBezTo>
                      <a:pt x="237" y="120"/>
                      <a:pt x="280" y="83"/>
                      <a:pt x="360" y="78"/>
                    </a:cubicBezTo>
                    <a:lnTo>
                      <a:pt x="360" y="78"/>
                    </a:lnTo>
                    <a:cubicBezTo>
                      <a:pt x="360" y="78"/>
                      <a:pt x="311" y="122"/>
                      <a:pt x="310" y="156"/>
                    </a:cubicBezTo>
                    <a:lnTo>
                      <a:pt x="76" y="15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2" name="Freeform 170">
                <a:extLst>
                  <a:ext uri="{FF2B5EF4-FFF2-40B4-BE49-F238E27FC236}">
                    <a16:creationId xmlns:a16="http://schemas.microsoft.com/office/drawing/2014/main" id="{27DA685B-BE26-4CA4-A3C6-75CA0403DD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9917" y="10254029"/>
                <a:ext cx="467090" cy="214311"/>
              </a:xfrm>
              <a:custGeom>
                <a:avLst/>
                <a:gdLst>
                  <a:gd name="T0" fmla="*/ 86 w 373"/>
                  <a:gd name="T1" fmla="*/ 157 h 170"/>
                  <a:gd name="T2" fmla="*/ 311 w 373"/>
                  <a:gd name="T3" fmla="*/ 157 h 170"/>
                  <a:gd name="T4" fmla="*/ 311 w 373"/>
                  <a:gd name="T5" fmla="*/ 157 h 170"/>
                  <a:gd name="T6" fmla="*/ 349 w 373"/>
                  <a:gd name="T7" fmla="*/ 93 h 170"/>
                  <a:gd name="T8" fmla="*/ 349 w 373"/>
                  <a:gd name="T9" fmla="*/ 93 h 170"/>
                  <a:gd name="T10" fmla="*/ 247 w 373"/>
                  <a:gd name="T11" fmla="*/ 132 h 170"/>
                  <a:gd name="T12" fmla="*/ 247 w 373"/>
                  <a:gd name="T13" fmla="*/ 132 h 170"/>
                  <a:gd name="T14" fmla="*/ 239 w 373"/>
                  <a:gd name="T15" fmla="*/ 131 h 170"/>
                  <a:gd name="T16" fmla="*/ 239 w 373"/>
                  <a:gd name="T17" fmla="*/ 131 h 170"/>
                  <a:gd name="T18" fmla="*/ 218 w 373"/>
                  <a:gd name="T19" fmla="*/ 17 h 170"/>
                  <a:gd name="T20" fmla="*/ 218 w 373"/>
                  <a:gd name="T21" fmla="*/ 17 h 170"/>
                  <a:gd name="T22" fmla="*/ 139 w 373"/>
                  <a:gd name="T23" fmla="*/ 121 h 170"/>
                  <a:gd name="T24" fmla="*/ 139 w 373"/>
                  <a:gd name="T25" fmla="*/ 121 h 170"/>
                  <a:gd name="T26" fmla="*/ 136 w 373"/>
                  <a:gd name="T27" fmla="*/ 126 h 170"/>
                  <a:gd name="T28" fmla="*/ 136 w 373"/>
                  <a:gd name="T29" fmla="*/ 126 h 170"/>
                  <a:gd name="T30" fmla="*/ 130 w 373"/>
                  <a:gd name="T31" fmla="*/ 124 h 170"/>
                  <a:gd name="T32" fmla="*/ 130 w 373"/>
                  <a:gd name="T33" fmla="*/ 124 h 170"/>
                  <a:gd name="T34" fmla="*/ 24 w 373"/>
                  <a:gd name="T35" fmla="*/ 84 h 170"/>
                  <a:gd name="T36" fmla="*/ 24 w 373"/>
                  <a:gd name="T37" fmla="*/ 84 h 170"/>
                  <a:gd name="T38" fmla="*/ 86 w 373"/>
                  <a:gd name="T39" fmla="*/ 157 h 170"/>
                  <a:gd name="T40" fmla="*/ 316 w 373"/>
                  <a:gd name="T41" fmla="*/ 169 h 170"/>
                  <a:gd name="T42" fmla="*/ 82 w 373"/>
                  <a:gd name="T43" fmla="*/ 169 h 170"/>
                  <a:gd name="T44" fmla="*/ 82 w 373"/>
                  <a:gd name="T45" fmla="*/ 169 h 170"/>
                  <a:gd name="T46" fmla="*/ 77 w 373"/>
                  <a:gd name="T47" fmla="*/ 166 h 170"/>
                  <a:gd name="T48" fmla="*/ 77 w 373"/>
                  <a:gd name="T49" fmla="*/ 166 h 170"/>
                  <a:gd name="T50" fmla="*/ 3 w 373"/>
                  <a:gd name="T51" fmla="*/ 82 h 170"/>
                  <a:gd name="T52" fmla="*/ 3 w 373"/>
                  <a:gd name="T53" fmla="*/ 82 h 170"/>
                  <a:gd name="T54" fmla="*/ 0 w 373"/>
                  <a:gd name="T55" fmla="*/ 75 h 170"/>
                  <a:gd name="T56" fmla="*/ 0 w 373"/>
                  <a:gd name="T57" fmla="*/ 75 h 170"/>
                  <a:gd name="T58" fmla="*/ 6 w 373"/>
                  <a:gd name="T59" fmla="*/ 71 h 170"/>
                  <a:gd name="T60" fmla="*/ 6 w 373"/>
                  <a:gd name="T61" fmla="*/ 71 h 170"/>
                  <a:gd name="T62" fmla="*/ 131 w 373"/>
                  <a:gd name="T63" fmla="*/ 109 h 170"/>
                  <a:gd name="T64" fmla="*/ 131 w 373"/>
                  <a:gd name="T65" fmla="*/ 109 h 170"/>
                  <a:gd name="T66" fmla="*/ 223 w 373"/>
                  <a:gd name="T67" fmla="*/ 2 h 170"/>
                  <a:gd name="T68" fmla="*/ 223 w 373"/>
                  <a:gd name="T69" fmla="*/ 2 h 170"/>
                  <a:gd name="T70" fmla="*/ 229 w 373"/>
                  <a:gd name="T71" fmla="*/ 2 h 170"/>
                  <a:gd name="T72" fmla="*/ 229 w 373"/>
                  <a:gd name="T73" fmla="*/ 2 h 170"/>
                  <a:gd name="T74" fmla="*/ 231 w 373"/>
                  <a:gd name="T75" fmla="*/ 8 h 170"/>
                  <a:gd name="T76" fmla="*/ 231 w 373"/>
                  <a:gd name="T77" fmla="*/ 8 h 170"/>
                  <a:gd name="T78" fmla="*/ 244 w 373"/>
                  <a:gd name="T79" fmla="*/ 119 h 170"/>
                  <a:gd name="T80" fmla="*/ 244 w 373"/>
                  <a:gd name="T81" fmla="*/ 119 h 170"/>
                  <a:gd name="T82" fmla="*/ 365 w 373"/>
                  <a:gd name="T83" fmla="*/ 79 h 170"/>
                  <a:gd name="T84" fmla="*/ 365 w 373"/>
                  <a:gd name="T85" fmla="*/ 79 h 170"/>
                  <a:gd name="T86" fmla="*/ 371 w 373"/>
                  <a:gd name="T87" fmla="*/ 83 h 170"/>
                  <a:gd name="T88" fmla="*/ 371 w 373"/>
                  <a:gd name="T89" fmla="*/ 83 h 170"/>
                  <a:gd name="T90" fmla="*/ 369 w 373"/>
                  <a:gd name="T91" fmla="*/ 90 h 170"/>
                  <a:gd name="T92" fmla="*/ 369 w 373"/>
                  <a:gd name="T93" fmla="*/ 90 h 170"/>
                  <a:gd name="T94" fmla="*/ 322 w 373"/>
                  <a:gd name="T95" fmla="*/ 163 h 170"/>
                  <a:gd name="T96" fmla="*/ 322 w 373"/>
                  <a:gd name="T97" fmla="*/ 163 h 170"/>
                  <a:gd name="T98" fmla="*/ 316 w 373"/>
                  <a:gd name="T99" fmla="*/ 169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73" h="170">
                    <a:moveTo>
                      <a:pt x="86" y="157"/>
                    </a:moveTo>
                    <a:lnTo>
                      <a:pt x="311" y="157"/>
                    </a:lnTo>
                    <a:lnTo>
                      <a:pt x="311" y="157"/>
                    </a:lnTo>
                    <a:cubicBezTo>
                      <a:pt x="315" y="134"/>
                      <a:pt x="336" y="107"/>
                      <a:pt x="349" y="93"/>
                    </a:cubicBezTo>
                    <a:lnTo>
                      <a:pt x="349" y="93"/>
                    </a:lnTo>
                    <a:cubicBezTo>
                      <a:pt x="284" y="101"/>
                      <a:pt x="248" y="131"/>
                      <a:pt x="247" y="132"/>
                    </a:cubicBezTo>
                    <a:lnTo>
                      <a:pt x="247" y="132"/>
                    </a:lnTo>
                    <a:cubicBezTo>
                      <a:pt x="245" y="134"/>
                      <a:pt x="241" y="134"/>
                      <a:pt x="239" y="131"/>
                    </a:cubicBezTo>
                    <a:lnTo>
                      <a:pt x="239" y="131"/>
                    </a:lnTo>
                    <a:cubicBezTo>
                      <a:pt x="213" y="106"/>
                      <a:pt x="216" y="43"/>
                      <a:pt x="218" y="17"/>
                    </a:cubicBezTo>
                    <a:lnTo>
                      <a:pt x="218" y="17"/>
                    </a:lnTo>
                    <a:cubicBezTo>
                      <a:pt x="155" y="50"/>
                      <a:pt x="139" y="120"/>
                      <a:pt x="139" y="121"/>
                    </a:cubicBezTo>
                    <a:lnTo>
                      <a:pt x="139" y="121"/>
                    </a:lnTo>
                    <a:cubicBezTo>
                      <a:pt x="139" y="123"/>
                      <a:pt x="138" y="125"/>
                      <a:pt x="136" y="126"/>
                    </a:cubicBezTo>
                    <a:lnTo>
                      <a:pt x="136" y="126"/>
                    </a:lnTo>
                    <a:cubicBezTo>
                      <a:pt x="133" y="126"/>
                      <a:pt x="131" y="126"/>
                      <a:pt x="130" y="124"/>
                    </a:cubicBezTo>
                    <a:lnTo>
                      <a:pt x="130" y="124"/>
                    </a:lnTo>
                    <a:cubicBezTo>
                      <a:pt x="98" y="96"/>
                      <a:pt x="50" y="86"/>
                      <a:pt x="24" y="84"/>
                    </a:cubicBezTo>
                    <a:lnTo>
                      <a:pt x="24" y="84"/>
                    </a:lnTo>
                    <a:cubicBezTo>
                      <a:pt x="55" y="111"/>
                      <a:pt x="79" y="147"/>
                      <a:pt x="86" y="157"/>
                    </a:cubicBezTo>
                    <a:close/>
                    <a:moveTo>
                      <a:pt x="316" y="169"/>
                    </a:moveTo>
                    <a:lnTo>
                      <a:pt x="82" y="169"/>
                    </a:lnTo>
                    <a:lnTo>
                      <a:pt x="82" y="169"/>
                    </a:lnTo>
                    <a:cubicBezTo>
                      <a:pt x="80" y="169"/>
                      <a:pt x="78" y="168"/>
                      <a:pt x="77" y="166"/>
                    </a:cubicBezTo>
                    <a:lnTo>
                      <a:pt x="77" y="166"/>
                    </a:lnTo>
                    <a:cubicBezTo>
                      <a:pt x="76" y="165"/>
                      <a:pt x="42" y="110"/>
                      <a:pt x="3" y="82"/>
                    </a:cubicBezTo>
                    <a:lnTo>
                      <a:pt x="3" y="82"/>
                    </a:lnTo>
                    <a:cubicBezTo>
                      <a:pt x="0" y="80"/>
                      <a:pt x="0" y="77"/>
                      <a:pt x="0" y="75"/>
                    </a:cubicBezTo>
                    <a:lnTo>
                      <a:pt x="0" y="75"/>
                    </a:lnTo>
                    <a:cubicBezTo>
                      <a:pt x="1" y="73"/>
                      <a:pt x="3" y="71"/>
                      <a:pt x="6" y="71"/>
                    </a:cubicBezTo>
                    <a:lnTo>
                      <a:pt x="6" y="71"/>
                    </a:lnTo>
                    <a:cubicBezTo>
                      <a:pt x="9" y="71"/>
                      <a:pt x="81" y="71"/>
                      <a:pt x="131" y="109"/>
                    </a:cubicBezTo>
                    <a:lnTo>
                      <a:pt x="131" y="109"/>
                    </a:lnTo>
                    <a:cubicBezTo>
                      <a:pt x="138" y="86"/>
                      <a:pt x="161" y="28"/>
                      <a:pt x="223" y="2"/>
                    </a:cubicBezTo>
                    <a:lnTo>
                      <a:pt x="223" y="2"/>
                    </a:lnTo>
                    <a:cubicBezTo>
                      <a:pt x="225" y="0"/>
                      <a:pt x="227" y="1"/>
                      <a:pt x="229" y="2"/>
                    </a:cubicBezTo>
                    <a:lnTo>
                      <a:pt x="229" y="2"/>
                    </a:lnTo>
                    <a:cubicBezTo>
                      <a:pt x="230" y="3"/>
                      <a:pt x="231" y="6"/>
                      <a:pt x="231" y="8"/>
                    </a:cubicBezTo>
                    <a:lnTo>
                      <a:pt x="231" y="8"/>
                    </a:lnTo>
                    <a:cubicBezTo>
                      <a:pt x="231" y="8"/>
                      <a:pt x="221" y="88"/>
                      <a:pt x="244" y="119"/>
                    </a:cubicBezTo>
                    <a:lnTo>
                      <a:pt x="244" y="119"/>
                    </a:lnTo>
                    <a:cubicBezTo>
                      <a:pt x="258" y="109"/>
                      <a:pt x="299" y="84"/>
                      <a:pt x="365" y="79"/>
                    </a:cubicBezTo>
                    <a:lnTo>
                      <a:pt x="365" y="79"/>
                    </a:lnTo>
                    <a:cubicBezTo>
                      <a:pt x="368" y="79"/>
                      <a:pt x="370" y="80"/>
                      <a:pt x="371" y="83"/>
                    </a:cubicBezTo>
                    <a:lnTo>
                      <a:pt x="371" y="83"/>
                    </a:lnTo>
                    <a:cubicBezTo>
                      <a:pt x="372" y="85"/>
                      <a:pt x="371" y="88"/>
                      <a:pt x="369" y="90"/>
                    </a:cubicBezTo>
                    <a:lnTo>
                      <a:pt x="369" y="90"/>
                    </a:lnTo>
                    <a:cubicBezTo>
                      <a:pt x="369" y="90"/>
                      <a:pt x="323" y="132"/>
                      <a:pt x="322" y="163"/>
                    </a:cubicBezTo>
                    <a:lnTo>
                      <a:pt x="322" y="163"/>
                    </a:lnTo>
                    <a:cubicBezTo>
                      <a:pt x="322" y="167"/>
                      <a:pt x="319" y="169"/>
                      <a:pt x="316" y="1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16" name="Grupo 515">
              <a:extLst>
                <a:ext uri="{FF2B5EF4-FFF2-40B4-BE49-F238E27FC236}">
                  <a16:creationId xmlns:a16="http://schemas.microsoft.com/office/drawing/2014/main" id="{5CD8DFC7-9021-46F0-A790-6205443450A7}"/>
                </a:ext>
              </a:extLst>
            </p:cNvPr>
            <p:cNvGrpSpPr/>
            <p:nvPr/>
          </p:nvGrpSpPr>
          <p:grpSpPr>
            <a:xfrm>
              <a:off x="16464084" y="10241389"/>
              <a:ext cx="395654" cy="219808"/>
              <a:chOff x="16464084" y="10248532"/>
              <a:chExt cx="395654" cy="219808"/>
            </a:xfrm>
          </p:grpSpPr>
          <p:sp>
            <p:nvSpPr>
              <p:cNvPr id="173" name="Freeform 171">
                <a:extLst>
                  <a:ext uri="{FF2B5EF4-FFF2-40B4-BE49-F238E27FC236}">
                    <a16:creationId xmlns:a16="http://schemas.microsoft.com/office/drawing/2014/main" id="{9E539894-03EB-45CE-9F58-4C82D6E4CF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9581" y="10254029"/>
                <a:ext cx="379167" cy="203320"/>
              </a:xfrm>
              <a:custGeom>
                <a:avLst/>
                <a:gdLst>
                  <a:gd name="T0" fmla="*/ 89 w 305"/>
                  <a:gd name="T1" fmla="*/ 160 h 161"/>
                  <a:gd name="T2" fmla="*/ 89 w 305"/>
                  <a:gd name="T3" fmla="*/ 160 h 161"/>
                  <a:gd name="T4" fmla="*/ 0 w 305"/>
                  <a:gd name="T5" fmla="*/ 108 h 161"/>
                  <a:gd name="T6" fmla="*/ 0 w 305"/>
                  <a:gd name="T7" fmla="*/ 108 h 161"/>
                  <a:gd name="T8" fmla="*/ 131 w 305"/>
                  <a:gd name="T9" fmla="*/ 108 h 161"/>
                  <a:gd name="T10" fmla="*/ 131 w 305"/>
                  <a:gd name="T11" fmla="*/ 108 h 161"/>
                  <a:gd name="T12" fmla="*/ 194 w 305"/>
                  <a:gd name="T13" fmla="*/ 0 h 161"/>
                  <a:gd name="T14" fmla="*/ 194 w 305"/>
                  <a:gd name="T15" fmla="*/ 0 h 161"/>
                  <a:gd name="T16" fmla="*/ 203 w 305"/>
                  <a:gd name="T17" fmla="*/ 101 h 161"/>
                  <a:gd name="T18" fmla="*/ 203 w 305"/>
                  <a:gd name="T19" fmla="*/ 101 h 161"/>
                  <a:gd name="T20" fmla="*/ 304 w 305"/>
                  <a:gd name="T21" fmla="*/ 94 h 161"/>
                  <a:gd name="T22" fmla="*/ 304 w 305"/>
                  <a:gd name="T23" fmla="*/ 94 h 161"/>
                  <a:gd name="T24" fmla="*/ 241 w 305"/>
                  <a:gd name="T25" fmla="*/ 160 h 161"/>
                  <a:gd name="T26" fmla="*/ 89 w 305"/>
                  <a:gd name="T27" fmla="*/ 160 h 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05" h="161">
                    <a:moveTo>
                      <a:pt x="89" y="160"/>
                    </a:moveTo>
                    <a:lnTo>
                      <a:pt x="89" y="160"/>
                    </a:lnTo>
                    <a:cubicBezTo>
                      <a:pt x="89" y="160"/>
                      <a:pt x="59" y="108"/>
                      <a:pt x="0" y="108"/>
                    </a:cubicBezTo>
                    <a:lnTo>
                      <a:pt x="0" y="108"/>
                    </a:lnTo>
                    <a:cubicBezTo>
                      <a:pt x="0" y="108"/>
                      <a:pt x="33" y="56"/>
                      <a:pt x="131" y="108"/>
                    </a:cubicBezTo>
                    <a:lnTo>
                      <a:pt x="131" y="108"/>
                    </a:lnTo>
                    <a:cubicBezTo>
                      <a:pt x="131" y="108"/>
                      <a:pt x="133" y="12"/>
                      <a:pt x="194" y="0"/>
                    </a:cubicBezTo>
                    <a:lnTo>
                      <a:pt x="194" y="0"/>
                    </a:lnTo>
                    <a:cubicBezTo>
                      <a:pt x="194" y="0"/>
                      <a:pt x="178" y="80"/>
                      <a:pt x="203" y="101"/>
                    </a:cubicBezTo>
                    <a:lnTo>
                      <a:pt x="203" y="101"/>
                    </a:lnTo>
                    <a:cubicBezTo>
                      <a:pt x="203" y="101"/>
                      <a:pt x="246" y="68"/>
                      <a:pt x="304" y="94"/>
                    </a:cubicBezTo>
                    <a:lnTo>
                      <a:pt x="304" y="94"/>
                    </a:lnTo>
                    <a:cubicBezTo>
                      <a:pt x="304" y="94"/>
                      <a:pt x="241" y="107"/>
                      <a:pt x="241" y="160"/>
                    </a:cubicBezTo>
                    <a:lnTo>
                      <a:pt x="89" y="16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72">
                <a:extLst>
                  <a:ext uri="{FF2B5EF4-FFF2-40B4-BE49-F238E27FC236}">
                    <a16:creationId xmlns:a16="http://schemas.microsoft.com/office/drawing/2014/main" id="{C9EBC402-FD69-49AC-99BA-6C1A1B41D2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64084" y="10248532"/>
                <a:ext cx="395654" cy="219808"/>
              </a:xfrm>
              <a:custGeom>
                <a:avLst/>
                <a:gdLst>
                  <a:gd name="T0" fmla="*/ 98 w 317"/>
                  <a:gd name="T1" fmla="*/ 161 h 175"/>
                  <a:gd name="T2" fmla="*/ 241 w 317"/>
                  <a:gd name="T3" fmla="*/ 161 h 175"/>
                  <a:gd name="T4" fmla="*/ 241 w 317"/>
                  <a:gd name="T5" fmla="*/ 161 h 175"/>
                  <a:gd name="T6" fmla="*/ 276 w 317"/>
                  <a:gd name="T7" fmla="*/ 109 h 175"/>
                  <a:gd name="T8" fmla="*/ 276 w 317"/>
                  <a:gd name="T9" fmla="*/ 109 h 175"/>
                  <a:gd name="T10" fmla="*/ 292 w 317"/>
                  <a:gd name="T11" fmla="*/ 101 h 175"/>
                  <a:gd name="T12" fmla="*/ 292 w 317"/>
                  <a:gd name="T13" fmla="*/ 101 h 175"/>
                  <a:gd name="T14" fmla="*/ 213 w 317"/>
                  <a:gd name="T15" fmla="*/ 113 h 175"/>
                  <a:gd name="T16" fmla="*/ 213 w 317"/>
                  <a:gd name="T17" fmla="*/ 113 h 175"/>
                  <a:gd name="T18" fmla="*/ 204 w 317"/>
                  <a:gd name="T19" fmla="*/ 113 h 175"/>
                  <a:gd name="T20" fmla="*/ 204 w 317"/>
                  <a:gd name="T21" fmla="*/ 113 h 175"/>
                  <a:gd name="T22" fmla="*/ 192 w 317"/>
                  <a:gd name="T23" fmla="*/ 15 h 175"/>
                  <a:gd name="T24" fmla="*/ 192 w 317"/>
                  <a:gd name="T25" fmla="*/ 15 h 175"/>
                  <a:gd name="T26" fmla="*/ 143 w 317"/>
                  <a:gd name="T27" fmla="*/ 115 h 175"/>
                  <a:gd name="T28" fmla="*/ 143 w 317"/>
                  <a:gd name="T29" fmla="*/ 115 h 175"/>
                  <a:gd name="T30" fmla="*/ 140 w 317"/>
                  <a:gd name="T31" fmla="*/ 120 h 175"/>
                  <a:gd name="T32" fmla="*/ 140 w 317"/>
                  <a:gd name="T33" fmla="*/ 120 h 175"/>
                  <a:gd name="T34" fmla="*/ 134 w 317"/>
                  <a:gd name="T35" fmla="*/ 120 h 175"/>
                  <a:gd name="T36" fmla="*/ 134 w 317"/>
                  <a:gd name="T37" fmla="*/ 120 h 175"/>
                  <a:gd name="T38" fmla="*/ 19 w 317"/>
                  <a:gd name="T39" fmla="*/ 110 h 175"/>
                  <a:gd name="T40" fmla="*/ 19 w 317"/>
                  <a:gd name="T41" fmla="*/ 110 h 175"/>
                  <a:gd name="T42" fmla="*/ 98 w 317"/>
                  <a:gd name="T43" fmla="*/ 161 h 175"/>
                  <a:gd name="T44" fmla="*/ 247 w 317"/>
                  <a:gd name="T45" fmla="*/ 174 h 175"/>
                  <a:gd name="T46" fmla="*/ 95 w 317"/>
                  <a:gd name="T47" fmla="*/ 174 h 175"/>
                  <a:gd name="T48" fmla="*/ 95 w 317"/>
                  <a:gd name="T49" fmla="*/ 174 h 175"/>
                  <a:gd name="T50" fmla="*/ 89 w 317"/>
                  <a:gd name="T51" fmla="*/ 170 h 175"/>
                  <a:gd name="T52" fmla="*/ 89 w 317"/>
                  <a:gd name="T53" fmla="*/ 170 h 175"/>
                  <a:gd name="T54" fmla="*/ 6 w 317"/>
                  <a:gd name="T55" fmla="*/ 122 h 175"/>
                  <a:gd name="T56" fmla="*/ 6 w 317"/>
                  <a:gd name="T57" fmla="*/ 122 h 175"/>
                  <a:gd name="T58" fmla="*/ 0 w 317"/>
                  <a:gd name="T59" fmla="*/ 118 h 175"/>
                  <a:gd name="T60" fmla="*/ 0 w 317"/>
                  <a:gd name="T61" fmla="*/ 118 h 175"/>
                  <a:gd name="T62" fmla="*/ 1 w 317"/>
                  <a:gd name="T63" fmla="*/ 112 h 175"/>
                  <a:gd name="T64" fmla="*/ 1 w 317"/>
                  <a:gd name="T65" fmla="*/ 112 h 175"/>
                  <a:gd name="T66" fmla="*/ 132 w 317"/>
                  <a:gd name="T67" fmla="*/ 106 h 175"/>
                  <a:gd name="T68" fmla="*/ 132 w 317"/>
                  <a:gd name="T69" fmla="*/ 106 h 175"/>
                  <a:gd name="T70" fmla="*/ 199 w 317"/>
                  <a:gd name="T71" fmla="*/ 1 h 175"/>
                  <a:gd name="T72" fmla="*/ 199 w 317"/>
                  <a:gd name="T73" fmla="*/ 1 h 175"/>
                  <a:gd name="T74" fmla="*/ 204 w 317"/>
                  <a:gd name="T75" fmla="*/ 2 h 175"/>
                  <a:gd name="T76" fmla="*/ 204 w 317"/>
                  <a:gd name="T77" fmla="*/ 2 h 175"/>
                  <a:gd name="T78" fmla="*/ 206 w 317"/>
                  <a:gd name="T79" fmla="*/ 8 h 175"/>
                  <a:gd name="T80" fmla="*/ 206 w 317"/>
                  <a:gd name="T81" fmla="*/ 8 h 175"/>
                  <a:gd name="T82" fmla="*/ 209 w 317"/>
                  <a:gd name="T83" fmla="*/ 101 h 175"/>
                  <a:gd name="T84" fmla="*/ 209 w 317"/>
                  <a:gd name="T85" fmla="*/ 101 h 175"/>
                  <a:gd name="T86" fmla="*/ 313 w 317"/>
                  <a:gd name="T87" fmla="*/ 96 h 175"/>
                  <a:gd name="T88" fmla="*/ 313 w 317"/>
                  <a:gd name="T89" fmla="*/ 96 h 175"/>
                  <a:gd name="T90" fmla="*/ 316 w 317"/>
                  <a:gd name="T91" fmla="*/ 102 h 175"/>
                  <a:gd name="T92" fmla="*/ 316 w 317"/>
                  <a:gd name="T93" fmla="*/ 102 h 175"/>
                  <a:gd name="T94" fmla="*/ 312 w 317"/>
                  <a:gd name="T95" fmla="*/ 107 h 175"/>
                  <a:gd name="T96" fmla="*/ 312 w 317"/>
                  <a:gd name="T97" fmla="*/ 107 h 175"/>
                  <a:gd name="T98" fmla="*/ 253 w 317"/>
                  <a:gd name="T99" fmla="*/ 167 h 175"/>
                  <a:gd name="T100" fmla="*/ 253 w 317"/>
                  <a:gd name="T101" fmla="*/ 167 h 175"/>
                  <a:gd name="T102" fmla="*/ 247 w 317"/>
                  <a:gd name="T103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317" h="175">
                    <a:moveTo>
                      <a:pt x="98" y="161"/>
                    </a:moveTo>
                    <a:lnTo>
                      <a:pt x="241" y="161"/>
                    </a:lnTo>
                    <a:lnTo>
                      <a:pt x="241" y="161"/>
                    </a:lnTo>
                    <a:cubicBezTo>
                      <a:pt x="243" y="140"/>
                      <a:pt x="255" y="122"/>
                      <a:pt x="276" y="109"/>
                    </a:cubicBezTo>
                    <a:lnTo>
                      <a:pt x="276" y="109"/>
                    </a:lnTo>
                    <a:cubicBezTo>
                      <a:pt x="281" y="106"/>
                      <a:pt x="287" y="103"/>
                      <a:pt x="292" y="101"/>
                    </a:cubicBezTo>
                    <a:lnTo>
                      <a:pt x="292" y="101"/>
                    </a:lnTo>
                    <a:cubicBezTo>
                      <a:pt x="246" y="88"/>
                      <a:pt x="213" y="113"/>
                      <a:pt x="213" y="113"/>
                    </a:cubicBezTo>
                    <a:lnTo>
                      <a:pt x="213" y="113"/>
                    </a:lnTo>
                    <a:cubicBezTo>
                      <a:pt x="210" y="115"/>
                      <a:pt x="207" y="115"/>
                      <a:pt x="204" y="113"/>
                    </a:cubicBezTo>
                    <a:lnTo>
                      <a:pt x="204" y="113"/>
                    </a:lnTo>
                    <a:cubicBezTo>
                      <a:pt x="183" y="94"/>
                      <a:pt x="189" y="38"/>
                      <a:pt x="192" y="15"/>
                    </a:cubicBezTo>
                    <a:lnTo>
                      <a:pt x="192" y="15"/>
                    </a:lnTo>
                    <a:cubicBezTo>
                      <a:pt x="145" y="33"/>
                      <a:pt x="143" y="115"/>
                      <a:pt x="143" y="115"/>
                    </a:cubicBezTo>
                    <a:lnTo>
                      <a:pt x="143" y="115"/>
                    </a:lnTo>
                    <a:cubicBezTo>
                      <a:pt x="143" y="117"/>
                      <a:pt x="141" y="120"/>
                      <a:pt x="140" y="120"/>
                    </a:cubicBezTo>
                    <a:lnTo>
                      <a:pt x="140" y="120"/>
                    </a:lnTo>
                    <a:cubicBezTo>
                      <a:pt x="139" y="122"/>
                      <a:pt x="136" y="122"/>
                      <a:pt x="134" y="120"/>
                    </a:cubicBezTo>
                    <a:lnTo>
                      <a:pt x="134" y="120"/>
                    </a:lnTo>
                    <a:cubicBezTo>
                      <a:pt x="69" y="86"/>
                      <a:pt x="34" y="100"/>
                      <a:pt x="19" y="110"/>
                    </a:cubicBezTo>
                    <a:lnTo>
                      <a:pt x="19" y="110"/>
                    </a:lnTo>
                    <a:cubicBezTo>
                      <a:pt x="65" y="116"/>
                      <a:pt x="91" y="151"/>
                      <a:pt x="98" y="161"/>
                    </a:cubicBezTo>
                    <a:close/>
                    <a:moveTo>
                      <a:pt x="247" y="174"/>
                    </a:moveTo>
                    <a:lnTo>
                      <a:pt x="95" y="174"/>
                    </a:lnTo>
                    <a:lnTo>
                      <a:pt x="95" y="174"/>
                    </a:lnTo>
                    <a:cubicBezTo>
                      <a:pt x="93" y="174"/>
                      <a:pt x="91" y="172"/>
                      <a:pt x="89" y="170"/>
                    </a:cubicBezTo>
                    <a:lnTo>
                      <a:pt x="89" y="170"/>
                    </a:lnTo>
                    <a:cubicBezTo>
                      <a:pt x="89" y="170"/>
                      <a:pt x="61" y="122"/>
                      <a:pt x="6" y="122"/>
                    </a:cubicBezTo>
                    <a:lnTo>
                      <a:pt x="6" y="122"/>
                    </a:lnTo>
                    <a:cubicBezTo>
                      <a:pt x="3" y="122"/>
                      <a:pt x="1" y="120"/>
                      <a:pt x="0" y="118"/>
                    </a:cubicBezTo>
                    <a:lnTo>
                      <a:pt x="0" y="118"/>
                    </a:lnTo>
                    <a:cubicBezTo>
                      <a:pt x="0" y="116"/>
                      <a:pt x="0" y="114"/>
                      <a:pt x="1" y="112"/>
                    </a:cubicBezTo>
                    <a:lnTo>
                      <a:pt x="1" y="112"/>
                    </a:lnTo>
                    <a:cubicBezTo>
                      <a:pt x="2" y="110"/>
                      <a:pt x="36" y="59"/>
                      <a:pt x="132" y="106"/>
                    </a:cubicBezTo>
                    <a:lnTo>
                      <a:pt x="132" y="106"/>
                    </a:lnTo>
                    <a:cubicBezTo>
                      <a:pt x="134" y="80"/>
                      <a:pt x="145" y="11"/>
                      <a:pt x="199" y="1"/>
                    </a:cubicBezTo>
                    <a:lnTo>
                      <a:pt x="199" y="1"/>
                    </a:lnTo>
                    <a:cubicBezTo>
                      <a:pt x="201" y="0"/>
                      <a:pt x="203" y="1"/>
                      <a:pt x="204" y="2"/>
                    </a:cubicBezTo>
                    <a:lnTo>
                      <a:pt x="204" y="2"/>
                    </a:lnTo>
                    <a:cubicBezTo>
                      <a:pt x="206" y="4"/>
                      <a:pt x="206" y="6"/>
                      <a:pt x="206" y="8"/>
                    </a:cubicBezTo>
                    <a:lnTo>
                      <a:pt x="206" y="8"/>
                    </a:lnTo>
                    <a:cubicBezTo>
                      <a:pt x="202" y="28"/>
                      <a:pt x="195" y="81"/>
                      <a:pt x="209" y="101"/>
                    </a:cubicBezTo>
                    <a:lnTo>
                      <a:pt x="209" y="101"/>
                    </a:lnTo>
                    <a:cubicBezTo>
                      <a:pt x="223" y="92"/>
                      <a:pt x="263" y="73"/>
                      <a:pt x="313" y="96"/>
                    </a:cubicBezTo>
                    <a:lnTo>
                      <a:pt x="313" y="96"/>
                    </a:lnTo>
                    <a:cubicBezTo>
                      <a:pt x="315" y="97"/>
                      <a:pt x="316" y="100"/>
                      <a:pt x="316" y="102"/>
                    </a:cubicBezTo>
                    <a:lnTo>
                      <a:pt x="316" y="102"/>
                    </a:lnTo>
                    <a:cubicBezTo>
                      <a:pt x="316" y="104"/>
                      <a:pt x="314" y="107"/>
                      <a:pt x="312" y="107"/>
                    </a:cubicBezTo>
                    <a:lnTo>
                      <a:pt x="312" y="107"/>
                    </a:lnTo>
                    <a:cubicBezTo>
                      <a:pt x="309" y="107"/>
                      <a:pt x="253" y="120"/>
                      <a:pt x="253" y="167"/>
                    </a:cubicBezTo>
                    <a:lnTo>
                      <a:pt x="253" y="167"/>
                    </a:lnTo>
                    <a:cubicBezTo>
                      <a:pt x="253" y="170"/>
                      <a:pt x="250" y="174"/>
                      <a:pt x="247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15" name="Grupo 514">
              <a:extLst>
                <a:ext uri="{FF2B5EF4-FFF2-40B4-BE49-F238E27FC236}">
                  <a16:creationId xmlns:a16="http://schemas.microsoft.com/office/drawing/2014/main" id="{4369AB89-DD8E-4464-A644-774586BD57FB}"/>
                </a:ext>
              </a:extLst>
            </p:cNvPr>
            <p:cNvGrpSpPr/>
            <p:nvPr/>
          </p:nvGrpSpPr>
          <p:grpSpPr>
            <a:xfrm>
              <a:off x="21305351" y="10274360"/>
              <a:ext cx="384664" cy="186837"/>
              <a:chOff x="21305351" y="10281503"/>
              <a:chExt cx="384664" cy="186837"/>
            </a:xfrm>
          </p:grpSpPr>
          <p:sp>
            <p:nvSpPr>
              <p:cNvPr id="175" name="Freeform 173">
                <a:extLst>
                  <a:ext uri="{FF2B5EF4-FFF2-40B4-BE49-F238E27FC236}">
                    <a16:creationId xmlns:a16="http://schemas.microsoft.com/office/drawing/2014/main" id="{96063279-EA07-4931-BA11-54FF51E026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6341" y="10287000"/>
                <a:ext cx="368176" cy="170349"/>
              </a:xfrm>
              <a:custGeom>
                <a:avLst/>
                <a:gdLst>
                  <a:gd name="T0" fmla="*/ 45 w 294"/>
                  <a:gd name="T1" fmla="*/ 135 h 136"/>
                  <a:gd name="T2" fmla="*/ 45 w 294"/>
                  <a:gd name="T3" fmla="*/ 135 h 136"/>
                  <a:gd name="T4" fmla="*/ 0 w 294"/>
                  <a:gd name="T5" fmla="*/ 42 h 136"/>
                  <a:gd name="T6" fmla="*/ 0 w 294"/>
                  <a:gd name="T7" fmla="*/ 42 h 136"/>
                  <a:gd name="T8" fmla="*/ 110 w 294"/>
                  <a:gd name="T9" fmla="*/ 89 h 136"/>
                  <a:gd name="T10" fmla="*/ 110 w 294"/>
                  <a:gd name="T11" fmla="*/ 89 h 136"/>
                  <a:gd name="T12" fmla="*/ 194 w 294"/>
                  <a:gd name="T13" fmla="*/ 0 h 136"/>
                  <a:gd name="T14" fmla="*/ 194 w 294"/>
                  <a:gd name="T15" fmla="*/ 0 h 136"/>
                  <a:gd name="T16" fmla="*/ 194 w 294"/>
                  <a:gd name="T17" fmla="*/ 86 h 136"/>
                  <a:gd name="T18" fmla="*/ 194 w 294"/>
                  <a:gd name="T19" fmla="*/ 86 h 136"/>
                  <a:gd name="T20" fmla="*/ 293 w 294"/>
                  <a:gd name="T21" fmla="*/ 56 h 136"/>
                  <a:gd name="T22" fmla="*/ 293 w 294"/>
                  <a:gd name="T23" fmla="*/ 56 h 136"/>
                  <a:gd name="T24" fmla="*/ 253 w 294"/>
                  <a:gd name="T25" fmla="*/ 135 h 136"/>
                  <a:gd name="T26" fmla="*/ 45 w 294"/>
                  <a:gd name="T27" fmla="*/ 135 h 1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94" h="136">
                    <a:moveTo>
                      <a:pt x="45" y="135"/>
                    </a:moveTo>
                    <a:lnTo>
                      <a:pt x="45" y="135"/>
                    </a:lnTo>
                    <a:cubicBezTo>
                      <a:pt x="45" y="135"/>
                      <a:pt x="62" y="81"/>
                      <a:pt x="0" y="42"/>
                    </a:cubicBezTo>
                    <a:lnTo>
                      <a:pt x="0" y="42"/>
                    </a:lnTo>
                    <a:cubicBezTo>
                      <a:pt x="0" y="42"/>
                      <a:pt x="72" y="28"/>
                      <a:pt x="110" y="89"/>
                    </a:cubicBezTo>
                    <a:lnTo>
                      <a:pt x="110" y="89"/>
                    </a:lnTo>
                    <a:cubicBezTo>
                      <a:pt x="110" y="89"/>
                      <a:pt x="143" y="17"/>
                      <a:pt x="194" y="0"/>
                    </a:cubicBezTo>
                    <a:lnTo>
                      <a:pt x="194" y="0"/>
                    </a:lnTo>
                    <a:cubicBezTo>
                      <a:pt x="194" y="0"/>
                      <a:pt x="180" y="49"/>
                      <a:pt x="194" y="86"/>
                    </a:cubicBezTo>
                    <a:lnTo>
                      <a:pt x="194" y="86"/>
                    </a:lnTo>
                    <a:cubicBezTo>
                      <a:pt x="194" y="86"/>
                      <a:pt x="251" y="47"/>
                      <a:pt x="293" y="56"/>
                    </a:cubicBezTo>
                    <a:lnTo>
                      <a:pt x="293" y="56"/>
                    </a:lnTo>
                    <a:cubicBezTo>
                      <a:pt x="293" y="56"/>
                      <a:pt x="250" y="94"/>
                      <a:pt x="253" y="135"/>
                    </a:cubicBezTo>
                    <a:lnTo>
                      <a:pt x="45" y="13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74">
                <a:extLst>
                  <a:ext uri="{FF2B5EF4-FFF2-40B4-BE49-F238E27FC236}">
                    <a16:creationId xmlns:a16="http://schemas.microsoft.com/office/drawing/2014/main" id="{2CD30D81-E6DD-4FAA-BDED-DC174D1877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05351" y="10281503"/>
                <a:ext cx="384664" cy="186837"/>
              </a:xfrm>
              <a:custGeom>
                <a:avLst/>
                <a:gdLst>
                  <a:gd name="T0" fmla="*/ 60 w 308"/>
                  <a:gd name="T1" fmla="*/ 135 h 149"/>
                  <a:gd name="T2" fmla="*/ 254 w 308"/>
                  <a:gd name="T3" fmla="*/ 135 h 149"/>
                  <a:gd name="T4" fmla="*/ 254 w 308"/>
                  <a:gd name="T5" fmla="*/ 135 h 149"/>
                  <a:gd name="T6" fmla="*/ 287 w 308"/>
                  <a:gd name="T7" fmla="*/ 67 h 149"/>
                  <a:gd name="T8" fmla="*/ 287 w 308"/>
                  <a:gd name="T9" fmla="*/ 67 h 149"/>
                  <a:gd name="T10" fmla="*/ 204 w 308"/>
                  <a:gd name="T11" fmla="*/ 97 h 149"/>
                  <a:gd name="T12" fmla="*/ 204 w 308"/>
                  <a:gd name="T13" fmla="*/ 97 h 149"/>
                  <a:gd name="T14" fmla="*/ 199 w 308"/>
                  <a:gd name="T15" fmla="*/ 98 h 149"/>
                  <a:gd name="T16" fmla="*/ 199 w 308"/>
                  <a:gd name="T17" fmla="*/ 98 h 149"/>
                  <a:gd name="T18" fmla="*/ 195 w 308"/>
                  <a:gd name="T19" fmla="*/ 94 h 149"/>
                  <a:gd name="T20" fmla="*/ 195 w 308"/>
                  <a:gd name="T21" fmla="*/ 94 h 149"/>
                  <a:gd name="T22" fmla="*/ 193 w 308"/>
                  <a:gd name="T23" fmla="*/ 16 h 149"/>
                  <a:gd name="T24" fmla="*/ 193 w 308"/>
                  <a:gd name="T25" fmla="*/ 16 h 149"/>
                  <a:gd name="T26" fmla="*/ 123 w 308"/>
                  <a:gd name="T27" fmla="*/ 97 h 149"/>
                  <a:gd name="T28" fmla="*/ 123 w 308"/>
                  <a:gd name="T29" fmla="*/ 97 h 149"/>
                  <a:gd name="T30" fmla="*/ 118 w 308"/>
                  <a:gd name="T31" fmla="*/ 101 h 149"/>
                  <a:gd name="T32" fmla="*/ 118 w 308"/>
                  <a:gd name="T33" fmla="*/ 101 h 149"/>
                  <a:gd name="T34" fmla="*/ 113 w 308"/>
                  <a:gd name="T35" fmla="*/ 98 h 149"/>
                  <a:gd name="T36" fmla="*/ 113 w 308"/>
                  <a:gd name="T37" fmla="*/ 98 h 149"/>
                  <a:gd name="T38" fmla="*/ 23 w 308"/>
                  <a:gd name="T39" fmla="*/ 53 h 149"/>
                  <a:gd name="T40" fmla="*/ 23 w 308"/>
                  <a:gd name="T41" fmla="*/ 53 h 149"/>
                  <a:gd name="T42" fmla="*/ 60 w 308"/>
                  <a:gd name="T43" fmla="*/ 135 h 149"/>
                  <a:gd name="T44" fmla="*/ 260 w 308"/>
                  <a:gd name="T45" fmla="*/ 148 h 149"/>
                  <a:gd name="T46" fmla="*/ 52 w 308"/>
                  <a:gd name="T47" fmla="*/ 148 h 149"/>
                  <a:gd name="T48" fmla="*/ 52 w 308"/>
                  <a:gd name="T49" fmla="*/ 148 h 149"/>
                  <a:gd name="T50" fmla="*/ 48 w 308"/>
                  <a:gd name="T51" fmla="*/ 145 h 149"/>
                  <a:gd name="T52" fmla="*/ 48 w 308"/>
                  <a:gd name="T53" fmla="*/ 145 h 149"/>
                  <a:gd name="T54" fmla="*/ 47 w 308"/>
                  <a:gd name="T55" fmla="*/ 139 h 149"/>
                  <a:gd name="T56" fmla="*/ 47 w 308"/>
                  <a:gd name="T57" fmla="*/ 139 h 149"/>
                  <a:gd name="T58" fmla="*/ 4 w 308"/>
                  <a:gd name="T59" fmla="*/ 53 h 149"/>
                  <a:gd name="T60" fmla="*/ 4 w 308"/>
                  <a:gd name="T61" fmla="*/ 53 h 149"/>
                  <a:gd name="T62" fmla="*/ 1 w 308"/>
                  <a:gd name="T63" fmla="*/ 47 h 149"/>
                  <a:gd name="T64" fmla="*/ 1 w 308"/>
                  <a:gd name="T65" fmla="*/ 47 h 149"/>
                  <a:gd name="T66" fmla="*/ 6 w 308"/>
                  <a:gd name="T67" fmla="*/ 42 h 149"/>
                  <a:gd name="T68" fmla="*/ 6 w 308"/>
                  <a:gd name="T69" fmla="*/ 42 h 149"/>
                  <a:gd name="T70" fmla="*/ 117 w 308"/>
                  <a:gd name="T71" fmla="*/ 83 h 149"/>
                  <a:gd name="T72" fmla="*/ 117 w 308"/>
                  <a:gd name="T73" fmla="*/ 83 h 149"/>
                  <a:gd name="T74" fmla="*/ 199 w 308"/>
                  <a:gd name="T75" fmla="*/ 0 h 149"/>
                  <a:gd name="T76" fmla="*/ 199 w 308"/>
                  <a:gd name="T77" fmla="*/ 0 h 149"/>
                  <a:gd name="T78" fmla="*/ 205 w 308"/>
                  <a:gd name="T79" fmla="*/ 2 h 149"/>
                  <a:gd name="T80" fmla="*/ 205 w 308"/>
                  <a:gd name="T81" fmla="*/ 2 h 149"/>
                  <a:gd name="T82" fmla="*/ 207 w 308"/>
                  <a:gd name="T83" fmla="*/ 7 h 149"/>
                  <a:gd name="T84" fmla="*/ 207 w 308"/>
                  <a:gd name="T85" fmla="*/ 7 h 149"/>
                  <a:gd name="T86" fmla="*/ 204 w 308"/>
                  <a:gd name="T87" fmla="*/ 83 h 149"/>
                  <a:gd name="T88" fmla="*/ 204 w 308"/>
                  <a:gd name="T89" fmla="*/ 83 h 149"/>
                  <a:gd name="T90" fmla="*/ 301 w 308"/>
                  <a:gd name="T91" fmla="*/ 56 h 149"/>
                  <a:gd name="T92" fmla="*/ 301 w 308"/>
                  <a:gd name="T93" fmla="*/ 56 h 149"/>
                  <a:gd name="T94" fmla="*/ 306 w 308"/>
                  <a:gd name="T95" fmla="*/ 61 h 149"/>
                  <a:gd name="T96" fmla="*/ 306 w 308"/>
                  <a:gd name="T97" fmla="*/ 61 h 149"/>
                  <a:gd name="T98" fmla="*/ 305 w 308"/>
                  <a:gd name="T99" fmla="*/ 67 h 149"/>
                  <a:gd name="T100" fmla="*/ 305 w 308"/>
                  <a:gd name="T101" fmla="*/ 67 h 149"/>
                  <a:gd name="T102" fmla="*/ 267 w 308"/>
                  <a:gd name="T103" fmla="*/ 141 h 149"/>
                  <a:gd name="T104" fmla="*/ 267 w 308"/>
                  <a:gd name="T105" fmla="*/ 141 h 149"/>
                  <a:gd name="T106" fmla="*/ 265 w 308"/>
                  <a:gd name="T107" fmla="*/ 145 h 149"/>
                  <a:gd name="T108" fmla="*/ 265 w 308"/>
                  <a:gd name="T109" fmla="*/ 145 h 149"/>
                  <a:gd name="T110" fmla="*/ 260 w 308"/>
                  <a:gd name="T111" fmla="*/ 14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08" h="149">
                    <a:moveTo>
                      <a:pt x="60" y="135"/>
                    </a:moveTo>
                    <a:lnTo>
                      <a:pt x="254" y="135"/>
                    </a:lnTo>
                    <a:lnTo>
                      <a:pt x="254" y="135"/>
                    </a:lnTo>
                    <a:cubicBezTo>
                      <a:pt x="255" y="106"/>
                      <a:pt x="275" y="80"/>
                      <a:pt x="287" y="67"/>
                    </a:cubicBezTo>
                    <a:lnTo>
                      <a:pt x="287" y="67"/>
                    </a:lnTo>
                    <a:cubicBezTo>
                      <a:pt x="249" y="67"/>
                      <a:pt x="205" y="97"/>
                      <a:pt x="204" y="97"/>
                    </a:cubicBezTo>
                    <a:lnTo>
                      <a:pt x="204" y="97"/>
                    </a:lnTo>
                    <a:cubicBezTo>
                      <a:pt x="203" y="98"/>
                      <a:pt x="201" y="98"/>
                      <a:pt x="199" y="98"/>
                    </a:cubicBezTo>
                    <a:lnTo>
                      <a:pt x="199" y="98"/>
                    </a:lnTo>
                    <a:cubicBezTo>
                      <a:pt x="197" y="97"/>
                      <a:pt x="196" y="96"/>
                      <a:pt x="195" y="94"/>
                    </a:cubicBezTo>
                    <a:lnTo>
                      <a:pt x="195" y="94"/>
                    </a:lnTo>
                    <a:cubicBezTo>
                      <a:pt x="185" y="66"/>
                      <a:pt x="189" y="34"/>
                      <a:pt x="193" y="16"/>
                    </a:cubicBezTo>
                    <a:lnTo>
                      <a:pt x="193" y="16"/>
                    </a:lnTo>
                    <a:cubicBezTo>
                      <a:pt x="150" y="38"/>
                      <a:pt x="124" y="97"/>
                      <a:pt x="123" y="97"/>
                    </a:cubicBezTo>
                    <a:lnTo>
                      <a:pt x="123" y="97"/>
                    </a:lnTo>
                    <a:cubicBezTo>
                      <a:pt x="122" y="99"/>
                      <a:pt x="120" y="100"/>
                      <a:pt x="118" y="101"/>
                    </a:cubicBezTo>
                    <a:lnTo>
                      <a:pt x="118" y="101"/>
                    </a:lnTo>
                    <a:cubicBezTo>
                      <a:pt x="115" y="101"/>
                      <a:pt x="114" y="100"/>
                      <a:pt x="113" y="98"/>
                    </a:cubicBezTo>
                    <a:lnTo>
                      <a:pt x="113" y="98"/>
                    </a:lnTo>
                    <a:cubicBezTo>
                      <a:pt x="87" y="58"/>
                      <a:pt x="46" y="53"/>
                      <a:pt x="23" y="53"/>
                    </a:cubicBezTo>
                    <a:lnTo>
                      <a:pt x="23" y="53"/>
                    </a:lnTo>
                    <a:cubicBezTo>
                      <a:pt x="61" y="83"/>
                      <a:pt x="62" y="119"/>
                      <a:pt x="60" y="135"/>
                    </a:cubicBezTo>
                    <a:close/>
                    <a:moveTo>
                      <a:pt x="260" y="148"/>
                    </a:moveTo>
                    <a:lnTo>
                      <a:pt x="52" y="148"/>
                    </a:lnTo>
                    <a:lnTo>
                      <a:pt x="52" y="148"/>
                    </a:lnTo>
                    <a:cubicBezTo>
                      <a:pt x="51" y="148"/>
                      <a:pt x="49" y="146"/>
                      <a:pt x="48" y="145"/>
                    </a:cubicBezTo>
                    <a:lnTo>
                      <a:pt x="48" y="145"/>
                    </a:lnTo>
                    <a:cubicBezTo>
                      <a:pt x="46" y="143"/>
                      <a:pt x="46" y="141"/>
                      <a:pt x="47" y="139"/>
                    </a:cubicBezTo>
                    <a:lnTo>
                      <a:pt x="47" y="139"/>
                    </a:lnTo>
                    <a:cubicBezTo>
                      <a:pt x="48" y="138"/>
                      <a:pt x="61" y="89"/>
                      <a:pt x="4" y="53"/>
                    </a:cubicBezTo>
                    <a:lnTo>
                      <a:pt x="4" y="53"/>
                    </a:lnTo>
                    <a:cubicBezTo>
                      <a:pt x="1" y="52"/>
                      <a:pt x="0" y="50"/>
                      <a:pt x="1" y="47"/>
                    </a:cubicBezTo>
                    <a:lnTo>
                      <a:pt x="1" y="47"/>
                    </a:lnTo>
                    <a:cubicBezTo>
                      <a:pt x="1" y="45"/>
                      <a:pt x="3" y="43"/>
                      <a:pt x="6" y="42"/>
                    </a:cubicBezTo>
                    <a:lnTo>
                      <a:pt x="6" y="42"/>
                    </a:lnTo>
                    <a:cubicBezTo>
                      <a:pt x="6" y="42"/>
                      <a:pt x="75" y="29"/>
                      <a:pt x="117" y="83"/>
                    </a:cubicBezTo>
                    <a:lnTo>
                      <a:pt x="117" y="83"/>
                    </a:lnTo>
                    <a:cubicBezTo>
                      <a:pt x="127" y="63"/>
                      <a:pt x="156" y="15"/>
                      <a:pt x="199" y="0"/>
                    </a:cubicBezTo>
                    <a:lnTo>
                      <a:pt x="199" y="0"/>
                    </a:lnTo>
                    <a:cubicBezTo>
                      <a:pt x="201" y="0"/>
                      <a:pt x="204" y="0"/>
                      <a:pt x="205" y="2"/>
                    </a:cubicBezTo>
                    <a:lnTo>
                      <a:pt x="205" y="2"/>
                    </a:lnTo>
                    <a:cubicBezTo>
                      <a:pt x="207" y="3"/>
                      <a:pt x="207" y="6"/>
                      <a:pt x="207" y="7"/>
                    </a:cubicBezTo>
                    <a:lnTo>
                      <a:pt x="207" y="7"/>
                    </a:lnTo>
                    <a:cubicBezTo>
                      <a:pt x="207" y="8"/>
                      <a:pt x="195" y="49"/>
                      <a:pt x="204" y="83"/>
                    </a:cubicBezTo>
                    <a:lnTo>
                      <a:pt x="204" y="83"/>
                    </a:lnTo>
                    <a:cubicBezTo>
                      <a:pt x="221" y="73"/>
                      <a:pt x="266" y="49"/>
                      <a:pt x="301" y="56"/>
                    </a:cubicBezTo>
                    <a:lnTo>
                      <a:pt x="301" y="56"/>
                    </a:lnTo>
                    <a:cubicBezTo>
                      <a:pt x="304" y="56"/>
                      <a:pt x="306" y="58"/>
                      <a:pt x="306" y="61"/>
                    </a:cubicBezTo>
                    <a:lnTo>
                      <a:pt x="306" y="61"/>
                    </a:lnTo>
                    <a:cubicBezTo>
                      <a:pt x="307" y="63"/>
                      <a:pt x="306" y="65"/>
                      <a:pt x="305" y="67"/>
                    </a:cubicBezTo>
                    <a:lnTo>
                      <a:pt x="305" y="67"/>
                    </a:lnTo>
                    <a:cubicBezTo>
                      <a:pt x="304" y="67"/>
                      <a:pt x="264" y="103"/>
                      <a:pt x="267" y="141"/>
                    </a:cubicBezTo>
                    <a:lnTo>
                      <a:pt x="267" y="141"/>
                    </a:lnTo>
                    <a:cubicBezTo>
                      <a:pt x="267" y="143"/>
                      <a:pt x="266" y="144"/>
                      <a:pt x="265" y="145"/>
                    </a:cubicBezTo>
                    <a:lnTo>
                      <a:pt x="265" y="145"/>
                    </a:lnTo>
                    <a:cubicBezTo>
                      <a:pt x="264" y="147"/>
                      <a:pt x="262" y="148"/>
                      <a:pt x="260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14" name="Grupo 513">
              <a:extLst>
                <a:ext uri="{FF2B5EF4-FFF2-40B4-BE49-F238E27FC236}">
                  <a16:creationId xmlns:a16="http://schemas.microsoft.com/office/drawing/2014/main" id="{95D05807-1CEB-4ABE-8849-3C268B37E9B5}"/>
                </a:ext>
              </a:extLst>
            </p:cNvPr>
            <p:cNvGrpSpPr/>
            <p:nvPr/>
          </p:nvGrpSpPr>
          <p:grpSpPr>
            <a:xfrm>
              <a:off x="18156604" y="5709503"/>
              <a:ext cx="3571875" cy="3566382"/>
              <a:chOff x="18156604" y="5709503"/>
              <a:chExt cx="3571875" cy="3566382"/>
            </a:xfrm>
          </p:grpSpPr>
          <p:sp>
            <p:nvSpPr>
              <p:cNvPr id="177" name="Freeform 175">
                <a:extLst>
                  <a:ext uri="{FF2B5EF4-FFF2-40B4-BE49-F238E27FC236}">
                    <a16:creationId xmlns:a16="http://schemas.microsoft.com/office/drawing/2014/main" id="{6EB42897-1D8D-4D9B-B952-3282C81CA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56604" y="5709503"/>
                <a:ext cx="3566382" cy="3566382"/>
              </a:xfrm>
              <a:custGeom>
                <a:avLst/>
                <a:gdLst>
                  <a:gd name="T0" fmla="*/ 2849 w 2863"/>
                  <a:gd name="T1" fmla="*/ 1407 h 2862"/>
                  <a:gd name="T2" fmla="*/ 2849 w 2863"/>
                  <a:gd name="T3" fmla="*/ 1407 h 2862"/>
                  <a:gd name="T4" fmla="*/ 1454 w 2863"/>
                  <a:gd name="T5" fmla="*/ 2849 h 2862"/>
                  <a:gd name="T6" fmla="*/ 1454 w 2863"/>
                  <a:gd name="T7" fmla="*/ 2849 h 2862"/>
                  <a:gd name="T8" fmla="*/ 13 w 2863"/>
                  <a:gd name="T9" fmla="*/ 1454 h 2862"/>
                  <a:gd name="T10" fmla="*/ 13 w 2863"/>
                  <a:gd name="T11" fmla="*/ 1454 h 2862"/>
                  <a:gd name="T12" fmla="*/ 1408 w 2863"/>
                  <a:gd name="T13" fmla="*/ 13 h 2862"/>
                  <a:gd name="T14" fmla="*/ 1408 w 2863"/>
                  <a:gd name="T15" fmla="*/ 13 h 2862"/>
                  <a:gd name="T16" fmla="*/ 2849 w 2863"/>
                  <a:gd name="T17" fmla="*/ 1407 h 28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63" h="2862">
                    <a:moveTo>
                      <a:pt x="2849" y="1407"/>
                    </a:moveTo>
                    <a:lnTo>
                      <a:pt x="2849" y="1407"/>
                    </a:lnTo>
                    <a:cubicBezTo>
                      <a:pt x="2862" y="2190"/>
                      <a:pt x="2238" y="2836"/>
                      <a:pt x="1454" y="2849"/>
                    </a:cubicBezTo>
                    <a:lnTo>
                      <a:pt x="1454" y="2849"/>
                    </a:lnTo>
                    <a:cubicBezTo>
                      <a:pt x="671" y="2861"/>
                      <a:pt x="26" y="2236"/>
                      <a:pt x="13" y="1454"/>
                    </a:cubicBezTo>
                    <a:lnTo>
                      <a:pt x="13" y="1454"/>
                    </a:lnTo>
                    <a:cubicBezTo>
                      <a:pt x="0" y="671"/>
                      <a:pt x="624" y="25"/>
                      <a:pt x="1408" y="13"/>
                    </a:cubicBezTo>
                    <a:lnTo>
                      <a:pt x="1408" y="13"/>
                    </a:lnTo>
                    <a:cubicBezTo>
                      <a:pt x="2191" y="0"/>
                      <a:pt x="2836" y="625"/>
                      <a:pt x="2849" y="14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176">
                <a:extLst>
                  <a:ext uri="{FF2B5EF4-FFF2-40B4-BE49-F238E27FC236}">
                    <a16:creationId xmlns:a16="http://schemas.microsoft.com/office/drawing/2014/main" id="{D12F9CF3-8C50-48C6-9DB1-F131AE20E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2101" y="5715000"/>
                <a:ext cx="3566378" cy="3555388"/>
              </a:xfrm>
              <a:custGeom>
                <a:avLst/>
                <a:gdLst>
                  <a:gd name="T0" fmla="*/ 1431 w 2861"/>
                  <a:gd name="T1" fmla="*/ 18 h 2855"/>
                  <a:gd name="T2" fmla="*/ 1431 w 2861"/>
                  <a:gd name="T3" fmla="*/ 18 h 2855"/>
                  <a:gd name="T4" fmla="*/ 1407 w 2861"/>
                  <a:gd name="T5" fmla="*/ 18 h 2855"/>
                  <a:gd name="T6" fmla="*/ 1407 w 2861"/>
                  <a:gd name="T7" fmla="*/ 18 h 2855"/>
                  <a:gd name="T8" fmla="*/ 415 w 2861"/>
                  <a:gd name="T9" fmla="*/ 448 h 2855"/>
                  <a:gd name="T10" fmla="*/ 415 w 2861"/>
                  <a:gd name="T11" fmla="*/ 448 h 2855"/>
                  <a:gd name="T12" fmla="*/ 17 w 2861"/>
                  <a:gd name="T13" fmla="*/ 1452 h 2855"/>
                  <a:gd name="T14" fmla="*/ 17 w 2861"/>
                  <a:gd name="T15" fmla="*/ 1452 h 2855"/>
                  <a:gd name="T16" fmla="*/ 448 w 2861"/>
                  <a:gd name="T17" fmla="*/ 2444 h 2855"/>
                  <a:gd name="T18" fmla="*/ 448 w 2861"/>
                  <a:gd name="T19" fmla="*/ 2444 h 2855"/>
                  <a:gd name="T20" fmla="*/ 1453 w 2861"/>
                  <a:gd name="T21" fmla="*/ 2842 h 2855"/>
                  <a:gd name="T22" fmla="*/ 1453 w 2861"/>
                  <a:gd name="T23" fmla="*/ 2842 h 2855"/>
                  <a:gd name="T24" fmla="*/ 2445 w 2861"/>
                  <a:gd name="T25" fmla="*/ 2412 h 2855"/>
                  <a:gd name="T26" fmla="*/ 2445 w 2861"/>
                  <a:gd name="T27" fmla="*/ 2412 h 2855"/>
                  <a:gd name="T28" fmla="*/ 2842 w 2861"/>
                  <a:gd name="T29" fmla="*/ 1406 h 2855"/>
                  <a:gd name="T30" fmla="*/ 2842 w 2861"/>
                  <a:gd name="T31" fmla="*/ 1406 h 2855"/>
                  <a:gd name="T32" fmla="*/ 2412 w 2861"/>
                  <a:gd name="T33" fmla="*/ 415 h 2855"/>
                  <a:gd name="T34" fmla="*/ 2412 w 2861"/>
                  <a:gd name="T35" fmla="*/ 415 h 2855"/>
                  <a:gd name="T36" fmla="*/ 1431 w 2861"/>
                  <a:gd name="T37" fmla="*/ 18 h 2855"/>
                  <a:gd name="T38" fmla="*/ 1429 w 2861"/>
                  <a:gd name="T39" fmla="*/ 2854 h 2855"/>
                  <a:gd name="T40" fmla="*/ 1429 w 2861"/>
                  <a:gd name="T41" fmla="*/ 2854 h 2855"/>
                  <a:gd name="T42" fmla="*/ 439 w 2861"/>
                  <a:gd name="T43" fmla="*/ 2453 h 2855"/>
                  <a:gd name="T44" fmla="*/ 439 w 2861"/>
                  <a:gd name="T45" fmla="*/ 2453 h 2855"/>
                  <a:gd name="T46" fmla="*/ 6 w 2861"/>
                  <a:gd name="T47" fmla="*/ 1453 h 2855"/>
                  <a:gd name="T48" fmla="*/ 6 w 2861"/>
                  <a:gd name="T49" fmla="*/ 1453 h 2855"/>
                  <a:gd name="T50" fmla="*/ 406 w 2861"/>
                  <a:gd name="T51" fmla="*/ 440 h 2855"/>
                  <a:gd name="T52" fmla="*/ 406 w 2861"/>
                  <a:gd name="T53" fmla="*/ 440 h 2855"/>
                  <a:gd name="T54" fmla="*/ 1407 w 2861"/>
                  <a:gd name="T55" fmla="*/ 5 h 2855"/>
                  <a:gd name="T56" fmla="*/ 1407 w 2861"/>
                  <a:gd name="T57" fmla="*/ 5 h 2855"/>
                  <a:gd name="T58" fmla="*/ 2421 w 2861"/>
                  <a:gd name="T59" fmla="*/ 407 h 2855"/>
                  <a:gd name="T60" fmla="*/ 2421 w 2861"/>
                  <a:gd name="T61" fmla="*/ 407 h 2855"/>
                  <a:gd name="T62" fmla="*/ 2854 w 2861"/>
                  <a:gd name="T63" fmla="*/ 1406 h 2855"/>
                  <a:gd name="T64" fmla="*/ 2854 w 2861"/>
                  <a:gd name="T65" fmla="*/ 1406 h 2855"/>
                  <a:gd name="T66" fmla="*/ 2454 w 2861"/>
                  <a:gd name="T67" fmla="*/ 2420 h 2855"/>
                  <a:gd name="T68" fmla="*/ 2454 w 2861"/>
                  <a:gd name="T69" fmla="*/ 2420 h 2855"/>
                  <a:gd name="T70" fmla="*/ 1453 w 2861"/>
                  <a:gd name="T71" fmla="*/ 2854 h 2855"/>
                  <a:gd name="T72" fmla="*/ 1453 w 2861"/>
                  <a:gd name="T73" fmla="*/ 2854 h 2855"/>
                  <a:gd name="T74" fmla="*/ 1429 w 2861"/>
                  <a:gd name="T75" fmla="*/ 2854 h 2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861" h="2855">
                    <a:moveTo>
                      <a:pt x="1431" y="18"/>
                    </a:moveTo>
                    <a:lnTo>
                      <a:pt x="1431" y="18"/>
                    </a:lnTo>
                    <a:cubicBezTo>
                      <a:pt x="1423" y="18"/>
                      <a:pt x="1415" y="18"/>
                      <a:pt x="1407" y="18"/>
                    </a:cubicBezTo>
                    <a:lnTo>
                      <a:pt x="1407" y="18"/>
                    </a:lnTo>
                    <a:cubicBezTo>
                      <a:pt x="1029" y="24"/>
                      <a:pt x="677" y="177"/>
                      <a:pt x="415" y="448"/>
                    </a:cubicBezTo>
                    <a:lnTo>
                      <a:pt x="415" y="448"/>
                    </a:lnTo>
                    <a:cubicBezTo>
                      <a:pt x="153" y="719"/>
                      <a:pt x="11" y="1075"/>
                      <a:pt x="17" y="1452"/>
                    </a:cubicBezTo>
                    <a:lnTo>
                      <a:pt x="17" y="1452"/>
                    </a:lnTo>
                    <a:cubicBezTo>
                      <a:pt x="24" y="1830"/>
                      <a:pt x="176" y="2182"/>
                      <a:pt x="448" y="2444"/>
                    </a:cubicBezTo>
                    <a:lnTo>
                      <a:pt x="448" y="2444"/>
                    </a:lnTo>
                    <a:cubicBezTo>
                      <a:pt x="719" y="2706"/>
                      <a:pt x="1076" y="2848"/>
                      <a:pt x="1453" y="2842"/>
                    </a:cubicBezTo>
                    <a:lnTo>
                      <a:pt x="1453" y="2842"/>
                    </a:lnTo>
                    <a:cubicBezTo>
                      <a:pt x="1831" y="2836"/>
                      <a:pt x="2183" y="2682"/>
                      <a:pt x="2445" y="2412"/>
                    </a:cubicBezTo>
                    <a:lnTo>
                      <a:pt x="2445" y="2412"/>
                    </a:lnTo>
                    <a:cubicBezTo>
                      <a:pt x="2708" y="2140"/>
                      <a:pt x="2848" y="1783"/>
                      <a:pt x="2842" y="1406"/>
                    </a:cubicBezTo>
                    <a:lnTo>
                      <a:pt x="2842" y="1406"/>
                    </a:lnTo>
                    <a:cubicBezTo>
                      <a:pt x="2836" y="1029"/>
                      <a:pt x="2683" y="678"/>
                      <a:pt x="2412" y="415"/>
                    </a:cubicBezTo>
                    <a:lnTo>
                      <a:pt x="2412" y="415"/>
                    </a:lnTo>
                    <a:cubicBezTo>
                      <a:pt x="2147" y="159"/>
                      <a:pt x="1799" y="18"/>
                      <a:pt x="1431" y="18"/>
                    </a:cubicBezTo>
                    <a:close/>
                    <a:moveTo>
                      <a:pt x="1429" y="2854"/>
                    </a:moveTo>
                    <a:lnTo>
                      <a:pt x="1429" y="2854"/>
                    </a:lnTo>
                    <a:cubicBezTo>
                      <a:pt x="1057" y="2854"/>
                      <a:pt x="707" y="2712"/>
                      <a:pt x="439" y="2453"/>
                    </a:cubicBezTo>
                    <a:lnTo>
                      <a:pt x="439" y="2453"/>
                    </a:lnTo>
                    <a:cubicBezTo>
                      <a:pt x="166" y="2188"/>
                      <a:pt x="12" y="1833"/>
                      <a:pt x="6" y="1453"/>
                    </a:cubicBezTo>
                    <a:lnTo>
                      <a:pt x="6" y="1453"/>
                    </a:lnTo>
                    <a:cubicBezTo>
                      <a:pt x="0" y="1072"/>
                      <a:pt x="142" y="713"/>
                      <a:pt x="406" y="440"/>
                    </a:cubicBezTo>
                    <a:lnTo>
                      <a:pt x="406" y="440"/>
                    </a:lnTo>
                    <a:cubicBezTo>
                      <a:pt x="671" y="166"/>
                      <a:pt x="1026" y="12"/>
                      <a:pt x="1407" y="5"/>
                    </a:cubicBezTo>
                    <a:lnTo>
                      <a:pt x="1407" y="5"/>
                    </a:lnTo>
                    <a:cubicBezTo>
                      <a:pt x="1787" y="0"/>
                      <a:pt x="2147" y="142"/>
                      <a:pt x="2421" y="407"/>
                    </a:cubicBezTo>
                    <a:lnTo>
                      <a:pt x="2421" y="407"/>
                    </a:lnTo>
                    <a:cubicBezTo>
                      <a:pt x="2694" y="671"/>
                      <a:pt x="2848" y="1025"/>
                      <a:pt x="2854" y="1406"/>
                    </a:cubicBezTo>
                    <a:lnTo>
                      <a:pt x="2854" y="1406"/>
                    </a:lnTo>
                    <a:cubicBezTo>
                      <a:pt x="2860" y="1786"/>
                      <a:pt x="2718" y="2146"/>
                      <a:pt x="2454" y="2420"/>
                    </a:cubicBezTo>
                    <a:lnTo>
                      <a:pt x="2454" y="2420"/>
                    </a:lnTo>
                    <a:cubicBezTo>
                      <a:pt x="2189" y="2693"/>
                      <a:pt x="1834" y="2847"/>
                      <a:pt x="1453" y="2854"/>
                    </a:cubicBezTo>
                    <a:lnTo>
                      <a:pt x="1453" y="2854"/>
                    </a:lnTo>
                    <a:cubicBezTo>
                      <a:pt x="1445" y="2854"/>
                      <a:pt x="1437" y="2854"/>
                      <a:pt x="1429" y="28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177">
                <a:extLst>
                  <a:ext uri="{FF2B5EF4-FFF2-40B4-BE49-F238E27FC236}">
                    <a16:creationId xmlns:a16="http://schemas.microsoft.com/office/drawing/2014/main" id="{99D56DDA-3D02-49D7-8140-BF3E71C056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05036" y="5720493"/>
                <a:ext cx="2291497" cy="3472962"/>
              </a:xfrm>
              <a:custGeom>
                <a:avLst/>
                <a:gdLst>
                  <a:gd name="T0" fmla="*/ 1410 w 1838"/>
                  <a:gd name="T1" fmla="*/ 788 h 2786"/>
                  <a:gd name="T2" fmla="*/ 1410 w 1838"/>
                  <a:gd name="T3" fmla="*/ 788 h 2786"/>
                  <a:gd name="T4" fmla="*/ 1738 w 1838"/>
                  <a:gd name="T5" fmla="*/ 522 h 2786"/>
                  <a:gd name="T6" fmla="*/ 1738 w 1838"/>
                  <a:gd name="T7" fmla="*/ 522 h 2786"/>
                  <a:gd name="T8" fmla="*/ 1837 w 1838"/>
                  <a:gd name="T9" fmla="*/ 350 h 2786"/>
                  <a:gd name="T10" fmla="*/ 1837 w 1838"/>
                  <a:gd name="T11" fmla="*/ 350 h 2786"/>
                  <a:gd name="T12" fmla="*/ 887 w 1838"/>
                  <a:gd name="T13" fmla="*/ 6 h 2786"/>
                  <a:gd name="T14" fmla="*/ 887 w 1838"/>
                  <a:gd name="T15" fmla="*/ 6 h 2786"/>
                  <a:gd name="T16" fmla="*/ 0 w 1838"/>
                  <a:gd name="T17" fmla="*/ 336 h 2786"/>
                  <a:gd name="T18" fmla="*/ 0 w 1838"/>
                  <a:gd name="T19" fmla="*/ 336 h 2786"/>
                  <a:gd name="T20" fmla="*/ 40 w 1838"/>
                  <a:gd name="T21" fmla="*/ 512 h 2786"/>
                  <a:gd name="T22" fmla="*/ 40 w 1838"/>
                  <a:gd name="T23" fmla="*/ 512 h 2786"/>
                  <a:gd name="T24" fmla="*/ 252 w 1838"/>
                  <a:gd name="T25" fmla="*/ 819 h 2786"/>
                  <a:gd name="T26" fmla="*/ 252 w 1838"/>
                  <a:gd name="T27" fmla="*/ 819 h 2786"/>
                  <a:gd name="T28" fmla="*/ 514 w 1838"/>
                  <a:gd name="T29" fmla="*/ 941 h 2786"/>
                  <a:gd name="T30" fmla="*/ 514 w 1838"/>
                  <a:gd name="T31" fmla="*/ 941 h 2786"/>
                  <a:gd name="T32" fmla="*/ 761 w 1838"/>
                  <a:gd name="T33" fmla="*/ 1049 h 2786"/>
                  <a:gd name="T34" fmla="*/ 761 w 1838"/>
                  <a:gd name="T35" fmla="*/ 1049 h 2786"/>
                  <a:gd name="T36" fmla="*/ 905 w 1838"/>
                  <a:gd name="T37" fmla="*/ 1273 h 2786"/>
                  <a:gd name="T38" fmla="*/ 905 w 1838"/>
                  <a:gd name="T39" fmla="*/ 1273 h 2786"/>
                  <a:gd name="T40" fmla="*/ 916 w 1838"/>
                  <a:gd name="T41" fmla="*/ 1497 h 2786"/>
                  <a:gd name="T42" fmla="*/ 916 w 1838"/>
                  <a:gd name="T43" fmla="*/ 1497 h 2786"/>
                  <a:gd name="T44" fmla="*/ 850 w 1838"/>
                  <a:gd name="T45" fmla="*/ 1600 h 2786"/>
                  <a:gd name="T46" fmla="*/ 850 w 1838"/>
                  <a:gd name="T47" fmla="*/ 1600 h 2786"/>
                  <a:gd name="T48" fmla="*/ 596 w 1838"/>
                  <a:gd name="T49" fmla="*/ 1761 h 2786"/>
                  <a:gd name="T50" fmla="*/ 596 w 1838"/>
                  <a:gd name="T51" fmla="*/ 1761 h 2786"/>
                  <a:gd name="T52" fmla="*/ 590 w 1838"/>
                  <a:gd name="T53" fmla="*/ 2003 h 2786"/>
                  <a:gd name="T54" fmla="*/ 590 w 1838"/>
                  <a:gd name="T55" fmla="*/ 2003 h 2786"/>
                  <a:gd name="T56" fmla="*/ 665 w 1838"/>
                  <a:gd name="T57" fmla="*/ 2028 h 2786"/>
                  <a:gd name="T58" fmla="*/ 665 w 1838"/>
                  <a:gd name="T59" fmla="*/ 2028 h 2786"/>
                  <a:gd name="T60" fmla="*/ 818 w 1838"/>
                  <a:gd name="T61" fmla="*/ 2204 h 2786"/>
                  <a:gd name="T62" fmla="*/ 818 w 1838"/>
                  <a:gd name="T63" fmla="*/ 2204 h 2786"/>
                  <a:gd name="T64" fmla="*/ 883 w 1838"/>
                  <a:gd name="T65" fmla="*/ 2375 h 2786"/>
                  <a:gd name="T66" fmla="*/ 883 w 1838"/>
                  <a:gd name="T67" fmla="*/ 2375 h 2786"/>
                  <a:gd name="T68" fmla="*/ 1039 w 1838"/>
                  <a:gd name="T69" fmla="*/ 2502 h 2786"/>
                  <a:gd name="T70" fmla="*/ 1039 w 1838"/>
                  <a:gd name="T71" fmla="*/ 2502 h 2786"/>
                  <a:gd name="T72" fmla="*/ 1177 w 1838"/>
                  <a:gd name="T73" fmla="*/ 2593 h 2786"/>
                  <a:gd name="T74" fmla="*/ 1177 w 1838"/>
                  <a:gd name="T75" fmla="*/ 2593 h 2786"/>
                  <a:gd name="T76" fmla="*/ 1242 w 1838"/>
                  <a:gd name="T77" fmla="*/ 2673 h 2786"/>
                  <a:gd name="T78" fmla="*/ 1242 w 1838"/>
                  <a:gd name="T79" fmla="*/ 2673 h 2786"/>
                  <a:gd name="T80" fmla="*/ 1306 w 1838"/>
                  <a:gd name="T81" fmla="*/ 2785 h 2786"/>
                  <a:gd name="T82" fmla="*/ 1306 w 1838"/>
                  <a:gd name="T83" fmla="*/ 2785 h 2786"/>
                  <a:gd name="T84" fmla="*/ 1440 w 1838"/>
                  <a:gd name="T85" fmla="*/ 2739 h 2786"/>
                  <a:gd name="T86" fmla="*/ 1440 w 1838"/>
                  <a:gd name="T87" fmla="*/ 2739 h 2786"/>
                  <a:gd name="T88" fmla="*/ 1500 w 1838"/>
                  <a:gd name="T89" fmla="*/ 2418 h 2786"/>
                  <a:gd name="T90" fmla="*/ 1500 w 1838"/>
                  <a:gd name="T91" fmla="*/ 2418 h 2786"/>
                  <a:gd name="T92" fmla="*/ 1450 w 1838"/>
                  <a:gd name="T93" fmla="*/ 1899 h 2786"/>
                  <a:gd name="T94" fmla="*/ 1450 w 1838"/>
                  <a:gd name="T95" fmla="*/ 1899 h 2786"/>
                  <a:gd name="T96" fmla="*/ 1353 w 1838"/>
                  <a:gd name="T97" fmla="*/ 1696 h 2786"/>
                  <a:gd name="T98" fmla="*/ 1353 w 1838"/>
                  <a:gd name="T99" fmla="*/ 1696 h 2786"/>
                  <a:gd name="T100" fmla="*/ 1449 w 1838"/>
                  <a:gd name="T101" fmla="*/ 1521 h 2786"/>
                  <a:gd name="T102" fmla="*/ 1449 w 1838"/>
                  <a:gd name="T103" fmla="*/ 1521 h 2786"/>
                  <a:gd name="T104" fmla="*/ 1143 w 1838"/>
                  <a:gd name="T105" fmla="*/ 1312 h 2786"/>
                  <a:gd name="T106" fmla="*/ 1143 w 1838"/>
                  <a:gd name="T107" fmla="*/ 1312 h 2786"/>
                  <a:gd name="T108" fmla="*/ 1161 w 1838"/>
                  <a:gd name="T109" fmla="*/ 1259 h 2786"/>
                  <a:gd name="T110" fmla="*/ 1161 w 1838"/>
                  <a:gd name="T111" fmla="*/ 1259 h 2786"/>
                  <a:gd name="T112" fmla="*/ 1114 w 1838"/>
                  <a:gd name="T113" fmla="*/ 1156 h 2786"/>
                  <a:gd name="T114" fmla="*/ 1114 w 1838"/>
                  <a:gd name="T115" fmla="*/ 1156 h 2786"/>
                  <a:gd name="T116" fmla="*/ 1127 w 1838"/>
                  <a:gd name="T117" fmla="*/ 1045 h 2786"/>
                  <a:gd name="T118" fmla="*/ 1127 w 1838"/>
                  <a:gd name="T119" fmla="*/ 1045 h 2786"/>
                  <a:gd name="T120" fmla="*/ 1410 w 1838"/>
                  <a:gd name="T121" fmla="*/ 788 h 27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838" h="2786">
                    <a:moveTo>
                      <a:pt x="1410" y="788"/>
                    </a:moveTo>
                    <a:lnTo>
                      <a:pt x="1410" y="788"/>
                    </a:lnTo>
                    <a:cubicBezTo>
                      <a:pt x="1425" y="583"/>
                      <a:pt x="1617" y="631"/>
                      <a:pt x="1738" y="522"/>
                    </a:cubicBezTo>
                    <a:lnTo>
                      <a:pt x="1738" y="522"/>
                    </a:lnTo>
                    <a:cubicBezTo>
                      <a:pt x="1783" y="474"/>
                      <a:pt x="1794" y="398"/>
                      <a:pt x="1837" y="350"/>
                    </a:cubicBezTo>
                    <a:lnTo>
                      <a:pt x="1837" y="350"/>
                    </a:lnTo>
                    <a:cubicBezTo>
                      <a:pt x="1582" y="130"/>
                      <a:pt x="1249" y="0"/>
                      <a:pt x="887" y="6"/>
                    </a:cubicBezTo>
                    <a:lnTo>
                      <a:pt x="887" y="6"/>
                    </a:lnTo>
                    <a:cubicBezTo>
                      <a:pt x="549" y="11"/>
                      <a:pt x="240" y="135"/>
                      <a:pt x="0" y="336"/>
                    </a:cubicBezTo>
                    <a:lnTo>
                      <a:pt x="0" y="336"/>
                    </a:lnTo>
                    <a:cubicBezTo>
                      <a:pt x="7" y="391"/>
                      <a:pt x="21" y="450"/>
                      <a:pt x="40" y="512"/>
                    </a:cubicBezTo>
                    <a:lnTo>
                      <a:pt x="40" y="512"/>
                    </a:lnTo>
                    <a:cubicBezTo>
                      <a:pt x="72" y="632"/>
                      <a:pt x="126" y="771"/>
                      <a:pt x="252" y="819"/>
                    </a:cubicBezTo>
                    <a:lnTo>
                      <a:pt x="252" y="819"/>
                    </a:lnTo>
                    <a:cubicBezTo>
                      <a:pt x="380" y="853"/>
                      <a:pt x="413" y="845"/>
                      <a:pt x="514" y="941"/>
                    </a:cubicBezTo>
                    <a:lnTo>
                      <a:pt x="514" y="941"/>
                    </a:lnTo>
                    <a:cubicBezTo>
                      <a:pt x="591" y="991"/>
                      <a:pt x="709" y="973"/>
                      <a:pt x="761" y="1049"/>
                    </a:cubicBezTo>
                    <a:lnTo>
                      <a:pt x="761" y="1049"/>
                    </a:lnTo>
                    <a:cubicBezTo>
                      <a:pt x="815" y="1159"/>
                      <a:pt x="770" y="1211"/>
                      <a:pt x="905" y="1273"/>
                    </a:cubicBezTo>
                    <a:lnTo>
                      <a:pt x="905" y="1273"/>
                    </a:lnTo>
                    <a:cubicBezTo>
                      <a:pt x="975" y="1323"/>
                      <a:pt x="980" y="1440"/>
                      <a:pt x="916" y="1497"/>
                    </a:cubicBezTo>
                    <a:lnTo>
                      <a:pt x="916" y="1497"/>
                    </a:lnTo>
                    <a:cubicBezTo>
                      <a:pt x="873" y="1526"/>
                      <a:pt x="852" y="1548"/>
                      <a:pt x="850" y="1600"/>
                    </a:cubicBezTo>
                    <a:lnTo>
                      <a:pt x="850" y="1600"/>
                    </a:lnTo>
                    <a:cubicBezTo>
                      <a:pt x="804" y="1675"/>
                      <a:pt x="678" y="1589"/>
                      <a:pt x="596" y="1761"/>
                    </a:cubicBezTo>
                    <a:lnTo>
                      <a:pt x="596" y="1761"/>
                    </a:lnTo>
                    <a:cubicBezTo>
                      <a:pt x="567" y="1832"/>
                      <a:pt x="552" y="1932"/>
                      <a:pt x="590" y="2003"/>
                    </a:cubicBezTo>
                    <a:lnTo>
                      <a:pt x="590" y="2003"/>
                    </a:lnTo>
                    <a:cubicBezTo>
                      <a:pt x="609" y="2021"/>
                      <a:pt x="641" y="2015"/>
                      <a:pt x="665" y="2028"/>
                    </a:cubicBezTo>
                    <a:lnTo>
                      <a:pt x="665" y="2028"/>
                    </a:lnTo>
                    <a:cubicBezTo>
                      <a:pt x="746" y="2096"/>
                      <a:pt x="659" y="2209"/>
                      <a:pt x="818" y="2204"/>
                    </a:cubicBezTo>
                    <a:lnTo>
                      <a:pt x="818" y="2204"/>
                    </a:lnTo>
                    <a:cubicBezTo>
                      <a:pt x="879" y="2224"/>
                      <a:pt x="856" y="2317"/>
                      <a:pt x="883" y="2375"/>
                    </a:cubicBezTo>
                    <a:lnTo>
                      <a:pt x="883" y="2375"/>
                    </a:lnTo>
                    <a:cubicBezTo>
                      <a:pt x="911" y="2437"/>
                      <a:pt x="993" y="2452"/>
                      <a:pt x="1039" y="2502"/>
                    </a:cubicBezTo>
                    <a:lnTo>
                      <a:pt x="1039" y="2502"/>
                    </a:lnTo>
                    <a:cubicBezTo>
                      <a:pt x="1084" y="2563"/>
                      <a:pt x="1098" y="2586"/>
                      <a:pt x="1177" y="2593"/>
                    </a:cubicBezTo>
                    <a:lnTo>
                      <a:pt x="1177" y="2593"/>
                    </a:lnTo>
                    <a:cubicBezTo>
                      <a:pt x="1210" y="2605"/>
                      <a:pt x="1226" y="2641"/>
                      <a:pt x="1242" y="2673"/>
                    </a:cubicBezTo>
                    <a:lnTo>
                      <a:pt x="1242" y="2673"/>
                    </a:lnTo>
                    <a:cubicBezTo>
                      <a:pt x="1260" y="2712"/>
                      <a:pt x="1282" y="2749"/>
                      <a:pt x="1306" y="2785"/>
                    </a:cubicBezTo>
                    <a:lnTo>
                      <a:pt x="1306" y="2785"/>
                    </a:lnTo>
                    <a:cubicBezTo>
                      <a:pt x="1352" y="2772"/>
                      <a:pt x="1396" y="2757"/>
                      <a:pt x="1440" y="2739"/>
                    </a:cubicBezTo>
                    <a:lnTo>
                      <a:pt x="1440" y="2739"/>
                    </a:lnTo>
                    <a:cubicBezTo>
                      <a:pt x="1456" y="2634"/>
                      <a:pt x="1494" y="2526"/>
                      <a:pt x="1500" y="2418"/>
                    </a:cubicBezTo>
                    <a:lnTo>
                      <a:pt x="1500" y="2418"/>
                    </a:lnTo>
                    <a:cubicBezTo>
                      <a:pt x="1511" y="2242"/>
                      <a:pt x="1512" y="2064"/>
                      <a:pt x="1450" y="1899"/>
                    </a:cubicBezTo>
                    <a:lnTo>
                      <a:pt x="1450" y="1899"/>
                    </a:lnTo>
                    <a:cubicBezTo>
                      <a:pt x="1425" y="1831"/>
                      <a:pt x="1325" y="1762"/>
                      <a:pt x="1353" y="1696"/>
                    </a:cubicBezTo>
                    <a:lnTo>
                      <a:pt x="1353" y="1696"/>
                    </a:lnTo>
                    <a:cubicBezTo>
                      <a:pt x="1379" y="1633"/>
                      <a:pt x="1446" y="1588"/>
                      <a:pt x="1449" y="1521"/>
                    </a:cubicBezTo>
                    <a:lnTo>
                      <a:pt x="1449" y="1521"/>
                    </a:lnTo>
                    <a:cubicBezTo>
                      <a:pt x="1441" y="1344"/>
                      <a:pt x="1198" y="1386"/>
                      <a:pt x="1143" y="1312"/>
                    </a:cubicBezTo>
                    <a:lnTo>
                      <a:pt x="1143" y="1312"/>
                    </a:lnTo>
                    <a:cubicBezTo>
                      <a:pt x="1138" y="1293"/>
                      <a:pt x="1158" y="1278"/>
                      <a:pt x="1161" y="1259"/>
                    </a:cubicBezTo>
                    <a:lnTo>
                      <a:pt x="1161" y="1259"/>
                    </a:lnTo>
                    <a:cubicBezTo>
                      <a:pt x="1169" y="1221"/>
                      <a:pt x="1106" y="1194"/>
                      <a:pt x="1114" y="1156"/>
                    </a:cubicBezTo>
                    <a:lnTo>
                      <a:pt x="1114" y="1156"/>
                    </a:lnTo>
                    <a:cubicBezTo>
                      <a:pt x="1151" y="1092"/>
                      <a:pt x="1142" y="1115"/>
                      <a:pt x="1127" y="1045"/>
                    </a:cubicBezTo>
                    <a:lnTo>
                      <a:pt x="1127" y="1045"/>
                    </a:lnTo>
                    <a:cubicBezTo>
                      <a:pt x="1161" y="950"/>
                      <a:pt x="1374" y="923"/>
                      <a:pt x="1410" y="78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 178">
                <a:extLst>
                  <a:ext uri="{FF2B5EF4-FFF2-40B4-BE49-F238E27FC236}">
                    <a16:creationId xmlns:a16="http://schemas.microsoft.com/office/drawing/2014/main" id="{258BE66E-9D93-48AC-B526-3AF22BF503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84457" y="6566753"/>
                <a:ext cx="522042" cy="1164981"/>
              </a:xfrm>
              <a:custGeom>
                <a:avLst/>
                <a:gdLst>
                  <a:gd name="T0" fmla="*/ 208 w 421"/>
                  <a:gd name="T1" fmla="*/ 0 h 937"/>
                  <a:gd name="T2" fmla="*/ 208 w 421"/>
                  <a:gd name="T3" fmla="*/ 0 h 937"/>
                  <a:gd name="T4" fmla="*/ 57 w 421"/>
                  <a:gd name="T5" fmla="*/ 538 h 937"/>
                  <a:gd name="T6" fmla="*/ 57 w 421"/>
                  <a:gd name="T7" fmla="*/ 538 h 937"/>
                  <a:gd name="T8" fmla="*/ 182 w 421"/>
                  <a:gd name="T9" fmla="*/ 782 h 937"/>
                  <a:gd name="T10" fmla="*/ 182 w 421"/>
                  <a:gd name="T11" fmla="*/ 782 h 937"/>
                  <a:gd name="T12" fmla="*/ 252 w 421"/>
                  <a:gd name="T13" fmla="*/ 902 h 937"/>
                  <a:gd name="T14" fmla="*/ 252 w 421"/>
                  <a:gd name="T15" fmla="*/ 902 h 937"/>
                  <a:gd name="T16" fmla="*/ 359 w 421"/>
                  <a:gd name="T17" fmla="*/ 911 h 937"/>
                  <a:gd name="T18" fmla="*/ 359 w 421"/>
                  <a:gd name="T19" fmla="*/ 911 h 937"/>
                  <a:gd name="T20" fmla="*/ 406 w 421"/>
                  <a:gd name="T21" fmla="*/ 936 h 937"/>
                  <a:gd name="T22" fmla="*/ 406 w 421"/>
                  <a:gd name="T23" fmla="*/ 936 h 937"/>
                  <a:gd name="T24" fmla="*/ 419 w 421"/>
                  <a:gd name="T25" fmla="*/ 720 h 937"/>
                  <a:gd name="T26" fmla="*/ 419 w 421"/>
                  <a:gd name="T27" fmla="*/ 720 h 937"/>
                  <a:gd name="T28" fmla="*/ 208 w 421"/>
                  <a:gd name="T29" fmla="*/ 0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1" h="937">
                    <a:moveTo>
                      <a:pt x="208" y="0"/>
                    </a:moveTo>
                    <a:lnTo>
                      <a:pt x="208" y="0"/>
                    </a:lnTo>
                    <a:cubicBezTo>
                      <a:pt x="203" y="133"/>
                      <a:pt x="251" y="174"/>
                      <a:pt x="57" y="538"/>
                    </a:cubicBezTo>
                    <a:lnTo>
                      <a:pt x="57" y="538"/>
                    </a:lnTo>
                    <a:cubicBezTo>
                      <a:pt x="0" y="681"/>
                      <a:pt x="108" y="695"/>
                      <a:pt x="182" y="782"/>
                    </a:cubicBezTo>
                    <a:lnTo>
                      <a:pt x="182" y="782"/>
                    </a:lnTo>
                    <a:cubicBezTo>
                      <a:pt x="207" y="822"/>
                      <a:pt x="209" y="881"/>
                      <a:pt x="252" y="902"/>
                    </a:cubicBezTo>
                    <a:lnTo>
                      <a:pt x="252" y="902"/>
                    </a:lnTo>
                    <a:cubicBezTo>
                      <a:pt x="284" y="918"/>
                      <a:pt x="324" y="902"/>
                      <a:pt x="359" y="911"/>
                    </a:cubicBezTo>
                    <a:lnTo>
                      <a:pt x="359" y="911"/>
                    </a:lnTo>
                    <a:cubicBezTo>
                      <a:pt x="377" y="915"/>
                      <a:pt x="392" y="926"/>
                      <a:pt x="406" y="936"/>
                    </a:cubicBezTo>
                    <a:lnTo>
                      <a:pt x="406" y="936"/>
                    </a:lnTo>
                    <a:cubicBezTo>
                      <a:pt x="416" y="865"/>
                      <a:pt x="420" y="793"/>
                      <a:pt x="419" y="720"/>
                    </a:cubicBezTo>
                    <a:lnTo>
                      <a:pt x="419" y="720"/>
                    </a:lnTo>
                    <a:cubicBezTo>
                      <a:pt x="415" y="455"/>
                      <a:pt x="338" y="209"/>
                      <a:pt x="20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179">
                <a:extLst>
                  <a:ext uri="{FF2B5EF4-FFF2-40B4-BE49-F238E27FC236}">
                    <a16:creationId xmlns:a16="http://schemas.microsoft.com/office/drawing/2014/main" id="{EE46661A-1A7B-4A51-AF6A-5A10662F73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73091" y="6879981"/>
                <a:ext cx="736356" cy="1604596"/>
              </a:xfrm>
              <a:custGeom>
                <a:avLst/>
                <a:gdLst>
                  <a:gd name="T0" fmla="*/ 570 w 590"/>
                  <a:gd name="T1" fmla="*/ 1007 h 1289"/>
                  <a:gd name="T2" fmla="*/ 570 w 590"/>
                  <a:gd name="T3" fmla="*/ 1007 h 1289"/>
                  <a:gd name="T4" fmla="*/ 559 w 590"/>
                  <a:gd name="T5" fmla="*/ 833 h 1289"/>
                  <a:gd name="T6" fmla="*/ 559 w 590"/>
                  <a:gd name="T7" fmla="*/ 833 h 1289"/>
                  <a:gd name="T8" fmla="*/ 436 w 590"/>
                  <a:gd name="T9" fmla="*/ 657 h 1289"/>
                  <a:gd name="T10" fmla="*/ 436 w 590"/>
                  <a:gd name="T11" fmla="*/ 657 h 1289"/>
                  <a:gd name="T12" fmla="*/ 444 w 590"/>
                  <a:gd name="T13" fmla="*/ 477 h 1289"/>
                  <a:gd name="T14" fmla="*/ 444 w 590"/>
                  <a:gd name="T15" fmla="*/ 477 h 1289"/>
                  <a:gd name="T16" fmla="*/ 324 w 590"/>
                  <a:gd name="T17" fmla="*/ 386 h 1289"/>
                  <a:gd name="T18" fmla="*/ 324 w 590"/>
                  <a:gd name="T19" fmla="*/ 386 h 1289"/>
                  <a:gd name="T20" fmla="*/ 282 w 590"/>
                  <a:gd name="T21" fmla="*/ 205 h 1289"/>
                  <a:gd name="T22" fmla="*/ 282 w 590"/>
                  <a:gd name="T23" fmla="*/ 205 h 1289"/>
                  <a:gd name="T24" fmla="*/ 131 w 590"/>
                  <a:gd name="T25" fmla="*/ 37 h 1289"/>
                  <a:gd name="T26" fmla="*/ 131 w 590"/>
                  <a:gd name="T27" fmla="*/ 37 h 1289"/>
                  <a:gd name="T28" fmla="*/ 90 w 590"/>
                  <a:gd name="T29" fmla="*/ 0 h 1289"/>
                  <a:gd name="T30" fmla="*/ 90 w 590"/>
                  <a:gd name="T31" fmla="*/ 0 h 1289"/>
                  <a:gd name="T32" fmla="*/ 3 w 590"/>
                  <a:gd name="T33" fmla="*/ 515 h 1289"/>
                  <a:gd name="T34" fmla="*/ 3 w 590"/>
                  <a:gd name="T35" fmla="*/ 515 h 1289"/>
                  <a:gd name="T36" fmla="*/ 247 w 590"/>
                  <a:gd name="T37" fmla="*/ 1288 h 1289"/>
                  <a:gd name="T38" fmla="*/ 247 w 590"/>
                  <a:gd name="T39" fmla="*/ 1288 h 1289"/>
                  <a:gd name="T40" fmla="*/ 304 w 590"/>
                  <a:gd name="T41" fmla="*/ 1238 h 1289"/>
                  <a:gd name="T42" fmla="*/ 304 w 590"/>
                  <a:gd name="T43" fmla="*/ 1238 h 1289"/>
                  <a:gd name="T44" fmla="*/ 428 w 590"/>
                  <a:gd name="T45" fmla="*/ 1176 h 1289"/>
                  <a:gd name="T46" fmla="*/ 428 w 590"/>
                  <a:gd name="T47" fmla="*/ 1176 h 1289"/>
                  <a:gd name="T48" fmla="*/ 570 w 590"/>
                  <a:gd name="T49" fmla="*/ 1007 h 1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590" h="1289">
                    <a:moveTo>
                      <a:pt x="570" y="1007"/>
                    </a:moveTo>
                    <a:lnTo>
                      <a:pt x="570" y="1007"/>
                    </a:lnTo>
                    <a:cubicBezTo>
                      <a:pt x="589" y="950"/>
                      <a:pt x="589" y="885"/>
                      <a:pt x="559" y="833"/>
                    </a:cubicBezTo>
                    <a:lnTo>
                      <a:pt x="559" y="833"/>
                    </a:lnTo>
                    <a:cubicBezTo>
                      <a:pt x="523" y="770"/>
                      <a:pt x="445" y="729"/>
                      <a:pt x="436" y="657"/>
                    </a:cubicBezTo>
                    <a:lnTo>
                      <a:pt x="436" y="657"/>
                    </a:lnTo>
                    <a:cubicBezTo>
                      <a:pt x="428" y="596"/>
                      <a:pt x="473" y="531"/>
                      <a:pt x="444" y="477"/>
                    </a:cubicBezTo>
                    <a:lnTo>
                      <a:pt x="444" y="477"/>
                    </a:lnTo>
                    <a:cubicBezTo>
                      <a:pt x="420" y="432"/>
                      <a:pt x="358" y="424"/>
                      <a:pt x="324" y="386"/>
                    </a:cubicBezTo>
                    <a:lnTo>
                      <a:pt x="324" y="386"/>
                    </a:lnTo>
                    <a:cubicBezTo>
                      <a:pt x="284" y="338"/>
                      <a:pt x="300" y="265"/>
                      <a:pt x="282" y="205"/>
                    </a:cubicBezTo>
                    <a:lnTo>
                      <a:pt x="282" y="205"/>
                    </a:lnTo>
                    <a:cubicBezTo>
                      <a:pt x="260" y="131"/>
                      <a:pt x="191" y="84"/>
                      <a:pt x="131" y="37"/>
                    </a:cubicBezTo>
                    <a:lnTo>
                      <a:pt x="131" y="37"/>
                    </a:lnTo>
                    <a:cubicBezTo>
                      <a:pt x="117" y="25"/>
                      <a:pt x="102" y="13"/>
                      <a:pt x="90" y="0"/>
                    </a:cubicBezTo>
                    <a:lnTo>
                      <a:pt x="90" y="0"/>
                    </a:lnTo>
                    <a:cubicBezTo>
                      <a:pt x="31" y="160"/>
                      <a:pt x="0" y="334"/>
                      <a:pt x="3" y="515"/>
                    </a:cubicBezTo>
                    <a:lnTo>
                      <a:pt x="3" y="515"/>
                    </a:lnTo>
                    <a:cubicBezTo>
                      <a:pt x="7" y="802"/>
                      <a:pt x="97" y="1067"/>
                      <a:pt x="247" y="1288"/>
                    </a:cubicBezTo>
                    <a:lnTo>
                      <a:pt x="247" y="1288"/>
                    </a:lnTo>
                    <a:cubicBezTo>
                      <a:pt x="266" y="1271"/>
                      <a:pt x="284" y="1253"/>
                      <a:pt x="304" y="1238"/>
                    </a:cubicBezTo>
                    <a:lnTo>
                      <a:pt x="304" y="1238"/>
                    </a:lnTo>
                    <a:cubicBezTo>
                      <a:pt x="342" y="1211"/>
                      <a:pt x="387" y="1198"/>
                      <a:pt x="428" y="1176"/>
                    </a:cubicBezTo>
                    <a:lnTo>
                      <a:pt x="428" y="1176"/>
                    </a:lnTo>
                    <a:cubicBezTo>
                      <a:pt x="495" y="1140"/>
                      <a:pt x="547" y="1078"/>
                      <a:pt x="570" y="100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180">
                <a:extLst>
                  <a:ext uri="{FF2B5EF4-FFF2-40B4-BE49-F238E27FC236}">
                    <a16:creationId xmlns:a16="http://schemas.microsoft.com/office/drawing/2014/main" id="{274672D8-766E-4ECA-A6A1-0AAA960147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99543" y="5715000"/>
                <a:ext cx="2307981" cy="3489445"/>
              </a:xfrm>
              <a:custGeom>
                <a:avLst/>
                <a:gdLst>
                  <a:gd name="T0" fmla="*/ 824 w 1850"/>
                  <a:gd name="T1" fmla="*/ 2204 h 2798"/>
                  <a:gd name="T2" fmla="*/ 879 w 1850"/>
                  <a:gd name="T3" fmla="*/ 2308 h 2798"/>
                  <a:gd name="T4" fmla="*/ 978 w 1850"/>
                  <a:gd name="T5" fmla="*/ 2453 h 2798"/>
                  <a:gd name="T6" fmla="*/ 1055 w 1850"/>
                  <a:gd name="T7" fmla="*/ 2511 h 2798"/>
                  <a:gd name="T8" fmla="*/ 1185 w 1850"/>
                  <a:gd name="T9" fmla="*/ 2593 h 2798"/>
                  <a:gd name="T10" fmla="*/ 1253 w 1850"/>
                  <a:gd name="T11" fmla="*/ 2676 h 2798"/>
                  <a:gd name="T12" fmla="*/ 1441 w 1850"/>
                  <a:gd name="T13" fmla="*/ 2741 h 2798"/>
                  <a:gd name="T14" fmla="*/ 1500 w 1850"/>
                  <a:gd name="T15" fmla="*/ 2424 h 2798"/>
                  <a:gd name="T16" fmla="*/ 1403 w 1850"/>
                  <a:gd name="T17" fmla="*/ 1833 h 2798"/>
                  <a:gd name="T18" fmla="*/ 1398 w 1850"/>
                  <a:gd name="T19" fmla="*/ 1628 h 2798"/>
                  <a:gd name="T20" fmla="*/ 1265 w 1850"/>
                  <a:gd name="T21" fmla="*/ 1376 h 2798"/>
                  <a:gd name="T22" fmla="*/ 1143 w 1850"/>
                  <a:gd name="T23" fmla="*/ 1319 h 2798"/>
                  <a:gd name="T24" fmla="*/ 1162 w 1850"/>
                  <a:gd name="T25" fmla="*/ 1264 h 2798"/>
                  <a:gd name="T26" fmla="*/ 1114 w 1850"/>
                  <a:gd name="T27" fmla="*/ 1160 h 2798"/>
                  <a:gd name="T28" fmla="*/ 1123 w 1850"/>
                  <a:gd name="T29" fmla="*/ 1145 h 2798"/>
                  <a:gd name="T30" fmla="*/ 1127 w 1850"/>
                  <a:gd name="T31" fmla="*/ 1053 h 2798"/>
                  <a:gd name="T32" fmla="*/ 1252 w 1850"/>
                  <a:gd name="T33" fmla="*/ 943 h 2798"/>
                  <a:gd name="T34" fmla="*/ 1593 w 1850"/>
                  <a:gd name="T35" fmla="*/ 599 h 2798"/>
                  <a:gd name="T36" fmla="*/ 1789 w 1850"/>
                  <a:gd name="T37" fmla="*/ 438 h 2798"/>
                  <a:gd name="T38" fmla="*/ 893 w 1850"/>
                  <a:gd name="T39" fmla="*/ 18 h 2798"/>
                  <a:gd name="T40" fmla="*/ 52 w 1850"/>
                  <a:gd name="T41" fmla="*/ 516 h 2798"/>
                  <a:gd name="T42" fmla="*/ 321 w 1850"/>
                  <a:gd name="T43" fmla="*/ 835 h 2798"/>
                  <a:gd name="T44" fmla="*/ 631 w 1850"/>
                  <a:gd name="T45" fmla="*/ 979 h 2798"/>
                  <a:gd name="T46" fmla="*/ 773 w 1850"/>
                  <a:gd name="T47" fmla="*/ 1052 h 2798"/>
                  <a:gd name="T48" fmla="*/ 914 w 1850"/>
                  <a:gd name="T49" fmla="*/ 1273 h 2798"/>
                  <a:gd name="T50" fmla="*/ 973 w 1850"/>
                  <a:gd name="T51" fmla="*/ 1388 h 2798"/>
                  <a:gd name="T52" fmla="*/ 925 w 1850"/>
                  <a:gd name="T53" fmla="*/ 1508 h 2798"/>
                  <a:gd name="T54" fmla="*/ 861 w 1850"/>
                  <a:gd name="T55" fmla="*/ 1609 h 2798"/>
                  <a:gd name="T56" fmla="*/ 607 w 1850"/>
                  <a:gd name="T57" fmla="*/ 1769 h 2798"/>
                  <a:gd name="T58" fmla="*/ 639 w 1850"/>
                  <a:gd name="T59" fmla="*/ 2018 h 2798"/>
                  <a:gd name="T60" fmla="*/ 674 w 1850"/>
                  <a:gd name="T61" fmla="*/ 2029 h 2798"/>
                  <a:gd name="T62" fmla="*/ 1312 w 1850"/>
                  <a:gd name="T63" fmla="*/ 2797 h 2798"/>
                  <a:gd name="T64" fmla="*/ 1242 w 1850"/>
                  <a:gd name="T65" fmla="*/ 2681 h 2798"/>
                  <a:gd name="T66" fmla="*/ 1181 w 1850"/>
                  <a:gd name="T67" fmla="*/ 2605 h 2798"/>
                  <a:gd name="T68" fmla="*/ 972 w 1850"/>
                  <a:gd name="T69" fmla="*/ 2463 h 2798"/>
                  <a:gd name="T70" fmla="*/ 866 w 1850"/>
                  <a:gd name="T71" fmla="*/ 2309 h 2798"/>
                  <a:gd name="T72" fmla="*/ 708 w 1850"/>
                  <a:gd name="T73" fmla="*/ 2127 h 2798"/>
                  <a:gd name="T74" fmla="*/ 636 w 1850"/>
                  <a:gd name="T75" fmla="*/ 2031 h 2798"/>
                  <a:gd name="T76" fmla="*/ 591 w 1850"/>
                  <a:gd name="T77" fmla="*/ 2011 h 2798"/>
                  <a:gd name="T78" fmla="*/ 771 w 1850"/>
                  <a:gd name="T79" fmla="*/ 1639 h 2798"/>
                  <a:gd name="T80" fmla="*/ 919 w 1850"/>
                  <a:gd name="T81" fmla="*/ 1498 h 2798"/>
                  <a:gd name="T82" fmla="*/ 908 w 1850"/>
                  <a:gd name="T83" fmla="*/ 1284 h 2798"/>
                  <a:gd name="T84" fmla="*/ 762 w 1850"/>
                  <a:gd name="T85" fmla="*/ 1058 h 2798"/>
                  <a:gd name="T86" fmla="*/ 517 w 1850"/>
                  <a:gd name="T87" fmla="*/ 952 h 2798"/>
                  <a:gd name="T88" fmla="*/ 319 w 1850"/>
                  <a:gd name="T89" fmla="*/ 846 h 2798"/>
                  <a:gd name="T90" fmla="*/ 40 w 1850"/>
                  <a:gd name="T91" fmla="*/ 519 h 2798"/>
                  <a:gd name="T92" fmla="*/ 2 w 1850"/>
                  <a:gd name="T93" fmla="*/ 338 h 2798"/>
                  <a:gd name="T94" fmla="*/ 1847 w 1850"/>
                  <a:gd name="T95" fmla="*/ 352 h 2798"/>
                  <a:gd name="T96" fmla="*/ 1847 w 1850"/>
                  <a:gd name="T97" fmla="*/ 360 h 2798"/>
                  <a:gd name="T98" fmla="*/ 1748 w 1850"/>
                  <a:gd name="T99" fmla="*/ 532 h 2798"/>
                  <a:gd name="T100" fmla="*/ 1422 w 1850"/>
                  <a:gd name="T101" fmla="*/ 794 h 2798"/>
                  <a:gd name="T102" fmla="*/ 1258 w 1850"/>
                  <a:gd name="T103" fmla="*/ 953 h 2798"/>
                  <a:gd name="T104" fmla="*/ 1147 w 1850"/>
                  <a:gd name="T105" fmla="*/ 1083 h 2798"/>
                  <a:gd name="T106" fmla="*/ 1126 w 1850"/>
                  <a:gd name="T107" fmla="*/ 1164 h 2798"/>
                  <a:gd name="T108" fmla="*/ 1174 w 1850"/>
                  <a:gd name="T109" fmla="*/ 1266 h 2798"/>
                  <a:gd name="T110" fmla="*/ 1155 w 1850"/>
                  <a:gd name="T111" fmla="*/ 1315 h 2798"/>
                  <a:gd name="T112" fmla="*/ 1462 w 1850"/>
                  <a:gd name="T113" fmla="*/ 1526 h 2798"/>
                  <a:gd name="T114" fmla="*/ 1364 w 1850"/>
                  <a:gd name="T115" fmla="*/ 1704 h 2798"/>
                  <a:gd name="T116" fmla="*/ 1462 w 1850"/>
                  <a:gd name="T117" fmla="*/ 1902 h 2798"/>
                  <a:gd name="T118" fmla="*/ 1478 w 1850"/>
                  <a:gd name="T119" fmla="*/ 2617 h 2798"/>
                  <a:gd name="T120" fmla="*/ 1448 w 1850"/>
                  <a:gd name="T121" fmla="*/ 2751 h 2798"/>
                  <a:gd name="T122" fmla="*/ 1312 w 1850"/>
                  <a:gd name="T123" fmla="*/ 2797 h 27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850" h="2798">
                    <a:moveTo>
                      <a:pt x="1416" y="794"/>
                    </a:moveTo>
                    <a:lnTo>
                      <a:pt x="1416" y="794"/>
                    </a:lnTo>
                    <a:close/>
                    <a:moveTo>
                      <a:pt x="824" y="2204"/>
                    </a:moveTo>
                    <a:lnTo>
                      <a:pt x="824" y="2204"/>
                    </a:lnTo>
                    <a:lnTo>
                      <a:pt x="825" y="2204"/>
                    </a:lnTo>
                    <a:lnTo>
                      <a:pt x="825" y="2204"/>
                    </a:lnTo>
                    <a:cubicBezTo>
                      <a:pt x="868" y="2218"/>
                      <a:pt x="873" y="2264"/>
                      <a:pt x="879" y="2308"/>
                    </a:cubicBezTo>
                    <a:lnTo>
                      <a:pt x="879" y="2308"/>
                    </a:lnTo>
                    <a:cubicBezTo>
                      <a:pt x="882" y="2333"/>
                      <a:pt x="885" y="2359"/>
                      <a:pt x="894" y="2378"/>
                    </a:cubicBezTo>
                    <a:lnTo>
                      <a:pt x="894" y="2378"/>
                    </a:lnTo>
                    <a:cubicBezTo>
                      <a:pt x="910" y="2413"/>
                      <a:pt x="943" y="2433"/>
                      <a:pt x="978" y="2453"/>
                    </a:cubicBezTo>
                    <a:lnTo>
                      <a:pt x="978" y="2453"/>
                    </a:lnTo>
                    <a:cubicBezTo>
                      <a:pt x="1003" y="2467"/>
                      <a:pt x="1030" y="2483"/>
                      <a:pt x="1049" y="2504"/>
                    </a:cubicBezTo>
                    <a:lnTo>
                      <a:pt x="1049" y="2504"/>
                    </a:lnTo>
                    <a:lnTo>
                      <a:pt x="1050" y="2504"/>
                    </a:lnTo>
                    <a:lnTo>
                      <a:pt x="1055" y="2511"/>
                    </a:lnTo>
                    <a:lnTo>
                      <a:pt x="1055" y="2511"/>
                    </a:lnTo>
                    <a:cubicBezTo>
                      <a:pt x="1096" y="2567"/>
                      <a:pt x="1110" y="2587"/>
                      <a:pt x="1183" y="2593"/>
                    </a:cubicBezTo>
                    <a:lnTo>
                      <a:pt x="1183" y="2593"/>
                    </a:lnTo>
                    <a:cubicBezTo>
                      <a:pt x="1183" y="2593"/>
                      <a:pt x="1184" y="2593"/>
                      <a:pt x="1185" y="2593"/>
                    </a:cubicBezTo>
                    <a:lnTo>
                      <a:pt x="1185" y="2593"/>
                    </a:lnTo>
                    <a:cubicBezTo>
                      <a:pt x="1219" y="2606"/>
                      <a:pt x="1237" y="2642"/>
                      <a:pt x="1252" y="2674"/>
                    </a:cubicBezTo>
                    <a:lnTo>
                      <a:pt x="1253" y="2676"/>
                    </a:lnTo>
                    <a:lnTo>
                      <a:pt x="1253" y="2676"/>
                    </a:lnTo>
                    <a:cubicBezTo>
                      <a:pt x="1271" y="2714"/>
                      <a:pt x="1292" y="2750"/>
                      <a:pt x="1315" y="2785"/>
                    </a:cubicBezTo>
                    <a:lnTo>
                      <a:pt x="1315" y="2785"/>
                    </a:lnTo>
                    <a:cubicBezTo>
                      <a:pt x="1358" y="2772"/>
                      <a:pt x="1400" y="2757"/>
                      <a:pt x="1441" y="2741"/>
                    </a:cubicBezTo>
                    <a:lnTo>
                      <a:pt x="1441" y="2741"/>
                    </a:lnTo>
                    <a:cubicBezTo>
                      <a:pt x="1447" y="2699"/>
                      <a:pt x="1457" y="2656"/>
                      <a:pt x="1466" y="2614"/>
                    </a:cubicBezTo>
                    <a:lnTo>
                      <a:pt x="1466" y="2614"/>
                    </a:lnTo>
                    <a:cubicBezTo>
                      <a:pt x="1481" y="2552"/>
                      <a:pt x="1496" y="2487"/>
                      <a:pt x="1500" y="2424"/>
                    </a:cubicBezTo>
                    <a:lnTo>
                      <a:pt x="1500" y="2424"/>
                    </a:lnTo>
                    <a:cubicBezTo>
                      <a:pt x="1510" y="2264"/>
                      <a:pt x="1515" y="2078"/>
                      <a:pt x="1450" y="1906"/>
                    </a:cubicBezTo>
                    <a:lnTo>
                      <a:pt x="1450" y="1906"/>
                    </a:lnTo>
                    <a:cubicBezTo>
                      <a:pt x="1441" y="1883"/>
                      <a:pt x="1422" y="1858"/>
                      <a:pt x="1403" y="1833"/>
                    </a:cubicBezTo>
                    <a:lnTo>
                      <a:pt x="1403" y="1833"/>
                    </a:lnTo>
                    <a:cubicBezTo>
                      <a:pt x="1370" y="1790"/>
                      <a:pt x="1335" y="1745"/>
                      <a:pt x="1353" y="1700"/>
                    </a:cubicBezTo>
                    <a:lnTo>
                      <a:pt x="1353" y="1700"/>
                    </a:lnTo>
                    <a:cubicBezTo>
                      <a:pt x="1364" y="1674"/>
                      <a:pt x="1381" y="1651"/>
                      <a:pt x="1398" y="1628"/>
                    </a:cubicBezTo>
                    <a:lnTo>
                      <a:pt x="1398" y="1628"/>
                    </a:lnTo>
                    <a:cubicBezTo>
                      <a:pt x="1424" y="1596"/>
                      <a:pt x="1448" y="1565"/>
                      <a:pt x="1449" y="1526"/>
                    </a:cubicBezTo>
                    <a:lnTo>
                      <a:pt x="1449" y="1526"/>
                    </a:lnTo>
                    <a:cubicBezTo>
                      <a:pt x="1444" y="1420"/>
                      <a:pt x="1349" y="1396"/>
                      <a:pt x="1265" y="1376"/>
                    </a:cubicBezTo>
                    <a:lnTo>
                      <a:pt x="1265" y="1376"/>
                    </a:lnTo>
                    <a:cubicBezTo>
                      <a:pt x="1214" y="1363"/>
                      <a:pt x="1166" y="1350"/>
                      <a:pt x="1144" y="1321"/>
                    </a:cubicBezTo>
                    <a:lnTo>
                      <a:pt x="1144" y="1321"/>
                    </a:lnTo>
                    <a:cubicBezTo>
                      <a:pt x="1144" y="1321"/>
                      <a:pt x="1144" y="1320"/>
                      <a:pt x="1143" y="1319"/>
                    </a:cubicBezTo>
                    <a:lnTo>
                      <a:pt x="1143" y="1319"/>
                    </a:lnTo>
                    <a:cubicBezTo>
                      <a:pt x="1140" y="1306"/>
                      <a:pt x="1146" y="1295"/>
                      <a:pt x="1153" y="1284"/>
                    </a:cubicBezTo>
                    <a:lnTo>
                      <a:pt x="1153" y="1284"/>
                    </a:lnTo>
                    <a:cubicBezTo>
                      <a:pt x="1157" y="1277"/>
                      <a:pt x="1161" y="1270"/>
                      <a:pt x="1162" y="1264"/>
                    </a:cubicBezTo>
                    <a:lnTo>
                      <a:pt x="1162" y="1264"/>
                    </a:lnTo>
                    <a:cubicBezTo>
                      <a:pt x="1165" y="1248"/>
                      <a:pt x="1152" y="1233"/>
                      <a:pt x="1139" y="1218"/>
                    </a:cubicBezTo>
                    <a:lnTo>
                      <a:pt x="1139" y="1218"/>
                    </a:lnTo>
                    <a:cubicBezTo>
                      <a:pt x="1125" y="1201"/>
                      <a:pt x="1109" y="1183"/>
                      <a:pt x="1114" y="1160"/>
                    </a:cubicBezTo>
                    <a:lnTo>
                      <a:pt x="1114" y="1160"/>
                    </a:lnTo>
                    <a:lnTo>
                      <a:pt x="1115" y="1159"/>
                    </a:lnTo>
                    <a:lnTo>
                      <a:pt x="1115" y="1159"/>
                    </a:lnTo>
                    <a:cubicBezTo>
                      <a:pt x="1118" y="1154"/>
                      <a:pt x="1120" y="1149"/>
                      <a:pt x="1123" y="1145"/>
                    </a:cubicBezTo>
                    <a:lnTo>
                      <a:pt x="1123" y="1145"/>
                    </a:lnTo>
                    <a:cubicBezTo>
                      <a:pt x="1143" y="1111"/>
                      <a:pt x="1143" y="1111"/>
                      <a:pt x="1135" y="1086"/>
                    </a:cubicBezTo>
                    <a:lnTo>
                      <a:pt x="1135" y="1086"/>
                    </a:lnTo>
                    <a:cubicBezTo>
                      <a:pt x="1133" y="1078"/>
                      <a:pt x="1130" y="1067"/>
                      <a:pt x="1127" y="1053"/>
                    </a:cubicBezTo>
                    <a:lnTo>
                      <a:pt x="1127" y="1053"/>
                    </a:lnTo>
                    <a:cubicBezTo>
                      <a:pt x="1127" y="1051"/>
                      <a:pt x="1127" y="1050"/>
                      <a:pt x="1127" y="1049"/>
                    </a:cubicBezTo>
                    <a:lnTo>
                      <a:pt x="1127" y="1049"/>
                    </a:lnTo>
                    <a:cubicBezTo>
                      <a:pt x="1144" y="1004"/>
                      <a:pt x="1196" y="975"/>
                      <a:pt x="1252" y="943"/>
                    </a:cubicBezTo>
                    <a:lnTo>
                      <a:pt x="1252" y="943"/>
                    </a:lnTo>
                    <a:cubicBezTo>
                      <a:pt x="1320" y="905"/>
                      <a:pt x="1391" y="865"/>
                      <a:pt x="1410" y="793"/>
                    </a:cubicBezTo>
                    <a:lnTo>
                      <a:pt x="1410" y="793"/>
                    </a:lnTo>
                    <a:cubicBezTo>
                      <a:pt x="1420" y="660"/>
                      <a:pt x="1504" y="631"/>
                      <a:pt x="1593" y="599"/>
                    </a:cubicBezTo>
                    <a:lnTo>
                      <a:pt x="1593" y="599"/>
                    </a:lnTo>
                    <a:cubicBezTo>
                      <a:pt x="1644" y="581"/>
                      <a:pt x="1696" y="563"/>
                      <a:pt x="1740" y="523"/>
                    </a:cubicBezTo>
                    <a:lnTo>
                      <a:pt x="1740" y="523"/>
                    </a:lnTo>
                    <a:cubicBezTo>
                      <a:pt x="1761" y="500"/>
                      <a:pt x="1775" y="469"/>
                      <a:pt x="1789" y="438"/>
                    </a:cubicBezTo>
                    <a:lnTo>
                      <a:pt x="1789" y="438"/>
                    </a:lnTo>
                    <a:cubicBezTo>
                      <a:pt x="1801" y="410"/>
                      <a:pt x="1814" y="380"/>
                      <a:pt x="1834" y="357"/>
                    </a:cubicBezTo>
                    <a:lnTo>
                      <a:pt x="1834" y="357"/>
                    </a:lnTo>
                    <a:cubicBezTo>
                      <a:pt x="1572" y="133"/>
                      <a:pt x="1238" y="12"/>
                      <a:pt x="893" y="18"/>
                    </a:cubicBezTo>
                    <a:lnTo>
                      <a:pt x="893" y="18"/>
                    </a:lnTo>
                    <a:cubicBezTo>
                      <a:pt x="571" y="23"/>
                      <a:pt x="259" y="139"/>
                      <a:pt x="12" y="345"/>
                    </a:cubicBezTo>
                    <a:lnTo>
                      <a:pt x="12" y="345"/>
                    </a:lnTo>
                    <a:cubicBezTo>
                      <a:pt x="18" y="393"/>
                      <a:pt x="31" y="446"/>
                      <a:pt x="52" y="516"/>
                    </a:cubicBezTo>
                    <a:lnTo>
                      <a:pt x="52" y="516"/>
                    </a:lnTo>
                    <a:cubicBezTo>
                      <a:pt x="79" y="623"/>
                      <a:pt x="131" y="770"/>
                      <a:pt x="260" y="820"/>
                    </a:cubicBezTo>
                    <a:lnTo>
                      <a:pt x="260" y="820"/>
                    </a:lnTo>
                    <a:cubicBezTo>
                      <a:pt x="283" y="826"/>
                      <a:pt x="303" y="831"/>
                      <a:pt x="321" y="835"/>
                    </a:cubicBezTo>
                    <a:lnTo>
                      <a:pt x="321" y="835"/>
                    </a:lnTo>
                    <a:cubicBezTo>
                      <a:pt x="403" y="854"/>
                      <a:pt x="440" y="864"/>
                      <a:pt x="524" y="942"/>
                    </a:cubicBezTo>
                    <a:lnTo>
                      <a:pt x="524" y="942"/>
                    </a:lnTo>
                    <a:cubicBezTo>
                      <a:pt x="555" y="962"/>
                      <a:pt x="593" y="971"/>
                      <a:pt x="631" y="979"/>
                    </a:cubicBezTo>
                    <a:lnTo>
                      <a:pt x="631" y="979"/>
                    </a:lnTo>
                    <a:cubicBezTo>
                      <a:pt x="685" y="992"/>
                      <a:pt x="741" y="1005"/>
                      <a:pt x="772" y="1051"/>
                    </a:cubicBezTo>
                    <a:lnTo>
                      <a:pt x="772" y="1051"/>
                    </a:lnTo>
                    <a:cubicBezTo>
                      <a:pt x="772" y="1051"/>
                      <a:pt x="772" y="1052"/>
                      <a:pt x="773" y="1052"/>
                    </a:cubicBezTo>
                    <a:lnTo>
                      <a:pt x="773" y="1052"/>
                    </a:lnTo>
                    <a:cubicBezTo>
                      <a:pt x="791" y="1089"/>
                      <a:pt x="797" y="1118"/>
                      <a:pt x="804" y="1144"/>
                    </a:cubicBezTo>
                    <a:lnTo>
                      <a:pt x="804" y="1144"/>
                    </a:lnTo>
                    <a:cubicBezTo>
                      <a:pt x="816" y="1198"/>
                      <a:pt x="825" y="1233"/>
                      <a:pt x="914" y="1273"/>
                    </a:cubicBezTo>
                    <a:lnTo>
                      <a:pt x="914" y="1273"/>
                    </a:lnTo>
                    <a:cubicBezTo>
                      <a:pt x="914" y="1274"/>
                      <a:pt x="914" y="1274"/>
                      <a:pt x="915" y="1274"/>
                    </a:cubicBezTo>
                    <a:lnTo>
                      <a:pt x="915" y="1274"/>
                    </a:lnTo>
                    <a:cubicBezTo>
                      <a:pt x="949" y="1298"/>
                      <a:pt x="971" y="1341"/>
                      <a:pt x="973" y="1388"/>
                    </a:cubicBezTo>
                    <a:lnTo>
                      <a:pt x="973" y="1388"/>
                    </a:lnTo>
                    <a:cubicBezTo>
                      <a:pt x="975" y="1435"/>
                      <a:pt x="958" y="1479"/>
                      <a:pt x="926" y="1507"/>
                    </a:cubicBezTo>
                    <a:lnTo>
                      <a:pt x="926" y="1507"/>
                    </a:lnTo>
                    <a:cubicBezTo>
                      <a:pt x="926" y="1507"/>
                      <a:pt x="926" y="1507"/>
                      <a:pt x="925" y="1508"/>
                    </a:cubicBezTo>
                    <a:lnTo>
                      <a:pt x="925" y="1508"/>
                    </a:lnTo>
                    <a:cubicBezTo>
                      <a:pt x="882" y="1538"/>
                      <a:pt x="863" y="1559"/>
                      <a:pt x="862" y="1606"/>
                    </a:cubicBezTo>
                    <a:lnTo>
                      <a:pt x="862" y="1606"/>
                    </a:lnTo>
                    <a:cubicBezTo>
                      <a:pt x="862" y="1607"/>
                      <a:pt x="861" y="1608"/>
                      <a:pt x="861" y="1609"/>
                    </a:cubicBezTo>
                    <a:lnTo>
                      <a:pt x="861" y="1609"/>
                    </a:lnTo>
                    <a:cubicBezTo>
                      <a:pt x="841" y="1641"/>
                      <a:pt x="808" y="1646"/>
                      <a:pt x="772" y="1652"/>
                    </a:cubicBezTo>
                    <a:lnTo>
                      <a:pt x="772" y="1652"/>
                    </a:lnTo>
                    <a:cubicBezTo>
                      <a:pt x="717" y="1659"/>
                      <a:pt x="656" y="1668"/>
                      <a:pt x="607" y="1769"/>
                    </a:cubicBezTo>
                    <a:lnTo>
                      <a:pt x="607" y="1769"/>
                    </a:lnTo>
                    <a:cubicBezTo>
                      <a:pt x="580" y="1837"/>
                      <a:pt x="564" y="1935"/>
                      <a:pt x="601" y="2005"/>
                    </a:cubicBezTo>
                    <a:lnTo>
                      <a:pt x="601" y="2005"/>
                    </a:lnTo>
                    <a:cubicBezTo>
                      <a:pt x="611" y="2014"/>
                      <a:pt x="624" y="2016"/>
                      <a:pt x="639" y="2018"/>
                    </a:cubicBezTo>
                    <a:lnTo>
                      <a:pt x="639" y="2018"/>
                    </a:lnTo>
                    <a:cubicBezTo>
                      <a:pt x="651" y="2021"/>
                      <a:pt x="663" y="2023"/>
                      <a:pt x="673" y="2029"/>
                    </a:cubicBezTo>
                    <a:lnTo>
                      <a:pt x="673" y="2029"/>
                    </a:lnTo>
                    <a:cubicBezTo>
                      <a:pt x="674" y="2029"/>
                      <a:pt x="674" y="2029"/>
                      <a:pt x="674" y="2029"/>
                    </a:cubicBezTo>
                    <a:lnTo>
                      <a:pt x="674" y="2029"/>
                    </a:lnTo>
                    <a:cubicBezTo>
                      <a:pt x="709" y="2058"/>
                      <a:pt x="715" y="2094"/>
                      <a:pt x="720" y="2125"/>
                    </a:cubicBezTo>
                    <a:lnTo>
                      <a:pt x="720" y="2125"/>
                    </a:lnTo>
                    <a:cubicBezTo>
                      <a:pt x="728" y="2172"/>
                      <a:pt x="734" y="2207"/>
                      <a:pt x="824" y="2204"/>
                    </a:cubicBezTo>
                    <a:close/>
                    <a:moveTo>
                      <a:pt x="1312" y="2797"/>
                    </a:moveTo>
                    <a:lnTo>
                      <a:pt x="1312" y="2797"/>
                    </a:lnTo>
                    <a:cubicBezTo>
                      <a:pt x="1311" y="2797"/>
                      <a:pt x="1309" y="2796"/>
                      <a:pt x="1307" y="2795"/>
                    </a:cubicBezTo>
                    <a:lnTo>
                      <a:pt x="1307" y="2795"/>
                    </a:lnTo>
                    <a:cubicBezTo>
                      <a:pt x="1282" y="2758"/>
                      <a:pt x="1260" y="2721"/>
                      <a:pt x="1242" y="2681"/>
                    </a:cubicBezTo>
                    <a:lnTo>
                      <a:pt x="1241" y="2679"/>
                    </a:lnTo>
                    <a:lnTo>
                      <a:pt x="1241" y="2679"/>
                    </a:lnTo>
                    <a:cubicBezTo>
                      <a:pt x="1227" y="2649"/>
                      <a:pt x="1211" y="2616"/>
                      <a:pt x="1181" y="2605"/>
                    </a:cubicBezTo>
                    <a:lnTo>
                      <a:pt x="1181" y="2605"/>
                    </a:lnTo>
                    <a:cubicBezTo>
                      <a:pt x="1103" y="2598"/>
                      <a:pt x="1087" y="2575"/>
                      <a:pt x="1045" y="2519"/>
                    </a:cubicBezTo>
                    <a:lnTo>
                      <a:pt x="1040" y="2512"/>
                    </a:lnTo>
                    <a:lnTo>
                      <a:pt x="1040" y="2512"/>
                    </a:lnTo>
                    <a:cubicBezTo>
                      <a:pt x="1022" y="2492"/>
                      <a:pt x="997" y="2477"/>
                      <a:pt x="972" y="2463"/>
                    </a:cubicBezTo>
                    <a:lnTo>
                      <a:pt x="972" y="2463"/>
                    </a:lnTo>
                    <a:cubicBezTo>
                      <a:pt x="937" y="2443"/>
                      <a:pt x="901" y="2422"/>
                      <a:pt x="884" y="2384"/>
                    </a:cubicBezTo>
                    <a:lnTo>
                      <a:pt x="884" y="2384"/>
                    </a:lnTo>
                    <a:cubicBezTo>
                      <a:pt x="873" y="2361"/>
                      <a:pt x="870" y="2335"/>
                      <a:pt x="866" y="2309"/>
                    </a:cubicBezTo>
                    <a:lnTo>
                      <a:pt x="866" y="2309"/>
                    </a:lnTo>
                    <a:cubicBezTo>
                      <a:pt x="862" y="2267"/>
                      <a:pt x="857" y="2228"/>
                      <a:pt x="823" y="2216"/>
                    </a:cubicBezTo>
                    <a:lnTo>
                      <a:pt x="823" y="2216"/>
                    </a:lnTo>
                    <a:cubicBezTo>
                      <a:pt x="723" y="2218"/>
                      <a:pt x="716" y="2174"/>
                      <a:pt x="708" y="2127"/>
                    </a:cubicBezTo>
                    <a:lnTo>
                      <a:pt x="708" y="2127"/>
                    </a:lnTo>
                    <a:cubicBezTo>
                      <a:pt x="703" y="2097"/>
                      <a:pt x="698" y="2065"/>
                      <a:pt x="667" y="2039"/>
                    </a:cubicBezTo>
                    <a:lnTo>
                      <a:pt x="667" y="2039"/>
                    </a:lnTo>
                    <a:cubicBezTo>
                      <a:pt x="658" y="2034"/>
                      <a:pt x="647" y="2032"/>
                      <a:pt x="636" y="2031"/>
                    </a:cubicBezTo>
                    <a:lnTo>
                      <a:pt x="636" y="2031"/>
                    </a:lnTo>
                    <a:cubicBezTo>
                      <a:pt x="621" y="2027"/>
                      <a:pt x="604" y="2025"/>
                      <a:pt x="592" y="2013"/>
                    </a:cubicBezTo>
                    <a:lnTo>
                      <a:pt x="592" y="2013"/>
                    </a:lnTo>
                    <a:cubicBezTo>
                      <a:pt x="592" y="2012"/>
                      <a:pt x="591" y="2012"/>
                      <a:pt x="591" y="2011"/>
                    </a:cubicBezTo>
                    <a:lnTo>
                      <a:pt x="591" y="2011"/>
                    </a:lnTo>
                    <a:cubicBezTo>
                      <a:pt x="551" y="1938"/>
                      <a:pt x="567" y="1836"/>
                      <a:pt x="596" y="1764"/>
                    </a:cubicBezTo>
                    <a:lnTo>
                      <a:pt x="596" y="1764"/>
                    </a:lnTo>
                    <a:cubicBezTo>
                      <a:pt x="647" y="1657"/>
                      <a:pt x="715" y="1647"/>
                      <a:pt x="771" y="1639"/>
                    </a:cubicBezTo>
                    <a:lnTo>
                      <a:pt x="771" y="1639"/>
                    </a:lnTo>
                    <a:cubicBezTo>
                      <a:pt x="805" y="1634"/>
                      <a:pt x="833" y="1630"/>
                      <a:pt x="849" y="1604"/>
                    </a:cubicBezTo>
                    <a:lnTo>
                      <a:pt x="849" y="1604"/>
                    </a:lnTo>
                    <a:cubicBezTo>
                      <a:pt x="852" y="1548"/>
                      <a:pt x="879" y="1526"/>
                      <a:pt x="919" y="1498"/>
                    </a:cubicBezTo>
                    <a:lnTo>
                      <a:pt x="919" y="1498"/>
                    </a:lnTo>
                    <a:cubicBezTo>
                      <a:pt x="947" y="1472"/>
                      <a:pt x="963" y="1431"/>
                      <a:pt x="961" y="1389"/>
                    </a:cubicBezTo>
                    <a:lnTo>
                      <a:pt x="961" y="1389"/>
                    </a:lnTo>
                    <a:cubicBezTo>
                      <a:pt x="959" y="1346"/>
                      <a:pt x="939" y="1307"/>
                      <a:pt x="908" y="1284"/>
                    </a:cubicBezTo>
                    <a:lnTo>
                      <a:pt x="908" y="1284"/>
                    </a:lnTo>
                    <a:cubicBezTo>
                      <a:pt x="814" y="1240"/>
                      <a:pt x="805" y="1201"/>
                      <a:pt x="793" y="1148"/>
                    </a:cubicBezTo>
                    <a:lnTo>
                      <a:pt x="793" y="1148"/>
                    </a:lnTo>
                    <a:cubicBezTo>
                      <a:pt x="786" y="1122"/>
                      <a:pt x="779" y="1093"/>
                      <a:pt x="762" y="1058"/>
                    </a:cubicBezTo>
                    <a:lnTo>
                      <a:pt x="762" y="1058"/>
                    </a:lnTo>
                    <a:cubicBezTo>
                      <a:pt x="733" y="1015"/>
                      <a:pt x="682" y="1004"/>
                      <a:pt x="628" y="992"/>
                    </a:cubicBezTo>
                    <a:lnTo>
                      <a:pt x="628" y="992"/>
                    </a:lnTo>
                    <a:cubicBezTo>
                      <a:pt x="589" y="982"/>
                      <a:pt x="549" y="973"/>
                      <a:pt x="517" y="952"/>
                    </a:cubicBezTo>
                    <a:lnTo>
                      <a:pt x="517" y="952"/>
                    </a:lnTo>
                    <a:cubicBezTo>
                      <a:pt x="516" y="951"/>
                      <a:pt x="516" y="951"/>
                      <a:pt x="515" y="951"/>
                    </a:cubicBezTo>
                    <a:lnTo>
                      <a:pt x="515" y="951"/>
                    </a:lnTo>
                    <a:cubicBezTo>
                      <a:pt x="435" y="874"/>
                      <a:pt x="398" y="866"/>
                      <a:pt x="319" y="846"/>
                    </a:cubicBezTo>
                    <a:lnTo>
                      <a:pt x="319" y="846"/>
                    </a:lnTo>
                    <a:cubicBezTo>
                      <a:pt x="300" y="842"/>
                      <a:pt x="280" y="837"/>
                      <a:pt x="256" y="831"/>
                    </a:cubicBezTo>
                    <a:lnTo>
                      <a:pt x="256" y="831"/>
                    </a:lnTo>
                    <a:cubicBezTo>
                      <a:pt x="122" y="780"/>
                      <a:pt x="68" y="629"/>
                      <a:pt x="40" y="519"/>
                    </a:cubicBezTo>
                    <a:lnTo>
                      <a:pt x="40" y="519"/>
                    </a:lnTo>
                    <a:cubicBezTo>
                      <a:pt x="18" y="447"/>
                      <a:pt x="6" y="393"/>
                      <a:pt x="0" y="343"/>
                    </a:cubicBezTo>
                    <a:lnTo>
                      <a:pt x="0" y="343"/>
                    </a:lnTo>
                    <a:cubicBezTo>
                      <a:pt x="0" y="341"/>
                      <a:pt x="1" y="339"/>
                      <a:pt x="2" y="338"/>
                    </a:cubicBezTo>
                    <a:lnTo>
                      <a:pt x="2" y="338"/>
                    </a:lnTo>
                    <a:cubicBezTo>
                      <a:pt x="251" y="129"/>
                      <a:pt x="567" y="11"/>
                      <a:pt x="893" y="5"/>
                    </a:cubicBezTo>
                    <a:lnTo>
                      <a:pt x="893" y="5"/>
                    </a:lnTo>
                    <a:cubicBezTo>
                      <a:pt x="1243" y="0"/>
                      <a:pt x="1582" y="123"/>
                      <a:pt x="1847" y="352"/>
                    </a:cubicBezTo>
                    <a:lnTo>
                      <a:pt x="1847" y="352"/>
                    </a:lnTo>
                    <a:cubicBezTo>
                      <a:pt x="1848" y="353"/>
                      <a:pt x="1849" y="355"/>
                      <a:pt x="1849" y="356"/>
                    </a:cubicBezTo>
                    <a:lnTo>
                      <a:pt x="1849" y="356"/>
                    </a:lnTo>
                    <a:cubicBezTo>
                      <a:pt x="1849" y="358"/>
                      <a:pt x="1849" y="360"/>
                      <a:pt x="1847" y="360"/>
                    </a:cubicBezTo>
                    <a:lnTo>
                      <a:pt x="1847" y="360"/>
                    </a:lnTo>
                    <a:cubicBezTo>
                      <a:pt x="1827" y="383"/>
                      <a:pt x="1813" y="412"/>
                      <a:pt x="1800" y="443"/>
                    </a:cubicBezTo>
                    <a:lnTo>
                      <a:pt x="1800" y="443"/>
                    </a:lnTo>
                    <a:cubicBezTo>
                      <a:pt x="1786" y="475"/>
                      <a:pt x="1772" y="507"/>
                      <a:pt x="1748" y="532"/>
                    </a:cubicBezTo>
                    <a:lnTo>
                      <a:pt x="1748" y="532"/>
                    </a:lnTo>
                    <a:cubicBezTo>
                      <a:pt x="1703" y="573"/>
                      <a:pt x="1649" y="592"/>
                      <a:pt x="1597" y="610"/>
                    </a:cubicBezTo>
                    <a:lnTo>
                      <a:pt x="1597" y="610"/>
                    </a:lnTo>
                    <a:cubicBezTo>
                      <a:pt x="1508" y="642"/>
                      <a:pt x="1432" y="668"/>
                      <a:pt x="1422" y="794"/>
                    </a:cubicBezTo>
                    <a:lnTo>
                      <a:pt x="1422" y="794"/>
                    </a:lnTo>
                    <a:cubicBezTo>
                      <a:pt x="1422" y="794"/>
                      <a:pt x="1422" y="795"/>
                      <a:pt x="1422" y="796"/>
                    </a:cubicBezTo>
                    <a:lnTo>
                      <a:pt x="1422" y="796"/>
                    </a:lnTo>
                    <a:cubicBezTo>
                      <a:pt x="1401" y="873"/>
                      <a:pt x="1325" y="916"/>
                      <a:pt x="1258" y="953"/>
                    </a:cubicBezTo>
                    <a:lnTo>
                      <a:pt x="1258" y="953"/>
                    </a:lnTo>
                    <a:cubicBezTo>
                      <a:pt x="1205" y="983"/>
                      <a:pt x="1155" y="1012"/>
                      <a:pt x="1139" y="1052"/>
                    </a:cubicBezTo>
                    <a:lnTo>
                      <a:pt x="1139" y="1052"/>
                    </a:lnTo>
                    <a:cubicBezTo>
                      <a:pt x="1142" y="1066"/>
                      <a:pt x="1145" y="1075"/>
                      <a:pt x="1147" y="1083"/>
                    </a:cubicBezTo>
                    <a:lnTo>
                      <a:pt x="1147" y="1083"/>
                    </a:lnTo>
                    <a:cubicBezTo>
                      <a:pt x="1156" y="1113"/>
                      <a:pt x="1155" y="1115"/>
                      <a:pt x="1133" y="1151"/>
                    </a:cubicBezTo>
                    <a:lnTo>
                      <a:pt x="1133" y="1151"/>
                    </a:lnTo>
                    <a:cubicBezTo>
                      <a:pt x="1131" y="1155"/>
                      <a:pt x="1128" y="1159"/>
                      <a:pt x="1126" y="1164"/>
                    </a:cubicBezTo>
                    <a:lnTo>
                      <a:pt x="1126" y="1164"/>
                    </a:lnTo>
                    <a:cubicBezTo>
                      <a:pt x="1123" y="1180"/>
                      <a:pt x="1135" y="1195"/>
                      <a:pt x="1148" y="1210"/>
                    </a:cubicBezTo>
                    <a:lnTo>
                      <a:pt x="1148" y="1210"/>
                    </a:lnTo>
                    <a:cubicBezTo>
                      <a:pt x="1162" y="1227"/>
                      <a:pt x="1178" y="1244"/>
                      <a:pt x="1174" y="1266"/>
                    </a:cubicBezTo>
                    <a:lnTo>
                      <a:pt x="1174" y="1266"/>
                    </a:lnTo>
                    <a:cubicBezTo>
                      <a:pt x="1172" y="1275"/>
                      <a:pt x="1167" y="1283"/>
                      <a:pt x="1163" y="1290"/>
                    </a:cubicBezTo>
                    <a:lnTo>
                      <a:pt x="1163" y="1290"/>
                    </a:lnTo>
                    <a:cubicBezTo>
                      <a:pt x="1158" y="1299"/>
                      <a:pt x="1153" y="1307"/>
                      <a:pt x="1155" y="1315"/>
                    </a:cubicBezTo>
                    <a:lnTo>
                      <a:pt x="1155" y="1315"/>
                    </a:lnTo>
                    <a:cubicBezTo>
                      <a:pt x="1174" y="1340"/>
                      <a:pt x="1219" y="1352"/>
                      <a:pt x="1268" y="1364"/>
                    </a:cubicBezTo>
                    <a:lnTo>
                      <a:pt x="1268" y="1364"/>
                    </a:lnTo>
                    <a:cubicBezTo>
                      <a:pt x="1356" y="1386"/>
                      <a:pt x="1456" y="1411"/>
                      <a:pt x="1462" y="1526"/>
                    </a:cubicBezTo>
                    <a:lnTo>
                      <a:pt x="1462" y="1526"/>
                    </a:lnTo>
                    <a:cubicBezTo>
                      <a:pt x="1460" y="1569"/>
                      <a:pt x="1433" y="1603"/>
                      <a:pt x="1408" y="1636"/>
                    </a:cubicBezTo>
                    <a:lnTo>
                      <a:pt x="1408" y="1636"/>
                    </a:lnTo>
                    <a:cubicBezTo>
                      <a:pt x="1392" y="1658"/>
                      <a:pt x="1375" y="1680"/>
                      <a:pt x="1364" y="1704"/>
                    </a:cubicBezTo>
                    <a:lnTo>
                      <a:pt x="1364" y="1704"/>
                    </a:lnTo>
                    <a:cubicBezTo>
                      <a:pt x="1348" y="1743"/>
                      <a:pt x="1380" y="1784"/>
                      <a:pt x="1413" y="1826"/>
                    </a:cubicBezTo>
                    <a:lnTo>
                      <a:pt x="1413" y="1826"/>
                    </a:lnTo>
                    <a:cubicBezTo>
                      <a:pt x="1432" y="1851"/>
                      <a:pt x="1452" y="1877"/>
                      <a:pt x="1462" y="1902"/>
                    </a:cubicBezTo>
                    <a:lnTo>
                      <a:pt x="1462" y="1902"/>
                    </a:lnTo>
                    <a:cubicBezTo>
                      <a:pt x="1527" y="2076"/>
                      <a:pt x="1522" y="2263"/>
                      <a:pt x="1512" y="2425"/>
                    </a:cubicBezTo>
                    <a:lnTo>
                      <a:pt x="1512" y="2425"/>
                    </a:lnTo>
                    <a:cubicBezTo>
                      <a:pt x="1508" y="2489"/>
                      <a:pt x="1493" y="2554"/>
                      <a:pt x="1478" y="2617"/>
                    </a:cubicBezTo>
                    <a:lnTo>
                      <a:pt x="1478" y="2617"/>
                    </a:lnTo>
                    <a:cubicBezTo>
                      <a:pt x="1468" y="2659"/>
                      <a:pt x="1459" y="2703"/>
                      <a:pt x="1452" y="2746"/>
                    </a:cubicBezTo>
                    <a:lnTo>
                      <a:pt x="1452" y="2746"/>
                    </a:lnTo>
                    <a:cubicBezTo>
                      <a:pt x="1452" y="2748"/>
                      <a:pt x="1450" y="2750"/>
                      <a:pt x="1448" y="2751"/>
                    </a:cubicBezTo>
                    <a:lnTo>
                      <a:pt x="1448" y="2751"/>
                    </a:lnTo>
                    <a:cubicBezTo>
                      <a:pt x="1405" y="2768"/>
                      <a:pt x="1359" y="2784"/>
                      <a:pt x="1314" y="2797"/>
                    </a:cubicBezTo>
                    <a:lnTo>
                      <a:pt x="1314" y="2797"/>
                    </a:lnTo>
                    <a:cubicBezTo>
                      <a:pt x="1313" y="2797"/>
                      <a:pt x="1313" y="2797"/>
                      <a:pt x="1312" y="27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181">
                <a:extLst>
                  <a:ext uri="{FF2B5EF4-FFF2-40B4-BE49-F238E27FC236}">
                    <a16:creationId xmlns:a16="http://schemas.microsoft.com/office/drawing/2014/main" id="{CD8A6E23-710F-47A1-9BCF-B3F1C42AEB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95447" y="6561260"/>
                <a:ext cx="522042" cy="1181465"/>
              </a:xfrm>
              <a:custGeom>
                <a:avLst/>
                <a:gdLst>
                  <a:gd name="T0" fmla="*/ 324 w 420"/>
                  <a:gd name="T1" fmla="*/ 909 h 950"/>
                  <a:gd name="T2" fmla="*/ 324 w 420"/>
                  <a:gd name="T3" fmla="*/ 909 h 950"/>
                  <a:gd name="T4" fmla="*/ 353 w 420"/>
                  <a:gd name="T5" fmla="*/ 912 h 950"/>
                  <a:gd name="T6" fmla="*/ 353 w 420"/>
                  <a:gd name="T7" fmla="*/ 912 h 950"/>
                  <a:gd name="T8" fmla="*/ 394 w 420"/>
                  <a:gd name="T9" fmla="*/ 932 h 950"/>
                  <a:gd name="T10" fmla="*/ 394 w 420"/>
                  <a:gd name="T11" fmla="*/ 932 h 950"/>
                  <a:gd name="T12" fmla="*/ 405 w 420"/>
                  <a:gd name="T13" fmla="*/ 727 h 950"/>
                  <a:gd name="T14" fmla="*/ 405 w 420"/>
                  <a:gd name="T15" fmla="*/ 727 h 950"/>
                  <a:gd name="T16" fmla="*/ 206 w 420"/>
                  <a:gd name="T17" fmla="*/ 27 h 950"/>
                  <a:gd name="T18" fmla="*/ 206 w 420"/>
                  <a:gd name="T19" fmla="*/ 27 h 950"/>
                  <a:gd name="T20" fmla="*/ 207 w 420"/>
                  <a:gd name="T21" fmla="*/ 73 h 950"/>
                  <a:gd name="T22" fmla="*/ 207 w 420"/>
                  <a:gd name="T23" fmla="*/ 73 h 950"/>
                  <a:gd name="T24" fmla="*/ 54 w 420"/>
                  <a:gd name="T25" fmla="*/ 548 h 950"/>
                  <a:gd name="T26" fmla="*/ 54 w 420"/>
                  <a:gd name="T27" fmla="*/ 548 h 950"/>
                  <a:gd name="T28" fmla="*/ 112 w 420"/>
                  <a:gd name="T29" fmla="*/ 724 h 950"/>
                  <a:gd name="T30" fmla="*/ 112 w 420"/>
                  <a:gd name="T31" fmla="*/ 724 h 950"/>
                  <a:gd name="T32" fmla="*/ 178 w 420"/>
                  <a:gd name="T33" fmla="*/ 785 h 950"/>
                  <a:gd name="T34" fmla="*/ 178 w 420"/>
                  <a:gd name="T35" fmla="*/ 785 h 950"/>
                  <a:gd name="T36" fmla="*/ 178 w 420"/>
                  <a:gd name="T37" fmla="*/ 785 h 950"/>
                  <a:gd name="T38" fmla="*/ 178 w 420"/>
                  <a:gd name="T39" fmla="*/ 785 h 950"/>
                  <a:gd name="T40" fmla="*/ 200 w 420"/>
                  <a:gd name="T41" fmla="*/ 834 h 950"/>
                  <a:gd name="T42" fmla="*/ 200 w 420"/>
                  <a:gd name="T43" fmla="*/ 834 h 950"/>
                  <a:gd name="T44" fmla="*/ 246 w 420"/>
                  <a:gd name="T45" fmla="*/ 904 h 950"/>
                  <a:gd name="T46" fmla="*/ 246 w 420"/>
                  <a:gd name="T47" fmla="*/ 904 h 950"/>
                  <a:gd name="T48" fmla="*/ 303 w 420"/>
                  <a:gd name="T49" fmla="*/ 910 h 950"/>
                  <a:gd name="T50" fmla="*/ 303 w 420"/>
                  <a:gd name="T51" fmla="*/ 910 h 950"/>
                  <a:gd name="T52" fmla="*/ 324 w 420"/>
                  <a:gd name="T53" fmla="*/ 909 h 950"/>
                  <a:gd name="T54" fmla="*/ 398 w 420"/>
                  <a:gd name="T55" fmla="*/ 949 h 950"/>
                  <a:gd name="T56" fmla="*/ 398 w 420"/>
                  <a:gd name="T57" fmla="*/ 949 h 950"/>
                  <a:gd name="T58" fmla="*/ 395 w 420"/>
                  <a:gd name="T59" fmla="*/ 948 h 950"/>
                  <a:gd name="T60" fmla="*/ 395 w 420"/>
                  <a:gd name="T61" fmla="*/ 948 h 950"/>
                  <a:gd name="T62" fmla="*/ 349 w 420"/>
                  <a:gd name="T63" fmla="*/ 923 h 950"/>
                  <a:gd name="T64" fmla="*/ 349 w 420"/>
                  <a:gd name="T65" fmla="*/ 923 h 950"/>
                  <a:gd name="T66" fmla="*/ 304 w 420"/>
                  <a:gd name="T67" fmla="*/ 922 h 950"/>
                  <a:gd name="T68" fmla="*/ 304 w 420"/>
                  <a:gd name="T69" fmla="*/ 922 h 950"/>
                  <a:gd name="T70" fmla="*/ 241 w 420"/>
                  <a:gd name="T71" fmla="*/ 914 h 950"/>
                  <a:gd name="T72" fmla="*/ 241 w 420"/>
                  <a:gd name="T73" fmla="*/ 914 h 950"/>
                  <a:gd name="T74" fmla="*/ 189 w 420"/>
                  <a:gd name="T75" fmla="*/ 838 h 950"/>
                  <a:gd name="T76" fmla="*/ 189 w 420"/>
                  <a:gd name="T77" fmla="*/ 838 h 950"/>
                  <a:gd name="T78" fmla="*/ 169 w 420"/>
                  <a:gd name="T79" fmla="*/ 792 h 950"/>
                  <a:gd name="T80" fmla="*/ 169 w 420"/>
                  <a:gd name="T81" fmla="*/ 792 h 950"/>
                  <a:gd name="T82" fmla="*/ 104 w 420"/>
                  <a:gd name="T83" fmla="*/ 733 h 950"/>
                  <a:gd name="T84" fmla="*/ 104 w 420"/>
                  <a:gd name="T85" fmla="*/ 733 h 950"/>
                  <a:gd name="T86" fmla="*/ 43 w 420"/>
                  <a:gd name="T87" fmla="*/ 543 h 950"/>
                  <a:gd name="T88" fmla="*/ 43 w 420"/>
                  <a:gd name="T89" fmla="*/ 543 h 950"/>
                  <a:gd name="T90" fmla="*/ 44 w 420"/>
                  <a:gd name="T91" fmla="*/ 543 h 950"/>
                  <a:gd name="T92" fmla="*/ 44 w 420"/>
                  <a:gd name="T93" fmla="*/ 543 h 950"/>
                  <a:gd name="T94" fmla="*/ 195 w 420"/>
                  <a:gd name="T95" fmla="*/ 73 h 950"/>
                  <a:gd name="T96" fmla="*/ 195 w 420"/>
                  <a:gd name="T97" fmla="*/ 73 h 950"/>
                  <a:gd name="T98" fmla="*/ 194 w 420"/>
                  <a:gd name="T99" fmla="*/ 6 h 950"/>
                  <a:gd name="T100" fmla="*/ 194 w 420"/>
                  <a:gd name="T101" fmla="*/ 6 h 950"/>
                  <a:gd name="T102" fmla="*/ 199 w 420"/>
                  <a:gd name="T103" fmla="*/ 0 h 950"/>
                  <a:gd name="T104" fmla="*/ 199 w 420"/>
                  <a:gd name="T105" fmla="*/ 0 h 950"/>
                  <a:gd name="T106" fmla="*/ 206 w 420"/>
                  <a:gd name="T107" fmla="*/ 3 h 950"/>
                  <a:gd name="T108" fmla="*/ 206 w 420"/>
                  <a:gd name="T109" fmla="*/ 3 h 950"/>
                  <a:gd name="T110" fmla="*/ 417 w 420"/>
                  <a:gd name="T111" fmla="*/ 727 h 950"/>
                  <a:gd name="T112" fmla="*/ 417 w 420"/>
                  <a:gd name="T113" fmla="*/ 727 h 950"/>
                  <a:gd name="T114" fmla="*/ 405 w 420"/>
                  <a:gd name="T115" fmla="*/ 944 h 950"/>
                  <a:gd name="T116" fmla="*/ 405 w 420"/>
                  <a:gd name="T117" fmla="*/ 944 h 950"/>
                  <a:gd name="T118" fmla="*/ 401 w 420"/>
                  <a:gd name="T119" fmla="*/ 949 h 950"/>
                  <a:gd name="T120" fmla="*/ 401 w 420"/>
                  <a:gd name="T121" fmla="*/ 949 h 950"/>
                  <a:gd name="T122" fmla="*/ 398 w 420"/>
                  <a:gd name="T123" fmla="*/ 949 h 9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420" h="950">
                    <a:moveTo>
                      <a:pt x="324" y="909"/>
                    </a:moveTo>
                    <a:lnTo>
                      <a:pt x="324" y="909"/>
                    </a:lnTo>
                    <a:cubicBezTo>
                      <a:pt x="334" y="909"/>
                      <a:pt x="343" y="910"/>
                      <a:pt x="353" y="912"/>
                    </a:cubicBezTo>
                    <a:lnTo>
                      <a:pt x="353" y="912"/>
                    </a:lnTo>
                    <a:cubicBezTo>
                      <a:pt x="368" y="916"/>
                      <a:pt x="381" y="924"/>
                      <a:pt x="394" y="932"/>
                    </a:cubicBezTo>
                    <a:lnTo>
                      <a:pt x="394" y="932"/>
                    </a:lnTo>
                    <a:cubicBezTo>
                      <a:pt x="403" y="865"/>
                      <a:pt x="406" y="796"/>
                      <a:pt x="405" y="727"/>
                    </a:cubicBezTo>
                    <a:lnTo>
                      <a:pt x="405" y="727"/>
                    </a:lnTo>
                    <a:cubicBezTo>
                      <a:pt x="401" y="480"/>
                      <a:pt x="332" y="238"/>
                      <a:pt x="206" y="27"/>
                    </a:cubicBezTo>
                    <a:lnTo>
                      <a:pt x="206" y="27"/>
                    </a:lnTo>
                    <a:cubicBezTo>
                      <a:pt x="206" y="43"/>
                      <a:pt x="206" y="58"/>
                      <a:pt x="207" y="73"/>
                    </a:cubicBezTo>
                    <a:lnTo>
                      <a:pt x="207" y="73"/>
                    </a:lnTo>
                    <a:cubicBezTo>
                      <a:pt x="211" y="167"/>
                      <a:pt x="214" y="248"/>
                      <a:pt x="54" y="548"/>
                    </a:cubicBezTo>
                    <a:lnTo>
                      <a:pt x="54" y="548"/>
                    </a:lnTo>
                    <a:cubicBezTo>
                      <a:pt x="15" y="646"/>
                      <a:pt x="56" y="678"/>
                      <a:pt x="112" y="724"/>
                    </a:cubicBezTo>
                    <a:lnTo>
                      <a:pt x="112" y="724"/>
                    </a:lnTo>
                    <a:cubicBezTo>
                      <a:pt x="133" y="741"/>
                      <a:pt x="157" y="760"/>
                      <a:pt x="178" y="785"/>
                    </a:cubicBezTo>
                    <a:lnTo>
                      <a:pt x="178" y="785"/>
                    </a:lnTo>
                    <a:lnTo>
                      <a:pt x="178" y="785"/>
                    </a:lnTo>
                    <a:lnTo>
                      <a:pt x="178" y="785"/>
                    </a:lnTo>
                    <a:cubicBezTo>
                      <a:pt x="188" y="800"/>
                      <a:pt x="194" y="818"/>
                      <a:pt x="200" y="834"/>
                    </a:cubicBezTo>
                    <a:lnTo>
                      <a:pt x="200" y="834"/>
                    </a:lnTo>
                    <a:cubicBezTo>
                      <a:pt x="211" y="864"/>
                      <a:pt x="221" y="891"/>
                      <a:pt x="246" y="904"/>
                    </a:cubicBezTo>
                    <a:lnTo>
                      <a:pt x="246" y="904"/>
                    </a:lnTo>
                    <a:cubicBezTo>
                      <a:pt x="263" y="912"/>
                      <a:pt x="282" y="911"/>
                      <a:pt x="303" y="910"/>
                    </a:cubicBezTo>
                    <a:lnTo>
                      <a:pt x="303" y="910"/>
                    </a:lnTo>
                    <a:cubicBezTo>
                      <a:pt x="310" y="910"/>
                      <a:pt x="317" y="909"/>
                      <a:pt x="324" y="909"/>
                    </a:cubicBezTo>
                    <a:close/>
                    <a:moveTo>
                      <a:pt x="398" y="949"/>
                    </a:moveTo>
                    <a:lnTo>
                      <a:pt x="398" y="949"/>
                    </a:lnTo>
                    <a:cubicBezTo>
                      <a:pt x="397" y="949"/>
                      <a:pt x="396" y="949"/>
                      <a:pt x="395" y="948"/>
                    </a:cubicBezTo>
                    <a:lnTo>
                      <a:pt x="395" y="948"/>
                    </a:lnTo>
                    <a:cubicBezTo>
                      <a:pt x="382" y="938"/>
                      <a:pt x="367" y="928"/>
                      <a:pt x="349" y="923"/>
                    </a:cubicBezTo>
                    <a:lnTo>
                      <a:pt x="349" y="923"/>
                    </a:lnTo>
                    <a:cubicBezTo>
                      <a:pt x="335" y="920"/>
                      <a:pt x="319" y="921"/>
                      <a:pt x="304" y="922"/>
                    </a:cubicBezTo>
                    <a:lnTo>
                      <a:pt x="304" y="922"/>
                    </a:lnTo>
                    <a:cubicBezTo>
                      <a:pt x="282" y="923"/>
                      <a:pt x="261" y="924"/>
                      <a:pt x="241" y="914"/>
                    </a:cubicBezTo>
                    <a:lnTo>
                      <a:pt x="241" y="914"/>
                    </a:lnTo>
                    <a:cubicBezTo>
                      <a:pt x="211" y="900"/>
                      <a:pt x="200" y="869"/>
                      <a:pt x="189" y="838"/>
                    </a:cubicBezTo>
                    <a:lnTo>
                      <a:pt x="189" y="838"/>
                    </a:lnTo>
                    <a:cubicBezTo>
                      <a:pt x="183" y="823"/>
                      <a:pt x="177" y="806"/>
                      <a:pt x="169" y="792"/>
                    </a:cubicBezTo>
                    <a:lnTo>
                      <a:pt x="169" y="792"/>
                    </a:lnTo>
                    <a:cubicBezTo>
                      <a:pt x="148" y="768"/>
                      <a:pt x="126" y="750"/>
                      <a:pt x="104" y="733"/>
                    </a:cubicBezTo>
                    <a:lnTo>
                      <a:pt x="104" y="733"/>
                    </a:lnTo>
                    <a:cubicBezTo>
                      <a:pt x="49" y="688"/>
                      <a:pt x="0" y="650"/>
                      <a:pt x="43" y="543"/>
                    </a:cubicBezTo>
                    <a:lnTo>
                      <a:pt x="43" y="543"/>
                    </a:lnTo>
                    <a:cubicBezTo>
                      <a:pt x="43" y="543"/>
                      <a:pt x="43" y="543"/>
                      <a:pt x="44" y="543"/>
                    </a:cubicBezTo>
                    <a:lnTo>
                      <a:pt x="44" y="543"/>
                    </a:lnTo>
                    <a:cubicBezTo>
                      <a:pt x="202" y="245"/>
                      <a:pt x="198" y="166"/>
                      <a:pt x="195" y="73"/>
                    </a:cubicBezTo>
                    <a:lnTo>
                      <a:pt x="195" y="73"/>
                    </a:lnTo>
                    <a:cubicBezTo>
                      <a:pt x="194" y="52"/>
                      <a:pt x="193" y="31"/>
                      <a:pt x="194" y="6"/>
                    </a:cubicBezTo>
                    <a:lnTo>
                      <a:pt x="194" y="6"/>
                    </a:lnTo>
                    <a:cubicBezTo>
                      <a:pt x="195" y="4"/>
                      <a:pt x="196" y="1"/>
                      <a:pt x="199" y="0"/>
                    </a:cubicBezTo>
                    <a:lnTo>
                      <a:pt x="199" y="0"/>
                    </a:lnTo>
                    <a:cubicBezTo>
                      <a:pt x="202" y="0"/>
                      <a:pt x="204" y="1"/>
                      <a:pt x="206" y="3"/>
                    </a:cubicBezTo>
                    <a:lnTo>
                      <a:pt x="206" y="3"/>
                    </a:lnTo>
                    <a:cubicBezTo>
                      <a:pt x="340" y="221"/>
                      <a:pt x="413" y="470"/>
                      <a:pt x="417" y="727"/>
                    </a:cubicBezTo>
                    <a:lnTo>
                      <a:pt x="417" y="727"/>
                    </a:lnTo>
                    <a:cubicBezTo>
                      <a:pt x="419" y="799"/>
                      <a:pt x="414" y="872"/>
                      <a:pt x="405" y="944"/>
                    </a:cubicBezTo>
                    <a:lnTo>
                      <a:pt x="405" y="944"/>
                    </a:lnTo>
                    <a:cubicBezTo>
                      <a:pt x="404" y="946"/>
                      <a:pt x="403" y="947"/>
                      <a:pt x="401" y="949"/>
                    </a:cubicBezTo>
                    <a:lnTo>
                      <a:pt x="401" y="949"/>
                    </a:lnTo>
                    <a:cubicBezTo>
                      <a:pt x="400" y="949"/>
                      <a:pt x="400" y="949"/>
                      <a:pt x="398" y="9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182">
                <a:extLst>
                  <a:ext uri="{FF2B5EF4-FFF2-40B4-BE49-F238E27FC236}">
                    <a16:creationId xmlns:a16="http://schemas.microsoft.com/office/drawing/2014/main" id="{00C5E3CA-4164-416B-86C7-79E66C6B4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62101" y="6874484"/>
                <a:ext cx="752840" cy="1621083"/>
              </a:xfrm>
              <a:custGeom>
                <a:avLst/>
                <a:gdLst>
                  <a:gd name="T0" fmla="*/ 98 w 604"/>
                  <a:gd name="T1" fmla="*/ 17 h 1301"/>
                  <a:gd name="T2" fmla="*/ 14 w 604"/>
                  <a:gd name="T3" fmla="*/ 520 h 1301"/>
                  <a:gd name="T4" fmla="*/ 254 w 604"/>
                  <a:gd name="T5" fmla="*/ 1285 h 1301"/>
                  <a:gd name="T6" fmla="*/ 269 w 604"/>
                  <a:gd name="T7" fmla="*/ 1271 h 1301"/>
                  <a:gd name="T8" fmla="*/ 306 w 604"/>
                  <a:gd name="T9" fmla="*/ 1239 h 1301"/>
                  <a:gd name="T10" fmla="*/ 382 w 604"/>
                  <a:gd name="T11" fmla="*/ 1199 h 1301"/>
                  <a:gd name="T12" fmla="*/ 432 w 604"/>
                  <a:gd name="T13" fmla="*/ 1177 h 1301"/>
                  <a:gd name="T14" fmla="*/ 570 w 604"/>
                  <a:gd name="T15" fmla="*/ 1011 h 1301"/>
                  <a:gd name="T16" fmla="*/ 560 w 604"/>
                  <a:gd name="T17" fmla="*/ 842 h 1301"/>
                  <a:gd name="T18" fmla="*/ 506 w 604"/>
                  <a:gd name="T19" fmla="*/ 776 h 1301"/>
                  <a:gd name="T20" fmla="*/ 436 w 604"/>
                  <a:gd name="T21" fmla="*/ 664 h 1301"/>
                  <a:gd name="T22" fmla="*/ 445 w 604"/>
                  <a:gd name="T23" fmla="*/ 584 h 1301"/>
                  <a:gd name="T24" fmla="*/ 445 w 604"/>
                  <a:gd name="T25" fmla="*/ 486 h 1301"/>
                  <a:gd name="T26" fmla="*/ 384 w 604"/>
                  <a:gd name="T27" fmla="*/ 436 h 1301"/>
                  <a:gd name="T28" fmla="*/ 326 w 604"/>
                  <a:gd name="T29" fmla="*/ 395 h 1301"/>
                  <a:gd name="T30" fmla="*/ 293 w 604"/>
                  <a:gd name="T31" fmla="*/ 282 h 1301"/>
                  <a:gd name="T32" fmla="*/ 282 w 604"/>
                  <a:gd name="T33" fmla="*/ 212 h 1301"/>
                  <a:gd name="T34" fmla="*/ 154 w 604"/>
                  <a:gd name="T35" fmla="*/ 64 h 1301"/>
                  <a:gd name="T36" fmla="*/ 133 w 604"/>
                  <a:gd name="T37" fmla="*/ 47 h 1301"/>
                  <a:gd name="T38" fmla="*/ 253 w 604"/>
                  <a:gd name="T39" fmla="*/ 1300 h 1301"/>
                  <a:gd name="T40" fmla="*/ 252 w 604"/>
                  <a:gd name="T41" fmla="*/ 1299 h 1301"/>
                  <a:gd name="T42" fmla="*/ 248 w 604"/>
                  <a:gd name="T43" fmla="*/ 1297 h 1301"/>
                  <a:gd name="T44" fmla="*/ 3 w 604"/>
                  <a:gd name="T45" fmla="*/ 521 h 1301"/>
                  <a:gd name="T46" fmla="*/ 90 w 604"/>
                  <a:gd name="T47" fmla="*/ 4 h 1301"/>
                  <a:gd name="T48" fmla="*/ 94 w 604"/>
                  <a:gd name="T49" fmla="*/ 0 h 1301"/>
                  <a:gd name="T50" fmla="*/ 100 w 604"/>
                  <a:gd name="T51" fmla="*/ 2 h 1301"/>
                  <a:gd name="T52" fmla="*/ 140 w 604"/>
                  <a:gd name="T53" fmla="*/ 38 h 1301"/>
                  <a:gd name="T54" fmla="*/ 162 w 604"/>
                  <a:gd name="T55" fmla="*/ 55 h 1301"/>
                  <a:gd name="T56" fmla="*/ 294 w 604"/>
                  <a:gd name="T57" fmla="*/ 209 h 1301"/>
                  <a:gd name="T58" fmla="*/ 304 w 604"/>
                  <a:gd name="T59" fmla="*/ 280 h 1301"/>
                  <a:gd name="T60" fmla="*/ 335 w 604"/>
                  <a:gd name="T61" fmla="*/ 387 h 1301"/>
                  <a:gd name="T62" fmla="*/ 389 w 604"/>
                  <a:gd name="T63" fmla="*/ 425 h 1301"/>
                  <a:gd name="T64" fmla="*/ 455 w 604"/>
                  <a:gd name="T65" fmla="*/ 480 h 1301"/>
                  <a:gd name="T66" fmla="*/ 456 w 604"/>
                  <a:gd name="T67" fmla="*/ 587 h 1301"/>
                  <a:gd name="T68" fmla="*/ 448 w 604"/>
                  <a:gd name="T69" fmla="*/ 662 h 1301"/>
                  <a:gd name="T70" fmla="*/ 515 w 604"/>
                  <a:gd name="T71" fmla="*/ 768 h 1301"/>
                  <a:gd name="T72" fmla="*/ 571 w 604"/>
                  <a:gd name="T73" fmla="*/ 836 h 1301"/>
                  <a:gd name="T74" fmla="*/ 582 w 604"/>
                  <a:gd name="T75" fmla="*/ 1014 h 1301"/>
                  <a:gd name="T76" fmla="*/ 582 w 604"/>
                  <a:gd name="T77" fmla="*/ 1014 h 1301"/>
                  <a:gd name="T78" fmla="*/ 438 w 604"/>
                  <a:gd name="T79" fmla="*/ 1187 h 1301"/>
                  <a:gd name="T80" fmla="*/ 387 w 604"/>
                  <a:gd name="T81" fmla="*/ 1210 h 1301"/>
                  <a:gd name="T82" fmla="*/ 313 w 604"/>
                  <a:gd name="T83" fmla="*/ 1249 h 1301"/>
                  <a:gd name="T84" fmla="*/ 278 w 604"/>
                  <a:gd name="T85" fmla="*/ 1280 h 1301"/>
                  <a:gd name="T86" fmla="*/ 257 w 604"/>
                  <a:gd name="T87" fmla="*/ 1298 h 1301"/>
                  <a:gd name="T88" fmla="*/ 253 w 604"/>
                  <a:gd name="T89" fmla="*/ 1300 h 1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04" h="1301">
                    <a:moveTo>
                      <a:pt x="98" y="17"/>
                    </a:moveTo>
                    <a:lnTo>
                      <a:pt x="98" y="17"/>
                    </a:lnTo>
                    <a:cubicBezTo>
                      <a:pt x="40" y="178"/>
                      <a:pt x="12" y="348"/>
                      <a:pt x="14" y="520"/>
                    </a:cubicBezTo>
                    <a:lnTo>
                      <a:pt x="14" y="520"/>
                    </a:lnTo>
                    <a:cubicBezTo>
                      <a:pt x="19" y="794"/>
                      <a:pt x="102" y="1058"/>
                      <a:pt x="254" y="1285"/>
                    </a:cubicBezTo>
                    <a:lnTo>
                      <a:pt x="254" y="1285"/>
                    </a:lnTo>
                    <a:cubicBezTo>
                      <a:pt x="260" y="1280"/>
                      <a:pt x="265" y="1275"/>
                      <a:pt x="269" y="1271"/>
                    </a:cubicBezTo>
                    <a:lnTo>
                      <a:pt x="269" y="1271"/>
                    </a:lnTo>
                    <a:cubicBezTo>
                      <a:pt x="281" y="1260"/>
                      <a:pt x="293" y="1249"/>
                      <a:pt x="306" y="1239"/>
                    </a:cubicBezTo>
                    <a:lnTo>
                      <a:pt x="306" y="1239"/>
                    </a:lnTo>
                    <a:cubicBezTo>
                      <a:pt x="329" y="1222"/>
                      <a:pt x="356" y="1210"/>
                      <a:pt x="382" y="1199"/>
                    </a:cubicBezTo>
                    <a:lnTo>
                      <a:pt x="382" y="1199"/>
                    </a:lnTo>
                    <a:cubicBezTo>
                      <a:pt x="399" y="1193"/>
                      <a:pt x="416" y="1186"/>
                      <a:pt x="432" y="1177"/>
                    </a:cubicBezTo>
                    <a:lnTo>
                      <a:pt x="432" y="1177"/>
                    </a:lnTo>
                    <a:cubicBezTo>
                      <a:pt x="497" y="1141"/>
                      <a:pt x="547" y="1081"/>
                      <a:pt x="570" y="1011"/>
                    </a:cubicBezTo>
                    <a:lnTo>
                      <a:pt x="570" y="1011"/>
                    </a:lnTo>
                    <a:cubicBezTo>
                      <a:pt x="590" y="950"/>
                      <a:pt x="587" y="888"/>
                      <a:pt x="560" y="842"/>
                    </a:cubicBezTo>
                    <a:lnTo>
                      <a:pt x="560" y="842"/>
                    </a:lnTo>
                    <a:cubicBezTo>
                      <a:pt x="547" y="818"/>
                      <a:pt x="526" y="797"/>
                      <a:pt x="506" y="776"/>
                    </a:cubicBezTo>
                    <a:lnTo>
                      <a:pt x="506" y="776"/>
                    </a:lnTo>
                    <a:cubicBezTo>
                      <a:pt x="475" y="743"/>
                      <a:pt x="442" y="710"/>
                      <a:pt x="436" y="664"/>
                    </a:cubicBezTo>
                    <a:lnTo>
                      <a:pt x="436" y="664"/>
                    </a:lnTo>
                    <a:cubicBezTo>
                      <a:pt x="433" y="637"/>
                      <a:pt x="439" y="610"/>
                      <a:pt x="445" y="584"/>
                    </a:cubicBezTo>
                    <a:lnTo>
                      <a:pt x="445" y="584"/>
                    </a:lnTo>
                    <a:cubicBezTo>
                      <a:pt x="453" y="548"/>
                      <a:pt x="461" y="515"/>
                      <a:pt x="445" y="486"/>
                    </a:cubicBezTo>
                    <a:lnTo>
                      <a:pt x="445" y="486"/>
                    </a:lnTo>
                    <a:cubicBezTo>
                      <a:pt x="432" y="463"/>
                      <a:pt x="409" y="450"/>
                      <a:pt x="384" y="436"/>
                    </a:cubicBezTo>
                    <a:lnTo>
                      <a:pt x="384" y="436"/>
                    </a:lnTo>
                    <a:cubicBezTo>
                      <a:pt x="363" y="425"/>
                      <a:pt x="342" y="414"/>
                      <a:pt x="326" y="395"/>
                    </a:cubicBezTo>
                    <a:lnTo>
                      <a:pt x="326" y="395"/>
                    </a:lnTo>
                    <a:cubicBezTo>
                      <a:pt x="299" y="364"/>
                      <a:pt x="296" y="322"/>
                      <a:pt x="293" y="282"/>
                    </a:cubicBezTo>
                    <a:lnTo>
                      <a:pt x="293" y="282"/>
                    </a:lnTo>
                    <a:cubicBezTo>
                      <a:pt x="291" y="258"/>
                      <a:pt x="289" y="234"/>
                      <a:pt x="282" y="212"/>
                    </a:cubicBezTo>
                    <a:lnTo>
                      <a:pt x="282" y="212"/>
                    </a:lnTo>
                    <a:cubicBezTo>
                      <a:pt x="264" y="149"/>
                      <a:pt x="208" y="106"/>
                      <a:pt x="154" y="64"/>
                    </a:cubicBezTo>
                    <a:lnTo>
                      <a:pt x="154" y="64"/>
                    </a:lnTo>
                    <a:cubicBezTo>
                      <a:pt x="147" y="58"/>
                      <a:pt x="140" y="53"/>
                      <a:pt x="133" y="47"/>
                    </a:cubicBezTo>
                    <a:lnTo>
                      <a:pt x="133" y="47"/>
                    </a:lnTo>
                    <a:cubicBezTo>
                      <a:pt x="120" y="38"/>
                      <a:pt x="108" y="27"/>
                      <a:pt x="98" y="17"/>
                    </a:cubicBezTo>
                    <a:close/>
                    <a:moveTo>
                      <a:pt x="253" y="1300"/>
                    </a:moveTo>
                    <a:lnTo>
                      <a:pt x="253" y="1300"/>
                    </a:lnTo>
                    <a:cubicBezTo>
                      <a:pt x="253" y="1300"/>
                      <a:pt x="252" y="1300"/>
                      <a:pt x="252" y="1299"/>
                    </a:cubicBezTo>
                    <a:lnTo>
                      <a:pt x="252" y="1299"/>
                    </a:lnTo>
                    <a:cubicBezTo>
                      <a:pt x="250" y="1299"/>
                      <a:pt x="249" y="1299"/>
                      <a:pt x="248" y="1297"/>
                    </a:cubicBezTo>
                    <a:lnTo>
                      <a:pt x="248" y="1297"/>
                    </a:lnTo>
                    <a:cubicBezTo>
                      <a:pt x="92" y="1067"/>
                      <a:pt x="7" y="799"/>
                      <a:pt x="3" y="521"/>
                    </a:cubicBezTo>
                    <a:lnTo>
                      <a:pt x="3" y="521"/>
                    </a:lnTo>
                    <a:cubicBezTo>
                      <a:pt x="0" y="343"/>
                      <a:pt x="29" y="169"/>
                      <a:pt x="90" y="4"/>
                    </a:cubicBezTo>
                    <a:lnTo>
                      <a:pt x="90" y="4"/>
                    </a:lnTo>
                    <a:cubicBezTo>
                      <a:pt x="91" y="2"/>
                      <a:pt x="93" y="1"/>
                      <a:pt x="94" y="0"/>
                    </a:cubicBezTo>
                    <a:lnTo>
                      <a:pt x="94" y="0"/>
                    </a:lnTo>
                    <a:cubicBezTo>
                      <a:pt x="96" y="0"/>
                      <a:pt x="99" y="0"/>
                      <a:pt x="100" y="2"/>
                    </a:cubicBezTo>
                    <a:lnTo>
                      <a:pt x="100" y="2"/>
                    </a:lnTo>
                    <a:cubicBezTo>
                      <a:pt x="112" y="14"/>
                      <a:pt x="126" y="26"/>
                      <a:pt x="140" y="38"/>
                    </a:cubicBezTo>
                    <a:lnTo>
                      <a:pt x="140" y="38"/>
                    </a:lnTo>
                    <a:cubicBezTo>
                      <a:pt x="148" y="43"/>
                      <a:pt x="154" y="49"/>
                      <a:pt x="162" y="55"/>
                    </a:cubicBezTo>
                    <a:lnTo>
                      <a:pt x="162" y="55"/>
                    </a:lnTo>
                    <a:cubicBezTo>
                      <a:pt x="217" y="98"/>
                      <a:pt x="274" y="142"/>
                      <a:pt x="294" y="209"/>
                    </a:cubicBezTo>
                    <a:lnTo>
                      <a:pt x="294" y="209"/>
                    </a:lnTo>
                    <a:cubicBezTo>
                      <a:pt x="301" y="232"/>
                      <a:pt x="302" y="256"/>
                      <a:pt x="304" y="280"/>
                    </a:cubicBezTo>
                    <a:lnTo>
                      <a:pt x="304" y="280"/>
                    </a:lnTo>
                    <a:cubicBezTo>
                      <a:pt x="308" y="321"/>
                      <a:pt x="310" y="359"/>
                      <a:pt x="335" y="387"/>
                    </a:cubicBezTo>
                    <a:lnTo>
                      <a:pt x="335" y="387"/>
                    </a:lnTo>
                    <a:cubicBezTo>
                      <a:pt x="349" y="404"/>
                      <a:pt x="370" y="415"/>
                      <a:pt x="389" y="425"/>
                    </a:cubicBezTo>
                    <a:lnTo>
                      <a:pt x="389" y="425"/>
                    </a:lnTo>
                    <a:cubicBezTo>
                      <a:pt x="415" y="439"/>
                      <a:pt x="441" y="454"/>
                      <a:pt x="455" y="480"/>
                    </a:cubicBezTo>
                    <a:lnTo>
                      <a:pt x="455" y="480"/>
                    </a:lnTo>
                    <a:cubicBezTo>
                      <a:pt x="474" y="513"/>
                      <a:pt x="465" y="551"/>
                      <a:pt x="456" y="587"/>
                    </a:cubicBezTo>
                    <a:lnTo>
                      <a:pt x="456" y="587"/>
                    </a:lnTo>
                    <a:cubicBezTo>
                      <a:pt x="451" y="612"/>
                      <a:pt x="445" y="638"/>
                      <a:pt x="448" y="662"/>
                    </a:cubicBezTo>
                    <a:lnTo>
                      <a:pt x="448" y="662"/>
                    </a:lnTo>
                    <a:cubicBezTo>
                      <a:pt x="453" y="704"/>
                      <a:pt x="484" y="735"/>
                      <a:pt x="515" y="768"/>
                    </a:cubicBezTo>
                    <a:lnTo>
                      <a:pt x="515" y="768"/>
                    </a:lnTo>
                    <a:cubicBezTo>
                      <a:pt x="535" y="789"/>
                      <a:pt x="556" y="811"/>
                      <a:pt x="571" y="836"/>
                    </a:cubicBezTo>
                    <a:lnTo>
                      <a:pt x="571" y="836"/>
                    </a:lnTo>
                    <a:cubicBezTo>
                      <a:pt x="599" y="885"/>
                      <a:pt x="603" y="950"/>
                      <a:pt x="582" y="1014"/>
                    </a:cubicBezTo>
                    <a:lnTo>
                      <a:pt x="576" y="1013"/>
                    </a:lnTo>
                    <a:lnTo>
                      <a:pt x="582" y="1014"/>
                    </a:lnTo>
                    <a:lnTo>
                      <a:pt x="582" y="1014"/>
                    </a:lnTo>
                    <a:cubicBezTo>
                      <a:pt x="557" y="1088"/>
                      <a:pt x="505" y="1151"/>
                      <a:pt x="438" y="1187"/>
                    </a:cubicBezTo>
                    <a:lnTo>
                      <a:pt x="438" y="1187"/>
                    </a:lnTo>
                    <a:cubicBezTo>
                      <a:pt x="421" y="1196"/>
                      <a:pt x="404" y="1203"/>
                      <a:pt x="387" y="1210"/>
                    </a:cubicBezTo>
                    <a:lnTo>
                      <a:pt x="387" y="1210"/>
                    </a:lnTo>
                    <a:cubicBezTo>
                      <a:pt x="362" y="1221"/>
                      <a:pt x="335" y="1233"/>
                      <a:pt x="313" y="1249"/>
                    </a:cubicBezTo>
                    <a:lnTo>
                      <a:pt x="313" y="1249"/>
                    </a:lnTo>
                    <a:cubicBezTo>
                      <a:pt x="301" y="1258"/>
                      <a:pt x="289" y="1269"/>
                      <a:pt x="278" y="1280"/>
                    </a:cubicBezTo>
                    <a:lnTo>
                      <a:pt x="278" y="1280"/>
                    </a:lnTo>
                    <a:cubicBezTo>
                      <a:pt x="271" y="1286"/>
                      <a:pt x="264" y="1292"/>
                      <a:pt x="257" y="1298"/>
                    </a:cubicBezTo>
                    <a:lnTo>
                      <a:pt x="257" y="1298"/>
                    </a:lnTo>
                    <a:cubicBezTo>
                      <a:pt x="256" y="1299"/>
                      <a:pt x="255" y="1300"/>
                      <a:pt x="253" y="1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13" name="Grupo 512">
              <a:extLst>
                <a:ext uri="{FF2B5EF4-FFF2-40B4-BE49-F238E27FC236}">
                  <a16:creationId xmlns:a16="http://schemas.microsoft.com/office/drawing/2014/main" id="{80A63B19-3860-40AB-B5F4-C75870B5B067}"/>
                </a:ext>
              </a:extLst>
            </p:cNvPr>
            <p:cNvGrpSpPr/>
            <p:nvPr/>
          </p:nvGrpSpPr>
          <p:grpSpPr>
            <a:xfrm>
              <a:off x="19321585" y="5170974"/>
              <a:ext cx="1071564" cy="384663"/>
              <a:chOff x="19321585" y="5170974"/>
              <a:chExt cx="1071564" cy="384663"/>
            </a:xfrm>
          </p:grpSpPr>
          <p:sp>
            <p:nvSpPr>
              <p:cNvPr id="185" name="Freeform 183">
                <a:extLst>
                  <a:ext uri="{FF2B5EF4-FFF2-40B4-BE49-F238E27FC236}">
                    <a16:creationId xmlns:a16="http://schemas.microsoft.com/office/drawing/2014/main" id="{19918959-E9F2-4967-94B2-A71F82317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2575" y="5176471"/>
                <a:ext cx="1060574" cy="373673"/>
              </a:xfrm>
              <a:custGeom>
                <a:avLst/>
                <a:gdLst>
                  <a:gd name="T0" fmla="*/ 0 w 849"/>
                  <a:gd name="T1" fmla="*/ 297 h 298"/>
                  <a:gd name="T2" fmla="*/ 848 w 849"/>
                  <a:gd name="T3" fmla="*/ 297 h 298"/>
                  <a:gd name="T4" fmla="*/ 848 w 849"/>
                  <a:gd name="T5" fmla="*/ 297 h 298"/>
                  <a:gd name="T6" fmla="*/ 729 w 849"/>
                  <a:gd name="T7" fmla="*/ 252 h 298"/>
                  <a:gd name="T8" fmla="*/ 729 w 849"/>
                  <a:gd name="T9" fmla="*/ 252 h 298"/>
                  <a:gd name="T10" fmla="*/ 579 w 849"/>
                  <a:gd name="T11" fmla="*/ 220 h 298"/>
                  <a:gd name="T12" fmla="*/ 579 w 849"/>
                  <a:gd name="T13" fmla="*/ 220 h 298"/>
                  <a:gd name="T14" fmla="*/ 336 w 849"/>
                  <a:gd name="T15" fmla="*/ 16 h 298"/>
                  <a:gd name="T16" fmla="*/ 336 w 849"/>
                  <a:gd name="T17" fmla="*/ 16 h 298"/>
                  <a:gd name="T18" fmla="*/ 143 w 849"/>
                  <a:gd name="T19" fmla="*/ 219 h 298"/>
                  <a:gd name="T20" fmla="*/ 143 w 849"/>
                  <a:gd name="T21" fmla="*/ 219 h 298"/>
                  <a:gd name="T22" fmla="*/ 0 w 849"/>
                  <a:gd name="T23" fmla="*/ 297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49" h="298">
                    <a:moveTo>
                      <a:pt x="0" y="297"/>
                    </a:moveTo>
                    <a:lnTo>
                      <a:pt x="848" y="297"/>
                    </a:lnTo>
                    <a:lnTo>
                      <a:pt x="848" y="297"/>
                    </a:lnTo>
                    <a:cubicBezTo>
                      <a:pt x="848" y="297"/>
                      <a:pt x="848" y="194"/>
                      <a:pt x="729" y="252"/>
                    </a:cubicBezTo>
                    <a:lnTo>
                      <a:pt x="729" y="252"/>
                    </a:lnTo>
                    <a:cubicBezTo>
                      <a:pt x="729" y="252"/>
                      <a:pt x="692" y="156"/>
                      <a:pt x="579" y="220"/>
                    </a:cubicBezTo>
                    <a:lnTo>
                      <a:pt x="579" y="220"/>
                    </a:lnTo>
                    <a:cubicBezTo>
                      <a:pt x="579" y="220"/>
                      <a:pt x="525" y="0"/>
                      <a:pt x="336" y="16"/>
                    </a:cubicBezTo>
                    <a:lnTo>
                      <a:pt x="336" y="16"/>
                    </a:lnTo>
                    <a:cubicBezTo>
                      <a:pt x="148" y="31"/>
                      <a:pt x="143" y="219"/>
                      <a:pt x="143" y="219"/>
                    </a:cubicBezTo>
                    <a:lnTo>
                      <a:pt x="143" y="219"/>
                    </a:lnTo>
                    <a:cubicBezTo>
                      <a:pt x="143" y="219"/>
                      <a:pt x="7" y="204"/>
                      <a:pt x="0" y="2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184">
                <a:extLst>
                  <a:ext uri="{FF2B5EF4-FFF2-40B4-BE49-F238E27FC236}">
                    <a16:creationId xmlns:a16="http://schemas.microsoft.com/office/drawing/2014/main" id="{9AB87FE8-AA34-4234-AA0E-1F7CCC44E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1585" y="5170974"/>
                <a:ext cx="1071564" cy="384663"/>
              </a:xfrm>
              <a:custGeom>
                <a:avLst/>
                <a:gdLst>
                  <a:gd name="T0" fmla="*/ 13 w 861"/>
                  <a:gd name="T1" fmla="*/ 295 h 309"/>
                  <a:gd name="T2" fmla="*/ 848 w 861"/>
                  <a:gd name="T3" fmla="*/ 295 h 309"/>
                  <a:gd name="T4" fmla="*/ 848 w 861"/>
                  <a:gd name="T5" fmla="*/ 295 h 309"/>
                  <a:gd name="T6" fmla="*/ 824 w 861"/>
                  <a:gd name="T7" fmla="*/ 251 h 309"/>
                  <a:gd name="T8" fmla="*/ 824 w 861"/>
                  <a:gd name="T9" fmla="*/ 251 h 309"/>
                  <a:gd name="T10" fmla="*/ 738 w 861"/>
                  <a:gd name="T11" fmla="*/ 261 h 309"/>
                  <a:gd name="T12" fmla="*/ 738 w 861"/>
                  <a:gd name="T13" fmla="*/ 261 h 309"/>
                  <a:gd name="T14" fmla="*/ 733 w 861"/>
                  <a:gd name="T15" fmla="*/ 262 h 309"/>
                  <a:gd name="T16" fmla="*/ 733 w 861"/>
                  <a:gd name="T17" fmla="*/ 262 h 309"/>
                  <a:gd name="T18" fmla="*/ 729 w 861"/>
                  <a:gd name="T19" fmla="*/ 258 h 309"/>
                  <a:gd name="T20" fmla="*/ 729 w 861"/>
                  <a:gd name="T21" fmla="*/ 258 h 309"/>
                  <a:gd name="T22" fmla="*/ 682 w 861"/>
                  <a:gd name="T23" fmla="*/ 212 h 309"/>
                  <a:gd name="T24" fmla="*/ 682 w 861"/>
                  <a:gd name="T25" fmla="*/ 212 h 309"/>
                  <a:gd name="T26" fmla="*/ 588 w 861"/>
                  <a:gd name="T27" fmla="*/ 229 h 309"/>
                  <a:gd name="T28" fmla="*/ 588 w 861"/>
                  <a:gd name="T29" fmla="*/ 229 h 309"/>
                  <a:gd name="T30" fmla="*/ 583 w 861"/>
                  <a:gd name="T31" fmla="*/ 230 h 309"/>
                  <a:gd name="T32" fmla="*/ 583 w 861"/>
                  <a:gd name="T33" fmla="*/ 230 h 309"/>
                  <a:gd name="T34" fmla="*/ 579 w 861"/>
                  <a:gd name="T35" fmla="*/ 225 h 309"/>
                  <a:gd name="T36" fmla="*/ 579 w 861"/>
                  <a:gd name="T37" fmla="*/ 225 h 309"/>
                  <a:gd name="T38" fmla="*/ 342 w 861"/>
                  <a:gd name="T39" fmla="*/ 26 h 309"/>
                  <a:gd name="T40" fmla="*/ 342 w 861"/>
                  <a:gd name="T41" fmla="*/ 26 h 309"/>
                  <a:gd name="T42" fmla="*/ 156 w 861"/>
                  <a:gd name="T43" fmla="*/ 224 h 309"/>
                  <a:gd name="T44" fmla="*/ 156 w 861"/>
                  <a:gd name="T45" fmla="*/ 224 h 309"/>
                  <a:gd name="T46" fmla="*/ 153 w 861"/>
                  <a:gd name="T47" fmla="*/ 228 h 309"/>
                  <a:gd name="T48" fmla="*/ 153 w 861"/>
                  <a:gd name="T49" fmla="*/ 228 h 309"/>
                  <a:gd name="T50" fmla="*/ 149 w 861"/>
                  <a:gd name="T51" fmla="*/ 230 h 309"/>
                  <a:gd name="T52" fmla="*/ 149 w 861"/>
                  <a:gd name="T53" fmla="*/ 230 h 309"/>
                  <a:gd name="T54" fmla="*/ 36 w 861"/>
                  <a:gd name="T55" fmla="*/ 254 h 309"/>
                  <a:gd name="T56" fmla="*/ 36 w 861"/>
                  <a:gd name="T57" fmla="*/ 254 h 309"/>
                  <a:gd name="T58" fmla="*/ 13 w 861"/>
                  <a:gd name="T59" fmla="*/ 295 h 309"/>
                  <a:gd name="T60" fmla="*/ 854 w 861"/>
                  <a:gd name="T61" fmla="*/ 308 h 309"/>
                  <a:gd name="T62" fmla="*/ 6 w 861"/>
                  <a:gd name="T63" fmla="*/ 308 h 309"/>
                  <a:gd name="T64" fmla="*/ 6 w 861"/>
                  <a:gd name="T65" fmla="*/ 308 h 309"/>
                  <a:gd name="T66" fmla="*/ 2 w 861"/>
                  <a:gd name="T67" fmla="*/ 306 h 309"/>
                  <a:gd name="T68" fmla="*/ 2 w 861"/>
                  <a:gd name="T69" fmla="*/ 306 h 309"/>
                  <a:gd name="T70" fmla="*/ 0 w 861"/>
                  <a:gd name="T71" fmla="*/ 301 h 309"/>
                  <a:gd name="T72" fmla="*/ 0 w 861"/>
                  <a:gd name="T73" fmla="*/ 301 h 309"/>
                  <a:gd name="T74" fmla="*/ 28 w 861"/>
                  <a:gd name="T75" fmla="*/ 245 h 309"/>
                  <a:gd name="T76" fmla="*/ 28 w 861"/>
                  <a:gd name="T77" fmla="*/ 245 h 309"/>
                  <a:gd name="T78" fmla="*/ 144 w 861"/>
                  <a:gd name="T79" fmla="*/ 217 h 309"/>
                  <a:gd name="T80" fmla="*/ 144 w 861"/>
                  <a:gd name="T81" fmla="*/ 217 h 309"/>
                  <a:gd name="T82" fmla="*/ 342 w 861"/>
                  <a:gd name="T83" fmla="*/ 13 h 309"/>
                  <a:gd name="T84" fmla="*/ 342 w 861"/>
                  <a:gd name="T85" fmla="*/ 13 h 309"/>
                  <a:gd name="T86" fmla="*/ 589 w 861"/>
                  <a:gd name="T87" fmla="*/ 215 h 309"/>
                  <a:gd name="T88" fmla="*/ 589 w 861"/>
                  <a:gd name="T89" fmla="*/ 215 h 309"/>
                  <a:gd name="T90" fmla="*/ 686 w 861"/>
                  <a:gd name="T91" fmla="*/ 201 h 309"/>
                  <a:gd name="T92" fmla="*/ 686 w 861"/>
                  <a:gd name="T93" fmla="*/ 201 h 309"/>
                  <a:gd name="T94" fmla="*/ 738 w 861"/>
                  <a:gd name="T95" fmla="*/ 248 h 309"/>
                  <a:gd name="T96" fmla="*/ 738 w 861"/>
                  <a:gd name="T97" fmla="*/ 248 h 309"/>
                  <a:gd name="T98" fmla="*/ 830 w 861"/>
                  <a:gd name="T99" fmla="*/ 241 h 309"/>
                  <a:gd name="T100" fmla="*/ 830 w 861"/>
                  <a:gd name="T101" fmla="*/ 241 h 309"/>
                  <a:gd name="T102" fmla="*/ 860 w 861"/>
                  <a:gd name="T103" fmla="*/ 301 h 309"/>
                  <a:gd name="T104" fmla="*/ 860 w 861"/>
                  <a:gd name="T105" fmla="*/ 301 h 309"/>
                  <a:gd name="T106" fmla="*/ 854 w 861"/>
                  <a:gd name="T107" fmla="*/ 308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61" h="309">
                    <a:moveTo>
                      <a:pt x="13" y="295"/>
                    </a:moveTo>
                    <a:lnTo>
                      <a:pt x="848" y="295"/>
                    </a:lnTo>
                    <a:lnTo>
                      <a:pt x="848" y="295"/>
                    </a:lnTo>
                    <a:cubicBezTo>
                      <a:pt x="846" y="284"/>
                      <a:pt x="841" y="262"/>
                      <a:pt x="824" y="251"/>
                    </a:cubicBezTo>
                    <a:lnTo>
                      <a:pt x="824" y="251"/>
                    </a:lnTo>
                    <a:cubicBezTo>
                      <a:pt x="805" y="239"/>
                      <a:pt x="776" y="243"/>
                      <a:pt x="738" y="261"/>
                    </a:cubicBezTo>
                    <a:lnTo>
                      <a:pt x="738" y="261"/>
                    </a:lnTo>
                    <a:cubicBezTo>
                      <a:pt x="736" y="262"/>
                      <a:pt x="734" y="262"/>
                      <a:pt x="733" y="262"/>
                    </a:cubicBezTo>
                    <a:lnTo>
                      <a:pt x="733" y="262"/>
                    </a:lnTo>
                    <a:cubicBezTo>
                      <a:pt x="731" y="261"/>
                      <a:pt x="730" y="260"/>
                      <a:pt x="729" y="258"/>
                    </a:cubicBezTo>
                    <a:lnTo>
                      <a:pt x="729" y="258"/>
                    </a:lnTo>
                    <a:cubicBezTo>
                      <a:pt x="729" y="258"/>
                      <a:pt x="715" y="225"/>
                      <a:pt x="682" y="212"/>
                    </a:cubicBezTo>
                    <a:lnTo>
                      <a:pt x="682" y="212"/>
                    </a:lnTo>
                    <a:cubicBezTo>
                      <a:pt x="656" y="203"/>
                      <a:pt x="624" y="209"/>
                      <a:pt x="588" y="229"/>
                    </a:cubicBezTo>
                    <a:lnTo>
                      <a:pt x="588" y="229"/>
                    </a:lnTo>
                    <a:cubicBezTo>
                      <a:pt x="587" y="230"/>
                      <a:pt x="585" y="230"/>
                      <a:pt x="583" y="230"/>
                    </a:cubicBezTo>
                    <a:lnTo>
                      <a:pt x="583" y="230"/>
                    </a:lnTo>
                    <a:cubicBezTo>
                      <a:pt x="581" y="229"/>
                      <a:pt x="580" y="227"/>
                      <a:pt x="579" y="225"/>
                    </a:cubicBezTo>
                    <a:lnTo>
                      <a:pt x="579" y="225"/>
                    </a:lnTo>
                    <a:cubicBezTo>
                      <a:pt x="579" y="223"/>
                      <a:pt x="524" y="11"/>
                      <a:pt x="342" y="26"/>
                    </a:cubicBezTo>
                    <a:lnTo>
                      <a:pt x="342" y="26"/>
                    </a:lnTo>
                    <a:cubicBezTo>
                      <a:pt x="162" y="41"/>
                      <a:pt x="156" y="216"/>
                      <a:pt x="156" y="224"/>
                    </a:cubicBezTo>
                    <a:lnTo>
                      <a:pt x="156" y="224"/>
                    </a:lnTo>
                    <a:cubicBezTo>
                      <a:pt x="156" y="225"/>
                      <a:pt x="155" y="227"/>
                      <a:pt x="153" y="228"/>
                    </a:cubicBezTo>
                    <a:lnTo>
                      <a:pt x="153" y="228"/>
                    </a:lnTo>
                    <a:cubicBezTo>
                      <a:pt x="152" y="230"/>
                      <a:pt x="151" y="230"/>
                      <a:pt x="149" y="230"/>
                    </a:cubicBezTo>
                    <a:lnTo>
                      <a:pt x="149" y="230"/>
                    </a:lnTo>
                    <a:cubicBezTo>
                      <a:pt x="148" y="230"/>
                      <a:pt x="75" y="221"/>
                      <a:pt x="36" y="254"/>
                    </a:cubicBezTo>
                    <a:lnTo>
                      <a:pt x="36" y="254"/>
                    </a:lnTo>
                    <a:cubicBezTo>
                      <a:pt x="23" y="265"/>
                      <a:pt x="15" y="278"/>
                      <a:pt x="13" y="295"/>
                    </a:cubicBezTo>
                    <a:close/>
                    <a:moveTo>
                      <a:pt x="854" y="308"/>
                    </a:moveTo>
                    <a:lnTo>
                      <a:pt x="6" y="308"/>
                    </a:lnTo>
                    <a:lnTo>
                      <a:pt x="6" y="308"/>
                    </a:lnTo>
                    <a:cubicBezTo>
                      <a:pt x="4" y="308"/>
                      <a:pt x="3" y="307"/>
                      <a:pt x="2" y="306"/>
                    </a:cubicBezTo>
                    <a:lnTo>
                      <a:pt x="2" y="306"/>
                    </a:lnTo>
                    <a:cubicBezTo>
                      <a:pt x="1" y="305"/>
                      <a:pt x="0" y="303"/>
                      <a:pt x="0" y="301"/>
                    </a:cubicBezTo>
                    <a:lnTo>
                      <a:pt x="0" y="301"/>
                    </a:lnTo>
                    <a:cubicBezTo>
                      <a:pt x="2" y="278"/>
                      <a:pt x="11" y="259"/>
                      <a:pt x="28" y="245"/>
                    </a:cubicBezTo>
                    <a:lnTo>
                      <a:pt x="28" y="245"/>
                    </a:lnTo>
                    <a:cubicBezTo>
                      <a:pt x="64" y="215"/>
                      <a:pt x="124" y="216"/>
                      <a:pt x="144" y="217"/>
                    </a:cubicBezTo>
                    <a:lnTo>
                      <a:pt x="144" y="217"/>
                    </a:lnTo>
                    <a:cubicBezTo>
                      <a:pt x="147" y="184"/>
                      <a:pt x="170" y="28"/>
                      <a:pt x="342" y="13"/>
                    </a:cubicBezTo>
                    <a:lnTo>
                      <a:pt x="342" y="13"/>
                    </a:lnTo>
                    <a:cubicBezTo>
                      <a:pt x="513" y="0"/>
                      <a:pt x="577" y="176"/>
                      <a:pt x="589" y="215"/>
                    </a:cubicBezTo>
                    <a:lnTo>
                      <a:pt x="589" y="215"/>
                    </a:lnTo>
                    <a:cubicBezTo>
                      <a:pt x="626" y="196"/>
                      <a:pt x="658" y="191"/>
                      <a:pt x="686" y="201"/>
                    </a:cubicBezTo>
                    <a:lnTo>
                      <a:pt x="686" y="201"/>
                    </a:lnTo>
                    <a:cubicBezTo>
                      <a:pt x="716" y="212"/>
                      <a:pt x="732" y="237"/>
                      <a:pt x="738" y="248"/>
                    </a:cubicBezTo>
                    <a:lnTo>
                      <a:pt x="738" y="248"/>
                    </a:lnTo>
                    <a:cubicBezTo>
                      <a:pt x="777" y="230"/>
                      <a:pt x="809" y="227"/>
                      <a:pt x="830" y="241"/>
                    </a:cubicBezTo>
                    <a:lnTo>
                      <a:pt x="830" y="241"/>
                    </a:lnTo>
                    <a:cubicBezTo>
                      <a:pt x="860" y="259"/>
                      <a:pt x="860" y="300"/>
                      <a:pt x="860" y="301"/>
                    </a:cubicBezTo>
                    <a:lnTo>
                      <a:pt x="860" y="301"/>
                    </a:lnTo>
                    <a:cubicBezTo>
                      <a:pt x="860" y="305"/>
                      <a:pt x="857" y="308"/>
                      <a:pt x="854" y="3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12" name="Grupo 511">
              <a:extLst>
                <a:ext uri="{FF2B5EF4-FFF2-40B4-BE49-F238E27FC236}">
                  <a16:creationId xmlns:a16="http://schemas.microsoft.com/office/drawing/2014/main" id="{079CE177-98D1-454E-976F-8D99ED837706}"/>
                </a:ext>
              </a:extLst>
            </p:cNvPr>
            <p:cNvGrpSpPr/>
            <p:nvPr/>
          </p:nvGrpSpPr>
          <p:grpSpPr>
            <a:xfrm>
              <a:off x="18304976" y="5725990"/>
              <a:ext cx="456099" cy="390157"/>
              <a:chOff x="18304976" y="5725990"/>
              <a:chExt cx="456099" cy="390157"/>
            </a:xfrm>
          </p:grpSpPr>
          <p:sp>
            <p:nvSpPr>
              <p:cNvPr id="187" name="Freeform 185">
                <a:extLst>
                  <a:ext uri="{FF2B5EF4-FFF2-40B4-BE49-F238E27FC236}">
                    <a16:creationId xmlns:a16="http://schemas.microsoft.com/office/drawing/2014/main" id="{28942C79-F740-483F-A8CF-B24985B86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15966" y="5731484"/>
                <a:ext cx="445109" cy="384663"/>
              </a:xfrm>
              <a:custGeom>
                <a:avLst/>
                <a:gdLst>
                  <a:gd name="T0" fmla="*/ 260 w 357"/>
                  <a:gd name="T1" fmla="*/ 181 h 309"/>
                  <a:gd name="T2" fmla="*/ 260 w 357"/>
                  <a:gd name="T3" fmla="*/ 181 h 309"/>
                  <a:gd name="T4" fmla="*/ 0 w 357"/>
                  <a:gd name="T5" fmla="*/ 0 h 309"/>
                  <a:gd name="T6" fmla="*/ 0 w 357"/>
                  <a:gd name="T7" fmla="*/ 0 h 309"/>
                  <a:gd name="T8" fmla="*/ 260 w 357"/>
                  <a:gd name="T9" fmla="*/ 181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57" h="309">
                    <a:moveTo>
                      <a:pt x="260" y="181"/>
                    </a:moveTo>
                    <a:lnTo>
                      <a:pt x="260" y="181"/>
                    </a:lnTo>
                    <a:cubicBezTo>
                      <a:pt x="260" y="181"/>
                      <a:pt x="162" y="308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356" y="38"/>
                      <a:pt x="260" y="18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186">
                <a:extLst>
                  <a:ext uri="{FF2B5EF4-FFF2-40B4-BE49-F238E27FC236}">
                    <a16:creationId xmlns:a16="http://schemas.microsoft.com/office/drawing/2014/main" id="{15D11704-D718-4218-99B4-0D3E55CA1F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04976" y="5725990"/>
                <a:ext cx="368176" cy="274760"/>
              </a:xfrm>
              <a:custGeom>
                <a:avLst/>
                <a:gdLst>
                  <a:gd name="T0" fmla="*/ 266 w 294"/>
                  <a:gd name="T1" fmla="*/ 187 h 220"/>
                  <a:gd name="T2" fmla="*/ 266 w 294"/>
                  <a:gd name="T3" fmla="*/ 187 h 220"/>
                  <a:gd name="T4" fmla="*/ 17 w 294"/>
                  <a:gd name="T5" fmla="*/ 13 h 220"/>
                  <a:gd name="T6" fmla="*/ 17 w 294"/>
                  <a:gd name="T7" fmla="*/ 13 h 220"/>
                  <a:gd name="T8" fmla="*/ 202 w 294"/>
                  <a:gd name="T9" fmla="*/ 207 h 220"/>
                  <a:gd name="T10" fmla="*/ 202 w 294"/>
                  <a:gd name="T11" fmla="*/ 207 h 220"/>
                  <a:gd name="T12" fmla="*/ 261 w 294"/>
                  <a:gd name="T13" fmla="*/ 183 h 220"/>
                  <a:gd name="T14" fmla="*/ 261 w 294"/>
                  <a:gd name="T15" fmla="*/ 183 h 220"/>
                  <a:gd name="T16" fmla="*/ 271 w 294"/>
                  <a:gd name="T17" fmla="*/ 117 h 220"/>
                  <a:gd name="T18" fmla="*/ 271 w 294"/>
                  <a:gd name="T19" fmla="*/ 117 h 220"/>
                  <a:gd name="T20" fmla="*/ 17 w 294"/>
                  <a:gd name="T21" fmla="*/ 13 h 220"/>
                  <a:gd name="T22" fmla="*/ 209 w 294"/>
                  <a:gd name="T23" fmla="*/ 219 h 220"/>
                  <a:gd name="T24" fmla="*/ 209 w 294"/>
                  <a:gd name="T25" fmla="*/ 219 h 220"/>
                  <a:gd name="T26" fmla="*/ 202 w 294"/>
                  <a:gd name="T27" fmla="*/ 218 h 220"/>
                  <a:gd name="T28" fmla="*/ 202 w 294"/>
                  <a:gd name="T29" fmla="*/ 218 h 220"/>
                  <a:gd name="T30" fmla="*/ 1 w 294"/>
                  <a:gd name="T31" fmla="*/ 9 h 220"/>
                  <a:gd name="T32" fmla="*/ 1 w 294"/>
                  <a:gd name="T33" fmla="*/ 9 h 220"/>
                  <a:gd name="T34" fmla="*/ 1 w 294"/>
                  <a:gd name="T35" fmla="*/ 3 h 220"/>
                  <a:gd name="T36" fmla="*/ 1 w 294"/>
                  <a:gd name="T37" fmla="*/ 3 h 220"/>
                  <a:gd name="T38" fmla="*/ 6 w 294"/>
                  <a:gd name="T39" fmla="*/ 0 h 220"/>
                  <a:gd name="T40" fmla="*/ 6 w 294"/>
                  <a:gd name="T41" fmla="*/ 0 h 220"/>
                  <a:gd name="T42" fmla="*/ 282 w 294"/>
                  <a:gd name="T43" fmla="*/ 112 h 220"/>
                  <a:gd name="T44" fmla="*/ 282 w 294"/>
                  <a:gd name="T45" fmla="*/ 112 h 220"/>
                  <a:gd name="T46" fmla="*/ 271 w 294"/>
                  <a:gd name="T47" fmla="*/ 190 h 220"/>
                  <a:gd name="T48" fmla="*/ 271 w 294"/>
                  <a:gd name="T49" fmla="*/ 191 h 220"/>
                  <a:gd name="T50" fmla="*/ 271 w 294"/>
                  <a:gd name="T51" fmla="*/ 191 h 220"/>
                  <a:gd name="T52" fmla="*/ 209 w 294"/>
                  <a:gd name="T53" fmla="*/ 219 h 2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220">
                    <a:moveTo>
                      <a:pt x="266" y="187"/>
                    </a:moveTo>
                    <a:lnTo>
                      <a:pt x="266" y="187"/>
                    </a:lnTo>
                    <a:close/>
                    <a:moveTo>
                      <a:pt x="17" y="13"/>
                    </a:moveTo>
                    <a:lnTo>
                      <a:pt x="17" y="13"/>
                    </a:lnTo>
                    <a:cubicBezTo>
                      <a:pt x="99" y="166"/>
                      <a:pt x="163" y="203"/>
                      <a:pt x="202" y="207"/>
                    </a:cubicBezTo>
                    <a:lnTo>
                      <a:pt x="202" y="207"/>
                    </a:lnTo>
                    <a:cubicBezTo>
                      <a:pt x="239" y="209"/>
                      <a:pt x="260" y="186"/>
                      <a:pt x="261" y="183"/>
                    </a:cubicBezTo>
                    <a:lnTo>
                      <a:pt x="261" y="183"/>
                    </a:lnTo>
                    <a:cubicBezTo>
                      <a:pt x="277" y="159"/>
                      <a:pt x="281" y="138"/>
                      <a:pt x="271" y="117"/>
                    </a:cubicBezTo>
                    <a:lnTo>
                      <a:pt x="271" y="117"/>
                    </a:lnTo>
                    <a:cubicBezTo>
                      <a:pt x="239" y="47"/>
                      <a:pt x="63" y="19"/>
                      <a:pt x="17" y="13"/>
                    </a:cubicBezTo>
                    <a:close/>
                    <a:moveTo>
                      <a:pt x="209" y="219"/>
                    </a:moveTo>
                    <a:lnTo>
                      <a:pt x="209" y="219"/>
                    </a:lnTo>
                    <a:cubicBezTo>
                      <a:pt x="207" y="219"/>
                      <a:pt x="204" y="219"/>
                      <a:pt x="202" y="218"/>
                    </a:cubicBezTo>
                    <a:lnTo>
                      <a:pt x="202" y="218"/>
                    </a:lnTo>
                    <a:cubicBezTo>
                      <a:pt x="139" y="213"/>
                      <a:pt x="71" y="142"/>
                      <a:pt x="1" y="9"/>
                    </a:cubicBezTo>
                    <a:lnTo>
                      <a:pt x="1" y="9"/>
                    </a:lnTo>
                    <a:cubicBezTo>
                      <a:pt x="0" y="7"/>
                      <a:pt x="0" y="5"/>
                      <a:pt x="1" y="3"/>
                    </a:cubicBezTo>
                    <a:lnTo>
                      <a:pt x="1" y="3"/>
                    </a:lnTo>
                    <a:cubicBezTo>
                      <a:pt x="2" y="1"/>
                      <a:pt x="4" y="0"/>
                      <a:pt x="6" y="0"/>
                    </a:cubicBezTo>
                    <a:lnTo>
                      <a:pt x="6" y="0"/>
                    </a:lnTo>
                    <a:cubicBezTo>
                      <a:pt x="16" y="1"/>
                      <a:pt x="242" y="25"/>
                      <a:pt x="282" y="112"/>
                    </a:cubicBezTo>
                    <a:lnTo>
                      <a:pt x="282" y="112"/>
                    </a:lnTo>
                    <a:cubicBezTo>
                      <a:pt x="293" y="136"/>
                      <a:pt x="290" y="162"/>
                      <a:pt x="271" y="190"/>
                    </a:cubicBezTo>
                    <a:lnTo>
                      <a:pt x="271" y="191"/>
                    </a:lnTo>
                    <a:lnTo>
                      <a:pt x="271" y="191"/>
                    </a:lnTo>
                    <a:cubicBezTo>
                      <a:pt x="270" y="192"/>
                      <a:pt x="249" y="219"/>
                      <a:pt x="209" y="2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187">
                <a:extLst>
                  <a:ext uri="{FF2B5EF4-FFF2-40B4-BE49-F238E27FC236}">
                    <a16:creationId xmlns:a16="http://schemas.microsoft.com/office/drawing/2014/main" id="{BD7B9DDC-AAAA-478E-9B7E-8C7C93E1A0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75325" y="5835894"/>
                <a:ext cx="164856" cy="137378"/>
              </a:xfrm>
              <a:custGeom>
                <a:avLst/>
                <a:gdLst>
                  <a:gd name="T0" fmla="*/ 123 w 131"/>
                  <a:gd name="T1" fmla="*/ 109 h 110"/>
                  <a:gd name="T2" fmla="*/ 123 w 131"/>
                  <a:gd name="T3" fmla="*/ 109 h 110"/>
                  <a:gd name="T4" fmla="*/ 119 w 131"/>
                  <a:gd name="T5" fmla="*/ 107 h 110"/>
                  <a:gd name="T6" fmla="*/ 119 w 131"/>
                  <a:gd name="T7" fmla="*/ 107 h 110"/>
                  <a:gd name="T8" fmla="*/ 4 w 131"/>
                  <a:gd name="T9" fmla="*/ 12 h 110"/>
                  <a:gd name="T10" fmla="*/ 4 w 131"/>
                  <a:gd name="T11" fmla="*/ 12 h 110"/>
                  <a:gd name="T12" fmla="*/ 2 w 131"/>
                  <a:gd name="T13" fmla="*/ 3 h 110"/>
                  <a:gd name="T14" fmla="*/ 2 w 131"/>
                  <a:gd name="T15" fmla="*/ 3 h 110"/>
                  <a:gd name="T16" fmla="*/ 10 w 131"/>
                  <a:gd name="T17" fmla="*/ 2 h 110"/>
                  <a:gd name="T18" fmla="*/ 10 w 131"/>
                  <a:gd name="T19" fmla="*/ 2 h 110"/>
                  <a:gd name="T20" fmla="*/ 128 w 131"/>
                  <a:gd name="T21" fmla="*/ 99 h 110"/>
                  <a:gd name="T22" fmla="*/ 128 w 131"/>
                  <a:gd name="T23" fmla="*/ 99 h 110"/>
                  <a:gd name="T24" fmla="*/ 127 w 131"/>
                  <a:gd name="T25" fmla="*/ 107 h 110"/>
                  <a:gd name="T26" fmla="*/ 127 w 131"/>
                  <a:gd name="T27" fmla="*/ 107 h 110"/>
                  <a:gd name="T28" fmla="*/ 123 w 131"/>
                  <a:gd name="T29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1" h="110">
                    <a:moveTo>
                      <a:pt x="123" y="109"/>
                    </a:moveTo>
                    <a:lnTo>
                      <a:pt x="123" y="109"/>
                    </a:lnTo>
                    <a:cubicBezTo>
                      <a:pt x="121" y="109"/>
                      <a:pt x="119" y="109"/>
                      <a:pt x="119" y="107"/>
                    </a:cubicBezTo>
                    <a:lnTo>
                      <a:pt x="119" y="107"/>
                    </a:lnTo>
                    <a:cubicBezTo>
                      <a:pt x="82" y="68"/>
                      <a:pt x="36" y="34"/>
                      <a:pt x="4" y="12"/>
                    </a:cubicBezTo>
                    <a:lnTo>
                      <a:pt x="4" y="12"/>
                    </a:lnTo>
                    <a:cubicBezTo>
                      <a:pt x="1" y="10"/>
                      <a:pt x="0" y="7"/>
                      <a:pt x="2" y="3"/>
                    </a:cubicBezTo>
                    <a:lnTo>
                      <a:pt x="2" y="3"/>
                    </a:lnTo>
                    <a:cubicBezTo>
                      <a:pt x="4" y="1"/>
                      <a:pt x="8" y="0"/>
                      <a:pt x="10" y="2"/>
                    </a:cubicBezTo>
                    <a:lnTo>
                      <a:pt x="10" y="2"/>
                    </a:lnTo>
                    <a:cubicBezTo>
                      <a:pt x="44" y="24"/>
                      <a:pt x="90" y="59"/>
                      <a:pt x="128" y="99"/>
                    </a:cubicBezTo>
                    <a:lnTo>
                      <a:pt x="128" y="99"/>
                    </a:lnTo>
                    <a:cubicBezTo>
                      <a:pt x="130" y="101"/>
                      <a:pt x="129" y="106"/>
                      <a:pt x="127" y="107"/>
                    </a:cubicBezTo>
                    <a:lnTo>
                      <a:pt x="127" y="107"/>
                    </a:lnTo>
                    <a:cubicBezTo>
                      <a:pt x="126" y="109"/>
                      <a:pt x="124" y="109"/>
                      <a:pt x="123" y="1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11" name="Grupo 510">
              <a:extLst>
                <a:ext uri="{FF2B5EF4-FFF2-40B4-BE49-F238E27FC236}">
                  <a16:creationId xmlns:a16="http://schemas.microsoft.com/office/drawing/2014/main" id="{A3A7C150-CE72-465B-9FCF-D1222B1E6FF6}"/>
                </a:ext>
              </a:extLst>
            </p:cNvPr>
            <p:cNvGrpSpPr/>
            <p:nvPr/>
          </p:nvGrpSpPr>
          <p:grpSpPr>
            <a:xfrm>
              <a:off x="21788928" y="7176721"/>
              <a:ext cx="285750" cy="340702"/>
              <a:chOff x="21788928" y="7176721"/>
              <a:chExt cx="285750" cy="340702"/>
            </a:xfrm>
          </p:grpSpPr>
          <p:sp>
            <p:nvSpPr>
              <p:cNvPr id="190" name="Freeform 188">
                <a:extLst>
                  <a:ext uri="{FF2B5EF4-FFF2-40B4-BE49-F238E27FC236}">
                    <a16:creationId xmlns:a16="http://schemas.microsoft.com/office/drawing/2014/main" id="{62F650A7-DE0F-40E1-8B50-8F50D952E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88928" y="7182215"/>
                <a:ext cx="274760" cy="335208"/>
              </a:xfrm>
              <a:custGeom>
                <a:avLst/>
                <a:gdLst>
                  <a:gd name="T0" fmla="*/ 104 w 220"/>
                  <a:gd name="T1" fmla="*/ 210 h 271"/>
                  <a:gd name="T2" fmla="*/ 104 w 220"/>
                  <a:gd name="T3" fmla="*/ 210 h 271"/>
                  <a:gd name="T4" fmla="*/ 219 w 220"/>
                  <a:gd name="T5" fmla="*/ 0 h 271"/>
                  <a:gd name="T6" fmla="*/ 219 w 220"/>
                  <a:gd name="T7" fmla="*/ 0 h 271"/>
                  <a:gd name="T8" fmla="*/ 104 w 220"/>
                  <a:gd name="T9" fmla="*/ 21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0" h="271">
                    <a:moveTo>
                      <a:pt x="104" y="210"/>
                    </a:moveTo>
                    <a:lnTo>
                      <a:pt x="104" y="210"/>
                    </a:lnTo>
                    <a:cubicBezTo>
                      <a:pt x="104" y="210"/>
                      <a:pt x="0" y="145"/>
                      <a:pt x="219" y="0"/>
                    </a:cubicBezTo>
                    <a:lnTo>
                      <a:pt x="219" y="0"/>
                    </a:lnTo>
                    <a:cubicBezTo>
                      <a:pt x="219" y="0"/>
                      <a:pt x="219" y="270"/>
                      <a:pt x="104" y="2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189">
                <a:extLst>
                  <a:ext uri="{FF2B5EF4-FFF2-40B4-BE49-F238E27FC236}">
                    <a16:creationId xmlns:a16="http://schemas.microsoft.com/office/drawing/2014/main" id="{0C335D75-B776-4BA0-A6A3-647D30238D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882345" y="7176721"/>
                <a:ext cx="192333" cy="285750"/>
              </a:xfrm>
              <a:custGeom>
                <a:avLst/>
                <a:gdLst>
                  <a:gd name="T0" fmla="*/ 35 w 154"/>
                  <a:gd name="T1" fmla="*/ 210 h 231"/>
                  <a:gd name="T2" fmla="*/ 35 w 154"/>
                  <a:gd name="T3" fmla="*/ 210 h 231"/>
                  <a:gd name="T4" fmla="*/ 84 w 154"/>
                  <a:gd name="T5" fmla="*/ 212 h 231"/>
                  <a:gd name="T6" fmla="*/ 84 w 154"/>
                  <a:gd name="T7" fmla="*/ 212 h 231"/>
                  <a:gd name="T8" fmla="*/ 141 w 154"/>
                  <a:gd name="T9" fmla="*/ 17 h 231"/>
                  <a:gd name="T10" fmla="*/ 141 w 154"/>
                  <a:gd name="T11" fmla="*/ 17 h 231"/>
                  <a:gd name="T12" fmla="*/ 13 w 154"/>
                  <a:gd name="T13" fmla="*/ 169 h 231"/>
                  <a:gd name="T14" fmla="*/ 13 w 154"/>
                  <a:gd name="T15" fmla="*/ 169 h 231"/>
                  <a:gd name="T16" fmla="*/ 35 w 154"/>
                  <a:gd name="T17" fmla="*/ 210 h 231"/>
                  <a:gd name="T18" fmla="*/ 63 w 154"/>
                  <a:gd name="T19" fmla="*/ 230 h 231"/>
                  <a:gd name="T20" fmla="*/ 63 w 154"/>
                  <a:gd name="T21" fmla="*/ 230 h 231"/>
                  <a:gd name="T22" fmla="*/ 29 w 154"/>
                  <a:gd name="T23" fmla="*/ 221 h 231"/>
                  <a:gd name="T24" fmla="*/ 29 w 154"/>
                  <a:gd name="T25" fmla="*/ 221 h 231"/>
                  <a:gd name="T26" fmla="*/ 29 w 154"/>
                  <a:gd name="T27" fmla="*/ 220 h 231"/>
                  <a:gd name="T28" fmla="*/ 29 w 154"/>
                  <a:gd name="T29" fmla="*/ 220 h 231"/>
                  <a:gd name="T30" fmla="*/ 1 w 154"/>
                  <a:gd name="T31" fmla="*/ 169 h 231"/>
                  <a:gd name="T32" fmla="*/ 1 w 154"/>
                  <a:gd name="T33" fmla="*/ 169 h 231"/>
                  <a:gd name="T34" fmla="*/ 144 w 154"/>
                  <a:gd name="T35" fmla="*/ 1 h 231"/>
                  <a:gd name="T36" fmla="*/ 144 w 154"/>
                  <a:gd name="T37" fmla="*/ 1 h 231"/>
                  <a:gd name="T38" fmla="*/ 150 w 154"/>
                  <a:gd name="T39" fmla="*/ 0 h 231"/>
                  <a:gd name="T40" fmla="*/ 150 w 154"/>
                  <a:gd name="T41" fmla="*/ 0 h 231"/>
                  <a:gd name="T42" fmla="*/ 153 w 154"/>
                  <a:gd name="T43" fmla="*/ 6 h 231"/>
                  <a:gd name="T44" fmla="*/ 153 w 154"/>
                  <a:gd name="T45" fmla="*/ 6 h 231"/>
                  <a:gd name="T46" fmla="*/ 90 w 154"/>
                  <a:gd name="T47" fmla="*/ 223 h 231"/>
                  <a:gd name="T48" fmla="*/ 90 w 154"/>
                  <a:gd name="T49" fmla="*/ 223 h 231"/>
                  <a:gd name="T50" fmla="*/ 63 w 154"/>
                  <a:gd name="T51" fmla="*/ 23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4" h="231">
                    <a:moveTo>
                      <a:pt x="35" y="210"/>
                    </a:moveTo>
                    <a:lnTo>
                      <a:pt x="35" y="210"/>
                    </a:lnTo>
                    <a:cubicBezTo>
                      <a:pt x="54" y="220"/>
                      <a:pt x="69" y="221"/>
                      <a:pt x="84" y="212"/>
                    </a:cubicBezTo>
                    <a:lnTo>
                      <a:pt x="84" y="212"/>
                    </a:lnTo>
                    <a:cubicBezTo>
                      <a:pt x="131" y="184"/>
                      <a:pt x="140" y="56"/>
                      <a:pt x="141" y="17"/>
                    </a:cubicBezTo>
                    <a:lnTo>
                      <a:pt x="141" y="17"/>
                    </a:lnTo>
                    <a:cubicBezTo>
                      <a:pt x="35" y="89"/>
                      <a:pt x="13" y="140"/>
                      <a:pt x="13" y="169"/>
                    </a:cubicBezTo>
                    <a:lnTo>
                      <a:pt x="13" y="169"/>
                    </a:lnTo>
                    <a:cubicBezTo>
                      <a:pt x="14" y="195"/>
                      <a:pt x="33" y="209"/>
                      <a:pt x="35" y="210"/>
                    </a:cubicBezTo>
                    <a:close/>
                    <a:moveTo>
                      <a:pt x="63" y="230"/>
                    </a:moveTo>
                    <a:lnTo>
                      <a:pt x="63" y="230"/>
                    </a:lnTo>
                    <a:cubicBezTo>
                      <a:pt x="52" y="230"/>
                      <a:pt x="41" y="227"/>
                      <a:pt x="29" y="221"/>
                    </a:cubicBezTo>
                    <a:lnTo>
                      <a:pt x="29" y="221"/>
                    </a:lnTo>
                    <a:cubicBezTo>
                      <a:pt x="29" y="220"/>
                      <a:pt x="29" y="220"/>
                      <a:pt x="29" y="220"/>
                    </a:cubicBezTo>
                    <a:lnTo>
                      <a:pt x="29" y="220"/>
                    </a:lnTo>
                    <a:cubicBezTo>
                      <a:pt x="27" y="220"/>
                      <a:pt x="2" y="204"/>
                      <a:pt x="1" y="169"/>
                    </a:cubicBezTo>
                    <a:lnTo>
                      <a:pt x="1" y="169"/>
                    </a:lnTo>
                    <a:cubicBezTo>
                      <a:pt x="0" y="121"/>
                      <a:pt x="49" y="65"/>
                      <a:pt x="144" y="1"/>
                    </a:cubicBezTo>
                    <a:lnTo>
                      <a:pt x="144" y="1"/>
                    </a:lnTo>
                    <a:cubicBezTo>
                      <a:pt x="146" y="0"/>
                      <a:pt x="148" y="0"/>
                      <a:pt x="150" y="0"/>
                    </a:cubicBezTo>
                    <a:lnTo>
                      <a:pt x="150" y="0"/>
                    </a:lnTo>
                    <a:cubicBezTo>
                      <a:pt x="152" y="2"/>
                      <a:pt x="153" y="3"/>
                      <a:pt x="153" y="6"/>
                    </a:cubicBezTo>
                    <a:lnTo>
                      <a:pt x="153" y="6"/>
                    </a:lnTo>
                    <a:cubicBezTo>
                      <a:pt x="153" y="13"/>
                      <a:pt x="152" y="186"/>
                      <a:pt x="90" y="223"/>
                    </a:cubicBezTo>
                    <a:lnTo>
                      <a:pt x="90" y="223"/>
                    </a:lnTo>
                    <a:cubicBezTo>
                      <a:pt x="81" y="228"/>
                      <a:pt x="73" y="230"/>
                      <a:pt x="63" y="2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190">
                <a:extLst>
                  <a:ext uri="{FF2B5EF4-FFF2-40B4-BE49-F238E27FC236}">
                    <a16:creationId xmlns:a16="http://schemas.microsoft.com/office/drawing/2014/main" id="{AE06C953-560D-407B-AB63-74C9D84D5C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904325" y="7314099"/>
                <a:ext cx="98913" cy="131885"/>
              </a:xfrm>
              <a:custGeom>
                <a:avLst/>
                <a:gdLst>
                  <a:gd name="T0" fmla="*/ 7 w 79"/>
                  <a:gd name="T1" fmla="*/ 107 h 108"/>
                  <a:gd name="T2" fmla="*/ 7 w 79"/>
                  <a:gd name="T3" fmla="*/ 107 h 108"/>
                  <a:gd name="T4" fmla="*/ 3 w 79"/>
                  <a:gd name="T5" fmla="*/ 106 h 108"/>
                  <a:gd name="T6" fmla="*/ 3 w 79"/>
                  <a:gd name="T7" fmla="*/ 106 h 108"/>
                  <a:gd name="T8" fmla="*/ 3 w 79"/>
                  <a:gd name="T9" fmla="*/ 97 h 108"/>
                  <a:gd name="T10" fmla="*/ 3 w 79"/>
                  <a:gd name="T11" fmla="*/ 97 h 108"/>
                  <a:gd name="T12" fmla="*/ 65 w 79"/>
                  <a:gd name="T13" fmla="*/ 4 h 108"/>
                  <a:gd name="T14" fmla="*/ 65 w 79"/>
                  <a:gd name="T15" fmla="*/ 4 h 108"/>
                  <a:gd name="T16" fmla="*/ 74 w 79"/>
                  <a:gd name="T17" fmla="*/ 2 h 108"/>
                  <a:gd name="T18" fmla="*/ 74 w 79"/>
                  <a:gd name="T19" fmla="*/ 2 h 108"/>
                  <a:gd name="T20" fmla="*/ 76 w 79"/>
                  <a:gd name="T21" fmla="*/ 9 h 108"/>
                  <a:gd name="T22" fmla="*/ 76 w 79"/>
                  <a:gd name="T23" fmla="*/ 9 h 108"/>
                  <a:gd name="T24" fmla="*/ 12 w 79"/>
                  <a:gd name="T25" fmla="*/ 105 h 108"/>
                  <a:gd name="T26" fmla="*/ 12 w 79"/>
                  <a:gd name="T27" fmla="*/ 105 h 108"/>
                  <a:gd name="T28" fmla="*/ 7 w 79"/>
                  <a:gd name="T29" fmla="*/ 10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" h="108">
                    <a:moveTo>
                      <a:pt x="7" y="107"/>
                    </a:moveTo>
                    <a:lnTo>
                      <a:pt x="7" y="107"/>
                    </a:lnTo>
                    <a:cubicBezTo>
                      <a:pt x="6" y="107"/>
                      <a:pt x="5" y="107"/>
                      <a:pt x="3" y="106"/>
                    </a:cubicBezTo>
                    <a:lnTo>
                      <a:pt x="3" y="106"/>
                    </a:lnTo>
                    <a:cubicBezTo>
                      <a:pt x="1" y="104"/>
                      <a:pt x="0" y="100"/>
                      <a:pt x="3" y="97"/>
                    </a:cubicBezTo>
                    <a:lnTo>
                      <a:pt x="3" y="97"/>
                    </a:lnTo>
                    <a:cubicBezTo>
                      <a:pt x="29" y="67"/>
                      <a:pt x="51" y="30"/>
                      <a:pt x="65" y="4"/>
                    </a:cubicBezTo>
                    <a:lnTo>
                      <a:pt x="65" y="4"/>
                    </a:lnTo>
                    <a:cubicBezTo>
                      <a:pt x="67" y="1"/>
                      <a:pt x="71" y="0"/>
                      <a:pt x="74" y="2"/>
                    </a:cubicBezTo>
                    <a:lnTo>
                      <a:pt x="74" y="2"/>
                    </a:lnTo>
                    <a:cubicBezTo>
                      <a:pt x="76" y="3"/>
                      <a:pt x="78" y="7"/>
                      <a:pt x="76" y="9"/>
                    </a:cubicBezTo>
                    <a:lnTo>
                      <a:pt x="76" y="9"/>
                    </a:lnTo>
                    <a:cubicBezTo>
                      <a:pt x="62" y="36"/>
                      <a:pt x="39" y="74"/>
                      <a:pt x="12" y="105"/>
                    </a:cubicBezTo>
                    <a:lnTo>
                      <a:pt x="12" y="105"/>
                    </a:lnTo>
                    <a:cubicBezTo>
                      <a:pt x="11" y="107"/>
                      <a:pt x="9" y="107"/>
                      <a:pt x="7" y="1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10" name="Grupo 509">
              <a:extLst>
                <a:ext uri="{FF2B5EF4-FFF2-40B4-BE49-F238E27FC236}">
                  <a16:creationId xmlns:a16="http://schemas.microsoft.com/office/drawing/2014/main" id="{7A3DE709-C5AE-4E61-ACCE-1064ACEDB6CB}"/>
                </a:ext>
              </a:extLst>
            </p:cNvPr>
            <p:cNvGrpSpPr/>
            <p:nvPr/>
          </p:nvGrpSpPr>
          <p:grpSpPr>
            <a:xfrm>
              <a:off x="20744841" y="5374298"/>
              <a:ext cx="214311" cy="335205"/>
              <a:chOff x="20744841" y="5374298"/>
              <a:chExt cx="214311" cy="335205"/>
            </a:xfrm>
          </p:grpSpPr>
          <p:sp>
            <p:nvSpPr>
              <p:cNvPr id="193" name="Freeform 191">
                <a:extLst>
                  <a:ext uri="{FF2B5EF4-FFF2-40B4-BE49-F238E27FC236}">
                    <a16:creationId xmlns:a16="http://schemas.microsoft.com/office/drawing/2014/main" id="{E040B85F-AC47-424D-8FD7-29E82CBAF7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5832" y="5385288"/>
                <a:ext cx="203320" cy="318721"/>
              </a:xfrm>
              <a:custGeom>
                <a:avLst/>
                <a:gdLst>
                  <a:gd name="T0" fmla="*/ 73 w 163"/>
                  <a:gd name="T1" fmla="*/ 253 h 257"/>
                  <a:gd name="T2" fmla="*/ 73 w 163"/>
                  <a:gd name="T3" fmla="*/ 253 h 257"/>
                  <a:gd name="T4" fmla="*/ 28 w 163"/>
                  <a:gd name="T5" fmla="*/ 240 h 257"/>
                  <a:gd name="T6" fmla="*/ 28 w 163"/>
                  <a:gd name="T7" fmla="*/ 240 h 257"/>
                  <a:gd name="T8" fmla="*/ 2 w 163"/>
                  <a:gd name="T9" fmla="*/ 164 h 257"/>
                  <a:gd name="T10" fmla="*/ 2 w 163"/>
                  <a:gd name="T11" fmla="*/ 164 h 257"/>
                  <a:gd name="T12" fmla="*/ 88 w 163"/>
                  <a:gd name="T13" fmla="*/ 0 h 257"/>
                  <a:gd name="T14" fmla="*/ 88 w 163"/>
                  <a:gd name="T15" fmla="*/ 0 h 257"/>
                  <a:gd name="T16" fmla="*/ 125 w 163"/>
                  <a:gd name="T17" fmla="*/ 104 h 257"/>
                  <a:gd name="T18" fmla="*/ 125 w 163"/>
                  <a:gd name="T19" fmla="*/ 104 h 257"/>
                  <a:gd name="T20" fmla="*/ 73 w 163"/>
                  <a:gd name="T21" fmla="*/ 253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63" h="257">
                    <a:moveTo>
                      <a:pt x="73" y="253"/>
                    </a:moveTo>
                    <a:lnTo>
                      <a:pt x="73" y="253"/>
                    </a:lnTo>
                    <a:cubicBezTo>
                      <a:pt x="57" y="256"/>
                      <a:pt x="40" y="251"/>
                      <a:pt x="28" y="240"/>
                    </a:cubicBezTo>
                    <a:lnTo>
                      <a:pt x="28" y="240"/>
                    </a:lnTo>
                    <a:cubicBezTo>
                      <a:pt x="14" y="227"/>
                      <a:pt x="0" y="205"/>
                      <a:pt x="2" y="164"/>
                    </a:cubicBezTo>
                    <a:lnTo>
                      <a:pt x="2" y="164"/>
                    </a:lnTo>
                    <a:cubicBezTo>
                      <a:pt x="7" y="86"/>
                      <a:pt x="64" y="65"/>
                      <a:pt x="88" y="0"/>
                    </a:cubicBezTo>
                    <a:lnTo>
                      <a:pt x="88" y="0"/>
                    </a:lnTo>
                    <a:cubicBezTo>
                      <a:pt x="88" y="0"/>
                      <a:pt x="98" y="67"/>
                      <a:pt x="125" y="104"/>
                    </a:cubicBezTo>
                    <a:lnTo>
                      <a:pt x="125" y="104"/>
                    </a:lnTo>
                    <a:cubicBezTo>
                      <a:pt x="162" y="155"/>
                      <a:pt x="149" y="242"/>
                      <a:pt x="73" y="25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192">
                <a:extLst>
                  <a:ext uri="{FF2B5EF4-FFF2-40B4-BE49-F238E27FC236}">
                    <a16:creationId xmlns:a16="http://schemas.microsoft.com/office/drawing/2014/main" id="{2B69DF25-E092-48D4-8E2C-DFBA4838DD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44841" y="5374298"/>
                <a:ext cx="203320" cy="335205"/>
              </a:xfrm>
              <a:custGeom>
                <a:avLst/>
                <a:gdLst>
                  <a:gd name="T0" fmla="*/ 92 w 165"/>
                  <a:gd name="T1" fmla="*/ 27 h 267"/>
                  <a:gd name="T2" fmla="*/ 92 w 165"/>
                  <a:gd name="T3" fmla="*/ 27 h 267"/>
                  <a:gd name="T4" fmla="*/ 59 w 165"/>
                  <a:gd name="T5" fmla="*/ 75 h 267"/>
                  <a:gd name="T6" fmla="*/ 59 w 165"/>
                  <a:gd name="T7" fmla="*/ 75 h 267"/>
                  <a:gd name="T8" fmla="*/ 15 w 165"/>
                  <a:gd name="T9" fmla="*/ 170 h 267"/>
                  <a:gd name="T10" fmla="*/ 15 w 165"/>
                  <a:gd name="T11" fmla="*/ 170 h 267"/>
                  <a:gd name="T12" fmla="*/ 38 w 165"/>
                  <a:gd name="T13" fmla="*/ 241 h 267"/>
                  <a:gd name="T14" fmla="*/ 38 w 165"/>
                  <a:gd name="T15" fmla="*/ 241 h 267"/>
                  <a:gd name="T16" fmla="*/ 79 w 165"/>
                  <a:gd name="T17" fmla="*/ 253 h 267"/>
                  <a:gd name="T18" fmla="*/ 79 w 165"/>
                  <a:gd name="T19" fmla="*/ 253 h 267"/>
                  <a:gd name="T20" fmla="*/ 139 w 165"/>
                  <a:gd name="T21" fmla="*/ 208 h 267"/>
                  <a:gd name="T22" fmla="*/ 139 w 165"/>
                  <a:gd name="T23" fmla="*/ 208 h 267"/>
                  <a:gd name="T24" fmla="*/ 127 w 165"/>
                  <a:gd name="T25" fmla="*/ 114 h 267"/>
                  <a:gd name="T26" fmla="*/ 127 w 165"/>
                  <a:gd name="T27" fmla="*/ 114 h 267"/>
                  <a:gd name="T28" fmla="*/ 92 w 165"/>
                  <a:gd name="T29" fmla="*/ 27 h 267"/>
                  <a:gd name="T30" fmla="*/ 71 w 165"/>
                  <a:gd name="T31" fmla="*/ 266 h 267"/>
                  <a:gd name="T32" fmla="*/ 71 w 165"/>
                  <a:gd name="T33" fmla="*/ 266 h 267"/>
                  <a:gd name="T34" fmla="*/ 30 w 165"/>
                  <a:gd name="T35" fmla="*/ 251 h 267"/>
                  <a:gd name="T36" fmla="*/ 30 w 165"/>
                  <a:gd name="T37" fmla="*/ 251 h 267"/>
                  <a:gd name="T38" fmla="*/ 3 w 165"/>
                  <a:gd name="T39" fmla="*/ 170 h 267"/>
                  <a:gd name="T40" fmla="*/ 3 w 165"/>
                  <a:gd name="T41" fmla="*/ 170 h 267"/>
                  <a:gd name="T42" fmla="*/ 50 w 165"/>
                  <a:gd name="T43" fmla="*/ 68 h 267"/>
                  <a:gd name="T44" fmla="*/ 50 w 165"/>
                  <a:gd name="T45" fmla="*/ 68 h 267"/>
                  <a:gd name="T46" fmla="*/ 89 w 165"/>
                  <a:gd name="T47" fmla="*/ 4 h 267"/>
                  <a:gd name="T48" fmla="*/ 89 w 165"/>
                  <a:gd name="T49" fmla="*/ 4 h 267"/>
                  <a:gd name="T50" fmla="*/ 95 w 165"/>
                  <a:gd name="T51" fmla="*/ 0 h 267"/>
                  <a:gd name="T52" fmla="*/ 95 w 165"/>
                  <a:gd name="T53" fmla="*/ 0 h 267"/>
                  <a:gd name="T54" fmla="*/ 101 w 165"/>
                  <a:gd name="T55" fmla="*/ 5 h 267"/>
                  <a:gd name="T56" fmla="*/ 101 w 165"/>
                  <a:gd name="T57" fmla="*/ 5 h 267"/>
                  <a:gd name="T58" fmla="*/ 136 w 165"/>
                  <a:gd name="T59" fmla="*/ 107 h 267"/>
                  <a:gd name="T60" fmla="*/ 136 w 165"/>
                  <a:gd name="T61" fmla="*/ 107 h 267"/>
                  <a:gd name="T62" fmla="*/ 150 w 165"/>
                  <a:gd name="T63" fmla="*/ 212 h 267"/>
                  <a:gd name="T64" fmla="*/ 150 w 165"/>
                  <a:gd name="T65" fmla="*/ 212 h 267"/>
                  <a:gd name="T66" fmla="*/ 81 w 165"/>
                  <a:gd name="T67" fmla="*/ 264 h 267"/>
                  <a:gd name="T68" fmla="*/ 81 w 165"/>
                  <a:gd name="T69" fmla="*/ 264 h 267"/>
                  <a:gd name="T70" fmla="*/ 71 w 165"/>
                  <a:gd name="T71" fmla="*/ 266 h 2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5" h="267">
                    <a:moveTo>
                      <a:pt x="92" y="27"/>
                    </a:moveTo>
                    <a:lnTo>
                      <a:pt x="92" y="27"/>
                    </a:lnTo>
                    <a:cubicBezTo>
                      <a:pt x="83" y="46"/>
                      <a:pt x="71" y="60"/>
                      <a:pt x="59" y="75"/>
                    </a:cubicBezTo>
                    <a:lnTo>
                      <a:pt x="59" y="75"/>
                    </a:lnTo>
                    <a:cubicBezTo>
                      <a:pt x="38" y="101"/>
                      <a:pt x="18" y="126"/>
                      <a:pt x="15" y="170"/>
                    </a:cubicBezTo>
                    <a:lnTo>
                      <a:pt x="15" y="170"/>
                    </a:lnTo>
                    <a:cubicBezTo>
                      <a:pt x="13" y="201"/>
                      <a:pt x="21" y="226"/>
                      <a:pt x="38" y="241"/>
                    </a:cubicBezTo>
                    <a:lnTo>
                      <a:pt x="38" y="241"/>
                    </a:lnTo>
                    <a:cubicBezTo>
                      <a:pt x="49" y="251"/>
                      <a:pt x="64" y="255"/>
                      <a:pt x="79" y="253"/>
                    </a:cubicBezTo>
                    <a:lnTo>
                      <a:pt x="79" y="253"/>
                    </a:lnTo>
                    <a:cubicBezTo>
                      <a:pt x="107" y="249"/>
                      <a:pt x="129" y="233"/>
                      <a:pt x="139" y="208"/>
                    </a:cubicBezTo>
                    <a:lnTo>
                      <a:pt x="139" y="208"/>
                    </a:lnTo>
                    <a:cubicBezTo>
                      <a:pt x="152" y="178"/>
                      <a:pt x="147" y="140"/>
                      <a:pt x="127" y="114"/>
                    </a:cubicBezTo>
                    <a:lnTo>
                      <a:pt x="127" y="114"/>
                    </a:lnTo>
                    <a:cubicBezTo>
                      <a:pt x="108" y="88"/>
                      <a:pt x="97" y="50"/>
                      <a:pt x="92" y="27"/>
                    </a:cubicBezTo>
                    <a:close/>
                    <a:moveTo>
                      <a:pt x="71" y="266"/>
                    </a:moveTo>
                    <a:lnTo>
                      <a:pt x="71" y="266"/>
                    </a:lnTo>
                    <a:cubicBezTo>
                      <a:pt x="56" y="266"/>
                      <a:pt x="42" y="260"/>
                      <a:pt x="30" y="251"/>
                    </a:cubicBezTo>
                    <a:lnTo>
                      <a:pt x="30" y="251"/>
                    </a:lnTo>
                    <a:cubicBezTo>
                      <a:pt x="16" y="238"/>
                      <a:pt x="0" y="214"/>
                      <a:pt x="3" y="170"/>
                    </a:cubicBezTo>
                    <a:lnTo>
                      <a:pt x="3" y="170"/>
                    </a:lnTo>
                    <a:cubicBezTo>
                      <a:pt x="7" y="122"/>
                      <a:pt x="29" y="94"/>
                      <a:pt x="50" y="68"/>
                    </a:cubicBezTo>
                    <a:lnTo>
                      <a:pt x="50" y="68"/>
                    </a:lnTo>
                    <a:cubicBezTo>
                      <a:pt x="65" y="49"/>
                      <a:pt x="79" y="30"/>
                      <a:pt x="89" y="4"/>
                    </a:cubicBezTo>
                    <a:lnTo>
                      <a:pt x="89" y="4"/>
                    </a:lnTo>
                    <a:cubicBezTo>
                      <a:pt x="90" y="2"/>
                      <a:pt x="93" y="0"/>
                      <a:pt x="95" y="0"/>
                    </a:cubicBezTo>
                    <a:lnTo>
                      <a:pt x="95" y="0"/>
                    </a:lnTo>
                    <a:cubicBezTo>
                      <a:pt x="98" y="0"/>
                      <a:pt x="100" y="3"/>
                      <a:pt x="101" y="5"/>
                    </a:cubicBezTo>
                    <a:lnTo>
                      <a:pt x="101" y="5"/>
                    </a:lnTo>
                    <a:cubicBezTo>
                      <a:pt x="101" y="6"/>
                      <a:pt x="111" y="71"/>
                      <a:pt x="136" y="107"/>
                    </a:cubicBezTo>
                    <a:lnTo>
                      <a:pt x="136" y="107"/>
                    </a:lnTo>
                    <a:cubicBezTo>
                      <a:pt x="159" y="137"/>
                      <a:pt x="164" y="179"/>
                      <a:pt x="150" y="212"/>
                    </a:cubicBezTo>
                    <a:lnTo>
                      <a:pt x="150" y="212"/>
                    </a:lnTo>
                    <a:cubicBezTo>
                      <a:pt x="138" y="241"/>
                      <a:pt x="114" y="260"/>
                      <a:pt x="81" y="264"/>
                    </a:cubicBezTo>
                    <a:lnTo>
                      <a:pt x="81" y="264"/>
                    </a:lnTo>
                    <a:cubicBezTo>
                      <a:pt x="78" y="265"/>
                      <a:pt x="75" y="266"/>
                      <a:pt x="71" y="2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193">
                <a:extLst>
                  <a:ext uri="{FF2B5EF4-FFF2-40B4-BE49-F238E27FC236}">
                    <a16:creationId xmlns:a16="http://schemas.microsoft.com/office/drawing/2014/main" id="{637579B3-B839-48A8-95E7-46FB338305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05287" y="5533657"/>
                <a:ext cx="43962" cy="175846"/>
              </a:xfrm>
              <a:custGeom>
                <a:avLst/>
                <a:gdLst>
                  <a:gd name="T0" fmla="*/ 11 w 36"/>
                  <a:gd name="T1" fmla="*/ 138 h 139"/>
                  <a:gd name="T2" fmla="*/ 11 w 36"/>
                  <a:gd name="T3" fmla="*/ 138 h 139"/>
                  <a:gd name="T4" fmla="*/ 5 w 36"/>
                  <a:gd name="T5" fmla="*/ 132 h 139"/>
                  <a:gd name="T6" fmla="*/ 5 w 36"/>
                  <a:gd name="T7" fmla="*/ 132 h 139"/>
                  <a:gd name="T8" fmla="*/ 22 w 36"/>
                  <a:gd name="T9" fmla="*/ 5 h 139"/>
                  <a:gd name="T10" fmla="*/ 22 w 36"/>
                  <a:gd name="T11" fmla="*/ 5 h 139"/>
                  <a:gd name="T12" fmla="*/ 30 w 36"/>
                  <a:gd name="T13" fmla="*/ 1 h 139"/>
                  <a:gd name="T14" fmla="*/ 30 w 36"/>
                  <a:gd name="T15" fmla="*/ 1 h 139"/>
                  <a:gd name="T16" fmla="*/ 34 w 36"/>
                  <a:gd name="T17" fmla="*/ 9 h 139"/>
                  <a:gd name="T18" fmla="*/ 34 w 36"/>
                  <a:gd name="T19" fmla="*/ 9 h 139"/>
                  <a:gd name="T20" fmla="*/ 18 w 36"/>
                  <a:gd name="T21" fmla="*/ 131 h 139"/>
                  <a:gd name="T22" fmla="*/ 18 w 36"/>
                  <a:gd name="T23" fmla="*/ 131 h 139"/>
                  <a:gd name="T24" fmla="*/ 12 w 36"/>
                  <a:gd name="T25" fmla="*/ 138 h 139"/>
                  <a:gd name="T26" fmla="*/ 12 w 36"/>
                  <a:gd name="T27" fmla="*/ 138 h 139"/>
                  <a:gd name="T28" fmla="*/ 11 w 36"/>
                  <a:gd name="T29" fmla="*/ 138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" h="139">
                    <a:moveTo>
                      <a:pt x="11" y="138"/>
                    </a:moveTo>
                    <a:lnTo>
                      <a:pt x="11" y="138"/>
                    </a:lnTo>
                    <a:cubicBezTo>
                      <a:pt x="8" y="138"/>
                      <a:pt x="6" y="136"/>
                      <a:pt x="5" y="132"/>
                    </a:cubicBezTo>
                    <a:lnTo>
                      <a:pt x="5" y="132"/>
                    </a:lnTo>
                    <a:cubicBezTo>
                      <a:pt x="5" y="130"/>
                      <a:pt x="0" y="71"/>
                      <a:pt x="22" y="5"/>
                    </a:cubicBezTo>
                    <a:lnTo>
                      <a:pt x="22" y="5"/>
                    </a:lnTo>
                    <a:cubicBezTo>
                      <a:pt x="24" y="1"/>
                      <a:pt x="27" y="0"/>
                      <a:pt x="30" y="1"/>
                    </a:cubicBezTo>
                    <a:lnTo>
                      <a:pt x="30" y="1"/>
                    </a:lnTo>
                    <a:cubicBezTo>
                      <a:pt x="33" y="2"/>
                      <a:pt x="35" y="6"/>
                      <a:pt x="34" y="9"/>
                    </a:cubicBezTo>
                    <a:lnTo>
                      <a:pt x="34" y="9"/>
                    </a:lnTo>
                    <a:cubicBezTo>
                      <a:pt x="12" y="73"/>
                      <a:pt x="18" y="131"/>
                      <a:pt x="18" y="131"/>
                    </a:cubicBezTo>
                    <a:lnTo>
                      <a:pt x="18" y="131"/>
                    </a:lnTo>
                    <a:cubicBezTo>
                      <a:pt x="18" y="134"/>
                      <a:pt x="16" y="137"/>
                      <a:pt x="12" y="138"/>
                    </a:cubicBezTo>
                    <a:lnTo>
                      <a:pt x="12" y="138"/>
                    </a:lnTo>
                    <a:lnTo>
                      <a:pt x="11" y="13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09" name="Grupo 508">
              <a:extLst>
                <a:ext uri="{FF2B5EF4-FFF2-40B4-BE49-F238E27FC236}">
                  <a16:creationId xmlns:a16="http://schemas.microsoft.com/office/drawing/2014/main" id="{DD2D273F-4778-43C9-8273-06FC58CAAE5E}"/>
                </a:ext>
              </a:extLst>
            </p:cNvPr>
            <p:cNvGrpSpPr/>
            <p:nvPr/>
          </p:nvGrpSpPr>
          <p:grpSpPr>
            <a:xfrm>
              <a:off x="17684017" y="6676657"/>
              <a:ext cx="1104535" cy="379170"/>
              <a:chOff x="17684017" y="6676657"/>
              <a:chExt cx="1104535" cy="379170"/>
            </a:xfrm>
          </p:grpSpPr>
          <p:sp>
            <p:nvSpPr>
              <p:cNvPr id="196" name="Freeform 194">
                <a:extLst>
                  <a:ext uri="{FF2B5EF4-FFF2-40B4-BE49-F238E27FC236}">
                    <a16:creationId xmlns:a16="http://schemas.microsoft.com/office/drawing/2014/main" id="{C9984CF5-32D1-4BEA-B95B-93C98BC46D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4017" y="6676657"/>
                <a:ext cx="1099039" cy="368180"/>
              </a:xfrm>
              <a:custGeom>
                <a:avLst/>
                <a:gdLst>
                  <a:gd name="T0" fmla="*/ 8 w 880"/>
                  <a:gd name="T1" fmla="*/ 295 h 296"/>
                  <a:gd name="T2" fmla="*/ 879 w 880"/>
                  <a:gd name="T3" fmla="*/ 295 h 296"/>
                  <a:gd name="T4" fmla="*/ 879 w 880"/>
                  <a:gd name="T5" fmla="*/ 295 h 296"/>
                  <a:gd name="T6" fmla="*/ 760 w 880"/>
                  <a:gd name="T7" fmla="*/ 234 h 296"/>
                  <a:gd name="T8" fmla="*/ 760 w 880"/>
                  <a:gd name="T9" fmla="*/ 234 h 296"/>
                  <a:gd name="T10" fmla="*/ 624 w 880"/>
                  <a:gd name="T11" fmla="*/ 221 h 296"/>
                  <a:gd name="T12" fmla="*/ 624 w 880"/>
                  <a:gd name="T13" fmla="*/ 221 h 296"/>
                  <a:gd name="T14" fmla="*/ 464 w 880"/>
                  <a:gd name="T15" fmla="*/ 194 h 296"/>
                  <a:gd name="T16" fmla="*/ 464 w 880"/>
                  <a:gd name="T17" fmla="*/ 194 h 296"/>
                  <a:gd name="T18" fmla="*/ 273 w 880"/>
                  <a:gd name="T19" fmla="*/ 21 h 296"/>
                  <a:gd name="T20" fmla="*/ 273 w 880"/>
                  <a:gd name="T21" fmla="*/ 21 h 296"/>
                  <a:gd name="T22" fmla="*/ 105 w 880"/>
                  <a:gd name="T23" fmla="*/ 245 h 296"/>
                  <a:gd name="T24" fmla="*/ 105 w 880"/>
                  <a:gd name="T25" fmla="*/ 245 h 296"/>
                  <a:gd name="T26" fmla="*/ 8 w 880"/>
                  <a:gd name="T27" fmla="*/ 29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880" h="296">
                    <a:moveTo>
                      <a:pt x="8" y="295"/>
                    </a:moveTo>
                    <a:lnTo>
                      <a:pt x="879" y="295"/>
                    </a:lnTo>
                    <a:lnTo>
                      <a:pt x="879" y="295"/>
                    </a:lnTo>
                    <a:cubicBezTo>
                      <a:pt x="879" y="295"/>
                      <a:pt x="849" y="183"/>
                      <a:pt x="760" y="234"/>
                    </a:cubicBezTo>
                    <a:lnTo>
                      <a:pt x="760" y="234"/>
                    </a:lnTo>
                    <a:cubicBezTo>
                      <a:pt x="760" y="234"/>
                      <a:pt x="694" y="153"/>
                      <a:pt x="624" y="221"/>
                    </a:cubicBezTo>
                    <a:lnTo>
                      <a:pt x="624" y="221"/>
                    </a:lnTo>
                    <a:cubicBezTo>
                      <a:pt x="624" y="221"/>
                      <a:pt x="556" y="143"/>
                      <a:pt x="464" y="194"/>
                    </a:cubicBezTo>
                    <a:lnTo>
                      <a:pt x="464" y="194"/>
                    </a:lnTo>
                    <a:cubicBezTo>
                      <a:pt x="464" y="194"/>
                      <a:pt x="410" y="0"/>
                      <a:pt x="273" y="21"/>
                    </a:cubicBezTo>
                    <a:lnTo>
                      <a:pt x="273" y="21"/>
                    </a:lnTo>
                    <a:cubicBezTo>
                      <a:pt x="136" y="43"/>
                      <a:pt x="105" y="245"/>
                      <a:pt x="105" y="245"/>
                    </a:cubicBezTo>
                    <a:lnTo>
                      <a:pt x="105" y="245"/>
                    </a:lnTo>
                    <a:cubicBezTo>
                      <a:pt x="105" y="245"/>
                      <a:pt x="0" y="201"/>
                      <a:pt x="8" y="2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195">
                <a:extLst>
                  <a:ext uri="{FF2B5EF4-FFF2-40B4-BE49-F238E27FC236}">
                    <a16:creationId xmlns:a16="http://schemas.microsoft.com/office/drawing/2014/main" id="{B3CD4F20-C3CC-4FD9-A372-611D8A1833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84017" y="6687647"/>
                <a:ext cx="1104535" cy="368180"/>
              </a:xfrm>
              <a:custGeom>
                <a:avLst/>
                <a:gdLst>
                  <a:gd name="T0" fmla="*/ 871 w 886"/>
                  <a:gd name="T1" fmla="*/ 283 h 296"/>
                  <a:gd name="T2" fmla="*/ 823 w 886"/>
                  <a:gd name="T3" fmla="*/ 225 h 296"/>
                  <a:gd name="T4" fmla="*/ 763 w 886"/>
                  <a:gd name="T5" fmla="*/ 234 h 296"/>
                  <a:gd name="T6" fmla="*/ 756 w 886"/>
                  <a:gd name="T7" fmla="*/ 232 h 296"/>
                  <a:gd name="T8" fmla="*/ 687 w 886"/>
                  <a:gd name="T9" fmla="*/ 194 h 296"/>
                  <a:gd name="T10" fmla="*/ 628 w 886"/>
                  <a:gd name="T11" fmla="*/ 219 h 296"/>
                  <a:gd name="T12" fmla="*/ 624 w 886"/>
                  <a:gd name="T13" fmla="*/ 221 h 296"/>
                  <a:gd name="T14" fmla="*/ 620 w 886"/>
                  <a:gd name="T15" fmla="*/ 219 h 296"/>
                  <a:gd name="T16" fmla="*/ 467 w 886"/>
                  <a:gd name="T17" fmla="*/ 193 h 296"/>
                  <a:gd name="T18" fmla="*/ 461 w 886"/>
                  <a:gd name="T19" fmla="*/ 193 h 296"/>
                  <a:gd name="T20" fmla="*/ 458 w 886"/>
                  <a:gd name="T21" fmla="*/ 190 h 296"/>
                  <a:gd name="T22" fmla="*/ 274 w 886"/>
                  <a:gd name="T23" fmla="*/ 21 h 296"/>
                  <a:gd name="T24" fmla="*/ 111 w 886"/>
                  <a:gd name="T25" fmla="*/ 239 h 296"/>
                  <a:gd name="T26" fmla="*/ 108 w 886"/>
                  <a:gd name="T27" fmla="*/ 243 h 296"/>
                  <a:gd name="T28" fmla="*/ 103 w 886"/>
                  <a:gd name="T29" fmla="*/ 244 h 296"/>
                  <a:gd name="T30" fmla="*/ 29 w 886"/>
                  <a:gd name="T31" fmla="*/ 242 h 296"/>
                  <a:gd name="T32" fmla="*/ 14 w 886"/>
                  <a:gd name="T33" fmla="*/ 283 h 296"/>
                  <a:gd name="T34" fmla="*/ 8 w 886"/>
                  <a:gd name="T35" fmla="*/ 295 h 296"/>
                  <a:gd name="T36" fmla="*/ 2 w 886"/>
                  <a:gd name="T37" fmla="*/ 289 h 296"/>
                  <a:gd name="T38" fmla="*/ 21 w 886"/>
                  <a:gd name="T39" fmla="*/ 232 h 296"/>
                  <a:gd name="T40" fmla="*/ 101 w 886"/>
                  <a:gd name="T41" fmla="*/ 230 h 296"/>
                  <a:gd name="T42" fmla="*/ 133 w 886"/>
                  <a:gd name="T43" fmla="*/ 133 h 296"/>
                  <a:gd name="T44" fmla="*/ 272 w 886"/>
                  <a:gd name="T45" fmla="*/ 10 h 296"/>
                  <a:gd name="T46" fmla="*/ 425 w 886"/>
                  <a:gd name="T47" fmla="*/ 90 h 296"/>
                  <a:gd name="T48" fmla="*/ 468 w 886"/>
                  <a:gd name="T49" fmla="*/ 179 h 296"/>
                  <a:gd name="T50" fmla="*/ 625 w 886"/>
                  <a:gd name="T51" fmla="*/ 207 h 296"/>
                  <a:gd name="T52" fmla="*/ 688 w 886"/>
                  <a:gd name="T53" fmla="*/ 182 h 296"/>
                  <a:gd name="T54" fmla="*/ 762 w 886"/>
                  <a:gd name="T55" fmla="*/ 221 h 296"/>
                  <a:gd name="T56" fmla="*/ 828 w 886"/>
                  <a:gd name="T57" fmla="*/ 214 h 296"/>
                  <a:gd name="T58" fmla="*/ 885 w 886"/>
                  <a:gd name="T59" fmla="*/ 287 h 296"/>
                  <a:gd name="T60" fmla="*/ 884 w 886"/>
                  <a:gd name="T61" fmla="*/ 292 h 296"/>
                  <a:gd name="T62" fmla="*/ 879 w 886"/>
                  <a:gd name="T63" fmla="*/ 29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86" h="296">
                    <a:moveTo>
                      <a:pt x="14" y="283"/>
                    </a:moveTo>
                    <a:lnTo>
                      <a:pt x="871" y="283"/>
                    </a:lnTo>
                    <a:lnTo>
                      <a:pt x="871" y="283"/>
                    </a:lnTo>
                    <a:cubicBezTo>
                      <a:pt x="865" y="268"/>
                      <a:pt x="851" y="236"/>
                      <a:pt x="823" y="225"/>
                    </a:cubicBezTo>
                    <a:lnTo>
                      <a:pt x="823" y="225"/>
                    </a:lnTo>
                    <a:cubicBezTo>
                      <a:pt x="806" y="218"/>
                      <a:pt x="786" y="221"/>
                      <a:pt x="763" y="234"/>
                    </a:cubicBezTo>
                    <a:lnTo>
                      <a:pt x="763" y="234"/>
                    </a:lnTo>
                    <a:cubicBezTo>
                      <a:pt x="760" y="235"/>
                      <a:pt x="758" y="234"/>
                      <a:pt x="756" y="232"/>
                    </a:cubicBezTo>
                    <a:lnTo>
                      <a:pt x="756" y="232"/>
                    </a:lnTo>
                    <a:cubicBezTo>
                      <a:pt x="755" y="232"/>
                      <a:pt x="726" y="196"/>
                      <a:pt x="687" y="194"/>
                    </a:cubicBezTo>
                    <a:lnTo>
                      <a:pt x="687" y="194"/>
                    </a:lnTo>
                    <a:cubicBezTo>
                      <a:pt x="666" y="193"/>
                      <a:pt x="647" y="201"/>
                      <a:pt x="628" y="219"/>
                    </a:cubicBezTo>
                    <a:lnTo>
                      <a:pt x="628" y="219"/>
                    </a:lnTo>
                    <a:cubicBezTo>
                      <a:pt x="627" y="220"/>
                      <a:pt x="626" y="221"/>
                      <a:pt x="624" y="221"/>
                    </a:cubicBezTo>
                    <a:lnTo>
                      <a:pt x="624" y="221"/>
                    </a:lnTo>
                    <a:cubicBezTo>
                      <a:pt x="622" y="221"/>
                      <a:pt x="621" y="220"/>
                      <a:pt x="620" y="219"/>
                    </a:cubicBezTo>
                    <a:lnTo>
                      <a:pt x="620" y="219"/>
                    </a:lnTo>
                    <a:cubicBezTo>
                      <a:pt x="617" y="216"/>
                      <a:pt x="554" y="144"/>
                      <a:pt x="467" y="193"/>
                    </a:cubicBezTo>
                    <a:lnTo>
                      <a:pt x="467" y="193"/>
                    </a:lnTo>
                    <a:cubicBezTo>
                      <a:pt x="465" y="194"/>
                      <a:pt x="463" y="194"/>
                      <a:pt x="461" y="193"/>
                    </a:cubicBezTo>
                    <a:lnTo>
                      <a:pt x="461" y="193"/>
                    </a:lnTo>
                    <a:cubicBezTo>
                      <a:pt x="460" y="193"/>
                      <a:pt x="459" y="191"/>
                      <a:pt x="458" y="190"/>
                    </a:cubicBezTo>
                    <a:lnTo>
                      <a:pt x="458" y="190"/>
                    </a:lnTo>
                    <a:cubicBezTo>
                      <a:pt x="458" y="188"/>
                      <a:pt x="405" y="0"/>
                      <a:pt x="274" y="21"/>
                    </a:cubicBezTo>
                    <a:lnTo>
                      <a:pt x="274" y="21"/>
                    </a:lnTo>
                    <a:cubicBezTo>
                      <a:pt x="143" y="42"/>
                      <a:pt x="112" y="237"/>
                      <a:pt x="111" y="239"/>
                    </a:cubicBezTo>
                    <a:lnTo>
                      <a:pt x="111" y="239"/>
                    </a:lnTo>
                    <a:cubicBezTo>
                      <a:pt x="111" y="241"/>
                      <a:pt x="110" y="243"/>
                      <a:pt x="108" y="243"/>
                    </a:cubicBezTo>
                    <a:lnTo>
                      <a:pt x="108" y="243"/>
                    </a:lnTo>
                    <a:cubicBezTo>
                      <a:pt x="107" y="245"/>
                      <a:pt x="105" y="245"/>
                      <a:pt x="103" y="244"/>
                    </a:cubicBezTo>
                    <a:lnTo>
                      <a:pt x="103" y="244"/>
                    </a:lnTo>
                    <a:cubicBezTo>
                      <a:pt x="103" y="243"/>
                      <a:pt x="53" y="224"/>
                      <a:pt x="29" y="242"/>
                    </a:cubicBezTo>
                    <a:lnTo>
                      <a:pt x="29" y="242"/>
                    </a:lnTo>
                    <a:cubicBezTo>
                      <a:pt x="18" y="250"/>
                      <a:pt x="13" y="264"/>
                      <a:pt x="14" y="283"/>
                    </a:cubicBezTo>
                    <a:close/>
                    <a:moveTo>
                      <a:pt x="879" y="295"/>
                    </a:moveTo>
                    <a:lnTo>
                      <a:pt x="8" y="295"/>
                    </a:lnTo>
                    <a:lnTo>
                      <a:pt x="8" y="295"/>
                    </a:lnTo>
                    <a:cubicBezTo>
                      <a:pt x="5" y="295"/>
                      <a:pt x="3" y="292"/>
                      <a:pt x="2" y="289"/>
                    </a:cubicBezTo>
                    <a:lnTo>
                      <a:pt x="2" y="289"/>
                    </a:lnTo>
                    <a:cubicBezTo>
                      <a:pt x="0" y="262"/>
                      <a:pt x="7" y="243"/>
                      <a:pt x="21" y="232"/>
                    </a:cubicBezTo>
                    <a:lnTo>
                      <a:pt x="21" y="232"/>
                    </a:lnTo>
                    <a:cubicBezTo>
                      <a:pt x="45" y="215"/>
                      <a:pt x="85" y="225"/>
                      <a:pt x="101" y="230"/>
                    </a:cubicBezTo>
                    <a:lnTo>
                      <a:pt x="101" y="230"/>
                    </a:lnTo>
                    <a:cubicBezTo>
                      <a:pt x="104" y="214"/>
                      <a:pt x="112" y="174"/>
                      <a:pt x="133" y="133"/>
                    </a:cubicBezTo>
                    <a:lnTo>
                      <a:pt x="133" y="133"/>
                    </a:lnTo>
                    <a:cubicBezTo>
                      <a:pt x="166" y="61"/>
                      <a:pt x="214" y="19"/>
                      <a:pt x="272" y="10"/>
                    </a:cubicBezTo>
                    <a:lnTo>
                      <a:pt x="272" y="10"/>
                    </a:lnTo>
                    <a:cubicBezTo>
                      <a:pt x="331" y="0"/>
                      <a:pt x="384" y="28"/>
                      <a:pt x="425" y="90"/>
                    </a:cubicBezTo>
                    <a:lnTo>
                      <a:pt x="425" y="90"/>
                    </a:lnTo>
                    <a:cubicBezTo>
                      <a:pt x="449" y="127"/>
                      <a:pt x="463" y="164"/>
                      <a:pt x="468" y="179"/>
                    </a:cubicBezTo>
                    <a:lnTo>
                      <a:pt x="468" y="179"/>
                    </a:lnTo>
                    <a:cubicBezTo>
                      <a:pt x="547" y="140"/>
                      <a:pt x="608" y="190"/>
                      <a:pt x="625" y="207"/>
                    </a:cubicBezTo>
                    <a:lnTo>
                      <a:pt x="625" y="207"/>
                    </a:lnTo>
                    <a:cubicBezTo>
                      <a:pt x="644" y="189"/>
                      <a:pt x="665" y="180"/>
                      <a:pt x="688" y="182"/>
                    </a:cubicBezTo>
                    <a:lnTo>
                      <a:pt x="688" y="182"/>
                    </a:lnTo>
                    <a:cubicBezTo>
                      <a:pt x="724" y="184"/>
                      <a:pt x="752" y="210"/>
                      <a:pt x="762" y="221"/>
                    </a:cubicBezTo>
                    <a:lnTo>
                      <a:pt x="762" y="221"/>
                    </a:lnTo>
                    <a:cubicBezTo>
                      <a:pt x="786" y="208"/>
                      <a:pt x="808" y="206"/>
                      <a:pt x="828" y="214"/>
                    </a:cubicBezTo>
                    <a:lnTo>
                      <a:pt x="828" y="214"/>
                    </a:lnTo>
                    <a:cubicBezTo>
                      <a:pt x="869" y="230"/>
                      <a:pt x="884" y="285"/>
                      <a:pt x="885" y="287"/>
                    </a:cubicBezTo>
                    <a:lnTo>
                      <a:pt x="885" y="287"/>
                    </a:lnTo>
                    <a:cubicBezTo>
                      <a:pt x="885" y="289"/>
                      <a:pt x="885" y="291"/>
                      <a:pt x="884" y="292"/>
                    </a:cubicBezTo>
                    <a:lnTo>
                      <a:pt x="884" y="292"/>
                    </a:lnTo>
                    <a:cubicBezTo>
                      <a:pt x="882" y="294"/>
                      <a:pt x="880" y="295"/>
                      <a:pt x="879" y="2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06" name="Grupo 505">
              <a:extLst>
                <a:ext uri="{FF2B5EF4-FFF2-40B4-BE49-F238E27FC236}">
                  <a16:creationId xmlns:a16="http://schemas.microsoft.com/office/drawing/2014/main" id="{27949AB1-3D17-4DBA-91A2-880CBA2DC840}"/>
                </a:ext>
              </a:extLst>
            </p:cNvPr>
            <p:cNvGrpSpPr/>
            <p:nvPr/>
          </p:nvGrpSpPr>
          <p:grpSpPr>
            <a:xfrm>
              <a:off x="20887716" y="6264519"/>
              <a:ext cx="989135" cy="335206"/>
              <a:chOff x="20887716" y="6264519"/>
              <a:chExt cx="989135" cy="335206"/>
            </a:xfrm>
          </p:grpSpPr>
          <p:sp>
            <p:nvSpPr>
              <p:cNvPr id="198" name="Freeform 196">
                <a:extLst>
                  <a:ext uri="{FF2B5EF4-FFF2-40B4-BE49-F238E27FC236}">
                    <a16:creationId xmlns:a16="http://schemas.microsoft.com/office/drawing/2014/main" id="{B77787C8-4235-4F65-91D5-CF69F3A57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8707" y="6264519"/>
                <a:ext cx="972647" cy="329712"/>
              </a:xfrm>
              <a:custGeom>
                <a:avLst/>
                <a:gdLst>
                  <a:gd name="T0" fmla="*/ 0 w 782"/>
                  <a:gd name="T1" fmla="*/ 265 h 266"/>
                  <a:gd name="T2" fmla="*/ 781 w 782"/>
                  <a:gd name="T3" fmla="*/ 265 h 266"/>
                  <a:gd name="T4" fmla="*/ 781 w 782"/>
                  <a:gd name="T5" fmla="*/ 265 h 266"/>
                  <a:gd name="T6" fmla="*/ 601 w 782"/>
                  <a:gd name="T7" fmla="*/ 218 h 266"/>
                  <a:gd name="T8" fmla="*/ 601 w 782"/>
                  <a:gd name="T9" fmla="*/ 218 h 266"/>
                  <a:gd name="T10" fmla="*/ 411 w 782"/>
                  <a:gd name="T11" fmla="*/ 141 h 266"/>
                  <a:gd name="T12" fmla="*/ 411 w 782"/>
                  <a:gd name="T13" fmla="*/ 141 h 266"/>
                  <a:gd name="T14" fmla="*/ 230 w 782"/>
                  <a:gd name="T15" fmla="*/ 36 h 266"/>
                  <a:gd name="T16" fmla="*/ 230 w 782"/>
                  <a:gd name="T17" fmla="*/ 36 h 266"/>
                  <a:gd name="T18" fmla="*/ 91 w 782"/>
                  <a:gd name="T19" fmla="*/ 213 h 266"/>
                  <a:gd name="T20" fmla="*/ 91 w 782"/>
                  <a:gd name="T21" fmla="*/ 213 h 266"/>
                  <a:gd name="T22" fmla="*/ 0 w 782"/>
                  <a:gd name="T23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82" h="266">
                    <a:moveTo>
                      <a:pt x="0" y="265"/>
                    </a:moveTo>
                    <a:lnTo>
                      <a:pt x="781" y="265"/>
                    </a:lnTo>
                    <a:lnTo>
                      <a:pt x="781" y="265"/>
                    </a:lnTo>
                    <a:cubicBezTo>
                      <a:pt x="781" y="265"/>
                      <a:pt x="698" y="158"/>
                      <a:pt x="601" y="218"/>
                    </a:cubicBezTo>
                    <a:lnTo>
                      <a:pt x="601" y="218"/>
                    </a:lnTo>
                    <a:cubicBezTo>
                      <a:pt x="601" y="218"/>
                      <a:pt x="579" y="89"/>
                      <a:pt x="411" y="141"/>
                    </a:cubicBezTo>
                    <a:lnTo>
                      <a:pt x="411" y="141"/>
                    </a:lnTo>
                    <a:cubicBezTo>
                      <a:pt x="411" y="141"/>
                      <a:pt x="331" y="0"/>
                      <a:pt x="230" y="36"/>
                    </a:cubicBezTo>
                    <a:lnTo>
                      <a:pt x="230" y="36"/>
                    </a:lnTo>
                    <a:cubicBezTo>
                      <a:pt x="128" y="72"/>
                      <a:pt x="91" y="213"/>
                      <a:pt x="91" y="213"/>
                    </a:cubicBezTo>
                    <a:lnTo>
                      <a:pt x="91" y="213"/>
                    </a:lnTo>
                    <a:cubicBezTo>
                      <a:pt x="91" y="213"/>
                      <a:pt x="8" y="186"/>
                      <a:pt x="0" y="2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197">
                <a:extLst>
                  <a:ext uri="{FF2B5EF4-FFF2-40B4-BE49-F238E27FC236}">
                    <a16:creationId xmlns:a16="http://schemas.microsoft.com/office/drawing/2014/main" id="{2005AD5D-52EF-467D-A083-7D02B5C139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87716" y="6270013"/>
                <a:ext cx="989135" cy="329712"/>
              </a:xfrm>
              <a:custGeom>
                <a:avLst/>
                <a:gdLst>
                  <a:gd name="T0" fmla="*/ 13 w 794"/>
                  <a:gd name="T1" fmla="*/ 251 h 264"/>
                  <a:gd name="T2" fmla="*/ 773 w 794"/>
                  <a:gd name="T3" fmla="*/ 251 h 264"/>
                  <a:gd name="T4" fmla="*/ 773 w 794"/>
                  <a:gd name="T5" fmla="*/ 251 h 264"/>
                  <a:gd name="T6" fmla="*/ 730 w 794"/>
                  <a:gd name="T7" fmla="*/ 216 h 264"/>
                  <a:gd name="T8" fmla="*/ 730 w 794"/>
                  <a:gd name="T9" fmla="*/ 216 h 264"/>
                  <a:gd name="T10" fmla="*/ 611 w 794"/>
                  <a:gd name="T11" fmla="*/ 215 h 264"/>
                  <a:gd name="T12" fmla="*/ 611 w 794"/>
                  <a:gd name="T13" fmla="*/ 215 h 264"/>
                  <a:gd name="T14" fmla="*/ 605 w 794"/>
                  <a:gd name="T15" fmla="*/ 216 h 264"/>
                  <a:gd name="T16" fmla="*/ 605 w 794"/>
                  <a:gd name="T17" fmla="*/ 216 h 264"/>
                  <a:gd name="T18" fmla="*/ 601 w 794"/>
                  <a:gd name="T19" fmla="*/ 211 h 264"/>
                  <a:gd name="T20" fmla="*/ 601 w 794"/>
                  <a:gd name="T21" fmla="*/ 211 h 264"/>
                  <a:gd name="T22" fmla="*/ 553 w 794"/>
                  <a:gd name="T23" fmla="*/ 143 h 264"/>
                  <a:gd name="T24" fmla="*/ 553 w 794"/>
                  <a:gd name="T25" fmla="*/ 143 h 264"/>
                  <a:gd name="T26" fmla="*/ 418 w 794"/>
                  <a:gd name="T27" fmla="*/ 139 h 264"/>
                  <a:gd name="T28" fmla="*/ 418 w 794"/>
                  <a:gd name="T29" fmla="*/ 139 h 264"/>
                  <a:gd name="T30" fmla="*/ 411 w 794"/>
                  <a:gd name="T31" fmla="*/ 136 h 264"/>
                  <a:gd name="T32" fmla="*/ 411 w 794"/>
                  <a:gd name="T33" fmla="*/ 136 h 264"/>
                  <a:gd name="T34" fmla="*/ 238 w 794"/>
                  <a:gd name="T35" fmla="*/ 33 h 264"/>
                  <a:gd name="T36" fmla="*/ 238 w 794"/>
                  <a:gd name="T37" fmla="*/ 33 h 264"/>
                  <a:gd name="T38" fmla="*/ 102 w 794"/>
                  <a:gd name="T39" fmla="*/ 206 h 264"/>
                  <a:gd name="T40" fmla="*/ 102 w 794"/>
                  <a:gd name="T41" fmla="*/ 206 h 264"/>
                  <a:gd name="T42" fmla="*/ 100 w 794"/>
                  <a:gd name="T43" fmla="*/ 210 h 264"/>
                  <a:gd name="T44" fmla="*/ 100 w 794"/>
                  <a:gd name="T45" fmla="*/ 210 h 264"/>
                  <a:gd name="T46" fmla="*/ 95 w 794"/>
                  <a:gd name="T47" fmla="*/ 210 h 264"/>
                  <a:gd name="T48" fmla="*/ 95 w 794"/>
                  <a:gd name="T49" fmla="*/ 210 h 264"/>
                  <a:gd name="T50" fmla="*/ 34 w 794"/>
                  <a:gd name="T51" fmla="*/ 215 h 264"/>
                  <a:gd name="T52" fmla="*/ 34 w 794"/>
                  <a:gd name="T53" fmla="*/ 215 h 264"/>
                  <a:gd name="T54" fmla="*/ 13 w 794"/>
                  <a:gd name="T55" fmla="*/ 251 h 264"/>
                  <a:gd name="T56" fmla="*/ 787 w 794"/>
                  <a:gd name="T57" fmla="*/ 263 h 264"/>
                  <a:gd name="T58" fmla="*/ 6 w 794"/>
                  <a:gd name="T59" fmla="*/ 263 h 264"/>
                  <a:gd name="T60" fmla="*/ 6 w 794"/>
                  <a:gd name="T61" fmla="*/ 263 h 264"/>
                  <a:gd name="T62" fmla="*/ 2 w 794"/>
                  <a:gd name="T63" fmla="*/ 261 h 264"/>
                  <a:gd name="T64" fmla="*/ 2 w 794"/>
                  <a:gd name="T65" fmla="*/ 261 h 264"/>
                  <a:gd name="T66" fmla="*/ 0 w 794"/>
                  <a:gd name="T67" fmla="*/ 256 h 264"/>
                  <a:gd name="T68" fmla="*/ 0 w 794"/>
                  <a:gd name="T69" fmla="*/ 256 h 264"/>
                  <a:gd name="T70" fmla="*/ 28 w 794"/>
                  <a:gd name="T71" fmla="*/ 205 h 264"/>
                  <a:gd name="T72" fmla="*/ 28 w 794"/>
                  <a:gd name="T73" fmla="*/ 205 h 264"/>
                  <a:gd name="T74" fmla="*/ 93 w 794"/>
                  <a:gd name="T75" fmla="*/ 198 h 264"/>
                  <a:gd name="T76" fmla="*/ 93 w 794"/>
                  <a:gd name="T77" fmla="*/ 198 h 264"/>
                  <a:gd name="T78" fmla="*/ 123 w 794"/>
                  <a:gd name="T79" fmla="*/ 127 h 264"/>
                  <a:gd name="T80" fmla="*/ 123 w 794"/>
                  <a:gd name="T81" fmla="*/ 127 h 264"/>
                  <a:gd name="T82" fmla="*/ 234 w 794"/>
                  <a:gd name="T83" fmla="*/ 22 h 264"/>
                  <a:gd name="T84" fmla="*/ 234 w 794"/>
                  <a:gd name="T85" fmla="*/ 22 h 264"/>
                  <a:gd name="T86" fmla="*/ 368 w 794"/>
                  <a:gd name="T87" fmla="*/ 63 h 264"/>
                  <a:gd name="T88" fmla="*/ 368 w 794"/>
                  <a:gd name="T89" fmla="*/ 63 h 264"/>
                  <a:gd name="T90" fmla="*/ 420 w 794"/>
                  <a:gd name="T91" fmla="*/ 126 h 264"/>
                  <a:gd name="T92" fmla="*/ 420 w 794"/>
                  <a:gd name="T93" fmla="*/ 126 h 264"/>
                  <a:gd name="T94" fmla="*/ 560 w 794"/>
                  <a:gd name="T95" fmla="*/ 133 h 264"/>
                  <a:gd name="T96" fmla="*/ 560 w 794"/>
                  <a:gd name="T97" fmla="*/ 133 h 264"/>
                  <a:gd name="T98" fmla="*/ 611 w 794"/>
                  <a:gd name="T99" fmla="*/ 201 h 264"/>
                  <a:gd name="T100" fmla="*/ 611 w 794"/>
                  <a:gd name="T101" fmla="*/ 201 h 264"/>
                  <a:gd name="T102" fmla="*/ 791 w 794"/>
                  <a:gd name="T103" fmla="*/ 253 h 264"/>
                  <a:gd name="T104" fmla="*/ 791 w 794"/>
                  <a:gd name="T105" fmla="*/ 253 h 264"/>
                  <a:gd name="T106" fmla="*/ 791 w 794"/>
                  <a:gd name="T107" fmla="*/ 259 h 264"/>
                  <a:gd name="T108" fmla="*/ 791 w 794"/>
                  <a:gd name="T109" fmla="*/ 259 h 264"/>
                  <a:gd name="T110" fmla="*/ 787 w 794"/>
                  <a:gd name="T111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94" h="264">
                    <a:moveTo>
                      <a:pt x="13" y="251"/>
                    </a:moveTo>
                    <a:lnTo>
                      <a:pt x="773" y="251"/>
                    </a:lnTo>
                    <a:lnTo>
                      <a:pt x="773" y="251"/>
                    </a:lnTo>
                    <a:cubicBezTo>
                      <a:pt x="764" y="241"/>
                      <a:pt x="749" y="227"/>
                      <a:pt x="730" y="216"/>
                    </a:cubicBezTo>
                    <a:lnTo>
                      <a:pt x="730" y="216"/>
                    </a:lnTo>
                    <a:cubicBezTo>
                      <a:pt x="689" y="192"/>
                      <a:pt x="648" y="191"/>
                      <a:pt x="611" y="215"/>
                    </a:cubicBezTo>
                    <a:lnTo>
                      <a:pt x="611" y="215"/>
                    </a:lnTo>
                    <a:cubicBezTo>
                      <a:pt x="609" y="216"/>
                      <a:pt x="606" y="216"/>
                      <a:pt x="605" y="216"/>
                    </a:cubicBezTo>
                    <a:lnTo>
                      <a:pt x="605" y="216"/>
                    </a:lnTo>
                    <a:cubicBezTo>
                      <a:pt x="603" y="215"/>
                      <a:pt x="601" y="213"/>
                      <a:pt x="601" y="211"/>
                    </a:cubicBezTo>
                    <a:lnTo>
                      <a:pt x="601" y="211"/>
                    </a:lnTo>
                    <a:cubicBezTo>
                      <a:pt x="601" y="211"/>
                      <a:pt x="593" y="167"/>
                      <a:pt x="553" y="143"/>
                    </a:cubicBezTo>
                    <a:lnTo>
                      <a:pt x="553" y="143"/>
                    </a:lnTo>
                    <a:cubicBezTo>
                      <a:pt x="520" y="123"/>
                      <a:pt x="475" y="121"/>
                      <a:pt x="418" y="139"/>
                    </a:cubicBezTo>
                    <a:lnTo>
                      <a:pt x="418" y="139"/>
                    </a:lnTo>
                    <a:cubicBezTo>
                      <a:pt x="416" y="139"/>
                      <a:pt x="413" y="138"/>
                      <a:pt x="411" y="136"/>
                    </a:cubicBezTo>
                    <a:lnTo>
                      <a:pt x="411" y="136"/>
                    </a:lnTo>
                    <a:cubicBezTo>
                      <a:pt x="411" y="135"/>
                      <a:pt x="333" y="0"/>
                      <a:pt x="238" y="33"/>
                    </a:cubicBezTo>
                    <a:lnTo>
                      <a:pt x="238" y="33"/>
                    </a:lnTo>
                    <a:cubicBezTo>
                      <a:pt x="141" y="68"/>
                      <a:pt x="103" y="205"/>
                      <a:pt x="102" y="206"/>
                    </a:cubicBezTo>
                    <a:lnTo>
                      <a:pt x="102" y="206"/>
                    </a:lnTo>
                    <a:cubicBezTo>
                      <a:pt x="102" y="208"/>
                      <a:pt x="101" y="209"/>
                      <a:pt x="100" y="210"/>
                    </a:cubicBezTo>
                    <a:lnTo>
                      <a:pt x="100" y="210"/>
                    </a:lnTo>
                    <a:cubicBezTo>
                      <a:pt x="98" y="211"/>
                      <a:pt x="97" y="211"/>
                      <a:pt x="95" y="210"/>
                    </a:cubicBezTo>
                    <a:lnTo>
                      <a:pt x="95" y="210"/>
                    </a:lnTo>
                    <a:cubicBezTo>
                      <a:pt x="94" y="210"/>
                      <a:pt x="58" y="199"/>
                      <a:pt x="34" y="215"/>
                    </a:cubicBezTo>
                    <a:lnTo>
                      <a:pt x="34" y="215"/>
                    </a:lnTo>
                    <a:cubicBezTo>
                      <a:pt x="23" y="223"/>
                      <a:pt x="15" y="234"/>
                      <a:pt x="13" y="251"/>
                    </a:cubicBezTo>
                    <a:close/>
                    <a:moveTo>
                      <a:pt x="787" y="263"/>
                    </a:moveTo>
                    <a:lnTo>
                      <a:pt x="6" y="263"/>
                    </a:lnTo>
                    <a:lnTo>
                      <a:pt x="6" y="263"/>
                    </a:lnTo>
                    <a:cubicBezTo>
                      <a:pt x="4" y="263"/>
                      <a:pt x="3" y="262"/>
                      <a:pt x="2" y="261"/>
                    </a:cubicBezTo>
                    <a:lnTo>
                      <a:pt x="2" y="261"/>
                    </a:lnTo>
                    <a:cubicBezTo>
                      <a:pt x="0" y="259"/>
                      <a:pt x="0" y="257"/>
                      <a:pt x="0" y="256"/>
                    </a:cubicBezTo>
                    <a:lnTo>
                      <a:pt x="0" y="256"/>
                    </a:lnTo>
                    <a:cubicBezTo>
                      <a:pt x="3" y="232"/>
                      <a:pt x="12" y="215"/>
                      <a:pt x="28" y="205"/>
                    </a:cubicBezTo>
                    <a:lnTo>
                      <a:pt x="28" y="205"/>
                    </a:lnTo>
                    <a:cubicBezTo>
                      <a:pt x="50" y="190"/>
                      <a:pt x="80" y="194"/>
                      <a:pt x="93" y="198"/>
                    </a:cubicBezTo>
                    <a:lnTo>
                      <a:pt x="93" y="198"/>
                    </a:lnTo>
                    <a:cubicBezTo>
                      <a:pt x="96" y="186"/>
                      <a:pt x="106" y="158"/>
                      <a:pt x="123" y="127"/>
                    </a:cubicBezTo>
                    <a:lnTo>
                      <a:pt x="123" y="127"/>
                    </a:lnTo>
                    <a:cubicBezTo>
                      <a:pt x="152" y="74"/>
                      <a:pt x="191" y="38"/>
                      <a:pt x="234" y="22"/>
                    </a:cubicBezTo>
                    <a:lnTo>
                      <a:pt x="234" y="22"/>
                    </a:lnTo>
                    <a:cubicBezTo>
                      <a:pt x="277" y="7"/>
                      <a:pt x="324" y="21"/>
                      <a:pt x="368" y="63"/>
                    </a:cubicBezTo>
                    <a:lnTo>
                      <a:pt x="368" y="63"/>
                    </a:lnTo>
                    <a:cubicBezTo>
                      <a:pt x="395" y="88"/>
                      <a:pt x="413" y="115"/>
                      <a:pt x="420" y="126"/>
                    </a:cubicBezTo>
                    <a:lnTo>
                      <a:pt x="420" y="126"/>
                    </a:lnTo>
                    <a:cubicBezTo>
                      <a:pt x="477" y="109"/>
                      <a:pt x="524" y="111"/>
                      <a:pt x="560" y="133"/>
                    </a:cubicBezTo>
                    <a:lnTo>
                      <a:pt x="560" y="133"/>
                    </a:lnTo>
                    <a:cubicBezTo>
                      <a:pt x="594" y="153"/>
                      <a:pt x="607" y="186"/>
                      <a:pt x="611" y="201"/>
                    </a:cubicBezTo>
                    <a:lnTo>
                      <a:pt x="611" y="201"/>
                    </a:lnTo>
                    <a:cubicBezTo>
                      <a:pt x="708" y="147"/>
                      <a:pt x="790" y="252"/>
                      <a:pt x="791" y="253"/>
                    </a:cubicBezTo>
                    <a:lnTo>
                      <a:pt x="791" y="253"/>
                    </a:lnTo>
                    <a:cubicBezTo>
                      <a:pt x="793" y="255"/>
                      <a:pt x="793" y="257"/>
                      <a:pt x="791" y="259"/>
                    </a:cubicBezTo>
                    <a:lnTo>
                      <a:pt x="791" y="259"/>
                    </a:lnTo>
                    <a:cubicBezTo>
                      <a:pt x="791" y="261"/>
                      <a:pt x="789" y="263"/>
                      <a:pt x="787" y="2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08" name="Grupo 507">
              <a:extLst>
                <a:ext uri="{FF2B5EF4-FFF2-40B4-BE49-F238E27FC236}">
                  <a16:creationId xmlns:a16="http://schemas.microsoft.com/office/drawing/2014/main" id="{47BC2F2C-91E5-4327-8698-93F309A89A1A}"/>
                </a:ext>
              </a:extLst>
            </p:cNvPr>
            <p:cNvGrpSpPr/>
            <p:nvPr/>
          </p:nvGrpSpPr>
          <p:grpSpPr>
            <a:xfrm>
              <a:off x="17667533" y="5170974"/>
              <a:ext cx="796801" cy="747346"/>
              <a:chOff x="17667533" y="5170974"/>
              <a:chExt cx="796801" cy="747346"/>
            </a:xfrm>
          </p:grpSpPr>
          <p:sp>
            <p:nvSpPr>
              <p:cNvPr id="200" name="Freeform 198">
                <a:extLst>
                  <a:ext uri="{FF2B5EF4-FFF2-40B4-BE49-F238E27FC236}">
                    <a16:creationId xmlns:a16="http://schemas.microsoft.com/office/drawing/2014/main" id="{0DD4CB94-75E6-4075-8C8A-E7DFF9451B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9863" y="5308356"/>
                <a:ext cx="285750" cy="291243"/>
              </a:xfrm>
              <a:custGeom>
                <a:avLst/>
                <a:gdLst>
                  <a:gd name="T0" fmla="*/ 224 w 231"/>
                  <a:gd name="T1" fmla="*/ 234 h 235"/>
                  <a:gd name="T2" fmla="*/ 224 w 231"/>
                  <a:gd name="T3" fmla="*/ 234 h 235"/>
                  <a:gd name="T4" fmla="*/ 219 w 231"/>
                  <a:gd name="T5" fmla="*/ 233 h 235"/>
                  <a:gd name="T6" fmla="*/ 3 w 231"/>
                  <a:gd name="T7" fmla="*/ 11 h 235"/>
                  <a:gd name="T8" fmla="*/ 3 w 231"/>
                  <a:gd name="T9" fmla="*/ 11 h 235"/>
                  <a:gd name="T10" fmla="*/ 3 w 231"/>
                  <a:gd name="T11" fmla="*/ 3 h 235"/>
                  <a:gd name="T12" fmla="*/ 3 w 231"/>
                  <a:gd name="T13" fmla="*/ 3 h 235"/>
                  <a:gd name="T14" fmla="*/ 11 w 231"/>
                  <a:gd name="T15" fmla="*/ 3 h 235"/>
                  <a:gd name="T16" fmla="*/ 228 w 231"/>
                  <a:gd name="T17" fmla="*/ 224 h 235"/>
                  <a:gd name="T18" fmla="*/ 228 w 231"/>
                  <a:gd name="T19" fmla="*/ 224 h 235"/>
                  <a:gd name="T20" fmla="*/ 228 w 231"/>
                  <a:gd name="T21" fmla="*/ 233 h 235"/>
                  <a:gd name="T22" fmla="*/ 228 w 231"/>
                  <a:gd name="T23" fmla="*/ 233 h 235"/>
                  <a:gd name="T24" fmla="*/ 224 w 231"/>
                  <a:gd name="T25" fmla="*/ 234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1" h="235">
                    <a:moveTo>
                      <a:pt x="224" y="234"/>
                    </a:moveTo>
                    <a:lnTo>
                      <a:pt x="224" y="234"/>
                    </a:lnTo>
                    <a:cubicBezTo>
                      <a:pt x="222" y="234"/>
                      <a:pt x="221" y="234"/>
                      <a:pt x="219" y="233"/>
                    </a:cubicBezTo>
                    <a:lnTo>
                      <a:pt x="3" y="11"/>
                    </a:lnTo>
                    <a:lnTo>
                      <a:pt x="3" y="11"/>
                    </a:lnTo>
                    <a:cubicBezTo>
                      <a:pt x="0" y="9"/>
                      <a:pt x="0" y="5"/>
                      <a:pt x="3" y="3"/>
                    </a:cubicBezTo>
                    <a:lnTo>
                      <a:pt x="3" y="3"/>
                    </a:lnTo>
                    <a:cubicBezTo>
                      <a:pt x="5" y="0"/>
                      <a:pt x="9" y="0"/>
                      <a:pt x="11" y="3"/>
                    </a:cubicBezTo>
                    <a:lnTo>
                      <a:pt x="228" y="224"/>
                    </a:lnTo>
                    <a:lnTo>
                      <a:pt x="228" y="224"/>
                    </a:lnTo>
                    <a:cubicBezTo>
                      <a:pt x="230" y="227"/>
                      <a:pt x="230" y="230"/>
                      <a:pt x="228" y="233"/>
                    </a:cubicBezTo>
                    <a:lnTo>
                      <a:pt x="228" y="233"/>
                    </a:lnTo>
                    <a:cubicBezTo>
                      <a:pt x="227" y="234"/>
                      <a:pt x="226" y="234"/>
                      <a:pt x="224" y="2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199">
                <a:extLst>
                  <a:ext uri="{FF2B5EF4-FFF2-40B4-BE49-F238E27FC236}">
                    <a16:creationId xmlns:a16="http://schemas.microsoft.com/office/drawing/2014/main" id="{7841F385-CBE9-4594-A671-E5E5BF9734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7533" y="5813913"/>
                <a:ext cx="280253" cy="104407"/>
              </a:xfrm>
              <a:custGeom>
                <a:avLst/>
                <a:gdLst>
                  <a:gd name="T0" fmla="*/ 215 w 223"/>
                  <a:gd name="T1" fmla="*/ 84 h 85"/>
                  <a:gd name="T2" fmla="*/ 215 w 223"/>
                  <a:gd name="T3" fmla="*/ 84 h 85"/>
                  <a:gd name="T4" fmla="*/ 213 w 223"/>
                  <a:gd name="T5" fmla="*/ 84 h 85"/>
                  <a:gd name="T6" fmla="*/ 5 w 223"/>
                  <a:gd name="T7" fmla="*/ 13 h 85"/>
                  <a:gd name="T8" fmla="*/ 5 w 223"/>
                  <a:gd name="T9" fmla="*/ 13 h 85"/>
                  <a:gd name="T10" fmla="*/ 1 w 223"/>
                  <a:gd name="T11" fmla="*/ 5 h 85"/>
                  <a:gd name="T12" fmla="*/ 1 w 223"/>
                  <a:gd name="T13" fmla="*/ 5 h 85"/>
                  <a:gd name="T14" fmla="*/ 9 w 223"/>
                  <a:gd name="T15" fmla="*/ 1 h 85"/>
                  <a:gd name="T16" fmla="*/ 217 w 223"/>
                  <a:gd name="T17" fmla="*/ 73 h 85"/>
                  <a:gd name="T18" fmla="*/ 217 w 223"/>
                  <a:gd name="T19" fmla="*/ 73 h 85"/>
                  <a:gd name="T20" fmla="*/ 221 w 223"/>
                  <a:gd name="T21" fmla="*/ 80 h 85"/>
                  <a:gd name="T22" fmla="*/ 221 w 223"/>
                  <a:gd name="T23" fmla="*/ 80 h 85"/>
                  <a:gd name="T24" fmla="*/ 215 w 223"/>
                  <a:gd name="T25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3" h="85">
                    <a:moveTo>
                      <a:pt x="215" y="84"/>
                    </a:moveTo>
                    <a:lnTo>
                      <a:pt x="215" y="84"/>
                    </a:lnTo>
                    <a:cubicBezTo>
                      <a:pt x="215" y="84"/>
                      <a:pt x="214" y="84"/>
                      <a:pt x="213" y="84"/>
                    </a:cubicBezTo>
                    <a:lnTo>
                      <a:pt x="5" y="13"/>
                    </a:lnTo>
                    <a:lnTo>
                      <a:pt x="5" y="13"/>
                    </a:lnTo>
                    <a:cubicBezTo>
                      <a:pt x="2" y="12"/>
                      <a:pt x="0" y="8"/>
                      <a:pt x="1" y="5"/>
                    </a:cubicBezTo>
                    <a:lnTo>
                      <a:pt x="1" y="5"/>
                    </a:lnTo>
                    <a:cubicBezTo>
                      <a:pt x="2" y="2"/>
                      <a:pt x="6" y="0"/>
                      <a:pt x="9" y="1"/>
                    </a:cubicBezTo>
                    <a:lnTo>
                      <a:pt x="217" y="73"/>
                    </a:lnTo>
                    <a:lnTo>
                      <a:pt x="217" y="73"/>
                    </a:lnTo>
                    <a:cubicBezTo>
                      <a:pt x="221" y="73"/>
                      <a:pt x="222" y="77"/>
                      <a:pt x="221" y="80"/>
                    </a:cubicBezTo>
                    <a:lnTo>
                      <a:pt x="221" y="80"/>
                    </a:lnTo>
                    <a:cubicBezTo>
                      <a:pt x="220" y="82"/>
                      <a:pt x="218" y="84"/>
                      <a:pt x="215" y="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200">
                <a:extLst>
                  <a:ext uri="{FF2B5EF4-FFF2-40B4-BE49-F238E27FC236}">
                    <a16:creationId xmlns:a16="http://schemas.microsoft.com/office/drawing/2014/main" id="{8FA3380D-09C1-413F-8146-122A5DB169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6860" y="5170974"/>
                <a:ext cx="27474" cy="291247"/>
              </a:xfrm>
              <a:custGeom>
                <a:avLst/>
                <a:gdLst>
                  <a:gd name="T0" fmla="*/ 13 w 21"/>
                  <a:gd name="T1" fmla="*/ 232 h 233"/>
                  <a:gd name="T2" fmla="*/ 13 w 21"/>
                  <a:gd name="T3" fmla="*/ 232 h 233"/>
                  <a:gd name="T4" fmla="*/ 7 w 21"/>
                  <a:gd name="T5" fmla="*/ 226 h 233"/>
                  <a:gd name="T6" fmla="*/ 1 w 21"/>
                  <a:gd name="T7" fmla="*/ 6 h 233"/>
                  <a:gd name="T8" fmla="*/ 1 w 21"/>
                  <a:gd name="T9" fmla="*/ 6 h 233"/>
                  <a:gd name="T10" fmla="*/ 6 w 21"/>
                  <a:gd name="T11" fmla="*/ 0 h 233"/>
                  <a:gd name="T12" fmla="*/ 6 w 21"/>
                  <a:gd name="T13" fmla="*/ 0 h 233"/>
                  <a:gd name="T14" fmla="*/ 6 w 21"/>
                  <a:gd name="T15" fmla="*/ 0 h 233"/>
                  <a:gd name="T16" fmla="*/ 12 w 21"/>
                  <a:gd name="T17" fmla="*/ 6 h 233"/>
                  <a:gd name="T18" fmla="*/ 20 w 21"/>
                  <a:gd name="T19" fmla="*/ 226 h 233"/>
                  <a:gd name="T20" fmla="*/ 20 w 21"/>
                  <a:gd name="T21" fmla="*/ 226 h 233"/>
                  <a:gd name="T22" fmla="*/ 13 w 21"/>
                  <a:gd name="T23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1" h="233">
                    <a:moveTo>
                      <a:pt x="13" y="232"/>
                    </a:moveTo>
                    <a:lnTo>
                      <a:pt x="13" y="232"/>
                    </a:lnTo>
                    <a:cubicBezTo>
                      <a:pt x="11" y="232"/>
                      <a:pt x="7" y="230"/>
                      <a:pt x="7" y="226"/>
                    </a:cubicBezTo>
                    <a:lnTo>
                      <a:pt x="1" y="6"/>
                    </a:lnTo>
                    <a:lnTo>
                      <a:pt x="1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lnTo>
                      <a:pt x="6" y="0"/>
                    </a:lnTo>
                    <a:cubicBezTo>
                      <a:pt x="10" y="0"/>
                      <a:pt x="12" y="2"/>
                      <a:pt x="12" y="6"/>
                    </a:cubicBezTo>
                    <a:lnTo>
                      <a:pt x="20" y="226"/>
                    </a:lnTo>
                    <a:lnTo>
                      <a:pt x="20" y="226"/>
                    </a:lnTo>
                    <a:cubicBezTo>
                      <a:pt x="20" y="229"/>
                      <a:pt x="17" y="232"/>
                      <a:pt x="13" y="2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07" name="Grupo 506">
              <a:extLst>
                <a:ext uri="{FF2B5EF4-FFF2-40B4-BE49-F238E27FC236}">
                  <a16:creationId xmlns:a16="http://schemas.microsoft.com/office/drawing/2014/main" id="{9852B2C2-F29A-46E3-B8A0-9566FAA48D57}"/>
                </a:ext>
              </a:extLst>
            </p:cNvPr>
            <p:cNvGrpSpPr/>
            <p:nvPr/>
          </p:nvGrpSpPr>
          <p:grpSpPr>
            <a:xfrm>
              <a:off x="21382284" y="5159984"/>
              <a:ext cx="653926" cy="780317"/>
              <a:chOff x="21382284" y="5159984"/>
              <a:chExt cx="653926" cy="780317"/>
            </a:xfrm>
          </p:grpSpPr>
          <p:sp>
            <p:nvSpPr>
              <p:cNvPr id="203" name="Freeform 201">
                <a:extLst>
                  <a:ext uri="{FF2B5EF4-FFF2-40B4-BE49-F238E27FC236}">
                    <a16:creationId xmlns:a16="http://schemas.microsoft.com/office/drawing/2014/main" id="{B7034A52-62D0-4EB5-A8CF-FBFF3A7B83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62537" y="5374298"/>
                <a:ext cx="291247" cy="247282"/>
              </a:xfrm>
              <a:custGeom>
                <a:avLst/>
                <a:gdLst>
                  <a:gd name="T0" fmla="*/ 7 w 235"/>
                  <a:gd name="T1" fmla="*/ 198 h 199"/>
                  <a:gd name="T2" fmla="*/ 7 w 235"/>
                  <a:gd name="T3" fmla="*/ 198 h 199"/>
                  <a:gd name="T4" fmla="*/ 2 w 235"/>
                  <a:gd name="T5" fmla="*/ 196 h 199"/>
                  <a:gd name="T6" fmla="*/ 2 w 235"/>
                  <a:gd name="T7" fmla="*/ 196 h 199"/>
                  <a:gd name="T8" fmla="*/ 3 w 235"/>
                  <a:gd name="T9" fmla="*/ 187 h 199"/>
                  <a:gd name="T10" fmla="*/ 224 w 235"/>
                  <a:gd name="T11" fmla="*/ 2 h 199"/>
                  <a:gd name="T12" fmla="*/ 224 w 235"/>
                  <a:gd name="T13" fmla="*/ 2 h 199"/>
                  <a:gd name="T14" fmla="*/ 233 w 235"/>
                  <a:gd name="T15" fmla="*/ 3 h 199"/>
                  <a:gd name="T16" fmla="*/ 233 w 235"/>
                  <a:gd name="T17" fmla="*/ 3 h 199"/>
                  <a:gd name="T18" fmla="*/ 232 w 235"/>
                  <a:gd name="T19" fmla="*/ 11 h 199"/>
                  <a:gd name="T20" fmla="*/ 10 w 235"/>
                  <a:gd name="T21" fmla="*/ 196 h 199"/>
                  <a:gd name="T22" fmla="*/ 10 w 235"/>
                  <a:gd name="T23" fmla="*/ 196 h 199"/>
                  <a:gd name="T24" fmla="*/ 7 w 235"/>
                  <a:gd name="T25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5" h="199">
                    <a:moveTo>
                      <a:pt x="7" y="198"/>
                    </a:moveTo>
                    <a:lnTo>
                      <a:pt x="7" y="198"/>
                    </a:lnTo>
                    <a:cubicBezTo>
                      <a:pt x="5" y="198"/>
                      <a:pt x="3" y="197"/>
                      <a:pt x="2" y="196"/>
                    </a:cubicBezTo>
                    <a:lnTo>
                      <a:pt x="2" y="196"/>
                    </a:lnTo>
                    <a:cubicBezTo>
                      <a:pt x="0" y="193"/>
                      <a:pt x="0" y="189"/>
                      <a:pt x="3" y="187"/>
                    </a:cubicBezTo>
                    <a:lnTo>
                      <a:pt x="224" y="2"/>
                    </a:lnTo>
                    <a:lnTo>
                      <a:pt x="224" y="2"/>
                    </a:lnTo>
                    <a:cubicBezTo>
                      <a:pt x="227" y="0"/>
                      <a:pt x="230" y="0"/>
                      <a:pt x="233" y="3"/>
                    </a:cubicBezTo>
                    <a:lnTo>
                      <a:pt x="233" y="3"/>
                    </a:lnTo>
                    <a:cubicBezTo>
                      <a:pt x="234" y="6"/>
                      <a:pt x="234" y="9"/>
                      <a:pt x="232" y="11"/>
                    </a:cubicBezTo>
                    <a:lnTo>
                      <a:pt x="10" y="196"/>
                    </a:lnTo>
                    <a:lnTo>
                      <a:pt x="10" y="196"/>
                    </a:lnTo>
                    <a:cubicBezTo>
                      <a:pt x="9" y="197"/>
                      <a:pt x="8" y="198"/>
                      <a:pt x="7" y="1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202">
                <a:extLst>
                  <a:ext uri="{FF2B5EF4-FFF2-40B4-BE49-F238E27FC236}">
                    <a16:creationId xmlns:a16="http://schemas.microsoft.com/office/drawing/2014/main" id="{25B0F514-95AB-484F-952A-2D030A4586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82284" y="5159984"/>
                <a:ext cx="120894" cy="252779"/>
              </a:xfrm>
              <a:custGeom>
                <a:avLst/>
                <a:gdLst>
                  <a:gd name="T0" fmla="*/ 7 w 97"/>
                  <a:gd name="T1" fmla="*/ 201 h 202"/>
                  <a:gd name="T2" fmla="*/ 7 w 97"/>
                  <a:gd name="T3" fmla="*/ 201 h 202"/>
                  <a:gd name="T4" fmla="*/ 5 w 97"/>
                  <a:gd name="T5" fmla="*/ 201 h 202"/>
                  <a:gd name="T6" fmla="*/ 5 w 97"/>
                  <a:gd name="T7" fmla="*/ 201 h 202"/>
                  <a:gd name="T8" fmla="*/ 2 w 97"/>
                  <a:gd name="T9" fmla="*/ 193 h 202"/>
                  <a:gd name="T10" fmla="*/ 83 w 97"/>
                  <a:gd name="T11" fmla="*/ 5 h 202"/>
                  <a:gd name="T12" fmla="*/ 83 w 97"/>
                  <a:gd name="T13" fmla="*/ 5 h 202"/>
                  <a:gd name="T14" fmla="*/ 91 w 97"/>
                  <a:gd name="T15" fmla="*/ 2 h 202"/>
                  <a:gd name="T16" fmla="*/ 91 w 97"/>
                  <a:gd name="T17" fmla="*/ 2 h 202"/>
                  <a:gd name="T18" fmla="*/ 94 w 97"/>
                  <a:gd name="T19" fmla="*/ 9 h 202"/>
                  <a:gd name="T20" fmla="*/ 13 w 97"/>
                  <a:gd name="T21" fmla="*/ 197 h 202"/>
                  <a:gd name="T22" fmla="*/ 13 w 97"/>
                  <a:gd name="T23" fmla="*/ 197 h 202"/>
                  <a:gd name="T24" fmla="*/ 7 w 97"/>
                  <a:gd name="T25" fmla="*/ 201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7" h="202">
                    <a:moveTo>
                      <a:pt x="7" y="201"/>
                    </a:moveTo>
                    <a:lnTo>
                      <a:pt x="7" y="201"/>
                    </a:lnTo>
                    <a:cubicBezTo>
                      <a:pt x="6" y="201"/>
                      <a:pt x="5" y="201"/>
                      <a:pt x="5" y="201"/>
                    </a:cubicBezTo>
                    <a:lnTo>
                      <a:pt x="5" y="201"/>
                    </a:lnTo>
                    <a:cubicBezTo>
                      <a:pt x="2" y="199"/>
                      <a:pt x="0" y="196"/>
                      <a:pt x="2" y="193"/>
                    </a:cubicBezTo>
                    <a:lnTo>
                      <a:pt x="83" y="5"/>
                    </a:lnTo>
                    <a:lnTo>
                      <a:pt x="83" y="5"/>
                    </a:lnTo>
                    <a:cubicBezTo>
                      <a:pt x="84" y="2"/>
                      <a:pt x="88" y="0"/>
                      <a:pt x="91" y="2"/>
                    </a:cubicBezTo>
                    <a:lnTo>
                      <a:pt x="91" y="2"/>
                    </a:lnTo>
                    <a:cubicBezTo>
                      <a:pt x="94" y="3"/>
                      <a:pt x="96" y="7"/>
                      <a:pt x="94" y="9"/>
                    </a:cubicBezTo>
                    <a:lnTo>
                      <a:pt x="13" y="197"/>
                    </a:lnTo>
                    <a:lnTo>
                      <a:pt x="13" y="197"/>
                    </a:lnTo>
                    <a:cubicBezTo>
                      <a:pt x="11" y="200"/>
                      <a:pt x="10" y="201"/>
                      <a:pt x="7" y="2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203">
                <a:extLst>
                  <a:ext uri="{FF2B5EF4-FFF2-40B4-BE49-F238E27FC236}">
                    <a16:creationId xmlns:a16="http://schemas.microsoft.com/office/drawing/2014/main" id="{35A19939-DC4F-4FB0-AFBD-7E1EE7B39D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766947" y="5912827"/>
                <a:ext cx="269263" cy="27474"/>
              </a:xfrm>
              <a:custGeom>
                <a:avLst/>
                <a:gdLst>
                  <a:gd name="T0" fmla="*/ 211 w 218"/>
                  <a:gd name="T1" fmla="*/ 21 h 22"/>
                  <a:gd name="T2" fmla="*/ 211 w 218"/>
                  <a:gd name="T3" fmla="*/ 21 h 22"/>
                  <a:gd name="T4" fmla="*/ 211 w 218"/>
                  <a:gd name="T5" fmla="*/ 21 h 22"/>
                  <a:gd name="T6" fmla="*/ 6 w 218"/>
                  <a:gd name="T7" fmla="*/ 12 h 22"/>
                  <a:gd name="T8" fmla="*/ 6 w 218"/>
                  <a:gd name="T9" fmla="*/ 12 h 22"/>
                  <a:gd name="T10" fmla="*/ 0 w 218"/>
                  <a:gd name="T11" fmla="*/ 5 h 22"/>
                  <a:gd name="T12" fmla="*/ 0 w 218"/>
                  <a:gd name="T13" fmla="*/ 5 h 22"/>
                  <a:gd name="T14" fmla="*/ 6 w 218"/>
                  <a:gd name="T15" fmla="*/ 0 h 22"/>
                  <a:gd name="T16" fmla="*/ 211 w 218"/>
                  <a:gd name="T17" fmla="*/ 8 h 22"/>
                  <a:gd name="T18" fmla="*/ 211 w 218"/>
                  <a:gd name="T19" fmla="*/ 8 h 22"/>
                  <a:gd name="T20" fmla="*/ 217 w 218"/>
                  <a:gd name="T21" fmla="*/ 15 h 22"/>
                  <a:gd name="T22" fmla="*/ 217 w 218"/>
                  <a:gd name="T23" fmla="*/ 15 h 22"/>
                  <a:gd name="T24" fmla="*/ 211 w 218"/>
                  <a:gd name="T25" fmla="*/ 21 h 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8" h="22">
                    <a:moveTo>
                      <a:pt x="211" y="21"/>
                    </a:moveTo>
                    <a:lnTo>
                      <a:pt x="211" y="21"/>
                    </a:lnTo>
                    <a:lnTo>
                      <a:pt x="211" y="21"/>
                    </a:lnTo>
                    <a:lnTo>
                      <a:pt x="6" y="12"/>
                    </a:lnTo>
                    <a:lnTo>
                      <a:pt x="6" y="12"/>
                    </a:lnTo>
                    <a:cubicBezTo>
                      <a:pt x="3" y="11"/>
                      <a:pt x="0" y="8"/>
                      <a:pt x="0" y="5"/>
                    </a:cubicBez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211" y="8"/>
                    </a:lnTo>
                    <a:lnTo>
                      <a:pt x="211" y="8"/>
                    </a:lnTo>
                    <a:cubicBezTo>
                      <a:pt x="215" y="9"/>
                      <a:pt x="217" y="12"/>
                      <a:pt x="217" y="15"/>
                    </a:cubicBezTo>
                    <a:lnTo>
                      <a:pt x="217" y="15"/>
                    </a:lnTo>
                    <a:cubicBezTo>
                      <a:pt x="217" y="18"/>
                      <a:pt x="214" y="21"/>
                      <a:pt x="211" y="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05" name="Grupo 504">
              <a:extLst>
                <a:ext uri="{FF2B5EF4-FFF2-40B4-BE49-F238E27FC236}">
                  <a16:creationId xmlns:a16="http://schemas.microsoft.com/office/drawing/2014/main" id="{704E1256-BF63-4442-9384-ACD5EEA0AEE3}"/>
                </a:ext>
              </a:extLst>
            </p:cNvPr>
            <p:cNvGrpSpPr/>
            <p:nvPr/>
          </p:nvGrpSpPr>
          <p:grpSpPr>
            <a:xfrm>
              <a:off x="18189575" y="8396654"/>
              <a:ext cx="3527914" cy="1434244"/>
              <a:chOff x="18189575" y="8396654"/>
              <a:chExt cx="3527914" cy="1434244"/>
            </a:xfrm>
          </p:grpSpPr>
          <p:grpSp>
            <p:nvGrpSpPr>
              <p:cNvPr id="499" name="Grupo 498">
                <a:extLst>
                  <a:ext uri="{FF2B5EF4-FFF2-40B4-BE49-F238E27FC236}">
                    <a16:creationId xmlns:a16="http://schemas.microsoft.com/office/drawing/2014/main" id="{7F567979-114E-4A38-8E94-FB722856C0C5}"/>
                  </a:ext>
                </a:extLst>
              </p:cNvPr>
              <p:cNvGrpSpPr/>
              <p:nvPr/>
            </p:nvGrpSpPr>
            <p:grpSpPr>
              <a:xfrm>
                <a:off x="18189575" y="8869240"/>
                <a:ext cx="1379295" cy="642936"/>
                <a:chOff x="18189575" y="8869240"/>
                <a:chExt cx="1379295" cy="642936"/>
              </a:xfrm>
            </p:grpSpPr>
            <p:sp>
              <p:nvSpPr>
                <p:cNvPr id="206" name="Freeform 204">
                  <a:extLst>
                    <a:ext uri="{FF2B5EF4-FFF2-40B4-BE49-F238E27FC236}">
                      <a16:creationId xmlns:a16="http://schemas.microsoft.com/office/drawing/2014/main" id="{A796273C-E97A-428B-9134-66D1EBAAF0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89575" y="8869240"/>
                  <a:ext cx="1379295" cy="642936"/>
                </a:xfrm>
                <a:custGeom>
                  <a:avLst/>
                  <a:gdLst>
                    <a:gd name="T0" fmla="*/ 1075 w 1105"/>
                    <a:gd name="T1" fmla="*/ 339 h 514"/>
                    <a:gd name="T2" fmla="*/ 1075 w 1105"/>
                    <a:gd name="T3" fmla="*/ 339 h 514"/>
                    <a:gd name="T4" fmla="*/ 716 w 1105"/>
                    <a:gd name="T5" fmla="*/ 471 h 514"/>
                    <a:gd name="T6" fmla="*/ 716 w 1105"/>
                    <a:gd name="T7" fmla="*/ 471 h 514"/>
                    <a:gd name="T8" fmla="*/ 9 w 1105"/>
                    <a:gd name="T9" fmla="*/ 336 h 514"/>
                    <a:gd name="T10" fmla="*/ 9 w 1105"/>
                    <a:gd name="T11" fmla="*/ 336 h 514"/>
                    <a:gd name="T12" fmla="*/ 817 w 1105"/>
                    <a:gd name="T13" fmla="*/ 70 h 514"/>
                    <a:gd name="T14" fmla="*/ 817 w 1105"/>
                    <a:gd name="T15" fmla="*/ 70 h 514"/>
                    <a:gd name="T16" fmla="*/ 1075 w 1105"/>
                    <a:gd name="T17" fmla="*/ 339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05" h="514">
                      <a:moveTo>
                        <a:pt x="1075" y="339"/>
                      </a:moveTo>
                      <a:lnTo>
                        <a:pt x="1075" y="339"/>
                      </a:lnTo>
                      <a:cubicBezTo>
                        <a:pt x="1047" y="450"/>
                        <a:pt x="886" y="513"/>
                        <a:pt x="716" y="471"/>
                      </a:cubicBezTo>
                      <a:lnTo>
                        <a:pt x="716" y="471"/>
                      </a:lnTo>
                      <a:cubicBezTo>
                        <a:pt x="247" y="355"/>
                        <a:pt x="17" y="403"/>
                        <a:pt x="9" y="336"/>
                      </a:cubicBezTo>
                      <a:lnTo>
                        <a:pt x="9" y="336"/>
                      </a:lnTo>
                      <a:cubicBezTo>
                        <a:pt x="0" y="268"/>
                        <a:pt x="380" y="0"/>
                        <a:pt x="817" y="70"/>
                      </a:cubicBezTo>
                      <a:lnTo>
                        <a:pt x="817" y="70"/>
                      </a:lnTo>
                      <a:cubicBezTo>
                        <a:pt x="990" y="98"/>
                        <a:pt x="1104" y="229"/>
                        <a:pt x="1075" y="339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07" name="Freeform 205">
                  <a:extLst>
                    <a:ext uri="{FF2B5EF4-FFF2-40B4-BE49-F238E27FC236}">
                      <a16:creationId xmlns:a16="http://schemas.microsoft.com/office/drawing/2014/main" id="{603094C0-5486-4261-A2E2-10013977E3D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89575" y="8874734"/>
                  <a:ext cx="1362808" cy="620958"/>
                </a:xfrm>
                <a:custGeom>
                  <a:avLst/>
                  <a:gdLst>
                    <a:gd name="T0" fmla="*/ 670 w 1094"/>
                    <a:gd name="T1" fmla="*/ 58 h 500"/>
                    <a:gd name="T2" fmla="*/ 670 w 1094"/>
                    <a:gd name="T3" fmla="*/ 58 h 500"/>
                    <a:gd name="T4" fmla="*/ 49 w 1094"/>
                    <a:gd name="T5" fmla="*/ 276 h 500"/>
                    <a:gd name="T6" fmla="*/ 49 w 1094"/>
                    <a:gd name="T7" fmla="*/ 276 h 500"/>
                    <a:gd name="T8" fmla="*/ 15 w 1094"/>
                    <a:gd name="T9" fmla="*/ 329 h 500"/>
                    <a:gd name="T10" fmla="*/ 15 w 1094"/>
                    <a:gd name="T11" fmla="*/ 329 h 500"/>
                    <a:gd name="T12" fmla="*/ 183 w 1094"/>
                    <a:gd name="T13" fmla="*/ 373 h 500"/>
                    <a:gd name="T14" fmla="*/ 183 w 1094"/>
                    <a:gd name="T15" fmla="*/ 373 h 500"/>
                    <a:gd name="T16" fmla="*/ 718 w 1094"/>
                    <a:gd name="T17" fmla="*/ 459 h 500"/>
                    <a:gd name="T18" fmla="*/ 718 w 1094"/>
                    <a:gd name="T19" fmla="*/ 459 h 500"/>
                    <a:gd name="T20" fmla="*/ 1069 w 1094"/>
                    <a:gd name="T21" fmla="*/ 332 h 500"/>
                    <a:gd name="T22" fmla="*/ 1069 w 1094"/>
                    <a:gd name="T23" fmla="*/ 332 h 500"/>
                    <a:gd name="T24" fmla="*/ 1043 w 1094"/>
                    <a:gd name="T25" fmla="*/ 205 h 500"/>
                    <a:gd name="T26" fmla="*/ 1043 w 1094"/>
                    <a:gd name="T27" fmla="*/ 205 h 500"/>
                    <a:gd name="T28" fmla="*/ 816 w 1094"/>
                    <a:gd name="T29" fmla="*/ 70 h 500"/>
                    <a:gd name="T30" fmla="*/ 816 w 1094"/>
                    <a:gd name="T31" fmla="*/ 70 h 500"/>
                    <a:gd name="T32" fmla="*/ 670 w 1094"/>
                    <a:gd name="T33" fmla="*/ 58 h 500"/>
                    <a:gd name="T34" fmla="*/ 821 w 1094"/>
                    <a:gd name="T35" fmla="*/ 484 h 500"/>
                    <a:gd name="T36" fmla="*/ 821 w 1094"/>
                    <a:gd name="T37" fmla="*/ 484 h 500"/>
                    <a:gd name="T38" fmla="*/ 715 w 1094"/>
                    <a:gd name="T39" fmla="*/ 471 h 500"/>
                    <a:gd name="T40" fmla="*/ 715 w 1094"/>
                    <a:gd name="T41" fmla="*/ 471 h 500"/>
                    <a:gd name="T42" fmla="*/ 182 w 1094"/>
                    <a:gd name="T43" fmla="*/ 384 h 500"/>
                    <a:gd name="T44" fmla="*/ 182 w 1094"/>
                    <a:gd name="T45" fmla="*/ 384 h 500"/>
                    <a:gd name="T46" fmla="*/ 3 w 1094"/>
                    <a:gd name="T47" fmla="*/ 331 h 500"/>
                    <a:gd name="T48" fmla="*/ 3 w 1094"/>
                    <a:gd name="T49" fmla="*/ 331 h 500"/>
                    <a:gd name="T50" fmla="*/ 41 w 1094"/>
                    <a:gd name="T51" fmla="*/ 268 h 500"/>
                    <a:gd name="T52" fmla="*/ 41 w 1094"/>
                    <a:gd name="T53" fmla="*/ 268 h 500"/>
                    <a:gd name="T54" fmla="*/ 818 w 1094"/>
                    <a:gd name="T55" fmla="*/ 58 h 500"/>
                    <a:gd name="T56" fmla="*/ 818 w 1094"/>
                    <a:gd name="T57" fmla="*/ 58 h 500"/>
                    <a:gd name="T58" fmla="*/ 1053 w 1094"/>
                    <a:gd name="T59" fmla="*/ 198 h 500"/>
                    <a:gd name="T60" fmla="*/ 1053 w 1094"/>
                    <a:gd name="T61" fmla="*/ 198 h 500"/>
                    <a:gd name="T62" fmla="*/ 1082 w 1094"/>
                    <a:gd name="T63" fmla="*/ 335 h 500"/>
                    <a:gd name="T64" fmla="*/ 1082 w 1094"/>
                    <a:gd name="T65" fmla="*/ 335 h 500"/>
                    <a:gd name="T66" fmla="*/ 821 w 1094"/>
                    <a:gd name="T67" fmla="*/ 484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94" h="500">
                      <a:moveTo>
                        <a:pt x="670" y="58"/>
                      </a:moveTo>
                      <a:lnTo>
                        <a:pt x="670" y="58"/>
                      </a:lnTo>
                      <a:cubicBezTo>
                        <a:pt x="375" y="58"/>
                        <a:pt x="131" y="196"/>
                        <a:pt x="49" y="276"/>
                      </a:cubicBezTo>
                      <a:lnTo>
                        <a:pt x="49" y="276"/>
                      </a:lnTo>
                      <a:cubicBezTo>
                        <a:pt x="26" y="298"/>
                        <a:pt x="13" y="318"/>
                        <a:pt x="15" y="329"/>
                      </a:cubicBezTo>
                      <a:lnTo>
                        <a:pt x="15" y="329"/>
                      </a:lnTo>
                      <a:cubicBezTo>
                        <a:pt x="18" y="357"/>
                        <a:pt x="77" y="362"/>
                        <a:pt x="183" y="373"/>
                      </a:cubicBezTo>
                      <a:lnTo>
                        <a:pt x="183" y="373"/>
                      </a:lnTo>
                      <a:cubicBezTo>
                        <a:pt x="301" y="384"/>
                        <a:pt x="478" y="400"/>
                        <a:pt x="718" y="459"/>
                      </a:cubicBezTo>
                      <a:lnTo>
                        <a:pt x="718" y="459"/>
                      </a:lnTo>
                      <a:cubicBezTo>
                        <a:pt x="881" y="499"/>
                        <a:pt x="1042" y="441"/>
                        <a:pt x="1069" y="332"/>
                      </a:cubicBezTo>
                      <a:lnTo>
                        <a:pt x="1069" y="332"/>
                      </a:lnTo>
                      <a:cubicBezTo>
                        <a:pt x="1080" y="291"/>
                        <a:pt x="1070" y="246"/>
                        <a:pt x="1043" y="205"/>
                      </a:cubicBezTo>
                      <a:lnTo>
                        <a:pt x="1043" y="205"/>
                      </a:lnTo>
                      <a:cubicBezTo>
                        <a:pt x="998" y="136"/>
                        <a:pt x="913" y="86"/>
                        <a:pt x="816" y="70"/>
                      </a:cubicBezTo>
                      <a:lnTo>
                        <a:pt x="816" y="70"/>
                      </a:lnTo>
                      <a:cubicBezTo>
                        <a:pt x="766" y="62"/>
                        <a:pt x="717" y="58"/>
                        <a:pt x="670" y="58"/>
                      </a:cubicBezTo>
                      <a:close/>
                      <a:moveTo>
                        <a:pt x="821" y="484"/>
                      </a:moveTo>
                      <a:lnTo>
                        <a:pt x="821" y="484"/>
                      </a:lnTo>
                      <a:cubicBezTo>
                        <a:pt x="787" y="484"/>
                        <a:pt x="751" y="480"/>
                        <a:pt x="715" y="471"/>
                      </a:cubicBezTo>
                      <a:lnTo>
                        <a:pt x="715" y="471"/>
                      </a:lnTo>
                      <a:cubicBezTo>
                        <a:pt x="476" y="412"/>
                        <a:pt x="299" y="395"/>
                        <a:pt x="182" y="384"/>
                      </a:cubicBezTo>
                      <a:lnTo>
                        <a:pt x="182" y="384"/>
                      </a:lnTo>
                      <a:cubicBezTo>
                        <a:pt x="66" y="373"/>
                        <a:pt x="8" y="368"/>
                        <a:pt x="3" y="331"/>
                      </a:cubicBezTo>
                      <a:lnTo>
                        <a:pt x="3" y="331"/>
                      </a:lnTo>
                      <a:cubicBezTo>
                        <a:pt x="0" y="311"/>
                        <a:pt x="22" y="285"/>
                        <a:pt x="41" y="268"/>
                      </a:cubicBezTo>
                      <a:lnTo>
                        <a:pt x="41" y="268"/>
                      </a:lnTo>
                      <a:cubicBezTo>
                        <a:pt x="138" y="174"/>
                        <a:pt x="455" y="0"/>
                        <a:pt x="818" y="58"/>
                      </a:cubicBezTo>
                      <a:lnTo>
                        <a:pt x="818" y="58"/>
                      </a:lnTo>
                      <a:cubicBezTo>
                        <a:pt x="918" y="74"/>
                        <a:pt x="1006" y="127"/>
                        <a:pt x="1053" y="198"/>
                      </a:cubicBezTo>
                      <a:lnTo>
                        <a:pt x="1053" y="198"/>
                      </a:lnTo>
                      <a:cubicBezTo>
                        <a:pt x="1082" y="242"/>
                        <a:pt x="1093" y="291"/>
                        <a:pt x="1082" y="335"/>
                      </a:cubicBezTo>
                      <a:lnTo>
                        <a:pt x="1082" y="335"/>
                      </a:lnTo>
                      <a:cubicBezTo>
                        <a:pt x="1058" y="426"/>
                        <a:pt x="950" y="484"/>
                        <a:pt x="821" y="48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08" name="Freeform 206">
                  <a:extLst>
                    <a:ext uri="{FF2B5EF4-FFF2-40B4-BE49-F238E27FC236}">
                      <a16:creationId xmlns:a16="http://schemas.microsoft.com/office/drawing/2014/main" id="{439886D2-32D6-44DE-A9C8-2691F190AF6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59928" y="9105532"/>
                  <a:ext cx="1033096" cy="148372"/>
                </a:xfrm>
                <a:custGeom>
                  <a:avLst/>
                  <a:gdLst>
                    <a:gd name="T0" fmla="*/ 821 w 828"/>
                    <a:gd name="T1" fmla="*/ 118 h 119"/>
                    <a:gd name="T2" fmla="*/ 821 w 828"/>
                    <a:gd name="T3" fmla="*/ 118 h 119"/>
                    <a:gd name="T4" fmla="*/ 259 w 828"/>
                    <a:gd name="T5" fmla="*/ 40 h 119"/>
                    <a:gd name="T6" fmla="*/ 259 w 828"/>
                    <a:gd name="T7" fmla="*/ 40 h 119"/>
                    <a:gd name="T8" fmla="*/ 6 w 828"/>
                    <a:gd name="T9" fmla="*/ 116 h 119"/>
                    <a:gd name="T10" fmla="*/ 0 w 828"/>
                    <a:gd name="T11" fmla="*/ 105 h 119"/>
                    <a:gd name="T12" fmla="*/ 0 w 828"/>
                    <a:gd name="T13" fmla="*/ 105 h 119"/>
                    <a:gd name="T14" fmla="*/ 257 w 828"/>
                    <a:gd name="T15" fmla="*/ 28 h 119"/>
                    <a:gd name="T16" fmla="*/ 257 w 828"/>
                    <a:gd name="T17" fmla="*/ 28 h 119"/>
                    <a:gd name="T18" fmla="*/ 827 w 828"/>
                    <a:gd name="T19" fmla="*/ 107 h 119"/>
                    <a:gd name="T20" fmla="*/ 821 w 828"/>
                    <a:gd name="T21" fmla="*/ 11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8" h="119">
                      <a:moveTo>
                        <a:pt x="821" y="118"/>
                      </a:moveTo>
                      <a:lnTo>
                        <a:pt x="821" y="118"/>
                      </a:lnTo>
                      <a:cubicBezTo>
                        <a:pt x="608" y="12"/>
                        <a:pt x="398" y="17"/>
                        <a:pt x="259" y="40"/>
                      </a:cubicBezTo>
                      <a:lnTo>
                        <a:pt x="259" y="40"/>
                      </a:lnTo>
                      <a:cubicBezTo>
                        <a:pt x="109" y="64"/>
                        <a:pt x="7" y="115"/>
                        <a:pt x="6" y="116"/>
                      </a:cubicBezTo>
                      <a:lnTo>
                        <a:pt x="0" y="105"/>
                      </a:lnTo>
                      <a:lnTo>
                        <a:pt x="0" y="105"/>
                      </a:lnTo>
                      <a:cubicBezTo>
                        <a:pt x="2" y="104"/>
                        <a:pt x="104" y="53"/>
                        <a:pt x="257" y="28"/>
                      </a:cubicBezTo>
                      <a:lnTo>
                        <a:pt x="257" y="28"/>
                      </a:lnTo>
                      <a:cubicBezTo>
                        <a:pt x="397" y="4"/>
                        <a:pt x="611" y="0"/>
                        <a:pt x="827" y="107"/>
                      </a:cubicBezTo>
                      <a:lnTo>
                        <a:pt x="821" y="118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500" name="Grupo 499">
                <a:extLst>
                  <a:ext uri="{FF2B5EF4-FFF2-40B4-BE49-F238E27FC236}">
                    <a16:creationId xmlns:a16="http://schemas.microsoft.com/office/drawing/2014/main" id="{067EF260-21E7-4179-97B2-8B7ADCF2FE62}"/>
                  </a:ext>
                </a:extLst>
              </p:cNvPr>
              <p:cNvGrpSpPr/>
              <p:nvPr/>
            </p:nvGrpSpPr>
            <p:grpSpPr>
              <a:xfrm>
                <a:off x="18277498" y="8396654"/>
                <a:ext cx="1785939" cy="1335330"/>
                <a:chOff x="18277498" y="8396654"/>
                <a:chExt cx="1785939" cy="1335330"/>
              </a:xfrm>
            </p:grpSpPr>
            <p:sp>
              <p:nvSpPr>
                <p:cNvPr id="209" name="Freeform 207">
                  <a:extLst>
                    <a:ext uri="{FF2B5EF4-FFF2-40B4-BE49-F238E27FC236}">
                      <a16:creationId xmlns:a16="http://schemas.microsoft.com/office/drawing/2014/main" id="{E76B41EE-53B4-4D9C-9799-1CBCBF653F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82995" y="8396654"/>
                  <a:ext cx="1780442" cy="1335330"/>
                </a:xfrm>
                <a:custGeom>
                  <a:avLst/>
                  <a:gdLst>
                    <a:gd name="T0" fmla="*/ 1097 w 1428"/>
                    <a:gd name="T1" fmla="*/ 301 h 1072"/>
                    <a:gd name="T2" fmla="*/ 1097 w 1428"/>
                    <a:gd name="T3" fmla="*/ 301 h 1072"/>
                    <a:gd name="T4" fmla="*/ 1329 w 1428"/>
                    <a:gd name="T5" fmla="*/ 882 h 1072"/>
                    <a:gd name="T6" fmla="*/ 1329 w 1428"/>
                    <a:gd name="T7" fmla="*/ 882 h 1072"/>
                    <a:gd name="T8" fmla="*/ 683 w 1428"/>
                    <a:gd name="T9" fmla="*/ 755 h 1072"/>
                    <a:gd name="T10" fmla="*/ 683 w 1428"/>
                    <a:gd name="T11" fmla="*/ 755 h 1072"/>
                    <a:gd name="T12" fmla="*/ 2 w 1428"/>
                    <a:gd name="T13" fmla="*/ 288 h 1072"/>
                    <a:gd name="T14" fmla="*/ 2 w 1428"/>
                    <a:gd name="T15" fmla="*/ 288 h 1072"/>
                    <a:gd name="T16" fmla="*/ 1097 w 1428"/>
                    <a:gd name="T17" fmla="*/ 301 h 10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28" h="1072">
                      <a:moveTo>
                        <a:pt x="1097" y="301"/>
                      </a:moveTo>
                      <a:lnTo>
                        <a:pt x="1097" y="301"/>
                      </a:lnTo>
                      <a:cubicBezTo>
                        <a:pt x="1382" y="467"/>
                        <a:pt x="1427" y="771"/>
                        <a:pt x="1329" y="882"/>
                      </a:cubicBezTo>
                      <a:lnTo>
                        <a:pt x="1329" y="882"/>
                      </a:lnTo>
                      <a:cubicBezTo>
                        <a:pt x="1270" y="949"/>
                        <a:pt x="957" y="1071"/>
                        <a:pt x="683" y="755"/>
                      </a:cubicBezTo>
                      <a:lnTo>
                        <a:pt x="683" y="755"/>
                      </a:lnTo>
                      <a:cubicBezTo>
                        <a:pt x="317" y="332"/>
                        <a:pt x="5" y="348"/>
                        <a:pt x="2" y="288"/>
                      </a:cubicBezTo>
                      <a:lnTo>
                        <a:pt x="2" y="288"/>
                      </a:lnTo>
                      <a:cubicBezTo>
                        <a:pt x="0" y="228"/>
                        <a:pt x="583" y="0"/>
                        <a:pt x="1097" y="301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10" name="Freeform 208">
                  <a:extLst>
                    <a:ext uri="{FF2B5EF4-FFF2-40B4-BE49-F238E27FC236}">
                      <a16:creationId xmlns:a16="http://schemas.microsoft.com/office/drawing/2014/main" id="{9BC0C2DD-2E11-46D4-BCC2-F490B653CB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277498" y="8567003"/>
                  <a:ext cx="1741978" cy="1038593"/>
                </a:xfrm>
                <a:custGeom>
                  <a:avLst/>
                  <a:gdLst>
                    <a:gd name="T0" fmla="*/ 524 w 1396"/>
                    <a:gd name="T1" fmla="*/ 19 h 834"/>
                    <a:gd name="T2" fmla="*/ 524 w 1396"/>
                    <a:gd name="T3" fmla="*/ 19 h 834"/>
                    <a:gd name="T4" fmla="*/ 46 w 1396"/>
                    <a:gd name="T5" fmla="*/ 121 h 834"/>
                    <a:gd name="T6" fmla="*/ 46 w 1396"/>
                    <a:gd name="T7" fmla="*/ 121 h 834"/>
                    <a:gd name="T8" fmla="*/ 12 w 1396"/>
                    <a:gd name="T9" fmla="*/ 152 h 834"/>
                    <a:gd name="T10" fmla="*/ 12 w 1396"/>
                    <a:gd name="T11" fmla="*/ 152 h 834"/>
                    <a:gd name="T12" fmla="*/ 93 w 1396"/>
                    <a:gd name="T13" fmla="*/ 196 h 834"/>
                    <a:gd name="T14" fmla="*/ 93 w 1396"/>
                    <a:gd name="T15" fmla="*/ 196 h 834"/>
                    <a:gd name="T16" fmla="*/ 691 w 1396"/>
                    <a:gd name="T17" fmla="*/ 615 h 834"/>
                    <a:gd name="T18" fmla="*/ 691 w 1396"/>
                    <a:gd name="T19" fmla="*/ 615 h 834"/>
                    <a:gd name="T20" fmla="*/ 1091 w 1396"/>
                    <a:gd name="T21" fmla="*/ 820 h 834"/>
                    <a:gd name="T22" fmla="*/ 1092 w 1396"/>
                    <a:gd name="T23" fmla="*/ 820 h 834"/>
                    <a:gd name="T24" fmla="*/ 1092 w 1396"/>
                    <a:gd name="T25" fmla="*/ 820 h 834"/>
                    <a:gd name="T26" fmla="*/ 1328 w 1396"/>
                    <a:gd name="T27" fmla="*/ 742 h 834"/>
                    <a:gd name="T28" fmla="*/ 1328 w 1396"/>
                    <a:gd name="T29" fmla="*/ 742 h 834"/>
                    <a:gd name="T30" fmla="*/ 1369 w 1396"/>
                    <a:gd name="T31" fmla="*/ 538 h 834"/>
                    <a:gd name="T32" fmla="*/ 1369 w 1396"/>
                    <a:gd name="T33" fmla="*/ 538 h 834"/>
                    <a:gd name="T34" fmla="*/ 1098 w 1396"/>
                    <a:gd name="T35" fmla="*/ 170 h 834"/>
                    <a:gd name="T36" fmla="*/ 1098 w 1396"/>
                    <a:gd name="T37" fmla="*/ 170 h 834"/>
                    <a:gd name="T38" fmla="*/ 524 w 1396"/>
                    <a:gd name="T39" fmla="*/ 19 h 834"/>
                    <a:gd name="T40" fmla="*/ 1092 w 1396"/>
                    <a:gd name="T41" fmla="*/ 833 h 834"/>
                    <a:gd name="T42" fmla="*/ 1091 w 1396"/>
                    <a:gd name="T43" fmla="*/ 833 h 834"/>
                    <a:gd name="T44" fmla="*/ 1091 w 1396"/>
                    <a:gd name="T45" fmla="*/ 833 h 834"/>
                    <a:gd name="T46" fmla="*/ 683 w 1396"/>
                    <a:gd name="T47" fmla="*/ 623 h 834"/>
                    <a:gd name="T48" fmla="*/ 683 w 1396"/>
                    <a:gd name="T49" fmla="*/ 623 h 834"/>
                    <a:gd name="T50" fmla="*/ 89 w 1396"/>
                    <a:gd name="T51" fmla="*/ 207 h 834"/>
                    <a:gd name="T52" fmla="*/ 89 w 1396"/>
                    <a:gd name="T53" fmla="*/ 207 h 834"/>
                    <a:gd name="T54" fmla="*/ 0 w 1396"/>
                    <a:gd name="T55" fmla="*/ 152 h 834"/>
                    <a:gd name="T56" fmla="*/ 0 w 1396"/>
                    <a:gd name="T57" fmla="*/ 152 h 834"/>
                    <a:gd name="T58" fmla="*/ 39 w 1396"/>
                    <a:gd name="T59" fmla="*/ 111 h 834"/>
                    <a:gd name="T60" fmla="*/ 39 w 1396"/>
                    <a:gd name="T61" fmla="*/ 111 h 834"/>
                    <a:gd name="T62" fmla="*/ 458 w 1396"/>
                    <a:gd name="T63" fmla="*/ 8 h 834"/>
                    <a:gd name="T64" fmla="*/ 458 w 1396"/>
                    <a:gd name="T65" fmla="*/ 8 h 834"/>
                    <a:gd name="T66" fmla="*/ 1104 w 1396"/>
                    <a:gd name="T67" fmla="*/ 159 h 834"/>
                    <a:gd name="T68" fmla="*/ 1104 w 1396"/>
                    <a:gd name="T69" fmla="*/ 159 h 834"/>
                    <a:gd name="T70" fmla="*/ 1380 w 1396"/>
                    <a:gd name="T71" fmla="*/ 536 h 834"/>
                    <a:gd name="T72" fmla="*/ 1380 w 1396"/>
                    <a:gd name="T73" fmla="*/ 536 h 834"/>
                    <a:gd name="T74" fmla="*/ 1337 w 1396"/>
                    <a:gd name="T75" fmla="*/ 750 h 834"/>
                    <a:gd name="T76" fmla="*/ 1337 w 1396"/>
                    <a:gd name="T77" fmla="*/ 750 h 834"/>
                    <a:gd name="T78" fmla="*/ 1092 w 1396"/>
                    <a:gd name="T79" fmla="*/ 833 h 8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</a:cxnLst>
                  <a:rect l="0" t="0" r="r" b="b"/>
                  <a:pathLst>
                    <a:path w="1396" h="834">
                      <a:moveTo>
                        <a:pt x="524" y="19"/>
                      </a:moveTo>
                      <a:lnTo>
                        <a:pt x="524" y="19"/>
                      </a:lnTo>
                      <a:cubicBezTo>
                        <a:pt x="299" y="19"/>
                        <a:pt x="116" y="79"/>
                        <a:pt x="46" y="121"/>
                      </a:cubicBezTo>
                      <a:lnTo>
                        <a:pt x="46" y="121"/>
                      </a:lnTo>
                      <a:cubicBezTo>
                        <a:pt x="13" y="141"/>
                        <a:pt x="12" y="150"/>
                        <a:pt x="12" y="152"/>
                      </a:cubicBezTo>
                      <a:lnTo>
                        <a:pt x="12" y="152"/>
                      </a:lnTo>
                      <a:cubicBezTo>
                        <a:pt x="13" y="166"/>
                        <a:pt x="45" y="179"/>
                        <a:pt x="93" y="196"/>
                      </a:cubicBezTo>
                      <a:lnTo>
                        <a:pt x="93" y="196"/>
                      </a:lnTo>
                      <a:cubicBezTo>
                        <a:pt x="214" y="241"/>
                        <a:pt x="439" y="323"/>
                        <a:pt x="691" y="615"/>
                      </a:cubicBezTo>
                      <a:lnTo>
                        <a:pt x="691" y="615"/>
                      </a:lnTo>
                      <a:cubicBezTo>
                        <a:pt x="838" y="784"/>
                        <a:pt x="989" y="820"/>
                        <a:pt x="1091" y="820"/>
                      </a:cubicBezTo>
                      <a:lnTo>
                        <a:pt x="1092" y="820"/>
                      </a:lnTo>
                      <a:lnTo>
                        <a:pt x="1092" y="820"/>
                      </a:lnTo>
                      <a:cubicBezTo>
                        <a:pt x="1207" y="820"/>
                        <a:pt x="1299" y="774"/>
                        <a:pt x="1328" y="742"/>
                      </a:cubicBezTo>
                      <a:lnTo>
                        <a:pt x="1328" y="742"/>
                      </a:lnTo>
                      <a:cubicBezTo>
                        <a:pt x="1367" y="698"/>
                        <a:pt x="1382" y="621"/>
                        <a:pt x="1369" y="538"/>
                      </a:cubicBezTo>
                      <a:lnTo>
                        <a:pt x="1369" y="538"/>
                      </a:lnTo>
                      <a:cubicBezTo>
                        <a:pt x="1346" y="393"/>
                        <a:pt x="1244" y="255"/>
                        <a:pt x="1098" y="170"/>
                      </a:cubicBezTo>
                      <a:lnTo>
                        <a:pt x="1098" y="170"/>
                      </a:lnTo>
                      <a:cubicBezTo>
                        <a:pt x="905" y="56"/>
                        <a:pt x="701" y="19"/>
                        <a:pt x="524" y="19"/>
                      </a:cubicBezTo>
                      <a:close/>
                      <a:moveTo>
                        <a:pt x="1092" y="833"/>
                      </a:moveTo>
                      <a:lnTo>
                        <a:pt x="1091" y="833"/>
                      </a:lnTo>
                      <a:lnTo>
                        <a:pt x="1091" y="833"/>
                      </a:lnTo>
                      <a:cubicBezTo>
                        <a:pt x="987" y="832"/>
                        <a:pt x="831" y="795"/>
                        <a:pt x="683" y="623"/>
                      </a:cubicBezTo>
                      <a:lnTo>
                        <a:pt x="683" y="623"/>
                      </a:lnTo>
                      <a:cubicBezTo>
                        <a:pt x="431" y="333"/>
                        <a:pt x="209" y="252"/>
                        <a:pt x="89" y="207"/>
                      </a:cubicBezTo>
                      <a:lnTo>
                        <a:pt x="89" y="207"/>
                      </a:lnTo>
                      <a:cubicBezTo>
                        <a:pt x="33" y="187"/>
                        <a:pt x="1" y="175"/>
                        <a:pt x="0" y="152"/>
                      </a:cubicBezTo>
                      <a:lnTo>
                        <a:pt x="0" y="152"/>
                      </a:lnTo>
                      <a:cubicBezTo>
                        <a:pt x="0" y="141"/>
                        <a:pt x="13" y="127"/>
                        <a:pt x="39" y="111"/>
                      </a:cubicBezTo>
                      <a:lnTo>
                        <a:pt x="39" y="111"/>
                      </a:lnTo>
                      <a:cubicBezTo>
                        <a:pt x="113" y="67"/>
                        <a:pt x="271" y="18"/>
                        <a:pt x="458" y="8"/>
                      </a:cubicBezTo>
                      <a:lnTo>
                        <a:pt x="458" y="8"/>
                      </a:lnTo>
                      <a:cubicBezTo>
                        <a:pt x="620" y="0"/>
                        <a:pt x="865" y="19"/>
                        <a:pt x="1104" y="159"/>
                      </a:cubicBezTo>
                      <a:lnTo>
                        <a:pt x="1104" y="159"/>
                      </a:lnTo>
                      <a:cubicBezTo>
                        <a:pt x="1319" y="285"/>
                        <a:pt x="1369" y="464"/>
                        <a:pt x="1380" y="536"/>
                      </a:cubicBezTo>
                      <a:lnTo>
                        <a:pt x="1380" y="536"/>
                      </a:lnTo>
                      <a:cubicBezTo>
                        <a:pt x="1395" y="623"/>
                        <a:pt x="1379" y="703"/>
                        <a:pt x="1337" y="750"/>
                      </a:cubicBezTo>
                      <a:lnTo>
                        <a:pt x="1337" y="750"/>
                      </a:lnTo>
                      <a:cubicBezTo>
                        <a:pt x="1309" y="782"/>
                        <a:pt x="1218" y="833"/>
                        <a:pt x="1092" y="8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11" name="Freeform 209">
                  <a:extLst>
                    <a:ext uri="{FF2B5EF4-FFF2-40B4-BE49-F238E27FC236}">
                      <a16:creationId xmlns:a16="http://schemas.microsoft.com/office/drawing/2014/main" id="{07EE7610-33C2-4FED-AFF5-926B4D381E1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18200" y="8737356"/>
                  <a:ext cx="1225430" cy="642936"/>
                </a:xfrm>
                <a:custGeom>
                  <a:avLst/>
                  <a:gdLst>
                    <a:gd name="T0" fmla="*/ 978 w 985"/>
                    <a:gd name="T1" fmla="*/ 515 h 516"/>
                    <a:gd name="T2" fmla="*/ 978 w 985"/>
                    <a:gd name="T3" fmla="*/ 515 h 516"/>
                    <a:gd name="T4" fmla="*/ 973 w 985"/>
                    <a:gd name="T5" fmla="*/ 512 h 516"/>
                    <a:gd name="T6" fmla="*/ 973 w 985"/>
                    <a:gd name="T7" fmla="*/ 512 h 516"/>
                    <a:gd name="T8" fmla="*/ 368 w 985"/>
                    <a:gd name="T9" fmla="*/ 81 h 516"/>
                    <a:gd name="T10" fmla="*/ 368 w 985"/>
                    <a:gd name="T11" fmla="*/ 81 h 516"/>
                    <a:gd name="T12" fmla="*/ 6 w 985"/>
                    <a:gd name="T13" fmla="*/ 12 h 516"/>
                    <a:gd name="T14" fmla="*/ 6 w 985"/>
                    <a:gd name="T15" fmla="*/ 12 h 516"/>
                    <a:gd name="T16" fmla="*/ 0 w 985"/>
                    <a:gd name="T17" fmla="*/ 6 h 516"/>
                    <a:gd name="T18" fmla="*/ 0 w 985"/>
                    <a:gd name="T19" fmla="*/ 6 h 516"/>
                    <a:gd name="T20" fmla="*/ 6 w 985"/>
                    <a:gd name="T21" fmla="*/ 0 h 516"/>
                    <a:gd name="T22" fmla="*/ 6 w 985"/>
                    <a:gd name="T23" fmla="*/ 0 h 516"/>
                    <a:gd name="T24" fmla="*/ 6 w 985"/>
                    <a:gd name="T25" fmla="*/ 0 h 516"/>
                    <a:gd name="T26" fmla="*/ 371 w 985"/>
                    <a:gd name="T27" fmla="*/ 70 h 516"/>
                    <a:gd name="T28" fmla="*/ 371 w 985"/>
                    <a:gd name="T29" fmla="*/ 70 h 516"/>
                    <a:gd name="T30" fmla="*/ 982 w 985"/>
                    <a:gd name="T31" fmla="*/ 505 h 516"/>
                    <a:gd name="T32" fmla="*/ 982 w 985"/>
                    <a:gd name="T33" fmla="*/ 505 h 516"/>
                    <a:gd name="T34" fmla="*/ 981 w 985"/>
                    <a:gd name="T35" fmla="*/ 514 h 516"/>
                    <a:gd name="T36" fmla="*/ 981 w 985"/>
                    <a:gd name="T37" fmla="*/ 514 h 516"/>
                    <a:gd name="T38" fmla="*/ 978 w 985"/>
                    <a:gd name="T39" fmla="*/ 515 h 5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85" h="516">
                      <a:moveTo>
                        <a:pt x="978" y="515"/>
                      </a:moveTo>
                      <a:lnTo>
                        <a:pt x="978" y="515"/>
                      </a:lnTo>
                      <a:cubicBezTo>
                        <a:pt x="976" y="515"/>
                        <a:pt x="974" y="514"/>
                        <a:pt x="973" y="512"/>
                      </a:cubicBezTo>
                      <a:lnTo>
                        <a:pt x="973" y="512"/>
                      </a:lnTo>
                      <a:cubicBezTo>
                        <a:pt x="805" y="264"/>
                        <a:pt x="551" y="140"/>
                        <a:pt x="368" y="81"/>
                      </a:cubicBezTo>
                      <a:lnTo>
                        <a:pt x="368" y="81"/>
                      </a:lnTo>
                      <a:cubicBezTo>
                        <a:pt x="169" y="17"/>
                        <a:pt x="8" y="12"/>
                        <a:pt x="6" y="12"/>
                      </a:cubicBezTo>
                      <a:lnTo>
                        <a:pt x="6" y="12"/>
                      </a:lnTo>
                      <a:cubicBezTo>
                        <a:pt x="2" y="12"/>
                        <a:pt x="0" y="9"/>
                        <a:pt x="0" y="6"/>
                      </a:cubicBezTo>
                      <a:lnTo>
                        <a:pt x="0" y="6"/>
                      </a:lnTo>
                      <a:cubicBezTo>
                        <a:pt x="0" y="2"/>
                        <a:pt x="3" y="0"/>
                        <a:pt x="6" y="0"/>
                      </a:cubicBezTo>
                      <a:lnTo>
                        <a:pt x="6" y="0"/>
                      </a:lnTo>
                      <a:lnTo>
                        <a:pt x="6" y="0"/>
                      </a:lnTo>
                      <a:cubicBezTo>
                        <a:pt x="8" y="0"/>
                        <a:pt x="170" y="6"/>
                        <a:pt x="371" y="70"/>
                      </a:cubicBezTo>
                      <a:lnTo>
                        <a:pt x="371" y="70"/>
                      </a:lnTo>
                      <a:cubicBezTo>
                        <a:pt x="556" y="129"/>
                        <a:pt x="813" y="254"/>
                        <a:pt x="982" y="505"/>
                      </a:cubicBezTo>
                      <a:lnTo>
                        <a:pt x="982" y="505"/>
                      </a:lnTo>
                      <a:cubicBezTo>
                        <a:pt x="984" y="508"/>
                        <a:pt x="984" y="512"/>
                        <a:pt x="981" y="514"/>
                      </a:cubicBezTo>
                      <a:lnTo>
                        <a:pt x="981" y="514"/>
                      </a:lnTo>
                      <a:cubicBezTo>
                        <a:pt x="980" y="514"/>
                        <a:pt x="979" y="515"/>
                        <a:pt x="978" y="51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501" name="Grupo 500">
                <a:extLst>
                  <a:ext uri="{FF2B5EF4-FFF2-40B4-BE49-F238E27FC236}">
                    <a16:creationId xmlns:a16="http://schemas.microsoft.com/office/drawing/2014/main" id="{FF6D48BA-660D-4C7F-9D3A-1B83AAB3E191}"/>
                  </a:ext>
                </a:extLst>
              </p:cNvPr>
              <p:cNvGrpSpPr/>
              <p:nvPr/>
            </p:nvGrpSpPr>
            <p:grpSpPr>
              <a:xfrm>
                <a:off x="20343691" y="8869240"/>
                <a:ext cx="1373798" cy="642936"/>
                <a:chOff x="20343691" y="8869240"/>
                <a:chExt cx="1373798" cy="642936"/>
              </a:xfrm>
            </p:grpSpPr>
            <p:sp>
              <p:nvSpPr>
                <p:cNvPr id="212" name="Freeform 210">
                  <a:extLst>
                    <a:ext uri="{FF2B5EF4-FFF2-40B4-BE49-F238E27FC236}">
                      <a16:creationId xmlns:a16="http://schemas.microsoft.com/office/drawing/2014/main" id="{A9375051-6658-49BF-A1E6-0BFA8FDAA0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343691" y="8869240"/>
                  <a:ext cx="1373798" cy="642936"/>
                </a:xfrm>
                <a:custGeom>
                  <a:avLst/>
                  <a:gdLst>
                    <a:gd name="T0" fmla="*/ 27 w 1103"/>
                    <a:gd name="T1" fmla="*/ 339 h 514"/>
                    <a:gd name="T2" fmla="*/ 27 w 1103"/>
                    <a:gd name="T3" fmla="*/ 339 h 514"/>
                    <a:gd name="T4" fmla="*/ 387 w 1103"/>
                    <a:gd name="T5" fmla="*/ 471 h 514"/>
                    <a:gd name="T6" fmla="*/ 387 w 1103"/>
                    <a:gd name="T7" fmla="*/ 471 h 514"/>
                    <a:gd name="T8" fmla="*/ 1094 w 1103"/>
                    <a:gd name="T9" fmla="*/ 336 h 514"/>
                    <a:gd name="T10" fmla="*/ 1094 w 1103"/>
                    <a:gd name="T11" fmla="*/ 336 h 514"/>
                    <a:gd name="T12" fmla="*/ 286 w 1103"/>
                    <a:gd name="T13" fmla="*/ 70 h 514"/>
                    <a:gd name="T14" fmla="*/ 286 w 1103"/>
                    <a:gd name="T15" fmla="*/ 70 h 514"/>
                    <a:gd name="T16" fmla="*/ 27 w 1103"/>
                    <a:gd name="T17" fmla="*/ 339 h 5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03" h="514">
                      <a:moveTo>
                        <a:pt x="27" y="339"/>
                      </a:moveTo>
                      <a:lnTo>
                        <a:pt x="27" y="339"/>
                      </a:lnTo>
                      <a:cubicBezTo>
                        <a:pt x="55" y="450"/>
                        <a:pt x="217" y="513"/>
                        <a:pt x="387" y="471"/>
                      </a:cubicBezTo>
                      <a:lnTo>
                        <a:pt x="387" y="471"/>
                      </a:lnTo>
                      <a:cubicBezTo>
                        <a:pt x="855" y="355"/>
                        <a:pt x="1086" y="403"/>
                        <a:pt x="1094" y="336"/>
                      </a:cubicBezTo>
                      <a:lnTo>
                        <a:pt x="1094" y="336"/>
                      </a:lnTo>
                      <a:cubicBezTo>
                        <a:pt x="1102" y="268"/>
                        <a:pt x="722" y="0"/>
                        <a:pt x="286" y="70"/>
                      </a:cubicBezTo>
                      <a:lnTo>
                        <a:pt x="286" y="70"/>
                      </a:lnTo>
                      <a:cubicBezTo>
                        <a:pt x="113" y="98"/>
                        <a:pt x="0" y="229"/>
                        <a:pt x="27" y="339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13" name="Freeform 211">
                  <a:extLst>
                    <a:ext uri="{FF2B5EF4-FFF2-40B4-BE49-F238E27FC236}">
                      <a16:creationId xmlns:a16="http://schemas.microsoft.com/office/drawing/2014/main" id="{40EFD65B-26D4-49F2-A839-C11CA78EC8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354681" y="8874734"/>
                  <a:ext cx="1362808" cy="620958"/>
                </a:xfrm>
                <a:custGeom>
                  <a:avLst/>
                  <a:gdLst>
                    <a:gd name="T0" fmla="*/ 275 w 1092"/>
                    <a:gd name="T1" fmla="*/ 70 h 500"/>
                    <a:gd name="T2" fmla="*/ 275 w 1092"/>
                    <a:gd name="T3" fmla="*/ 70 h 500"/>
                    <a:gd name="T4" fmla="*/ 49 w 1092"/>
                    <a:gd name="T5" fmla="*/ 205 h 500"/>
                    <a:gd name="T6" fmla="*/ 49 w 1092"/>
                    <a:gd name="T7" fmla="*/ 205 h 500"/>
                    <a:gd name="T8" fmla="*/ 22 w 1092"/>
                    <a:gd name="T9" fmla="*/ 332 h 500"/>
                    <a:gd name="T10" fmla="*/ 22 w 1092"/>
                    <a:gd name="T11" fmla="*/ 332 h 500"/>
                    <a:gd name="T12" fmla="*/ 374 w 1092"/>
                    <a:gd name="T13" fmla="*/ 459 h 500"/>
                    <a:gd name="T14" fmla="*/ 374 w 1092"/>
                    <a:gd name="T15" fmla="*/ 459 h 500"/>
                    <a:gd name="T16" fmla="*/ 908 w 1092"/>
                    <a:gd name="T17" fmla="*/ 373 h 500"/>
                    <a:gd name="T18" fmla="*/ 908 w 1092"/>
                    <a:gd name="T19" fmla="*/ 373 h 500"/>
                    <a:gd name="T20" fmla="*/ 1077 w 1092"/>
                    <a:gd name="T21" fmla="*/ 329 h 500"/>
                    <a:gd name="T22" fmla="*/ 1077 w 1092"/>
                    <a:gd name="T23" fmla="*/ 329 h 500"/>
                    <a:gd name="T24" fmla="*/ 1042 w 1092"/>
                    <a:gd name="T25" fmla="*/ 276 h 500"/>
                    <a:gd name="T26" fmla="*/ 1042 w 1092"/>
                    <a:gd name="T27" fmla="*/ 276 h 500"/>
                    <a:gd name="T28" fmla="*/ 422 w 1092"/>
                    <a:gd name="T29" fmla="*/ 58 h 500"/>
                    <a:gd name="T30" fmla="*/ 422 w 1092"/>
                    <a:gd name="T31" fmla="*/ 58 h 500"/>
                    <a:gd name="T32" fmla="*/ 275 w 1092"/>
                    <a:gd name="T33" fmla="*/ 70 h 500"/>
                    <a:gd name="T34" fmla="*/ 11 w 1092"/>
                    <a:gd name="T35" fmla="*/ 335 h 500"/>
                    <a:gd name="T36" fmla="*/ 11 w 1092"/>
                    <a:gd name="T37" fmla="*/ 335 h 500"/>
                    <a:gd name="T38" fmla="*/ 39 w 1092"/>
                    <a:gd name="T39" fmla="*/ 198 h 500"/>
                    <a:gd name="T40" fmla="*/ 39 w 1092"/>
                    <a:gd name="T41" fmla="*/ 198 h 500"/>
                    <a:gd name="T42" fmla="*/ 274 w 1092"/>
                    <a:gd name="T43" fmla="*/ 58 h 500"/>
                    <a:gd name="T44" fmla="*/ 274 w 1092"/>
                    <a:gd name="T45" fmla="*/ 58 h 500"/>
                    <a:gd name="T46" fmla="*/ 1051 w 1092"/>
                    <a:gd name="T47" fmla="*/ 268 h 500"/>
                    <a:gd name="T48" fmla="*/ 1051 w 1092"/>
                    <a:gd name="T49" fmla="*/ 268 h 500"/>
                    <a:gd name="T50" fmla="*/ 1089 w 1092"/>
                    <a:gd name="T51" fmla="*/ 331 h 500"/>
                    <a:gd name="T52" fmla="*/ 1089 w 1092"/>
                    <a:gd name="T53" fmla="*/ 331 h 500"/>
                    <a:gd name="T54" fmla="*/ 909 w 1092"/>
                    <a:gd name="T55" fmla="*/ 384 h 500"/>
                    <a:gd name="T56" fmla="*/ 909 w 1092"/>
                    <a:gd name="T57" fmla="*/ 384 h 500"/>
                    <a:gd name="T58" fmla="*/ 377 w 1092"/>
                    <a:gd name="T59" fmla="*/ 471 h 500"/>
                    <a:gd name="T60" fmla="*/ 377 w 1092"/>
                    <a:gd name="T61" fmla="*/ 471 h 500"/>
                    <a:gd name="T62" fmla="*/ 270 w 1092"/>
                    <a:gd name="T63" fmla="*/ 484 h 500"/>
                    <a:gd name="T64" fmla="*/ 270 w 1092"/>
                    <a:gd name="T65" fmla="*/ 484 h 500"/>
                    <a:gd name="T66" fmla="*/ 11 w 1092"/>
                    <a:gd name="T67" fmla="*/ 335 h 5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92" h="500">
                      <a:moveTo>
                        <a:pt x="275" y="70"/>
                      </a:moveTo>
                      <a:lnTo>
                        <a:pt x="275" y="70"/>
                      </a:lnTo>
                      <a:cubicBezTo>
                        <a:pt x="179" y="86"/>
                        <a:pt x="94" y="136"/>
                        <a:pt x="49" y="205"/>
                      </a:cubicBezTo>
                      <a:lnTo>
                        <a:pt x="49" y="205"/>
                      </a:lnTo>
                      <a:cubicBezTo>
                        <a:pt x="22" y="246"/>
                        <a:pt x="12" y="291"/>
                        <a:pt x="22" y="332"/>
                      </a:cubicBezTo>
                      <a:lnTo>
                        <a:pt x="22" y="332"/>
                      </a:lnTo>
                      <a:cubicBezTo>
                        <a:pt x="50" y="441"/>
                        <a:pt x="211" y="499"/>
                        <a:pt x="374" y="459"/>
                      </a:cubicBezTo>
                      <a:lnTo>
                        <a:pt x="374" y="459"/>
                      </a:lnTo>
                      <a:cubicBezTo>
                        <a:pt x="614" y="400"/>
                        <a:pt x="791" y="384"/>
                        <a:pt x="908" y="373"/>
                      </a:cubicBezTo>
                      <a:lnTo>
                        <a:pt x="908" y="373"/>
                      </a:lnTo>
                      <a:cubicBezTo>
                        <a:pt x="1015" y="362"/>
                        <a:pt x="1073" y="357"/>
                        <a:pt x="1077" y="329"/>
                      </a:cubicBezTo>
                      <a:lnTo>
                        <a:pt x="1077" y="329"/>
                      </a:lnTo>
                      <a:cubicBezTo>
                        <a:pt x="1078" y="318"/>
                        <a:pt x="1065" y="298"/>
                        <a:pt x="1042" y="276"/>
                      </a:cubicBezTo>
                      <a:lnTo>
                        <a:pt x="1042" y="276"/>
                      </a:lnTo>
                      <a:cubicBezTo>
                        <a:pt x="960" y="196"/>
                        <a:pt x="717" y="58"/>
                        <a:pt x="422" y="58"/>
                      </a:cubicBezTo>
                      <a:lnTo>
                        <a:pt x="422" y="58"/>
                      </a:lnTo>
                      <a:cubicBezTo>
                        <a:pt x="374" y="58"/>
                        <a:pt x="326" y="62"/>
                        <a:pt x="275" y="70"/>
                      </a:cubicBezTo>
                      <a:close/>
                      <a:moveTo>
                        <a:pt x="11" y="335"/>
                      </a:moveTo>
                      <a:lnTo>
                        <a:pt x="11" y="335"/>
                      </a:lnTo>
                      <a:cubicBezTo>
                        <a:pt x="0" y="291"/>
                        <a:pt x="9" y="242"/>
                        <a:pt x="39" y="198"/>
                      </a:cubicBezTo>
                      <a:lnTo>
                        <a:pt x="39" y="198"/>
                      </a:lnTo>
                      <a:cubicBezTo>
                        <a:pt x="86" y="127"/>
                        <a:pt x="173" y="74"/>
                        <a:pt x="274" y="58"/>
                      </a:cubicBezTo>
                      <a:lnTo>
                        <a:pt x="274" y="58"/>
                      </a:lnTo>
                      <a:cubicBezTo>
                        <a:pt x="636" y="0"/>
                        <a:pt x="954" y="174"/>
                        <a:pt x="1051" y="268"/>
                      </a:cubicBezTo>
                      <a:lnTo>
                        <a:pt x="1051" y="268"/>
                      </a:lnTo>
                      <a:cubicBezTo>
                        <a:pt x="1069" y="285"/>
                        <a:pt x="1091" y="311"/>
                        <a:pt x="1089" y="331"/>
                      </a:cubicBezTo>
                      <a:lnTo>
                        <a:pt x="1089" y="331"/>
                      </a:lnTo>
                      <a:cubicBezTo>
                        <a:pt x="1085" y="368"/>
                        <a:pt x="1026" y="373"/>
                        <a:pt x="909" y="384"/>
                      </a:cubicBezTo>
                      <a:lnTo>
                        <a:pt x="909" y="384"/>
                      </a:lnTo>
                      <a:cubicBezTo>
                        <a:pt x="792" y="395"/>
                        <a:pt x="615" y="412"/>
                        <a:pt x="377" y="471"/>
                      </a:cubicBezTo>
                      <a:lnTo>
                        <a:pt x="377" y="471"/>
                      </a:lnTo>
                      <a:cubicBezTo>
                        <a:pt x="341" y="480"/>
                        <a:pt x="305" y="484"/>
                        <a:pt x="270" y="484"/>
                      </a:cubicBezTo>
                      <a:lnTo>
                        <a:pt x="270" y="484"/>
                      </a:lnTo>
                      <a:cubicBezTo>
                        <a:pt x="142" y="484"/>
                        <a:pt x="33" y="426"/>
                        <a:pt x="11" y="33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14" name="Freeform 212">
                  <a:extLst>
                    <a:ext uri="{FF2B5EF4-FFF2-40B4-BE49-F238E27FC236}">
                      <a16:creationId xmlns:a16="http://schemas.microsoft.com/office/drawing/2014/main" id="{7D0510A5-909A-4E76-9D28-B004BCCBE68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514043" y="9105532"/>
                  <a:ext cx="1033096" cy="148372"/>
                </a:xfrm>
                <a:custGeom>
                  <a:avLst/>
                  <a:gdLst>
                    <a:gd name="T0" fmla="*/ 5 w 827"/>
                    <a:gd name="T1" fmla="*/ 118 h 119"/>
                    <a:gd name="T2" fmla="*/ 5 w 827"/>
                    <a:gd name="T3" fmla="*/ 118 h 119"/>
                    <a:gd name="T4" fmla="*/ 567 w 827"/>
                    <a:gd name="T5" fmla="*/ 40 h 119"/>
                    <a:gd name="T6" fmla="*/ 567 w 827"/>
                    <a:gd name="T7" fmla="*/ 40 h 119"/>
                    <a:gd name="T8" fmla="*/ 821 w 827"/>
                    <a:gd name="T9" fmla="*/ 116 h 119"/>
                    <a:gd name="T10" fmla="*/ 826 w 827"/>
                    <a:gd name="T11" fmla="*/ 105 h 119"/>
                    <a:gd name="T12" fmla="*/ 826 w 827"/>
                    <a:gd name="T13" fmla="*/ 105 h 119"/>
                    <a:gd name="T14" fmla="*/ 570 w 827"/>
                    <a:gd name="T15" fmla="*/ 28 h 119"/>
                    <a:gd name="T16" fmla="*/ 570 w 827"/>
                    <a:gd name="T17" fmla="*/ 28 h 119"/>
                    <a:gd name="T18" fmla="*/ 0 w 827"/>
                    <a:gd name="T19" fmla="*/ 107 h 119"/>
                    <a:gd name="T20" fmla="*/ 5 w 827"/>
                    <a:gd name="T21" fmla="*/ 118 h 11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</a:cxnLst>
                  <a:rect l="0" t="0" r="r" b="b"/>
                  <a:pathLst>
                    <a:path w="827" h="119">
                      <a:moveTo>
                        <a:pt x="5" y="118"/>
                      </a:moveTo>
                      <a:lnTo>
                        <a:pt x="5" y="118"/>
                      </a:lnTo>
                      <a:cubicBezTo>
                        <a:pt x="218" y="12"/>
                        <a:pt x="429" y="17"/>
                        <a:pt x="567" y="40"/>
                      </a:cubicBezTo>
                      <a:lnTo>
                        <a:pt x="567" y="40"/>
                      </a:lnTo>
                      <a:cubicBezTo>
                        <a:pt x="718" y="64"/>
                        <a:pt x="819" y="115"/>
                        <a:pt x="821" y="116"/>
                      </a:cubicBezTo>
                      <a:lnTo>
                        <a:pt x="826" y="105"/>
                      </a:lnTo>
                      <a:lnTo>
                        <a:pt x="826" y="105"/>
                      </a:lnTo>
                      <a:cubicBezTo>
                        <a:pt x="825" y="104"/>
                        <a:pt x="722" y="53"/>
                        <a:pt x="570" y="28"/>
                      </a:cubicBezTo>
                      <a:lnTo>
                        <a:pt x="570" y="28"/>
                      </a:lnTo>
                      <a:cubicBezTo>
                        <a:pt x="429" y="4"/>
                        <a:pt x="216" y="0"/>
                        <a:pt x="0" y="107"/>
                      </a:cubicBezTo>
                      <a:lnTo>
                        <a:pt x="5" y="118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502" name="Grupo 501">
                <a:extLst>
                  <a:ext uri="{FF2B5EF4-FFF2-40B4-BE49-F238E27FC236}">
                    <a16:creationId xmlns:a16="http://schemas.microsoft.com/office/drawing/2014/main" id="{591DBBF4-1BA5-410C-A04A-0F040DA4ED83}"/>
                  </a:ext>
                </a:extLst>
              </p:cNvPr>
              <p:cNvGrpSpPr/>
              <p:nvPr/>
            </p:nvGrpSpPr>
            <p:grpSpPr>
              <a:xfrm>
                <a:off x="19843630" y="8396654"/>
                <a:ext cx="1785935" cy="1335330"/>
                <a:chOff x="19843630" y="8396654"/>
                <a:chExt cx="1785935" cy="1335330"/>
              </a:xfrm>
            </p:grpSpPr>
            <p:sp>
              <p:nvSpPr>
                <p:cNvPr id="215" name="Freeform 213">
                  <a:extLst>
                    <a:ext uri="{FF2B5EF4-FFF2-40B4-BE49-F238E27FC236}">
                      <a16:creationId xmlns:a16="http://schemas.microsoft.com/office/drawing/2014/main" id="{EC5BC220-6490-47AA-B18F-937A7EEB9DC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43630" y="8396654"/>
                  <a:ext cx="1780442" cy="1335330"/>
                </a:xfrm>
                <a:custGeom>
                  <a:avLst/>
                  <a:gdLst>
                    <a:gd name="T0" fmla="*/ 330 w 1428"/>
                    <a:gd name="T1" fmla="*/ 301 h 1072"/>
                    <a:gd name="T2" fmla="*/ 330 w 1428"/>
                    <a:gd name="T3" fmla="*/ 301 h 1072"/>
                    <a:gd name="T4" fmla="*/ 98 w 1428"/>
                    <a:gd name="T5" fmla="*/ 882 h 1072"/>
                    <a:gd name="T6" fmla="*/ 98 w 1428"/>
                    <a:gd name="T7" fmla="*/ 882 h 1072"/>
                    <a:gd name="T8" fmla="*/ 744 w 1428"/>
                    <a:gd name="T9" fmla="*/ 755 h 1072"/>
                    <a:gd name="T10" fmla="*/ 744 w 1428"/>
                    <a:gd name="T11" fmla="*/ 755 h 1072"/>
                    <a:gd name="T12" fmla="*/ 1424 w 1428"/>
                    <a:gd name="T13" fmla="*/ 288 h 1072"/>
                    <a:gd name="T14" fmla="*/ 1424 w 1428"/>
                    <a:gd name="T15" fmla="*/ 288 h 1072"/>
                    <a:gd name="T16" fmla="*/ 330 w 1428"/>
                    <a:gd name="T17" fmla="*/ 301 h 10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28" h="1072">
                      <a:moveTo>
                        <a:pt x="330" y="301"/>
                      </a:moveTo>
                      <a:lnTo>
                        <a:pt x="330" y="301"/>
                      </a:lnTo>
                      <a:cubicBezTo>
                        <a:pt x="45" y="467"/>
                        <a:pt x="0" y="771"/>
                        <a:pt x="98" y="882"/>
                      </a:cubicBezTo>
                      <a:lnTo>
                        <a:pt x="98" y="882"/>
                      </a:lnTo>
                      <a:cubicBezTo>
                        <a:pt x="157" y="949"/>
                        <a:pt x="470" y="1071"/>
                        <a:pt x="744" y="755"/>
                      </a:cubicBezTo>
                      <a:lnTo>
                        <a:pt x="744" y="755"/>
                      </a:lnTo>
                      <a:cubicBezTo>
                        <a:pt x="1110" y="332"/>
                        <a:pt x="1422" y="348"/>
                        <a:pt x="1424" y="288"/>
                      </a:cubicBezTo>
                      <a:lnTo>
                        <a:pt x="1424" y="288"/>
                      </a:lnTo>
                      <a:cubicBezTo>
                        <a:pt x="1427" y="228"/>
                        <a:pt x="844" y="0"/>
                        <a:pt x="330" y="301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16" name="Freeform 214">
                  <a:extLst>
                    <a:ext uri="{FF2B5EF4-FFF2-40B4-BE49-F238E27FC236}">
                      <a16:creationId xmlns:a16="http://schemas.microsoft.com/office/drawing/2014/main" id="{801508DF-AF90-4056-BE14-DA77F4775A6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887591" y="8567003"/>
                  <a:ext cx="1741974" cy="1038593"/>
                </a:xfrm>
                <a:custGeom>
                  <a:avLst/>
                  <a:gdLst>
                    <a:gd name="T0" fmla="*/ 297 w 1396"/>
                    <a:gd name="T1" fmla="*/ 170 h 834"/>
                    <a:gd name="T2" fmla="*/ 297 w 1396"/>
                    <a:gd name="T3" fmla="*/ 170 h 834"/>
                    <a:gd name="T4" fmla="*/ 26 w 1396"/>
                    <a:gd name="T5" fmla="*/ 538 h 834"/>
                    <a:gd name="T6" fmla="*/ 26 w 1396"/>
                    <a:gd name="T7" fmla="*/ 538 h 834"/>
                    <a:gd name="T8" fmla="*/ 67 w 1396"/>
                    <a:gd name="T9" fmla="*/ 742 h 834"/>
                    <a:gd name="T10" fmla="*/ 67 w 1396"/>
                    <a:gd name="T11" fmla="*/ 742 h 834"/>
                    <a:gd name="T12" fmla="*/ 302 w 1396"/>
                    <a:gd name="T13" fmla="*/ 820 h 834"/>
                    <a:gd name="T14" fmla="*/ 302 w 1396"/>
                    <a:gd name="T15" fmla="*/ 820 h 834"/>
                    <a:gd name="T16" fmla="*/ 304 w 1396"/>
                    <a:gd name="T17" fmla="*/ 820 h 834"/>
                    <a:gd name="T18" fmla="*/ 304 w 1396"/>
                    <a:gd name="T19" fmla="*/ 820 h 834"/>
                    <a:gd name="T20" fmla="*/ 703 w 1396"/>
                    <a:gd name="T21" fmla="*/ 615 h 834"/>
                    <a:gd name="T22" fmla="*/ 703 w 1396"/>
                    <a:gd name="T23" fmla="*/ 615 h 834"/>
                    <a:gd name="T24" fmla="*/ 1301 w 1396"/>
                    <a:gd name="T25" fmla="*/ 196 h 834"/>
                    <a:gd name="T26" fmla="*/ 1301 w 1396"/>
                    <a:gd name="T27" fmla="*/ 196 h 834"/>
                    <a:gd name="T28" fmla="*/ 1382 w 1396"/>
                    <a:gd name="T29" fmla="*/ 152 h 834"/>
                    <a:gd name="T30" fmla="*/ 1382 w 1396"/>
                    <a:gd name="T31" fmla="*/ 152 h 834"/>
                    <a:gd name="T32" fmla="*/ 1349 w 1396"/>
                    <a:gd name="T33" fmla="*/ 121 h 834"/>
                    <a:gd name="T34" fmla="*/ 1349 w 1396"/>
                    <a:gd name="T35" fmla="*/ 121 h 834"/>
                    <a:gd name="T36" fmla="*/ 871 w 1396"/>
                    <a:gd name="T37" fmla="*/ 19 h 834"/>
                    <a:gd name="T38" fmla="*/ 871 w 1396"/>
                    <a:gd name="T39" fmla="*/ 19 h 834"/>
                    <a:gd name="T40" fmla="*/ 297 w 1396"/>
                    <a:gd name="T41" fmla="*/ 170 h 834"/>
                    <a:gd name="T42" fmla="*/ 57 w 1396"/>
                    <a:gd name="T43" fmla="*/ 750 h 834"/>
                    <a:gd name="T44" fmla="*/ 57 w 1396"/>
                    <a:gd name="T45" fmla="*/ 750 h 834"/>
                    <a:gd name="T46" fmla="*/ 14 w 1396"/>
                    <a:gd name="T47" fmla="*/ 535 h 834"/>
                    <a:gd name="T48" fmla="*/ 14 w 1396"/>
                    <a:gd name="T49" fmla="*/ 535 h 834"/>
                    <a:gd name="T50" fmla="*/ 290 w 1396"/>
                    <a:gd name="T51" fmla="*/ 159 h 834"/>
                    <a:gd name="T52" fmla="*/ 290 w 1396"/>
                    <a:gd name="T53" fmla="*/ 159 h 834"/>
                    <a:gd name="T54" fmla="*/ 937 w 1396"/>
                    <a:gd name="T55" fmla="*/ 8 h 834"/>
                    <a:gd name="T56" fmla="*/ 937 w 1396"/>
                    <a:gd name="T57" fmla="*/ 8 h 834"/>
                    <a:gd name="T58" fmla="*/ 1356 w 1396"/>
                    <a:gd name="T59" fmla="*/ 111 h 834"/>
                    <a:gd name="T60" fmla="*/ 1356 w 1396"/>
                    <a:gd name="T61" fmla="*/ 111 h 834"/>
                    <a:gd name="T62" fmla="*/ 1394 w 1396"/>
                    <a:gd name="T63" fmla="*/ 152 h 834"/>
                    <a:gd name="T64" fmla="*/ 1394 w 1396"/>
                    <a:gd name="T65" fmla="*/ 152 h 834"/>
                    <a:gd name="T66" fmla="*/ 1306 w 1396"/>
                    <a:gd name="T67" fmla="*/ 207 h 834"/>
                    <a:gd name="T68" fmla="*/ 1306 w 1396"/>
                    <a:gd name="T69" fmla="*/ 207 h 834"/>
                    <a:gd name="T70" fmla="*/ 713 w 1396"/>
                    <a:gd name="T71" fmla="*/ 623 h 834"/>
                    <a:gd name="T72" fmla="*/ 713 w 1396"/>
                    <a:gd name="T73" fmla="*/ 623 h 834"/>
                    <a:gd name="T74" fmla="*/ 304 w 1396"/>
                    <a:gd name="T75" fmla="*/ 833 h 834"/>
                    <a:gd name="T76" fmla="*/ 304 w 1396"/>
                    <a:gd name="T77" fmla="*/ 833 h 834"/>
                    <a:gd name="T78" fmla="*/ 302 w 1396"/>
                    <a:gd name="T79" fmla="*/ 833 h 834"/>
                    <a:gd name="T80" fmla="*/ 302 w 1396"/>
                    <a:gd name="T81" fmla="*/ 833 h 834"/>
                    <a:gd name="T82" fmla="*/ 57 w 1396"/>
                    <a:gd name="T83" fmla="*/ 750 h 8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396" h="834">
                      <a:moveTo>
                        <a:pt x="297" y="170"/>
                      </a:moveTo>
                      <a:lnTo>
                        <a:pt x="297" y="170"/>
                      </a:lnTo>
                      <a:cubicBezTo>
                        <a:pt x="151" y="255"/>
                        <a:pt x="49" y="393"/>
                        <a:pt x="26" y="538"/>
                      </a:cubicBezTo>
                      <a:lnTo>
                        <a:pt x="26" y="538"/>
                      </a:lnTo>
                      <a:cubicBezTo>
                        <a:pt x="12" y="621"/>
                        <a:pt x="27" y="698"/>
                        <a:pt x="67" y="742"/>
                      </a:cubicBezTo>
                      <a:lnTo>
                        <a:pt x="67" y="742"/>
                      </a:lnTo>
                      <a:cubicBezTo>
                        <a:pt x="95" y="774"/>
                        <a:pt x="187" y="820"/>
                        <a:pt x="302" y="820"/>
                      </a:cubicBezTo>
                      <a:lnTo>
                        <a:pt x="302" y="820"/>
                      </a:lnTo>
                      <a:cubicBezTo>
                        <a:pt x="303" y="820"/>
                        <a:pt x="303" y="820"/>
                        <a:pt x="304" y="820"/>
                      </a:cubicBezTo>
                      <a:lnTo>
                        <a:pt x="304" y="820"/>
                      </a:lnTo>
                      <a:cubicBezTo>
                        <a:pt x="405" y="820"/>
                        <a:pt x="557" y="784"/>
                        <a:pt x="703" y="615"/>
                      </a:cubicBezTo>
                      <a:lnTo>
                        <a:pt x="703" y="615"/>
                      </a:lnTo>
                      <a:cubicBezTo>
                        <a:pt x="956" y="323"/>
                        <a:pt x="1181" y="241"/>
                        <a:pt x="1301" y="196"/>
                      </a:cubicBezTo>
                      <a:lnTo>
                        <a:pt x="1301" y="196"/>
                      </a:lnTo>
                      <a:cubicBezTo>
                        <a:pt x="1350" y="178"/>
                        <a:pt x="1382" y="166"/>
                        <a:pt x="1382" y="152"/>
                      </a:cubicBezTo>
                      <a:lnTo>
                        <a:pt x="1382" y="152"/>
                      </a:lnTo>
                      <a:cubicBezTo>
                        <a:pt x="1383" y="150"/>
                        <a:pt x="1382" y="141"/>
                        <a:pt x="1349" y="121"/>
                      </a:cubicBezTo>
                      <a:lnTo>
                        <a:pt x="1349" y="121"/>
                      </a:lnTo>
                      <a:cubicBezTo>
                        <a:pt x="1278" y="79"/>
                        <a:pt x="1095" y="19"/>
                        <a:pt x="871" y="19"/>
                      </a:cubicBezTo>
                      <a:lnTo>
                        <a:pt x="871" y="19"/>
                      </a:lnTo>
                      <a:cubicBezTo>
                        <a:pt x="693" y="19"/>
                        <a:pt x="491" y="56"/>
                        <a:pt x="297" y="170"/>
                      </a:cubicBezTo>
                      <a:close/>
                      <a:moveTo>
                        <a:pt x="57" y="750"/>
                      </a:moveTo>
                      <a:lnTo>
                        <a:pt x="57" y="750"/>
                      </a:lnTo>
                      <a:cubicBezTo>
                        <a:pt x="16" y="703"/>
                        <a:pt x="0" y="623"/>
                        <a:pt x="14" y="535"/>
                      </a:cubicBezTo>
                      <a:lnTo>
                        <a:pt x="14" y="535"/>
                      </a:lnTo>
                      <a:cubicBezTo>
                        <a:pt x="26" y="464"/>
                        <a:pt x="75" y="285"/>
                        <a:pt x="290" y="159"/>
                      </a:cubicBezTo>
                      <a:lnTo>
                        <a:pt x="290" y="159"/>
                      </a:lnTo>
                      <a:cubicBezTo>
                        <a:pt x="530" y="19"/>
                        <a:pt x="774" y="0"/>
                        <a:pt x="937" y="8"/>
                      </a:cubicBezTo>
                      <a:lnTo>
                        <a:pt x="937" y="8"/>
                      </a:lnTo>
                      <a:cubicBezTo>
                        <a:pt x="1123" y="18"/>
                        <a:pt x="1282" y="67"/>
                        <a:pt x="1356" y="111"/>
                      </a:cubicBezTo>
                      <a:lnTo>
                        <a:pt x="1356" y="111"/>
                      </a:lnTo>
                      <a:cubicBezTo>
                        <a:pt x="1382" y="127"/>
                        <a:pt x="1395" y="141"/>
                        <a:pt x="1394" y="152"/>
                      </a:cubicBezTo>
                      <a:lnTo>
                        <a:pt x="1394" y="152"/>
                      </a:lnTo>
                      <a:cubicBezTo>
                        <a:pt x="1394" y="175"/>
                        <a:pt x="1363" y="187"/>
                        <a:pt x="1306" y="207"/>
                      </a:cubicBezTo>
                      <a:lnTo>
                        <a:pt x="1306" y="207"/>
                      </a:lnTo>
                      <a:cubicBezTo>
                        <a:pt x="1186" y="252"/>
                        <a:pt x="963" y="333"/>
                        <a:pt x="713" y="623"/>
                      </a:cubicBezTo>
                      <a:lnTo>
                        <a:pt x="713" y="623"/>
                      </a:lnTo>
                      <a:cubicBezTo>
                        <a:pt x="563" y="795"/>
                        <a:pt x="408" y="832"/>
                        <a:pt x="304" y="833"/>
                      </a:cubicBezTo>
                      <a:lnTo>
                        <a:pt x="304" y="833"/>
                      </a:lnTo>
                      <a:cubicBezTo>
                        <a:pt x="303" y="833"/>
                        <a:pt x="303" y="833"/>
                        <a:pt x="302" y="833"/>
                      </a:cubicBezTo>
                      <a:lnTo>
                        <a:pt x="302" y="833"/>
                      </a:lnTo>
                      <a:cubicBezTo>
                        <a:pt x="177" y="833"/>
                        <a:pt x="86" y="782"/>
                        <a:pt x="57" y="7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17" name="Freeform 215">
                  <a:extLst>
                    <a:ext uri="{FF2B5EF4-FFF2-40B4-BE49-F238E27FC236}">
                      <a16:creationId xmlns:a16="http://schemas.microsoft.com/office/drawing/2014/main" id="{27FC17C1-04CD-4CE2-9A1D-744A4B7B6FA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0057940" y="8737356"/>
                  <a:ext cx="1230923" cy="642936"/>
                </a:xfrm>
                <a:custGeom>
                  <a:avLst/>
                  <a:gdLst>
                    <a:gd name="T0" fmla="*/ 7 w 986"/>
                    <a:gd name="T1" fmla="*/ 515 h 516"/>
                    <a:gd name="T2" fmla="*/ 7 w 986"/>
                    <a:gd name="T3" fmla="*/ 515 h 516"/>
                    <a:gd name="T4" fmla="*/ 12 w 986"/>
                    <a:gd name="T5" fmla="*/ 512 h 516"/>
                    <a:gd name="T6" fmla="*/ 12 w 986"/>
                    <a:gd name="T7" fmla="*/ 512 h 516"/>
                    <a:gd name="T8" fmla="*/ 617 w 986"/>
                    <a:gd name="T9" fmla="*/ 81 h 516"/>
                    <a:gd name="T10" fmla="*/ 617 w 986"/>
                    <a:gd name="T11" fmla="*/ 81 h 516"/>
                    <a:gd name="T12" fmla="*/ 979 w 986"/>
                    <a:gd name="T13" fmla="*/ 12 h 516"/>
                    <a:gd name="T14" fmla="*/ 979 w 986"/>
                    <a:gd name="T15" fmla="*/ 12 h 516"/>
                    <a:gd name="T16" fmla="*/ 985 w 986"/>
                    <a:gd name="T17" fmla="*/ 6 h 516"/>
                    <a:gd name="T18" fmla="*/ 985 w 986"/>
                    <a:gd name="T19" fmla="*/ 6 h 516"/>
                    <a:gd name="T20" fmla="*/ 979 w 986"/>
                    <a:gd name="T21" fmla="*/ 0 h 516"/>
                    <a:gd name="T22" fmla="*/ 979 w 986"/>
                    <a:gd name="T23" fmla="*/ 0 h 516"/>
                    <a:gd name="T24" fmla="*/ 979 w 986"/>
                    <a:gd name="T25" fmla="*/ 0 h 516"/>
                    <a:gd name="T26" fmla="*/ 614 w 986"/>
                    <a:gd name="T27" fmla="*/ 70 h 516"/>
                    <a:gd name="T28" fmla="*/ 614 w 986"/>
                    <a:gd name="T29" fmla="*/ 70 h 516"/>
                    <a:gd name="T30" fmla="*/ 2 w 986"/>
                    <a:gd name="T31" fmla="*/ 505 h 516"/>
                    <a:gd name="T32" fmla="*/ 2 w 986"/>
                    <a:gd name="T33" fmla="*/ 505 h 516"/>
                    <a:gd name="T34" fmla="*/ 4 w 986"/>
                    <a:gd name="T35" fmla="*/ 514 h 516"/>
                    <a:gd name="T36" fmla="*/ 4 w 986"/>
                    <a:gd name="T37" fmla="*/ 514 h 516"/>
                    <a:gd name="T38" fmla="*/ 7 w 986"/>
                    <a:gd name="T39" fmla="*/ 515 h 51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986" h="516">
                      <a:moveTo>
                        <a:pt x="7" y="515"/>
                      </a:moveTo>
                      <a:lnTo>
                        <a:pt x="7" y="515"/>
                      </a:lnTo>
                      <a:cubicBezTo>
                        <a:pt x="9" y="515"/>
                        <a:pt x="10" y="514"/>
                        <a:pt x="12" y="512"/>
                      </a:cubicBezTo>
                      <a:lnTo>
                        <a:pt x="12" y="512"/>
                      </a:lnTo>
                      <a:cubicBezTo>
                        <a:pt x="180" y="264"/>
                        <a:pt x="433" y="140"/>
                        <a:pt x="617" y="81"/>
                      </a:cubicBezTo>
                      <a:lnTo>
                        <a:pt x="617" y="81"/>
                      </a:lnTo>
                      <a:cubicBezTo>
                        <a:pt x="816" y="17"/>
                        <a:pt x="978" y="12"/>
                        <a:pt x="979" y="12"/>
                      </a:cubicBezTo>
                      <a:lnTo>
                        <a:pt x="979" y="12"/>
                      </a:lnTo>
                      <a:cubicBezTo>
                        <a:pt x="982" y="12"/>
                        <a:pt x="985" y="9"/>
                        <a:pt x="985" y="6"/>
                      </a:cubicBezTo>
                      <a:lnTo>
                        <a:pt x="985" y="6"/>
                      </a:lnTo>
                      <a:cubicBezTo>
                        <a:pt x="985" y="2"/>
                        <a:pt x="982" y="0"/>
                        <a:pt x="979" y="0"/>
                      </a:cubicBezTo>
                      <a:lnTo>
                        <a:pt x="979" y="0"/>
                      </a:lnTo>
                      <a:lnTo>
                        <a:pt x="979" y="0"/>
                      </a:lnTo>
                      <a:cubicBezTo>
                        <a:pt x="977" y="0"/>
                        <a:pt x="814" y="6"/>
                        <a:pt x="614" y="70"/>
                      </a:cubicBezTo>
                      <a:lnTo>
                        <a:pt x="614" y="70"/>
                      </a:lnTo>
                      <a:cubicBezTo>
                        <a:pt x="428" y="129"/>
                        <a:pt x="171" y="254"/>
                        <a:pt x="2" y="505"/>
                      </a:cubicBezTo>
                      <a:lnTo>
                        <a:pt x="2" y="505"/>
                      </a:lnTo>
                      <a:cubicBezTo>
                        <a:pt x="0" y="508"/>
                        <a:pt x="1" y="512"/>
                        <a:pt x="4" y="514"/>
                      </a:cubicBezTo>
                      <a:lnTo>
                        <a:pt x="4" y="514"/>
                      </a:lnTo>
                      <a:cubicBezTo>
                        <a:pt x="4" y="514"/>
                        <a:pt x="6" y="515"/>
                        <a:pt x="7" y="51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503" name="Grupo 502">
                <a:extLst>
                  <a:ext uri="{FF2B5EF4-FFF2-40B4-BE49-F238E27FC236}">
                    <a16:creationId xmlns:a16="http://schemas.microsoft.com/office/drawing/2014/main" id="{6E52E007-66A7-40CA-A0DA-2232BBD58362}"/>
                  </a:ext>
                </a:extLst>
              </p:cNvPr>
              <p:cNvGrpSpPr/>
              <p:nvPr/>
            </p:nvGrpSpPr>
            <p:grpSpPr>
              <a:xfrm>
                <a:off x="19217178" y="9072561"/>
                <a:ext cx="884724" cy="758337"/>
                <a:chOff x="19217178" y="9072561"/>
                <a:chExt cx="884724" cy="758337"/>
              </a:xfrm>
            </p:grpSpPr>
            <p:sp>
              <p:nvSpPr>
                <p:cNvPr id="218" name="Freeform 216">
                  <a:extLst>
                    <a:ext uri="{FF2B5EF4-FFF2-40B4-BE49-F238E27FC236}">
                      <a16:creationId xmlns:a16="http://schemas.microsoft.com/office/drawing/2014/main" id="{0CEC5ACE-32EA-401A-843A-1AA69EDED9D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22671" y="9072561"/>
                  <a:ext cx="879231" cy="752843"/>
                </a:xfrm>
                <a:custGeom>
                  <a:avLst/>
                  <a:gdLst>
                    <a:gd name="T0" fmla="*/ 568 w 704"/>
                    <a:gd name="T1" fmla="*/ 306 h 604"/>
                    <a:gd name="T2" fmla="*/ 568 w 704"/>
                    <a:gd name="T3" fmla="*/ 306 h 604"/>
                    <a:gd name="T4" fmla="*/ 0 w 704"/>
                    <a:gd name="T5" fmla="*/ 603 h 604"/>
                    <a:gd name="T6" fmla="*/ 0 w 704"/>
                    <a:gd name="T7" fmla="*/ 603 h 604"/>
                    <a:gd name="T8" fmla="*/ 568 w 704"/>
                    <a:gd name="T9" fmla="*/ 306 h 6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4" h="604">
                      <a:moveTo>
                        <a:pt x="568" y="306"/>
                      </a:moveTo>
                      <a:lnTo>
                        <a:pt x="568" y="306"/>
                      </a:lnTo>
                      <a:cubicBezTo>
                        <a:pt x="568" y="306"/>
                        <a:pt x="703" y="601"/>
                        <a:pt x="0" y="603"/>
                      </a:cubicBezTo>
                      <a:lnTo>
                        <a:pt x="0" y="603"/>
                      </a:lnTo>
                      <a:cubicBezTo>
                        <a:pt x="0" y="603"/>
                        <a:pt x="401" y="0"/>
                        <a:pt x="568" y="306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19" name="Freeform 217">
                  <a:extLst>
                    <a:ext uri="{FF2B5EF4-FFF2-40B4-BE49-F238E27FC236}">
                      <a16:creationId xmlns:a16="http://schemas.microsoft.com/office/drawing/2014/main" id="{53FA5778-3BD3-48DD-B173-E55C4F6B6BC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17178" y="9330837"/>
                  <a:ext cx="763830" cy="500061"/>
                </a:xfrm>
                <a:custGeom>
                  <a:avLst/>
                  <a:gdLst>
                    <a:gd name="T0" fmla="*/ 449 w 613"/>
                    <a:gd name="T1" fmla="*/ 15 h 400"/>
                    <a:gd name="T2" fmla="*/ 449 w 613"/>
                    <a:gd name="T3" fmla="*/ 15 h 400"/>
                    <a:gd name="T4" fmla="*/ 17 w 613"/>
                    <a:gd name="T5" fmla="*/ 386 h 400"/>
                    <a:gd name="T6" fmla="*/ 17 w 613"/>
                    <a:gd name="T7" fmla="*/ 386 h 400"/>
                    <a:gd name="T8" fmla="*/ 555 w 613"/>
                    <a:gd name="T9" fmla="*/ 232 h 400"/>
                    <a:gd name="T10" fmla="*/ 555 w 613"/>
                    <a:gd name="T11" fmla="*/ 232 h 400"/>
                    <a:gd name="T12" fmla="*/ 569 w 613"/>
                    <a:gd name="T13" fmla="*/ 98 h 400"/>
                    <a:gd name="T14" fmla="*/ 569 w 613"/>
                    <a:gd name="T15" fmla="*/ 98 h 400"/>
                    <a:gd name="T16" fmla="*/ 455 w 613"/>
                    <a:gd name="T17" fmla="*/ 16 h 400"/>
                    <a:gd name="T18" fmla="*/ 455 w 613"/>
                    <a:gd name="T19" fmla="*/ 16 h 400"/>
                    <a:gd name="T20" fmla="*/ 449 w 613"/>
                    <a:gd name="T21" fmla="*/ 15 h 400"/>
                    <a:gd name="T22" fmla="*/ 6 w 613"/>
                    <a:gd name="T23" fmla="*/ 399 h 400"/>
                    <a:gd name="T24" fmla="*/ 6 w 613"/>
                    <a:gd name="T25" fmla="*/ 399 h 400"/>
                    <a:gd name="T26" fmla="*/ 1 w 613"/>
                    <a:gd name="T27" fmla="*/ 395 h 400"/>
                    <a:gd name="T28" fmla="*/ 1 w 613"/>
                    <a:gd name="T29" fmla="*/ 395 h 400"/>
                    <a:gd name="T30" fmla="*/ 1 w 613"/>
                    <a:gd name="T31" fmla="*/ 389 h 400"/>
                    <a:gd name="T32" fmla="*/ 1 w 613"/>
                    <a:gd name="T33" fmla="*/ 389 h 400"/>
                    <a:gd name="T34" fmla="*/ 155 w 613"/>
                    <a:gd name="T35" fmla="*/ 194 h 400"/>
                    <a:gd name="T36" fmla="*/ 155 w 613"/>
                    <a:gd name="T37" fmla="*/ 194 h 400"/>
                    <a:gd name="T38" fmla="*/ 456 w 613"/>
                    <a:gd name="T39" fmla="*/ 4 h 400"/>
                    <a:gd name="T40" fmla="*/ 456 w 613"/>
                    <a:gd name="T41" fmla="*/ 4 h 400"/>
                    <a:gd name="T42" fmla="*/ 579 w 613"/>
                    <a:gd name="T43" fmla="*/ 93 h 400"/>
                    <a:gd name="T44" fmla="*/ 579 w 613"/>
                    <a:gd name="T45" fmla="*/ 93 h 400"/>
                    <a:gd name="T46" fmla="*/ 580 w 613"/>
                    <a:gd name="T47" fmla="*/ 94 h 400"/>
                    <a:gd name="T48" fmla="*/ 580 w 613"/>
                    <a:gd name="T49" fmla="*/ 94 h 400"/>
                    <a:gd name="T50" fmla="*/ 565 w 613"/>
                    <a:gd name="T51" fmla="*/ 238 h 400"/>
                    <a:gd name="T52" fmla="*/ 565 w 613"/>
                    <a:gd name="T53" fmla="*/ 238 h 400"/>
                    <a:gd name="T54" fmla="*/ 6 w 613"/>
                    <a:gd name="T55" fmla="*/ 399 h 4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613" h="400">
                      <a:moveTo>
                        <a:pt x="449" y="15"/>
                      </a:moveTo>
                      <a:lnTo>
                        <a:pt x="449" y="15"/>
                      </a:lnTo>
                      <a:cubicBezTo>
                        <a:pt x="283" y="15"/>
                        <a:pt x="58" y="328"/>
                        <a:pt x="17" y="386"/>
                      </a:cubicBezTo>
                      <a:lnTo>
                        <a:pt x="17" y="386"/>
                      </a:lnTo>
                      <a:cubicBezTo>
                        <a:pt x="221" y="385"/>
                        <a:pt x="475" y="357"/>
                        <a:pt x="555" y="232"/>
                      </a:cubicBezTo>
                      <a:lnTo>
                        <a:pt x="555" y="232"/>
                      </a:lnTo>
                      <a:cubicBezTo>
                        <a:pt x="597" y="166"/>
                        <a:pt x="570" y="102"/>
                        <a:pt x="569" y="98"/>
                      </a:cubicBezTo>
                      <a:lnTo>
                        <a:pt x="569" y="98"/>
                      </a:lnTo>
                      <a:cubicBezTo>
                        <a:pt x="540" y="46"/>
                        <a:pt x="501" y="18"/>
                        <a:pt x="455" y="16"/>
                      </a:cubicBezTo>
                      <a:lnTo>
                        <a:pt x="455" y="16"/>
                      </a:lnTo>
                      <a:cubicBezTo>
                        <a:pt x="453" y="15"/>
                        <a:pt x="451" y="15"/>
                        <a:pt x="449" y="15"/>
                      </a:cubicBezTo>
                      <a:close/>
                      <a:moveTo>
                        <a:pt x="6" y="399"/>
                      </a:moveTo>
                      <a:lnTo>
                        <a:pt x="6" y="399"/>
                      </a:lnTo>
                      <a:cubicBezTo>
                        <a:pt x="4" y="399"/>
                        <a:pt x="2" y="398"/>
                        <a:pt x="1" y="395"/>
                      </a:cubicBezTo>
                      <a:lnTo>
                        <a:pt x="1" y="395"/>
                      </a:lnTo>
                      <a:cubicBezTo>
                        <a:pt x="0" y="393"/>
                        <a:pt x="0" y="391"/>
                        <a:pt x="1" y="389"/>
                      </a:cubicBezTo>
                      <a:lnTo>
                        <a:pt x="1" y="389"/>
                      </a:lnTo>
                      <a:cubicBezTo>
                        <a:pt x="1" y="388"/>
                        <a:pt x="67" y="290"/>
                        <a:pt x="155" y="194"/>
                      </a:cubicBezTo>
                      <a:lnTo>
                        <a:pt x="155" y="194"/>
                      </a:lnTo>
                      <a:cubicBezTo>
                        <a:pt x="275" y="64"/>
                        <a:pt x="375" y="0"/>
                        <a:pt x="456" y="4"/>
                      </a:cubicBezTo>
                      <a:lnTo>
                        <a:pt x="456" y="4"/>
                      </a:lnTo>
                      <a:cubicBezTo>
                        <a:pt x="506" y="6"/>
                        <a:pt x="548" y="36"/>
                        <a:pt x="579" y="93"/>
                      </a:cubicBezTo>
                      <a:lnTo>
                        <a:pt x="579" y="93"/>
                      </a:lnTo>
                      <a:cubicBezTo>
                        <a:pt x="579" y="93"/>
                        <a:pt x="579" y="94"/>
                        <a:pt x="580" y="94"/>
                      </a:cubicBezTo>
                      <a:lnTo>
                        <a:pt x="580" y="94"/>
                      </a:lnTo>
                      <a:cubicBezTo>
                        <a:pt x="581" y="97"/>
                        <a:pt x="612" y="166"/>
                        <a:pt x="565" y="238"/>
                      </a:cubicBezTo>
                      <a:lnTo>
                        <a:pt x="565" y="238"/>
                      </a:lnTo>
                      <a:cubicBezTo>
                        <a:pt x="481" y="370"/>
                        <a:pt x="214" y="398"/>
                        <a:pt x="6" y="39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20" name="Freeform 218">
                  <a:extLst>
                    <a:ext uri="{FF2B5EF4-FFF2-40B4-BE49-F238E27FC236}">
                      <a16:creationId xmlns:a16="http://schemas.microsoft.com/office/drawing/2014/main" id="{9DBF0A91-F96D-49A0-9CF7-6915611A55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79860" y="9462721"/>
                  <a:ext cx="368176" cy="164856"/>
                </a:xfrm>
                <a:custGeom>
                  <a:avLst/>
                  <a:gdLst>
                    <a:gd name="T0" fmla="*/ 7 w 296"/>
                    <a:gd name="T1" fmla="*/ 130 h 131"/>
                    <a:gd name="T2" fmla="*/ 7 w 296"/>
                    <a:gd name="T3" fmla="*/ 130 h 131"/>
                    <a:gd name="T4" fmla="*/ 2 w 296"/>
                    <a:gd name="T5" fmla="*/ 127 h 131"/>
                    <a:gd name="T6" fmla="*/ 2 w 296"/>
                    <a:gd name="T7" fmla="*/ 127 h 131"/>
                    <a:gd name="T8" fmla="*/ 4 w 296"/>
                    <a:gd name="T9" fmla="*/ 119 h 131"/>
                    <a:gd name="T10" fmla="*/ 4 w 296"/>
                    <a:gd name="T11" fmla="*/ 119 h 131"/>
                    <a:gd name="T12" fmla="*/ 286 w 296"/>
                    <a:gd name="T13" fmla="*/ 2 h 131"/>
                    <a:gd name="T14" fmla="*/ 286 w 296"/>
                    <a:gd name="T15" fmla="*/ 2 h 131"/>
                    <a:gd name="T16" fmla="*/ 293 w 296"/>
                    <a:gd name="T17" fmla="*/ 6 h 131"/>
                    <a:gd name="T18" fmla="*/ 293 w 296"/>
                    <a:gd name="T19" fmla="*/ 6 h 131"/>
                    <a:gd name="T20" fmla="*/ 290 w 296"/>
                    <a:gd name="T21" fmla="*/ 13 h 131"/>
                    <a:gd name="T22" fmla="*/ 290 w 296"/>
                    <a:gd name="T23" fmla="*/ 13 h 131"/>
                    <a:gd name="T24" fmla="*/ 9 w 296"/>
                    <a:gd name="T25" fmla="*/ 130 h 131"/>
                    <a:gd name="T26" fmla="*/ 9 w 296"/>
                    <a:gd name="T27" fmla="*/ 130 h 131"/>
                    <a:gd name="T28" fmla="*/ 7 w 296"/>
                    <a:gd name="T29" fmla="*/ 13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96" h="131">
                      <a:moveTo>
                        <a:pt x="7" y="130"/>
                      </a:moveTo>
                      <a:lnTo>
                        <a:pt x="7" y="130"/>
                      </a:lnTo>
                      <a:cubicBezTo>
                        <a:pt x="5" y="130"/>
                        <a:pt x="3" y="129"/>
                        <a:pt x="2" y="127"/>
                      </a:cubicBezTo>
                      <a:lnTo>
                        <a:pt x="2" y="127"/>
                      </a:lnTo>
                      <a:cubicBezTo>
                        <a:pt x="0" y="124"/>
                        <a:pt x="1" y="120"/>
                        <a:pt x="4" y="119"/>
                      </a:cubicBezTo>
                      <a:lnTo>
                        <a:pt x="4" y="119"/>
                      </a:lnTo>
                      <a:cubicBezTo>
                        <a:pt x="75" y="81"/>
                        <a:pt x="180" y="30"/>
                        <a:pt x="286" y="2"/>
                      </a:cubicBezTo>
                      <a:lnTo>
                        <a:pt x="286" y="2"/>
                      </a:lnTo>
                      <a:cubicBezTo>
                        <a:pt x="290" y="0"/>
                        <a:pt x="293" y="2"/>
                        <a:pt x="293" y="6"/>
                      </a:cubicBezTo>
                      <a:lnTo>
                        <a:pt x="293" y="6"/>
                      </a:lnTo>
                      <a:cubicBezTo>
                        <a:pt x="295" y="9"/>
                        <a:pt x="293" y="12"/>
                        <a:pt x="290" y="13"/>
                      </a:cubicBezTo>
                      <a:lnTo>
                        <a:pt x="290" y="13"/>
                      </a:lnTo>
                      <a:cubicBezTo>
                        <a:pt x="185" y="42"/>
                        <a:pt x="79" y="92"/>
                        <a:pt x="9" y="130"/>
                      </a:cubicBezTo>
                      <a:lnTo>
                        <a:pt x="9" y="130"/>
                      </a:lnTo>
                      <a:cubicBezTo>
                        <a:pt x="9" y="130"/>
                        <a:pt x="8" y="130"/>
                        <a:pt x="7" y="13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504" name="Grupo 503">
                <a:extLst>
                  <a:ext uri="{FF2B5EF4-FFF2-40B4-BE49-F238E27FC236}">
                    <a16:creationId xmlns:a16="http://schemas.microsoft.com/office/drawing/2014/main" id="{15514BA3-2539-4950-BA1C-10BDC840C920}"/>
                  </a:ext>
                </a:extLst>
              </p:cNvPr>
              <p:cNvGrpSpPr/>
              <p:nvPr/>
            </p:nvGrpSpPr>
            <p:grpSpPr>
              <a:xfrm>
                <a:off x="19794171" y="9072561"/>
                <a:ext cx="890221" cy="758336"/>
                <a:chOff x="19794171" y="9072561"/>
                <a:chExt cx="890221" cy="758336"/>
              </a:xfrm>
            </p:grpSpPr>
            <p:sp>
              <p:nvSpPr>
                <p:cNvPr id="221" name="Freeform 219">
                  <a:extLst>
                    <a:ext uri="{FF2B5EF4-FFF2-40B4-BE49-F238E27FC236}">
                      <a16:creationId xmlns:a16="http://schemas.microsoft.com/office/drawing/2014/main" id="{F4E1D679-6E54-464F-A112-A249F1BE45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794171" y="9072561"/>
                  <a:ext cx="879231" cy="752843"/>
                </a:xfrm>
                <a:custGeom>
                  <a:avLst/>
                  <a:gdLst>
                    <a:gd name="T0" fmla="*/ 136 w 705"/>
                    <a:gd name="T1" fmla="*/ 306 h 604"/>
                    <a:gd name="T2" fmla="*/ 136 w 705"/>
                    <a:gd name="T3" fmla="*/ 306 h 604"/>
                    <a:gd name="T4" fmla="*/ 704 w 705"/>
                    <a:gd name="T5" fmla="*/ 603 h 604"/>
                    <a:gd name="T6" fmla="*/ 704 w 705"/>
                    <a:gd name="T7" fmla="*/ 603 h 604"/>
                    <a:gd name="T8" fmla="*/ 136 w 705"/>
                    <a:gd name="T9" fmla="*/ 306 h 6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705" h="604">
                      <a:moveTo>
                        <a:pt x="136" y="306"/>
                      </a:moveTo>
                      <a:lnTo>
                        <a:pt x="136" y="306"/>
                      </a:lnTo>
                      <a:cubicBezTo>
                        <a:pt x="136" y="306"/>
                        <a:pt x="0" y="601"/>
                        <a:pt x="704" y="603"/>
                      </a:cubicBezTo>
                      <a:lnTo>
                        <a:pt x="704" y="603"/>
                      </a:lnTo>
                      <a:cubicBezTo>
                        <a:pt x="704" y="603"/>
                        <a:pt x="302" y="0"/>
                        <a:pt x="136" y="306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22" name="Freeform 220">
                  <a:extLst>
                    <a:ext uri="{FF2B5EF4-FFF2-40B4-BE49-F238E27FC236}">
                      <a16:creationId xmlns:a16="http://schemas.microsoft.com/office/drawing/2014/main" id="{37D79175-175E-4251-A1D3-9BD35D9B36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20562" y="9336330"/>
                  <a:ext cx="763830" cy="494567"/>
                </a:xfrm>
                <a:custGeom>
                  <a:avLst/>
                  <a:gdLst>
                    <a:gd name="T0" fmla="*/ 43 w 613"/>
                    <a:gd name="T1" fmla="*/ 94 h 396"/>
                    <a:gd name="T2" fmla="*/ 43 w 613"/>
                    <a:gd name="T3" fmla="*/ 94 h 396"/>
                    <a:gd name="T4" fmla="*/ 57 w 613"/>
                    <a:gd name="T5" fmla="*/ 228 h 396"/>
                    <a:gd name="T6" fmla="*/ 57 w 613"/>
                    <a:gd name="T7" fmla="*/ 228 h 396"/>
                    <a:gd name="T8" fmla="*/ 594 w 613"/>
                    <a:gd name="T9" fmla="*/ 382 h 396"/>
                    <a:gd name="T10" fmla="*/ 594 w 613"/>
                    <a:gd name="T11" fmla="*/ 382 h 396"/>
                    <a:gd name="T12" fmla="*/ 163 w 613"/>
                    <a:gd name="T13" fmla="*/ 11 h 396"/>
                    <a:gd name="T14" fmla="*/ 163 w 613"/>
                    <a:gd name="T15" fmla="*/ 11 h 396"/>
                    <a:gd name="T16" fmla="*/ 157 w 613"/>
                    <a:gd name="T17" fmla="*/ 12 h 396"/>
                    <a:gd name="T18" fmla="*/ 157 w 613"/>
                    <a:gd name="T19" fmla="*/ 12 h 396"/>
                    <a:gd name="T20" fmla="*/ 43 w 613"/>
                    <a:gd name="T21" fmla="*/ 94 h 396"/>
                    <a:gd name="T22" fmla="*/ 606 w 613"/>
                    <a:gd name="T23" fmla="*/ 395 h 396"/>
                    <a:gd name="T24" fmla="*/ 606 w 613"/>
                    <a:gd name="T25" fmla="*/ 395 h 396"/>
                    <a:gd name="T26" fmla="*/ 606 w 613"/>
                    <a:gd name="T27" fmla="*/ 395 h 396"/>
                    <a:gd name="T28" fmla="*/ 47 w 613"/>
                    <a:gd name="T29" fmla="*/ 234 h 396"/>
                    <a:gd name="T30" fmla="*/ 47 w 613"/>
                    <a:gd name="T31" fmla="*/ 234 h 396"/>
                    <a:gd name="T32" fmla="*/ 32 w 613"/>
                    <a:gd name="T33" fmla="*/ 90 h 396"/>
                    <a:gd name="T34" fmla="*/ 32 w 613"/>
                    <a:gd name="T35" fmla="*/ 90 h 396"/>
                    <a:gd name="T36" fmla="*/ 32 w 613"/>
                    <a:gd name="T37" fmla="*/ 89 h 396"/>
                    <a:gd name="T38" fmla="*/ 32 w 613"/>
                    <a:gd name="T39" fmla="*/ 89 h 396"/>
                    <a:gd name="T40" fmla="*/ 157 w 613"/>
                    <a:gd name="T41" fmla="*/ 0 h 396"/>
                    <a:gd name="T42" fmla="*/ 157 w 613"/>
                    <a:gd name="T43" fmla="*/ 0 h 396"/>
                    <a:gd name="T44" fmla="*/ 163 w 613"/>
                    <a:gd name="T45" fmla="*/ 0 h 396"/>
                    <a:gd name="T46" fmla="*/ 163 w 613"/>
                    <a:gd name="T47" fmla="*/ 0 h 396"/>
                    <a:gd name="T48" fmla="*/ 456 w 613"/>
                    <a:gd name="T49" fmla="*/ 190 h 396"/>
                    <a:gd name="T50" fmla="*/ 456 w 613"/>
                    <a:gd name="T51" fmla="*/ 190 h 396"/>
                    <a:gd name="T52" fmla="*/ 611 w 613"/>
                    <a:gd name="T53" fmla="*/ 385 h 396"/>
                    <a:gd name="T54" fmla="*/ 611 w 613"/>
                    <a:gd name="T55" fmla="*/ 385 h 396"/>
                    <a:gd name="T56" fmla="*/ 612 w 613"/>
                    <a:gd name="T57" fmla="*/ 391 h 396"/>
                    <a:gd name="T58" fmla="*/ 612 w 613"/>
                    <a:gd name="T59" fmla="*/ 391 h 396"/>
                    <a:gd name="T60" fmla="*/ 606 w 613"/>
                    <a:gd name="T61" fmla="*/ 395 h 3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613" h="396">
                      <a:moveTo>
                        <a:pt x="43" y="94"/>
                      </a:moveTo>
                      <a:lnTo>
                        <a:pt x="43" y="94"/>
                      </a:lnTo>
                      <a:cubicBezTo>
                        <a:pt x="42" y="98"/>
                        <a:pt x="15" y="162"/>
                        <a:pt x="57" y="228"/>
                      </a:cubicBezTo>
                      <a:lnTo>
                        <a:pt x="57" y="228"/>
                      </a:lnTo>
                      <a:cubicBezTo>
                        <a:pt x="138" y="353"/>
                        <a:pt x="391" y="381"/>
                        <a:pt x="594" y="382"/>
                      </a:cubicBezTo>
                      <a:lnTo>
                        <a:pt x="594" y="382"/>
                      </a:lnTo>
                      <a:cubicBezTo>
                        <a:pt x="553" y="324"/>
                        <a:pt x="329" y="11"/>
                        <a:pt x="163" y="11"/>
                      </a:cubicBezTo>
                      <a:lnTo>
                        <a:pt x="163" y="11"/>
                      </a:lnTo>
                      <a:cubicBezTo>
                        <a:pt x="161" y="11"/>
                        <a:pt x="159" y="11"/>
                        <a:pt x="157" y="12"/>
                      </a:cubicBezTo>
                      <a:lnTo>
                        <a:pt x="157" y="12"/>
                      </a:lnTo>
                      <a:cubicBezTo>
                        <a:pt x="111" y="14"/>
                        <a:pt x="72" y="42"/>
                        <a:pt x="43" y="94"/>
                      </a:cubicBezTo>
                      <a:close/>
                      <a:moveTo>
                        <a:pt x="606" y="395"/>
                      </a:moveTo>
                      <a:lnTo>
                        <a:pt x="606" y="395"/>
                      </a:lnTo>
                      <a:lnTo>
                        <a:pt x="606" y="395"/>
                      </a:lnTo>
                      <a:cubicBezTo>
                        <a:pt x="398" y="394"/>
                        <a:pt x="132" y="366"/>
                        <a:pt x="47" y="234"/>
                      </a:cubicBezTo>
                      <a:lnTo>
                        <a:pt x="47" y="234"/>
                      </a:lnTo>
                      <a:cubicBezTo>
                        <a:pt x="0" y="162"/>
                        <a:pt x="31" y="93"/>
                        <a:pt x="32" y="90"/>
                      </a:cubicBezTo>
                      <a:lnTo>
                        <a:pt x="32" y="90"/>
                      </a:lnTo>
                      <a:lnTo>
                        <a:pt x="32" y="89"/>
                      </a:lnTo>
                      <a:lnTo>
                        <a:pt x="32" y="89"/>
                      </a:lnTo>
                      <a:cubicBezTo>
                        <a:pt x="64" y="32"/>
                        <a:pt x="105" y="2"/>
                        <a:pt x="157" y="0"/>
                      </a:cubicBezTo>
                      <a:lnTo>
                        <a:pt x="157" y="0"/>
                      </a:lnTo>
                      <a:cubicBezTo>
                        <a:pt x="158" y="0"/>
                        <a:pt x="160" y="0"/>
                        <a:pt x="163" y="0"/>
                      </a:cubicBezTo>
                      <a:lnTo>
                        <a:pt x="163" y="0"/>
                      </a:lnTo>
                      <a:cubicBezTo>
                        <a:pt x="242" y="0"/>
                        <a:pt x="341" y="63"/>
                        <a:pt x="456" y="190"/>
                      </a:cubicBezTo>
                      <a:lnTo>
                        <a:pt x="456" y="190"/>
                      </a:lnTo>
                      <a:cubicBezTo>
                        <a:pt x="544" y="286"/>
                        <a:pt x="610" y="384"/>
                        <a:pt x="611" y="385"/>
                      </a:cubicBezTo>
                      <a:lnTo>
                        <a:pt x="611" y="385"/>
                      </a:lnTo>
                      <a:cubicBezTo>
                        <a:pt x="612" y="387"/>
                        <a:pt x="612" y="389"/>
                        <a:pt x="612" y="391"/>
                      </a:cubicBezTo>
                      <a:lnTo>
                        <a:pt x="612" y="391"/>
                      </a:lnTo>
                      <a:cubicBezTo>
                        <a:pt x="610" y="394"/>
                        <a:pt x="609" y="395"/>
                        <a:pt x="606" y="39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23" name="Freeform 221">
                  <a:extLst>
                    <a:ext uri="{FF2B5EF4-FFF2-40B4-BE49-F238E27FC236}">
                      <a16:creationId xmlns:a16="http://schemas.microsoft.com/office/drawing/2014/main" id="{35924AC5-F673-427A-929D-0E67407015A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948037" y="9462721"/>
                  <a:ext cx="368180" cy="164856"/>
                </a:xfrm>
                <a:custGeom>
                  <a:avLst/>
                  <a:gdLst>
                    <a:gd name="T0" fmla="*/ 288 w 296"/>
                    <a:gd name="T1" fmla="*/ 130 h 131"/>
                    <a:gd name="T2" fmla="*/ 288 w 296"/>
                    <a:gd name="T3" fmla="*/ 130 h 131"/>
                    <a:gd name="T4" fmla="*/ 285 w 296"/>
                    <a:gd name="T5" fmla="*/ 130 h 131"/>
                    <a:gd name="T6" fmla="*/ 285 w 296"/>
                    <a:gd name="T7" fmla="*/ 130 h 131"/>
                    <a:gd name="T8" fmla="*/ 6 w 296"/>
                    <a:gd name="T9" fmla="*/ 13 h 131"/>
                    <a:gd name="T10" fmla="*/ 6 w 296"/>
                    <a:gd name="T11" fmla="*/ 13 h 131"/>
                    <a:gd name="T12" fmla="*/ 1 w 296"/>
                    <a:gd name="T13" fmla="*/ 6 h 131"/>
                    <a:gd name="T14" fmla="*/ 1 w 296"/>
                    <a:gd name="T15" fmla="*/ 6 h 131"/>
                    <a:gd name="T16" fmla="*/ 9 w 296"/>
                    <a:gd name="T17" fmla="*/ 2 h 131"/>
                    <a:gd name="T18" fmla="*/ 9 w 296"/>
                    <a:gd name="T19" fmla="*/ 2 h 131"/>
                    <a:gd name="T20" fmla="*/ 291 w 296"/>
                    <a:gd name="T21" fmla="*/ 119 h 131"/>
                    <a:gd name="T22" fmla="*/ 291 w 296"/>
                    <a:gd name="T23" fmla="*/ 119 h 131"/>
                    <a:gd name="T24" fmla="*/ 294 w 296"/>
                    <a:gd name="T25" fmla="*/ 127 h 131"/>
                    <a:gd name="T26" fmla="*/ 294 w 296"/>
                    <a:gd name="T27" fmla="*/ 127 h 131"/>
                    <a:gd name="T28" fmla="*/ 288 w 296"/>
                    <a:gd name="T29" fmla="*/ 130 h 13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96" h="131">
                      <a:moveTo>
                        <a:pt x="288" y="130"/>
                      </a:moveTo>
                      <a:lnTo>
                        <a:pt x="288" y="130"/>
                      </a:lnTo>
                      <a:cubicBezTo>
                        <a:pt x="287" y="130"/>
                        <a:pt x="286" y="130"/>
                        <a:pt x="285" y="130"/>
                      </a:cubicBezTo>
                      <a:lnTo>
                        <a:pt x="285" y="130"/>
                      </a:lnTo>
                      <a:cubicBezTo>
                        <a:pt x="216" y="92"/>
                        <a:pt x="110" y="42"/>
                        <a:pt x="6" y="13"/>
                      </a:cubicBezTo>
                      <a:lnTo>
                        <a:pt x="6" y="13"/>
                      </a:lnTo>
                      <a:cubicBezTo>
                        <a:pt x="3" y="12"/>
                        <a:pt x="0" y="9"/>
                        <a:pt x="1" y="6"/>
                      </a:cubicBezTo>
                      <a:lnTo>
                        <a:pt x="1" y="6"/>
                      </a:lnTo>
                      <a:cubicBezTo>
                        <a:pt x="2" y="2"/>
                        <a:pt x="6" y="0"/>
                        <a:pt x="9" y="2"/>
                      </a:cubicBezTo>
                      <a:lnTo>
                        <a:pt x="9" y="2"/>
                      </a:lnTo>
                      <a:cubicBezTo>
                        <a:pt x="114" y="30"/>
                        <a:pt x="220" y="81"/>
                        <a:pt x="291" y="119"/>
                      </a:cubicBezTo>
                      <a:lnTo>
                        <a:pt x="291" y="119"/>
                      </a:lnTo>
                      <a:cubicBezTo>
                        <a:pt x="294" y="120"/>
                        <a:pt x="295" y="124"/>
                        <a:pt x="294" y="127"/>
                      </a:cubicBezTo>
                      <a:lnTo>
                        <a:pt x="294" y="127"/>
                      </a:lnTo>
                      <a:cubicBezTo>
                        <a:pt x="292" y="129"/>
                        <a:pt x="290" y="130"/>
                        <a:pt x="288" y="13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498" name="Grupo 497">
              <a:extLst>
                <a:ext uri="{FF2B5EF4-FFF2-40B4-BE49-F238E27FC236}">
                  <a16:creationId xmlns:a16="http://schemas.microsoft.com/office/drawing/2014/main" id="{DCA780AA-DB4A-4899-92C6-599EE2720D83}"/>
                </a:ext>
              </a:extLst>
            </p:cNvPr>
            <p:cNvGrpSpPr/>
            <p:nvPr/>
          </p:nvGrpSpPr>
          <p:grpSpPr>
            <a:xfrm>
              <a:off x="13776937" y="7951542"/>
              <a:ext cx="1406769" cy="3137756"/>
              <a:chOff x="13776937" y="7951542"/>
              <a:chExt cx="1406769" cy="3137756"/>
            </a:xfrm>
          </p:grpSpPr>
          <p:sp>
            <p:nvSpPr>
              <p:cNvPr id="224" name="Freeform 222">
                <a:extLst>
                  <a:ext uri="{FF2B5EF4-FFF2-40B4-BE49-F238E27FC236}">
                    <a16:creationId xmlns:a16="http://schemas.microsoft.com/office/drawing/2014/main" id="{1077F023-728E-4E08-BC15-C9A8062A66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3389" y="10556263"/>
                <a:ext cx="225301" cy="197827"/>
              </a:xfrm>
              <a:custGeom>
                <a:avLst/>
                <a:gdLst>
                  <a:gd name="T0" fmla="*/ 0 w 179"/>
                  <a:gd name="T1" fmla="*/ 100 h 157"/>
                  <a:gd name="T2" fmla="*/ 0 w 179"/>
                  <a:gd name="T3" fmla="*/ 100 h 157"/>
                  <a:gd name="T4" fmla="*/ 111 w 179"/>
                  <a:gd name="T5" fmla="*/ 147 h 157"/>
                  <a:gd name="T6" fmla="*/ 111 w 179"/>
                  <a:gd name="T7" fmla="*/ 147 h 157"/>
                  <a:gd name="T8" fmla="*/ 178 w 179"/>
                  <a:gd name="T9" fmla="*/ 53 h 157"/>
                  <a:gd name="T10" fmla="*/ 178 w 179"/>
                  <a:gd name="T11" fmla="*/ 53 h 157"/>
                  <a:gd name="T12" fmla="*/ 32 w 179"/>
                  <a:gd name="T13" fmla="*/ 0 h 157"/>
                  <a:gd name="T14" fmla="*/ 32 w 179"/>
                  <a:gd name="T15" fmla="*/ 0 h 157"/>
                  <a:gd name="T16" fmla="*/ 0 w 179"/>
                  <a:gd name="T17" fmla="*/ 100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79" h="157">
                    <a:moveTo>
                      <a:pt x="0" y="100"/>
                    </a:moveTo>
                    <a:lnTo>
                      <a:pt x="0" y="100"/>
                    </a:lnTo>
                    <a:cubicBezTo>
                      <a:pt x="7" y="109"/>
                      <a:pt x="56" y="156"/>
                      <a:pt x="111" y="147"/>
                    </a:cubicBezTo>
                    <a:lnTo>
                      <a:pt x="111" y="147"/>
                    </a:lnTo>
                    <a:cubicBezTo>
                      <a:pt x="136" y="114"/>
                      <a:pt x="158" y="83"/>
                      <a:pt x="178" y="53"/>
                    </a:cubicBezTo>
                    <a:lnTo>
                      <a:pt x="178" y="53"/>
                    </a:lnTo>
                    <a:cubicBezTo>
                      <a:pt x="112" y="46"/>
                      <a:pt x="63" y="21"/>
                      <a:pt x="32" y="0"/>
                    </a:cubicBezTo>
                    <a:lnTo>
                      <a:pt x="32" y="0"/>
                    </a:lnTo>
                    <a:cubicBezTo>
                      <a:pt x="21" y="36"/>
                      <a:pt x="10" y="70"/>
                      <a:pt x="0" y="10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223">
                <a:extLst>
                  <a:ext uri="{FF2B5EF4-FFF2-40B4-BE49-F238E27FC236}">
                    <a16:creationId xmlns:a16="http://schemas.microsoft.com/office/drawing/2014/main" id="{2ACBA95A-BC24-45A0-9F35-A96A769CFE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97892" y="10545272"/>
                <a:ext cx="241788" cy="203324"/>
              </a:xfrm>
              <a:custGeom>
                <a:avLst/>
                <a:gdLst>
                  <a:gd name="T0" fmla="*/ 13 w 192"/>
                  <a:gd name="T1" fmla="*/ 106 h 163"/>
                  <a:gd name="T2" fmla="*/ 13 w 192"/>
                  <a:gd name="T3" fmla="*/ 106 h 163"/>
                  <a:gd name="T4" fmla="*/ 114 w 192"/>
                  <a:gd name="T5" fmla="*/ 149 h 163"/>
                  <a:gd name="T6" fmla="*/ 114 w 192"/>
                  <a:gd name="T7" fmla="*/ 149 h 163"/>
                  <a:gd name="T8" fmla="*/ 173 w 192"/>
                  <a:gd name="T9" fmla="*/ 64 h 163"/>
                  <a:gd name="T10" fmla="*/ 173 w 192"/>
                  <a:gd name="T11" fmla="*/ 64 h 163"/>
                  <a:gd name="T12" fmla="*/ 41 w 192"/>
                  <a:gd name="T13" fmla="*/ 16 h 163"/>
                  <a:gd name="T14" fmla="*/ 41 w 192"/>
                  <a:gd name="T15" fmla="*/ 16 h 163"/>
                  <a:gd name="T16" fmla="*/ 13 w 192"/>
                  <a:gd name="T17" fmla="*/ 106 h 163"/>
                  <a:gd name="T18" fmla="*/ 103 w 192"/>
                  <a:gd name="T19" fmla="*/ 162 h 163"/>
                  <a:gd name="T20" fmla="*/ 103 w 192"/>
                  <a:gd name="T21" fmla="*/ 162 h 163"/>
                  <a:gd name="T22" fmla="*/ 2 w 192"/>
                  <a:gd name="T23" fmla="*/ 111 h 163"/>
                  <a:gd name="T24" fmla="*/ 2 w 192"/>
                  <a:gd name="T25" fmla="*/ 111 h 163"/>
                  <a:gd name="T26" fmla="*/ 0 w 192"/>
                  <a:gd name="T27" fmla="*/ 105 h 163"/>
                  <a:gd name="T28" fmla="*/ 0 w 192"/>
                  <a:gd name="T29" fmla="*/ 105 h 163"/>
                  <a:gd name="T30" fmla="*/ 32 w 192"/>
                  <a:gd name="T31" fmla="*/ 5 h 163"/>
                  <a:gd name="T32" fmla="*/ 32 w 192"/>
                  <a:gd name="T33" fmla="*/ 5 h 163"/>
                  <a:gd name="T34" fmla="*/ 36 w 192"/>
                  <a:gd name="T35" fmla="*/ 1 h 163"/>
                  <a:gd name="T36" fmla="*/ 36 w 192"/>
                  <a:gd name="T37" fmla="*/ 1 h 163"/>
                  <a:gd name="T38" fmla="*/ 41 w 192"/>
                  <a:gd name="T39" fmla="*/ 2 h 163"/>
                  <a:gd name="T40" fmla="*/ 41 w 192"/>
                  <a:gd name="T41" fmla="*/ 2 h 163"/>
                  <a:gd name="T42" fmla="*/ 184 w 192"/>
                  <a:gd name="T43" fmla="*/ 53 h 163"/>
                  <a:gd name="T44" fmla="*/ 184 w 192"/>
                  <a:gd name="T45" fmla="*/ 53 h 163"/>
                  <a:gd name="T46" fmla="*/ 189 w 192"/>
                  <a:gd name="T47" fmla="*/ 57 h 163"/>
                  <a:gd name="T48" fmla="*/ 189 w 192"/>
                  <a:gd name="T49" fmla="*/ 57 h 163"/>
                  <a:gd name="T50" fmla="*/ 189 w 192"/>
                  <a:gd name="T51" fmla="*/ 63 h 163"/>
                  <a:gd name="T52" fmla="*/ 189 w 192"/>
                  <a:gd name="T53" fmla="*/ 63 h 163"/>
                  <a:gd name="T54" fmla="*/ 121 w 192"/>
                  <a:gd name="T55" fmla="*/ 158 h 163"/>
                  <a:gd name="T56" fmla="*/ 121 w 192"/>
                  <a:gd name="T57" fmla="*/ 158 h 163"/>
                  <a:gd name="T58" fmla="*/ 118 w 192"/>
                  <a:gd name="T59" fmla="*/ 160 h 163"/>
                  <a:gd name="T60" fmla="*/ 118 w 192"/>
                  <a:gd name="T61" fmla="*/ 160 h 163"/>
                  <a:gd name="T62" fmla="*/ 103 w 192"/>
                  <a:gd name="T63" fmla="*/ 162 h 1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92" h="163">
                    <a:moveTo>
                      <a:pt x="13" y="106"/>
                    </a:moveTo>
                    <a:lnTo>
                      <a:pt x="13" y="106"/>
                    </a:lnTo>
                    <a:cubicBezTo>
                      <a:pt x="24" y="118"/>
                      <a:pt x="67" y="154"/>
                      <a:pt x="114" y="149"/>
                    </a:cubicBezTo>
                    <a:lnTo>
                      <a:pt x="114" y="149"/>
                    </a:lnTo>
                    <a:cubicBezTo>
                      <a:pt x="134" y="120"/>
                      <a:pt x="155" y="92"/>
                      <a:pt x="173" y="64"/>
                    </a:cubicBezTo>
                    <a:lnTo>
                      <a:pt x="173" y="64"/>
                    </a:lnTo>
                    <a:cubicBezTo>
                      <a:pt x="115" y="57"/>
                      <a:pt x="70" y="36"/>
                      <a:pt x="41" y="16"/>
                    </a:cubicBezTo>
                    <a:lnTo>
                      <a:pt x="41" y="16"/>
                    </a:lnTo>
                    <a:cubicBezTo>
                      <a:pt x="31" y="50"/>
                      <a:pt x="21" y="80"/>
                      <a:pt x="13" y="106"/>
                    </a:cubicBezTo>
                    <a:close/>
                    <a:moveTo>
                      <a:pt x="103" y="162"/>
                    </a:moveTo>
                    <a:lnTo>
                      <a:pt x="103" y="162"/>
                    </a:lnTo>
                    <a:cubicBezTo>
                      <a:pt x="52" y="162"/>
                      <a:pt x="10" y="122"/>
                      <a:pt x="2" y="111"/>
                    </a:cubicBezTo>
                    <a:lnTo>
                      <a:pt x="2" y="111"/>
                    </a:lnTo>
                    <a:cubicBezTo>
                      <a:pt x="0" y="110"/>
                      <a:pt x="0" y="107"/>
                      <a:pt x="0" y="105"/>
                    </a:cubicBezTo>
                    <a:lnTo>
                      <a:pt x="0" y="105"/>
                    </a:lnTo>
                    <a:cubicBezTo>
                      <a:pt x="10" y="77"/>
                      <a:pt x="20" y="44"/>
                      <a:pt x="32" y="5"/>
                    </a:cubicBezTo>
                    <a:lnTo>
                      <a:pt x="32" y="5"/>
                    </a:lnTo>
                    <a:cubicBezTo>
                      <a:pt x="33" y="3"/>
                      <a:pt x="34" y="1"/>
                      <a:pt x="36" y="1"/>
                    </a:cubicBezTo>
                    <a:lnTo>
                      <a:pt x="36" y="1"/>
                    </a:lnTo>
                    <a:cubicBezTo>
                      <a:pt x="38" y="0"/>
                      <a:pt x="40" y="1"/>
                      <a:pt x="41" y="2"/>
                    </a:cubicBezTo>
                    <a:lnTo>
                      <a:pt x="41" y="2"/>
                    </a:lnTo>
                    <a:cubicBezTo>
                      <a:pt x="70" y="22"/>
                      <a:pt x="119" y="47"/>
                      <a:pt x="184" y="53"/>
                    </a:cubicBezTo>
                    <a:lnTo>
                      <a:pt x="184" y="53"/>
                    </a:lnTo>
                    <a:cubicBezTo>
                      <a:pt x="187" y="54"/>
                      <a:pt x="189" y="55"/>
                      <a:pt x="189" y="57"/>
                    </a:cubicBezTo>
                    <a:lnTo>
                      <a:pt x="189" y="57"/>
                    </a:lnTo>
                    <a:cubicBezTo>
                      <a:pt x="191" y="59"/>
                      <a:pt x="190" y="61"/>
                      <a:pt x="189" y="63"/>
                    </a:cubicBezTo>
                    <a:lnTo>
                      <a:pt x="189" y="63"/>
                    </a:lnTo>
                    <a:cubicBezTo>
                      <a:pt x="168" y="94"/>
                      <a:pt x="145" y="125"/>
                      <a:pt x="121" y="158"/>
                    </a:cubicBezTo>
                    <a:lnTo>
                      <a:pt x="121" y="158"/>
                    </a:lnTo>
                    <a:cubicBezTo>
                      <a:pt x="121" y="159"/>
                      <a:pt x="119" y="160"/>
                      <a:pt x="118" y="160"/>
                    </a:cubicBezTo>
                    <a:lnTo>
                      <a:pt x="118" y="160"/>
                    </a:lnTo>
                    <a:cubicBezTo>
                      <a:pt x="113" y="161"/>
                      <a:pt x="108" y="162"/>
                      <a:pt x="103" y="1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224">
                <a:extLst>
                  <a:ext uri="{FF2B5EF4-FFF2-40B4-BE49-F238E27FC236}">
                    <a16:creationId xmlns:a16="http://schemas.microsoft.com/office/drawing/2014/main" id="{6092DCA0-6613-4924-BF5D-E7E77D067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0802" y="9336330"/>
                <a:ext cx="978144" cy="1285875"/>
              </a:xfrm>
              <a:custGeom>
                <a:avLst/>
                <a:gdLst>
                  <a:gd name="T0" fmla="*/ 614 w 786"/>
                  <a:gd name="T1" fmla="*/ 94 h 1033"/>
                  <a:gd name="T2" fmla="*/ 0 w 786"/>
                  <a:gd name="T3" fmla="*/ 0 h 1033"/>
                  <a:gd name="T4" fmla="*/ 509 w 786"/>
                  <a:gd name="T5" fmla="*/ 638 h 1033"/>
                  <a:gd name="T6" fmla="*/ 509 w 786"/>
                  <a:gd name="T7" fmla="*/ 638 h 1033"/>
                  <a:gd name="T8" fmla="*/ 411 w 786"/>
                  <a:gd name="T9" fmla="*/ 979 h 1033"/>
                  <a:gd name="T10" fmla="*/ 411 w 786"/>
                  <a:gd name="T11" fmla="*/ 979 h 1033"/>
                  <a:gd name="T12" fmla="*/ 557 w 786"/>
                  <a:gd name="T13" fmla="*/ 1032 h 1033"/>
                  <a:gd name="T14" fmla="*/ 557 w 786"/>
                  <a:gd name="T15" fmla="*/ 1032 h 1033"/>
                  <a:gd name="T16" fmla="*/ 764 w 786"/>
                  <a:gd name="T17" fmla="*/ 627 h 1033"/>
                  <a:gd name="T18" fmla="*/ 764 w 786"/>
                  <a:gd name="T19" fmla="*/ 627 h 1033"/>
                  <a:gd name="T20" fmla="*/ 614 w 786"/>
                  <a:gd name="T21" fmla="*/ 94 h 10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86" h="1033">
                    <a:moveTo>
                      <a:pt x="614" y="94"/>
                    </a:moveTo>
                    <a:lnTo>
                      <a:pt x="0" y="0"/>
                    </a:lnTo>
                    <a:lnTo>
                      <a:pt x="509" y="638"/>
                    </a:lnTo>
                    <a:lnTo>
                      <a:pt x="509" y="638"/>
                    </a:lnTo>
                    <a:cubicBezTo>
                      <a:pt x="509" y="638"/>
                      <a:pt x="458" y="823"/>
                      <a:pt x="411" y="979"/>
                    </a:cubicBezTo>
                    <a:lnTo>
                      <a:pt x="411" y="979"/>
                    </a:lnTo>
                    <a:cubicBezTo>
                      <a:pt x="442" y="1000"/>
                      <a:pt x="491" y="1025"/>
                      <a:pt x="557" y="1032"/>
                    </a:cubicBezTo>
                    <a:lnTo>
                      <a:pt x="557" y="1032"/>
                    </a:lnTo>
                    <a:cubicBezTo>
                      <a:pt x="712" y="806"/>
                      <a:pt x="751" y="695"/>
                      <a:pt x="764" y="627"/>
                    </a:cubicBezTo>
                    <a:lnTo>
                      <a:pt x="764" y="627"/>
                    </a:lnTo>
                    <a:cubicBezTo>
                      <a:pt x="785" y="523"/>
                      <a:pt x="614" y="94"/>
                      <a:pt x="614" y="9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225">
                <a:extLst>
                  <a:ext uri="{FF2B5EF4-FFF2-40B4-BE49-F238E27FC236}">
                    <a16:creationId xmlns:a16="http://schemas.microsoft.com/office/drawing/2014/main" id="{9D51E7CA-0BC6-43F1-BCA1-30510789FD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5305" y="9325340"/>
                <a:ext cx="994632" cy="1302362"/>
              </a:xfrm>
              <a:custGeom>
                <a:avLst/>
                <a:gdLst>
                  <a:gd name="T0" fmla="*/ 424 w 797"/>
                  <a:gd name="T1" fmla="*/ 982 h 1045"/>
                  <a:gd name="T2" fmla="*/ 424 w 797"/>
                  <a:gd name="T3" fmla="*/ 982 h 1045"/>
                  <a:gd name="T4" fmla="*/ 561 w 797"/>
                  <a:gd name="T5" fmla="*/ 1031 h 1045"/>
                  <a:gd name="T6" fmla="*/ 561 w 797"/>
                  <a:gd name="T7" fmla="*/ 1031 h 1045"/>
                  <a:gd name="T8" fmla="*/ 764 w 797"/>
                  <a:gd name="T9" fmla="*/ 633 h 1045"/>
                  <a:gd name="T10" fmla="*/ 764 w 797"/>
                  <a:gd name="T11" fmla="*/ 633 h 1045"/>
                  <a:gd name="T12" fmla="*/ 616 w 797"/>
                  <a:gd name="T13" fmla="*/ 105 h 1045"/>
                  <a:gd name="T14" fmla="*/ 21 w 797"/>
                  <a:gd name="T15" fmla="*/ 14 h 1045"/>
                  <a:gd name="T16" fmla="*/ 520 w 797"/>
                  <a:gd name="T17" fmla="*/ 641 h 1045"/>
                  <a:gd name="T18" fmla="*/ 520 w 797"/>
                  <a:gd name="T19" fmla="*/ 641 h 1045"/>
                  <a:gd name="T20" fmla="*/ 521 w 797"/>
                  <a:gd name="T21" fmla="*/ 646 h 1045"/>
                  <a:gd name="T22" fmla="*/ 521 w 797"/>
                  <a:gd name="T23" fmla="*/ 646 h 1045"/>
                  <a:gd name="T24" fmla="*/ 424 w 797"/>
                  <a:gd name="T25" fmla="*/ 982 h 1045"/>
                  <a:gd name="T26" fmla="*/ 563 w 797"/>
                  <a:gd name="T27" fmla="*/ 1044 h 1045"/>
                  <a:gd name="T28" fmla="*/ 563 w 797"/>
                  <a:gd name="T29" fmla="*/ 1044 h 1045"/>
                  <a:gd name="T30" fmla="*/ 562 w 797"/>
                  <a:gd name="T31" fmla="*/ 1044 h 1045"/>
                  <a:gd name="T32" fmla="*/ 562 w 797"/>
                  <a:gd name="T33" fmla="*/ 1044 h 1045"/>
                  <a:gd name="T34" fmla="*/ 413 w 797"/>
                  <a:gd name="T35" fmla="*/ 990 h 1045"/>
                  <a:gd name="T36" fmla="*/ 413 w 797"/>
                  <a:gd name="T37" fmla="*/ 990 h 1045"/>
                  <a:gd name="T38" fmla="*/ 411 w 797"/>
                  <a:gd name="T39" fmla="*/ 983 h 1045"/>
                  <a:gd name="T40" fmla="*/ 411 w 797"/>
                  <a:gd name="T41" fmla="*/ 983 h 1045"/>
                  <a:gd name="T42" fmla="*/ 509 w 797"/>
                  <a:gd name="T43" fmla="*/ 646 h 1045"/>
                  <a:gd name="T44" fmla="*/ 1 w 797"/>
                  <a:gd name="T45" fmla="*/ 10 h 1045"/>
                  <a:gd name="T46" fmla="*/ 1 w 797"/>
                  <a:gd name="T47" fmla="*/ 10 h 1045"/>
                  <a:gd name="T48" fmla="*/ 1 w 797"/>
                  <a:gd name="T49" fmla="*/ 3 h 1045"/>
                  <a:gd name="T50" fmla="*/ 1 w 797"/>
                  <a:gd name="T51" fmla="*/ 3 h 1045"/>
                  <a:gd name="T52" fmla="*/ 7 w 797"/>
                  <a:gd name="T53" fmla="*/ 0 h 1045"/>
                  <a:gd name="T54" fmla="*/ 622 w 797"/>
                  <a:gd name="T55" fmla="*/ 94 h 1045"/>
                  <a:gd name="T56" fmla="*/ 622 w 797"/>
                  <a:gd name="T57" fmla="*/ 94 h 1045"/>
                  <a:gd name="T58" fmla="*/ 626 w 797"/>
                  <a:gd name="T59" fmla="*/ 98 h 1045"/>
                  <a:gd name="T60" fmla="*/ 626 w 797"/>
                  <a:gd name="T61" fmla="*/ 98 h 1045"/>
                  <a:gd name="T62" fmla="*/ 776 w 797"/>
                  <a:gd name="T63" fmla="*/ 634 h 1045"/>
                  <a:gd name="T64" fmla="*/ 776 w 797"/>
                  <a:gd name="T65" fmla="*/ 634 h 1045"/>
                  <a:gd name="T66" fmla="*/ 568 w 797"/>
                  <a:gd name="T67" fmla="*/ 1041 h 1045"/>
                  <a:gd name="T68" fmla="*/ 568 w 797"/>
                  <a:gd name="T69" fmla="*/ 1041 h 1045"/>
                  <a:gd name="T70" fmla="*/ 563 w 797"/>
                  <a:gd name="T71" fmla="*/ 1044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97" h="1045">
                    <a:moveTo>
                      <a:pt x="424" y="982"/>
                    </a:moveTo>
                    <a:lnTo>
                      <a:pt x="424" y="982"/>
                    </a:lnTo>
                    <a:cubicBezTo>
                      <a:pt x="453" y="1001"/>
                      <a:pt x="499" y="1025"/>
                      <a:pt x="561" y="1031"/>
                    </a:cubicBezTo>
                    <a:lnTo>
                      <a:pt x="561" y="1031"/>
                    </a:lnTo>
                    <a:cubicBezTo>
                      <a:pt x="718" y="801"/>
                      <a:pt x="752" y="694"/>
                      <a:pt x="764" y="633"/>
                    </a:cubicBezTo>
                    <a:lnTo>
                      <a:pt x="764" y="633"/>
                    </a:lnTo>
                    <a:cubicBezTo>
                      <a:pt x="782" y="536"/>
                      <a:pt x="632" y="145"/>
                      <a:pt x="616" y="105"/>
                    </a:cubicBezTo>
                    <a:lnTo>
                      <a:pt x="21" y="14"/>
                    </a:lnTo>
                    <a:lnTo>
                      <a:pt x="520" y="641"/>
                    </a:lnTo>
                    <a:lnTo>
                      <a:pt x="520" y="641"/>
                    </a:lnTo>
                    <a:cubicBezTo>
                      <a:pt x="521" y="642"/>
                      <a:pt x="521" y="644"/>
                      <a:pt x="521" y="646"/>
                    </a:cubicBezTo>
                    <a:lnTo>
                      <a:pt x="521" y="646"/>
                    </a:lnTo>
                    <a:cubicBezTo>
                      <a:pt x="520" y="648"/>
                      <a:pt x="470" y="829"/>
                      <a:pt x="424" y="982"/>
                    </a:cubicBezTo>
                    <a:close/>
                    <a:moveTo>
                      <a:pt x="563" y="1044"/>
                    </a:moveTo>
                    <a:lnTo>
                      <a:pt x="563" y="1044"/>
                    </a:lnTo>
                    <a:cubicBezTo>
                      <a:pt x="563" y="1044"/>
                      <a:pt x="563" y="1044"/>
                      <a:pt x="562" y="1044"/>
                    </a:cubicBezTo>
                    <a:lnTo>
                      <a:pt x="562" y="1044"/>
                    </a:lnTo>
                    <a:cubicBezTo>
                      <a:pt x="494" y="1038"/>
                      <a:pt x="444" y="1011"/>
                      <a:pt x="413" y="990"/>
                    </a:cubicBezTo>
                    <a:lnTo>
                      <a:pt x="413" y="990"/>
                    </a:lnTo>
                    <a:cubicBezTo>
                      <a:pt x="411" y="988"/>
                      <a:pt x="410" y="986"/>
                      <a:pt x="411" y="983"/>
                    </a:cubicBezTo>
                    <a:lnTo>
                      <a:pt x="411" y="983"/>
                    </a:lnTo>
                    <a:cubicBezTo>
                      <a:pt x="454" y="840"/>
                      <a:pt x="502" y="670"/>
                      <a:pt x="509" y="646"/>
                    </a:cubicBezTo>
                    <a:lnTo>
                      <a:pt x="1" y="10"/>
                    </a:lnTo>
                    <a:lnTo>
                      <a:pt x="1" y="10"/>
                    </a:lnTo>
                    <a:cubicBezTo>
                      <a:pt x="0" y="8"/>
                      <a:pt x="0" y="5"/>
                      <a:pt x="1" y="3"/>
                    </a:cubicBezTo>
                    <a:lnTo>
                      <a:pt x="1" y="3"/>
                    </a:lnTo>
                    <a:cubicBezTo>
                      <a:pt x="2" y="1"/>
                      <a:pt x="5" y="0"/>
                      <a:pt x="7" y="0"/>
                    </a:cubicBezTo>
                    <a:lnTo>
                      <a:pt x="622" y="94"/>
                    </a:lnTo>
                    <a:lnTo>
                      <a:pt x="622" y="94"/>
                    </a:lnTo>
                    <a:cubicBezTo>
                      <a:pt x="624" y="94"/>
                      <a:pt x="625" y="96"/>
                      <a:pt x="626" y="98"/>
                    </a:cubicBezTo>
                    <a:lnTo>
                      <a:pt x="626" y="98"/>
                    </a:lnTo>
                    <a:cubicBezTo>
                      <a:pt x="633" y="115"/>
                      <a:pt x="796" y="530"/>
                      <a:pt x="776" y="634"/>
                    </a:cubicBezTo>
                    <a:lnTo>
                      <a:pt x="776" y="634"/>
                    </a:lnTo>
                    <a:cubicBezTo>
                      <a:pt x="764" y="697"/>
                      <a:pt x="729" y="808"/>
                      <a:pt x="568" y="1041"/>
                    </a:cubicBezTo>
                    <a:lnTo>
                      <a:pt x="568" y="1041"/>
                    </a:lnTo>
                    <a:cubicBezTo>
                      <a:pt x="567" y="1043"/>
                      <a:pt x="565" y="1044"/>
                      <a:pt x="563" y="10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226">
                <a:extLst>
                  <a:ext uri="{FF2B5EF4-FFF2-40B4-BE49-F238E27FC236}">
                    <a16:creationId xmlns:a16="http://schemas.microsoft.com/office/drawing/2014/main" id="{3D3C5910-F4C3-4E38-9536-CD598C7331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20959" y="10660673"/>
                <a:ext cx="335208" cy="324215"/>
              </a:xfrm>
              <a:custGeom>
                <a:avLst/>
                <a:gdLst>
                  <a:gd name="T0" fmla="*/ 266 w 270"/>
                  <a:gd name="T1" fmla="*/ 220 h 259"/>
                  <a:gd name="T2" fmla="*/ 266 w 270"/>
                  <a:gd name="T3" fmla="*/ 220 h 259"/>
                  <a:gd name="T4" fmla="*/ 238 w 270"/>
                  <a:gd name="T5" fmla="*/ 170 h 259"/>
                  <a:gd name="T6" fmla="*/ 238 w 270"/>
                  <a:gd name="T7" fmla="*/ 170 h 259"/>
                  <a:gd name="T8" fmla="*/ 219 w 270"/>
                  <a:gd name="T9" fmla="*/ 142 h 259"/>
                  <a:gd name="T10" fmla="*/ 219 w 270"/>
                  <a:gd name="T11" fmla="*/ 142 h 259"/>
                  <a:gd name="T12" fmla="*/ 184 w 270"/>
                  <a:gd name="T13" fmla="*/ 59 h 259"/>
                  <a:gd name="T14" fmla="*/ 184 w 270"/>
                  <a:gd name="T15" fmla="*/ 59 h 259"/>
                  <a:gd name="T16" fmla="*/ 181 w 270"/>
                  <a:gd name="T17" fmla="*/ 55 h 259"/>
                  <a:gd name="T18" fmla="*/ 75 w 270"/>
                  <a:gd name="T19" fmla="*/ 2 h 259"/>
                  <a:gd name="T20" fmla="*/ 75 w 270"/>
                  <a:gd name="T21" fmla="*/ 2 h 259"/>
                  <a:gd name="T22" fmla="*/ 67 w 270"/>
                  <a:gd name="T23" fmla="*/ 4 h 259"/>
                  <a:gd name="T24" fmla="*/ 11 w 270"/>
                  <a:gd name="T25" fmla="*/ 96 h 259"/>
                  <a:gd name="T26" fmla="*/ 11 w 270"/>
                  <a:gd name="T27" fmla="*/ 96 h 259"/>
                  <a:gd name="T28" fmla="*/ 20 w 270"/>
                  <a:gd name="T29" fmla="*/ 148 h 259"/>
                  <a:gd name="T30" fmla="*/ 20 w 270"/>
                  <a:gd name="T31" fmla="*/ 148 h 259"/>
                  <a:gd name="T32" fmla="*/ 214 w 270"/>
                  <a:gd name="T33" fmla="*/ 253 h 259"/>
                  <a:gd name="T34" fmla="*/ 214 w 270"/>
                  <a:gd name="T35" fmla="*/ 253 h 259"/>
                  <a:gd name="T36" fmla="*/ 238 w 270"/>
                  <a:gd name="T37" fmla="*/ 258 h 259"/>
                  <a:gd name="T38" fmla="*/ 238 w 270"/>
                  <a:gd name="T39" fmla="*/ 258 h 259"/>
                  <a:gd name="T40" fmla="*/ 258 w 270"/>
                  <a:gd name="T41" fmla="*/ 252 h 259"/>
                  <a:gd name="T42" fmla="*/ 258 w 270"/>
                  <a:gd name="T43" fmla="*/ 252 h 259"/>
                  <a:gd name="T44" fmla="*/ 266 w 270"/>
                  <a:gd name="T45" fmla="*/ 220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0" h="259">
                    <a:moveTo>
                      <a:pt x="266" y="220"/>
                    </a:moveTo>
                    <a:lnTo>
                      <a:pt x="266" y="220"/>
                    </a:lnTo>
                    <a:cubicBezTo>
                      <a:pt x="263" y="203"/>
                      <a:pt x="250" y="187"/>
                      <a:pt x="238" y="170"/>
                    </a:cubicBezTo>
                    <a:lnTo>
                      <a:pt x="238" y="170"/>
                    </a:lnTo>
                    <a:cubicBezTo>
                      <a:pt x="230" y="161"/>
                      <a:pt x="224" y="151"/>
                      <a:pt x="219" y="142"/>
                    </a:cubicBezTo>
                    <a:lnTo>
                      <a:pt x="219" y="142"/>
                    </a:lnTo>
                    <a:cubicBezTo>
                      <a:pt x="194" y="94"/>
                      <a:pt x="184" y="59"/>
                      <a:pt x="184" y="59"/>
                    </a:cubicBezTo>
                    <a:lnTo>
                      <a:pt x="184" y="59"/>
                    </a:lnTo>
                    <a:cubicBezTo>
                      <a:pt x="183" y="57"/>
                      <a:pt x="182" y="55"/>
                      <a:pt x="181" y="55"/>
                    </a:cubicBezTo>
                    <a:lnTo>
                      <a:pt x="75" y="2"/>
                    </a:lnTo>
                    <a:lnTo>
                      <a:pt x="75" y="2"/>
                    </a:lnTo>
                    <a:cubicBezTo>
                      <a:pt x="72" y="0"/>
                      <a:pt x="68" y="1"/>
                      <a:pt x="67" y="4"/>
                    </a:cubicBezTo>
                    <a:lnTo>
                      <a:pt x="11" y="96"/>
                    </a:lnTo>
                    <a:lnTo>
                      <a:pt x="11" y="96"/>
                    </a:lnTo>
                    <a:cubicBezTo>
                      <a:pt x="0" y="113"/>
                      <a:pt x="3" y="135"/>
                      <a:pt x="20" y="148"/>
                    </a:cubicBezTo>
                    <a:lnTo>
                      <a:pt x="20" y="148"/>
                    </a:lnTo>
                    <a:cubicBezTo>
                      <a:pt x="26" y="151"/>
                      <a:pt x="161" y="230"/>
                      <a:pt x="214" y="253"/>
                    </a:cubicBezTo>
                    <a:lnTo>
                      <a:pt x="214" y="253"/>
                    </a:lnTo>
                    <a:cubicBezTo>
                      <a:pt x="222" y="256"/>
                      <a:pt x="231" y="258"/>
                      <a:pt x="238" y="258"/>
                    </a:cubicBezTo>
                    <a:lnTo>
                      <a:pt x="238" y="258"/>
                    </a:lnTo>
                    <a:cubicBezTo>
                      <a:pt x="246" y="258"/>
                      <a:pt x="253" y="256"/>
                      <a:pt x="258" y="252"/>
                    </a:cubicBezTo>
                    <a:lnTo>
                      <a:pt x="258" y="252"/>
                    </a:lnTo>
                    <a:cubicBezTo>
                      <a:pt x="266" y="245"/>
                      <a:pt x="269" y="234"/>
                      <a:pt x="266" y="2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227">
                <a:extLst>
                  <a:ext uri="{FF2B5EF4-FFF2-40B4-BE49-F238E27FC236}">
                    <a16:creationId xmlns:a16="http://schemas.microsoft.com/office/drawing/2014/main" id="{60ADBC67-0372-4B37-8E75-0F6DE966E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76937" y="10781567"/>
                <a:ext cx="417635" cy="307731"/>
              </a:xfrm>
              <a:custGeom>
                <a:avLst/>
                <a:gdLst>
                  <a:gd name="T0" fmla="*/ 317 w 337"/>
                  <a:gd name="T1" fmla="*/ 181 h 247"/>
                  <a:gd name="T2" fmla="*/ 305 w 337"/>
                  <a:gd name="T3" fmla="*/ 175 h 247"/>
                  <a:gd name="T4" fmla="*/ 305 w 337"/>
                  <a:gd name="T5" fmla="*/ 175 h 247"/>
                  <a:gd name="T6" fmla="*/ 217 w 337"/>
                  <a:gd name="T7" fmla="*/ 78 h 247"/>
                  <a:gd name="T8" fmla="*/ 214 w 337"/>
                  <a:gd name="T9" fmla="*/ 68 h 247"/>
                  <a:gd name="T10" fmla="*/ 214 w 337"/>
                  <a:gd name="T11" fmla="*/ 68 h 247"/>
                  <a:gd name="T12" fmla="*/ 211 w 337"/>
                  <a:gd name="T13" fmla="*/ 64 h 247"/>
                  <a:gd name="T14" fmla="*/ 77 w 337"/>
                  <a:gd name="T15" fmla="*/ 2 h 247"/>
                  <a:gd name="T16" fmla="*/ 77 w 337"/>
                  <a:gd name="T17" fmla="*/ 2 h 247"/>
                  <a:gd name="T18" fmla="*/ 69 w 337"/>
                  <a:gd name="T19" fmla="*/ 3 h 247"/>
                  <a:gd name="T20" fmla="*/ 11 w 337"/>
                  <a:gd name="T21" fmla="*/ 97 h 247"/>
                  <a:gd name="T22" fmla="*/ 11 w 337"/>
                  <a:gd name="T23" fmla="*/ 97 h 247"/>
                  <a:gd name="T24" fmla="*/ 22 w 337"/>
                  <a:gd name="T25" fmla="*/ 147 h 247"/>
                  <a:gd name="T26" fmla="*/ 22 w 337"/>
                  <a:gd name="T27" fmla="*/ 147 h 247"/>
                  <a:gd name="T28" fmla="*/ 217 w 337"/>
                  <a:gd name="T29" fmla="*/ 246 h 247"/>
                  <a:gd name="T30" fmla="*/ 302 w 337"/>
                  <a:gd name="T31" fmla="*/ 245 h 247"/>
                  <a:gd name="T32" fmla="*/ 302 w 337"/>
                  <a:gd name="T33" fmla="*/ 245 h 247"/>
                  <a:gd name="T34" fmla="*/ 326 w 337"/>
                  <a:gd name="T35" fmla="*/ 235 h 247"/>
                  <a:gd name="T36" fmla="*/ 326 w 337"/>
                  <a:gd name="T37" fmla="*/ 235 h 247"/>
                  <a:gd name="T38" fmla="*/ 335 w 337"/>
                  <a:gd name="T39" fmla="*/ 211 h 247"/>
                  <a:gd name="T40" fmla="*/ 335 w 337"/>
                  <a:gd name="T41" fmla="*/ 211 h 247"/>
                  <a:gd name="T42" fmla="*/ 317 w 337"/>
                  <a:gd name="T43" fmla="*/ 181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37" h="247">
                    <a:moveTo>
                      <a:pt x="317" y="181"/>
                    </a:moveTo>
                    <a:lnTo>
                      <a:pt x="305" y="175"/>
                    </a:lnTo>
                    <a:lnTo>
                      <a:pt x="305" y="175"/>
                    </a:lnTo>
                    <a:cubicBezTo>
                      <a:pt x="264" y="156"/>
                      <a:pt x="232" y="120"/>
                      <a:pt x="217" y="78"/>
                    </a:cubicBezTo>
                    <a:lnTo>
                      <a:pt x="214" y="68"/>
                    </a:lnTo>
                    <a:lnTo>
                      <a:pt x="214" y="68"/>
                    </a:lnTo>
                    <a:cubicBezTo>
                      <a:pt x="213" y="66"/>
                      <a:pt x="212" y="65"/>
                      <a:pt x="211" y="64"/>
                    </a:cubicBezTo>
                    <a:lnTo>
                      <a:pt x="77" y="2"/>
                    </a:lnTo>
                    <a:lnTo>
                      <a:pt x="77" y="2"/>
                    </a:lnTo>
                    <a:cubicBezTo>
                      <a:pt x="74" y="0"/>
                      <a:pt x="71" y="1"/>
                      <a:pt x="69" y="3"/>
                    </a:cubicBezTo>
                    <a:lnTo>
                      <a:pt x="11" y="97"/>
                    </a:lnTo>
                    <a:lnTo>
                      <a:pt x="11" y="97"/>
                    </a:lnTo>
                    <a:cubicBezTo>
                      <a:pt x="0" y="113"/>
                      <a:pt x="5" y="135"/>
                      <a:pt x="22" y="147"/>
                    </a:cubicBezTo>
                    <a:lnTo>
                      <a:pt x="22" y="147"/>
                    </a:lnTo>
                    <a:cubicBezTo>
                      <a:pt x="62" y="176"/>
                      <a:pt x="162" y="246"/>
                      <a:pt x="217" y="246"/>
                    </a:cubicBezTo>
                    <a:lnTo>
                      <a:pt x="302" y="245"/>
                    </a:lnTo>
                    <a:lnTo>
                      <a:pt x="302" y="245"/>
                    </a:lnTo>
                    <a:cubicBezTo>
                      <a:pt x="312" y="245"/>
                      <a:pt x="320" y="241"/>
                      <a:pt x="326" y="235"/>
                    </a:cubicBezTo>
                    <a:lnTo>
                      <a:pt x="326" y="235"/>
                    </a:lnTo>
                    <a:cubicBezTo>
                      <a:pt x="332" y="228"/>
                      <a:pt x="336" y="221"/>
                      <a:pt x="335" y="211"/>
                    </a:cubicBezTo>
                    <a:lnTo>
                      <a:pt x="335" y="211"/>
                    </a:lnTo>
                    <a:cubicBezTo>
                      <a:pt x="335" y="199"/>
                      <a:pt x="329" y="188"/>
                      <a:pt x="317" y="1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228">
                <a:extLst>
                  <a:ext uri="{FF2B5EF4-FFF2-40B4-BE49-F238E27FC236}">
                    <a16:creationId xmlns:a16="http://schemas.microsoft.com/office/drawing/2014/main" id="{2A2A7E68-57B0-4FE1-98A3-F9EADFFD02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9363" y="9336330"/>
                <a:ext cx="840766" cy="1390285"/>
              </a:xfrm>
              <a:custGeom>
                <a:avLst/>
                <a:gdLst>
                  <a:gd name="T0" fmla="*/ 59 w 674"/>
                  <a:gd name="T1" fmla="*/ 0 h 1117"/>
                  <a:gd name="T2" fmla="*/ 59 w 674"/>
                  <a:gd name="T3" fmla="*/ 0 h 1117"/>
                  <a:gd name="T4" fmla="*/ 71 w 674"/>
                  <a:gd name="T5" fmla="*/ 340 h 1117"/>
                  <a:gd name="T6" fmla="*/ 71 w 674"/>
                  <a:gd name="T7" fmla="*/ 340 h 1117"/>
                  <a:gd name="T8" fmla="*/ 148 w 674"/>
                  <a:gd name="T9" fmla="*/ 650 h 1117"/>
                  <a:gd name="T10" fmla="*/ 148 w 674"/>
                  <a:gd name="T11" fmla="*/ 650 h 1117"/>
                  <a:gd name="T12" fmla="*/ 54 w 674"/>
                  <a:gd name="T13" fmla="*/ 1052 h 1117"/>
                  <a:gd name="T14" fmla="*/ 54 w 674"/>
                  <a:gd name="T15" fmla="*/ 1052 h 1117"/>
                  <a:gd name="T16" fmla="*/ 217 w 674"/>
                  <a:gd name="T17" fmla="*/ 1116 h 1117"/>
                  <a:gd name="T18" fmla="*/ 217 w 674"/>
                  <a:gd name="T19" fmla="*/ 1116 h 1117"/>
                  <a:gd name="T20" fmla="*/ 673 w 674"/>
                  <a:gd name="T21" fmla="*/ 94 h 1117"/>
                  <a:gd name="T22" fmla="*/ 59 w 674"/>
                  <a:gd name="T23" fmla="*/ 0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674" h="1117">
                    <a:moveTo>
                      <a:pt x="59" y="0"/>
                    </a:moveTo>
                    <a:lnTo>
                      <a:pt x="59" y="0"/>
                    </a:lnTo>
                    <a:cubicBezTo>
                      <a:pt x="59" y="0"/>
                      <a:pt x="0" y="145"/>
                      <a:pt x="71" y="340"/>
                    </a:cubicBezTo>
                    <a:lnTo>
                      <a:pt x="71" y="340"/>
                    </a:lnTo>
                    <a:cubicBezTo>
                      <a:pt x="89" y="391"/>
                      <a:pt x="149" y="546"/>
                      <a:pt x="148" y="650"/>
                    </a:cubicBezTo>
                    <a:lnTo>
                      <a:pt x="148" y="650"/>
                    </a:lnTo>
                    <a:cubicBezTo>
                      <a:pt x="144" y="776"/>
                      <a:pt x="94" y="941"/>
                      <a:pt x="54" y="1052"/>
                    </a:cubicBezTo>
                    <a:lnTo>
                      <a:pt x="54" y="1052"/>
                    </a:lnTo>
                    <a:cubicBezTo>
                      <a:pt x="83" y="1075"/>
                      <a:pt x="138" y="1109"/>
                      <a:pt x="217" y="1116"/>
                    </a:cubicBezTo>
                    <a:lnTo>
                      <a:pt x="217" y="1116"/>
                    </a:lnTo>
                    <a:cubicBezTo>
                      <a:pt x="347" y="905"/>
                      <a:pt x="611" y="446"/>
                      <a:pt x="673" y="94"/>
                    </a:cubicBezTo>
                    <a:lnTo>
                      <a:pt x="5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229">
                <a:extLst>
                  <a:ext uri="{FF2B5EF4-FFF2-40B4-BE49-F238E27FC236}">
                    <a16:creationId xmlns:a16="http://schemas.microsoft.com/office/drawing/2014/main" id="{F59519AB-4058-4FB7-8726-7C6999A47C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92334" y="9325340"/>
                <a:ext cx="813289" cy="1406769"/>
              </a:xfrm>
              <a:custGeom>
                <a:avLst/>
                <a:gdLst>
                  <a:gd name="T0" fmla="*/ 34 w 654"/>
                  <a:gd name="T1" fmla="*/ 1056 h 1129"/>
                  <a:gd name="T2" fmla="*/ 34 w 654"/>
                  <a:gd name="T3" fmla="*/ 1056 h 1129"/>
                  <a:gd name="T4" fmla="*/ 187 w 654"/>
                  <a:gd name="T5" fmla="*/ 1116 h 1129"/>
                  <a:gd name="T6" fmla="*/ 187 w 654"/>
                  <a:gd name="T7" fmla="*/ 1116 h 1129"/>
                  <a:gd name="T8" fmla="*/ 640 w 654"/>
                  <a:gd name="T9" fmla="*/ 105 h 1129"/>
                  <a:gd name="T10" fmla="*/ 36 w 654"/>
                  <a:gd name="T11" fmla="*/ 12 h 1129"/>
                  <a:gd name="T12" fmla="*/ 36 w 654"/>
                  <a:gd name="T13" fmla="*/ 12 h 1129"/>
                  <a:gd name="T14" fmla="*/ 18 w 654"/>
                  <a:gd name="T15" fmla="*/ 104 h 1129"/>
                  <a:gd name="T16" fmla="*/ 18 w 654"/>
                  <a:gd name="T17" fmla="*/ 104 h 1129"/>
                  <a:gd name="T18" fmla="*/ 49 w 654"/>
                  <a:gd name="T19" fmla="*/ 345 h 1129"/>
                  <a:gd name="T20" fmla="*/ 49 w 654"/>
                  <a:gd name="T21" fmla="*/ 345 h 1129"/>
                  <a:gd name="T22" fmla="*/ 54 w 654"/>
                  <a:gd name="T23" fmla="*/ 357 h 1129"/>
                  <a:gd name="T24" fmla="*/ 54 w 654"/>
                  <a:gd name="T25" fmla="*/ 357 h 1129"/>
                  <a:gd name="T26" fmla="*/ 127 w 654"/>
                  <a:gd name="T27" fmla="*/ 656 h 1129"/>
                  <a:gd name="T28" fmla="*/ 127 w 654"/>
                  <a:gd name="T29" fmla="*/ 656 h 1129"/>
                  <a:gd name="T30" fmla="*/ 34 w 654"/>
                  <a:gd name="T31" fmla="*/ 1056 h 1129"/>
                  <a:gd name="T32" fmla="*/ 190 w 654"/>
                  <a:gd name="T33" fmla="*/ 1128 h 1129"/>
                  <a:gd name="T34" fmla="*/ 190 w 654"/>
                  <a:gd name="T35" fmla="*/ 1128 h 1129"/>
                  <a:gd name="T36" fmla="*/ 189 w 654"/>
                  <a:gd name="T37" fmla="*/ 1128 h 1129"/>
                  <a:gd name="T38" fmla="*/ 189 w 654"/>
                  <a:gd name="T39" fmla="*/ 1128 h 1129"/>
                  <a:gd name="T40" fmla="*/ 23 w 654"/>
                  <a:gd name="T41" fmla="*/ 1063 h 1129"/>
                  <a:gd name="T42" fmla="*/ 23 w 654"/>
                  <a:gd name="T43" fmla="*/ 1063 h 1129"/>
                  <a:gd name="T44" fmla="*/ 21 w 654"/>
                  <a:gd name="T45" fmla="*/ 1056 h 1129"/>
                  <a:gd name="T46" fmla="*/ 21 w 654"/>
                  <a:gd name="T47" fmla="*/ 1056 h 1129"/>
                  <a:gd name="T48" fmla="*/ 114 w 654"/>
                  <a:gd name="T49" fmla="*/ 656 h 1129"/>
                  <a:gd name="T50" fmla="*/ 114 w 654"/>
                  <a:gd name="T51" fmla="*/ 656 h 1129"/>
                  <a:gd name="T52" fmla="*/ 43 w 654"/>
                  <a:gd name="T53" fmla="*/ 361 h 1129"/>
                  <a:gd name="T54" fmla="*/ 43 w 654"/>
                  <a:gd name="T55" fmla="*/ 361 h 1129"/>
                  <a:gd name="T56" fmla="*/ 38 w 654"/>
                  <a:gd name="T57" fmla="*/ 349 h 1129"/>
                  <a:gd name="T58" fmla="*/ 38 w 654"/>
                  <a:gd name="T59" fmla="*/ 349 h 1129"/>
                  <a:gd name="T60" fmla="*/ 6 w 654"/>
                  <a:gd name="T61" fmla="*/ 102 h 1129"/>
                  <a:gd name="T62" fmla="*/ 6 w 654"/>
                  <a:gd name="T63" fmla="*/ 102 h 1129"/>
                  <a:gd name="T64" fmla="*/ 26 w 654"/>
                  <a:gd name="T65" fmla="*/ 3 h 1129"/>
                  <a:gd name="T66" fmla="*/ 26 w 654"/>
                  <a:gd name="T67" fmla="*/ 3 h 1129"/>
                  <a:gd name="T68" fmla="*/ 33 w 654"/>
                  <a:gd name="T69" fmla="*/ 0 h 1129"/>
                  <a:gd name="T70" fmla="*/ 648 w 654"/>
                  <a:gd name="T71" fmla="*/ 94 h 1129"/>
                  <a:gd name="T72" fmla="*/ 648 w 654"/>
                  <a:gd name="T73" fmla="*/ 94 h 1129"/>
                  <a:gd name="T74" fmla="*/ 651 w 654"/>
                  <a:gd name="T75" fmla="*/ 96 h 1129"/>
                  <a:gd name="T76" fmla="*/ 651 w 654"/>
                  <a:gd name="T77" fmla="*/ 96 h 1129"/>
                  <a:gd name="T78" fmla="*/ 652 w 654"/>
                  <a:gd name="T79" fmla="*/ 101 h 1129"/>
                  <a:gd name="T80" fmla="*/ 652 w 654"/>
                  <a:gd name="T81" fmla="*/ 101 h 1129"/>
                  <a:gd name="T82" fmla="*/ 195 w 654"/>
                  <a:gd name="T83" fmla="*/ 1126 h 1129"/>
                  <a:gd name="T84" fmla="*/ 195 w 654"/>
                  <a:gd name="T85" fmla="*/ 1126 h 1129"/>
                  <a:gd name="T86" fmla="*/ 190 w 654"/>
                  <a:gd name="T87" fmla="*/ 1128 h 1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54" h="1129">
                    <a:moveTo>
                      <a:pt x="34" y="1056"/>
                    </a:moveTo>
                    <a:lnTo>
                      <a:pt x="34" y="1056"/>
                    </a:lnTo>
                    <a:cubicBezTo>
                      <a:pt x="65" y="1080"/>
                      <a:pt x="116" y="1108"/>
                      <a:pt x="187" y="1116"/>
                    </a:cubicBezTo>
                    <a:lnTo>
                      <a:pt x="187" y="1116"/>
                    </a:lnTo>
                    <a:cubicBezTo>
                      <a:pt x="516" y="582"/>
                      <a:pt x="612" y="255"/>
                      <a:pt x="640" y="105"/>
                    </a:cubicBezTo>
                    <a:lnTo>
                      <a:pt x="36" y="12"/>
                    </a:lnTo>
                    <a:lnTo>
                      <a:pt x="36" y="12"/>
                    </a:lnTo>
                    <a:cubicBezTo>
                      <a:pt x="32" y="24"/>
                      <a:pt x="22" y="57"/>
                      <a:pt x="18" y="104"/>
                    </a:cubicBezTo>
                    <a:lnTo>
                      <a:pt x="18" y="104"/>
                    </a:lnTo>
                    <a:cubicBezTo>
                      <a:pt x="12" y="159"/>
                      <a:pt x="14" y="245"/>
                      <a:pt x="49" y="345"/>
                    </a:cubicBezTo>
                    <a:lnTo>
                      <a:pt x="49" y="345"/>
                    </a:lnTo>
                    <a:cubicBezTo>
                      <a:pt x="51" y="348"/>
                      <a:pt x="53" y="352"/>
                      <a:pt x="54" y="357"/>
                    </a:cubicBezTo>
                    <a:lnTo>
                      <a:pt x="54" y="357"/>
                    </a:lnTo>
                    <a:cubicBezTo>
                      <a:pt x="77" y="417"/>
                      <a:pt x="128" y="559"/>
                      <a:pt x="127" y="656"/>
                    </a:cubicBezTo>
                    <a:lnTo>
                      <a:pt x="127" y="656"/>
                    </a:lnTo>
                    <a:cubicBezTo>
                      <a:pt x="124" y="780"/>
                      <a:pt x="75" y="941"/>
                      <a:pt x="34" y="1056"/>
                    </a:cubicBezTo>
                    <a:close/>
                    <a:moveTo>
                      <a:pt x="190" y="1128"/>
                    </a:moveTo>
                    <a:lnTo>
                      <a:pt x="190" y="1128"/>
                    </a:lnTo>
                    <a:cubicBezTo>
                      <a:pt x="190" y="1128"/>
                      <a:pt x="190" y="1128"/>
                      <a:pt x="189" y="1128"/>
                    </a:cubicBezTo>
                    <a:lnTo>
                      <a:pt x="189" y="1128"/>
                    </a:lnTo>
                    <a:cubicBezTo>
                      <a:pt x="111" y="1121"/>
                      <a:pt x="56" y="1089"/>
                      <a:pt x="23" y="1063"/>
                    </a:cubicBezTo>
                    <a:lnTo>
                      <a:pt x="23" y="1063"/>
                    </a:lnTo>
                    <a:cubicBezTo>
                      <a:pt x="21" y="1061"/>
                      <a:pt x="20" y="1058"/>
                      <a:pt x="21" y="1056"/>
                    </a:cubicBezTo>
                    <a:lnTo>
                      <a:pt x="21" y="1056"/>
                    </a:lnTo>
                    <a:cubicBezTo>
                      <a:pt x="62" y="942"/>
                      <a:pt x="112" y="780"/>
                      <a:pt x="114" y="656"/>
                    </a:cubicBezTo>
                    <a:lnTo>
                      <a:pt x="114" y="656"/>
                    </a:lnTo>
                    <a:cubicBezTo>
                      <a:pt x="116" y="561"/>
                      <a:pt x="65" y="421"/>
                      <a:pt x="43" y="361"/>
                    </a:cubicBezTo>
                    <a:lnTo>
                      <a:pt x="43" y="361"/>
                    </a:lnTo>
                    <a:cubicBezTo>
                      <a:pt x="41" y="357"/>
                      <a:pt x="40" y="352"/>
                      <a:pt x="38" y="349"/>
                    </a:cubicBezTo>
                    <a:lnTo>
                      <a:pt x="38" y="349"/>
                    </a:lnTo>
                    <a:cubicBezTo>
                      <a:pt x="1" y="247"/>
                      <a:pt x="0" y="158"/>
                      <a:pt x="6" y="102"/>
                    </a:cubicBezTo>
                    <a:lnTo>
                      <a:pt x="6" y="102"/>
                    </a:lnTo>
                    <a:cubicBezTo>
                      <a:pt x="12" y="41"/>
                      <a:pt x="26" y="5"/>
                      <a:pt x="26" y="3"/>
                    </a:cubicBezTo>
                    <a:lnTo>
                      <a:pt x="26" y="3"/>
                    </a:lnTo>
                    <a:cubicBezTo>
                      <a:pt x="27" y="1"/>
                      <a:pt x="30" y="0"/>
                      <a:pt x="33" y="0"/>
                    </a:cubicBezTo>
                    <a:lnTo>
                      <a:pt x="648" y="94"/>
                    </a:lnTo>
                    <a:lnTo>
                      <a:pt x="648" y="94"/>
                    </a:lnTo>
                    <a:cubicBezTo>
                      <a:pt x="650" y="94"/>
                      <a:pt x="651" y="95"/>
                      <a:pt x="651" y="96"/>
                    </a:cubicBezTo>
                    <a:lnTo>
                      <a:pt x="651" y="96"/>
                    </a:lnTo>
                    <a:cubicBezTo>
                      <a:pt x="652" y="98"/>
                      <a:pt x="653" y="99"/>
                      <a:pt x="652" y="101"/>
                    </a:cubicBezTo>
                    <a:lnTo>
                      <a:pt x="652" y="101"/>
                    </a:lnTo>
                    <a:cubicBezTo>
                      <a:pt x="626" y="250"/>
                      <a:pt x="531" y="581"/>
                      <a:pt x="195" y="1126"/>
                    </a:cubicBezTo>
                    <a:lnTo>
                      <a:pt x="195" y="1126"/>
                    </a:lnTo>
                    <a:cubicBezTo>
                      <a:pt x="194" y="1127"/>
                      <a:pt x="192" y="1128"/>
                      <a:pt x="190" y="1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230">
                <a:extLst>
                  <a:ext uri="{FF2B5EF4-FFF2-40B4-BE49-F238E27FC236}">
                    <a16:creationId xmlns:a16="http://schemas.microsoft.com/office/drawing/2014/main" id="{0897CDF4-94E7-45BA-9B45-8FBC1287A2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0353" y="10644186"/>
                <a:ext cx="263769" cy="230798"/>
              </a:xfrm>
              <a:custGeom>
                <a:avLst/>
                <a:gdLst>
                  <a:gd name="T0" fmla="*/ 0 w 211"/>
                  <a:gd name="T1" fmla="*/ 120 h 187"/>
                  <a:gd name="T2" fmla="*/ 0 w 211"/>
                  <a:gd name="T3" fmla="*/ 120 h 187"/>
                  <a:gd name="T4" fmla="*/ 136 w 211"/>
                  <a:gd name="T5" fmla="*/ 179 h 187"/>
                  <a:gd name="T6" fmla="*/ 136 w 211"/>
                  <a:gd name="T7" fmla="*/ 179 h 187"/>
                  <a:gd name="T8" fmla="*/ 210 w 211"/>
                  <a:gd name="T9" fmla="*/ 64 h 187"/>
                  <a:gd name="T10" fmla="*/ 210 w 211"/>
                  <a:gd name="T11" fmla="*/ 64 h 187"/>
                  <a:gd name="T12" fmla="*/ 47 w 211"/>
                  <a:gd name="T13" fmla="*/ 0 h 187"/>
                  <a:gd name="T14" fmla="*/ 47 w 211"/>
                  <a:gd name="T15" fmla="*/ 0 h 187"/>
                  <a:gd name="T16" fmla="*/ 0 w 211"/>
                  <a:gd name="T17" fmla="*/ 12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1" h="187">
                    <a:moveTo>
                      <a:pt x="0" y="120"/>
                    </a:moveTo>
                    <a:lnTo>
                      <a:pt x="0" y="120"/>
                    </a:lnTo>
                    <a:cubicBezTo>
                      <a:pt x="0" y="120"/>
                      <a:pt x="78" y="186"/>
                      <a:pt x="136" y="179"/>
                    </a:cubicBezTo>
                    <a:lnTo>
                      <a:pt x="136" y="179"/>
                    </a:lnTo>
                    <a:cubicBezTo>
                      <a:pt x="136" y="179"/>
                      <a:pt x="165" y="137"/>
                      <a:pt x="210" y="64"/>
                    </a:cubicBezTo>
                    <a:lnTo>
                      <a:pt x="210" y="64"/>
                    </a:lnTo>
                    <a:cubicBezTo>
                      <a:pt x="131" y="57"/>
                      <a:pt x="76" y="23"/>
                      <a:pt x="47" y="0"/>
                    </a:cubicBezTo>
                    <a:lnTo>
                      <a:pt x="47" y="0"/>
                    </a:lnTo>
                    <a:cubicBezTo>
                      <a:pt x="21" y="71"/>
                      <a:pt x="0" y="120"/>
                      <a:pt x="0" y="12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231">
                <a:extLst>
                  <a:ext uri="{FF2B5EF4-FFF2-40B4-BE49-F238E27FC236}">
                    <a16:creationId xmlns:a16="http://schemas.microsoft.com/office/drawing/2014/main" id="{14E422C7-CD17-496B-9E05-EB25894FC2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9363" y="10638692"/>
                <a:ext cx="280257" cy="241788"/>
              </a:xfrm>
              <a:custGeom>
                <a:avLst/>
                <a:gdLst>
                  <a:gd name="T0" fmla="*/ 13 w 223"/>
                  <a:gd name="T1" fmla="*/ 124 h 193"/>
                  <a:gd name="T2" fmla="*/ 13 w 223"/>
                  <a:gd name="T3" fmla="*/ 124 h 193"/>
                  <a:gd name="T4" fmla="*/ 138 w 223"/>
                  <a:gd name="T5" fmla="*/ 180 h 193"/>
                  <a:gd name="T6" fmla="*/ 138 w 223"/>
                  <a:gd name="T7" fmla="*/ 180 h 193"/>
                  <a:gd name="T8" fmla="*/ 206 w 223"/>
                  <a:gd name="T9" fmla="*/ 75 h 193"/>
                  <a:gd name="T10" fmla="*/ 206 w 223"/>
                  <a:gd name="T11" fmla="*/ 75 h 193"/>
                  <a:gd name="T12" fmla="*/ 56 w 223"/>
                  <a:gd name="T13" fmla="*/ 16 h 193"/>
                  <a:gd name="T14" fmla="*/ 56 w 223"/>
                  <a:gd name="T15" fmla="*/ 16 h 193"/>
                  <a:gd name="T16" fmla="*/ 13 w 223"/>
                  <a:gd name="T17" fmla="*/ 124 h 193"/>
                  <a:gd name="T18" fmla="*/ 134 w 223"/>
                  <a:gd name="T19" fmla="*/ 192 h 193"/>
                  <a:gd name="T20" fmla="*/ 134 w 223"/>
                  <a:gd name="T21" fmla="*/ 192 h 193"/>
                  <a:gd name="T22" fmla="*/ 2 w 223"/>
                  <a:gd name="T23" fmla="*/ 131 h 193"/>
                  <a:gd name="T24" fmla="*/ 2 w 223"/>
                  <a:gd name="T25" fmla="*/ 131 h 193"/>
                  <a:gd name="T26" fmla="*/ 0 w 223"/>
                  <a:gd name="T27" fmla="*/ 124 h 193"/>
                  <a:gd name="T28" fmla="*/ 0 w 223"/>
                  <a:gd name="T29" fmla="*/ 124 h 193"/>
                  <a:gd name="T30" fmla="*/ 47 w 223"/>
                  <a:gd name="T31" fmla="*/ 4 h 193"/>
                  <a:gd name="T32" fmla="*/ 47 w 223"/>
                  <a:gd name="T33" fmla="*/ 4 h 193"/>
                  <a:gd name="T34" fmla="*/ 51 w 223"/>
                  <a:gd name="T35" fmla="*/ 0 h 193"/>
                  <a:gd name="T36" fmla="*/ 51 w 223"/>
                  <a:gd name="T37" fmla="*/ 0 h 193"/>
                  <a:gd name="T38" fmla="*/ 57 w 223"/>
                  <a:gd name="T39" fmla="*/ 1 h 193"/>
                  <a:gd name="T40" fmla="*/ 57 w 223"/>
                  <a:gd name="T41" fmla="*/ 1 h 193"/>
                  <a:gd name="T42" fmla="*/ 216 w 223"/>
                  <a:gd name="T43" fmla="*/ 64 h 193"/>
                  <a:gd name="T44" fmla="*/ 216 w 223"/>
                  <a:gd name="T45" fmla="*/ 64 h 193"/>
                  <a:gd name="T46" fmla="*/ 221 w 223"/>
                  <a:gd name="T47" fmla="*/ 67 h 193"/>
                  <a:gd name="T48" fmla="*/ 221 w 223"/>
                  <a:gd name="T49" fmla="*/ 67 h 193"/>
                  <a:gd name="T50" fmla="*/ 221 w 223"/>
                  <a:gd name="T51" fmla="*/ 73 h 193"/>
                  <a:gd name="T52" fmla="*/ 221 w 223"/>
                  <a:gd name="T53" fmla="*/ 73 h 193"/>
                  <a:gd name="T54" fmla="*/ 147 w 223"/>
                  <a:gd name="T55" fmla="*/ 189 h 193"/>
                  <a:gd name="T56" fmla="*/ 147 w 223"/>
                  <a:gd name="T57" fmla="*/ 189 h 193"/>
                  <a:gd name="T58" fmla="*/ 143 w 223"/>
                  <a:gd name="T59" fmla="*/ 192 h 193"/>
                  <a:gd name="T60" fmla="*/ 143 w 223"/>
                  <a:gd name="T61" fmla="*/ 192 h 193"/>
                  <a:gd name="T62" fmla="*/ 134 w 223"/>
                  <a:gd name="T63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23" h="193">
                    <a:moveTo>
                      <a:pt x="13" y="124"/>
                    </a:moveTo>
                    <a:lnTo>
                      <a:pt x="13" y="124"/>
                    </a:lnTo>
                    <a:cubicBezTo>
                      <a:pt x="28" y="136"/>
                      <a:pt x="90" y="182"/>
                      <a:pt x="138" y="180"/>
                    </a:cubicBezTo>
                    <a:lnTo>
                      <a:pt x="138" y="180"/>
                    </a:lnTo>
                    <a:cubicBezTo>
                      <a:pt x="145" y="170"/>
                      <a:pt x="170" y="132"/>
                      <a:pt x="206" y="75"/>
                    </a:cubicBezTo>
                    <a:lnTo>
                      <a:pt x="206" y="75"/>
                    </a:lnTo>
                    <a:cubicBezTo>
                      <a:pt x="137" y="67"/>
                      <a:pt x="87" y="39"/>
                      <a:pt x="56" y="16"/>
                    </a:cubicBezTo>
                    <a:lnTo>
                      <a:pt x="56" y="16"/>
                    </a:lnTo>
                    <a:cubicBezTo>
                      <a:pt x="36" y="70"/>
                      <a:pt x="19" y="111"/>
                      <a:pt x="13" y="124"/>
                    </a:cubicBezTo>
                    <a:close/>
                    <a:moveTo>
                      <a:pt x="134" y="192"/>
                    </a:moveTo>
                    <a:lnTo>
                      <a:pt x="134" y="192"/>
                    </a:lnTo>
                    <a:cubicBezTo>
                      <a:pt x="75" y="192"/>
                      <a:pt x="5" y="133"/>
                      <a:pt x="2" y="131"/>
                    </a:cubicBezTo>
                    <a:lnTo>
                      <a:pt x="2" y="131"/>
                    </a:lnTo>
                    <a:cubicBezTo>
                      <a:pt x="0" y="129"/>
                      <a:pt x="0" y="126"/>
                      <a:pt x="0" y="124"/>
                    </a:cubicBezTo>
                    <a:lnTo>
                      <a:pt x="0" y="124"/>
                    </a:lnTo>
                    <a:cubicBezTo>
                      <a:pt x="1" y="123"/>
                      <a:pt x="22" y="74"/>
                      <a:pt x="47" y="4"/>
                    </a:cubicBezTo>
                    <a:lnTo>
                      <a:pt x="47" y="4"/>
                    </a:lnTo>
                    <a:cubicBezTo>
                      <a:pt x="47" y="2"/>
                      <a:pt x="49" y="1"/>
                      <a:pt x="51" y="0"/>
                    </a:cubicBezTo>
                    <a:lnTo>
                      <a:pt x="51" y="0"/>
                    </a:lnTo>
                    <a:cubicBezTo>
                      <a:pt x="53" y="0"/>
                      <a:pt x="55" y="0"/>
                      <a:pt x="57" y="1"/>
                    </a:cubicBezTo>
                    <a:lnTo>
                      <a:pt x="57" y="1"/>
                    </a:lnTo>
                    <a:cubicBezTo>
                      <a:pt x="88" y="26"/>
                      <a:pt x="140" y="58"/>
                      <a:pt x="216" y="64"/>
                    </a:cubicBezTo>
                    <a:lnTo>
                      <a:pt x="216" y="64"/>
                    </a:lnTo>
                    <a:cubicBezTo>
                      <a:pt x="219" y="64"/>
                      <a:pt x="220" y="66"/>
                      <a:pt x="221" y="67"/>
                    </a:cubicBezTo>
                    <a:lnTo>
                      <a:pt x="221" y="67"/>
                    </a:lnTo>
                    <a:cubicBezTo>
                      <a:pt x="222" y="69"/>
                      <a:pt x="222" y="72"/>
                      <a:pt x="221" y="73"/>
                    </a:cubicBezTo>
                    <a:lnTo>
                      <a:pt x="221" y="73"/>
                    </a:lnTo>
                    <a:cubicBezTo>
                      <a:pt x="177" y="145"/>
                      <a:pt x="147" y="189"/>
                      <a:pt x="147" y="189"/>
                    </a:cubicBezTo>
                    <a:lnTo>
                      <a:pt x="147" y="189"/>
                    </a:lnTo>
                    <a:cubicBezTo>
                      <a:pt x="146" y="190"/>
                      <a:pt x="145" y="192"/>
                      <a:pt x="143" y="192"/>
                    </a:cubicBezTo>
                    <a:lnTo>
                      <a:pt x="143" y="192"/>
                    </a:lnTo>
                    <a:cubicBezTo>
                      <a:pt x="140" y="192"/>
                      <a:pt x="137" y="192"/>
                      <a:pt x="134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232">
                <a:extLst>
                  <a:ext uri="{FF2B5EF4-FFF2-40B4-BE49-F238E27FC236}">
                    <a16:creationId xmlns:a16="http://schemas.microsoft.com/office/drawing/2014/main" id="{1F6AF28C-3A4B-49C9-844A-B139176C72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5305" y="8369176"/>
                <a:ext cx="445112" cy="796805"/>
              </a:xfrm>
              <a:custGeom>
                <a:avLst/>
                <a:gdLst>
                  <a:gd name="T0" fmla="*/ 354 w 355"/>
                  <a:gd name="T1" fmla="*/ 0 h 641"/>
                  <a:gd name="T2" fmla="*/ 354 w 355"/>
                  <a:gd name="T3" fmla="*/ 0 h 641"/>
                  <a:gd name="T4" fmla="*/ 55 w 355"/>
                  <a:gd name="T5" fmla="*/ 279 h 641"/>
                  <a:gd name="T6" fmla="*/ 55 w 355"/>
                  <a:gd name="T7" fmla="*/ 279 h 641"/>
                  <a:gd name="T8" fmla="*/ 97 w 355"/>
                  <a:gd name="T9" fmla="*/ 640 h 641"/>
                  <a:gd name="T10" fmla="*/ 354 w 355"/>
                  <a:gd name="T11" fmla="*/ 0 h 6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55" h="641">
                    <a:moveTo>
                      <a:pt x="354" y="0"/>
                    </a:moveTo>
                    <a:lnTo>
                      <a:pt x="354" y="0"/>
                    </a:lnTo>
                    <a:cubicBezTo>
                      <a:pt x="354" y="0"/>
                      <a:pt x="110" y="179"/>
                      <a:pt x="55" y="279"/>
                    </a:cubicBezTo>
                    <a:lnTo>
                      <a:pt x="55" y="279"/>
                    </a:lnTo>
                    <a:cubicBezTo>
                      <a:pt x="0" y="378"/>
                      <a:pt x="97" y="640"/>
                      <a:pt x="97" y="640"/>
                    </a:cubicBezTo>
                    <a:lnTo>
                      <a:pt x="35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233">
                <a:extLst>
                  <a:ext uri="{FF2B5EF4-FFF2-40B4-BE49-F238E27FC236}">
                    <a16:creationId xmlns:a16="http://schemas.microsoft.com/office/drawing/2014/main" id="{035377C9-929E-45ED-A853-5D3CEB081E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9812" y="8358186"/>
                <a:ext cx="456099" cy="813288"/>
              </a:xfrm>
              <a:custGeom>
                <a:avLst/>
                <a:gdLst>
                  <a:gd name="T0" fmla="*/ 347 w 368"/>
                  <a:gd name="T1" fmla="*/ 24 h 653"/>
                  <a:gd name="T2" fmla="*/ 347 w 368"/>
                  <a:gd name="T3" fmla="*/ 24 h 653"/>
                  <a:gd name="T4" fmla="*/ 67 w 368"/>
                  <a:gd name="T5" fmla="*/ 288 h 653"/>
                  <a:gd name="T6" fmla="*/ 67 w 368"/>
                  <a:gd name="T7" fmla="*/ 288 h 653"/>
                  <a:gd name="T8" fmla="*/ 103 w 368"/>
                  <a:gd name="T9" fmla="*/ 629 h 653"/>
                  <a:gd name="T10" fmla="*/ 347 w 368"/>
                  <a:gd name="T11" fmla="*/ 24 h 653"/>
                  <a:gd name="T12" fmla="*/ 103 w 368"/>
                  <a:gd name="T13" fmla="*/ 652 h 653"/>
                  <a:gd name="T14" fmla="*/ 103 w 368"/>
                  <a:gd name="T15" fmla="*/ 652 h 653"/>
                  <a:gd name="T16" fmla="*/ 103 w 368"/>
                  <a:gd name="T17" fmla="*/ 652 h 653"/>
                  <a:gd name="T18" fmla="*/ 97 w 368"/>
                  <a:gd name="T19" fmla="*/ 648 h 653"/>
                  <a:gd name="T20" fmla="*/ 97 w 368"/>
                  <a:gd name="T21" fmla="*/ 648 h 653"/>
                  <a:gd name="T22" fmla="*/ 56 w 368"/>
                  <a:gd name="T23" fmla="*/ 282 h 653"/>
                  <a:gd name="T24" fmla="*/ 56 w 368"/>
                  <a:gd name="T25" fmla="*/ 282 h 653"/>
                  <a:gd name="T26" fmla="*/ 356 w 368"/>
                  <a:gd name="T27" fmla="*/ 1 h 653"/>
                  <a:gd name="T28" fmla="*/ 356 w 368"/>
                  <a:gd name="T29" fmla="*/ 1 h 653"/>
                  <a:gd name="T30" fmla="*/ 364 w 368"/>
                  <a:gd name="T31" fmla="*/ 1 h 653"/>
                  <a:gd name="T32" fmla="*/ 364 w 368"/>
                  <a:gd name="T33" fmla="*/ 1 h 653"/>
                  <a:gd name="T34" fmla="*/ 366 w 368"/>
                  <a:gd name="T35" fmla="*/ 9 h 653"/>
                  <a:gd name="T36" fmla="*/ 108 w 368"/>
                  <a:gd name="T37" fmla="*/ 648 h 653"/>
                  <a:gd name="T38" fmla="*/ 108 w 368"/>
                  <a:gd name="T39" fmla="*/ 648 h 653"/>
                  <a:gd name="T40" fmla="*/ 103 w 368"/>
                  <a:gd name="T41" fmla="*/ 652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68" h="653">
                    <a:moveTo>
                      <a:pt x="347" y="24"/>
                    </a:moveTo>
                    <a:lnTo>
                      <a:pt x="347" y="24"/>
                    </a:lnTo>
                    <a:cubicBezTo>
                      <a:pt x="290" y="66"/>
                      <a:pt x="112" y="205"/>
                      <a:pt x="67" y="288"/>
                    </a:cubicBezTo>
                    <a:lnTo>
                      <a:pt x="67" y="288"/>
                    </a:lnTo>
                    <a:cubicBezTo>
                      <a:pt x="21" y="370"/>
                      <a:pt x="84" y="572"/>
                      <a:pt x="103" y="629"/>
                    </a:cubicBezTo>
                    <a:lnTo>
                      <a:pt x="347" y="24"/>
                    </a:lnTo>
                    <a:close/>
                    <a:moveTo>
                      <a:pt x="103" y="652"/>
                    </a:moveTo>
                    <a:lnTo>
                      <a:pt x="103" y="652"/>
                    </a:lnTo>
                    <a:lnTo>
                      <a:pt x="103" y="652"/>
                    </a:lnTo>
                    <a:cubicBezTo>
                      <a:pt x="100" y="652"/>
                      <a:pt x="98" y="650"/>
                      <a:pt x="97" y="648"/>
                    </a:cubicBezTo>
                    <a:lnTo>
                      <a:pt x="97" y="648"/>
                    </a:lnTo>
                    <a:cubicBezTo>
                      <a:pt x="93" y="637"/>
                      <a:pt x="0" y="382"/>
                      <a:pt x="56" y="282"/>
                    </a:cubicBezTo>
                    <a:lnTo>
                      <a:pt x="56" y="282"/>
                    </a:lnTo>
                    <a:cubicBezTo>
                      <a:pt x="111" y="182"/>
                      <a:pt x="347" y="9"/>
                      <a:pt x="356" y="1"/>
                    </a:cubicBezTo>
                    <a:lnTo>
                      <a:pt x="356" y="1"/>
                    </a:lnTo>
                    <a:cubicBezTo>
                      <a:pt x="359" y="0"/>
                      <a:pt x="362" y="0"/>
                      <a:pt x="364" y="1"/>
                    </a:cubicBezTo>
                    <a:lnTo>
                      <a:pt x="364" y="1"/>
                    </a:lnTo>
                    <a:cubicBezTo>
                      <a:pt x="366" y="3"/>
                      <a:pt x="367" y="6"/>
                      <a:pt x="366" y="9"/>
                    </a:cubicBezTo>
                    <a:lnTo>
                      <a:pt x="108" y="648"/>
                    </a:lnTo>
                    <a:lnTo>
                      <a:pt x="108" y="648"/>
                    </a:lnTo>
                    <a:cubicBezTo>
                      <a:pt x="107" y="650"/>
                      <a:pt x="105" y="652"/>
                      <a:pt x="103" y="6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234">
                <a:extLst>
                  <a:ext uri="{FF2B5EF4-FFF2-40B4-BE49-F238E27FC236}">
                    <a16:creationId xmlns:a16="http://schemas.microsoft.com/office/drawing/2014/main" id="{4A87E194-B932-4D5C-98D7-D2F6A26409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8725" y="8369176"/>
                <a:ext cx="362683" cy="478083"/>
              </a:xfrm>
              <a:custGeom>
                <a:avLst/>
                <a:gdLst>
                  <a:gd name="T0" fmla="*/ 0 w 292"/>
                  <a:gd name="T1" fmla="*/ 229 h 384"/>
                  <a:gd name="T2" fmla="*/ 0 w 292"/>
                  <a:gd name="T3" fmla="*/ 229 h 384"/>
                  <a:gd name="T4" fmla="*/ 126 w 292"/>
                  <a:gd name="T5" fmla="*/ 383 h 384"/>
                  <a:gd name="T6" fmla="*/ 126 w 292"/>
                  <a:gd name="T7" fmla="*/ 383 h 384"/>
                  <a:gd name="T8" fmla="*/ 280 w 292"/>
                  <a:gd name="T9" fmla="*/ 0 h 384"/>
                  <a:gd name="T10" fmla="*/ 280 w 292"/>
                  <a:gd name="T11" fmla="*/ 0 h 384"/>
                  <a:gd name="T12" fmla="*/ 0 w 292"/>
                  <a:gd name="T13" fmla="*/ 229 h 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2" h="384">
                    <a:moveTo>
                      <a:pt x="0" y="229"/>
                    </a:moveTo>
                    <a:lnTo>
                      <a:pt x="0" y="229"/>
                    </a:lnTo>
                    <a:cubicBezTo>
                      <a:pt x="0" y="229"/>
                      <a:pt x="100" y="297"/>
                      <a:pt x="126" y="383"/>
                    </a:cubicBezTo>
                    <a:lnTo>
                      <a:pt x="126" y="383"/>
                    </a:lnTo>
                    <a:cubicBezTo>
                      <a:pt x="126" y="383"/>
                      <a:pt x="291" y="188"/>
                      <a:pt x="280" y="0"/>
                    </a:cubicBezTo>
                    <a:lnTo>
                      <a:pt x="280" y="0"/>
                    </a:lnTo>
                    <a:cubicBezTo>
                      <a:pt x="280" y="0"/>
                      <a:pt x="136" y="70"/>
                      <a:pt x="0" y="2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235">
                <a:extLst>
                  <a:ext uri="{FF2B5EF4-FFF2-40B4-BE49-F238E27FC236}">
                    <a16:creationId xmlns:a16="http://schemas.microsoft.com/office/drawing/2014/main" id="{9959BB84-746B-492A-BA5B-F37A593D3F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3228" y="8358186"/>
                <a:ext cx="373673" cy="494567"/>
              </a:xfrm>
              <a:custGeom>
                <a:avLst/>
                <a:gdLst>
                  <a:gd name="T0" fmla="*/ 15 w 299"/>
                  <a:gd name="T1" fmla="*/ 235 h 396"/>
                  <a:gd name="T2" fmla="*/ 15 w 299"/>
                  <a:gd name="T3" fmla="*/ 235 h 396"/>
                  <a:gd name="T4" fmla="*/ 134 w 299"/>
                  <a:gd name="T5" fmla="*/ 376 h 396"/>
                  <a:gd name="T6" fmla="*/ 134 w 299"/>
                  <a:gd name="T7" fmla="*/ 376 h 396"/>
                  <a:gd name="T8" fmla="*/ 281 w 299"/>
                  <a:gd name="T9" fmla="*/ 16 h 396"/>
                  <a:gd name="T10" fmla="*/ 281 w 299"/>
                  <a:gd name="T11" fmla="*/ 16 h 396"/>
                  <a:gd name="T12" fmla="*/ 15 w 299"/>
                  <a:gd name="T13" fmla="*/ 235 h 396"/>
                  <a:gd name="T14" fmla="*/ 132 w 299"/>
                  <a:gd name="T15" fmla="*/ 395 h 396"/>
                  <a:gd name="T16" fmla="*/ 132 w 299"/>
                  <a:gd name="T17" fmla="*/ 395 h 396"/>
                  <a:gd name="T18" fmla="*/ 131 w 299"/>
                  <a:gd name="T19" fmla="*/ 395 h 396"/>
                  <a:gd name="T20" fmla="*/ 131 w 299"/>
                  <a:gd name="T21" fmla="*/ 395 h 396"/>
                  <a:gd name="T22" fmla="*/ 126 w 299"/>
                  <a:gd name="T23" fmla="*/ 390 h 396"/>
                  <a:gd name="T24" fmla="*/ 126 w 299"/>
                  <a:gd name="T25" fmla="*/ 390 h 396"/>
                  <a:gd name="T26" fmla="*/ 3 w 299"/>
                  <a:gd name="T27" fmla="*/ 241 h 396"/>
                  <a:gd name="T28" fmla="*/ 3 w 299"/>
                  <a:gd name="T29" fmla="*/ 241 h 396"/>
                  <a:gd name="T30" fmla="*/ 0 w 299"/>
                  <a:gd name="T31" fmla="*/ 236 h 396"/>
                  <a:gd name="T32" fmla="*/ 0 w 299"/>
                  <a:gd name="T33" fmla="*/ 236 h 396"/>
                  <a:gd name="T34" fmla="*/ 2 w 299"/>
                  <a:gd name="T35" fmla="*/ 231 h 396"/>
                  <a:gd name="T36" fmla="*/ 2 w 299"/>
                  <a:gd name="T37" fmla="*/ 231 h 396"/>
                  <a:gd name="T38" fmla="*/ 284 w 299"/>
                  <a:gd name="T39" fmla="*/ 1 h 396"/>
                  <a:gd name="T40" fmla="*/ 284 w 299"/>
                  <a:gd name="T41" fmla="*/ 1 h 396"/>
                  <a:gd name="T42" fmla="*/ 289 w 299"/>
                  <a:gd name="T43" fmla="*/ 1 h 396"/>
                  <a:gd name="T44" fmla="*/ 289 w 299"/>
                  <a:gd name="T45" fmla="*/ 1 h 396"/>
                  <a:gd name="T46" fmla="*/ 292 w 299"/>
                  <a:gd name="T47" fmla="*/ 6 h 396"/>
                  <a:gd name="T48" fmla="*/ 292 w 299"/>
                  <a:gd name="T49" fmla="*/ 6 h 396"/>
                  <a:gd name="T50" fmla="*/ 219 w 299"/>
                  <a:gd name="T51" fmla="*/ 270 h 396"/>
                  <a:gd name="T52" fmla="*/ 219 w 299"/>
                  <a:gd name="T53" fmla="*/ 270 h 396"/>
                  <a:gd name="T54" fmla="*/ 137 w 299"/>
                  <a:gd name="T55" fmla="*/ 393 h 396"/>
                  <a:gd name="T56" fmla="*/ 137 w 299"/>
                  <a:gd name="T57" fmla="*/ 393 h 396"/>
                  <a:gd name="T58" fmla="*/ 132 w 299"/>
                  <a:gd name="T59" fmla="*/ 39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99" h="396">
                    <a:moveTo>
                      <a:pt x="15" y="235"/>
                    </a:moveTo>
                    <a:lnTo>
                      <a:pt x="15" y="235"/>
                    </a:lnTo>
                    <a:cubicBezTo>
                      <a:pt x="36" y="249"/>
                      <a:pt x="108" y="305"/>
                      <a:pt x="134" y="376"/>
                    </a:cubicBezTo>
                    <a:lnTo>
                      <a:pt x="134" y="376"/>
                    </a:lnTo>
                    <a:cubicBezTo>
                      <a:pt x="164" y="338"/>
                      <a:pt x="285" y="174"/>
                      <a:pt x="281" y="16"/>
                    </a:cubicBezTo>
                    <a:lnTo>
                      <a:pt x="281" y="16"/>
                    </a:lnTo>
                    <a:cubicBezTo>
                      <a:pt x="249" y="33"/>
                      <a:pt x="129" y="103"/>
                      <a:pt x="15" y="235"/>
                    </a:cubicBezTo>
                    <a:close/>
                    <a:moveTo>
                      <a:pt x="132" y="395"/>
                    </a:moveTo>
                    <a:lnTo>
                      <a:pt x="132" y="395"/>
                    </a:lnTo>
                    <a:lnTo>
                      <a:pt x="131" y="395"/>
                    </a:lnTo>
                    <a:lnTo>
                      <a:pt x="131" y="395"/>
                    </a:lnTo>
                    <a:cubicBezTo>
                      <a:pt x="129" y="394"/>
                      <a:pt x="127" y="393"/>
                      <a:pt x="126" y="390"/>
                    </a:cubicBezTo>
                    <a:lnTo>
                      <a:pt x="126" y="390"/>
                    </a:lnTo>
                    <a:cubicBezTo>
                      <a:pt x="101" y="308"/>
                      <a:pt x="4" y="241"/>
                      <a:pt x="3" y="241"/>
                    </a:cubicBezTo>
                    <a:lnTo>
                      <a:pt x="3" y="241"/>
                    </a:lnTo>
                    <a:cubicBezTo>
                      <a:pt x="2" y="239"/>
                      <a:pt x="0" y="238"/>
                      <a:pt x="0" y="236"/>
                    </a:cubicBezTo>
                    <a:lnTo>
                      <a:pt x="0" y="236"/>
                    </a:lnTo>
                    <a:cubicBezTo>
                      <a:pt x="0" y="235"/>
                      <a:pt x="0" y="233"/>
                      <a:pt x="2" y="231"/>
                    </a:cubicBezTo>
                    <a:lnTo>
                      <a:pt x="2" y="231"/>
                    </a:lnTo>
                    <a:cubicBezTo>
                      <a:pt x="136" y="73"/>
                      <a:pt x="282" y="1"/>
                      <a:pt x="284" y="1"/>
                    </a:cubicBezTo>
                    <a:lnTo>
                      <a:pt x="284" y="1"/>
                    </a:lnTo>
                    <a:cubicBezTo>
                      <a:pt x="285" y="0"/>
                      <a:pt x="287" y="0"/>
                      <a:pt x="289" y="1"/>
                    </a:cubicBezTo>
                    <a:lnTo>
                      <a:pt x="289" y="1"/>
                    </a:lnTo>
                    <a:cubicBezTo>
                      <a:pt x="291" y="2"/>
                      <a:pt x="292" y="4"/>
                      <a:pt x="292" y="6"/>
                    </a:cubicBezTo>
                    <a:lnTo>
                      <a:pt x="292" y="6"/>
                    </a:lnTo>
                    <a:cubicBezTo>
                      <a:pt x="298" y="104"/>
                      <a:pt x="256" y="205"/>
                      <a:pt x="219" y="270"/>
                    </a:cubicBezTo>
                    <a:lnTo>
                      <a:pt x="219" y="270"/>
                    </a:lnTo>
                    <a:cubicBezTo>
                      <a:pt x="179" y="343"/>
                      <a:pt x="137" y="392"/>
                      <a:pt x="137" y="393"/>
                    </a:cubicBezTo>
                    <a:lnTo>
                      <a:pt x="137" y="393"/>
                    </a:lnTo>
                    <a:cubicBezTo>
                      <a:pt x="136" y="394"/>
                      <a:pt x="134" y="395"/>
                      <a:pt x="132" y="3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236">
                <a:extLst>
                  <a:ext uri="{FF2B5EF4-FFF2-40B4-BE49-F238E27FC236}">
                    <a16:creationId xmlns:a16="http://schemas.microsoft.com/office/drawing/2014/main" id="{A1F49C8A-FE36-472C-9588-E513125B05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30802" y="8374673"/>
                <a:ext cx="829772" cy="1307856"/>
              </a:xfrm>
              <a:custGeom>
                <a:avLst/>
                <a:gdLst>
                  <a:gd name="T0" fmla="*/ 340 w 667"/>
                  <a:gd name="T1" fmla="*/ 0 h 1049"/>
                  <a:gd name="T2" fmla="*/ 340 w 667"/>
                  <a:gd name="T3" fmla="*/ 0 h 1049"/>
                  <a:gd name="T4" fmla="*/ 0 w 667"/>
                  <a:gd name="T5" fmla="*/ 770 h 1049"/>
                  <a:gd name="T6" fmla="*/ 0 w 667"/>
                  <a:gd name="T7" fmla="*/ 770 h 1049"/>
                  <a:gd name="T8" fmla="*/ 614 w 667"/>
                  <a:gd name="T9" fmla="*/ 864 h 1049"/>
                  <a:gd name="T10" fmla="*/ 614 w 667"/>
                  <a:gd name="T11" fmla="*/ 864 h 1049"/>
                  <a:gd name="T12" fmla="*/ 457 w 667"/>
                  <a:gd name="T13" fmla="*/ 29 h 1049"/>
                  <a:gd name="T14" fmla="*/ 340 w 667"/>
                  <a:gd name="T15" fmla="*/ 0 h 10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7" h="1049">
                    <a:moveTo>
                      <a:pt x="340" y="0"/>
                    </a:moveTo>
                    <a:lnTo>
                      <a:pt x="340" y="0"/>
                    </a:lnTo>
                    <a:cubicBezTo>
                      <a:pt x="340" y="0"/>
                      <a:pt x="104" y="245"/>
                      <a:pt x="0" y="770"/>
                    </a:cubicBezTo>
                    <a:lnTo>
                      <a:pt x="0" y="770"/>
                    </a:lnTo>
                    <a:cubicBezTo>
                      <a:pt x="0" y="770"/>
                      <a:pt x="293" y="1048"/>
                      <a:pt x="614" y="864"/>
                    </a:cubicBezTo>
                    <a:lnTo>
                      <a:pt x="614" y="864"/>
                    </a:lnTo>
                    <a:cubicBezTo>
                      <a:pt x="614" y="864"/>
                      <a:pt x="666" y="260"/>
                      <a:pt x="457" y="29"/>
                    </a:cubicBezTo>
                    <a:lnTo>
                      <a:pt x="34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237">
                <a:extLst>
                  <a:ext uri="{FF2B5EF4-FFF2-40B4-BE49-F238E27FC236}">
                    <a16:creationId xmlns:a16="http://schemas.microsoft.com/office/drawing/2014/main" id="{F933B408-6C7D-4E89-B8AF-E9B0CB3C9A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5305" y="8369176"/>
                <a:ext cx="846260" cy="1192458"/>
              </a:xfrm>
              <a:custGeom>
                <a:avLst/>
                <a:gdLst>
                  <a:gd name="T0" fmla="*/ 12 w 677"/>
                  <a:gd name="T1" fmla="*/ 774 h 959"/>
                  <a:gd name="T2" fmla="*/ 12 w 677"/>
                  <a:gd name="T3" fmla="*/ 774 h 959"/>
                  <a:gd name="T4" fmla="*/ 195 w 677"/>
                  <a:gd name="T5" fmla="*/ 886 h 959"/>
                  <a:gd name="T6" fmla="*/ 195 w 677"/>
                  <a:gd name="T7" fmla="*/ 886 h 959"/>
                  <a:gd name="T8" fmla="*/ 615 w 677"/>
                  <a:gd name="T9" fmla="*/ 866 h 959"/>
                  <a:gd name="T10" fmla="*/ 615 w 677"/>
                  <a:gd name="T11" fmla="*/ 866 h 959"/>
                  <a:gd name="T12" fmla="*/ 460 w 677"/>
                  <a:gd name="T13" fmla="*/ 41 h 959"/>
                  <a:gd name="T14" fmla="*/ 348 w 677"/>
                  <a:gd name="T15" fmla="*/ 13 h 959"/>
                  <a:gd name="T16" fmla="*/ 348 w 677"/>
                  <a:gd name="T17" fmla="*/ 13 h 959"/>
                  <a:gd name="T18" fmla="*/ 12 w 677"/>
                  <a:gd name="T19" fmla="*/ 774 h 959"/>
                  <a:gd name="T20" fmla="*/ 390 w 677"/>
                  <a:gd name="T21" fmla="*/ 938 h 959"/>
                  <a:gd name="T22" fmla="*/ 390 w 677"/>
                  <a:gd name="T23" fmla="*/ 938 h 959"/>
                  <a:gd name="T24" fmla="*/ 190 w 677"/>
                  <a:gd name="T25" fmla="*/ 897 h 959"/>
                  <a:gd name="T26" fmla="*/ 190 w 677"/>
                  <a:gd name="T27" fmla="*/ 897 h 959"/>
                  <a:gd name="T28" fmla="*/ 2 w 677"/>
                  <a:gd name="T29" fmla="*/ 780 h 959"/>
                  <a:gd name="T30" fmla="*/ 2 w 677"/>
                  <a:gd name="T31" fmla="*/ 780 h 959"/>
                  <a:gd name="T32" fmla="*/ 0 w 677"/>
                  <a:gd name="T33" fmla="*/ 775 h 959"/>
                  <a:gd name="T34" fmla="*/ 0 w 677"/>
                  <a:gd name="T35" fmla="*/ 775 h 959"/>
                  <a:gd name="T36" fmla="*/ 210 w 677"/>
                  <a:gd name="T37" fmla="*/ 192 h 959"/>
                  <a:gd name="T38" fmla="*/ 210 w 677"/>
                  <a:gd name="T39" fmla="*/ 192 h 959"/>
                  <a:gd name="T40" fmla="*/ 342 w 677"/>
                  <a:gd name="T41" fmla="*/ 3 h 959"/>
                  <a:gd name="T42" fmla="*/ 342 w 677"/>
                  <a:gd name="T43" fmla="*/ 3 h 959"/>
                  <a:gd name="T44" fmla="*/ 348 w 677"/>
                  <a:gd name="T45" fmla="*/ 1 h 959"/>
                  <a:gd name="T46" fmla="*/ 464 w 677"/>
                  <a:gd name="T47" fmla="*/ 30 h 959"/>
                  <a:gd name="T48" fmla="*/ 464 w 677"/>
                  <a:gd name="T49" fmla="*/ 30 h 959"/>
                  <a:gd name="T50" fmla="*/ 467 w 677"/>
                  <a:gd name="T51" fmla="*/ 32 h 959"/>
                  <a:gd name="T52" fmla="*/ 467 w 677"/>
                  <a:gd name="T53" fmla="*/ 32 h 959"/>
                  <a:gd name="T54" fmla="*/ 626 w 677"/>
                  <a:gd name="T55" fmla="*/ 871 h 959"/>
                  <a:gd name="T56" fmla="*/ 626 w 677"/>
                  <a:gd name="T57" fmla="*/ 871 h 959"/>
                  <a:gd name="T58" fmla="*/ 624 w 677"/>
                  <a:gd name="T59" fmla="*/ 875 h 959"/>
                  <a:gd name="T60" fmla="*/ 624 w 677"/>
                  <a:gd name="T61" fmla="*/ 875 h 959"/>
                  <a:gd name="T62" fmla="*/ 390 w 677"/>
                  <a:gd name="T63" fmla="*/ 938 h 9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77" h="959">
                    <a:moveTo>
                      <a:pt x="12" y="774"/>
                    </a:moveTo>
                    <a:lnTo>
                      <a:pt x="12" y="774"/>
                    </a:lnTo>
                    <a:cubicBezTo>
                      <a:pt x="26" y="786"/>
                      <a:pt x="95" y="845"/>
                      <a:pt x="195" y="886"/>
                    </a:cubicBezTo>
                    <a:lnTo>
                      <a:pt x="195" y="886"/>
                    </a:lnTo>
                    <a:cubicBezTo>
                      <a:pt x="297" y="928"/>
                      <a:pt x="452" y="958"/>
                      <a:pt x="615" y="866"/>
                    </a:cubicBezTo>
                    <a:lnTo>
                      <a:pt x="615" y="866"/>
                    </a:lnTo>
                    <a:cubicBezTo>
                      <a:pt x="619" y="819"/>
                      <a:pt x="655" y="259"/>
                      <a:pt x="460" y="41"/>
                    </a:cubicBezTo>
                    <a:lnTo>
                      <a:pt x="348" y="13"/>
                    </a:lnTo>
                    <a:lnTo>
                      <a:pt x="348" y="13"/>
                    </a:lnTo>
                    <a:cubicBezTo>
                      <a:pt x="323" y="41"/>
                      <a:pt x="110" y="287"/>
                      <a:pt x="12" y="774"/>
                    </a:cubicBezTo>
                    <a:close/>
                    <a:moveTo>
                      <a:pt x="390" y="938"/>
                    </a:moveTo>
                    <a:lnTo>
                      <a:pt x="390" y="938"/>
                    </a:lnTo>
                    <a:cubicBezTo>
                      <a:pt x="313" y="938"/>
                      <a:pt x="244" y="919"/>
                      <a:pt x="190" y="897"/>
                    </a:cubicBezTo>
                    <a:lnTo>
                      <a:pt x="190" y="897"/>
                    </a:lnTo>
                    <a:cubicBezTo>
                      <a:pt x="77" y="851"/>
                      <a:pt x="3" y="781"/>
                      <a:pt x="2" y="780"/>
                    </a:cubicBezTo>
                    <a:lnTo>
                      <a:pt x="2" y="780"/>
                    </a:lnTo>
                    <a:cubicBezTo>
                      <a:pt x="0" y="779"/>
                      <a:pt x="0" y="777"/>
                      <a:pt x="0" y="775"/>
                    </a:cubicBezTo>
                    <a:lnTo>
                      <a:pt x="0" y="775"/>
                    </a:lnTo>
                    <a:cubicBezTo>
                      <a:pt x="54" y="503"/>
                      <a:pt x="144" y="307"/>
                      <a:pt x="210" y="192"/>
                    </a:cubicBezTo>
                    <a:lnTo>
                      <a:pt x="210" y="192"/>
                    </a:lnTo>
                    <a:cubicBezTo>
                      <a:pt x="282" y="66"/>
                      <a:pt x="341" y="3"/>
                      <a:pt x="342" y="3"/>
                    </a:cubicBezTo>
                    <a:lnTo>
                      <a:pt x="342" y="3"/>
                    </a:lnTo>
                    <a:cubicBezTo>
                      <a:pt x="343" y="1"/>
                      <a:pt x="345" y="0"/>
                      <a:pt x="348" y="1"/>
                    </a:cubicBezTo>
                    <a:lnTo>
                      <a:pt x="464" y="30"/>
                    </a:lnTo>
                    <a:lnTo>
                      <a:pt x="464" y="30"/>
                    </a:lnTo>
                    <a:cubicBezTo>
                      <a:pt x="465" y="30"/>
                      <a:pt x="466" y="30"/>
                      <a:pt x="467" y="32"/>
                    </a:cubicBezTo>
                    <a:lnTo>
                      <a:pt x="467" y="32"/>
                    </a:lnTo>
                    <a:cubicBezTo>
                      <a:pt x="676" y="261"/>
                      <a:pt x="627" y="864"/>
                      <a:pt x="626" y="871"/>
                    </a:cubicBezTo>
                    <a:lnTo>
                      <a:pt x="626" y="871"/>
                    </a:lnTo>
                    <a:cubicBezTo>
                      <a:pt x="626" y="872"/>
                      <a:pt x="625" y="874"/>
                      <a:pt x="624" y="875"/>
                    </a:cubicBezTo>
                    <a:lnTo>
                      <a:pt x="624" y="875"/>
                    </a:lnTo>
                    <a:cubicBezTo>
                      <a:pt x="542" y="922"/>
                      <a:pt x="462" y="938"/>
                      <a:pt x="390" y="9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238">
                <a:extLst>
                  <a:ext uri="{FF2B5EF4-FFF2-40B4-BE49-F238E27FC236}">
                    <a16:creationId xmlns:a16="http://schemas.microsoft.com/office/drawing/2014/main" id="{7D98D02A-5016-4A17-8AD7-CF0DC66EB5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8978" y="7990010"/>
                <a:ext cx="324218" cy="445109"/>
              </a:xfrm>
              <a:custGeom>
                <a:avLst/>
                <a:gdLst>
                  <a:gd name="T0" fmla="*/ 261 w 262"/>
                  <a:gd name="T1" fmla="*/ 130 h 355"/>
                  <a:gd name="T2" fmla="*/ 261 w 262"/>
                  <a:gd name="T3" fmla="*/ 130 h 355"/>
                  <a:gd name="T4" fmla="*/ 131 w 262"/>
                  <a:gd name="T5" fmla="*/ 0 h 355"/>
                  <a:gd name="T6" fmla="*/ 131 w 262"/>
                  <a:gd name="T7" fmla="*/ 0 h 355"/>
                  <a:gd name="T8" fmla="*/ 0 w 262"/>
                  <a:gd name="T9" fmla="*/ 130 h 355"/>
                  <a:gd name="T10" fmla="*/ 0 w 262"/>
                  <a:gd name="T11" fmla="*/ 130 h 355"/>
                  <a:gd name="T12" fmla="*/ 69 w 262"/>
                  <a:gd name="T13" fmla="*/ 246 h 355"/>
                  <a:gd name="T14" fmla="*/ 69 w 262"/>
                  <a:gd name="T15" fmla="*/ 246 h 355"/>
                  <a:gd name="T16" fmla="*/ 47 w 262"/>
                  <a:gd name="T17" fmla="*/ 310 h 355"/>
                  <a:gd name="T18" fmla="*/ 47 w 262"/>
                  <a:gd name="T19" fmla="*/ 310 h 355"/>
                  <a:gd name="T20" fmla="*/ 164 w 262"/>
                  <a:gd name="T21" fmla="*/ 339 h 355"/>
                  <a:gd name="T22" fmla="*/ 164 w 262"/>
                  <a:gd name="T23" fmla="*/ 339 h 355"/>
                  <a:gd name="T24" fmla="*/ 168 w 262"/>
                  <a:gd name="T25" fmla="*/ 255 h 355"/>
                  <a:gd name="T26" fmla="*/ 168 w 262"/>
                  <a:gd name="T27" fmla="*/ 255 h 355"/>
                  <a:gd name="T28" fmla="*/ 261 w 262"/>
                  <a:gd name="T29" fmla="*/ 130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62" h="355">
                    <a:moveTo>
                      <a:pt x="261" y="130"/>
                    </a:moveTo>
                    <a:lnTo>
                      <a:pt x="261" y="130"/>
                    </a:lnTo>
                    <a:cubicBezTo>
                      <a:pt x="261" y="58"/>
                      <a:pt x="203" y="0"/>
                      <a:pt x="131" y="0"/>
                    </a:cubicBezTo>
                    <a:lnTo>
                      <a:pt x="131" y="0"/>
                    </a:lnTo>
                    <a:cubicBezTo>
                      <a:pt x="58" y="0"/>
                      <a:pt x="0" y="58"/>
                      <a:pt x="0" y="130"/>
                    </a:cubicBezTo>
                    <a:lnTo>
                      <a:pt x="0" y="130"/>
                    </a:lnTo>
                    <a:cubicBezTo>
                      <a:pt x="0" y="180"/>
                      <a:pt x="28" y="224"/>
                      <a:pt x="69" y="246"/>
                    </a:cubicBezTo>
                    <a:lnTo>
                      <a:pt x="69" y="246"/>
                    </a:lnTo>
                    <a:cubicBezTo>
                      <a:pt x="69" y="266"/>
                      <a:pt x="65" y="294"/>
                      <a:pt x="47" y="310"/>
                    </a:cubicBezTo>
                    <a:lnTo>
                      <a:pt x="47" y="310"/>
                    </a:lnTo>
                    <a:cubicBezTo>
                      <a:pt x="47" y="310"/>
                      <a:pt x="99" y="354"/>
                      <a:pt x="164" y="339"/>
                    </a:cubicBezTo>
                    <a:lnTo>
                      <a:pt x="164" y="339"/>
                    </a:lnTo>
                    <a:cubicBezTo>
                      <a:pt x="164" y="339"/>
                      <a:pt x="162" y="307"/>
                      <a:pt x="168" y="255"/>
                    </a:cubicBezTo>
                    <a:lnTo>
                      <a:pt x="168" y="255"/>
                    </a:lnTo>
                    <a:cubicBezTo>
                      <a:pt x="222" y="240"/>
                      <a:pt x="261" y="189"/>
                      <a:pt x="261" y="1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239">
                <a:extLst>
                  <a:ext uri="{FF2B5EF4-FFF2-40B4-BE49-F238E27FC236}">
                    <a16:creationId xmlns:a16="http://schemas.microsoft.com/office/drawing/2014/main" id="{D3F31470-B5DC-4475-9EC1-1725D8F40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87988" y="7979019"/>
                <a:ext cx="340702" cy="445109"/>
              </a:xfrm>
              <a:custGeom>
                <a:avLst/>
                <a:gdLst>
                  <a:gd name="T0" fmla="*/ 62 w 274"/>
                  <a:gd name="T1" fmla="*/ 316 h 355"/>
                  <a:gd name="T2" fmla="*/ 62 w 274"/>
                  <a:gd name="T3" fmla="*/ 316 h 355"/>
                  <a:gd name="T4" fmla="*/ 164 w 274"/>
                  <a:gd name="T5" fmla="*/ 340 h 355"/>
                  <a:gd name="T6" fmla="*/ 164 w 274"/>
                  <a:gd name="T7" fmla="*/ 340 h 355"/>
                  <a:gd name="T8" fmla="*/ 168 w 274"/>
                  <a:gd name="T9" fmla="*/ 261 h 355"/>
                  <a:gd name="T10" fmla="*/ 168 w 274"/>
                  <a:gd name="T11" fmla="*/ 261 h 355"/>
                  <a:gd name="T12" fmla="*/ 172 w 274"/>
                  <a:gd name="T13" fmla="*/ 255 h 355"/>
                  <a:gd name="T14" fmla="*/ 172 w 274"/>
                  <a:gd name="T15" fmla="*/ 255 h 355"/>
                  <a:gd name="T16" fmla="*/ 261 w 274"/>
                  <a:gd name="T17" fmla="*/ 136 h 355"/>
                  <a:gd name="T18" fmla="*/ 261 w 274"/>
                  <a:gd name="T19" fmla="*/ 136 h 355"/>
                  <a:gd name="T20" fmla="*/ 137 w 274"/>
                  <a:gd name="T21" fmla="*/ 12 h 355"/>
                  <a:gd name="T22" fmla="*/ 137 w 274"/>
                  <a:gd name="T23" fmla="*/ 12 h 355"/>
                  <a:gd name="T24" fmla="*/ 12 w 274"/>
                  <a:gd name="T25" fmla="*/ 136 h 355"/>
                  <a:gd name="T26" fmla="*/ 12 w 274"/>
                  <a:gd name="T27" fmla="*/ 136 h 355"/>
                  <a:gd name="T28" fmla="*/ 79 w 274"/>
                  <a:gd name="T29" fmla="*/ 246 h 355"/>
                  <a:gd name="T30" fmla="*/ 79 w 274"/>
                  <a:gd name="T31" fmla="*/ 246 h 355"/>
                  <a:gd name="T32" fmla="*/ 81 w 274"/>
                  <a:gd name="T33" fmla="*/ 252 h 355"/>
                  <a:gd name="T34" fmla="*/ 81 w 274"/>
                  <a:gd name="T35" fmla="*/ 252 h 355"/>
                  <a:gd name="T36" fmla="*/ 62 w 274"/>
                  <a:gd name="T37" fmla="*/ 316 h 355"/>
                  <a:gd name="T38" fmla="*/ 142 w 274"/>
                  <a:gd name="T39" fmla="*/ 354 h 355"/>
                  <a:gd name="T40" fmla="*/ 142 w 274"/>
                  <a:gd name="T41" fmla="*/ 354 h 355"/>
                  <a:gd name="T42" fmla="*/ 49 w 274"/>
                  <a:gd name="T43" fmla="*/ 321 h 355"/>
                  <a:gd name="T44" fmla="*/ 49 w 274"/>
                  <a:gd name="T45" fmla="*/ 321 h 355"/>
                  <a:gd name="T46" fmla="*/ 47 w 274"/>
                  <a:gd name="T47" fmla="*/ 317 h 355"/>
                  <a:gd name="T48" fmla="*/ 47 w 274"/>
                  <a:gd name="T49" fmla="*/ 317 h 355"/>
                  <a:gd name="T50" fmla="*/ 49 w 274"/>
                  <a:gd name="T51" fmla="*/ 312 h 355"/>
                  <a:gd name="T52" fmla="*/ 49 w 274"/>
                  <a:gd name="T53" fmla="*/ 312 h 355"/>
                  <a:gd name="T54" fmla="*/ 69 w 274"/>
                  <a:gd name="T55" fmla="*/ 255 h 355"/>
                  <a:gd name="T56" fmla="*/ 69 w 274"/>
                  <a:gd name="T57" fmla="*/ 255 h 355"/>
                  <a:gd name="T58" fmla="*/ 0 w 274"/>
                  <a:gd name="T59" fmla="*/ 136 h 355"/>
                  <a:gd name="T60" fmla="*/ 0 w 274"/>
                  <a:gd name="T61" fmla="*/ 136 h 355"/>
                  <a:gd name="T62" fmla="*/ 137 w 274"/>
                  <a:gd name="T63" fmla="*/ 0 h 355"/>
                  <a:gd name="T64" fmla="*/ 137 w 274"/>
                  <a:gd name="T65" fmla="*/ 0 h 355"/>
                  <a:gd name="T66" fmla="*/ 273 w 274"/>
                  <a:gd name="T67" fmla="*/ 136 h 355"/>
                  <a:gd name="T68" fmla="*/ 273 w 274"/>
                  <a:gd name="T69" fmla="*/ 136 h 355"/>
                  <a:gd name="T70" fmla="*/ 179 w 274"/>
                  <a:gd name="T71" fmla="*/ 266 h 355"/>
                  <a:gd name="T72" fmla="*/ 179 w 274"/>
                  <a:gd name="T73" fmla="*/ 266 h 355"/>
                  <a:gd name="T74" fmla="*/ 176 w 274"/>
                  <a:gd name="T75" fmla="*/ 345 h 355"/>
                  <a:gd name="T76" fmla="*/ 176 w 274"/>
                  <a:gd name="T77" fmla="*/ 345 h 355"/>
                  <a:gd name="T78" fmla="*/ 171 w 274"/>
                  <a:gd name="T79" fmla="*/ 351 h 355"/>
                  <a:gd name="T80" fmla="*/ 171 w 274"/>
                  <a:gd name="T81" fmla="*/ 351 h 355"/>
                  <a:gd name="T82" fmla="*/ 142 w 274"/>
                  <a:gd name="T83" fmla="*/ 35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4" h="355">
                    <a:moveTo>
                      <a:pt x="62" y="316"/>
                    </a:moveTo>
                    <a:lnTo>
                      <a:pt x="62" y="316"/>
                    </a:lnTo>
                    <a:cubicBezTo>
                      <a:pt x="76" y="326"/>
                      <a:pt x="116" y="350"/>
                      <a:pt x="164" y="340"/>
                    </a:cubicBezTo>
                    <a:lnTo>
                      <a:pt x="164" y="340"/>
                    </a:lnTo>
                    <a:cubicBezTo>
                      <a:pt x="164" y="329"/>
                      <a:pt x="164" y="301"/>
                      <a:pt x="168" y="261"/>
                    </a:cubicBezTo>
                    <a:lnTo>
                      <a:pt x="168" y="261"/>
                    </a:lnTo>
                    <a:cubicBezTo>
                      <a:pt x="168" y="258"/>
                      <a:pt x="170" y="257"/>
                      <a:pt x="172" y="255"/>
                    </a:cubicBezTo>
                    <a:lnTo>
                      <a:pt x="172" y="255"/>
                    </a:lnTo>
                    <a:cubicBezTo>
                      <a:pt x="224" y="240"/>
                      <a:pt x="261" y="191"/>
                      <a:pt x="261" y="136"/>
                    </a:cubicBezTo>
                    <a:lnTo>
                      <a:pt x="261" y="136"/>
                    </a:lnTo>
                    <a:cubicBezTo>
                      <a:pt x="261" y="68"/>
                      <a:pt x="205" y="12"/>
                      <a:pt x="137" y="12"/>
                    </a:cubicBezTo>
                    <a:lnTo>
                      <a:pt x="137" y="12"/>
                    </a:lnTo>
                    <a:cubicBezTo>
                      <a:pt x="68" y="12"/>
                      <a:pt x="12" y="68"/>
                      <a:pt x="12" y="136"/>
                    </a:cubicBezTo>
                    <a:lnTo>
                      <a:pt x="12" y="136"/>
                    </a:lnTo>
                    <a:cubicBezTo>
                      <a:pt x="12" y="183"/>
                      <a:pt x="38" y="225"/>
                      <a:pt x="79" y="246"/>
                    </a:cubicBezTo>
                    <a:lnTo>
                      <a:pt x="79" y="246"/>
                    </a:lnTo>
                    <a:cubicBezTo>
                      <a:pt x="80" y="247"/>
                      <a:pt x="81" y="249"/>
                      <a:pt x="81" y="252"/>
                    </a:cubicBezTo>
                    <a:lnTo>
                      <a:pt x="81" y="252"/>
                    </a:lnTo>
                    <a:cubicBezTo>
                      <a:pt x="81" y="261"/>
                      <a:pt x="80" y="294"/>
                      <a:pt x="62" y="316"/>
                    </a:cubicBezTo>
                    <a:close/>
                    <a:moveTo>
                      <a:pt x="142" y="354"/>
                    </a:moveTo>
                    <a:lnTo>
                      <a:pt x="142" y="354"/>
                    </a:lnTo>
                    <a:cubicBezTo>
                      <a:pt x="90" y="354"/>
                      <a:pt x="51" y="323"/>
                      <a:pt x="49" y="321"/>
                    </a:cubicBezTo>
                    <a:lnTo>
                      <a:pt x="49" y="321"/>
                    </a:lnTo>
                    <a:cubicBezTo>
                      <a:pt x="48" y="320"/>
                      <a:pt x="47" y="319"/>
                      <a:pt x="47" y="317"/>
                    </a:cubicBezTo>
                    <a:lnTo>
                      <a:pt x="47" y="317"/>
                    </a:lnTo>
                    <a:cubicBezTo>
                      <a:pt x="47" y="315"/>
                      <a:pt x="47" y="313"/>
                      <a:pt x="49" y="312"/>
                    </a:cubicBezTo>
                    <a:lnTo>
                      <a:pt x="49" y="312"/>
                    </a:lnTo>
                    <a:cubicBezTo>
                      <a:pt x="63" y="299"/>
                      <a:pt x="69" y="275"/>
                      <a:pt x="69" y="255"/>
                    </a:cubicBezTo>
                    <a:lnTo>
                      <a:pt x="69" y="255"/>
                    </a:lnTo>
                    <a:cubicBezTo>
                      <a:pt x="27" y="231"/>
                      <a:pt x="0" y="185"/>
                      <a:pt x="0" y="136"/>
                    </a:cubicBezTo>
                    <a:lnTo>
                      <a:pt x="0" y="136"/>
                    </a:lnTo>
                    <a:cubicBezTo>
                      <a:pt x="0" y="61"/>
                      <a:pt x="61" y="0"/>
                      <a:pt x="137" y="0"/>
                    </a:cubicBezTo>
                    <a:lnTo>
                      <a:pt x="137" y="0"/>
                    </a:lnTo>
                    <a:cubicBezTo>
                      <a:pt x="212" y="0"/>
                      <a:pt x="273" y="61"/>
                      <a:pt x="273" y="136"/>
                    </a:cubicBezTo>
                    <a:lnTo>
                      <a:pt x="273" y="136"/>
                    </a:lnTo>
                    <a:cubicBezTo>
                      <a:pt x="273" y="195"/>
                      <a:pt x="234" y="247"/>
                      <a:pt x="179" y="266"/>
                    </a:cubicBezTo>
                    <a:lnTo>
                      <a:pt x="179" y="266"/>
                    </a:lnTo>
                    <a:cubicBezTo>
                      <a:pt x="175" y="314"/>
                      <a:pt x="176" y="345"/>
                      <a:pt x="176" y="345"/>
                    </a:cubicBezTo>
                    <a:lnTo>
                      <a:pt x="176" y="345"/>
                    </a:lnTo>
                    <a:cubicBezTo>
                      <a:pt x="176" y="348"/>
                      <a:pt x="174" y="351"/>
                      <a:pt x="171" y="351"/>
                    </a:cubicBezTo>
                    <a:lnTo>
                      <a:pt x="171" y="351"/>
                    </a:lnTo>
                    <a:cubicBezTo>
                      <a:pt x="161" y="354"/>
                      <a:pt x="151" y="354"/>
                      <a:pt x="142" y="3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240">
                <a:extLst>
                  <a:ext uri="{FF2B5EF4-FFF2-40B4-BE49-F238E27FC236}">
                    <a16:creationId xmlns:a16="http://schemas.microsoft.com/office/drawing/2014/main" id="{E2C1CCDC-7802-48BB-A042-FDD4113E53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7190" y="7951542"/>
                <a:ext cx="555016" cy="412141"/>
              </a:xfrm>
              <a:custGeom>
                <a:avLst/>
                <a:gdLst>
                  <a:gd name="T0" fmla="*/ 441 w 444"/>
                  <a:gd name="T1" fmla="*/ 93 h 329"/>
                  <a:gd name="T2" fmla="*/ 441 w 444"/>
                  <a:gd name="T3" fmla="*/ 93 h 329"/>
                  <a:gd name="T4" fmla="*/ 324 w 444"/>
                  <a:gd name="T5" fmla="*/ 25 h 329"/>
                  <a:gd name="T6" fmla="*/ 324 w 444"/>
                  <a:gd name="T7" fmla="*/ 25 h 329"/>
                  <a:gd name="T8" fmla="*/ 260 w 444"/>
                  <a:gd name="T9" fmla="*/ 41 h 329"/>
                  <a:gd name="T10" fmla="*/ 260 w 444"/>
                  <a:gd name="T11" fmla="*/ 41 h 329"/>
                  <a:gd name="T12" fmla="*/ 252 w 444"/>
                  <a:gd name="T13" fmla="*/ 26 h 329"/>
                  <a:gd name="T14" fmla="*/ 252 w 444"/>
                  <a:gd name="T15" fmla="*/ 26 h 329"/>
                  <a:gd name="T16" fmla="*/ 211 w 444"/>
                  <a:gd name="T17" fmla="*/ 25 h 329"/>
                  <a:gd name="T18" fmla="*/ 206 w 444"/>
                  <a:gd name="T19" fmla="*/ 30 h 329"/>
                  <a:gd name="T20" fmla="*/ 206 w 444"/>
                  <a:gd name="T21" fmla="*/ 30 h 329"/>
                  <a:gd name="T22" fmla="*/ 134 w 444"/>
                  <a:gd name="T23" fmla="*/ 5 h 329"/>
                  <a:gd name="T24" fmla="*/ 134 w 444"/>
                  <a:gd name="T25" fmla="*/ 5 h 329"/>
                  <a:gd name="T26" fmla="*/ 64 w 444"/>
                  <a:gd name="T27" fmla="*/ 48 h 329"/>
                  <a:gd name="T28" fmla="*/ 64 w 444"/>
                  <a:gd name="T29" fmla="*/ 48 h 329"/>
                  <a:gd name="T30" fmla="*/ 45 w 444"/>
                  <a:gd name="T31" fmla="*/ 162 h 329"/>
                  <a:gd name="T32" fmla="*/ 45 w 444"/>
                  <a:gd name="T33" fmla="*/ 162 h 329"/>
                  <a:gd name="T34" fmla="*/ 2 w 444"/>
                  <a:gd name="T35" fmla="*/ 318 h 329"/>
                  <a:gd name="T36" fmla="*/ 2 w 444"/>
                  <a:gd name="T37" fmla="*/ 318 h 329"/>
                  <a:gd name="T38" fmla="*/ 1 w 444"/>
                  <a:gd name="T39" fmla="*/ 324 h 329"/>
                  <a:gd name="T40" fmla="*/ 1 w 444"/>
                  <a:gd name="T41" fmla="*/ 324 h 329"/>
                  <a:gd name="T42" fmla="*/ 6 w 444"/>
                  <a:gd name="T43" fmla="*/ 328 h 329"/>
                  <a:gd name="T44" fmla="*/ 6 w 444"/>
                  <a:gd name="T45" fmla="*/ 328 h 329"/>
                  <a:gd name="T46" fmla="*/ 7 w 444"/>
                  <a:gd name="T47" fmla="*/ 328 h 329"/>
                  <a:gd name="T48" fmla="*/ 7 w 444"/>
                  <a:gd name="T49" fmla="*/ 328 h 329"/>
                  <a:gd name="T50" fmla="*/ 167 w 444"/>
                  <a:gd name="T51" fmla="*/ 180 h 329"/>
                  <a:gd name="T52" fmla="*/ 167 w 444"/>
                  <a:gd name="T53" fmla="*/ 180 h 329"/>
                  <a:gd name="T54" fmla="*/ 188 w 444"/>
                  <a:gd name="T55" fmla="*/ 69 h 329"/>
                  <a:gd name="T56" fmla="*/ 188 w 444"/>
                  <a:gd name="T57" fmla="*/ 69 h 329"/>
                  <a:gd name="T58" fmla="*/ 195 w 444"/>
                  <a:gd name="T59" fmla="*/ 81 h 329"/>
                  <a:gd name="T60" fmla="*/ 195 w 444"/>
                  <a:gd name="T61" fmla="*/ 81 h 329"/>
                  <a:gd name="T62" fmla="*/ 208 w 444"/>
                  <a:gd name="T63" fmla="*/ 88 h 329"/>
                  <a:gd name="T64" fmla="*/ 208 w 444"/>
                  <a:gd name="T65" fmla="*/ 88 h 329"/>
                  <a:gd name="T66" fmla="*/ 187 w 444"/>
                  <a:gd name="T67" fmla="*/ 161 h 329"/>
                  <a:gd name="T68" fmla="*/ 187 w 444"/>
                  <a:gd name="T69" fmla="*/ 161 h 329"/>
                  <a:gd name="T70" fmla="*/ 204 w 444"/>
                  <a:gd name="T71" fmla="*/ 226 h 329"/>
                  <a:gd name="T72" fmla="*/ 204 w 444"/>
                  <a:gd name="T73" fmla="*/ 226 h 329"/>
                  <a:gd name="T74" fmla="*/ 208 w 444"/>
                  <a:gd name="T75" fmla="*/ 230 h 329"/>
                  <a:gd name="T76" fmla="*/ 208 w 444"/>
                  <a:gd name="T77" fmla="*/ 230 h 329"/>
                  <a:gd name="T78" fmla="*/ 209 w 444"/>
                  <a:gd name="T79" fmla="*/ 230 h 329"/>
                  <a:gd name="T80" fmla="*/ 209 w 444"/>
                  <a:gd name="T81" fmla="*/ 230 h 329"/>
                  <a:gd name="T82" fmla="*/ 213 w 444"/>
                  <a:gd name="T83" fmla="*/ 228 h 329"/>
                  <a:gd name="T84" fmla="*/ 213 w 444"/>
                  <a:gd name="T85" fmla="*/ 228 h 329"/>
                  <a:gd name="T86" fmla="*/ 269 w 444"/>
                  <a:gd name="T87" fmla="*/ 129 h 329"/>
                  <a:gd name="T88" fmla="*/ 269 w 444"/>
                  <a:gd name="T89" fmla="*/ 129 h 329"/>
                  <a:gd name="T90" fmla="*/ 440 w 444"/>
                  <a:gd name="T91" fmla="*/ 100 h 329"/>
                  <a:gd name="T92" fmla="*/ 440 w 444"/>
                  <a:gd name="T93" fmla="*/ 100 h 329"/>
                  <a:gd name="T94" fmla="*/ 441 w 444"/>
                  <a:gd name="T95" fmla="*/ 93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44" h="329">
                    <a:moveTo>
                      <a:pt x="441" y="93"/>
                    </a:moveTo>
                    <a:lnTo>
                      <a:pt x="441" y="93"/>
                    </a:lnTo>
                    <a:cubicBezTo>
                      <a:pt x="417" y="51"/>
                      <a:pt x="372" y="25"/>
                      <a:pt x="324" y="25"/>
                    </a:cubicBezTo>
                    <a:lnTo>
                      <a:pt x="324" y="25"/>
                    </a:lnTo>
                    <a:cubicBezTo>
                      <a:pt x="300" y="25"/>
                      <a:pt x="278" y="31"/>
                      <a:pt x="260" y="41"/>
                    </a:cubicBezTo>
                    <a:lnTo>
                      <a:pt x="260" y="41"/>
                    </a:lnTo>
                    <a:cubicBezTo>
                      <a:pt x="259" y="35"/>
                      <a:pt x="256" y="30"/>
                      <a:pt x="252" y="26"/>
                    </a:cubicBezTo>
                    <a:lnTo>
                      <a:pt x="252" y="26"/>
                    </a:lnTo>
                    <a:cubicBezTo>
                      <a:pt x="241" y="14"/>
                      <a:pt x="223" y="14"/>
                      <a:pt x="211" y="25"/>
                    </a:cubicBezTo>
                    <a:lnTo>
                      <a:pt x="206" y="30"/>
                    </a:lnTo>
                    <a:lnTo>
                      <a:pt x="206" y="30"/>
                    </a:lnTo>
                    <a:cubicBezTo>
                      <a:pt x="194" y="18"/>
                      <a:pt x="170" y="0"/>
                      <a:pt x="134" y="5"/>
                    </a:cubicBezTo>
                    <a:lnTo>
                      <a:pt x="134" y="5"/>
                    </a:lnTo>
                    <a:cubicBezTo>
                      <a:pt x="106" y="8"/>
                      <a:pt x="81" y="25"/>
                      <a:pt x="64" y="48"/>
                    </a:cubicBezTo>
                    <a:lnTo>
                      <a:pt x="64" y="48"/>
                    </a:lnTo>
                    <a:cubicBezTo>
                      <a:pt x="49" y="69"/>
                      <a:pt x="33" y="106"/>
                      <a:pt x="45" y="162"/>
                    </a:cubicBezTo>
                    <a:lnTo>
                      <a:pt x="45" y="162"/>
                    </a:lnTo>
                    <a:cubicBezTo>
                      <a:pt x="62" y="248"/>
                      <a:pt x="3" y="317"/>
                      <a:pt x="2" y="318"/>
                    </a:cubicBezTo>
                    <a:lnTo>
                      <a:pt x="2" y="318"/>
                    </a:lnTo>
                    <a:cubicBezTo>
                      <a:pt x="0" y="319"/>
                      <a:pt x="0" y="323"/>
                      <a:pt x="1" y="324"/>
                    </a:cubicBezTo>
                    <a:lnTo>
                      <a:pt x="1" y="324"/>
                    </a:lnTo>
                    <a:cubicBezTo>
                      <a:pt x="2" y="327"/>
                      <a:pt x="4" y="328"/>
                      <a:pt x="6" y="328"/>
                    </a:cubicBezTo>
                    <a:lnTo>
                      <a:pt x="6" y="328"/>
                    </a:lnTo>
                    <a:cubicBezTo>
                      <a:pt x="6" y="328"/>
                      <a:pt x="6" y="328"/>
                      <a:pt x="7" y="328"/>
                    </a:cubicBezTo>
                    <a:lnTo>
                      <a:pt x="7" y="328"/>
                    </a:lnTo>
                    <a:cubicBezTo>
                      <a:pt x="8" y="328"/>
                      <a:pt x="163" y="321"/>
                      <a:pt x="167" y="180"/>
                    </a:cubicBezTo>
                    <a:lnTo>
                      <a:pt x="167" y="180"/>
                    </a:lnTo>
                    <a:cubicBezTo>
                      <a:pt x="168" y="118"/>
                      <a:pt x="178" y="86"/>
                      <a:pt x="188" y="69"/>
                    </a:cubicBezTo>
                    <a:lnTo>
                      <a:pt x="188" y="69"/>
                    </a:lnTo>
                    <a:cubicBezTo>
                      <a:pt x="189" y="73"/>
                      <a:pt x="192" y="77"/>
                      <a:pt x="195" y="81"/>
                    </a:cubicBezTo>
                    <a:lnTo>
                      <a:pt x="195" y="81"/>
                    </a:lnTo>
                    <a:cubicBezTo>
                      <a:pt x="199" y="85"/>
                      <a:pt x="203" y="87"/>
                      <a:pt x="208" y="88"/>
                    </a:cubicBezTo>
                    <a:lnTo>
                      <a:pt x="208" y="88"/>
                    </a:lnTo>
                    <a:cubicBezTo>
                      <a:pt x="195" y="110"/>
                      <a:pt x="187" y="135"/>
                      <a:pt x="187" y="161"/>
                    </a:cubicBezTo>
                    <a:lnTo>
                      <a:pt x="187" y="161"/>
                    </a:lnTo>
                    <a:cubicBezTo>
                      <a:pt x="187" y="184"/>
                      <a:pt x="193" y="207"/>
                      <a:pt x="204" y="226"/>
                    </a:cubicBezTo>
                    <a:lnTo>
                      <a:pt x="204" y="226"/>
                    </a:lnTo>
                    <a:cubicBezTo>
                      <a:pt x="204" y="228"/>
                      <a:pt x="206" y="230"/>
                      <a:pt x="208" y="230"/>
                    </a:cubicBezTo>
                    <a:lnTo>
                      <a:pt x="208" y="230"/>
                    </a:lnTo>
                    <a:lnTo>
                      <a:pt x="209" y="230"/>
                    </a:lnTo>
                    <a:lnTo>
                      <a:pt x="209" y="230"/>
                    </a:lnTo>
                    <a:cubicBezTo>
                      <a:pt x="210" y="230"/>
                      <a:pt x="212" y="230"/>
                      <a:pt x="213" y="228"/>
                    </a:cubicBezTo>
                    <a:lnTo>
                      <a:pt x="213" y="228"/>
                    </a:lnTo>
                    <a:cubicBezTo>
                      <a:pt x="215" y="227"/>
                      <a:pt x="253" y="193"/>
                      <a:pt x="269" y="129"/>
                    </a:cubicBezTo>
                    <a:lnTo>
                      <a:pt x="269" y="129"/>
                    </a:lnTo>
                    <a:cubicBezTo>
                      <a:pt x="293" y="134"/>
                      <a:pt x="379" y="148"/>
                      <a:pt x="440" y="100"/>
                    </a:cubicBezTo>
                    <a:lnTo>
                      <a:pt x="440" y="100"/>
                    </a:lnTo>
                    <a:cubicBezTo>
                      <a:pt x="442" y="99"/>
                      <a:pt x="443" y="95"/>
                      <a:pt x="441" y="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241">
                <a:extLst>
                  <a:ext uri="{FF2B5EF4-FFF2-40B4-BE49-F238E27FC236}">
                    <a16:creationId xmlns:a16="http://schemas.microsoft.com/office/drawing/2014/main" id="{BDE3B156-D650-44C0-BA99-38B80D8307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1853" y="8297740"/>
                <a:ext cx="76933" cy="49455"/>
              </a:xfrm>
              <a:custGeom>
                <a:avLst/>
                <a:gdLst>
                  <a:gd name="T0" fmla="*/ 60 w 61"/>
                  <a:gd name="T1" fmla="*/ 0 h 38"/>
                  <a:gd name="T2" fmla="*/ 60 w 61"/>
                  <a:gd name="T3" fmla="*/ 0 h 38"/>
                  <a:gd name="T4" fmla="*/ 0 w 61"/>
                  <a:gd name="T5" fmla="*/ 2 h 38"/>
                  <a:gd name="T6" fmla="*/ 0 w 61"/>
                  <a:gd name="T7" fmla="*/ 2 h 38"/>
                  <a:gd name="T8" fmla="*/ 52 w 61"/>
                  <a:gd name="T9" fmla="*/ 37 h 38"/>
                  <a:gd name="T10" fmla="*/ 53 w 61"/>
                  <a:gd name="T11" fmla="*/ 9 h 38"/>
                  <a:gd name="T12" fmla="*/ 60 w 61"/>
                  <a:gd name="T13" fmla="*/ 0 h 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1" h="38">
                    <a:moveTo>
                      <a:pt x="60" y="0"/>
                    </a:moveTo>
                    <a:lnTo>
                      <a:pt x="60" y="0"/>
                    </a:lnTo>
                    <a:cubicBezTo>
                      <a:pt x="60" y="0"/>
                      <a:pt x="30" y="11"/>
                      <a:pt x="0" y="2"/>
                    </a:cubicBezTo>
                    <a:lnTo>
                      <a:pt x="0" y="2"/>
                    </a:lnTo>
                    <a:cubicBezTo>
                      <a:pt x="0" y="2"/>
                      <a:pt x="12" y="35"/>
                      <a:pt x="52" y="37"/>
                    </a:cubicBezTo>
                    <a:lnTo>
                      <a:pt x="53" y="9"/>
                    </a:lnTo>
                    <a:lnTo>
                      <a:pt x="60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242">
                <a:extLst>
                  <a:ext uri="{FF2B5EF4-FFF2-40B4-BE49-F238E27FC236}">
                    <a16:creationId xmlns:a16="http://schemas.microsoft.com/office/drawing/2014/main" id="{CF89D818-6D7B-462B-9FB7-2DDB0B7EEF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45113" y="8451606"/>
                <a:ext cx="1038593" cy="758337"/>
              </a:xfrm>
              <a:custGeom>
                <a:avLst/>
                <a:gdLst>
                  <a:gd name="T0" fmla="*/ 759 w 835"/>
                  <a:gd name="T1" fmla="*/ 291 h 610"/>
                  <a:gd name="T2" fmla="*/ 759 w 835"/>
                  <a:gd name="T3" fmla="*/ 291 h 610"/>
                  <a:gd name="T4" fmla="*/ 705 w 835"/>
                  <a:gd name="T5" fmla="*/ 332 h 610"/>
                  <a:gd name="T6" fmla="*/ 705 w 835"/>
                  <a:gd name="T7" fmla="*/ 332 h 610"/>
                  <a:gd name="T8" fmla="*/ 688 w 835"/>
                  <a:gd name="T9" fmla="*/ 351 h 610"/>
                  <a:gd name="T10" fmla="*/ 688 w 835"/>
                  <a:gd name="T11" fmla="*/ 351 h 610"/>
                  <a:gd name="T12" fmla="*/ 418 w 835"/>
                  <a:gd name="T13" fmla="*/ 402 h 610"/>
                  <a:gd name="T14" fmla="*/ 418 w 835"/>
                  <a:gd name="T15" fmla="*/ 402 h 610"/>
                  <a:gd name="T16" fmla="*/ 214 w 835"/>
                  <a:gd name="T17" fmla="*/ 1 h 610"/>
                  <a:gd name="T18" fmla="*/ 214 w 835"/>
                  <a:gd name="T19" fmla="*/ 1 h 610"/>
                  <a:gd name="T20" fmla="*/ 346 w 835"/>
                  <a:gd name="T21" fmla="*/ 576 h 610"/>
                  <a:gd name="T22" fmla="*/ 346 w 835"/>
                  <a:gd name="T23" fmla="*/ 576 h 610"/>
                  <a:gd name="T24" fmla="*/ 725 w 835"/>
                  <a:gd name="T25" fmla="*/ 404 h 610"/>
                  <a:gd name="T26" fmla="*/ 725 w 835"/>
                  <a:gd name="T27" fmla="*/ 404 h 610"/>
                  <a:gd name="T28" fmla="*/ 751 w 835"/>
                  <a:gd name="T29" fmla="*/ 392 h 610"/>
                  <a:gd name="T30" fmla="*/ 751 w 835"/>
                  <a:gd name="T31" fmla="*/ 392 h 610"/>
                  <a:gd name="T32" fmla="*/ 759 w 835"/>
                  <a:gd name="T33" fmla="*/ 291 h 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35" h="610">
                    <a:moveTo>
                      <a:pt x="759" y="291"/>
                    </a:moveTo>
                    <a:lnTo>
                      <a:pt x="759" y="291"/>
                    </a:lnTo>
                    <a:cubicBezTo>
                      <a:pt x="733" y="277"/>
                      <a:pt x="714" y="312"/>
                      <a:pt x="705" y="332"/>
                    </a:cubicBezTo>
                    <a:lnTo>
                      <a:pt x="705" y="332"/>
                    </a:lnTo>
                    <a:cubicBezTo>
                      <a:pt x="702" y="340"/>
                      <a:pt x="696" y="346"/>
                      <a:pt x="688" y="351"/>
                    </a:cubicBezTo>
                    <a:lnTo>
                      <a:pt x="688" y="351"/>
                    </a:lnTo>
                    <a:cubicBezTo>
                      <a:pt x="642" y="374"/>
                      <a:pt x="492" y="446"/>
                      <a:pt x="418" y="402"/>
                    </a:cubicBezTo>
                    <a:lnTo>
                      <a:pt x="418" y="402"/>
                    </a:lnTo>
                    <a:cubicBezTo>
                      <a:pt x="330" y="350"/>
                      <a:pt x="373" y="0"/>
                      <a:pt x="214" y="1"/>
                    </a:cubicBezTo>
                    <a:lnTo>
                      <a:pt x="214" y="1"/>
                    </a:lnTo>
                    <a:cubicBezTo>
                      <a:pt x="0" y="1"/>
                      <a:pt x="105" y="528"/>
                      <a:pt x="346" y="576"/>
                    </a:cubicBezTo>
                    <a:lnTo>
                      <a:pt x="346" y="576"/>
                    </a:lnTo>
                    <a:cubicBezTo>
                      <a:pt x="517" y="609"/>
                      <a:pt x="682" y="450"/>
                      <a:pt x="725" y="404"/>
                    </a:cubicBezTo>
                    <a:lnTo>
                      <a:pt x="725" y="404"/>
                    </a:lnTo>
                    <a:cubicBezTo>
                      <a:pt x="732" y="398"/>
                      <a:pt x="741" y="393"/>
                      <a:pt x="751" y="392"/>
                    </a:cubicBezTo>
                    <a:lnTo>
                      <a:pt x="751" y="392"/>
                    </a:lnTo>
                    <a:cubicBezTo>
                      <a:pt x="834" y="386"/>
                      <a:pt x="793" y="308"/>
                      <a:pt x="759" y="2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243">
                <a:extLst>
                  <a:ext uri="{FF2B5EF4-FFF2-40B4-BE49-F238E27FC236}">
                    <a16:creationId xmlns:a16="http://schemas.microsoft.com/office/drawing/2014/main" id="{BFC16541-DAC9-42BF-8504-3EC4E81259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38533" y="8446109"/>
                <a:ext cx="912202" cy="736356"/>
              </a:xfrm>
              <a:custGeom>
                <a:avLst/>
                <a:gdLst>
                  <a:gd name="T0" fmla="*/ 136 w 734"/>
                  <a:gd name="T1" fmla="*/ 12 h 592"/>
                  <a:gd name="T2" fmla="*/ 136 w 734"/>
                  <a:gd name="T3" fmla="*/ 12 h 592"/>
                  <a:gd name="T4" fmla="*/ 136 w 734"/>
                  <a:gd name="T5" fmla="*/ 12 h 592"/>
                  <a:gd name="T6" fmla="*/ 28 w 734"/>
                  <a:gd name="T7" fmla="*/ 143 h 592"/>
                  <a:gd name="T8" fmla="*/ 28 w 734"/>
                  <a:gd name="T9" fmla="*/ 143 h 592"/>
                  <a:gd name="T10" fmla="*/ 270 w 734"/>
                  <a:gd name="T11" fmla="*/ 575 h 592"/>
                  <a:gd name="T12" fmla="*/ 270 w 734"/>
                  <a:gd name="T13" fmla="*/ 575 h 592"/>
                  <a:gd name="T14" fmla="*/ 503 w 734"/>
                  <a:gd name="T15" fmla="*/ 519 h 592"/>
                  <a:gd name="T16" fmla="*/ 503 w 734"/>
                  <a:gd name="T17" fmla="*/ 519 h 592"/>
                  <a:gd name="T18" fmla="*/ 643 w 734"/>
                  <a:gd name="T19" fmla="*/ 405 h 592"/>
                  <a:gd name="T20" fmla="*/ 643 w 734"/>
                  <a:gd name="T21" fmla="*/ 405 h 592"/>
                  <a:gd name="T22" fmla="*/ 673 w 734"/>
                  <a:gd name="T23" fmla="*/ 391 h 592"/>
                  <a:gd name="T24" fmla="*/ 673 w 734"/>
                  <a:gd name="T25" fmla="*/ 391 h 592"/>
                  <a:gd name="T26" fmla="*/ 715 w 734"/>
                  <a:gd name="T27" fmla="*/ 366 h 592"/>
                  <a:gd name="T28" fmla="*/ 715 w 734"/>
                  <a:gd name="T29" fmla="*/ 366 h 592"/>
                  <a:gd name="T30" fmla="*/ 679 w 734"/>
                  <a:gd name="T31" fmla="*/ 301 h 592"/>
                  <a:gd name="T32" fmla="*/ 679 w 734"/>
                  <a:gd name="T33" fmla="*/ 301 h 592"/>
                  <a:gd name="T34" fmla="*/ 664 w 734"/>
                  <a:gd name="T35" fmla="*/ 300 h 592"/>
                  <a:gd name="T36" fmla="*/ 664 w 734"/>
                  <a:gd name="T37" fmla="*/ 300 h 592"/>
                  <a:gd name="T38" fmla="*/ 633 w 734"/>
                  <a:gd name="T39" fmla="*/ 339 h 592"/>
                  <a:gd name="T40" fmla="*/ 633 w 734"/>
                  <a:gd name="T41" fmla="*/ 339 h 592"/>
                  <a:gd name="T42" fmla="*/ 612 w 734"/>
                  <a:gd name="T43" fmla="*/ 361 h 592"/>
                  <a:gd name="T44" fmla="*/ 612 w 734"/>
                  <a:gd name="T45" fmla="*/ 361 h 592"/>
                  <a:gd name="T46" fmla="*/ 337 w 734"/>
                  <a:gd name="T47" fmla="*/ 412 h 592"/>
                  <a:gd name="T48" fmla="*/ 337 w 734"/>
                  <a:gd name="T49" fmla="*/ 412 h 592"/>
                  <a:gd name="T50" fmla="*/ 268 w 734"/>
                  <a:gd name="T51" fmla="*/ 237 h 592"/>
                  <a:gd name="T52" fmla="*/ 268 w 734"/>
                  <a:gd name="T53" fmla="*/ 237 h 592"/>
                  <a:gd name="T54" fmla="*/ 136 w 734"/>
                  <a:gd name="T55" fmla="*/ 12 h 592"/>
                  <a:gd name="T56" fmla="*/ 317 w 734"/>
                  <a:gd name="T57" fmla="*/ 591 h 592"/>
                  <a:gd name="T58" fmla="*/ 317 w 734"/>
                  <a:gd name="T59" fmla="*/ 591 h 592"/>
                  <a:gd name="T60" fmla="*/ 268 w 734"/>
                  <a:gd name="T61" fmla="*/ 587 h 592"/>
                  <a:gd name="T62" fmla="*/ 268 w 734"/>
                  <a:gd name="T63" fmla="*/ 587 h 592"/>
                  <a:gd name="T64" fmla="*/ 16 w 734"/>
                  <a:gd name="T65" fmla="*/ 142 h 592"/>
                  <a:gd name="T66" fmla="*/ 16 w 734"/>
                  <a:gd name="T67" fmla="*/ 142 h 592"/>
                  <a:gd name="T68" fmla="*/ 136 w 734"/>
                  <a:gd name="T69" fmla="*/ 0 h 592"/>
                  <a:gd name="T70" fmla="*/ 136 w 734"/>
                  <a:gd name="T71" fmla="*/ 0 h 592"/>
                  <a:gd name="T72" fmla="*/ 136 w 734"/>
                  <a:gd name="T73" fmla="*/ 0 h 592"/>
                  <a:gd name="T74" fmla="*/ 281 w 734"/>
                  <a:gd name="T75" fmla="*/ 235 h 592"/>
                  <a:gd name="T76" fmla="*/ 281 w 734"/>
                  <a:gd name="T77" fmla="*/ 235 h 592"/>
                  <a:gd name="T78" fmla="*/ 343 w 734"/>
                  <a:gd name="T79" fmla="*/ 402 h 592"/>
                  <a:gd name="T80" fmla="*/ 343 w 734"/>
                  <a:gd name="T81" fmla="*/ 402 h 592"/>
                  <a:gd name="T82" fmla="*/ 607 w 734"/>
                  <a:gd name="T83" fmla="*/ 350 h 592"/>
                  <a:gd name="T84" fmla="*/ 607 w 734"/>
                  <a:gd name="T85" fmla="*/ 350 h 592"/>
                  <a:gd name="T86" fmla="*/ 622 w 734"/>
                  <a:gd name="T87" fmla="*/ 334 h 592"/>
                  <a:gd name="T88" fmla="*/ 622 w 734"/>
                  <a:gd name="T89" fmla="*/ 334 h 592"/>
                  <a:gd name="T90" fmla="*/ 660 w 734"/>
                  <a:gd name="T91" fmla="*/ 288 h 592"/>
                  <a:gd name="T92" fmla="*/ 660 w 734"/>
                  <a:gd name="T93" fmla="*/ 288 h 592"/>
                  <a:gd name="T94" fmla="*/ 684 w 734"/>
                  <a:gd name="T95" fmla="*/ 290 h 592"/>
                  <a:gd name="T96" fmla="*/ 684 w 734"/>
                  <a:gd name="T97" fmla="*/ 290 h 592"/>
                  <a:gd name="T98" fmla="*/ 727 w 734"/>
                  <a:gd name="T99" fmla="*/ 368 h 592"/>
                  <a:gd name="T100" fmla="*/ 727 w 734"/>
                  <a:gd name="T101" fmla="*/ 368 h 592"/>
                  <a:gd name="T102" fmla="*/ 673 w 734"/>
                  <a:gd name="T103" fmla="*/ 403 h 592"/>
                  <a:gd name="T104" fmla="*/ 673 w 734"/>
                  <a:gd name="T105" fmla="*/ 403 h 592"/>
                  <a:gd name="T106" fmla="*/ 651 w 734"/>
                  <a:gd name="T107" fmla="*/ 414 h 592"/>
                  <a:gd name="T108" fmla="*/ 651 w 734"/>
                  <a:gd name="T109" fmla="*/ 414 h 592"/>
                  <a:gd name="T110" fmla="*/ 317 w 734"/>
                  <a:gd name="T111" fmla="*/ 591 h 5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734" h="592">
                    <a:moveTo>
                      <a:pt x="136" y="12"/>
                    </a:moveTo>
                    <a:lnTo>
                      <a:pt x="136" y="12"/>
                    </a:lnTo>
                    <a:lnTo>
                      <a:pt x="136" y="12"/>
                    </a:lnTo>
                    <a:cubicBezTo>
                      <a:pt x="53" y="12"/>
                      <a:pt x="32" y="94"/>
                      <a:pt x="28" y="143"/>
                    </a:cubicBezTo>
                    <a:lnTo>
                      <a:pt x="28" y="143"/>
                    </a:lnTo>
                    <a:cubicBezTo>
                      <a:pt x="13" y="294"/>
                      <a:pt x="108" y="543"/>
                      <a:pt x="270" y="575"/>
                    </a:cubicBezTo>
                    <a:lnTo>
                      <a:pt x="270" y="575"/>
                    </a:lnTo>
                    <a:cubicBezTo>
                      <a:pt x="341" y="589"/>
                      <a:pt x="419" y="570"/>
                      <a:pt x="503" y="519"/>
                    </a:cubicBezTo>
                    <a:lnTo>
                      <a:pt x="503" y="519"/>
                    </a:lnTo>
                    <a:cubicBezTo>
                      <a:pt x="571" y="478"/>
                      <a:pt x="623" y="426"/>
                      <a:pt x="643" y="405"/>
                    </a:cubicBezTo>
                    <a:lnTo>
                      <a:pt x="643" y="405"/>
                    </a:lnTo>
                    <a:cubicBezTo>
                      <a:pt x="651" y="397"/>
                      <a:pt x="661" y="392"/>
                      <a:pt x="673" y="391"/>
                    </a:cubicBezTo>
                    <a:lnTo>
                      <a:pt x="673" y="391"/>
                    </a:lnTo>
                    <a:cubicBezTo>
                      <a:pt x="698" y="389"/>
                      <a:pt x="712" y="381"/>
                      <a:pt x="715" y="366"/>
                    </a:cubicBezTo>
                    <a:lnTo>
                      <a:pt x="715" y="366"/>
                    </a:lnTo>
                    <a:cubicBezTo>
                      <a:pt x="720" y="344"/>
                      <a:pt x="698" y="311"/>
                      <a:pt x="679" y="301"/>
                    </a:cubicBezTo>
                    <a:lnTo>
                      <a:pt x="679" y="301"/>
                    </a:lnTo>
                    <a:cubicBezTo>
                      <a:pt x="673" y="298"/>
                      <a:pt x="669" y="298"/>
                      <a:pt x="664" y="300"/>
                    </a:cubicBezTo>
                    <a:lnTo>
                      <a:pt x="664" y="300"/>
                    </a:lnTo>
                    <a:cubicBezTo>
                      <a:pt x="654" y="304"/>
                      <a:pt x="642" y="318"/>
                      <a:pt x="633" y="339"/>
                    </a:cubicBezTo>
                    <a:lnTo>
                      <a:pt x="633" y="339"/>
                    </a:lnTo>
                    <a:cubicBezTo>
                      <a:pt x="629" y="348"/>
                      <a:pt x="621" y="356"/>
                      <a:pt x="612" y="361"/>
                    </a:cubicBezTo>
                    <a:lnTo>
                      <a:pt x="612" y="361"/>
                    </a:lnTo>
                    <a:cubicBezTo>
                      <a:pt x="567" y="384"/>
                      <a:pt x="414" y="458"/>
                      <a:pt x="337" y="412"/>
                    </a:cubicBezTo>
                    <a:lnTo>
                      <a:pt x="337" y="412"/>
                    </a:lnTo>
                    <a:cubicBezTo>
                      <a:pt x="298" y="389"/>
                      <a:pt x="284" y="315"/>
                      <a:pt x="268" y="237"/>
                    </a:cubicBezTo>
                    <a:lnTo>
                      <a:pt x="268" y="237"/>
                    </a:lnTo>
                    <a:cubicBezTo>
                      <a:pt x="247" y="127"/>
                      <a:pt x="224" y="12"/>
                      <a:pt x="136" y="12"/>
                    </a:cubicBezTo>
                    <a:close/>
                    <a:moveTo>
                      <a:pt x="317" y="591"/>
                    </a:moveTo>
                    <a:lnTo>
                      <a:pt x="317" y="591"/>
                    </a:lnTo>
                    <a:cubicBezTo>
                      <a:pt x="301" y="591"/>
                      <a:pt x="284" y="590"/>
                      <a:pt x="268" y="587"/>
                    </a:cubicBezTo>
                    <a:lnTo>
                      <a:pt x="268" y="587"/>
                    </a:lnTo>
                    <a:cubicBezTo>
                      <a:pt x="100" y="553"/>
                      <a:pt x="0" y="298"/>
                      <a:pt x="16" y="142"/>
                    </a:cubicBezTo>
                    <a:lnTo>
                      <a:pt x="16" y="142"/>
                    </a:lnTo>
                    <a:cubicBezTo>
                      <a:pt x="24" y="52"/>
                      <a:pt x="68" y="0"/>
                      <a:pt x="136" y="0"/>
                    </a:cubicBezTo>
                    <a:lnTo>
                      <a:pt x="136" y="0"/>
                    </a:lnTo>
                    <a:lnTo>
                      <a:pt x="136" y="0"/>
                    </a:lnTo>
                    <a:cubicBezTo>
                      <a:pt x="235" y="0"/>
                      <a:pt x="259" y="125"/>
                      <a:pt x="281" y="235"/>
                    </a:cubicBezTo>
                    <a:lnTo>
                      <a:pt x="281" y="235"/>
                    </a:lnTo>
                    <a:cubicBezTo>
                      <a:pt x="295" y="310"/>
                      <a:pt x="309" y="381"/>
                      <a:pt x="343" y="402"/>
                    </a:cubicBezTo>
                    <a:lnTo>
                      <a:pt x="343" y="402"/>
                    </a:lnTo>
                    <a:cubicBezTo>
                      <a:pt x="414" y="444"/>
                      <a:pt x="563" y="373"/>
                      <a:pt x="607" y="350"/>
                    </a:cubicBezTo>
                    <a:lnTo>
                      <a:pt x="607" y="350"/>
                    </a:lnTo>
                    <a:cubicBezTo>
                      <a:pt x="613" y="346"/>
                      <a:pt x="619" y="341"/>
                      <a:pt x="622" y="334"/>
                    </a:cubicBezTo>
                    <a:lnTo>
                      <a:pt x="622" y="334"/>
                    </a:lnTo>
                    <a:cubicBezTo>
                      <a:pt x="629" y="317"/>
                      <a:pt x="642" y="294"/>
                      <a:pt x="660" y="288"/>
                    </a:cubicBezTo>
                    <a:lnTo>
                      <a:pt x="660" y="288"/>
                    </a:lnTo>
                    <a:cubicBezTo>
                      <a:pt x="668" y="285"/>
                      <a:pt x="676" y="286"/>
                      <a:pt x="684" y="290"/>
                    </a:cubicBezTo>
                    <a:lnTo>
                      <a:pt x="684" y="290"/>
                    </a:lnTo>
                    <a:cubicBezTo>
                      <a:pt x="708" y="303"/>
                      <a:pt x="733" y="340"/>
                      <a:pt x="727" y="368"/>
                    </a:cubicBezTo>
                    <a:lnTo>
                      <a:pt x="727" y="368"/>
                    </a:lnTo>
                    <a:cubicBezTo>
                      <a:pt x="724" y="383"/>
                      <a:pt x="712" y="400"/>
                      <a:pt x="673" y="403"/>
                    </a:cubicBezTo>
                    <a:lnTo>
                      <a:pt x="673" y="403"/>
                    </a:lnTo>
                    <a:cubicBezTo>
                      <a:pt x="665" y="404"/>
                      <a:pt x="657" y="408"/>
                      <a:pt x="651" y="414"/>
                    </a:cubicBezTo>
                    <a:lnTo>
                      <a:pt x="651" y="414"/>
                    </a:lnTo>
                    <a:cubicBezTo>
                      <a:pt x="610" y="458"/>
                      <a:pt x="471" y="591"/>
                      <a:pt x="317" y="5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244">
                <a:extLst>
                  <a:ext uri="{FF2B5EF4-FFF2-40B4-BE49-F238E27FC236}">
                    <a16:creationId xmlns:a16="http://schemas.microsoft.com/office/drawing/2014/main" id="{B4A6EB4C-EA6C-461D-A502-D67839D493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7094" y="8374673"/>
                <a:ext cx="434122" cy="544022"/>
              </a:xfrm>
              <a:custGeom>
                <a:avLst/>
                <a:gdLst>
                  <a:gd name="T0" fmla="*/ 94 w 348"/>
                  <a:gd name="T1" fmla="*/ 437 h 438"/>
                  <a:gd name="T2" fmla="*/ 94 w 348"/>
                  <a:gd name="T3" fmla="*/ 437 h 438"/>
                  <a:gd name="T4" fmla="*/ 347 w 348"/>
                  <a:gd name="T5" fmla="*/ 309 h 438"/>
                  <a:gd name="T6" fmla="*/ 347 w 348"/>
                  <a:gd name="T7" fmla="*/ 309 h 438"/>
                  <a:gd name="T8" fmla="*/ 169 w 348"/>
                  <a:gd name="T9" fmla="*/ 50 h 438"/>
                  <a:gd name="T10" fmla="*/ 169 w 348"/>
                  <a:gd name="T11" fmla="*/ 50 h 438"/>
                  <a:gd name="T12" fmla="*/ 94 w 348"/>
                  <a:gd name="T13" fmla="*/ 437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8" h="438">
                    <a:moveTo>
                      <a:pt x="94" y="437"/>
                    </a:moveTo>
                    <a:lnTo>
                      <a:pt x="94" y="437"/>
                    </a:lnTo>
                    <a:cubicBezTo>
                      <a:pt x="94" y="437"/>
                      <a:pt x="181" y="316"/>
                      <a:pt x="347" y="309"/>
                    </a:cubicBezTo>
                    <a:lnTo>
                      <a:pt x="347" y="309"/>
                    </a:lnTo>
                    <a:cubicBezTo>
                      <a:pt x="347" y="309"/>
                      <a:pt x="311" y="0"/>
                      <a:pt x="169" y="50"/>
                    </a:cubicBezTo>
                    <a:lnTo>
                      <a:pt x="169" y="50"/>
                    </a:lnTo>
                    <a:cubicBezTo>
                      <a:pt x="0" y="109"/>
                      <a:pt x="94" y="437"/>
                      <a:pt x="94" y="43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245">
                <a:extLst>
                  <a:ext uri="{FF2B5EF4-FFF2-40B4-BE49-F238E27FC236}">
                    <a16:creationId xmlns:a16="http://schemas.microsoft.com/office/drawing/2014/main" id="{A8788439-2310-4B51-AB32-105B07E87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0065" y="8418635"/>
                <a:ext cx="406644" cy="511051"/>
              </a:xfrm>
              <a:custGeom>
                <a:avLst/>
                <a:gdLst>
                  <a:gd name="T0" fmla="*/ 173 w 328"/>
                  <a:gd name="T1" fmla="*/ 16 h 409"/>
                  <a:gd name="T2" fmla="*/ 173 w 328"/>
                  <a:gd name="T3" fmla="*/ 16 h 409"/>
                  <a:gd name="T4" fmla="*/ 145 w 328"/>
                  <a:gd name="T5" fmla="*/ 21 h 409"/>
                  <a:gd name="T6" fmla="*/ 145 w 328"/>
                  <a:gd name="T7" fmla="*/ 21 h 409"/>
                  <a:gd name="T8" fmla="*/ 71 w 328"/>
                  <a:gd name="T9" fmla="*/ 389 h 409"/>
                  <a:gd name="T10" fmla="*/ 71 w 328"/>
                  <a:gd name="T11" fmla="*/ 389 h 409"/>
                  <a:gd name="T12" fmla="*/ 314 w 328"/>
                  <a:gd name="T13" fmla="*/ 268 h 409"/>
                  <a:gd name="T14" fmla="*/ 314 w 328"/>
                  <a:gd name="T15" fmla="*/ 268 h 409"/>
                  <a:gd name="T16" fmla="*/ 211 w 328"/>
                  <a:gd name="T17" fmla="*/ 27 h 409"/>
                  <a:gd name="T18" fmla="*/ 211 w 328"/>
                  <a:gd name="T19" fmla="*/ 27 h 409"/>
                  <a:gd name="T20" fmla="*/ 173 w 328"/>
                  <a:gd name="T21" fmla="*/ 16 h 409"/>
                  <a:gd name="T22" fmla="*/ 68 w 328"/>
                  <a:gd name="T23" fmla="*/ 408 h 409"/>
                  <a:gd name="T24" fmla="*/ 68 w 328"/>
                  <a:gd name="T25" fmla="*/ 408 h 409"/>
                  <a:gd name="T26" fmla="*/ 68 w 328"/>
                  <a:gd name="T27" fmla="*/ 408 h 409"/>
                  <a:gd name="T28" fmla="*/ 68 w 328"/>
                  <a:gd name="T29" fmla="*/ 408 h 409"/>
                  <a:gd name="T30" fmla="*/ 63 w 328"/>
                  <a:gd name="T31" fmla="*/ 404 h 409"/>
                  <a:gd name="T32" fmla="*/ 63 w 328"/>
                  <a:gd name="T33" fmla="*/ 404 h 409"/>
                  <a:gd name="T34" fmla="*/ 36 w 328"/>
                  <a:gd name="T35" fmla="*/ 231 h 409"/>
                  <a:gd name="T36" fmla="*/ 36 w 328"/>
                  <a:gd name="T37" fmla="*/ 231 h 409"/>
                  <a:gd name="T38" fmla="*/ 141 w 328"/>
                  <a:gd name="T39" fmla="*/ 10 h 409"/>
                  <a:gd name="T40" fmla="*/ 141 w 328"/>
                  <a:gd name="T41" fmla="*/ 10 h 409"/>
                  <a:gd name="T42" fmla="*/ 217 w 328"/>
                  <a:gd name="T43" fmla="*/ 17 h 409"/>
                  <a:gd name="T44" fmla="*/ 217 w 328"/>
                  <a:gd name="T45" fmla="*/ 17 h 409"/>
                  <a:gd name="T46" fmla="*/ 326 w 328"/>
                  <a:gd name="T47" fmla="*/ 273 h 409"/>
                  <a:gd name="T48" fmla="*/ 326 w 328"/>
                  <a:gd name="T49" fmla="*/ 273 h 409"/>
                  <a:gd name="T50" fmla="*/ 325 w 328"/>
                  <a:gd name="T51" fmla="*/ 277 h 409"/>
                  <a:gd name="T52" fmla="*/ 325 w 328"/>
                  <a:gd name="T53" fmla="*/ 277 h 409"/>
                  <a:gd name="T54" fmla="*/ 321 w 328"/>
                  <a:gd name="T55" fmla="*/ 280 h 409"/>
                  <a:gd name="T56" fmla="*/ 321 w 328"/>
                  <a:gd name="T57" fmla="*/ 280 h 409"/>
                  <a:gd name="T58" fmla="*/ 73 w 328"/>
                  <a:gd name="T59" fmla="*/ 406 h 409"/>
                  <a:gd name="T60" fmla="*/ 73 w 328"/>
                  <a:gd name="T61" fmla="*/ 406 h 409"/>
                  <a:gd name="T62" fmla="*/ 68 w 328"/>
                  <a:gd name="T63" fmla="*/ 408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28" h="409">
                    <a:moveTo>
                      <a:pt x="173" y="16"/>
                    </a:moveTo>
                    <a:lnTo>
                      <a:pt x="173" y="16"/>
                    </a:lnTo>
                    <a:cubicBezTo>
                      <a:pt x="164" y="16"/>
                      <a:pt x="154" y="17"/>
                      <a:pt x="145" y="21"/>
                    </a:cubicBezTo>
                    <a:lnTo>
                      <a:pt x="145" y="21"/>
                    </a:lnTo>
                    <a:cubicBezTo>
                      <a:pt x="0" y="71"/>
                      <a:pt x="56" y="331"/>
                      <a:pt x="71" y="389"/>
                    </a:cubicBezTo>
                    <a:lnTo>
                      <a:pt x="71" y="389"/>
                    </a:lnTo>
                    <a:cubicBezTo>
                      <a:pt x="96" y="361"/>
                      <a:pt x="179" y="277"/>
                      <a:pt x="314" y="268"/>
                    </a:cubicBezTo>
                    <a:lnTo>
                      <a:pt x="314" y="268"/>
                    </a:lnTo>
                    <a:cubicBezTo>
                      <a:pt x="309" y="234"/>
                      <a:pt x="282" y="72"/>
                      <a:pt x="211" y="27"/>
                    </a:cubicBezTo>
                    <a:lnTo>
                      <a:pt x="211" y="27"/>
                    </a:lnTo>
                    <a:cubicBezTo>
                      <a:pt x="198" y="19"/>
                      <a:pt x="186" y="16"/>
                      <a:pt x="173" y="16"/>
                    </a:cubicBezTo>
                    <a:close/>
                    <a:moveTo>
                      <a:pt x="68" y="408"/>
                    </a:moveTo>
                    <a:lnTo>
                      <a:pt x="68" y="408"/>
                    </a:lnTo>
                    <a:lnTo>
                      <a:pt x="68" y="408"/>
                    </a:lnTo>
                    <a:lnTo>
                      <a:pt x="68" y="408"/>
                    </a:lnTo>
                    <a:cubicBezTo>
                      <a:pt x="65" y="408"/>
                      <a:pt x="63" y="406"/>
                      <a:pt x="63" y="404"/>
                    </a:cubicBezTo>
                    <a:lnTo>
                      <a:pt x="63" y="404"/>
                    </a:lnTo>
                    <a:cubicBezTo>
                      <a:pt x="63" y="403"/>
                      <a:pt x="39" y="320"/>
                      <a:pt x="36" y="231"/>
                    </a:cubicBezTo>
                    <a:lnTo>
                      <a:pt x="36" y="231"/>
                    </a:lnTo>
                    <a:cubicBezTo>
                      <a:pt x="33" y="111"/>
                      <a:pt x="69" y="34"/>
                      <a:pt x="141" y="10"/>
                    </a:cubicBezTo>
                    <a:lnTo>
                      <a:pt x="141" y="10"/>
                    </a:lnTo>
                    <a:cubicBezTo>
                      <a:pt x="169" y="0"/>
                      <a:pt x="194" y="2"/>
                      <a:pt x="217" y="17"/>
                    </a:cubicBezTo>
                    <a:lnTo>
                      <a:pt x="217" y="17"/>
                    </a:lnTo>
                    <a:cubicBezTo>
                      <a:pt x="302" y="70"/>
                      <a:pt x="326" y="264"/>
                      <a:pt x="326" y="273"/>
                    </a:cubicBezTo>
                    <a:lnTo>
                      <a:pt x="326" y="273"/>
                    </a:lnTo>
                    <a:cubicBezTo>
                      <a:pt x="327" y="275"/>
                      <a:pt x="326" y="276"/>
                      <a:pt x="325" y="277"/>
                    </a:cubicBezTo>
                    <a:lnTo>
                      <a:pt x="325" y="277"/>
                    </a:lnTo>
                    <a:cubicBezTo>
                      <a:pt x="324" y="279"/>
                      <a:pt x="323" y="280"/>
                      <a:pt x="321" y="280"/>
                    </a:cubicBezTo>
                    <a:lnTo>
                      <a:pt x="321" y="280"/>
                    </a:lnTo>
                    <a:cubicBezTo>
                      <a:pt x="160" y="286"/>
                      <a:pt x="74" y="405"/>
                      <a:pt x="73" y="406"/>
                    </a:cubicBezTo>
                    <a:lnTo>
                      <a:pt x="73" y="406"/>
                    </a:lnTo>
                    <a:cubicBezTo>
                      <a:pt x="72" y="408"/>
                      <a:pt x="70" y="408"/>
                      <a:pt x="68" y="4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246">
                <a:extLst>
                  <a:ext uri="{FF2B5EF4-FFF2-40B4-BE49-F238E27FC236}">
                    <a16:creationId xmlns:a16="http://schemas.microsoft.com/office/drawing/2014/main" id="{B0390023-BD17-4813-BCE6-2E253F333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9969" y="8066942"/>
                <a:ext cx="533035" cy="120894"/>
              </a:xfrm>
              <a:custGeom>
                <a:avLst/>
                <a:gdLst>
                  <a:gd name="T0" fmla="*/ 0 w 426"/>
                  <a:gd name="T1" fmla="*/ 22 h 99"/>
                  <a:gd name="T2" fmla="*/ 0 w 426"/>
                  <a:gd name="T3" fmla="*/ 22 h 99"/>
                  <a:gd name="T4" fmla="*/ 235 w 426"/>
                  <a:gd name="T5" fmla="*/ 0 h 99"/>
                  <a:gd name="T6" fmla="*/ 235 w 426"/>
                  <a:gd name="T7" fmla="*/ 0 h 99"/>
                  <a:gd name="T8" fmla="*/ 411 w 426"/>
                  <a:gd name="T9" fmla="*/ 56 h 99"/>
                  <a:gd name="T10" fmla="*/ 411 w 426"/>
                  <a:gd name="T11" fmla="*/ 56 h 99"/>
                  <a:gd name="T12" fmla="*/ 0 w 426"/>
                  <a:gd name="T13" fmla="*/ 22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6" h="99">
                    <a:moveTo>
                      <a:pt x="0" y="22"/>
                    </a:moveTo>
                    <a:lnTo>
                      <a:pt x="0" y="22"/>
                    </a:lnTo>
                    <a:cubicBezTo>
                      <a:pt x="0" y="22"/>
                      <a:pt x="162" y="57"/>
                      <a:pt x="235" y="0"/>
                    </a:cubicBezTo>
                    <a:lnTo>
                      <a:pt x="235" y="0"/>
                    </a:lnTo>
                    <a:cubicBezTo>
                      <a:pt x="235" y="0"/>
                      <a:pt x="425" y="13"/>
                      <a:pt x="411" y="56"/>
                    </a:cubicBezTo>
                    <a:lnTo>
                      <a:pt x="411" y="56"/>
                    </a:lnTo>
                    <a:cubicBezTo>
                      <a:pt x="397" y="98"/>
                      <a:pt x="59" y="91"/>
                      <a:pt x="0" y="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247">
                <a:extLst>
                  <a:ext uri="{FF2B5EF4-FFF2-40B4-BE49-F238E27FC236}">
                    <a16:creationId xmlns:a16="http://schemas.microsoft.com/office/drawing/2014/main" id="{FD469AEA-8F99-4455-8E65-E4DFAA3D5B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98978" y="8061445"/>
                <a:ext cx="533035" cy="120894"/>
              </a:xfrm>
              <a:custGeom>
                <a:avLst/>
                <a:gdLst>
                  <a:gd name="T0" fmla="*/ 28 w 426"/>
                  <a:gd name="T1" fmla="*/ 38 h 95"/>
                  <a:gd name="T2" fmla="*/ 28 w 426"/>
                  <a:gd name="T3" fmla="*/ 38 h 95"/>
                  <a:gd name="T4" fmla="*/ 374 w 426"/>
                  <a:gd name="T5" fmla="*/ 74 h 95"/>
                  <a:gd name="T6" fmla="*/ 374 w 426"/>
                  <a:gd name="T7" fmla="*/ 74 h 95"/>
                  <a:gd name="T8" fmla="*/ 411 w 426"/>
                  <a:gd name="T9" fmla="*/ 60 h 95"/>
                  <a:gd name="T10" fmla="*/ 411 w 426"/>
                  <a:gd name="T11" fmla="*/ 60 h 95"/>
                  <a:gd name="T12" fmla="*/ 410 w 426"/>
                  <a:gd name="T13" fmla="*/ 52 h 95"/>
                  <a:gd name="T14" fmla="*/ 410 w 426"/>
                  <a:gd name="T15" fmla="*/ 52 h 95"/>
                  <a:gd name="T16" fmla="*/ 243 w 426"/>
                  <a:gd name="T17" fmla="*/ 13 h 95"/>
                  <a:gd name="T18" fmla="*/ 243 w 426"/>
                  <a:gd name="T19" fmla="*/ 13 h 95"/>
                  <a:gd name="T20" fmla="*/ 28 w 426"/>
                  <a:gd name="T21" fmla="*/ 38 h 95"/>
                  <a:gd name="T22" fmla="*/ 278 w 426"/>
                  <a:gd name="T23" fmla="*/ 94 h 95"/>
                  <a:gd name="T24" fmla="*/ 278 w 426"/>
                  <a:gd name="T25" fmla="*/ 94 h 95"/>
                  <a:gd name="T26" fmla="*/ 171 w 426"/>
                  <a:gd name="T27" fmla="*/ 88 h 95"/>
                  <a:gd name="T28" fmla="*/ 171 w 426"/>
                  <a:gd name="T29" fmla="*/ 88 h 95"/>
                  <a:gd name="T30" fmla="*/ 2 w 426"/>
                  <a:gd name="T31" fmla="*/ 32 h 95"/>
                  <a:gd name="T32" fmla="*/ 2 w 426"/>
                  <a:gd name="T33" fmla="*/ 32 h 95"/>
                  <a:gd name="T34" fmla="*/ 1 w 426"/>
                  <a:gd name="T35" fmla="*/ 25 h 95"/>
                  <a:gd name="T36" fmla="*/ 1 w 426"/>
                  <a:gd name="T37" fmla="*/ 25 h 95"/>
                  <a:gd name="T38" fmla="*/ 7 w 426"/>
                  <a:gd name="T39" fmla="*/ 22 h 95"/>
                  <a:gd name="T40" fmla="*/ 7 w 426"/>
                  <a:gd name="T41" fmla="*/ 22 h 95"/>
                  <a:gd name="T42" fmla="*/ 238 w 426"/>
                  <a:gd name="T43" fmla="*/ 2 h 95"/>
                  <a:gd name="T44" fmla="*/ 238 w 426"/>
                  <a:gd name="T45" fmla="*/ 2 h 95"/>
                  <a:gd name="T46" fmla="*/ 241 w 426"/>
                  <a:gd name="T47" fmla="*/ 0 h 95"/>
                  <a:gd name="T48" fmla="*/ 241 w 426"/>
                  <a:gd name="T49" fmla="*/ 0 h 95"/>
                  <a:gd name="T50" fmla="*/ 420 w 426"/>
                  <a:gd name="T51" fmla="*/ 46 h 95"/>
                  <a:gd name="T52" fmla="*/ 420 w 426"/>
                  <a:gd name="T53" fmla="*/ 46 h 95"/>
                  <a:gd name="T54" fmla="*/ 423 w 426"/>
                  <a:gd name="T55" fmla="*/ 63 h 95"/>
                  <a:gd name="T56" fmla="*/ 423 w 426"/>
                  <a:gd name="T57" fmla="*/ 63 h 95"/>
                  <a:gd name="T58" fmla="*/ 376 w 426"/>
                  <a:gd name="T59" fmla="*/ 87 h 95"/>
                  <a:gd name="T60" fmla="*/ 376 w 426"/>
                  <a:gd name="T61" fmla="*/ 87 h 95"/>
                  <a:gd name="T62" fmla="*/ 278 w 426"/>
                  <a:gd name="T63" fmla="*/ 94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426" h="95">
                    <a:moveTo>
                      <a:pt x="28" y="38"/>
                    </a:moveTo>
                    <a:lnTo>
                      <a:pt x="28" y="38"/>
                    </a:lnTo>
                    <a:cubicBezTo>
                      <a:pt x="95" y="78"/>
                      <a:pt x="285" y="92"/>
                      <a:pt x="374" y="74"/>
                    </a:cubicBezTo>
                    <a:lnTo>
                      <a:pt x="374" y="74"/>
                    </a:lnTo>
                    <a:cubicBezTo>
                      <a:pt x="406" y="68"/>
                      <a:pt x="411" y="61"/>
                      <a:pt x="411" y="60"/>
                    </a:cubicBezTo>
                    <a:lnTo>
                      <a:pt x="411" y="60"/>
                    </a:lnTo>
                    <a:cubicBezTo>
                      <a:pt x="412" y="57"/>
                      <a:pt x="412" y="55"/>
                      <a:pt x="410" y="52"/>
                    </a:cubicBezTo>
                    <a:lnTo>
                      <a:pt x="410" y="52"/>
                    </a:lnTo>
                    <a:cubicBezTo>
                      <a:pt x="394" y="28"/>
                      <a:pt x="286" y="16"/>
                      <a:pt x="243" y="13"/>
                    </a:cubicBezTo>
                    <a:lnTo>
                      <a:pt x="243" y="13"/>
                    </a:lnTo>
                    <a:cubicBezTo>
                      <a:pt x="184" y="56"/>
                      <a:pt x="76" y="45"/>
                      <a:pt x="28" y="38"/>
                    </a:cubicBezTo>
                    <a:close/>
                    <a:moveTo>
                      <a:pt x="278" y="94"/>
                    </a:moveTo>
                    <a:lnTo>
                      <a:pt x="278" y="94"/>
                    </a:lnTo>
                    <a:cubicBezTo>
                      <a:pt x="244" y="94"/>
                      <a:pt x="207" y="92"/>
                      <a:pt x="171" y="88"/>
                    </a:cubicBezTo>
                    <a:lnTo>
                      <a:pt x="171" y="88"/>
                    </a:lnTo>
                    <a:cubicBezTo>
                      <a:pt x="121" y="82"/>
                      <a:pt x="31" y="67"/>
                      <a:pt x="2" y="32"/>
                    </a:cubicBezTo>
                    <a:lnTo>
                      <a:pt x="2" y="32"/>
                    </a:lnTo>
                    <a:cubicBezTo>
                      <a:pt x="0" y="30"/>
                      <a:pt x="0" y="27"/>
                      <a:pt x="1" y="25"/>
                    </a:cubicBezTo>
                    <a:lnTo>
                      <a:pt x="1" y="25"/>
                    </a:lnTo>
                    <a:cubicBezTo>
                      <a:pt x="2" y="22"/>
                      <a:pt x="4" y="21"/>
                      <a:pt x="7" y="22"/>
                    </a:cubicBezTo>
                    <a:lnTo>
                      <a:pt x="7" y="22"/>
                    </a:lnTo>
                    <a:cubicBezTo>
                      <a:pt x="9" y="22"/>
                      <a:pt x="167" y="56"/>
                      <a:pt x="238" y="2"/>
                    </a:cubicBezTo>
                    <a:lnTo>
                      <a:pt x="238" y="2"/>
                    </a:lnTo>
                    <a:cubicBezTo>
                      <a:pt x="239" y="1"/>
                      <a:pt x="240" y="0"/>
                      <a:pt x="241" y="0"/>
                    </a:cubicBezTo>
                    <a:lnTo>
                      <a:pt x="241" y="0"/>
                    </a:lnTo>
                    <a:cubicBezTo>
                      <a:pt x="257" y="2"/>
                      <a:pt x="398" y="11"/>
                      <a:pt x="420" y="46"/>
                    </a:cubicBezTo>
                    <a:lnTo>
                      <a:pt x="420" y="46"/>
                    </a:lnTo>
                    <a:cubicBezTo>
                      <a:pt x="424" y="51"/>
                      <a:pt x="425" y="57"/>
                      <a:pt x="423" y="63"/>
                    </a:cubicBezTo>
                    <a:lnTo>
                      <a:pt x="423" y="63"/>
                    </a:lnTo>
                    <a:cubicBezTo>
                      <a:pt x="419" y="74"/>
                      <a:pt x="404" y="81"/>
                      <a:pt x="376" y="87"/>
                    </a:cubicBezTo>
                    <a:lnTo>
                      <a:pt x="376" y="87"/>
                    </a:lnTo>
                    <a:cubicBezTo>
                      <a:pt x="351" y="92"/>
                      <a:pt x="316" y="94"/>
                      <a:pt x="278" y="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0" name="Freeform 248">
                <a:extLst>
                  <a:ext uri="{FF2B5EF4-FFF2-40B4-BE49-F238E27FC236}">
                    <a16:creationId xmlns:a16="http://schemas.microsoft.com/office/drawing/2014/main" id="{4F844336-D8E5-4943-AE36-2EA7F6876E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7286" y="9193455"/>
                <a:ext cx="758337" cy="362683"/>
              </a:xfrm>
              <a:custGeom>
                <a:avLst/>
                <a:gdLst>
                  <a:gd name="T0" fmla="*/ 14 w 608"/>
                  <a:gd name="T1" fmla="*/ 0 h 289"/>
                  <a:gd name="T2" fmla="*/ 14 w 608"/>
                  <a:gd name="T3" fmla="*/ 0 h 289"/>
                  <a:gd name="T4" fmla="*/ 607 w 608"/>
                  <a:gd name="T5" fmla="*/ 119 h 289"/>
                  <a:gd name="T6" fmla="*/ 605 w 608"/>
                  <a:gd name="T7" fmla="*/ 166 h 289"/>
                  <a:gd name="T8" fmla="*/ 605 w 608"/>
                  <a:gd name="T9" fmla="*/ 166 h 289"/>
                  <a:gd name="T10" fmla="*/ 0 w 608"/>
                  <a:gd name="T11" fmla="*/ 57 h 289"/>
                  <a:gd name="T12" fmla="*/ 14 w 608"/>
                  <a:gd name="T13" fmla="*/ 0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08" h="289">
                    <a:moveTo>
                      <a:pt x="14" y="0"/>
                    </a:moveTo>
                    <a:lnTo>
                      <a:pt x="14" y="0"/>
                    </a:lnTo>
                    <a:cubicBezTo>
                      <a:pt x="14" y="0"/>
                      <a:pt x="256" y="223"/>
                      <a:pt x="607" y="119"/>
                    </a:cubicBezTo>
                    <a:lnTo>
                      <a:pt x="605" y="166"/>
                    </a:lnTo>
                    <a:lnTo>
                      <a:pt x="605" y="166"/>
                    </a:lnTo>
                    <a:cubicBezTo>
                      <a:pt x="605" y="166"/>
                      <a:pt x="272" y="288"/>
                      <a:pt x="0" y="57"/>
                    </a:cubicBezTo>
                    <a:lnTo>
                      <a:pt x="1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249">
                <a:extLst>
                  <a:ext uri="{FF2B5EF4-FFF2-40B4-BE49-F238E27FC236}">
                    <a16:creationId xmlns:a16="http://schemas.microsoft.com/office/drawing/2014/main" id="{C08450B2-6986-4FFA-8A7B-8B24A5C4B0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1793" y="9182465"/>
                <a:ext cx="774820" cy="340702"/>
              </a:xfrm>
              <a:custGeom>
                <a:avLst/>
                <a:gdLst>
                  <a:gd name="T0" fmla="*/ 13 w 620"/>
                  <a:gd name="T1" fmla="*/ 61 h 272"/>
                  <a:gd name="T2" fmla="*/ 13 w 620"/>
                  <a:gd name="T3" fmla="*/ 61 h 272"/>
                  <a:gd name="T4" fmla="*/ 605 w 620"/>
                  <a:gd name="T5" fmla="*/ 168 h 272"/>
                  <a:gd name="T6" fmla="*/ 607 w 620"/>
                  <a:gd name="T7" fmla="*/ 132 h 272"/>
                  <a:gd name="T8" fmla="*/ 607 w 620"/>
                  <a:gd name="T9" fmla="*/ 132 h 272"/>
                  <a:gd name="T10" fmla="*/ 428 w 620"/>
                  <a:gd name="T11" fmla="*/ 158 h 272"/>
                  <a:gd name="T12" fmla="*/ 428 w 620"/>
                  <a:gd name="T13" fmla="*/ 158 h 272"/>
                  <a:gd name="T14" fmla="*/ 23 w 620"/>
                  <a:gd name="T15" fmla="*/ 17 h 272"/>
                  <a:gd name="T16" fmla="*/ 13 w 620"/>
                  <a:gd name="T17" fmla="*/ 61 h 272"/>
                  <a:gd name="T18" fmla="*/ 402 w 620"/>
                  <a:gd name="T19" fmla="*/ 210 h 272"/>
                  <a:gd name="T20" fmla="*/ 402 w 620"/>
                  <a:gd name="T21" fmla="*/ 210 h 272"/>
                  <a:gd name="T22" fmla="*/ 2 w 620"/>
                  <a:gd name="T23" fmla="*/ 68 h 272"/>
                  <a:gd name="T24" fmla="*/ 2 w 620"/>
                  <a:gd name="T25" fmla="*/ 68 h 272"/>
                  <a:gd name="T26" fmla="*/ 0 w 620"/>
                  <a:gd name="T27" fmla="*/ 62 h 272"/>
                  <a:gd name="T28" fmla="*/ 14 w 620"/>
                  <a:gd name="T29" fmla="*/ 5 h 272"/>
                  <a:gd name="T30" fmla="*/ 14 w 620"/>
                  <a:gd name="T31" fmla="*/ 5 h 272"/>
                  <a:gd name="T32" fmla="*/ 18 w 620"/>
                  <a:gd name="T33" fmla="*/ 0 h 272"/>
                  <a:gd name="T34" fmla="*/ 18 w 620"/>
                  <a:gd name="T35" fmla="*/ 0 h 272"/>
                  <a:gd name="T36" fmla="*/ 24 w 620"/>
                  <a:gd name="T37" fmla="*/ 2 h 272"/>
                  <a:gd name="T38" fmla="*/ 24 w 620"/>
                  <a:gd name="T39" fmla="*/ 2 h 272"/>
                  <a:gd name="T40" fmla="*/ 612 w 620"/>
                  <a:gd name="T41" fmla="*/ 119 h 272"/>
                  <a:gd name="T42" fmla="*/ 612 w 620"/>
                  <a:gd name="T43" fmla="*/ 119 h 272"/>
                  <a:gd name="T44" fmla="*/ 617 w 620"/>
                  <a:gd name="T45" fmla="*/ 120 h 272"/>
                  <a:gd name="T46" fmla="*/ 617 w 620"/>
                  <a:gd name="T47" fmla="*/ 120 h 272"/>
                  <a:gd name="T48" fmla="*/ 619 w 620"/>
                  <a:gd name="T49" fmla="*/ 125 h 272"/>
                  <a:gd name="T50" fmla="*/ 617 w 620"/>
                  <a:gd name="T51" fmla="*/ 173 h 272"/>
                  <a:gd name="T52" fmla="*/ 617 w 620"/>
                  <a:gd name="T53" fmla="*/ 173 h 272"/>
                  <a:gd name="T54" fmla="*/ 613 w 620"/>
                  <a:gd name="T55" fmla="*/ 178 h 272"/>
                  <a:gd name="T56" fmla="*/ 613 w 620"/>
                  <a:gd name="T57" fmla="*/ 178 h 272"/>
                  <a:gd name="T58" fmla="*/ 411 w 620"/>
                  <a:gd name="T59" fmla="*/ 210 h 272"/>
                  <a:gd name="T60" fmla="*/ 411 w 620"/>
                  <a:gd name="T61" fmla="*/ 210 h 272"/>
                  <a:gd name="T62" fmla="*/ 402 w 620"/>
                  <a:gd name="T63" fmla="*/ 210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620" h="272">
                    <a:moveTo>
                      <a:pt x="13" y="61"/>
                    </a:moveTo>
                    <a:lnTo>
                      <a:pt x="13" y="61"/>
                    </a:lnTo>
                    <a:cubicBezTo>
                      <a:pt x="263" y="271"/>
                      <a:pt x="568" y="180"/>
                      <a:pt x="605" y="168"/>
                    </a:cubicBezTo>
                    <a:lnTo>
                      <a:pt x="607" y="132"/>
                    </a:lnTo>
                    <a:lnTo>
                      <a:pt x="607" y="132"/>
                    </a:lnTo>
                    <a:cubicBezTo>
                      <a:pt x="544" y="150"/>
                      <a:pt x="483" y="158"/>
                      <a:pt x="428" y="158"/>
                    </a:cubicBezTo>
                    <a:lnTo>
                      <a:pt x="428" y="158"/>
                    </a:lnTo>
                    <a:cubicBezTo>
                      <a:pt x="210" y="158"/>
                      <a:pt x="58" y="46"/>
                      <a:pt x="23" y="17"/>
                    </a:cubicBezTo>
                    <a:lnTo>
                      <a:pt x="13" y="61"/>
                    </a:lnTo>
                    <a:close/>
                    <a:moveTo>
                      <a:pt x="402" y="210"/>
                    </a:moveTo>
                    <a:lnTo>
                      <a:pt x="402" y="210"/>
                    </a:lnTo>
                    <a:cubicBezTo>
                      <a:pt x="294" y="210"/>
                      <a:pt x="141" y="184"/>
                      <a:pt x="2" y="68"/>
                    </a:cubicBezTo>
                    <a:lnTo>
                      <a:pt x="2" y="68"/>
                    </a:lnTo>
                    <a:cubicBezTo>
                      <a:pt x="0" y="67"/>
                      <a:pt x="0" y="64"/>
                      <a:pt x="0" y="62"/>
                    </a:cubicBezTo>
                    <a:lnTo>
                      <a:pt x="14" y="5"/>
                    </a:lnTo>
                    <a:lnTo>
                      <a:pt x="14" y="5"/>
                    </a:lnTo>
                    <a:cubicBezTo>
                      <a:pt x="14" y="3"/>
                      <a:pt x="16" y="1"/>
                      <a:pt x="18" y="0"/>
                    </a:cubicBezTo>
                    <a:lnTo>
                      <a:pt x="18" y="0"/>
                    </a:lnTo>
                    <a:cubicBezTo>
                      <a:pt x="20" y="0"/>
                      <a:pt x="22" y="0"/>
                      <a:pt x="24" y="2"/>
                    </a:cubicBezTo>
                    <a:lnTo>
                      <a:pt x="24" y="2"/>
                    </a:lnTo>
                    <a:cubicBezTo>
                      <a:pt x="26" y="4"/>
                      <a:pt x="268" y="221"/>
                      <a:pt x="612" y="119"/>
                    </a:cubicBezTo>
                    <a:lnTo>
                      <a:pt x="612" y="119"/>
                    </a:lnTo>
                    <a:cubicBezTo>
                      <a:pt x="613" y="118"/>
                      <a:pt x="615" y="119"/>
                      <a:pt x="617" y="120"/>
                    </a:cubicBezTo>
                    <a:lnTo>
                      <a:pt x="617" y="120"/>
                    </a:lnTo>
                    <a:cubicBezTo>
                      <a:pt x="618" y="121"/>
                      <a:pt x="619" y="123"/>
                      <a:pt x="619" y="125"/>
                    </a:cubicBezTo>
                    <a:lnTo>
                      <a:pt x="617" y="173"/>
                    </a:lnTo>
                    <a:lnTo>
                      <a:pt x="617" y="173"/>
                    </a:lnTo>
                    <a:cubicBezTo>
                      <a:pt x="617" y="176"/>
                      <a:pt x="615" y="177"/>
                      <a:pt x="613" y="178"/>
                    </a:cubicBezTo>
                    <a:lnTo>
                      <a:pt x="613" y="178"/>
                    </a:lnTo>
                    <a:cubicBezTo>
                      <a:pt x="612" y="178"/>
                      <a:pt x="528" y="209"/>
                      <a:pt x="411" y="210"/>
                    </a:cubicBezTo>
                    <a:lnTo>
                      <a:pt x="411" y="210"/>
                    </a:lnTo>
                    <a:cubicBezTo>
                      <a:pt x="408" y="210"/>
                      <a:pt x="405" y="210"/>
                      <a:pt x="402" y="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250">
                <a:extLst>
                  <a:ext uri="{FF2B5EF4-FFF2-40B4-BE49-F238E27FC236}">
                    <a16:creationId xmlns:a16="http://schemas.microsoft.com/office/drawing/2014/main" id="{C1B0016D-63C8-4472-A3FD-B6492E9CDC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4219" y="9226426"/>
                <a:ext cx="247285" cy="214314"/>
              </a:xfrm>
              <a:custGeom>
                <a:avLst/>
                <a:gdLst>
                  <a:gd name="T0" fmla="*/ 128 w 198"/>
                  <a:gd name="T1" fmla="*/ 163 h 171"/>
                  <a:gd name="T2" fmla="*/ 18 w 198"/>
                  <a:gd name="T3" fmla="*/ 106 h 171"/>
                  <a:gd name="T4" fmla="*/ 18 w 198"/>
                  <a:gd name="T5" fmla="*/ 106 h 171"/>
                  <a:gd name="T6" fmla="*/ 7 w 198"/>
                  <a:gd name="T7" fmla="*/ 71 h 171"/>
                  <a:gd name="T8" fmla="*/ 34 w 198"/>
                  <a:gd name="T9" fmla="*/ 17 h 171"/>
                  <a:gd name="T10" fmla="*/ 34 w 198"/>
                  <a:gd name="T11" fmla="*/ 17 h 171"/>
                  <a:gd name="T12" fmla="*/ 70 w 198"/>
                  <a:gd name="T13" fmla="*/ 6 h 171"/>
                  <a:gd name="T14" fmla="*/ 180 w 198"/>
                  <a:gd name="T15" fmla="*/ 63 h 171"/>
                  <a:gd name="T16" fmla="*/ 180 w 198"/>
                  <a:gd name="T17" fmla="*/ 63 h 171"/>
                  <a:gd name="T18" fmla="*/ 191 w 198"/>
                  <a:gd name="T19" fmla="*/ 98 h 171"/>
                  <a:gd name="T20" fmla="*/ 163 w 198"/>
                  <a:gd name="T21" fmla="*/ 152 h 171"/>
                  <a:gd name="T22" fmla="*/ 163 w 198"/>
                  <a:gd name="T23" fmla="*/ 152 h 171"/>
                  <a:gd name="T24" fmla="*/ 128 w 198"/>
                  <a:gd name="T25" fmla="*/ 163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8" h="171">
                    <a:moveTo>
                      <a:pt x="128" y="163"/>
                    </a:moveTo>
                    <a:lnTo>
                      <a:pt x="18" y="106"/>
                    </a:lnTo>
                    <a:lnTo>
                      <a:pt x="18" y="106"/>
                    </a:lnTo>
                    <a:cubicBezTo>
                      <a:pt x="5" y="100"/>
                      <a:pt x="0" y="84"/>
                      <a:pt x="7" y="71"/>
                    </a:cubicBezTo>
                    <a:lnTo>
                      <a:pt x="34" y="17"/>
                    </a:lnTo>
                    <a:lnTo>
                      <a:pt x="34" y="17"/>
                    </a:lnTo>
                    <a:cubicBezTo>
                      <a:pt x="41" y="5"/>
                      <a:pt x="57" y="0"/>
                      <a:pt x="70" y="6"/>
                    </a:cubicBezTo>
                    <a:lnTo>
                      <a:pt x="180" y="63"/>
                    </a:lnTo>
                    <a:lnTo>
                      <a:pt x="180" y="63"/>
                    </a:lnTo>
                    <a:cubicBezTo>
                      <a:pt x="193" y="70"/>
                      <a:pt x="197" y="85"/>
                      <a:pt x="191" y="98"/>
                    </a:cubicBezTo>
                    <a:lnTo>
                      <a:pt x="163" y="152"/>
                    </a:lnTo>
                    <a:lnTo>
                      <a:pt x="163" y="152"/>
                    </a:lnTo>
                    <a:cubicBezTo>
                      <a:pt x="157" y="165"/>
                      <a:pt x="141" y="170"/>
                      <a:pt x="128" y="1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3" name="Freeform 251">
                <a:extLst>
                  <a:ext uri="{FF2B5EF4-FFF2-40B4-BE49-F238E27FC236}">
                    <a16:creationId xmlns:a16="http://schemas.microsoft.com/office/drawing/2014/main" id="{6935D2A5-7055-41B7-A9A1-6134F16F74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3228" y="9215436"/>
                <a:ext cx="269266" cy="230798"/>
              </a:xfrm>
              <a:custGeom>
                <a:avLst/>
                <a:gdLst>
                  <a:gd name="T0" fmla="*/ 149 w 217"/>
                  <a:gd name="T1" fmla="*/ 172 h 186"/>
                  <a:gd name="T2" fmla="*/ 149 w 217"/>
                  <a:gd name="T3" fmla="*/ 172 h 186"/>
                  <a:gd name="T4" fmla="*/ 162 w 217"/>
                  <a:gd name="T5" fmla="*/ 168 h 186"/>
                  <a:gd name="T6" fmla="*/ 199 w 217"/>
                  <a:gd name="T7" fmla="*/ 95 h 186"/>
                  <a:gd name="T8" fmla="*/ 199 w 217"/>
                  <a:gd name="T9" fmla="*/ 95 h 186"/>
                  <a:gd name="T10" fmla="*/ 195 w 217"/>
                  <a:gd name="T11" fmla="*/ 83 h 186"/>
                  <a:gd name="T12" fmla="*/ 67 w 217"/>
                  <a:gd name="T13" fmla="*/ 16 h 186"/>
                  <a:gd name="T14" fmla="*/ 67 w 217"/>
                  <a:gd name="T15" fmla="*/ 16 h 186"/>
                  <a:gd name="T16" fmla="*/ 54 w 217"/>
                  <a:gd name="T17" fmla="*/ 20 h 186"/>
                  <a:gd name="T18" fmla="*/ 16 w 217"/>
                  <a:gd name="T19" fmla="*/ 93 h 186"/>
                  <a:gd name="T20" fmla="*/ 16 w 217"/>
                  <a:gd name="T21" fmla="*/ 93 h 186"/>
                  <a:gd name="T22" fmla="*/ 20 w 217"/>
                  <a:gd name="T23" fmla="*/ 105 h 186"/>
                  <a:gd name="T24" fmla="*/ 149 w 217"/>
                  <a:gd name="T25" fmla="*/ 172 h 186"/>
                  <a:gd name="T26" fmla="*/ 153 w 217"/>
                  <a:gd name="T27" fmla="*/ 185 h 186"/>
                  <a:gd name="T28" fmla="*/ 153 w 217"/>
                  <a:gd name="T29" fmla="*/ 185 h 186"/>
                  <a:gd name="T30" fmla="*/ 143 w 217"/>
                  <a:gd name="T31" fmla="*/ 182 h 186"/>
                  <a:gd name="T32" fmla="*/ 15 w 217"/>
                  <a:gd name="T33" fmla="*/ 116 h 186"/>
                  <a:gd name="T34" fmla="*/ 15 w 217"/>
                  <a:gd name="T35" fmla="*/ 116 h 186"/>
                  <a:gd name="T36" fmla="*/ 5 w 217"/>
                  <a:gd name="T37" fmla="*/ 87 h 186"/>
                  <a:gd name="T38" fmla="*/ 43 w 217"/>
                  <a:gd name="T39" fmla="*/ 14 h 186"/>
                  <a:gd name="T40" fmla="*/ 43 w 217"/>
                  <a:gd name="T41" fmla="*/ 14 h 186"/>
                  <a:gd name="T42" fmla="*/ 72 w 217"/>
                  <a:gd name="T43" fmla="*/ 5 h 186"/>
                  <a:gd name="T44" fmla="*/ 201 w 217"/>
                  <a:gd name="T45" fmla="*/ 72 h 186"/>
                  <a:gd name="T46" fmla="*/ 201 w 217"/>
                  <a:gd name="T47" fmla="*/ 72 h 186"/>
                  <a:gd name="T48" fmla="*/ 210 w 217"/>
                  <a:gd name="T49" fmla="*/ 100 h 186"/>
                  <a:gd name="T50" fmla="*/ 172 w 217"/>
                  <a:gd name="T51" fmla="*/ 173 h 186"/>
                  <a:gd name="T52" fmla="*/ 172 w 217"/>
                  <a:gd name="T53" fmla="*/ 173 h 186"/>
                  <a:gd name="T54" fmla="*/ 153 w 217"/>
                  <a:gd name="T55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17" h="186">
                    <a:moveTo>
                      <a:pt x="149" y="172"/>
                    </a:moveTo>
                    <a:lnTo>
                      <a:pt x="149" y="172"/>
                    </a:lnTo>
                    <a:cubicBezTo>
                      <a:pt x="154" y="174"/>
                      <a:pt x="159" y="173"/>
                      <a:pt x="162" y="168"/>
                    </a:cubicBezTo>
                    <a:lnTo>
                      <a:pt x="199" y="95"/>
                    </a:lnTo>
                    <a:lnTo>
                      <a:pt x="199" y="95"/>
                    </a:lnTo>
                    <a:cubicBezTo>
                      <a:pt x="202" y="91"/>
                      <a:pt x="200" y="85"/>
                      <a:pt x="195" y="83"/>
                    </a:cubicBezTo>
                    <a:lnTo>
                      <a:pt x="67" y="16"/>
                    </a:lnTo>
                    <a:lnTo>
                      <a:pt x="67" y="16"/>
                    </a:lnTo>
                    <a:cubicBezTo>
                      <a:pt x="62" y="14"/>
                      <a:pt x="56" y="15"/>
                      <a:pt x="54" y="20"/>
                    </a:cubicBezTo>
                    <a:lnTo>
                      <a:pt x="16" y="93"/>
                    </a:lnTo>
                    <a:lnTo>
                      <a:pt x="16" y="93"/>
                    </a:lnTo>
                    <a:cubicBezTo>
                      <a:pt x="14" y="97"/>
                      <a:pt x="16" y="103"/>
                      <a:pt x="20" y="105"/>
                    </a:cubicBezTo>
                    <a:lnTo>
                      <a:pt x="149" y="172"/>
                    </a:lnTo>
                    <a:close/>
                    <a:moveTo>
                      <a:pt x="153" y="185"/>
                    </a:moveTo>
                    <a:lnTo>
                      <a:pt x="153" y="185"/>
                    </a:lnTo>
                    <a:cubicBezTo>
                      <a:pt x="150" y="185"/>
                      <a:pt x="147" y="184"/>
                      <a:pt x="143" y="182"/>
                    </a:cubicBezTo>
                    <a:lnTo>
                      <a:pt x="15" y="116"/>
                    </a:lnTo>
                    <a:lnTo>
                      <a:pt x="15" y="116"/>
                    </a:lnTo>
                    <a:cubicBezTo>
                      <a:pt x="4" y="110"/>
                      <a:pt x="0" y="98"/>
                      <a:pt x="5" y="87"/>
                    </a:cubicBezTo>
                    <a:lnTo>
                      <a:pt x="43" y="14"/>
                    </a:lnTo>
                    <a:lnTo>
                      <a:pt x="43" y="14"/>
                    </a:lnTo>
                    <a:cubicBezTo>
                      <a:pt x="48" y="4"/>
                      <a:pt x="61" y="0"/>
                      <a:pt x="72" y="5"/>
                    </a:cubicBezTo>
                    <a:lnTo>
                      <a:pt x="201" y="72"/>
                    </a:lnTo>
                    <a:lnTo>
                      <a:pt x="201" y="72"/>
                    </a:lnTo>
                    <a:cubicBezTo>
                      <a:pt x="211" y="77"/>
                      <a:pt x="216" y="90"/>
                      <a:pt x="210" y="100"/>
                    </a:cubicBezTo>
                    <a:lnTo>
                      <a:pt x="172" y="173"/>
                    </a:lnTo>
                    <a:lnTo>
                      <a:pt x="172" y="173"/>
                    </a:lnTo>
                    <a:cubicBezTo>
                      <a:pt x="169" y="181"/>
                      <a:pt x="161" y="185"/>
                      <a:pt x="153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252">
                <a:extLst>
                  <a:ext uri="{FF2B5EF4-FFF2-40B4-BE49-F238E27FC236}">
                    <a16:creationId xmlns:a16="http://schemas.microsoft.com/office/drawing/2014/main" id="{3E7A1CF8-9ABE-42D9-AD79-C1604C2A8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3228" y="9512176"/>
                <a:ext cx="324218" cy="1197952"/>
              </a:xfrm>
              <a:custGeom>
                <a:avLst/>
                <a:gdLst>
                  <a:gd name="T0" fmla="*/ 7 w 262"/>
                  <a:gd name="T1" fmla="*/ 959 h 960"/>
                  <a:gd name="T2" fmla="*/ 7 w 262"/>
                  <a:gd name="T3" fmla="*/ 959 h 960"/>
                  <a:gd name="T4" fmla="*/ 4 w 262"/>
                  <a:gd name="T5" fmla="*/ 959 h 960"/>
                  <a:gd name="T6" fmla="*/ 4 w 262"/>
                  <a:gd name="T7" fmla="*/ 959 h 960"/>
                  <a:gd name="T8" fmla="*/ 2 w 262"/>
                  <a:gd name="T9" fmla="*/ 951 h 960"/>
                  <a:gd name="T10" fmla="*/ 2 w 262"/>
                  <a:gd name="T11" fmla="*/ 951 h 960"/>
                  <a:gd name="T12" fmla="*/ 214 w 262"/>
                  <a:gd name="T13" fmla="*/ 485 h 960"/>
                  <a:gd name="T14" fmla="*/ 214 w 262"/>
                  <a:gd name="T15" fmla="*/ 485 h 960"/>
                  <a:gd name="T16" fmla="*/ 232 w 262"/>
                  <a:gd name="T17" fmla="*/ 7 h 960"/>
                  <a:gd name="T18" fmla="*/ 232 w 262"/>
                  <a:gd name="T19" fmla="*/ 7 h 960"/>
                  <a:gd name="T20" fmla="*/ 237 w 262"/>
                  <a:gd name="T21" fmla="*/ 0 h 960"/>
                  <a:gd name="T22" fmla="*/ 237 w 262"/>
                  <a:gd name="T23" fmla="*/ 0 h 960"/>
                  <a:gd name="T24" fmla="*/ 244 w 262"/>
                  <a:gd name="T25" fmla="*/ 6 h 960"/>
                  <a:gd name="T26" fmla="*/ 244 w 262"/>
                  <a:gd name="T27" fmla="*/ 6 h 960"/>
                  <a:gd name="T28" fmla="*/ 225 w 262"/>
                  <a:gd name="T29" fmla="*/ 489 h 960"/>
                  <a:gd name="T30" fmla="*/ 225 w 262"/>
                  <a:gd name="T31" fmla="*/ 489 h 960"/>
                  <a:gd name="T32" fmla="*/ 13 w 262"/>
                  <a:gd name="T33" fmla="*/ 956 h 960"/>
                  <a:gd name="T34" fmla="*/ 13 w 262"/>
                  <a:gd name="T35" fmla="*/ 956 h 960"/>
                  <a:gd name="T36" fmla="*/ 7 w 262"/>
                  <a:gd name="T37" fmla="*/ 959 h 9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262" h="960">
                    <a:moveTo>
                      <a:pt x="7" y="959"/>
                    </a:moveTo>
                    <a:lnTo>
                      <a:pt x="7" y="959"/>
                    </a:lnTo>
                    <a:cubicBezTo>
                      <a:pt x="6" y="959"/>
                      <a:pt x="5" y="959"/>
                      <a:pt x="4" y="959"/>
                    </a:cubicBezTo>
                    <a:lnTo>
                      <a:pt x="4" y="959"/>
                    </a:lnTo>
                    <a:cubicBezTo>
                      <a:pt x="2" y="957"/>
                      <a:pt x="0" y="953"/>
                      <a:pt x="2" y="951"/>
                    </a:cubicBezTo>
                    <a:lnTo>
                      <a:pt x="2" y="951"/>
                    </a:lnTo>
                    <a:cubicBezTo>
                      <a:pt x="4" y="947"/>
                      <a:pt x="190" y="571"/>
                      <a:pt x="214" y="485"/>
                    </a:cubicBezTo>
                    <a:lnTo>
                      <a:pt x="214" y="485"/>
                    </a:lnTo>
                    <a:cubicBezTo>
                      <a:pt x="243" y="381"/>
                      <a:pt x="249" y="202"/>
                      <a:pt x="232" y="7"/>
                    </a:cubicBezTo>
                    <a:lnTo>
                      <a:pt x="232" y="7"/>
                    </a:lnTo>
                    <a:cubicBezTo>
                      <a:pt x="232" y="4"/>
                      <a:pt x="234" y="1"/>
                      <a:pt x="237" y="0"/>
                    </a:cubicBezTo>
                    <a:lnTo>
                      <a:pt x="237" y="0"/>
                    </a:lnTo>
                    <a:cubicBezTo>
                      <a:pt x="240" y="0"/>
                      <a:pt x="243" y="3"/>
                      <a:pt x="244" y="6"/>
                    </a:cubicBezTo>
                    <a:lnTo>
                      <a:pt x="244" y="6"/>
                    </a:lnTo>
                    <a:cubicBezTo>
                      <a:pt x="261" y="202"/>
                      <a:pt x="254" y="383"/>
                      <a:pt x="225" y="489"/>
                    </a:cubicBezTo>
                    <a:lnTo>
                      <a:pt x="225" y="489"/>
                    </a:lnTo>
                    <a:cubicBezTo>
                      <a:pt x="202" y="575"/>
                      <a:pt x="20" y="941"/>
                      <a:pt x="13" y="956"/>
                    </a:cubicBezTo>
                    <a:lnTo>
                      <a:pt x="13" y="956"/>
                    </a:lnTo>
                    <a:cubicBezTo>
                      <a:pt x="11" y="958"/>
                      <a:pt x="9" y="959"/>
                      <a:pt x="7" y="9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253">
                <a:extLst>
                  <a:ext uri="{FF2B5EF4-FFF2-40B4-BE49-F238E27FC236}">
                    <a16:creationId xmlns:a16="http://schemas.microsoft.com/office/drawing/2014/main" id="{C0DEC107-DCFA-4608-B286-BA212FE40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9776" y="9775945"/>
                <a:ext cx="208817" cy="818785"/>
              </a:xfrm>
              <a:custGeom>
                <a:avLst/>
                <a:gdLst>
                  <a:gd name="T0" fmla="*/ 7 w 168"/>
                  <a:gd name="T1" fmla="*/ 657 h 658"/>
                  <a:gd name="T2" fmla="*/ 7 w 168"/>
                  <a:gd name="T3" fmla="*/ 657 h 658"/>
                  <a:gd name="T4" fmla="*/ 4 w 168"/>
                  <a:gd name="T5" fmla="*/ 656 h 658"/>
                  <a:gd name="T6" fmla="*/ 4 w 168"/>
                  <a:gd name="T7" fmla="*/ 656 h 658"/>
                  <a:gd name="T8" fmla="*/ 1 w 168"/>
                  <a:gd name="T9" fmla="*/ 649 h 658"/>
                  <a:gd name="T10" fmla="*/ 1 w 168"/>
                  <a:gd name="T11" fmla="*/ 649 h 658"/>
                  <a:gd name="T12" fmla="*/ 149 w 168"/>
                  <a:gd name="T13" fmla="*/ 271 h 658"/>
                  <a:gd name="T14" fmla="*/ 149 w 168"/>
                  <a:gd name="T15" fmla="*/ 271 h 658"/>
                  <a:gd name="T16" fmla="*/ 54 w 168"/>
                  <a:gd name="T17" fmla="*/ 9 h 658"/>
                  <a:gd name="T18" fmla="*/ 54 w 168"/>
                  <a:gd name="T19" fmla="*/ 9 h 658"/>
                  <a:gd name="T20" fmla="*/ 58 w 168"/>
                  <a:gd name="T21" fmla="*/ 1 h 658"/>
                  <a:gd name="T22" fmla="*/ 58 w 168"/>
                  <a:gd name="T23" fmla="*/ 1 h 658"/>
                  <a:gd name="T24" fmla="*/ 65 w 168"/>
                  <a:gd name="T25" fmla="*/ 4 h 658"/>
                  <a:gd name="T26" fmla="*/ 65 w 168"/>
                  <a:gd name="T27" fmla="*/ 4 h 658"/>
                  <a:gd name="T28" fmla="*/ 161 w 168"/>
                  <a:gd name="T29" fmla="*/ 274 h 658"/>
                  <a:gd name="T30" fmla="*/ 161 w 168"/>
                  <a:gd name="T31" fmla="*/ 274 h 658"/>
                  <a:gd name="T32" fmla="*/ 12 w 168"/>
                  <a:gd name="T33" fmla="*/ 654 h 658"/>
                  <a:gd name="T34" fmla="*/ 12 w 168"/>
                  <a:gd name="T35" fmla="*/ 654 h 658"/>
                  <a:gd name="T36" fmla="*/ 7 w 168"/>
                  <a:gd name="T37" fmla="*/ 657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8" h="658">
                    <a:moveTo>
                      <a:pt x="7" y="657"/>
                    </a:moveTo>
                    <a:lnTo>
                      <a:pt x="7" y="657"/>
                    </a:lnTo>
                    <a:cubicBezTo>
                      <a:pt x="6" y="657"/>
                      <a:pt x="5" y="657"/>
                      <a:pt x="4" y="656"/>
                    </a:cubicBezTo>
                    <a:lnTo>
                      <a:pt x="4" y="656"/>
                    </a:lnTo>
                    <a:cubicBezTo>
                      <a:pt x="1" y="655"/>
                      <a:pt x="0" y="652"/>
                      <a:pt x="1" y="649"/>
                    </a:cubicBezTo>
                    <a:lnTo>
                      <a:pt x="1" y="649"/>
                    </a:lnTo>
                    <a:cubicBezTo>
                      <a:pt x="80" y="474"/>
                      <a:pt x="146" y="287"/>
                      <a:pt x="149" y="271"/>
                    </a:cubicBezTo>
                    <a:lnTo>
                      <a:pt x="149" y="271"/>
                    </a:lnTo>
                    <a:cubicBezTo>
                      <a:pt x="153" y="251"/>
                      <a:pt x="93" y="100"/>
                      <a:pt x="54" y="9"/>
                    </a:cubicBezTo>
                    <a:lnTo>
                      <a:pt x="54" y="9"/>
                    </a:lnTo>
                    <a:cubicBezTo>
                      <a:pt x="53" y="6"/>
                      <a:pt x="54" y="2"/>
                      <a:pt x="58" y="1"/>
                    </a:cubicBezTo>
                    <a:lnTo>
                      <a:pt x="58" y="1"/>
                    </a:lnTo>
                    <a:cubicBezTo>
                      <a:pt x="60" y="0"/>
                      <a:pt x="64" y="1"/>
                      <a:pt x="65" y="4"/>
                    </a:cubicBezTo>
                    <a:lnTo>
                      <a:pt x="65" y="4"/>
                    </a:lnTo>
                    <a:cubicBezTo>
                      <a:pt x="76" y="28"/>
                      <a:pt x="167" y="243"/>
                      <a:pt x="161" y="274"/>
                    </a:cubicBezTo>
                    <a:lnTo>
                      <a:pt x="161" y="274"/>
                    </a:lnTo>
                    <a:cubicBezTo>
                      <a:pt x="158" y="289"/>
                      <a:pt x="91" y="478"/>
                      <a:pt x="12" y="654"/>
                    </a:cubicBezTo>
                    <a:lnTo>
                      <a:pt x="12" y="654"/>
                    </a:lnTo>
                    <a:cubicBezTo>
                      <a:pt x="11" y="656"/>
                      <a:pt x="9" y="657"/>
                      <a:pt x="7" y="6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90" name="Rectángulo: esquinas superiores redondeadas 489">
            <a:extLst>
              <a:ext uri="{FF2B5EF4-FFF2-40B4-BE49-F238E27FC236}">
                <a16:creationId xmlns:a16="http://schemas.microsoft.com/office/drawing/2014/main" id="{36E25FBD-71C4-46EF-88FB-5BF63AB00275}"/>
              </a:ext>
            </a:extLst>
          </p:cNvPr>
          <p:cNvSpPr/>
          <p:nvPr/>
        </p:nvSpPr>
        <p:spPr>
          <a:xfrm rot="5400000">
            <a:off x="3286369" y="3593611"/>
            <a:ext cx="2505808" cy="907854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88" name="Rectángulo: esquinas redondeadas 487">
            <a:extLst>
              <a:ext uri="{FF2B5EF4-FFF2-40B4-BE49-F238E27FC236}">
                <a16:creationId xmlns:a16="http://schemas.microsoft.com/office/drawing/2014/main" id="{2D45C89B-8D86-43F0-AD32-8FD87370BDF1}"/>
              </a:ext>
            </a:extLst>
          </p:cNvPr>
          <p:cNvSpPr/>
          <p:nvPr/>
        </p:nvSpPr>
        <p:spPr>
          <a:xfrm>
            <a:off x="6083692" y="6731611"/>
            <a:ext cx="1736480" cy="2802545"/>
          </a:xfrm>
          <a:prstGeom prst="roundRect">
            <a:avLst>
              <a:gd name="adj" fmla="val 789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57" name="Freeform 256">
            <a:extLst>
              <a:ext uri="{FF2B5EF4-FFF2-40B4-BE49-F238E27FC236}">
                <a16:creationId xmlns:a16="http://schemas.microsoft.com/office/drawing/2014/main" id="{156FC384-7FB7-E841-B623-8E94D303E6F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66695" y="7580617"/>
            <a:ext cx="1166258" cy="1103285"/>
          </a:xfrm>
          <a:custGeom>
            <a:avLst/>
            <a:gdLst>
              <a:gd name="connsiteX0" fmla="*/ 125488 w 1166258"/>
              <a:gd name="connsiteY0" fmla="*/ 732469 h 1103285"/>
              <a:gd name="connsiteX1" fmla="*/ 136435 w 1166258"/>
              <a:gd name="connsiteY1" fmla="*/ 737299 h 1103285"/>
              <a:gd name="connsiteX2" fmla="*/ 136435 w 1166258"/>
              <a:gd name="connsiteY2" fmla="*/ 759195 h 1103285"/>
              <a:gd name="connsiteX3" fmla="*/ 87493 w 1166258"/>
              <a:gd name="connsiteY3" fmla="*/ 808137 h 1103285"/>
              <a:gd name="connsiteX4" fmla="*/ 75901 w 1166258"/>
              <a:gd name="connsiteY4" fmla="*/ 812001 h 1103285"/>
              <a:gd name="connsiteX5" fmla="*/ 65597 w 1166258"/>
              <a:gd name="connsiteY5" fmla="*/ 808137 h 1103285"/>
              <a:gd name="connsiteX6" fmla="*/ 65597 w 1166258"/>
              <a:gd name="connsiteY6" fmla="*/ 786242 h 1103285"/>
              <a:gd name="connsiteX7" fmla="*/ 114540 w 1166258"/>
              <a:gd name="connsiteY7" fmla="*/ 737299 h 1103285"/>
              <a:gd name="connsiteX8" fmla="*/ 125488 w 1166258"/>
              <a:gd name="connsiteY8" fmla="*/ 732469 h 1103285"/>
              <a:gd name="connsiteX9" fmla="*/ 113554 w 1166258"/>
              <a:gd name="connsiteY9" fmla="*/ 701864 h 1103285"/>
              <a:gd name="connsiteX10" fmla="*/ 104819 w 1166258"/>
              <a:gd name="connsiteY10" fmla="*/ 705604 h 1103285"/>
              <a:gd name="connsiteX11" fmla="*/ 33691 w 1166258"/>
              <a:gd name="connsiteY11" fmla="*/ 776663 h 1103285"/>
              <a:gd name="connsiteX12" fmla="*/ 29948 w 1166258"/>
              <a:gd name="connsiteY12" fmla="*/ 785390 h 1103285"/>
              <a:gd name="connsiteX13" fmla="*/ 33691 w 1166258"/>
              <a:gd name="connsiteY13" fmla="*/ 792870 h 1103285"/>
              <a:gd name="connsiteX14" fmla="*/ 310712 w 1166258"/>
              <a:gd name="connsiteY14" fmla="*/ 1070873 h 1103285"/>
              <a:gd name="connsiteX15" fmla="*/ 326934 w 1166258"/>
              <a:gd name="connsiteY15" fmla="*/ 1070873 h 1103285"/>
              <a:gd name="connsiteX16" fmla="*/ 399309 w 1166258"/>
              <a:gd name="connsiteY16" fmla="*/ 999813 h 1103285"/>
              <a:gd name="connsiteX17" fmla="*/ 399309 w 1166258"/>
              <a:gd name="connsiteY17" fmla="*/ 982360 h 1103285"/>
              <a:gd name="connsiteX18" fmla="*/ 122289 w 1166258"/>
              <a:gd name="connsiteY18" fmla="*/ 705604 h 1103285"/>
              <a:gd name="connsiteX19" fmla="*/ 113554 w 1166258"/>
              <a:gd name="connsiteY19" fmla="*/ 701864 h 1103285"/>
              <a:gd name="connsiteX20" fmla="*/ 1065032 w 1166258"/>
              <a:gd name="connsiteY20" fmla="*/ 489466 h 1103285"/>
              <a:gd name="connsiteX21" fmla="*/ 1026973 w 1166258"/>
              <a:gd name="connsiteY21" fmla="*/ 507386 h 1103285"/>
              <a:gd name="connsiteX22" fmla="*/ 803609 w 1166258"/>
              <a:gd name="connsiteY22" fmla="*/ 730537 h 1103285"/>
              <a:gd name="connsiteX23" fmla="*/ 812344 w 1166258"/>
              <a:gd name="connsiteY23" fmla="*/ 770430 h 1103285"/>
              <a:gd name="connsiteX24" fmla="*/ 718756 w 1166258"/>
              <a:gd name="connsiteY24" fmla="*/ 863929 h 1103285"/>
              <a:gd name="connsiteX25" fmla="*/ 506623 w 1166258"/>
              <a:gd name="connsiteY25" fmla="*/ 863929 h 1103285"/>
              <a:gd name="connsiteX26" fmla="*/ 491649 w 1166258"/>
              <a:gd name="connsiteY26" fmla="*/ 848969 h 1103285"/>
              <a:gd name="connsiteX27" fmla="*/ 506623 w 1166258"/>
              <a:gd name="connsiteY27" fmla="*/ 834009 h 1103285"/>
              <a:gd name="connsiteX28" fmla="*/ 718756 w 1166258"/>
              <a:gd name="connsiteY28" fmla="*/ 834009 h 1103285"/>
              <a:gd name="connsiteX29" fmla="*/ 782396 w 1166258"/>
              <a:gd name="connsiteY29" fmla="*/ 770430 h 1103285"/>
              <a:gd name="connsiteX30" fmla="*/ 718756 w 1166258"/>
              <a:gd name="connsiteY30" fmla="*/ 706850 h 1103285"/>
              <a:gd name="connsiteX31" fmla="*/ 561528 w 1166258"/>
              <a:gd name="connsiteY31" fmla="*/ 706850 h 1103285"/>
              <a:gd name="connsiteX32" fmla="*/ 512863 w 1166258"/>
              <a:gd name="connsiteY32" fmla="*/ 689397 h 1103285"/>
              <a:gd name="connsiteX33" fmla="*/ 474179 w 1166258"/>
              <a:gd name="connsiteY33" fmla="*/ 661971 h 1103285"/>
              <a:gd name="connsiteX34" fmla="*/ 325686 w 1166258"/>
              <a:gd name="connsiteY34" fmla="*/ 661971 h 1103285"/>
              <a:gd name="connsiteX35" fmla="*/ 240833 w 1166258"/>
              <a:gd name="connsiteY35" fmla="*/ 694384 h 1103285"/>
              <a:gd name="connsiteX36" fmla="*/ 193415 w 1166258"/>
              <a:gd name="connsiteY36" fmla="*/ 735524 h 1103285"/>
              <a:gd name="connsiteX37" fmla="*/ 359378 w 1166258"/>
              <a:gd name="connsiteY37" fmla="*/ 901328 h 1103285"/>
              <a:gd name="connsiteX38" fmla="*/ 793627 w 1166258"/>
              <a:gd name="connsiteY38" fmla="*/ 901328 h 1103285"/>
              <a:gd name="connsiteX39" fmla="*/ 836053 w 1166258"/>
              <a:gd name="connsiteY39" fmla="*/ 882628 h 1103285"/>
              <a:gd name="connsiteX40" fmla="*/ 1118065 w 1166258"/>
              <a:gd name="connsiteY40" fmla="*/ 598392 h 1103285"/>
              <a:gd name="connsiteX41" fmla="*/ 1135535 w 1166258"/>
              <a:gd name="connsiteY41" fmla="*/ 546033 h 1103285"/>
              <a:gd name="connsiteX42" fmla="*/ 1106834 w 1166258"/>
              <a:gd name="connsiteY42" fmla="*/ 498660 h 1103285"/>
              <a:gd name="connsiteX43" fmla="*/ 1065032 w 1166258"/>
              <a:gd name="connsiteY43" fmla="*/ 489466 h 1103285"/>
              <a:gd name="connsiteX44" fmla="*/ 321943 w 1166258"/>
              <a:gd name="connsiteY44" fmla="*/ 486193 h 1103285"/>
              <a:gd name="connsiteX45" fmla="*/ 278269 w 1166258"/>
              <a:gd name="connsiteY45" fmla="*/ 531073 h 1103285"/>
              <a:gd name="connsiteX46" fmla="*/ 348148 w 1166258"/>
              <a:gd name="connsiteY46" fmla="*/ 633298 h 1103285"/>
              <a:gd name="connsiteX47" fmla="*/ 401805 w 1166258"/>
              <a:gd name="connsiteY47" fmla="*/ 633298 h 1103285"/>
              <a:gd name="connsiteX48" fmla="*/ 401805 w 1166258"/>
              <a:gd name="connsiteY48" fmla="*/ 589665 h 1103285"/>
              <a:gd name="connsiteX49" fmla="*/ 388079 w 1166258"/>
              <a:gd name="connsiteY49" fmla="*/ 574705 h 1103285"/>
              <a:gd name="connsiteX50" fmla="*/ 354387 w 1166258"/>
              <a:gd name="connsiteY50" fmla="*/ 574705 h 1103285"/>
              <a:gd name="connsiteX51" fmla="*/ 338165 w 1166258"/>
              <a:gd name="connsiteY51" fmla="*/ 559746 h 1103285"/>
              <a:gd name="connsiteX52" fmla="*/ 338165 w 1166258"/>
              <a:gd name="connsiteY52" fmla="*/ 507386 h 1103285"/>
              <a:gd name="connsiteX53" fmla="*/ 336917 w 1166258"/>
              <a:gd name="connsiteY53" fmla="*/ 501153 h 1103285"/>
              <a:gd name="connsiteX54" fmla="*/ 736226 w 1166258"/>
              <a:gd name="connsiteY54" fmla="*/ 411394 h 1103285"/>
              <a:gd name="connsiteX55" fmla="*/ 702534 w 1166258"/>
              <a:gd name="connsiteY55" fmla="*/ 421368 h 1103285"/>
              <a:gd name="connsiteX56" fmla="*/ 642638 w 1166258"/>
              <a:gd name="connsiteY56" fmla="*/ 451287 h 1103285"/>
              <a:gd name="connsiteX57" fmla="*/ 632655 w 1166258"/>
              <a:gd name="connsiteY57" fmla="*/ 468740 h 1103285"/>
              <a:gd name="connsiteX58" fmla="*/ 632655 w 1166258"/>
              <a:gd name="connsiteY58" fmla="*/ 499906 h 1103285"/>
              <a:gd name="connsiteX59" fmla="*/ 647629 w 1166258"/>
              <a:gd name="connsiteY59" fmla="*/ 513620 h 1103285"/>
              <a:gd name="connsiteX60" fmla="*/ 682569 w 1166258"/>
              <a:gd name="connsiteY60" fmla="*/ 513620 h 1103285"/>
              <a:gd name="connsiteX61" fmla="*/ 718756 w 1166258"/>
              <a:gd name="connsiteY61" fmla="*/ 528579 h 1103285"/>
              <a:gd name="connsiteX62" fmla="*/ 724995 w 1166258"/>
              <a:gd name="connsiteY62" fmla="*/ 534813 h 1103285"/>
              <a:gd name="connsiteX63" fmla="*/ 738722 w 1166258"/>
              <a:gd name="connsiteY63" fmla="*/ 570966 h 1103285"/>
              <a:gd name="connsiteX64" fmla="*/ 738722 w 1166258"/>
              <a:gd name="connsiteY64" fmla="*/ 679424 h 1103285"/>
              <a:gd name="connsiteX65" fmla="*/ 786139 w 1166258"/>
              <a:gd name="connsiteY65" fmla="*/ 705604 h 1103285"/>
              <a:gd name="connsiteX66" fmla="*/ 882223 w 1166258"/>
              <a:gd name="connsiteY66" fmla="*/ 609612 h 1103285"/>
              <a:gd name="connsiteX67" fmla="*/ 915915 w 1166258"/>
              <a:gd name="connsiteY67" fmla="*/ 556006 h 1103285"/>
              <a:gd name="connsiteX68" fmla="*/ 910923 w 1166258"/>
              <a:gd name="connsiteY68" fmla="*/ 502400 h 1103285"/>
              <a:gd name="connsiteX69" fmla="*/ 892206 w 1166258"/>
              <a:gd name="connsiteY69" fmla="*/ 469987 h 1103285"/>
              <a:gd name="connsiteX70" fmla="*/ 831062 w 1166258"/>
              <a:gd name="connsiteY70" fmla="*/ 422614 h 1103285"/>
              <a:gd name="connsiteX71" fmla="*/ 796122 w 1166258"/>
              <a:gd name="connsiteY71" fmla="*/ 411394 h 1103285"/>
              <a:gd name="connsiteX72" fmla="*/ 303225 w 1166258"/>
              <a:gd name="connsiteY72" fmla="*/ 193231 h 1103285"/>
              <a:gd name="connsiteX73" fmla="*/ 247073 w 1166258"/>
              <a:gd name="connsiteY73" fmla="*/ 385215 h 1103285"/>
              <a:gd name="connsiteX74" fmla="*/ 247073 w 1166258"/>
              <a:gd name="connsiteY74" fmla="*/ 386461 h 1103285"/>
              <a:gd name="connsiteX75" fmla="*/ 344404 w 1166258"/>
              <a:gd name="connsiteY75" fmla="*/ 386461 h 1103285"/>
              <a:gd name="connsiteX76" fmla="*/ 371857 w 1166258"/>
              <a:gd name="connsiteY76" fmla="*/ 330362 h 1103285"/>
              <a:gd name="connsiteX77" fmla="*/ 385583 w 1166258"/>
              <a:gd name="connsiteY77" fmla="*/ 321635 h 1103285"/>
              <a:gd name="connsiteX78" fmla="*/ 421770 w 1166258"/>
              <a:gd name="connsiteY78" fmla="*/ 321635 h 1103285"/>
              <a:gd name="connsiteX79" fmla="*/ 434249 w 1166258"/>
              <a:gd name="connsiteY79" fmla="*/ 310416 h 1103285"/>
              <a:gd name="connsiteX80" fmla="*/ 434249 w 1166258"/>
              <a:gd name="connsiteY80" fmla="*/ 223150 h 1103285"/>
              <a:gd name="connsiteX81" fmla="*/ 404300 w 1166258"/>
              <a:gd name="connsiteY81" fmla="*/ 193231 h 1103285"/>
              <a:gd name="connsiteX82" fmla="*/ 776157 w 1166258"/>
              <a:gd name="connsiteY82" fmla="*/ 119678 h 1103285"/>
              <a:gd name="connsiteX83" fmla="*/ 721252 w 1166258"/>
              <a:gd name="connsiteY83" fmla="*/ 142118 h 1103285"/>
              <a:gd name="connsiteX84" fmla="*/ 707526 w 1166258"/>
              <a:gd name="connsiteY84" fmla="*/ 155831 h 1103285"/>
              <a:gd name="connsiteX85" fmla="*/ 687560 w 1166258"/>
              <a:gd name="connsiteY85" fmla="*/ 164558 h 1103285"/>
              <a:gd name="connsiteX86" fmla="*/ 662603 w 1166258"/>
              <a:gd name="connsiteY86" fmla="*/ 164558 h 1103285"/>
              <a:gd name="connsiteX87" fmla="*/ 618929 w 1166258"/>
              <a:gd name="connsiteY87" fmla="*/ 209437 h 1103285"/>
              <a:gd name="connsiteX88" fmla="*/ 618929 w 1166258"/>
              <a:gd name="connsiteY88" fmla="*/ 234370 h 1103285"/>
              <a:gd name="connsiteX89" fmla="*/ 652621 w 1166258"/>
              <a:gd name="connsiteY89" fmla="*/ 269276 h 1103285"/>
              <a:gd name="connsiteX90" fmla="*/ 705030 w 1166258"/>
              <a:gd name="connsiteY90" fmla="*/ 269276 h 1103285"/>
              <a:gd name="connsiteX91" fmla="*/ 732482 w 1166258"/>
              <a:gd name="connsiteY91" fmla="*/ 278003 h 1103285"/>
              <a:gd name="connsiteX92" fmla="*/ 779900 w 1166258"/>
              <a:gd name="connsiteY92" fmla="*/ 314156 h 1103285"/>
              <a:gd name="connsiteX93" fmla="*/ 813592 w 1166258"/>
              <a:gd name="connsiteY93" fmla="*/ 314156 h 1103285"/>
              <a:gd name="connsiteX94" fmla="*/ 827318 w 1166258"/>
              <a:gd name="connsiteY94" fmla="*/ 307922 h 1103285"/>
              <a:gd name="connsiteX95" fmla="*/ 851027 w 1166258"/>
              <a:gd name="connsiteY95" fmla="*/ 284236 h 1103285"/>
              <a:gd name="connsiteX96" fmla="*/ 861010 w 1166258"/>
              <a:gd name="connsiteY96" fmla="*/ 280496 h 1103285"/>
              <a:gd name="connsiteX97" fmla="*/ 905932 w 1166258"/>
              <a:gd name="connsiteY97" fmla="*/ 280496 h 1103285"/>
              <a:gd name="connsiteX98" fmla="*/ 934632 w 1166258"/>
              <a:gd name="connsiteY98" fmla="*/ 300442 h 1103285"/>
              <a:gd name="connsiteX99" fmla="*/ 935880 w 1166258"/>
              <a:gd name="connsiteY99" fmla="*/ 302936 h 1103285"/>
              <a:gd name="connsiteX100" fmla="*/ 948359 w 1166258"/>
              <a:gd name="connsiteY100" fmla="*/ 356542 h 1103285"/>
              <a:gd name="connsiteX101" fmla="*/ 957094 w 1166258"/>
              <a:gd name="connsiteY101" fmla="*/ 362775 h 1103285"/>
              <a:gd name="connsiteX102" fmla="*/ 958341 w 1166258"/>
              <a:gd name="connsiteY102" fmla="*/ 362775 h 1103285"/>
              <a:gd name="connsiteX103" fmla="*/ 839797 w 1166258"/>
              <a:gd name="connsiteY103" fmla="*/ 119678 h 1103285"/>
              <a:gd name="connsiteX104" fmla="*/ 602707 w 1166258"/>
              <a:gd name="connsiteY104" fmla="*/ 29919 h 1103285"/>
              <a:gd name="connsiteX105" fmla="*/ 580246 w 1166258"/>
              <a:gd name="connsiteY105" fmla="*/ 31166 h 1103285"/>
              <a:gd name="connsiteX106" fmla="*/ 578998 w 1166258"/>
              <a:gd name="connsiteY106" fmla="*/ 31166 h 1103285"/>
              <a:gd name="connsiteX107" fmla="*/ 420522 w 1166258"/>
              <a:gd name="connsiteY107" fmla="*/ 81032 h 1103285"/>
              <a:gd name="connsiteX108" fmla="*/ 416779 w 1166258"/>
              <a:gd name="connsiteY108" fmla="*/ 82279 h 1103285"/>
              <a:gd name="connsiteX109" fmla="*/ 324439 w 1166258"/>
              <a:gd name="connsiteY109" fmla="*/ 163311 h 1103285"/>
              <a:gd name="connsiteX110" fmla="*/ 404300 w 1166258"/>
              <a:gd name="connsiteY110" fmla="*/ 163311 h 1103285"/>
              <a:gd name="connsiteX111" fmla="*/ 464197 w 1166258"/>
              <a:gd name="connsiteY111" fmla="*/ 223150 h 1103285"/>
              <a:gd name="connsiteX112" fmla="*/ 464197 w 1166258"/>
              <a:gd name="connsiteY112" fmla="*/ 310416 h 1103285"/>
              <a:gd name="connsiteX113" fmla="*/ 421770 w 1166258"/>
              <a:gd name="connsiteY113" fmla="*/ 351555 h 1103285"/>
              <a:gd name="connsiteX114" fmla="*/ 394318 w 1166258"/>
              <a:gd name="connsiteY114" fmla="*/ 351555 h 1103285"/>
              <a:gd name="connsiteX115" fmla="*/ 366865 w 1166258"/>
              <a:gd name="connsiteY115" fmla="*/ 407654 h 1103285"/>
              <a:gd name="connsiteX116" fmla="*/ 354387 w 1166258"/>
              <a:gd name="connsiteY116" fmla="*/ 416381 h 1103285"/>
              <a:gd name="connsiteX117" fmla="*/ 248320 w 1166258"/>
              <a:gd name="connsiteY117" fmla="*/ 416381 h 1103285"/>
              <a:gd name="connsiteX118" fmla="*/ 265790 w 1166258"/>
              <a:gd name="connsiteY118" fmla="*/ 499906 h 1103285"/>
              <a:gd name="connsiteX119" fmla="*/ 303225 w 1166258"/>
              <a:gd name="connsiteY119" fmla="*/ 462507 h 1103285"/>
              <a:gd name="connsiteX120" fmla="*/ 321943 w 1166258"/>
              <a:gd name="connsiteY120" fmla="*/ 455027 h 1103285"/>
              <a:gd name="connsiteX121" fmla="*/ 340661 w 1166258"/>
              <a:gd name="connsiteY121" fmla="*/ 462507 h 1103285"/>
              <a:gd name="connsiteX122" fmla="*/ 358130 w 1166258"/>
              <a:gd name="connsiteY122" fmla="*/ 481207 h 1103285"/>
              <a:gd name="connsiteX123" fmla="*/ 368113 w 1166258"/>
              <a:gd name="connsiteY123" fmla="*/ 507386 h 1103285"/>
              <a:gd name="connsiteX124" fmla="*/ 368113 w 1166258"/>
              <a:gd name="connsiteY124" fmla="*/ 544786 h 1103285"/>
              <a:gd name="connsiteX125" fmla="*/ 388079 w 1166258"/>
              <a:gd name="connsiteY125" fmla="*/ 544786 h 1103285"/>
              <a:gd name="connsiteX126" fmla="*/ 431753 w 1166258"/>
              <a:gd name="connsiteY126" fmla="*/ 589665 h 1103285"/>
              <a:gd name="connsiteX127" fmla="*/ 431753 w 1166258"/>
              <a:gd name="connsiteY127" fmla="*/ 633298 h 1103285"/>
              <a:gd name="connsiteX128" fmla="*/ 474179 w 1166258"/>
              <a:gd name="connsiteY128" fmla="*/ 633298 h 1103285"/>
              <a:gd name="connsiteX129" fmla="*/ 539067 w 1166258"/>
              <a:gd name="connsiteY129" fmla="*/ 675684 h 1103285"/>
              <a:gd name="connsiteX130" fmla="*/ 561528 w 1166258"/>
              <a:gd name="connsiteY130" fmla="*/ 676931 h 1103285"/>
              <a:gd name="connsiteX131" fmla="*/ 564024 w 1166258"/>
              <a:gd name="connsiteY131" fmla="*/ 676931 h 1103285"/>
              <a:gd name="connsiteX132" fmla="*/ 710021 w 1166258"/>
              <a:gd name="connsiteY132" fmla="*/ 676931 h 1103285"/>
              <a:gd name="connsiteX133" fmla="*/ 710021 w 1166258"/>
              <a:gd name="connsiteY133" fmla="*/ 570966 h 1103285"/>
              <a:gd name="connsiteX134" fmla="*/ 703782 w 1166258"/>
              <a:gd name="connsiteY134" fmla="*/ 556006 h 1103285"/>
              <a:gd name="connsiteX135" fmla="*/ 697543 w 1166258"/>
              <a:gd name="connsiteY135" fmla="*/ 549772 h 1103285"/>
              <a:gd name="connsiteX136" fmla="*/ 682569 w 1166258"/>
              <a:gd name="connsiteY136" fmla="*/ 543539 h 1103285"/>
              <a:gd name="connsiteX137" fmla="*/ 647629 w 1166258"/>
              <a:gd name="connsiteY137" fmla="*/ 543539 h 1103285"/>
              <a:gd name="connsiteX138" fmla="*/ 603955 w 1166258"/>
              <a:gd name="connsiteY138" fmla="*/ 499906 h 1103285"/>
              <a:gd name="connsiteX139" fmla="*/ 603955 w 1166258"/>
              <a:gd name="connsiteY139" fmla="*/ 468740 h 1103285"/>
              <a:gd name="connsiteX140" fmla="*/ 626416 w 1166258"/>
              <a:gd name="connsiteY140" fmla="*/ 426354 h 1103285"/>
              <a:gd name="connsiteX141" fmla="*/ 627664 w 1166258"/>
              <a:gd name="connsiteY141" fmla="*/ 425107 h 1103285"/>
              <a:gd name="connsiteX142" fmla="*/ 690056 w 1166258"/>
              <a:gd name="connsiteY142" fmla="*/ 395188 h 1103285"/>
              <a:gd name="connsiteX143" fmla="*/ 736226 w 1166258"/>
              <a:gd name="connsiteY143" fmla="*/ 381475 h 1103285"/>
              <a:gd name="connsiteX144" fmla="*/ 796122 w 1166258"/>
              <a:gd name="connsiteY144" fmla="*/ 381475 h 1103285"/>
              <a:gd name="connsiteX145" fmla="*/ 848531 w 1166258"/>
              <a:gd name="connsiteY145" fmla="*/ 398928 h 1103285"/>
              <a:gd name="connsiteX146" fmla="*/ 910923 w 1166258"/>
              <a:gd name="connsiteY146" fmla="*/ 446301 h 1103285"/>
              <a:gd name="connsiteX147" fmla="*/ 939624 w 1166258"/>
              <a:gd name="connsiteY147" fmla="*/ 498660 h 1103285"/>
              <a:gd name="connsiteX148" fmla="*/ 943367 w 1166258"/>
              <a:gd name="connsiteY148" fmla="*/ 488687 h 1103285"/>
              <a:gd name="connsiteX149" fmla="*/ 958341 w 1166258"/>
              <a:gd name="connsiteY149" fmla="*/ 392695 h 1103285"/>
              <a:gd name="connsiteX150" fmla="*/ 957094 w 1166258"/>
              <a:gd name="connsiteY150" fmla="*/ 392695 h 1103285"/>
              <a:gd name="connsiteX151" fmla="*/ 919658 w 1166258"/>
              <a:gd name="connsiteY151" fmla="*/ 366515 h 1103285"/>
              <a:gd name="connsiteX152" fmla="*/ 919658 w 1166258"/>
              <a:gd name="connsiteY152" fmla="*/ 365268 h 1103285"/>
              <a:gd name="connsiteX153" fmla="*/ 907180 w 1166258"/>
              <a:gd name="connsiteY153" fmla="*/ 310416 h 1103285"/>
              <a:gd name="connsiteX154" fmla="*/ 905932 w 1166258"/>
              <a:gd name="connsiteY154" fmla="*/ 310416 h 1103285"/>
              <a:gd name="connsiteX155" fmla="*/ 867249 w 1166258"/>
              <a:gd name="connsiteY155" fmla="*/ 310416 h 1103285"/>
              <a:gd name="connsiteX156" fmla="*/ 848531 w 1166258"/>
              <a:gd name="connsiteY156" fmla="*/ 330362 h 1103285"/>
              <a:gd name="connsiteX157" fmla="*/ 813592 w 1166258"/>
              <a:gd name="connsiteY157" fmla="*/ 344075 h 1103285"/>
              <a:gd name="connsiteX158" fmla="*/ 777405 w 1166258"/>
              <a:gd name="connsiteY158" fmla="*/ 344075 h 1103285"/>
              <a:gd name="connsiteX159" fmla="*/ 712517 w 1166258"/>
              <a:gd name="connsiteY159" fmla="*/ 301689 h 1103285"/>
              <a:gd name="connsiteX160" fmla="*/ 705030 w 1166258"/>
              <a:gd name="connsiteY160" fmla="*/ 299196 h 1103285"/>
              <a:gd name="connsiteX161" fmla="*/ 652621 w 1166258"/>
              <a:gd name="connsiteY161" fmla="*/ 299196 h 1103285"/>
              <a:gd name="connsiteX162" fmla="*/ 588981 w 1166258"/>
              <a:gd name="connsiteY162" fmla="*/ 234370 h 1103285"/>
              <a:gd name="connsiteX163" fmla="*/ 588981 w 1166258"/>
              <a:gd name="connsiteY163" fmla="*/ 209437 h 1103285"/>
              <a:gd name="connsiteX164" fmla="*/ 662603 w 1166258"/>
              <a:gd name="connsiteY164" fmla="*/ 134638 h 1103285"/>
              <a:gd name="connsiteX165" fmla="*/ 687560 w 1166258"/>
              <a:gd name="connsiteY165" fmla="*/ 134638 h 1103285"/>
              <a:gd name="connsiteX166" fmla="*/ 700039 w 1166258"/>
              <a:gd name="connsiteY166" fmla="*/ 120925 h 1103285"/>
              <a:gd name="connsiteX167" fmla="*/ 776157 w 1166258"/>
              <a:gd name="connsiteY167" fmla="*/ 89759 h 1103285"/>
              <a:gd name="connsiteX168" fmla="*/ 799866 w 1166258"/>
              <a:gd name="connsiteY168" fmla="*/ 89759 h 1103285"/>
              <a:gd name="connsiteX169" fmla="*/ 788635 w 1166258"/>
              <a:gd name="connsiteY169" fmla="*/ 82279 h 1103285"/>
              <a:gd name="connsiteX170" fmla="*/ 784892 w 1166258"/>
              <a:gd name="connsiteY170" fmla="*/ 81032 h 1103285"/>
              <a:gd name="connsiteX171" fmla="*/ 626416 w 1166258"/>
              <a:gd name="connsiteY171" fmla="*/ 31166 h 1103285"/>
              <a:gd name="connsiteX172" fmla="*/ 602707 w 1166258"/>
              <a:gd name="connsiteY172" fmla="*/ 29919 h 1103285"/>
              <a:gd name="connsiteX173" fmla="*/ 602707 w 1166258"/>
              <a:gd name="connsiteY173" fmla="*/ 0 h 1103285"/>
              <a:gd name="connsiteX174" fmla="*/ 603955 w 1166258"/>
              <a:gd name="connsiteY174" fmla="*/ 0 h 1103285"/>
              <a:gd name="connsiteX175" fmla="*/ 627664 w 1166258"/>
              <a:gd name="connsiteY175" fmla="*/ 1246 h 1103285"/>
              <a:gd name="connsiteX176" fmla="*/ 628912 w 1166258"/>
              <a:gd name="connsiteY176" fmla="*/ 1246 h 1103285"/>
              <a:gd name="connsiteX177" fmla="*/ 988290 w 1166258"/>
              <a:gd name="connsiteY177" fmla="*/ 385215 h 1103285"/>
              <a:gd name="connsiteX178" fmla="*/ 972068 w 1166258"/>
              <a:gd name="connsiteY178" fmla="*/ 497413 h 1103285"/>
              <a:gd name="connsiteX179" fmla="*/ 959589 w 1166258"/>
              <a:gd name="connsiteY179" fmla="*/ 532319 h 1103285"/>
              <a:gd name="connsiteX180" fmla="*/ 1005759 w 1166258"/>
              <a:gd name="connsiteY180" fmla="*/ 486193 h 1103285"/>
              <a:gd name="connsiteX181" fmla="*/ 1123056 w 1166258"/>
              <a:gd name="connsiteY181" fmla="*/ 474973 h 1103285"/>
              <a:gd name="connsiteX182" fmla="*/ 1165483 w 1166258"/>
              <a:gd name="connsiteY182" fmla="*/ 543539 h 1103285"/>
              <a:gd name="connsiteX183" fmla="*/ 1139278 w 1166258"/>
              <a:gd name="connsiteY183" fmla="*/ 619585 h 1103285"/>
              <a:gd name="connsiteX184" fmla="*/ 857266 w 1166258"/>
              <a:gd name="connsiteY184" fmla="*/ 903821 h 1103285"/>
              <a:gd name="connsiteX185" fmla="*/ 793627 w 1166258"/>
              <a:gd name="connsiteY185" fmla="*/ 930001 h 1103285"/>
              <a:gd name="connsiteX186" fmla="*/ 389326 w 1166258"/>
              <a:gd name="connsiteY186" fmla="*/ 930001 h 1103285"/>
              <a:gd name="connsiteX187" fmla="*/ 420522 w 1166258"/>
              <a:gd name="connsiteY187" fmla="*/ 961167 h 1103285"/>
              <a:gd name="connsiteX188" fmla="*/ 420522 w 1166258"/>
              <a:gd name="connsiteY188" fmla="*/ 1019760 h 1103285"/>
              <a:gd name="connsiteX189" fmla="*/ 348148 w 1166258"/>
              <a:gd name="connsiteY189" fmla="*/ 1092065 h 1103285"/>
              <a:gd name="connsiteX190" fmla="*/ 318199 w 1166258"/>
              <a:gd name="connsiteY190" fmla="*/ 1103285 h 1103285"/>
              <a:gd name="connsiteX191" fmla="*/ 289499 w 1166258"/>
              <a:gd name="connsiteY191" fmla="*/ 1092065 h 1103285"/>
              <a:gd name="connsiteX192" fmla="*/ 11230 w 1166258"/>
              <a:gd name="connsiteY192" fmla="*/ 814063 h 1103285"/>
              <a:gd name="connsiteX193" fmla="*/ 0 w 1166258"/>
              <a:gd name="connsiteY193" fmla="*/ 785390 h 1103285"/>
              <a:gd name="connsiteX194" fmla="*/ 11230 w 1166258"/>
              <a:gd name="connsiteY194" fmla="*/ 756717 h 1103285"/>
              <a:gd name="connsiteX195" fmla="*/ 83606 w 1166258"/>
              <a:gd name="connsiteY195" fmla="*/ 684411 h 1103285"/>
              <a:gd name="connsiteX196" fmla="*/ 113554 w 1166258"/>
              <a:gd name="connsiteY196" fmla="*/ 671944 h 1103285"/>
              <a:gd name="connsiteX197" fmla="*/ 142254 w 1166258"/>
              <a:gd name="connsiteY197" fmla="*/ 684411 h 1103285"/>
              <a:gd name="connsiteX198" fmla="*/ 172202 w 1166258"/>
              <a:gd name="connsiteY198" fmla="*/ 714330 h 1103285"/>
              <a:gd name="connsiteX199" fmla="*/ 220868 w 1166258"/>
              <a:gd name="connsiteY199" fmla="*/ 671944 h 1103285"/>
              <a:gd name="connsiteX200" fmla="*/ 308217 w 1166258"/>
              <a:gd name="connsiteY200" fmla="*/ 633298 h 1103285"/>
              <a:gd name="connsiteX201" fmla="*/ 217124 w 1166258"/>
              <a:gd name="connsiteY201" fmla="*/ 385215 h 1103285"/>
              <a:gd name="connsiteX202" fmla="*/ 576502 w 1166258"/>
              <a:gd name="connsiteY202" fmla="*/ 1246 h 1103285"/>
              <a:gd name="connsiteX203" fmla="*/ 577750 w 1166258"/>
              <a:gd name="connsiteY203" fmla="*/ 1246 h 1103285"/>
              <a:gd name="connsiteX204" fmla="*/ 602707 w 1166258"/>
              <a:gd name="connsiteY204" fmla="*/ 0 h 11032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1166258" h="1103285">
                <a:moveTo>
                  <a:pt x="125488" y="732469"/>
                </a:moveTo>
                <a:cubicBezTo>
                  <a:pt x="129352" y="732469"/>
                  <a:pt x="133216" y="734079"/>
                  <a:pt x="136435" y="737299"/>
                </a:cubicBezTo>
                <a:cubicBezTo>
                  <a:pt x="141587" y="743739"/>
                  <a:pt x="141587" y="752755"/>
                  <a:pt x="136435" y="759195"/>
                </a:cubicBezTo>
                <a:lnTo>
                  <a:pt x="87493" y="808137"/>
                </a:lnTo>
                <a:cubicBezTo>
                  <a:pt x="83629" y="810713"/>
                  <a:pt x="81053" y="812001"/>
                  <a:pt x="75901" y="812001"/>
                </a:cubicBezTo>
                <a:cubicBezTo>
                  <a:pt x="72037" y="812001"/>
                  <a:pt x="68173" y="810713"/>
                  <a:pt x="65597" y="808137"/>
                </a:cubicBezTo>
                <a:cubicBezTo>
                  <a:pt x="60445" y="801698"/>
                  <a:pt x="60445" y="791394"/>
                  <a:pt x="65597" y="786242"/>
                </a:cubicBezTo>
                <a:lnTo>
                  <a:pt x="114540" y="737299"/>
                </a:lnTo>
                <a:cubicBezTo>
                  <a:pt x="117760" y="734079"/>
                  <a:pt x="121624" y="732469"/>
                  <a:pt x="125488" y="732469"/>
                </a:cubicBezTo>
                <a:close/>
                <a:moveTo>
                  <a:pt x="113554" y="701864"/>
                </a:moveTo>
                <a:cubicBezTo>
                  <a:pt x="109810" y="701864"/>
                  <a:pt x="107314" y="703110"/>
                  <a:pt x="104819" y="705604"/>
                </a:cubicBezTo>
                <a:lnTo>
                  <a:pt x="33691" y="776663"/>
                </a:lnTo>
                <a:cubicBezTo>
                  <a:pt x="31196" y="779157"/>
                  <a:pt x="29948" y="781650"/>
                  <a:pt x="29948" y="785390"/>
                </a:cubicBezTo>
                <a:cubicBezTo>
                  <a:pt x="29948" y="787883"/>
                  <a:pt x="31196" y="791623"/>
                  <a:pt x="33691" y="792870"/>
                </a:cubicBezTo>
                <a:lnTo>
                  <a:pt x="310712" y="1070873"/>
                </a:lnTo>
                <a:cubicBezTo>
                  <a:pt x="314456" y="1075859"/>
                  <a:pt x="323191" y="1075859"/>
                  <a:pt x="326934" y="1070873"/>
                </a:cubicBezTo>
                <a:lnTo>
                  <a:pt x="399309" y="999813"/>
                </a:lnTo>
                <a:cubicBezTo>
                  <a:pt x="403053" y="994827"/>
                  <a:pt x="403053" y="987347"/>
                  <a:pt x="399309" y="982360"/>
                </a:cubicBezTo>
                <a:lnTo>
                  <a:pt x="122289" y="705604"/>
                </a:lnTo>
                <a:cubicBezTo>
                  <a:pt x="119793" y="703110"/>
                  <a:pt x="116049" y="701864"/>
                  <a:pt x="113554" y="701864"/>
                </a:cubicBezTo>
                <a:close/>
                <a:moveTo>
                  <a:pt x="1065032" y="489466"/>
                </a:moveTo>
                <a:cubicBezTo>
                  <a:pt x="1050993" y="490868"/>
                  <a:pt x="1037579" y="496790"/>
                  <a:pt x="1026973" y="507386"/>
                </a:cubicBezTo>
                <a:lnTo>
                  <a:pt x="803609" y="730537"/>
                </a:lnTo>
                <a:cubicBezTo>
                  <a:pt x="809848" y="741757"/>
                  <a:pt x="812344" y="756717"/>
                  <a:pt x="812344" y="770430"/>
                </a:cubicBezTo>
                <a:cubicBezTo>
                  <a:pt x="812344" y="821542"/>
                  <a:pt x="769918" y="863929"/>
                  <a:pt x="718756" y="863929"/>
                </a:cubicBezTo>
                <a:lnTo>
                  <a:pt x="506623" y="863929"/>
                </a:lnTo>
                <a:cubicBezTo>
                  <a:pt x="497888" y="863929"/>
                  <a:pt x="491649" y="856449"/>
                  <a:pt x="491649" y="848969"/>
                </a:cubicBezTo>
                <a:cubicBezTo>
                  <a:pt x="491649" y="840242"/>
                  <a:pt x="497888" y="834009"/>
                  <a:pt x="506623" y="834009"/>
                </a:cubicBezTo>
                <a:lnTo>
                  <a:pt x="718756" y="834009"/>
                </a:lnTo>
                <a:cubicBezTo>
                  <a:pt x="754943" y="834009"/>
                  <a:pt x="782396" y="805336"/>
                  <a:pt x="782396" y="770430"/>
                </a:cubicBezTo>
                <a:cubicBezTo>
                  <a:pt x="782396" y="735524"/>
                  <a:pt x="754943" y="706850"/>
                  <a:pt x="718756" y="706850"/>
                </a:cubicBezTo>
                <a:lnTo>
                  <a:pt x="561528" y="706850"/>
                </a:lnTo>
                <a:cubicBezTo>
                  <a:pt x="541563" y="706850"/>
                  <a:pt x="517854" y="706850"/>
                  <a:pt x="512863" y="689397"/>
                </a:cubicBezTo>
                <a:cubicBezTo>
                  <a:pt x="506623" y="673191"/>
                  <a:pt x="491649" y="661971"/>
                  <a:pt x="474179" y="661971"/>
                </a:cubicBezTo>
                <a:lnTo>
                  <a:pt x="325686" y="661971"/>
                </a:lnTo>
                <a:cubicBezTo>
                  <a:pt x="294490" y="661971"/>
                  <a:pt x="264542" y="673191"/>
                  <a:pt x="240833" y="694384"/>
                </a:cubicBezTo>
                <a:lnTo>
                  <a:pt x="193415" y="735524"/>
                </a:lnTo>
                <a:lnTo>
                  <a:pt x="359378" y="901328"/>
                </a:lnTo>
                <a:lnTo>
                  <a:pt x="793627" y="901328"/>
                </a:lnTo>
                <a:cubicBezTo>
                  <a:pt x="809848" y="901328"/>
                  <a:pt x="824823" y="893848"/>
                  <a:pt x="836053" y="882628"/>
                </a:cubicBezTo>
                <a:lnTo>
                  <a:pt x="1118065" y="598392"/>
                </a:lnTo>
                <a:cubicBezTo>
                  <a:pt x="1131791" y="584679"/>
                  <a:pt x="1138030" y="564732"/>
                  <a:pt x="1135535" y="546033"/>
                </a:cubicBezTo>
                <a:cubicBezTo>
                  <a:pt x="1134287" y="527333"/>
                  <a:pt x="1123056" y="509880"/>
                  <a:pt x="1106834" y="498660"/>
                </a:cubicBezTo>
                <a:cubicBezTo>
                  <a:pt x="1093732" y="491180"/>
                  <a:pt x="1079070" y="488063"/>
                  <a:pt x="1065032" y="489466"/>
                </a:cubicBezTo>
                <a:close/>
                <a:moveTo>
                  <a:pt x="321943" y="486193"/>
                </a:moveTo>
                <a:lnTo>
                  <a:pt x="278269" y="531073"/>
                </a:lnTo>
                <a:cubicBezTo>
                  <a:pt x="295738" y="568472"/>
                  <a:pt x="318199" y="602132"/>
                  <a:pt x="348148" y="633298"/>
                </a:cubicBezTo>
                <a:lnTo>
                  <a:pt x="401805" y="633298"/>
                </a:lnTo>
                <a:lnTo>
                  <a:pt x="401805" y="589665"/>
                </a:lnTo>
                <a:cubicBezTo>
                  <a:pt x="401805" y="580939"/>
                  <a:pt x="395566" y="574705"/>
                  <a:pt x="388079" y="574705"/>
                </a:cubicBezTo>
                <a:lnTo>
                  <a:pt x="354387" y="574705"/>
                </a:lnTo>
                <a:cubicBezTo>
                  <a:pt x="345652" y="574705"/>
                  <a:pt x="338165" y="568472"/>
                  <a:pt x="338165" y="559746"/>
                </a:cubicBezTo>
                <a:lnTo>
                  <a:pt x="338165" y="507386"/>
                </a:lnTo>
                <a:cubicBezTo>
                  <a:pt x="338165" y="504893"/>
                  <a:pt x="338165" y="502400"/>
                  <a:pt x="336917" y="501153"/>
                </a:cubicBezTo>
                <a:close/>
                <a:moveTo>
                  <a:pt x="736226" y="411394"/>
                </a:moveTo>
                <a:cubicBezTo>
                  <a:pt x="728739" y="411394"/>
                  <a:pt x="711269" y="417628"/>
                  <a:pt x="702534" y="421368"/>
                </a:cubicBezTo>
                <a:lnTo>
                  <a:pt x="642638" y="451287"/>
                </a:lnTo>
                <a:cubicBezTo>
                  <a:pt x="636399" y="456274"/>
                  <a:pt x="632655" y="461260"/>
                  <a:pt x="632655" y="468740"/>
                </a:cubicBezTo>
                <a:lnTo>
                  <a:pt x="632655" y="499906"/>
                </a:lnTo>
                <a:cubicBezTo>
                  <a:pt x="632655" y="507386"/>
                  <a:pt x="640142" y="513620"/>
                  <a:pt x="647629" y="513620"/>
                </a:cubicBezTo>
                <a:lnTo>
                  <a:pt x="682569" y="513620"/>
                </a:lnTo>
                <a:cubicBezTo>
                  <a:pt x="696295" y="513620"/>
                  <a:pt x="710021" y="518606"/>
                  <a:pt x="718756" y="528579"/>
                </a:cubicBezTo>
                <a:lnTo>
                  <a:pt x="724995" y="534813"/>
                </a:lnTo>
                <a:cubicBezTo>
                  <a:pt x="733730" y="543539"/>
                  <a:pt x="738722" y="557252"/>
                  <a:pt x="738722" y="570966"/>
                </a:cubicBezTo>
                <a:lnTo>
                  <a:pt x="738722" y="679424"/>
                </a:lnTo>
                <a:cubicBezTo>
                  <a:pt x="757439" y="683164"/>
                  <a:pt x="773661" y="691891"/>
                  <a:pt x="786139" y="705604"/>
                </a:cubicBezTo>
                <a:lnTo>
                  <a:pt x="882223" y="609612"/>
                </a:lnTo>
                <a:cubicBezTo>
                  <a:pt x="895949" y="592159"/>
                  <a:pt x="907180" y="573459"/>
                  <a:pt x="915915" y="556006"/>
                </a:cubicBezTo>
                <a:lnTo>
                  <a:pt x="910923" y="502400"/>
                </a:lnTo>
                <a:cubicBezTo>
                  <a:pt x="908428" y="484947"/>
                  <a:pt x="902189" y="476220"/>
                  <a:pt x="892206" y="469987"/>
                </a:cubicBezTo>
                <a:lnTo>
                  <a:pt x="831062" y="422614"/>
                </a:lnTo>
                <a:cubicBezTo>
                  <a:pt x="821079" y="415134"/>
                  <a:pt x="808601" y="411394"/>
                  <a:pt x="796122" y="411394"/>
                </a:cubicBezTo>
                <a:close/>
                <a:moveTo>
                  <a:pt x="303225" y="193231"/>
                </a:moveTo>
                <a:cubicBezTo>
                  <a:pt x="267038" y="249330"/>
                  <a:pt x="247073" y="314156"/>
                  <a:pt x="247073" y="385215"/>
                </a:cubicBezTo>
                <a:cubicBezTo>
                  <a:pt x="247073" y="385215"/>
                  <a:pt x="247073" y="385215"/>
                  <a:pt x="247073" y="386461"/>
                </a:cubicBezTo>
                <a:lnTo>
                  <a:pt x="344404" y="386461"/>
                </a:lnTo>
                <a:lnTo>
                  <a:pt x="371857" y="330362"/>
                </a:lnTo>
                <a:cubicBezTo>
                  <a:pt x="374352" y="326622"/>
                  <a:pt x="379344" y="321635"/>
                  <a:pt x="385583" y="321635"/>
                </a:cubicBezTo>
                <a:lnTo>
                  <a:pt x="421770" y="321635"/>
                </a:lnTo>
                <a:cubicBezTo>
                  <a:pt x="428009" y="321635"/>
                  <a:pt x="434249" y="316649"/>
                  <a:pt x="434249" y="310416"/>
                </a:cubicBezTo>
                <a:lnTo>
                  <a:pt x="434249" y="223150"/>
                </a:lnTo>
                <a:cubicBezTo>
                  <a:pt x="434249" y="206944"/>
                  <a:pt x="420522" y="193231"/>
                  <a:pt x="404300" y="193231"/>
                </a:cubicBezTo>
                <a:close/>
                <a:moveTo>
                  <a:pt x="776157" y="119678"/>
                </a:moveTo>
                <a:cubicBezTo>
                  <a:pt x="754943" y="119678"/>
                  <a:pt x="736226" y="127158"/>
                  <a:pt x="721252" y="142118"/>
                </a:cubicBezTo>
                <a:lnTo>
                  <a:pt x="707526" y="155831"/>
                </a:lnTo>
                <a:cubicBezTo>
                  <a:pt x="702534" y="162064"/>
                  <a:pt x="695047" y="164558"/>
                  <a:pt x="687560" y="164558"/>
                </a:cubicBezTo>
                <a:lnTo>
                  <a:pt x="662603" y="164558"/>
                </a:lnTo>
                <a:cubicBezTo>
                  <a:pt x="638894" y="164558"/>
                  <a:pt x="618929" y="184504"/>
                  <a:pt x="618929" y="209437"/>
                </a:cubicBezTo>
                <a:lnTo>
                  <a:pt x="618929" y="234370"/>
                </a:lnTo>
                <a:cubicBezTo>
                  <a:pt x="618929" y="254316"/>
                  <a:pt x="633903" y="269276"/>
                  <a:pt x="652621" y="269276"/>
                </a:cubicBezTo>
                <a:lnTo>
                  <a:pt x="705030" y="269276"/>
                </a:lnTo>
                <a:cubicBezTo>
                  <a:pt x="715013" y="269276"/>
                  <a:pt x="724995" y="273016"/>
                  <a:pt x="732482" y="278003"/>
                </a:cubicBezTo>
                <a:cubicBezTo>
                  <a:pt x="761183" y="302936"/>
                  <a:pt x="776157" y="312909"/>
                  <a:pt x="779900" y="314156"/>
                </a:cubicBezTo>
                <a:lnTo>
                  <a:pt x="813592" y="314156"/>
                </a:lnTo>
                <a:cubicBezTo>
                  <a:pt x="818583" y="314156"/>
                  <a:pt x="823575" y="312909"/>
                  <a:pt x="827318" y="307922"/>
                </a:cubicBezTo>
                <a:lnTo>
                  <a:pt x="851027" y="284236"/>
                </a:lnTo>
                <a:cubicBezTo>
                  <a:pt x="853523" y="281743"/>
                  <a:pt x="857266" y="280496"/>
                  <a:pt x="861010" y="280496"/>
                </a:cubicBezTo>
                <a:lnTo>
                  <a:pt x="905932" y="280496"/>
                </a:lnTo>
                <a:cubicBezTo>
                  <a:pt x="919658" y="280496"/>
                  <a:pt x="930889" y="289223"/>
                  <a:pt x="934632" y="300442"/>
                </a:cubicBezTo>
                <a:cubicBezTo>
                  <a:pt x="934632" y="301689"/>
                  <a:pt x="935880" y="302936"/>
                  <a:pt x="935880" y="302936"/>
                </a:cubicBezTo>
                <a:lnTo>
                  <a:pt x="948359" y="356542"/>
                </a:lnTo>
                <a:cubicBezTo>
                  <a:pt x="949607" y="360282"/>
                  <a:pt x="953350" y="362775"/>
                  <a:pt x="957094" y="362775"/>
                </a:cubicBezTo>
                <a:lnTo>
                  <a:pt x="958341" y="362775"/>
                </a:lnTo>
                <a:cubicBezTo>
                  <a:pt x="952102" y="266783"/>
                  <a:pt x="907180" y="180764"/>
                  <a:pt x="839797" y="119678"/>
                </a:cubicBezTo>
                <a:close/>
                <a:moveTo>
                  <a:pt x="602707" y="29919"/>
                </a:moveTo>
                <a:cubicBezTo>
                  <a:pt x="595220" y="29919"/>
                  <a:pt x="587733" y="29919"/>
                  <a:pt x="580246" y="31166"/>
                </a:cubicBezTo>
                <a:cubicBezTo>
                  <a:pt x="578998" y="31166"/>
                  <a:pt x="578998" y="31166"/>
                  <a:pt x="578998" y="31166"/>
                </a:cubicBezTo>
                <a:cubicBezTo>
                  <a:pt x="522845" y="34906"/>
                  <a:pt x="467940" y="51112"/>
                  <a:pt x="420522" y="81032"/>
                </a:cubicBezTo>
                <a:cubicBezTo>
                  <a:pt x="419275" y="81032"/>
                  <a:pt x="418027" y="82279"/>
                  <a:pt x="416779" y="82279"/>
                </a:cubicBezTo>
                <a:cubicBezTo>
                  <a:pt x="381839" y="104718"/>
                  <a:pt x="350643" y="132145"/>
                  <a:pt x="324439" y="163311"/>
                </a:cubicBezTo>
                <a:lnTo>
                  <a:pt x="404300" y="163311"/>
                </a:lnTo>
                <a:cubicBezTo>
                  <a:pt x="436744" y="163311"/>
                  <a:pt x="464197" y="190737"/>
                  <a:pt x="464197" y="223150"/>
                </a:cubicBezTo>
                <a:lnTo>
                  <a:pt x="464197" y="310416"/>
                </a:lnTo>
                <a:cubicBezTo>
                  <a:pt x="464197" y="334102"/>
                  <a:pt x="444231" y="351555"/>
                  <a:pt x="421770" y="351555"/>
                </a:cubicBezTo>
                <a:lnTo>
                  <a:pt x="394318" y="351555"/>
                </a:lnTo>
                <a:lnTo>
                  <a:pt x="366865" y="407654"/>
                </a:lnTo>
                <a:cubicBezTo>
                  <a:pt x="364370" y="412641"/>
                  <a:pt x="359378" y="416381"/>
                  <a:pt x="354387" y="416381"/>
                </a:cubicBezTo>
                <a:lnTo>
                  <a:pt x="248320" y="416381"/>
                </a:lnTo>
                <a:cubicBezTo>
                  <a:pt x="250816" y="445054"/>
                  <a:pt x="257055" y="473727"/>
                  <a:pt x="265790" y="499906"/>
                </a:cubicBezTo>
                <a:lnTo>
                  <a:pt x="303225" y="462507"/>
                </a:lnTo>
                <a:cubicBezTo>
                  <a:pt x="308217" y="457520"/>
                  <a:pt x="314456" y="455027"/>
                  <a:pt x="321943" y="455027"/>
                </a:cubicBezTo>
                <a:cubicBezTo>
                  <a:pt x="328182" y="455027"/>
                  <a:pt x="335669" y="457520"/>
                  <a:pt x="340661" y="462507"/>
                </a:cubicBezTo>
                <a:lnTo>
                  <a:pt x="358130" y="481207"/>
                </a:lnTo>
                <a:cubicBezTo>
                  <a:pt x="364370" y="488687"/>
                  <a:pt x="368113" y="497413"/>
                  <a:pt x="368113" y="507386"/>
                </a:cubicBezTo>
                <a:lnTo>
                  <a:pt x="368113" y="544786"/>
                </a:lnTo>
                <a:lnTo>
                  <a:pt x="388079" y="544786"/>
                </a:lnTo>
                <a:cubicBezTo>
                  <a:pt x="411787" y="544786"/>
                  <a:pt x="431753" y="564732"/>
                  <a:pt x="431753" y="589665"/>
                </a:cubicBezTo>
                <a:lnTo>
                  <a:pt x="431753" y="633298"/>
                </a:lnTo>
                <a:lnTo>
                  <a:pt x="474179" y="633298"/>
                </a:lnTo>
                <a:cubicBezTo>
                  <a:pt x="502880" y="633298"/>
                  <a:pt x="529084" y="649504"/>
                  <a:pt x="539067" y="675684"/>
                </a:cubicBezTo>
                <a:cubicBezTo>
                  <a:pt x="542811" y="676931"/>
                  <a:pt x="549050" y="676931"/>
                  <a:pt x="561528" y="676931"/>
                </a:cubicBezTo>
                <a:lnTo>
                  <a:pt x="564024" y="676931"/>
                </a:lnTo>
                <a:lnTo>
                  <a:pt x="710021" y="676931"/>
                </a:lnTo>
                <a:lnTo>
                  <a:pt x="710021" y="570966"/>
                </a:lnTo>
                <a:cubicBezTo>
                  <a:pt x="710021" y="564732"/>
                  <a:pt x="707526" y="559746"/>
                  <a:pt x="703782" y="556006"/>
                </a:cubicBezTo>
                <a:lnTo>
                  <a:pt x="697543" y="549772"/>
                </a:lnTo>
                <a:cubicBezTo>
                  <a:pt x="693799" y="546033"/>
                  <a:pt x="688808" y="543539"/>
                  <a:pt x="682569" y="543539"/>
                </a:cubicBezTo>
                <a:lnTo>
                  <a:pt x="647629" y="543539"/>
                </a:lnTo>
                <a:cubicBezTo>
                  <a:pt x="623920" y="543539"/>
                  <a:pt x="603955" y="524839"/>
                  <a:pt x="603955" y="499906"/>
                </a:cubicBezTo>
                <a:lnTo>
                  <a:pt x="603955" y="468740"/>
                </a:lnTo>
                <a:cubicBezTo>
                  <a:pt x="603955" y="451287"/>
                  <a:pt x="612690" y="436327"/>
                  <a:pt x="626416" y="426354"/>
                </a:cubicBezTo>
                <a:cubicBezTo>
                  <a:pt x="626416" y="426354"/>
                  <a:pt x="627664" y="426354"/>
                  <a:pt x="627664" y="425107"/>
                </a:cubicBezTo>
                <a:lnTo>
                  <a:pt x="690056" y="395188"/>
                </a:lnTo>
                <a:cubicBezTo>
                  <a:pt x="695047" y="392695"/>
                  <a:pt x="718756" y="381475"/>
                  <a:pt x="736226" y="381475"/>
                </a:cubicBezTo>
                <a:lnTo>
                  <a:pt x="796122" y="381475"/>
                </a:lnTo>
                <a:cubicBezTo>
                  <a:pt x="814840" y="381475"/>
                  <a:pt x="833557" y="387708"/>
                  <a:pt x="848531" y="398928"/>
                </a:cubicBezTo>
                <a:lnTo>
                  <a:pt x="910923" y="446301"/>
                </a:lnTo>
                <a:cubicBezTo>
                  <a:pt x="928393" y="458767"/>
                  <a:pt x="937128" y="474973"/>
                  <a:pt x="939624" y="498660"/>
                </a:cubicBezTo>
                <a:cubicBezTo>
                  <a:pt x="942119" y="492427"/>
                  <a:pt x="943367" y="489933"/>
                  <a:pt x="943367" y="488687"/>
                </a:cubicBezTo>
                <a:cubicBezTo>
                  <a:pt x="953350" y="457520"/>
                  <a:pt x="957094" y="425107"/>
                  <a:pt x="958341" y="392695"/>
                </a:cubicBezTo>
                <a:cubicBezTo>
                  <a:pt x="958341" y="392695"/>
                  <a:pt x="958341" y="392695"/>
                  <a:pt x="957094" y="392695"/>
                </a:cubicBezTo>
                <a:cubicBezTo>
                  <a:pt x="940872" y="392695"/>
                  <a:pt x="925898" y="382721"/>
                  <a:pt x="919658" y="366515"/>
                </a:cubicBezTo>
                <a:cubicBezTo>
                  <a:pt x="919658" y="365268"/>
                  <a:pt x="919658" y="365268"/>
                  <a:pt x="919658" y="365268"/>
                </a:cubicBezTo>
                <a:lnTo>
                  <a:pt x="907180" y="310416"/>
                </a:lnTo>
                <a:lnTo>
                  <a:pt x="905932" y="310416"/>
                </a:lnTo>
                <a:lnTo>
                  <a:pt x="867249" y="310416"/>
                </a:lnTo>
                <a:lnTo>
                  <a:pt x="848531" y="330362"/>
                </a:lnTo>
                <a:cubicBezTo>
                  <a:pt x="839797" y="339089"/>
                  <a:pt x="827318" y="344075"/>
                  <a:pt x="813592" y="344075"/>
                </a:cubicBezTo>
                <a:lnTo>
                  <a:pt x="777405" y="344075"/>
                </a:lnTo>
                <a:cubicBezTo>
                  <a:pt x="772413" y="344075"/>
                  <a:pt x="763678" y="344075"/>
                  <a:pt x="712517" y="301689"/>
                </a:cubicBezTo>
                <a:cubicBezTo>
                  <a:pt x="711269" y="300442"/>
                  <a:pt x="708773" y="299196"/>
                  <a:pt x="705030" y="299196"/>
                </a:cubicBezTo>
                <a:lnTo>
                  <a:pt x="652621" y="299196"/>
                </a:lnTo>
                <a:cubicBezTo>
                  <a:pt x="617681" y="299196"/>
                  <a:pt x="588981" y="270523"/>
                  <a:pt x="588981" y="234370"/>
                </a:cubicBezTo>
                <a:lnTo>
                  <a:pt x="588981" y="209437"/>
                </a:lnTo>
                <a:cubicBezTo>
                  <a:pt x="588981" y="168298"/>
                  <a:pt x="621425" y="134638"/>
                  <a:pt x="662603" y="134638"/>
                </a:cubicBezTo>
                <a:lnTo>
                  <a:pt x="687560" y="134638"/>
                </a:lnTo>
                <a:lnTo>
                  <a:pt x="700039" y="120925"/>
                </a:lnTo>
                <a:cubicBezTo>
                  <a:pt x="721252" y="100978"/>
                  <a:pt x="747456" y="89759"/>
                  <a:pt x="776157" y="89759"/>
                </a:cubicBezTo>
                <a:lnTo>
                  <a:pt x="799866" y="89759"/>
                </a:lnTo>
                <a:cubicBezTo>
                  <a:pt x="796122" y="87265"/>
                  <a:pt x="792379" y="84772"/>
                  <a:pt x="788635" y="82279"/>
                </a:cubicBezTo>
                <a:cubicBezTo>
                  <a:pt x="787387" y="82279"/>
                  <a:pt x="786139" y="81032"/>
                  <a:pt x="784892" y="81032"/>
                </a:cubicBezTo>
                <a:cubicBezTo>
                  <a:pt x="737474" y="51112"/>
                  <a:pt x="682569" y="34906"/>
                  <a:pt x="626416" y="31166"/>
                </a:cubicBezTo>
                <a:cubicBezTo>
                  <a:pt x="618929" y="29919"/>
                  <a:pt x="611442" y="29919"/>
                  <a:pt x="602707" y="29919"/>
                </a:cubicBezTo>
                <a:close/>
                <a:moveTo>
                  <a:pt x="602707" y="0"/>
                </a:moveTo>
                <a:cubicBezTo>
                  <a:pt x="603955" y="0"/>
                  <a:pt x="603955" y="0"/>
                  <a:pt x="603955" y="0"/>
                </a:cubicBezTo>
                <a:cubicBezTo>
                  <a:pt x="611442" y="0"/>
                  <a:pt x="620177" y="0"/>
                  <a:pt x="627664" y="1246"/>
                </a:cubicBezTo>
                <a:cubicBezTo>
                  <a:pt x="628912" y="1246"/>
                  <a:pt x="628912" y="1246"/>
                  <a:pt x="628912" y="1246"/>
                </a:cubicBezTo>
                <a:cubicBezTo>
                  <a:pt x="828566" y="13713"/>
                  <a:pt x="988290" y="180764"/>
                  <a:pt x="988290" y="385215"/>
                </a:cubicBezTo>
                <a:cubicBezTo>
                  <a:pt x="988290" y="422614"/>
                  <a:pt x="983298" y="461260"/>
                  <a:pt x="972068" y="497413"/>
                </a:cubicBezTo>
                <a:cubicBezTo>
                  <a:pt x="972068" y="497413"/>
                  <a:pt x="968324" y="512373"/>
                  <a:pt x="959589" y="532319"/>
                </a:cubicBezTo>
                <a:lnTo>
                  <a:pt x="1005759" y="486193"/>
                </a:lnTo>
                <a:cubicBezTo>
                  <a:pt x="1038203" y="456274"/>
                  <a:pt x="1085621" y="450040"/>
                  <a:pt x="1123056" y="474973"/>
                </a:cubicBezTo>
                <a:cubicBezTo>
                  <a:pt x="1146765" y="489933"/>
                  <a:pt x="1162987" y="514866"/>
                  <a:pt x="1165483" y="543539"/>
                </a:cubicBezTo>
                <a:cubicBezTo>
                  <a:pt x="1169226" y="570966"/>
                  <a:pt x="1159244" y="598392"/>
                  <a:pt x="1139278" y="619585"/>
                </a:cubicBezTo>
                <a:lnTo>
                  <a:pt x="857266" y="903821"/>
                </a:lnTo>
                <a:cubicBezTo>
                  <a:pt x="839797" y="921274"/>
                  <a:pt x="817335" y="930001"/>
                  <a:pt x="793627" y="930001"/>
                </a:cubicBezTo>
                <a:lnTo>
                  <a:pt x="389326" y="930001"/>
                </a:lnTo>
                <a:lnTo>
                  <a:pt x="420522" y="961167"/>
                </a:lnTo>
                <a:cubicBezTo>
                  <a:pt x="436744" y="977374"/>
                  <a:pt x="436744" y="1003553"/>
                  <a:pt x="420522" y="1019760"/>
                </a:cubicBezTo>
                <a:lnTo>
                  <a:pt x="348148" y="1092065"/>
                </a:lnTo>
                <a:cubicBezTo>
                  <a:pt x="339413" y="1099545"/>
                  <a:pt x="329430" y="1103285"/>
                  <a:pt x="318199" y="1103285"/>
                </a:cubicBezTo>
                <a:cubicBezTo>
                  <a:pt x="308217" y="1103285"/>
                  <a:pt x="296986" y="1099545"/>
                  <a:pt x="289499" y="1092065"/>
                </a:cubicBezTo>
                <a:lnTo>
                  <a:pt x="11230" y="814063"/>
                </a:lnTo>
                <a:cubicBezTo>
                  <a:pt x="3743" y="806583"/>
                  <a:pt x="0" y="796610"/>
                  <a:pt x="0" y="785390"/>
                </a:cubicBezTo>
                <a:cubicBezTo>
                  <a:pt x="0" y="774170"/>
                  <a:pt x="3743" y="764197"/>
                  <a:pt x="11230" y="756717"/>
                </a:cubicBezTo>
                <a:lnTo>
                  <a:pt x="83606" y="684411"/>
                </a:lnTo>
                <a:cubicBezTo>
                  <a:pt x="91093" y="675684"/>
                  <a:pt x="102323" y="671944"/>
                  <a:pt x="113554" y="671944"/>
                </a:cubicBezTo>
                <a:cubicBezTo>
                  <a:pt x="123536" y="671944"/>
                  <a:pt x="134767" y="675684"/>
                  <a:pt x="142254" y="684411"/>
                </a:cubicBezTo>
                <a:lnTo>
                  <a:pt x="172202" y="714330"/>
                </a:lnTo>
                <a:lnTo>
                  <a:pt x="220868" y="671944"/>
                </a:lnTo>
                <a:cubicBezTo>
                  <a:pt x="245825" y="649504"/>
                  <a:pt x="275773" y="637038"/>
                  <a:pt x="308217" y="633298"/>
                </a:cubicBezTo>
                <a:cubicBezTo>
                  <a:pt x="249568" y="563486"/>
                  <a:pt x="217124" y="477467"/>
                  <a:pt x="217124" y="385215"/>
                </a:cubicBezTo>
                <a:cubicBezTo>
                  <a:pt x="217124" y="180764"/>
                  <a:pt x="375600" y="13713"/>
                  <a:pt x="576502" y="1246"/>
                </a:cubicBezTo>
                <a:cubicBezTo>
                  <a:pt x="577750" y="1246"/>
                  <a:pt x="577750" y="1246"/>
                  <a:pt x="577750" y="1246"/>
                </a:cubicBezTo>
                <a:cubicBezTo>
                  <a:pt x="585237" y="0"/>
                  <a:pt x="593972" y="0"/>
                  <a:pt x="60270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83" name="Rectángulo: esquinas superiores redondeadas 482">
            <a:extLst>
              <a:ext uri="{FF2B5EF4-FFF2-40B4-BE49-F238E27FC236}">
                <a16:creationId xmlns:a16="http://schemas.microsoft.com/office/drawing/2014/main" id="{6BF92173-A0EE-438E-8E96-71F1F6EB2D67}"/>
              </a:ext>
            </a:extLst>
          </p:cNvPr>
          <p:cNvSpPr/>
          <p:nvPr/>
        </p:nvSpPr>
        <p:spPr>
          <a:xfrm rot="5400000">
            <a:off x="3286369" y="219563"/>
            <a:ext cx="2505808" cy="907854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87" name="Rectángulo: esquinas redondeadas 486">
            <a:extLst>
              <a:ext uri="{FF2B5EF4-FFF2-40B4-BE49-F238E27FC236}">
                <a16:creationId xmlns:a16="http://schemas.microsoft.com/office/drawing/2014/main" id="{8292E6FB-449E-4DE8-A6E4-9E8605CD36EF}"/>
              </a:ext>
            </a:extLst>
          </p:cNvPr>
          <p:cNvSpPr/>
          <p:nvPr/>
        </p:nvSpPr>
        <p:spPr>
          <a:xfrm>
            <a:off x="6083692" y="3357564"/>
            <a:ext cx="1736480" cy="2802545"/>
          </a:xfrm>
          <a:prstGeom prst="roundRect">
            <a:avLst>
              <a:gd name="adj" fmla="val 789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58" name="Freeform 257">
            <a:extLst>
              <a:ext uri="{FF2B5EF4-FFF2-40B4-BE49-F238E27FC236}">
                <a16:creationId xmlns:a16="http://schemas.microsoft.com/office/drawing/2014/main" id="{6E782A3E-1E82-F843-A0D7-F538D0DA4726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74936" y="4242287"/>
            <a:ext cx="1147646" cy="1031852"/>
          </a:xfrm>
          <a:custGeom>
            <a:avLst/>
            <a:gdLst>
              <a:gd name="connsiteX0" fmla="*/ 309971 w 1147646"/>
              <a:gd name="connsiteY0" fmla="*/ 830211 h 1031852"/>
              <a:gd name="connsiteX1" fmla="*/ 380929 w 1147646"/>
              <a:gd name="connsiteY1" fmla="*/ 983308 h 1031852"/>
              <a:gd name="connsiteX2" fmla="*/ 501681 w 1147646"/>
              <a:gd name="connsiteY2" fmla="*/ 1001979 h 1031852"/>
              <a:gd name="connsiteX3" fmla="*/ 501681 w 1147646"/>
              <a:gd name="connsiteY3" fmla="*/ 840169 h 1031852"/>
              <a:gd name="connsiteX4" fmla="*/ 309971 w 1147646"/>
              <a:gd name="connsiteY4" fmla="*/ 830211 h 1031852"/>
              <a:gd name="connsiteX5" fmla="*/ 733226 w 1147646"/>
              <a:gd name="connsiteY5" fmla="*/ 826477 h 1031852"/>
              <a:gd name="connsiteX6" fmla="*/ 531558 w 1147646"/>
              <a:gd name="connsiteY6" fmla="*/ 840169 h 1031852"/>
              <a:gd name="connsiteX7" fmla="*/ 531558 w 1147646"/>
              <a:gd name="connsiteY7" fmla="*/ 1001979 h 1031852"/>
              <a:gd name="connsiteX8" fmla="*/ 664758 w 1147646"/>
              <a:gd name="connsiteY8" fmla="*/ 979574 h 1031852"/>
              <a:gd name="connsiteX9" fmla="*/ 733226 w 1147646"/>
              <a:gd name="connsiteY9" fmla="*/ 826477 h 1031852"/>
              <a:gd name="connsiteX10" fmla="*/ 784266 w 1147646"/>
              <a:gd name="connsiteY10" fmla="*/ 820254 h 1031852"/>
              <a:gd name="connsiteX11" fmla="*/ 766837 w 1147646"/>
              <a:gd name="connsiteY11" fmla="*/ 822743 h 1031852"/>
              <a:gd name="connsiteX12" fmla="*/ 705839 w 1147646"/>
              <a:gd name="connsiteY12" fmla="*/ 963393 h 1031852"/>
              <a:gd name="connsiteX13" fmla="*/ 852733 w 1147646"/>
              <a:gd name="connsiteY13" fmla="*/ 865063 h 1031852"/>
              <a:gd name="connsiteX14" fmla="*/ 784266 w 1147646"/>
              <a:gd name="connsiteY14" fmla="*/ 820254 h 1031852"/>
              <a:gd name="connsiteX15" fmla="*/ 121997 w 1147646"/>
              <a:gd name="connsiteY15" fmla="*/ 799094 h 1031852"/>
              <a:gd name="connsiteX16" fmla="*/ 338603 w 1147646"/>
              <a:gd name="connsiteY16" fmla="*/ 968372 h 1031852"/>
              <a:gd name="connsiteX17" fmla="*/ 276360 w 1147646"/>
              <a:gd name="connsiteY17" fmla="*/ 826477 h 1031852"/>
              <a:gd name="connsiteX18" fmla="*/ 121997 w 1147646"/>
              <a:gd name="connsiteY18" fmla="*/ 799094 h 1031852"/>
              <a:gd name="connsiteX19" fmla="*/ 1050445 w 1147646"/>
              <a:gd name="connsiteY19" fmla="*/ 653927 h 1031852"/>
              <a:gd name="connsiteX20" fmla="*/ 1066596 w 1147646"/>
              <a:gd name="connsiteY20" fmla="*/ 667467 h 1031852"/>
              <a:gd name="connsiteX21" fmla="*/ 1035536 w 1147646"/>
              <a:gd name="connsiteY21" fmla="*/ 769634 h 1031852"/>
              <a:gd name="connsiteX22" fmla="*/ 943599 w 1147646"/>
              <a:gd name="connsiteY22" fmla="*/ 806561 h 1031852"/>
              <a:gd name="connsiteX23" fmla="*/ 928690 w 1147646"/>
              <a:gd name="connsiteY23" fmla="*/ 791790 h 1031852"/>
              <a:gd name="connsiteX24" fmla="*/ 943599 w 1147646"/>
              <a:gd name="connsiteY24" fmla="*/ 777019 h 1031852"/>
              <a:gd name="connsiteX25" fmla="*/ 1013173 w 1147646"/>
              <a:gd name="connsiteY25" fmla="*/ 748708 h 1031852"/>
              <a:gd name="connsiteX26" fmla="*/ 1036778 w 1147646"/>
              <a:gd name="connsiteY26" fmla="*/ 669929 h 1031852"/>
              <a:gd name="connsiteX27" fmla="*/ 1050445 w 1147646"/>
              <a:gd name="connsiteY27" fmla="*/ 653927 h 1031852"/>
              <a:gd name="connsiteX28" fmla="*/ 531558 w 1147646"/>
              <a:gd name="connsiteY28" fmla="*/ 530239 h 1031852"/>
              <a:gd name="connsiteX29" fmla="*/ 531558 w 1147646"/>
              <a:gd name="connsiteY29" fmla="*/ 810296 h 1031852"/>
              <a:gd name="connsiteX30" fmla="*/ 744430 w 1147646"/>
              <a:gd name="connsiteY30" fmla="*/ 795360 h 1031852"/>
              <a:gd name="connsiteX31" fmla="*/ 750654 w 1147646"/>
              <a:gd name="connsiteY31" fmla="*/ 772955 h 1031852"/>
              <a:gd name="connsiteX32" fmla="*/ 731981 w 1147646"/>
              <a:gd name="connsiteY32" fmla="*/ 649730 h 1031852"/>
              <a:gd name="connsiteX33" fmla="*/ 779286 w 1147646"/>
              <a:gd name="connsiteY33" fmla="*/ 530239 h 1031852"/>
              <a:gd name="connsiteX34" fmla="*/ 255197 w 1147646"/>
              <a:gd name="connsiteY34" fmla="*/ 530239 h 1031852"/>
              <a:gd name="connsiteX35" fmla="*/ 300013 w 1147646"/>
              <a:gd name="connsiteY35" fmla="*/ 799094 h 1031852"/>
              <a:gd name="connsiteX36" fmla="*/ 501681 w 1147646"/>
              <a:gd name="connsiteY36" fmla="*/ 810296 h 1031852"/>
              <a:gd name="connsiteX37" fmla="*/ 501681 w 1147646"/>
              <a:gd name="connsiteY37" fmla="*/ 530239 h 1031852"/>
              <a:gd name="connsiteX38" fmla="*/ 29877 w 1147646"/>
              <a:gd name="connsiteY38" fmla="*/ 530239 h 1031852"/>
              <a:gd name="connsiteX39" fmla="*/ 98344 w 1147646"/>
              <a:gd name="connsiteY39" fmla="*/ 764242 h 1031852"/>
              <a:gd name="connsiteX40" fmla="*/ 267646 w 1147646"/>
              <a:gd name="connsiteY40" fmla="*/ 795360 h 1031852"/>
              <a:gd name="connsiteX41" fmla="*/ 225321 w 1147646"/>
              <a:gd name="connsiteY41" fmla="*/ 530239 h 1031852"/>
              <a:gd name="connsiteX42" fmla="*/ 941119 w 1147646"/>
              <a:gd name="connsiteY42" fmla="*/ 281301 h 1031852"/>
              <a:gd name="connsiteX43" fmla="*/ 888834 w 1147646"/>
              <a:gd name="connsiteY43" fmla="*/ 383366 h 1031852"/>
              <a:gd name="connsiteX44" fmla="*/ 760613 w 1147646"/>
              <a:gd name="connsiteY44" fmla="*/ 654709 h 1031852"/>
              <a:gd name="connsiteX45" fmla="*/ 799204 w 1147646"/>
              <a:gd name="connsiteY45" fmla="*/ 792870 h 1031852"/>
              <a:gd name="connsiteX46" fmla="*/ 939874 w 1147646"/>
              <a:gd name="connsiteY46" fmla="*/ 852616 h 1031852"/>
              <a:gd name="connsiteX47" fmla="*/ 1073075 w 1147646"/>
              <a:gd name="connsiteY47" fmla="*/ 797849 h 1031852"/>
              <a:gd name="connsiteX48" fmla="*/ 1117890 w 1147646"/>
              <a:gd name="connsiteY48" fmla="*/ 653464 h 1031852"/>
              <a:gd name="connsiteX49" fmla="*/ 973486 w 1147646"/>
              <a:gd name="connsiteY49" fmla="*/ 339801 h 1031852"/>
              <a:gd name="connsiteX50" fmla="*/ 941119 w 1147646"/>
              <a:gd name="connsiteY50" fmla="*/ 281301 h 1031852"/>
              <a:gd name="connsiteX51" fmla="*/ 270136 w 1147646"/>
              <a:gd name="connsiteY51" fmla="*/ 238981 h 1031852"/>
              <a:gd name="connsiteX52" fmla="*/ 95854 w 1147646"/>
              <a:gd name="connsiteY52" fmla="*/ 271343 h 1031852"/>
              <a:gd name="connsiteX53" fmla="*/ 29877 w 1147646"/>
              <a:gd name="connsiteY53" fmla="*/ 500367 h 1031852"/>
              <a:gd name="connsiteX54" fmla="*/ 225321 w 1147646"/>
              <a:gd name="connsiteY54" fmla="*/ 500367 h 1031852"/>
              <a:gd name="connsiteX55" fmla="*/ 270136 w 1147646"/>
              <a:gd name="connsiteY55" fmla="*/ 238981 h 1031852"/>
              <a:gd name="connsiteX56" fmla="*/ 771817 w 1147646"/>
              <a:gd name="connsiteY56" fmla="*/ 237736 h 1031852"/>
              <a:gd name="connsiteX57" fmla="*/ 814142 w 1147646"/>
              <a:gd name="connsiteY57" fmla="*/ 459292 h 1031852"/>
              <a:gd name="connsiteX58" fmla="*/ 861447 w 1147646"/>
              <a:gd name="connsiteY58" fmla="*/ 368429 h 1031852"/>
              <a:gd name="connsiteX59" fmla="*/ 916221 w 1147646"/>
              <a:gd name="connsiteY59" fmla="*/ 263875 h 1031852"/>
              <a:gd name="connsiteX60" fmla="*/ 771817 w 1147646"/>
              <a:gd name="connsiteY60" fmla="*/ 237736 h 1031852"/>
              <a:gd name="connsiteX61" fmla="*/ 531558 w 1147646"/>
              <a:gd name="connsiteY61" fmla="*/ 221555 h 1031852"/>
              <a:gd name="connsiteX62" fmla="*/ 531558 w 1147646"/>
              <a:gd name="connsiteY62" fmla="*/ 500367 h 1031852"/>
              <a:gd name="connsiteX63" fmla="*/ 786755 w 1147646"/>
              <a:gd name="connsiteY63" fmla="*/ 500367 h 1031852"/>
              <a:gd name="connsiteX64" fmla="*/ 739450 w 1147646"/>
              <a:gd name="connsiteY64" fmla="*/ 232758 h 1031852"/>
              <a:gd name="connsiteX65" fmla="*/ 531558 w 1147646"/>
              <a:gd name="connsiteY65" fmla="*/ 221555 h 1031852"/>
              <a:gd name="connsiteX66" fmla="*/ 501681 w 1147646"/>
              <a:gd name="connsiteY66" fmla="*/ 221555 h 1031852"/>
              <a:gd name="connsiteX67" fmla="*/ 302502 w 1147646"/>
              <a:gd name="connsiteY67" fmla="*/ 234002 h 1031852"/>
              <a:gd name="connsiteX68" fmla="*/ 255197 w 1147646"/>
              <a:gd name="connsiteY68" fmla="*/ 500367 h 1031852"/>
              <a:gd name="connsiteX69" fmla="*/ 501681 w 1147646"/>
              <a:gd name="connsiteY69" fmla="*/ 500367 h 1031852"/>
              <a:gd name="connsiteX70" fmla="*/ 703349 w 1147646"/>
              <a:gd name="connsiteY70" fmla="*/ 67213 h 1031852"/>
              <a:gd name="connsiteX71" fmla="*/ 761858 w 1147646"/>
              <a:gd name="connsiteY71" fmla="*/ 206619 h 1031852"/>
              <a:gd name="connsiteX72" fmla="*/ 911242 w 1147646"/>
              <a:gd name="connsiteY72" fmla="*/ 232758 h 1031852"/>
              <a:gd name="connsiteX73" fmla="*/ 703349 w 1147646"/>
              <a:gd name="connsiteY73" fmla="*/ 67213 h 1031852"/>
              <a:gd name="connsiteX74" fmla="*/ 341093 w 1147646"/>
              <a:gd name="connsiteY74" fmla="*/ 62234 h 1031852"/>
              <a:gd name="connsiteX75" fmla="*/ 119507 w 1147646"/>
              <a:gd name="connsiteY75" fmla="*/ 235247 h 1031852"/>
              <a:gd name="connsiteX76" fmla="*/ 280095 w 1147646"/>
              <a:gd name="connsiteY76" fmla="*/ 206619 h 1031852"/>
              <a:gd name="connsiteX77" fmla="*/ 341093 w 1147646"/>
              <a:gd name="connsiteY77" fmla="*/ 62234 h 1031852"/>
              <a:gd name="connsiteX78" fmla="*/ 531558 w 1147646"/>
              <a:gd name="connsiteY78" fmla="*/ 29872 h 1031852"/>
              <a:gd name="connsiteX79" fmla="*/ 531558 w 1147646"/>
              <a:gd name="connsiteY79" fmla="*/ 191683 h 1031852"/>
              <a:gd name="connsiteX80" fmla="*/ 729491 w 1147646"/>
              <a:gd name="connsiteY80" fmla="*/ 202885 h 1031852"/>
              <a:gd name="connsiteX81" fmla="*/ 663513 w 1147646"/>
              <a:gd name="connsiteY81" fmla="*/ 52277 h 1031852"/>
              <a:gd name="connsiteX82" fmla="*/ 531558 w 1147646"/>
              <a:gd name="connsiteY82" fmla="*/ 29872 h 1031852"/>
              <a:gd name="connsiteX83" fmla="*/ 501681 w 1147646"/>
              <a:gd name="connsiteY83" fmla="*/ 29872 h 1031852"/>
              <a:gd name="connsiteX84" fmla="*/ 380929 w 1147646"/>
              <a:gd name="connsiteY84" fmla="*/ 48543 h 1031852"/>
              <a:gd name="connsiteX85" fmla="*/ 313706 w 1147646"/>
              <a:gd name="connsiteY85" fmla="*/ 202885 h 1031852"/>
              <a:gd name="connsiteX86" fmla="*/ 501681 w 1147646"/>
              <a:gd name="connsiteY86" fmla="*/ 191683 h 1031852"/>
              <a:gd name="connsiteX87" fmla="*/ 516619 w 1147646"/>
              <a:gd name="connsiteY87" fmla="*/ 0 h 1031852"/>
              <a:gd name="connsiteX88" fmla="*/ 949833 w 1147646"/>
              <a:gd name="connsiteY88" fmla="*/ 235247 h 1031852"/>
              <a:gd name="connsiteX89" fmla="*/ 953568 w 1147646"/>
              <a:gd name="connsiteY89" fmla="*/ 241470 h 1031852"/>
              <a:gd name="connsiteX90" fmla="*/ 956057 w 1147646"/>
              <a:gd name="connsiteY90" fmla="*/ 246449 h 1031852"/>
              <a:gd name="connsiteX91" fmla="*/ 987179 w 1147646"/>
              <a:gd name="connsiteY91" fmla="*/ 304950 h 1031852"/>
              <a:gd name="connsiteX92" fmla="*/ 998383 w 1147646"/>
              <a:gd name="connsiteY92" fmla="*/ 324865 h 1031852"/>
              <a:gd name="connsiteX93" fmla="*/ 1146522 w 1147646"/>
              <a:gd name="connsiteY93" fmla="*/ 650975 h 1031852"/>
              <a:gd name="connsiteX94" fmla="*/ 1094238 w 1147646"/>
              <a:gd name="connsiteY94" fmla="*/ 817764 h 1031852"/>
              <a:gd name="connsiteX95" fmla="*/ 939874 w 1147646"/>
              <a:gd name="connsiteY95" fmla="*/ 882488 h 1031852"/>
              <a:gd name="connsiteX96" fmla="*/ 885100 w 1147646"/>
              <a:gd name="connsiteY96" fmla="*/ 876265 h 1031852"/>
              <a:gd name="connsiteX97" fmla="*/ 516619 w 1147646"/>
              <a:gd name="connsiteY97" fmla="*/ 1031852 h 1031852"/>
              <a:gd name="connsiteX98" fmla="*/ 0 w 1147646"/>
              <a:gd name="connsiteY98" fmla="*/ 515303 h 1031852"/>
              <a:gd name="connsiteX99" fmla="*/ 516619 w 1147646"/>
              <a:gd name="connsiteY99" fmla="*/ 0 h 10318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</a:cxnLst>
            <a:rect l="l" t="t" r="r" b="b"/>
            <a:pathLst>
              <a:path w="1147646" h="1031852">
                <a:moveTo>
                  <a:pt x="309971" y="830211"/>
                </a:moveTo>
                <a:cubicBezTo>
                  <a:pt x="328644" y="881244"/>
                  <a:pt x="352297" y="932276"/>
                  <a:pt x="380929" y="983308"/>
                </a:cubicBezTo>
                <a:cubicBezTo>
                  <a:pt x="419520" y="994511"/>
                  <a:pt x="459355" y="1000734"/>
                  <a:pt x="501681" y="1001979"/>
                </a:cubicBezTo>
                <a:lnTo>
                  <a:pt x="501681" y="840169"/>
                </a:lnTo>
                <a:cubicBezTo>
                  <a:pt x="438193" y="840169"/>
                  <a:pt x="373460" y="836435"/>
                  <a:pt x="309971" y="830211"/>
                </a:cubicBezTo>
                <a:close/>
                <a:moveTo>
                  <a:pt x="733226" y="826477"/>
                </a:moveTo>
                <a:cubicBezTo>
                  <a:pt x="666003" y="835190"/>
                  <a:pt x="598780" y="840169"/>
                  <a:pt x="531558" y="840169"/>
                </a:cubicBezTo>
                <a:lnTo>
                  <a:pt x="531558" y="1001979"/>
                </a:lnTo>
                <a:cubicBezTo>
                  <a:pt x="577618" y="1000734"/>
                  <a:pt x="622433" y="993266"/>
                  <a:pt x="664758" y="979574"/>
                </a:cubicBezTo>
                <a:cubicBezTo>
                  <a:pt x="692145" y="928542"/>
                  <a:pt x="714553" y="877509"/>
                  <a:pt x="733226" y="826477"/>
                </a:cubicBezTo>
                <a:close/>
                <a:moveTo>
                  <a:pt x="784266" y="820254"/>
                </a:moveTo>
                <a:cubicBezTo>
                  <a:pt x="778041" y="820254"/>
                  <a:pt x="773062" y="821498"/>
                  <a:pt x="766837" y="822743"/>
                </a:cubicBezTo>
                <a:cubicBezTo>
                  <a:pt x="750654" y="870041"/>
                  <a:pt x="729491" y="916095"/>
                  <a:pt x="705839" y="963393"/>
                </a:cubicBezTo>
                <a:cubicBezTo>
                  <a:pt x="760613" y="940989"/>
                  <a:pt x="810408" y="907382"/>
                  <a:pt x="852733" y="865063"/>
                </a:cubicBezTo>
                <a:cubicBezTo>
                  <a:pt x="826591" y="855105"/>
                  <a:pt x="802939" y="840169"/>
                  <a:pt x="784266" y="820254"/>
                </a:cubicBezTo>
                <a:close/>
                <a:moveTo>
                  <a:pt x="121997" y="799094"/>
                </a:moveTo>
                <a:cubicBezTo>
                  <a:pt x="175526" y="875020"/>
                  <a:pt x="251463" y="934765"/>
                  <a:pt x="338603" y="968372"/>
                </a:cubicBezTo>
                <a:cubicBezTo>
                  <a:pt x="314951" y="921074"/>
                  <a:pt x="293788" y="873775"/>
                  <a:pt x="276360" y="826477"/>
                </a:cubicBezTo>
                <a:cubicBezTo>
                  <a:pt x="225321" y="819009"/>
                  <a:pt x="173036" y="810296"/>
                  <a:pt x="121997" y="799094"/>
                </a:cubicBezTo>
                <a:close/>
                <a:moveTo>
                  <a:pt x="1050445" y="653927"/>
                </a:moveTo>
                <a:cubicBezTo>
                  <a:pt x="1057899" y="653927"/>
                  <a:pt x="1066596" y="660082"/>
                  <a:pt x="1066596" y="667467"/>
                </a:cubicBezTo>
                <a:cubicBezTo>
                  <a:pt x="1070323" y="708088"/>
                  <a:pt x="1059141" y="743784"/>
                  <a:pt x="1035536" y="769634"/>
                </a:cubicBezTo>
                <a:cubicBezTo>
                  <a:pt x="1013173" y="793021"/>
                  <a:pt x="980871" y="806561"/>
                  <a:pt x="943599" y="806561"/>
                </a:cubicBezTo>
                <a:cubicBezTo>
                  <a:pt x="936145" y="806561"/>
                  <a:pt x="928690" y="800407"/>
                  <a:pt x="928690" y="791790"/>
                </a:cubicBezTo>
                <a:cubicBezTo>
                  <a:pt x="928690" y="783174"/>
                  <a:pt x="936145" y="777019"/>
                  <a:pt x="943599" y="777019"/>
                </a:cubicBezTo>
                <a:cubicBezTo>
                  <a:pt x="972174" y="777019"/>
                  <a:pt x="997022" y="767172"/>
                  <a:pt x="1013173" y="748708"/>
                </a:cubicBezTo>
                <a:cubicBezTo>
                  <a:pt x="1031809" y="730244"/>
                  <a:pt x="1039263" y="701933"/>
                  <a:pt x="1036778" y="669929"/>
                </a:cubicBezTo>
                <a:cubicBezTo>
                  <a:pt x="1036778" y="661313"/>
                  <a:pt x="1042990" y="655158"/>
                  <a:pt x="1050445" y="653927"/>
                </a:cubicBezTo>
                <a:close/>
                <a:moveTo>
                  <a:pt x="531558" y="530239"/>
                </a:moveTo>
                <a:lnTo>
                  <a:pt x="531558" y="810296"/>
                </a:lnTo>
                <a:cubicBezTo>
                  <a:pt x="602515" y="809051"/>
                  <a:pt x="673472" y="805317"/>
                  <a:pt x="744430" y="795360"/>
                </a:cubicBezTo>
                <a:cubicBezTo>
                  <a:pt x="746920" y="787892"/>
                  <a:pt x="749409" y="781668"/>
                  <a:pt x="750654" y="772955"/>
                </a:cubicBezTo>
                <a:cubicBezTo>
                  <a:pt x="731981" y="736859"/>
                  <a:pt x="725757" y="694539"/>
                  <a:pt x="731981" y="649730"/>
                </a:cubicBezTo>
                <a:cubicBezTo>
                  <a:pt x="735716" y="624836"/>
                  <a:pt x="753144" y="581272"/>
                  <a:pt x="779286" y="530239"/>
                </a:cubicBezTo>
                <a:close/>
                <a:moveTo>
                  <a:pt x="255197" y="530239"/>
                </a:moveTo>
                <a:cubicBezTo>
                  <a:pt x="255197" y="621102"/>
                  <a:pt x="271381" y="710720"/>
                  <a:pt x="300013" y="799094"/>
                </a:cubicBezTo>
                <a:cubicBezTo>
                  <a:pt x="367235" y="806562"/>
                  <a:pt x="433213" y="810296"/>
                  <a:pt x="501681" y="810296"/>
                </a:cubicBezTo>
                <a:lnTo>
                  <a:pt x="501681" y="530239"/>
                </a:lnTo>
                <a:close/>
                <a:moveTo>
                  <a:pt x="29877" y="530239"/>
                </a:moveTo>
                <a:cubicBezTo>
                  <a:pt x="32366" y="614879"/>
                  <a:pt x="57264" y="694539"/>
                  <a:pt x="98344" y="764242"/>
                </a:cubicBezTo>
                <a:cubicBezTo>
                  <a:pt x="153118" y="776689"/>
                  <a:pt x="210382" y="786647"/>
                  <a:pt x="267646" y="795360"/>
                </a:cubicBezTo>
                <a:cubicBezTo>
                  <a:pt x="239014" y="706986"/>
                  <a:pt x="225321" y="619857"/>
                  <a:pt x="225321" y="530239"/>
                </a:cubicBezTo>
                <a:close/>
                <a:moveTo>
                  <a:pt x="941119" y="281301"/>
                </a:moveTo>
                <a:cubicBezTo>
                  <a:pt x="928670" y="307439"/>
                  <a:pt x="909997" y="342291"/>
                  <a:pt x="888834" y="383366"/>
                </a:cubicBezTo>
                <a:cubicBezTo>
                  <a:pt x="837795" y="479207"/>
                  <a:pt x="766837" y="611145"/>
                  <a:pt x="760613" y="654709"/>
                </a:cubicBezTo>
                <a:cubicBezTo>
                  <a:pt x="753144" y="706986"/>
                  <a:pt x="766837" y="756774"/>
                  <a:pt x="799204" y="792870"/>
                </a:cubicBezTo>
                <a:cubicBezTo>
                  <a:pt x="832815" y="831456"/>
                  <a:pt x="883855" y="852616"/>
                  <a:pt x="939874" y="852616"/>
                </a:cubicBezTo>
                <a:cubicBezTo>
                  <a:pt x="992159" y="852616"/>
                  <a:pt x="1039464" y="832700"/>
                  <a:pt x="1073075" y="797849"/>
                </a:cubicBezTo>
                <a:cubicBezTo>
                  <a:pt x="1105441" y="760508"/>
                  <a:pt x="1121625" y="708231"/>
                  <a:pt x="1117890" y="653464"/>
                </a:cubicBezTo>
                <a:cubicBezTo>
                  <a:pt x="1111666" y="591229"/>
                  <a:pt x="1024525" y="434398"/>
                  <a:pt x="973486" y="339801"/>
                </a:cubicBezTo>
                <a:cubicBezTo>
                  <a:pt x="959792" y="317397"/>
                  <a:pt x="949833" y="297482"/>
                  <a:pt x="941119" y="281301"/>
                </a:cubicBezTo>
                <a:close/>
                <a:moveTo>
                  <a:pt x="270136" y="238981"/>
                </a:moveTo>
                <a:cubicBezTo>
                  <a:pt x="211627" y="246449"/>
                  <a:pt x="154363" y="257651"/>
                  <a:pt x="95854" y="271343"/>
                </a:cubicBezTo>
                <a:cubicBezTo>
                  <a:pt x="56019" y="338557"/>
                  <a:pt x="32366" y="416972"/>
                  <a:pt x="29877" y="500367"/>
                </a:cubicBezTo>
                <a:lnTo>
                  <a:pt x="225321" y="500367"/>
                </a:lnTo>
                <a:cubicBezTo>
                  <a:pt x="227810" y="414483"/>
                  <a:pt x="242749" y="327354"/>
                  <a:pt x="270136" y="238981"/>
                </a:cubicBezTo>
                <a:close/>
                <a:moveTo>
                  <a:pt x="771817" y="237736"/>
                </a:moveTo>
                <a:cubicBezTo>
                  <a:pt x="795469" y="311173"/>
                  <a:pt x="809163" y="385855"/>
                  <a:pt x="814142" y="459292"/>
                </a:cubicBezTo>
                <a:cubicBezTo>
                  <a:pt x="830326" y="428174"/>
                  <a:pt x="846509" y="398302"/>
                  <a:pt x="861447" y="368429"/>
                </a:cubicBezTo>
                <a:cubicBezTo>
                  <a:pt x="885100" y="327354"/>
                  <a:pt x="903773" y="288769"/>
                  <a:pt x="916221" y="263875"/>
                </a:cubicBezTo>
                <a:cubicBezTo>
                  <a:pt x="868916" y="253917"/>
                  <a:pt x="820367" y="243960"/>
                  <a:pt x="771817" y="237736"/>
                </a:cubicBezTo>
                <a:close/>
                <a:moveTo>
                  <a:pt x="531558" y="221555"/>
                </a:moveTo>
                <a:lnTo>
                  <a:pt x="531558" y="500367"/>
                </a:lnTo>
                <a:lnTo>
                  <a:pt x="786755" y="500367"/>
                </a:lnTo>
                <a:cubicBezTo>
                  <a:pt x="784266" y="413238"/>
                  <a:pt x="768082" y="322376"/>
                  <a:pt x="739450" y="232758"/>
                </a:cubicBezTo>
                <a:cubicBezTo>
                  <a:pt x="670983" y="225289"/>
                  <a:pt x="601270" y="221555"/>
                  <a:pt x="531558" y="221555"/>
                </a:cubicBezTo>
                <a:close/>
                <a:moveTo>
                  <a:pt x="501681" y="221555"/>
                </a:moveTo>
                <a:cubicBezTo>
                  <a:pt x="435703" y="221555"/>
                  <a:pt x="368480" y="226534"/>
                  <a:pt x="302502" y="234002"/>
                </a:cubicBezTo>
                <a:cubicBezTo>
                  <a:pt x="273870" y="323620"/>
                  <a:pt x="257687" y="413238"/>
                  <a:pt x="255197" y="500367"/>
                </a:cubicBezTo>
                <a:lnTo>
                  <a:pt x="501681" y="500367"/>
                </a:lnTo>
                <a:close/>
                <a:moveTo>
                  <a:pt x="703349" y="67213"/>
                </a:moveTo>
                <a:cubicBezTo>
                  <a:pt x="725757" y="113267"/>
                  <a:pt x="745675" y="160565"/>
                  <a:pt x="761858" y="206619"/>
                </a:cubicBezTo>
                <a:cubicBezTo>
                  <a:pt x="811653" y="212842"/>
                  <a:pt x="861447" y="221555"/>
                  <a:pt x="911242" y="232758"/>
                </a:cubicBezTo>
                <a:cubicBezTo>
                  <a:pt x="858957" y="160565"/>
                  <a:pt x="786755" y="102065"/>
                  <a:pt x="703349" y="67213"/>
                </a:cubicBezTo>
                <a:close/>
                <a:moveTo>
                  <a:pt x="341093" y="62234"/>
                </a:moveTo>
                <a:cubicBezTo>
                  <a:pt x="251463" y="97086"/>
                  <a:pt x="174281" y="158076"/>
                  <a:pt x="119507" y="235247"/>
                </a:cubicBezTo>
                <a:cubicBezTo>
                  <a:pt x="173036" y="224045"/>
                  <a:pt x="226565" y="214087"/>
                  <a:pt x="280095" y="206619"/>
                </a:cubicBezTo>
                <a:cubicBezTo>
                  <a:pt x="296278" y="159321"/>
                  <a:pt x="317441" y="110778"/>
                  <a:pt x="341093" y="62234"/>
                </a:cubicBezTo>
                <a:close/>
                <a:moveTo>
                  <a:pt x="531558" y="29872"/>
                </a:moveTo>
                <a:lnTo>
                  <a:pt x="531558" y="191683"/>
                </a:lnTo>
                <a:cubicBezTo>
                  <a:pt x="597536" y="191683"/>
                  <a:pt x="663513" y="195417"/>
                  <a:pt x="729491" y="202885"/>
                </a:cubicBezTo>
                <a:cubicBezTo>
                  <a:pt x="710818" y="151852"/>
                  <a:pt x="688411" y="102065"/>
                  <a:pt x="663513" y="52277"/>
                </a:cubicBezTo>
                <a:cubicBezTo>
                  <a:pt x="621188" y="38585"/>
                  <a:pt x="576373" y="31117"/>
                  <a:pt x="531558" y="29872"/>
                </a:cubicBezTo>
                <a:close/>
                <a:moveTo>
                  <a:pt x="501681" y="29872"/>
                </a:moveTo>
                <a:cubicBezTo>
                  <a:pt x="459355" y="31117"/>
                  <a:pt x="419520" y="37341"/>
                  <a:pt x="380929" y="48543"/>
                </a:cubicBezTo>
                <a:cubicBezTo>
                  <a:pt x="354787" y="99575"/>
                  <a:pt x="331134" y="151852"/>
                  <a:pt x="313706" y="202885"/>
                </a:cubicBezTo>
                <a:cubicBezTo>
                  <a:pt x="375949" y="195417"/>
                  <a:pt x="439438" y="191683"/>
                  <a:pt x="501681" y="191683"/>
                </a:cubicBezTo>
                <a:close/>
                <a:moveTo>
                  <a:pt x="516619" y="0"/>
                </a:moveTo>
                <a:cubicBezTo>
                  <a:pt x="697125" y="0"/>
                  <a:pt x="857713" y="93352"/>
                  <a:pt x="949833" y="235247"/>
                </a:cubicBezTo>
                <a:cubicBezTo>
                  <a:pt x="951078" y="236492"/>
                  <a:pt x="953568" y="238981"/>
                  <a:pt x="953568" y="241470"/>
                </a:cubicBezTo>
                <a:cubicBezTo>
                  <a:pt x="954813" y="242715"/>
                  <a:pt x="954813" y="243960"/>
                  <a:pt x="956057" y="246449"/>
                </a:cubicBezTo>
                <a:cubicBezTo>
                  <a:pt x="968506" y="265120"/>
                  <a:pt x="978465" y="285035"/>
                  <a:pt x="987179" y="304950"/>
                </a:cubicBezTo>
                <a:cubicBezTo>
                  <a:pt x="990914" y="311173"/>
                  <a:pt x="994648" y="318641"/>
                  <a:pt x="998383" y="324865"/>
                </a:cubicBezTo>
                <a:cubicBezTo>
                  <a:pt x="1054402" y="428174"/>
                  <a:pt x="1141543" y="582517"/>
                  <a:pt x="1146522" y="650975"/>
                </a:cubicBezTo>
                <a:cubicBezTo>
                  <a:pt x="1152746" y="714455"/>
                  <a:pt x="1132828" y="774200"/>
                  <a:pt x="1094238" y="817764"/>
                </a:cubicBezTo>
                <a:cubicBezTo>
                  <a:pt x="1055647" y="858839"/>
                  <a:pt x="1000873" y="882488"/>
                  <a:pt x="939874" y="882488"/>
                </a:cubicBezTo>
                <a:cubicBezTo>
                  <a:pt x="921201" y="882488"/>
                  <a:pt x="902528" y="881244"/>
                  <a:pt x="885100" y="876265"/>
                </a:cubicBezTo>
                <a:cubicBezTo>
                  <a:pt x="791735" y="972106"/>
                  <a:pt x="661024" y="1031852"/>
                  <a:pt x="516619" y="1031852"/>
                </a:cubicBezTo>
                <a:cubicBezTo>
                  <a:pt x="231545" y="1031852"/>
                  <a:pt x="0" y="800338"/>
                  <a:pt x="0" y="515303"/>
                </a:cubicBezTo>
                <a:cubicBezTo>
                  <a:pt x="0" y="230268"/>
                  <a:pt x="231545" y="0"/>
                  <a:pt x="51661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91" name="Rectángulo: esquinas superiores redondeadas 490">
            <a:extLst>
              <a:ext uri="{FF2B5EF4-FFF2-40B4-BE49-F238E27FC236}">
                <a16:creationId xmlns:a16="http://schemas.microsoft.com/office/drawing/2014/main" id="{909DE588-8AAC-4145-BA85-C99BEC1E03D6}"/>
              </a:ext>
            </a:extLst>
          </p:cNvPr>
          <p:cNvSpPr/>
          <p:nvPr/>
        </p:nvSpPr>
        <p:spPr>
          <a:xfrm rot="5400000">
            <a:off x="3286369" y="6967657"/>
            <a:ext cx="2505808" cy="9078546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89" name="Rectángulo: esquinas redondeadas 488">
            <a:extLst>
              <a:ext uri="{FF2B5EF4-FFF2-40B4-BE49-F238E27FC236}">
                <a16:creationId xmlns:a16="http://schemas.microsoft.com/office/drawing/2014/main" id="{29D70BA7-931F-4DAB-8F57-727E075B88C4}"/>
              </a:ext>
            </a:extLst>
          </p:cNvPr>
          <p:cNvSpPr/>
          <p:nvPr/>
        </p:nvSpPr>
        <p:spPr>
          <a:xfrm>
            <a:off x="6083692" y="10105658"/>
            <a:ext cx="1736480" cy="2802545"/>
          </a:xfrm>
          <a:prstGeom prst="roundRect">
            <a:avLst>
              <a:gd name="adj" fmla="val 7891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56" name="Freeform 255">
            <a:extLst>
              <a:ext uri="{FF2B5EF4-FFF2-40B4-BE49-F238E27FC236}">
                <a16:creationId xmlns:a16="http://schemas.microsoft.com/office/drawing/2014/main" id="{9261E08D-9A45-F14E-843D-4B11D1F806E8}"/>
              </a:ext>
            </a:extLst>
          </p:cNvPr>
          <p:cNvSpPr>
            <a:spLocks noChangeArrowheads="1"/>
          </p:cNvSpPr>
          <p:nvPr/>
        </p:nvSpPr>
        <p:spPr bwMode="auto">
          <a:xfrm>
            <a:off x="6347461" y="10984887"/>
            <a:ext cx="1207693" cy="1042844"/>
          </a:xfrm>
          <a:custGeom>
            <a:avLst/>
            <a:gdLst>
              <a:gd name="connsiteX0" fmla="*/ 920445 w 1207693"/>
              <a:gd name="connsiteY0" fmla="*/ 916062 h 1042844"/>
              <a:gd name="connsiteX1" fmla="*/ 920445 w 1207693"/>
              <a:gd name="connsiteY1" fmla="*/ 991883 h 1042844"/>
              <a:gd name="connsiteX2" fmla="*/ 941676 w 1207693"/>
              <a:gd name="connsiteY2" fmla="*/ 1013013 h 1042844"/>
              <a:gd name="connsiteX3" fmla="*/ 1029100 w 1207693"/>
              <a:gd name="connsiteY3" fmla="*/ 1013013 h 1042844"/>
              <a:gd name="connsiteX4" fmla="*/ 1050331 w 1207693"/>
              <a:gd name="connsiteY4" fmla="*/ 991883 h 1042844"/>
              <a:gd name="connsiteX5" fmla="*/ 1050331 w 1207693"/>
              <a:gd name="connsiteY5" fmla="*/ 916062 h 1042844"/>
              <a:gd name="connsiteX6" fmla="*/ 283502 w 1207693"/>
              <a:gd name="connsiteY6" fmla="*/ 916062 h 1042844"/>
              <a:gd name="connsiteX7" fmla="*/ 283502 w 1207693"/>
              <a:gd name="connsiteY7" fmla="*/ 991883 h 1042844"/>
              <a:gd name="connsiteX8" fmla="*/ 304733 w 1207693"/>
              <a:gd name="connsiteY8" fmla="*/ 1013013 h 1042844"/>
              <a:gd name="connsiteX9" fmla="*/ 392157 w 1207693"/>
              <a:gd name="connsiteY9" fmla="*/ 1013013 h 1042844"/>
              <a:gd name="connsiteX10" fmla="*/ 413388 w 1207693"/>
              <a:gd name="connsiteY10" fmla="*/ 991883 h 1042844"/>
              <a:gd name="connsiteX11" fmla="*/ 413388 w 1207693"/>
              <a:gd name="connsiteY11" fmla="*/ 916062 h 1042844"/>
              <a:gd name="connsiteX12" fmla="*/ 568673 w 1207693"/>
              <a:gd name="connsiteY12" fmla="*/ 813288 h 1042844"/>
              <a:gd name="connsiteX13" fmla="*/ 758677 w 1207693"/>
              <a:gd name="connsiteY13" fmla="*/ 813288 h 1042844"/>
              <a:gd name="connsiteX14" fmla="*/ 773579 w 1207693"/>
              <a:gd name="connsiteY14" fmla="*/ 825882 h 1042844"/>
              <a:gd name="connsiteX15" fmla="*/ 758677 w 1207693"/>
              <a:gd name="connsiteY15" fmla="*/ 839621 h 1042844"/>
              <a:gd name="connsiteX16" fmla="*/ 568673 w 1207693"/>
              <a:gd name="connsiteY16" fmla="*/ 839621 h 1042844"/>
              <a:gd name="connsiteX17" fmla="*/ 555013 w 1207693"/>
              <a:gd name="connsiteY17" fmla="*/ 825882 h 1042844"/>
              <a:gd name="connsiteX18" fmla="*/ 568673 w 1207693"/>
              <a:gd name="connsiteY18" fmla="*/ 813288 h 1042844"/>
              <a:gd name="connsiteX19" fmla="*/ 965919 w 1207693"/>
              <a:gd name="connsiteY19" fmla="*/ 761839 h 1042844"/>
              <a:gd name="connsiteX20" fmla="*/ 886887 w 1207693"/>
              <a:gd name="connsiteY20" fmla="*/ 797773 h 1042844"/>
              <a:gd name="connsiteX21" fmla="*/ 916524 w 1207693"/>
              <a:gd name="connsiteY21" fmla="*/ 826273 h 1042844"/>
              <a:gd name="connsiteX22" fmla="*/ 1015314 w 1207693"/>
              <a:gd name="connsiteY22" fmla="*/ 826273 h 1042844"/>
              <a:gd name="connsiteX23" fmla="*/ 1046186 w 1207693"/>
              <a:gd name="connsiteY23" fmla="*/ 796534 h 1042844"/>
              <a:gd name="connsiteX24" fmla="*/ 1046186 w 1207693"/>
              <a:gd name="connsiteY24" fmla="*/ 795295 h 1042844"/>
              <a:gd name="connsiteX25" fmla="*/ 1038777 w 1207693"/>
              <a:gd name="connsiteY25" fmla="*/ 780426 h 1042844"/>
              <a:gd name="connsiteX26" fmla="*/ 965919 w 1207693"/>
              <a:gd name="connsiteY26" fmla="*/ 761839 h 1042844"/>
              <a:gd name="connsiteX27" fmla="*/ 362683 w 1207693"/>
              <a:gd name="connsiteY27" fmla="*/ 761839 h 1042844"/>
              <a:gd name="connsiteX28" fmla="*/ 288590 w 1207693"/>
              <a:gd name="connsiteY28" fmla="*/ 781665 h 1042844"/>
              <a:gd name="connsiteX29" fmla="*/ 282416 w 1207693"/>
              <a:gd name="connsiteY29" fmla="*/ 795295 h 1042844"/>
              <a:gd name="connsiteX30" fmla="*/ 282416 w 1207693"/>
              <a:gd name="connsiteY30" fmla="*/ 796534 h 1042844"/>
              <a:gd name="connsiteX31" fmla="*/ 313288 w 1207693"/>
              <a:gd name="connsiteY31" fmla="*/ 826273 h 1042844"/>
              <a:gd name="connsiteX32" fmla="*/ 413313 w 1207693"/>
              <a:gd name="connsiteY32" fmla="*/ 826273 h 1042844"/>
              <a:gd name="connsiteX33" fmla="*/ 441715 w 1207693"/>
              <a:gd name="connsiteY33" fmla="*/ 797773 h 1042844"/>
              <a:gd name="connsiteX34" fmla="*/ 362683 w 1207693"/>
              <a:gd name="connsiteY34" fmla="*/ 761839 h 1042844"/>
              <a:gd name="connsiteX35" fmla="*/ 965919 w 1207693"/>
              <a:gd name="connsiteY35" fmla="*/ 730862 h 1042844"/>
              <a:gd name="connsiteX36" fmla="*/ 1061005 w 1207693"/>
              <a:gd name="connsiteY36" fmla="*/ 761839 h 1042844"/>
              <a:gd name="connsiteX37" fmla="*/ 1075823 w 1207693"/>
              <a:gd name="connsiteY37" fmla="*/ 797773 h 1042844"/>
              <a:gd name="connsiteX38" fmla="*/ 1015314 w 1207693"/>
              <a:gd name="connsiteY38" fmla="*/ 856011 h 1042844"/>
              <a:gd name="connsiteX39" fmla="*/ 916524 w 1207693"/>
              <a:gd name="connsiteY39" fmla="*/ 856011 h 1042844"/>
              <a:gd name="connsiteX40" fmla="*/ 857250 w 1207693"/>
              <a:gd name="connsiteY40" fmla="*/ 796534 h 1042844"/>
              <a:gd name="connsiteX41" fmla="*/ 857250 w 1207693"/>
              <a:gd name="connsiteY41" fmla="*/ 794056 h 1042844"/>
              <a:gd name="connsiteX42" fmla="*/ 965919 w 1207693"/>
              <a:gd name="connsiteY42" fmla="*/ 730862 h 1042844"/>
              <a:gd name="connsiteX43" fmla="*/ 362683 w 1207693"/>
              <a:gd name="connsiteY43" fmla="*/ 730862 h 1042844"/>
              <a:gd name="connsiteX44" fmla="*/ 471352 w 1207693"/>
              <a:gd name="connsiteY44" fmla="*/ 794056 h 1042844"/>
              <a:gd name="connsiteX45" fmla="*/ 471352 w 1207693"/>
              <a:gd name="connsiteY45" fmla="*/ 796534 h 1042844"/>
              <a:gd name="connsiteX46" fmla="*/ 413313 w 1207693"/>
              <a:gd name="connsiteY46" fmla="*/ 856011 h 1042844"/>
              <a:gd name="connsiteX47" fmla="*/ 313288 w 1207693"/>
              <a:gd name="connsiteY47" fmla="*/ 856011 h 1042844"/>
              <a:gd name="connsiteX48" fmla="*/ 252779 w 1207693"/>
              <a:gd name="connsiteY48" fmla="*/ 797773 h 1042844"/>
              <a:gd name="connsiteX49" fmla="*/ 266362 w 1207693"/>
              <a:gd name="connsiteY49" fmla="*/ 761839 h 1042844"/>
              <a:gd name="connsiteX50" fmla="*/ 362683 w 1207693"/>
              <a:gd name="connsiteY50" fmla="*/ 730862 h 1042844"/>
              <a:gd name="connsiteX51" fmla="*/ 279755 w 1207693"/>
              <a:gd name="connsiteY51" fmla="*/ 599107 h 1042844"/>
              <a:gd name="connsiteX52" fmla="*/ 247283 w 1207693"/>
              <a:gd name="connsiteY52" fmla="*/ 678657 h 1042844"/>
              <a:gd name="connsiteX53" fmla="*/ 237292 w 1207693"/>
              <a:gd name="connsiteY53" fmla="*/ 709731 h 1042844"/>
              <a:gd name="connsiteX54" fmla="*/ 237292 w 1207693"/>
              <a:gd name="connsiteY54" fmla="*/ 710973 h 1042844"/>
              <a:gd name="connsiteX55" fmla="*/ 233545 w 1207693"/>
              <a:gd name="connsiteY55" fmla="*/ 718431 h 1042844"/>
              <a:gd name="connsiteX56" fmla="*/ 221056 w 1207693"/>
              <a:gd name="connsiteY56" fmla="*/ 817868 h 1042844"/>
              <a:gd name="connsiteX57" fmla="*/ 221056 w 1207693"/>
              <a:gd name="connsiteY57" fmla="*/ 865101 h 1042844"/>
              <a:gd name="connsiteX58" fmla="*/ 242288 w 1207693"/>
              <a:gd name="connsiteY58" fmla="*/ 886231 h 1042844"/>
              <a:gd name="connsiteX59" fmla="*/ 253528 w 1207693"/>
              <a:gd name="connsiteY59" fmla="*/ 886231 h 1042844"/>
              <a:gd name="connsiteX60" fmla="*/ 443362 w 1207693"/>
              <a:gd name="connsiteY60" fmla="*/ 886231 h 1042844"/>
              <a:gd name="connsiteX61" fmla="*/ 890471 w 1207693"/>
              <a:gd name="connsiteY61" fmla="*/ 886231 h 1042844"/>
              <a:gd name="connsiteX62" fmla="*/ 1080305 w 1207693"/>
              <a:gd name="connsiteY62" fmla="*/ 886231 h 1042844"/>
              <a:gd name="connsiteX63" fmla="*/ 1091545 w 1207693"/>
              <a:gd name="connsiteY63" fmla="*/ 886231 h 1042844"/>
              <a:gd name="connsiteX64" fmla="*/ 1112776 w 1207693"/>
              <a:gd name="connsiteY64" fmla="*/ 865101 h 1042844"/>
              <a:gd name="connsiteX65" fmla="*/ 1112776 w 1207693"/>
              <a:gd name="connsiteY65" fmla="*/ 817868 h 1042844"/>
              <a:gd name="connsiteX66" fmla="*/ 1086549 w 1207693"/>
              <a:gd name="connsiteY66" fmla="*/ 678657 h 1042844"/>
              <a:gd name="connsiteX67" fmla="*/ 1054078 w 1207693"/>
              <a:gd name="connsiteY67" fmla="*/ 599107 h 1042844"/>
              <a:gd name="connsiteX68" fmla="*/ 1115274 w 1207693"/>
              <a:gd name="connsiteY68" fmla="*/ 535716 h 1042844"/>
              <a:gd name="connsiteX69" fmla="*/ 1080305 w 1207693"/>
              <a:gd name="connsiteY69" fmla="*/ 569276 h 1042844"/>
              <a:gd name="connsiteX70" fmla="*/ 1172724 w 1207693"/>
              <a:gd name="connsiteY70" fmla="*/ 569276 h 1042844"/>
              <a:gd name="connsiteX71" fmla="*/ 1176471 w 1207693"/>
              <a:gd name="connsiteY71" fmla="*/ 565547 h 1042844"/>
              <a:gd name="connsiteX72" fmla="*/ 1176471 w 1207693"/>
              <a:gd name="connsiteY72" fmla="*/ 540688 h 1042844"/>
              <a:gd name="connsiteX73" fmla="*/ 1172724 w 1207693"/>
              <a:gd name="connsiteY73" fmla="*/ 535716 h 1042844"/>
              <a:gd name="connsiteX74" fmla="*/ 161109 w 1207693"/>
              <a:gd name="connsiteY74" fmla="*/ 535716 h 1042844"/>
              <a:gd name="connsiteX75" fmla="*/ 156113 w 1207693"/>
              <a:gd name="connsiteY75" fmla="*/ 540688 h 1042844"/>
              <a:gd name="connsiteX76" fmla="*/ 156113 w 1207693"/>
              <a:gd name="connsiteY76" fmla="*/ 565547 h 1042844"/>
              <a:gd name="connsiteX77" fmla="*/ 161109 w 1207693"/>
              <a:gd name="connsiteY77" fmla="*/ 569276 h 1042844"/>
              <a:gd name="connsiteX78" fmla="*/ 253528 w 1207693"/>
              <a:gd name="connsiteY78" fmla="*/ 569276 h 1042844"/>
              <a:gd name="connsiteX79" fmla="*/ 218558 w 1207693"/>
              <a:gd name="connsiteY79" fmla="*/ 535716 h 1042844"/>
              <a:gd name="connsiteX80" fmla="*/ 453353 w 1207693"/>
              <a:gd name="connsiteY80" fmla="*/ 371645 h 1042844"/>
              <a:gd name="connsiteX81" fmla="*/ 385912 w 1207693"/>
              <a:gd name="connsiteY81" fmla="*/ 392776 h 1042844"/>
              <a:gd name="connsiteX82" fmla="*/ 338454 w 1207693"/>
              <a:gd name="connsiteY82" fmla="*/ 451195 h 1042844"/>
              <a:gd name="connsiteX83" fmla="*/ 290995 w 1207693"/>
              <a:gd name="connsiteY83" fmla="*/ 569276 h 1042844"/>
              <a:gd name="connsiteX84" fmla="*/ 540777 w 1207693"/>
              <a:gd name="connsiteY84" fmla="*/ 569276 h 1042844"/>
              <a:gd name="connsiteX85" fmla="*/ 484576 w 1207693"/>
              <a:gd name="connsiteY85" fmla="*/ 514586 h 1042844"/>
              <a:gd name="connsiteX86" fmla="*/ 484576 w 1207693"/>
              <a:gd name="connsiteY86" fmla="*/ 492212 h 1042844"/>
              <a:gd name="connsiteX87" fmla="*/ 505807 w 1207693"/>
              <a:gd name="connsiteY87" fmla="*/ 492212 h 1042844"/>
              <a:gd name="connsiteX88" fmla="*/ 580742 w 1207693"/>
              <a:gd name="connsiteY88" fmla="*/ 566790 h 1042844"/>
              <a:gd name="connsiteX89" fmla="*/ 581990 w 1207693"/>
              <a:gd name="connsiteY89" fmla="*/ 569276 h 1042844"/>
              <a:gd name="connsiteX90" fmla="*/ 824278 w 1207693"/>
              <a:gd name="connsiteY90" fmla="*/ 569276 h 1042844"/>
              <a:gd name="connsiteX91" fmla="*/ 768078 w 1207693"/>
              <a:gd name="connsiteY91" fmla="*/ 514586 h 1042844"/>
              <a:gd name="connsiteX92" fmla="*/ 768078 w 1207693"/>
              <a:gd name="connsiteY92" fmla="*/ 492212 h 1042844"/>
              <a:gd name="connsiteX93" fmla="*/ 789309 w 1207693"/>
              <a:gd name="connsiteY93" fmla="*/ 492212 h 1042844"/>
              <a:gd name="connsiteX94" fmla="*/ 862995 w 1207693"/>
              <a:gd name="connsiteY94" fmla="*/ 566790 h 1042844"/>
              <a:gd name="connsiteX95" fmla="*/ 865493 w 1207693"/>
              <a:gd name="connsiteY95" fmla="*/ 569276 h 1042844"/>
              <a:gd name="connsiteX96" fmla="*/ 1042838 w 1207693"/>
              <a:gd name="connsiteY96" fmla="*/ 569276 h 1042844"/>
              <a:gd name="connsiteX97" fmla="*/ 995379 w 1207693"/>
              <a:gd name="connsiteY97" fmla="*/ 451195 h 1042844"/>
              <a:gd name="connsiteX98" fmla="*/ 947921 w 1207693"/>
              <a:gd name="connsiteY98" fmla="*/ 392776 h 1042844"/>
              <a:gd name="connsiteX99" fmla="*/ 880480 w 1207693"/>
              <a:gd name="connsiteY99" fmla="*/ 371645 h 1042844"/>
              <a:gd name="connsiteX100" fmla="*/ 638191 w 1207693"/>
              <a:gd name="connsiteY100" fmla="*/ 29831 h 1042844"/>
              <a:gd name="connsiteX101" fmla="*/ 586986 w 1207693"/>
              <a:gd name="connsiteY101" fmla="*/ 55933 h 1042844"/>
              <a:gd name="connsiteX102" fmla="*/ 538279 w 1207693"/>
              <a:gd name="connsiteY102" fmla="*/ 130511 h 1042844"/>
              <a:gd name="connsiteX103" fmla="*/ 534532 w 1207693"/>
              <a:gd name="connsiteY103" fmla="*/ 140455 h 1042844"/>
              <a:gd name="connsiteX104" fmla="*/ 538279 w 1207693"/>
              <a:gd name="connsiteY104" fmla="*/ 151641 h 1042844"/>
              <a:gd name="connsiteX105" fmla="*/ 586986 w 1207693"/>
              <a:gd name="connsiteY105" fmla="*/ 224976 h 1042844"/>
              <a:gd name="connsiteX106" fmla="*/ 638191 w 1207693"/>
              <a:gd name="connsiteY106" fmla="*/ 252321 h 1042844"/>
              <a:gd name="connsiteX107" fmla="*/ 703134 w 1207693"/>
              <a:gd name="connsiteY107" fmla="*/ 252321 h 1042844"/>
              <a:gd name="connsiteX108" fmla="*/ 709379 w 1207693"/>
              <a:gd name="connsiteY108" fmla="*/ 246106 h 1042844"/>
              <a:gd name="connsiteX109" fmla="*/ 709379 w 1207693"/>
              <a:gd name="connsiteY109" fmla="*/ 29831 h 1042844"/>
              <a:gd name="connsiteX110" fmla="*/ 638191 w 1207693"/>
              <a:gd name="connsiteY110" fmla="*/ 0 h 1042844"/>
              <a:gd name="connsiteX111" fmla="*/ 724366 w 1207693"/>
              <a:gd name="connsiteY111" fmla="*/ 0 h 1042844"/>
              <a:gd name="connsiteX112" fmla="*/ 739353 w 1207693"/>
              <a:gd name="connsiteY112" fmla="*/ 14916 h 1042844"/>
              <a:gd name="connsiteX113" fmla="*/ 739353 w 1207693"/>
              <a:gd name="connsiteY113" fmla="*/ 42261 h 1042844"/>
              <a:gd name="connsiteX114" fmla="*/ 851754 w 1207693"/>
              <a:gd name="connsiteY114" fmla="*/ 42261 h 1042844"/>
              <a:gd name="connsiteX115" fmla="*/ 865493 w 1207693"/>
              <a:gd name="connsiteY115" fmla="*/ 57176 h 1042844"/>
              <a:gd name="connsiteX116" fmla="*/ 851754 w 1207693"/>
              <a:gd name="connsiteY116" fmla="*/ 72092 h 1042844"/>
              <a:gd name="connsiteX117" fmla="*/ 739353 w 1207693"/>
              <a:gd name="connsiteY117" fmla="*/ 72092 h 1042844"/>
              <a:gd name="connsiteX118" fmla="*/ 739353 w 1207693"/>
              <a:gd name="connsiteY118" fmla="*/ 210060 h 1042844"/>
              <a:gd name="connsiteX119" fmla="*/ 851754 w 1207693"/>
              <a:gd name="connsiteY119" fmla="*/ 210060 h 1042844"/>
              <a:gd name="connsiteX120" fmla="*/ 865493 w 1207693"/>
              <a:gd name="connsiteY120" fmla="*/ 224976 h 1042844"/>
              <a:gd name="connsiteX121" fmla="*/ 851754 w 1207693"/>
              <a:gd name="connsiteY121" fmla="*/ 239891 h 1042844"/>
              <a:gd name="connsiteX122" fmla="*/ 739353 w 1207693"/>
              <a:gd name="connsiteY122" fmla="*/ 239891 h 1042844"/>
              <a:gd name="connsiteX123" fmla="*/ 739353 w 1207693"/>
              <a:gd name="connsiteY123" fmla="*/ 246106 h 1042844"/>
              <a:gd name="connsiteX124" fmla="*/ 703134 w 1207693"/>
              <a:gd name="connsiteY124" fmla="*/ 282152 h 1042844"/>
              <a:gd name="connsiteX125" fmla="*/ 638191 w 1207693"/>
              <a:gd name="connsiteY125" fmla="*/ 282152 h 1042844"/>
              <a:gd name="connsiteX126" fmla="*/ 563257 w 1207693"/>
              <a:gd name="connsiteY126" fmla="*/ 242377 h 1042844"/>
              <a:gd name="connsiteX127" fmla="*/ 513301 w 1207693"/>
              <a:gd name="connsiteY127" fmla="*/ 167800 h 1042844"/>
              <a:gd name="connsiteX128" fmla="*/ 507056 w 1207693"/>
              <a:gd name="connsiteY128" fmla="*/ 155370 h 1042844"/>
              <a:gd name="connsiteX129" fmla="*/ 217310 w 1207693"/>
              <a:gd name="connsiteY129" fmla="*/ 155370 h 1042844"/>
              <a:gd name="connsiteX130" fmla="*/ 29974 w 1207693"/>
              <a:gd name="connsiteY130" fmla="*/ 343057 h 1042844"/>
              <a:gd name="connsiteX131" fmla="*/ 29974 w 1207693"/>
              <a:gd name="connsiteY131" fmla="*/ 604079 h 1042844"/>
              <a:gd name="connsiteX132" fmla="*/ 122393 w 1207693"/>
              <a:gd name="connsiteY132" fmla="*/ 696058 h 1042844"/>
              <a:gd name="connsiteX133" fmla="*/ 209816 w 1207693"/>
              <a:gd name="connsiteY133" fmla="*/ 696058 h 1042844"/>
              <a:gd name="connsiteX134" fmla="*/ 219807 w 1207693"/>
              <a:gd name="connsiteY134" fmla="*/ 666227 h 1042844"/>
              <a:gd name="connsiteX135" fmla="*/ 247283 w 1207693"/>
              <a:gd name="connsiteY135" fmla="*/ 599107 h 1042844"/>
              <a:gd name="connsiteX136" fmla="*/ 161109 w 1207693"/>
              <a:gd name="connsiteY136" fmla="*/ 599107 h 1042844"/>
              <a:gd name="connsiteX137" fmla="*/ 126139 w 1207693"/>
              <a:gd name="connsiteY137" fmla="*/ 565547 h 1042844"/>
              <a:gd name="connsiteX138" fmla="*/ 126139 w 1207693"/>
              <a:gd name="connsiteY138" fmla="*/ 540688 h 1042844"/>
              <a:gd name="connsiteX139" fmla="*/ 161109 w 1207693"/>
              <a:gd name="connsiteY139" fmla="*/ 505885 h 1042844"/>
              <a:gd name="connsiteX140" fmla="*/ 218558 w 1207693"/>
              <a:gd name="connsiteY140" fmla="*/ 505885 h 1042844"/>
              <a:gd name="connsiteX141" fmla="*/ 272261 w 1207693"/>
              <a:gd name="connsiteY141" fmla="*/ 535716 h 1042844"/>
              <a:gd name="connsiteX142" fmla="*/ 310978 w 1207693"/>
              <a:gd name="connsiteY142" fmla="*/ 440008 h 1042844"/>
              <a:gd name="connsiteX143" fmla="*/ 368427 w 1207693"/>
              <a:gd name="connsiteY143" fmla="*/ 366673 h 1042844"/>
              <a:gd name="connsiteX144" fmla="*/ 453353 w 1207693"/>
              <a:gd name="connsiteY144" fmla="*/ 341814 h 1042844"/>
              <a:gd name="connsiteX145" fmla="*/ 880480 w 1207693"/>
              <a:gd name="connsiteY145" fmla="*/ 341814 h 1042844"/>
              <a:gd name="connsiteX146" fmla="*/ 965405 w 1207693"/>
              <a:gd name="connsiteY146" fmla="*/ 366673 h 1042844"/>
              <a:gd name="connsiteX147" fmla="*/ 1022855 w 1207693"/>
              <a:gd name="connsiteY147" fmla="*/ 440008 h 1042844"/>
              <a:gd name="connsiteX148" fmla="*/ 1060322 w 1207693"/>
              <a:gd name="connsiteY148" fmla="*/ 535716 h 1042844"/>
              <a:gd name="connsiteX149" fmla="*/ 1115274 w 1207693"/>
              <a:gd name="connsiteY149" fmla="*/ 505885 h 1042844"/>
              <a:gd name="connsiteX150" fmla="*/ 1172724 w 1207693"/>
              <a:gd name="connsiteY150" fmla="*/ 505885 h 1042844"/>
              <a:gd name="connsiteX151" fmla="*/ 1207693 w 1207693"/>
              <a:gd name="connsiteY151" fmla="*/ 540688 h 1042844"/>
              <a:gd name="connsiteX152" fmla="*/ 1207693 w 1207693"/>
              <a:gd name="connsiteY152" fmla="*/ 565547 h 1042844"/>
              <a:gd name="connsiteX153" fmla="*/ 1172724 w 1207693"/>
              <a:gd name="connsiteY153" fmla="*/ 599107 h 1042844"/>
              <a:gd name="connsiteX154" fmla="*/ 1086549 w 1207693"/>
              <a:gd name="connsiteY154" fmla="*/ 599107 h 1042844"/>
              <a:gd name="connsiteX155" fmla="*/ 1114025 w 1207693"/>
              <a:gd name="connsiteY155" fmla="*/ 666227 h 1042844"/>
              <a:gd name="connsiteX156" fmla="*/ 1142750 w 1207693"/>
              <a:gd name="connsiteY156" fmla="*/ 817868 h 1042844"/>
              <a:gd name="connsiteX157" fmla="*/ 1142750 w 1207693"/>
              <a:gd name="connsiteY157" fmla="*/ 865101 h 1042844"/>
              <a:gd name="connsiteX158" fmla="*/ 1091545 w 1207693"/>
              <a:gd name="connsiteY158" fmla="*/ 916062 h 1042844"/>
              <a:gd name="connsiteX159" fmla="*/ 1080305 w 1207693"/>
              <a:gd name="connsiteY159" fmla="*/ 916062 h 1042844"/>
              <a:gd name="connsiteX160" fmla="*/ 1080305 w 1207693"/>
              <a:gd name="connsiteY160" fmla="*/ 991883 h 1042844"/>
              <a:gd name="connsiteX161" fmla="*/ 1029100 w 1207693"/>
              <a:gd name="connsiteY161" fmla="*/ 1042844 h 1042844"/>
              <a:gd name="connsiteX162" fmla="*/ 941676 w 1207693"/>
              <a:gd name="connsiteY162" fmla="*/ 1042844 h 1042844"/>
              <a:gd name="connsiteX163" fmla="*/ 890471 w 1207693"/>
              <a:gd name="connsiteY163" fmla="*/ 991883 h 1042844"/>
              <a:gd name="connsiteX164" fmla="*/ 890471 w 1207693"/>
              <a:gd name="connsiteY164" fmla="*/ 916062 h 1042844"/>
              <a:gd name="connsiteX165" fmla="*/ 443362 w 1207693"/>
              <a:gd name="connsiteY165" fmla="*/ 916062 h 1042844"/>
              <a:gd name="connsiteX166" fmla="*/ 443362 w 1207693"/>
              <a:gd name="connsiteY166" fmla="*/ 991883 h 1042844"/>
              <a:gd name="connsiteX167" fmla="*/ 392157 w 1207693"/>
              <a:gd name="connsiteY167" fmla="*/ 1042844 h 1042844"/>
              <a:gd name="connsiteX168" fmla="*/ 304733 w 1207693"/>
              <a:gd name="connsiteY168" fmla="*/ 1042844 h 1042844"/>
              <a:gd name="connsiteX169" fmla="*/ 253528 w 1207693"/>
              <a:gd name="connsiteY169" fmla="*/ 991883 h 1042844"/>
              <a:gd name="connsiteX170" fmla="*/ 253528 w 1207693"/>
              <a:gd name="connsiteY170" fmla="*/ 916062 h 1042844"/>
              <a:gd name="connsiteX171" fmla="*/ 242288 w 1207693"/>
              <a:gd name="connsiteY171" fmla="*/ 916062 h 1042844"/>
              <a:gd name="connsiteX172" fmla="*/ 191083 w 1207693"/>
              <a:gd name="connsiteY172" fmla="*/ 865101 h 1042844"/>
              <a:gd name="connsiteX173" fmla="*/ 191083 w 1207693"/>
              <a:gd name="connsiteY173" fmla="*/ 817868 h 1042844"/>
              <a:gd name="connsiteX174" fmla="*/ 201074 w 1207693"/>
              <a:gd name="connsiteY174" fmla="*/ 725889 h 1042844"/>
              <a:gd name="connsiteX175" fmla="*/ 122393 w 1207693"/>
              <a:gd name="connsiteY175" fmla="*/ 725889 h 1042844"/>
              <a:gd name="connsiteX176" fmla="*/ 0 w 1207693"/>
              <a:gd name="connsiteY176" fmla="*/ 604079 h 1042844"/>
              <a:gd name="connsiteX177" fmla="*/ 0 w 1207693"/>
              <a:gd name="connsiteY177" fmla="*/ 343057 h 1042844"/>
              <a:gd name="connsiteX178" fmla="*/ 217310 w 1207693"/>
              <a:gd name="connsiteY178" fmla="*/ 125539 h 1042844"/>
              <a:gd name="connsiteX179" fmla="*/ 507056 w 1207693"/>
              <a:gd name="connsiteY179" fmla="*/ 125539 h 1042844"/>
              <a:gd name="connsiteX180" fmla="*/ 513301 w 1207693"/>
              <a:gd name="connsiteY180" fmla="*/ 113109 h 1042844"/>
              <a:gd name="connsiteX181" fmla="*/ 563257 w 1207693"/>
              <a:gd name="connsiteY181" fmla="*/ 39775 h 1042844"/>
              <a:gd name="connsiteX182" fmla="*/ 638191 w 1207693"/>
              <a:gd name="connsiteY182" fmla="*/ 0 h 1042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</a:cxnLst>
            <a:rect l="l" t="t" r="r" b="b"/>
            <a:pathLst>
              <a:path w="1207693" h="1042844">
                <a:moveTo>
                  <a:pt x="920445" y="916062"/>
                </a:moveTo>
                <a:lnTo>
                  <a:pt x="920445" y="991883"/>
                </a:lnTo>
                <a:cubicBezTo>
                  <a:pt x="920445" y="1003069"/>
                  <a:pt x="930436" y="1013013"/>
                  <a:pt x="941676" y="1013013"/>
                </a:cubicBezTo>
                <a:lnTo>
                  <a:pt x="1029100" y="1013013"/>
                </a:lnTo>
                <a:cubicBezTo>
                  <a:pt x="1040340" y="1013013"/>
                  <a:pt x="1050331" y="1003069"/>
                  <a:pt x="1050331" y="991883"/>
                </a:cubicBezTo>
                <a:lnTo>
                  <a:pt x="1050331" y="916062"/>
                </a:lnTo>
                <a:close/>
                <a:moveTo>
                  <a:pt x="283502" y="916062"/>
                </a:moveTo>
                <a:lnTo>
                  <a:pt x="283502" y="991883"/>
                </a:lnTo>
                <a:cubicBezTo>
                  <a:pt x="283502" y="1003069"/>
                  <a:pt x="293493" y="1013013"/>
                  <a:pt x="304733" y="1013013"/>
                </a:cubicBezTo>
                <a:lnTo>
                  <a:pt x="392157" y="1013013"/>
                </a:lnTo>
                <a:cubicBezTo>
                  <a:pt x="403397" y="1013013"/>
                  <a:pt x="413388" y="1003069"/>
                  <a:pt x="413388" y="991883"/>
                </a:cubicBezTo>
                <a:lnTo>
                  <a:pt x="413388" y="916062"/>
                </a:lnTo>
                <a:close/>
                <a:moveTo>
                  <a:pt x="568673" y="813288"/>
                </a:moveTo>
                <a:lnTo>
                  <a:pt x="758677" y="813288"/>
                </a:lnTo>
                <a:cubicBezTo>
                  <a:pt x="767370" y="813288"/>
                  <a:pt x="773579" y="817868"/>
                  <a:pt x="773579" y="825882"/>
                </a:cubicBezTo>
                <a:cubicBezTo>
                  <a:pt x="773579" y="833897"/>
                  <a:pt x="767370" y="839621"/>
                  <a:pt x="758677" y="839621"/>
                </a:cubicBezTo>
                <a:lnTo>
                  <a:pt x="568673" y="839621"/>
                </a:lnTo>
                <a:cubicBezTo>
                  <a:pt x="561222" y="839621"/>
                  <a:pt x="555013" y="833897"/>
                  <a:pt x="555013" y="825882"/>
                </a:cubicBezTo>
                <a:cubicBezTo>
                  <a:pt x="555013" y="817868"/>
                  <a:pt x="561222" y="813288"/>
                  <a:pt x="568673" y="813288"/>
                </a:cubicBezTo>
                <a:close/>
                <a:moveTo>
                  <a:pt x="965919" y="761839"/>
                </a:moveTo>
                <a:cubicBezTo>
                  <a:pt x="899236" y="761839"/>
                  <a:pt x="888122" y="791578"/>
                  <a:pt x="886887" y="797773"/>
                </a:cubicBezTo>
                <a:cubicBezTo>
                  <a:pt x="886887" y="822555"/>
                  <a:pt x="896766" y="826273"/>
                  <a:pt x="916524" y="826273"/>
                </a:cubicBezTo>
                <a:lnTo>
                  <a:pt x="1015314" y="826273"/>
                </a:lnTo>
                <a:cubicBezTo>
                  <a:pt x="1032603" y="826273"/>
                  <a:pt x="1046186" y="812642"/>
                  <a:pt x="1046186" y="796534"/>
                </a:cubicBezTo>
                <a:cubicBezTo>
                  <a:pt x="1046186" y="795295"/>
                  <a:pt x="1046186" y="795295"/>
                  <a:pt x="1046186" y="795295"/>
                </a:cubicBezTo>
                <a:cubicBezTo>
                  <a:pt x="1046186" y="795295"/>
                  <a:pt x="1046186" y="787861"/>
                  <a:pt x="1038777" y="780426"/>
                </a:cubicBezTo>
                <a:cubicBezTo>
                  <a:pt x="1030133" y="771752"/>
                  <a:pt x="1011610" y="761839"/>
                  <a:pt x="965919" y="761839"/>
                </a:cubicBezTo>
                <a:close/>
                <a:moveTo>
                  <a:pt x="362683" y="761839"/>
                </a:moveTo>
                <a:cubicBezTo>
                  <a:pt x="326871" y="761839"/>
                  <a:pt x="300939" y="768035"/>
                  <a:pt x="288590" y="781665"/>
                </a:cubicBezTo>
                <a:cubicBezTo>
                  <a:pt x="282416" y="787861"/>
                  <a:pt x="282416" y="795295"/>
                  <a:pt x="282416" y="795295"/>
                </a:cubicBezTo>
                <a:cubicBezTo>
                  <a:pt x="282416" y="795295"/>
                  <a:pt x="282416" y="795295"/>
                  <a:pt x="282416" y="796534"/>
                </a:cubicBezTo>
                <a:cubicBezTo>
                  <a:pt x="282416" y="812642"/>
                  <a:pt x="295999" y="826273"/>
                  <a:pt x="313288" y="826273"/>
                </a:cubicBezTo>
                <a:lnTo>
                  <a:pt x="413313" y="826273"/>
                </a:lnTo>
                <a:cubicBezTo>
                  <a:pt x="433071" y="826273"/>
                  <a:pt x="441715" y="822555"/>
                  <a:pt x="441715" y="797773"/>
                </a:cubicBezTo>
                <a:cubicBezTo>
                  <a:pt x="440480" y="792817"/>
                  <a:pt x="429366" y="761839"/>
                  <a:pt x="362683" y="761839"/>
                </a:cubicBezTo>
                <a:close/>
                <a:moveTo>
                  <a:pt x="965919" y="730862"/>
                </a:moveTo>
                <a:cubicBezTo>
                  <a:pt x="1011610" y="730862"/>
                  <a:pt x="1043717" y="742014"/>
                  <a:pt x="1061005" y="761839"/>
                </a:cubicBezTo>
                <a:cubicBezTo>
                  <a:pt x="1075823" y="776709"/>
                  <a:pt x="1075823" y="792817"/>
                  <a:pt x="1075823" y="797773"/>
                </a:cubicBezTo>
                <a:cubicBezTo>
                  <a:pt x="1074588" y="829990"/>
                  <a:pt x="1048656" y="856011"/>
                  <a:pt x="1015314" y="856011"/>
                </a:cubicBezTo>
                <a:lnTo>
                  <a:pt x="916524" y="856011"/>
                </a:lnTo>
                <a:cubicBezTo>
                  <a:pt x="877008" y="856011"/>
                  <a:pt x="857250" y="836185"/>
                  <a:pt x="857250" y="796534"/>
                </a:cubicBezTo>
                <a:cubicBezTo>
                  <a:pt x="857250" y="795295"/>
                  <a:pt x="857250" y="795295"/>
                  <a:pt x="857250" y="794056"/>
                </a:cubicBezTo>
                <a:cubicBezTo>
                  <a:pt x="857250" y="791578"/>
                  <a:pt x="867129" y="730862"/>
                  <a:pt x="965919" y="730862"/>
                </a:cubicBezTo>
                <a:close/>
                <a:moveTo>
                  <a:pt x="362683" y="730862"/>
                </a:moveTo>
                <a:cubicBezTo>
                  <a:pt x="461473" y="730862"/>
                  <a:pt x="471352" y="791578"/>
                  <a:pt x="471352" y="794056"/>
                </a:cubicBezTo>
                <a:cubicBezTo>
                  <a:pt x="471352" y="795295"/>
                  <a:pt x="471352" y="795295"/>
                  <a:pt x="471352" y="796534"/>
                </a:cubicBezTo>
                <a:cubicBezTo>
                  <a:pt x="471352" y="836185"/>
                  <a:pt x="451594" y="856011"/>
                  <a:pt x="413313" y="856011"/>
                </a:cubicBezTo>
                <a:lnTo>
                  <a:pt x="313288" y="856011"/>
                </a:lnTo>
                <a:cubicBezTo>
                  <a:pt x="279946" y="856011"/>
                  <a:pt x="252779" y="829990"/>
                  <a:pt x="252779" y="797773"/>
                </a:cubicBezTo>
                <a:cubicBezTo>
                  <a:pt x="252779" y="792817"/>
                  <a:pt x="252779" y="776709"/>
                  <a:pt x="266362" y="761839"/>
                </a:cubicBezTo>
                <a:cubicBezTo>
                  <a:pt x="284886" y="742014"/>
                  <a:pt x="316992" y="730862"/>
                  <a:pt x="362683" y="730862"/>
                </a:cubicBezTo>
                <a:close/>
                <a:moveTo>
                  <a:pt x="279755" y="599107"/>
                </a:moveTo>
                <a:lnTo>
                  <a:pt x="247283" y="678657"/>
                </a:lnTo>
                <a:cubicBezTo>
                  <a:pt x="243537" y="688600"/>
                  <a:pt x="239790" y="699787"/>
                  <a:pt x="237292" y="709731"/>
                </a:cubicBezTo>
                <a:cubicBezTo>
                  <a:pt x="237292" y="710973"/>
                  <a:pt x="237292" y="710973"/>
                  <a:pt x="237292" y="710973"/>
                </a:cubicBezTo>
                <a:cubicBezTo>
                  <a:pt x="237292" y="713459"/>
                  <a:pt x="234794" y="717188"/>
                  <a:pt x="233545" y="718431"/>
                </a:cubicBezTo>
                <a:cubicBezTo>
                  <a:pt x="224803" y="751991"/>
                  <a:pt x="221056" y="784308"/>
                  <a:pt x="221056" y="817868"/>
                </a:cubicBezTo>
                <a:lnTo>
                  <a:pt x="221056" y="865101"/>
                </a:lnTo>
                <a:cubicBezTo>
                  <a:pt x="221056" y="876287"/>
                  <a:pt x="231048" y="886231"/>
                  <a:pt x="242288" y="886231"/>
                </a:cubicBezTo>
                <a:lnTo>
                  <a:pt x="253528" y="886231"/>
                </a:lnTo>
                <a:lnTo>
                  <a:pt x="443362" y="886231"/>
                </a:lnTo>
                <a:lnTo>
                  <a:pt x="890471" y="886231"/>
                </a:lnTo>
                <a:lnTo>
                  <a:pt x="1080305" y="886231"/>
                </a:lnTo>
                <a:lnTo>
                  <a:pt x="1091545" y="886231"/>
                </a:lnTo>
                <a:cubicBezTo>
                  <a:pt x="1104034" y="886231"/>
                  <a:pt x="1112776" y="876287"/>
                  <a:pt x="1112776" y="865101"/>
                </a:cubicBezTo>
                <a:lnTo>
                  <a:pt x="1112776" y="817868"/>
                </a:lnTo>
                <a:cubicBezTo>
                  <a:pt x="1112776" y="770636"/>
                  <a:pt x="1104034" y="723403"/>
                  <a:pt x="1086549" y="678657"/>
                </a:cubicBezTo>
                <a:lnTo>
                  <a:pt x="1054078" y="599107"/>
                </a:lnTo>
                <a:close/>
                <a:moveTo>
                  <a:pt x="1115274" y="535716"/>
                </a:moveTo>
                <a:cubicBezTo>
                  <a:pt x="1096541" y="535716"/>
                  <a:pt x="1080305" y="550632"/>
                  <a:pt x="1080305" y="569276"/>
                </a:cubicBezTo>
                <a:lnTo>
                  <a:pt x="1172724" y="569276"/>
                </a:lnTo>
                <a:cubicBezTo>
                  <a:pt x="1175222" y="569276"/>
                  <a:pt x="1176471" y="566790"/>
                  <a:pt x="1176471" y="565547"/>
                </a:cubicBezTo>
                <a:lnTo>
                  <a:pt x="1176471" y="540688"/>
                </a:lnTo>
                <a:cubicBezTo>
                  <a:pt x="1176471" y="538202"/>
                  <a:pt x="1175222" y="535716"/>
                  <a:pt x="1172724" y="535716"/>
                </a:cubicBezTo>
                <a:close/>
                <a:moveTo>
                  <a:pt x="161109" y="535716"/>
                </a:moveTo>
                <a:cubicBezTo>
                  <a:pt x="158611" y="535716"/>
                  <a:pt x="156113" y="538202"/>
                  <a:pt x="156113" y="540688"/>
                </a:cubicBezTo>
                <a:lnTo>
                  <a:pt x="156113" y="565547"/>
                </a:lnTo>
                <a:cubicBezTo>
                  <a:pt x="156113" y="566790"/>
                  <a:pt x="158611" y="569276"/>
                  <a:pt x="161109" y="569276"/>
                </a:cubicBezTo>
                <a:lnTo>
                  <a:pt x="253528" y="569276"/>
                </a:lnTo>
                <a:cubicBezTo>
                  <a:pt x="252279" y="550632"/>
                  <a:pt x="237292" y="535716"/>
                  <a:pt x="218558" y="535716"/>
                </a:cubicBezTo>
                <a:close/>
                <a:moveTo>
                  <a:pt x="453353" y="371645"/>
                </a:moveTo>
                <a:cubicBezTo>
                  <a:pt x="429624" y="371645"/>
                  <a:pt x="405895" y="379103"/>
                  <a:pt x="385912" y="392776"/>
                </a:cubicBezTo>
                <a:cubicBezTo>
                  <a:pt x="364681" y="405205"/>
                  <a:pt x="348445" y="425093"/>
                  <a:pt x="338454" y="451195"/>
                </a:cubicBezTo>
                <a:lnTo>
                  <a:pt x="290995" y="569276"/>
                </a:lnTo>
                <a:lnTo>
                  <a:pt x="540777" y="569276"/>
                </a:lnTo>
                <a:lnTo>
                  <a:pt x="484576" y="514586"/>
                </a:lnTo>
                <a:cubicBezTo>
                  <a:pt x="478331" y="508371"/>
                  <a:pt x="478331" y="498427"/>
                  <a:pt x="484576" y="492212"/>
                </a:cubicBezTo>
                <a:cubicBezTo>
                  <a:pt x="489571" y="487241"/>
                  <a:pt x="499563" y="487241"/>
                  <a:pt x="505807" y="492212"/>
                </a:cubicBezTo>
                <a:lnTo>
                  <a:pt x="580742" y="566790"/>
                </a:lnTo>
                <a:cubicBezTo>
                  <a:pt x="580742" y="568033"/>
                  <a:pt x="580742" y="568033"/>
                  <a:pt x="581990" y="569276"/>
                </a:cubicBezTo>
                <a:lnTo>
                  <a:pt x="824278" y="569276"/>
                </a:lnTo>
                <a:lnTo>
                  <a:pt x="768078" y="514586"/>
                </a:lnTo>
                <a:cubicBezTo>
                  <a:pt x="761833" y="508371"/>
                  <a:pt x="761833" y="498427"/>
                  <a:pt x="768078" y="492212"/>
                </a:cubicBezTo>
                <a:cubicBezTo>
                  <a:pt x="774322" y="487241"/>
                  <a:pt x="783064" y="487241"/>
                  <a:pt x="789309" y="492212"/>
                </a:cubicBezTo>
                <a:lnTo>
                  <a:pt x="862995" y="566790"/>
                </a:lnTo>
                <a:cubicBezTo>
                  <a:pt x="864244" y="568033"/>
                  <a:pt x="864244" y="568033"/>
                  <a:pt x="865493" y="569276"/>
                </a:cubicBezTo>
                <a:lnTo>
                  <a:pt x="1042838" y="569276"/>
                </a:lnTo>
                <a:lnTo>
                  <a:pt x="995379" y="451195"/>
                </a:lnTo>
                <a:cubicBezTo>
                  <a:pt x="985388" y="425093"/>
                  <a:pt x="969152" y="405205"/>
                  <a:pt x="947921" y="392776"/>
                </a:cubicBezTo>
                <a:cubicBezTo>
                  <a:pt x="927938" y="379103"/>
                  <a:pt x="905458" y="371645"/>
                  <a:pt x="880480" y="371645"/>
                </a:cubicBezTo>
                <a:close/>
                <a:moveTo>
                  <a:pt x="638191" y="29831"/>
                </a:moveTo>
                <a:cubicBezTo>
                  <a:pt x="618209" y="29831"/>
                  <a:pt x="598226" y="39775"/>
                  <a:pt x="586986" y="55933"/>
                </a:cubicBezTo>
                <a:lnTo>
                  <a:pt x="538279" y="130511"/>
                </a:lnTo>
                <a:cubicBezTo>
                  <a:pt x="535781" y="132997"/>
                  <a:pt x="535781" y="136726"/>
                  <a:pt x="534532" y="140455"/>
                </a:cubicBezTo>
                <a:cubicBezTo>
                  <a:pt x="535781" y="144183"/>
                  <a:pt x="535781" y="147912"/>
                  <a:pt x="538279" y="151641"/>
                </a:cubicBezTo>
                <a:lnTo>
                  <a:pt x="586986" y="224976"/>
                </a:lnTo>
                <a:cubicBezTo>
                  <a:pt x="598226" y="242377"/>
                  <a:pt x="618209" y="252321"/>
                  <a:pt x="638191" y="252321"/>
                </a:cubicBezTo>
                <a:lnTo>
                  <a:pt x="703134" y="252321"/>
                </a:lnTo>
                <a:cubicBezTo>
                  <a:pt x="705632" y="252321"/>
                  <a:pt x="709379" y="249835"/>
                  <a:pt x="709379" y="246106"/>
                </a:cubicBezTo>
                <a:lnTo>
                  <a:pt x="709379" y="29831"/>
                </a:lnTo>
                <a:close/>
                <a:moveTo>
                  <a:pt x="638191" y="0"/>
                </a:moveTo>
                <a:lnTo>
                  <a:pt x="724366" y="0"/>
                </a:lnTo>
                <a:cubicBezTo>
                  <a:pt x="731859" y="0"/>
                  <a:pt x="739353" y="7458"/>
                  <a:pt x="739353" y="14916"/>
                </a:cubicBezTo>
                <a:lnTo>
                  <a:pt x="739353" y="42261"/>
                </a:lnTo>
                <a:lnTo>
                  <a:pt x="851754" y="42261"/>
                </a:lnTo>
                <a:cubicBezTo>
                  <a:pt x="859248" y="42261"/>
                  <a:pt x="865493" y="48475"/>
                  <a:pt x="865493" y="57176"/>
                </a:cubicBezTo>
                <a:cubicBezTo>
                  <a:pt x="865493" y="64634"/>
                  <a:pt x="859248" y="72092"/>
                  <a:pt x="851754" y="72092"/>
                </a:cubicBezTo>
                <a:lnTo>
                  <a:pt x="739353" y="72092"/>
                </a:lnTo>
                <a:lnTo>
                  <a:pt x="739353" y="210060"/>
                </a:lnTo>
                <a:lnTo>
                  <a:pt x="851754" y="210060"/>
                </a:lnTo>
                <a:cubicBezTo>
                  <a:pt x="859248" y="210060"/>
                  <a:pt x="865493" y="216275"/>
                  <a:pt x="865493" y="224976"/>
                </a:cubicBezTo>
                <a:cubicBezTo>
                  <a:pt x="865493" y="233677"/>
                  <a:pt x="859248" y="239891"/>
                  <a:pt x="851754" y="239891"/>
                </a:cubicBezTo>
                <a:lnTo>
                  <a:pt x="739353" y="239891"/>
                </a:lnTo>
                <a:lnTo>
                  <a:pt x="739353" y="246106"/>
                </a:lnTo>
                <a:cubicBezTo>
                  <a:pt x="739353" y="265994"/>
                  <a:pt x="721868" y="282152"/>
                  <a:pt x="703134" y="282152"/>
                </a:cubicBezTo>
                <a:lnTo>
                  <a:pt x="638191" y="282152"/>
                </a:lnTo>
                <a:cubicBezTo>
                  <a:pt x="608218" y="282152"/>
                  <a:pt x="579493" y="267237"/>
                  <a:pt x="563257" y="242377"/>
                </a:cubicBezTo>
                <a:lnTo>
                  <a:pt x="513301" y="167800"/>
                </a:lnTo>
                <a:cubicBezTo>
                  <a:pt x="510803" y="164071"/>
                  <a:pt x="508305" y="160342"/>
                  <a:pt x="507056" y="155370"/>
                </a:cubicBezTo>
                <a:lnTo>
                  <a:pt x="217310" y="155370"/>
                </a:lnTo>
                <a:cubicBezTo>
                  <a:pt x="113650" y="155370"/>
                  <a:pt x="29974" y="239891"/>
                  <a:pt x="29974" y="343057"/>
                </a:cubicBezTo>
                <a:lnTo>
                  <a:pt x="29974" y="604079"/>
                </a:lnTo>
                <a:cubicBezTo>
                  <a:pt x="29974" y="653797"/>
                  <a:pt x="71187" y="696058"/>
                  <a:pt x="122393" y="696058"/>
                </a:cubicBezTo>
                <a:lnTo>
                  <a:pt x="209816" y="696058"/>
                </a:lnTo>
                <a:cubicBezTo>
                  <a:pt x="213563" y="686114"/>
                  <a:pt x="216061" y="676171"/>
                  <a:pt x="219807" y="666227"/>
                </a:cubicBezTo>
                <a:lnTo>
                  <a:pt x="247283" y="599107"/>
                </a:lnTo>
                <a:lnTo>
                  <a:pt x="161109" y="599107"/>
                </a:lnTo>
                <a:cubicBezTo>
                  <a:pt x="142375" y="599107"/>
                  <a:pt x="126139" y="584192"/>
                  <a:pt x="126139" y="565547"/>
                </a:cubicBezTo>
                <a:lnTo>
                  <a:pt x="126139" y="540688"/>
                </a:lnTo>
                <a:cubicBezTo>
                  <a:pt x="126139" y="522043"/>
                  <a:pt x="142375" y="505885"/>
                  <a:pt x="161109" y="505885"/>
                </a:cubicBezTo>
                <a:lnTo>
                  <a:pt x="218558" y="505885"/>
                </a:lnTo>
                <a:cubicBezTo>
                  <a:pt x="241039" y="505885"/>
                  <a:pt x="261021" y="517072"/>
                  <a:pt x="272261" y="535716"/>
                </a:cubicBezTo>
                <a:lnTo>
                  <a:pt x="310978" y="440008"/>
                </a:lnTo>
                <a:cubicBezTo>
                  <a:pt x="323467" y="410177"/>
                  <a:pt x="343449" y="384075"/>
                  <a:pt x="368427" y="366673"/>
                </a:cubicBezTo>
                <a:cubicBezTo>
                  <a:pt x="394654" y="350515"/>
                  <a:pt x="423379" y="341814"/>
                  <a:pt x="453353" y="341814"/>
                </a:cubicBezTo>
                <a:lnTo>
                  <a:pt x="880480" y="341814"/>
                </a:lnTo>
                <a:cubicBezTo>
                  <a:pt x="911702" y="341814"/>
                  <a:pt x="940427" y="350515"/>
                  <a:pt x="965405" y="366673"/>
                </a:cubicBezTo>
                <a:cubicBezTo>
                  <a:pt x="990383" y="384075"/>
                  <a:pt x="1010366" y="410177"/>
                  <a:pt x="1022855" y="440008"/>
                </a:cubicBezTo>
                <a:lnTo>
                  <a:pt x="1060322" y="535716"/>
                </a:lnTo>
                <a:cubicBezTo>
                  <a:pt x="1072811" y="517072"/>
                  <a:pt x="1092794" y="505885"/>
                  <a:pt x="1115274" y="505885"/>
                </a:cubicBezTo>
                <a:lnTo>
                  <a:pt x="1172724" y="505885"/>
                </a:lnTo>
                <a:cubicBezTo>
                  <a:pt x="1191457" y="505885"/>
                  <a:pt x="1207693" y="522043"/>
                  <a:pt x="1207693" y="540688"/>
                </a:cubicBezTo>
                <a:lnTo>
                  <a:pt x="1207693" y="565547"/>
                </a:lnTo>
                <a:cubicBezTo>
                  <a:pt x="1207693" y="584192"/>
                  <a:pt x="1191457" y="599107"/>
                  <a:pt x="1172724" y="599107"/>
                </a:cubicBezTo>
                <a:lnTo>
                  <a:pt x="1086549" y="599107"/>
                </a:lnTo>
                <a:lnTo>
                  <a:pt x="1114025" y="666227"/>
                </a:lnTo>
                <a:cubicBezTo>
                  <a:pt x="1132759" y="715945"/>
                  <a:pt x="1142750" y="765664"/>
                  <a:pt x="1142750" y="817868"/>
                </a:cubicBezTo>
                <a:lnTo>
                  <a:pt x="1142750" y="865101"/>
                </a:lnTo>
                <a:cubicBezTo>
                  <a:pt x="1142750" y="892446"/>
                  <a:pt x="1120270" y="916062"/>
                  <a:pt x="1091545" y="916062"/>
                </a:cubicBezTo>
                <a:lnTo>
                  <a:pt x="1080305" y="916062"/>
                </a:lnTo>
                <a:lnTo>
                  <a:pt x="1080305" y="991883"/>
                </a:lnTo>
                <a:cubicBezTo>
                  <a:pt x="1080305" y="1020471"/>
                  <a:pt x="1056576" y="1042844"/>
                  <a:pt x="1029100" y="1042844"/>
                </a:cubicBezTo>
                <a:lnTo>
                  <a:pt x="941676" y="1042844"/>
                </a:lnTo>
                <a:cubicBezTo>
                  <a:pt x="912951" y="1042844"/>
                  <a:pt x="890471" y="1020471"/>
                  <a:pt x="890471" y="991883"/>
                </a:cubicBezTo>
                <a:lnTo>
                  <a:pt x="890471" y="916062"/>
                </a:lnTo>
                <a:lnTo>
                  <a:pt x="443362" y="916062"/>
                </a:lnTo>
                <a:lnTo>
                  <a:pt x="443362" y="991883"/>
                </a:lnTo>
                <a:cubicBezTo>
                  <a:pt x="443362" y="1020471"/>
                  <a:pt x="419633" y="1042844"/>
                  <a:pt x="392157" y="1042844"/>
                </a:cubicBezTo>
                <a:lnTo>
                  <a:pt x="304733" y="1042844"/>
                </a:lnTo>
                <a:cubicBezTo>
                  <a:pt x="277257" y="1042844"/>
                  <a:pt x="253528" y="1020471"/>
                  <a:pt x="253528" y="991883"/>
                </a:cubicBezTo>
                <a:lnTo>
                  <a:pt x="253528" y="916062"/>
                </a:lnTo>
                <a:lnTo>
                  <a:pt x="242288" y="916062"/>
                </a:lnTo>
                <a:cubicBezTo>
                  <a:pt x="213563" y="916062"/>
                  <a:pt x="191083" y="892446"/>
                  <a:pt x="191083" y="865101"/>
                </a:cubicBezTo>
                <a:lnTo>
                  <a:pt x="191083" y="817868"/>
                </a:lnTo>
                <a:cubicBezTo>
                  <a:pt x="191083" y="786794"/>
                  <a:pt x="194829" y="756963"/>
                  <a:pt x="201074" y="725889"/>
                </a:cubicBezTo>
                <a:lnTo>
                  <a:pt x="122393" y="725889"/>
                </a:lnTo>
                <a:cubicBezTo>
                  <a:pt x="54952" y="725889"/>
                  <a:pt x="0" y="671199"/>
                  <a:pt x="0" y="604079"/>
                </a:cubicBezTo>
                <a:lnTo>
                  <a:pt x="0" y="343057"/>
                </a:lnTo>
                <a:cubicBezTo>
                  <a:pt x="0" y="223733"/>
                  <a:pt x="97415" y="125539"/>
                  <a:pt x="217310" y="125539"/>
                </a:cubicBezTo>
                <a:lnTo>
                  <a:pt x="507056" y="125539"/>
                </a:lnTo>
                <a:cubicBezTo>
                  <a:pt x="508305" y="121810"/>
                  <a:pt x="510803" y="116838"/>
                  <a:pt x="513301" y="113109"/>
                </a:cubicBezTo>
                <a:lnTo>
                  <a:pt x="563257" y="39775"/>
                </a:lnTo>
                <a:cubicBezTo>
                  <a:pt x="579493" y="14916"/>
                  <a:pt x="608218" y="0"/>
                  <a:pt x="638191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540" name="TextBox 9">
            <a:extLst>
              <a:ext uri="{FF2B5EF4-FFF2-40B4-BE49-F238E27FC236}">
                <a16:creationId xmlns:a16="http://schemas.microsoft.com/office/drawing/2014/main" id="{6576BB4A-7602-4E5E-A345-695808582ECC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541" name="TextBox 10">
            <a:extLst>
              <a:ext uri="{FF2B5EF4-FFF2-40B4-BE49-F238E27FC236}">
                <a16:creationId xmlns:a16="http://schemas.microsoft.com/office/drawing/2014/main" id="{42997ADE-624D-46A6-98A1-1BC29C685563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542" name="TextBox 11">
            <a:extLst>
              <a:ext uri="{FF2B5EF4-FFF2-40B4-BE49-F238E27FC236}">
                <a16:creationId xmlns:a16="http://schemas.microsoft.com/office/drawing/2014/main" id="{519E5BA3-5B6F-4CF3-868B-75880AD43C6C}"/>
              </a:ext>
            </a:extLst>
          </p:cNvPr>
          <p:cNvSpPr txBox="1"/>
          <p:nvPr/>
        </p:nvSpPr>
        <p:spPr>
          <a:xfrm>
            <a:off x="1470347" y="3659124"/>
            <a:ext cx="42398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543" name="TextBox 12">
            <a:extLst>
              <a:ext uri="{FF2B5EF4-FFF2-40B4-BE49-F238E27FC236}">
                <a16:creationId xmlns:a16="http://schemas.microsoft.com/office/drawing/2014/main" id="{2933647D-C17B-4A70-BFA3-16EA9F0793F3}"/>
              </a:ext>
            </a:extLst>
          </p:cNvPr>
          <p:cNvSpPr txBox="1"/>
          <p:nvPr/>
        </p:nvSpPr>
        <p:spPr>
          <a:xfrm>
            <a:off x="1470348" y="4337133"/>
            <a:ext cx="42398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544" name="TextBox 11">
            <a:extLst>
              <a:ext uri="{FF2B5EF4-FFF2-40B4-BE49-F238E27FC236}">
                <a16:creationId xmlns:a16="http://schemas.microsoft.com/office/drawing/2014/main" id="{3D038AD6-6720-45A1-89DB-40385E918D2A}"/>
              </a:ext>
            </a:extLst>
          </p:cNvPr>
          <p:cNvSpPr txBox="1"/>
          <p:nvPr/>
        </p:nvSpPr>
        <p:spPr>
          <a:xfrm>
            <a:off x="1470347" y="7034536"/>
            <a:ext cx="42398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545" name="TextBox 12">
            <a:extLst>
              <a:ext uri="{FF2B5EF4-FFF2-40B4-BE49-F238E27FC236}">
                <a16:creationId xmlns:a16="http://schemas.microsoft.com/office/drawing/2014/main" id="{5B66912A-947F-4A1A-97F9-501D83699787}"/>
              </a:ext>
            </a:extLst>
          </p:cNvPr>
          <p:cNvSpPr txBox="1"/>
          <p:nvPr/>
        </p:nvSpPr>
        <p:spPr>
          <a:xfrm>
            <a:off x="1470348" y="7712545"/>
            <a:ext cx="42398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546" name="TextBox 11">
            <a:extLst>
              <a:ext uri="{FF2B5EF4-FFF2-40B4-BE49-F238E27FC236}">
                <a16:creationId xmlns:a16="http://schemas.microsoft.com/office/drawing/2014/main" id="{63BC4A30-B1C9-4A56-A7EC-9E8C0467B684}"/>
              </a:ext>
            </a:extLst>
          </p:cNvPr>
          <p:cNvSpPr txBox="1"/>
          <p:nvPr/>
        </p:nvSpPr>
        <p:spPr>
          <a:xfrm>
            <a:off x="1470347" y="10409948"/>
            <a:ext cx="423988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547" name="TextBox 12">
            <a:extLst>
              <a:ext uri="{FF2B5EF4-FFF2-40B4-BE49-F238E27FC236}">
                <a16:creationId xmlns:a16="http://schemas.microsoft.com/office/drawing/2014/main" id="{E92231E2-5C0A-41F8-A11F-69A0C6C99F00}"/>
              </a:ext>
            </a:extLst>
          </p:cNvPr>
          <p:cNvSpPr txBox="1"/>
          <p:nvPr/>
        </p:nvSpPr>
        <p:spPr>
          <a:xfrm>
            <a:off x="1470348" y="11087957"/>
            <a:ext cx="4239889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37206380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7" name="Grupo 396">
            <a:extLst>
              <a:ext uri="{FF2B5EF4-FFF2-40B4-BE49-F238E27FC236}">
                <a16:creationId xmlns:a16="http://schemas.microsoft.com/office/drawing/2014/main" id="{CCECDD01-4D8E-4199-8809-15866B7863F9}"/>
              </a:ext>
            </a:extLst>
          </p:cNvPr>
          <p:cNvGrpSpPr/>
          <p:nvPr/>
        </p:nvGrpSpPr>
        <p:grpSpPr>
          <a:xfrm>
            <a:off x="8045452" y="4561010"/>
            <a:ext cx="14831524" cy="7176721"/>
            <a:chOff x="8045452" y="4561010"/>
            <a:chExt cx="14831524" cy="7176721"/>
          </a:xfrm>
        </p:grpSpPr>
        <p:grpSp>
          <p:nvGrpSpPr>
            <p:cNvPr id="388" name="Grupo 387">
              <a:extLst>
                <a:ext uri="{FF2B5EF4-FFF2-40B4-BE49-F238E27FC236}">
                  <a16:creationId xmlns:a16="http://schemas.microsoft.com/office/drawing/2014/main" id="{6B3E1C69-3AA2-4440-AAAA-AC3E2A02D80F}"/>
                </a:ext>
              </a:extLst>
            </p:cNvPr>
            <p:cNvGrpSpPr/>
            <p:nvPr/>
          </p:nvGrpSpPr>
          <p:grpSpPr>
            <a:xfrm>
              <a:off x="9628068" y="4561010"/>
              <a:ext cx="3341077" cy="1538654"/>
              <a:chOff x="9628068" y="4561010"/>
              <a:chExt cx="3341077" cy="1538654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58DF08E8-DA7A-4262-9E17-B46B547F45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5985" y="4566507"/>
                <a:ext cx="1522170" cy="1522167"/>
              </a:xfrm>
              <a:custGeom>
                <a:avLst/>
                <a:gdLst>
                  <a:gd name="T0" fmla="*/ 1221 w 1222"/>
                  <a:gd name="T1" fmla="*/ 611 h 1223"/>
                  <a:gd name="T2" fmla="*/ 1221 w 1222"/>
                  <a:gd name="T3" fmla="*/ 611 h 1223"/>
                  <a:gd name="T4" fmla="*/ 611 w 1222"/>
                  <a:gd name="T5" fmla="*/ 1222 h 1223"/>
                  <a:gd name="T6" fmla="*/ 611 w 1222"/>
                  <a:gd name="T7" fmla="*/ 1222 h 1223"/>
                  <a:gd name="T8" fmla="*/ 0 w 1222"/>
                  <a:gd name="T9" fmla="*/ 611 h 1223"/>
                  <a:gd name="T10" fmla="*/ 0 w 1222"/>
                  <a:gd name="T11" fmla="*/ 611 h 1223"/>
                  <a:gd name="T12" fmla="*/ 611 w 1222"/>
                  <a:gd name="T13" fmla="*/ 0 h 1223"/>
                  <a:gd name="T14" fmla="*/ 611 w 1222"/>
                  <a:gd name="T15" fmla="*/ 0 h 1223"/>
                  <a:gd name="T16" fmla="*/ 1221 w 1222"/>
                  <a:gd name="T17" fmla="*/ 611 h 12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22" h="1223">
                    <a:moveTo>
                      <a:pt x="1221" y="611"/>
                    </a:moveTo>
                    <a:lnTo>
                      <a:pt x="1221" y="611"/>
                    </a:lnTo>
                    <a:cubicBezTo>
                      <a:pt x="1221" y="948"/>
                      <a:pt x="947" y="1222"/>
                      <a:pt x="611" y="1222"/>
                    </a:cubicBezTo>
                    <a:lnTo>
                      <a:pt x="611" y="1222"/>
                    </a:lnTo>
                    <a:cubicBezTo>
                      <a:pt x="274" y="1222"/>
                      <a:pt x="0" y="948"/>
                      <a:pt x="0" y="611"/>
                    </a:cubicBezTo>
                    <a:lnTo>
                      <a:pt x="0" y="611"/>
                    </a:lnTo>
                    <a:cubicBezTo>
                      <a:pt x="0" y="274"/>
                      <a:pt x="274" y="0"/>
                      <a:pt x="611" y="0"/>
                    </a:cubicBezTo>
                    <a:lnTo>
                      <a:pt x="611" y="0"/>
                    </a:lnTo>
                    <a:cubicBezTo>
                      <a:pt x="947" y="0"/>
                      <a:pt x="1221" y="274"/>
                      <a:pt x="1221" y="6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D4089C99-7E15-4788-88AA-E2C1A65500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0491" y="4561010"/>
                <a:ext cx="1538654" cy="1538654"/>
              </a:xfrm>
              <a:custGeom>
                <a:avLst/>
                <a:gdLst>
                  <a:gd name="T0" fmla="*/ 617 w 1234"/>
                  <a:gd name="T1" fmla="*/ 13 h 1235"/>
                  <a:gd name="T2" fmla="*/ 617 w 1234"/>
                  <a:gd name="T3" fmla="*/ 13 h 1235"/>
                  <a:gd name="T4" fmla="*/ 13 w 1234"/>
                  <a:gd name="T5" fmla="*/ 617 h 1235"/>
                  <a:gd name="T6" fmla="*/ 13 w 1234"/>
                  <a:gd name="T7" fmla="*/ 617 h 1235"/>
                  <a:gd name="T8" fmla="*/ 617 w 1234"/>
                  <a:gd name="T9" fmla="*/ 1221 h 1235"/>
                  <a:gd name="T10" fmla="*/ 617 w 1234"/>
                  <a:gd name="T11" fmla="*/ 1221 h 1235"/>
                  <a:gd name="T12" fmla="*/ 1220 w 1234"/>
                  <a:gd name="T13" fmla="*/ 617 h 1235"/>
                  <a:gd name="T14" fmla="*/ 1220 w 1234"/>
                  <a:gd name="T15" fmla="*/ 617 h 1235"/>
                  <a:gd name="T16" fmla="*/ 617 w 1234"/>
                  <a:gd name="T17" fmla="*/ 13 h 1235"/>
                  <a:gd name="T18" fmla="*/ 617 w 1234"/>
                  <a:gd name="T19" fmla="*/ 1234 h 1235"/>
                  <a:gd name="T20" fmla="*/ 617 w 1234"/>
                  <a:gd name="T21" fmla="*/ 1234 h 1235"/>
                  <a:gd name="T22" fmla="*/ 0 w 1234"/>
                  <a:gd name="T23" fmla="*/ 617 h 1235"/>
                  <a:gd name="T24" fmla="*/ 0 w 1234"/>
                  <a:gd name="T25" fmla="*/ 617 h 1235"/>
                  <a:gd name="T26" fmla="*/ 617 w 1234"/>
                  <a:gd name="T27" fmla="*/ 0 h 1235"/>
                  <a:gd name="T28" fmla="*/ 617 w 1234"/>
                  <a:gd name="T29" fmla="*/ 0 h 1235"/>
                  <a:gd name="T30" fmla="*/ 1233 w 1234"/>
                  <a:gd name="T31" fmla="*/ 617 h 1235"/>
                  <a:gd name="T32" fmla="*/ 1233 w 1234"/>
                  <a:gd name="T33" fmla="*/ 617 h 1235"/>
                  <a:gd name="T34" fmla="*/ 617 w 1234"/>
                  <a:gd name="T35" fmla="*/ 1234 h 1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34" h="1235">
                    <a:moveTo>
                      <a:pt x="617" y="13"/>
                    </a:moveTo>
                    <a:lnTo>
                      <a:pt x="617" y="13"/>
                    </a:lnTo>
                    <a:cubicBezTo>
                      <a:pt x="284" y="13"/>
                      <a:pt x="13" y="284"/>
                      <a:pt x="13" y="617"/>
                    </a:cubicBezTo>
                    <a:lnTo>
                      <a:pt x="13" y="617"/>
                    </a:lnTo>
                    <a:cubicBezTo>
                      <a:pt x="13" y="950"/>
                      <a:pt x="284" y="1221"/>
                      <a:pt x="617" y="1221"/>
                    </a:cubicBezTo>
                    <a:lnTo>
                      <a:pt x="617" y="1221"/>
                    </a:lnTo>
                    <a:cubicBezTo>
                      <a:pt x="949" y="1221"/>
                      <a:pt x="1220" y="950"/>
                      <a:pt x="1220" y="617"/>
                    </a:cubicBezTo>
                    <a:lnTo>
                      <a:pt x="1220" y="617"/>
                    </a:lnTo>
                    <a:cubicBezTo>
                      <a:pt x="1220" y="284"/>
                      <a:pt x="949" y="13"/>
                      <a:pt x="617" y="13"/>
                    </a:cubicBezTo>
                    <a:close/>
                    <a:moveTo>
                      <a:pt x="617" y="1234"/>
                    </a:moveTo>
                    <a:lnTo>
                      <a:pt x="617" y="1234"/>
                    </a:lnTo>
                    <a:cubicBezTo>
                      <a:pt x="277" y="1234"/>
                      <a:pt x="0" y="957"/>
                      <a:pt x="0" y="617"/>
                    </a:cubicBezTo>
                    <a:lnTo>
                      <a:pt x="0" y="617"/>
                    </a:lnTo>
                    <a:cubicBezTo>
                      <a:pt x="0" y="277"/>
                      <a:pt x="277" y="0"/>
                      <a:pt x="617" y="0"/>
                    </a:cubicBezTo>
                    <a:lnTo>
                      <a:pt x="617" y="0"/>
                    </a:lnTo>
                    <a:cubicBezTo>
                      <a:pt x="957" y="0"/>
                      <a:pt x="1233" y="277"/>
                      <a:pt x="1233" y="617"/>
                    </a:cubicBezTo>
                    <a:lnTo>
                      <a:pt x="1233" y="617"/>
                    </a:lnTo>
                    <a:cubicBezTo>
                      <a:pt x="1233" y="957"/>
                      <a:pt x="957" y="1234"/>
                      <a:pt x="617" y="12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6F709C6B-24BD-4149-A502-CF8546C17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8068" y="4874237"/>
                <a:ext cx="2296991" cy="873734"/>
              </a:xfrm>
              <a:custGeom>
                <a:avLst/>
                <a:gdLst>
                  <a:gd name="T0" fmla="*/ 38 w 1845"/>
                  <a:gd name="T1" fmla="*/ 699 h 700"/>
                  <a:gd name="T2" fmla="*/ 1804 w 1845"/>
                  <a:gd name="T3" fmla="*/ 699 h 700"/>
                  <a:gd name="T4" fmla="*/ 1804 w 1845"/>
                  <a:gd name="T5" fmla="*/ 699 h 700"/>
                  <a:gd name="T6" fmla="*/ 1829 w 1845"/>
                  <a:gd name="T7" fmla="*/ 651 h 700"/>
                  <a:gd name="T8" fmla="*/ 1829 w 1845"/>
                  <a:gd name="T9" fmla="*/ 651 h 700"/>
                  <a:gd name="T10" fmla="*/ 1565 w 1845"/>
                  <a:gd name="T11" fmla="*/ 546 h 700"/>
                  <a:gd name="T12" fmla="*/ 1565 w 1845"/>
                  <a:gd name="T13" fmla="*/ 546 h 700"/>
                  <a:gd name="T14" fmla="*/ 1204 w 1845"/>
                  <a:gd name="T15" fmla="*/ 327 h 700"/>
                  <a:gd name="T16" fmla="*/ 1204 w 1845"/>
                  <a:gd name="T17" fmla="*/ 327 h 700"/>
                  <a:gd name="T18" fmla="*/ 695 w 1845"/>
                  <a:gd name="T19" fmla="*/ 366 h 700"/>
                  <a:gd name="T20" fmla="*/ 695 w 1845"/>
                  <a:gd name="T21" fmla="*/ 366 h 700"/>
                  <a:gd name="T22" fmla="*/ 307 w 1845"/>
                  <a:gd name="T23" fmla="*/ 571 h 700"/>
                  <a:gd name="T24" fmla="*/ 307 w 1845"/>
                  <a:gd name="T25" fmla="*/ 571 h 700"/>
                  <a:gd name="T26" fmla="*/ 9 w 1845"/>
                  <a:gd name="T27" fmla="*/ 656 h 700"/>
                  <a:gd name="T28" fmla="*/ 9 w 1845"/>
                  <a:gd name="T29" fmla="*/ 656 h 700"/>
                  <a:gd name="T30" fmla="*/ 38 w 1845"/>
                  <a:gd name="T31" fmla="*/ 699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845" h="700">
                    <a:moveTo>
                      <a:pt x="38" y="699"/>
                    </a:moveTo>
                    <a:lnTo>
                      <a:pt x="1804" y="699"/>
                    </a:lnTo>
                    <a:lnTo>
                      <a:pt x="1804" y="699"/>
                    </a:lnTo>
                    <a:cubicBezTo>
                      <a:pt x="1829" y="699"/>
                      <a:pt x="1844" y="671"/>
                      <a:pt x="1829" y="651"/>
                    </a:cubicBezTo>
                    <a:lnTo>
                      <a:pt x="1829" y="651"/>
                    </a:lnTo>
                    <a:cubicBezTo>
                      <a:pt x="1790" y="596"/>
                      <a:pt x="1707" y="518"/>
                      <a:pt x="1565" y="546"/>
                    </a:cubicBezTo>
                    <a:lnTo>
                      <a:pt x="1565" y="546"/>
                    </a:lnTo>
                    <a:cubicBezTo>
                      <a:pt x="1565" y="546"/>
                      <a:pt x="1516" y="174"/>
                      <a:pt x="1204" y="327"/>
                    </a:cubicBezTo>
                    <a:lnTo>
                      <a:pt x="1204" y="327"/>
                    </a:lnTo>
                    <a:cubicBezTo>
                      <a:pt x="1204" y="327"/>
                      <a:pt x="1000" y="0"/>
                      <a:pt x="695" y="366"/>
                    </a:cubicBezTo>
                    <a:lnTo>
                      <a:pt x="695" y="366"/>
                    </a:lnTo>
                    <a:cubicBezTo>
                      <a:pt x="695" y="366"/>
                      <a:pt x="345" y="192"/>
                      <a:pt x="307" y="571"/>
                    </a:cubicBezTo>
                    <a:lnTo>
                      <a:pt x="307" y="571"/>
                    </a:lnTo>
                    <a:cubicBezTo>
                      <a:pt x="307" y="571"/>
                      <a:pt x="84" y="487"/>
                      <a:pt x="9" y="656"/>
                    </a:cubicBezTo>
                    <a:lnTo>
                      <a:pt x="9" y="656"/>
                    </a:lnTo>
                    <a:cubicBezTo>
                      <a:pt x="0" y="677"/>
                      <a:pt x="15" y="699"/>
                      <a:pt x="38" y="6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BCF8979F-5DF1-462C-998A-317F3837E6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8068" y="5099538"/>
                <a:ext cx="2302484" cy="659423"/>
              </a:xfrm>
              <a:custGeom>
                <a:avLst/>
                <a:gdLst>
                  <a:gd name="T0" fmla="*/ 188 w 1847"/>
                  <a:gd name="T1" fmla="*/ 377 h 527"/>
                  <a:gd name="T2" fmla="*/ 17 w 1847"/>
                  <a:gd name="T3" fmla="*/ 479 h 527"/>
                  <a:gd name="T4" fmla="*/ 19 w 1847"/>
                  <a:gd name="T5" fmla="*/ 502 h 527"/>
                  <a:gd name="T6" fmla="*/ 40 w 1847"/>
                  <a:gd name="T7" fmla="*/ 513 h 527"/>
                  <a:gd name="T8" fmla="*/ 1806 w 1847"/>
                  <a:gd name="T9" fmla="*/ 513 h 527"/>
                  <a:gd name="T10" fmla="*/ 1827 w 1847"/>
                  <a:gd name="T11" fmla="*/ 500 h 527"/>
                  <a:gd name="T12" fmla="*/ 1825 w 1847"/>
                  <a:gd name="T13" fmla="*/ 475 h 527"/>
                  <a:gd name="T14" fmla="*/ 1568 w 1847"/>
                  <a:gd name="T15" fmla="*/ 373 h 527"/>
                  <a:gd name="T16" fmla="*/ 1563 w 1847"/>
                  <a:gd name="T17" fmla="*/ 372 h 527"/>
                  <a:gd name="T18" fmla="*/ 1560 w 1847"/>
                  <a:gd name="T19" fmla="*/ 368 h 527"/>
                  <a:gd name="T20" fmla="*/ 1427 w 1847"/>
                  <a:gd name="T21" fmla="*/ 137 h 527"/>
                  <a:gd name="T22" fmla="*/ 1209 w 1847"/>
                  <a:gd name="T23" fmla="*/ 153 h 527"/>
                  <a:gd name="T24" fmla="*/ 1201 w 1847"/>
                  <a:gd name="T25" fmla="*/ 151 h 527"/>
                  <a:gd name="T26" fmla="*/ 997 w 1847"/>
                  <a:gd name="T27" fmla="*/ 20 h 527"/>
                  <a:gd name="T28" fmla="*/ 702 w 1847"/>
                  <a:gd name="T29" fmla="*/ 190 h 527"/>
                  <a:gd name="T30" fmla="*/ 694 w 1847"/>
                  <a:gd name="T31" fmla="*/ 192 h 527"/>
                  <a:gd name="T32" fmla="*/ 426 w 1847"/>
                  <a:gd name="T33" fmla="*/ 177 h 527"/>
                  <a:gd name="T34" fmla="*/ 315 w 1847"/>
                  <a:gd name="T35" fmla="*/ 391 h 527"/>
                  <a:gd name="T36" fmla="*/ 312 w 1847"/>
                  <a:gd name="T37" fmla="*/ 396 h 527"/>
                  <a:gd name="T38" fmla="*/ 306 w 1847"/>
                  <a:gd name="T39" fmla="*/ 397 h 527"/>
                  <a:gd name="T40" fmla="*/ 1806 w 1847"/>
                  <a:gd name="T41" fmla="*/ 526 h 527"/>
                  <a:gd name="T42" fmla="*/ 40 w 1847"/>
                  <a:gd name="T43" fmla="*/ 526 h 527"/>
                  <a:gd name="T44" fmla="*/ 8 w 1847"/>
                  <a:gd name="T45" fmla="*/ 509 h 527"/>
                  <a:gd name="T46" fmla="*/ 5 w 1847"/>
                  <a:gd name="T47" fmla="*/ 474 h 527"/>
                  <a:gd name="T48" fmla="*/ 303 w 1847"/>
                  <a:gd name="T49" fmla="*/ 382 h 527"/>
                  <a:gd name="T50" fmla="*/ 420 w 1847"/>
                  <a:gd name="T51" fmla="*/ 166 h 527"/>
                  <a:gd name="T52" fmla="*/ 695 w 1847"/>
                  <a:gd name="T53" fmla="*/ 178 h 527"/>
                  <a:gd name="T54" fmla="*/ 997 w 1847"/>
                  <a:gd name="T55" fmla="*/ 7 h 527"/>
                  <a:gd name="T56" fmla="*/ 1209 w 1847"/>
                  <a:gd name="T57" fmla="*/ 138 h 527"/>
                  <a:gd name="T58" fmla="*/ 1433 w 1847"/>
                  <a:gd name="T59" fmla="*/ 125 h 527"/>
                  <a:gd name="T60" fmla="*/ 1572 w 1847"/>
                  <a:gd name="T61" fmla="*/ 359 h 527"/>
                  <a:gd name="T62" fmla="*/ 1836 w 1847"/>
                  <a:gd name="T63" fmla="*/ 467 h 527"/>
                  <a:gd name="T64" fmla="*/ 1839 w 1847"/>
                  <a:gd name="T65" fmla="*/ 505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47" h="527">
                    <a:moveTo>
                      <a:pt x="189" y="377"/>
                    </a:moveTo>
                    <a:lnTo>
                      <a:pt x="188" y="377"/>
                    </a:lnTo>
                    <a:lnTo>
                      <a:pt x="188" y="377"/>
                    </a:lnTo>
                    <a:cubicBezTo>
                      <a:pt x="104" y="377"/>
                      <a:pt x="47" y="412"/>
                      <a:pt x="17" y="479"/>
                    </a:cubicBezTo>
                    <a:lnTo>
                      <a:pt x="17" y="479"/>
                    </a:lnTo>
                    <a:cubicBezTo>
                      <a:pt x="14" y="486"/>
                      <a:pt x="15" y="495"/>
                      <a:pt x="19" y="502"/>
                    </a:cubicBezTo>
                    <a:lnTo>
                      <a:pt x="19" y="502"/>
                    </a:lnTo>
                    <a:cubicBezTo>
                      <a:pt x="24" y="508"/>
                      <a:pt x="31" y="513"/>
                      <a:pt x="40" y="513"/>
                    </a:cubicBezTo>
                    <a:lnTo>
                      <a:pt x="1806" y="513"/>
                    </a:lnTo>
                    <a:lnTo>
                      <a:pt x="1806" y="513"/>
                    </a:lnTo>
                    <a:cubicBezTo>
                      <a:pt x="1815" y="513"/>
                      <a:pt x="1823" y="508"/>
                      <a:pt x="1827" y="500"/>
                    </a:cubicBezTo>
                    <a:lnTo>
                      <a:pt x="1827" y="500"/>
                    </a:lnTo>
                    <a:cubicBezTo>
                      <a:pt x="1831" y="491"/>
                      <a:pt x="1831" y="482"/>
                      <a:pt x="1825" y="475"/>
                    </a:cubicBezTo>
                    <a:lnTo>
                      <a:pt x="1825" y="475"/>
                    </a:lnTo>
                    <a:cubicBezTo>
                      <a:pt x="1790" y="424"/>
                      <a:pt x="1709" y="345"/>
                      <a:pt x="1568" y="373"/>
                    </a:cubicBezTo>
                    <a:lnTo>
                      <a:pt x="1568" y="373"/>
                    </a:lnTo>
                    <a:cubicBezTo>
                      <a:pt x="1566" y="373"/>
                      <a:pt x="1564" y="373"/>
                      <a:pt x="1563" y="372"/>
                    </a:cubicBezTo>
                    <a:lnTo>
                      <a:pt x="1563" y="372"/>
                    </a:lnTo>
                    <a:cubicBezTo>
                      <a:pt x="1561" y="371"/>
                      <a:pt x="1561" y="370"/>
                      <a:pt x="1560" y="368"/>
                    </a:cubicBezTo>
                    <a:lnTo>
                      <a:pt x="1560" y="368"/>
                    </a:lnTo>
                    <a:cubicBezTo>
                      <a:pt x="1560" y="366"/>
                      <a:pt x="1536" y="196"/>
                      <a:pt x="1427" y="137"/>
                    </a:cubicBezTo>
                    <a:lnTo>
                      <a:pt x="1427" y="137"/>
                    </a:lnTo>
                    <a:cubicBezTo>
                      <a:pt x="1368" y="105"/>
                      <a:pt x="1295" y="111"/>
                      <a:pt x="1209" y="153"/>
                    </a:cubicBezTo>
                    <a:lnTo>
                      <a:pt x="1209" y="153"/>
                    </a:lnTo>
                    <a:cubicBezTo>
                      <a:pt x="1206" y="154"/>
                      <a:pt x="1203" y="153"/>
                      <a:pt x="1201" y="151"/>
                    </a:cubicBezTo>
                    <a:lnTo>
                      <a:pt x="1201" y="151"/>
                    </a:lnTo>
                    <a:cubicBezTo>
                      <a:pt x="1200" y="149"/>
                      <a:pt x="1123" y="28"/>
                      <a:pt x="997" y="20"/>
                    </a:cubicBezTo>
                    <a:lnTo>
                      <a:pt x="997" y="20"/>
                    </a:lnTo>
                    <a:cubicBezTo>
                      <a:pt x="901" y="13"/>
                      <a:pt x="802" y="71"/>
                      <a:pt x="702" y="190"/>
                    </a:cubicBezTo>
                    <a:lnTo>
                      <a:pt x="702" y="190"/>
                    </a:lnTo>
                    <a:cubicBezTo>
                      <a:pt x="700" y="193"/>
                      <a:pt x="697" y="193"/>
                      <a:pt x="694" y="192"/>
                    </a:cubicBezTo>
                    <a:lnTo>
                      <a:pt x="694" y="192"/>
                    </a:lnTo>
                    <a:cubicBezTo>
                      <a:pt x="693" y="192"/>
                      <a:pt x="538" y="116"/>
                      <a:pt x="426" y="177"/>
                    </a:cubicBezTo>
                    <a:lnTo>
                      <a:pt x="426" y="177"/>
                    </a:lnTo>
                    <a:cubicBezTo>
                      <a:pt x="364" y="212"/>
                      <a:pt x="326" y="284"/>
                      <a:pt x="315" y="391"/>
                    </a:cubicBezTo>
                    <a:lnTo>
                      <a:pt x="315" y="391"/>
                    </a:lnTo>
                    <a:cubicBezTo>
                      <a:pt x="315" y="394"/>
                      <a:pt x="314" y="396"/>
                      <a:pt x="312" y="396"/>
                    </a:cubicBezTo>
                    <a:lnTo>
                      <a:pt x="312" y="396"/>
                    </a:lnTo>
                    <a:cubicBezTo>
                      <a:pt x="310" y="398"/>
                      <a:pt x="309" y="398"/>
                      <a:pt x="306" y="397"/>
                    </a:cubicBezTo>
                    <a:lnTo>
                      <a:pt x="306" y="397"/>
                    </a:lnTo>
                    <a:cubicBezTo>
                      <a:pt x="306" y="397"/>
                      <a:pt x="251" y="377"/>
                      <a:pt x="189" y="377"/>
                    </a:cubicBezTo>
                    <a:close/>
                    <a:moveTo>
                      <a:pt x="1806" y="526"/>
                    </a:moveTo>
                    <a:lnTo>
                      <a:pt x="40" y="526"/>
                    </a:lnTo>
                    <a:lnTo>
                      <a:pt x="40" y="526"/>
                    </a:lnTo>
                    <a:cubicBezTo>
                      <a:pt x="27" y="526"/>
                      <a:pt x="15" y="519"/>
                      <a:pt x="8" y="509"/>
                    </a:cubicBezTo>
                    <a:lnTo>
                      <a:pt x="8" y="509"/>
                    </a:lnTo>
                    <a:cubicBezTo>
                      <a:pt x="1" y="498"/>
                      <a:pt x="0" y="485"/>
                      <a:pt x="5" y="474"/>
                    </a:cubicBezTo>
                    <a:lnTo>
                      <a:pt x="5" y="474"/>
                    </a:lnTo>
                    <a:cubicBezTo>
                      <a:pt x="73" y="319"/>
                      <a:pt x="262" y="369"/>
                      <a:pt x="303" y="382"/>
                    </a:cubicBezTo>
                    <a:lnTo>
                      <a:pt x="303" y="382"/>
                    </a:lnTo>
                    <a:cubicBezTo>
                      <a:pt x="315" y="275"/>
                      <a:pt x="355" y="202"/>
                      <a:pt x="420" y="166"/>
                    </a:cubicBezTo>
                    <a:lnTo>
                      <a:pt x="420" y="166"/>
                    </a:lnTo>
                    <a:cubicBezTo>
                      <a:pt x="527" y="107"/>
                      <a:pt x="668" y="165"/>
                      <a:pt x="695" y="178"/>
                    </a:cubicBezTo>
                    <a:lnTo>
                      <a:pt x="695" y="178"/>
                    </a:lnTo>
                    <a:cubicBezTo>
                      <a:pt x="797" y="58"/>
                      <a:pt x="899" y="0"/>
                      <a:pt x="997" y="7"/>
                    </a:cubicBezTo>
                    <a:lnTo>
                      <a:pt x="997" y="7"/>
                    </a:lnTo>
                    <a:cubicBezTo>
                      <a:pt x="1117" y="15"/>
                      <a:pt x="1192" y="114"/>
                      <a:pt x="1209" y="138"/>
                    </a:cubicBezTo>
                    <a:lnTo>
                      <a:pt x="1209" y="138"/>
                    </a:lnTo>
                    <a:cubicBezTo>
                      <a:pt x="1296" y="97"/>
                      <a:pt x="1372" y="92"/>
                      <a:pt x="1433" y="125"/>
                    </a:cubicBezTo>
                    <a:lnTo>
                      <a:pt x="1433" y="125"/>
                    </a:lnTo>
                    <a:cubicBezTo>
                      <a:pt x="1537" y="181"/>
                      <a:pt x="1567" y="325"/>
                      <a:pt x="1572" y="359"/>
                    </a:cubicBezTo>
                    <a:lnTo>
                      <a:pt x="1572" y="359"/>
                    </a:lnTo>
                    <a:cubicBezTo>
                      <a:pt x="1716" y="333"/>
                      <a:pt x="1799" y="415"/>
                      <a:pt x="1836" y="467"/>
                    </a:cubicBezTo>
                    <a:lnTo>
                      <a:pt x="1836" y="467"/>
                    </a:lnTo>
                    <a:cubicBezTo>
                      <a:pt x="1844" y="478"/>
                      <a:pt x="1846" y="493"/>
                      <a:pt x="1839" y="505"/>
                    </a:cubicBezTo>
                    <a:lnTo>
                      <a:pt x="1839" y="505"/>
                    </a:lnTo>
                    <a:cubicBezTo>
                      <a:pt x="1833" y="518"/>
                      <a:pt x="1820" y="526"/>
                      <a:pt x="1806" y="5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7" name="Grupo 386">
              <a:extLst>
                <a:ext uri="{FF2B5EF4-FFF2-40B4-BE49-F238E27FC236}">
                  <a16:creationId xmlns:a16="http://schemas.microsoft.com/office/drawing/2014/main" id="{988E9023-D794-45B3-8120-D11C4929EE9D}"/>
                </a:ext>
              </a:extLst>
            </p:cNvPr>
            <p:cNvGrpSpPr/>
            <p:nvPr/>
          </p:nvGrpSpPr>
          <p:grpSpPr>
            <a:xfrm>
              <a:off x="14595722" y="6605221"/>
              <a:ext cx="1796926" cy="615462"/>
              <a:chOff x="14595722" y="6605221"/>
              <a:chExt cx="1796926" cy="615462"/>
            </a:xfrm>
          </p:grpSpPr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E891724D-9D5D-4390-AE3C-8E09BEF3BD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1216" y="6605221"/>
                <a:ext cx="1780442" cy="609968"/>
              </a:xfrm>
              <a:custGeom>
                <a:avLst/>
                <a:gdLst>
                  <a:gd name="T0" fmla="*/ 0 w 1428"/>
                  <a:gd name="T1" fmla="*/ 489 h 490"/>
                  <a:gd name="T2" fmla="*/ 1427 w 1428"/>
                  <a:gd name="T3" fmla="*/ 489 h 490"/>
                  <a:gd name="T4" fmla="*/ 1427 w 1428"/>
                  <a:gd name="T5" fmla="*/ 489 h 490"/>
                  <a:gd name="T6" fmla="*/ 1229 w 1428"/>
                  <a:gd name="T7" fmla="*/ 352 h 490"/>
                  <a:gd name="T8" fmla="*/ 1229 w 1428"/>
                  <a:gd name="T9" fmla="*/ 352 h 490"/>
                  <a:gd name="T10" fmla="*/ 964 w 1428"/>
                  <a:gd name="T11" fmla="*/ 270 h 490"/>
                  <a:gd name="T12" fmla="*/ 964 w 1428"/>
                  <a:gd name="T13" fmla="*/ 270 h 490"/>
                  <a:gd name="T14" fmla="*/ 585 w 1428"/>
                  <a:gd name="T15" fmla="*/ 276 h 490"/>
                  <a:gd name="T16" fmla="*/ 585 w 1428"/>
                  <a:gd name="T17" fmla="*/ 276 h 490"/>
                  <a:gd name="T18" fmla="*/ 259 w 1428"/>
                  <a:gd name="T19" fmla="*/ 352 h 490"/>
                  <a:gd name="T20" fmla="*/ 259 w 1428"/>
                  <a:gd name="T21" fmla="*/ 352 h 490"/>
                  <a:gd name="T22" fmla="*/ 0 w 1428"/>
                  <a:gd name="T23" fmla="*/ 489 h 4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428" h="490">
                    <a:moveTo>
                      <a:pt x="0" y="489"/>
                    </a:moveTo>
                    <a:lnTo>
                      <a:pt x="1427" y="489"/>
                    </a:lnTo>
                    <a:lnTo>
                      <a:pt x="1427" y="489"/>
                    </a:lnTo>
                    <a:cubicBezTo>
                      <a:pt x="1427" y="489"/>
                      <a:pt x="1421" y="306"/>
                      <a:pt x="1229" y="352"/>
                    </a:cubicBezTo>
                    <a:lnTo>
                      <a:pt x="1229" y="352"/>
                    </a:lnTo>
                    <a:cubicBezTo>
                      <a:pt x="1229" y="352"/>
                      <a:pt x="1153" y="109"/>
                      <a:pt x="964" y="270"/>
                    </a:cubicBezTo>
                    <a:lnTo>
                      <a:pt x="964" y="270"/>
                    </a:lnTo>
                    <a:cubicBezTo>
                      <a:pt x="964" y="270"/>
                      <a:pt x="816" y="0"/>
                      <a:pt x="585" y="276"/>
                    </a:cubicBezTo>
                    <a:lnTo>
                      <a:pt x="585" y="276"/>
                    </a:lnTo>
                    <a:cubicBezTo>
                      <a:pt x="585" y="276"/>
                      <a:pt x="366" y="91"/>
                      <a:pt x="259" y="352"/>
                    </a:cubicBezTo>
                    <a:lnTo>
                      <a:pt x="259" y="352"/>
                    </a:lnTo>
                    <a:cubicBezTo>
                      <a:pt x="259" y="352"/>
                      <a:pt x="54" y="285"/>
                      <a:pt x="0" y="4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2EBA05F8-24B3-405D-95EF-8EC1D6FC5B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5722" y="6775574"/>
                <a:ext cx="1796926" cy="445109"/>
              </a:xfrm>
              <a:custGeom>
                <a:avLst/>
                <a:gdLst>
                  <a:gd name="T0" fmla="*/ 1427 w 1443"/>
                  <a:gd name="T1" fmla="*/ 343 h 357"/>
                  <a:gd name="T2" fmla="*/ 1374 w 1443"/>
                  <a:gd name="T3" fmla="*/ 235 h 357"/>
                  <a:gd name="T4" fmla="*/ 1239 w 1443"/>
                  <a:gd name="T5" fmla="*/ 218 h 357"/>
                  <a:gd name="T6" fmla="*/ 1231 w 1443"/>
                  <a:gd name="T7" fmla="*/ 214 h 357"/>
                  <a:gd name="T8" fmla="*/ 1121 w 1443"/>
                  <a:gd name="T9" fmla="*/ 85 h 357"/>
                  <a:gd name="T10" fmla="*/ 976 w 1443"/>
                  <a:gd name="T11" fmla="*/ 134 h 357"/>
                  <a:gd name="T12" fmla="*/ 971 w 1443"/>
                  <a:gd name="T13" fmla="*/ 136 h 357"/>
                  <a:gd name="T14" fmla="*/ 966 w 1443"/>
                  <a:gd name="T15" fmla="*/ 133 h 357"/>
                  <a:gd name="T16" fmla="*/ 810 w 1443"/>
                  <a:gd name="T17" fmla="*/ 19 h 357"/>
                  <a:gd name="T18" fmla="*/ 599 w 1443"/>
                  <a:gd name="T19" fmla="*/ 140 h 357"/>
                  <a:gd name="T20" fmla="*/ 594 w 1443"/>
                  <a:gd name="T21" fmla="*/ 143 h 357"/>
                  <a:gd name="T22" fmla="*/ 590 w 1443"/>
                  <a:gd name="T23" fmla="*/ 141 h 357"/>
                  <a:gd name="T24" fmla="*/ 399 w 1443"/>
                  <a:gd name="T25" fmla="*/ 82 h 357"/>
                  <a:gd name="T26" fmla="*/ 273 w 1443"/>
                  <a:gd name="T27" fmla="*/ 215 h 357"/>
                  <a:gd name="T28" fmla="*/ 266 w 1443"/>
                  <a:gd name="T29" fmla="*/ 218 h 357"/>
                  <a:gd name="T30" fmla="*/ 100 w 1443"/>
                  <a:gd name="T31" fmla="*/ 230 h 357"/>
                  <a:gd name="T32" fmla="*/ 16 w 1443"/>
                  <a:gd name="T33" fmla="*/ 343 h 357"/>
                  <a:gd name="T34" fmla="*/ 8 w 1443"/>
                  <a:gd name="T35" fmla="*/ 356 h 357"/>
                  <a:gd name="T36" fmla="*/ 2 w 1443"/>
                  <a:gd name="T37" fmla="*/ 353 h 357"/>
                  <a:gd name="T38" fmla="*/ 1 w 1443"/>
                  <a:gd name="T39" fmla="*/ 347 h 357"/>
                  <a:gd name="T40" fmla="*/ 94 w 1443"/>
                  <a:gd name="T41" fmla="*/ 218 h 357"/>
                  <a:gd name="T42" fmla="*/ 264 w 1443"/>
                  <a:gd name="T43" fmla="*/ 204 h 357"/>
                  <a:gd name="T44" fmla="*/ 396 w 1443"/>
                  <a:gd name="T45" fmla="*/ 70 h 357"/>
                  <a:gd name="T46" fmla="*/ 593 w 1443"/>
                  <a:gd name="T47" fmla="*/ 127 h 357"/>
                  <a:gd name="T48" fmla="*/ 812 w 1443"/>
                  <a:gd name="T49" fmla="*/ 7 h 357"/>
                  <a:gd name="T50" fmla="*/ 973 w 1443"/>
                  <a:gd name="T51" fmla="*/ 120 h 357"/>
                  <a:gd name="T52" fmla="*/ 1124 w 1443"/>
                  <a:gd name="T53" fmla="*/ 73 h 357"/>
                  <a:gd name="T54" fmla="*/ 1242 w 1443"/>
                  <a:gd name="T55" fmla="*/ 204 h 357"/>
                  <a:gd name="T56" fmla="*/ 1382 w 1443"/>
                  <a:gd name="T57" fmla="*/ 225 h 357"/>
                  <a:gd name="T58" fmla="*/ 1442 w 1443"/>
                  <a:gd name="T59" fmla="*/ 349 h 357"/>
                  <a:gd name="T60" fmla="*/ 1440 w 1443"/>
                  <a:gd name="T61" fmla="*/ 353 h 357"/>
                  <a:gd name="T62" fmla="*/ 1435 w 1443"/>
                  <a:gd name="T63" fmla="*/ 356 h 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43" h="357">
                    <a:moveTo>
                      <a:pt x="16" y="343"/>
                    </a:moveTo>
                    <a:lnTo>
                      <a:pt x="1427" y="343"/>
                    </a:lnTo>
                    <a:lnTo>
                      <a:pt x="1427" y="343"/>
                    </a:lnTo>
                    <a:cubicBezTo>
                      <a:pt x="1426" y="323"/>
                      <a:pt x="1416" y="268"/>
                      <a:pt x="1374" y="235"/>
                    </a:cubicBezTo>
                    <a:lnTo>
                      <a:pt x="1374" y="235"/>
                    </a:lnTo>
                    <a:cubicBezTo>
                      <a:pt x="1341" y="210"/>
                      <a:pt x="1296" y="205"/>
                      <a:pt x="1239" y="218"/>
                    </a:cubicBezTo>
                    <a:lnTo>
                      <a:pt x="1239" y="218"/>
                    </a:lnTo>
                    <a:cubicBezTo>
                      <a:pt x="1236" y="219"/>
                      <a:pt x="1232" y="217"/>
                      <a:pt x="1231" y="214"/>
                    </a:cubicBezTo>
                    <a:lnTo>
                      <a:pt x="1231" y="214"/>
                    </a:lnTo>
                    <a:cubicBezTo>
                      <a:pt x="1231" y="213"/>
                      <a:pt x="1196" y="107"/>
                      <a:pt x="1121" y="85"/>
                    </a:cubicBezTo>
                    <a:lnTo>
                      <a:pt x="1121" y="85"/>
                    </a:lnTo>
                    <a:cubicBezTo>
                      <a:pt x="1078" y="73"/>
                      <a:pt x="1029" y="89"/>
                      <a:pt x="976" y="134"/>
                    </a:cubicBezTo>
                    <a:lnTo>
                      <a:pt x="976" y="134"/>
                    </a:lnTo>
                    <a:cubicBezTo>
                      <a:pt x="974" y="136"/>
                      <a:pt x="973" y="136"/>
                      <a:pt x="971" y="136"/>
                    </a:cubicBezTo>
                    <a:lnTo>
                      <a:pt x="971" y="136"/>
                    </a:lnTo>
                    <a:cubicBezTo>
                      <a:pt x="969" y="136"/>
                      <a:pt x="967" y="134"/>
                      <a:pt x="966" y="133"/>
                    </a:cubicBezTo>
                    <a:lnTo>
                      <a:pt x="966" y="133"/>
                    </a:lnTo>
                    <a:cubicBezTo>
                      <a:pt x="965" y="132"/>
                      <a:pt x="907" y="29"/>
                      <a:pt x="810" y="19"/>
                    </a:cubicBezTo>
                    <a:lnTo>
                      <a:pt x="810" y="19"/>
                    </a:lnTo>
                    <a:cubicBezTo>
                      <a:pt x="743" y="13"/>
                      <a:pt x="671" y="54"/>
                      <a:pt x="599" y="140"/>
                    </a:cubicBezTo>
                    <a:lnTo>
                      <a:pt x="599" y="140"/>
                    </a:lnTo>
                    <a:cubicBezTo>
                      <a:pt x="598" y="141"/>
                      <a:pt x="596" y="143"/>
                      <a:pt x="594" y="143"/>
                    </a:cubicBezTo>
                    <a:lnTo>
                      <a:pt x="594" y="143"/>
                    </a:lnTo>
                    <a:cubicBezTo>
                      <a:pt x="592" y="143"/>
                      <a:pt x="591" y="142"/>
                      <a:pt x="590" y="141"/>
                    </a:cubicBezTo>
                    <a:lnTo>
                      <a:pt x="590" y="141"/>
                    </a:lnTo>
                    <a:cubicBezTo>
                      <a:pt x="588" y="140"/>
                      <a:pt x="492" y="61"/>
                      <a:pt x="399" y="82"/>
                    </a:cubicBezTo>
                    <a:lnTo>
                      <a:pt x="399" y="82"/>
                    </a:lnTo>
                    <a:cubicBezTo>
                      <a:pt x="346" y="96"/>
                      <a:pt x="304" y="140"/>
                      <a:pt x="273" y="215"/>
                    </a:cubicBezTo>
                    <a:lnTo>
                      <a:pt x="273" y="215"/>
                    </a:lnTo>
                    <a:cubicBezTo>
                      <a:pt x="272" y="218"/>
                      <a:pt x="268" y="219"/>
                      <a:pt x="266" y="218"/>
                    </a:cubicBezTo>
                    <a:lnTo>
                      <a:pt x="266" y="218"/>
                    </a:lnTo>
                    <a:cubicBezTo>
                      <a:pt x="264" y="218"/>
                      <a:pt x="174" y="190"/>
                      <a:pt x="100" y="230"/>
                    </a:cubicBezTo>
                    <a:lnTo>
                      <a:pt x="100" y="230"/>
                    </a:lnTo>
                    <a:cubicBezTo>
                      <a:pt x="60" y="251"/>
                      <a:pt x="32" y="289"/>
                      <a:pt x="16" y="343"/>
                    </a:cubicBezTo>
                    <a:close/>
                    <a:moveTo>
                      <a:pt x="1435" y="356"/>
                    </a:moveTo>
                    <a:lnTo>
                      <a:pt x="8" y="356"/>
                    </a:lnTo>
                    <a:lnTo>
                      <a:pt x="8" y="356"/>
                    </a:lnTo>
                    <a:cubicBezTo>
                      <a:pt x="5" y="356"/>
                      <a:pt x="3" y="355"/>
                      <a:pt x="2" y="353"/>
                    </a:cubicBezTo>
                    <a:lnTo>
                      <a:pt x="2" y="353"/>
                    </a:lnTo>
                    <a:cubicBezTo>
                      <a:pt x="1" y="352"/>
                      <a:pt x="0" y="349"/>
                      <a:pt x="1" y="347"/>
                    </a:cubicBezTo>
                    <a:lnTo>
                      <a:pt x="1" y="347"/>
                    </a:lnTo>
                    <a:cubicBezTo>
                      <a:pt x="17" y="286"/>
                      <a:pt x="49" y="243"/>
                      <a:pt x="94" y="218"/>
                    </a:cubicBezTo>
                    <a:lnTo>
                      <a:pt x="94" y="218"/>
                    </a:lnTo>
                    <a:cubicBezTo>
                      <a:pt x="163" y="181"/>
                      <a:pt x="242" y="198"/>
                      <a:pt x="264" y="204"/>
                    </a:cubicBezTo>
                    <a:lnTo>
                      <a:pt x="264" y="204"/>
                    </a:lnTo>
                    <a:cubicBezTo>
                      <a:pt x="295" y="129"/>
                      <a:pt x="340" y="84"/>
                      <a:pt x="396" y="70"/>
                    </a:cubicBezTo>
                    <a:lnTo>
                      <a:pt x="396" y="70"/>
                    </a:lnTo>
                    <a:cubicBezTo>
                      <a:pt x="484" y="49"/>
                      <a:pt x="571" y="110"/>
                      <a:pt x="593" y="127"/>
                    </a:cubicBezTo>
                    <a:lnTo>
                      <a:pt x="593" y="127"/>
                    </a:lnTo>
                    <a:cubicBezTo>
                      <a:pt x="667" y="40"/>
                      <a:pt x="741" y="0"/>
                      <a:pt x="812" y="7"/>
                    </a:cubicBezTo>
                    <a:lnTo>
                      <a:pt x="812" y="7"/>
                    </a:lnTo>
                    <a:cubicBezTo>
                      <a:pt x="902" y="15"/>
                      <a:pt x="958" y="95"/>
                      <a:pt x="973" y="120"/>
                    </a:cubicBezTo>
                    <a:lnTo>
                      <a:pt x="973" y="120"/>
                    </a:lnTo>
                    <a:cubicBezTo>
                      <a:pt x="1027" y="75"/>
                      <a:pt x="1078" y="60"/>
                      <a:pt x="1124" y="73"/>
                    </a:cubicBezTo>
                    <a:lnTo>
                      <a:pt x="1124" y="73"/>
                    </a:lnTo>
                    <a:cubicBezTo>
                      <a:pt x="1197" y="93"/>
                      <a:pt x="1233" y="181"/>
                      <a:pt x="1242" y="204"/>
                    </a:cubicBezTo>
                    <a:lnTo>
                      <a:pt x="1242" y="204"/>
                    </a:lnTo>
                    <a:cubicBezTo>
                      <a:pt x="1300" y="191"/>
                      <a:pt x="1347" y="199"/>
                      <a:pt x="1382" y="225"/>
                    </a:cubicBezTo>
                    <a:lnTo>
                      <a:pt x="1382" y="225"/>
                    </a:lnTo>
                    <a:cubicBezTo>
                      <a:pt x="1438" y="269"/>
                      <a:pt x="1441" y="345"/>
                      <a:pt x="1442" y="349"/>
                    </a:cubicBezTo>
                    <a:lnTo>
                      <a:pt x="1442" y="349"/>
                    </a:lnTo>
                    <a:cubicBezTo>
                      <a:pt x="1442" y="351"/>
                      <a:pt x="1441" y="352"/>
                      <a:pt x="1440" y="353"/>
                    </a:cubicBezTo>
                    <a:lnTo>
                      <a:pt x="1440" y="353"/>
                    </a:lnTo>
                    <a:cubicBezTo>
                      <a:pt x="1438" y="355"/>
                      <a:pt x="1437" y="356"/>
                      <a:pt x="1435" y="3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6" name="Grupo 385">
              <a:extLst>
                <a:ext uri="{FF2B5EF4-FFF2-40B4-BE49-F238E27FC236}">
                  <a16:creationId xmlns:a16="http://schemas.microsoft.com/office/drawing/2014/main" id="{6F14A225-20B7-4EB0-BA75-8C324ADC1FD0}"/>
                </a:ext>
              </a:extLst>
            </p:cNvPr>
            <p:cNvGrpSpPr/>
            <p:nvPr/>
          </p:nvGrpSpPr>
          <p:grpSpPr>
            <a:xfrm>
              <a:off x="16986129" y="4621458"/>
              <a:ext cx="2060699" cy="725366"/>
              <a:chOff x="16986129" y="4621458"/>
              <a:chExt cx="2060699" cy="725366"/>
            </a:xfrm>
          </p:grpSpPr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71D742FD-E1CD-41F6-B816-65360883C8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1626" y="4621458"/>
                <a:ext cx="2044212" cy="719868"/>
              </a:xfrm>
              <a:custGeom>
                <a:avLst/>
                <a:gdLst>
                  <a:gd name="T0" fmla="*/ 0 w 1641"/>
                  <a:gd name="T1" fmla="*/ 575 h 576"/>
                  <a:gd name="T2" fmla="*/ 1640 w 1641"/>
                  <a:gd name="T3" fmla="*/ 575 h 576"/>
                  <a:gd name="T4" fmla="*/ 1640 w 1641"/>
                  <a:gd name="T5" fmla="*/ 575 h 576"/>
                  <a:gd name="T6" fmla="*/ 1365 w 1641"/>
                  <a:gd name="T7" fmla="*/ 464 h 576"/>
                  <a:gd name="T8" fmla="*/ 1365 w 1641"/>
                  <a:gd name="T9" fmla="*/ 464 h 576"/>
                  <a:gd name="T10" fmla="*/ 1038 w 1641"/>
                  <a:gd name="T11" fmla="*/ 317 h 576"/>
                  <a:gd name="T12" fmla="*/ 1038 w 1641"/>
                  <a:gd name="T13" fmla="*/ 317 h 576"/>
                  <a:gd name="T14" fmla="*/ 672 w 1641"/>
                  <a:gd name="T15" fmla="*/ 337 h 576"/>
                  <a:gd name="T16" fmla="*/ 672 w 1641"/>
                  <a:gd name="T17" fmla="*/ 337 h 576"/>
                  <a:gd name="T18" fmla="*/ 299 w 1641"/>
                  <a:gd name="T19" fmla="*/ 393 h 576"/>
                  <a:gd name="T20" fmla="*/ 299 w 1641"/>
                  <a:gd name="T21" fmla="*/ 393 h 576"/>
                  <a:gd name="T22" fmla="*/ 0 w 1641"/>
                  <a:gd name="T23" fmla="*/ 575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641" h="576">
                    <a:moveTo>
                      <a:pt x="0" y="575"/>
                    </a:moveTo>
                    <a:lnTo>
                      <a:pt x="1640" y="575"/>
                    </a:lnTo>
                    <a:lnTo>
                      <a:pt x="1640" y="575"/>
                    </a:lnTo>
                    <a:cubicBezTo>
                      <a:pt x="1640" y="575"/>
                      <a:pt x="1612" y="401"/>
                      <a:pt x="1365" y="464"/>
                    </a:cubicBezTo>
                    <a:lnTo>
                      <a:pt x="1365" y="464"/>
                    </a:lnTo>
                    <a:cubicBezTo>
                      <a:pt x="1365" y="464"/>
                      <a:pt x="1362" y="140"/>
                      <a:pt x="1038" y="317"/>
                    </a:cubicBezTo>
                    <a:lnTo>
                      <a:pt x="1038" y="317"/>
                    </a:lnTo>
                    <a:cubicBezTo>
                      <a:pt x="1038" y="317"/>
                      <a:pt x="883" y="0"/>
                      <a:pt x="672" y="337"/>
                    </a:cubicBezTo>
                    <a:lnTo>
                      <a:pt x="672" y="337"/>
                    </a:lnTo>
                    <a:cubicBezTo>
                      <a:pt x="672" y="337"/>
                      <a:pt x="436" y="55"/>
                      <a:pt x="299" y="393"/>
                    </a:cubicBezTo>
                    <a:lnTo>
                      <a:pt x="299" y="393"/>
                    </a:lnTo>
                    <a:cubicBezTo>
                      <a:pt x="299" y="393"/>
                      <a:pt x="14" y="317"/>
                      <a:pt x="0" y="5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37F86FD7-DC55-4B1E-83B0-C68D3E566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6129" y="4835769"/>
                <a:ext cx="2060699" cy="511055"/>
              </a:xfrm>
              <a:custGeom>
                <a:avLst/>
                <a:gdLst>
                  <a:gd name="T0" fmla="*/ 1639 w 1655"/>
                  <a:gd name="T1" fmla="*/ 397 h 411"/>
                  <a:gd name="T2" fmla="*/ 1577 w 1655"/>
                  <a:gd name="T3" fmla="*/ 313 h 411"/>
                  <a:gd name="T4" fmla="*/ 1374 w 1655"/>
                  <a:gd name="T5" fmla="*/ 299 h 411"/>
                  <a:gd name="T6" fmla="*/ 1369 w 1655"/>
                  <a:gd name="T7" fmla="*/ 298 h 411"/>
                  <a:gd name="T8" fmla="*/ 1366 w 1655"/>
                  <a:gd name="T9" fmla="*/ 292 h 411"/>
                  <a:gd name="T10" fmla="*/ 1283 w 1655"/>
                  <a:gd name="T11" fmla="*/ 117 h 411"/>
                  <a:gd name="T12" fmla="*/ 1048 w 1655"/>
                  <a:gd name="T13" fmla="*/ 151 h 411"/>
                  <a:gd name="T14" fmla="*/ 1043 w 1655"/>
                  <a:gd name="T15" fmla="*/ 152 h 411"/>
                  <a:gd name="T16" fmla="*/ 1039 w 1655"/>
                  <a:gd name="T17" fmla="*/ 148 h 411"/>
                  <a:gd name="T18" fmla="*/ 881 w 1655"/>
                  <a:gd name="T19" fmla="*/ 17 h 411"/>
                  <a:gd name="T20" fmla="*/ 685 w 1655"/>
                  <a:gd name="T21" fmla="*/ 169 h 411"/>
                  <a:gd name="T22" fmla="*/ 679 w 1655"/>
                  <a:gd name="T23" fmla="*/ 172 h 411"/>
                  <a:gd name="T24" fmla="*/ 674 w 1655"/>
                  <a:gd name="T25" fmla="*/ 169 h 411"/>
                  <a:gd name="T26" fmla="*/ 463 w 1655"/>
                  <a:gd name="T27" fmla="*/ 63 h 411"/>
                  <a:gd name="T28" fmla="*/ 312 w 1655"/>
                  <a:gd name="T29" fmla="*/ 223 h 411"/>
                  <a:gd name="T30" fmla="*/ 305 w 1655"/>
                  <a:gd name="T31" fmla="*/ 227 h 411"/>
                  <a:gd name="T32" fmla="*/ 83 w 1655"/>
                  <a:gd name="T33" fmla="*/ 254 h 411"/>
                  <a:gd name="T34" fmla="*/ 14 w 1655"/>
                  <a:gd name="T35" fmla="*/ 397 h 411"/>
                  <a:gd name="T36" fmla="*/ 7 w 1655"/>
                  <a:gd name="T37" fmla="*/ 410 h 411"/>
                  <a:gd name="T38" fmla="*/ 2 w 1655"/>
                  <a:gd name="T39" fmla="*/ 408 h 411"/>
                  <a:gd name="T40" fmla="*/ 1 w 1655"/>
                  <a:gd name="T41" fmla="*/ 403 h 411"/>
                  <a:gd name="T42" fmla="*/ 76 w 1655"/>
                  <a:gd name="T43" fmla="*/ 243 h 411"/>
                  <a:gd name="T44" fmla="*/ 302 w 1655"/>
                  <a:gd name="T45" fmla="*/ 213 h 411"/>
                  <a:gd name="T46" fmla="*/ 462 w 1655"/>
                  <a:gd name="T47" fmla="*/ 50 h 411"/>
                  <a:gd name="T48" fmla="*/ 616 w 1655"/>
                  <a:gd name="T49" fmla="*/ 99 h 411"/>
                  <a:gd name="T50" fmla="*/ 678 w 1655"/>
                  <a:gd name="T51" fmla="*/ 155 h 411"/>
                  <a:gd name="T52" fmla="*/ 881 w 1655"/>
                  <a:gd name="T53" fmla="*/ 4 h 411"/>
                  <a:gd name="T54" fmla="*/ 1048 w 1655"/>
                  <a:gd name="T55" fmla="*/ 136 h 411"/>
                  <a:gd name="T56" fmla="*/ 1289 w 1655"/>
                  <a:gd name="T57" fmla="*/ 105 h 411"/>
                  <a:gd name="T58" fmla="*/ 1379 w 1655"/>
                  <a:gd name="T59" fmla="*/ 284 h 411"/>
                  <a:gd name="T60" fmla="*/ 1585 w 1655"/>
                  <a:gd name="T61" fmla="*/ 302 h 411"/>
                  <a:gd name="T62" fmla="*/ 1654 w 1655"/>
                  <a:gd name="T63" fmla="*/ 403 h 411"/>
                  <a:gd name="T64" fmla="*/ 1652 w 1655"/>
                  <a:gd name="T65" fmla="*/ 408 h 411"/>
                  <a:gd name="T66" fmla="*/ 1647 w 1655"/>
                  <a:gd name="T67" fmla="*/ 41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55" h="411">
                    <a:moveTo>
                      <a:pt x="14" y="397"/>
                    </a:moveTo>
                    <a:lnTo>
                      <a:pt x="1639" y="397"/>
                    </a:lnTo>
                    <a:lnTo>
                      <a:pt x="1639" y="397"/>
                    </a:lnTo>
                    <a:cubicBezTo>
                      <a:pt x="1634" y="380"/>
                      <a:pt x="1619" y="340"/>
                      <a:pt x="1577" y="313"/>
                    </a:cubicBezTo>
                    <a:lnTo>
                      <a:pt x="1577" y="313"/>
                    </a:lnTo>
                    <a:cubicBezTo>
                      <a:pt x="1529" y="281"/>
                      <a:pt x="1460" y="276"/>
                      <a:pt x="1374" y="299"/>
                    </a:cubicBezTo>
                    <a:lnTo>
                      <a:pt x="1374" y="299"/>
                    </a:lnTo>
                    <a:cubicBezTo>
                      <a:pt x="1372" y="300"/>
                      <a:pt x="1370" y="299"/>
                      <a:pt x="1369" y="298"/>
                    </a:cubicBezTo>
                    <a:lnTo>
                      <a:pt x="1369" y="298"/>
                    </a:lnTo>
                    <a:cubicBezTo>
                      <a:pt x="1367" y="297"/>
                      <a:pt x="1366" y="295"/>
                      <a:pt x="1366" y="292"/>
                    </a:cubicBezTo>
                    <a:lnTo>
                      <a:pt x="1366" y="292"/>
                    </a:lnTo>
                    <a:cubicBezTo>
                      <a:pt x="1366" y="291"/>
                      <a:pt x="1364" y="164"/>
                      <a:pt x="1283" y="117"/>
                    </a:cubicBezTo>
                    <a:lnTo>
                      <a:pt x="1283" y="117"/>
                    </a:lnTo>
                    <a:cubicBezTo>
                      <a:pt x="1228" y="84"/>
                      <a:pt x="1149" y="96"/>
                      <a:pt x="1048" y="151"/>
                    </a:cubicBezTo>
                    <a:lnTo>
                      <a:pt x="1048" y="151"/>
                    </a:lnTo>
                    <a:cubicBezTo>
                      <a:pt x="1047" y="152"/>
                      <a:pt x="1045" y="152"/>
                      <a:pt x="1043" y="152"/>
                    </a:cubicBezTo>
                    <a:lnTo>
                      <a:pt x="1043" y="152"/>
                    </a:lnTo>
                    <a:cubicBezTo>
                      <a:pt x="1041" y="151"/>
                      <a:pt x="1040" y="150"/>
                      <a:pt x="1039" y="148"/>
                    </a:cubicBezTo>
                    <a:lnTo>
                      <a:pt x="1039" y="148"/>
                    </a:lnTo>
                    <a:cubicBezTo>
                      <a:pt x="1038" y="147"/>
                      <a:pt x="976" y="21"/>
                      <a:pt x="881" y="17"/>
                    </a:cubicBezTo>
                    <a:lnTo>
                      <a:pt x="881" y="17"/>
                    </a:lnTo>
                    <a:cubicBezTo>
                      <a:pt x="816" y="13"/>
                      <a:pt x="750" y="64"/>
                      <a:pt x="685" y="169"/>
                    </a:cubicBezTo>
                    <a:lnTo>
                      <a:pt x="685" y="169"/>
                    </a:lnTo>
                    <a:cubicBezTo>
                      <a:pt x="684" y="171"/>
                      <a:pt x="682" y="172"/>
                      <a:pt x="679" y="172"/>
                    </a:cubicBezTo>
                    <a:lnTo>
                      <a:pt x="679" y="172"/>
                    </a:lnTo>
                    <a:cubicBezTo>
                      <a:pt x="678" y="172"/>
                      <a:pt x="675" y="171"/>
                      <a:pt x="674" y="169"/>
                    </a:cubicBezTo>
                    <a:lnTo>
                      <a:pt x="674" y="169"/>
                    </a:lnTo>
                    <a:cubicBezTo>
                      <a:pt x="673" y="168"/>
                      <a:pt x="570" y="46"/>
                      <a:pt x="463" y="63"/>
                    </a:cubicBezTo>
                    <a:lnTo>
                      <a:pt x="463" y="63"/>
                    </a:lnTo>
                    <a:cubicBezTo>
                      <a:pt x="402" y="73"/>
                      <a:pt x="352" y="127"/>
                      <a:pt x="312" y="223"/>
                    </a:cubicBezTo>
                    <a:lnTo>
                      <a:pt x="312" y="223"/>
                    </a:lnTo>
                    <a:cubicBezTo>
                      <a:pt x="311" y="226"/>
                      <a:pt x="307" y="228"/>
                      <a:pt x="305" y="227"/>
                    </a:cubicBezTo>
                    <a:lnTo>
                      <a:pt x="305" y="227"/>
                    </a:lnTo>
                    <a:cubicBezTo>
                      <a:pt x="303" y="227"/>
                      <a:pt x="169" y="193"/>
                      <a:pt x="83" y="254"/>
                    </a:cubicBezTo>
                    <a:lnTo>
                      <a:pt x="83" y="254"/>
                    </a:lnTo>
                    <a:cubicBezTo>
                      <a:pt x="42" y="284"/>
                      <a:pt x="19" y="333"/>
                      <a:pt x="14" y="397"/>
                    </a:cubicBezTo>
                    <a:close/>
                    <a:moveTo>
                      <a:pt x="1647" y="410"/>
                    </a:moveTo>
                    <a:lnTo>
                      <a:pt x="7" y="410"/>
                    </a:lnTo>
                    <a:lnTo>
                      <a:pt x="7" y="410"/>
                    </a:lnTo>
                    <a:cubicBezTo>
                      <a:pt x="5" y="410"/>
                      <a:pt x="4" y="410"/>
                      <a:pt x="2" y="408"/>
                    </a:cubicBezTo>
                    <a:lnTo>
                      <a:pt x="2" y="408"/>
                    </a:lnTo>
                    <a:cubicBezTo>
                      <a:pt x="1" y="407"/>
                      <a:pt x="0" y="405"/>
                      <a:pt x="1" y="403"/>
                    </a:cubicBezTo>
                    <a:lnTo>
                      <a:pt x="1" y="403"/>
                    </a:lnTo>
                    <a:cubicBezTo>
                      <a:pt x="4" y="331"/>
                      <a:pt x="30" y="277"/>
                      <a:pt x="76" y="243"/>
                    </a:cubicBezTo>
                    <a:lnTo>
                      <a:pt x="76" y="243"/>
                    </a:lnTo>
                    <a:cubicBezTo>
                      <a:pt x="157" y="185"/>
                      <a:pt x="274" y="207"/>
                      <a:pt x="302" y="213"/>
                    </a:cubicBezTo>
                    <a:lnTo>
                      <a:pt x="302" y="213"/>
                    </a:lnTo>
                    <a:cubicBezTo>
                      <a:pt x="343" y="115"/>
                      <a:pt x="397" y="60"/>
                      <a:pt x="462" y="50"/>
                    </a:cubicBezTo>
                    <a:lnTo>
                      <a:pt x="462" y="50"/>
                    </a:lnTo>
                    <a:cubicBezTo>
                      <a:pt x="509" y="43"/>
                      <a:pt x="563" y="59"/>
                      <a:pt x="616" y="99"/>
                    </a:cubicBezTo>
                    <a:lnTo>
                      <a:pt x="616" y="99"/>
                    </a:lnTo>
                    <a:cubicBezTo>
                      <a:pt x="646" y="121"/>
                      <a:pt x="668" y="144"/>
                      <a:pt x="678" y="155"/>
                    </a:cubicBezTo>
                    <a:lnTo>
                      <a:pt x="678" y="155"/>
                    </a:lnTo>
                    <a:cubicBezTo>
                      <a:pt x="745" y="51"/>
                      <a:pt x="813" y="0"/>
                      <a:pt x="881" y="4"/>
                    </a:cubicBezTo>
                    <a:lnTo>
                      <a:pt x="881" y="4"/>
                    </a:lnTo>
                    <a:cubicBezTo>
                      <a:pt x="973" y="8"/>
                      <a:pt x="1034" y="110"/>
                      <a:pt x="1048" y="136"/>
                    </a:cubicBezTo>
                    <a:lnTo>
                      <a:pt x="1048" y="136"/>
                    </a:lnTo>
                    <a:cubicBezTo>
                      <a:pt x="1150" y="82"/>
                      <a:pt x="1231" y="71"/>
                      <a:pt x="1289" y="105"/>
                    </a:cubicBezTo>
                    <a:lnTo>
                      <a:pt x="1289" y="105"/>
                    </a:lnTo>
                    <a:cubicBezTo>
                      <a:pt x="1365" y="150"/>
                      <a:pt x="1376" y="254"/>
                      <a:pt x="1379" y="284"/>
                    </a:cubicBezTo>
                    <a:lnTo>
                      <a:pt x="1379" y="284"/>
                    </a:lnTo>
                    <a:cubicBezTo>
                      <a:pt x="1465" y="264"/>
                      <a:pt x="1534" y="269"/>
                      <a:pt x="1585" y="302"/>
                    </a:cubicBezTo>
                    <a:lnTo>
                      <a:pt x="1585" y="302"/>
                    </a:lnTo>
                    <a:cubicBezTo>
                      <a:pt x="1643" y="340"/>
                      <a:pt x="1653" y="401"/>
                      <a:pt x="1654" y="403"/>
                    </a:cubicBezTo>
                    <a:lnTo>
                      <a:pt x="1654" y="403"/>
                    </a:lnTo>
                    <a:cubicBezTo>
                      <a:pt x="1654" y="405"/>
                      <a:pt x="1653" y="407"/>
                      <a:pt x="1652" y="408"/>
                    </a:cubicBezTo>
                    <a:lnTo>
                      <a:pt x="1652" y="408"/>
                    </a:lnTo>
                    <a:cubicBezTo>
                      <a:pt x="1651" y="410"/>
                      <a:pt x="1649" y="410"/>
                      <a:pt x="1647" y="4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5" name="Grupo 384">
              <a:extLst>
                <a:ext uri="{FF2B5EF4-FFF2-40B4-BE49-F238E27FC236}">
                  <a16:creationId xmlns:a16="http://schemas.microsoft.com/office/drawing/2014/main" id="{0BCBAB31-652E-4223-9FD5-98D1E075D5EE}"/>
                </a:ext>
              </a:extLst>
            </p:cNvPr>
            <p:cNvGrpSpPr/>
            <p:nvPr/>
          </p:nvGrpSpPr>
          <p:grpSpPr>
            <a:xfrm>
              <a:off x="19140245" y="6379920"/>
              <a:ext cx="2148622" cy="582490"/>
              <a:chOff x="19140245" y="6379920"/>
              <a:chExt cx="2148622" cy="582490"/>
            </a:xfrm>
          </p:grpSpPr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179CE3E9-3789-49A7-9AAA-BBD3E61B1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5742" y="6385413"/>
                <a:ext cx="2132135" cy="571500"/>
              </a:xfrm>
              <a:custGeom>
                <a:avLst/>
                <a:gdLst>
                  <a:gd name="T0" fmla="*/ 0 w 1709"/>
                  <a:gd name="T1" fmla="*/ 457 h 458"/>
                  <a:gd name="T2" fmla="*/ 1708 w 1709"/>
                  <a:gd name="T3" fmla="*/ 457 h 458"/>
                  <a:gd name="T4" fmla="*/ 1708 w 1709"/>
                  <a:gd name="T5" fmla="*/ 457 h 458"/>
                  <a:gd name="T6" fmla="*/ 1496 w 1709"/>
                  <a:gd name="T7" fmla="*/ 379 h 458"/>
                  <a:gd name="T8" fmla="*/ 1496 w 1709"/>
                  <a:gd name="T9" fmla="*/ 379 h 458"/>
                  <a:gd name="T10" fmla="*/ 1150 w 1709"/>
                  <a:gd name="T11" fmla="*/ 328 h 458"/>
                  <a:gd name="T12" fmla="*/ 1150 w 1709"/>
                  <a:gd name="T13" fmla="*/ 328 h 458"/>
                  <a:gd name="T14" fmla="*/ 730 w 1709"/>
                  <a:gd name="T15" fmla="*/ 3 h 458"/>
                  <a:gd name="T16" fmla="*/ 730 w 1709"/>
                  <a:gd name="T17" fmla="*/ 3 h 458"/>
                  <a:gd name="T18" fmla="*/ 351 w 1709"/>
                  <a:gd name="T19" fmla="*/ 330 h 458"/>
                  <a:gd name="T20" fmla="*/ 351 w 1709"/>
                  <a:gd name="T21" fmla="*/ 330 h 458"/>
                  <a:gd name="T22" fmla="*/ 0 w 1709"/>
                  <a:gd name="T23" fmla="*/ 457 h 4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709" h="458">
                    <a:moveTo>
                      <a:pt x="0" y="457"/>
                    </a:moveTo>
                    <a:lnTo>
                      <a:pt x="1708" y="457"/>
                    </a:lnTo>
                    <a:lnTo>
                      <a:pt x="1708" y="457"/>
                    </a:lnTo>
                    <a:cubicBezTo>
                      <a:pt x="1708" y="457"/>
                      <a:pt x="1626" y="300"/>
                      <a:pt x="1496" y="379"/>
                    </a:cubicBezTo>
                    <a:lnTo>
                      <a:pt x="1496" y="379"/>
                    </a:lnTo>
                    <a:cubicBezTo>
                      <a:pt x="1496" y="379"/>
                      <a:pt x="1384" y="146"/>
                      <a:pt x="1150" y="328"/>
                    </a:cubicBezTo>
                    <a:lnTo>
                      <a:pt x="1150" y="328"/>
                    </a:lnTo>
                    <a:cubicBezTo>
                      <a:pt x="1150" y="328"/>
                      <a:pt x="1023" y="0"/>
                      <a:pt x="730" y="3"/>
                    </a:cubicBezTo>
                    <a:lnTo>
                      <a:pt x="730" y="3"/>
                    </a:lnTo>
                    <a:cubicBezTo>
                      <a:pt x="436" y="6"/>
                      <a:pt x="351" y="330"/>
                      <a:pt x="351" y="330"/>
                    </a:cubicBezTo>
                    <a:lnTo>
                      <a:pt x="351" y="330"/>
                    </a:lnTo>
                    <a:cubicBezTo>
                      <a:pt x="351" y="330"/>
                      <a:pt x="20" y="225"/>
                      <a:pt x="0" y="45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id="{8E63D6D6-960D-4DA8-B37D-7AACDDF88C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40245" y="6379920"/>
                <a:ext cx="2148622" cy="582490"/>
              </a:xfrm>
              <a:custGeom>
                <a:avLst/>
                <a:gdLst>
                  <a:gd name="T0" fmla="*/ 14 w 1723"/>
                  <a:gd name="T1" fmla="*/ 454 h 468"/>
                  <a:gd name="T2" fmla="*/ 1704 w 1723"/>
                  <a:gd name="T3" fmla="*/ 454 h 468"/>
                  <a:gd name="T4" fmla="*/ 1704 w 1723"/>
                  <a:gd name="T5" fmla="*/ 454 h 468"/>
                  <a:gd name="T6" fmla="*/ 1604 w 1723"/>
                  <a:gd name="T7" fmla="*/ 372 h 468"/>
                  <a:gd name="T8" fmla="*/ 1604 w 1723"/>
                  <a:gd name="T9" fmla="*/ 372 h 468"/>
                  <a:gd name="T10" fmla="*/ 1507 w 1723"/>
                  <a:gd name="T11" fmla="*/ 387 h 468"/>
                  <a:gd name="T12" fmla="*/ 1507 w 1723"/>
                  <a:gd name="T13" fmla="*/ 387 h 468"/>
                  <a:gd name="T14" fmla="*/ 1501 w 1723"/>
                  <a:gd name="T15" fmla="*/ 389 h 468"/>
                  <a:gd name="T16" fmla="*/ 1501 w 1723"/>
                  <a:gd name="T17" fmla="*/ 389 h 468"/>
                  <a:gd name="T18" fmla="*/ 1497 w 1723"/>
                  <a:gd name="T19" fmla="*/ 386 h 468"/>
                  <a:gd name="T20" fmla="*/ 1497 w 1723"/>
                  <a:gd name="T21" fmla="*/ 386 h 468"/>
                  <a:gd name="T22" fmla="*/ 1363 w 1723"/>
                  <a:gd name="T23" fmla="*/ 273 h 468"/>
                  <a:gd name="T24" fmla="*/ 1363 w 1723"/>
                  <a:gd name="T25" fmla="*/ 273 h 468"/>
                  <a:gd name="T26" fmla="*/ 1162 w 1723"/>
                  <a:gd name="T27" fmla="*/ 336 h 468"/>
                  <a:gd name="T28" fmla="*/ 1162 w 1723"/>
                  <a:gd name="T29" fmla="*/ 336 h 468"/>
                  <a:gd name="T30" fmla="*/ 1156 w 1723"/>
                  <a:gd name="T31" fmla="*/ 338 h 468"/>
                  <a:gd name="T32" fmla="*/ 1156 w 1723"/>
                  <a:gd name="T33" fmla="*/ 338 h 468"/>
                  <a:gd name="T34" fmla="*/ 1151 w 1723"/>
                  <a:gd name="T35" fmla="*/ 334 h 468"/>
                  <a:gd name="T36" fmla="*/ 1151 w 1723"/>
                  <a:gd name="T37" fmla="*/ 334 h 468"/>
                  <a:gd name="T38" fmla="*/ 741 w 1723"/>
                  <a:gd name="T39" fmla="*/ 14 h 468"/>
                  <a:gd name="T40" fmla="*/ 741 w 1723"/>
                  <a:gd name="T41" fmla="*/ 14 h 468"/>
                  <a:gd name="T42" fmla="*/ 737 w 1723"/>
                  <a:gd name="T43" fmla="*/ 14 h 468"/>
                  <a:gd name="T44" fmla="*/ 737 w 1723"/>
                  <a:gd name="T45" fmla="*/ 14 h 468"/>
                  <a:gd name="T46" fmla="*/ 364 w 1723"/>
                  <a:gd name="T47" fmla="*/ 336 h 468"/>
                  <a:gd name="T48" fmla="*/ 364 w 1723"/>
                  <a:gd name="T49" fmla="*/ 336 h 468"/>
                  <a:gd name="T50" fmla="*/ 361 w 1723"/>
                  <a:gd name="T51" fmla="*/ 340 h 468"/>
                  <a:gd name="T52" fmla="*/ 361 w 1723"/>
                  <a:gd name="T53" fmla="*/ 340 h 468"/>
                  <a:gd name="T54" fmla="*/ 356 w 1723"/>
                  <a:gd name="T55" fmla="*/ 340 h 468"/>
                  <a:gd name="T56" fmla="*/ 356 w 1723"/>
                  <a:gd name="T57" fmla="*/ 340 h 468"/>
                  <a:gd name="T58" fmla="*/ 75 w 1723"/>
                  <a:gd name="T59" fmla="*/ 348 h 468"/>
                  <a:gd name="T60" fmla="*/ 75 w 1723"/>
                  <a:gd name="T61" fmla="*/ 348 h 468"/>
                  <a:gd name="T62" fmla="*/ 14 w 1723"/>
                  <a:gd name="T63" fmla="*/ 454 h 468"/>
                  <a:gd name="T64" fmla="*/ 1715 w 1723"/>
                  <a:gd name="T65" fmla="*/ 467 h 468"/>
                  <a:gd name="T66" fmla="*/ 7 w 1723"/>
                  <a:gd name="T67" fmla="*/ 467 h 468"/>
                  <a:gd name="T68" fmla="*/ 7 w 1723"/>
                  <a:gd name="T69" fmla="*/ 467 h 468"/>
                  <a:gd name="T70" fmla="*/ 2 w 1723"/>
                  <a:gd name="T71" fmla="*/ 465 h 468"/>
                  <a:gd name="T72" fmla="*/ 2 w 1723"/>
                  <a:gd name="T73" fmla="*/ 465 h 468"/>
                  <a:gd name="T74" fmla="*/ 0 w 1723"/>
                  <a:gd name="T75" fmla="*/ 460 h 468"/>
                  <a:gd name="T76" fmla="*/ 0 w 1723"/>
                  <a:gd name="T77" fmla="*/ 460 h 468"/>
                  <a:gd name="T78" fmla="*/ 68 w 1723"/>
                  <a:gd name="T79" fmla="*/ 338 h 468"/>
                  <a:gd name="T80" fmla="*/ 68 w 1723"/>
                  <a:gd name="T81" fmla="*/ 338 h 468"/>
                  <a:gd name="T82" fmla="*/ 353 w 1723"/>
                  <a:gd name="T83" fmla="*/ 327 h 468"/>
                  <a:gd name="T84" fmla="*/ 353 w 1723"/>
                  <a:gd name="T85" fmla="*/ 327 h 468"/>
                  <a:gd name="T86" fmla="*/ 432 w 1723"/>
                  <a:gd name="T87" fmla="*/ 168 h 468"/>
                  <a:gd name="T88" fmla="*/ 432 w 1723"/>
                  <a:gd name="T89" fmla="*/ 168 h 468"/>
                  <a:gd name="T90" fmla="*/ 737 w 1723"/>
                  <a:gd name="T91" fmla="*/ 0 h 468"/>
                  <a:gd name="T92" fmla="*/ 737 w 1723"/>
                  <a:gd name="T93" fmla="*/ 0 h 468"/>
                  <a:gd name="T94" fmla="*/ 741 w 1723"/>
                  <a:gd name="T95" fmla="*/ 0 h 468"/>
                  <a:gd name="T96" fmla="*/ 741 w 1723"/>
                  <a:gd name="T97" fmla="*/ 0 h 468"/>
                  <a:gd name="T98" fmla="*/ 1161 w 1723"/>
                  <a:gd name="T99" fmla="*/ 321 h 468"/>
                  <a:gd name="T100" fmla="*/ 1161 w 1723"/>
                  <a:gd name="T101" fmla="*/ 321 h 468"/>
                  <a:gd name="T102" fmla="*/ 1366 w 1723"/>
                  <a:gd name="T103" fmla="*/ 260 h 468"/>
                  <a:gd name="T104" fmla="*/ 1366 w 1723"/>
                  <a:gd name="T105" fmla="*/ 260 h 468"/>
                  <a:gd name="T106" fmla="*/ 1506 w 1723"/>
                  <a:gd name="T107" fmla="*/ 374 h 468"/>
                  <a:gd name="T108" fmla="*/ 1506 w 1723"/>
                  <a:gd name="T109" fmla="*/ 374 h 468"/>
                  <a:gd name="T110" fmla="*/ 1608 w 1723"/>
                  <a:gd name="T111" fmla="*/ 359 h 468"/>
                  <a:gd name="T112" fmla="*/ 1608 w 1723"/>
                  <a:gd name="T113" fmla="*/ 359 h 468"/>
                  <a:gd name="T114" fmla="*/ 1721 w 1723"/>
                  <a:gd name="T115" fmla="*/ 458 h 468"/>
                  <a:gd name="T116" fmla="*/ 1721 w 1723"/>
                  <a:gd name="T117" fmla="*/ 458 h 468"/>
                  <a:gd name="T118" fmla="*/ 1721 w 1723"/>
                  <a:gd name="T119" fmla="*/ 464 h 468"/>
                  <a:gd name="T120" fmla="*/ 1721 w 1723"/>
                  <a:gd name="T121" fmla="*/ 464 h 468"/>
                  <a:gd name="T122" fmla="*/ 1715 w 1723"/>
                  <a:gd name="T123" fmla="*/ 467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723" h="468">
                    <a:moveTo>
                      <a:pt x="14" y="454"/>
                    </a:moveTo>
                    <a:lnTo>
                      <a:pt x="1704" y="454"/>
                    </a:lnTo>
                    <a:lnTo>
                      <a:pt x="1704" y="454"/>
                    </a:lnTo>
                    <a:cubicBezTo>
                      <a:pt x="1691" y="433"/>
                      <a:pt x="1655" y="386"/>
                      <a:pt x="1604" y="372"/>
                    </a:cubicBezTo>
                    <a:lnTo>
                      <a:pt x="1604" y="372"/>
                    </a:lnTo>
                    <a:cubicBezTo>
                      <a:pt x="1573" y="362"/>
                      <a:pt x="1540" y="368"/>
                      <a:pt x="1507" y="387"/>
                    </a:cubicBezTo>
                    <a:lnTo>
                      <a:pt x="1507" y="387"/>
                    </a:lnTo>
                    <a:cubicBezTo>
                      <a:pt x="1505" y="389"/>
                      <a:pt x="1503" y="389"/>
                      <a:pt x="1501" y="389"/>
                    </a:cubicBezTo>
                    <a:lnTo>
                      <a:pt x="1501" y="389"/>
                    </a:lnTo>
                    <a:cubicBezTo>
                      <a:pt x="1499" y="388"/>
                      <a:pt x="1498" y="387"/>
                      <a:pt x="1497" y="386"/>
                    </a:cubicBezTo>
                    <a:lnTo>
                      <a:pt x="1497" y="386"/>
                    </a:lnTo>
                    <a:cubicBezTo>
                      <a:pt x="1497" y="385"/>
                      <a:pt x="1452" y="293"/>
                      <a:pt x="1363" y="273"/>
                    </a:cubicBezTo>
                    <a:lnTo>
                      <a:pt x="1363" y="273"/>
                    </a:lnTo>
                    <a:cubicBezTo>
                      <a:pt x="1302" y="259"/>
                      <a:pt x="1234" y="280"/>
                      <a:pt x="1162" y="336"/>
                    </a:cubicBezTo>
                    <a:lnTo>
                      <a:pt x="1162" y="336"/>
                    </a:lnTo>
                    <a:cubicBezTo>
                      <a:pt x="1160" y="338"/>
                      <a:pt x="1158" y="338"/>
                      <a:pt x="1156" y="338"/>
                    </a:cubicBezTo>
                    <a:lnTo>
                      <a:pt x="1156" y="338"/>
                    </a:lnTo>
                    <a:cubicBezTo>
                      <a:pt x="1154" y="337"/>
                      <a:pt x="1153" y="336"/>
                      <a:pt x="1151" y="334"/>
                    </a:cubicBezTo>
                    <a:lnTo>
                      <a:pt x="1151" y="334"/>
                    </a:lnTo>
                    <a:cubicBezTo>
                      <a:pt x="1150" y="331"/>
                      <a:pt x="1024" y="14"/>
                      <a:pt x="741" y="14"/>
                    </a:cubicBezTo>
                    <a:lnTo>
                      <a:pt x="741" y="14"/>
                    </a:lnTo>
                    <a:cubicBezTo>
                      <a:pt x="739" y="14"/>
                      <a:pt x="738" y="14"/>
                      <a:pt x="737" y="14"/>
                    </a:cubicBezTo>
                    <a:lnTo>
                      <a:pt x="737" y="14"/>
                    </a:lnTo>
                    <a:cubicBezTo>
                      <a:pt x="451" y="16"/>
                      <a:pt x="365" y="333"/>
                      <a:pt x="364" y="336"/>
                    </a:cubicBezTo>
                    <a:lnTo>
                      <a:pt x="364" y="336"/>
                    </a:lnTo>
                    <a:cubicBezTo>
                      <a:pt x="364" y="338"/>
                      <a:pt x="363" y="339"/>
                      <a:pt x="361" y="340"/>
                    </a:cubicBezTo>
                    <a:lnTo>
                      <a:pt x="361" y="340"/>
                    </a:lnTo>
                    <a:cubicBezTo>
                      <a:pt x="359" y="341"/>
                      <a:pt x="358" y="341"/>
                      <a:pt x="356" y="340"/>
                    </a:cubicBezTo>
                    <a:lnTo>
                      <a:pt x="356" y="340"/>
                    </a:lnTo>
                    <a:cubicBezTo>
                      <a:pt x="354" y="340"/>
                      <a:pt x="173" y="283"/>
                      <a:pt x="75" y="348"/>
                    </a:cubicBezTo>
                    <a:lnTo>
                      <a:pt x="75" y="348"/>
                    </a:lnTo>
                    <a:cubicBezTo>
                      <a:pt x="40" y="371"/>
                      <a:pt x="19" y="406"/>
                      <a:pt x="14" y="454"/>
                    </a:cubicBezTo>
                    <a:close/>
                    <a:moveTo>
                      <a:pt x="1715" y="467"/>
                    </a:moveTo>
                    <a:lnTo>
                      <a:pt x="7" y="467"/>
                    </a:lnTo>
                    <a:lnTo>
                      <a:pt x="7" y="467"/>
                    </a:lnTo>
                    <a:cubicBezTo>
                      <a:pt x="5" y="467"/>
                      <a:pt x="3" y="466"/>
                      <a:pt x="2" y="465"/>
                    </a:cubicBezTo>
                    <a:lnTo>
                      <a:pt x="2" y="465"/>
                    </a:lnTo>
                    <a:cubicBezTo>
                      <a:pt x="1" y="464"/>
                      <a:pt x="0" y="462"/>
                      <a:pt x="0" y="460"/>
                    </a:cubicBezTo>
                    <a:lnTo>
                      <a:pt x="0" y="460"/>
                    </a:lnTo>
                    <a:cubicBezTo>
                      <a:pt x="5" y="404"/>
                      <a:pt x="28" y="364"/>
                      <a:pt x="68" y="338"/>
                    </a:cubicBezTo>
                    <a:lnTo>
                      <a:pt x="68" y="338"/>
                    </a:lnTo>
                    <a:cubicBezTo>
                      <a:pt x="161" y="275"/>
                      <a:pt x="319" y="316"/>
                      <a:pt x="353" y="327"/>
                    </a:cubicBezTo>
                    <a:lnTo>
                      <a:pt x="353" y="327"/>
                    </a:lnTo>
                    <a:cubicBezTo>
                      <a:pt x="359" y="305"/>
                      <a:pt x="383" y="237"/>
                      <a:pt x="432" y="168"/>
                    </a:cubicBezTo>
                    <a:lnTo>
                      <a:pt x="432" y="168"/>
                    </a:lnTo>
                    <a:cubicBezTo>
                      <a:pt x="485" y="93"/>
                      <a:pt x="582" y="2"/>
                      <a:pt x="737" y="0"/>
                    </a:cubicBezTo>
                    <a:lnTo>
                      <a:pt x="737" y="0"/>
                    </a:lnTo>
                    <a:cubicBezTo>
                      <a:pt x="738" y="0"/>
                      <a:pt x="739" y="0"/>
                      <a:pt x="741" y="0"/>
                    </a:cubicBezTo>
                    <a:lnTo>
                      <a:pt x="741" y="0"/>
                    </a:lnTo>
                    <a:cubicBezTo>
                      <a:pt x="1007" y="0"/>
                      <a:pt x="1139" y="271"/>
                      <a:pt x="1161" y="321"/>
                    </a:cubicBezTo>
                    <a:lnTo>
                      <a:pt x="1161" y="321"/>
                    </a:lnTo>
                    <a:cubicBezTo>
                      <a:pt x="1234" y="266"/>
                      <a:pt x="1303" y="245"/>
                      <a:pt x="1366" y="260"/>
                    </a:cubicBezTo>
                    <a:lnTo>
                      <a:pt x="1366" y="260"/>
                    </a:lnTo>
                    <a:cubicBezTo>
                      <a:pt x="1448" y="280"/>
                      <a:pt x="1493" y="351"/>
                      <a:pt x="1506" y="374"/>
                    </a:cubicBezTo>
                    <a:lnTo>
                      <a:pt x="1506" y="374"/>
                    </a:lnTo>
                    <a:cubicBezTo>
                      <a:pt x="1540" y="355"/>
                      <a:pt x="1575" y="350"/>
                      <a:pt x="1608" y="359"/>
                    </a:cubicBezTo>
                    <a:lnTo>
                      <a:pt x="1608" y="359"/>
                    </a:lnTo>
                    <a:cubicBezTo>
                      <a:pt x="1679" y="379"/>
                      <a:pt x="1719" y="454"/>
                      <a:pt x="1721" y="458"/>
                    </a:cubicBezTo>
                    <a:lnTo>
                      <a:pt x="1721" y="458"/>
                    </a:lnTo>
                    <a:cubicBezTo>
                      <a:pt x="1722" y="459"/>
                      <a:pt x="1722" y="462"/>
                      <a:pt x="1721" y="464"/>
                    </a:cubicBezTo>
                    <a:lnTo>
                      <a:pt x="1721" y="464"/>
                    </a:lnTo>
                    <a:cubicBezTo>
                      <a:pt x="1719" y="466"/>
                      <a:pt x="1718" y="467"/>
                      <a:pt x="1715" y="4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4" name="Grupo 383">
              <a:extLst>
                <a:ext uri="{FF2B5EF4-FFF2-40B4-BE49-F238E27FC236}">
                  <a16:creationId xmlns:a16="http://schemas.microsoft.com/office/drawing/2014/main" id="{C0488886-32B0-40F4-BF0D-A60C8351648C}"/>
                </a:ext>
              </a:extLst>
            </p:cNvPr>
            <p:cNvGrpSpPr/>
            <p:nvPr/>
          </p:nvGrpSpPr>
          <p:grpSpPr>
            <a:xfrm>
              <a:off x="8441106" y="9913327"/>
              <a:ext cx="14172100" cy="1390285"/>
              <a:chOff x="8441106" y="9913327"/>
              <a:chExt cx="14172100" cy="1390285"/>
            </a:xfrm>
          </p:grpSpPr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CEBBB442-6F1E-46E9-B749-60DBAAAB03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0482" y="10116651"/>
                <a:ext cx="7731735" cy="1181465"/>
              </a:xfrm>
              <a:custGeom>
                <a:avLst/>
                <a:gdLst>
                  <a:gd name="T0" fmla="*/ 0 w 6206"/>
                  <a:gd name="T1" fmla="*/ 947 h 948"/>
                  <a:gd name="T2" fmla="*/ 0 w 6206"/>
                  <a:gd name="T3" fmla="*/ 947 h 948"/>
                  <a:gd name="T4" fmla="*/ 1900 w 6206"/>
                  <a:gd name="T5" fmla="*/ 378 h 948"/>
                  <a:gd name="T6" fmla="*/ 1900 w 6206"/>
                  <a:gd name="T7" fmla="*/ 378 h 948"/>
                  <a:gd name="T8" fmla="*/ 4594 w 6206"/>
                  <a:gd name="T9" fmla="*/ 222 h 948"/>
                  <a:gd name="T10" fmla="*/ 4594 w 6206"/>
                  <a:gd name="T11" fmla="*/ 222 h 948"/>
                  <a:gd name="T12" fmla="*/ 6205 w 6206"/>
                  <a:gd name="T13" fmla="*/ 947 h 948"/>
                  <a:gd name="T14" fmla="*/ 0 w 6206"/>
                  <a:gd name="T15" fmla="*/ 947 h 9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206" h="948">
                    <a:moveTo>
                      <a:pt x="0" y="947"/>
                    </a:moveTo>
                    <a:lnTo>
                      <a:pt x="0" y="947"/>
                    </a:lnTo>
                    <a:cubicBezTo>
                      <a:pt x="0" y="947"/>
                      <a:pt x="810" y="660"/>
                      <a:pt x="1900" y="378"/>
                    </a:cubicBezTo>
                    <a:lnTo>
                      <a:pt x="1900" y="378"/>
                    </a:lnTo>
                    <a:cubicBezTo>
                      <a:pt x="2990" y="96"/>
                      <a:pt x="3741" y="0"/>
                      <a:pt x="4594" y="222"/>
                    </a:cubicBezTo>
                    <a:lnTo>
                      <a:pt x="4594" y="222"/>
                    </a:lnTo>
                    <a:cubicBezTo>
                      <a:pt x="5294" y="403"/>
                      <a:pt x="6205" y="947"/>
                      <a:pt x="6205" y="947"/>
                    </a:cubicBezTo>
                    <a:lnTo>
                      <a:pt x="0" y="94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E7BA8CC1-53A3-4D41-81DA-F7495D05CA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9491" y="10204574"/>
                <a:ext cx="7753715" cy="1099038"/>
              </a:xfrm>
              <a:custGeom>
                <a:avLst/>
                <a:gdLst>
                  <a:gd name="T0" fmla="*/ 45 w 6220"/>
                  <a:gd name="T1" fmla="*/ 868 h 882"/>
                  <a:gd name="T2" fmla="*/ 6188 w 6220"/>
                  <a:gd name="T3" fmla="*/ 868 h 882"/>
                  <a:gd name="T4" fmla="*/ 6188 w 6220"/>
                  <a:gd name="T5" fmla="*/ 868 h 882"/>
                  <a:gd name="T6" fmla="*/ 4600 w 6220"/>
                  <a:gd name="T7" fmla="*/ 156 h 882"/>
                  <a:gd name="T8" fmla="*/ 4600 w 6220"/>
                  <a:gd name="T9" fmla="*/ 156 h 882"/>
                  <a:gd name="T10" fmla="*/ 3343 w 6220"/>
                  <a:gd name="T11" fmla="*/ 45 h 882"/>
                  <a:gd name="T12" fmla="*/ 3343 w 6220"/>
                  <a:gd name="T13" fmla="*/ 45 h 882"/>
                  <a:gd name="T14" fmla="*/ 1909 w 6220"/>
                  <a:gd name="T15" fmla="*/ 312 h 882"/>
                  <a:gd name="T16" fmla="*/ 1909 w 6220"/>
                  <a:gd name="T17" fmla="*/ 312 h 882"/>
                  <a:gd name="T18" fmla="*/ 45 w 6220"/>
                  <a:gd name="T19" fmla="*/ 868 h 882"/>
                  <a:gd name="T20" fmla="*/ 6212 w 6220"/>
                  <a:gd name="T21" fmla="*/ 881 h 882"/>
                  <a:gd name="T22" fmla="*/ 7 w 6220"/>
                  <a:gd name="T23" fmla="*/ 881 h 882"/>
                  <a:gd name="T24" fmla="*/ 7 w 6220"/>
                  <a:gd name="T25" fmla="*/ 881 h 882"/>
                  <a:gd name="T26" fmla="*/ 1 w 6220"/>
                  <a:gd name="T27" fmla="*/ 876 h 882"/>
                  <a:gd name="T28" fmla="*/ 1 w 6220"/>
                  <a:gd name="T29" fmla="*/ 876 h 882"/>
                  <a:gd name="T30" fmla="*/ 5 w 6220"/>
                  <a:gd name="T31" fmla="*/ 869 h 882"/>
                  <a:gd name="T32" fmla="*/ 5 w 6220"/>
                  <a:gd name="T33" fmla="*/ 869 h 882"/>
                  <a:gd name="T34" fmla="*/ 1905 w 6220"/>
                  <a:gd name="T35" fmla="*/ 300 h 882"/>
                  <a:gd name="T36" fmla="*/ 1905 w 6220"/>
                  <a:gd name="T37" fmla="*/ 300 h 882"/>
                  <a:gd name="T38" fmla="*/ 3342 w 6220"/>
                  <a:gd name="T39" fmla="*/ 32 h 882"/>
                  <a:gd name="T40" fmla="*/ 3342 w 6220"/>
                  <a:gd name="T41" fmla="*/ 32 h 882"/>
                  <a:gd name="T42" fmla="*/ 4603 w 6220"/>
                  <a:gd name="T43" fmla="*/ 143 h 882"/>
                  <a:gd name="T44" fmla="*/ 4603 w 6220"/>
                  <a:gd name="T45" fmla="*/ 143 h 882"/>
                  <a:gd name="T46" fmla="*/ 6215 w 6220"/>
                  <a:gd name="T47" fmla="*/ 869 h 882"/>
                  <a:gd name="T48" fmla="*/ 6215 w 6220"/>
                  <a:gd name="T49" fmla="*/ 869 h 882"/>
                  <a:gd name="T50" fmla="*/ 6219 w 6220"/>
                  <a:gd name="T51" fmla="*/ 877 h 882"/>
                  <a:gd name="T52" fmla="*/ 6219 w 6220"/>
                  <a:gd name="T53" fmla="*/ 877 h 882"/>
                  <a:gd name="T54" fmla="*/ 6212 w 6220"/>
                  <a:gd name="T55" fmla="*/ 881 h 8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6220" h="882">
                    <a:moveTo>
                      <a:pt x="45" y="868"/>
                    </a:moveTo>
                    <a:lnTo>
                      <a:pt x="6188" y="868"/>
                    </a:lnTo>
                    <a:lnTo>
                      <a:pt x="6188" y="868"/>
                    </a:lnTo>
                    <a:cubicBezTo>
                      <a:pt x="6048" y="787"/>
                      <a:pt x="5233" y="320"/>
                      <a:pt x="4600" y="156"/>
                    </a:cubicBezTo>
                    <a:lnTo>
                      <a:pt x="4600" y="156"/>
                    </a:lnTo>
                    <a:cubicBezTo>
                      <a:pt x="4185" y="48"/>
                      <a:pt x="3786" y="13"/>
                      <a:pt x="3343" y="45"/>
                    </a:cubicBezTo>
                    <a:lnTo>
                      <a:pt x="3343" y="45"/>
                    </a:lnTo>
                    <a:cubicBezTo>
                      <a:pt x="2955" y="74"/>
                      <a:pt x="2512" y="156"/>
                      <a:pt x="1909" y="312"/>
                    </a:cubicBezTo>
                    <a:lnTo>
                      <a:pt x="1909" y="312"/>
                    </a:lnTo>
                    <a:cubicBezTo>
                      <a:pt x="960" y="558"/>
                      <a:pt x="215" y="810"/>
                      <a:pt x="45" y="868"/>
                    </a:cubicBezTo>
                    <a:close/>
                    <a:moveTo>
                      <a:pt x="6212" y="881"/>
                    </a:moveTo>
                    <a:lnTo>
                      <a:pt x="7" y="881"/>
                    </a:lnTo>
                    <a:lnTo>
                      <a:pt x="7" y="881"/>
                    </a:lnTo>
                    <a:cubicBezTo>
                      <a:pt x="4" y="881"/>
                      <a:pt x="1" y="879"/>
                      <a:pt x="1" y="876"/>
                    </a:cubicBezTo>
                    <a:lnTo>
                      <a:pt x="1" y="876"/>
                    </a:lnTo>
                    <a:cubicBezTo>
                      <a:pt x="0" y="873"/>
                      <a:pt x="2" y="869"/>
                      <a:pt x="5" y="869"/>
                    </a:cubicBezTo>
                    <a:lnTo>
                      <a:pt x="5" y="869"/>
                    </a:lnTo>
                    <a:cubicBezTo>
                      <a:pt x="13" y="866"/>
                      <a:pt x="828" y="578"/>
                      <a:pt x="1905" y="300"/>
                    </a:cubicBezTo>
                    <a:lnTo>
                      <a:pt x="1905" y="300"/>
                    </a:lnTo>
                    <a:cubicBezTo>
                      <a:pt x="2510" y="144"/>
                      <a:pt x="2953" y="61"/>
                      <a:pt x="3342" y="32"/>
                    </a:cubicBezTo>
                    <a:lnTo>
                      <a:pt x="3342" y="32"/>
                    </a:lnTo>
                    <a:cubicBezTo>
                      <a:pt x="3786" y="0"/>
                      <a:pt x="4187" y="35"/>
                      <a:pt x="4603" y="143"/>
                    </a:cubicBezTo>
                    <a:lnTo>
                      <a:pt x="4603" y="143"/>
                    </a:lnTo>
                    <a:cubicBezTo>
                      <a:pt x="5296" y="323"/>
                      <a:pt x="6206" y="864"/>
                      <a:pt x="6215" y="869"/>
                    </a:cubicBezTo>
                    <a:lnTo>
                      <a:pt x="6215" y="869"/>
                    </a:lnTo>
                    <a:cubicBezTo>
                      <a:pt x="6218" y="871"/>
                      <a:pt x="6219" y="874"/>
                      <a:pt x="6219" y="877"/>
                    </a:cubicBezTo>
                    <a:lnTo>
                      <a:pt x="6219" y="877"/>
                    </a:lnTo>
                    <a:cubicBezTo>
                      <a:pt x="6217" y="879"/>
                      <a:pt x="6215" y="881"/>
                      <a:pt x="6212" y="8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F76C8304-124D-40E1-BA0B-AE7FD1F3B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6600" y="9979269"/>
                <a:ext cx="8308732" cy="1318846"/>
              </a:xfrm>
              <a:custGeom>
                <a:avLst/>
                <a:gdLst>
                  <a:gd name="T0" fmla="*/ 0 w 6669"/>
                  <a:gd name="T1" fmla="*/ 1058 h 1059"/>
                  <a:gd name="T2" fmla="*/ 0 w 6669"/>
                  <a:gd name="T3" fmla="*/ 1058 h 1059"/>
                  <a:gd name="T4" fmla="*/ 1846 w 6669"/>
                  <a:gd name="T5" fmla="*/ 372 h 1059"/>
                  <a:gd name="T6" fmla="*/ 1846 w 6669"/>
                  <a:gd name="T7" fmla="*/ 372 h 1059"/>
                  <a:gd name="T8" fmla="*/ 4838 w 6669"/>
                  <a:gd name="T9" fmla="*/ 295 h 1059"/>
                  <a:gd name="T10" fmla="*/ 4838 w 6669"/>
                  <a:gd name="T11" fmla="*/ 295 h 1059"/>
                  <a:gd name="T12" fmla="*/ 6668 w 6669"/>
                  <a:gd name="T13" fmla="*/ 1058 h 1059"/>
                  <a:gd name="T14" fmla="*/ 0 w 6669"/>
                  <a:gd name="T15" fmla="*/ 1058 h 10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669" h="1059">
                    <a:moveTo>
                      <a:pt x="0" y="1058"/>
                    </a:moveTo>
                    <a:lnTo>
                      <a:pt x="0" y="1058"/>
                    </a:lnTo>
                    <a:cubicBezTo>
                      <a:pt x="0" y="1058"/>
                      <a:pt x="888" y="619"/>
                      <a:pt x="1846" y="372"/>
                    </a:cubicBezTo>
                    <a:lnTo>
                      <a:pt x="1846" y="372"/>
                    </a:lnTo>
                    <a:cubicBezTo>
                      <a:pt x="2804" y="125"/>
                      <a:pt x="3950" y="0"/>
                      <a:pt x="4838" y="295"/>
                    </a:cubicBezTo>
                    <a:lnTo>
                      <a:pt x="4838" y="295"/>
                    </a:lnTo>
                    <a:cubicBezTo>
                      <a:pt x="5711" y="586"/>
                      <a:pt x="6668" y="1058"/>
                      <a:pt x="6668" y="1058"/>
                    </a:cubicBezTo>
                    <a:lnTo>
                      <a:pt x="0" y="105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295A04A3-CC0D-4B00-8E76-AF5A603351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41106" y="9913327"/>
                <a:ext cx="8330712" cy="1390285"/>
              </a:xfrm>
              <a:custGeom>
                <a:avLst/>
                <a:gdLst>
                  <a:gd name="T0" fmla="*/ 36 w 6683"/>
                  <a:gd name="T1" fmla="*/ 1103 h 1117"/>
                  <a:gd name="T2" fmla="*/ 6647 w 6683"/>
                  <a:gd name="T3" fmla="*/ 1103 h 1117"/>
                  <a:gd name="T4" fmla="*/ 6647 w 6683"/>
                  <a:gd name="T5" fmla="*/ 1103 h 1117"/>
                  <a:gd name="T6" fmla="*/ 4843 w 6683"/>
                  <a:gd name="T7" fmla="*/ 353 h 1117"/>
                  <a:gd name="T8" fmla="*/ 4843 w 6683"/>
                  <a:gd name="T9" fmla="*/ 353 h 1117"/>
                  <a:gd name="T10" fmla="*/ 1855 w 6683"/>
                  <a:gd name="T11" fmla="*/ 431 h 1117"/>
                  <a:gd name="T12" fmla="*/ 1855 w 6683"/>
                  <a:gd name="T13" fmla="*/ 431 h 1117"/>
                  <a:gd name="T14" fmla="*/ 36 w 6683"/>
                  <a:gd name="T15" fmla="*/ 1103 h 1117"/>
                  <a:gd name="T16" fmla="*/ 6675 w 6683"/>
                  <a:gd name="T17" fmla="*/ 1116 h 1117"/>
                  <a:gd name="T18" fmla="*/ 7 w 6683"/>
                  <a:gd name="T19" fmla="*/ 1116 h 1117"/>
                  <a:gd name="T20" fmla="*/ 7 w 6683"/>
                  <a:gd name="T21" fmla="*/ 1116 h 1117"/>
                  <a:gd name="T22" fmla="*/ 1 w 6683"/>
                  <a:gd name="T23" fmla="*/ 1111 h 1117"/>
                  <a:gd name="T24" fmla="*/ 1 w 6683"/>
                  <a:gd name="T25" fmla="*/ 1111 h 1117"/>
                  <a:gd name="T26" fmla="*/ 4 w 6683"/>
                  <a:gd name="T27" fmla="*/ 1104 h 1117"/>
                  <a:gd name="T28" fmla="*/ 4 w 6683"/>
                  <a:gd name="T29" fmla="*/ 1104 h 1117"/>
                  <a:gd name="T30" fmla="*/ 1851 w 6683"/>
                  <a:gd name="T31" fmla="*/ 418 h 1117"/>
                  <a:gd name="T32" fmla="*/ 1851 w 6683"/>
                  <a:gd name="T33" fmla="*/ 418 h 1117"/>
                  <a:gd name="T34" fmla="*/ 4847 w 6683"/>
                  <a:gd name="T35" fmla="*/ 341 h 1117"/>
                  <a:gd name="T36" fmla="*/ 4847 w 6683"/>
                  <a:gd name="T37" fmla="*/ 341 h 1117"/>
                  <a:gd name="T38" fmla="*/ 6678 w 6683"/>
                  <a:gd name="T39" fmla="*/ 1104 h 1117"/>
                  <a:gd name="T40" fmla="*/ 6678 w 6683"/>
                  <a:gd name="T41" fmla="*/ 1104 h 1117"/>
                  <a:gd name="T42" fmla="*/ 6681 w 6683"/>
                  <a:gd name="T43" fmla="*/ 1111 h 1117"/>
                  <a:gd name="T44" fmla="*/ 6681 w 6683"/>
                  <a:gd name="T45" fmla="*/ 1111 h 1117"/>
                  <a:gd name="T46" fmla="*/ 6675 w 6683"/>
                  <a:gd name="T47" fmla="*/ 1116 h 1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683" h="1117">
                    <a:moveTo>
                      <a:pt x="36" y="1103"/>
                    </a:moveTo>
                    <a:lnTo>
                      <a:pt x="6647" y="1103"/>
                    </a:lnTo>
                    <a:lnTo>
                      <a:pt x="6647" y="1103"/>
                    </a:lnTo>
                    <a:cubicBezTo>
                      <a:pt x="6489" y="1027"/>
                      <a:pt x="5627" y="614"/>
                      <a:pt x="4843" y="353"/>
                    </a:cubicBezTo>
                    <a:lnTo>
                      <a:pt x="4843" y="353"/>
                    </a:lnTo>
                    <a:cubicBezTo>
                      <a:pt x="3820" y="13"/>
                      <a:pt x="2532" y="255"/>
                      <a:pt x="1855" y="431"/>
                    </a:cubicBezTo>
                    <a:lnTo>
                      <a:pt x="1855" y="431"/>
                    </a:lnTo>
                    <a:cubicBezTo>
                      <a:pt x="997" y="651"/>
                      <a:pt x="188" y="1030"/>
                      <a:pt x="36" y="1103"/>
                    </a:cubicBezTo>
                    <a:close/>
                    <a:moveTo>
                      <a:pt x="6675" y="1116"/>
                    </a:moveTo>
                    <a:lnTo>
                      <a:pt x="7" y="1116"/>
                    </a:lnTo>
                    <a:lnTo>
                      <a:pt x="7" y="1116"/>
                    </a:lnTo>
                    <a:cubicBezTo>
                      <a:pt x="4" y="1116"/>
                      <a:pt x="1" y="1114"/>
                      <a:pt x="1" y="1111"/>
                    </a:cubicBezTo>
                    <a:lnTo>
                      <a:pt x="1" y="1111"/>
                    </a:lnTo>
                    <a:cubicBezTo>
                      <a:pt x="0" y="1108"/>
                      <a:pt x="1" y="1105"/>
                      <a:pt x="4" y="1104"/>
                    </a:cubicBezTo>
                    <a:lnTo>
                      <a:pt x="4" y="1104"/>
                    </a:lnTo>
                    <a:cubicBezTo>
                      <a:pt x="13" y="1099"/>
                      <a:pt x="903" y="662"/>
                      <a:pt x="1851" y="418"/>
                    </a:cubicBezTo>
                    <a:lnTo>
                      <a:pt x="1851" y="418"/>
                    </a:lnTo>
                    <a:cubicBezTo>
                      <a:pt x="2530" y="243"/>
                      <a:pt x="3821" y="0"/>
                      <a:pt x="4847" y="341"/>
                    </a:cubicBezTo>
                    <a:lnTo>
                      <a:pt x="4847" y="341"/>
                    </a:lnTo>
                    <a:cubicBezTo>
                      <a:pt x="5711" y="628"/>
                      <a:pt x="6668" y="1099"/>
                      <a:pt x="6678" y="1104"/>
                    </a:cubicBezTo>
                    <a:lnTo>
                      <a:pt x="6678" y="1104"/>
                    </a:lnTo>
                    <a:cubicBezTo>
                      <a:pt x="6680" y="1105"/>
                      <a:pt x="6682" y="1108"/>
                      <a:pt x="6681" y="1111"/>
                    </a:cubicBezTo>
                    <a:lnTo>
                      <a:pt x="6681" y="1111"/>
                    </a:lnTo>
                    <a:cubicBezTo>
                      <a:pt x="6680" y="1114"/>
                      <a:pt x="6678" y="1116"/>
                      <a:pt x="6675" y="11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84" name="Freeform 82">
              <a:extLst>
                <a:ext uri="{FF2B5EF4-FFF2-40B4-BE49-F238E27FC236}">
                  <a16:creationId xmlns:a16="http://schemas.microsoft.com/office/drawing/2014/main" id="{8C8A86E8-8346-469E-A985-084D148B8CD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045452" y="11287125"/>
              <a:ext cx="14831524" cy="16487"/>
            </a:xfrm>
            <a:custGeom>
              <a:avLst/>
              <a:gdLst>
                <a:gd name="T0" fmla="*/ 11893 w 11901"/>
                <a:gd name="T1" fmla="*/ 13 h 14"/>
                <a:gd name="T2" fmla="*/ 7 w 11901"/>
                <a:gd name="T3" fmla="*/ 13 h 14"/>
                <a:gd name="T4" fmla="*/ 7 w 11901"/>
                <a:gd name="T5" fmla="*/ 13 h 14"/>
                <a:gd name="T6" fmla="*/ 0 w 11901"/>
                <a:gd name="T7" fmla="*/ 7 h 14"/>
                <a:gd name="T8" fmla="*/ 0 w 11901"/>
                <a:gd name="T9" fmla="*/ 7 h 14"/>
                <a:gd name="T10" fmla="*/ 7 w 11901"/>
                <a:gd name="T11" fmla="*/ 0 h 14"/>
                <a:gd name="T12" fmla="*/ 11893 w 11901"/>
                <a:gd name="T13" fmla="*/ 0 h 14"/>
                <a:gd name="T14" fmla="*/ 11893 w 11901"/>
                <a:gd name="T15" fmla="*/ 0 h 14"/>
                <a:gd name="T16" fmla="*/ 11900 w 11901"/>
                <a:gd name="T17" fmla="*/ 7 h 14"/>
                <a:gd name="T18" fmla="*/ 11900 w 11901"/>
                <a:gd name="T19" fmla="*/ 7 h 14"/>
                <a:gd name="T20" fmla="*/ 11893 w 11901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901" h="14">
                  <a:moveTo>
                    <a:pt x="11893" y="13"/>
                  </a:moveTo>
                  <a:lnTo>
                    <a:pt x="7" y="13"/>
                  </a:lnTo>
                  <a:lnTo>
                    <a:pt x="7" y="13"/>
                  </a:lnTo>
                  <a:cubicBezTo>
                    <a:pt x="3" y="13"/>
                    <a:pt x="0" y="11"/>
                    <a:pt x="0" y="7"/>
                  </a:cubicBezTo>
                  <a:lnTo>
                    <a:pt x="0" y="7"/>
                  </a:lnTo>
                  <a:cubicBezTo>
                    <a:pt x="0" y="3"/>
                    <a:pt x="3" y="0"/>
                    <a:pt x="7" y="0"/>
                  </a:cubicBezTo>
                  <a:lnTo>
                    <a:pt x="11893" y="0"/>
                  </a:lnTo>
                  <a:lnTo>
                    <a:pt x="11893" y="0"/>
                  </a:lnTo>
                  <a:cubicBezTo>
                    <a:pt x="11897" y="0"/>
                    <a:pt x="11900" y="3"/>
                    <a:pt x="11900" y="7"/>
                  </a:cubicBezTo>
                  <a:lnTo>
                    <a:pt x="11900" y="7"/>
                  </a:lnTo>
                  <a:cubicBezTo>
                    <a:pt x="11900" y="11"/>
                    <a:pt x="11897" y="13"/>
                    <a:pt x="11893" y="1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383" name="Grupo 382">
              <a:extLst>
                <a:ext uri="{FF2B5EF4-FFF2-40B4-BE49-F238E27FC236}">
                  <a16:creationId xmlns:a16="http://schemas.microsoft.com/office/drawing/2014/main" id="{273F7D30-EFDD-4B37-9D38-5EE8E0594396}"/>
                </a:ext>
              </a:extLst>
            </p:cNvPr>
            <p:cNvGrpSpPr/>
            <p:nvPr/>
          </p:nvGrpSpPr>
          <p:grpSpPr>
            <a:xfrm>
              <a:off x="12474578" y="8231798"/>
              <a:ext cx="6577744" cy="3341077"/>
              <a:chOff x="12474578" y="8231798"/>
              <a:chExt cx="6577744" cy="3341077"/>
            </a:xfrm>
          </p:grpSpPr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C68D0B22-287C-4ABD-A35F-1A32BED8A9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9101" y="8979144"/>
                <a:ext cx="758337" cy="576997"/>
              </a:xfrm>
              <a:custGeom>
                <a:avLst/>
                <a:gdLst>
                  <a:gd name="T0" fmla="*/ 174 w 610"/>
                  <a:gd name="T1" fmla="*/ 0 h 461"/>
                  <a:gd name="T2" fmla="*/ 174 w 610"/>
                  <a:gd name="T3" fmla="*/ 0 h 461"/>
                  <a:gd name="T4" fmla="*/ 321 w 610"/>
                  <a:gd name="T5" fmla="*/ 211 h 461"/>
                  <a:gd name="T6" fmla="*/ 321 w 610"/>
                  <a:gd name="T7" fmla="*/ 211 h 461"/>
                  <a:gd name="T8" fmla="*/ 609 w 610"/>
                  <a:gd name="T9" fmla="*/ 361 h 461"/>
                  <a:gd name="T10" fmla="*/ 564 w 610"/>
                  <a:gd name="T11" fmla="*/ 460 h 461"/>
                  <a:gd name="T12" fmla="*/ 564 w 610"/>
                  <a:gd name="T13" fmla="*/ 460 h 461"/>
                  <a:gd name="T14" fmla="*/ 178 w 610"/>
                  <a:gd name="T15" fmla="*/ 348 h 461"/>
                  <a:gd name="T16" fmla="*/ 178 w 610"/>
                  <a:gd name="T17" fmla="*/ 348 h 461"/>
                  <a:gd name="T18" fmla="*/ 0 w 610"/>
                  <a:gd name="T19" fmla="*/ 132 h 461"/>
                  <a:gd name="T20" fmla="*/ 174 w 610"/>
                  <a:gd name="T21" fmla="*/ 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10" h="461">
                    <a:moveTo>
                      <a:pt x="174" y="0"/>
                    </a:moveTo>
                    <a:lnTo>
                      <a:pt x="174" y="0"/>
                    </a:lnTo>
                    <a:cubicBezTo>
                      <a:pt x="222" y="60"/>
                      <a:pt x="321" y="211"/>
                      <a:pt x="321" y="211"/>
                    </a:cubicBezTo>
                    <a:lnTo>
                      <a:pt x="321" y="211"/>
                    </a:lnTo>
                    <a:cubicBezTo>
                      <a:pt x="321" y="211"/>
                      <a:pt x="488" y="307"/>
                      <a:pt x="609" y="361"/>
                    </a:cubicBezTo>
                    <a:lnTo>
                      <a:pt x="564" y="460"/>
                    </a:lnTo>
                    <a:lnTo>
                      <a:pt x="564" y="460"/>
                    </a:lnTo>
                    <a:cubicBezTo>
                      <a:pt x="564" y="460"/>
                      <a:pt x="227" y="384"/>
                      <a:pt x="178" y="348"/>
                    </a:cubicBezTo>
                    <a:lnTo>
                      <a:pt x="178" y="348"/>
                    </a:lnTo>
                    <a:cubicBezTo>
                      <a:pt x="150" y="327"/>
                      <a:pt x="53" y="244"/>
                      <a:pt x="0" y="132"/>
                    </a:cubicBezTo>
                    <a:lnTo>
                      <a:pt x="174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64DF6A9C-C01D-4219-B374-FFC5E91CCC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8110" y="8968154"/>
                <a:ext cx="780317" cy="587987"/>
              </a:xfrm>
              <a:custGeom>
                <a:avLst/>
                <a:gdLst>
                  <a:gd name="T0" fmla="*/ 16 w 625"/>
                  <a:gd name="T1" fmla="*/ 141 h 474"/>
                  <a:gd name="T2" fmla="*/ 16 w 625"/>
                  <a:gd name="T3" fmla="*/ 141 h 474"/>
                  <a:gd name="T4" fmla="*/ 190 w 625"/>
                  <a:gd name="T5" fmla="*/ 350 h 474"/>
                  <a:gd name="T6" fmla="*/ 190 w 625"/>
                  <a:gd name="T7" fmla="*/ 350 h 474"/>
                  <a:gd name="T8" fmla="*/ 568 w 625"/>
                  <a:gd name="T9" fmla="*/ 459 h 474"/>
                  <a:gd name="T10" fmla="*/ 608 w 625"/>
                  <a:gd name="T11" fmla="*/ 371 h 474"/>
                  <a:gd name="T12" fmla="*/ 608 w 625"/>
                  <a:gd name="T13" fmla="*/ 371 h 474"/>
                  <a:gd name="T14" fmla="*/ 326 w 625"/>
                  <a:gd name="T15" fmla="*/ 223 h 474"/>
                  <a:gd name="T16" fmla="*/ 326 w 625"/>
                  <a:gd name="T17" fmla="*/ 223 h 474"/>
                  <a:gd name="T18" fmla="*/ 324 w 625"/>
                  <a:gd name="T19" fmla="*/ 222 h 474"/>
                  <a:gd name="T20" fmla="*/ 324 w 625"/>
                  <a:gd name="T21" fmla="*/ 222 h 474"/>
                  <a:gd name="T22" fmla="*/ 181 w 625"/>
                  <a:gd name="T23" fmla="*/ 17 h 474"/>
                  <a:gd name="T24" fmla="*/ 16 w 625"/>
                  <a:gd name="T25" fmla="*/ 141 h 474"/>
                  <a:gd name="T26" fmla="*/ 572 w 625"/>
                  <a:gd name="T27" fmla="*/ 473 h 474"/>
                  <a:gd name="T28" fmla="*/ 572 w 625"/>
                  <a:gd name="T29" fmla="*/ 473 h 474"/>
                  <a:gd name="T30" fmla="*/ 570 w 625"/>
                  <a:gd name="T31" fmla="*/ 473 h 474"/>
                  <a:gd name="T32" fmla="*/ 570 w 625"/>
                  <a:gd name="T33" fmla="*/ 473 h 474"/>
                  <a:gd name="T34" fmla="*/ 182 w 625"/>
                  <a:gd name="T35" fmla="*/ 360 h 474"/>
                  <a:gd name="T36" fmla="*/ 182 w 625"/>
                  <a:gd name="T37" fmla="*/ 360 h 474"/>
                  <a:gd name="T38" fmla="*/ 2 w 625"/>
                  <a:gd name="T39" fmla="*/ 142 h 474"/>
                  <a:gd name="T40" fmla="*/ 2 w 625"/>
                  <a:gd name="T41" fmla="*/ 142 h 474"/>
                  <a:gd name="T42" fmla="*/ 3 w 625"/>
                  <a:gd name="T43" fmla="*/ 134 h 474"/>
                  <a:gd name="T44" fmla="*/ 178 w 625"/>
                  <a:gd name="T45" fmla="*/ 3 h 474"/>
                  <a:gd name="T46" fmla="*/ 178 w 625"/>
                  <a:gd name="T47" fmla="*/ 3 h 474"/>
                  <a:gd name="T48" fmla="*/ 187 w 625"/>
                  <a:gd name="T49" fmla="*/ 4 h 474"/>
                  <a:gd name="T50" fmla="*/ 187 w 625"/>
                  <a:gd name="T51" fmla="*/ 4 h 474"/>
                  <a:gd name="T52" fmla="*/ 334 w 625"/>
                  <a:gd name="T53" fmla="*/ 213 h 474"/>
                  <a:gd name="T54" fmla="*/ 334 w 625"/>
                  <a:gd name="T55" fmla="*/ 213 h 474"/>
                  <a:gd name="T56" fmla="*/ 620 w 625"/>
                  <a:gd name="T57" fmla="*/ 362 h 474"/>
                  <a:gd name="T58" fmla="*/ 620 w 625"/>
                  <a:gd name="T59" fmla="*/ 362 h 474"/>
                  <a:gd name="T60" fmla="*/ 623 w 625"/>
                  <a:gd name="T61" fmla="*/ 366 h 474"/>
                  <a:gd name="T62" fmla="*/ 623 w 625"/>
                  <a:gd name="T63" fmla="*/ 366 h 474"/>
                  <a:gd name="T64" fmla="*/ 623 w 625"/>
                  <a:gd name="T65" fmla="*/ 371 h 474"/>
                  <a:gd name="T66" fmla="*/ 578 w 625"/>
                  <a:gd name="T67" fmla="*/ 469 h 474"/>
                  <a:gd name="T68" fmla="*/ 578 w 625"/>
                  <a:gd name="T69" fmla="*/ 469 h 474"/>
                  <a:gd name="T70" fmla="*/ 572 w 625"/>
                  <a:gd name="T71" fmla="*/ 473 h 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25" h="474">
                    <a:moveTo>
                      <a:pt x="16" y="141"/>
                    </a:moveTo>
                    <a:lnTo>
                      <a:pt x="16" y="141"/>
                    </a:lnTo>
                    <a:cubicBezTo>
                      <a:pt x="75" y="262"/>
                      <a:pt x="185" y="346"/>
                      <a:pt x="190" y="350"/>
                    </a:cubicBezTo>
                    <a:lnTo>
                      <a:pt x="190" y="350"/>
                    </a:lnTo>
                    <a:cubicBezTo>
                      <a:pt x="233" y="383"/>
                      <a:pt x="526" y="450"/>
                      <a:pt x="568" y="459"/>
                    </a:cubicBezTo>
                    <a:lnTo>
                      <a:pt x="608" y="371"/>
                    </a:lnTo>
                    <a:lnTo>
                      <a:pt x="608" y="371"/>
                    </a:lnTo>
                    <a:cubicBezTo>
                      <a:pt x="488" y="318"/>
                      <a:pt x="328" y="224"/>
                      <a:pt x="326" y="223"/>
                    </a:cubicBezTo>
                    <a:lnTo>
                      <a:pt x="326" y="223"/>
                    </a:lnTo>
                    <a:cubicBezTo>
                      <a:pt x="326" y="223"/>
                      <a:pt x="325" y="222"/>
                      <a:pt x="324" y="222"/>
                    </a:cubicBezTo>
                    <a:lnTo>
                      <a:pt x="324" y="222"/>
                    </a:lnTo>
                    <a:cubicBezTo>
                      <a:pt x="323" y="220"/>
                      <a:pt x="229" y="78"/>
                      <a:pt x="181" y="17"/>
                    </a:cubicBezTo>
                    <a:lnTo>
                      <a:pt x="16" y="141"/>
                    </a:lnTo>
                    <a:close/>
                    <a:moveTo>
                      <a:pt x="572" y="473"/>
                    </a:moveTo>
                    <a:lnTo>
                      <a:pt x="572" y="473"/>
                    </a:lnTo>
                    <a:cubicBezTo>
                      <a:pt x="572" y="473"/>
                      <a:pt x="571" y="473"/>
                      <a:pt x="570" y="473"/>
                    </a:cubicBezTo>
                    <a:lnTo>
                      <a:pt x="570" y="473"/>
                    </a:lnTo>
                    <a:cubicBezTo>
                      <a:pt x="557" y="470"/>
                      <a:pt x="232" y="398"/>
                      <a:pt x="182" y="360"/>
                    </a:cubicBezTo>
                    <a:lnTo>
                      <a:pt x="182" y="360"/>
                    </a:lnTo>
                    <a:cubicBezTo>
                      <a:pt x="170" y="351"/>
                      <a:pt x="60" y="266"/>
                      <a:pt x="2" y="142"/>
                    </a:cubicBezTo>
                    <a:lnTo>
                      <a:pt x="2" y="142"/>
                    </a:lnTo>
                    <a:cubicBezTo>
                      <a:pt x="0" y="139"/>
                      <a:pt x="1" y="136"/>
                      <a:pt x="3" y="134"/>
                    </a:cubicBezTo>
                    <a:lnTo>
                      <a:pt x="178" y="3"/>
                    </a:lnTo>
                    <a:lnTo>
                      <a:pt x="178" y="3"/>
                    </a:lnTo>
                    <a:cubicBezTo>
                      <a:pt x="181" y="0"/>
                      <a:pt x="185" y="1"/>
                      <a:pt x="187" y="4"/>
                    </a:cubicBezTo>
                    <a:lnTo>
                      <a:pt x="187" y="4"/>
                    </a:lnTo>
                    <a:cubicBezTo>
                      <a:pt x="232" y="59"/>
                      <a:pt x="325" y="198"/>
                      <a:pt x="334" y="213"/>
                    </a:cubicBezTo>
                    <a:lnTo>
                      <a:pt x="334" y="213"/>
                    </a:lnTo>
                    <a:cubicBezTo>
                      <a:pt x="350" y="222"/>
                      <a:pt x="505" y="312"/>
                      <a:pt x="620" y="362"/>
                    </a:cubicBezTo>
                    <a:lnTo>
                      <a:pt x="620" y="362"/>
                    </a:lnTo>
                    <a:cubicBezTo>
                      <a:pt x="621" y="363"/>
                      <a:pt x="622" y="364"/>
                      <a:pt x="623" y="366"/>
                    </a:cubicBezTo>
                    <a:lnTo>
                      <a:pt x="623" y="366"/>
                    </a:lnTo>
                    <a:cubicBezTo>
                      <a:pt x="624" y="367"/>
                      <a:pt x="624" y="369"/>
                      <a:pt x="623" y="371"/>
                    </a:cubicBezTo>
                    <a:lnTo>
                      <a:pt x="578" y="469"/>
                    </a:lnTo>
                    <a:lnTo>
                      <a:pt x="578" y="469"/>
                    </a:lnTo>
                    <a:cubicBezTo>
                      <a:pt x="577" y="471"/>
                      <a:pt x="574" y="473"/>
                      <a:pt x="572" y="4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7E7D4B49-872B-4732-8E67-C0E075287C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9004" y="11397029"/>
                <a:ext cx="423132" cy="170353"/>
              </a:xfrm>
              <a:custGeom>
                <a:avLst/>
                <a:gdLst>
                  <a:gd name="T0" fmla="*/ 0 w 340"/>
                  <a:gd name="T1" fmla="*/ 0 h 138"/>
                  <a:gd name="T2" fmla="*/ 0 w 340"/>
                  <a:gd name="T3" fmla="*/ 110 h 138"/>
                  <a:gd name="T4" fmla="*/ 0 w 340"/>
                  <a:gd name="T5" fmla="*/ 110 h 138"/>
                  <a:gd name="T6" fmla="*/ 27 w 340"/>
                  <a:gd name="T7" fmla="*/ 137 h 138"/>
                  <a:gd name="T8" fmla="*/ 320 w 340"/>
                  <a:gd name="T9" fmla="*/ 137 h 138"/>
                  <a:gd name="T10" fmla="*/ 320 w 340"/>
                  <a:gd name="T11" fmla="*/ 137 h 138"/>
                  <a:gd name="T12" fmla="*/ 316 w 340"/>
                  <a:gd name="T13" fmla="*/ 89 h 138"/>
                  <a:gd name="T14" fmla="*/ 316 w 340"/>
                  <a:gd name="T15" fmla="*/ 89 h 138"/>
                  <a:gd name="T16" fmla="*/ 219 w 340"/>
                  <a:gd name="T17" fmla="*/ 42 h 138"/>
                  <a:gd name="T18" fmla="*/ 219 w 340"/>
                  <a:gd name="T19" fmla="*/ 42 h 138"/>
                  <a:gd name="T20" fmla="*/ 169 w 340"/>
                  <a:gd name="T21" fmla="*/ 0 h 138"/>
                  <a:gd name="T22" fmla="*/ 0 w 340"/>
                  <a:gd name="T23" fmla="*/ 0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40" h="138">
                    <a:moveTo>
                      <a:pt x="0" y="0"/>
                    </a:moveTo>
                    <a:lnTo>
                      <a:pt x="0" y="110"/>
                    </a:lnTo>
                    <a:lnTo>
                      <a:pt x="0" y="110"/>
                    </a:lnTo>
                    <a:cubicBezTo>
                      <a:pt x="0" y="125"/>
                      <a:pt x="12" y="137"/>
                      <a:pt x="27" y="137"/>
                    </a:cubicBezTo>
                    <a:lnTo>
                      <a:pt x="320" y="137"/>
                    </a:lnTo>
                    <a:lnTo>
                      <a:pt x="320" y="137"/>
                    </a:lnTo>
                    <a:cubicBezTo>
                      <a:pt x="332" y="137"/>
                      <a:pt x="339" y="103"/>
                      <a:pt x="316" y="89"/>
                    </a:cubicBezTo>
                    <a:lnTo>
                      <a:pt x="316" y="89"/>
                    </a:lnTo>
                    <a:cubicBezTo>
                      <a:pt x="297" y="77"/>
                      <a:pt x="227" y="48"/>
                      <a:pt x="219" y="42"/>
                    </a:cubicBezTo>
                    <a:lnTo>
                      <a:pt x="219" y="42"/>
                    </a:lnTo>
                    <a:cubicBezTo>
                      <a:pt x="207" y="33"/>
                      <a:pt x="169" y="0"/>
                      <a:pt x="169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44521DF7-3462-4990-8F9E-147843FE0F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3511" y="11386038"/>
                <a:ext cx="434119" cy="186837"/>
              </a:xfrm>
              <a:custGeom>
                <a:avLst/>
                <a:gdLst>
                  <a:gd name="T0" fmla="*/ 14 w 348"/>
                  <a:gd name="T1" fmla="*/ 13 h 151"/>
                  <a:gd name="T2" fmla="*/ 14 w 348"/>
                  <a:gd name="T3" fmla="*/ 117 h 151"/>
                  <a:gd name="T4" fmla="*/ 14 w 348"/>
                  <a:gd name="T5" fmla="*/ 117 h 151"/>
                  <a:gd name="T6" fmla="*/ 34 w 348"/>
                  <a:gd name="T7" fmla="*/ 137 h 151"/>
                  <a:gd name="T8" fmla="*/ 327 w 348"/>
                  <a:gd name="T9" fmla="*/ 137 h 151"/>
                  <a:gd name="T10" fmla="*/ 327 w 348"/>
                  <a:gd name="T11" fmla="*/ 137 h 151"/>
                  <a:gd name="T12" fmla="*/ 332 w 348"/>
                  <a:gd name="T13" fmla="*/ 126 h 151"/>
                  <a:gd name="T14" fmla="*/ 332 w 348"/>
                  <a:gd name="T15" fmla="*/ 126 h 151"/>
                  <a:gd name="T16" fmla="*/ 320 w 348"/>
                  <a:gd name="T17" fmla="*/ 101 h 151"/>
                  <a:gd name="T18" fmla="*/ 320 w 348"/>
                  <a:gd name="T19" fmla="*/ 101 h 151"/>
                  <a:gd name="T20" fmla="*/ 261 w 348"/>
                  <a:gd name="T21" fmla="*/ 73 h 151"/>
                  <a:gd name="T22" fmla="*/ 261 w 348"/>
                  <a:gd name="T23" fmla="*/ 73 h 151"/>
                  <a:gd name="T24" fmla="*/ 223 w 348"/>
                  <a:gd name="T25" fmla="*/ 55 h 151"/>
                  <a:gd name="T26" fmla="*/ 223 w 348"/>
                  <a:gd name="T27" fmla="*/ 55 h 151"/>
                  <a:gd name="T28" fmla="*/ 173 w 348"/>
                  <a:gd name="T29" fmla="*/ 13 h 151"/>
                  <a:gd name="T30" fmla="*/ 14 w 348"/>
                  <a:gd name="T31" fmla="*/ 13 h 151"/>
                  <a:gd name="T32" fmla="*/ 327 w 348"/>
                  <a:gd name="T33" fmla="*/ 150 h 151"/>
                  <a:gd name="T34" fmla="*/ 34 w 348"/>
                  <a:gd name="T35" fmla="*/ 150 h 151"/>
                  <a:gd name="T36" fmla="*/ 34 w 348"/>
                  <a:gd name="T37" fmla="*/ 150 h 151"/>
                  <a:gd name="T38" fmla="*/ 0 w 348"/>
                  <a:gd name="T39" fmla="*/ 117 h 151"/>
                  <a:gd name="T40" fmla="*/ 0 w 348"/>
                  <a:gd name="T41" fmla="*/ 7 h 151"/>
                  <a:gd name="T42" fmla="*/ 0 w 348"/>
                  <a:gd name="T43" fmla="*/ 7 h 151"/>
                  <a:gd name="T44" fmla="*/ 7 w 348"/>
                  <a:gd name="T45" fmla="*/ 0 h 151"/>
                  <a:gd name="T46" fmla="*/ 176 w 348"/>
                  <a:gd name="T47" fmla="*/ 0 h 151"/>
                  <a:gd name="T48" fmla="*/ 176 w 348"/>
                  <a:gd name="T49" fmla="*/ 0 h 151"/>
                  <a:gd name="T50" fmla="*/ 180 w 348"/>
                  <a:gd name="T51" fmla="*/ 2 h 151"/>
                  <a:gd name="T52" fmla="*/ 180 w 348"/>
                  <a:gd name="T53" fmla="*/ 2 h 151"/>
                  <a:gd name="T54" fmla="*/ 230 w 348"/>
                  <a:gd name="T55" fmla="*/ 44 h 151"/>
                  <a:gd name="T56" fmla="*/ 230 w 348"/>
                  <a:gd name="T57" fmla="*/ 44 h 151"/>
                  <a:gd name="T58" fmla="*/ 266 w 348"/>
                  <a:gd name="T59" fmla="*/ 61 h 151"/>
                  <a:gd name="T60" fmla="*/ 266 w 348"/>
                  <a:gd name="T61" fmla="*/ 61 h 151"/>
                  <a:gd name="T62" fmla="*/ 327 w 348"/>
                  <a:gd name="T63" fmla="*/ 90 h 151"/>
                  <a:gd name="T64" fmla="*/ 327 w 348"/>
                  <a:gd name="T65" fmla="*/ 90 h 151"/>
                  <a:gd name="T66" fmla="*/ 343 w 348"/>
                  <a:gd name="T67" fmla="*/ 134 h 151"/>
                  <a:gd name="T68" fmla="*/ 343 w 348"/>
                  <a:gd name="T69" fmla="*/ 134 h 151"/>
                  <a:gd name="T70" fmla="*/ 327 w 348"/>
                  <a:gd name="T71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8" h="151">
                    <a:moveTo>
                      <a:pt x="14" y="13"/>
                    </a:moveTo>
                    <a:lnTo>
                      <a:pt x="14" y="117"/>
                    </a:lnTo>
                    <a:lnTo>
                      <a:pt x="14" y="117"/>
                    </a:lnTo>
                    <a:cubicBezTo>
                      <a:pt x="14" y="128"/>
                      <a:pt x="23" y="137"/>
                      <a:pt x="34" y="137"/>
                    </a:cubicBezTo>
                    <a:lnTo>
                      <a:pt x="327" y="137"/>
                    </a:lnTo>
                    <a:lnTo>
                      <a:pt x="327" y="137"/>
                    </a:lnTo>
                    <a:cubicBezTo>
                      <a:pt x="328" y="137"/>
                      <a:pt x="331" y="133"/>
                      <a:pt x="332" y="126"/>
                    </a:cubicBezTo>
                    <a:lnTo>
                      <a:pt x="332" y="126"/>
                    </a:lnTo>
                    <a:cubicBezTo>
                      <a:pt x="332" y="123"/>
                      <a:pt x="332" y="109"/>
                      <a:pt x="320" y="101"/>
                    </a:cubicBezTo>
                    <a:lnTo>
                      <a:pt x="320" y="101"/>
                    </a:lnTo>
                    <a:cubicBezTo>
                      <a:pt x="310" y="95"/>
                      <a:pt x="283" y="83"/>
                      <a:pt x="261" y="73"/>
                    </a:cubicBezTo>
                    <a:lnTo>
                      <a:pt x="261" y="73"/>
                    </a:lnTo>
                    <a:cubicBezTo>
                      <a:pt x="239" y="63"/>
                      <a:pt x="226" y="57"/>
                      <a:pt x="223" y="55"/>
                    </a:cubicBezTo>
                    <a:lnTo>
                      <a:pt x="223" y="55"/>
                    </a:lnTo>
                    <a:cubicBezTo>
                      <a:pt x="211" y="46"/>
                      <a:pt x="181" y="20"/>
                      <a:pt x="173" y="13"/>
                    </a:cubicBezTo>
                    <a:lnTo>
                      <a:pt x="14" y="13"/>
                    </a:lnTo>
                    <a:close/>
                    <a:moveTo>
                      <a:pt x="327" y="150"/>
                    </a:moveTo>
                    <a:lnTo>
                      <a:pt x="34" y="150"/>
                    </a:lnTo>
                    <a:lnTo>
                      <a:pt x="34" y="150"/>
                    </a:lnTo>
                    <a:cubicBezTo>
                      <a:pt x="16" y="150"/>
                      <a:pt x="0" y="135"/>
                      <a:pt x="0" y="117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76" y="0"/>
                    </a:lnTo>
                    <a:lnTo>
                      <a:pt x="176" y="0"/>
                    </a:lnTo>
                    <a:cubicBezTo>
                      <a:pt x="178" y="0"/>
                      <a:pt x="179" y="1"/>
                      <a:pt x="180" y="2"/>
                    </a:cubicBezTo>
                    <a:lnTo>
                      <a:pt x="180" y="2"/>
                    </a:lnTo>
                    <a:cubicBezTo>
                      <a:pt x="181" y="2"/>
                      <a:pt x="218" y="35"/>
                      <a:pt x="230" y="44"/>
                    </a:cubicBezTo>
                    <a:lnTo>
                      <a:pt x="230" y="44"/>
                    </a:lnTo>
                    <a:cubicBezTo>
                      <a:pt x="233" y="46"/>
                      <a:pt x="251" y="54"/>
                      <a:pt x="266" y="61"/>
                    </a:cubicBezTo>
                    <a:lnTo>
                      <a:pt x="266" y="61"/>
                    </a:lnTo>
                    <a:cubicBezTo>
                      <a:pt x="289" y="72"/>
                      <a:pt x="316" y="83"/>
                      <a:pt x="327" y="90"/>
                    </a:cubicBezTo>
                    <a:lnTo>
                      <a:pt x="327" y="90"/>
                    </a:lnTo>
                    <a:cubicBezTo>
                      <a:pt x="344" y="100"/>
                      <a:pt x="347" y="121"/>
                      <a:pt x="343" y="134"/>
                    </a:cubicBezTo>
                    <a:lnTo>
                      <a:pt x="343" y="134"/>
                    </a:lnTo>
                    <a:cubicBezTo>
                      <a:pt x="340" y="144"/>
                      <a:pt x="334" y="150"/>
                      <a:pt x="327" y="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7E90502F-36DD-44DD-9460-965FEC8424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2492" y="11215689"/>
                <a:ext cx="423128" cy="329712"/>
              </a:xfrm>
              <a:custGeom>
                <a:avLst/>
                <a:gdLst>
                  <a:gd name="T0" fmla="*/ 167 w 338"/>
                  <a:gd name="T1" fmla="*/ 263 h 264"/>
                  <a:gd name="T2" fmla="*/ 330 w 338"/>
                  <a:gd name="T3" fmla="*/ 263 h 264"/>
                  <a:gd name="T4" fmla="*/ 330 w 338"/>
                  <a:gd name="T5" fmla="*/ 263 h 264"/>
                  <a:gd name="T6" fmla="*/ 322 w 338"/>
                  <a:gd name="T7" fmla="*/ 222 h 264"/>
                  <a:gd name="T8" fmla="*/ 322 w 338"/>
                  <a:gd name="T9" fmla="*/ 222 h 264"/>
                  <a:gd name="T10" fmla="*/ 239 w 338"/>
                  <a:gd name="T11" fmla="*/ 165 h 264"/>
                  <a:gd name="T12" fmla="*/ 207 w 338"/>
                  <a:gd name="T13" fmla="*/ 102 h 264"/>
                  <a:gd name="T14" fmla="*/ 95 w 338"/>
                  <a:gd name="T15" fmla="*/ 0 h 264"/>
                  <a:gd name="T16" fmla="*/ 95 w 338"/>
                  <a:gd name="T17" fmla="*/ 0 h 264"/>
                  <a:gd name="T18" fmla="*/ 1 w 338"/>
                  <a:gd name="T19" fmla="*/ 104 h 264"/>
                  <a:gd name="T20" fmla="*/ 1 w 338"/>
                  <a:gd name="T21" fmla="*/ 104 h 264"/>
                  <a:gd name="T22" fmla="*/ 167 w 338"/>
                  <a:gd name="T23" fmla="*/ 263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38" h="264">
                    <a:moveTo>
                      <a:pt x="167" y="263"/>
                    </a:moveTo>
                    <a:lnTo>
                      <a:pt x="330" y="263"/>
                    </a:lnTo>
                    <a:lnTo>
                      <a:pt x="330" y="263"/>
                    </a:lnTo>
                    <a:cubicBezTo>
                      <a:pt x="335" y="263"/>
                      <a:pt x="337" y="236"/>
                      <a:pt x="322" y="222"/>
                    </a:cubicBezTo>
                    <a:lnTo>
                      <a:pt x="322" y="222"/>
                    </a:lnTo>
                    <a:cubicBezTo>
                      <a:pt x="303" y="204"/>
                      <a:pt x="239" y="165"/>
                      <a:pt x="239" y="165"/>
                    </a:cubicBezTo>
                    <a:lnTo>
                      <a:pt x="207" y="102"/>
                    </a:lnTo>
                    <a:lnTo>
                      <a:pt x="95" y="0"/>
                    </a:lnTo>
                    <a:lnTo>
                      <a:pt x="95" y="0"/>
                    </a:lnTo>
                    <a:cubicBezTo>
                      <a:pt x="95" y="0"/>
                      <a:pt x="0" y="78"/>
                      <a:pt x="1" y="104"/>
                    </a:cubicBezTo>
                    <a:lnTo>
                      <a:pt x="1" y="104"/>
                    </a:lnTo>
                    <a:cubicBezTo>
                      <a:pt x="1" y="117"/>
                      <a:pt x="111" y="263"/>
                      <a:pt x="167" y="2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15BA32B4-15AD-490D-A139-800BA0BB1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96995" y="11204699"/>
                <a:ext cx="434122" cy="346195"/>
              </a:xfrm>
              <a:custGeom>
                <a:avLst/>
                <a:gdLst>
                  <a:gd name="T0" fmla="*/ 102 w 350"/>
                  <a:gd name="T1" fmla="*/ 16 h 279"/>
                  <a:gd name="T2" fmla="*/ 102 w 350"/>
                  <a:gd name="T3" fmla="*/ 16 h 279"/>
                  <a:gd name="T4" fmla="*/ 14 w 350"/>
                  <a:gd name="T5" fmla="*/ 112 h 279"/>
                  <a:gd name="T6" fmla="*/ 14 w 350"/>
                  <a:gd name="T7" fmla="*/ 112 h 279"/>
                  <a:gd name="T8" fmla="*/ 174 w 350"/>
                  <a:gd name="T9" fmla="*/ 265 h 279"/>
                  <a:gd name="T10" fmla="*/ 334 w 350"/>
                  <a:gd name="T11" fmla="*/ 265 h 279"/>
                  <a:gd name="T12" fmla="*/ 334 w 350"/>
                  <a:gd name="T13" fmla="*/ 265 h 279"/>
                  <a:gd name="T14" fmla="*/ 324 w 350"/>
                  <a:gd name="T15" fmla="*/ 234 h 279"/>
                  <a:gd name="T16" fmla="*/ 324 w 350"/>
                  <a:gd name="T17" fmla="*/ 234 h 279"/>
                  <a:gd name="T18" fmla="*/ 243 w 350"/>
                  <a:gd name="T19" fmla="*/ 178 h 279"/>
                  <a:gd name="T20" fmla="*/ 243 w 350"/>
                  <a:gd name="T21" fmla="*/ 178 h 279"/>
                  <a:gd name="T22" fmla="*/ 241 w 350"/>
                  <a:gd name="T23" fmla="*/ 176 h 279"/>
                  <a:gd name="T24" fmla="*/ 209 w 350"/>
                  <a:gd name="T25" fmla="*/ 113 h 279"/>
                  <a:gd name="T26" fmla="*/ 102 w 350"/>
                  <a:gd name="T27" fmla="*/ 16 h 279"/>
                  <a:gd name="T28" fmla="*/ 174 w 350"/>
                  <a:gd name="T29" fmla="*/ 278 h 279"/>
                  <a:gd name="T30" fmla="*/ 174 w 350"/>
                  <a:gd name="T31" fmla="*/ 278 h 279"/>
                  <a:gd name="T32" fmla="*/ 1 w 350"/>
                  <a:gd name="T33" fmla="*/ 112 h 279"/>
                  <a:gd name="T34" fmla="*/ 1 w 350"/>
                  <a:gd name="T35" fmla="*/ 112 h 279"/>
                  <a:gd name="T36" fmla="*/ 98 w 350"/>
                  <a:gd name="T37" fmla="*/ 2 h 279"/>
                  <a:gd name="T38" fmla="*/ 98 w 350"/>
                  <a:gd name="T39" fmla="*/ 2 h 279"/>
                  <a:gd name="T40" fmla="*/ 107 w 350"/>
                  <a:gd name="T41" fmla="*/ 3 h 279"/>
                  <a:gd name="T42" fmla="*/ 218 w 350"/>
                  <a:gd name="T43" fmla="*/ 105 h 279"/>
                  <a:gd name="T44" fmla="*/ 218 w 350"/>
                  <a:gd name="T45" fmla="*/ 105 h 279"/>
                  <a:gd name="T46" fmla="*/ 220 w 350"/>
                  <a:gd name="T47" fmla="*/ 107 h 279"/>
                  <a:gd name="T48" fmla="*/ 252 w 350"/>
                  <a:gd name="T49" fmla="*/ 168 h 279"/>
                  <a:gd name="T50" fmla="*/ 252 w 350"/>
                  <a:gd name="T51" fmla="*/ 168 h 279"/>
                  <a:gd name="T52" fmla="*/ 334 w 350"/>
                  <a:gd name="T53" fmla="*/ 225 h 279"/>
                  <a:gd name="T54" fmla="*/ 334 w 350"/>
                  <a:gd name="T55" fmla="*/ 225 h 279"/>
                  <a:gd name="T56" fmla="*/ 345 w 350"/>
                  <a:gd name="T57" fmla="*/ 271 h 279"/>
                  <a:gd name="T58" fmla="*/ 345 w 350"/>
                  <a:gd name="T59" fmla="*/ 271 h 279"/>
                  <a:gd name="T60" fmla="*/ 337 w 350"/>
                  <a:gd name="T61" fmla="*/ 278 h 279"/>
                  <a:gd name="T62" fmla="*/ 174 w 350"/>
                  <a:gd name="T63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50" h="279">
                    <a:moveTo>
                      <a:pt x="102" y="16"/>
                    </a:moveTo>
                    <a:lnTo>
                      <a:pt x="102" y="16"/>
                    </a:lnTo>
                    <a:cubicBezTo>
                      <a:pt x="64" y="48"/>
                      <a:pt x="14" y="96"/>
                      <a:pt x="14" y="112"/>
                    </a:cubicBezTo>
                    <a:lnTo>
                      <a:pt x="14" y="112"/>
                    </a:lnTo>
                    <a:cubicBezTo>
                      <a:pt x="17" y="126"/>
                      <a:pt x="124" y="265"/>
                      <a:pt x="174" y="265"/>
                    </a:cubicBezTo>
                    <a:lnTo>
                      <a:pt x="334" y="265"/>
                    </a:lnTo>
                    <a:lnTo>
                      <a:pt x="334" y="265"/>
                    </a:lnTo>
                    <a:cubicBezTo>
                      <a:pt x="335" y="258"/>
                      <a:pt x="334" y="243"/>
                      <a:pt x="324" y="234"/>
                    </a:cubicBezTo>
                    <a:lnTo>
                      <a:pt x="324" y="234"/>
                    </a:lnTo>
                    <a:cubicBezTo>
                      <a:pt x="307" y="217"/>
                      <a:pt x="244" y="179"/>
                      <a:pt x="243" y="178"/>
                    </a:cubicBezTo>
                    <a:lnTo>
                      <a:pt x="243" y="178"/>
                    </a:lnTo>
                    <a:cubicBezTo>
                      <a:pt x="242" y="178"/>
                      <a:pt x="241" y="177"/>
                      <a:pt x="241" y="176"/>
                    </a:cubicBezTo>
                    <a:lnTo>
                      <a:pt x="209" y="113"/>
                    </a:lnTo>
                    <a:lnTo>
                      <a:pt x="102" y="16"/>
                    </a:lnTo>
                    <a:close/>
                    <a:moveTo>
                      <a:pt x="174" y="278"/>
                    </a:moveTo>
                    <a:lnTo>
                      <a:pt x="174" y="278"/>
                    </a:lnTo>
                    <a:cubicBezTo>
                      <a:pt x="113" y="278"/>
                      <a:pt x="2" y="128"/>
                      <a:pt x="1" y="112"/>
                    </a:cubicBezTo>
                    <a:lnTo>
                      <a:pt x="1" y="112"/>
                    </a:lnTo>
                    <a:cubicBezTo>
                      <a:pt x="0" y="84"/>
                      <a:pt x="82" y="16"/>
                      <a:pt x="98" y="2"/>
                    </a:cubicBezTo>
                    <a:lnTo>
                      <a:pt x="98" y="2"/>
                    </a:lnTo>
                    <a:cubicBezTo>
                      <a:pt x="101" y="0"/>
                      <a:pt x="104" y="0"/>
                      <a:pt x="107" y="3"/>
                    </a:cubicBezTo>
                    <a:lnTo>
                      <a:pt x="218" y="105"/>
                    </a:lnTo>
                    <a:lnTo>
                      <a:pt x="218" y="105"/>
                    </a:lnTo>
                    <a:cubicBezTo>
                      <a:pt x="219" y="106"/>
                      <a:pt x="219" y="106"/>
                      <a:pt x="220" y="107"/>
                    </a:cubicBezTo>
                    <a:lnTo>
                      <a:pt x="252" y="168"/>
                    </a:lnTo>
                    <a:lnTo>
                      <a:pt x="252" y="168"/>
                    </a:lnTo>
                    <a:cubicBezTo>
                      <a:pt x="261" y="175"/>
                      <a:pt x="316" y="208"/>
                      <a:pt x="334" y="225"/>
                    </a:cubicBezTo>
                    <a:lnTo>
                      <a:pt x="334" y="225"/>
                    </a:lnTo>
                    <a:cubicBezTo>
                      <a:pt x="348" y="239"/>
                      <a:pt x="349" y="262"/>
                      <a:pt x="345" y="271"/>
                    </a:cubicBezTo>
                    <a:lnTo>
                      <a:pt x="345" y="271"/>
                    </a:lnTo>
                    <a:cubicBezTo>
                      <a:pt x="343" y="278"/>
                      <a:pt x="338" y="278"/>
                      <a:pt x="337" y="278"/>
                    </a:cubicBezTo>
                    <a:lnTo>
                      <a:pt x="174" y="27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11B5D241-4E12-48D7-A503-EEB0BAABE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12395" y="9825404"/>
                <a:ext cx="1203446" cy="1522170"/>
              </a:xfrm>
              <a:custGeom>
                <a:avLst/>
                <a:gdLst>
                  <a:gd name="T0" fmla="*/ 379 w 965"/>
                  <a:gd name="T1" fmla="*/ 0 h 1221"/>
                  <a:gd name="T2" fmla="*/ 296 w 965"/>
                  <a:gd name="T3" fmla="*/ 639 h 1221"/>
                  <a:gd name="T4" fmla="*/ 296 w 965"/>
                  <a:gd name="T5" fmla="*/ 639 h 1221"/>
                  <a:gd name="T6" fmla="*/ 0 w 965"/>
                  <a:gd name="T7" fmla="*/ 1125 h 1221"/>
                  <a:gd name="T8" fmla="*/ 0 w 965"/>
                  <a:gd name="T9" fmla="*/ 1125 h 1221"/>
                  <a:gd name="T10" fmla="*/ 119 w 965"/>
                  <a:gd name="T11" fmla="*/ 1220 h 1221"/>
                  <a:gd name="T12" fmla="*/ 119 w 965"/>
                  <a:gd name="T13" fmla="*/ 1220 h 1221"/>
                  <a:gd name="T14" fmla="*/ 601 w 965"/>
                  <a:gd name="T15" fmla="*/ 772 h 1221"/>
                  <a:gd name="T16" fmla="*/ 601 w 965"/>
                  <a:gd name="T17" fmla="*/ 772 h 1221"/>
                  <a:gd name="T18" fmla="*/ 964 w 965"/>
                  <a:gd name="T19" fmla="*/ 11 h 1221"/>
                  <a:gd name="T20" fmla="*/ 379 w 965"/>
                  <a:gd name="T21" fmla="*/ 0 h 12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965" h="1221">
                    <a:moveTo>
                      <a:pt x="379" y="0"/>
                    </a:moveTo>
                    <a:lnTo>
                      <a:pt x="296" y="639"/>
                    </a:lnTo>
                    <a:lnTo>
                      <a:pt x="296" y="639"/>
                    </a:lnTo>
                    <a:cubicBezTo>
                      <a:pt x="296" y="639"/>
                      <a:pt x="127" y="940"/>
                      <a:pt x="0" y="1125"/>
                    </a:cubicBezTo>
                    <a:lnTo>
                      <a:pt x="0" y="1125"/>
                    </a:lnTo>
                    <a:cubicBezTo>
                      <a:pt x="0" y="1125"/>
                      <a:pt x="52" y="1209"/>
                      <a:pt x="119" y="1220"/>
                    </a:cubicBezTo>
                    <a:lnTo>
                      <a:pt x="119" y="1220"/>
                    </a:lnTo>
                    <a:cubicBezTo>
                      <a:pt x="119" y="1220"/>
                      <a:pt x="499" y="919"/>
                      <a:pt x="601" y="772"/>
                    </a:cubicBezTo>
                    <a:lnTo>
                      <a:pt x="601" y="772"/>
                    </a:lnTo>
                    <a:cubicBezTo>
                      <a:pt x="674" y="668"/>
                      <a:pt x="891" y="284"/>
                      <a:pt x="964" y="11"/>
                    </a:cubicBezTo>
                    <a:lnTo>
                      <a:pt x="37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5D6C5284-F082-4855-A530-F24B14E265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06899" y="9814413"/>
                <a:ext cx="1219933" cy="1538654"/>
              </a:xfrm>
              <a:custGeom>
                <a:avLst/>
                <a:gdLst>
                  <a:gd name="T0" fmla="*/ 303 w 979"/>
                  <a:gd name="T1" fmla="*/ 645 h 1233"/>
                  <a:gd name="T2" fmla="*/ 303 w 979"/>
                  <a:gd name="T3" fmla="*/ 645 h 1233"/>
                  <a:gd name="T4" fmla="*/ 14 w 979"/>
                  <a:gd name="T5" fmla="*/ 1131 h 1233"/>
                  <a:gd name="T6" fmla="*/ 14 w 979"/>
                  <a:gd name="T7" fmla="*/ 1131 h 1233"/>
                  <a:gd name="T8" fmla="*/ 124 w 979"/>
                  <a:gd name="T9" fmla="*/ 1218 h 1233"/>
                  <a:gd name="T10" fmla="*/ 124 w 979"/>
                  <a:gd name="T11" fmla="*/ 1218 h 1233"/>
                  <a:gd name="T12" fmla="*/ 603 w 979"/>
                  <a:gd name="T13" fmla="*/ 774 h 1233"/>
                  <a:gd name="T14" fmla="*/ 603 w 979"/>
                  <a:gd name="T15" fmla="*/ 774 h 1233"/>
                  <a:gd name="T16" fmla="*/ 962 w 979"/>
                  <a:gd name="T17" fmla="*/ 23 h 1233"/>
                  <a:gd name="T18" fmla="*/ 392 w 979"/>
                  <a:gd name="T19" fmla="*/ 13 h 1233"/>
                  <a:gd name="T20" fmla="*/ 310 w 979"/>
                  <a:gd name="T21" fmla="*/ 646 h 1233"/>
                  <a:gd name="T22" fmla="*/ 310 w 979"/>
                  <a:gd name="T23" fmla="*/ 646 h 1233"/>
                  <a:gd name="T24" fmla="*/ 309 w 979"/>
                  <a:gd name="T25" fmla="*/ 648 h 1233"/>
                  <a:gd name="T26" fmla="*/ 309 w 979"/>
                  <a:gd name="T27" fmla="*/ 648 h 1233"/>
                  <a:gd name="T28" fmla="*/ 14 w 979"/>
                  <a:gd name="T29" fmla="*/ 1131 h 1233"/>
                  <a:gd name="T30" fmla="*/ 126 w 979"/>
                  <a:gd name="T31" fmla="*/ 1232 h 1233"/>
                  <a:gd name="T32" fmla="*/ 126 w 979"/>
                  <a:gd name="T33" fmla="*/ 1232 h 1233"/>
                  <a:gd name="T34" fmla="*/ 125 w 979"/>
                  <a:gd name="T35" fmla="*/ 1232 h 1233"/>
                  <a:gd name="T36" fmla="*/ 125 w 979"/>
                  <a:gd name="T37" fmla="*/ 1232 h 1233"/>
                  <a:gd name="T38" fmla="*/ 1 w 979"/>
                  <a:gd name="T39" fmla="*/ 1134 h 1233"/>
                  <a:gd name="T40" fmla="*/ 1 w 979"/>
                  <a:gd name="T41" fmla="*/ 1134 h 1233"/>
                  <a:gd name="T42" fmla="*/ 2 w 979"/>
                  <a:gd name="T43" fmla="*/ 1127 h 1233"/>
                  <a:gd name="T44" fmla="*/ 2 w 979"/>
                  <a:gd name="T45" fmla="*/ 1127 h 1233"/>
                  <a:gd name="T46" fmla="*/ 297 w 979"/>
                  <a:gd name="T47" fmla="*/ 643 h 1233"/>
                  <a:gd name="T48" fmla="*/ 380 w 979"/>
                  <a:gd name="T49" fmla="*/ 6 h 1233"/>
                  <a:gd name="T50" fmla="*/ 380 w 979"/>
                  <a:gd name="T51" fmla="*/ 6 h 1233"/>
                  <a:gd name="T52" fmla="*/ 386 w 979"/>
                  <a:gd name="T53" fmla="*/ 0 h 1233"/>
                  <a:gd name="T54" fmla="*/ 971 w 979"/>
                  <a:gd name="T55" fmla="*/ 10 h 1233"/>
                  <a:gd name="T56" fmla="*/ 971 w 979"/>
                  <a:gd name="T57" fmla="*/ 10 h 1233"/>
                  <a:gd name="T58" fmla="*/ 977 w 979"/>
                  <a:gd name="T59" fmla="*/ 12 h 1233"/>
                  <a:gd name="T60" fmla="*/ 977 w 979"/>
                  <a:gd name="T61" fmla="*/ 12 h 1233"/>
                  <a:gd name="T62" fmla="*/ 977 w 979"/>
                  <a:gd name="T63" fmla="*/ 19 h 1233"/>
                  <a:gd name="T64" fmla="*/ 977 w 979"/>
                  <a:gd name="T65" fmla="*/ 19 h 1233"/>
                  <a:gd name="T66" fmla="*/ 614 w 979"/>
                  <a:gd name="T67" fmla="*/ 782 h 1233"/>
                  <a:gd name="T68" fmla="*/ 614 w 979"/>
                  <a:gd name="T69" fmla="*/ 782 h 1233"/>
                  <a:gd name="T70" fmla="*/ 130 w 979"/>
                  <a:gd name="T71" fmla="*/ 1231 h 1233"/>
                  <a:gd name="T72" fmla="*/ 130 w 979"/>
                  <a:gd name="T73" fmla="*/ 1231 h 1233"/>
                  <a:gd name="T74" fmla="*/ 126 w 979"/>
                  <a:gd name="T75" fmla="*/ 1232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979" h="1233">
                    <a:moveTo>
                      <a:pt x="303" y="645"/>
                    </a:moveTo>
                    <a:lnTo>
                      <a:pt x="303" y="645"/>
                    </a:lnTo>
                    <a:close/>
                    <a:moveTo>
                      <a:pt x="14" y="1131"/>
                    </a:moveTo>
                    <a:lnTo>
                      <a:pt x="14" y="1131"/>
                    </a:lnTo>
                    <a:cubicBezTo>
                      <a:pt x="25" y="1146"/>
                      <a:pt x="70" y="1208"/>
                      <a:pt x="124" y="1218"/>
                    </a:cubicBezTo>
                    <a:lnTo>
                      <a:pt x="124" y="1218"/>
                    </a:lnTo>
                    <a:cubicBezTo>
                      <a:pt x="156" y="1193"/>
                      <a:pt x="506" y="913"/>
                      <a:pt x="603" y="774"/>
                    </a:cubicBezTo>
                    <a:lnTo>
                      <a:pt x="603" y="774"/>
                    </a:lnTo>
                    <a:cubicBezTo>
                      <a:pt x="673" y="675"/>
                      <a:pt x="886" y="296"/>
                      <a:pt x="962" y="23"/>
                    </a:cubicBezTo>
                    <a:lnTo>
                      <a:pt x="392" y="13"/>
                    </a:lnTo>
                    <a:lnTo>
                      <a:pt x="310" y="646"/>
                    </a:lnTo>
                    <a:lnTo>
                      <a:pt x="310" y="646"/>
                    </a:lnTo>
                    <a:cubicBezTo>
                      <a:pt x="310" y="647"/>
                      <a:pt x="309" y="647"/>
                      <a:pt x="309" y="648"/>
                    </a:cubicBezTo>
                    <a:lnTo>
                      <a:pt x="309" y="648"/>
                    </a:lnTo>
                    <a:cubicBezTo>
                      <a:pt x="307" y="651"/>
                      <a:pt x="140" y="948"/>
                      <a:pt x="14" y="1131"/>
                    </a:cubicBezTo>
                    <a:close/>
                    <a:moveTo>
                      <a:pt x="126" y="1232"/>
                    </a:moveTo>
                    <a:lnTo>
                      <a:pt x="126" y="1232"/>
                    </a:lnTo>
                    <a:lnTo>
                      <a:pt x="125" y="1232"/>
                    </a:lnTo>
                    <a:lnTo>
                      <a:pt x="125" y="1232"/>
                    </a:lnTo>
                    <a:cubicBezTo>
                      <a:pt x="55" y="1221"/>
                      <a:pt x="3" y="1138"/>
                      <a:pt x="1" y="1134"/>
                    </a:cubicBezTo>
                    <a:lnTo>
                      <a:pt x="1" y="1134"/>
                    </a:lnTo>
                    <a:cubicBezTo>
                      <a:pt x="0" y="1132"/>
                      <a:pt x="0" y="1129"/>
                      <a:pt x="2" y="1127"/>
                    </a:cubicBezTo>
                    <a:lnTo>
                      <a:pt x="2" y="1127"/>
                    </a:lnTo>
                    <a:cubicBezTo>
                      <a:pt x="123" y="951"/>
                      <a:pt x="285" y="663"/>
                      <a:pt x="297" y="643"/>
                    </a:cubicBezTo>
                    <a:lnTo>
                      <a:pt x="380" y="6"/>
                    </a:lnTo>
                    <a:lnTo>
                      <a:pt x="380" y="6"/>
                    </a:lnTo>
                    <a:cubicBezTo>
                      <a:pt x="380" y="2"/>
                      <a:pt x="383" y="0"/>
                      <a:pt x="386" y="0"/>
                    </a:cubicBezTo>
                    <a:lnTo>
                      <a:pt x="971" y="10"/>
                    </a:lnTo>
                    <a:lnTo>
                      <a:pt x="971" y="10"/>
                    </a:lnTo>
                    <a:cubicBezTo>
                      <a:pt x="973" y="10"/>
                      <a:pt x="975" y="11"/>
                      <a:pt x="977" y="12"/>
                    </a:cubicBezTo>
                    <a:lnTo>
                      <a:pt x="977" y="12"/>
                    </a:lnTo>
                    <a:cubicBezTo>
                      <a:pt x="978" y="14"/>
                      <a:pt x="978" y="16"/>
                      <a:pt x="977" y="19"/>
                    </a:cubicBezTo>
                    <a:lnTo>
                      <a:pt x="977" y="19"/>
                    </a:lnTo>
                    <a:cubicBezTo>
                      <a:pt x="903" y="294"/>
                      <a:pt x="684" y="681"/>
                      <a:pt x="614" y="782"/>
                    </a:cubicBezTo>
                    <a:lnTo>
                      <a:pt x="614" y="782"/>
                    </a:lnTo>
                    <a:cubicBezTo>
                      <a:pt x="511" y="928"/>
                      <a:pt x="134" y="1228"/>
                      <a:pt x="130" y="1231"/>
                    </a:cubicBezTo>
                    <a:lnTo>
                      <a:pt x="130" y="1231"/>
                    </a:lnTo>
                    <a:cubicBezTo>
                      <a:pt x="129" y="1231"/>
                      <a:pt x="128" y="1232"/>
                      <a:pt x="126" y="12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id="{692CB8A2-B92F-437B-A09B-6D673C5C2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7504" y="9748471"/>
                <a:ext cx="1011115" cy="1692519"/>
              </a:xfrm>
              <a:custGeom>
                <a:avLst/>
                <a:gdLst>
                  <a:gd name="T0" fmla="*/ 22 w 810"/>
                  <a:gd name="T1" fmla="*/ 59 h 1357"/>
                  <a:gd name="T2" fmla="*/ 22 w 810"/>
                  <a:gd name="T3" fmla="*/ 59 h 1357"/>
                  <a:gd name="T4" fmla="*/ 233 w 810"/>
                  <a:gd name="T5" fmla="*/ 511 h 1357"/>
                  <a:gd name="T6" fmla="*/ 233 w 810"/>
                  <a:gd name="T7" fmla="*/ 511 h 1357"/>
                  <a:gd name="T8" fmla="*/ 389 w 810"/>
                  <a:gd name="T9" fmla="*/ 730 h 1357"/>
                  <a:gd name="T10" fmla="*/ 389 w 810"/>
                  <a:gd name="T11" fmla="*/ 730 h 1357"/>
                  <a:gd name="T12" fmla="*/ 459 w 810"/>
                  <a:gd name="T13" fmla="*/ 1321 h 1357"/>
                  <a:gd name="T14" fmla="*/ 459 w 810"/>
                  <a:gd name="T15" fmla="*/ 1321 h 1357"/>
                  <a:gd name="T16" fmla="*/ 628 w 810"/>
                  <a:gd name="T17" fmla="*/ 1321 h 1357"/>
                  <a:gd name="T18" fmla="*/ 628 w 810"/>
                  <a:gd name="T19" fmla="*/ 1321 h 1357"/>
                  <a:gd name="T20" fmla="*/ 729 w 810"/>
                  <a:gd name="T21" fmla="*/ 0 h 1357"/>
                  <a:gd name="T22" fmla="*/ 22 w 810"/>
                  <a:gd name="T23" fmla="*/ 59 h 13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10" h="1357">
                    <a:moveTo>
                      <a:pt x="22" y="59"/>
                    </a:moveTo>
                    <a:lnTo>
                      <a:pt x="22" y="59"/>
                    </a:lnTo>
                    <a:cubicBezTo>
                      <a:pt x="22" y="59"/>
                      <a:pt x="0" y="245"/>
                      <a:pt x="233" y="511"/>
                    </a:cubicBezTo>
                    <a:lnTo>
                      <a:pt x="233" y="511"/>
                    </a:lnTo>
                    <a:cubicBezTo>
                      <a:pt x="324" y="615"/>
                      <a:pt x="387" y="708"/>
                      <a:pt x="389" y="730"/>
                    </a:cubicBezTo>
                    <a:lnTo>
                      <a:pt x="389" y="730"/>
                    </a:lnTo>
                    <a:cubicBezTo>
                      <a:pt x="398" y="815"/>
                      <a:pt x="459" y="1321"/>
                      <a:pt x="459" y="1321"/>
                    </a:cubicBezTo>
                    <a:lnTo>
                      <a:pt x="459" y="1321"/>
                    </a:lnTo>
                    <a:cubicBezTo>
                      <a:pt x="459" y="1321"/>
                      <a:pt x="565" y="1356"/>
                      <a:pt x="628" y="1321"/>
                    </a:cubicBezTo>
                    <a:lnTo>
                      <a:pt x="628" y="1321"/>
                    </a:lnTo>
                    <a:cubicBezTo>
                      <a:pt x="628" y="1321"/>
                      <a:pt x="809" y="599"/>
                      <a:pt x="729" y="0"/>
                    </a:cubicBezTo>
                    <a:lnTo>
                      <a:pt x="22" y="5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id="{ABD83506-0418-4595-80C4-ECED3F400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7504" y="9742978"/>
                <a:ext cx="1022106" cy="1687022"/>
              </a:xfrm>
              <a:custGeom>
                <a:avLst/>
                <a:gdLst>
                  <a:gd name="T0" fmla="*/ 468 w 819"/>
                  <a:gd name="T1" fmla="*/ 1323 h 1352"/>
                  <a:gd name="T2" fmla="*/ 468 w 819"/>
                  <a:gd name="T3" fmla="*/ 1323 h 1352"/>
                  <a:gd name="T4" fmla="*/ 625 w 819"/>
                  <a:gd name="T5" fmla="*/ 1323 h 1352"/>
                  <a:gd name="T6" fmla="*/ 625 w 819"/>
                  <a:gd name="T7" fmla="*/ 1323 h 1352"/>
                  <a:gd name="T8" fmla="*/ 726 w 819"/>
                  <a:gd name="T9" fmla="*/ 14 h 1352"/>
                  <a:gd name="T10" fmla="*/ 31 w 819"/>
                  <a:gd name="T11" fmla="*/ 72 h 1352"/>
                  <a:gd name="T12" fmla="*/ 31 w 819"/>
                  <a:gd name="T13" fmla="*/ 72 h 1352"/>
                  <a:gd name="T14" fmla="*/ 241 w 819"/>
                  <a:gd name="T15" fmla="*/ 513 h 1352"/>
                  <a:gd name="T16" fmla="*/ 241 w 819"/>
                  <a:gd name="T17" fmla="*/ 513 h 1352"/>
                  <a:gd name="T18" fmla="*/ 399 w 819"/>
                  <a:gd name="T19" fmla="*/ 736 h 1352"/>
                  <a:gd name="T20" fmla="*/ 399 w 819"/>
                  <a:gd name="T21" fmla="*/ 736 h 1352"/>
                  <a:gd name="T22" fmla="*/ 468 w 819"/>
                  <a:gd name="T23" fmla="*/ 1323 h 1352"/>
                  <a:gd name="T24" fmla="*/ 559 w 819"/>
                  <a:gd name="T25" fmla="*/ 1350 h 1352"/>
                  <a:gd name="T26" fmla="*/ 559 w 819"/>
                  <a:gd name="T27" fmla="*/ 1350 h 1352"/>
                  <a:gd name="T28" fmla="*/ 460 w 819"/>
                  <a:gd name="T29" fmla="*/ 1334 h 1352"/>
                  <a:gd name="T30" fmla="*/ 460 w 819"/>
                  <a:gd name="T31" fmla="*/ 1334 h 1352"/>
                  <a:gd name="T32" fmla="*/ 455 w 819"/>
                  <a:gd name="T33" fmla="*/ 1329 h 1352"/>
                  <a:gd name="T34" fmla="*/ 455 w 819"/>
                  <a:gd name="T35" fmla="*/ 1329 h 1352"/>
                  <a:gd name="T36" fmla="*/ 386 w 819"/>
                  <a:gd name="T37" fmla="*/ 737 h 1352"/>
                  <a:gd name="T38" fmla="*/ 386 w 819"/>
                  <a:gd name="T39" fmla="*/ 737 h 1352"/>
                  <a:gd name="T40" fmla="*/ 231 w 819"/>
                  <a:gd name="T41" fmla="*/ 522 h 1352"/>
                  <a:gd name="T42" fmla="*/ 231 w 819"/>
                  <a:gd name="T43" fmla="*/ 522 h 1352"/>
                  <a:gd name="T44" fmla="*/ 19 w 819"/>
                  <a:gd name="T45" fmla="*/ 66 h 1352"/>
                  <a:gd name="T46" fmla="*/ 19 w 819"/>
                  <a:gd name="T47" fmla="*/ 66 h 1352"/>
                  <a:gd name="T48" fmla="*/ 24 w 819"/>
                  <a:gd name="T49" fmla="*/ 60 h 1352"/>
                  <a:gd name="T50" fmla="*/ 731 w 819"/>
                  <a:gd name="T51" fmla="*/ 1 h 1352"/>
                  <a:gd name="T52" fmla="*/ 731 w 819"/>
                  <a:gd name="T53" fmla="*/ 1 h 1352"/>
                  <a:gd name="T54" fmla="*/ 738 w 819"/>
                  <a:gd name="T55" fmla="*/ 6 h 1352"/>
                  <a:gd name="T56" fmla="*/ 738 w 819"/>
                  <a:gd name="T57" fmla="*/ 6 h 1352"/>
                  <a:gd name="T58" fmla="*/ 638 w 819"/>
                  <a:gd name="T59" fmla="*/ 1329 h 1352"/>
                  <a:gd name="T60" fmla="*/ 638 w 819"/>
                  <a:gd name="T61" fmla="*/ 1329 h 1352"/>
                  <a:gd name="T62" fmla="*/ 634 w 819"/>
                  <a:gd name="T63" fmla="*/ 1334 h 1352"/>
                  <a:gd name="T64" fmla="*/ 634 w 819"/>
                  <a:gd name="T65" fmla="*/ 1334 h 1352"/>
                  <a:gd name="T66" fmla="*/ 559 w 819"/>
                  <a:gd name="T67" fmla="*/ 1350 h 13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19" h="1352">
                    <a:moveTo>
                      <a:pt x="468" y="1323"/>
                    </a:moveTo>
                    <a:lnTo>
                      <a:pt x="468" y="1323"/>
                    </a:lnTo>
                    <a:cubicBezTo>
                      <a:pt x="487" y="1329"/>
                      <a:pt x="572" y="1351"/>
                      <a:pt x="625" y="1323"/>
                    </a:cubicBezTo>
                    <a:lnTo>
                      <a:pt x="625" y="1323"/>
                    </a:lnTo>
                    <a:cubicBezTo>
                      <a:pt x="638" y="1274"/>
                      <a:pt x="801" y="585"/>
                      <a:pt x="726" y="14"/>
                    </a:cubicBezTo>
                    <a:lnTo>
                      <a:pt x="31" y="72"/>
                    </a:lnTo>
                    <a:lnTo>
                      <a:pt x="31" y="72"/>
                    </a:lnTo>
                    <a:cubicBezTo>
                      <a:pt x="30" y="104"/>
                      <a:pt x="35" y="278"/>
                      <a:pt x="241" y="513"/>
                    </a:cubicBezTo>
                    <a:lnTo>
                      <a:pt x="241" y="513"/>
                    </a:lnTo>
                    <a:cubicBezTo>
                      <a:pt x="324" y="608"/>
                      <a:pt x="396" y="710"/>
                      <a:pt x="399" y="736"/>
                    </a:cubicBezTo>
                    <a:lnTo>
                      <a:pt x="399" y="736"/>
                    </a:lnTo>
                    <a:cubicBezTo>
                      <a:pt x="407" y="817"/>
                      <a:pt x="462" y="1274"/>
                      <a:pt x="468" y="1323"/>
                    </a:cubicBezTo>
                    <a:close/>
                    <a:moveTo>
                      <a:pt x="559" y="1350"/>
                    </a:moveTo>
                    <a:lnTo>
                      <a:pt x="559" y="1350"/>
                    </a:lnTo>
                    <a:cubicBezTo>
                      <a:pt x="509" y="1350"/>
                      <a:pt x="462" y="1335"/>
                      <a:pt x="460" y="1334"/>
                    </a:cubicBezTo>
                    <a:lnTo>
                      <a:pt x="460" y="1334"/>
                    </a:lnTo>
                    <a:cubicBezTo>
                      <a:pt x="458" y="1333"/>
                      <a:pt x="456" y="1331"/>
                      <a:pt x="455" y="1329"/>
                    </a:cubicBezTo>
                    <a:lnTo>
                      <a:pt x="455" y="1329"/>
                    </a:lnTo>
                    <a:cubicBezTo>
                      <a:pt x="455" y="1324"/>
                      <a:pt x="395" y="822"/>
                      <a:pt x="386" y="737"/>
                    </a:cubicBezTo>
                    <a:lnTo>
                      <a:pt x="386" y="737"/>
                    </a:lnTo>
                    <a:cubicBezTo>
                      <a:pt x="384" y="719"/>
                      <a:pt x="324" y="628"/>
                      <a:pt x="231" y="522"/>
                    </a:cubicBezTo>
                    <a:lnTo>
                      <a:pt x="231" y="522"/>
                    </a:lnTo>
                    <a:cubicBezTo>
                      <a:pt x="0" y="257"/>
                      <a:pt x="17" y="73"/>
                      <a:pt x="19" y="66"/>
                    </a:cubicBezTo>
                    <a:lnTo>
                      <a:pt x="19" y="66"/>
                    </a:lnTo>
                    <a:cubicBezTo>
                      <a:pt x="19" y="63"/>
                      <a:pt x="21" y="60"/>
                      <a:pt x="24" y="60"/>
                    </a:cubicBezTo>
                    <a:lnTo>
                      <a:pt x="731" y="1"/>
                    </a:lnTo>
                    <a:lnTo>
                      <a:pt x="731" y="1"/>
                    </a:lnTo>
                    <a:cubicBezTo>
                      <a:pt x="734" y="0"/>
                      <a:pt x="737" y="3"/>
                      <a:pt x="738" y="6"/>
                    </a:cubicBezTo>
                    <a:lnTo>
                      <a:pt x="738" y="6"/>
                    </a:lnTo>
                    <a:cubicBezTo>
                      <a:pt x="818" y="600"/>
                      <a:pt x="639" y="1322"/>
                      <a:pt x="638" y="1329"/>
                    </a:cubicBezTo>
                    <a:lnTo>
                      <a:pt x="638" y="1329"/>
                    </a:lnTo>
                    <a:cubicBezTo>
                      <a:pt x="637" y="1331"/>
                      <a:pt x="636" y="1333"/>
                      <a:pt x="634" y="1334"/>
                    </a:cubicBezTo>
                    <a:lnTo>
                      <a:pt x="634" y="1334"/>
                    </a:lnTo>
                    <a:cubicBezTo>
                      <a:pt x="612" y="1346"/>
                      <a:pt x="585" y="1350"/>
                      <a:pt x="559" y="13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id="{2A2C95F2-3448-457A-B78F-4B5218635D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4982" y="8709882"/>
                <a:ext cx="884724" cy="1346320"/>
              </a:xfrm>
              <a:custGeom>
                <a:avLst/>
                <a:gdLst>
                  <a:gd name="T0" fmla="*/ 279 w 708"/>
                  <a:gd name="T1" fmla="*/ 0 h 1079"/>
                  <a:gd name="T2" fmla="*/ 279 w 708"/>
                  <a:gd name="T3" fmla="*/ 0 h 1079"/>
                  <a:gd name="T4" fmla="*/ 55 w 708"/>
                  <a:gd name="T5" fmla="*/ 269 h 1079"/>
                  <a:gd name="T6" fmla="*/ 55 w 708"/>
                  <a:gd name="T7" fmla="*/ 269 h 1079"/>
                  <a:gd name="T8" fmla="*/ 41 w 708"/>
                  <a:gd name="T9" fmla="*/ 575 h 1079"/>
                  <a:gd name="T10" fmla="*/ 41 w 708"/>
                  <a:gd name="T11" fmla="*/ 575 h 1079"/>
                  <a:gd name="T12" fmla="*/ 0 w 708"/>
                  <a:gd name="T13" fmla="*/ 892 h 1079"/>
                  <a:gd name="T14" fmla="*/ 0 w 708"/>
                  <a:gd name="T15" fmla="*/ 892 h 1079"/>
                  <a:gd name="T16" fmla="*/ 707 w 708"/>
                  <a:gd name="T17" fmla="*/ 833 h 1079"/>
                  <a:gd name="T18" fmla="*/ 707 w 708"/>
                  <a:gd name="T19" fmla="*/ 833 h 1079"/>
                  <a:gd name="T20" fmla="*/ 387 w 708"/>
                  <a:gd name="T21" fmla="*/ 27 h 1079"/>
                  <a:gd name="T22" fmla="*/ 279 w 708"/>
                  <a:gd name="T23" fmla="*/ 0 h 10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8" h="1079">
                    <a:moveTo>
                      <a:pt x="279" y="0"/>
                    </a:moveTo>
                    <a:lnTo>
                      <a:pt x="279" y="0"/>
                    </a:lnTo>
                    <a:cubicBezTo>
                      <a:pt x="279" y="0"/>
                      <a:pt x="98" y="24"/>
                      <a:pt x="55" y="269"/>
                    </a:cubicBezTo>
                    <a:lnTo>
                      <a:pt x="55" y="269"/>
                    </a:lnTo>
                    <a:cubicBezTo>
                      <a:pt x="29" y="418"/>
                      <a:pt x="41" y="575"/>
                      <a:pt x="41" y="575"/>
                    </a:cubicBezTo>
                    <a:lnTo>
                      <a:pt x="41" y="575"/>
                    </a:lnTo>
                    <a:cubicBezTo>
                      <a:pt x="40" y="621"/>
                      <a:pt x="10" y="765"/>
                      <a:pt x="0" y="892"/>
                    </a:cubicBezTo>
                    <a:lnTo>
                      <a:pt x="0" y="892"/>
                    </a:lnTo>
                    <a:cubicBezTo>
                      <a:pt x="0" y="892"/>
                      <a:pt x="363" y="1078"/>
                      <a:pt x="707" y="833"/>
                    </a:cubicBezTo>
                    <a:lnTo>
                      <a:pt x="707" y="833"/>
                    </a:lnTo>
                    <a:cubicBezTo>
                      <a:pt x="707" y="833"/>
                      <a:pt x="609" y="105"/>
                      <a:pt x="387" y="27"/>
                    </a:cubicBezTo>
                    <a:lnTo>
                      <a:pt x="279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id="{D06C13E0-292C-4685-A24A-E6E75EC696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9485" y="8704385"/>
                <a:ext cx="901212" cy="1214439"/>
              </a:xfrm>
              <a:custGeom>
                <a:avLst/>
                <a:gdLst>
                  <a:gd name="T0" fmla="*/ 13 w 721"/>
                  <a:gd name="T1" fmla="*/ 895 h 974"/>
                  <a:gd name="T2" fmla="*/ 13 w 721"/>
                  <a:gd name="T3" fmla="*/ 895 h 974"/>
                  <a:gd name="T4" fmla="*/ 232 w 721"/>
                  <a:gd name="T5" fmla="*/ 955 h 974"/>
                  <a:gd name="T6" fmla="*/ 232 w 721"/>
                  <a:gd name="T7" fmla="*/ 955 h 974"/>
                  <a:gd name="T8" fmla="*/ 706 w 721"/>
                  <a:gd name="T9" fmla="*/ 837 h 974"/>
                  <a:gd name="T10" fmla="*/ 706 w 721"/>
                  <a:gd name="T11" fmla="*/ 837 h 974"/>
                  <a:gd name="T12" fmla="*/ 631 w 721"/>
                  <a:gd name="T13" fmla="*/ 468 h 974"/>
                  <a:gd name="T14" fmla="*/ 631 w 721"/>
                  <a:gd name="T15" fmla="*/ 468 h 974"/>
                  <a:gd name="T16" fmla="*/ 392 w 721"/>
                  <a:gd name="T17" fmla="*/ 40 h 974"/>
                  <a:gd name="T18" fmla="*/ 286 w 721"/>
                  <a:gd name="T19" fmla="*/ 14 h 974"/>
                  <a:gd name="T20" fmla="*/ 286 w 721"/>
                  <a:gd name="T21" fmla="*/ 14 h 974"/>
                  <a:gd name="T22" fmla="*/ 69 w 721"/>
                  <a:gd name="T23" fmla="*/ 276 h 974"/>
                  <a:gd name="T24" fmla="*/ 69 w 721"/>
                  <a:gd name="T25" fmla="*/ 276 h 974"/>
                  <a:gd name="T26" fmla="*/ 54 w 721"/>
                  <a:gd name="T27" fmla="*/ 582 h 974"/>
                  <a:gd name="T28" fmla="*/ 54 w 721"/>
                  <a:gd name="T29" fmla="*/ 582 h 974"/>
                  <a:gd name="T30" fmla="*/ 54 w 721"/>
                  <a:gd name="T31" fmla="*/ 582 h 974"/>
                  <a:gd name="T32" fmla="*/ 54 w 721"/>
                  <a:gd name="T33" fmla="*/ 582 h 974"/>
                  <a:gd name="T34" fmla="*/ 41 w 721"/>
                  <a:gd name="T35" fmla="*/ 685 h 974"/>
                  <a:gd name="T36" fmla="*/ 41 w 721"/>
                  <a:gd name="T37" fmla="*/ 685 h 974"/>
                  <a:gd name="T38" fmla="*/ 13 w 721"/>
                  <a:gd name="T39" fmla="*/ 895 h 974"/>
                  <a:gd name="T40" fmla="*/ 317 w 721"/>
                  <a:gd name="T41" fmla="*/ 973 h 974"/>
                  <a:gd name="T42" fmla="*/ 317 w 721"/>
                  <a:gd name="T43" fmla="*/ 973 h 974"/>
                  <a:gd name="T44" fmla="*/ 231 w 721"/>
                  <a:gd name="T45" fmla="*/ 968 h 974"/>
                  <a:gd name="T46" fmla="*/ 231 w 721"/>
                  <a:gd name="T47" fmla="*/ 968 h 974"/>
                  <a:gd name="T48" fmla="*/ 4 w 721"/>
                  <a:gd name="T49" fmla="*/ 905 h 974"/>
                  <a:gd name="T50" fmla="*/ 4 w 721"/>
                  <a:gd name="T51" fmla="*/ 905 h 974"/>
                  <a:gd name="T52" fmla="*/ 0 w 721"/>
                  <a:gd name="T53" fmla="*/ 899 h 974"/>
                  <a:gd name="T54" fmla="*/ 0 w 721"/>
                  <a:gd name="T55" fmla="*/ 899 h 974"/>
                  <a:gd name="T56" fmla="*/ 28 w 721"/>
                  <a:gd name="T57" fmla="*/ 683 h 974"/>
                  <a:gd name="T58" fmla="*/ 28 w 721"/>
                  <a:gd name="T59" fmla="*/ 683 h 974"/>
                  <a:gd name="T60" fmla="*/ 42 w 721"/>
                  <a:gd name="T61" fmla="*/ 582 h 974"/>
                  <a:gd name="T62" fmla="*/ 42 w 721"/>
                  <a:gd name="T63" fmla="*/ 582 h 974"/>
                  <a:gd name="T64" fmla="*/ 56 w 721"/>
                  <a:gd name="T65" fmla="*/ 274 h 974"/>
                  <a:gd name="T66" fmla="*/ 56 w 721"/>
                  <a:gd name="T67" fmla="*/ 274 h 974"/>
                  <a:gd name="T68" fmla="*/ 186 w 721"/>
                  <a:gd name="T69" fmla="*/ 44 h 974"/>
                  <a:gd name="T70" fmla="*/ 186 w 721"/>
                  <a:gd name="T71" fmla="*/ 44 h 974"/>
                  <a:gd name="T72" fmla="*/ 285 w 721"/>
                  <a:gd name="T73" fmla="*/ 0 h 974"/>
                  <a:gd name="T74" fmla="*/ 285 w 721"/>
                  <a:gd name="T75" fmla="*/ 0 h 974"/>
                  <a:gd name="T76" fmla="*/ 287 w 721"/>
                  <a:gd name="T77" fmla="*/ 0 h 974"/>
                  <a:gd name="T78" fmla="*/ 396 w 721"/>
                  <a:gd name="T79" fmla="*/ 27 h 974"/>
                  <a:gd name="T80" fmla="*/ 396 w 721"/>
                  <a:gd name="T81" fmla="*/ 27 h 974"/>
                  <a:gd name="T82" fmla="*/ 643 w 721"/>
                  <a:gd name="T83" fmla="*/ 465 h 974"/>
                  <a:gd name="T84" fmla="*/ 643 w 721"/>
                  <a:gd name="T85" fmla="*/ 465 h 974"/>
                  <a:gd name="T86" fmla="*/ 720 w 721"/>
                  <a:gd name="T87" fmla="*/ 839 h 974"/>
                  <a:gd name="T88" fmla="*/ 720 w 721"/>
                  <a:gd name="T89" fmla="*/ 839 h 974"/>
                  <a:gd name="T90" fmla="*/ 717 w 721"/>
                  <a:gd name="T91" fmla="*/ 846 h 974"/>
                  <a:gd name="T92" fmla="*/ 717 w 721"/>
                  <a:gd name="T93" fmla="*/ 846 h 974"/>
                  <a:gd name="T94" fmla="*/ 317 w 721"/>
                  <a:gd name="T95" fmla="*/ 973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721" h="974">
                    <a:moveTo>
                      <a:pt x="13" y="895"/>
                    </a:moveTo>
                    <a:lnTo>
                      <a:pt x="13" y="895"/>
                    </a:lnTo>
                    <a:cubicBezTo>
                      <a:pt x="32" y="904"/>
                      <a:pt x="117" y="942"/>
                      <a:pt x="232" y="955"/>
                    </a:cubicBezTo>
                    <a:lnTo>
                      <a:pt x="232" y="955"/>
                    </a:lnTo>
                    <a:cubicBezTo>
                      <a:pt x="352" y="969"/>
                      <a:pt x="531" y="960"/>
                      <a:pt x="706" y="837"/>
                    </a:cubicBezTo>
                    <a:lnTo>
                      <a:pt x="706" y="837"/>
                    </a:lnTo>
                    <a:cubicBezTo>
                      <a:pt x="703" y="810"/>
                      <a:pt x="678" y="642"/>
                      <a:pt x="631" y="468"/>
                    </a:cubicBezTo>
                    <a:lnTo>
                      <a:pt x="631" y="468"/>
                    </a:lnTo>
                    <a:cubicBezTo>
                      <a:pt x="584" y="294"/>
                      <a:pt x="504" y="79"/>
                      <a:pt x="392" y="40"/>
                    </a:cubicBezTo>
                    <a:lnTo>
                      <a:pt x="286" y="14"/>
                    </a:lnTo>
                    <a:lnTo>
                      <a:pt x="286" y="14"/>
                    </a:lnTo>
                    <a:cubicBezTo>
                      <a:pt x="270" y="16"/>
                      <a:pt x="108" y="51"/>
                      <a:pt x="69" y="276"/>
                    </a:cubicBezTo>
                    <a:lnTo>
                      <a:pt x="69" y="276"/>
                    </a:lnTo>
                    <a:cubicBezTo>
                      <a:pt x="43" y="424"/>
                      <a:pt x="54" y="580"/>
                      <a:pt x="54" y="582"/>
                    </a:cubicBezTo>
                    <a:lnTo>
                      <a:pt x="54" y="582"/>
                    </a:lnTo>
                    <a:lnTo>
                      <a:pt x="54" y="582"/>
                    </a:lnTo>
                    <a:lnTo>
                      <a:pt x="54" y="582"/>
                    </a:lnTo>
                    <a:cubicBezTo>
                      <a:pt x="54" y="602"/>
                      <a:pt x="48" y="639"/>
                      <a:pt x="41" y="685"/>
                    </a:cubicBezTo>
                    <a:lnTo>
                      <a:pt x="41" y="685"/>
                    </a:lnTo>
                    <a:cubicBezTo>
                      <a:pt x="31" y="747"/>
                      <a:pt x="19" y="823"/>
                      <a:pt x="13" y="895"/>
                    </a:cubicBezTo>
                    <a:close/>
                    <a:moveTo>
                      <a:pt x="317" y="973"/>
                    </a:moveTo>
                    <a:lnTo>
                      <a:pt x="317" y="973"/>
                    </a:lnTo>
                    <a:cubicBezTo>
                      <a:pt x="286" y="973"/>
                      <a:pt x="257" y="971"/>
                      <a:pt x="231" y="968"/>
                    </a:cubicBezTo>
                    <a:lnTo>
                      <a:pt x="231" y="968"/>
                    </a:lnTo>
                    <a:cubicBezTo>
                      <a:pt x="97" y="952"/>
                      <a:pt x="5" y="905"/>
                      <a:pt x="4" y="905"/>
                    </a:cubicBezTo>
                    <a:lnTo>
                      <a:pt x="4" y="905"/>
                    </a:lnTo>
                    <a:cubicBezTo>
                      <a:pt x="1" y="904"/>
                      <a:pt x="0" y="901"/>
                      <a:pt x="0" y="899"/>
                    </a:cubicBezTo>
                    <a:lnTo>
                      <a:pt x="0" y="899"/>
                    </a:lnTo>
                    <a:cubicBezTo>
                      <a:pt x="6" y="825"/>
                      <a:pt x="18" y="747"/>
                      <a:pt x="28" y="683"/>
                    </a:cubicBezTo>
                    <a:lnTo>
                      <a:pt x="28" y="683"/>
                    </a:lnTo>
                    <a:cubicBezTo>
                      <a:pt x="35" y="638"/>
                      <a:pt x="41" y="602"/>
                      <a:pt x="42" y="582"/>
                    </a:cubicBezTo>
                    <a:lnTo>
                      <a:pt x="42" y="582"/>
                    </a:lnTo>
                    <a:cubicBezTo>
                      <a:pt x="41" y="574"/>
                      <a:pt x="30" y="419"/>
                      <a:pt x="56" y="274"/>
                    </a:cubicBezTo>
                    <a:lnTo>
                      <a:pt x="56" y="274"/>
                    </a:lnTo>
                    <a:cubicBezTo>
                      <a:pt x="78" y="146"/>
                      <a:pt x="139" y="79"/>
                      <a:pt x="186" y="44"/>
                    </a:cubicBezTo>
                    <a:lnTo>
                      <a:pt x="186" y="44"/>
                    </a:lnTo>
                    <a:cubicBezTo>
                      <a:pt x="237" y="7"/>
                      <a:pt x="283" y="0"/>
                      <a:pt x="285" y="0"/>
                    </a:cubicBezTo>
                    <a:lnTo>
                      <a:pt x="285" y="0"/>
                    </a:lnTo>
                    <a:cubicBezTo>
                      <a:pt x="286" y="0"/>
                      <a:pt x="287" y="0"/>
                      <a:pt x="287" y="0"/>
                    </a:cubicBezTo>
                    <a:lnTo>
                      <a:pt x="396" y="27"/>
                    </a:lnTo>
                    <a:lnTo>
                      <a:pt x="396" y="27"/>
                    </a:lnTo>
                    <a:cubicBezTo>
                      <a:pt x="490" y="60"/>
                      <a:pt x="574" y="207"/>
                      <a:pt x="643" y="465"/>
                    </a:cubicBezTo>
                    <a:lnTo>
                      <a:pt x="643" y="465"/>
                    </a:lnTo>
                    <a:cubicBezTo>
                      <a:pt x="695" y="655"/>
                      <a:pt x="720" y="838"/>
                      <a:pt x="720" y="839"/>
                    </a:cubicBezTo>
                    <a:lnTo>
                      <a:pt x="720" y="839"/>
                    </a:lnTo>
                    <a:cubicBezTo>
                      <a:pt x="720" y="842"/>
                      <a:pt x="719" y="844"/>
                      <a:pt x="717" y="846"/>
                    </a:cubicBezTo>
                    <a:lnTo>
                      <a:pt x="717" y="846"/>
                    </a:lnTo>
                    <a:cubicBezTo>
                      <a:pt x="576" y="946"/>
                      <a:pt x="432" y="973"/>
                      <a:pt x="317" y="9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id="{E54C6A05-BE27-4403-8B23-53FA4FB2DF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1722" y="8352692"/>
                <a:ext cx="307731" cy="428625"/>
              </a:xfrm>
              <a:custGeom>
                <a:avLst/>
                <a:gdLst>
                  <a:gd name="T0" fmla="*/ 247 w 248"/>
                  <a:gd name="T1" fmla="*/ 115 h 343"/>
                  <a:gd name="T2" fmla="*/ 247 w 248"/>
                  <a:gd name="T3" fmla="*/ 115 h 343"/>
                  <a:gd name="T4" fmla="*/ 118 w 248"/>
                  <a:gd name="T5" fmla="*/ 1 h 343"/>
                  <a:gd name="T6" fmla="*/ 118 w 248"/>
                  <a:gd name="T7" fmla="*/ 1 h 343"/>
                  <a:gd name="T8" fmla="*/ 2 w 248"/>
                  <a:gd name="T9" fmla="*/ 126 h 343"/>
                  <a:gd name="T10" fmla="*/ 2 w 248"/>
                  <a:gd name="T11" fmla="*/ 126 h 343"/>
                  <a:gd name="T12" fmla="*/ 57 w 248"/>
                  <a:gd name="T13" fmla="*/ 227 h 343"/>
                  <a:gd name="T14" fmla="*/ 57 w 248"/>
                  <a:gd name="T15" fmla="*/ 227 h 343"/>
                  <a:gd name="T16" fmla="*/ 44 w 248"/>
                  <a:gd name="T17" fmla="*/ 287 h 343"/>
                  <a:gd name="T18" fmla="*/ 44 w 248"/>
                  <a:gd name="T19" fmla="*/ 287 h 343"/>
                  <a:gd name="T20" fmla="*/ 96 w 248"/>
                  <a:gd name="T21" fmla="*/ 332 h 343"/>
                  <a:gd name="T22" fmla="*/ 96 w 248"/>
                  <a:gd name="T23" fmla="*/ 332 h 343"/>
                  <a:gd name="T24" fmla="*/ 162 w 248"/>
                  <a:gd name="T25" fmla="*/ 317 h 343"/>
                  <a:gd name="T26" fmla="*/ 162 w 248"/>
                  <a:gd name="T27" fmla="*/ 317 h 343"/>
                  <a:gd name="T28" fmla="*/ 162 w 248"/>
                  <a:gd name="T29" fmla="*/ 246 h 343"/>
                  <a:gd name="T30" fmla="*/ 162 w 248"/>
                  <a:gd name="T31" fmla="*/ 246 h 343"/>
                  <a:gd name="T32" fmla="*/ 247 w 248"/>
                  <a:gd name="T33" fmla="*/ 115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48" h="343">
                    <a:moveTo>
                      <a:pt x="247" y="115"/>
                    </a:moveTo>
                    <a:lnTo>
                      <a:pt x="247" y="115"/>
                    </a:lnTo>
                    <a:cubicBezTo>
                      <a:pt x="247" y="26"/>
                      <a:pt x="185" y="0"/>
                      <a:pt x="118" y="1"/>
                    </a:cubicBezTo>
                    <a:lnTo>
                      <a:pt x="118" y="1"/>
                    </a:lnTo>
                    <a:cubicBezTo>
                      <a:pt x="52" y="4"/>
                      <a:pt x="0" y="59"/>
                      <a:pt x="2" y="126"/>
                    </a:cubicBezTo>
                    <a:lnTo>
                      <a:pt x="2" y="126"/>
                    </a:lnTo>
                    <a:cubicBezTo>
                      <a:pt x="3" y="172"/>
                      <a:pt x="19" y="207"/>
                      <a:pt x="57" y="227"/>
                    </a:cubicBezTo>
                    <a:lnTo>
                      <a:pt x="57" y="227"/>
                    </a:lnTo>
                    <a:cubicBezTo>
                      <a:pt x="57" y="227"/>
                      <a:pt x="56" y="255"/>
                      <a:pt x="44" y="287"/>
                    </a:cubicBezTo>
                    <a:lnTo>
                      <a:pt x="44" y="287"/>
                    </a:lnTo>
                    <a:cubicBezTo>
                      <a:pt x="44" y="287"/>
                      <a:pt x="51" y="322"/>
                      <a:pt x="96" y="332"/>
                    </a:cubicBezTo>
                    <a:lnTo>
                      <a:pt x="96" y="332"/>
                    </a:lnTo>
                    <a:cubicBezTo>
                      <a:pt x="141" y="342"/>
                      <a:pt x="162" y="317"/>
                      <a:pt x="162" y="317"/>
                    </a:cubicBezTo>
                    <a:lnTo>
                      <a:pt x="162" y="317"/>
                    </a:lnTo>
                    <a:cubicBezTo>
                      <a:pt x="162" y="317"/>
                      <a:pt x="163" y="265"/>
                      <a:pt x="162" y="246"/>
                    </a:cubicBezTo>
                    <a:lnTo>
                      <a:pt x="162" y="246"/>
                    </a:lnTo>
                    <a:cubicBezTo>
                      <a:pt x="234" y="248"/>
                      <a:pt x="247" y="172"/>
                      <a:pt x="247" y="11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15B590B3-64E4-4F81-BBCC-DE3518BEC2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0732" y="8347199"/>
                <a:ext cx="324215" cy="434118"/>
              </a:xfrm>
              <a:custGeom>
                <a:avLst/>
                <a:gdLst>
                  <a:gd name="T0" fmla="*/ 254 w 261"/>
                  <a:gd name="T1" fmla="*/ 121 h 348"/>
                  <a:gd name="T2" fmla="*/ 254 w 261"/>
                  <a:gd name="T3" fmla="*/ 121 h 348"/>
                  <a:gd name="T4" fmla="*/ 57 w 261"/>
                  <a:gd name="T5" fmla="*/ 293 h 348"/>
                  <a:gd name="T6" fmla="*/ 57 w 261"/>
                  <a:gd name="T7" fmla="*/ 293 h 348"/>
                  <a:gd name="T8" fmla="*/ 104 w 261"/>
                  <a:gd name="T9" fmla="*/ 332 h 348"/>
                  <a:gd name="T10" fmla="*/ 104 w 261"/>
                  <a:gd name="T11" fmla="*/ 332 h 348"/>
                  <a:gd name="T12" fmla="*/ 162 w 261"/>
                  <a:gd name="T13" fmla="*/ 321 h 348"/>
                  <a:gd name="T14" fmla="*/ 162 w 261"/>
                  <a:gd name="T15" fmla="*/ 321 h 348"/>
                  <a:gd name="T16" fmla="*/ 162 w 261"/>
                  <a:gd name="T17" fmla="*/ 252 h 348"/>
                  <a:gd name="T18" fmla="*/ 162 w 261"/>
                  <a:gd name="T19" fmla="*/ 252 h 348"/>
                  <a:gd name="T20" fmla="*/ 164 w 261"/>
                  <a:gd name="T21" fmla="*/ 247 h 348"/>
                  <a:gd name="T22" fmla="*/ 164 w 261"/>
                  <a:gd name="T23" fmla="*/ 247 h 348"/>
                  <a:gd name="T24" fmla="*/ 169 w 261"/>
                  <a:gd name="T25" fmla="*/ 245 h 348"/>
                  <a:gd name="T26" fmla="*/ 169 w 261"/>
                  <a:gd name="T27" fmla="*/ 245 h 348"/>
                  <a:gd name="T28" fmla="*/ 217 w 261"/>
                  <a:gd name="T29" fmla="*/ 228 h 348"/>
                  <a:gd name="T30" fmla="*/ 217 w 261"/>
                  <a:gd name="T31" fmla="*/ 228 h 348"/>
                  <a:gd name="T32" fmla="*/ 247 w 261"/>
                  <a:gd name="T33" fmla="*/ 121 h 348"/>
                  <a:gd name="T34" fmla="*/ 247 w 261"/>
                  <a:gd name="T35" fmla="*/ 121 h 348"/>
                  <a:gd name="T36" fmla="*/ 219 w 261"/>
                  <a:gd name="T37" fmla="*/ 42 h 348"/>
                  <a:gd name="T38" fmla="*/ 219 w 261"/>
                  <a:gd name="T39" fmla="*/ 42 h 348"/>
                  <a:gd name="T40" fmla="*/ 126 w 261"/>
                  <a:gd name="T41" fmla="*/ 14 h 348"/>
                  <a:gd name="T42" fmla="*/ 126 w 261"/>
                  <a:gd name="T43" fmla="*/ 14 h 348"/>
                  <a:gd name="T44" fmla="*/ 15 w 261"/>
                  <a:gd name="T45" fmla="*/ 132 h 348"/>
                  <a:gd name="T46" fmla="*/ 15 w 261"/>
                  <a:gd name="T47" fmla="*/ 132 h 348"/>
                  <a:gd name="T48" fmla="*/ 67 w 261"/>
                  <a:gd name="T49" fmla="*/ 226 h 348"/>
                  <a:gd name="T50" fmla="*/ 67 w 261"/>
                  <a:gd name="T51" fmla="*/ 226 h 348"/>
                  <a:gd name="T52" fmla="*/ 71 w 261"/>
                  <a:gd name="T53" fmla="*/ 233 h 348"/>
                  <a:gd name="T54" fmla="*/ 71 w 261"/>
                  <a:gd name="T55" fmla="*/ 233 h 348"/>
                  <a:gd name="T56" fmla="*/ 57 w 261"/>
                  <a:gd name="T57" fmla="*/ 293 h 348"/>
                  <a:gd name="T58" fmla="*/ 123 w 261"/>
                  <a:gd name="T59" fmla="*/ 347 h 348"/>
                  <a:gd name="T60" fmla="*/ 123 w 261"/>
                  <a:gd name="T61" fmla="*/ 347 h 348"/>
                  <a:gd name="T62" fmla="*/ 102 w 261"/>
                  <a:gd name="T63" fmla="*/ 344 h 348"/>
                  <a:gd name="T64" fmla="*/ 102 w 261"/>
                  <a:gd name="T65" fmla="*/ 344 h 348"/>
                  <a:gd name="T66" fmla="*/ 44 w 261"/>
                  <a:gd name="T67" fmla="*/ 294 h 348"/>
                  <a:gd name="T68" fmla="*/ 44 w 261"/>
                  <a:gd name="T69" fmla="*/ 294 h 348"/>
                  <a:gd name="T70" fmla="*/ 44 w 261"/>
                  <a:gd name="T71" fmla="*/ 291 h 348"/>
                  <a:gd name="T72" fmla="*/ 44 w 261"/>
                  <a:gd name="T73" fmla="*/ 291 h 348"/>
                  <a:gd name="T74" fmla="*/ 57 w 261"/>
                  <a:gd name="T75" fmla="*/ 236 h 348"/>
                  <a:gd name="T76" fmla="*/ 57 w 261"/>
                  <a:gd name="T77" fmla="*/ 236 h 348"/>
                  <a:gd name="T78" fmla="*/ 2 w 261"/>
                  <a:gd name="T79" fmla="*/ 132 h 348"/>
                  <a:gd name="T80" fmla="*/ 2 w 261"/>
                  <a:gd name="T81" fmla="*/ 132 h 348"/>
                  <a:gd name="T82" fmla="*/ 125 w 261"/>
                  <a:gd name="T83" fmla="*/ 1 h 348"/>
                  <a:gd name="T84" fmla="*/ 125 w 261"/>
                  <a:gd name="T85" fmla="*/ 1 h 348"/>
                  <a:gd name="T86" fmla="*/ 229 w 261"/>
                  <a:gd name="T87" fmla="*/ 33 h 348"/>
                  <a:gd name="T88" fmla="*/ 229 w 261"/>
                  <a:gd name="T89" fmla="*/ 33 h 348"/>
                  <a:gd name="T90" fmla="*/ 260 w 261"/>
                  <a:gd name="T91" fmla="*/ 121 h 348"/>
                  <a:gd name="T92" fmla="*/ 260 w 261"/>
                  <a:gd name="T93" fmla="*/ 121 h 348"/>
                  <a:gd name="T94" fmla="*/ 226 w 261"/>
                  <a:gd name="T95" fmla="*/ 237 h 348"/>
                  <a:gd name="T96" fmla="*/ 226 w 261"/>
                  <a:gd name="T97" fmla="*/ 237 h 348"/>
                  <a:gd name="T98" fmla="*/ 176 w 261"/>
                  <a:gd name="T99" fmla="*/ 258 h 348"/>
                  <a:gd name="T100" fmla="*/ 176 w 261"/>
                  <a:gd name="T101" fmla="*/ 258 h 348"/>
                  <a:gd name="T102" fmla="*/ 176 w 261"/>
                  <a:gd name="T103" fmla="*/ 323 h 348"/>
                  <a:gd name="T104" fmla="*/ 176 w 261"/>
                  <a:gd name="T105" fmla="*/ 323 h 348"/>
                  <a:gd name="T106" fmla="*/ 174 w 261"/>
                  <a:gd name="T107" fmla="*/ 327 h 348"/>
                  <a:gd name="T108" fmla="*/ 174 w 261"/>
                  <a:gd name="T109" fmla="*/ 327 h 348"/>
                  <a:gd name="T110" fmla="*/ 123 w 261"/>
                  <a:gd name="T111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61" h="348">
                    <a:moveTo>
                      <a:pt x="254" y="121"/>
                    </a:moveTo>
                    <a:lnTo>
                      <a:pt x="254" y="121"/>
                    </a:lnTo>
                    <a:close/>
                    <a:moveTo>
                      <a:pt x="57" y="293"/>
                    </a:moveTo>
                    <a:lnTo>
                      <a:pt x="57" y="293"/>
                    </a:lnTo>
                    <a:cubicBezTo>
                      <a:pt x="60" y="300"/>
                      <a:pt x="69" y="324"/>
                      <a:pt x="104" y="332"/>
                    </a:cubicBezTo>
                    <a:lnTo>
                      <a:pt x="104" y="332"/>
                    </a:lnTo>
                    <a:cubicBezTo>
                      <a:pt x="138" y="339"/>
                      <a:pt x="157" y="326"/>
                      <a:pt x="162" y="321"/>
                    </a:cubicBezTo>
                    <a:lnTo>
                      <a:pt x="162" y="321"/>
                    </a:lnTo>
                    <a:cubicBezTo>
                      <a:pt x="162" y="310"/>
                      <a:pt x="163" y="268"/>
                      <a:pt x="162" y="252"/>
                    </a:cubicBezTo>
                    <a:lnTo>
                      <a:pt x="162" y="252"/>
                    </a:lnTo>
                    <a:cubicBezTo>
                      <a:pt x="162" y="250"/>
                      <a:pt x="163" y="248"/>
                      <a:pt x="164" y="247"/>
                    </a:cubicBezTo>
                    <a:lnTo>
                      <a:pt x="164" y="247"/>
                    </a:lnTo>
                    <a:cubicBezTo>
                      <a:pt x="166" y="246"/>
                      <a:pt x="167" y="245"/>
                      <a:pt x="169" y="245"/>
                    </a:cubicBezTo>
                    <a:lnTo>
                      <a:pt x="169" y="245"/>
                    </a:lnTo>
                    <a:cubicBezTo>
                      <a:pt x="189" y="246"/>
                      <a:pt x="205" y="240"/>
                      <a:pt x="217" y="228"/>
                    </a:cubicBezTo>
                    <a:lnTo>
                      <a:pt x="217" y="228"/>
                    </a:lnTo>
                    <a:cubicBezTo>
                      <a:pt x="237" y="209"/>
                      <a:pt x="247" y="173"/>
                      <a:pt x="247" y="121"/>
                    </a:cubicBezTo>
                    <a:lnTo>
                      <a:pt x="247" y="121"/>
                    </a:lnTo>
                    <a:cubicBezTo>
                      <a:pt x="247" y="87"/>
                      <a:pt x="238" y="61"/>
                      <a:pt x="219" y="42"/>
                    </a:cubicBezTo>
                    <a:lnTo>
                      <a:pt x="219" y="42"/>
                    </a:lnTo>
                    <a:cubicBezTo>
                      <a:pt x="193" y="17"/>
                      <a:pt x="154" y="13"/>
                      <a:pt x="126" y="14"/>
                    </a:cubicBezTo>
                    <a:lnTo>
                      <a:pt x="126" y="14"/>
                    </a:lnTo>
                    <a:cubicBezTo>
                      <a:pt x="63" y="16"/>
                      <a:pt x="13" y="69"/>
                      <a:pt x="15" y="132"/>
                    </a:cubicBezTo>
                    <a:lnTo>
                      <a:pt x="15" y="132"/>
                    </a:lnTo>
                    <a:cubicBezTo>
                      <a:pt x="17" y="179"/>
                      <a:pt x="34" y="210"/>
                      <a:pt x="67" y="226"/>
                    </a:cubicBezTo>
                    <a:lnTo>
                      <a:pt x="67" y="226"/>
                    </a:lnTo>
                    <a:cubicBezTo>
                      <a:pt x="70" y="228"/>
                      <a:pt x="71" y="230"/>
                      <a:pt x="71" y="233"/>
                    </a:cubicBezTo>
                    <a:lnTo>
                      <a:pt x="71" y="233"/>
                    </a:lnTo>
                    <a:cubicBezTo>
                      <a:pt x="71" y="234"/>
                      <a:pt x="70" y="262"/>
                      <a:pt x="57" y="293"/>
                    </a:cubicBezTo>
                    <a:close/>
                    <a:moveTo>
                      <a:pt x="123" y="347"/>
                    </a:moveTo>
                    <a:lnTo>
                      <a:pt x="123" y="347"/>
                    </a:lnTo>
                    <a:cubicBezTo>
                      <a:pt x="117" y="347"/>
                      <a:pt x="110" y="346"/>
                      <a:pt x="102" y="344"/>
                    </a:cubicBezTo>
                    <a:lnTo>
                      <a:pt x="102" y="344"/>
                    </a:lnTo>
                    <a:cubicBezTo>
                      <a:pt x="52" y="333"/>
                      <a:pt x="44" y="296"/>
                      <a:pt x="44" y="294"/>
                    </a:cubicBezTo>
                    <a:lnTo>
                      <a:pt x="44" y="294"/>
                    </a:lnTo>
                    <a:cubicBezTo>
                      <a:pt x="44" y="293"/>
                      <a:pt x="44" y="292"/>
                      <a:pt x="44" y="291"/>
                    </a:cubicBezTo>
                    <a:lnTo>
                      <a:pt x="44" y="291"/>
                    </a:lnTo>
                    <a:cubicBezTo>
                      <a:pt x="54" y="267"/>
                      <a:pt x="57" y="245"/>
                      <a:pt x="57" y="236"/>
                    </a:cubicBezTo>
                    <a:lnTo>
                      <a:pt x="57" y="236"/>
                    </a:lnTo>
                    <a:cubicBezTo>
                      <a:pt x="23" y="217"/>
                      <a:pt x="4" y="182"/>
                      <a:pt x="2" y="132"/>
                    </a:cubicBezTo>
                    <a:lnTo>
                      <a:pt x="2" y="132"/>
                    </a:lnTo>
                    <a:cubicBezTo>
                      <a:pt x="0" y="62"/>
                      <a:pt x="55" y="3"/>
                      <a:pt x="125" y="1"/>
                    </a:cubicBezTo>
                    <a:lnTo>
                      <a:pt x="125" y="1"/>
                    </a:lnTo>
                    <a:cubicBezTo>
                      <a:pt x="169" y="0"/>
                      <a:pt x="205" y="11"/>
                      <a:pt x="229" y="33"/>
                    </a:cubicBezTo>
                    <a:lnTo>
                      <a:pt x="229" y="33"/>
                    </a:lnTo>
                    <a:cubicBezTo>
                      <a:pt x="249" y="54"/>
                      <a:pt x="260" y="83"/>
                      <a:pt x="260" y="121"/>
                    </a:cubicBezTo>
                    <a:lnTo>
                      <a:pt x="260" y="121"/>
                    </a:lnTo>
                    <a:cubicBezTo>
                      <a:pt x="260" y="176"/>
                      <a:pt x="249" y="216"/>
                      <a:pt x="226" y="237"/>
                    </a:cubicBezTo>
                    <a:lnTo>
                      <a:pt x="226" y="237"/>
                    </a:lnTo>
                    <a:cubicBezTo>
                      <a:pt x="213" y="250"/>
                      <a:pt x="196" y="257"/>
                      <a:pt x="176" y="258"/>
                    </a:cubicBezTo>
                    <a:lnTo>
                      <a:pt x="176" y="258"/>
                    </a:lnTo>
                    <a:cubicBezTo>
                      <a:pt x="176" y="280"/>
                      <a:pt x="176" y="321"/>
                      <a:pt x="176" y="323"/>
                    </a:cubicBezTo>
                    <a:lnTo>
                      <a:pt x="176" y="323"/>
                    </a:lnTo>
                    <a:cubicBezTo>
                      <a:pt x="176" y="325"/>
                      <a:pt x="175" y="326"/>
                      <a:pt x="174" y="327"/>
                    </a:cubicBezTo>
                    <a:lnTo>
                      <a:pt x="174" y="327"/>
                    </a:lnTo>
                    <a:cubicBezTo>
                      <a:pt x="174" y="328"/>
                      <a:pt x="156" y="347"/>
                      <a:pt x="123" y="3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97">
                <a:extLst>
                  <a:ext uri="{FF2B5EF4-FFF2-40B4-BE49-F238E27FC236}">
                    <a16:creationId xmlns:a16="http://schemas.microsoft.com/office/drawing/2014/main" id="{272EBE3D-5B26-499E-A255-BB3107F8EF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5780" y="8231798"/>
                <a:ext cx="434119" cy="390160"/>
              </a:xfrm>
              <a:custGeom>
                <a:avLst/>
                <a:gdLst>
                  <a:gd name="T0" fmla="*/ 94 w 348"/>
                  <a:gd name="T1" fmla="*/ 309 h 311"/>
                  <a:gd name="T2" fmla="*/ 94 w 348"/>
                  <a:gd name="T3" fmla="*/ 309 h 311"/>
                  <a:gd name="T4" fmla="*/ 124 w 348"/>
                  <a:gd name="T5" fmla="*/ 168 h 311"/>
                  <a:gd name="T6" fmla="*/ 124 w 348"/>
                  <a:gd name="T7" fmla="*/ 168 h 311"/>
                  <a:gd name="T8" fmla="*/ 347 w 348"/>
                  <a:gd name="T9" fmla="*/ 27 h 311"/>
                  <a:gd name="T10" fmla="*/ 347 w 348"/>
                  <a:gd name="T11" fmla="*/ 27 h 311"/>
                  <a:gd name="T12" fmla="*/ 201 w 348"/>
                  <a:gd name="T13" fmla="*/ 38 h 311"/>
                  <a:gd name="T14" fmla="*/ 201 w 348"/>
                  <a:gd name="T15" fmla="*/ 38 h 311"/>
                  <a:gd name="T16" fmla="*/ 7 w 348"/>
                  <a:gd name="T17" fmla="*/ 168 h 311"/>
                  <a:gd name="T18" fmla="*/ 7 w 348"/>
                  <a:gd name="T19" fmla="*/ 168 h 311"/>
                  <a:gd name="T20" fmla="*/ 94 w 348"/>
                  <a:gd name="T21" fmla="*/ 309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48" h="311">
                    <a:moveTo>
                      <a:pt x="94" y="309"/>
                    </a:moveTo>
                    <a:lnTo>
                      <a:pt x="94" y="309"/>
                    </a:lnTo>
                    <a:cubicBezTo>
                      <a:pt x="94" y="309"/>
                      <a:pt x="138" y="252"/>
                      <a:pt x="124" y="168"/>
                    </a:cubicBezTo>
                    <a:lnTo>
                      <a:pt x="124" y="168"/>
                    </a:lnTo>
                    <a:cubicBezTo>
                      <a:pt x="124" y="168"/>
                      <a:pt x="341" y="226"/>
                      <a:pt x="347" y="27"/>
                    </a:cubicBezTo>
                    <a:lnTo>
                      <a:pt x="347" y="27"/>
                    </a:lnTo>
                    <a:cubicBezTo>
                      <a:pt x="347" y="27"/>
                      <a:pt x="290" y="74"/>
                      <a:pt x="201" y="38"/>
                    </a:cubicBezTo>
                    <a:lnTo>
                      <a:pt x="201" y="38"/>
                    </a:lnTo>
                    <a:cubicBezTo>
                      <a:pt x="111" y="0"/>
                      <a:pt x="13" y="83"/>
                      <a:pt x="7" y="168"/>
                    </a:cubicBezTo>
                    <a:lnTo>
                      <a:pt x="7" y="168"/>
                    </a:lnTo>
                    <a:cubicBezTo>
                      <a:pt x="0" y="250"/>
                      <a:pt x="42" y="310"/>
                      <a:pt x="94" y="3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98">
                <a:extLst>
                  <a:ext uri="{FF2B5EF4-FFF2-40B4-BE49-F238E27FC236}">
                    <a16:creationId xmlns:a16="http://schemas.microsoft.com/office/drawing/2014/main" id="{CF7B43CA-BAD6-4060-A135-9AEF49809D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10283" y="8253779"/>
                <a:ext cx="445112" cy="373673"/>
              </a:xfrm>
              <a:custGeom>
                <a:avLst/>
                <a:gdLst>
                  <a:gd name="T0" fmla="*/ 159 w 359"/>
                  <a:gd name="T1" fmla="*/ 19 h 301"/>
                  <a:gd name="T2" fmla="*/ 159 w 359"/>
                  <a:gd name="T3" fmla="*/ 19 h 301"/>
                  <a:gd name="T4" fmla="*/ 91 w 359"/>
                  <a:gd name="T5" fmla="*/ 40 h 301"/>
                  <a:gd name="T6" fmla="*/ 91 w 359"/>
                  <a:gd name="T7" fmla="*/ 40 h 301"/>
                  <a:gd name="T8" fmla="*/ 17 w 359"/>
                  <a:gd name="T9" fmla="*/ 153 h 301"/>
                  <a:gd name="T10" fmla="*/ 17 w 359"/>
                  <a:gd name="T11" fmla="*/ 153 h 301"/>
                  <a:gd name="T12" fmla="*/ 50 w 359"/>
                  <a:gd name="T13" fmla="*/ 265 h 301"/>
                  <a:gd name="T14" fmla="*/ 50 w 359"/>
                  <a:gd name="T15" fmla="*/ 265 h 301"/>
                  <a:gd name="T16" fmla="*/ 95 w 359"/>
                  <a:gd name="T17" fmla="*/ 287 h 301"/>
                  <a:gd name="T18" fmla="*/ 95 w 359"/>
                  <a:gd name="T19" fmla="*/ 287 h 301"/>
                  <a:gd name="T20" fmla="*/ 122 w 359"/>
                  <a:gd name="T21" fmla="*/ 154 h 301"/>
                  <a:gd name="T22" fmla="*/ 122 w 359"/>
                  <a:gd name="T23" fmla="*/ 154 h 301"/>
                  <a:gd name="T24" fmla="*/ 124 w 359"/>
                  <a:gd name="T25" fmla="*/ 148 h 301"/>
                  <a:gd name="T26" fmla="*/ 124 w 359"/>
                  <a:gd name="T27" fmla="*/ 148 h 301"/>
                  <a:gd name="T28" fmla="*/ 130 w 359"/>
                  <a:gd name="T29" fmla="*/ 146 h 301"/>
                  <a:gd name="T30" fmla="*/ 130 w 359"/>
                  <a:gd name="T31" fmla="*/ 146 h 301"/>
                  <a:gd name="T32" fmla="*/ 295 w 359"/>
                  <a:gd name="T33" fmla="*/ 126 h 301"/>
                  <a:gd name="T34" fmla="*/ 295 w 359"/>
                  <a:gd name="T35" fmla="*/ 126 h 301"/>
                  <a:gd name="T36" fmla="*/ 344 w 359"/>
                  <a:gd name="T37" fmla="*/ 24 h 301"/>
                  <a:gd name="T38" fmla="*/ 344 w 359"/>
                  <a:gd name="T39" fmla="*/ 24 h 301"/>
                  <a:gd name="T40" fmla="*/ 202 w 359"/>
                  <a:gd name="T41" fmla="*/ 29 h 301"/>
                  <a:gd name="T42" fmla="*/ 202 w 359"/>
                  <a:gd name="T43" fmla="*/ 29 h 301"/>
                  <a:gd name="T44" fmla="*/ 159 w 359"/>
                  <a:gd name="T45" fmla="*/ 19 h 301"/>
                  <a:gd name="T46" fmla="*/ 98 w 359"/>
                  <a:gd name="T47" fmla="*/ 294 h 301"/>
                  <a:gd name="T48" fmla="*/ 98 w 359"/>
                  <a:gd name="T49" fmla="*/ 294 h 301"/>
                  <a:gd name="T50" fmla="*/ 96 w 359"/>
                  <a:gd name="T51" fmla="*/ 300 h 301"/>
                  <a:gd name="T52" fmla="*/ 96 w 359"/>
                  <a:gd name="T53" fmla="*/ 300 h 301"/>
                  <a:gd name="T54" fmla="*/ 40 w 359"/>
                  <a:gd name="T55" fmla="*/ 274 h 301"/>
                  <a:gd name="T56" fmla="*/ 40 w 359"/>
                  <a:gd name="T57" fmla="*/ 274 h 301"/>
                  <a:gd name="T58" fmla="*/ 4 w 359"/>
                  <a:gd name="T59" fmla="*/ 152 h 301"/>
                  <a:gd name="T60" fmla="*/ 4 w 359"/>
                  <a:gd name="T61" fmla="*/ 152 h 301"/>
                  <a:gd name="T62" fmla="*/ 84 w 359"/>
                  <a:gd name="T63" fmla="*/ 29 h 301"/>
                  <a:gd name="T64" fmla="*/ 84 w 359"/>
                  <a:gd name="T65" fmla="*/ 29 h 301"/>
                  <a:gd name="T66" fmla="*/ 207 w 359"/>
                  <a:gd name="T67" fmla="*/ 16 h 301"/>
                  <a:gd name="T68" fmla="*/ 207 w 359"/>
                  <a:gd name="T69" fmla="*/ 16 h 301"/>
                  <a:gd name="T70" fmla="*/ 347 w 359"/>
                  <a:gd name="T71" fmla="*/ 6 h 301"/>
                  <a:gd name="T72" fmla="*/ 347 w 359"/>
                  <a:gd name="T73" fmla="*/ 6 h 301"/>
                  <a:gd name="T74" fmla="*/ 354 w 359"/>
                  <a:gd name="T75" fmla="*/ 6 h 301"/>
                  <a:gd name="T76" fmla="*/ 354 w 359"/>
                  <a:gd name="T77" fmla="*/ 6 h 301"/>
                  <a:gd name="T78" fmla="*/ 358 w 359"/>
                  <a:gd name="T79" fmla="*/ 12 h 301"/>
                  <a:gd name="T80" fmla="*/ 358 w 359"/>
                  <a:gd name="T81" fmla="*/ 12 h 301"/>
                  <a:gd name="T82" fmla="*/ 303 w 359"/>
                  <a:gd name="T83" fmla="*/ 137 h 301"/>
                  <a:gd name="T84" fmla="*/ 303 w 359"/>
                  <a:gd name="T85" fmla="*/ 137 h 301"/>
                  <a:gd name="T86" fmla="*/ 136 w 359"/>
                  <a:gd name="T87" fmla="*/ 161 h 301"/>
                  <a:gd name="T88" fmla="*/ 136 w 359"/>
                  <a:gd name="T89" fmla="*/ 161 h 301"/>
                  <a:gd name="T90" fmla="*/ 103 w 359"/>
                  <a:gd name="T91" fmla="*/ 298 h 301"/>
                  <a:gd name="T92" fmla="*/ 103 w 359"/>
                  <a:gd name="T93" fmla="*/ 298 h 301"/>
                  <a:gd name="T94" fmla="*/ 98 w 359"/>
                  <a:gd name="T95" fmla="*/ 300 h 301"/>
                  <a:gd name="T96" fmla="*/ 98 w 359"/>
                  <a:gd name="T97" fmla="*/ 300 h 301"/>
                  <a:gd name="T98" fmla="*/ 96 w 359"/>
                  <a:gd name="T99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59" h="301">
                    <a:moveTo>
                      <a:pt x="159" y="19"/>
                    </a:moveTo>
                    <a:lnTo>
                      <a:pt x="159" y="19"/>
                    </a:lnTo>
                    <a:cubicBezTo>
                      <a:pt x="136" y="19"/>
                      <a:pt x="113" y="27"/>
                      <a:pt x="91" y="40"/>
                    </a:cubicBezTo>
                    <a:lnTo>
                      <a:pt x="91" y="40"/>
                    </a:lnTo>
                    <a:cubicBezTo>
                      <a:pt x="50" y="65"/>
                      <a:pt x="21" y="110"/>
                      <a:pt x="17" y="153"/>
                    </a:cubicBezTo>
                    <a:lnTo>
                      <a:pt x="17" y="153"/>
                    </a:lnTo>
                    <a:cubicBezTo>
                      <a:pt x="14" y="198"/>
                      <a:pt x="26" y="241"/>
                      <a:pt x="50" y="265"/>
                    </a:cubicBezTo>
                    <a:lnTo>
                      <a:pt x="50" y="265"/>
                    </a:lnTo>
                    <a:cubicBezTo>
                      <a:pt x="62" y="279"/>
                      <a:pt x="78" y="287"/>
                      <a:pt x="95" y="287"/>
                    </a:cubicBezTo>
                    <a:lnTo>
                      <a:pt x="95" y="287"/>
                    </a:lnTo>
                    <a:cubicBezTo>
                      <a:pt x="103" y="276"/>
                      <a:pt x="133" y="224"/>
                      <a:pt x="122" y="154"/>
                    </a:cubicBezTo>
                    <a:lnTo>
                      <a:pt x="122" y="154"/>
                    </a:lnTo>
                    <a:cubicBezTo>
                      <a:pt x="121" y="151"/>
                      <a:pt x="123" y="150"/>
                      <a:pt x="124" y="148"/>
                    </a:cubicBezTo>
                    <a:lnTo>
                      <a:pt x="124" y="148"/>
                    </a:lnTo>
                    <a:cubicBezTo>
                      <a:pt x="126" y="146"/>
                      <a:pt x="128" y="146"/>
                      <a:pt x="130" y="146"/>
                    </a:cubicBezTo>
                    <a:lnTo>
                      <a:pt x="130" y="146"/>
                    </a:lnTo>
                    <a:cubicBezTo>
                      <a:pt x="131" y="146"/>
                      <a:pt x="232" y="173"/>
                      <a:pt x="295" y="126"/>
                    </a:cubicBezTo>
                    <a:lnTo>
                      <a:pt x="295" y="126"/>
                    </a:lnTo>
                    <a:cubicBezTo>
                      <a:pt x="324" y="104"/>
                      <a:pt x="341" y="70"/>
                      <a:pt x="344" y="24"/>
                    </a:cubicBezTo>
                    <a:lnTo>
                      <a:pt x="344" y="24"/>
                    </a:lnTo>
                    <a:cubicBezTo>
                      <a:pt x="323" y="37"/>
                      <a:pt x="272" y="57"/>
                      <a:pt x="202" y="29"/>
                    </a:cubicBezTo>
                    <a:lnTo>
                      <a:pt x="202" y="29"/>
                    </a:lnTo>
                    <a:cubicBezTo>
                      <a:pt x="188" y="23"/>
                      <a:pt x="174" y="19"/>
                      <a:pt x="159" y="19"/>
                    </a:cubicBezTo>
                    <a:close/>
                    <a:moveTo>
                      <a:pt x="98" y="294"/>
                    </a:moveTo>
                    <a:lnTo>
                      <a:pt x="98" y="294"/>
                    </a:lnTo>
                    <a:close/>
                    <a:moveTo>
                      <a:pt x="96" y="300"/>
                    </a:moveTo>
                    <a:lnTo>
                      <a:pt x="96" y="300"/>
                    </a:lnTo>
                    <a:cubicBezTo>
                      <a:pt x="75" y="300"/>
                      <a:pt x="56" y="292"/>
                      <a:pt x="40" y="274"/>
                    </a:cubicBezTo>
                    <a:lnTo>
                      <a:pt x="40" y="274"/>
                    </a:lnTo>
                    <a:cubicBezTo>
                      <a:pt x="13" y="247"/>
                      <a:pt x="0" y="202"/>
                      <a:pt x="4" y="152"/>
                    </a:cubicBezTo>
                    <a:lnTo>
                      <a:pt x="4" y="152"/>
                    </a:lnTo>
                    <a:cubicBezTo>
                      <a:pt x="8" y="105"/>
                      <a:pt x="40" y="56"/>
                      <a:pt x="84" y="29"/>
                    </a:cubicBezTo>
                    <a:lnTo>
                      <a:pt x="84" y="29"/>
                    </a:lnTo>
                    <a:cubicBezTo>
                      <a:pt x="124" y="4"/>
                      <a:pt x="168" y="0"/>
                      <a:pt x="207" y="16"/>
                    </a:cubicBezTo>
                    <a:lnTo>
                      <a:pt x="207" y="16"/>
                    </a:lnTo>
                    <a:cubicBezTo>
                      <a:pt x="292" y="51"/>
                      <a:pt x="347" y="7"/>
                      <a:pt x="347" y="6"/>
                    </a:cubicBezTo>
                    <a:lnTo>
                      <a:pt x="347" y="6"/>
                    </a:lnTo>
                    <a:cubicBezTo>
                      <a:pt x="349" y="5"/>
                      <a:pt x="351" y="5"/>
                      <a:pt x="354" y="6"/>
                    </a:cubicBezTo>
                    <a:lnTo>
                      <a:pt x="354" y="6"/>
                    </a:lnTo>
                    <a:cubicBezTo>
                      <a:pt x="356" y="7"/>
                      <a:pt x="358" y="10"/>
                      <a:pt x="358" y="12"/>
                    </a:cubicBezTo>
                    <a:lnTo>
                      <a:pt x="358" y="12"/>
                    </a:lnTo>
                    <a:cubicBezTo>
                      <a:pt x="356" y="68"/>
                      <a:pt x="337" y="110"/>
                      <a:pt x="303" y="137"/>
                    </a:cubicBezTo>
                    <a:lnTo>
                      <a:pt x="303" y="137"/>
                    </a:lnTo>
                    <a:cubicBezTo>
                      <a:pt x="246" y="179"/>
                      <a:pt x="164" y="167"/>
                      <a:pt x="136" y="161"/>
                    </a:cubicBezTo>
                    <a:lnTo>
                      <a:pt x="136" y="161"/>
                    </a:lnTo>
                    <a:cubicBezTo>
                      <a:pt x="145" y="242"/>
                      <a:pt x="105" y="295"/>
                      <a:pt x="103" y="298"/>
                    </a:cubicBezTo>
                    <a:lnTo>
                      <a:pt x="103" y="298"/>
                    </a:lnTo>
                    <a:cubicBezTo>
                      <a:pt x="102" y="299"/>
                      <a:pt x="100" y="300"/>
                      <a:pt x="98" y="300"/>
                    </a:cubicBezTo>
                    <a:lnTo>
                      <a:pt x="98" y="300"/>
                    </a:lnTo>
                    <a:cubicBezTo>
                      <a:pt x="97" y="300"/>
                      <a:pt x="97" y="300"/>
                      <a:pt x="96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id="{00792825-D45C-4C14-9646-870937458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9101" y="8643939"/>
                <a:ext cx="65942" cy="65942"/>
              </a:xfrm>
              <a:custGeom>
                <a:avLst/>
                <a:gdLst>
                  <a:gd name="T0" fmla="*/ 50 w 51"/>
                  <a:gd name="T1" fmla="*/ 8 h 52"/>
                  <a:gd name="T2" fmla="*/ 50 w 51"/>
                  <a:gd name="T3" fmla="*/ 51 h 52"/>
                  <a:gd name="T4" fmla="*/ 50 w 51"/>
                  <a:gd name="T5" fmla="*/ 51 h 52"/>
                  <a:gd name="T6" fmla="*/ 0 w 51"/>
                  <a:gd name="T7" fmla="*/ 0 h 52"/>
                  <a:gd name="T8" fmla="*/ 0 w 51"/>
                  <a:gd name="T9" fmla="*/ 0 h 52"/>
                  <a:gd name="T10" fmla="*/ 26 w 51"/>
                  <a:gd name="T11" fmla="*/ 6 h 52"/>
                  <a:gd name="T12" fmla="*/ 26 w 51"/>
                  <a:gd name="T13" fmla="*/ 6 h 52"/>
                  <a:gd name="T14" fmla="*/ 50 w 51"/>
                  <a:gd name="T15" fmla="*/ 8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51" h="52">
                    <a:moveTo>
                      <a:pt x="50" y="8"/>
                    </a:moveTo>
                    <a:lnTo>
                      <a:pt x="50" y="51"/>
                    </a:lnTo>
                    <a:lnTo>
                      <a:pt x="50" y="51"/>
                    </a:lnTo>
                    <a:cubicBezTo>
                      <a:pt x="50" y="51"/>
                      <a:pt x="14" y="31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13" y="5"/>
                      <a:pt x="26" y="6"/>
                    </a:cubicBezTo>
                    <a:lnTo>
                      <a:pt x="26" y="6"/>
                    </a:lnTo>
                    <a:cubicBezTo>
                      <a:pt x="39" y="8"/>
                      <a:pt x="50" y="8"/>
                      <a:pt x="50" y="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100">
                <a:extLst>
                  <a:ext uri="{FF2B5EF4-FFF2-40B4-BE49-F238E27FC236}">
                    <a16:creationId xmlns:a16="http://schemas.microsoft.com/office/drawing/2014/main" id="{5574D9AA-AC34-436A-B632-FD72F12B0F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5568" y="9369305"/>
                <a:ext cx="5599600" cy="1752965"/>
              </a:xfrm>
              <a:custGeom>
                <a:avLst/>
                <a:gdLst>
                  <a:gd name="T0" fmla="*/ 4445 w 4493"/>
                  <a:gd name="T1" fmla="*/ 105 h 1407"/>
                  <a:gd name="T2" fmla="*/ 4492 w 4493"/>
                  <a:gd name="T3" fmla="*/ 62 h 1407"/>
                  <a:gd name="T4" fmla="*/ 4402 w 4493"/>
                  <a:gd name="T5" fmla="*/ 0 h 1407"/>
                  <a:gd name="T6" fmla="*/ 4372 w 4493"/>
                  <a:gd name="T7" fmla="*/ 29 h 1407"/>
                  <a:gd name="T8" fmla="*/ 4372 w 4493"/>
                  <a:gd name="T9" fmla="*/ 29 h 1407"/>
                  <a:gd name="T10" fmla="*/ 4372 w 4493"/>
                  <a:gd name="T11" fmla="*/ 29 h 1407"/>
                  <a:gd name="T12" fmla="*/ 4372 w 4493"/>
                  <a:gd name="T13" fmla="*/ 29 h 1407"/>
                  <a:gd name="T14" fmla="*/ 2280 w 4493"/>
                  <a:gd name="T15" fmla="*/ 1108 h 1407"/>
                  <a:gd name="T16" fmla="*/ 2280 w 4493"/>
                  <a:gd name="T17" fmla="*/ 1108 h 1407"/>
                  <a:gd name="T18" fmla="*/ 2045 w 4493"/>
                  <a:gd name="T19" fmla="*/ 1098 h 1407"/>
                  <a:gd name="T20" fmla="*/ 2045 w 4493"/>
                  <a:gd name="T21" fmla="*/ 1098 h 1407"/>
                  <a:gd name="T22" fmla="*/ 1896 w 4493"/>
                  <a:gd name="T23" fmla="*/ 1071 h 1407"/>
                  <a:gd name="T24" fmla="*/ 1896 w 4493"/>
                  <a:gd name="T25" fmla="*/ 1071 h 1407"/>
                  <a:gd name="T26" fmla="*/ 1753 w 4493"/>
                  <a:gd name="T27" fmla="*/ 1076 h 1407"/>
                  <a:gd name="T28" fmla="*/ 1753 w 4493"/>
                  <a:gd name="T29" fmla="*/ 1076 h 1407"/>
                  <a:gd name="T30" fmla="*/ 1471 w 4493"/>
                  <a:gd name="T31" fmla="*/ 1172 h 1407"/>
                  <a:gd name="T32" fmla="*/ 1471 w 4493"/>
                  <a:gd name="T33" fmla="*/ 1172 h 1407"/>
                  <a:gd name="T34" fmla="*/ 1299 w 4493"/>
                  <a:gd name="T35" fmla="*/ 1212 h 1407"/>
                  <a:gd name="T36" fmla="*/ 1299 w 4493"/>
                  <a:gd name="T37" fmla="*/ 1212 h 1407"/>
                  <a:gd name="T38" fmla="*/ 15 w 4493"/>
                  <a:gd name="T39" fmla="*/ 1123 h 1407"/>
                  <a:gd name="T40" fmla="*/ 15 w 4493"/>
                  <a:gd name="T41" fmla="*/ 1123 h 1407"/>
                  <a:gd name="T42" fmla="*/ 0 w 4493"/>
                  <a:gd name="T43" fmla="*/ 1226 h 1407"/>
                  <a:gd name="T44" fmla="*/ 0 w 4493"/>
                  <a:gd name="T45" fmla="*/ 1226 h 1407"/>
                  <a:gd name="T46" fmla="*/ 0 w 4493"/>
                  <a:gd name="T47" fmla="*/ 1226 h 1407"/>
                  <a:gd name="T48" fmla="*/ 1301 w 4493"/>
                  <a:gd name="T49" fmla="*/ 1317 h 1407"/>
                  <a:gd name="T50" fmla="*/ 1301 w 4493"/>
                  <a:gd name="T51" fmla="*/ 1317 h 1407"/>
                  <a:gd name="T52" fmla="*/ 1632 w 4493"/>
                  <a:gd name="T53" fmla="*/ 1384 h 1407"/>
                  <a:gd name="T54" fmla="*/ 1632 w 4493"/>
                  <a:gd name="T55" fmla="*/ 1384 h 1407"/>
                  <a:gd name="T56" fmla="*/ 1933 w 4493"/>
                  <a:gd name="T57" fmla="*/ 1370 h 1407"/>
                  <a:gd name="T58" fmla="*/ 1933 w 4493"/>
                  <a:gd name="T59" fmla="*/ 1370 h 1407"/>
                  <a:gd name="T60" fmla="*/ 2076 w 4493"/>
                  <a:gd name="T61" fmla="*/ 1304 h 1407"/>
                  <a:gd name="T62" fmla="*/ 2076 w 4493"/>
                  <a:gd name="T63" fmla="*/ 1304 h 1407"/>
                  <a:gd name="T64" fmla="*/ 2294 w 4493"/>
                  <a:gd name="T65" fmla="*/ 1212 h 1407"/>
                  <a:gd name="T66" fmla="*/ 2294 w 4493"/>
                  <a:gd name="T67" fmla="*/ 1212 h 1407"/>
                  <a:gd name="T68" fmla="*/ 4445 w 4493"/>
                  <a:gd name="T69" fmla="*/ 105 h 14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493" h="1407">
                    <a:moveTo>
                      <a:pt x="4445" y="105"/>
                    </a:moveTo>
                    <a:lnTo>
                      <a:pt x="4492" y="62"/>
                    </a:lnTo>
                    <a:lnTo>
                      <a:pt x="4402" y="0"/>
                    </a:lnTo>
                    <a:lnTo>
                      <a:pt x="4372" y="29"/>
                    </a:lnTo>
                    <a:lnTo>
                      <a:pt x="4372" y="29"/>
                    </a:lnTo>
                    <a:lnTo>
                      <a:pt x="4372" y="29"/>
                    </a:lnTo>
                    <a:lnTo>
                      <a:pt x="4372" y="29"/>
                    </a:lnTo>
                    <a:cubicBezTo>
                      <a:pt x="3786" y="592"/>
                      <a:pt x="3081" y="947"/>
                      <a:pt x="2280" y="1108"/>
                    </a:cubicBezTo>
                    <a:lnTo>
                      <a:pt x="2280" y="1108"/>
                    </a:lnTo>
                    <a:cubicBezTo>
                      <a:pt x="2202" y="1123"/>
                      <a:pt x="2124" y="1115"/>
                      <a:pt x="2045" y="1098"/>
                    </a:cubicBezTo>
                    <a:lnTo>
                      <a:pt x="2045" y="1098"/>
                    </a:lnTo>
                    <a:cubicBezTo>
                      <a:pt x="1995" y="1087"/>
                      <a:pt x="1945" y="1076"/>
                      <a:pt x="1896" y="1071"/>
                    </a:cubicBezTo>
                    <a:lnTo>
                      <a:pt x="1896" y="1071"/>
                    </a:lnTo>
                    <a:cubicBezTo>
                      <a:pt x="1848" y="1067"/>
                      <a:pt x="1800" y="1069"/>
                      <a:pt x="1753" y="1076"/>
                    </a:cubicBezTo>
                    <a:lnTo>
                      <a:pt x="1753" y="1076"/>
                    </a:lnTo>
                    <a:cubicBezTo>
                      <a:pt x="1656" y="1090"/>
                      <a:pt x="1563" y="1137"/>
                      <a:pt x="1471" y="1172"/>
                    </a:cubicBezTo>
                    <a:lnTo>
                      <a:pt x="1471" y="1172"/>
                    </a:lnTo>
                    <a:cubicBezTo>
                      <a:pt x="1414" y="1194"/>
                      <a:pt x="1358" y="1207"/>
                      <a:pt x="1299" y="1212"/>
                    </a:cubicBezTo>
                    <a:lnTo>
                      <a:pt x="1299" y="1212"/>
                    </a:lnTo>
                    <a:cubicBezTo>
                      <a:pt x="902" y="1219"/>
                      <a:pt x="481" y="1190"/>
                      <a:pt x="15" y="1123"/>
                    </a:cubicBezTo>
                    <a:lnTo>
                      <a:pt x="15" y="1123"/>
                    </a:lnTo>
                    <a:cubicBezTo>
                      <a:pt x="12" y="1147"/>
                      <a:pt x="4" y="1202"/>
                      <a:pt x="0" y="1226"/>
                    </a:cubicBezTo>
                    <a:lnTo>
                      <a:pt x="0" y="1226"/>
                    </a:lnTo>
                    <a:lnTo>
                      <a:pt x="0" y="1226"/>
                    </a:lnTo>
                    <a:cubicBezTo>
                      <a:pt x="475" y="1294"/>
                      <a:pt x="878" y="1323"/>
                      <a:pt x="1301" y="1317"/>
                    </a:cubicBezTo>
                    <a:lnTo>
                      <a:pt x="1301" y="1317"/>
                    </a:lnTo>
                    <a:cubicBezTo>
                      <a:pt x="1413" y="1318"/>
                      <a:pt x="1523" y="1359"/>
                      <a:pt x="1632" y="1384"/>
                    </a:cubicBezTo>
                    <a:lnTo>
                      <a:pt x="1632" y="1384"/>
                    </a:lnTo>
                    <a:cubicBezTo>
                      <a:pt x="1733" y="1406"/>
                      <a:pt x="1835" y="1404"/>
                      <a:pt x="1933" y="1370"/>
                    </a:cubicBezTo>
                    <a:lnTo>
                      <a:pt x="1933" y="1370"/>
                    </a:lnTo>
                    <a:cubicBezTo>
                      <a:pt x="1982" y="1354"/>
                      <a:pt x="2030" y="1329"/>
                      <a:pt x="2076" y="1304"/>
                    </a:cubicBezTo>
                    <a:lnTo>
                      <a:pt x="2076" y="1304"/>
                    </a:lnTo>
                    <a:cubicBezTo>
                      <a:pt x="2148" y="1264"/>
                      <a:pt x="2217" y="1230"/>
                      <a:pt x="2294" y="1212"/>
                    </a:cubicBezTo>
                    <a:lnTo>
                      <a:pt x="2294" y="1212"/>
                    </a:lnTo>
                    <a:cubicBezTo>
                      <a:pt x="3117" y="1047"/>
                      <a:pt x="3842" y="683"/>
                      <a:pt x="4445" y="1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01">
                <a:extLst>
                  <a:ext uri="{FF2B5EF4-FFF2-40B4-BE49-F238E27FC236}">
                    <a16:creationId xmlns:a16="http://schemas.microsoft.com/office/drawing/2014/main" id="{849F74B5-E3AB-486F-BE4B-BDF0F196EE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74578" y="9358314"/>
                <a:ext cx="5621581" cy="1763955"/>
              </a:xfrm>
              <a:custGeom>
                <a:avLst/>
                <a:gdLst>
                  <a:gd name="T0" fmla="*/ 1307 w 4511"/>
                  <a:gd name="T1" fmla="*/ 1319 h 1415"/>
                  <a:gd name="T2" fmla="*/ 1547 w 4511"/>
                  <a:gd name="T3" fmla="*/ 1363 h 1415"/>
                  <a:gd name="T4" fmla="*/ 1640 w 4511"/>
                  <a:gd name="T5" fmla="*/ 1386 h 1415"/>
                  <a:gd name="T6" fmla="*/ 1939 w 4511"/>
                  <a:gd name="T7" fmla="*/ 1373 h 1415"/>
                  <a:gd name="T8" fmla="*/ 2081 w 4511"/>
                  <a:gd name="T9" fmla="*/ 1307 h 1415"/>
                  <a:gd name="T10" fmla="*/ 2300 w 4511"/>
                  <a:gd name="T11" fmla="*/ 1215 h 1415"/>
                  <a:gd name="T12" fmla="*/ 4447 w 4511"/>
                  <a:gd name="T13" fmla="*/ 109 h 1415"/>
                  <a:gd name="T14" fmla="*/ 4410 w 4511"/>
                  <a:gd name="T15" fmla="*/ 17 h 1415"/>
                  <a:gd name="T16" fmla="*/ 4384 w 4511"/>
                  <a:gd name="T17" fmla="*/ 43 h 1415"/>
                  <a:gd name="T18" fmla="*/ 2288 w 4511"/>
                  <a:gd name="T19" fmla="*/ 1124 h 1415"/>
                  <a:gd name="T20" fmla="*/ 2031 w 4511"/>
                  <a:gd name="T21" fmla="*/ 1109 h 1415"/>
                  <a:gd name="T22" fmla="*/ 1903 w 4511"/>
                  <a:gd name="T23" fmla="*/ 1086 h 1415"/>
                  <a:gd name="T24" fmla="*/ 1761 w 4511"/>
                  <a:gd name="T25" fmla="*/ 1092 h 1415"/>
                  <a:gd name="T26" fmla="*/ 1553 w 4511"/>
                  <a:gd name="T27" fmla="*/ 1159 h 1415"/>
                  <a:gd name="T28" fmla="*/ 1480 w 4511"/>
                  <a:gd name="T29" fmla="*/ 1187 h 1415"/>
                  <a:gd name="T30" fmla="*/ 1306 w 4511"/>
                  <a:gd name="T31" fmla="*/ 1227 h 1415"/>
                  <a:gd name="T32" fmla="*/ 28 w 4511"/>
                  <a:gd name="T33" fmla="*/ 1139 h 1415"/>
                  <a:gd name="T34" fmla="*/ 15 w 4511"/>
                  <a:gd name="T35" fmla="*/ 1230 h 1415"/>
                  <a:gd name="T36" fmla="*/ 1771 w 4511"/>
                  <a:gd name="T37" fmla="*/ 1414 h 1415"/>
                  <a:gd name="T38" fmla="*/ 1637 w 4511"/>
                  <a:gd name="T39" fmla="*/ 1399 h 1415"/>
                  <a:gd name="T40" fmla="*/ 1543 w 4511"/>
                  <a:gd name="T41" fmla="*/ 1375 h 1415"/>
                  <a:gd name="T42" fmla="*/ 1307 w 4511"/>
                  <a:gd name="T43" fmla="*/ 1332 h 1415"/>
                  <a:gd name="T44" fmla="*/ 7 w 4511"/>
                  <a:gd name="T45" fmla="*/ 1242 h 1415"/>
                  <a:gd name="T46" fmla="*/ 17 w 4511"/>
                  <a:gd name="T47" fmla="*/ 1124 h 1415"/>
                  <a:gd name="T48" fmla="*/ 23 w 4511"/>
                  <a:gd name="T49" fmla="*/ 1125 h 1415"/>
                  <a:gd name="T50" fmla="*/ 1306 w 4511"/>
                  <a:gd name="T51" fmla="*/ 1214 h 1415"/>
                  <a:gd name="T52" fmla="*/ 1476 w 4511"/>
                  <a:gd name="T53" fmla="*/ 1175 h 1415"/>
                  <a:gd name="T54" fmla="*/ 1547 w 4511"/>
                  <a:gd name="T55" fmla="*/ 1146 h 1415"/>
                  <a:gd name="T56" fmla="*/ 1759 w 4511"/>
                  <a:gd name="T57" fmla="*/ 1079 h 1415"/>
                  <a:gd name="T58" fmla="*/ 1904 w 4511"/>
                  <a:gd name="T59" fmla="*/ 1074 h 1415"/>
                  <a:gd name="T60" fmla="*/ 2053 w 4511"/>
                  <a:gd name="T61" fmla="*/ 1100 h 1415"/>
                  <a:gd name="T62" fmla="*/ 2286 w 4511"/>
                  <a:gd name="T63" fmla="*/ 1111 h 1415"/>
                  <a:gd name="T64" fmla="*/ 4374 w 4511"/>
                  <a:gd name="T65" fmla="*/ 33 h 1415"/>
                  <a:gd name="T66" fmla="*/ 4510 w 4511"/>
                  <a:gd name="T67" fmla="*/ 70 h 1415"/>
                  <a:gd name="T68" fmla="*/ 4456 w 4511"/>
                  <a:gd name="T69" fmla="*/ 118 h 1415"/>
                  <a:gd name="T70" fmla="*/ 2302 w 4511"/>
                  <a:gd name="T71" fmla="*/ 1228 h 1415"/>
                  <a:gd name="T72" fmla="*/ 2087 w 4511"/>
                  <a:gd name="T73" fmla="*/ 1318 h 1415"/>
                  <a:gd name="T74" fmla="*/ 1943 w 4511"/>
                  <a:gd name="T75" fmla="*/ 1386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511" h="1415">
                    <a:moveTo>
                      <a:pt x="1307" y="1319"/>
                    </a:moveTo>
                    <a:lnTo>
                      <a:pt x="1307" y="1319"/>
                    </a:lnTo>
                    <a:cubicBezTo>
                      <a:pt x="1389" y="1320"/>
                      <a:pt x="1469" y="1342"/>
                      <a:pt x="1547" y="1363"/>
                    </a:cubicBezTo>
                    <a:lnTo>
                      <a:pt x="1547" y="1363"/>
                    </a:lnTo>
                    <a:cubicBezTo>
                      <a:pt x="1577" y="1371"/>
                      <a:pt x="1609" y="1379"/>
                      <a:pt x="1640" y="1386"/>
                    </a:cubicBezTo>
                    <a:lnTo>
                      <a:pt x="1640" y="1386"/>
                    </a:lnTo>
                    <a:cubicBezTo>
                      <a:pt x="1746" y="1410"/>
                      <a:pt x="1846" y="1405"/>
                      <a:pt x="1939" y="1373"/>
                    </a:cubicBezTo>
                    <a:lnTo>
                      <a:pt x="1939" y="1373"/>
                    </a:lnTo>
                    <a:cubicBezTo>
                      <a:pt x="1986" y="1357"/>
                      <a:pt x="2033" y="1332"/>
                      <a:pt x="2081" y="1307"/>
                    </a:cubicBezTo>
                    <a:lnTo>
                      <a:pt x="2081" y="1307"/>
                    </a:lnTo>
                    <a:cubicBezTo>
                      <a:pt x="2146" y="1270"/>
                      <a:pt x="2218" y="1234"/>
                      <a:pt x="2300" y="1215"/>
                    </a:cubicBezTo>
                    <a:lnTo>
                      <a:pt x="2300" y="1215"/>
                    </a:lnTo>
                    <a:cubicBezTo>
                      <a:pt x="3133" y="1049"/>
                      <a:pt x="3856" y="676"/>
                      <a:pt x="4447" y="109"/>
                    </a:cubicBezTo>
                    <a:lnTo>
                      <a:pt x="4447" y="109"/>
                    </a:lnTo>
                    <a:lnTo>
                      <a:pt x="4489" y="71"/>
                    </a:lnTo>
                    <a:lnTo>
                      <a:pt x="4410" y="17"/>
                    </a:lnTo>
                    <a:lnTo>
                      <a:pt x="4384" y="43"/>
                    </a:lnTo>
                    <a:lnTo>
                      <a:pt x="4384" y="43"/>
                    </a:lnTo>
                    <a:cubicBezTo>
                      <a:pt x="3807" y="597"/>
                      <a:pt x="3102" y="960"/>
                      <a:pt x="2288" y="1124"/>
                    </a:cubicBezTo>
                    <a:lnTo>
                      <a:pt x="2288" y="1124"/>
                    </a:lnTo>
                    <a:cubicBezTo>
                      <a:pt x="2219" y="1137"/>
                      <a:pt x="2146" y="1134"/>
                      <a:pt x="2050" y="1113"/>
                    </a:cubicBezTo>
                    <a:lnTo>
                      <a:pt x="2031" y="1109"/>
                    </a:lnTo>
                    <a:lnTo>
                      <a:pt x="2031" y="1109"/>
                    </a:lnTo>
                    <a:cubicBezTo>
                      <a:pt x="1987" y="1099"/>
                      <a:pt x="1945" y="1090"/>
                      <a:pt x="1903" y="1086"/>
                    </a:cubicBezTo>
                    <a:lnTo>
                      <a:pt x="1903" y="1086"/>
                    </a:lnTo>
                    <a:cubicBezTo>
                      <a:pt x="1855" y="1082"/>
                      <a:pt x="1810" y="1084"/>
                      <a:pt x="1761" y="1092"/>
                    </a:cubicBezTo>
                    <a:lnTo>
                      <a:pt x="1761" y="1092"/>
                    </a:lnTo>
                    <a:cubicBezTo>
                      <a:pt x="1690" y="1102"/>
                      <a:pt x="1620" y="1131"/>
                      <a:pt x="1553" y="1159"/>
                    </a:cubicBezTo>
                    <a:lnTo>
                      <a:pt x="1553" y="1159"/>
                    </a:lnTo>
                    <a:cubicBezTo>
                      <a:pt x="1529" y="1169"/>
                      <a:pt x="1504" y="1179"/>
                      <a:pt x="1480" y="1187"/>
                    </a:cubicBezTo>
                    <a:lnTo>
                      <a:pt x="1480" y="1187"/>
                    </a:lnTo>
                    <a:cubicBezTo>
                      <a:pt x="1421" y="1210"/>
                      <a:pt x="1364" y="1223"/>
                      <a:pt x="1306" y="1227"/>
                    </a:cubicBezTo>
                    <a:lnTo>
                      <a:pt x="1306" y="1227"/>
                    </a:lnTo>
                    <a:cubicBezTo>
                      <a:pt x="910" y="1235"/>
                      <a:pt x="492" y="1206"/>
                      <a:pt x="28" y="1139"/>
                    </a:cubicBezTo>
                    <a:lnTo>
                      <a:pt x="15" y="1230"/>
                    </a:lnTo>
                    <a:lnTo>
                      <a:pt x="15" y="1230"/>
                    </a:lnTo>
                    <a:cubicBezTo>
                      <a:pt x="497" y="1299"/>
                      <a:pt x="895" y="1326"/>
                      <a:pt x="1307" y="1319"/>
                    </a:cubicBezTo>
                    <a:close/>
                    <a:moveTo>
                      <a:pt x="1771" y="1414"/>
                    </a:moveTo>
                    <a:lnTo>
                      <a:pt x="1771" y="1414"/>
                    </a:lnTo>
                    <a:cubicBezTo>
                      <a:pt x="1727" y="1414"/>
                      <a:pt x="1683" y="1409"/>
                      <a:pt x="1637" y="1399"/>
                    </a:cubicBezTo>
                    <a:lnTo>
                      <a:pt x="1637" y="1399"/>
                    </a:lnTo>
                    <a:cubicBezTo>
                      <a:pt x="1606" y="1392"/>
                      <a:pt x="1574" y="1384"/>
                      <a:pt x="1543" y="1375"/>
                    </a:cubicBezTo>
                    <a:lnTo>
                      <a:pt x="1543" y="1375"/>
                    </a:lnTo>
                    <a:cubicBezTo>
                      <a:pt x="1467" y="1355"/>
                      <a:pt x="1387" y="1334"/>
                      <a:pt x="1307" y="1332"/>
                    </a:cubicBezTo>
                    <a:lnTo>
                      <a:pt x="1307" y="1332"/>
                    </a:lnTo>
                    <a:cubicBezTo>
                      <a:pt x="893" y="1339"/>
                      <a:pt x="492" y="1311"/>
                      <a:pt x="7" y="1242"/>
                    </a:cubicBezTo>
                    <a:lnTo>
                      <a:pt x="0" y="1240"/>
                    </a:lnTo>
                    <a:lnTo>
                      <a:pt x="17" y="1124"/>
                    </a:lnTo>
                    <a:lnTo>
                      <a:pt x="23" y="1125"/>
                    </a:lnTo>
                    <a:lnTo>
                      <a:pt x="23" y="1125"/>
                    </a:lnTo>
                    <a:cubicBezTo>
                      <a:pt x="489" y="1193"/>
                      <a:pt x="909" y="1222"/>
                      <a:pt x="1306" y="1214"/>
                    </a:cubicBezTo>
                    <a:lnTo>
                      <a:pt x="1306" y="1214"/>
                    </a:lnTo>
                    <a:cubicBezTo>
                      <a:pt x="1361" y="1210"/>
                      <a:pt x="1417" y="1197"/>
                      <a:pt x="1476" y="1175"/>
                    </a:cubicBezTo>
                    <a:lnTo>
                      <a:pt x="1476" y="1175"/>
                    </a:lnTo>
                    <a:cubicBezTo>
                      <a:pt x="1499" y="1167"/>
                      <a:pt x="1524" y="1156"/>
                      <a:pt x="1547" y="1146"/>
                    </a:cubicBezTo>
                    <a:lnTo>
                      <a:pt x="1547" y="1146"/>
                    </a:lnTo>
                    <a:cubicBezTo>
                      <a:pt x="1616" y="1118"/>
                      <a:pt x="1686" y="1090"/>
                      <a:pt x="1759" y="1079"/>
                    </a:cubicBezTo>
                    <a:lnTo>
                      <a:pt x="1759" y="1079"/>
                    </a:lnTo>
                    <a:cubicBezTo>
                      <a:pt x="1808" y="1071"/>
                      <a:pt x="1856" y="1069"/>
                      <a:pt x="1904" y="1074"/>
                    </a:cubicBezTo>
                    <a:lnTo>
                      <a:pt x="1904" y="1074"/>
                    </a:lnTo>
                    <a:cubicBezTo>
                      <a:pt x="1946" y="1077"/>
                      <a:pt x="1991" y="1087"/>
                      <a:pt x="2034" y="1096"/>
                    </a:cubicBezTo>
                    <a:lnTo>
                      <a:pt x="2053" y="1100"/>
                    </a:lnTo>
                    <a:lnTo>
                      <a:pt x="2053" y="1100"/>
                    </a:lnTo>
                    <a:cubicBezTo>
                      <a:pt x="2147" y="1121"/>
                      <a:pt x="2219" y="1124"/>
                      <a:pt x="2286" y="1111"/>
                    </a:cubicBezTo>
                    <a:lnTo>
                      <a:pt x="2286" y="1111"/>
                    </a:lnTo>
                    <a:cubicBezTo>
                      <a:pt x="3097" y="948"/>
                      <a:pt x="3799" y="585"/>
                      <a:pt x="4374" y="33"/>
                    </a:cubicBezTo>
                    <a:lnTo>
                      <a:pt x="4409" y="0"/>
                    </a:lnTo>
                    <a:lnTo>
                      <a:pt x="4510" y="70"/>
                    </a:lnTo>
                    <a:lnTo>
                      <a:pt x="4456" y="118"/>
                    </a:lnTo>
                    <a:lnTo>
                      <a:pt x="4456" y="118"/>
                    </a:lnTo>
                    <a:cubicBezTo>
                      <a:pt x="3863" y="688"/>
                      <a:pt x="3138" y="1061"/>
                      <a:pt x="2302" y="1228"/>
                    </a:cubicBezTo>
                    <a:lnTo>
                      <a:pt x="2302" y="1228"/>
                    </a:lnTo>
                    <a:cubicBezTo>
                      <a:pt x="2223" y="1246"/>
                      <a:pt x="2152" y="1282"/>
                      <a:pt x="2087" y="1318"/>
                    </a:cubicBezTo>
                    <a:lnTo>
                      <a:pt x="2087" y="1318"/>
                    </a:lnTo>
                    <a:cubicBezTo>
                      <a:pt x="2039" y="1344"/>
                      <a:pt x="1992" y="1369"/>
                      <a:pt x="1943" y="1386"/>
                    </a:cubicBezTo>
                    <a:lnTo>
                      <a:pt x="1943" y="1386"/>
                    </a:lnTo>
                    <a:cubicBezTo>
                      <a:pt x="1888" y="1405"/>
                      <a:pt x="1830" y="1414"/>
                      <a:pt x="1771" y="14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id="{DA9DFE34-01CC-4881-9F96-5317A72C16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3001" y="8951670"/>
                <a:ext cx="752840" cy="807792"/>
              </a:xfrm>
              <a:custGeom>
                <a:avLst/>
                <a:gdLst>
                  <a:gd name="T0" fmla="*/ 134 w 603"/>
                  <a:gd name="T1" fmla="*/ 0 h 648"/>
                  <a:gd name="T2" fmla="*/ 134 w 603"/>
                  <a:gd name="T3" fmla="*/ 0 h 648"/>
                  <a:gd name="T4" fmla="*/ 42 w 603"/>
                  <a:gd name="T5" fmla="*/ 195 h 648"/>
                  <a:gd name="T6" fmla="*/ 42 w 603"/>
                  <a:gd name="T7" fmla="*/ 195 h 648"/>
                  <a:gd name="T8" fmla="*/ 32 w 603"/>
                  <a:gd name="T9" fmla="*/ 447 h 648"/>
                  <a:gd name="T10" fmla="*/ 32 w 603"/>
                  <a:gd name="T11" fmla="*/ 447 h 648"/>
                  <a:gd name="T12" fmla="*/ 596 w 603"/>
                  <a:gd name="T13" fmla="*/ 619 h 648"/>
                  <a:gd name="T14" fmla="*/ 602 w 603"/>
                  <a:gd name="T15" fmla="*/ 529 h 648"/>
                  <a:gd name="T16" fmla="*/ 602 w 603"/>
                  <a:gd name="T17" fmla="*/ 529 h 648"/>
                  <a:gd name="T18" fmla="*/ 282 w 603"/>
                  <a:gd name="T19" fmla="*/ 366 h 648"/>
                  <a:gd name="T20" fmla="*/ 282 w 603"/>
                  <a:gd name="T21" fmla="*/ 366 h 648"/>
                  <a:gd name="T22" fmla="*/ 339 w 603"/>
                  <a:gd name="T23" fmla="*/ 234 h 648"/>
                  <a:gd name="T24" fmla="*/ 134 w 603"/>
                  <a:gd name="T25" fmla="*/ 0 h 6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03" h="648">
                    <a:moveTo>
                      <a:pt x="134" y="0"/>
                    </a:moveTo>
                    <a:lnTo>
                      <a:pt x="134" y="0"/>
                    </a:lnTo>
                    <a:cubicBezTo>
                      <a:pt x="103" y="52"/>
                      <a:pt x="72" y="116"/>
                      <a:pt x="42" y="195"/>
                    </a:cubicBezTo>
                    <a:lnTo>
                      <a:pt x="42" y="195"/>
                    </a:lnTo>
                    <a:cubicBezTo>
                      <a:pt x="5" y="295"/>
                      <a:pt x="0" y="396"/>
                      <a:pt x="32" y="447"/>
                    </a:cubicBezTo>
                    <a:lnTo>
                      <a:pt x="32" y="447"/>
                    </a:lnTo>
                    <a:cubicBezTo>
                      <a:pt x="101" y="559"/>
                      <a:pt x="397" y="647"/>
                      <a:pt x="596" y="619"/>
                    </a:cubicBezTo>
                    <a:lnTo>
                      <a:pt x="602" y="529"/>
                    </a:lnTo>
                    <a:lnTo>
                      <a:pt x="602" y="529"/>
                    </a:lnTo>
                    <a:cubicBezTo>
                      <a:pt x="602" y="529"/>
                      <a:pt x="350" y="473"/>
                      <a:pt x="282" y="366"/>
                    </a:cubicBezTo>
                    <a:lnTo>
                      <a:pt x="282" y="366"/>
                    </a:lnTo>
                    <a:cubicBezTo>
                      <a:pt x="282" y="366"/>
                      <a:pt x="308" y="326"/>
                      <a:pt x="339" y="234"/>
                    </a:cubicBezTo>
                    <a:lnTo>
                      <a:pt x="134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103">
                <a:extLst>
                  <a:ext uri="{FF2B5EF4-FFF2-40B4-BE49-F238E27FC236}">
                    <a16:creationId xmlns:a16="http://schemas.microsoft.com/office/drawing/2014/main" id="{AFF876B3-6162-42BA-9AA5-38B880FB1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2011" y="8940680"/>
                <a:ext cx="763830" cy="796801"/>
              </a:xfrm>
              <a:custGeom>
                <a:avLst/>
                <a:gdLst>
                  <a:gd name="T0" fmla="*/ 520 w 615"/>
                  <a:gd name="T1" fmla="*/ 638 h 639"/>
                  <a:gd name="T2" fmla="*/ 520 w 615"/>
                  <a:gd name="T3" fmla="*/ 638 h 639"/>
                  <a:gd name="T4" fmla="*/ 32 w 615"/>
                  <a:gd name="T5" fmla="*/ 457 h 639"/>
                  <a:gd name="T6" fmla="*/ 32 w 615"/>
                  <a:gd name="T7" fmla="*/ 457 h 639"/>
                  <a:gd name="T8" fmla="*/ 42 w 615"/>
                  <a:gd name="T9" fmla="*/ 200 h 639"/>
                  <a:gd name="T10" fmla="*/ 42 w 615"/>
                  <a:gd name="T11" fmla="*/ 200 h 639"/>
                  <a:gd name="T12" fmla="*/ 134 w 615"/>
                  <a:gd name="T13" fmla="*/ 4 h 639"/>
                  <a:gd name="T14" fmla="*/ 134 w 615"/>
                  <a:gd name="T15" fmla="*/ 4 h 639"/>
                  <a:gd name="T16" fmla="*/ 143 w 615"/>
                  <a:gd name="T17" fmla="*/ 1 h 639"/>
                  <a:gd name="T18" fmla="*/ 143 w 615"/>
                  <a:gd name="T19" fmla="*/ 1 h 639"/>
                  <a:gd name="T20" fmla="*/ 145 w 615"/>
                  <a:gd name="T21" fmla="*/ 11 h 639"/>
                  <a:gd name="T22" fmla="*/ 145 w 615"/>
                  <a:gd name="T23" fmla="*/ 11 h 639"/>
                  <a:gd name="T24" fmla="*/ 54 w 615"/>
                  <a:gd name="T25" fmla="*/ 205 h 639"/>
                  <a:gd name="T26" fmla="*/ 54 w 615"/>
                  <a:gd name="T27" fmla="*/ 205 h 639"/>
                  <a:gd name="T28" fmla="*/ 44 w 615"/>
                  <a:gd name="T29" fmla="*/ 450 h 639"/>
                  <a:gd name="T30" fmla="*/ 44 w 615"/>
                  <a:gd name="T31" fmla="*/ 450 h 639"/>
                  <a:gd name="T32" fmla="*/ 523 w 615"/>
                  <a:gd name="T33" fmla="*/ 625 h 639"/>
                  <a:gd name="T34" fmla="*/ 523 w 615"/>
                  <a:gd name="T35" fmla="*/ 625 h 639"/>
                  <a:gd name="T36" fmla="*/ 595 w 615"/>
                  <a:gd name="T37" fmla="*/ 620 h 639"/>
                  <a:gd name="T38" fmla="*/ 601 w 615"/>
                  <a:gd name="T39" fmla="*/ 541 h 639"/>
                  <a:gd name="T40" fmla="*/ 601 w 615"/>
                  <a:gd name="T41" fmla="*/ 541 h 639"/>
                  <a:gd name="T42" fmla="*/ 471 w 615"/>
                  <a:gd name="T43" fmla="*/ 500 h 639"/>
                  <a:gd name="T44" fmla="*/ 471 w 615"/>
                  <a:gd name="T45" fmla="*/ 500 h 639"/>
                  <a:gd name="T46" fmla="*/ 283 w 615"/>
                  <a:gd name="T47" fmla="*/ 376 h 639"/>
                  <a:gd name="T48" fmla="*/ 283 w 615"/>
                  <a:gd name="T49" fmla="*/ 376 h 639"/>
                  <a:gd name="T50" fmla="*/ 283 w 615"/>
                  <a:gd name="T51" fmla="*/ 369 h 639"/>
                  <a:gd name="T52" fmla="*/ 283 w 615"/>
                  <a:gd name="T53" fmla="*/ 369 h 639"/>
                  <a:gd name="T54" fmla="*/ 339 w 615"/>
                  <a:gd name="T55" fmla="*/ 239 h 639"/>
                  <a:gd name="T56" fmla="*/ 339 w 615"/>
                  <a:gd name="T57" fmla="*/ 239 h 639"/>
                  <a:gd name="T58" fmla="*/ 348 w 615"/>
                  <a:gd name="T59" fmla="*/ 235 h 639"/>
                  <a:gd name="T60" fmla="*/ 348 w 615"/>
                  <a:gd name="T61" fmla="*/ 235 h 639"/>
                  <a:gd name="T62" fmla="*/ 352 w 615"/>
                  <a:gd name="T63" fmla="*/ 243 h 639"/>
                  <a:gd name="T64" fmla="*/ 352 w 615"/>
                  <a:gd name="T65" fmla="*/ 243 h 639"/>
                  <a:gd name="T66" fmla="*/ 296 w 615"/>
                  <a:gd name="T67" fmla="*/ 373 h 639"/>
                  <a:gd name="T68" fmla="*/ 296 w 615"/>
                  <a:gd name="T69" fmla="*/ 373 h 639"/>
                  <a:gd name="T70" fmla="*/ 609 w 615"/>
                  <a:gd name="T71" fmla="*/ 529 h 639"/>
                  <a:gd name="T72" fmla="*/ 609 w 615"/>
                  <a:gd name="T73" fmla="*/ 529 h 639"/>
                  <a:gd name="T74" fmla="*/ 614 w 615"/>
                  <a:gd name="T75" fmla="*/ 536 h 639"/>
                  <a:gd name="T76" fmla="*/ 608 w 615"/>
                  <a:gd name="T77" fmla="*/ 626 h 639"/>
                  <a:gd name="T78" fmla="*/ 608 w 615"/>
                  <a:gd name="T79" fmla="*/ 626 h 639"/>
                  <a:gd name="T80" fmla="*/ 602 w 615"/>
                  <a:gd name="T81" fmla="*/ 632 h 639"/>
                  <a:gd name="T82" fmla="*/ 602 w 615"/>
                  <a:gd name="T83" fmla="*/ 632 h 639"/>
                  <a:gd name="T84" fmla="*/ 520 w 615"/>
                  <a:gd name="T85" fmla="*/ 638 h 6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15" h="639">
                    <a:moveTo>
                      <a:pt x="520" y="638"/>
                    </a:moveTo>
                    <a:lnTo>
                      <a:pt x="520" y="638"/>
                    </a:lnTo>
                    <a:cubicBezTo>
                      <a:pt x="325" y="638"/>
                      <a:pt x="94" y="557"/>
                      <a:pt x="32" y="457"/>
                    </a:cubicBezTo>
                    <a:lnTo>
                      <a:pt x="32" y="457"/>
                    </a:lnTo>
                    <a:cubicBezTo>
                      <a:pt x="0" y="405"/>
                      <a:pt x="4" y="301"/>
                      <a:pt x="42" y="200"/>
                    </a:cubicBezTo>
                    <a:lnTo>
                      <a:pt x="42" y="200"/>
                    </a:lnTo>
                    <a:cubicBezTo>
                      <a:pt x="69" y="127"/>
                      <a:pt x="100" y="61"/>
                      <a:pt x="134" y="4"/>
                    </a:cubicBezTo>
                    <a:lnTo>
                      <a:pt x="134" y="4"/>
                    </a:lnTo>
                    <a:cubicBezTo>
                      <a:pt x="136" y="1"/>
                      <a:pt x="141" y="0"/>
                      <a:pt x="143" y="1"/>
                    </a:cubicBezTo>
                    <a:lnTo>
                      <a:pt x="143" y="1"/>
                    </a:lnTo>
                    <a:cubicBezTo>
                      <a:pt x="147" y="3"/>
                      <a:pt x="147" y="7"/>
                      <a:pt x="145" y="11"/>
                    </a:cubicBezTo>
                    <a:lnTo>
                      <a:pt x="145" y="11"/>
                    </a:lnTo>
                    <a:cubicBezTo>
                      <a:pt x="112" y="67"/>
                      <a:pt x="81" y="132"/>
                      <a:pt x="54" y="205"/>
                    </a:cubicBezTo>
                    <a:lnTo>
                      <a:pt x="54" y="205"/>
                    </a:lnTo>
                    <a:cubicBezTo>
                      <a:pt x="17" y="302"/>
                      <a:pt x="13" y="401"/>
                      <a:pt x="44" y="450"/>
                    </a:cubicBezTo>
                    <a:lnTo>
                      <a:pt x="44" y="450"/>
                    </a:lnTo>
                    <a:cubicBezTo>
                      <a:pt x="102" y="545"/>
                      <a:pt x="333" y="625"/>
                      <a:pt x="523" y="625"/>
                    </a:cubicBezTo>
                    <a:lnTo>
                      <a:pt x="523" y="625"/>
                    </a:lnTo>
                    <a:cubicBezTo>
                      <a:pt x="548" y="625"/>
                      <a:pt x="572" y="623"/>
                      <a:pt x="595" y="620"/>
                    </a:cubicBezTo>
                    <a:lnTo>
                      <a:pt x="601" y="541"/>
                    </a:lnTo>
                    <a:lnTo>
                      <a:pt x="601" y="541"/>
                    </a:lnTo>
                    <a:cubicBezTo>
                      <a:pt x="584" y="537"/>
                      <a:pt x="530" y="523"/>
                      <a:pt x="471" y="500"/>
                    </a:cubicBezTo>
                    <a:lnTo>
                      <a:pt x="471" y="500"/>
                    </a:lnTo>
                    <a:cubicBezTo>
                      <a:pt x="375" y="463"/>
                      <a:pt x="312" y="422"/>
                      <a:pt x="283" y="376"/>
                    </a:cubicBezTo>
                    <a:lnTo>
                      <a:pt x="283" y="376"/>
                    </a:lnTo>
                    <a:cubicBezTo>
                      <a:pt x="282" y="374"/>
                      <a:pt x="282" y="372"/>
                      <a:pt x="283" y="369"/>
                    </a:cubicBezTo>
                    <a:lnTo>
                      <a:pt x="283" y="369"/>
                    </a:lnTo>
                    <a:cubicBezTo>
                      <a:pt x="284" y="369"/>
                      <a:pt x="309" y="329"/>
                      <a:pt x="339" y="239"/>
                    </a:cubicBezTo>
                    <a:lnTo>
                      <a:pt x="339" y="239"/>
                    </a:lnTo>
                    <a:cubicBezTo>
                      <a:pt x="340" y="236"/>
                      <a:pt x="344" y="234"/>
                      <a:pt x="348" y="235"/>
                    </a:cubicBezTo>
                    <a:lnTo>
                      <a:pt x="348" y="235"/>
                    </a:lnTo>
                    <a:cubicBezTo>
                      <a:pt x="351" y="236"/>
                      <a:pt x="353" y="240"/>
                      <a:pt x="352" y="243"/>
                    </a:cubicBezTo>
                    <a:lnTo>
                      <a:pt x="352" y="243"/>
                    </a:lnTo>
                    <a:cubicBezTo>
                      <a:pt x="325" y="321"/>
                      <a:pt x="303" y="361"/>
                      <a:pt x="296" y="373"/>
                    </a:cubicBezTo>
                    <a:lnTo>
                      <a:pt x="296" y="373"/>
                    </a:lnTo>
                    <a:cubicBezTo>
                      <a:pt x="365" y="474"/>
                      <a:pt x="607" y="529"/>
                      <a:pt x="609" y="529"/>
                    </a:cubicBezTo>
                    <a:lnTo>
                      <a:pt x="609" y="529"/>
                    </a:lnTo>
                    <a:cubicBezTo>
                      <a:pt x="613" y="530"/>
                      <a:pt x="614" y="533"/>
                      <a:pt x="614" y="536"/>
                    </a:cubicBezTo>
                    <a:lnTo>
                      <a:pt x="608" y="626"/>
                    </a:lnTo>
                    <a:lnTo>
                      <a:pt x="608" y="626"/>
                    </a:lnTo>
                    <a:cubicBezTo>
                      <a:pt x="608" y="630"/>
                      <a:pt x="605" y="632"/>
                      <a:pt x="602" y="632"/>
                    </a:cubicBezTo>
                    <a:lnTo>
                      <a:pt x="602" y="632"/>
                    </a:lnTo>
                    <a:cubicBezTo>
                      <a:pt x="577" y="636"/>
                      <a:pt x="548" y="638"/>
                      <a:pt x="520" y="6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104">
                <a:extLst>
                  <a:ext uri="{FF2B5EF4-FFF2-40B4-BE49-F238E27FC236}">
                    <a16:creationId xmlns:a16="http://schemas.microsoft.com/office/drawing/2014/main" id="{17AB4546-F9C8-4D96-A407-F5F18FD4A9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4851" y="9545151"/>
                <a:ext cx="236295" cy="214311"/>
              </a:xfrm>
              <a:custGeom>
                <a:avLst/>
                <a:gdLst>
                  <a:gd name="T0" fmla="*/ 6 w 189"/>
                  <a:gd name="T1" fmla="*/ 53 h 170"/>
                  <a:gd name="T2" fmla="*/ 6 w 189"/>
                  <a:gd name="T3" fmla="*/ 53 h 170"/>
                  <a:gd name="T4" fmla="*/ 71 w 189"/>
                  <a:gd name="T5" fmla="*/ 4 h 170"/>
                  <a:gd name="T6" fmla="*/ 71 w 189"/>
                  <a:gd name="T7" fmla="*/ 4 h 170"/>
                  <a:gd name="T8" fmla="*/ 68 w 189"/>
                  <a:gd name="T9" fmla="*/ 48 h 170"/>
                  <a:gd name="T10" fmla="*/ 68 w 189"/>
                  <a:gd name="T11" fmla="*/ 48 h 170"/>
                  <a:gd name="T12" fmla="*/ 144 w 189"/>
                  <a:gd name="T13" fmla="*/ 62 h 170"/>
                  <a:gd name="T14" fmla="*/ 144 w 189"/>
                  <a:gd name="T15" fmla="*/ 62 h 170"/>
                  <a:gd name="T16" fmla="*/ 177 w 189"/>
                  <a:gd name="T17" fmla="*/ 123 h 170"/>
                  <a:gd name="T18" fmla="*/ 177 w 189"/>
                  <a:gd name="T19" fmla="*/ 123 h 170"/>
                  <a:gd name="T20" fmla="*/ 0 w 189"/>
                  <a:gd name="T21" fmla="*/ 143 h 170"/>
                  <a:gd name="T22" fmla="*/ 6 w 189"/>
                  <a:gd name="T23" fmla="*/ 53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9" h="170">
                    <a:moveTo>
                      <a:pt x="6" y="53"/>
                    </a:moveTo>
                    <a:lnTo>
                      <a:pt x="6" y="53"/>
                    </a:lnTo>
                    <a:cubicBezTo>
                      <a:pt x="6" y="53"/>
                      <a:pt x="51" y="0"/>
                      <a:pt x="71" y="4"/>
                    </a:cubicBezTo>
                    <a:lnTo>
                      <a:pt x="71" y="4"/>
                    </a:lnTo>
                    <a:cubicBezTo>
                      <a:pt x="90" y="6"/>
                      <a:pt x="68" y="48"/>
                      <a:pt x="68" y="48"/>
                    </a:cubicBezTo>
                    <a:lnTo>
                      <a:pt x="68" y="48"/>
                    </a:lnTo>
                    <a:cubicBezTo>
                      <a:pt x="68" y="48"/>
                      <a:pt x="110" y="49"/>
                      <a:pt x="144" y="62"/>
                    </a:cubicBezTo>
                    <a:lnTo>
                      <a:pt x="144" y="62"/>
                    </a:lnTo>
                    <a:cubicBezTo>
                      <a:pt x="168" y="72"/>
                      <a:pt x="188" y="103"/>
                      <a:pt x="177" y="123"/>
                    </a:cubicBezTo>
                    <a:lnTo>
                      <a:pt x="177" y="123"/>
                    </a:lnTo>
                    <a:cubicBezTo>
                      <a:pt x="160" y="156"/>
                      <a:pt x="77" y="169"/>
                      <a:pt x="0" y="143"/>
                    </a:cubicBezTo>
                    <a:lnTo>
                      <a:pt x="6" y="5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05">
                <a:extLst>
                  <a:ext uri="{FF2B5EF4-FFF2-40B4-BE49-F238E27FC236}">
                    <a16:creationId xmlns:a16="http://schemas.microsoft.com/office/drawing/2014/main" id="{D684B0DA-3150-4CF9-B9B1-7B7DCF0564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93860" y="9534160"/>
                <a:ext cx="241788" cy="214311"/>
              </a:xfrm>
              <a:custGeom>
                <a:avLst/>
                <a:gdLst>
                  <a:gd name="T0" fmla="*/ 13 w 196"/>
                  <a:gd name="T1" fmla="*/ 144 h 171"/>
                  <a:gd name="T2" fmla="*/ 13 w 196"/>
                  <a:gd name="T3" fmla="*/ 144 h 171"/>
                  <a:gd name="T4" fmla="*/ 178 w 196"/>
                  <a:gd name="T5" fmla="*/ 126 h 171"/>
                  <a:gd name="T6" fmla="*/ 178 w 196"/>
                  <a:gd name="T7" fmla="*/ 126 h 171"/>
                  <a:gd name="T8" fmla="*/ 178 w 196"/>
                  <a:gd name="T9" fmla="*/ 105 h 171"/>
                  <a:gd name="T10" fmla="*/ 178 w 196"/>
                  <a:gd name="T11" fmla="*/ 105 h 171"/>
                  <a:gd name="T12" fmla="*/ 149 w 196"/>
                  <a:gd name="T13" fmla="*/ 74 h 171"/>
                  <a:gd name="T14" fmla="*/ 149 w 196"/>
                  <a:gd name="T15" fmla="*/ 74 h 171"/>
                  <a:gd name="T16" fmla="*/ 74 w 196"/>
                  <a:gd name="T17" fmla="*/ 61 h 171"/>
                  <a:gd name="T18" fmla="*/ 74 w 196"/>
                  <a:gd name="T19" fmla="*/ 61 h 171"/>
                  <a:gd name="T20" fmla="*/ 69 w 196"/>
                  <a:gd name="T21" fmla="*/ 57 h 171"/>
                  <a:gd name="T22" fmla="*/ 69 w 196"/>
                  <a:gd name="T23" fmla="*/ 57 h 171"/>
                  <a:gd name="T24" fmla="*/ 69 w 196"/>
                  <a:gd name="T25" fmla="*/ 51 h 171"/>
                  <a:gd name="T26" fmla="*/ 69 w 196"/>
                  <a:gd name="T27" fmla="*/ 51 h 171"/>
                  <a:gd name="T28" fmla="*/ 79 w 196"/>
                  <a:gd name="T29" fmla="*/ 17 h 171"/>
                  <a:gd name="T30" fmla="*/ 79 w 196"/>
                  <a:gd name="T31" fmla="*/ 17 h 171"/>
                  <a:gd name="T32" fmla="*/ 77 w 196"/>
                  <a:gd name="T33" fmla="*/ 16 h 171"/>
                  <a:gd name="T34" fmla="*/ 77 w 196"/>
                  <a:gd name="T35" fmla="*/ 16 h 171"/>
                  <a:gd name="T36" fmla="*/ 19 w 196"/>
                  <a:gd name="T37" fmla="*/ 61 h 171"/>
                  <a:gd name="T38" fmla="*/ 13 w 196"/>
                  <a:gd name="T39" fmla="*/ 144 h 171"/>
                  <a:gd name="T40" fmla="*/ 90 w 196"/>
                  <a:gd name="T41" fmla="*/ 170 h 171"/>
                  <a:gd name="T42" fmla="*/ 90 w 196"/>
                  <a:gd name="T43" fmla="*/ 170 h 171"/>
                  <a:gd name="T44" fmla="*/ 5 w 196"/>
                  <a:gd name="T45" fmla="*/ 155 h 171"/>
                  <a:gd name="T46" fmla="*/ 5 w 196"/>
                  <a:gd name="T47" fmla="*/ 155 h 171"/>
                  <a:gd name="T48" fmla="*/ 0 w 196"/>
                  <a:gd name="T49" fmla="*/ 149 h 171"/>
                  <a:gd name="T50" fmla="*/ 7 w 196"/>
                  <a:gd name="T51" fmla="*/ 58 h 171"/>
                  <a:gd name="T52" fmla="*/ 7 w 196"/>
                  <a:gd name="T53" fmla="*/ 58 h 171"/>
                  <a:gd name="T54" fmla="*/ 8 w 196"/>
                  <a:gd name="T55" fmla="*/ 55 h 171"/>
                  <a:gd name="T56" fmla="*/ 8 w 196"/>
                  <a:gd name="T57" fmla="*/ 55 h 171"/>
                  <a:gd name="T58" fmla="*/ 79 w 196"/>
                  <a:gd name="T59" fmla="*/ 3 h 171"/>
                  <a:gd name="T60" fmla="*/ 79 w 196"/>
                  <a:gd name="T61" fmla="*/ 3 h 171"/>
                  <a:gd name="T62" fmla="*/ 90 w 196"/>
                  <a:gd name="T63" fmla="*/ 11 h 171"/>
                  <a:gd name="T64" fmla="*/ 90 w 196"/>
                  <a:gd name="T65" fmla="*/ 11 h 171"/>
                  <a:gd name="T66" fmla="*/ 85 w 196"/>
                  <a:gd name="T67" fmla="*/ 48 h 171"/>
                  <a:gd name="T68" fmla="*/ 85 w 196"/>
                  <a:gd name="T69" fmla="*/ 48 h 171"/>
                  <a:gd name="T70" fmla="*/ 153 w 196"/>
                  <a:gd name="T71" fmla="*/ 62 h 171"/>
                  <a:gd name="T72" fmla="*/ 153 w 196"/>
                  <a:gd name="T73" fmla="*/ 62 h 171"/>
                  <a:gd name="T74" fmla="*/ 191 w 196"/>
                  <a:gd name="T75" fmla="*/ 101 h 171"/>
                  <a:gd name="T76" fmla="*/ 191 w 196"/>
                  <a:gd name="T77" fmla="*/ 101 h 171"/>
                  <a:gd name="T78" fmla="*/ 190 w 196"/>
                  <a:gd name="T79" fmla="*/ 132 h 171"/>
                  <a:gd name="T80" fmla="*/ 190 w 196"/>
                  <a:gd name="T81" fmla="*/ 132 h 171"/>
                  <a:gd name="T82" fmla="*/ 90 w 196"/>
                  <a:gd name="T83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96" h="171">
                    <a:moveTo>
                      <a:pt x="13" y="144"/>
                    </a:moveTo>
                    <a:lnTo>
                      <a:pt x="13" y="144"/>
                    </a:lnTo>
                    <a:cubicBezTo>
                      <a:pt x="87" y="168"/>
                      <a:pt x="164" y="154"/>
                      <a:pt x="178" y="126"/>
                    </a:cubicBezTo>
                    <a:lnTo>
                      <a:pt x="178" y="126"/>
                    </a:lnTo>
                    <a:cubicBezTo>
                      <a:pt x="182" y="119"/>
                      <a:pt x="180" y="111"/>
                      <a:pt x="178" y="105"/>
                    </a:cubicBezTo>
                    <a:lnTo>
                      <a:pt x="178" y="105"/>
                    </a:lnTo>
                    <a:cubicBezTo>
                      <a:pt x="173" y="92"/>
                      <a:pt x="161" y="80"/>
                      <a:pt x="149" y="74"/>
                    </a:cubicBezTo>
                    <a:lnTo>
                      <a:pt x="149" y="74"/>
                    </a:lnTo>
                    <a:cubicBezTo>
                      <a:pt x="117" y="61"/>
                      <a:pt x="75" y="61"/>
                      <a:pt x="74" y="61"/>
                    </a:cubicBezTo>
                    <a:lnTo>
                      <a:pt x="74" y="61"/>
                    </a:lnTo>
                    <a:cubicBezTo>
                      <a:pt x="73" y="60"/>
                      <a:pt x="70" y="59"/>
                      <a:pt x="69" y="57"/>
                    </a:cubicBezTo>
                    <a:lnTo>
                      <a:pt x="69" y="57"/>
                    </a:lnTo>
                    <a:cubicBezTo>
                      <a:pt x="68" y="55"/>
                      <a:pt x="68" y="53"/>
                      <a:pt x="69" y="51"/>
                    </a:cubicBezTo>
                    <a:lnTo>
                      <a:pt x="69" y="51"/>
                    </a:lnTo>
                    <a:cubicBezTo>
                      <a:pt x="76" y="38"/>
                      <a:pt x="81" y="22"/>
                      <a:pt x="79" y="17"/>
                    </a:cubicBezTo>
                    <a:lnTo>
                      <a:pt x="79" y="17"/>
                    </a:lnTo>
                    <a:cubicBezTo>
                      <a:pt x="79" y="16"/>
                      <a:pt x="79" y="16"/>
                      <a:pt x="77" y="16"/>
                    </a:cubicBezTo>
                    <a:lnTo>
                      <a:pt x="77" y="16"/>
                    </a:lnTo>
                    <a:cubicBezTo>
                      <a:pt x="68" y="14"/>
                      <a:pt x="40" y="38"/>
                      <a:pt x="19" y="61"/>
                    </a:cubicBezTo>
                    <a:lnTo>
                      <a:pt x="13" y="144"/>
                    </a:lnTo>
                    <a:close/>
                    <a:moveTo>
                      <a:pt x="90" y="170"/>
                    </a:moveTo>
                    <a:lnTo>
                      <a:pt x="90" y="170"/>
                    </a:lnTo>
                    <a:cubicBezTo>
                      <a:pt x="63" y="170"/>
                      <a:pt x="33" y="165"/>
                      <a:pt x="5" y="155"/>
                    </a:cubicBezTo>
                    <a:lnTo>
                      <a:pt x="5" y="155"/>
                    </a:lnTo>
                    <a:cubicBezTo>
                      <a:pt x="2" y="154"/>
                      <a:pt x="0" y="152"/>
                      <a:pt x="0" y="149"/>
                    </a:cubicBezTo>
                    <a:lnTo>
                      <a:pt x="7" y="58"/>
                    </a:lnTo>
                    <a:lnTo>
                      <a:pt x="7" y="58"/>
                    </a:lnTo>
                    <a:cubicBezTo>
                      <a:pt x="7" y="57"/>
                      <a:pt x="7" y="55"/>
                      <a:pt x="8" y="55"/>
                    </a:cubicBezTo>
                    <a:lnTo>
                      <a:pt x="8" y="55"/>
                    </a:lnTo>
                    <a:cubicBezTo>
                      <a:pt x="16" y="45"/>
                      <a:pt x="57" y="0"/>
                      <a:pt x="79" y="3"/>
                    </a:cubicBezTo>
                    <a:lnTo>
                      <a:pt x="79" y="3"/>
                    </a:lnTo>
                    <a:cubicBezTo>
                      <a:pt x="84" y="3"/>
                      <a:pt x="88" y="6"/>
                      <a:pt x="90" y="11"/>
                    </a:cubicBezTo>
                    <a:lnTo>
                      <a:pt x="90" y="11"/>
                    </a:lnTo>
                    <a:cubicBezTo>
                      <a:pt x="95" y="21"/>
                      <a:pt x="90" y="37"/>
                      <a:pt x="85" y="48"/>
                    </a:cubicBezTo>
                    <a:lnTo>
                      <a:pt x="85" y="48"/>
                    </a:lnTo>
                    <a:cubicBezTo>
                      <a:pt x="100" y="49"/>
                      <a:pt x="129" y="52"/>
                      <a:pt x="153" y="62"/>
                    </a:cubicBezTo>
                    <a:lnTo>
                      <a:pt x="153" y="62"/>
                    </a:lnTo>
                    <a:cubicBezTo>
                      <a:pt x="170" y="69"/>
                      <a:pt x="184" y="84"/>
                      <a:pt x="191" y="101"/>
                    </a:cubicBezTo>
                    <a:lnTo>
                      <a:pt x="191" y="101"/>
                    </a:lnTo>
                    <a:cubicBezTo>
                      <a:pt x="195" y="112"/>
                      <a:pt x="194" y="124"/>
                      <a:pt x="190" y="132"/>
                    </a:cubicBezTo>
                    <a:lnTo>
                      <a:pt x="190" y="132"/>
                    </a:lnTo>
                    <a:cubicBezTo>
                      <a:pt x="177" y="156"/>
                      <a:pt x="138" y="170"/>
                      <a:pt x="90" y="1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382" name="Grupo 381">
                <a:extLst>
                  <a:ext uri="{FF2B5EF4-FFF2-40B4-BE49-F238E27FC236}">
                    <a16:creationId xmlns:a16="http://schemas.microsoft.com/office/drawing/2014/main" id="{C72BF2D7-AF34-48A7-80F9-699D53F44A6C}"/>
                  </a:ext>
                </a:extLst>
              </p:cNvPr>
              <p:cNvGrpSpPr/>
              <p:nvPr/>
            </p:nvGrpSpPr>
            <p:grpSpPr>
              <a:xfrm>
                <a:off x="17903828" y="8676910"/>
                <a:ext cx="1148494" cy="824279"/>
                <a:chOff x="17903828" y="8676910"/>
                <a:chExt cx="1148494" cy="824279"/>
              </a:xfrm>
            </p:grpSpPr>
            <p:sp>
              <p:nvSpPr>
                <p:cNvPr id="108" name="Freeform 106">
                  <a:extLst>
                    <a:ext uri="{FF2B5EF4-FFF2-40B4-BE49-F238E27FC236}">
                      <a16:creationId xmlns:a16="http://schemas.microsoft.com/office/drawing/2014/main" id="{51F22327-FBFF-40A0-99D7-191F4C1FE56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909322" y="8682404"/>
                  <a:ext cx="1060574" cy="818785"/>
                </a:xfrm>
                <a:custGeom>
                  <a:avLst/>
                  <a:gdLst>
                    <a:gd name="T0" fmla="*/ 848 w 849"/>
                    <a:gd name="T1" fmla="*/ 129 h 656"/>
                    <a:gd name="T2" fmla="*/ 848 w 849"/>
                    <a:gd name="T3" fmla="*/ 129 h 656"/>
                    <a:gd name="T4" fmla="*/ 257 w 849"/>
                    <a:gd name="T5" fmla="*/ 227 h 656"/>
                    <a:gd name="T6" fmla="*/ 257 w 849"/>
                    <a:gd name="T7" fmla="*/ 227 h 656"/>
                    <a:gd name="T8" fmla="*/ 144 w 849"/>
                    <a:gd name="T9" fmla="*/ 207 h 656"/>
                    <a:gd name="T10" fmla="*/ 144 w 849"/>
                    <a:gd name="T11" fmla="*/ 207 h 656"/>
                    <a:gd name="T12" fmla="*/ 83 w 849"/>
                    <a:gd name="T13" fmla="*/ 242 h 656"/>
                    <a:gd name="T14" fmla="*/ 83 w 849"/>
                    <a:gd name="T15" fmla="*/ 242 h 656"/>
                    <a:gd name="T16" fmla="*/ 90 w 849"/>
                    <a:gd name="T17" fmla="*/ 285 h 656"/>
                    <a:gd name="T18" fmla="*/ 8 w 849"/>
                    <a:gd name="T19" fmla="*/ 379 h 656"/>
                    <a:gd name="T20" fmla="*/ 8 w 849"/>
                    <a:gd name="T21" fmla="*/ 379 h 656"/>
                    <a:gd name="T22" fmla="*/ 7 w 849"/>
                    <a:gd name="T23" fmla="*/ 406 h 656"/>
                    <a:gd name="T24" fmla="*/ 7 w 849"/>
                    <a:gd name="T25" fmla="*/ 406 h 656"/>
                    <a:gd name="T26" fmla="*/ 38 w 849"/>
                    <a:gd name="T27" fmla="*/ 407 h 656"/>
                    <a:gd name="T28" fmla="*/ 126 w 849"/>
                    <a:gd name="T29" fmla="*/ 307 h 656"/>
                    <a:gd name="T30" fmla="*/ 220 w 849"/>
                    <a:gd name="T31" fmla="*/ 342 h 656"/>
                    <a:gd name="T32" fmla="*/ 220 w 849"/>
                    <a:gd name="T33" fmla="*/ 342 h 656"/>
                    <a:gd name="T34" fmla="*/ 54 w 849"/>
                    <a:gd name="T35" fmla="*/ 502 h 656"/>
                    <a:gd name="T36" fmla="*/ 54 w 849"/>
                    <a:gd name="T37" fmla="*/ 502 h 656"/>
                    <a:gd name="T38" fmla="*/ 62 w 849"/>
                    <a:gd name="T39" fmla="*/ 630 h 656"/>
                    <a:gd name="T40" fmla="*/ 62 w 849"/>
                    <a:gd name="T41" fmla="*/ 630 h 656"/>
                    <a:gd name="T42" fmla="*/ 64 w 849"/>
                    <a:gd name="T43" fmla="*/ 632 h 656"/>
                    <a:gd name="T44" fmla="*/ 64 w 849"/>
                    <a:gd name="T45" fmla="*/ 632 h 656"/>
                    <a:gd name="T46" fmla="*/ 171 w 849"/>
                    <a:gd name="T47" fmla="*/ 622 h 656"/>
                    <a:gd name="T48" fmla="*/ 171 w 849"/>
                    <a:gd name="T49" fmla="*/ 622 h 656"/>
                    <a:gd name="T50" fmla="*/ 241 w 849"/>
                    <a:gd name="T51" fmla="*/ 549 h 656"/>
                    <a:gd name="T52" fmla="*/ 241 w 849"/>
                    <a:gd name="T53" fmla="*/ 549 h 656"/>
                    <a:gd name="T54" fmla="*/ 362 w 849"/>
                    <a:gd name="T55" fmla="*/ 414 h 656"/>
                    <a:gd name="T56" fmla="*/ 641 w 849"/>
                    <a:gd name="T57" fmla="*/ 554 h 656"/>
                    <a:gd name="T58" fmla="*/ 848 w 849"/>
                    <a:gd name="T59" fmla="*/ 129 h 6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849" h="656">
                      <a:moveTo>
                        <a:pt x="848" y="129"/>
                      </a:moveTo>
                      <a:lnTo>
                        <a:pt x="848" y="129"/>
                      </a:lnTo>
                      <a:cubicBezTo>
                        <a:pt x="848" y="129"/>
                        <a:pt x="486" y="0"/>
                        <a:pt x="257" y="227"/>
                      </a:cubicBezTo>
                      <a:lnTo>
                        <a:pt x="257" y="227"/>
                      </a:lnTo>
                      <a:cubicBezTo>
                        <a:pt x="257" y="227"/>
                        <a:pt x="183" y="215"/>
                        <a:pt x="144" y="207"/>
                      </a:cubicBezTo>
                      <a:lnTo>
                        <a:pt x="144" y="207"/>
                      </a:lnTo>
                      <a:cubicBezTo>
                        <a:pt x="118" y="201"/>
                        <a:pt x="90" y="216"/>
                        <a:pt x="83" y="242"/>
                      </a:cubicBezTo>
                      <a:lnTo>
                        <a:pt x="83" y="242"/>
                      </a:lnTo>
                      <a:cubicBezTo>
                        <a:pt x="79" y="257"/>
                        <a:pt x="82" y="273"/>
                        <a:pt x="90" y="285"/>
                      </a:cubicBezTo>
                      <a:lnTo>
                        <a:pt x="8" y="379"/>
                      </a:lnTo>
                      <a:lnTo>
                        <a:pt x="8" y="379"/>
                      </a:lnTo>
                      <a:cubicBezTo>
                        <a:pt x="1" y="387"/>
                        <a:pt x="0" y="398"/>
                        <a:pt x="7" y="406"/>
                      </a:cubicBezTo>
                      <a:lnTo>
                        <a:pt x="7" y="406"/>
                      </a:lnTo>
                      <a:cubicBezTo>
                        <a:pt x="14" y="416"/>
                        <a:pt x="30" y="416"/>
                        <a:pt x="38" y="407"/>
                      </a:cubicBezTo>
                      <a:lnTo>
                        <a:pt x="126" y="307"/>
                      </a:lnTo>
                      <a:lnTo>
                        <a:pt x="220" y="342"/>
                      </a:lnTo>
                      <a:lnTo>
                        <a:pt x="220" y="342"/>
                      </a:lnTo>
                      <a:cubicBezTo>
                        <a:pt x="220" y="342"/>
                        <a:pt x="115" y="442"/>
                        <a:pt x="54" y="502"/>
                      </a:cubicBezTo>
                      <a:lnTo>
                        <a:pt x="54" y="502"/>
                      </a:lnTo>
                      <a:cubicBezTo>
                        <a:pt x="17" y="539"/>
                        <a:pt x="20" y="599"/>
                        <a:pt x="62" y="630"/>
                      </a:cubicBezTo>
                      <a:lnTo>
                        <a:pt x="62" y="630"/>
                      </a:lnTo>
                      <a:cubicBezTo>
                        <a:pt x="62" y="630"/>
                        <a:pt x="63" y="631"/>
                        <a:pt x="64" y="632"/>
                      </a:cubicBezTo>
                      <a:lnTo>
                        <a:pt x="64" y="632"/>
                      </a:lnTo>
                      <a:cubicBezTo>
                        <a:pt x="97" y="655"/>
                        <a:pt x="142" y="650"/>
                        <a:pt x="171" y="622"/>
                      </a:cubicBezTo>
                      <a:lnTo>
                        <a:pt x="171" y="622"/>
                      </a:lnTo>
                      <a:cubicBezTo>
                        <a:pt x="190" y="603"/>
                        <a:pt x="214" y="578"/>
                        <a:pt x="241" y="549"/>
                      </a:cubicBezTo>
                      <a:lnTo>
                        <a:pt x="241" y="549"/>
                      </a:lnTo>
                      <a:cubicBezTo>
                        <a:pt x="264" y="524"/>
                        <a:pt x="362" y="414"/>
                        <a:pt x="362" y="414"/>
                      </a:cubicBezTo>
                      <a:lnTo>
                        <a:pt x="641" y="554"/>
                      </a:lnTo>
                      <a:lnTo>
                        <a:pt x="848" y="129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9" name="Freeform 107">
                  <a:extLst>
                    <a:ext uri="{FF2B5EF4-FFF2-40B4-BE49-F238E27FC236}">
                      <a16:creationId xmlns:a16="http://schemas.microsoft.com/office/drawing/2014/main" id="{BCA939B2-CA86-4E76-9EA4-D2E691CB316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903828" y="8676910"/>
                  <a:ext cx="1071561" cy="818782"/>
                </a:xfrm>
                <a:custGeom>
                  <a:avLst/>
                  <a:gdLst>
                    <a:gd name="T0" fmla="*/ 132 w 862"/>
                    <a:gd name="T1" fmla="*/ 304 h 659"/>
                    <a:gd name="T2" fmla="*/ 228 w 862"/>
                    <a:gd name="T3" fmla="*/ 340 h 659"/>
                    <a:gd name="T4" fmla="*/ 232 w 862"/>
                    <a:gd name="T5" fmla="*/ 345 h 659"/>
                    <a:gd name="T6" fmla="*/ 230 w 862"/>
                    <a:gd name="T7" fmla="*/ 351 h 659"/>
                    <a:gd name="T8" fmla="*/ 64 w 862"/>
                    <a:gd name="T9" fmla="*/ 511 h 659"/>
                    <a:gd name="T10" fmla="*/ 41 w 862"/>
                    <a:gd name="T11" fmla="*/ 573 h 659"/>
                    <a:gd name="T12" fmla="*/ 72 w 862"/>
                    <a:gd name="T13" fmla="*/ 629 h 659"/>
                    <a:gd name="T14" fmla="*/ 74 w 862"/>
                    <a:gd name="T15" fmla="*/ 630 h 659"/>
                    <a:gd name="T16" fmla="*/ 173 w 862"/>
                    <a:gd name="T17" fmla="*/ 621 h 659"/>
                    <a:gd name="T18" fmla="*/ 242 w 862"/>
                    <a:gd name="T19" fmla="*/ 549 h 659"/>
                    <a:gd name="T20" fmla="*/ 363 w 862"/>
                    <a:gd name="T21" fmla="*/ 413 h 659"/>
                    <a:gd name="T22" fmla="*/ 644 w 862"/>
                    <a:gd name="T23" fmla="*/ 550 h 659"/>
                    <a:gd name="T24" fmla="*/ 845 w 862"/>
                    <a:gd name="T25" fmla="*/ 138 h 659"/>
                    <a:gd name="T26" fmla="*/ 267 w 862"/>
                    <a:gd name="T27" fmla="*/ 236 h 659"/>
                    <a:gd name="T28" fmla="*/ 262 w 862"/>
                    <a:gd name="T29" fmla="*/ 238 h 659"/>
                    <a:gd name="T30" fmla="*/ 149 w 862"/>
                    <a:gd name="T31" fmla="*/ 217 h 659"/>
                    <a:gd name="T32" fmla="*/ 95 w 862"/>
                    <a:gd name="T33" fmla="*/ 248 h 659"/>
                    <a:gd name="T34" fmla="*/ 102 w 862"/>
                    <a:gd name="T35" fmla="*/ 286 h 659"/>
                    <a:gd name="T36" fmla="*/ 19 w 862"/>
                    <a:gd name="T37" fmla="*/ 388 h 659"/>
                    <a:gd name="T38" fmla="*/ 17 w 862"/>
                    <a:gd name="T39" fmla="*/ 406 h 659"/>
                    <a:gd name="T40" fmla="*/ 29 w 862"/>
                    <a:gd name="T41" fmla="*/ 411 h 659"/>
                    <a:gd name="T42" fmla="*/ 39 w 862"/>
                    <a:gd name="T43" fmla="*/ 406 h 659"/>
                    <a:gd name="T44" fmla="*/ 127 w 862"/>
                    <a:gd name="T45" fmla="*/ 306 h 659"/>
                    <a:gd name="T46" fmla="*/ 118 w 862"/>
                    <a:gd name="T47" fmla="*/ 658 h 659"/>
                    <a:gd name="T48" fmla="*/ 66 w 862"/>
                    <a:gd name="T49" fmla="*/ 641 h 659"/>
                    <a:gd name="T50" fmla="*/ 64 w 862"/>
                    <a:gd name="T51" fmla="*/ 639 h 659"/>
                    <a:gd name="T52" fmla="*/ 28 w 862"/>
                    <a:gd name="T53" fmla="*/ 573 h 659"/>
                    <a:gd name="T54" fmla="*/ 55 w 862"/>
                    <a:gd name="T55" fmla="*/ 501 h 659"/>
                    <a:gd name="T56" fmla="*/ 134 w 862"/>
                    <a:gd name="T57" fmla="*/ 318 h 659"/>
                    <a:gd name="T58" fmla="*/ 48 w 862"/>
                    <a:gd name="T59" fmla="*/ 415 h 659"/>
                    <a:gd name="T60" fmla="*/ 28 w 862"/>
                    <a:gd name="T61" fmla="*/ 424 h 659"/>
                    <a:gd name="T62" fmla="*/ 7 w 862"/>
                    <a:gd name="T63" fmla="*/ 413 h 659"/>
                    <a:gd name="T64" fmla="*/ 88 w 862"/>
                    <a:gd name="T65" fmla="*/ 289 h 659"/>
                    <a:gd name="T66" fmla="*/ 83 w 862"/>
                    <a:gd name="T67" fmla="*/ 244 h 659"/>
                    <a:gd name="T68" fmla="*/ 151 w 862"/>
                    <a:gd name="T69" fmla="*/ 204 h 659"/>
                    <a:gd name="T70" fmla="*/ 261 w 862"/>
                    <a:gd name="T71" fmla="*/ 224 h 659"/>
                    <a:gd name="T72" fmla="*/ 856 w 862"/>
                    <a:gd name="T73" fmla="*/ 127 h 659"/>
                    <a:gd name="T74" fmla="*/ 860 w 862"/>
                    <a:gd name="T75" fmla="*/ 131 h 659"/>
                    <a:gd name="T76" fmla="*/ 860 w 862"/>
                    <a:gd name="T77" fmla="*/ 136 h 659"/>
                    <a:gd name="T78" fmla="*/ 653 w 862"/>
                    <a:gd name="T79" fmla="*/ 561 h 659"/>
                    <a:gd name="T80" fmla="*/ 649 w 862"/>
                    <a:gd name="T81" fmla="*/ 564 h 659"/>
                    <a:gd name="T82" fmla="*/ 370 w 862"/>
                    <a:gd name="T83" fmla="*/ 426 h 659"/>
                    <a:gd name="T84" fmla="*/ 252 w 862"/>
                    <a:gd name="T85" fmla="*/ 558 h 659"/>
                    <a:gd name="T86" fmla="*/ 182 w 862"/>
                    <a:gd name="T87" fmla="*/ 631 h 659"/>
                    <a:gd name="T88" fmla="*/ 118 w 862"/>
                    <a:gd name="T89" fmla="*/ 658 h 6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862" h="659">
                      <a:moveTo>
                        <a:pt x="132" y="304"/>
                      </a:moveTo>
                      <a:lnTo>
                        <a:pt x="132" y="304"/>
                      </a:lnTo>
                      <a:lnTo>
                        <a:pt x="134" y="304"/>
                      </a:lnTo>
                      <a:lnTo>
                        <a:pt x="228" y="340"/>
                      </a:lnTo>
                      <a:lnTo>
                        <a:pt x="228" y="340"/>
                      </a:lnTo>
                      <a:cubicBezTo>
                        <a:pt x="230" y="341"/>
                        <a:pt x="232" y="343"/>
                        <a:pt x="232" y="345"/>
                      </a:cubicBezTo>
                      <a:lnTo>
                        <a:pt x="232" y="345"/>
                      </a:lnTo>
                      <a:cubicBezTo>
                        <a:pt x="233" y="347"/>
                        <a:pt x="232" y="349"/>
                        <a:pt x="230" y="351"/>
                      </a:cubicBezTo>
                      <a:lnTo>
                        <a:pt x="230" y="351"/>
                      </a:lnTo>
                      <a:cubicBezTo>
                        <a:pt x="230" y="352"/>
                        <a:pt x="124" y="452"/>
                        <a:pt x="64" y="511"/>
                      </a:cubicBezTo>
                      <a:lnTo>
                        <a:pt x="64" y="511"/>
                      </a:lnTo>
                      <a:cubicBezTo>
                        <a:pt x="48" y="527"/>
                        <a:pt x="39" y="549"/>
                        <a:pt x="41" y="573"/>
                      </a:cubicBezTo>
                      <a:lnTo>
                        <a:pt x="41" y="573"/>
                      </a:lnTo>
                      <a:cubicBezTo>
                        <a:pt x="42" y="595"/>
                        <a:pt x="53" y="615"/>
                        <a:pt x="72" y="629"/>
                      </a:cubicBezTo>
                      <a:lnTo>
                        <a:pt x="74" y="630"/>
                      </a:lnTo>
                      <a:lnTo>
                        <a:pt x="74" y="630"/>
                      </a:lnTo>
                      <a:cubicBezTo>
                        <a:pt x="104" y="652"/>
                        <a:pt x="146" y="648"/>
                        <a:pt x="173" y="621"/>
                      </a:cubicBezTo>
                      <a:lnTo>
                        <a:pt x="173" y="621"/>
                      </a:lnTo>
                      <a:cubicBezTo>
                        <a:pt x="196" y="598"/>
                        <a:pt x="219" y="574"/>
                        <a:pt x="242" y="549"/>
                      </a:cubicBezTo>
                      <a:lnTo>
                        <a:pt x="242" y="549"/>
                      </a:lnTo>
                      <a:cubicBezTo>
                        <a:pt x="265" y="523"/>
                        <a:pt x="362" y="415"/>
                        <a:pt x="363" y="413"/>
                      </a:cubicBezTo>
                      <a:lnTo>
                        <a:pt x="363" y="413"/>
                      </a:lnTo>
                      <a:cubicBezTo>
                        <a:pt x="365" y="411"/>
                        <a:pt x="368" y="410"/>
                        <a:pt x="371" y="412"/>
                      </a:cubicBezTo>
                      <a:lnTo>
                        <a:pt x="644" y="550"/>
                      </a:lnTo>
                      <a:lnTo>
                        <a:pt x="845" y="138"/>
                      </a:lnTo>
                      <a:lnTo>
                        <a:pt x="845" y="138"/>
                      </a:lnTo>
                      <a:cubicBezTo>
                        <a:pt x="793" y="121"/>
                        <a:pt x="473" y="32"/>
                        <a:pt x="267" y="236"/>
                      </a:cubicBezTo>
                      <a:lnTo>
                        <a:pt x="267" y="236"/>
                      </a:lnTo>
                      <a:cubicBezTo>
                        <a:pt x="266" y="237"/>
                        <a:pt x="265" y="238"/>
                        <a:pt x="262" y="238"/>
                      </a:cubicBezTo>
                      <a:lnTo>
                        <a:pt x="262" y="238"/>
                      </a:lnTo>
                      <a:cubicBezTo>
                        <a:pt x="261" y="237"/>
                        <a:pt x="187" y="226"/>
                        <a:pt x="149" y="217"/>
                      </a:cubicBezTo>
                      <a:lnTo>
                        <a:pt x="149" y="217"/>
                      </a:lnTo>
                      <a:cubicBezTo>
                        <a:pt x="125" y="212"/>
                        <a:pt x="102" y="226"/>
                        <a:pt x="95" y="248"/>
                      </a:cubicBezTo>
                      <a:lnTo>
                        <a:pt x="95" y="248"/>
                      </a:lnTo>
                      <a:cubicBezTo>
                        <a:pt x="92" y="261"/>
                        <a:pt x="94" y="275"/>
                        <a:pt x="102" y="286"/>
                      </a:cubicBezTo>
                      <a:lnTo>
                        <a:pt x="102" y="286"/>
                      </a:lnTo>
                      <a:cubicBezTo>
                        <a:pt x="104" y="288"/>
                        <a:pt x="104" y="291"/>
                        <a:pt x="101" y="293"/>
                      </a:cubicBezTo>
                      <a:lnTo>
                        <a:pt x="19" y="388"/>
                      </a:lnTo>
                      <a:lnTo>
                        <a:pt x="19" y="388"/>
                      </a:lnTo>
                      <a:cubicBezTo>
                        <a:pt x="14" y="393"/>
                        <a:pt x="14" y="401"/>
                        <a:pt x="17" y="406"/>
                      </a:cubicBezTo>
                      <a:lnTo>
                        <a:pt x="17" y="406"/>
                      </a:lnTo>
                      <a:cubicBezTo>
                        <a:pt x="20" y="409"/>
                        <a:pt x="24" y="411"/>
                        <a:pt x="29" y="411"/>
                      </a:cubicBezTo>
                      <a:lnTo>
                        <a:pt x="29" y="411"/>
                      </a:lnTo>
                      <a:cubicBezTo>
                        <a:pt x="33" y="411"/>
                        <a:pt x="36" y="410"/>
                        <a:pt x="39" y="406"/>
                      </a:cubicBezTo>
                      <a:lnTo>
                        <a:pt x="127" y="306"/>
                      </a:lnTo>
                      <a:lnTo>
                        <a:pt x="127" y="306"/>
                      </a:lnTo>
                      <a:cubicBezTo>
                        <a:pt x="128" y="304"/>
                        <a:pt x="130" y="304"/>
                        <a:pt x="132" y="304"/>
                      </a:cubicBezTo>
                      <a:close/>
                      <a:moveTo>
                        <a:pt x="118" y="658"/>
                      </a:moveTo>
                      <a:lnTo>
                        <a:pt x="118" y="658"/>
                      </a:lnTo>
                      <a:cubicBezTo>
                        <a:pt x="100" y="658"/>
                        <a:pt x="82" y="652"/>
                        <a:pt x="66" y="641"/>
                      </a:cubicBezTo>
                      <a:lnTo>
                        <a:pt x="64" y="639"/>
                      </a:lnTo>
                      <a:lnTo>
                        <a:pt x="64" y="639"/>
                      </a:lnTo>
                      <a:cubicBezTo>
                        <a:pt x="42" y="623"/>
                        <a:pt x="30" y="599"/>
                        <a:pt x="28" y="573"/>
                      </a:cubicBezTo>
                      <a:lnTo>
                        <a:pt x="28" y="573"/>
                      </a:lnTo>
                      <a:cubicBezTo>
                        <a:pt x="26" y="546"/>
                        <a:pt x="36" y="521"/>
                        <a:pt x="55" y="501"/>
                      </a:cubicBezTo>
                      <a:lnTo>
                        <a:pt x="55" y="501"/>
                      </a:lnTo>
                      <a:cubicBezTo>
                        <a:pt x="106" y="452"/>
                        <a:pt x="189" y="373"/>
                        <a:pt x="214" y="349"/>
                      </a:cubicBezTo>
                      <a:lnTo>
                        <a:pt x="134" y="318"/>
                      </a:lnTo>
                      <a:lnTo>
                        <a:pt x="48" y="415"/>
                      </a:lnTo>
                      <a:lnTo>
                        <a:pt x="48" y="415"/>
                      </a:lnTo>
                      <a:cubicBezTo>
                        <a:pt x="44" y="421"/>
                        <a:pt x="36" y="424"/>
                        <a:pt x="28" y="424"/>
                      </a:cubicBezTo>
                      <a:lnTo>
                        <a:pt x="28" y="424"/>
                      </a:lnTo>
                      <a:cubicBezTo>
                        <a:pt x="20" y="424"/>
                        <a:pt x="12" y="420"/>
                        <a:pt x="7" y="413"/>
                      </a:cubicBezTo>
                      <a:lnTo>
                        <a:pt x="7" y="413"/>
                      </a:lnTo>
                      <a:cubicBezTo>
                        <a:pt x="0" y="404"/>
                        <a:pt x="0" y="389"/>
                        <a:pt x="9" y="379"/>
                      </a:cubicBezTo>
                      <a:lnTo>
                        <a:pt x="88" y="289"/>
                      </a:lnTo>
                      <a:lnTo>
                        <a:pt x="88" y="289"/>
                      </a:lnTo>
                      <a:cubicBezTo>
                        <a:pt x="80" y="275"/>
                        <a:pt x="79" y="259"/>
                        <a:pt x="83" y="244"/>
                      </a:cubicBezTo>
                      <a:lnTo>
                        <a:pt x="83" y="244"/>
                      </a:lnTo>
                      <a:cubicBezTo>
                        <a:pt x="91" y="215"/>
                        <a:pt x="121" y="198"/>
                        <a:pt x="151" y="204"/>
                      </a:cubicBezTo>
                      <a:lnTo>
                        <a:pt x="151" y="204"/>
                      </a:lnTo>
                      <a:cubicBezTo>
                        <a:pt x="185" y="212"/>
                        <a:pt x="246" y="222"/>
                        <a:pt x="261" y="224"/>
                      </a:cubicBezTo>
                      <a:lnTo>
                        <a:pt x="261" y="224"/>
                      </a:lnTo>
                      <a:cubicBezTo>
                        <a:pt x="490" y="0"/>
                        <a:pt x="852" y="126"/>
                        <a:pt x="856" y="127"/>
                      </a:cubicBezTo>
                      <a:lnTo>
                        <a:pt x="856" y="127"/>
                      </a:lnTo>
                      <a:cubicBezTo>
                        <a:pt x="858" y="128"/>
                        <a:pt x="859" y="129"/>
                        <a:pt x="860" y="131"/>
                      </a:cubicBezTo>
                      <a:lnTo>
                        <a:pt x="860" y="131"/>
                      </a:lnTo>
                      <a:cubicBezTo>
                        <a:pt x="861" y="133"/>
                        <a:pt x="860" y="135"/>
                        <a:pt x="860" y="136"/>
                      </a:cubicBezTo>
                      <a:lnTo>
                        <a:pt x="653" y="561"/>
                      </a:lnTo>
                      <a:lnTo>
                        <a:pt x="653" y="561"/>
                      </a:lnTo>
                      <a:cubicBezTo>
                        <a:pt x="652" y="563"/>
                        <a:pt x="651" y="564"/>
                        <a:pt x="649" y="564"/>
                      </a:cubicBezTo>
                      <a:lnTo>
                        <a:pt x="649" y="564"/>
                      </a:lnTo>
                      <a:cubicBezTo>
                        <a:pt x="647" y="565"/>
                        <a:pt x="645" y="565"/>
                        <a:pt x="644" y="564"/>
                      </a:cubicBezTo>
                      <a:lnTo>
                        <a:pt x="370" y="426"/>
                      </a:lnTo>
                      <a:lnTo>
                        <a:pt x="370" y="426"/>
                      </a:lnTo>
                      <a:cubicBezTo>
                        <a:pt x="352" y="445"/>
                        <a:pt x="272" y="535"/>
                        <a:pt x="252" y="558"/>
                      </a:cubicBezTo>
                      <a:lnTo>
                        <a:pt x="252" y="558"/>
                      </a:lnTo>
                      <a:cubicBezTo>
                        <a:pt x="229" y="583"/>
                        <a:pt x="205" y="607"/>
                        <a:pt x="182" y="631"/>
                      </a:cubicBezTo>
                      <a:lnTo>
                        <a:pt x="182" y="631"/>
                      </a:lnTo>
                      <a:cubicBezTo>
                        <a:pt x="164" y="648"/>
                        <a:pt x="141" y="658"/>
                        <a:pt x="118" y="65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0" name="Freeform 108">
                  <a:extLst>
                    <a:ext uri="{FF2B5EF4-FFF2-40B4-BE49-F238E27FC236}">
                      <a16:creationId xmlns:a16="http://schemas.microsoft.com/office/drawing/2014/main" id="{8810FDA5-5892-4B43-ADA4-AC2E308DC1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56668" y="8814288"/>
                  <a:ext cx="384664" cy="604471"/>
                </a:xfrm>
                <a:custGeom>
                  <a:avLst/>
                  <a:gdLst>
                    <a:gd name="T0" fmla="*/ 251 w 308"/>
                    <a:gd name="T1" fmla="*/ 286 h 484"/>
                    <a:gd name="T2" fmla="*/ 251 w 308"/>
                    <a:gd name="T3" fmla="*/ 286 h 484"/>
                    <a:gd name="T4" fmla="*/ 54 w 308"/>
                    <a:gd name="T5" fmla="*/ 458 h 484"/>
                    <a:gd name="T6" fmla="*/ 54 w 308"/>
                    <a:gd name="T7" fmla="*/ 458 h 484"/>
                    <a:gd name="T8" fmla="*/ 56 w 308"/>
                    <a:gd name="T9" fmla="*/ 197 h 484"/>
                    <a:gd name="T10" fmla="*/ 56 w 308"/>
                    <a:gd name="T11" fmla="*/ 197 h 484"/>
                    <a:gd name="T12" fmla="*/ 253 w 308"/>
                    <a:gd name="T13" fmla="*/ 25 h 484"/>
                    <a:gd name="T14" fmla="*/ 253 w 308"/>
                    <a:gd name="T15" fmla="*/ 25 h 484"/>
                    <a:gd name="T16" fmla="*/ 251 w 308"/>
                    <a:gd name="T17" fmla="*/ 286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8" h="484">
                      <a:moveTo>
                        <a:pt x="251" y="286"/>
                      </a:moveTo>
                      <a:lnTo>
                        <a:pt x="251" y="286"/>
                      </a:lnTo>
                      <a:cubicBezTo>
                        <a:pt x="196" y="406"/>
                        <a:pt x="108" y="483"/>
                        <a:pt x="54" y="458"/>
                      </a:cubicBezTo>
                      <a:lnTo>
                        <a:pt x="54" y="458"/>
                      </a:lnTo>
                      <a:cubicBezTo>
                        <a:pt x="0" y="433"/>
                        <a:pt x="1" y="317"/>
                        <a:pt x="56" y="197"/>
                      </a:cubicBezTo>
                      <a:lnTo>
                        <a:pt x="56" y="197"/>
                      </a:lnTo>
                      <a:cubicBezTo>
                        <a:pt x="111" y="77"/>
                        <a:pt x="199" y="0"/>
                        <a:pt x="253" y="25"/>
                      </a:cubicBezTo>
                      <a:lnTo>
                        <a:pt x="253" y="25"/>
                      </a:lnTo>
                      <a:cubicBezTo>
                        <a:pt x="307" y="50"/>
                        <a:pt x="305" y="167"/>
                        <a:pt x="251" y="28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1" name="Freeform 109">
                  <a:extLst>
                    <a:ext uri="{FF2B5EF4-FFF2-40B4-BE49-F238E27FC236}">
                      <a16:creationId xmlns:a16="http://schemas.microsoft.com/office/drawing/2014/main" id="{1441A96F-EFA4-4514-8D47-CD362FED00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56668" y="8814288"/>
                  <a:ext cx="384664" cy="604471"/>
                </a:xfrm>
                <a:custGeom>
                  <a:avLst/>
                  <a:gdLst>
                    <a:gd name="T0" fmla="*/ 251 w 308"/>
                    <a:gd name="T1" fmla="*/ 286 h 484"/>
                    <a:gd name="T2" fmla="*/ 251 w 308"/>
                    <a:gd name="T3" fmla="*/ 286 h 484"/>
                    <a:gd name="T4" fmla="*/ 54 w 308"/>
                    <a:gd name="T5" fmla="*/ 458 h 484"/>
                    <a:gd name="T6" fmla="*/ 54 w 308"/>
                    <a:gd name="T7" fmla="*/ 458 h 484"/>
                    <a:gd name="T8" fmla="*/ 56 w 308"/>
                    <a:gd name="T9" fmla="*/ 197 h 484"/>
                    <a:gd name="T10" fmla="*/ 56 w 308"/>
                    <a:gd name="T11" fmla="*/ 197 h 484"/>
                    <a:gd name="T12" fmla="*/ 253 w 308"/>
                    <a:gd name="T13" fmla="*/ 25 h 484"/>
                    <a:gd name="T14" fmla="*/ 253 w 308"/>
                    <a:gd name="T15" fmla="*/ 25 h 484"/>
                    <a:gd name="T16" fmla="*/ 251 w 308"/>
                    <a:gd name="T17" fmla="*/ 286 h 4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08" h="484">
                      <a:moveTo>
                        <a:pt x="251" y="286"/>
                      </a:moveTo>
                      <a:lnTo>
                        <a:pt x="251" y="286"/>
                      </a:lnTo>
                      <a:cubicBezTo>
                        <a:pt x="196" y="406"/>
                        <a:pt x="108" y="483"/>
                        <a:pt x="54" y="458"/>
                      </a:cubicBezTo>
                      <a:lnTo>
                        <a:pt x="54" y="458"/>
                      </a:lnTo>
                      <a:cubicBezTo>
                        <a:pt x="0" y="433"/>
                        <a:pt x="1" y="317"/>
                        <a:pt x="56" y="197"/>
                      </a:cubicBezTo>
                      <a:lnTo>
                        <a:pt x="56" y="197"/>
                      </a:lnTo>
                      <a:cubicBezTo>
                        <a:pt x="111" y="77"/>
                        <a:pt x="199" y="0"/>
                        <a:pt x="253" y="25"/>
                      </a:cubicBezTo>
                      <a:lnTo>
                        <a:pt x="253" y="25"/>
                      </a:lnTo>
                      <a:cubicBezTo>
                        <a:pt x="307" y="50"/>
                        <a:pt x="305" y="167"/>
                        <a:pt x="251" y="286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2" name="Freeform 110">
                  <a:extLst>
                    <a:ext uri="{FF2B5EF4-FFF2-40B4-BE49-F238E27FC236}">
                      <a16:creationId xmlns:a16="http://schemas.microsoft.com/office/drawing/2014/main" id="{9CA00EC6-743E-44D5-9209-959DDD97FA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651175" y="8803298"/>
                  <a:ext cx="401147" cy="593481"/>
                </a:xfrm>
                <a:custGeom>
                  <a:avLst/>
                  <a:gdLst>
                    <a:gd name="T0" fmla="*/ 238 w 322"/>
                    <a:gd name="T1" fmla="*/ 35 h 478"/>
                    <a:gd name="T2" fmla="*/ 238 w 322"/>
                    <a:gd name="T3" fmla="*/ 35 h 478"/>
                    <a:gd name="T4" fmla="*/ 70 w 322"/>
                    <a:gd name="T5" fmla="*/ 208 h 478"/>
                    <a:gd name="T6" fmla="*/ 70 w 322"/>
                    <a:gd name="T7" fmla="*/ 208 h 478"/>
                    <a:gd name="T8" fmla="*/ 64 w 322"/>
                    <a:gd name="T9" fmla="*/ 460 h 478"/>
                    <a:gd name="T10" fmla="*/ 64 w 322"/>
                    <a:gd name="T11" fmla="*/ 460 h 478"/>
                    <a:gd name="T12" fmla="*/ 154 w 322"/>
                    <a:gd name="T13" fmla="*/ 429 h 478"/>
                    <a:gd name="T14" fmla="*/ 154 w 322"/>
                    <a:gd name="T15" fmla="*/ 429 h 478"/>
                    <a:gd name="T16" fmla="*/ 252 w 322"/>
                    <a:gd name="T17" fmla="*/ 292 h 478"/>
                    <a:gd name="T18" fmla="*/ 252 w 322"/>
                    <a:gd name="T19" fmla="*/ 292 h 478"/>
                    <a:gd name="T20" fmla="*/ 257 w 322"/>
                    <a:gd name="T21" fmla="*/ 39 h 478"/>
                    <a:gd name="T22" fmla="*/ 257 w 322"/>
                    <a:gd name="T23" fmla="*/ 39 h 478"/>
                    <a:gd name="T24" fmla="*/ 238 w 322"/>
                    <a:gd name="T25" fmla="*/ 35 h 478"/>
                    <a:gd name="T26" fmla="*/ 83 w 322"/>
                    <a:gd name="T27" fmla="*/ 477 h 478"/>
                    <a:gd name="T28" fmla="*/ 83 w 322"/>
                    <a:gd name="T29" fmla="*/ 477 h 478"/>
                    <a:gd name="T30" fmla="*/ 59 w 322"/>
                    <a:gd name="T31" fmla="*/ 472 h 478"/>
                    <a:gd name="T32" fmla="*/ 59 w 322"/>
                    <a:gd name="T33" fmla="*/ 472 h 478"/>
                    <a:gd name="T34" fmla="*/ 57 w 322"/>
                    <a:gd name="T35" fmla="*/ 202 h 478"/>
                    <a:gd name="T36" fmla="*/ 57 w 322"/>
                    <a:gd name="T37" fmla="*/ 202 h 478"/>
                    <a:gd name="T38" fmla="*/ 263 w 322"/>
                    <a:gd name="T39" fmla="*/ 27 h 478"/>
                    <a:gd name="T40" fmla="*/ 263 w 322"/>
                    <a:gd name="T41" fmla="*/ 27 h 478"/>
                    <a:gd name="T42" fmla="*/ 263 w 322"/>
                    <a:gd name="T43" fmla="*/ 297 h 478"/>
                    <a:gd name="T44" fmla="*/ 263 w 322"/>
                    <a:gd name="T45" fmla="*/ 297 h 478"/>
                    <a:gd name="T46" fmla="*/ 163 w 322"/>
                    <a:gd name="T47" fmla="*/ 440 h 478"/>
                    <a:gd name="T48" fmla="*/ 163 w 322"/>
                    <a:gd name="T49" fmla="*/ 440 h 478"/>
                    <a:gd name="T50" fmla="*/ 83 w 322"/>
                    <a:gd name="T51" fmla="*/ 477 h 47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22" h="478">
                      <a:moveTo>
                        <a:pt x="238" y="35"/>
                      </a:moveTo>
                      <a:lnTo>
                        <a:pt x="238" y="35"/>
                      </a:lnTo>
                      <a:cubicBezTo>
                        <a:pt x="188" y="35"/>
                        <a:pt x="115" y="107"/>
                        <a:pt x="70" y="208"/>
                      </a:cubicBezTo>
                      <a:lnTo>
                        <a:pt x="70" y="208"/>
                      </a:lnTo>
                      <a:cubicBezTo>
                        <a:pt x="17" y="322"/>
                        <a:pt x="15" y="437"/>
                        <a:pt x="64" y="460"/>
                      </a:cubicBezTo>
                      <a:lnTo>
                        <a:pt x="64" y="460"/>
                      </a:lnTo>
                      <a:cubicBezTo>
                        <a:pt x="87" y="471"/>
                        <a:pt x="120" y="460"/>
                        <a:pt x="154" y="429"/>
                      </a:cubicBezTo>
                      <a:lnTo>
                        <a:pt x="154" y="429"/>
                      </a:lnTo>
                      <a:cubicBezTo>
                        <a:pt x="191" y="397"/>
                        <a:pt x="226" y="348"/>
                        <a:pt x="252" y="292"/>
                      </a:cubicBezTo>
                      <a:lnTo>
                        <a:pt x="252" y="292"/>
                      </a:lnTo>
                      <a:cubicBezTo>
                        <a:pt x="304" y="178"/>
                        <a:pt x="307" y="62"/>
                        <a:pt x="257" y="39"/>
                      </a:cubicBezTo>
                      <a:lnTo>
                        <a:pt x="257" y="39"/>
                      </a:lnTo>
                      <a:cubicBezTo>
                        <a:pt x="251" y="36"/>
                        <a:pt x="245" y="35"/>
                        <a:pt x="238" y="35"/>
                      </a:cubicBezTo>
                      <a:close/>
                      <a:moveTo>
                        <a:pt x="83" y="477"/>
                      </a:moveTo>
                      <a:lnTo>
                        <a:pt x="83" y="477"/>
                      </a:lnTo>
                      <a:cubicBezTo>
                        <a:pt x="74" y="477"/>
                        <a:pt x="66" y="476"/>
                        <a:pt x="59" y="472"/>
                      </a:cubicBezTo>
                      <a:lnTo>
                        <a:pt x="59" y="472"/>
                      </a:lnTo>
                      <a:cubicBezTo>
                        <a:pt x="0" y="446"/>
                        <a:pt x="0" y="327"/>
                        <a:pt x="57" y="202"/>
                      </a:cubicBezTo>
                      <a:lnTo>
                        <a:pt x="57" y="202"/>
                      </a:lnTo>
                      <a:cubicBezTo>
                        <a:pt x="115" y="77"/>
                        <a:pt x="205" y="0"/>
                        <a:pt x="263" y="27"/>
                      </a:cubicBezTo>
                      <a:lnTo>
                        <a:pt x="263" y="27"/>
                      </a:lnTo>
                      <a:cubicBezTo>
                        <a:pt x="320" y="54"/>
                        <a:pt x="321" y="172"/>
                        <a:pt x="263" y="297"/>
                      </a:cubicBezTo>
                      <a:lnTo>
                        <a:pt x="263" y="297"/>
                      </a:lnTo>
                      <a:cubicBezTo>
                        <a:pt x="237" y="356"/>
                        <a:pt x="201" y="407"/>
                        <a:pt x="163" y="440"/>
                      </a:cubicBezTo>
                      <a:lnTo>
                        <a:pt x="163" y="440"/>
                      </a:lnTo>
                      <a:cubicBezTo>
                        <a:pt x="134" y="465"/>
                        <a:pt x="107" y="477"/>
                        <a:pt x="83" y="47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113" name="Freeform 111">
                <a:extLst>
                  <a:ext uri="{FF2B5EF4-FFF2-40B4-BE49-F238E27FC236}">
                    <a16:creationId xmlns:a16="http://schemas.microsoft.com/office/drawing/2014/main" id="{AF141E8D-6599-4876-AAC2-79E3C3F9AC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22485" y="9429750"/>
                <a:ext cx="214314" cy="153865"/>
              </a:xfrm>
              <a:custGeom>
                <a:avLst/>
                <a:gdLst>
                  <a:gd name="T0" fmla="*/ 45 w 174"/>
                  <a:gd name="T1" fmla="*/ 0 h 122"/>
                  <a:gd name="T2" fmla="*/ 130 w 174"/>
                  <a:gd name="T3" fmla="*/ 12 h 122"/>
                  <a:gd name="T4" fmla="*/ 173 w 174"/>
                  <a:gd name="T5" fmla="*/ 83 h 122"/>
                  <a:gd name="T6" fmla="*/ 173 w 174"/>
                  <a:gd name="T7" fmla="*/ 83 h 122"/>
                  <a:gd name="T8" fmla="*/ 103 w 174"/>
                  <a:gd name="T9" fmla="*/ 56 h 122"/>
                  <a:gd name="T10" fmla="*/ 15 w 174"/>
                  <a:gd name="T11" fmla="*/ 121 h 122"/>
                  <a:gd name="T12" fmla="*/ 0 w 174"/>
                  <a:gd name="T13" fmla="*/ 99 h 122"/>
                  <a:gd name="T14" fmla="*/ 45 w 174"/>
                  <a:gd name="T15" fmla="*/ 0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74" h="122">
                    <a:moveTo>
                      <a:pt x="45" y="0"/>
                    </a:moveTo>
                    <a:lnTo>
                      <a:pt x="130" y="12"/>
                    </a:lnTo>
                    <a:lnTo>
                      <a:pt x="173" y="83"/>
                    </a:lnTo>
                    <a:lnTo>
                      <a:pt x="173" y="83"/>
                    </a:lnTo>
                    <a:cubicBezTo>
                      <a:pt x="173" y="83"/>
                      <a:pt x="140" y="104"/>
                      <a:pt x="103" y="56"/>
                    </a:cubicBezTo>
                    <a:lnTo>
                      <a:pt x="15" y="121"/>
                    </a:lnTo>
                    <a:lnTo>
                      <a:pt x="0" y="99"/>
                    </a:lnTo>
                    <a:lnTo>
                      <a:pt x="4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12">
                <a:extLst>
                  <a:ext uri="{FF2B5EF4-FFF2-40B4-BE49-F238E27FC236}">
                    <a16:creationId xmlns:a16="http://schemas.microsoft.com/office/drawing/2014/main" id="{F6A0EE69-1186-4FCC-B4C7-F2A2E5CA60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6992" y="9418760"/>
                <a:ext cx="236292" cy="170353"/>
              </a:xfrm>
              <a:custGeom>
                <a:avLst/>
                <a:gdLst>
                  <a:gd name="T0" fmla="*/ 14 w 188"/>
                  <a:gd name="T1" fmla="*/ 105 h 135"/>
                  <a:gd name="T2" fmla="*/ 24 w 188"/>
                  <a:gd name="T3" fmla="*/ 119 h 135"/>
                  <a:gd name="T4" fmla="*/ 106 w 188"/>
                  <a:gd name="T5" fmla="*/ 58 h 135"/>
                  <a:gd name="T6" fmla="*/ 106 w 188"/>
                  <a:gd name="T7" fmla="*/ 58 h 135"/>
                  <a:gd name="T8" fmla="*/ 116 w 188"/>
                  <a:gd name="T9" fmla="*/ 60 h 135"/>
                  <a:gd name="T10" fmla="*/ 116 w 188"/>
                  <a:gd name="T11" fmla="*/ 60 h 135"/>
                  <a:gd name="T12" fmla="*/ 170 w 188"/>
                  <a:gd name="T13" fmla="*/ 87 h 135"/>
                  <a:gd name="T14" fmla="*/ 134 w 188"/>
                  <a:gd name="T15" fmla="*/ 25 h 135"/>
                  <a:gd name="T16" fmla="*/ 56 w 188"/>
                  <a:gd name="T17" fmla="*/ 14 h 135"/>
                  <a:gd name="T18" fmla="*/ 14 w 188"/>
                  <a:gd name="T19" fmla="*/ 105 h 135"/>
                  <a:gd name="T20" fmla="*/ 22 w 188"/>
                  <a:gd name="T21" fmla="*/ 134 h 135"/>
                  <a:gd name="T22" fmla="*/ 22 w 188"/>
                  <a:gd name="T23" fmla="*/ 134 h 135"/>
                  <a:gd name="T24" fmla="*/ 20 w 188"/>
                  <a:gd name="T25" fmla="*/ 134 h 135"/>
                  <a:gd name="T26" fmla="*/ 20 w 188"/>
                  <a:gd name="T27" fmla="*/ 134 h 135"/>
                  <a:gd name="T28" fmla="*/ 16 w 188"/>
                  <a:gd name="T29" fmla="*/ 132 h 135"/>
                  <a:gd name="T30" fmla="*/ 2 w 188"/>
                  <a:gd name="T31" fmla="*/ 109 h 135"/>
                  <a:gd name="T32" fmla="*/ 2 w 188"/>
                  <a:gd name="T33" fmla="*/ 109 h 135"/>
                  <a:gd name="T34" fmla="*/ 1 w 188"/>
                  <a:gd name="T35" fmla="*/ 103 h 135"/>
                  <a:gd name="T36" fmla="*/ 46 w 188"/>
                  <a:gd name="T37" fmla="*/ 4 h 135"/>
                  <a:gd name="T38" fmla="*/ 46 w 188"/>
                  <a:gd name="T39" fmla="*/ 4 h 135"/>
                  <a:gd name="T40" fmla="*/ 53 w 188"/>
                  <a:gd name="T41" fmla="*/ 0 h 135"/>
                  <a:gd name="T42" fmla="*/ 139 w 188"/>
                  <a:gd name="T43" fmla="*/ 13 h 135"/>
                  <a:gd name="T44" fmla="*/ 139 w 188"/>
                  <a:gd name="T45" fmla="*/ 13 h 135"/>
                  <a:gd name="T46" fmla="*/ 143 w 188"/>
                  <a:gd name="T47" fmla="*/ 16 h 135"/>
                  <a:gd name="T48" fmla="*/ 185 w 188"/>
                  <a:gd name="T49" fmla="*/ 87 h 135"/>
                  <a:gd name="T50" fmla="*/ 185 w 188"/>
                  <a:gd name="T51" fmla="*/ 87 h 135"/>
                  <a:gd name="T52" fmla="*/ 183 w 188"/>
                  <a:gd name="T53" fmla="*/ 95 h 135"/>
                  <a:gd name="T54" fmla="*/ 183 w 188"/>
                  <a:gd name="T55" fmla="*/ 95 h 135"/>
                  <a:gd name="T56" fmla="*/ 109 w 188"/>
                  <a:gd name="T57" fmla="*/ 73 h 135"/>
                  <a:gd name="T58" fmla="*/ 26 w 188"/>
                  <a:gd name="T59" fmla="*/ 133 h 135"/>
                  <a:gd name="T60" fmla="*/ 26 w 188"/>
                  <a:gd name="T61" fmla="*/ 133 h 135"/>
                  <a:gd name="T62" fmla="*/ 22 w 188"/>
                  <a:gd name="T63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88" h="135">
                    <a:moveTo>
                      <a:pt x="14" y="105"/>
                    </a:moveTo>
                    <a:lnTo>
                      <a:pt x="24" y="119"/>
                    </a:lnTo>
                    <a:lnTo>
                      <a:pt x="106" y="58"/>
                    </a:lnTo>
                    <a:lnTo>
                      <a:pt x="106" y="58"/>
                    </a:lnTo>
                    <a:cubicBezTo>
                      <a:pt x="109" y="56"/>
                      <a:pt x="113" y="57"/>
                      <a:pt x="116" y="60"/>
                    </a:cubicBezTo>
                    <a:lnTo>
                      <a:pt x="116" y="60"/>
                    </a:lnTo>
                    <a:cubicBezTo>
                      <a:pt x="139" y="90"/>
                      <a:pt x="160" y="90"/>
                      <a:pt x="170" y="87"/>
                    </a:cubicBezTo>
                    <a:lnTo>
                      <a:pt x="134" y="25"/>
                    </a:lnTo>
                    <a:lnTo>
                      <a:pt x="56" y="14"/>
                    </a:lnTo>
                    <a:lnTo>
                      <a:pt x="14" y="105"/>
                    </a:lnTo>
                    <a:close/>
                    <a:moveTo>
                      <a:pt x="22" y="134"/>
                    </a:moveTo>
                    <a:lnTo>
                      <a:pt x="22" y="134"/>
                    </a:lnTo>
                    <a:cubicBezTo>
                      <a:pt x="22" y="134"/>
                      <a:pt x="21" y="134"/>
                      <a:pt x="20" y="134"/>
                    </a:cubicBezTo>
                    <a:lnTo>
                      <a:pt x="20" y="134"/>
                    </a:lnTo>
                    <a:cubicBezTo>
                      <a:pt x="19" y="134"/>
                      <a:pt x="18" y="133"/>
                      <a:pt x="16" y="132"/>
                    </a:cubicBezTo>
                    <a:lnTo>
                      <a:pt x="2" y="109"/>
                    </a:lnTo>
                    <a:lnTo>
                      <a:pt x="2" y="109"/>
                    </a:lnTo>
                    <a:cubicBezTo>
                      <a:pt x="1" y="108"/>
                      <a:pt x="0" y="105"/>
                      <a:pt x="1" y="103"/>
                    </a:cubicBezTo>
                    <a:lnTo>
                      <a:pt x="46" y="4"/>
                    </a:lnTo>
                    <a:lnTo>
                      <a:pt x="46" y="4"/>
                    </a:lnTo>
                    <a:cubicBezTo>
                      <a:pt x="48" y="2"/>
                      <a:pt x="50" y="0"/>
                      <a:pt x="53" y="0"/>
                    </a:cubicBezTo>
                    <a:lnTo>
                      <a:pt x="139" y="13"/>
                    </a:lnTo>
                    <a:lnTo>
                      <a:pt x="139" y="13"/>
                    </a:lnTo>
                    <a:cubicBezTo>
                      <a:pt x="140" y="13"/>
                      <a:pt x="142" y="14"/>
                      <a:pt x="143" y="16"/>
                    </a:cubicBezTo>
                    <a:lnTo>
                      <a:pt x="185" y="87"/>
                    </a:lnTo>
                    <a:lnTo>
                      <a:pt x="185" y="87"/>
                    </a:lnTo>
                    <a:cubicBezTo>
                      <a:pt x="187" y="90"/>
                      <a:pt x="186" y="93"/>
                      <a:pt x="183" y="95"/>
                    </a:cubicBezTo>
                    <a:lnTo>
                      <a:pt x="183" y="95"/>
                    </a:lnTo>
                    <a:cubicBezTo>
                      <a:pt x="183" y="95"/>
                      <a:pt x="147" y="117"/>
                      <a:pt x="109" y="73"/>
                    </a:cubicBezTo>
                    <a:lnTo>
                      <a:pt x="26" y="133"/>
                    </a:lnTo>
                    <a:lnTo>
                      <a:pt x="26" y="133"/>
                    </a:lnTo>
                    <a:cubicBezTo>
                      <a:pt x="25" y="134"/>
                      <a:pt x="24" y="134"/>
                      <a:pt x="22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13">
                <a:extLst>
                  <a:ext uri="{FF2B5EF4-FFF2-40B4-BE49-F238E27FC236}">
                    <a16:creationId xmlns:a16="http://schemas.microsoft.com/office/drawing/2014/main" id="{CA2F5EB3-2CB5-4EF7-834E-A9AD4B05A2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8428" y="9528663"/>
                <a:ext cx="164856" cy="181343"/>
              </a:xfrm>
              <a:custGeom>
                <a:avLst/>
                <a:gdLst>
                  <a:gd name="T0" fmla="*/ 11 w 132"/>
                  <a:gd name="T1" fmla="*/ 107 h 146"/>
                  <a:gd name="T2" fmla="*/ 11 w 132"/>
                  <a:gd name="T3" fmla="*/ 107 h 146"/>
                  <a:gd name="T4" fmla="*/ 7 w 132"/>
                  <a:gd name="T5" fmla="*/ 71 h 146"/>
                  <a:gd name="T6" fmla="*/ 7 w 132"/>
                  <a:gd name="T7" fmla="*/ 71 h 146"/>
                  <a:gd name="T8" fmla="*/ 28 w 132"/>
                  <a:gd name="T9" fmla="*/ 72 h 146"/>
                  <a:gd name="T10" fmla="*/ 28 w 132"/>
                  <a:gd name="T11" fmla="*/ 72 h 146"/>
                  <a:gd name="T12" fmla="*/ 32 w 132"/>
                  <a:gd name="T13" fmla="*/ 50 h 146"/>
                  <a:gd name="T14" fmla="*/ 32 w 132"/>
                  <a:gd name="T15" fmla="*/ 50 h 146"/>
                  <a:gd name="T16" fmla="*/ 51 w 132"/>
                  <a:gd name="T17" fmla="*/ 53 h 146"/>
                  <a:gd name="T18" fmla="*/ 51 w 132"/>
                  <a:gd name="T19" fmla="*/ 53 h 146"/>
                  <a:gd name="T20" fmla="*/ 54 w 132"/>
                  <a:gd name="T21" fmla="*/ 28 h 146"/>
                  <a:gd name="T22" fmla="*/ 54 w 132"/>
                  <a:gd name="T23" fmla="*/ 28 h 146"/>
                  <a:gd name="T24" fmla="*/ 77 w 132"/>
                  <a:gd name="T25" fmla="*/ 34 h 146"/>
                  <a:gd name="T26" fmla="*/ 77 w 132"/>
                  <a:gd name="T27" fmla="*/ 34 h 146"/>
                  <a:gd name="T28" fmla="*/ 81 w 132"/>
                  <a:gd name="T29" fmla="*/ 6 h 146"/>
                  <a:gd name="T30" fmla="*/ 81 w 132"/>
                  <a:gd name="T31" fmla="*/ 6 h 146"/>
                  <a:gd name="T32" fmla="*/ 122 w 132"/>
                  <a:gd name="T33" fmla="*/ 46 h 146"/>
                  <a:gd name="T34" fmla="*/ 122 w 132"/>
                  <a:gd name="T35" fmla="*/ 46 h 146"/>
                  <a:gd name="T36" fmla="*/ 103 w 132"/>
                  <a:gd name="T37" fmla="*/ 67 h 146"/>
                  <a:gd name="T38" fmla="*/ 103 w 132"/>
                  <a:gd name="T39" fmla="*/ 67 h 146"/>
                  <a:gd name="T40" fmla="*/ 81 w 132"/>
                  <a:gd name="T41" fmla="*/ 87 h 146"/>
                  <a:gd name="T42" fmla="*/ 81 w 132"/>
                  <a:gd name="T43" fmla="*/ 87 h 146"/>
                  <a:gd name="T44" fmla="*/ 53 w 132"/>
                  <a:gd name="T45" fmla="*/ 108 h 146"/>
                  <a:gd name="T46" fmla="*/ 53 w 132"/>
                  <a:gd name="T47" fmla="*/ 108 h 146"/>
                  <a:gd name="T48" fmla="*/ 11 w 132"/>
                  <a:gd name="T49" fmla="*/ 107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2" h="146">
                    <a:moveTo>
                      <a:pt x="11" y="107"/>
                    </a:moveTo>
                    <a:lnTo>
                      <a:pt x="11" y="107"/>
                    </a:lnTo>
                    <a:cubicBezTo>
                      <a:pt x="7" y="101"/>
                      <a:pt x="0" y="78"/>
                      <a:pt x="7" y="71"/>
                    </a:cubicBezTo>
                    <a:lnTo>
                      <a:pt x="7" y="71"/>
                    </a:lnTo>
                    <a:cubicBezTo>
                      <a:pt x="14" y="65"/>
                      <a:pt x="28" y="72"/>
                      <a:pt x="28" y="72"/>
                    </a:cubicBezTo>
                    <a:lnTo>
                      <a:pt x="28" y="72"/>
                    </a:lnTo>
                    <a:cubicBezTo>
                      <a:pt x="28" y="72"/>
                      <a:pt x="25" y="55"/>
                      <a:pt x="32" y="50"/>
                    </a:cubicBezTo>
                    <a:lnTo>
                      <a:pt x="32" y="50"/>
                    </a:lnTo>
                    <a:cubicBezTo>
                      <a:pt x="39" y="45"/>
                      <a:pt x="51" y="53"/>
                      <a:pt x="51" y="53"/>
                    </a:cubicBezTo>
                    <a:lnTo>
                      <a:pt x="51" y="53"/>
                    </a:lnTo>
                    <a:cubicBezTo>
                      <a:pt x="51" y="53"/>
                      <a:pt x="46" y="33"/>
                      <a:pt x="54" y="28"/>
                    </a:cubicBezTo>
                    <a:lnTo>
                      <a:pt x="54" y="28"/>
                    </a:lnTo>
                    <a:cubicBezTo>
                      <a:pt x="61" y="23"/>
                      <a:pt x="77" y="34"/>
                      <a:pt x="77" y="34"/>
                    </a:cubicBezTo>
                    <a:lnTo>
                      <a:pt x="77" y="34"/>
                    </a:lnTo>
                    <a:cubicBezTo>
                      <a:pt x="77" y="34"/>
                      <a:pt x="67" y="12"/>
                      <a:pt x="81" y="6"/>
                    </a:cubicBezTo>
                    <a:lnTo>
                      <a:pt x="81" y="6"/>
                    </a:lnTo>
                    <a:cubicBezTo>
                      <a:pt x="95" y="0"/>
                      <a:pt x="118" y="39"/>
                      <a:pt x="122" y="46"/>
                    </a:cubicBezTo>
                    <a:lnTo>
                      <a:pt x="122" y="46"/>
                    </a:lnTo>
                    <a:cubicBezTo>
                      <a:pt x="131" y="67"/>
                      <a:pt x="103" y="67"/>
                      <a:pt x="103" y="67"/>
                    </a:cubicBezTo>
                    <a:lnTo>
                      <a:pt x="103" y="67"/>
                    </a:lnTo>
                    <a:cubicBezTo>
                      <a:pt x="103" y="67"/>
                      <a:pt x="103" y="96"/>
                      <a:pt x="81" y="87"/>
                    </a:cubicBezTo>
                    <a:lnTo>
                      <a:pt x="81" y="87"/>
                    </a:lnTo>
                    <a:cubicBezTo>
                      <a:pt x="81" y="87"/>
                      <a:pt x="76" y="114"/>
                      <a:pt x="53" y="108"/>
                    </a:cubicBezTo>
                    <a:lnTo>
                      <a:pt x="53" y="108"/>
                    </a:lnTo>
                    <a:cubicBezTo>
                      <a:pt x="53" y="108"/>
                      <a:pt x="34" y="145"/>
                      <a:pt x="11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4">
                <a:extLst>
                  <a:ext uri="{FF2B5EF4-FFF2-40B4-BE49-F238E27FC236}">
                    <a16:creationId xmlns:a16="http://schemas.microsoft.com/office/drawing/2014/main" id="{0026B973-83D6-4A7F-B609-383798ECA6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7437" y="9517673"/>
                <a:ext cx="175846" cy="175846"/>
              </a:xfrm>
              <a:custGeom>
                <a:avLst/>
                <a:gdLst>
                  <a:gd name="T0" fmla="*/ 24 w 142"/>
                  <a:gd name="T1" fmla="*/ 85 h 142"/>
                  <a:gd name="T2" fmla="*/ 21 w 142"/>
                  <a:gd name="T3" fmla="*/ 86 h 142"/>
                  <a:gd name="T4" fmla="*/ 25 w 142"/>
                  <a:gd name="T5" fmla="*/ 114 h 142"/>
                  <a:gd name="T6" fmla="*/ 41 w 142"/>
                  <a:gd name="T7" fmla="*/ 127 h 142"/>
                  <a:gd name="T8" fmla="*/ 56 w 142"/>
                  <a:gd name="T9" fmla="*/ 115 h 142"/>
                  <a:gd name="T10" fmla="*/ 63 w 142"/>
                  <a:gd name="T11" fmla="*/ 112 h 142"/>
                  <a:gd name="T12" fmla="*/ 75 w 142"/>
                  <a:gd name="T13" fmla="*/ 111 h 142"/>
                  <a:gd name="T14" fmla="*/ 84 w 142"/>
                  <a:gd name="T15" fmla="*/ 96 h 142"/>
                  <a:gd name="T16" fmla="*/ 86 w 142"/>
                  <a:gd name="T17" fmla="*/ 92 h 142"/>
                  <a:gd name="T18" fmla="*/ 92 w 142"/>
                  <a:gd name="T19" fmla="*/ 91 h 142"/>
                  <a:gd name="T20" fmla="*/ 101 w 142"/>
                  <a:gd name="T21" fmla="*/ 91 h 142"/>
                  <a:gd name="T22" fmla="*/ 106 w 142"/>
                  <a:gd name="T23" fmla="*/ 77 h 142"/>
                  <a:gd name="T24" fmla="*/ 112 w 142"/>
                  <a:gd name="T25" fmla="*/ 71 h 142"/>
                  <a:gd name="T26" fmla="*/ 112 w 142"/>
                  <a:gd name="T27" fmla="*/ 71 h 142"/>
                  <a:gd name="T28" fmla="*/ 126 w 142"/>
                  <a:gd name="T29" fmla="*/ 66 h 142"/>
                  <a:gd name="T30" fmla="*/ 125 w 142"/>
                  <a:gd name="T31" fmla="*/ 59 h 142"/>
                  <a:gd name="T32" fmla="*/ 93 w 142"/>
                  <a:gd name="T33" fmla="*/ 22 h 142"/>
                  <a:gd name="T34" fmla="*/ 92 w 142"/>
                  <a:gd name="T35" fmla="*/ 42 h 142"/>
                  <a:gd name="T36" fmla="*/ 90 w 142"/>
                  <a:gd name="T37" fmla="*/ 50 h 142"/>
                  <a:gd name="T38" fmla="*/ 82 w 142"/>
                  <a:gd name="T39" fmla="*/ 50 h 142"/>
                  <a:gd name="T40" fmla="*/ 67 w 142"/>
                  <a:gd name="T41" fmla="*/ 44 h 142"/>
                  <a:gd name="T42" fmla="*/ 67 w 142"/>
                  <a:gd name="T43" fmla="*/ 61 h 142"/>
                  <a:gd name="T44" fmla="*/ 64 w 142"/>
                  <a:gd name="T45" fmla="*/ 68 h 142"/>
                  <a:gd name="T46" fmla="*/ 57 w 142"/>
                  <a:gd name="T47" fmla="*/ 68 h 142"/>
                  <a:gd name="T48" fmla="*/ 45 w 142"/>
                  <a:gd name="T49" fmla="*/ 65 h 142"/>
                  <a:gd name="T50" fmla="*/ 43 w 142"/>
                  <a:gd name="T51" fmla="*/ 81 h 142"/>
                  <a:gd name="T52" fmla="*/ 41 w 142"/>
                  <a:gd name="T53" fmla="*/ 88 h 142"/>
                  <a:gd name="T54" fmla="*/ 33 w 142"/>
                  <a:gd name="T55" fmla="*/ 88 h 142"/>
                  <a:gd name="T56" fmla="*/ 41 w 142"/>
                  <a:gd name="T57" fmla="*/ 141 h 142"/>
                  <a:gd name="T58" fmla="*/ 15 w 142"/>
                  <a:gd name="T59" fmla="*/ 120 h 142"/>
                  <a:gd name="T60" fmla="*/ 12 w 142"/>
                  <a:gd name="T61" fmla="*/ 76 h 142"/>
                  <a:gd name="T62" fmla="*/ 30 w 142"/>
                  <a:gd name="T63" fmla="*/ 73 h 142"/>
                  <a:gd name="T64" fmla="*/ 38 w 142"/>
                  <a:gd name="T65" fmla="*/ 54 h 142"/>
                  <a:gd name="T66" fmla="*/ 52 w 142"/>
                  <a:gd name="T67" fmla="*/ 53 h 142"/>
                  <a:gd name="T68" fmla="*/ 59 w 142"/>
                  <a:gd name="T69" fmla="*/ 33 h 142"/>
                  <a:gd name="T70" fmla="*/ 76 w 142"/>
                  <a:gd name="T71" fmla="*/ 32 h 142"/>
                  <a:gd name="T72" fmla="*/ 88 w 142"/>
                  <a:gd name="T73" fmla="*/ 10 h 142"/>
                  <a:gd name="T74" fmla="*/ 137 w 142"/>
                  <a:gd name="T75" fmla="*/ 54 h 142"/>
                  <a:gd name="T76" fmla="*/ 137 w 142"/>
                  <a:gd name="T77" fmla="*/ 73 h 142"/>
                  <a:gd name="T78" fmla="*/ 118 w 142"/>
                  <a:gd name="T79" fmla="*/ 83 h 142"/>
                  <a:gd name="T80" fmla="*/ 108 w 142"/>
                  <a:gd name="T81" fmla="*/ 102 h 142"/>
                  <a:gd name="T82" fmla="*/ 95 w 142"/>
                  <a:gd name="T83" fmla="*/ 105 h 142"/>
                  <a:gd name="T84" fmla="*/ 82 w 142"/>
                  <a:gd name="T85" fmla="*/ 122 h 142"/>
                  <a:gd name="T86" fmla="*/ 65 w 142"/>
                  <a:gd name="T87" fmla="*/ 125 h 142"/>
                  <a:gd name="T88" fmla="*/ 42 w 142"/>
                  <a:gd name="T89" fmla="*/ 141 h 142"/>
                  <a:gd name="T90" fmla="*/ 41 w 142"/>
                  <a:gd name="T91" fmla="*/ 14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42" h="142">
                    <a:moveTo>
                      <a:pt x="24" y="85"/>
                    </a:moveTo>
                    <a:lnTo>
                      <a:pt x="24" y="85"/>
                    </a:lnTo>
                    <a:cubicBezTo>
                      <a:pt x="23" y="85"/>
                      <a:pt x="22" y="85"/>
                      <a:pt x="21" y="86"/>
                    </a:cubicBezTo>
                    <a:lnTo>
                      <a:pt x="21" y="86"/>
                    </a:lnTo>
                    <a:cubicBezTo>
                      <a:pt x="17" y="89"/>
                      <a:pt x="21" y="106"/>
                      <a:pt x="25" y="114"/>
                    </a:cubicBezTo>
                    <a:lnTo>
                      <a:pt x="25" y="114"/>
                    </a:lnTo>
                    <a:cubicBezTo>
                      <a:pt x="30" y="120"/>
                      <a:pt x="35" y="127"/>
                      <a:pt x="41" y="127"/>
                    </a:cubicBezTo>
                    <a:lnTo>
                      <a:pt x="41" y="127"/>
                    </a:lnTo>
                    <a:lnTo>
                      <a:pt x="41" y="127"/>
                    </a:lnTo>
                    <a:cubicBezTo>
                      <a:pt x="49" y="127"/>
                      <a:pt x="55" y="117"/>
                      <a:pt x="56" y="115"/>
                    </a:cubicBezTo>
                    <a:lnTo>
                      <a:pt x="56" y="115"/>
                    </a:lnTo>
                    <a:cubicBezTo>
                      <a:pt x="58" y="112"/>
                      <a:pt x="61" y="111"/>
                      <a:pt x="63" y="112"/>
                    </a:cubicBezTo>
                    <a:lnTo>
                      <a:pt x="63" y="112"/>
                    </a:lnTo>
                    <a:cubicBezTo>
                      <a:pt x="68" y="112"/>
                      <a:pt x="72" y="112"/>
                      <a:pt x="75" y="111"/>
                    </a:cubicBezTo>
                    <a:lnTo>
                      <a:pt x="75" y="111"/>
                    </a:lnTo>
                    <a:cubicBezTo>
                      <a:pt x="80" y="107"/>
                      <a:pt x="83" y="99"/>
                      <a:pt x="84" y="96"/>
                    </a:cubicBezTo>
                    <a:lnTo>
                      <a:pt x="84" y="96"/>
                    </a:lnTo>
                    <a:cubicBezTo>
                      <a:pt x="84" y="94"/>
                      <a:pt x="85" y="92"/>
                      <a:pt x="86" y="92"/>
                    </a:cubicBezTo>
                    <a:lnTo>
                      <a:pt x="86" y="92"/>
                    </a:lnTo>
                    <a:cubicBezTo>
                      <a:pt x="88" y="90"/>
                      <a:pt x="90" y="90"/>
                      <a:pt x="92" y="91"/>
                    </a:cubicBezTo>
                    <a:lnTo>
                      <a:pt x="92" y="91"/>
                    </a:lnTo>
                    <a:cubicBezTo>
                      <a:pt x="96" y="92"/>
                      <a:pt x="99" y="92"/>
                      <a:pt x="101" y="91"/>
                    </a:cubicBezTo>
                    <a:lnTo>
                      <a:pt x="101" y="91"/>
                    </a:lnTo>
                    <a:cubicBezTo>
                      <a:pt x="104" y="89"/>
                      <a:pt x="106" y="81"/>
                      <a:pt x="106" y="77"/>
                    </a:cubicBezTo>
                    <a:lnTo>
                      <a:pt x="106" y="77"/>
                    </a:lnTo>
                    <a:cubicBezTo>
                      <a:pt x="106" y="73"/>
                      <a:pt x="109" y="71"/>
                      <a:pt x="112" y="71"/>
                    </a:cubicBezTo>
                    <a:lnTo>
                      <a:pt x="112" y="71"/>
                    </a:lnTo>
                    <a:lnTo>
                      <a:pt x="112" y="71"/>
                    </a:lnTo>
                    <a:cubicBezTo>
                      <a:pt x="117" y="71"/>
                      <a:pt x="124" y="69"/>
                      <a:pt x="126" y="66"/>
                    </a:cubicBezTo>
                    <a:lnTo>
                      <a:pt x="126" y="66"/>
                    </a:lnTo>
                    <a:cubicBezTo>
                      <a:pt x="127" y="64"/>
                      <a:pt x="126" y="61"/>
                      <a:pt x="125" y="59"/>
                    </a:cubicBezTo>
                    <a:lnTo>
                      <a:pt x="125" y="59"/>
                    </a:lnTo>
                    <a:cubicBezTo>
                      <a:pt x="118" y="44"/>
                      <a:pt x="99" y="20"/>
                      <a:pt x="93" y="22"/>
                    </a:cubicBezTo>
                    <a:lnTo>
                      <a:pt x="93" y="22"/>
                    </a:lnTo>
                    <a:cubicBezTo>
                      <a:pt x="85" y="25"/>
                      <a:pt x="92" y="42"/>
                      <a:pt x="92" y="42"/>
                    </a:cubicBezTo>
                    <a:lnTo>
                      <a:pt x="92" y="42"/>
                    </a:lnTo>
                    <a:cubicBezTo>
                      <a:pt x="93" y="45"/>
                      <a:pt x="92" y="48"/>
                      <a:pt x="90" y="50"/>
                    </a:cubicBezTo>
                    <a:lnTo>
                      <a:pt x="90" y="50"/>
                    </a:lnTo>
                    <a:cubicBezTo>
                      <a:pt x="88" y="52"/>
                      <a:pt x="85" y="52"/>
                      <a:pt x="82" y="50"/>
                    </a:cubicBezTo>
                    <a:lnTo>
                      <a:pt x="82" y="50"/>
                    </a:lnTo>
                    <a:cubicBezTo>
                      <a:pt x="75" y="46"/>
                      <a:pt x="68" y="43"/>
                      <a:pt x="67" y="44"/>
                    </a:cubicBezTo>
                    <a:lnTo>
                      <a:pt x="67" y="44"/>
                    </a:lnTo>
                    <a:cubicBezTo>
                      <a:pt x="65" y="45"/>
                      <a:pt x="65" y="54"/>
                      <a:pt x="67" y="61"/>
                    </a:cubicBezTo>
                    <a:lnTo>
                      <a:pt x="67" y="61"/>
                    </a:lnTo>
                    <a:cubicBezTo>
                      <a:pt x="67" y="64"/>
                      <a:pt x="67" y="67"/>
                      <a:pt x="64" y="68"/>
                    </a:cubicBezTo>
                    <a:lnTo>
                      <a:pt x="64" y="68"/>
                    </a:lnTo>
                    <a:cubicBezTo>
                      <a:pt x="62" y="70"/>
                      <a:pt x="59" y="70"/>
                      <a:pt x="57" y="68"/>
                    </a:cubicBezTo>
                    <a:lnTo>
                      <a:pt x="57" y="68"/>
                    </a:lnTo>
                    <a:cubicBezTo>
                      <a:pt x="53" y="66"/>
                      <a:pt x="47" y="64"/>
                      <a:pt x="45" y="65"/>
                    </a:cubicBezTo>
                    <a:lnTo>
                      <a:pt x="45" y="65"/>
                    </a:lnTo>
                    <a:cubicBezTo>
                      <a:pt x="43" y="66"/>
                      <a:pt x="43" y="74"/>
                      <a:pt x="43" y="81"/>
                    </a:cubicBezTo>
                    <a:lnTo>
                      <a:pt x="43" y="81"/>
                    </a:lnTo>
                    <a:cubicBezTo>
                      <a:pt x="44" y="84"/>
                      <a:pt x="43" y="86"/>
                      <a:pt x="41" y="88"/>
                    </a:cubicBezTo>
                    <a:lnTo>
                      <a:pt x="41" y="88"/>
                    </a:lnTo>
                    <a:cubicBezTo>
                      <a:pt x="38" y="89"/>
                      <a:pt x="36" y="89"/>
                      <a:pt x="33" y="88"/>
                    </a:cubicBezTo>
                    <a:lnTo>
                      <a:pt x="33" y="88"/>
                    </a:lnTo>
                    <a:cubicBezTo>
                      <a:pt x="32" y="87"/>
                      <a:pt x="27" y="85"/>
                      <a:pt x="24" y="85"/>
                    </a:cubicBezTo>
                    <a:close/>
                    <a:moveTo>
                      <a:pt x="41" y="141"/>
                    </a:moveTo>
                    <a:lnTo>
                      <a:pt x="41" y="141"/>
                    </a:lnTo>
                    <a:cubicBezTo>
                      <a:pt x="32" y="141"/>
                      <a:pt x="22" y="134"/>
                      <a:pt x="15" y="120"/>
                    </a:cubicBezTo>
                    <a:lnTo>
                      <a:pt x="15" y="120"/>
                    </a:lnTo>
                    <a:cubicBezTo>
                      <a:pt x="11" y="114"/>
                      <a:pt x="0" y="87"/>
                      <a:pt x="12" y="76"/>
                    </a:cubicBezTo>
                    <a:lnTo>
                      <a:pt x="12" y="76"/>
                    </a:lnTo>
                    <a:cubicBezTo>
                      <a:pt x="17" y="72"/>
                      <a:pt x="24" y="72"/>
                      <a:pt x="30" y="73"/>
                    </a:cubicBezTo>
                    <a:lnTo>
                      <a:pt x="30" y="73"/>
                    </a:lnTo>
                    <a:cubicBezTo>
                      <a:pt x="30" y="66"/>
                      <a:pt x="32" y="58"/>
                      <a:pt x="38" y="54"/>
                    </a:cubicBezTo>
                    <a:lnTo>
                      <a:pt x="38" y="54"/>
                    </a:lnTo>
                    <a:cubicBezTo>
                      <a:pt x="42" y="51"/>
                      <a:pt x="47" y="51"/>
                      <a:pt x="52" y="53"/>
                    </a:cubicBezTo>
                    <a:lnTo>
                      <a:pt x="52" y="53"/>
                    </a:lnTo>
                    <a:cubicBezTo>
                      <a:pt x="52" y="45"/>
                      <a:pt x="53" y="37"/>
                      <a:pt x="59" y="33"/>
                    </a:cubicBezTo>
                    <a:lnTo>
                      <a:pt x="59" y="33"/>
                    </a:lnTo>
                    <a:cubicBezTo>
                      <a:pt x="64" y="29"/>
                      <a:pt x="71" y="30"/>
                      <a:pt x="76" y="32"/>
                    </a:cubicBezTo>
                    <a:lnTo>
                      <a:pt x="76" y="32"/>
                    </a:lnTo>
                    <a:cubicBezTo>
                      <a:pt x="75" y="23"/>
                      <a:pt x="78" y="14"/>
                      <a:pt x="88" y="10"/>
                    </a:cubicBezTo>
                    <a:lnTo>
                      <a:pt x="88" y="10"/>
                    </a:lnTo>
                    <a:cubicBezTo>
                      <a:pt x="110" y="0"/>
                      <a:pt x="137" y="53"/>
                      <a:pt x="137" y="54"/>
                    </a:cubicBezTo>
                    <a:lnTo>
                      <a:pt x="137" y="54"/>
                    </a:lnTo>
                    <a:cubicBezTo>
                      <a:pt x="141" y="63"/>
                      <a:pt x="139" y="70"/>
                      <a:pt x="137" y="73"/>
                    </a:cubicBezTo>
                    <a:lnTo>
                      <a:pt x="137" y="73"/>
                    </a:lnTo>
                    <a:cubicBezTo>
                      <a:pt x="132" y="80"/>
                      <a:pt x="124" y="83"/>
                      <a:pt x="118" y="83"/>
                    </a:cubicBezTo>
                    <a:lnTo>
                      <a:pt x="118" y="83"/>
                    </a:lnTo>
                    <a:cubicBezTo>
                      <a:pt x="117" y="89"/>
                      <a:pt x="115" y="97"/>
                      <a:pt x="108" y="102"/>
                    </a:cubicBezTo>
                    <a:lnTo>
                      <a:pt x="108" y="102"/>
                    </a:lnTo>
                    <a:cubicBezTo>
                      <a:pt x="105" y="104"/>
                      <a:pt x="101" y="106"/>
                      <a:pt x="95" y="105"/>
                    </a:cubicBezTo>
                    <a:lnTo>
                      <a:pt x="95" y="105"/>
                    </a:lnTo>
                    <a:cubicBezTo>
                      <a:pt x="92" y="110"/>
                      <a:pt x="88" y="117"/>
                      <a:pt x="82" y="122"/>
                    </a:cubicBezTo>
                    <a:lnTo>
                      <a:pt x="82" y="122"/>
                    </a:lnTo>
                    <a:cubicBezTo>
                      <a:pt x="77" y="125"/>
                      <a:pt x="71" y="126"/>
                      <a:pt x="65" y="125"/>
                    </a:cubicBezTo>
                    <a:lnTo>
                      <a:pt x="65" y="125"/>
                    </a:lnTo>
                    <a:cubicBezTo>
                      <a:pt x="62" y="131"/>
                      <a:pt x="53" y="140"/>
                      <a:pt x="42" y="141"/>
                    </a:cubicBezTo>
                    <a:lnTo>
                      <a:pt x="42" y="141"/>
                    </a:lnTo>
                    <a:lnTo>
                      <a:pt x="41" y="14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1" name="Grupo 380">
              <a:extLst>
                <a:ext uri="{FF2B5EF4-FFF2-40B4-BE49-F238E27FC236}">
                  <a16:creationId xmlns:a16="http://schemas.microsoft.com/office/drawing/2014/main" id="{B8333776-7FC3-4E20-8858-152EB7F8D00F}"/>
                </a:ext>
              </a:extLst>
            </p:cNvPr>
            <p:cNvGrpSpPr/>
            <p:nvPr/>
          </p:nvGrpSpPr>
          <p:grpSpPr>
            <a:xfrm>
              <a:off x="18678649" y="8929689"/>
              <a:ext cx="1192459" cy="824279"/>
              <a:chOff x="18678649" y="8929689"/>
              <a:chExt cx="1192459" cy="824279"/>
            </a:xfrm>
          </p:grpSpPr>
          <p:sp>
            <p:nvSpPr>
              <p:cNvPr id="117" name="Freeform 115">
                <a:extLst>
                  <a:ext uri="{FF2B5EF4-FFF2-40B4-BE49-F238E27FC236}">
                    <a16:creationId xmlns:a16="http://schemas.microsoft.com/office/drawing/2014/main" id="{824FA956-B738-424F-BF32-A5E3B74BC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89639" y="8935183"/>
                <a:ext cx="1175971" cy="818785"/>
              </a:xfrm>
              <a:custGeom>
                <a:avLst/>
                <a:gdLst>
                  <a:gd name="T0" fmla="*/ 867 w 943"/>
                  <a:gd name="T1" fmla="*/ 179 h 658"/>
                  <a:gd name="T2" fmla="*/ 472 w 943"/>
                  <a:gd name="T3" fmla="*/ 20 h 658"/>
                  <a:gd name="T4" fmla="*/ 472 w 943"/>
                  <a:gd name="T5" fmla="*/ 20 h 658"/>
                  <a:gd name="T6" fmla="*/ 308 w 943"/>
                  <a:gd name="T7" fmla="*/ 83 h 658"/>
                  <a:gd name="T8" fmla="*/ 308 w 943"/>
                  <a:gd name="T9" fmla="*/ 83 h 658"/>
                  <a:gd name="T10" fmla="*/ 222 w 943"/>
                  <a:gd name="T11" fmla="*/ 86 h 658"/>
                  <a:gd name="T12" fmla="*/ 75 w 943"/>
                  <a:gd name="T13" fmla="*/ 24 h 658"/>
                  <a:gd name="T14" fmla="*/ 75 w 943"/>
                  <a:gd name="T15" fmla="*/ 24 h 658"/>
                  <a:gd name="T16" fmla="*/ 31 w 943"/>
                  <a:gd name="T17" fmla="*/ 102 h 658"/>
                  <a:gd name="T18" fmla="*/ 31 w 943"/>
                  <a:gd name="T19" fmla="*/ 102 h 658"/>
                  <a:gd name="T20" fmla="*/ 0 w 943"/>
                  <a:gd name="T21" fmla="*/ 191 h 658"/>
                  <a:gd name="T22" fmla="*/ 154 w 943"/>
                  <a:gd name="T23" fmla="*/ 255 h 658"/>
                  <a:gd name="T24" fmla="*/ 154 w 943"/>
                  <a:gd name="T25" fmla="*/ 255 h 658"/>
                  <a:gd name="T26" fmla="*/ 213 w 943"/>
                  <a:gd name="T27" fmla="*/ 316 h 658"/>
                  <a:gd name="T28" fmla="*/ 213 w 943"/>
                  <a:gd name="T29" fmla="*/ 316 h 658"/>
                  <a:gd name="T30" fmla="*/ 299 w 943"/>
                  <a:gd name="T31" fmla="*/ 482 h 658"/>
                  <a:gd name="T32" fmla="*/ 682 w 943"/>
                  <a:gd name="T33" fmla="*/ 636 h 658"/>
                  <a:gd name="T34" fmla="*/ 682 w 943"/>
                  <a:gd name="T35" fmla="*/ 636 h 658"/>
                  <a:gd name="T36" fmla="*/ 812 w 943"/>
                  <a:gd name="T37" fmla="*/ 581 h 658"/>
                  <a:gd name="T38" fmla="*/ 922 w 943"/>
                  <a:gd name="T39" fmla="*/ 309 h 658"/>
                  <a:gd name="T40" fmla="*/ 922 w 943"/>
                  <a:gd name="T41" fmla="*/ 309 h 658"/>
                  <a:gd name="T42" fmla="*/ 867 w 943"/>
                  <a:gd name="T43" fmla="*/ 179 h 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943" h="658">
                    <a:moveTo>
                      <a:pt x="867" y="179"/>
                    </a:moveTo>
                    <a:lnTo>
                      <a:pt x="472" y="20"/>
                    </a:lnTo>
                    <a:lnTo>
                      <a:pt x="472" y="20"/>
                    </a:lnTo>
                    <a:cubicBezTo>
                      <a:pt x="423" y="0"/>
                      <a:pt x="363" y="56"/>
                      <a:pt x="308" y="83"/>
                    </a:cubicBezTo>
                    <a:lnTo>
                      <a:pt x="308" y="83"/>
                    </a:lnTo>
                    <a:cubicBezTo>
                      <a:pt x="281" y="96"/>
                      <a:pt x="250" y="97"/>
                      <a:pt x="222" y="86"/>
                    </a:cubicBezTo>
                    <a:lnTo>
                      <a:pt x="75" y="24"/>
                    </a:lnTo>
                    <a:lnTo>
                      <a:pt x="75" y="24"/>
                    </a:lnTo>
                    <a:cubicBezTo>
                      <a:pt x="59" y="48"/>
                      <a:pt x="44" y="74"/>
                      <a:pt x="31" y="102"/>
                    </a:cubicBezTo>
                    <a:lnTo>
                      <a:pt x="31" y="102"/>
                    </a:lnTo>
                    <a:cubicBezTo>
                      <a:pt x="17" y="132"/>
                      <a:pt x="7" y="163"/>
                      <a:pt x="0" y="191"/>
                    </a:cubicBezTo>
                    <a:lnTo>
                      <a:pt x="154" y="255"/>
                    </a:lnTo>
                    <a:lnTo>
                      <a:pt x="154" y="255"/>
                    </a:lnTo>
                    <a:cubicBezTo>
                      <a:pt x="182" y="267"/>
                      <a:pt x="203" y="289"/>
                      <a:pt x="213" y="316"/>
                    </a:cubicBezTo>
                    <a:lnTo>
                      <a:pt x="213" y="316"/>
                    </a:lnTo>
                    <a:cubicBezTo>
                      <a:pt x="234" y="374"/>
                      <a:pt x="250" y="461"/>
                      <a:pt x="299" y="482"/>
                    </a:cubicBezTo>
                    <a:lnTo>
                      <a:pt x="682" y="636"/>
                    </a:lnTo>
                    <a:lnTo>
                      <a:pt x="682" y="636"/>
                    </a:lnTo>
                    <a:cubicBezTo>
                      <a:pt x="734" y="657"/>
                      <a:pt x="792" y="632"/>
                      <a:pt x="812" y="581"/>
                    </a:cubicBezTo>
                    <a:lnTo>
                      <a:pt x="922" y="309"/>
                    </a:lnTo>
                    <a:lnTo>
                      <a:pt x="922" y="309"/>
                    </a:lnTo>
                    <a:cubicBezTo>
                      <a:pt x="942" y="258"/>
                      <a:pt x="918" y="200"/>
                      <a:pt x="867" y="1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16">
                <a:extLst>
                  <a:ext uri="{FF2B5EF4-FFF2-40B4-BE49-F238E27FC236}">
                    <a16:creationId xmlns:a16="http://schemas.microsoft.com/office/drawing/2014/main" id="{F9A00ACC-16F4-4ABF-BEEC-35A85B9B7E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78649" y="8929689"/>
                <a:ext cx="1192459" cy="813288"/>
              </a:xfrm>
              <a:custGeom>
                <a:avLst/>
                <a:gdLst>
                  <a:gd name="T0" fmla="*/ 15 w 958"/>
                  <a:gd name="T1" fmla="*/ 189 h 653"/>
                  <a:gd name="T2" fmla="*/ 165 w 958"/>
                  <a:gd name="T3" fmla="*/ 251 h 653"/>
                  <a:gd name="T4" fmla="*/ 165 w 958"/>
                  <a:gd name="T5" fmla="*/ 251 h 653"/>
                  <a:gd name="T6" fmla="*/ 227 w 958"/>
                  <a:gd name="T7" fmla="*/ 317 h 653"/>
                  <a:gd name="T8" fmla="*/ 227 w 958"/>
                  <a:gd name="T9" fmla="*/ 317 h 653"/>
                  <a:gd name="T10" fmla="*/ 240 w 958"/>
                  <a:gd name="T11" fmla="*/ 354 h 653"/>
                  <a:gd name="T12" fmla="*/ 240 w 958"/>
                  <a:gd name="T13" fmla="*/ 354 h 653"/>
                  <a:gd name="T14" fmla="*/ 310 w 958"/>
                  <a:gd name="T15" fmla="*/ 478 h 653"/>
                  <a:gd name="T16" fmla="*/ 692 w 958"/>
                  <a:gd name="T17" fmla="*/ 632 h 653"/>
                  <a:gd name="T18" fmla="*/ 692 w 958"/>
                  <a:gd name="T19" fmla="*/ 632 h 653"/>
                  <a:gd name="T20" fmla="*/ 814 w 958"/>
                  <a:gd name="T21" fmla="*/ 581 h 653"/>
                  <a:gd name="T22" fmla="*/ 924 w 958"/>
                  <a:gd name="T23" fmla="*/ 308 h 653"/>
                  <a:gd name="T24" fmla="*/ 924 w 958"/>
                  <a:gd name="T25" fmla="*/ 308 h 653"/>
                  <a:gd name="T26" fmla="*/ 872 w 958"/>
                  <a:gd name="T27" fmla="*/ 187 h 653"/>
                  <a:gd name="T28" fmla="*/ 477 w 958"/>
                  <a:gd name="T29" fmla="*/ 28 h 653"/>
                  <a:gd name="T30" fmla="*/ 477 w 958"/>
                  <a:gd name="T31" fmla="*/ 28 h 653"/>
                  <a:gd name="T32" fmla="*/ 366 w 958"/>
                  <a:gd name="T33" fmla="*/ 63 h 653"/>
                  <a:gd name="T34" fmla="*/ 366 w 958"/>
                  <a:gd name="T35" fmla="*/ 63 h 653"/>
                  <a:gd name="T36" fmla="*/ 319 w 958"/>
                  <a:gd name="T37" fmla="*/ 91 h 653"/>
                  <a:gd name="T38" fmla="*/ 319 w 958"/>
                  <a:gd name="T39" fmla="*/ 91 h 653"/>
                  <a:gd name="T40" fmla="*/ 228 w 958"/>
                  <a:gd name="T41" fmla="*/ 94 h 653"/>
                  <a:gd name="T42" fmla="*/ 86 w 958"/>
                  <a:gd name="T43" fmla="*/ 35 h 653"/>
                  <a:gd name="T44" fmla="*/ 86 w 958"/>
                  <a:gd name="T45" fmla="*/ 35 h 653"/>
                  <a:gd name="T46" fmla="*/ 46 w 958"/>
                  <a:gd name="T47" fmla="*/ 107 h 653"/>
                  <a:gd name="T48" fmla="*/ 46 w 958"/>
                  <a:gd name="T49" fmla="*/ 107 h 653"/>
                  <a:gd name="T50" fmla="*/ 15 w 958"/>
                  <a:gd name="T51" fmla="*/ 189 h 653"/>
                  <a:gd name="T52" fmla="*/ 727 w 958"/>
                  <a:gd name="T53" fmla="*/ 652 h 653"/>
                  <a:gd name="T54" fmla="*/ 727 w 958"/>
                  <a:gd name="T55" fmla="*/ 652 h 653"/>
                  <a:gd name="T56" fmla="*/ 688 w 958"/>
                  <a:gd name="T57" fmla="*/ 644 h 653"/>
                  <a:gd name="T58" fmla="*/ 305 w 958"/>
                  <a:gd name="T59" fmla="*/ 490 h 653"/>
                  <a:gd name="T60" fmla="*/ 305 w 958"/>
                  <a:gd name="T61" fmla="*/ 490 h 653"/>
                  <a:gd name="T62" fmla="*/ 227 w 958"/>
                  <a:gd name="T63" fmla="*/ 359 h 653"/>
                  <a:gd name="T64" fmla="*/ 227 w 958"/>
                  <a:gd name="T65" fmla="*/ 359 h 653"/>
                  <a:gd name="T66" fmla="*/ 215 w 958"/>
                  <a:gd name="T67" fmla="*/ 321 h 653"/>
                  <a:gd name="T68" fmla="*/ 215 w 958"/>
                  <a:gd name="T69" fmla="*/ 321 h 653"/>
                  <a:gd name="T70" fmla="*/ 160 w 958"/>
                  <a:gd name="T71" fmla="*/ 263 h 653"/>
                  <a:gd name="T72" fmla="*/ 0 w 958"/>
                  <a:gd name="T73" fmla="*/ 197 h 653"/>
                  <a:gd name="T74" fmla="*/ 2 w 958"/>
                  <a:gd name="T75" fmla="*/ 192 h 653"/>
                  <a:gd name="T76" fmla="*/ 2 w 958"/>
                  <a:gd name="T77" fmla="*/ 192 h 653"/>
                  <a:gd name="T78" fmla="*/ 33 w 958"/>
                  <a:gd name="T79" fmla="*/ 101 h 653"/>
                  <a:gd name="T80" fmla="*/ 33 w 958"/>
                  <a:gd name="T81" fmla="*/ 101 h 653"/>
                  <a:gd name="T82" fmla="*/ 78 w 958"/>
                  <a:gd name="T83" fmla="*/ 23 h 653"/>
                  <a:gd name="T84" fmla="*/ 81 w 958"/>
                  <a:gd name="T85" fmla="*/ 19 h 653"/>
                  <a:gd name="T86" fmla="*/ 233 w 958"/>
                  <a:gd name="T87" fmla="*/ 82 h 653"/>
                  <a:gd name="T88" fmla="*/ 233 w 958"/>
                  <a:gd name="T89" fmla="*/ 82 h 653"/>
                  <a:gd name="T90" fmla="*/ 313 w 958"/>
                  <a:gd name="T91" fmla="*/ 79 h 653"/>
                  <a:gd name="T92" fmla="*/ 313 w 958"/>
                  <a:gd name="T93" fmla="*/ 79 h 653"/>
                  <a:gd name="T94" fmla="*/ 359 w 958"/>
                  <a:gd name="T95" fmla="*/ 52 h 653"/>
                  <a:gd name="T96" fmla="*/ 359 w 958"/>
                  <a:gd name="T97" fmla="*/ 52 h 653"/>
                  <a:gd name="T98" fmla="*/ 482 w 958"/>
                  <a:gd name="T99" fmla="*/ 15 h 653"/>
                  <a:gd name="T100" fmla="*/ 877 w 958"/>
                  <a:gd name="T101" fmla="*/ 175 h 653"/>
                  <a:gd name="T102" fmla="*/ 877 w 958"/>
                  <a:gd name="T103" fmla="*/ 175 h 653"/>
                  <a:gd name="T104" fmla="*/ 877 w 958"/>
                  <a:gd name="T105" fmla="*/ 175 h 653"/>
                  <a:gd name="T106" fmla="*/ 936 w 958"/>
                  <a:gd name="T107" fmla="*/ 313 h 653"/>
                  <a:gd name="T108" fmla="*/ 826 w 958"/>
                  <a:gd name="T109" fmla="*/ 586 h 653"/>
                  <a:gd name="T110" fmla="*/ 826 w 958"/>
                  <a:gd name="T111" fmla="*/ 586 h 653"/>
                  <a:gd name="T112" fmla="*/ 769 w 958"/>
                  <a:gd name="T113" fmla="*/ 644 h 653"/>
                  <a:gd name="T114" fmla="*/ 769 w 958"/>
                  <a:gd name="T115" fmla="*/ 644 h 653"/>
                  <a:gd name="T116" fmla="*/ 727 w 958"/>
                  <a:gd name="T117" fmla="*/ 652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958" h="653">
                    <a:moveTo>
                      <a:pt x="15" y="189"/>
                    </a:moveTo>
                    <a:lnTo>
                      <a:pt x="165" y="251"/>
                    </a:lnTo>
                    <a:lnTo>
                      <a:pt x="165" y="251"/>
                    </a:lnTo>
                    <a:cubicBezTo>
                      <a:pt x="194" y="263"/>
                      <a:pt x="217" y="287"/>
                      <a:pt x="227" y="317"/>
                    </a:cubicBezTo>
                    <a:lnTo>
                      <a:pt x="227" y="317"/>
                    </a:lnTo>
                    <a:cubicBezTo>
                      <a:pt x="231" y="328"/>
                      <a:pt x="236" y="341"/>
                      <a:pt x="240" y="354"/>
                    </a:cubicBezTo>
                    <a:lnTo>
                      <a:pt x="240" y="354"/>
                    </a:lnTo>
                    <a:cubicBezTo>
                      <a:pt x="256" y="405"/>
                      <a:pt x="274" y="463"/>
                      <a:pt x="310" y="478"/>
                    </a:cubicBezTo>
                    <a:lnTo>
                      <a:pt x="692" y="632"/>
                    </a:lnTo>
                    <a:lnTo>
                      <a:pt x="692" y="632"/>
                    </a:lnTo>
                    <a:cubicBezTo>
                      <a:pt x="740" y="651"/>
                      <a:pt x="795" y="628"/>
                      <a:pt x="814" y="581"/>
                    </a:cubicBezTo>
                    <a:lnTo>
                      <a:pt x="924" y="308"/>
                    </a:lnTo>
                    <a:lnTo>
                      <a:pt x="924" y="308"/>
                    </a:lnTo>
                    <a:cubicBezTo>
                      <a:pt x="943" y="261"/>
                      <a:pt x="920" y="206"/>
                      <a:pt x="872" y="187"/>
                    </a:cubicBezTo>
                    <a:lnTo>
                      <a:pt x="477" y="28"/>
                    </a:lnTo>
                    <a:lnTo>
                      <a:pt x="477" y="28"/>
                    </a:lnTo>
                    <a:cubicBezTo>
                      <a:pt x="445" y="14"/>
                      <a:pt x="404" y="39"/>
                      <a:pt x="366" y="63"/>
                    </a:cubicBezTo>
                    <a:lnTo>
                      <a:pt x="366" y="63"/>
                    </a:lnTo>
                    <a:cubicBezTo>
                      <a:pt x="350" y="73"/>
                      <a:pt x="334" y="83"/>
                      <a:pt x="319" y="91"/>
                    </a:cubicBezTo>
                    <a:lnTo>
                      <a:pt x="319" y="91"/>
                    </a:lnTo>
                    <a:cubicBezTo>
                      <a:pt x="290" y="105"/>
                      <a:pt x="257" y="105"/>
                      <a:pt x="228" y="94"/>
                    </a:cubicBezTo>
                    <a:lnTo>
                      <a:pt x="86" y="35"/>
                    </a:lnTo>
                    <a:lnTo>
                      <a:pt x="86" y="35"/>
                    </a:lnTo>
                    <a:cubicBezTo>
                      <a:pt x="71" y="57"/>
                      <a:pt x="57" y="81"/>
                      <a:pt x="46" y="107"/>
                    </a:cubicBezTo>
                    <a:lnTo>
                      <a:pt x="46" y="107"/>
                    </a:lnTo>
                    <a:cubicBezTo>
                      <a:pt x="33" y="134"/>
                      <a:pt x="23" y="162"/>
                      <a:pt x="15" y="189"/>
                    </a:cubicBezTo>
                    <a:close/>
                    <a:moveTo>
                      <a:pt x="727" y="652"/>
                    </a:moveTo>
                    <a:lnTo>
                      <a:pt x="727" y="652"/>
                    </a:lnTo>
                    <a:cubicBezTo>
                      <a:pt x="714" y="652"/>
                      <a:pt x="701" y="649"/>
                      <a:pt x="688" y="644"/>
                    </a:cubicBezTo>
                    <a:lnTo>
                      <a:pt x="305" y="490"/>
                    </a:lnTo>
                    <a:lnTo>
                      <a:pt x="305" y="490"/>
                    </a:lnTo>
                    <a:cubicBezTo>
                      <a:pt x="263" y="472"/>
                      <a:pt x="244" y="412"/>
                      <a:pt x="227" y="359"/>
                    </a:cubicBezTo>
                    <a:lnTo>
                      <a:pt x="227" y="359"/>
                    </a:lnTo>
                    <a:cubicBezTo>
                      <a:pt x="223" y="345"/>
                      <a:pt x="219" y="332"/>
                      <a:pt x="215" y="321"/>
                    </a:cubicBezTo>
                    <a:lnTo>
                      <a:pt x="215" y="321"/>
                    </a:lnTo>
                    <a:cubicBezTo>
                      <a:pt x="206" y="295"/>
                      <a:pt x="186" y="274"/>
                      <a:pt x="160" y="263"/>
                    </a:cubicBezTo>
                    <a:lnTo>
                      <a:pt x="0" y="197"/>
                    </a:lnTo>
                    <a:lnTo>
                      <a:pt x="2" y="192"/>
                    </a:lnTo>
                    <a:lnTo>
                      <a:pt x="2" y="192"/>
                    </a:lnTo>
                    <a:cubicBezTo>
                      <a:pt x="9" y="162"/>
                      <a:pt x="20" y="131"/>
                      <a:pt x="33" y="101"/>
                    </a:cubicBezTo>
                    <a:lnTo>
                      <a:pt x="33" y="101"/>
                    </a:lnTo>
                    <a:cubicBezTo>
                      <a:pt x="46" y="73"/>
                      <a:pt x="61" y="47"/>
                      <a:pt x="78" y="23"/>
                    </a:cubicBezTo>
                    <a:lnTo>
                      <a:pt x="81" y="19"/>
                    </a:lnTo>
                    <a:lnTo>
                      <a:pt x="233" y="82"/>
                    </a:lnTo>
                    <a:lnTo>
                      <a:pt x="233" y="82"/>
                    </a:lnTo>
                    <a:cubicBezTo>
                      <a:pt x="258" y="92"/>
                      <a:pt x="288" y="91"/>
                      <a:pt x="313" y="79"/>
                    </a:cubicBezTo>
                    <a:lnTo>
                      <a:pt x="313" y="79"/>
                    </a:lnTo>
                    <a:cubicBezTo>
                      <a:pt x="328" y="72"/>
                      <a:pt x="343" y="62"/>
                      <a:pt x="359" y="52"/>
                    </a:cubicBezTo>
                    <a:lnTo>
                      <a:pt x="359" y="52"/>
                    </a:lnTo>
                    <a:cubicBezTo>
                      <a:pt x="400" y="26"/>
                      <a:pt x="444" y="0"/>
                      <a:pt x="482" y="15"/>
                    </a:cubicBezTo>
                    <a:lnTo>
                      <a:pt x="877" y="175"/>
                    </a:lnTo>
                    <a:lnTo>
                      <a:pt x="877" y="175"/>
                    </a:lnTo>
                    <a:lnTo>
                      <a:pt x="877" y="175"/>
                    </a:lnTo>
                    <a:cubicBezTo>
                      <a:pt x="931" y="197"/>
                      <a:pt x="957" y="259"/>
                      <a:pt x="936" y="313"/>
                    </a:cubicBezTo>
                    <a:lnTo>
                      <a:pt x="826" y="586"/>
                    </a:lnTo>
                    <a:lnTo>
                      <a:pt x="826" y="586"/>
                    </a:lnTo>
                    <a:cubicBezTo>
                      <a:pt x="816" y="612"/>
                      <a:pt x="795" y="633"/>
                      <a:pt x="769" y="644"/>
                    </a:cubicBezTo>
                    <a:lnTo>
                      <a:pt x="769" y="644"/>
                    </a:lnTo>
                    <a:cubicBezTo>
                      <a:pt x="755" y="649"/>
                      <a:pt x="742" y="652"/>
                      <a:pt x="727" y="6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17">
                <a:extLst>
                  <a:ext uri="{FF2B5EF4-FFF2-40B4-BE49-F238E27FC236}">
                    <a16:creationId xmlns:a16="http://schemas.microsoft.com/office/drawing/2014/main" id="{91E15266-C497-4ADD-B5D4-CB88E29668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95197" y="9017612"/>
                <a:ext cx="434122" cy="648433"/>
              </a:xfrm>
              <a:custGeom>
                <a:avLst/>
                <a:gdLst>
                  <a:gd name="T0" fmla="*/ 161 w 348"/>
                  <a:gd name="T1" fmla="*/ 521 h 522"/>
                  <a:gd name="T2" fmla="*/ 347 w 348"/>
                  <a:gd name="T3" fmla="*/ 64 h 522"/>
                  <a:gd name="T4" fmla="*/ 186 w 348"/>
                  <a:gd name="T5" fmla="*/ 0 h 522"/>
                  <a:gd name="T6" fmla="*/ 0 w 348"/>
                  <a:gd name="T7" fmla="*/ 456 h 522"/>
                  <a:gd name="T8" fmla="*/ 161 w 348"/>
                  <a:gd name="T9" fmla="*/ 521 h 5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48" h="522">
                    <a:moveTo>
                      <a:pt x="161" y="521"/>
                    </a:moveTo>
                    <a:lnTo>
                      <a:pt x="347" y="64"/>
                    </a:lnTo>
                    <a:lnTo>
                      <a:pt x="186" y="0"/>
                    </a:lnTo>
                    <a:lnTo>
                      <a:pt x="0" y="456"/>
                    </a:lnTo>
                    <a:lnTo>
                      <a:pt x="161" y="52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18">
                <a:extLst>
                  <a:ext uri="{FF2B5EF4-FFF2-40B4-BE49-F238E27FC236}">
                    <a16:creationId xmlns:a16="http://schemas.microsoft.com/office/drawing/2014/main" id="{B66B783C-FCEF-41F6-8942-E13BCE08B1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4207" y="9012115"/>
                <a:ext cx="456103" cy="670413"/>
              </a:xfrm>
              <a:custGeom>
                <a:avLst/>
                <a:gdLst>
                  <a:gd name="T0" fmla="*/ 17 w 365"/>
                  <a:gd name="T1" fmla="*/ 461 h 538"/>
                  <a:gd name="T2" fmla="*/ 166 w 365"/>
                  <a:gd name="T3" fmla="*/ 520 h 538"/>
                  <a:gd name="T4" fmla="*/ 347 w 365"/>
                  <a:gd name="T5" fmla="*/ 76 h 538"/>
                  <a:gd name="T6" fmla="*/ 198 w 365"/>
                  <a:gd name="T7" fmla="*/ 17 h 538"/>
                  <a:gd name="T8" fmla="*/ 17 w 365"/>
                  <a:gd name="T9" fmla="*/ 461 h 538"/>
                  <a:gd name="T10" fmla="*/ 173 w 365"/>
                  <a:gd name="T11" fmla="*/ 537 h 538"/>
                  <a:gd name="T12" fmla="*/ 0 w 365"/>
                  <a:gd name="T13" fmla="*/ 468 h 538"/>
                  <a:gd name="T14" fmla="*/ 191 w 365"/>
                  <a:gd name="T15" fmla="*/ 0 h 538"/>
                  <a:gd name="T16" fmla="*/ 364 w 365"/>
                  <a:gd name="T17" fmla="*/ 69 h 538"/>
                  <a:gd name="T18" fmla="*/ 173 w 365"/>
                  <a:gd name="T19" fmla="*/ 537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65" h="538">
                    <a:moveTo>
                      <a:pt x="17" y="461"/>
                    </a:moveTo>
                    <a:lnTo>
                      <a:pt x="166" y="520"/>
                    </a:lnTo>
                    <a:lnTo>
                      <a:pt x="347" y="76"/>
                    </a:lnTo>
                    <a:lnTo>
                      <a:pt x="198" y="17"/>
                    </a:lnTo>
                    <a:lnTo>
                      <a:pt x="17" y="461"/>
                    </a:lnTo>
                    <a:close/>
                    <a:moveTo>
                      <a:pt x="173" y="537"/>
                    </a:moveTo>
                    <a:lnTo>
                      <a:pt x="0" y="468"/>
                    </a:lnTo>
                    <a:lnTo>
                      <a:pt x="191" y="0"/>
                    </a:lnTo>
                    <a:lnTo>
                      <a:pt x="364" y="69"/>
                    </a:lnTo>
                    <a:lnTo>
                      <a:pt x="173" y="53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0" name="Grupo 379">
              <a:extLst>
                <a:ext uri="{FF2B5EF4-FFF2-40B4-BE49-F238E27FC236}">
                  <a16:creationId xmlns:a16="http://schemas.microsoft.com/office/drawing/2014/main" id="{3775E3D1-80B0-4891-A734-8887BE21C902}"/>
                </a:ext>
              </a:extLst>
            </p:cNvPr>
            <p:cNvGrpSpPr/>
            <p:nvPr/>
          </p:nvGrpSpPr>
          <p:grpSpPr>
            <a:xfrm>
              <a:off x="21354809" y="9567132"/>
              <a:ext cx="395654" cy="598974"/>
              <a:chOff x="21354809" y="9567132"/>
              <a:chExt cx="395654" cy="598974"/>
            </a:xfrm>
          </p:grpSpPr>
          <p:sp>
            <p:nvSpPr>
              <p:cNvPr id="121" name="Freeform 119">
                <a:extLst>
                  <a:ext uri="{FF2B5EF4-FFF2-40B4-BE49-F238E27FC236}">
                    <a16:creationId xmlns:a16="http://schemas.microsoft.com/office/drawing/2014/main" id="{BCC01BCA-41CB-475D-BCD3-23BF229E60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54809" y="9578122"/>
                <a:ext cx="395654" cy="587984"/>
              </a:xfrm>
              <a:custGeom>
                <a:avLst/>
                <a:gdLst>
                  <a:gd name="T0" fmla="*/ 66 w 317"/>
                  <a:gd name="T1" fmla="*/ 0 h 473"/>
                  <a:gd name="T2" fmla="*/ 66 w 317"/>
                  <a:gd name="T3" fmla="*/ 0 h 473"/>
                  <a:gd name="T4" fmla="*/ 80 w 317"/>
                  <a:gd name="T5" fmla="*/ 13 h 473"/>
                  <a:gd name="T6" fmla="*/ 80 w 317"/>
                  <a:gd name="T7" fmla="*/ 13 h 473"/>
                  <a:gd name="T8" fmla="*/ 155 w 317"/>
                  <a:gd name="T9" fmla="*/ 196 h 473"/>
                  <a:gd name="T10" fmla="*/ 155 w 317"/>
                  <a:gd name="T11" fmla="*/ 196 h 473"/>
                  <a:gd name="T12" fmla="*/ 250 w 317"/>
                  <a:gd name="T13" fmla="*/ 34 h 473"/>
                  <a:gd name="T14" fmla="*/ 250 w 317"/>
                  <a:gd name="T15" fmla="*/ 34 h 473"/>
                  <a:gd name="T16" fmla="*/ 264 w 317"/>
                  <a:gd name="T17" fmla="*/ 23 h 473"/>
                  <a:gd name="T18" fmla="*/ 268 w 317"/>
                  <a:gd name="T19" fmla="*/ 23 h 473"/>
                  <a:gd name="T20" fmla="*/ 268 w 317"/>
                  <a:gd name="T21" fmla="*/ 23 h 473"/>
                  <a:gd name="T22" fmla="*/ 280 w 317"/>
                  <a:gd name="T23" fmla="*/ 38 h 473"/>
                  <a:gd name="T24" fmla="*/ 280 w 317"/>
                  <a:gd name="T25" fmla="*/ 38 h 473"/>
                  <a:gd name="T26" fmla="*/ 278 w 317"/>
                  <a:gd name="T27" fmla="*/ 216 h 473"/>
                  <a:gd name="T28" fmla="*/ 278 w 317"/>
                  <a:gd name="T29" fmla="*/ 216 h 473"/>
                  <a:gd name="T30" fmla="*/ 156 w 317"/>
                  <a:gd name="T31" fmla="*/ 457 h 473"/>
                  <a:gd name="T32" fmla="*/ 156 w 317"/>
                  <a:gd name="T33" fmla="*/ 457 h 473"/>
                  <a:gd name="T34" fmla="*/ 26 w 317"/>
                  <a:gd name="T35" fmla="*/ 229 h 473"/>
                  <a:gd name="T36" fmla="*/ 26 w 317"/>
                  <a:gd name="T37" fmla="*/ 229 h 473"/>
                  <a:gd name="T38" fmla="*/ 54 w 317"/>
                  <a:gd name="T39" fmla="*/ 11 h 473"/>
                  <a:gd name="T40" fmla="*/ 54 w 317"/>
                  <a:gd name="T41" fmla="*/ 11 h 473"/>
                  <a:gd name="T42" fmla="*/ 66 w 317"/>
                  <a:gd name="T43" fmla="*/ 0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7" h="473">
                    <a:moveTo>
                      <a:pt x="66" y="0"/>
                    </a:moveTo>
                    <a:lnTo>
                      <a:pt x="66" y="0"/>
                    </a:lnTo>
                    <a:cubicBezTo>
                      <a:pt x="73" y="0"/>
                      <a:pt x="79" y="5"/>
                      <a:pt x="80" y="13"/>
                    </a:cubicBezTo>
                    <a:lnTo>
                      <a:pt x="80" y="13"/>
                    </a:lnTo>
                    <a:cubicBezTo>
                      <a:pt x="81" y="55"/>
                      <a:pt x="93" y="188"/>
                      <a:pt x="155" y="196"/>
                    </a:cubicBezTo>
                    <a:lnTo>
                      <a:pt x="155" y="196"/>
                    </a:lnTo>
                    <a:cubicBezTo>
                      <a:pt x="217" y="203"/>
                      <a:pt x="243" y="73"/>
                      <a:pt x="250" y="34"/>
                    </a:cubicBezTo>
                    <a:lnTo>
                      <a:pt x="250" y="34"/>
                    </a:lnTo>
                    <a:cubicBezTo>
                      <a:pt x="251" y="27"/>
                      <a:pt x="257" y="22"/>
                      <a:pt x="264" y="23"/>
                    </a:cubicBezTo>
                    <a:lnTo>
                      <a:pt x="268" y="23"/>
                    </a:lnTo>
                    <a:lnTo>
                      <a:pt x="268" y="23"/>
                    </a:lnTo>
                    <a:cubicBezTo>
                      <a:pt x="275" y="24"/>
                      <a:pt x="281" y="30"/>
                      <a:pt x="280" y="38"/>
                    </a:cubicBezTo>
                    <a:lnTo>
                      <a:pt x="280" y="38"/>
                    </a:lnTo>
                    <a:cubicBezTo>
                      <a:pt x="275" y="63"/>
                      <a:pt x="269" y="123"/>
                      <a:pt x="278" y="216"/>
                    </a:cubicBezTo>
                    <a:lnTo>
                      <a:pt x="278" y="216"/>
                    </a:lnTo>
                    <a:cubicBezTo>
                      <a:pt x="289" y="342"/>
                      <a:pt x="316" y="472"/>
                      <a:pt x="156" y="457"/>
                    </a:cubicBezTo>
                    <a:lnTo>
                      <a:pt x="156" y="457"/>
                    </a:lnTo>
                    <a:cubicBezTo>
                      <a:pt x="0" y="443"/>
                      <a:pt x="12" y="345"/>
                      <a:pt x="26" y="229"/>
                    </a:cubicBezTo>
                    <a:lnTo>
                      <a:pt x="26" y="229"/>
                    </a:lnTo>
                    <a:cubicBezTo>
                      <a:pt x="37" y="141"/>
                      <a:pt x="52" y="36"/>
                      <a:pt x="54" y="11"/>
                    </a:cubicBezTo>
                    <a:lnTo>
                      <a:pt x="54" y="11"/>
                    </a:lnTo>
                    <a:cubicBezTo>
                      <a:pt x="54" y="5"/>
                      <a:pt x="59" y="0"/>
                      <a:pt x="6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20">
                <a:extLst>
                  <a:ext uri="{FF2B5EF4-FFF2-40B4-BE49-F238E27FC236}">
                    <a16:creationId xmlns:a16="http://schemas.microsoft.com/office/drawing/2014/main" id="{68AF6543-F852-4182-BC68-F58B67E80D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60303" y="9567132"/>
                <a:ext cx="373673" cy="587984"/>
              </a:xfrm>
              <a:custGeom>
                <a:avLst/>
                <a:gdLst>
                  <a:gd name="T0" fmla="*/ 64 w 302"/>
                  <a:gd name="T1" fmla="*/ 7 h 473"/>
                  <a:gd name="T2" fmla="*/ 65 w 302"/>
                  <a:gd name="T3" fmla="*/ 14 h 473"/>
                  <a:gd name="T4" fmla="*/ 64 w 302"/>
                  <a:gd name="T5" fmla="*/ 14 h 473"/>
                  <a:gd name="T6" fmla="*/ 58 w 302"/>
                  <a:gd name="T7" fmla="*/ 20 h 473"/>
                  <a:gd name="T8" fmla="*/ 37 w 302"/>
                  <a:gd name="T9" fmla="*/ 189 h 473"/>
                  <a:gd name="T10" fmla="*/ 31 w 302"/>
                  <a:gd name="T11" fmla="*/ 237 h 473"/>
                  <a:gd name="T12" fmla="*/ 46 w 302"/>
                  <a:gd name="T13" fmla="*/ 413 h 473"/>
                  <a:gd name="T14" fmla="*/ 155 w 302"/>
                  <a:gd name="T15" fmla="*/ 458 h 473"/>
                  <a:gd name="T16" fmla="*/ 251 w 302"/>
                  <a:gd name="T17" fmla="*/ 435 h 473"/>
                  <a:gd name="T18" fmla="*/ 272 w 302"/>
                  <a:gd name="T19" fmla="*/ 251 h 473"/>
                  <a:gd name="T20" fmla="*/ 269 w 302"/>
                  <a:gd name="T21" fmla="*/ 223 h 473"/>
                  <a:gd name="T22" fmla="*/ 271 w 302"/>
                  <a:gd name="T23" fmla="*/ 43 h 473"/>
                  <a:gd name="T24" fmla="*/ 270 w 302"/>
                  <a:gd name="T25" fmla="*/ 39 h 473"/>
                  <a:gd name="T26" fmla="*/ 261 w 302"/>
                  <a:gd name="T27" fmla="*/ 36 h 473"/>
                  <a:gd name="T28" fmla="*/ 254 w 302"/>
                  <a:gd name="T29" fmla="*/ 41 h 473"/>
                  <a:gd name="T30" fmla="*/ 152 w 302"/>
                  <a:gd name="T31" fmla="*/ 209 h 473"/>
                  <a:gd name="T32" fmla="*/ 71 w 302"/>
                  <a:gd name="T33" fmla="*/ 20 h 473"/>
                  <a:gd name="T34" fmla="*/ 69 w 302"/>
                  <a:gd name="T35" fmla="*/ 15 h 473"/>
                  <a:gd name="T36" fmla="*/ 65 w 302"/>
                  <a:gd name="T37" fmla="*/ 14 h 473"/>
                  <a:gd name="T38" fmla="*/ 178 w 302"/>
                  <a:gd name="T39" fmla="*/ 472 h 473"/>
                  <a:gd name="T40" fmla="*/ 154 w 302"/>
                  <a:gd name="T41" fmla="*/ 471 h 473"/>
                  <a:gd name="T42" fmla="*/ 35 w 302"/>
                  <a:gd name="T43" fmla="*/ 421 h 473"/>
                  <a:gd name="T44" fmla="*/ 24 w 302"/>
                  <a:gd name="T45" fmla="*/ 187 h 473"/>
                  <a:gd name="T46" fmla="*/ 45 w 302"/>
                  <a:gd name="T47" fmla="*/ 18 h 473"/>
                  <a:gd name="T48" fmla="*/ 63 w 302"/>
                  <a:gd name="T49" fmla="*/ 1 h 473"/>
                  <a:gd name="T50" fmla="*/ 78 w 302"/>
                  <a:gd name="T51" fmla="*/ 6 h 473"/>
                  <a:gd name="T52" fmla="*/ 84 w 302"/>
                  <a:gd name="T53" fmla="*/ 19 h 473"/>
                  <a:gd name="T54" fmla="*/ 154 w 302"/>
                  <a:gd name="T55" fmla="*/ 196 h 473"/>
                  <a:gd name="T56" fmla="*/ 241 w 302"/>
                  <a:gd name="T57" fmla="*/ 39 h 473"/>
                  <a:gd name="T58" fmla="*/ 262 w 302"/>
                  <a:gd name="T59" fmla="*/ 23 h 473"/>
                  <a:gd name="T60" fmla="*/ 267 w 302"/>
                  <a:gd name="T61" fmla="*/ 23 h 473"/>
                  <a:gd name="T62" fmla="*/ 281 w 302"/>
                  <a:gd name="T63" fmla="*/ 31 h 473"/>
                  <a:gd name="T64" fmla="*/ 284 w 302"/>
                  <a:gd name="T65" fmla="*/ 46 h 473"/>
                  <a:gd name="T66" fmla="*/ 282 w 302"/>
                  <a:gd name="T67" fmla="*/ 222 h 473"/>
                  <a:gd name="T68" fmla="*/ 285 w 302"/>
                  <a:gd name="T69" fmla="*/ 250 h 473"/>
                  <a:gd name="T70" fmla="*/ 261 w 302"/>
                  <a:gd name="T71" fmla="*/ 444 h 4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02" h="473">
                    <a:moveTo>
                      <a:pt x="64" y="7"/>
                    </a:moveTo>
                    <a:lnTo>
                      <a:pt x="64" y="7"/>
                    </a:lnTo>
                    <a:close/>
                    <a:moveTo>
                      <a:pt x="65" y="14"/>
                    </a:moveTo>
                    <a:lnTo>
                      <a:pt x="65" y="14"/>
                    </a:lnTo>
                    <a:cubicBezTo>
                      <a:pt x="64" y="14"/>
                      <a:pt x="64" y="14"/>
                      <a:pt x="64" y="14"/>
                    </a:cubicBezTo>
                    <a:lnTo>
                      <a:pt x="64" y="14"/>
                    </a:lnTo>
                    <a:lnTo>
                      <a:pt x="64" y="14"/>
                    </a:lnTo>
                    <a:cubicBezTo>
                      <a:pt x="61" y="14"/>
                      <a:pt x="59" y="16"/>
                      <a:pt x="58" y="20"/>
                    </a:cubicBezTo>
                    <a:lnTo>
                      <a:pt x="58" y="20"/>
                    </a:lnTo>
                    <a:cubicBezTo>
                      <a:pt x="56" y="39"/>
                      <a:pt x="47" y="112"/>
                      <a:pt x="37" y="189"/>
                    </a:cubicBezTo>
                    <a:lnTo>
                      <a:pt x="31" y="237"/>
                    </a:lnTo>
                    <a:lnTo>
                      <a:pt x="31" y="237"/>
                    </a:lnTo>
                    <a:cubicBezTo>
                      <a:pt x="22" y="307"/>
                      <a:pt x="13" y="373"/>
                      <a:pt x="46" y="413"/>
                    </a:cubicBezTo>
                    <a:lnTo>
                      <a:pt x="46" y="413"/>
                    </a:lnTo>
                    <a:cubicBezTo>
                      <a:pt x="66" y="439"/>
                      <a:pt x="102" y="453"/>
                      <a:pt x="155" y="458"/>
                    </a:cubicBezTo>
                    <a:lnTo>
                      <a:pt x="155" y="458"/>
                    </a:lnTo>
                    <a:cubicBezTo>
                      <a:pt x="200" y="462"/>
                      <a:pt x="232" y="455"/>
                      <a:pt x="251" y="435"/>
                    </a:cubicBezTo>
                    <a:lnTo>
                      <a:pt x="251" y="435"/>
                    </a:lnTo>
                    <a:cubicBezTo>
                      <a:pt x="287" y="399"/>
                      <a:pt x="280" y="327"/>
                      <a:pt x="272" y="251"/>
                    </a:cubicBezTo>
                    <a:lnTo>
                      <a:pt x="272" y="251"/>
                    </a:lnTo>
                    <a:cubicBezTo>
                      <a:pt x="271" y="242"/>
                      <a:pt x="270" y="232"/>
                      <a:pt x="269" y="223"/>
                    </a:cubicBezTo>
                    <a:lnTo>
                      <a:pt x="269" y="223"/>
                    </a:lnTo>
                    <a:cubicBezTo>
                      <a:pt x="260" y="132"/>
                      <a:pt x="267" y="72"/>
                      <a:pt x="271" y="43"/>
                    </a:cubicBezTo>
                    <a:lnTo>
                      <a:pt x="271" y="43"/>
                    </a:lnTo>
                    <a:cubicBezTo>
                      <a:pt x="271" y="42"/>
                      <a:pt x="271" y="41"/>
                      <a:pt x="270" y="39"/>
                    </a:cubicBezTo>
                    <a:lnTo>
                      <a:pt x="270" y="39"/>
                    </a:lnTo>
                    <a:cubicBezTo>
                      <a:pt x="269" y="37"/>
                      <a:pt x="267" y="37"/>
                      <a:pt x="265" y="36"/>
                    </a:cubicBezTo>
                    <a:lnTo>
                      <a:pt x="261" y="36"/>
                    </a:lnTo>
                    <a:lnTo>
                      <a:pt x="261" y="36"/>
                    </a:lnTo>
                    <a:cubicBezTo>
                      <a:pt x="258" y="36"/>
                      <a:pt x="255" y="38"/>
                      <a:pt x="254" y="41"/>
                    </a:cubicBezTo>
                    <a:lnTo>
                      <a:pt x="254" y="41"/>
                    </a:lnTo>
                    <a:cubicBezTo>
                      <a:pt x="245" y="94"/>
                      <a:pt x="217" y="217"/>
                      <a:pt x="152" y="209"/>
                    </a:cubicBezTo>
                    <a:lnTo>
                      <a:pt x="152" y="209"/>
                    </a:lnTo>
                    <a:cubicBezTo>
                      <a:pt x="87" y="201"/>
                      <a:pt x="74" y="74"/>
                      <a:pt x="71" y="20"/>
                    </a:cubicBezTo>
                    <a:lnTo>
                      <a:pt x="71" y="20"/>
                    </a:lnTo>
                    <a:cubicBezTo>
                      <a:pt x="71" y="18"/>
                      <a:pt x="70" y="17"/>
                      <a:pt x="69" y="15"/>
                    </a:cubicBezTo>
                    <a:lnTo>
                      <a:pt x="69" y="15"/>
                    </a:lnTo>
                    <a:cubicBezTo>
                      <a:pt x="68" y="14"/>
                      <a:pt x="66" y="14"/>
                      <a:pt x="65" y="14"/>
                    </a:cubicBezTo>
                    <a:close/>
                    <a:moveTo>
                      <a:pt x="178" y="472"/>
                    </a:moveTo>
                    <a:lnTo>
                      <a:pt x="178" y="472"/>
                    </a:lnTo>
                    <a:cubicBezTo>
                      <a:pt x="170" y="472"/>
                      <a:pt x="162" y="472"/>
                      <a:pt x="154" y="471"/>
                    </a:cubicBezTo>
                    <a:lnTo>
                      <a:pt x="154" y="471"/>
                    </a:lnTo>
                    <a:cubicBezTo>
                      <a:pt x="97" y="466"/>
                      <a:pt x="58" y="450"/>
                      <a:pt x="35" y="421"/>
                    </a:cubicBezTo>
                    <a:lnTo>
                      <a:pt x="35" y="421"/>
                    </a:lnTo>
                    <a:cubicBezTo>
                      <a:pt x="0" y="376"/>
                      <a:pt x="9" y="308"/>
                      <a:pt x="18" y="236"/>
                    </a:cubicBezTo>
                    <a:lnTo>
                      <a:pt x="24" y="187"/>
                    </a:lnTo>
                    <a:lnTo>
                      <a:pt x="24" y="187"/>
                    </a:lnTo>
                    <a:cubicBezTo>
                      <a:pt x="34" y="114"/>
                      <a:pt x="44" y="38"/>
                      <a:pt x="45" y="18"/>
                    </a:cubicBezTo>
                    <a:lnTo>
                      <a:pt x="45" y="18"/>
                    </a:lnTo>
                    <a:cubicBezTo>
                      <a:pt x="46" y="9"/>
                      <a:pt x="54" y="1"/>
                      <a:pt x="63" y="1"/>
                    </a:cubicBezTo>
                    <a:lnTo>
                      <a:pt x="63" y="1"/>
                    </a:lnTo>
                    <a:cubicBezTo>
                      <a:pt x="68" y="0"/>
                      <a:pt x="74" y="2"/>
                      <a:pt x="78" y="6"/>
                    </a:cubicBezTo>
                    <a:lnTo>
                      <a:pt x="78" y="6"/>
                    </a:lnTo>
                    <a:cubicBezTo>
                      <a:pt x="81" y="9"/>
                      <a:pt x="84" y="14"/>
                      <a:pt x="84" y="19"/>
                    </a:cubicBezTo>
                    <a:lnTo>
                      <a:pt x="84" y="19"/>
                    </a:lnTo>
                    <a:cubicBezTo>
                      <a:pt x="88" y="101"/>
                      <a:pt x="109" y="190"/>
                      <a:pt x="154" y="196"/>
                    </a:cubicBezTo>
                    <a:lnTo>
                      <a:pt x="154" y="196"/>
                    </a:lnTo>
                    <a:cubicBezTo>
                      <a:pt x="198" y="201"/>
                      <a:pt x="228" y="118"/>
                      <a:pt x="241" y="39"/>
                    </a:cubicBezTo>
                    <a:lnTo>
                      <a:pt x="241" y="39"/>
                    </a:lnTo>
                    <a:cubicBezTo>
                      <a:pt x="243" y="29"/>
                      <a:pt x="252" y="22"/>
                      <a:pt x="262" y="23"/>
                    </a:cubicBezTo>
                    <a:lnTo>
                      <a:pt x="267" y="23"/>
                    </a:lnTo>
                    <a:lnTo>
                      <a:pt x="267" y="23"/>
                    </a:lnTo>
                    <a:cubicBezTo>
                      <a:pt x="272" y="24"/>
                      <a:pt x="277" y="26"/>
                      <a:pt x="281" y="31"/>
                    </a:cubicBezTo>
                    <a:lnTo>
                      <a:pt x="281" y="31"/>
                    </a:lnTo>
                    <a:cubicBezTo>
                      <a:pt x="284" y="35"/>
                      <a:pt x="285" y="41"/>
                      <a:pt x="284" y="46"/>
                    </a:cubicBezTo>
                    <a:lnTo>
                      <a:pt x="284" y="46"/>
                    </a:lnTo>
                    <a:cubicBezTo>
                      <a:pt x="280" y="73"/>
                      <a:pt x="274" y="132"/>
                      <a:pt x="282" y="222"/>
                    </a:cubicBezTo>
                    <a:lnTo>
                      <a:pt x="282" y="222"/>
                    </a:lnTo>
                    <a:cubicBezTo>
                      <a:pt x="283" y="231"/>
                      <a:pt x="284" y="241"/>
                      <a:pt x="285" y="250"/>
                    </a:cubicBezTo>
                    <a:lnTo>
                      <a:pt x="285" y="250"/>
                    </a:lnTo>
                    <a:cubicBezTo>
                      <a:pt x="293" y="329"/>
                      <a:pt x="301" y="404"/>
                      <a:pt x="261" y="444"/>
                    </a:cubicBezTo>
                    <a:lnTo>
                      <a:pt x="261" y="444"/>
                    </a:lnTo>
                    <a:cubicBezTo>
                      <a:pt x="242" y="463"/>
                      <a:pt x="215" y="472"/>
                      <a:pt x="178" y="4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9" name="Grupo 378">
              <a:extLst>
                <a:ext uri="{FF2B5EF4-FFF2-40B4-BE49-F238E27FC236}">
                  <a16:creationId xmlns:a16="http://schemas.microsoft.com/office/drawing/2014/main" id="{62E2776A-AF4A-40E9-9D2C-397F09F36C1B}"/>
                </a:ext>
              </a:extLst>
            </p:cNvPr>
            <p:cNvGrpSpPr/>
            <p:nvPr/>
          </p:nvGrpSpPr>
          <p:grpSpPr>
            <a:xfrm>
              <a:off x="20140370" y="9094545"/>
              <a:ext cx="1450731" cy="1802423"/>
              <a:chOff x="20140370" y="9094545"/>
              <a:chExt cx="1450731" cy="1802423"/>
            </a:xfrm>
          </p:grpSpPr>
          <p:sp>
            <p:nvSpPr>
              <p:cNvPr id="123" name="Freeform 121">
                <a:extLst>
                  <a:ext uri="{FF2B5EF4-FFF2-40B4-BE49-F238E27FC236}">
                    <a16:creationId xmlns:a16="http://schemas.microsoft.com/office/drawing/2014/main" id="{FB24B9BD-B1F0-4E6A-A293-6F0249223C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1360" y="9100038"/>
                <a:ext cx="1439741" cy="1796930"/>
              </a:xfrm>
              <a:custGeom>
                <a:avLst/>
                <a:gdLst>
                  <a:gd name="T0" fmla="*/ 26 w 1157"/>
                  <a:gd name="T1" fmla="*/ 237 h 1444"/>
                  <a:gd name="T2" fmla="*/ 26 w 1157"/>
                  <a:gd name="T3" fmla="*/ 237 h 1444"/>
                  <a:gd name="T4" fmla="*/ 12 w 1157"/>
                  <a:gd name="T5" fmla="*/ 293 h 1444"/>
                  <a:gd name="T6" fmla="*/ 12 w 1157"/>
                  <a:gd name="T7" fmla="*/ 293 h 1444"/>
                  <a:gd name="T8" fmla="*/ 156 w 1157"/>
                  <a:gd name="T9" fmla="*/ 627 h 1444"/>
                  <a:gd name="T10" fmla="*/ 156 w 1157"/>
                  <a:gd name="T11" fmla="*/ 627 h 1444"/>
                  <a:gd name="T12" fmla="*/ 731 w 1157"/>
                  <a:gd name="T13" fmla="*/ 1176 h 1444"/>
                  <a:gd name="T14" fmla="*/ 731 w 1157"/>
                  <a:gd name="T15" fmla="*/ 1176 h 1444"/>
                  <a:gd name="T16" fmla="*/ 705 w 1157"/>
                  <a:gd name="T17" fmla="*/ 427 h 1444"/>
                  <a:gd name="T18" fmla="*/ 705 w 1157"/>
                  <a:gd name="T19" fmla="*/ 427 h 1444"/>
                  <a:gd name="T20" fmla="*/ 474 w 1157"/>
                  <a:gd name="T21" fmla="*/ 24 h 1444"/>
                  <a:gd name="T22" fmla="*/ 474 w 1157"/>
                  <a:gd name="T23" fmla="*/ 24 h 1444"/>
                  <a:gd name="T24" fmla="*/ 425 w 1157"/>
                  <a:gd name="T25" fmla="*/ 11 h 1444"/>
                  <a:gd name="T26" fmla="*/ 425 w 1157"/>
                  <a:gd name="T27" fmla="*/ 11 h 1444"/>
                  <a:gd name="T28" fmla="*/ 425 w 1157"/>
                  <a:gd name="T29" fmla="*/ 11 h 1444"/>
                  <a:gd name="T30" fmla="*/ 412 w 1157"/>
                  <a:gd name="T31" fmla="*/ 57 h 1444"/>
                  <a:gd name="T32" fmla="*/ 412 w 1157"/>
                  <a:gd name="T33" fmla="*/ 57 h 1444"/>
                  <a:gd name="T34" fmla="*/ 445 w 1157"/>
                  <a:gd name="T35" fmla="*/ 598 h 1444"/>
                  <a:gd name="T36" fmla="*/ 445 w 1157"/>
                  <a:gd name="T37" fmla="*/ 598 h 1444"/>
                  <a:gd name="T38" fmla="*/ 88 w 1157"/>
                  <a:gd name="T39" fmla="*/ 253 h 1444"/>
                  <a:gd name="T40" fmla="*/ 88 w 1157"/>
                  <a:gd name="T41" fmla="*/ 253 h 1444"/>
                  <a:gd name="T42" fmla="*/ 29 w 1157"/>
                  <a:gd name="T43" fmla="*/ 235 h 1444"/>
                  <a:gd name="T44" fmla="*/ 26 w 1157"/>
                  <a:gd name="T45" fmla="*/ 237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57" h="1444">
                    <a:moveTo>
                      <a:pt x="26" y="237"/>
                    </a:moveTo>
                    <a:lnTo>
                      <a:pt x="26" y="237"/>
                    </a:lnTo>
                    <a:cubicBezTo>
                      <a:pt x="7" y="249"/>
                      <a:pt x="0" y="274"/>
                      <a:pt x="12" y="293"/>
                    </a:cubicBezTo>
                    <a:lnTo>
                      <a:pt x="12" y="293"/>
                    </a:lnTo>
                    <a:cubicBezTo>
                      <a:pt x="45" y="351"/>
                      <a:pt x="113" y="478"/>
                      <a:pt x="156" y="627"/>
                    </a:cubicBezTo>
                    <a:lnTo>
                      <a:pt x="156" y="627"/>
                    </a:lnTo>
                    <a:cubicBezTo>
                      <a:pt x="216" y="833"/>
                      <a:pt x="307" y="1443"/>
                      <a:pt x="731" y="1176"/>
                    </a:cubicBezTo>
                    <a:lnTo>
                      <a:pt x="731" y="1176"/>
                    </a:lnTo>
                    <a:cubicBezTo>
                      <a:pt x="1156" y="908"/>
                      <a:pt x="860" y="679"/>
                      <a:pt x="705" y="427"/>
                    </a:cubicBezTo>
                    <a:lnTo>
                      <a:pt x="705" y="427"/>
                    </a:lnTo>
                    <a:cubicBezTo>
                      <a:pt x="588" y="239"/>
                      <a:pt x="508" y="88"/>
                      <a:pt x="474" y="24"/>
                    </a:cubicBezTo>
                    <a:lnTo>
                      <a:pt x="474" y="24"/>
                    </a:lnTo>
                    <a:cubicBezTo>
                      <a:pt x="465" y="6"/>
                      <a:pt x="442" y="0"/>
                      <a:pt x="425" y="11"/>
                    </a:cubicBezTo>
                    <a:lnTo>
                      <a:pt x="425" y="11"/>
                    </a:lnTo>
                    <a:lnTo>
                      <a:pt x="425" y="11"/>
                    </a:lnTo>
                    <a:cubicBezTo>
                      <a:pt x="409" y="20"/>
                      <a:pt x="403" y="41"/>
                      <a:pt x="412" y="57"/>
                    </a:cubicBezTo>
                    <a:lnTo>
                      <a:pt x="412" y="57"/>
                    </a:lnTo>
                    <a:cubicBezTo>
                      <a:pt x="468" y="160"/>
                      <a:pt x="634" y="502"/>
                      <a:pt x="445" y="598"/>
                    </a:cubicBezTo>
                    <a:lnTo>
                      <a:pt x="445" y="598"/>
                    </a:lnTo>
                    <a:cubicBezTo>
                      <a:pt x="301" y="672"/>
                      <a:pt x="141" y="367"/>
                      <a:pt x="88" y="253"/>
                    </a:cubicBezTo>
                    <a:lnTo>
                      <a:pt x="88" y="253"/>
                    </a:lnTo>
                    <a:cubicBezTo>
                      <a:pt x="78" y="231"/>
                      <a:pt x="50" y="222"/>
                      <a:pt x="29" y="235"/>
                    </a:cubicBezTo>
                    <a:lnTo>
                      <a:pt x="26" y="23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7B98AB4E-D8C8-42E9-8BCA-76C1D690E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1360" y="9100038"/>
                <a:ext cx="1439741" cy="1796930"/>
              </a:xfrm>
              <a:custGeom>
                <a:avLst/>
                <a:gdLst>
                  <a:gd name="T0" fmla="*/ 26 w 1157"/>
                  <a:gd name="T1" fmla="*/ 237 h 1444"/>
                  <a:gd name="T2" fmla="*/ 26 w 1157"/>
                  <a:gd name="T3" fmla="*/ 237 h 1444"/>
                  <a:gd name="T4" fmla="*/ 12 w 1157"/>
                  <a:gd name="T5" fmla="*/ 293 h 1444"/>
                  <a:gd name="T6" fmla="*/ 12 w 1157"/>
                  <a:gd name="T7" fmla="*/ 293 h 1444"/>
                  <a:gd name="T8" fmla="*/ 156 w 1157"/>
                  <a:gd name="T9" fmla="*/ 627 h 1444"/>
                  <a:gd name="T10" fmla="*/ 156 w 1157"/>
                  <a:gd name="T11" fmla="*/ 627 h 1444"/>
                  <a:gd name="T12" fmla="*/ 731 w 1157"/>
                  <a:gd name="T13" fmla="*/ 1176 h 1444"/>
                  <a:gd name="T14" fmla="*/ 731 w 1157"/>
                  <a:gd name="T15" fmla="*/ 1176 h 1444"/>
                  <a:gd name="T16" fmla="*/ 705 w 1157"/>
                  <a:gd name="T17" fmla="*/ 427 h 1444"/>
                  <a:gd name="T18" fmla="*/ 705 w 1157"/>
                  <a:gd name="T19" fmla="*/ 427 h 1444"/>
                  <a:gd name="T20" fmla="*/ 474 w 1157"/>
                  <a:gd name="T21" fmla="*/ 24 h 1444"/>
                  <a:gd name="T22" fmla="*/ 474 w 1157"/>
                  <a:gd name="T23" fmla="*/ 24 h 1444"/>
                  <a:gd name="T24" fmla="*/ 425 w 1157"/>
                  <a:gd name="T25" fmla="*/ 11 h 1444"/>
                  <a:gd name="T26" fmla="*/ 425 w 1157"/>
                  <a:gd name="T27" fmla="*/ 11 h 1444"/>
                  <a:gd name="T28" fmla="*/ 425 w 1157"/>
                  <a:gd name="T29" fmla="*/ 11 h 1444"/>
                  <a:gd name="T30" fmla="*/ 412 w 1157"/>
                  <a:gd name="T31" fmla="*/ 57 h 1444"/>
                  <a:gd name="T32" fmla="*/ 412 w 1157"/>
                  <a:gd name="T33" fmla="*/ 57 h 1444"/>
                  <a:gd name="T34" fmla="*/ 445 w 1157"/>
                  <a:gd name="T35" fmla="*/ 598 h 1444"/>
                  <a:gd name="T36" fmla="*/ 445 w 1157"/>
                  <a:gd name="T37" fmla="*/ 598 h 1444"/>
                  <a:gd name="T38" fmla="*/ 88 w 1157"/>
                  <a:gd name="T39" fmla="*/ 253 h 1444"/>
                  <a:gd name="T40" fmla="*/ 88 w 1157"/>
                  <a:gd name="T41" fmla="*/ 253 h 1444"/>
                  <a:gd name="T42" fmla="*/ 29 w 1157"/>
                  <a:gd name="T43" fmla="*/ 235 h 1444"/>
                  <a:gd name="T44" fmla="*/ 26 w 1157"/>
                  <a:gd name="T45" fmla="*/ 237 h 1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157" h="1444">
                    <a:moveTo>
                      <a:pt x="26" y="237"/>
                    </a:moveTo>
                    <a:lnTo>
                      <a:pt x="26" y="237"/>
                    </a:lnTo>
                    <a:cubicBezTo>
                      <a:pt x="7" y="249"/>
                      <a:pt x="0" y="274"/>
                      <a:pt x="12" y="293"/>
                    </a:cubicBezTo>
                    <a:lnTo>
                      <a:pt x="12" y="293"/>
                    </a:lnTo>
                    <a:cubicBezTo>
                      <a:pt x="45" y="351"/>
                      <a:pt x="113" y="478"/>
                      <a:pt x="156" y="627"/>
                    </a:cubicBezTo>
                    <a:lnTo>
                      <a:pt x="156" y="627"/>
                    </a:lnTo>
                    <a:cubicBezTo>
                      <a:pt x="216" y="833"/>
                      <a:pt x="307" y="1443"/>
                      <a:pt x="731" y="1176"/>
                    </a:cubicBezTo>
                    <a:lnTo>
                      <a:pt x="731" y="1176"/>
                    </a:lnTo>
                    <a:cubicBezTo>
                      <a:pt x="1156" y="908"/>
                      <a:pt x="860" y="679"/>
                      <a:pt x="705" y="427"/>
                    </a:cubicBezTo>
                    <a:lnTo>
                      <a:pt x="705" y="427"/>
                    </a:lnTo>
                    <a:cubicBezTo>
                      <a:pt x="588" y="239"/>
                      <a:pt x="508" y="88"/>
                      <a:pt x="474" y="24"/>
                    </a:cubicBezTo>
                    <a:lnTo>
                      <a:pt x="474" y="24"/>
                    </a:lnTo>
                    <a:cubicBezTo>
                      <a:pt x="465" y="6"/>
                      <a:pt x="442" y="0"/>
                      <a:pt x="425" y="11"/>
                    </a:cubicBezTo>
                    <a:lnTo>
                      <a:pt x="425" y="11"/>
                    </a:lnTo>
                    <a:lnTo>
                      <a:pt x="425" y="11"/>
                    </a:lnTo>
                    <a:cubicBezTo>
                      <a:pt x="409" y="20"/>
                      <a:pt x="403" y="41"/>
                      <a:pt x="412" y="57"/>
                    </a:cubicBezTo>
                    <a:lnTo>
                      <a:pt x="412" y="57"/>
                    </a:lnTo>
                    <a:cubicBezTo>
                      <a:pt x="468" y="160"/>
                      <a:pt x="634" y="502"/>
                      <a:pt x="445" y="598"/>
                    </a:cubicBezTo>
                    <a:lnTo>
                      <a:pt x="445" y="598"/>
                    </a:lnTo>
                    <a:cubicBezTo>
                      <a:pt x="301" y="672"/>
                      <a:pt x="141" y="367"/>
                      <a:pt x="88" y="253"/>
                    </a:cubicBezTo>
                    <a:lnTo>
                      <a:pt x="88" y="253"/>
                    </a:lnTo>
                    <a:cubicBezTo>
                      <a:pt x="78" y="231"/>
                      <a:pt x="50" y="222"/>
                      <a:pt x="29" y="235"/>
                    </a:cubicBezTo>
                    <a:lnTo>
                      <a:pt x="26" y="237"/>
                    </a:lnTo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3">
                <a:extLst>
                  <a:ext uri="{FF2B5EF4-FFF2-40B4-BE49-F238E27FC236}">
                    <a16:creationId xmlns:a16="http://schemas.microsoft.com/office/drawing/2014/main" id="{F8FB811C-CEB4-492E-96E2-A81659F2C9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40370" y="9094545"/>
                <a:ext cx="1230923" cy="1566128"/>
              </a:xfrm>
              <a:custGeom>
                <a:avLst/>
                <a:gdLst>
                  <a:gd name="T0" fmla="*/ 33 w 986"/>
                  <a:gd name="T1" fmla="*/ 240 h 1256"/>
                  <a:gd name="T2" fmla="*/ 58 w 986"/>
                  <a:gd name="T3" fmla="*/ 239 h 1256"/>
                  <a:gd name="T4" fmla="*/ 37 w 986"/>
                  <a:gd name="T5" fmla="*/ 246 h 1256"/>
                  <a:gd name="T6" fmla="*/ 24 w 986"/>
                  <a:gd name="T7" fmla="*/ 292 h 1256"/>
                  <a:gd name="T8" fmla="*/ 169 w 986"/>
                  <a:gd name="T9" fmla="*/ 628 h 1256"/>
                  <a:gd name="T10" fmla="*/ 191 w 986"/>
                  <a:gd name="T11" fmla="*/ 710 h 1256"/>
                  <a:gd name="T12" fmla="*/ 468 w 986"/>
                  <a:gd name="T13" fmla="*/ 1225 h 1256"/>
                  <a:gd name="T14" fmla="*/ 735 w 986"/>
                  <a:gd name="T15" fmla="*/ 1173 h 1256"/>
                  <a:gd name="T16" fmla="*/ 947 w 986"/>
                  <a:gd name="T17" fmla="*/ 927 h 1256"/>
                  <a:gd name="T18" fmla="*/ 795 w 986"/>
                  <a:gd name="T19" fmla="*/ 563 h 1256"/>
                  <a:gd name="T20" fmla="*/ 706 w 986"/>
                  <a:gd name="T21" fmla="*/ 434 h 1256"/>
                  <a:gd name="T22" fmla="*/ 476 w 986"/>
                  <a:gd name="T23" fmla="*/ 30 h 1256"/>
                  <a:gd name="T24" fmla="*/ 458 w 986"/>
                  <a:gd name="T25" fmla="*/ 16 h 1256"/>
                  <a:gd name="T26" fmla="*/ 435 w 986"/>
                  <a:gd name="T27" fmla="*/ 19 h 1256"/>
                  <a:gd name="T28" fmla="*/ 425 w 986"/>
                  <a:gd name="T29" fmla="*/ 57 h 1256"/>
                  <a:gd name="T30" fmla="*/ 536 w 986"/>
                  <a:gd name="T31" fmla="*/ 510 h 1256"/>
                  <a:gd name="T32" fmla="*/ 455 w 986"/>
                  <a:gd name="T33" fmla="*/ 607 h 1256"/>
                  <a:gd name="T34" fmla="*/ 367 w 986"/>
                  <a:gd name="T35" fmla="*/ 612 h 1256"/>
                  <a:gd name="T36" fmla="*/ 89 w 986"/>
                  <a:gd name="T37" fmla="*/ 259 h 1256"/>
                  <a:gd name="T38" fmla="*/ 68 w 986"/>
                  <a:gd name="T39" fmla="*/ 240 h 1256"/>
                  <a:gd name="T40" fmla="*/ 58 w 986"/>
                  <a:gd name="T41" fmla="*/ 239 h 1256"/>
                  <a:gd name="T42" fmla="*/ 544 w 986"/>
                  <a:gd name="T43" fmla="*/ 1252 h 1256"/>
                  <a:gd name="T44" fmla="*/ 463 w 986"/>
                  <a:gd name="T45" fmla="*/ 1236 h 1256"/>
                  <a:gd name="T46" fmla="*/ 178 w 986"/>
                  <a:gd name="T47" fmla="*/ 713 h 1256"/>
                  <a:gd name="T48" fmla="*/ 156 w 986"/>
                  <a:gd name="T49" fmla="*/ 632 h 1256"/>
                  <a:gd name="T50" fmla="*/ 13 w 986"/>
                  <a:gd name="T51" fmla="*/ 299 h 1256"/>
                  <a:gd name="T52" fmla="*/ 33 w 986"/>
                  <a:gd name="T53" fmla="*/ 233 h 1256"/>
                  <a:gd name="T54" fmla="*/ 71 w 986"/>
                  <a:gd name="T55" fmla="*/ 228 h 1256"/>
                  <a:gd name="T56" fmla="*/ 101 w 986"/>
                  <a:gd name="T57" fmla="*/ 253 h 1256"/>
                  <a:gd name="T58" fmla="*/ 371 w 986"/>
                  <a:gd name="T59" fmla="*/ 600 h 1256"/>
                  <a:gd name="T60" fmla="*/ 450 w 986"/>
                  <a:gd name="T61" fmla="*/ 595 h 1256"/>
                  <a:gd name="T62" fmla="*/ 524 w 986"/>
                  <a:gd name="T63" fmla="*/ 507 h 1256"/>
                  <a:gd name="T64" fmla="*/ 413 w 986"/>
                  <a:gd name="T65" fmla="*/ 63 h 1256"/>
                  <a:gd name="T66" fmla="*/ 429 w 986"/>
                  <a:gd name="T67" fmla="*/ 8 h 1256"/>
                  <a:gd name="T68" fmla="*/ 462 w 986"/>
                  <a:gd name="T69" fmla="*/ 3 h 1256"/>
                  <a:gd name="T70" fmla="*/ 487 w 986"/>
                  <a:gd name="T71" fmla="*/ 24 h 1256"/>
                  <a:gd name="T72" fmla="*/ 717 w 986"/>
                  <a:gd name="T73" fmla="*/ 427 h 1256"/>
                  <a:gd name="T74" fmla="*/ 805 w 986"/>
                  <a:gd name="T75" fmla="*/ 555 h 1256"/>
                  <a:gd name="T76" fmla="*/ 959 w 986"/>
                  <a:gd name="T77" fmla="*/ 930 h 1256"/>
                  <a:gd name="T78" fmla="*/ 742 w 986"/>
                  <a:gd name="T79" fmla="*/ 1184 h 1256"/>
                  <a:gd name="T80" fmla="*/ 544 w 986"/>
                  <a:gd name="T81" fmla="*/ 1252 h 1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986" h="1256">
                    <a:moveTo>
                      <a:pt x="33" y="240"/>
                    </a:moveTo>
                    <a:lnTo>
                      <a:pt x="33" y="240"/>
                    </a:lnTo>
                    <a:close/>
                    <a:moveTo>
                      <a:pt x="58" y="239"/>
                    </a:moveTo>
                    <a:lnTo>
                      <a:pt x="58" y="239"/>
                    </a:lnTo>
                    <a:cubicBezTo>
                      <a:pt x="51" y="239"/>
                      <a:pt x="45" y="240"/>
                      <a:pt x="40" y="244"/>
                    </a:cubicBezTo>
                    <a:lnTo>
                      <a:pt x="37" y="246"/>
                    </a:lnTo>
                    <a:lnTo>
                      <a:pt x="37" y="246"/>
                    </a:lnTo>
                    <a:cubicBezTo>
                      <a:pt x="21" y="256"/>
                      <a:pt x="15" y="277"/>
                      <a:pt x="24" y="292"/>
                    </a:cubicBezTo>
                    <a:lnTo>
                      <a:pt x="24" y="292"/>
                    </a:lnTo>
                    <a:cubicBezTo>
                      <a:pt x="61" y="354"/>
                      <a:pt x="126" y="480"/>
                      <a:pt x="169" y="628"/>
                    </a:cubicBezTo>
                    <a:lnTo>
                      <a:pt x="169" y="628"/>
                    </a:lnTo>
                    <a:cubicBezTo>
                      <a:pt x="176" y="652"/>
                      <a:pt x="183" y="678"/>
                      <a:pt x="191" y="710"/>
                    </a:cubicBezTo>
                    <a:lnTo>
                      <a:pt x="191" y="710"/>
                    </a:lnTo>
                    <a:cubicBezTo>
                      <a:pt x="232" y="878"/>
                      <a:pt x="303" y="1158"/>
                      <a:pt x="468" y="1225"/>
                    </a:cubicBezTo>
                    <a:lnTo>
                      <a:pt x="468" y="1225"/>
                    </a:lnTo>
                    <a:cubicBezTo>
                      <a:pt x="543" y="1255"/>
                      <a:pt x="633" y="1237"/>
                      <a:pt x="735" y="1173"/>
                    </a:cubicBezTo>
                    <a:lnTo>
                      <a:pt x="735" y="1173"/>
                    </a:lnTo>
                    <a:cubicBezTo>
                      <a:pt x="861" y="1094"/>
                      <a:pt x="930" y="1013"/>
                      <a:pt x="947" y="927"/>
                    </a:cubicBezTo>
                    <a:lnTo>
                      <a:pt x="947" y="927"/>
                    </a:lnTo>
                    <a:cubicBezTo>
                      <a:pt x="970" y="804"/>
                      <a:pt x="885" y="687"/>
                      <a:pt x="795" y="563"/>
                    </a:cubicBezTo>
                    <a:lnTo>
                      <a:pt x="795" y="563"/>
                    </a:lnTo>
                    <a:cubicBezTo>
                      <a:pt x="764" y="521"/>
                      <a:pt x="733" y="477"/>
                      <a:pt x="706" y="434"/>
                    </a:cubicBezTo>
                    <a:lnTo>
                      <a:pt x="706" y="434"/>
                    </a:lnTo>
                    <a:cubicBezTo>
                      <a:pt x="588" y="242"/>
                      <a:pt x="506" y="88"/>
                      <a:pt x="476" y="30"/>
                    </a:cubicBezTo>
                    <a:lnTo>
                      <a:pt x="476" y="30"/>
                    </a:lnTo>
                    <a:cubicBezTo>
                      <a:pt x="472" y="23"/>
                      <a:pt x="466" y="18"/>
                      <a:pt x="458" y="16"/>
                    </a:cubicBezTo>
                    <a:lnTo>
                      <a:pt x="458" y="16"/>
                    </a:lnTo>
                    <a:cubicBezTo>
                      <a:pt x="450" y="14"/>
                      <a:pt x="442" y="15"/>
                      <a:pt x="435" y="19"/>
                    </a:cubicBezTo>
                    <a:lnTo>
                      <a:pt x="435" y="19"/>
                    </a:lnTo>
                    <a:cubicBezTo>
                      <a:pt x="423" y="27"/>
                      <a:pt x="418" y="44"/>
                      <a:pt x="425" y="57"/>
                    </a:cubicBezTo>
                    <a:lnTo>
                      <a:pt x="425" y="57"/>
                    </a:lnTo>
                    <a:cubicBezTo>
                      <a:pt x="473" y="146"/>
                      <a:pt x="580" y="369"/>
                      <a:pt x="536" y="510"/>
                    </a:cubicBezTo>
                    <a:lnTo>
                      <a:pt x="536" y="510"/>
                    </a:lnTo>
                    <a:cubicBezTo>
                      <a:pt x="523" y="554"/>
                      <a:pt x="495" y="587"/>
                      <a:pt x="455" y="607"/>
                    </a:cubicBezTo>
                    <a:lnTo>
                      <a:pt x="455" y="607"/>
                    </a:lnTo>
                    <a:cubicBezTo>
                      <a:pt x="428" y="621"/>
                      <a:pt x="398" y="623"/>
                      <a:pt x="367" y="612"/>
                    </a:cubicBezTo>
                    <a:lnTo>
                      <a:pt x="367" y="612"/>
                    </a:lnTo>
                    <a:cubicBezTo>
                      <a:pt x="246" y="571"/>
                      <a:pt x="132" y="351"/>
                      <a:pt x="89" y="259"/>
                    </a:cubicBezTo>
                    <a:lnTo>
                      <a:pt x="89" y="259"/>
                    </a:lnTo>
                    <a:cubicBezTo>
                      <a:pt x="85" y="250"/>
                      <a:pt x="77" y="243"/>
                      <a:pt x="68" y="240"/>
                    </a:cubicBezTo>
                    <a:lnTo>
                      <a:pt x="68" y="240"/>
                    </a:lnTo>
                    <a:cubicBezTo>
                      <a:pt x="65" y="239"/>
                      <a:pt x="61" y="239"/>
                      <a:pt x="58" y="239"/>
                    </a:cubicBezTo>
                    <a:close/>
                    <a:moveTo>
                      <a:pt x="544" y="1252"/>
                    </a:moveTo>
                    <a:lnTo>
                      <a:pt x="544" y="1252"/>
                    </a:lnTo>
                    <a:cubicBezTo>
                      <a:pt x="515" y="1252"/>
                      <a:pt x="488" y="1246"/>
                      <a:pt x="463" y="1236"/>
                    </a:cubicBezTo>
                    <a:lnTo>
                      <a:pt x="463" y="1236"/>
                    </a:lnTo>
                    <a:cubicBezTo>
                      <a:pt x="292" y="1168"/>
                      <a:pt x="223" y="894"/>
                      <a:pt x="178" y="713"/>
                    </a:cubicBezTo>
                    <a:lnTo>
                      <a:pt x="178" y="713"/>
                    </a:lnTo>
                    <a:cubicBezTo>
                      <a:pt x="170" y="681"/>
                      <a:pt x="163" y="654"/>
                      <a:pt x="156" y="632"/>
                    </a:cubicBezTo>
                    <a:lnTo>
                      <a:pt x="156" y="632"/>
                    </a:lnTo>
                    <a:cubicBezTo>
                      <a:pt x="114" y="485"/>
                      <a:pt x="49" y="360"/>
                      <a:pt x="13" y="299"/>
                    </a:cubicBezTo>
                    <a:lnTo>
                      <a:pt x="13" y="299"/>
                    </a:lnTo>
                    <a:cubicBezTo>
                      <a:pt x="0" y="277"/>
                      <a:pt x="7" y="248"/>
                      <a:pt x="29" y="235"/>
                    </a:cubicBezTo>
                    <a:lnTo>
                      <a:pt x="33" y="233"/>
                    </a:lnTo>
                    <a:lnTo>
                      <a:pt x="33" y="233"/>
                    </a:lnTo>
                    <a:cubicBezTo>
                      <a:pt x="45" y="226"/>
                      <a:pt x="58" y="224"/>
                      <a:pt x="71" y="228"/>
                    </a:cubicBezTo>
                    <a:lnTo>
                      <a:pt x="71" y="228"/>
                    </a:lnTo>
                    <a:cubicBezTo>
                      <a:pt x="84" y="231"/>
                      <a:pt x="95" y="240"/>
                      <a:pt x="101" y="253"/>
                    </a:cubicBezTo>
                    <a:lnTo>
                      <a:pt x="101" y="253"/>
                    </a:lnTo>
                    <a:cubicBezTo>
                      <a:pt x="144" y="344"/>
                      <a:pt x="255" y="560"/>
                      <a:pt x="371" y="600"/>
                    </a:cubicBezTo>
                    <a:lnTo>
                      <a:pt x="371" y="600"/>
                    </a:lnTo>
                    <a:cubicBezTo>
                      <a:pt x="399" y="609"/>
                      <a:pt x="425" y="607"/>
                      <a:pt x="450" y="595"/>
                    </a:cubicBezTo>
                    <a:lnTo>
                      <a:pt x="450" y="595"/>
                    </a:lnTo>
                    <a:cubicBezTo>
                      <a:pt x="486" y="576"/>
                      <a:pt x="511" y="546"/>
                      <a:pt x="524" y="507"/>
                    </a:cubicBezTo>
                    <a:lnTo>
                      <a:pt x="524" y="507"/>
                    </a:lnTo>
                    <a:cubicBezTo>
                      <a:pt x="567" y="366"/>
                      <a:pt x="451" y="132"/>
                      <a:pt x="413" y="63"/>
                    </a:cubicBezTo>
                    <a:lnTo>
                      <a:pt x="413" y="63"/>
                    </a:lnTo>
                    <a:cubicBezTo>
                      <a:pt x="403" y="44"/>
                      <a:pt x="410" y="19"/>
                      <a:pt x="429" y="8"/>
                    </a:cubicBezTo>
                    <a:lnTo>
                      <a:pt x="429" y="8"/>
                    </a:lnTo>
                    <a:cubicBezTo>
                      <a:pt x="438" y="2"/>
                      <a:pt x="451" y="0"/>
                      <a:pt x="462" y="3"/>
                    </a:cubicBezTo>
                    <a:lnTo>
                      <a:pt x="462" y="3"/>
                    </a:lnTo>
                    <a:cubicBezTo>
                      <a:pt x="473" y="6"/>
                      <a:pt x="482" y="14"/>
                      <a:pt x="487" y="24"/>
                    </a:cubicBezTo>
                    <a:lnTo>
                      <a:pt x="487" y="24"/>
                    </a:lnTo>
                    <a:cubicBezTo>
                      <a:pt x="517" y="82"/>
                      <a:pt x="599" y="236"/>
                      <a:pt x="717" y="427"/>
                    </a:cubicBezTo>
                    <a:lnTo>
                      <a:pt x="717" y="427"/>
                    </a:lnTo>
                    <a:cubicBezTo>
                      <a:pt x="744" y="470"/>
                      <a:pt x="775" y="513"/>
                      <a:pt x="805" y="555"/>
                    </a:cubicBezTo>
                    <a:lnTo>
                      <a:pt x="805" y="555"/>
                    </a:lnTo>
                    <a:cubicBezTo>
                      <a:pt x="898" y="682"/>
                      <a:pt x="985" y="801"/>
                      <a:pt x="959" y="930"/>
                    </a:cubicBezTo>
                    <a:lnTo>
                      <a:pt x="959" y="930"/>
                    </a:lnTo>
                    <a:cubicBezTo>
                      <a:pt x="942" y="1019"/>
                      <a:pt x="871" y="1103"/>
                      <a:pt x="742" y="1184"/>
                    </a:cubicBezTo>
                    <a:lnTo>
                      <a:pt x="742" y="1184"/>
                    </a:lnTo>
                    <a:cubicBezTo>
                      <a:pt x="670" y="1229"/>
                      <a:pt x="604" y="1252"/>
                      <a:pt x="544" y="1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8" name="Grupo 377">
              <a:extLst>
                <a:ext uri="{FF2B5EF4-FFF2-40B4-BE49-F238E27FC236}">
                  <a16:creationId xmlns:a16="http://schemas.microsoft.com/office/drawing/2014/main" id="{2458B6F5-B80F-4303-B30A-604D083CB168}"/>
                </a:ext>
              </a:extLst>
            </p:cNvPr>
            <p:cNvGrpSpPr/>
            <p:nvPr/>
          </p:nvGrpSpPr>
          <p:grpSpPr>
            <a:xfrm>
              <a:off x="20112896" y="10710132"/>
              <a:ext cx="725365" cy="780317"/>
              <a:chOff x="20112896" y="10710132"/>
              <a:chExt cx="725365" cy="780317"/>
            </a:xfrm>
          </p:grpSpPr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92A9F21F-FDB1-417D-B89B-F7D864E4B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2896" y="10715625"/>
                <a:ext cx="719869" cy="774824"/>
              </a:xfrm>
              <a:custGeom>
                <a:avLst/>
                <a:gdLst>
                  <a:gd name="T0" fmla="*/ 402 w 577"/>
                  <a:gd name="T1" fmla="*/ 4 h 620"/>
                  <a:gd name="T2" fmla="*/ 402 w 577"/>
                  <a:gd name="T3" fmla="*/ 4 h 620"/>
                  <a:gd name="T4" fmla="*/ 405 w 577"/>
                  <a:gd name="T5" fmla="*/ 27 h 620"/>
                  <a:gd name="T6" fmla="*/ 405 w 577"/>
                  <a:gd name="T7" fmla="*/ 27 h 620"/>
                  <a:gd name="T8" fmla="*/ 332 w 577"/>
                  <a:gd name="T9" fmla="*/ 253 h 620"/>
                  <a:gd name="T10" fmla="*/ 332 w 577"/>
                  <a:gd name="T11" fmla="*/ 253 h 620"/>
                  <a:gd name="T12" fmla="*/ 546 w 577"/>
                  <a:gd name="T13" fmla="*/ 178 h 620"/>
                  <a:gd name="T14" fmla="*/ 546 w 577"/>
                  <a:gd name="T15" fmla="*/ 178 h 620"/>
                  <a:gd name="T16" fmla="*/ 567 w 577"/>
                  <a:gd name="T17" fmla="*/ 179 h 620"/>
                  <a:gd name="T18" fmla="*/ 570 w 577"/>
                  <a:gd name="T19" fmla="*/ 182 h 620"/>
                  <a:gd name="T20" fmla="*/ 570 w 577"/>
                  <a:gd name="T21" fmla="*/ 182 h 620"/>
                  <a:gd name="T22" fmla="*/ 569 w 577"/>
                  <a:gd name="T23" fmla="*/ 206 h 620"/>
                  <a:gd name="T24" fmla="*/ 569 w 577"/>
                  <a:gd name="T25" fmla="*/ 206 h 620"/>
                  <a:gd name="T26" fmla="*/ 429 w 577"/>
                  <a:gd name="T27" fmla="*/ 368 h 620"/>
                  <a:gd name="T28" fmla="*/ 429 w 577"/>
                  <a:gd name="T29" fmla="*/ 368 h 620"/>
                  <a:gd name="T30" fmla="*/ 129 w 577"/>
                  <a:gd name="T31" fmla="*/ 495 h 620"/>
                  <a:gd name="T32" fmla="*/ 129 w 577"/>
                  <a:gd name="T33" fmla="*/ 495 h 620"/>
                  <a:gd name="T34" fmla="*/ 237 w 577"/>
                  <a:gd name="T35" fmla="*/ 161 h 620"/>
                  <a:gd name="T36" fmla="*/ 237 w 577"/>
                  <a:gd name="T37" fmla="*/ 161 h 620"/>
                  <a:gd name="T38" fmla="*/ 382 w 577"/>
                  <a:gd name="T39" fmla="*/ 6 h 620"/>
                  <a:gd name="T40" fmla="*/ 382 w 577"/>
                  <a:gd name="T41" fmla="*/ 6 h 620"/>
                  <a:gd name="T42" fmla="*/ 402 w 577"/>
                  <a:gd name="T43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7" h="620">
                    <a:moveTo>
                      <a:pt x="402" y="4"/>
                    </a:moveTo>
                    <a:lnTo>
                      <a:pt x="402" y="4"/>
                    </a:lnTo>
                    <a:cubicBezTo>
                      <a:pt x="409" y="10"/>
                      <a:pt x="410" y="20"/>
                      <a:pt x="405" y="27"/>
                    </a:cubicBezTo>
                    <a:lnTo>
                      <a:pt x="405" y="27"/>
                    </a:lnTo>
                    <a:cubicBezTo>
                      <a:pt x="374" y="67"/>
                      <a:pt x="281" y="198"/>
                      <a:pt x="332" y="253"/>
                    </a:cubicBezTo>
                    <a:lnTo>
                      <a:pt x="332" y="253"/>
                    </a:lnTo>
                    <a:cubicBezTo>
                      <a:pt x="383" y="308"/>
                      <a:pt x="508" y="210"/>
                      <a:pt x="546" y="178"/>
                    </a:cubicBezTo>
                    <a:lnTo>
                      <a:pt x="546" y="178"/>
                    </a:lnTo>
                    <a:cubicBezTo>
                      <a:pt x="552" y="173"/>
                      <a:pt x="561" y="173"/>
                      <a:pt x="567" y="179"/>
                    </a:cubicBezTo>
                    <a:lnTo>
                      <a:pt x="570" y="182"/>
                    </a:lnTo>
                    <a:lnTo>
                      <a:pt x="570" y="182"/>
                    </a:lnTo>
                    <a:cubicBezTo>
                      <a:pt x="576" y="189"/>
                      <a:pt x="576" y="200"/>
                      <a:pt x="569" y="206"/>
                    </a:cubicBezTo>
                    <a:lnTo>
                      <a:pt x="569" y="206"/>
                    </a:lnTo>
                    <a:cubicBezTo>
                      <a:pt x="546" y="226"/>
                      <a:pt x="493" y="276"/>
                      <a:pt x="429" y="368"/>
                    </a:cubicBezTo>
                    <a:lnTo>
                      <a:pt x="429" y="368"/>
                    </a:lnTo>
                    <a:cubicBezTo>
                      <a:pt x="342" y="493"/>
                      <a:pt x="277" y="619"/>
                      <a:pt x="129" y="495"/>
                    </a:cubicBezTo>
                    <a:lnTo>
                      <a:pt x="129" y="495"/>
                    </a:lnTo>
                    <a:cubicBezTo>
                      <a:pt x="0" y="387"/>
                      <a:pt x="145" y="268"/>
                      <a:pt x="237" y="161"/>
                    </a:cubicBezTo>
                    <a:lnTo>
                      <a:pt x="237" y="161"/>
                    </a:lnTo>
                    <a:cubicBezTo>
                      <a:pt x="307" y="80"/>
                      <a:pt x="361" y="26"/>
                      <a:pt x="382" y="6"/>
                    </a:cubicBezTo>
                    <a:lnTo>
                      <a:pt x="382" y="6"/>
                    </a:lnTo>
                    <a:cubicBezTo>
                      <a:pt x="387" y="0"/>
                      <a:pt x="396" y="0"/>
                      <a:pt x="402" y="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C2C17BD6-9F86-4CC8-B34E-0BE281C46F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12896" y="10715625"/>
                <a:ext cx="719869" cy="774824"/>
              </a:xfrm>
              <a:custGeom>
                <a:avLst/>
                <a:gdLst>
                  <a:gd name="T0" fmla="*/ 402 w 577"/>
                  <a:gd name="T1" fmla="*/ 4 h 620"/>
                  <a:gd name="T2" fmla="*/ 402 w 577"/>
                  <a:gd name="T3" fmla="*/ 4 h 620"/>
                  <a:gd name="T4" fmla="*/ 405 w 577"/>
                  <a:gd name="T5" fmla="*/ 27 h 620"/>
                  <a:gd name="T6" fmla="*/ 405 w 577"/>
                  <a:gd name="T7" fmla="*/ 27 h 620"/>
                  <a:gd name="T8" fmla="*/ 332 w 577"/>
                  <a:gd name="T9" fmla="*/ 253 h 620"/>
                  <a:gd name="T10" fmla="*/ 332 w 577"/>
                  <a:gd name="T11" fmla="*/ 253 h 620"/>
                  <a:gd name="T12" fmla="*/ 546 w 577"/>
                  <a:gd name="T13" fmla="*/ 178 h 620"/>
                  <a:gd name="T14" fmla="*/ 546 w 577"/>
                  <a:gd name="T15" fmla="*/ 178 h 620"/>
                  <a:gd name="T16" fmla="*/ 567 w 577"/>
                  <a:gd name="T17" fmla="*/ 179 h 620"/>
                  <a:gd name="T18" fmla="*/ 570 w 577"/>
                  <a:gd name="T19" fmla="*/ 182 h 620"/>
                  <a:gd name="T20" fmla="*/ 570 w 577"/>
                  <a:gd name="T21" fmla="*/ 182 h 620"/>
                  <a:gd name="T22" fmla="*/ 569 w 577"/>
                  <a:gd name="T23" fmla="*/ 206 h 620"/>
                  <a:gd name="T24" fmla="*/ 569 w 577"/>
                  <a:gd name="T25" fmla="*/ 206 h 620"/>
                  <a:gd name="T26" fmla="*/ 429 w 577"/>
                  <a:gd name="T27" fmla="*/ 368 h 620"/>
                  <a:gd name="T28" fmla="*/ 429 w 577"/>
                  <a:gd name="T29" fmla="*/ 368 h 620"/>
                  <a:gd name="T30" fmla="*/ 129 w 577"/>
                  <a:gd name="T31" fmla="*/ 495 h 620"/>
                  <a:gd name="T32" fmla="*/ 129 w 577"/>
                  <a:gd name="T33" fmla="*/ 495 h 620"/>
                  <a:gd name="T34" fmla="*/ 237 w 577"/>
                  <a:gd name="T35" fmla="*/ 161 h 620"/>
                  <a:gd name="T36" fmla="*/ 237 w 577"/>
                  <a:gd name="T37" fmla="*/ 161 h 620"/>
                  <a:gd name="T38" fmla="*/ 382 w 577"/>
                  <a:gd name="T39" fmla="*/ 6 h 620"/>
                  <a:gd name="T40" fmla="*/ 382 w 577"/>
                  <a:gd name="T41" fmla="*/ 6 h 620"/>
                  <a:gd name="T42" fmla="*/ 402 w 577"/>
                  <a:gd name="T43" fmla="*/ 4 h 6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77" h="620">
                    <a:moveTo>
                      <a:pt x="402" y="4"/>
                    </a:moveTo>
                    <a:lnTo>
                      <a:pt x="402" y="4"/>
                    </a:lnTo>
                    <a:cubicBezTo>
                      <a:pt x="409" y="10"/>
                      <a:pt x="410" y="20"/>
                      <a:pt x="405" y="27"/>
                    </a:cubicBezTo>
                    <a:lnTo>
                      <a:pt x="405" y="27"/>
                    </a:lnTo>
                    <a:cubicBezTo>
                      <a:pt x="374" y="67"/>
                      <a:pt x="281" y="198"/>
                      <a:pt x="332" y="253"/>
                    </a:cubicBezTo>
                    <a:lnTo>
                      <a:pt x="332" y="253"/>
                    </a:lnTo>
                    <a:cubicBezTo>
                      <a:pt x="383" y="308"/>
                      <a:pt x="508" y="210"/>
                      <a:pt x="546" y="178"/>
                    </a:cubicBezTo>
                    <a:lnTo>
                      <a:pt x="546" y="178"/>
                    </a:lnTo>
                    <a:cubicBezTo>
                      <a:pt x="552" y="173"/>
                      <a:pt x="561" y="173"/>
                      <a:pt x="567" y="179"/>
                    </a:cubicBezTo>
                    <a:lnTo>
                      <a:pt x="570" y="182"/>
                    </a:lnTo>
                    <a:lnTo>
                      <a:pt x="570" y="182"/>
                    </a:lnTo>
                    <a:cubicBezTo>
                      <a:pt x="576" y="189"/>
                      <a:pt x="576" y="200"/>
                      <a:pt x="569" y="206"/>
                    </a:cubicBezTo>
                    <a:lnTo>
                      <a:pt x="569" y="206"/>
                    </a:lnTo>
                    <a:cubicBezTo>
                      <a:pt x="546" y="226"/>
                      <a:pt x="493" y="276"/>
                      <a:pt x="429" y="368"/>
                    </a:cubicBezTo>
                    <a:lnTo>
                      <a:pt x="429" y="368"/>
                    </a:lnTo>
                    <a:cubicBezTo>
                      <a:pt x="342" y="493"/>
                      <a:pt x="277" y="619"/>
                      <a:pt x="129" y="495"/>
                    </a:cubicBezTo>
                    <a:lnTo>
                      <a:pt x="129" y="495"/>
                    </a:lnTo>
                    <a:cubicBezTo>
                      <a:pt x="0" y="387"/>
                      <a:pt x="145" y="268"/>
                      <a:pt x="237" y="161"/>
                    </a:cubicBezTo>
                    <a:lnTo>
                      <a:pt x="237" y="161"/>
                    </a:lnTo>
                    <a:cubicBezTo>
                      <a:pt x="307" y="80"/>
                      <a:pt x="361" y="26"/>
                      <a:pt x="382" y="6"/>
                    </a:cubicBezTo>
                    <a:lnTo>
                      <a:pt x="382" y="6"/>
                    </a:lnTo>
                    <a:cubicBezTo>
                      <a:pt x="387" y="0"/>
                      <a:pt x="396" y="0"/>
                      <a:pt x="402" y="4"/>
                    </a:cubicBezTo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6">
                <a:extLst>
                  <a:ext uri="{FF2B5EF4-FFF2-40B4-BE49-F238E27FC236}">
                    <a16:creationId xmlns:a16="http://schemas.microsoft.com/office/drawing/2014/main" id="{38D196B9-0156-4ACE-AD52-EFB7C328B4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95322" y="10710132"/>
                <a:ext cx="642939" cy="697888"/>
              </a:xfrm>
              <a:custGeom>
                <a:avLst/>
                <a:gdLst>
                  <a:gd name="T0" fmla="*/ 325 w 515"/>
                  <a:gd name="T1" fmla="*/ 15 h 560"/>
                  <a:gd name="T2" fmla="*/ 319 w 515"/>
                  <a:gd name="T3" fmla="*/ 18 h 560"/>
                  <a:gd name="T4" fmla="*/ 174 w 515"/>
                  <a:gd name="T5" fmla="*/ 173 h 560"/>
                  <a:gd name="T6" fmla="*/ 134 w 515"/>
                  <a:gd name="T7" fmla="*/ 218 h 560"/>
                  <a:gd name="T8" fmla="*/ 17 w 515"/>
                  <a:gd name="T9" fmla="*/ 414 h 560"/>
                  <a:gd name="T10" fmla="*/ 66 w 515"/>
                  <a:gd name="T11" fmla="*/ 497 h 560"/>
                  <a:gd name="T12" fmla="*/ 185 w 515"/>
                  <a:gd name="T13" fmla="*/ 545 h 560"/>
                  <a:gd name="T14" fmla="*/ 336 w 515"/>
                  <a:gd name="T15" fmla="*/ 402 h 560"/>
                  <a:gd name="T16" fmla="*/ 357 w 515"/>
                  <a:gd name="T17" fmla="*/ 371 h 560"/>
                  <a:gd name="T18" fmla="*/ 498 w 515"/>
                  <a:gd name="T19" fmla="*/ 208 h 560"/>
                  <a:gd name="T20" fmla="*/ 502 w 515"/>
                  <a:gd name="T21" fmla="*/ 201 h 560"/>
                  <a:gd name="T22" fmla="*/ 495 w 515"/>
                  <a:gd name="T23" fmla="*/ 191 h 560"/>
                  <a:gd name="T24" fmla="*/ 483 w 515"/>
                  <a:gd name="T25" fmla="*/ 190 h 560"/>
                  <a:gd name="T26" fmla="*/ 260 w 515"/>
                  <a:gd name="T27" fmla="*/ 264 h 560"/>
                  <a:gd name="T28" fmla="*/ 333 w 515"/>
                  <a:gd name="T29" fmla="*/ 29 h 560"/>
                  <a:gd name="T30" fmla="*/ 335 w 515"/>
                  <a:gd name="T31" fmla="*/ 23 h 560"/>
                  <a:gd name="T32" fmla="*/ 331 w 515"/>
                  <a:gd name="T33" fmla="*/ 17 h 560"/>
                  <a:gd name="T34" fmla="*/ 325 w 515"/>
                  <a:gd name="T35" fmla="*/ 15 h 560"/>
                  <a:gd name="T36" fmla="*/ 172 w 515"/>
                  <a:gd name="T37" fmla="*/ 559 h 560"/>
                  <a:gd name="T38" fmla="*/ 58 w 515"/>
                  <a:gd name="T39" fmla="*/ 507 h 560"/>
                  <a:gd name="T40" fmla="*/ 4 w 515"/>
                  <a:gd name="T41" fmla="*/ 415 h 560"/>
                  <a:gd name="T42" fmla="*/ 125 w 515"/>
                  <a:gd name="T43" fmla="*/ 208 h 560"/>
                  <a:gd name="T44" fmla="*/ 165 w 515"/>
                  <a:gd name="T45" fmla="*/ 164 h 560"/>
                  <a:gd name="T46" fmla="*/ 310 w 515"/>
                  <a:gd name="T47" fmla="*/ 8 h 560"/>
                  <a:gd name="T48" fmla="*/ 339 w 515"/>
                  <a:gd name="T49" fmla="*/ 7 h 560"/>
                  <a:gd name="T50" fmla="*/ 347 w 515"/>
                  <a:gd name="T51" fmla="*/ 21 h 560"/>
                  <a:gd name="T52" fmla="*/ 343 w 515"/>
                  <a:gd name="T53" fmla="*/ 37 h 560"/>
                  <a:gd name="T54" fmla="*/ 270 w 515"/>
                  <a:gd name="T55" fmla="*/ 255 h 560"/>
                  <a:gd name="T56" fmla="*/ 475 w 515"/>
                  <a:gd name="T57" fmla="*/ 180 h 560"/>
                  <a:gd name="T58" fmla="*/ 508 w 515"/>
                  <a:gd name="T59" fmla="*/ 185 h 560"/>
                  <a:gd name="T60" fmla="*/ 514 w 515"/>
                  <a:gd name="T61" fmla="*/ 202 h 560"/>
                  <a:gd name="T62" fmla="*/ 507 w 515"/>
                  <a:gd name="T63" fmla="*/ 218 h 560"/>
                  <a:gd name="T64" fmla="*/ 368 w 515"/>
                  <a:gd name="T65" fmla="*/ 379 h 560"/>
                  <a:gd name="T66" fmla="*/ 346 w 515"/>
                  <a:gd name="T67" fmla="*/ 409 h 560"/>
                  <a:gd name="T68" fmla="*/ 187 w 515"/>
                  <a:gd name="T69" fmla="*/ 558 h 560"/>
                  <a:gd name="T70" fmla="*/ 172 w 515"/>
                  <a:gd name="T71" fmla="*/ 559 h 5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515" h="560">
                    <a:moveTo>
                      <a:pt x="325" y="15"/>
                    </a:moveTo>
                    <a:lnTo>
                      <a:pt x="325" y="15"/>
                    </a:lnTo>
                    <a:cubicBezTo>
                      <a:pt x="324" y="15"/>
                      <a:pt x="321" y="16"/>
                      <a:pt x="319" y="18"/>
                    </a:cubicBezTo>
                    <a:lnTo>
                      <a:pt x="319" y="18"/>
                    </a:lnTo>
                    <a:cubicBezTo>
                      <a:pt x="300" y="36"/>
                      <a:pt x="245" y="90"/>
                      <a:pt x="174" y="173"/>
                    </a:cubicBezTo>
                    <a:lnTo>
                      <a:pt x="174" y="173"/>
                    </a:lnTo>
                    <a:cubicBezTo>
                      <a:pt x="162" y="188"/>
                      <a:pt x="148" y="203"/>
                      <a:pt x="134" y="218"/>
                    </a:cubicBezTo>
                    <a:lnTo>
                      <a:pt x="134" y="218"/>
                    </a:lnTo>
                    <a:cubicBezTo>
                      <a:pt x="75" y="282"/>
                      <a:pt x="13" y="350"/>
                      <a:pt x="17" y="414"/>
                    </a:cubicBezTo>
                    <a:lnTo>
                      <a:pt x="17" y="414"/>
                    </a:lnTo>
                    <a:cubicBezTo>
                      <a:pt x="20" y="444"/>
                      <a:pt x="36" y="471"/>
                      <a:pt x="66" y="497"/>
                    </a:cubicBezTo>
                    <a:lnTo>
                      <a:pt x="66" y="497"/>
                    </a:lnTo>
                    <a:cubicBezTo>
                      <a:pt x="111" y="534"/>
                      <a:pt x="149" y="550"/>
                      <a:pt x="185" y="545"/>
                    </a:cubicBezTo>
                    <a:lnTo>
                      <a:pt x="185" y="545"/>
                    </a:lnTo>
                    <a:cubicBezTo>
                      <a:pt x="243" y="537"/>
                      <a:pt x="288" y="471"/>
                      <a:pt x="336" y="402"/>
                    </a:cubicBezTo>
                    <a:lnTo>
                      <a:pt x="336" y="402"/>
                    </a:lnTo>
                    <a:cubicBezTo>
                      <a:pt x="343" y="391"/>
                      <a:pt x="349" y="381"/>
                      <a:pt x="357" y="371"/>
                    </a:cubicBezTo>
                    <a:lnTo>
                      <a:pt x="357" y="371"/>
                    </a:lnTo>
                    <a:cubicBezTo>
                      <a:pt x="420" y="280"/>
                      <a:pt x="473" y="229"/>
                      <a:pt x="498" y="208"/>
                    </a:cubicBezTo>
                    <a:lnTo>
                      <a:pt x="498" y="208"/>
                    </a:lnTo>
                    <a:cubicBezTo>
                      <a:pt x="500" y="206"/>
                      <a:pt x="501" y="203"/>
                      <a:pt x="502" y="201"/>
                    </a:cubicBezTo>
                    <a:lnTo>
                      <a:pt x="502" y="201"/>
                    </a:lnTo>
                    <a:cubicBezTo>
                      <a:pt x="502" y="199"/>
                      <a:pt x="500" y="196"/>
                      <a:pt x="498" y="194"/>
                    </a:cubicBezTo>
                    <a:lnTo>
                      <a:pt x="495" y="191"/>
                    </a:lnTo>
                    <a:lnTo>
                      <a:pt x="495" y="191"/>
                    </a:lnTo>
                    <a:cubicBezTo>
                      <a:pt x="492" y="188"/>
                      <a:pt x="486" y="187"/>
                      <a:pt x="483" y="190"/>
                    </a:cubicBezTo>
                    <a:lnTo>
                      <a:pt x="483" y="190"/>
                    </a:lnTo>
                    <a:cubicBezTo>
                      <a:pt x="335" y="315"/>
                      <a:pt x="278" y="283"/>
                      <a:pt x="260" y="264"/>
                    </a:cubicBezTo>
                    <a:lnTo>
                      <a:pt x="260" y="264"/>
                    </a:lnTo>
                    <a:cubicBezTo>
                      <a:pt x="207" y="207"/>
                      <a:pt x="294" y="81"/>
                      <a:pt x="333" y="29"/>
                    </a:cubicBezTo>
                    <a:lnTo>
                      <a:pt x="333" y="29"/>
                    </a:lnTo>
                    <a:cubicBezTo>
                      <a:pt x="335" y="27"/>
                      <a:pt x="335" y="25"/>
                      <a:pt x="335" y="23"/>
                    </a:cubicBezTo>
                    <a:lnTo>
                      <a:pt x="335" y="23"/>
                    </a:lnTo>
                    <a:cubicBezTo>
                      <a:pt x="335" y="20"/>
                      <a:pt x="333" y="18"/>
                      <a:pt x="331" y="17"/>
                    </a:cubicBezTo>
                    <a:lnTo>
                      <a:pt x="331" y="17"/>
                    </a:lnTo>
                    <a:cubicBezTo>
                      <a:pt x="330" y="16"/>
                      <a:pt x="328" y="15"/>
                      <a:pt x="325" y="15"/>
                    </a:cubicBezTo>
                    <a:close/>
                    <a:moveTo>
                      <a:pt x="172" y="559"/>
                    </a:moveTo>
                    <a:lnTo>
                      <a:pt x="172" y="559"/>
                    </a:lnTo>
                    <a:cubicBezTo>
                      <a:pt x="137" y="559"/>
                      <a:pt x="100" y="542"/>
                      <a:pt x="58" y="507"/>
                    </a:cubicBezTo>
                    <a:lnTo>
                      <a:pt x="58" y="507"/>
                    </a:lnTo>
                    <a:cubicBezTo>
                      <a:pt x="24" y="479"/>
                      <a:pt x="7" y="449"/>
                      <a:pt x="4" y="415"/>
                    </a:cubicBezTo>
                    <a:lnTo>
                      <a:pt x="4" y="415"/>
                    </a:lnTo>
                    <a:cubicBezTo>
                      <a:pt x="0" y="345"/>
                      <a:pt x="63" y="276"/>
                      <a:pt x="125" y="208"/>
                    </a:cubicBezTo>
                    <a:lnTo>
                      <a:pt x="125" y="208"/>
                    </a:lnTo>
                    <a:cubicBezTo>
                      <a:pt x="139" y="193"/>
                      <a:pt x="152" y="179"/>
                      <a:pt x="165" y="164"/>
                    </a:cubicBezTo>
                    <a:lnTo>
                      <a:pt x="165" y="164"/>
                    </a:lnTo>
                    <a:cubicBezTo>
                      <a:pt x="236" y="82"/>
                      <a:pt x="290" y="27"/>
                      <a:pt x="310" y="8"/>
                    </a:cubicBezTo>
                    <a:lnTo>
                      <a:pt x="310" y="8"/>
                    </a:lnTo>
                    <a:cubicBezTo>
                      <a:pt x="318" y="0"/>
                      <a:pt x="330" y="0"/>
                      <a:pt x="339" y="7"/>
                    </a:cubicBezTo>
                    <a:lnTo>
                      <a:pt x="339" y="7"/>
                    </a:lnTo>
                    <a:cubicBezTo>
                      <a:pt x="344" y="10"/>
                      <a:pt x="347" y="15"/>
                      <a:pt x="347" y="21"/>
                    </a:cubicBezTo>
                    <a:lnTo>
                      <a:pt x="347" y="21"/>
                    </a:lnTo>
                    <a:cubicBezTo>
                      <a:pt x="349" y="27"/>
                      <a:pt x="347" y="33"/>
                      <a:pt x="343" y="37"/>
                    </a:cubicBezTo>
                    <a:lnTo>
                      <a:pt x="343" y="37"/>
                    </a:lnTo>
                    <a:cubicBezTo>
                      <a:pt x="228" y="189"/>
                      <a:pt x="257" y="243"/>
                      <a:pt x="270" y="255"/>
                    </a:cubicBezTo>
                    <a:lnTo>
                      <a:pt x="270" y="255"/>
                    </a:lnTo>
                    <a:cubicBezTo>
                      <a:pt x="307" y="296"/>
                      <a:pt x="400" y="243"/>
                      <a:pt x="475" y="180"/>
                    </a:cubicBezTo>
                    <a:lnTo>
                      <a:pt x="475" y="180"/>
                    </a:lnTo>
                    <a:cubicBezTo>
                      <a:pt x="483" y="173"/>
                      <a:pt x="496" y="173"/>
                      <a:pt x="504" y="181"/>
                    </a:cubicBezTo>
                    <a:lnTo>
                      <a:pt x="508" y="185"/>
                    </a:lnTo>
                    <a:lnTo>
                      <a:pt x="508" y="185"/>
                    </a:lnTo>
                    <a:cubicBezTo>
                      <a:pt x="513" y="189"/>
                      <a:pt x="514" y="196"/>
                      <a:pt x="514" y="202"/>
                    </a:cubicBezTo>
                    <a:lnTo>
                      <a:pt x="514" y="202"/>
                    </a:lnTo>
                    <a:cubicBezTo>
                      <a:pt x="514" y="208"/>
                      <a:pt x="511" y="213"/>
                      <a:pt x="507" y="218"/>
                    </a:cubicBezTo>
                    <a:lnTo>
                      <a:pt x="507" y="218"/>
                    </a:lnTo>
                    <a:cubicBezTo>
                      <a:pt x="481" y="239"/>
                      <a:pt x="430" y="288"/>
                      <a:pt x="368" y="379"/>
                    </a:cubicBezTo>
                    <a:lnTo>
                      <a:pt x="368" y="379"/>
                    </a:lnTo>
                    <a:cubicBezTo>
                      <a:pt x="360" y="389"/>
                      <a:pt x="354" y="398"/>
                      <a:pt x="346" y="409"/>
                    </a:cubicBezTo>
                    <a:lnTo>
                      <a:pt x="346" y="409"/>
                    </a:lnTo>
                    <a:cubicBezTo>
                      <a:pt x="297" y="481"/>
                      <a:pt x="251" y="550"/>
                      <a:pt x="187" y="558"/>
                    </a:cubicBezTo>
                    <a:lnTo>
                      <a:pt x="187" y="558"/>
                    </a:lnTo>
                    <a:cubicBezTo>
                      <a:pt x="182" y="559"/>
                      <a:pt x="177" y="559"/>
                      <a:pt x="172" y="5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6" name="Grupo 375">
              <a:extLst>
                <a:ext uri="{FF2B5EF4-FFF2-40B4-BE49-F238E27FC236}">
                  <a16:creationId xmlns:a16="http://schemas.microsoft.com/office/drawing/2014/main" id="{BCACAD63-B2AF-4289-9DDF-5368ACFBF2CB}"/>
                </a:ext>
              </a:extLst>
            </p:cNvPr>
            <p:cNvGrpSpPr/>
            <p:nvPr/>
          </p:nvGrpSpPr>
          <p:grpSpPr>
            <a:xfrm>
              <a:off x="18706126" y="9578122"/>
              <a:ext cx="500061" cy="505557"/>
              <a:chOff x="18706126" y="9578122"/>
              <a:chExt cx="500061" cy="505557"/>
            </a:xfrm>
          </p:grpSpPr>
          <p:sp>
            <p:nvSpPr>
              <p:cNvPr id="129" name="Freeform 127">
                <a:extLst>
                  <a:ext uri="{FF2B5EF4-FFF2-40B4-BE49-F238E27FC236}">
                    <a16:creationId xmlns:a16="http://schemas.microsoft.com/office/drawing/2014/main" id="{E01A48D2-BF27-42C4-8FDF-3EB6C438B7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11620" y="9583615"/>
                <a:ext cx="494567" cy="500064"/>
              </a:xfrm>
              <a:custGeom>
                <a:avLst/>
                <a:gdLst>
                  <a:gd name="T0" fmla="*/ 4 w 397"/>
                  <a:gd name="T1" fmla="*/ 97 h 401"/>
                  <a:gd name="T2" fmla="*/ 4 w 397"/>
                  <a:gd name="T3" fmla="*/ 97 h 401"/>
                  <a:gd name="T4" fmla="*/ 19 w 397"/>
                  <a:gd name="T5" fmla="*/ 97 h 401"/>
                  <a:gd name="T6" fmla="*/ 19 w 397"/>
                  <a:gd name="T7" fmla="*/ 97 h 401"/>
                  <a:gd name="T8" fmla="*/ 161 w 397"/>
                  <a:gd name="T9" fmla="*/ 168 h 401"/>
                  <a:gd name="T10" fmla="*/ 161 w 397"/>
                  <a:gd name="T11" fmla="*/ 168 h 401"/>
                  <a:gd name="T12" fmla="*/ 133 w 397"/>
                  <a:gd name="T13" fmla="*/ 20 h 401"/>
                  <a:gd name="T14" fmla="*/ 133 w 397"/>
                  <a:gd name="T15" fmla="*/ 20 h 401"/>
                  <a:gd name="T16" fmla="*/ 136 w 397"/>
                  <a:gd name="T17" fmla="*/ 6 h 401"/>
                  <a:gd name="T18" fmla="*/ 138 w 397"/>
                  <a:gd name="T19" fmla="*/ 4 h 401"/>
                  <a:gd name="T20" fmla="*/ 138 w 397"/>
                  <a:gd name="T21" fmla="*/ 4 h 401"/>
                  <a:gd name="T22" fmla="*/ 153 w 397"/>
                  <a:gd name="T23" fmla="*/ 6 h 401"/>
                  <a:gd name="T24" fmla="*/ 153 w 397"/>
                  <a:gd name="T25" fmla="*/ 6 h 401"/>
                  <a:gd name="T26" fmla="*/ 246 w 397"/>
                  <a:gd name="T27" fmla="*/ 115 h 401"/>
                  <a:gd name="T28" fmla="*/ 246 w 397"/>
                  <a:gd name="T29" fmla="*/ 115 h 401"/>
                  <a:gd name="T30" fmla="*/ 300 w 397"/>
                  <a:gd name="T31" fmla="*/ 326 h 401"/>
                  <a:gd name="T32" fmla="*/ 300 w 397"/>
                  <a:gd name="T33" fmla="*/ 326 h 401"/>
                  <a:gd name="T34" fmla="*/ 91 w 397"/>
                  <a:gd name="T35" fmla="*/ 222 h 401"/>
                  <a:gd name="T36" fmla="*/ 91 w 397"/>
                  <a:gd name="T37" fmla="*/ 222 h 401"/>
                  <a:gd name="T38" fmla="*/ 3 w 397"/>
                  <a:gd name="T39" fmla="*/ 110 h 401"/>
                  <a:gd name="T40" fmla="*/ 3 w 397"/>
                  <a:gd name="T41" fmla="*/ 110 h 401"/>
                  <a:gd name="T42" fmla="*/ 4 w 397"/>
                  <a:gd name="T43" fmla="*/ 97 h 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97" h="401">
                    <a:moveTo>
                      <a:pt x="4" y="97"/>
                    </a:moveTo>
                    <a:lnTo>
                      <a:pt x="4" y="97"/>
                    </a:lnTo>
                    <a:cubicBezTo>
                      <a:pt x="8" y="93"/>
                      <a:pt x="15" y="93"/>
                      <a:pt x="19" y="97"/>
                    </a:cubicBezTo>
                    <a:lnTo>
                      <a:pt x="19" y="97"/>
                    </a:lnTo>
                    <a:cubicBezTo>
                      <a:pt x="42" y="121"/>
                      <a:pt x="120" y="196"/>
                      <a:pt x="161" y="168"/>
                    </a:cubicBezTo>
                    <a:lnTo>
                      <a:pt x="161" y="168"/>
                    </a:lnTo>
                    <a:cubicBezTo>
                      <a:pt x="202" y="140"/>
                      <a:pt x="150" y="47"/>
                      <a:pt x="133" y="20"/>
                    </a:cubicBezTo>
                    <a:lnTo>
                      <a:pt x="133" y="20"/>
                    </a:lnTo>
                    <a:cubicBezTo>
                      <a:pt x="130" y="15"/>
                      <a:pt x="131" y="9"/>
                      <a:pt x="136" y="6"/>
                    </a:cubicBezTo>
                    <a:lnTo>
                      <a:pt x="138" y="4"/>
                    </a:lnTo>
                    <a:lnTo>
                      <a:pt x="138" y="4"/>
                    </a:lnTo>
                    <a:cubicBezTo>
                      <a:pt x="143" y="0"/>
                      <a:pt x="150" y="2"/>
                      <a:pt x="153" y="6"/>
                    </a:cubicBezTo>
                    <a:lnTo>
                      <a:pt x="153" y="6"/>
                    </a:lnTo>
                    <a:cubicBezTo>
                      <a:pt x="164" y="24"/>
                      <a:pt x="192" y="64"/>
                      <a:pt x="246" y="115"/>
                    </a:cubicBezTo>
                    <a:lnTo>
                      <a:pt x="246" y="115"/>
                    </a:lnTo>
                    <a:cubicBezTo>
                      <a:pt x="320" y="185"/>
                      <a:pt x="396" y="241"/>
                      <a:pt x="300" y="326"/>
                    </a:cubicBezTo>
                    <a:lnTo>
                      <a:pt x="300" y="326"/>
                    </a:lnTo>
                    <a:cubicBezTo>
                      <a:pt x="216" y="400"/>
                      <a:pt x="152" y="293"/>
                      <a:pt x="91" y="222"/>
                    </a:cubicBezTo>
                    <a:lnTo>
                      <a:pt x="91" y="222"/>
                    </a:lnTo>
                    <a:cubicBezTo>
                      <a:pt x="44" y="167"/>
                      <a:pt x="14" y="126"/>
                      <a:pt x="3" y="110"/>
                    </a:cubicBezTo>
                    <a:lnTo>
                      <a:pt x="3" y="110"/>
                    </a:lnTo>
                    <a:cubicBezTo>
                      <a:pt x="0" y="106"/>
                      <a:pt x="0" y="101"/>
                      <a:pt x="4" y="9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28">
                <a:extLst>
                  <a:ext uri="{FF2B5EF4-FFF2-40B4-BE49-F238E27FC236}">
                    <a16:creationId xmlns:a16="http://schemas.microsoft.com/office/drawing/2014/main" id="{124E576D-9305-4651-989F-6A6E92691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6126" y="9578122"/>
                <a:ext cx="450606" cy="450606"/>
              </a:xfrm>
              <a:custGeom>
                <a:avLst/>
                <a:gdLst>
                  <a:gd name="T0" fmla="*/ 16 w 360"/>
                  <a:gd name="T1" fmla="*/ 107 h 363"/>
                  <a:gd name="T2" fmla="*/ 15 w 360"/>
                  <a:gd name="T3" fmla="*/ 112 h 363"/>
                  <a:gd name="T4" fmla="*/ 103 w 360"/>
                  <a:gd name="T5" fmla="*/ 223 h 363"/>
                  <a:gd name="T6" fmla="*/ 129 w 360"/>
                  <a:gd name="T7" fmla="*/ 254 h 363"/>
                  <a:gd name="T8" fmla="*/ 245 w 360"/>
                  <a:gd name="T9" fmla="*/ 349 h 363"/>
                  <a:gd name="T10" fmla="*/ 302 w 360"/>
                  <a:gd name="T11" fmla="*/ 326 h 363"/>
                  <a:gd name="T12" fmla="*/ 346 w 360"/>
                  <a:gd name="T13" fmla="*/ 254 h 363"/>
                  <a:gd name="T14" fmla="*/ 267 w 360"/>
                  <a:gd name="T15" fmla="*/ 142 h 363"/>
                  <a:gd name="T16" fmla="*/ 248 w 360"/>
                  <a:gd name="T17" fmla="*/ 125 h 363"/>
                  <a:gd name="T18" fmla="*/ 154 w 360"/>
                  <a:gd name="T19" fmla="*/ 15 h 363"/>
                  <a:gd name="T20" fmla="*/ 152 w 360"/>
                  <a:gd name="T21" fmla="*/ 13 h 363"/>
                  <a:gd name="T22" fmla="*/ 146 w 360"/>
                  <a:gd name="T23" fmla="*/ 16 h 363"/>
                  <a:gd name="T24" fmla="*/ 145 w 360"/>
                  <a:gd name="T25" fmla="*/ 21 h 363"/>
                  <a:gd name="T26" fmla="*/ 172 w 360"/>
                  <a:gd name="T27" fmla="*/ 178 h 363"/>
                  <a:gd name="T28" fmla="*/ 21 w 360"/>
                  <a:gd name="T29" fmla="*/ 107 h 363"/>
                  <a:gd name="T30" fmla="*/ 18 w 360"/>
                  <a:gd name="T31" fmla="*/ 106 h 363"/>
                  <a:gd name="T32" fmla="*/ 16 w 360"/>
                  <a:gd name="T33" fmla="*/ 107 h 363"/>
                  <a:gd name="T34" fmla="*/ 250 w 360"/>
                  <a:gd name="T35" fmla="*/ 362 h 363"/>
                  <a:gd name="T36" fmla="*/ 244 w 360"/>
                  <a:gd name="T37" fmla="*/ 362 h 363"/>
                  <a:gd name="T38" fmla="*/ 118 w 360"/>
                  <a:gd name="T39" fmla="*/ 262 h 363"/>
                  <a:gd name="T40" fmla="*/ 93 w 360"/>
                  <a:gd name="T41" fmla="*/ 231 h 363"/>
                  <a:gd name="T42" fmla="*/ 5 w 360"/>
                  <a:gd name="T43" fmla="*/ 119 h 363"/>
                  <a:gd name="T44" fmla="*/ 6 w 360"/>
                  <a:gd name="T45" fmla="*/ 97 h 363"/>
                  <a:gd name="T46" fmla="*/ 18 w 360"/>
                  <a:gd name="T47" fmla="*/ 93 h 363"/>
                  <a:gd name="T48" fmla="*/ 30 w 360"/>
                  <a:gd name="T49" fmla="*/ 98 h 363"/>
                  <a:gd name="T50" fmla="*/ 164 w 360"/>
                  <a:gd name="T51" fmla="*/ 167 h 363"/>
                  <a:gd name="T52" fmla="*/ 134 w 360"/>
                  <a:gd name="T53" fmla="*/ 28 h 363"/>
                  <a:gd name="T54" fmla="*/ 138 w 360"/>
                  <a:gd name="T55" fmla="*/ 6 h 363"/>
                  <a:gd name="T56" fmla="*/ 142 w 360"/>
                  <a:gd name="T57" fmla="*/ 4 h 363"/>
                  <a:gd name="T58" fmla="*/ 154 w 360"/>
                  <a:gd name="T59" fmla="*/ 0 h 363"/>
                  <a:gd name="T60" fmla="*/ 166 w 360"/>
                  <a:gd name="T61" fmla="*/ 8 h 363"/>
                  <a:gd name="T62" fmla="*/ 258 w 360"/>
                  <a:gd name="T63" fmla="*/ 115 h 363"/>
                  <a:gd name="T64" fmla="*/ 275 w 360"/>
                  <a:gd name="T65" fmla="*/ 133 h 363"/>
                  <a:gd name="T66" fmla="*/ 359 w 360"/>
                  <a:gd name="T67" fmla="*/ 254 h 363"/>
                  <a:gd name="T68" fmla="*/ 311 w 360"/>
                  <a:gd name="T69" fmla="*/ 336 h 3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60" h="363">
                    <a:moveTo>
                      <a:pt x="16" y="107"/>
                    </a:moveTo>
                    <a:lnTo>
                      <a:pt x="16" y="107"/>
                    </a:lnTo>
                    <a:cubicBezTo>
                      <a:pt x="14" y="108"/>
                      <a:pt x="14" y="110"/>
                      <a:pt x="15" y="112"/>
                    </a:cubicBezTo>
                    <a:lnTo>
                      <a:pt x="15" y="112"/>
                    </a:lnTo>
                    <a:cubicBezTo>
                      <a:pt x="26" y="126"/>
                      <a:pt x="56" y="167"/>
                      <a:pt x="103" y="223"/>
                    </a:cubicBezTo>
                    <a:lnTo>
                      <a:pt x="103" y="223"/>
                    </a:lnTo>
                    <a:cubicBezTo>
                      <a:pt x="111" y="232"/>
                      <a:pt x="120" y="243"/>
                      <a:pt x="129" y="254"/>
                    </a:cubicBezTo>
                    <a:lnTo>
                      <a:pt x="129" y="254"/>
                    </a:lnTo>
                    <a:cubicBezTo>
                      <a:pt x="165" y="299"/>
                      <a:pt x="203" y="346"/>
                      <a:pt x="245" y="349"/>
                    </a:cubicBezTo>
                    <a:lnTo>
                      <a:pt x="245" y="349"/>
                    </a:lnTo>
                    <a:cubicBezTo>
                      <a:pt x="264" y="351"/>
                      <a:pt x="283" y="344"/>
                      <a:pt x="302" y="326"/>
                    </a:cubicBezTo>
                    <a:lnTo>
                      <a:pt x="302" y="326"/>
                    </a:lnTo>
                    <a:cubicBezTo>
                      <a:pt x="331" y="301"/>
                      <a:pt x="345" y="277"/>
                      <a:pt x="346" y="254"/>
                    </a:cubicBezTo>
                    <a:lnTo>
                      <a:pt x="346" y="254"/>
                    </a:lnTo>
                    <a:cubicBezTo>
                      <a:pt x="346" y="216"/>
                      <a:pt x="307" y="180"/>
                      <a:pt x="267" y="142"/>
                    </a:cubicBezTo>
                    <a:lnTo>
                      <a:pt x="267" y="142"/>
                    </a:lnTo>
                    <a:cubicBezTo>
                      <a:pt x="261" y="137"/>
                      <a:pt x="255" y="131"/>
                      <a:pt x="248" y="125"/>
                    </a:cubicBezTo>
                    <a:lnTo>
                      <a:pt x="248" y="125"/>
                    </a:lnTo>
                    <a:cubicBezTo>
                      <a:pt x="195" y="74"/>
                      <a:pt x="167" y="34"/>
                      <a:pt x="154" y="15"/>
                    </a:cubicBezTo>
                    <a:lnTo>
                      <a:pt x="154" y="15"/>
                    </a:lnTo>
                    <a:cubicBezTo>
                      <a:pt x="154" y="14"/>
                      <a:pt x="153" y="14"/>
                      <a:pt x="152" y="13"/>
                    </a:cubicBezTo>
                    <a:lnTo>
                      <a:pt x="152" y="13"/>
                    </a:lnTo>
                    <a:cubicBezTo>
                      <a:pt x="151" y="13"/>
                      <a:pt x="150" y="13"/>
                      <a:pt x="149" y="14"/>
                    </a:cubicBezTo>
                    <a:lnTo>
                      <a:pt x="146" y="16"/>
                    </a:lnTo>
                    <a:lnTo>
                      <a:pt x="146" y="16"/>
                    </a:lnTo>
                    <a:cubicBezTo>
                      <a:pt x="145" y="18"/>
                      <a:pt x="145" y="19"/>
                      <a:pt x="145" y="21"/>
                    </a:cubicBezTo>
                    <a:lnTo>
                      <a:pt x="145" y="21"/>
                    </a:lnTo>
                    <a:cubicBezTo>
                      <a:pt x="168" y="58"/>
                      <a:pt x="216" y="148"/>
                      <a:pt x="172" y="178"/>
                    </a:cubicBezTo>
                    <a:lnTo>
                      <a:pt x="172" y="178"/>
                    </a:lnTo>
                    <a:cubicBezTo>
                      <a:pt x="127" y="208"/>
                      <a:pt x="52" y="138"/>
                      <a:pt x="21" y="107"/>
                    </a:cubicBezTo>
                    <a:lnTo>
                      <a:pt x="21" y="107"/>
                    </a:lnTo>
                    <a:cubicBezTo>
                      <a:pt x="20" y="106"/>
                      <a:pt x="19" y="106"/>
                      <a:pt x="18" y="106"/>
                    </a:cubicBezTo>
                    <a:lnTo>
                      <a:pt x="18" y="106"/>
                    </a:lnTo>
                    <a:cubicBezTo>
                      <a:pt x="17" y="106"/>
                      <a:pt x="16" y="106"/>
                      <a:pt x="16" y="107"/>
                    </a:cubicBezTo>
                    <a:close/>
                    <a:moveTo>
                      <a:pt x="250" y="362"/>
                    </a:moveTo>
                    <a:lnTo>
                      <a:pt x="250" y="362"/>
                    </a:lnTo>
                    <a:cubicBezTo>
                      <a:pt x="248" y="362"/>
                      <a:pt x="246" y="362"/>
                      <a:pt x="244" y="362"/>
                    </a:cubicBezTo>
                    <a:lnTo>
                      <a:pt x="244" y="362"/>
                    </a:lnTo>
                    <a:cubicBezTo>
                      <a:pt x="196" y="358"/>
                      <a:pt x="157" y="309"/>
                      <a:pt x="118" y="262"/>
                    </a:cubicBezTo>
                    <a:lnTo>
                      <a:pt x="118" y="262"/>
                    </a:lnTo>
                    <a:cubicBezTo>
                      <a:pt x="110" y="251"/>
                      <a:pt x="101" y="241"/>
                      <a:pt x="93" y="231"/>
                    </a:cubicBezTo>
                    <a:lnTo>
                      <a:pt x="93" y="231"/>
                    </a:lnTo>
                    <a:cubicBezTo>
                      <a:pt x="46" y="176"/>
                      <a:pt x="15" y="134"/>
                      <a:pt x="5" y="119"/>
                    </a:cubicBezTo>
                    <a:lnTo>
                      <a:pt x="5" y="119"/>
                    </a:lnTo>
                    <a:cubicBezTo>
                      <a:pt x="0" y="112"/>
                      <a:pt x="0" y="103"/>
                      <a:pt x="6" y="97"/>
                    </a:cubicBezTo>
                    <a:lnTo>
                      <a:pt x="6" y="97"/>
                    </a:lnTo>
                    <a:cubicBezTo>
                      <a:pt x="9" y="94"/>
                      <a:pt x="14" y="93"/>
                      <a:pt x="18" y="93"/>
                    </a:cubicBezTo>
                    <a:lnTo>
                      <a:pt x="18" y="93"/>
                    </a:lnTo>
                    <a:lnTo>
                      <a:pt x="18" y="93"/>
                    </a:lnTo>
                    <a:cubicBezTo>
                      <a:pt x="23" y="93"/>
                      <a:pt x="27" y="95"/>
                      <a:pt x="30" y="98"/>
                    </a:cubicBezTo>
                    <a:lnTo>
                      <a:pt x="30" y="98"/>
                    </a:lnTo>
                    <a:cubicBezTo>
                      <a:pt x="75" y="145"/>
                      <a:pt x="135" y="188"/>
                      <a:pt x="164" y="167"/>
                    </a:cubicBezTo>
                    <a:lnTo>
                      <a:pt x="164" y="167"/>
                    </a:lnTo>
                    <a:cubicBezTo>
                      <a:pt x="193" y="148"/>
                      <a:pt x="168" y="82"/>
                      <a:pt x="134" y="28"/>
                    </a:cubicBezTo>
                    <a:lnTo>
                      <a:pt x="134" y="28"/>
                    </a:lnTo>
                    <a:cubicBezTo>
                      <a:pt x="129" y="21"/>
                      <a:pt x="132" y="11"/>
                      <a:pt x="138" y="6"/>
                    </a:cubicBezTo>
                    <a:lnTo>
                      <a:pt x="142" y="4"/>
                    </a:lnTo>
                    <a:lnTo>
                      <a:pt x="142" y="4"/>
                    </a:lnTo>
                    <a:cubicBezTo>
                      <a:pt x="145" y="1"/>
                      <a:pt x="150" y="0"/>
                      <a:pt x="154" y="0"/>
                    </a:cubicBezTo>
                    <a:lnTo>
                      <a:pt x="154" y="0"/>
                    </a:lnTo>
                    <a:cubicBezTo>
                      <a:pt x="159" y="2"/>
                      <a:pt x="163" y="4"/>
                      <a:pt x="166" y="8"/>
                    </a:cubicBezTo>
                    <a:lnTo>
                      <a:pt x="166" y="8"/>
                    </a:lnTo>
                    <a:cubicBezTo>
                      <a:pt x="177" y="27"/>
                      <a:pt x="205" y="66"/>
                      <a:pt x="258" y="115"/>
                    </a:cubicBezTo>
                    <a:lnTo>
                      <a:pt x="258" y="115"/>
                    </a:lnTo>
                    <a:cubicBezTo>
                      <a:pt x="263" y="121"/>
                      <a:pt x="269" y="127"/>
                      <a:pt x="275" y="133"/>
                    </a:cubicBezTo>
                    <a:lnTo>
                      <a:pt x="275" y="133"/>
                    </a:lnTo>
                    <a:cubicBezTo>
                      <a:pt x="319" y="172"/>
                      <a:pt x="359" y="210"/>
                      <a:pt x="359" y="254"/>
                    </a:cubicBezTo>
                    <a:lnTo>
                      <a:pt x="359" y="254"/>
                    </a:lnTo>
                    <a:cubicBezTo>
                      <a:pt x="359" y="281"/>
                      <a:pt x="343" y="308"/>
                      <a:pt x="311" y="336"/>
                    </a:cubicBezTo>
                    <a:lnTo>
                      <a:pt x="311" y="336"/>
                    </a:lnTo>
                    <a:cubicBezTo>
                      <a:pt x="291" y="354"/>
                      <a:pt x="271" y="362"/>
                      <a:pt x="250" y="3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5" name="Grupo 374">
              <a:extLst>
                <a:ext uri="{FF2B5EF4-FFF2-40B4-BE49-F238E27FC236}">
                  <a16:creationId xmlns:a16="http://schemas.microsoft.com/office/drawing/2014/main" id="{A29B5DDA-2355-47E4-9F05-B25553179FA0}"/>
                </a:ext>
              </a:extLst>
            </p:cNvPr>
            <p:cNvGrpSpPr/>
            <p:nvPr/>
          </p:nvGrpSpPr>
          <p:grpSpPr>
            <a:xfrm>
              <a:off x="18887466" y="11177221"/>
              <a:ext cx="774824" cy="560510"/>
              <a:chOff x="18887466" y="11177221"/>
              <a:chExt cx="774824" cy="560510"/>
            </a:xfrm>
          </p:grpSpPr>
          <p:sp>
            <p:nvSpPr>
              <p:cNvPr id="131" name="Freeform 129">
                <a:extLst>
                  <a:ext uri="{FF2B5EF4-FFF2-40B4-BE49-F238E27FC236}">
                    <a16:creationId xmlns:a16="http://schemas.microsoft.com/office/drawing/2014/main" id="{22A0FE1A-7EC9-4263-98F3-DC8FD75F7D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7466" y="11182718"/>
                <a:ext cx="774824" cy="555013"/>
              </a:xfrm>
              <a:custGeom>
                <a:avLst/>
                <a:gdLst>
                  <a:gd name="T0" fmla="*/ 596 w 620"/>
                  <a:gd name="T1" fmla="*/ 13 h 446"/>
                  <a:gd name="T2" fmla="*/ 596 w 620"/>
                  <a:gd name="T3" fmla="*/ 13 h 446"/>
                  <a:gd name="T4" fmla="*/ 584 w 620"/>
                  <a:gd name="T5" fmla="*/ 33 h 446"/>
                  <a:gd name="T6" fmla="*/ 584 w 620"/>
                  <a:gd name="T7" fmla="*/ 33 h 446"/>
                  <a:gd name="T8" fmla="*/ 369 w 620"/>
                  <a:gd name="T9" fmla="*/ 175 h 446"/>
                  <a:gd name="T10" fmla="*/ 369 w 620"/>
                  <a:gd name="T11" fmla="*/ 175 h 446"/>
                  <a:gd name="T12" fmla="*/ 600 w 620"/>
                  <a:gd name="T13" fmla="*/ 256 h 446"/>
                  <a:gd name="T14" fmla="*/ 600 w 620"/>
                  <a:gd name="T15" fmla="*/ 256 h 446"/>
                  <a:gd name="T16" fmla="*/ 617 w 620"/>
                  <a:gd name="T17" fmla="*/ 271 h 446"/>
                  <a:gd name="T18" fmla="*/ 618 w 620"/>
                  <a:gd name="T19" fmla="*/ 276 h 446"/>
                  <a:gd name="T20" fmla="*/ 618 w 620"/>
                  <a:gd name="T21" fmla="*/ 276 h 446"/>
                  <a:gd name="T22" fmla="*/ 602 w 620"/>
                  <a:gd name="T23" fmla="*/ 295 h 446"/>
                  <a:gd name="T24" fmla="*/ 602 w 620"/>
                  <a:gd name="T25" fmla="*/ 295 h 446"/>
                  <a:gd name="T26" fmla="*/ 374 w 620"/>
                  <a:gd name="T27" fmla="*/ 337 h 446"/>
                  <a:gd name="T28" fmla="*/ 374 w 620"/>
                  <a:gd name="T29" fmla="*/ 337 h 446"/>
                  <a:gd name="T30" fmla="*/ 36 w 620"/>
                  <a:gd name="T31" fmla="*/ 242 h 446"/>
                  <a:gd name="T32" fmla="*/ 36 w 620"/>
                  <a:gd name="T33" fmla="*/ 242 h 446"/>
                  <a:gd name="T34" fmla="*/ 351 w 620"/>
                  <a:gd name="T35" fmla="*/ 33 h 446"/>
                  <a:gd name="T36" fmla="*/ 351 w 620"/>
                  <a:gd name="T37" fmla="*/ 33 h 446"/>
                  <a:gd name="T38" fmla="*/ 578 w 620"/>
                  <a:gd name="T39" fmla="*/ 0 h 446"/>
                  <a:gd name="T40" fmla="*/ 578 w 620"/>
                  <a:gd name="T41" fmla="*/ 0 h 446"/>
                  <a:gd name="T42" fmla="*/ 596 w 620"/>
                  <a:gd name="T43" fmla="*/ 13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20" h="446">
                    <a:moveTo>
                      <a:pt x="596" y="13"/>
                    </a:moveTo>
                    <a:lnTo>
                      <a:pt x="596" y="13"/>
                    </a:lnTo>
                    <a:cubicBezTo>
                      <a:pt x="598" y="22"/>
                      <a:pt x="593" y="31"/>
                      <a:pt x="584" y="33"/>
                    </a:cubicBezTo>
                    <a:lnTo>
                      <a:pt x="584" y="33"/>
                    </a:lnTo>
                    <a:cubicBezTo>
                      <a:pt x="530" y="47"/>
                      <a:pt x="364" y="94"/>
                      <a:pt x="369" y="175"/>
                    </a:cubicBezTo>
                    <a:lnTo>
                      <a:pt x="369" y="175"/>
                    </a:lnTo>
                    <a:cubicBezTo>
                      <a:pt x="376" y="255"/>
                      <a:pt x="547" y="257"/>
                      <a:pt x="600" y="256"/>
                    </a:cubicBezTo>
                    <a:lnTo>
                      <a:pt x="600" y="256"/>
                    </a:lnTo>
                    <a:cubicBezTo>
                      <a:pt x="609" y="255"/>
                      <a:pt x="616" y="262"/>
                      <a:pt x="617" y="271"/>
                    </a:cubicBezTo>
                    <a:lnTo>
                      <a:pt x="618" y="276"/>
                    </a:lnTo>
                    <a:lnTo>
                      <a:pt x="618" y="276"/>
                    </a:lnTo>
                    <a:cubicBezTo>
                      <a:pt x="619" y="286"/>
                      <a:pt x="612" y="295"/>
                      <a:pt x="602" y="295"/>
                    </a:cubicBezTo>
                    <a:lnTo>
                      <a:pt x="602" y="295"/>
                    </a:lnTo>
                    <a:cubicBezTo>
                      <a:pt x="568" y="296"/>
                      <a:pt x="490" y="302"/>
                      <a:pt x="374" y="337"/>
                    </a:cubicBezTo>
                    <a:lnTo>
                      <a:pt x="374" y="337"/>
                    </a:lnTo>
                    <a:cubicBezTo>
                      <a:pt x="216" y="383"/>
                      <a:pt x="77" y="445"/>
                      <a:pt x="36" y="242"/>
                    </a:cubicBezTo>
                    <a:lnTo>
                      <a:pt x="36" y="242"/>
                    </a:lnTo>
                    <a:cubicBezTo>
                      <a:pt x="0" y="63"/>
                      <a:pt x="203" y="61"/>
                      <a:pt x="351" y="33"/>
                    </a:cubicBezTo>
                    <a:lnTo>
                      <a:pt x="351" y="33"/>
                    </a:lnTo>
                    <a:cubicBezTo>
                      <a:pt x="466" y="12"/>
                      <a:pt x="547" y="3"/>
                      <a:pt x="578" y="0"/>
                    </a:cubicBezTo>
                    <a:lnTo>
                      <a:pt x="578" y="0"/>
                    </a:lnTo>
                    <a:cubicBezTo>
                      <a:pt x="587" y="0"/>
                      <a:pt x="594" y="4"/>
                      <a:pt x="596" y="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4F03AEFF-E5D2-4D6D-80E2-BBBF3A3F4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87466" y="11182718"/>
                <a:ext cx="774824" cy="555013"/>
              </a:xfrm>
              <a:custGeom>
                <a:avLst/>
                <a:gdLst>
                  <a:gd name="T0" fmla="*/ 596 w 620"/>
                  <a:gd name="T1" fmla="*/ 13 h 446"/>
                  <a:gd name="T2" fmla="*/ 596 w 620"/>
                  <a:gd name="T3" fmla="*/ 13 h 446"/>
                  <a:gd name="T4" fmla="*/ 584 w 620"/>
                  <a:gd name="T5" fmla="*/ 33 h 446"/>
                  <a:gd name="T6" fmla="*/ 584 w 620"/>
                  <a:gd name="T7" fmla="*/ 33 h 446"/>
                  <a:gd name="T8" fmla="*/ 369 w 620"/>
                  <a:gd name="T9" fmla="*/ 175 h 446"/>
                  <a:gd name="T10" fmla="*/ 369 w 620"/>
                  <a:gd name="T11" fmla="*/ 175 h 446"/>
                  <a:gd name="T12" fmla="*/ 600 w 620"/>
                  <a:gd name="T13" fmla="*/ 256 h 446"/>
                  <a:gd name="T14" fmla="*/ 600 w 620"/>
                  <a:gd name="T15" fmla="*/ 256 h 446"/>
                  <a:gd name="T16" fmla="*/ 617 w 620"/>
                  <a:gd name="T17" fmla="*/ 271 h 446"/>
                  <a:gd name="T18" fmla="*/ 618 w 620"/>
                  <a:gd name="T19" fmla="*/ 276 h 446"/>
                  <a:gd name="T20" fmla="*/ 618 w 620"/>
                  <a:gd name="T21" fmla="*/ 276 h 446"/>
                  <a:gd name="T22" fmla="*/ 602 w 620"/>
                  <a:gd name="T23" fmla="*/ 295 h 446"/>
                  <a:gd name="T24" fmla="*/ 602 w 620"/>
                  <a:gd name="T25" fmla="*/ 295 h 446"/>
                  <a:gd name="T26" fmla="*/ 374 w 620"/>
                  <a:gd name="T27" fmla="*/ 337 h 446"/>
                  <a:gd name="T28" fmla="*/ 374 w 620"/>
                  <a:gd name="T29" fmla="*/ 337 h 446"/>
                  <a:gd name="T30" fmla="*/ 36 w 620"/>
                  <a:gd name="T31" fmla="*/ 242 h 446"/>
                  <a:gd name="T32" fmla="*/ 36 w 620"/>
                  <a:gd name="T33" fmla="*/ 242 h 446"/>
                  <a:gd name="T34" fmla="*/ 351 w 620"/>
                  <a:gd name="T35" fmla="*/ 33 h 446"/>
                  <a:gd name="T36" fmla="*/ 351 w 620"/>
                  <a:gd name="T37" fmla="*/ 33 h 446"/>
                  <a:gd name="T38" fmla="*/ 578 w 620"/>
                  <a:gd name="T39" fmla="*/ 0 h 446"/>
                  <a:gd name="T40" fmla="*/ 578 w 620"/>
                  <a:gd name="T41" fmla="*/ 0 h 446"/>
                  <a:gd name="T42" fmla="*/ 596 w 620"/>
                  <a:gd name="T43" fmla="*/ 13 h 4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20" h="446">
                    <a:moveTo>
                      <a:pt x="596" y="13"/>
                    </a:moveTo>
                    <a:lnTo>
                      <a:pt x="596" y="13"/>
                    </a:lnTo>
                    <a:cubicBezTo>
                      <a:pt x="598" y="22"/>
                      <a:pt x="593" y="31"/>
                      <a:pt x="584" y="33"/>
                    </a:cubicBezTo>
                    <a:lnTo>
                      <a:pt x="584" y="33"/>
                    </a:lnTo>
                    <a:cubicBezTo>
                      <a:pt x="530" y="47"/>
                      <a:pt x="364" y="94"/>
                      <a:pt x="369" y="175"/>
                    </a:cubicBezTo>
                    <a:lnTo>
                      <a:pt x="369" y="175"/>
                    </a:lnTo>
                    <a:cubicBezTo>
                      <a:pt x="376" y="255"/>
                      <a:pt x="547" y="257"/>
                      <a:pt x="600" y="256"/>
                    </a:cubicBezTo>
                    <a:lnTo>
                      <a:pt x="600" y="256"/>
                    </a:lnTo>
                    <a:cubicBezTo>
                      <a:pt x="609" y="255"/>
                      <a:pt x="616" y="262"/>
                      <a:pt x="617" y="271"/>
                    </a:cubicBezTo>
                    <a:lnTo>
                      <a:pt x="618" y="276"/>
                    </a:lnTo>
                    <a:lnTo>
                      <a:pt x="618" y="276"/>
                    </a:lnTo>
                    <a:cubicBezTo>
                      <a:pt x="619" y="286"/>
                      <a:pt x="612" y="295"/>
                      <a:pt x="602" y="295"/>
                    </a:cubicBezTo>
                    <a:lnTo>
                      <a:pt x="602" y="295"/>
                    </a:lnTo>
                    <a:cubicBezTo>
                      <a:pt x="568" y="296"/>
                      <a:pt x="490" y="302"/>
                      <a:pt x="374" y="337"/>
                    </a:cubicBezTo>
                    <a:lnTo>
                      <a:pt x="374" y="337"/>
                    </a:lnTo>
                    <a:cubicBezTo>
                      <a:pt x="216" y="383"/>
                      <a:pt x="77" y="445"/>
                      <a:pt x="36" y="242"/>
                    </a:cubicBezTo>
                    <a:lnTo>
                      <a:pt x="36" y="242"/>
                    </a:lnTo>
                    <a:cubicBezTo>
                      <a:pt x="0" y="63"/>
                      <a:pt x="203" y="61"/>
                      <a:pt x="351" y="33"/>
                    </a:cubicBezTo>
                    <a:lnTo>
                      <a:pt x="351" y="33"/>
                    </a:lnTo>
                    <a:cubicBezTo>
                      <a:pt x="466" y="12"/>
                      <a:pt x="547" y="3"/>
                      <a:pt x="578" y="0"/>
                    </a:cubicBezTo>
                    <a:lnTo>
                      <a:pt x="578" y="0"/>
                    </a:lnTo>
                    <a:cubicBezTo>
                      <a:pt x="587" y="0"/>
                      <a:pt x="594" y="4"/>
                      <a:pt x="596" y="13"/>
                    </a:cubicBezTo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31">
                <a:extLst>
                  <a:ext uri="{FF2B5EF4-FFF2-40B4-BE49-F238E27FC236}">
                    <a16:creationId xmlns:a16="http://schemas.microsoft.com/office/drawing/2014/main" id="{9AF27630-8CC7-4DF5-A765-0181B497AD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9447" y="11177221"/>
                <a:ext cx="752843" cy="500064"/>
              </a:xfrm>
              <a:custGeom>
                <a:avLst/>
                <a:gdLst>
                  <a:gd name="T0" fmla="*/ 560 w 606"/>
                  <a:gd name="T1" fmla="*/ 14 h 402"/>
                  <a:gd name="T2" fmla="*/ 559 w 606"/>
                  <a:gd name="T3" fmla="*/ 14 h 402"/>
                  <a:gd name="T4" fmla="*/ 332 w 606"/>
                  <a:gd name="T5" fmla="*/ 47 h 402"/>
                  <a:gd name="T6" fmla="*/ 268 w 606"/>
                  <a:gd name="T7" fmla="*/ 57 h 402"/>
                  <a:gd name="T8" fmla="*/ 37 w 606"/>
                  <a:gd name="T9" fmla="*/ 144 h 402"/>
                  <a:gd name="T10" fmla="*/ 22 w 606"/>
                  <a:gd name="T11" fmla="*/ 247 h 402"/>
                  <a:gd name="T12" fmla="*/ 90 w 606"/>
                  <a:gd name="T13" fmla="*/ 369 h 402"/>
                  <a:gd name="T14" fmla="*/ 314 w 606"/>
                  <a:gd name="T15" fmla="*/ 349 h 402"/>
                  <a:gd name="T16" fmla="*/ 352 w 606"/>
                  <a:gd name="T17" fmla="*/ 337 h 402"/>
                  <a:gd name="T18" fmla="*/ 581 w 606"/>
                  <a:gd name="T19" fmla="*/ 295 h 402"/>
                  <a:gd name="T20" fmla="*/ 589 w 606"/>
                  <a:gd name="T21" fmla="*/ 292 h 402"/>
                  <a:gd name="T22" fmla="*/ 590 w 606"/>
                  <a:gd name="T23" fmla="*/ 278 h 402"/>
                  <a:gd name="T24" fmla="*/ 580 w 606"/>
                  <a:gd name="T25" fmla="*/ 269 h 402"/>
                  <a:gd name="T26" fmla="*/ 580 w 606"/>
                  <a:gd name="T27" fmla="*/ 269 h 402"/>
                  <a:gd name="T28" fmla="*/ 343 w 606"/>
                  <a:gd name="T29" fmla="*/ 182 h 402"/>
                  <a:gd name="T30" fmla="*/ 562 w 606"/>
                  <a:gd name="T31" fmla="*/ 33 h 402"/>
                  <a:gd name="T32" fmla="*/ 568 w 606"/>
                  <a:gd name="T33" fmla="*/ 29 h 402"/>
                  <a:gd name="T34" fmla="*/ 569 w 606"/>
                  <a:gd name="T35" fmla="*/ 21 h 402"/>
                  <a:gd name="T36" fmla="*/ 154 w 606"/>
                  <a:gd name="T37" fmla="*/ 397 h 402"/>
                  <a:gd name="T38" fmla="*/ 83 w 606"/>
                  <a:gd name="T39" fmla="*/ 380 h 402"/>
                  <a:gd name="T40" fmla="*/ 9 w 606"/>
                  <a:gd name="T41" fmla="*/ 250 h 402"/>
                  <a:gd name="T42" fmla="*/ 26 w 606"/>
                  <a:gd name="T43" fmla="*/ 137 h 402"/>
                  <a:gd name="T44" fmla="*/ 266 w 606"/>
                  <a:gd name="T45" fmla="*/ 45 h 402"/>
                  <a:gd name="T46" fmla="*/ 330 w 606"/>
                  <a:gd name="T47" fmla="*/ 34 h 402"/>
                  <a:gd name="T48" fmla="*/ 558 w 606"/>
                  <a:gd name="T49" fmla="*/ 0 h 402"/>
                  <a:gd name="T50" fmla="*/ 582 w 606"/>
                  <a:gd name="T51" fmla="*/ 18 h 402"/>
                  <a:gd name="T52" fmla="*/ 580 w 606"/>
                  <a:gd name="T53" fmla="*/ 36 h 402"/>
                  <a:gd name="T54" fmla="*/ 565 w 606"/>
                  <a:gd name="T55" fmla="*/ 46 h 402"/>
                  <a:gd name="T56" fmla="*/ 356 w 606"/>
                  <a:gd name="T57" fmla="*/ 181 h 402"/>
                  <a:gd name="T58" fmla="*/ 580 w 606"/>
                  <a:gd name="T59" fmla="*/ 256 h 402"/>
                  <a:gd name="T60" fmla="*/ 580 w 606"/>
                  <a:gd name="T61" fmla="*/ 256 h 402"/>
                  <a:gd name="T62" fmla="*/ 604 w 606"/>
                  <a:gd name="T63" fmla="*/ 282 h 402"/>
                  <a:gd name="T64" fmla="*/ 598 w 606"/>
                  <a:gd name="T65" fmla="*/ 300 h 402"/>
                  <a:gd name="T66" fmla="*/ 582 w 606"/>
                  <a:gd name="T67" fmla="*/ 308 h 402"/>
                  <a:gd name="T68" fmla="*/ 356 w 606"/>
                  <a:gd name="T69" fmla="*/ 350 h 402"/>
                  <a:gd name="T70" fmla="*/ 318 w 606"/>
                  <a:gd name="T71" fmla="*/ 361 h 402"/>
                  <a:gd name="T72" fmla="*/ 154 w 606"/>
                  <a:gd name="T73" fmla="*/ 397 h 4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606" h="402">
                    <a:moveTo>
                      <a:pt x="560" y="14"/>
                    </a:moveTo>
                    <a:lnTo>
                      <a:pt x="560" y="14"/>
                    </a:lnTo>
                    <a:lnTo>
                      <a:pt x="559" y="14"/>
                    </a:lnTo>
                    <a:lnTo>
                      <a:pt x="559" y="14"/>
                    </a:lnTo>
                    <a:cubicBezTo>
                      <a:pt x="529" y="16"/>
                      <a:pt x="447" y="25"/>
                      <a:pt x="332" y="47"/>
                    </a:cubicBezTo>
                    <a:lnTo>
                      <a:pt x="332" y="47"/>
                    </a:lnTo>
                    <a:cubicBezTo>
                      <a:pt x="311" y="51"/>
                      <a:pt x="289" y="54"/>
                      <a:pt x="268" y="57"/>
                    </a:cubicBezTo>
                    <a:lnTo>
                      <a:pt x="268" y="57"/>
                    </a:lnTo>
                    <a:cubicBezTo>
                      <a:pt x="174" y="72"/>
                      <a:pt x="77" y="87"/>
                      <a:pt x="37" y="144"/>
                    </a:cubicBezTo>
                    <a:lnTo>
                      <a:pt x="37" y="144"/>
                    </a:lnTo>
                    <a:cubicBezTo>
                      <a:pt x="18" y="171"/>
                      <a:pt x="14" y="205"/>
                      <a:pt x="22" y="247"/>
                    </a:cubicBezTo>
                    <a:lnTo>
                      <a:pt x="22" y="247"/>
                    </a:lnTo>
                    <a:cubicBezTo>
                      <a:pt x="34" y="309"/>
                      <a:pt x="57" y="349"/>
                      <a:pt x="90" y="369"/>
                    </a:cubicBezTo>
                    <a:lnTo>
                      <a:pt x="90" y="369"/>
                    </a:lnTo>
                    <a:cubicBezTo>
                      <a:pt x="144" y="401"/>
                      <a:pt x="226" y="376"/>
                      <a:pt x="314" y="349"/>
                    </a:cubicBezTo>
                    <a:lnTo>
                      <a:pt x="314" y="349"/>
                    </a:lnTo>
                    <a:cubicBezTo>
                      <a:pt x="326" y="345"/>
                      <a:pt x="339" y="341"/>
                      <a:pt x="352" y="337"/>
                    </a:cubicBezTo>
                    <a:lnTo>
                      <a:pt x="352" y="337"/>
                    </a:lnTo>
                    <a:cubicBezTo>
                      <a:pt x="467" y="303"/>
                      <a:pt x="545" y="297"/>
                      <a:pt x="581" y="295"/>
                    </a:cubicBezTo>
                    <a:lnTo>
                      <a:pt x="581" y="295"/>
                    </a:lnTo>
                    <a:cubicBezTo>
                      <a:pt x="584" y="295"/>
                      <a:pt x="587" y="294"/>
                      <a:pt x="589" y="292"/>
                    </a:cubicBezTo>
                    <a:lnTo>
                      <a:pt x="589" y="292"/>
                    </a:lnTo>
                    <a:cubicBezTo>
                      <a:pt x="590" y="290"/>
                      <a:pt x="592" y="287"/>
                      <a:pt x="591" y="284"/>
                    </a:cubicBezTo>
                    <a:lnTo>
                      <a:pt x="590" y="278"/>
                    </a:lnTo>
                    <a:lnTo>
                      <a:pt x="590" y="278"/>
                    </a:lnTo>
                    <a:cubicBezTo>
                      <a:pt x="590" y="273"/>
                      <a:pt x="585" y="269"/>
                      <a:pt x="580" y="269"/>
                    </a:cubicBezTo>
                    <a:lnTo>
                      <a:pt x="580" y="269"/>
                    </a:lnTo>
                    <a:lnTo>
                      <a:pt x="580" y="269"/>
                    </a:lnTo>
                    <a:cubicBezTo>
                      <a:pt x="372" y="274"/>
                      <a:pt x="345" y="210"/>
                      <a:pt x="343" y="182"/>
                    </a:cubicBezTo>
                    <a:lnTo>
                      <a:pt x="343" y="182"/>
                    </a:lnTo>
                    <a:cubicBezTo>
                      <a:pt x="341" y="155"/>
                      <a:pt x="359" y="84"/>
                      <a:pt x="562" y="33"/>
                    </a:cubicBezTo>
                    <a:lnTo>
                      <a:pt x="562" y="33"/>
                    </a:lnTo>
                    <a:cubicBezTo>
                      <a:pt x="565" y="33"/>
                      <a:pt x="567" y="32"/>
                      <a:pt x="568" y="29"/>
                    </a:cubicBezTo>
                    <a:lnTo>
                      <a:pt x="568" y="29"/>
                    </a:lnTo>
                    <a:cubicBezTo>
                      <a:pt x="570" y="27"/>
                      <a:pt x="570" y="24"/>
                      <a:pt x="569" y="21"/>
                    </a:cubicBezTo>
                    <a:lnTo>
                      <a:pt x="569" y="21"/>
                    </a:lnTo>
                    <a:cubicBezTo>
                      <a:pt x="568" y="17"/>
                      <a:pt x="565" y="14"/>
                      <a:pt x="560" y="14"/>
                    </a:cubicBezTo>
                    <a:close/>
                    <a:moveTo>
                      <a:pt x="154" y="397"/>
                    </a:moveTo>
                    <a:lnTo>
                      <a:pt x="154" y="397"/>
                    </a:lnTo>
                    <a:cubicBezTo>
                      <a:pt x="127" y="397"/>
                      <a:pt x="104" y="392"/>
                      <a:pt x="83" y="380"/>
                    </a:cubicBezTo>
                    <a:lnTo>
                      <a:pt x="83" y="380"/>
                    </a:lnTo>
                    <a:cubicBezTo>
                      <a:pt x="47" y="358"/>
                      <a:pt x="22" y="315"/>
                      <a:pt x="9" y="250"/>
                    </a:cubicBezTo>
                    <a:lnTo>
                      <a:pt x="9" y="250"/>
                    </a:lnTo>
                    <a:cubicBezTo>
                      <a:pt x="0" y="204"/>
                      <a:pt x="6" y="167"/>
                      <a:pt x="26" y="137"/>
                    </a:cubicBezTo>
                    <a:lnTo>
                      <a:pt x="26" y="137"/>
                    </a:lnTo>
                    <a:cubicBezTo>
                      <a:pt x="69" y="75"/>
                      <a:pt x="170" y="59"/>
                      <a:pt x="266" y="45"/>
                    </a:cubicBezTo>
                    <a:lnTo>
                      <a:pt x="266" y="45"/>
                    </a:lnTo>
                    <a:cubicBezTo>
                      <a:pt x="288" y="41"/>
                      <a:pt x="310" y="38"/>
                      <a:pt x="330" y="34"/>
                    </a:cubicBezTo>
                    <a:lnTo>
                      <a:pt x="330" y="34"/>
                    </a:lnTo>
                    <a:cubicBezTo>
                      <a:pt x="446" y="12"/>
                      <a:pt x="527" y="4"/>
                      <a:pt x="558" y="0"/>
                    </a:cubicBezTo>
                    <a:lnTo>
                      <a:pt x="558" y="0"/>
                    </a:lnTo>
                    <a:cubicBezTo>
                      <a:pt x="569" y="0"/>
                      <a:pt x="579" y="7"/>
                      <a:pt x="582" y="18"/>
                    </a:cubicBezTo>
                    <a:lnTo>
                      <a:pt x="582" y="18"/>
                    </a:lnTo>
                    <a:cubicBezTo>
                      <a:pt x="584" y="24"/>
                      <a:pt x="583" y="31"/>
                      <a:pt x="580" y="36"/>
                    </a:cubicBezTo>
                    <a:lnTo>
                      <a:pt x="580" y="36"/>
                    </a:lnTo>
                    <a:cubicBezTo>
                      <a:pt x="576" y="42"/>
                      <a:pt x="571" y="45"/>
                      <a:pt x="565" y="46"/>
                    </a:cubicBezTo>
                    <a:lnTo>
                      <a:pt x="565" y="46"/>
                    </a:lnTo>
                    <a:cubicBezTo>
                      <a:pt x="515" y="59"/>
                      <a:pt x="351" y="106"/>
                      <a:pt x="356" y="181"/>
                    </a:cubicBezTo>
                    <a:lnTo>
                      <a:pt x="356" y="181"/>
                    </a:lnTo>
                    <a:cubicBezTo>
                      <a:pt x="362" y="258"/>
                      <a:pt x="543" y="257"/>
                      <a:pt x="580" y="256"/>
                    </a:cubicBezTo>
                    <a:lnTo>
                      <a:pt x="580" y="256"/>
                    </a:lnTo>
                    <a:lnTo>
                      <a:pt x="580" y="256"/>
                    </a:lnTo>
                    <a:cubicBezTo>
                      <a:pt x="592" y="256"/>
                      <a:pt x="602" y="265"/>
                      <a:pt x="603" y="277"/>
                    </a:cubicBezTo>
                    <a:lnTo>
                      <a:pt x="604" y="282"/>
                    </a:lnTo>
                    <a:lnTo>
                      <a:pt x="604" y="282"/>
                    </a:lnTo>
                    <a:cubicBezTo>
                      <a:pt x="605" y="289"/>
                      <a:pt x="603" y="295"/>
                      <a:pt x="598" y="300"/>
                    </a:cubicBezTo>
                    <a:lnTo>
                      <a:pt x="598" y="300"/>
                    </a:lnTo>
                    <a:cubicBezTo>
                      <a:pt x="594" y="305"/>
                      <a:pt x="588" y="308"/>
                      <a:pt x="582" y="308"/>
                    </a:cubicBezTo>
                    <a:lnTo>
                      <a:pt x="582" y="308"/>
                    </a:lnTo>
                    <a:cubicBezTo>
                      <a:pt x="546" y="309"/>
                      <a:pt x="469" y="316"/>
                      <a:pt x="356" y="350"/>
                    </a:cubicBezTo>
                    <a:lnTo>
                      <a:pt x="356" y="350"/>
                    </a:lnTo>
                    <a:cubicBezTo>
                      <a:pt x="343" y="354"/>
                      <a:pt x="331" y="358"/>
                      <a:pt x="318" y="361"/>
                    </a:cubicBezTo>
                    <a:lnTo>
                      <a:pt x="318" y="361"/>
                    </a:lnTo>
                    <a:cubicBezTo>
                      <a:pt x="259" y="380"/>
                      <a:pt x="202" y="397"/>
                      <a:pt x="154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134" name="Freeform 132">
              <a:extLst>
                <a:ext uri="{FF2B5EF4-FFF2-40B4-BE49-F238E27FC236}">
                  <a16:creationId xmlns:a16="http://schemas.microsoft.com/office/drawing/2014/main" id="{895EC7D6-E04F-438E-A4EA-73628A71D4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596348" y="9781442"/>
              <a:ext cx="571500" cy="379170"/>
            </a:xfrm>
            <a:custGeom>
              <a:avLst/>
              <a:gdLst>
                <a:gd name="T0" fmla="*/ 1 w 457"/>
                <a:gd name="T1" fmla="*/ 193 h 306"/>
                <a:gd name="T2" fmla="*/ 1 w 457"/>
                <a:gd name="T3" fmla="*/ 193 h 306"/>
                <a:gd name="T4" fmla="*/ 14 w 457"/>
                <a:gd name="T5" fmla="*/ 182 h 306"/>
                <a:gd name="T6" fmla="*/ 14 w 457"/>
                <a:gd name="T7" fmla="*/ 182 h 306"/>
                <a:gd name="T8" fmla="*/ 193 w 457"/>
                <a:gd name="T9" fmla="*/ 139 h 306"/>
                <a:gd name="T10" fmla="*/ 193 w 457"/>
                <a:gd name="T11" fmla="*/ 139 h 306"/>
                <a:gd name="T12" fmla="*/ 58 w 457"/>
                <a:gd name="T13" fmla="*/ 29 h 306"/>
                <a:gd name="T14" fmla="*/ 58 w 457"/>
                <a:gd name="T15" fmla="*/ 29 h 306"/>
                <a:gd name="T16" fmla="*/ 50 w 457"/>
                <a:gd name="T17" fmla="*/ 15 h 306"/>
                <a:gd name="T18" fmla="*/ 51 w 457"/>
                <a:gd name="T19" fmla="*/ 10 h 306"/>
                <a:gd name="T20" fmla="*/ 51 w 457"/>
                <a:gd name="T21" fmla="*/ 10 h 306"/>
                <a:gd name="T22" fmla="*/ 66 w 457"/>
                <a:gd name="T23" fmla="*/ 2 h 306"/>
                <a:gd name="T24" fmla="*/ 66 w 457"/>
                <a:gd name="T25" fmla="*/ 2 h 306"/>
                <a:gd name="T26" fmla="*/ 229 w 457"/>
                <a:gd name="T27" fmla="*/ 29 h 306"/>
                <a:gd name="T28" fmla="*/ 229 w 457"/>
                <a:gd name="T29" fmla="*/ 29 h 306"/>
                <a:gd name="T30" fmla="*/ 434 w 457"/>
                <a:gd name="T31" fmla="*/ 176 h 306"/>
                <a:gd name="T32" fmla="*/ 434 w 457"/>
                <a:gd name="T33" fmla="*/ 176 h 306"/>
                <a:gd name="T34" fmla="*/ 171 w 457"/>
                <a:gd name="T35" fmla="*/ 239 h 306"/>
                <a:gd name="T36" fmla="*/ 171 w 457"/>
                <a:gd name="T37" fmla="*/ 239 h 306"/>
                <a:gd name="T38" fmla="*/ 10 w 457"/>
                <a:gd name="T39" fmla="*/ 206 h 306"/>
                <a:gd name="T40" fmla="*/ 10 w 457"/>
                <a:gd name="T41" fmla="*/ 206 h 306"/>
                <a:gd name="T42" fmla="*/ 1 w 457"/>
                <a:gd name="T43" fmla="*/ 193 h 3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57" h="306">
                  <a:moveTo>
                    <a:pt x="1" y="193"/>
                  </a:moveTo>
                  <a:lnTo>
                    <a:pt x="1" y="193"/>
                  </a:lnTo>
                  <a:cubicBezTo>
                    <a:pt x="1" y="186"/>
                    <a:pt x="7" y="182"/>
                    <a:pt x="14" y="182"/>
                  </a:cubicBezTo>
                  <a:lnTo>
                    <a:pt x="14" y="182"/>
                  </a:lnTo>
                  <a:cubicBezTo>
                    <a:pt x="53" y="186"/>
                    <a:pt x="177" y="195"/>
                    <a:pt x="193" y="139"/>
                  </a:cubicBezTo>
                  <a:lnTo>
                    <a:pt x="193" y="139"/>
                  </a:lnTo>
                  <a:cubicBezTo>
                    <a:pt x="208" y="84"/>
                    <a:pt x="94" y="40"/>
                    <a:pt x="58" y="29"/>
                  </a:cubicBezTo>
                  <a:lnTo>
                    <a:pt x="58" y="29"/>
                  </a:lnTo>
                  <a:cubicBezTo>
                    <a:pt x="51" y="27"/>
                    <a:pt x="48" y="20"/>
                    <a:pt x="50" y="15"/>
                  </a:cubicBezTo>
                  <a:lnTo>
                    <a:pt x="51" y="10"/>
                  </a:lnTo>
                  <a:lnTo>
                    <a:pt x="51" y="10"/>
                  </a:lnTo>
                  <a:cubicBezTo>
                    <a:pt x="52" y="4"/>
                    <a:pt x="59" y="0"/>
                    <a:pt x="66" y="2"/>
                  </a:cubicBezTo>
                  <a:lnTo>
                    <a:pt x="66" y="2"/>
                  </a:lnTo>
                  <a:cubicBezTo>
                    <a:pt x="89" y="9"/>
                    <a:pt x="143" y="24"/>
                    <a:pt x="229" y="29"/>
                  </a:cubicBezTo>
                  <a:lnTo>
                    <a:pt x="229" y="29"/>
                  </a:lnTo>
                  <a:cubicBezTo>
                    <a:pt x="347" y="36"/>
                    <a:pt x="456" y="29"/>
                    <a:pt x="434" y="176"/>
                  </a:cubicBezTo>
                  <a:lnTo>
                    <a:pt x="434" y="176"/>
                  </a:lnTo>
                  <a:cubicBezTo>
                    <a:pt x="415" y="305"/>
                    <a:pt x="278" y="257"/>
                    <a:pt x="171" y="239"/>
                  </a:cubicBezTo>
                  <a:lnTo>
                    <a:pt x="171" y="239"/>
                  </a:lnTo>
                  <a:cubicBezTo>
                    <a:pt x="89" y="226"/>
                    <a:pt x="32" y="212"/>
                    <a:pt x="10" y="206"/>
                  </a:cubicBezTo>
                  <a:lnTo>
                    <a:pt x="10" y="206"/>
                  </a:lnTo>
                  <a:cubicBezTo>
                    <a:pt x="4" y="204"/>
                    <a:pt x="0" y="199"/>
                    <a:pt x="1" y="19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373" name="Grupo 372">
              <a:extLst>
                <a:ext uri="{FF2B5EF4-FFF2-40B4-BE49-F238E27FC236}">
                  <a16:creationId xmlns:a16="http://schemas.microsoft.com/office/drawing/2014/main" id="{1ADE1406-8688-4C49-ADE2-1CB3B4BA503D}"/>
                </a:ext>
              </a:extLst>
            </p:cNvPr>
            <p:cNvGrpSpPr/>
            <p:nvPr/>
          </p:nvGrpSpPr>
          <p:grpSpPr>
            <a:xfrm>
              <a:off x="19667784" y="10413391"/>
              <a:ext cx="769327" cy="1247407"/>
              <a:chOff x="19667784" y="10413391"/>
              <a:chExt cx="769327" cy="1247407"/>
            </a:xfrm>
          </p:grpSpPr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BD10EF22-5485-4B4B-AA23-995F39F9D3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78774" y="10457353"/>
                <a:ext cx="752843" cy="1203445"/>
              </a:xfrm>
              <a:custGeom>
                <a:avLst/>
                <a:gdLst>
                  <a:gd name="T0" fmla="*/ 586 w 603"/>
                  <a:gd name="T1" fmla="*/ 698 h 967"/>
                  <a:gd name="T2" fmla="*/ 586 w 603"/>
                  <a:gd name="T3" fmla="*/ 698 h 967"/>
                  <a:gd name="T4" fmla="*/ 436 w 603"/>
                  <a:gd name="T5" fmla="*/ 543 h 967"/>
                  <a:gd name="T6" fmla="*/ 436 w 603"/>
                  <a:gd name="T7" fmla="*/ 543 h 967"/>
                  <a:gd name="T8" fmla="*/ 377 w 603"/>
                  <a:gd name="T9" fmla="*/ 482 h 967"/>
                  <a:gd name="T10" fmla="*/ 374 w 603"/>
                  <a:gd name="T11" fmla="*/ 476 h 967"/>
                  <a:gd name="T12" fmla="*/ 374 w 603"/>
                  <a:gd name="T13" fmla="*/ 476 h 967"/>
                  <a:gd name="T14" fmla="*/ 380 w 603"/>
                  <a:gd name="T15" fmla="*/ 396 h 967"/>
                  <a:gd name="T16" fmla="*/ 380 w 603"/>
                  <a:gd name="T17" fmla="*/ 396 h 967"/>
                  <a:gd name="T18" fmla="*/ 387 w 603"/>
                  <a:gd name="T19" fmla="*/ 226 h 967"/>
                  <a:gd name="T20" fmla="*/ 387 w 603"/>
                  <a:gd name="T21" fmla="*/ 226 h 967"/>
                  <a:gd name="T22" fmla="*/ 194 w 603"/>
                  <a:gd name="T23" fmla="*/ 79 h 967"/>
                  <a:gd name="T24" fmla="*/ 165 w 603"/>
                  <a:gd name="T25" fmla="*/ 0 h 967"/>
                  <a:gd name="T26" fmla="*/ 68 w 603"/>
                  <a:gd name="T27" fmla="*/ 35 h 967"/>
                  <a:gd name="T28" fmla="*/ 95 w 603"/>
                  <a:gd name="T29" fmla="*/ 112 h 967"/>
                  <a:gd name="T30" fmla="*/ 95 w 603"/>
                  <a:gd name="T31" fmla="*/ 112 h 967"/>
                  <a:gd name="T32" fmla="*/ 32 w 603"/>
                  <a:gd name="T33" fmla="*/ 352 h 967"/>
                  <a:gd name="T34" fmla="*/ 32 w 603"/>
                  <a:gd name="T35" fmla="*/ 352 h 967"/>
                  <a:gd name="T36" fmla="*/ 148 w 603"/>
                  <a:gd name="T37" fmla="*/ 481 h 967"/>
                  <a:gd name="T38" fmla="*/ 148 w 603"/>
                  <a:gd name="T39" fmla="*/ 481 h 967"/>
                  <a:gd name="T40" fmla="*/ 202 w 603"/>
                  <a:gd name="T41" fmla="*/ 540 h 967"/>
                  <a:gd name="T42" fmla="*/ 203 w 603"/>
                  <a:gd name="T43" fmla="*/ 542 h 967"/>
                  <a:gd name="T44" fmla="*/ 203 w 603"/>
                  <a:gd name="T45" fmla="*/ 542 h 967"/>
                  <a:gd name="T46" fmla="*/ 195 w 603"/>
                  <a:gd name="T47" fmla="*/ 627 h 967"/>
                  <a:gd name="T48" fmla="*/ 195 w 603"/>
                  <a:gd name="T49" fmla="*/ 627 h 967"/>
                  <a:gd name="T50" fmla="*/ 177 w 603"/>
                  <a:gd name="T51" fmla="*/ 844 h 967"/>
                  <a:gd name="T52" fmla="*/ 177 w 603"/>
                  <a:gd name="T53" fmla="*/ 844 h 967"/>
                  <a:gd name="T54" fmla="*/ 227 w 603"/>
                  <a:gd name="T55" fmla="*/ 930 h 967"/>
                  <a:gd name="T56" fmla="*/ 227 w 603"/>
                  <a:gd name="T57" fmla="*/ 930 h 967"/>
                  <a:gd name="T58" fmla="*/ 320 w 603"/>
                  <a:gd name="T59" fmla="*/ 955 h 967"/>
                  <a:gd name="T60" fmla="*/ 545 w 603"/>
                  <a:gd name="T61" fmla="*/ 874 h 967"/>
                  <a:gd name="T62" fmla="*/ 545 w 603"/>
                  <a:gd name="T63" fmla="*/ 874 h 967"/>
                  <a:gd name="T64" fmla="*/ 601 w 603"/>
                  <a:gd name="T65" fmla="*/ 797 h 967"/>
                  <a:gd name="T66" fmla="*/ 601 w 603"/>
                  <a:gd name="T67" fmla="*/ 797 h 967"/>
                  <a:gd name="T68" fmla="*/ 586 w 603"/>
                  <a:gd name="T69" fmla="*/ 698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03" h="967">
                    <a:moveTo>
                      <a:pt x="586" y="698"/>
                    </a:moveTo>
                    <a:lnTo>
                      <a:pt x="586" y="698"/>
                    </a:lnTo>
                    <a:cubicBezTo>
                      <a:pt x="558" y="622"/>
                      <a:pt x="501" y="567"/>
                      <a:pt x="436" y="543"/>
                    </a:cubicBezTo>
                    <a:lnTo>
                      <a:pt x="436" y="543"/>
                    </a:lnTo>
                    <a:cubicBezTo>
                      <a:pt x="408" y="532"/>
                      <a:pt x="387" y="510"/>
                      <a:pt x="377" y="482"/>
                    </a:cubicBezTo>
                    <a:lnTo>
                      <a:pt x="374" y="476"/>
                    </a:lnTo>
                    <a:lnTo>
                      <a:pt x="374" y="476"/>
                    </a:lnTo>
                    <a:cubicBezTo>
                      <a:pt x="365" y="450"/>
                      <a:pt x="368" y="421"/>
                      <a:pt x="380" y="396"/>
                    </a:cubicBezTo>
                    <a:lnTo>
                      <a:pt x="380" y="396"/>
                    </a:lnTo>
                    <a:cubicBezTo>
                      <a:pt x="404" y="347"/>
                      <a:pt x="408" y="285"/>
                      <a:pt x="387" y="226"/>
                    </a:cubicBezTo>
                    <a:lnTo>
                      <a:pt x="387" y="226"/>
                    </a:lnTo>
                    <a:cubicBezTo>
                      <a:pt x="355" y="135"/>
                      <a:pt x="275" y="79"/>
                      <a:pt x="194" y="79"/>
                    </a:cubicBezTo>
                    <a:lnTo>
                      <a:pt x="165" y="0"/>
                    </a:lnTo>
                    <a:lnTo>
                      <a:pt x="68" y="35"/>
                    </a:lnTo>
                    <a:lnTo>
                      <a:pt x="95" y="112"/>
                    </a:lnTo>
                    <a:lnTo>
                      <a:pt x="95" y="112"/>
                    </a:lnTo>
                    <a:cubicBezTo>
                      <a:pt x="28" y="162"/>
                      <a:pt x="0" y="259"/>
                      <a:pt x="32" y="352"/>
                    </a:cubicBezTo>
                    <a:lnTo>
                      <a:pt x="32" y="352"/>
                    </a:lnTo>
                    <a:cubicBezTo>
                      <a:pt x="54" y="412"/>
                      <a:pt x="97" y="458"/>
                      <a:pt x="148" y="481"/>
                    </a:cubicBezTo>
                    <a:lnTo>
                      <a:pt x="148" y="481"/>
                    </a:lnTo>
                    <a:cubicBezTo>
                      <a:pt x="173" y="493"/>
                      <a:pt x="193" y="514"/>
                      <a:pt x="202" y="540"/>
                    </a:cubicBezTo>
                    <a:lnTo>
                      <a:pt x="203" y="542"/>
                    </a:lnTo>
                    <a:lnTo>
                      <a:pt x="203" y="542"/>
                    </a:lnTo>
                    <a:cubicBezTo>
                      <a:pt x="213" y="570"/>
                      <a:pt x="211" y="601"/>
                      <a:pt x="195" y="627"/>
                    </a:cubicBezTo>
                    <a:lnTo>
                      <a:pt x="195" y="627"/>
                    </a:lnTo>
                    <a:cubicBezTo>
                      <a:pt x="159" y="687"/>
                      <a:pt x="149" y="767"/>
                      <a:pt x="177" y="844"/>
                    </a:cubicBezTo>
                    <a:lnTo>
                      <a:pt x="177" y="844"/>
                    </a:lnTo>
                    <a:cubicBezTo>
                      <a:pt x="189" y="877"/>
                      <a:pt x="206" y="905"/>
                      <a:pt x="227" y="930"/>
                    </a:cubicBezTo>
                    <a:lnTo>
                      <a:pt x="227" y="930"/>
                    </a:lnTo>
                    <a:cubicBezTo>
                      <a:pt x="250" y="956"/>
                      <a:pt x="287" y="966"/>
                      <a:pt x="320" y="955"/>
                    </a:cubicBezTo>
                    <a:lnTo>
                      <a:pt x="545" y="874"/>
                    </a:lnTo>
                    <a:lnTo>
                      <a:pt x="545" y="874"/>
                    </a:lnTo>
                    <a:cubicBezTo>
                      <a:pt x="578" y="863"/>
                      <a:pt x="600" y="832"/>
                      <a:pt x="601" y="797"/>
                    </a:cubicBezTo>
                    <a:lnTo>
                      <a:pt x="601" y="797"/>
                    </a:lnTo>
                    <a:cubicBezTo>
                      <a:pt x="602" y="765"/>
                      <a:pt x="597" y="731"/>
                      <a:pt x="586" y="6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7B8ACFCB-BCD9-46A7-8501-88D6C2EFE2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67784" y="10446362"/>
                <a:ext cx="769327" cy="1214436"/>
              </a:xfrm>
              <a:custGeom>
                <a:avLst/>
                <a:gdLst>
                  <a:gd name="T0" fmla="*/ 107 w 616"/>
                  <a:gd name="T1" fmla="*/ 117 h 974"/>
                  <a:gd name="T2" fmla="*/ 105 w 616"/>
                  <a:gd name="T3" fmla="*/ 124 h 974"/>
                  <a:gd name="T4" fmla="*/ 44 w 616"/>
                  <a:gd name="T5" fmla="*/ 357 h 974"/>
                  <a:gd name="T6" fmla="*/ 157 w 616"/>
                  <a:gd name="T7" fmla="*/ 482 h 974"/>
                  <a:gd name="T8" fmla="*/ 214 w 616"/>
                  <a:gd name="T9" fmla="*/ 544 h 974"/>
                  <a:gd name="T10" fmla="*/ 215 w 616"/>
                  <a:gd name="T11" fmla="*/ 547 h 974"/>
                  <a:gd name="T12" fmla="*/ 207 w 616"/>
                  <a:gd name="T13" fmla="*/ 638 h 974"/>
                  <a:gd name="T14" fmla="*/ 189 w 616"/>
                  <a:gd name="T15" fmla="*/ 848 h 974"/>
                  <a:gd name="T16" fmla="*/ 238 w 616"/>
                  <a:gd name="T17" fmla="*/ 933 h 974"/>
                  <a:gd name="T18" fmla="*/ 548 w 616"/>
                  <a:gd name="T19" fmla="*/ 875 h 974"/>
                  <a:gd name="T20" fmla="*/ 601 w 616"/>
                  <a:gd name="T21" fmla="*/ 804 h 974"/>
                  <a:gd name="T22" fmla="*/ 585 w 616"/>
                  <a:gd name="T23" fmla="*/ 708 h 974"/>
                  <a:gd name="T24" fmla="*/ 440 w 616"/>
                  <a:gd name="T25" fmla="*/ 556 h 974"/>
                  <a:gd name="T26" fmla="*/ 377 w 616"/>
                  <a:gd name="T27" fmla="*/ 491 h 974"/>
                  <a:gd name="T28" fmla="*/ 374 w 616"/>
                  <a:gd name="T29" fmla="*/ 486 h 974"/>
                  <a:gd name="T30" fmla="*/ 380 w 616"/>
                  <a:gd name="T31" fmla="*/ 401 h 974"/>
                  <a:gd name="T32" fmla="*/ 386 w 616"/>
                  <a:gd name="T33" fmla="*/ 235 h 974"/>
                  <a:gd name="T34" fmla="*/ 200 w 616"/>
                  <a:gd name="T35" fmla="*/ 93 h 974"/>
                  <a:gd name="T36" fmla="*/ 193 w 616"/>
                  <a:gd name="T37" fmla="*/ 89 h 974"/>
                  <a:gd name="T38" fmla="*/ 82 w 616"/>
                  <a:gd name="T39" fmla="*/ 46 h 974"/>
                  <a:gd name="T40" fmla="*/ 297 w 616"/>
                  <a:gd name="T41" fmla="*/ 973 h 974"/>
                  <a:gd name="T42" fmla="*/ 228 w 616"/>
                  <a:gd name="T43" fmla="*/ 941 h 974"/>
                  <a:gd name="T44" fmla="*/ 177 w 616"/>
                  <a:gd name="T45" fmla="*/ 853 h 974"/>
                  <a:gd name="T46" fmla="*/ 196 w 616"/>
                  <a:gd name="T47" fmla="*/ 631 h 974"/>
                  <a:gd name="T48" fmla="*/ 202 w 616"/>
                  <a:gd name="T49" fmla="*/ 549 h 974"/>
                  <a:gd name="T50" fmla="*/ 151 w 616"/>
                  <a:gd name="T51" fmla="*/ 494 h 974"/>
                  <a:gd name="T52" fmla="*/ 32 w 616"/>
                  <a:gd name="T53" fmla="*/ 361 h 974"/>
                  <a:gd name="T54" fmla="*/ 94 w 616"/>
                  <a:gd name="T55" fmla="*/ 117 h 974"/>
                  <a:gd name="T56" fmla="*/ 68 w 616"/>
                  <a:gd name="T57" fmla="*/ 45 h 974"/>
                  <a:gd name="T58" fmla="*/ 68 w 616"/>
                  <a:gd name="T59" fmla="*/ 40 h 974"/>
                  <a:gd name="T60" fmla="*/ 169 w 616"/>
                  <a:gd name="T61" fmla="*/ 1 h 974"/>
                  <a:gd name="T62" fmla="*/ 178 w 616"/>
                  <a:gd name="T63" fmla="*/ 5 h 974"/>
                  <a:gd name="T64" fmla="*/ 204 w 616"/>
                  <a:gd name="T65" fmla="*/ 80 h 974"/>
                  <a:gd name="T66" fmla="*/ 399 w 616"/>
                  <a:gd name="T67" fmla="*/ 230 h 974"/>
                  <a:gd name="T68" fmla="*/ 391 w 616"/>
                  <a:gd name="T69" fmla="*/ 406 h 974"/>
                  <a:gd name="T70" fmla="*/ 389 w 616"/>
                  <a:gd name="T71" fmla="*/ 487 h 974"/>
                  <a:gd name="T72" fmla="*/ 444 w 616"/>
                  <a:gd name="T73" fmla="*/ 544 h 974"/>
                  <a:gd name="T74" fmla="*/ 598 w 616"/>
                  <a:gd name="T75" fmla="*/ 703 h 974"/>
                  <a:gd name="T76" fmla="*/ 614 w 616"/>
                  <a:gd name="T77" fmla="*/ 804 h 974"/>
                  <a:gd name="T78" fmla="*/ 553 w 616"/>
                  <a:gd name="T79" fmla="*/ 888 h 974"/>
                  <a:gd name="T80" fmla="*/ 328 w 616"/>
                  <a:gd name="T81" fmla="*/ 968 h 9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6" h="974">
                    <a:moveTo>
                      <a:pt x="82" y="46"/>
                    </a:moveTo>
                    <a:lnTo>
                      <a:pt x="107" y="117"/>
                    </a:lnTo>
                    <a:lnTo>
                      <a:pt x="107" y="117"/>
                    </a:lnTo>
                    <a:cubicBezTo>
                      <a:pt x="108" y="120"/>
                      <a:pt x="107" y="123"/>
                      <a:pt x="105" y="124"/>
                    </a:cubicBezTo>
                    <a:lnTo>
                      <a:pt x="105" y="124"/>
                    </a:lnTo>
                    <a:cubicBezTo>
                      <a:pt x="38" y="174"/>
                      <a:pt x="13" y="269"/>
                      <a:pt x="44" y="357"/>
                    </a:cubicBezTo>
                    <a:lnTo>
                      <a:pt x="44" y="357"/>
                    </a:lnTo>
                    <a:cubicBezTo>
                      <a:pt x="64" y="413"/>
                      <a:pt x="105" y="459"/>
                      <a:pt x="157" y="482"/>
                    </a:cubicBezTo>
                    <a:lnTo>
                      <a:pt x="157" y="482"/>
                    </a:lnTo>
                    <a:cubicBezTo>
                      <a:pt x="184" y="494"/>
                      <a:pt x="205" y="517"/>
                      <a:pt x="214" y="544"/>
                    </a:cubicBezTo>
                    <a:lnTo>
                      <a:pt x="215" y="547"/>
                    </a:lnTo>
                    <a:lnTo>
                      <a:pt x="215" y="547"/>
                    </a:lnTo>
                    <a:cubicBezTo>
                      <a:pt x="226" y="578"/>
                      <a:pt x="223" y="611"/>
                      <a:pt x="207" y="638"/>
                    </a:cubicBezTo>
                    <a:lnTo>
                      <a:pt x="207" y="638"/>
                    </a:lnTo>
                    <a:cubicBezTo>
                      <a:pt x="170" y="698"/>
                      <a:pt x="163" y="777"/>
                      <a:pt x="189" y="848"/>
                    </a:cubicBezTo>
                    <a:lnTo>
                      <a:pt x="189" y="848"/>
                    </a:lnTo>
                    <a:cubicBezTo>
                      <a:pt x="200" y="880"/>
                      <a:pt x="217" y="908"/>
                      <a:pt x="238" y="933"/>
                    </a:cubicBezTo>
                    <a:lnTo>
                      <a:pt x="238" y="933"/>
                    </a:lnTo>
                    <a:cubicBezTo>
                      <a:pt x="259" y="957"/>
                      <a:pt x="293" y="966"/>
                      <a:pt x="323" y="955"/>
                    </a:cubicBezTo>
                    <a:lnTo>
                      <a:pt x="548" y="875"/>
                    </a:lnTo>
                    <a:lnTo>
                      <a:pt x="548" y="875"/>
                    </a:lnTo>
                    <a:cubicBezTo>
                      <a:pt x="579" y="864"/>
                      <a:pt x="599" y="836"/>
                      <a:pt x="601" y="804"/>
                    </a:cubicBezTo>
                    <a:lnTo>
                      <a:pt x="601" y="804"/>
                    </a:lnTo>
                    <a:cubicBezTo>
                      <a:pt x="601" y="771"/>
                      <a:pt x="596" y="739"/>
                      <a:pt x="585" y="708"/>
                    </a:cubicBezTo>
                    <a:lnTo>
                      <a:pt x="585" y="708"/>
                    </a:lnTo>
                    <a:cubicBezTo>
                      <a:pt x="560" y="637"/>
                      <a:pt x="505" y="580"/>
                      <a:pt x="440" y="556"/>
                    </a:cubicBezTo>
                    <a:lnTo>
                      <a:pt x="440" y="556"/>
                    </a:lnTo>
                    <a:cubicBezTo>
                      <a:pt x="410" y="545"/>
                      <a:pt x="387" y="522"/>
                      <a:pt x="377" y="491"/>
                    </a:cubicBezTo>
                    <a:lnTo>
                      <a:pt x="374" y="486"/>
                    </a:lnTo>
                    <a:lnTo>
                      <a:pt x="374" y="486"/>
                    </a:lnTo>
                    <a:cubicBezTo>
                      <a:pt x="365" y="458"/>
                      <a:pt x="367" y="428"/>
                      <a:pt x="380" y="401"/>
                    </a:cubicBezTo>
                    <a:lnTo>
                      <a:pt x="380" y="401"/>
                    </a:lnTo>
                    <a:cubicBezTo>
                      <a:pt x="404" y="350"/>
                      <a:pt x="406" y="290"/>
                      <a:pt x="386" y="235"/>
                    </a:cubicBezTo>
                    <a:lnTo>
                      <a:pt x="386" y="235"/>
                    </a:lnTo>
                    <a:cubicBezTo>
                      <a:pt x="356" y="149"/>
                      <a:pt x="281" y="92"/>
                      <a:pt x="200" y="93"/>
                    </a:cubicBezTo>
                    <a:lnTo>
                      <a:pt x="200" y="93"/>
                    </a:lnTo>
                    <a:lnTo>
                      <a:pt x="200" y="93"/>
                    </a:lnTo>
                    <a:cubicBezTo>
                      <a:pt x="197" y="93"/>
                      <a:pt x="195" y="91"/>
                      <a:pt x="193" y="89"/>
                    </a:cubicBezTo>
                    <a:lnTo>
                      <a:pt x="168" y="16"/>
                    </a:lnTo>
                    <a:lnTo>
                      <a:pt x="82" y="46"/>
                    </a:lnTo>
                    <a:close/>
                    <a:moveTo>
                      <a:pt x="297" y="973"/>
                    </a:moveTo>
                    <a:lnTo>
                      <a:pt x="297" y="973"/>
                    </a:lnTo>
                    <a:cubicBezTo>
                      <a:pt x="271" y="973"/>
                      <a:pt x="246" y="962"/>
                      <a:pt x="228" y="941"/>
                    </a:cubicBezTo>
                    <a:lnTo>
                      <a:pt x="228" y="941"/>
                    </a:lnTo>
                    <a:cubicBezTo>
                      <a:pt x="206" y="916"/>
                      <a:pt x="189" y="886"/>
                      <a:pt x="177" y="853"/>
                    </a:cubicBezTo>
                    <a:lnTo>
                      <a:pt x="177" y="853"/>
                    </a:lnTo>
                    <a:cubicBezTo>
                      <a:pt x="150" y="777"/>
                      <a:pt x="157" y="695"/>
                      <a:pt x="196" y="631"/>
                    </a:cubicBezTo>
                    <a:lnTo>
                      <a:pt x="196" y="631"/>
                    </a:lnTo>
                    <a:cubicBezTo>
                      <a:pt x="210" y="607"/>
                      <a:pt x="213" y="579"/>
                      <a:pt x="203" y="552"/>
                    </a:cubicBezTo>
                    <a:lnTo>
                      <a:pt x="202" y="549"/>
                    </a:lnTo>
                    <a:lnTo>
                      <a:pt x="202" y="549"/>
                    </a:lnTo>
                    <a:cubicBezTo>
                      <a:pt x="193" y="525"/>
                      <a:pt x="175" y="505"/>
                      <a:pt x="151" y="494"/>
                    </a:cubicBezTo>
                    <a:lnTo>
                      <a:pt x="151" y="494"/>
                    </a:lnTo>
                    <a:cubicBezTo>
                      <a:pt x="97" y="469"/>
                      <a:pt x="53" y="421"/>
                      <a:pt x="32" y="361"/>
                    </a:cubicBezTo>
                    <a:lnTo>
                      <a:pt x="32" y="361"/>
                    </a:lnTo>
                    <a:cubicBezTo>
                      <a:pt x="0" y="270"/>
                      <a:pt x="24" y="170"/>
                      <a:pt x="94" y="117"/>
                    </a:cubicBezTo>
                    <a:lnTo>
                      <a:pt x="68" y="45"/>
                    </a:lnTo>
                    <a:lnTo>
                      <a:pt x="68" y="45"/>
                    </a:lnTo>
                    <a:cubicBezTo>
                      <a:pt x="67" y="43"/>
                      <a:pt x="67" y="41"/>
                      <a:pt x="68" y="40"/>
                    </a:cubicBezTo>
                    <a:lnTo>
                      <a:pt x="68" y="40"/>
                    </a:lnTo>
                    <a:cubicBezTo>
                      <a:pt x="69" y="38"/>
                      <a:pt x="70" y="37"/>
                      <a:pt x="72" y="36"/>
                    </a:cubicBezTo>
                    <a:lnTo>
                      <a:pt x="169" y="1"/>
                    </a:lnTo>
                    <a:lnTo>
                      <a:pt x="169" y="1"/>
                    </a:lnTo>
                    <a:cubicBezTo>
                      <a:pt x="173" y="0"/>
                      <a:pt x="177" y="2"/>
                      <a:pt x="178" y="5"/>
                    </a:cubicBezTo>
                    <a:lnTo>
                      <a:pt x="204" y="80"/>
                    </a:lnTo>
                    <a:lnTo>
                      <a:pt x="204" y="80"/>
                    </a:lnTo>
                    <a:cubicBezTo>
                      <a:pt x="289" y="81"/>
                      <a:pt x="367" y="141"/>
                      <a:pt x="399" y="230"/>
                    </a:cubicBezTo>
                    <a:lnTo>
                      <a:pt x="399" y="230"/>
                    </a:lnTo>
                    <a:cubicBezTo>
                      <a:pt x="420" y="289"/>
                      <a:pt x="417" y="353"/>
                      <a:pt x="391" y="406"/>
                    </a:cubicBezTo>
                    <a:lnTo>
                      <a:pt x="391" y="406"/>
                    </a:lnTo>
                    <a:cubicBezTo>
                      <a:pt x="380" y="430"/>
                      <a:pt x="378" y="458"/>
                      <a:pt x="386" y="481"/>
                    </a:cubicBezTo>
                    <a:lnTo>
                      <a:pt x="389" y="487"/>
                    </a:lnTo>
                    <a:lnTo>
                      <a:pt x="389" y="487"/>
                    </a:lnTo>
                    <a:cubicBezTo>
                      <a:pt x="398" y="514"/>
                      <a:pt x="419" y="534"/>
                      <a:pt x="444" y="544"/>
                    </a:cubicBezTo>
                    <a:lnTo>
                      <a:pt x="444" y="544"/>
                    </a:lnTo>
                    <a:cubicBezTo>
                      <a:pt x="514" y="569"/>
                      <a:pt x="571" y="628"/>
                      <a:pt x="598" y="703"/>
                    </a:cubicBezTo>
                    <a:lnTo>
                      <a:pt x="598" y="703"/>
                    </a:lnTo>
                    <a:cubicBezTo>
                      <a:pt x="609" y="736"/>
                      <a:pt x="615" y="770"/>
                      <a:pt x="614" y="804"/>
                    </a:cubicBezTo>
                    <a:lnTo>
                      <a:pt x="614" y="804"/>
                    </a:lnTo>
                    <a:cubicBezTo>
                      <a:pt x="612" y="842"/>
                      <a:pt x="588" y="875"/>
                      <a:pt x="553" y="888"/>
                    </a:cubicBezTo>
                    <a:lnTo>
                      <a:pt x="328" y="968"/>
                    </a:lnTo>
                    <a:lnTo>
                      <a:pt x="328" y="968"/>
                    </a:lnTo>
                    <a:cubicBezTo>
                      <a:pt x="317" y="971"/>
                      <a:pt x="307" y="973"/>
                      <a:pt x="297" y="9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135">
                <a:extLst>
                  <a:ext uri="{FF2B5EF4-FFF2-40B4-BE49-F238E27FC236}">
                    <a16:creationId xmlns:a16="http://schemas.microsoft.com/office/drawing/2014/main" id="{499D7F20-0C8A-44B3-BF8C-4AC58C8283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33726" y="10418885"/>
                <a:ext cx="186837" cy="109904"/>
              </a:xfrm>
              <a:custGeom>
                <a:avLst/>
                <a:gdLst>
                  <a:gd name="T0" fmla="*/ 109 w 148"/>
                  <a:gd name="T1" fmla="*/ 5 h 90"/>
                  <a:gd name="T2" fmla="*/ 20 w 148"/>
                  <a:gd name="T3" fmla="*/ 36 h 90"/>
                  <a:gd name="T4" fmla="*/ 20 w 148"/>
                  <a:gd name="T5" fmla="*/ 36 h 90"/>
                  <a:gd name="T6" fmla="*/ 5 w 148"/>
                  <a:gd name="T7" fmla="*/ 69 h 90"/>
                  <a:gd name="T8" fmla="*/ 5 w 148"/>
                  <a:gd name="T9" fmla="*/ 69 h 90"/>
                  <a:gd name="T10" fmla="*/ 37 w 148"/>
                  <a:gd name="T11" fmla="*/ 84 h 90"/>
                  <a:gd name="T12" fmla="*/ 127 w 148"/>
                  <a:gd name="T13" fmla="*/ 52 h 90"/>
                  <a:gd name="T14" fmla="*/ 127 w 148"/>
                  <a:gd name="T15" fmla="*/ 52 h 90"/>
                  <a:gd name="T16" fmla="*/ 142 w 148"/>
                  <a:gd name="T17" fmla="*/ 20 h 90"/>
                  <a:gd name="T18" fmla="*/ 142 w 148"/>
                  <a:gd name="T19" fmla="*/ 20 h 90"/>
                  <a:gd name="T20" fmla="*/ 109 w 148"/>
                  <a:gd name="T21" fmla="*/ 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90">
                    <a:moveTo>
                      <a:pt x="109" y="5"/>
                    </a:moveTo>
                    <a:lnTo>
                      <a:pt x="20" y="36"/>
                    </a:lnTo>
                    <a:lnTo>
                      <a:pt x="20" y="36"/>
                    </a:lnTo>
                    <a:cubicBezTo>
                      <a:pt x="7" y="41"/>
                      <a:pt x="0" y="56"/>
                      <a:pt x="5" y="69"/>
                    </a:cubicBezTo>
                    <a:lnTo>
                      <a:pt x="5" y="69"/>
                    </a:lnTo>
                    <a:cubicBezTo>
                      <a:pt x="10" y="82"/>
                      <a:pt x="24" y="89"/>
                      <a:pt x="37" y="84"/>
                    </a:cubicBezTo>
                    <a:lnTo>
                      <a:pt x="127" y="52"/>
                    </a:lnTo>
                    <a:lnTo>
                      <a:pt x="127" y="52"/>
                    </a:lnTo>
                    <a:cubicBezTo>
                      <a:pt x="139" y="48"/>
                      <a:pt x="147" y="34"/>
                      <a:pt x="142" y="20"/>
                    </a:cubicBezTo>
                    <a:lnTo>
                      <a:pt x="142" y="20"/>
                    </a:lnTo>
                    <a:cubicBezTo>
                      <a:pt x="137" y="7"/>
                      <a:pt x="122" y="0"/>
                      <a:pt x="109" y="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EE1791CE-A619-4F10-B0FE-2F394D3909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28232" y="10413391"/>
                <a:ext cx="197827" cy="126388"/>
              </a:xfrm>
              <a:custGeom>
                <a:avLst/>
                <a:gdLst>
                  <a:gd name="T0" fmla="*/ 115 w 159"/>
                  <a:gd name="T1" fmla="*/ 18 h 100"/>
                  <a:gd name="T2" fmla="*/ 27 w 159"/>
                  <a:gd name="T3" fmla="*/ 50 h 100"/>
                  <a:gd name="T4" fmla="*/ 27 w 159"/>
                  <a:gd name="T5" fmla="*/ 50 h 100"/>
                  <a:gd name="T6" fmla="*/ 16 w 159"/>
                  <a:gd name="T7" fmla="*/ 59 h 100"/>
                  <a:gd name="T8" fmla="*/ 16 w 159"/>
                  <a:gd name="T9" fmla="*/ 59 h 100"/>
                  <a:gd name="T10" fmla="*/ 15 w 159"/>
                  <a:gd name="T11" fmla="*/ 73 h 100"/>
                  <a:gd name="T12" fmla="*/ 15 w 159"/>
                  <a:gd name="T13" fmla="*/ 73 h 100"/>
                  <a:gd name="T14" fmla="*/ 39 w 159"/>
                  <a:gd name="T15" fmla="*/ 85 h 100"/>
                  <a:gd name="T16" fmla="*/ 128 w 159"/>
                  <a:gd name="T17" fmla="*/ 53 h 100"/>
                  <a:gd name="T18" fmla="*/ 128 w 159"/>
                  <a:gd name="T19" fmla="*/ 53 h 100"/>
                  <a:gd name="T20" fmla="*/ 140 w 159"/>
                  <a:gd name="T21" fmla="*/ 30 h 100"/>
                  <a:gd name="T22" fmla="*/ 140 w 159"/>
                  <a:gd name="T23" fmla="*/ 30 h 100"/>
                  <a:gd name="T24" fmla="*/ 115 w 159"/>
                  <a:gd name="T25" fmla="*/ 18 h 100"/>
                  <a:gd name="T26" fmla="*/ 33 w 159"/>
                  <a:gd name="T27" fmla="*/ 99 h 100"/>
                  <a:gd name="T28" fmla="*/ 33 w 159"/>
                  <a:gd name="T29" fmla="*/ 99 h 100"/>
                  <a:gd name="T30" fmla="*/ 3 w 159"/>
                  <a:gd name="T31" fmla="*/ 78 h 100"/>
                  <a:gd name="T32" fmla="*/ 3 w 159"/>
                  <a:gd name="T33" fmla="*/ 78 h 100"/>
                  <a:gd name="T34" fmla="*/ 4 w 159"/>
                  <a:gd name="T35" fmla="*/ 53 h 100"/>
                  <a:gd name="T36" fmla="*/ 4 w 159"/>
                  <a:gd name="T37" fmla="*/ 53 h 100"/>
                  <a:gd name="T38" fmla="*/ 22 w 159"/>
                  <a:gd name="T39" fmla="*/ 37 h 100"/>
                  <a:gd name="T40" fmla="*/ 111 w 159"/>
                  <a:gd name="T41" fmla="*/ 6 h 100"/>
                  <a:gd name="T42" fmla="*/ 111 w 159"/>
                  <a:gd name="T43" fmla="*/ 6 h 100"/>
                  <a:gd name="T44" fmla="*/ 152 w 159"/>
                  <a:gd name="T45" fmla="*/ 25 h 100"/>
                  <a:gd name="T46" fmla="*/ 152 w 159"/>
                  <a:gd name="T47" fmla="*/ 25 h 100"/>
                  <a:gd name="T48" fmla="*/ 132 w 159"/>
                  <a:gd name="T49" fmla="*/ 66 h 100"/>
                  <a:gd name="T50" fmla="*/ 44 w 159"/>
                  <a:gd name="T51" fmla="*/ 97 h 100"/>
                  <a:gd name="T52" fmla="*/ 44 w 159"/>
                  <a:gd name="T53" fmla="*/ 97 h 100"/>
                  <a:gd name="T54" fmla="*/ 33 w 159"/>
                  <a:gd name="T55" fmla="*/ 99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59" h="100">
                    <a:moveTo>
                      <a:pt x="115" y="18"/>
                    </a:moveTo>
                    <a:lnTo>
                      <a:pt x="27" y="50"/>
                    </a:lnTo>
                    <a:lnTo>
                      <a:pt x="27" y="50"/>
                    </a:lnTo>
                    <a:cubicBezTo>
                      <a:pt x="22" y="51"/>
                      <a:pt x="18" y="55"/>
                      <a:pt x="16" y="59"/>
                    </a:cubicBezTo>
                    <a:lnTo>
                      <a:pt x="16" y="59"/>
                    </a:lnTo>
                    <a:cubicBezTo>
                      <a:pt x="14" y="64"/>
                      <a:pt x="13" y="69"/>
                      <a:pt x="15" y="73"/>
                    </a:cubicBezTo>
                    <a:lnTo>
                      <a:pt x="15" y="73"/>
                    </a:lnTo>
                    <a:cubicBezTo>
                      <a:pt x="18" y="83"/>
                      <a:pt x="29" y="89"/>
                      <a:pt x="39" y="85"/>
                    </a:cubicBezTo>
                    <a:lnTo>
                      <a:pt x="128" y="53"/>
                    </a:lnTo>
                    <a:lnTo>
                      <a:pt x="128" y="53"/>
                    </a:lnTo>
                    <a:cubicBezTo>
                      <a:pt x="138" y="50"/>
                      <a:pt x="143" y="39"/>
                      <a:pt x="140" y="30"/>
                    </a:cubicBezTo>
                    <a:lnTo>
                      <a:pt x="140" y="30"/>
                    </a:lnTo>
                    <a:cubicBezTo>
                      <a:pt x="136" y="20"/>
                      <a:pt x="125" y="14"/>
                      <a:pt x="115" y="18"/>
                    </a:cubicBezTo>
                    <a:close/>
                    <a:moveTo>
                      <a:pt x="33" y="99"/>
                    </a:moveTo>
                    <a:lnTo>
                      <a:pt x="33" y="99"/>
                    </a:lnTo>
                    <a:cubicBezTo>
                      <a:pt x="20" y="99"/>
                      <a:pt x="7" y="91"/>
                      <a:pt x="3" y="78"/>
                    </a:cubicBezTo>
                    <a:lnTo>
                      <a:pt x="3" y="78"/>
                    </a:lnTo>
                    <a:cubicBezTo>
                      <a:pt x="0" y="70"/>
                      <a:pt x="0" y="61"/>
                      <a:pt x="4" y="53"/>
                    </a:cubicBezTo>
                    <a:lnTo>
                      <a:pt x="4" y="53"/>
                    </a:lnTo>
                    <a:cubicBezTo>
                      <a:pt x="7" y="46"/>
                      <a:pt x="14" y="40"/>
                      <a:pt x="22" y="37"/>
                    </a:cubicBezTo>
                    <a:lnTo>
                      <a:pt x="111" y="6"/>
                    </a:lnTo>
                    <a:lnTo>
                      <a:pt x="111" y="6"/>
                    </a:lnTo>
                    <a:cubicBezTo>
                      <a:pt x="127" y="0"/>
                      <a:pt x="146" y="8"/>
                      <a:pt x="152" y="25"/>
                    </a:cubicBezTo>
                    <a:lnTo>
                      <a:pt x="152" y="25"/>
                    </a:lnTo>
                    <a:cubicBezTo>
                      <a:pt x="158" y="42"/>
                      <a:pt x="149" y="60"/>
                      <a:pt x="132" y="66"/>
                    </a:cubicBezTo>
                    <a:lnTo>
                      <a:pt x="44" y="97"/>
                    </a:lnTo>
                    <a:lnTo>
                      <a:pt x="44" y="97"/>
                    </a:lnTo>
                    <a:cubicBezTo>
                      <a:pt x="40" y="99"/>
                      <a:pt x="36" y="99"/>
                      <a:pt x="33" y="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4EA7FB57-915B-4B29-BF25-BE8E44729A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1107" y="10962910"/>
                <a:ext cx="373673" cy="296740"/>
              </a:xfrm>
              <a:custGeom>
                <a:avLst/>
                <a:gdLst>
                  <a:gd name="T0" fmla="*/ 220 w 299"/>
                  <a:gd name="T1" fmla="*/ 0 h 240"/>
                  <a:gd name="T2" fmla="*/ 0 w 299"/>
                  <a:gd name="T3" fmla="*/ 78 h 240"/>
                  <a:gd name="T4" fmla="*/ 0 w 299"/>
                  <a:gd name="T5" fmla="*/ 78 h 240"/>
                  <a:gd name="T6" fmla="*/ 46 w 299"/>
                  <a:gd name="T7" fmla="*/ 133 h 240"/>
                  <a:gd name="T8" fmla="*/ 47 w 299"/>
                  <a:gd name="T9" fmla="*/ 135 h 240"/>
                  <a:gd name="T10" fmla="*/ 47 w 299"/>
                  <a:gd name="T11" fmla="*/ 135 h 240"/>
                  <a:gd name="T12" fmla="*/ 39 w 299"/>
                  <a:gd name="T13" fmla="*/ 220 h 240"/>
                  <a:gd name="T14" fmla="*/ 39 w 299"/>
                  <a:gd name="T15" fmla="*/ 220 h 240"/>
                  <a:gd name="T16" fmla="*/ 29 w 299"/>
                  <a:gd name="T17" fmla="*/ 239 h 240"/>
                  <a:gd name="T18" fmla="*/ 298 w 299"/>
                  <a:gd name="T19" fmla="*/ 143 h 240"/>
                  <a:gd name="T20" fmla="*/ 298 w 299"/>
                  <a:gd name="T21" fmla="*/ 143 h 240"/>
                  <a:gd name="T22" fmla="*/ 280 w 299"/>
                  <a:gd name="T23" fmla="*/ 136 h 240"/>
                  <a:gd name="T24" fmla="*/ 280 w 299"/>
                  <a:gd name="T25" fmla="*/ 136 h 240"/>
                  <a:gd name="T26" fmla="*/ 221 w 299"/>
                  <a:gd name="T27" fmla="*/ 75 h 240"/>
                  <a:gd name="T28" fmla="*/ 218 w 299"/>
                  <a:gd name="T29" fmla="*/ 69 h 240"/>
                  <a:gd name="T30" fmla="*/ 218 w 299"/>
                  <a:gd name="T31" fmla="*/ 69 h 240"/>
                  <a:gd name="T32" fmla="*/ 220 w 299"/>
                  <a:gd name="T33" fmla="*/ 0 h 2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99" h="240">
                    <a:moveTo>
                      <a:pt x="220" y="0"/>
                    </a:moveTo>
                    <a:lnTo>
                      <a:pt x="0" y="78"/>
                    </a:lnTo>
                    <a:lnTo>
                      <a:pt x="0" y="78"/>
                    </a:lnTo>
                    <a:cubicBezTo>
                      <a:pt x="22" y="90"/>
                      <a:pt x="38" y="109"/>
                      <a:pt x="46" y="133"/>
                    </a:cubicBezTo>
                    <a:lnTo>
                      <a:pt x="47" y="135"/>
                    </a:lnTo>
                    <a:lnTo>
                      <a:pt x="47" y="135"/>
                    </a:lnTo>
                    <a:cubicBezTo>
                      <a:pt x="57" y="163"/>
                      <a:pt x="55" y="194"/>
                      <a:pt x="39" y="220"/>
                    </a:cubicBezTo>
                    <a:lnTo>
                      <a:pt x="39" y="220"/>
                    </a:lnTo>
                    <a:cubicBezTo>
                      <a:pt x="36" y="226"/>
                      <a:pt x="32" y="233"/>
                      <a:pt x="29" y="239"/>
                    </a:cubicBezTo>
                    <a:lnTo>
                      <a:pt x="298" y="143"/>
                    </a:lnTo>
                    <a:lnTo>
                      <a:pt x="298" y="143"/>
                    </a:lnTo>
                    <a:cubicBezTo>
                      <a:pt x="292" y="141"/>
                      <a:pt x="286" y="138"/>
                      <a:pt x="280" y="136"/>
                    </a:cubicBezTo>
                    <a:lnTo>
                      <a:pt x="280" y="136"/>
                    </a:lnTo>
                    <a:cubicBezTo>
                      <a:pt x="252" y="125"/>
                      <a:pt x="231" y="103"/>
                      <a:pt x="221" y="75"/>
                    </a:cubicBezTo>
                    <a:lnTo>
                      <a:pt x="218" y="69"/>
                    </a:lnTo>
                    <a:lnTo>
                      <a:pt x="218" y="69"/>
                    </a:lnTo>
                    <a:cubicBezTo>
                      <a:pt x="211" y="47"/>
                      <a:pt x="211" y="22"/>
                      <a:pt x="22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2" name="Grupo 371">
              <a:extLst>
                <a:ext uri="{FF2B5EF4-FFF2-40B4-BE49-F238E27FC236}">
                  <a16:creationId xmlns:a16="http://schemas.microsoft.com/office/drawing/2014/main" id="{AA062035-96EB-42A7-85C6-D3D07F655534}"/>
                </a:ext>
              </a:extLst>
            </p:cNvPr>
            <p:cNvGrpSpPr/>
            <p:nvPr/>
          </p:nvGrpSpPr>
          <p:grpSpPr>
            <a:xfrm>
              <a:off x="18332453" y="10177096"/>
              <a:ext cx="1110029" cy="1159487"/>
              <a:chOff x="18332453" y="10177096"/>
              <a:chExt cx="1110029" cy="1159487"/>
            </a:xfrm>
          </p:grpSpPr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948E9ADF-57CB-40E3-B5AC-D371CDD16C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7947" y="10182593"/>
                <a:ext cx="1104535" cy="1153990"/>
              </a:xfrm>
              <a:custGeom>
                <a:avLst/>
                <a:gdLst>
                  <a:gd name="T0" fmla="*/ 11 w 885"/>
                  <a:gd name="T1" fmla="*/ 199 h 924"/>
                  <a:gd name="T2" fmla="*/ 11 w 885"/>
                  <a:gd name="T3" fmla="*/ 199 h 924"/>
                  <a:gd name="T4" fmla="*/ 45 w 885"/>
                  <a:gd name="T5" fmla="*/ 201 h 924"/>
                  <a:gd name="T6" fmla="*/ 45 w 885"/>
                  <a:gd name="T7" fmla="*/ 201 h 924"/>
                  <a:gd name="T8" fmla="*/ 357 w 885"/>
                  <a:gd name="T9" fmla="*/ 385 h 924"/>
                  <a:gd name="T10" fmla="*/ 357 w 885"/>
                  <a:gd name="T11" fmla="*/ 385 h 924"/>
                  <a:gd name="T12" fmla="*/ 317 w 885"/>
                  <a:gd name="T13" fmla="*/ 43 h 924"/>
                  <a:gd name="T14" fmla="*/ 317 w 885"/>
                  <a:gd name="T15" fmla="*/ 43 h 924"/>
                  <a:gd name="T16" fmla="*/ 325 w 885"/>
                  <a:gd name="T17" fmla="*/ 11 h 924"/>
                  <a:gd name="T18" fmla="*/ 332 w 885"/>
                  <a:gd name="T19" fmla="*/ 7 h 924"/>
                  <a:gd name="T20" fmla="*/ 332 w 885"/>
                  <a:gd name="T21" fmla="*/ 7 h 924"/>
                  <a:gd name="T22" fmla="*/ 365 w 885"/>
                  <a:gd name="T23" fmla="*/ 16 h 924"/>
                  <a:gd name="T24" fmla="*/ 365 w 885"/>
                  <a:gd name="T25" fmla="*/ 16 h 924"/>
                  <a:gd name="T26" fmla="*/ 560 w 885"/>
                  <a:gd name="T27" fmla="*/ 279 h 924"/>
                  <a:gd name="T28" fmla="*/ 560 w 885"/>
                  <a:gd name="T29" fmla="*/ 279 h 924"/>
                  <a:gd name="T30" fmla="*/ 650 w 885"/>
                  <a:gd name="T31" fmla="*/ 767 h 924"/>
                  <a:gd name="T32" fmla="*/ 650 w 885"/>
                  <a:gd name="T33" fmla="*/ 767 h 924"/>
                  <a:gd name="T34" fmla="*/ 190 w 885"/>
                  <a:gd name="T35" fmla="*/ 497 h 924"/>
                  <a:gd name="T36" fmla="*/ 190 w 885"/>
                  <a:gd name="T37" fmla="*/ 497 h 924"/>
                  <a:gd name="T38" fmla="*/ 6 w 885"/>
                  <a:gd name="T39" fmla="*/ 228 h 924"/>
                  <a:gd name="T40" fmla="*/ 6 w 885"/>
                  <a:gd name="T41" fmla="*/ 228 h 924"/>
                  <a:gd name="T42" fmla="*/ 11 w 885"/>
                  <a:gd name="T43" fmla="*/ 199 h 9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885" h="924">
                    <a:moveTo>
                      <a:pt x="11" y="199"/>
                    </a:moveTo>
                    <a:lnTo>
                      <a:pt x="11" y="199"/>
                    </a:lnTo>
                    <a:cubicBezTo>
                      <a:pt x="21" y="190"/>
                      <a:pt x="36" y="191"/>
                      <a:pt x="45" y="201"/>
                    </a:cubicBezTo>
                    <a:lnTo>
                      <a:pt x="45" y="201"/>
                    </a:lnTo>
                    <a:cubicBezTo>
                      <a:pt x="95" y="261"/>
                      <a:pt x="259" y="442"/>
                      <a:pt x="357" y="385"/>
                    </a:cubicBezTo>
                    <a:lnTo>
                      <a:pt x="357" y="385"/>
                    </a:lnTo>
                    <a:cubicBezTo>
                      <a:pt x="456" y="328"/>
                      <a:pt x="351" y="109"/>
                      <a:pt x="317" y="43"/>
                    </a:cubicBezTo>
                    <a:lnTo>
                      <a:pt x="317" y="43"/>
                    </a:lnTo>
                    <a:cubicBezTo>
                      <a:pt x="311" y="32"/>
                      <a:pt x="315" y="18"/>
                      <a:pt x="325" y="11"/>
                    </a:cubicBezTo>
                    <a:lnTo>
                      <a:pt x="332" y="7"/>
                    </a:lnTo>
                    <a:lnTo>
                      <a:pt x="332" y="7"/>
                    </a:lnTo>
                    <a:cubicBezTo>
                      <a:pt x="344" y="0"/>
                      <a:pt x="359" y="4"/>
                      <a:pt x="365" y="16"/>
                    </a:cubicBezTo>
                    <a:lnTo>
                      <a:pt x="365" y="16"/>
                    </a:lnTo>
                    <a:cubicBezTo>
                      <a:pt x="387" y="58"/>
                      <a:pt x="444" y="153"/>
                      <a:pt x="560" y="279"/>
                    </a:cubicBezTo>
                    <a:lnTo>
                      <a:pt x="560" y="279"/>
                    </a:lnTo>
                    <a:cubicBezTo>
                      <a:pt x="717" y="449"/>
                      <a:pt x="884" y="588"/>
                      <a:pt x="650" y="767"/>
                    </a:cubicBezTo>
                    <a:lnTo>
                      <a:pt x="650" y="767"/>
                    </a:lnTo>
                    <a:cubicBezTo>
                      <a:pt x="446" y="923"/>
                      <a:pt x="318" y="668"/>
                      <a:pt x="190" y="497"/>
                    </a:cubicBezTo>
                    <a:lnTo>
                      <a:pt x="190" y="497"/>
                    </a:lnTo>
                    <a:cubicBezTo>
                      <a:pt x="92" y="365"/>
                      <a:pt x="30" y="267"/>
                      <a:pt x="6" y="228"/>
                    </a:cubicBezTo>
                    <a:lnTo>
                      <a:pt x="6" y="228"/>
                    </a:lnTo>
                    <a:cubicBezTo>
                      <a:pt x="0" y="219"/>
                      <a:pt x="2" y="206"/>
                      <a:pt x="11" y="1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869CE4BB-C6BE-4491-9EED-69558D181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32453" y="10177096"/>
                <a:ext cx="983638" cy="1033096"/>
              </a:xfrm>
              <a:custGeom>
                <a:avLst/>
                <a:gdLst>
                  <a:gd name="T0" fmla="*/ 34 w 788"/>
                  <a:gd name="T1" fmla="*/ 203 h 827"/>
                  <a:gd name="T2" fmla="*/ 23 w 788"/>
                  <a:gd name="T3" fmla="*/ 208 h 827"/>
                  <a:gd name="T4" fmla="*/ 22 w 788"/>
                  <a:gd name="T5" fmla="*/ 208 h 827"/>
                  <a:gd name="T6" fmla="*/ 19 w 788"/>
                  <a:gd name="T7" fmla="*/ 230 h 827"/>
                  <a:gd name="T8" fmla="*/ 202 w 788"/>
                  <a:gd name="T9" fmla="*/ 497 h 827"/>
                  <a:gd name="T10" fmla="*/ 255 w 788"/>
                  <a:gd name="T11" fmla="*/ 571 h 827"/>
                  <a:gd name="T12" fmla="*/ 511 w 788"/>
                  <a:gd name="T13" fmla="*/ 812 h 827"/>
                  <a:gd name="T14" fmla="*/ 652 w 788"/>
                  <a:gd name="T15" fmla="*/ 766 h 827"/>
                  <a:gd name="T16" fmla="*/ 766 w 788"/>
                  <a:gd name="T17" fmla="*/ 603 h 827"/>
                  <a:gd name="T18" fmla="*/ 601 w 788"/>
                  <a:gd name="T19" fmla="*/ 329 h 827"/>
                  <a:gd name="T20" fmla="*/ 562 w 788"/>
                  <a:gd name="T21" fmla="*/ 287 h 827"/>
                  <a:gd name="T22" fmla="*/ 367 w 788"/>
                  <a:gd name="T23" fmla="*/ 24 h 827"/>
                  <a:gd name="T24" fmla="*/ 356 w 788"/>
                  <a:gd name="T25" fmla="*/ 15 h 827"/>
                  <a:gd name="T26" fmla="*/ 342 w 788"/>
                  <a:gd name="T27" fmla="*/ 17 h 827"/>
                  <a:gd name="T28" fmla="*/ 336 w 788"/>
                  <a:gd name="T29" fmla="*/ 21 h 827"/>
                  <a:gd name="T30" fmla="*/ 330 w 788"/>
                  <a:gd name="T31" fmla="*/ 43 h 827"/>
                  <a:gd name="T32" fmla="*/ 368 w 788"/>
                  <a:gd name="T33" fmla="*/ 395 h 827"/>
                  <a:gd name="T34" fmla="*/ 186 w 788"/>
                  <a:gd name="T35" fmla="*/ 346 h 827"/>
                  <a:gd name="T36" fmla="*/ 47 w 788"/>
                  <a:gd name="T37" fmla="*/ 209 h 827"/>
                  <a:gd name="T38" fmla="*/ 35 w 788"/>
                  <a:gd name="T39" fmla="*/ 203 h 827"/>
                  <a:gd name="T40" fmla="*/ 534 w 788"/>
                  <a:gd name="T41" fmla="*/ 826 h 827"/>
                  <a:gd name="T42" fmla="*/ 509 w 788"/>
                  <a:gd name="T43" fmla="*/ 824 h 827"/>
                  <a:gd name="T44" fmla="*/ 244 w 788"/>
                  <a:gd name="T45" fmla="*/ 579 h 827"/>
                  <a:gd name="T46" fmla="*/ 191 w 788"/>
                  <a:gd name="T47" fmla="*/ 505 h 827"/>
                  <a:gd name="T48" fmla="*/ 8 w 788"/>
                  <a:gd name="T49" fmla="*/ 236 h 827"/>
                  <a:gd name="T50" fmla="*/ 14 w 788"/>
                  <a:gd name="T51" fmla="*/ 198 h 827"/>
                  <a:gd name="T52" fmla="*/ 14 w 788"/>
                  <a:gd name="T53" fmla="*/ 198 h 827"/>
                  <a:gd name="T54" fmla="*/ 36 w 788"/>
                  <a:gd name="T55" fmla="*/ 190 h 827"/>
                  <a:gd name="T56" fmla="*/ 57 w 788"/>
                  <a:gd name="T57" fmla="*/ 201 h 827"/>
                  <a:gd name="T58" fmla="*/ 194 w 788"/>
                  <a:gd name="T59" fmla="*/ 336 h 827"/>
                  <a:gd name="T60" fmla="*/ 361 w 788"/>
                  <a:gd name="T61" fmla="*/ 384 h 827"/>
                  <a:gd name="T62" fmla="*/ 388 w 788"/>
                  <a:gd name="T63" fmla="*/ 223 h 827"/>
                  <a:gd name="T64" fmla="*/ 318 w 788"/>
                  <a:gd name="T65" fmla="*/ 50 h 827"/>
                  <a:gd name="T66" fmla="*/ 335 w 788"/>
                  <a:gd name="T67" fmla="*/ 6 h 827"/>
                  <a:gd name="T68" fmla="*/ 359 w 788"/>
                  <a:gd name="T69" fmla="*/ 2 h 827"/>
                  <a:gd name="T70" fmla="*/ 379 w 788"/>
                  <a:gd name="T71" fmla="*/ 17 h 827"/>
                  <a:gd name="T72" fmla="*/ 572 w 788"/>
                  <a:gd name="T73" fmla="*/ 278 h 827"/>
                  <a:gd name="T74" fmla="*/ 610 w 788"/>
                  <a:gd name="T75" fmla="*/ 320 h 827"/>
                  <a:gd name="T76" fmla="*/ 778 w 788"/>
                  <a:gd name="T77" fmla="*/ 604 h 827"/>
                  <a:gd name="T78" fmla="*/ 661 w 788"/>
                  <a:gd name="T79" fmla="*/ 776 h 827"/>
                  <a:gd name="T80" fmla="*/ 534 w 788"/>
                  <a:gd name="T81" fmla="*/ 826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88" h="827">
                    <a:moveTo>
                      <a:pt x="34" y="203"/>
                    </a:moveTo>
                    <a:lnTo>
                      <a:pt x="34" y="203"/>
                    </a:lnTo>
                    <a:cubicBezTo>
                      <a:pt x="29" y="203"/>
                      <a:pt x="26" y="205"/>
                      <a:pt x="23" y="208"/>
                    </a:cubicBezTo>
                    <a:lnTo>
                      <a:pt x="23" y="208"/>
                    </a:lnTo>
                    <a:lnTo>
                      <a:pt x="23" y="208"/>
                    </a:lnTo>
                    <a:lnTo>
                      <a:pt x="22" y="208"/>
                    </a:lnTo>
                    <a:lnTo>
                      <a:pt x="22" y="208"/>
                    </a:lnTo>
                    <a:cubicBezTo>
                      <a:pt x="16" y="213"/>
                      <a:pt x="15" y="222"/>
                      <a:pt x="19" y="230"/>
                    </a:cubicBezTo>
                    <a:lnTo>
                      <a:pt x="19" y="230"/>
                    </a:lnTo>
                    <a:cubicBezTo>
                      <a:pt x="41" y="266"/>
                      <a:pt x="103" y="364"/>
                      <a:pt x="202" y="497"/>
                    </a:cubicBezTo>
                    <a:lnTo>
                      <a:pt x="202" y="497"/>
                    </a:lnTo>
                    <a:cubicBezTo>
                      <a:pt x="220" y="520"/>
                      <a:pt x="238" y="546"/>
                      <a:pt x="255" y="571"/>
                    </a:cubicBezTo>
                    <a:lnTo>
                      <a:pt x="255" y="571"/>
                    </a:lnTo>
                    <a:cubicBezTo>
                      <a:pt x="333" y="682"/>
                      <a:pt x="413" y="796"/>
                      <a:pt x="511" y="812"/>
                    </a:cubicBezTo>
                    <a:lnTo>
                      <a:pt x="511" y="812"/>
                    </a:lnTo>
                    <a:cubicBezTo>
                      <a:pt x="557" y="818"/>
                      <a:pt x="604" y="804"/>
                      <a:pt x="652" y="766"/>
                    </a:cubicBezTo>
                    <a:lnTo>
                      <a:pt x="652" y="766"/>
                    </a:lnTo>
                    <a:cubicBezTo>
                      <a:pt x="724" y="711"/>
                      <a:pt x="761" y="658"/>
                      <a:pt x="766" y="603"/>
                    </a:cubicBezTo>
                    <a:lnTo>
                      <a:pt x="766" y="603"/>
                    </a:lnTo>
                    <a:cubicBezTo>
                      <a:pt x="773" y="512"/>
                      <a:pt x="689" y="423"/>
                      <a:pt x="601" y="329"/>
                    </a:cubicBezTo>
                    <a:lnTo>
                      <a:pt x="601" y="329"/>
                    </a:lnTo>
                    <a:cubicBezTo>
                      <a:pt x="588" y="315"/>
                      <a:pt x="575" y="301"/>
                      <a:pt x="562" y="287"/>
                    </a:cubicBezTo>
                    <a:lnTo>
                      <a:pt x="562" y="287"/>
                    </a:lnTo>
                    <a:cubicBezTo>
                      <a:pt x="448" y="163"/>
                      <a:pt x="391" y="69"/>
                      <a:pt x="367" y="24"/>
                    </a:cubicBezTo>
                    <a:lnTo>
                      <a:pt x="367" y="24"/>
                    </a:lnTo>
                    <a:cubicBezTo>
                      <a:pt x="364" y="19"/>
                      <a:pt x="361" y="16"/>
                      <a:pt x="356" y="15"/>
                    </a:cubicBezTo>
                    <a:lnTo>
                      <a:pt x="356" y="15"/>
                    </a:lnTo>
                    <a:cubicBezTo>
                      <a:pt x="352" y="14"/>
                      <a:pt x="347" y="14"/>
                      <a:pt x="342" y="17"/>
                    </a:cubicBezTo>
                    <a:lnTo>
                      <a:pt x="336" y="21"/>
                    </a:lnTo>
                    <a:lnTo>
                      <a:pt x="336" y="21"/>
                    </a:lnTo>
                    <a:cubicBezTo>
                      <a:pt x="328" y="26"/>
                      <a:pt x="325" y="36"/>
                      <a:pt x="330" y="43"/>
                    </a:cubicBezTo>
                    <a:lnTo>
                      <a:pt x="330" y="43"/>
                    </a:lnTo>
                    <a:cubicBezTo>
                      <a:pt x="365" y="111"/>
                      <a:pt x="472" y="335"/>
                      <a:pt x="368" y="395"/>
                    </a:cubicBezTo>
                    <a:lnTo>
                      <a:pt x="368" y="395"/>
                    </a:lnTo>
                    <a:cubicBezTo>
                      <a:pt x="323" y="421"/>
                      <a:pt x="262" y="404"/>
                      <a:pt x="186" y="346"/>
                    </a:cubicBezTo>
                    <a:lnTo>
                      <a:pt x="186" y="346"/>
                    </a:lnTo>
                    <a:cubicBezTo>
                      <a:pt x="127" y="300"/>
                      <a:pt x="73" y="241"/>
                      <a:pt x="47" y="209"/>
                    </a:cubicBezTo>
                    <a:lnTo>
                      <a:pt x="47" y="209"/>
                    </a:lnTo>
                    <a:cubicBezTo>
                      <a:pt x="44" y="206"/>
                      <a:pt x="40" y="204"/>
                      <a:pt x="35" y="203"/>
                    </a:cubicBezTo>
                    <a:lnTo>
                      <a:pt x="35" y="203"/>
                    </a:lnTo>
                    <a:cubicBezTo>
                      <a:pt x="34" y="203"/>
                      <a:pt x="34" y="203"/>
                      <a:pt x="34" y="203"/>
                    </a:cubicBezTo>
                    <a:close/>
                    <a:moveTo>
                      <a:pt x="534" y="826"/>
                    </a:moveTo>
                    <a:lnTo>
                      <a:pt x="534" y="826"/>
                    </a:lnTo>
                    <a:cubicBezTo>
                      <a:pt x="525" y="826"/>
                      <a:pt x="517" y="826"/>
                      <a:pt x="509" y="824"/>
                    </a:cubicBezTo>
                    <a:lnTo>
                      <a:pt x="509" y="824"/>
                    </a:lnTo>
                    <a:cubicBezTo>
                      <a:pt x="405" y="808"/>
                      <a:pt x="323" y="692"/>
                      <a:pt x="244" y="579"/>
                    </a:cubicBezTo>
                    <a:lnTo>
                      <a:pt x="244" y="579"/>
                    </a:lnTo>
                    <a:cubicBezTo>
                      <a:pt x="226" y="552"/>
                      <a:pt x="209" y="528"/>
                      <a:pt x="191" y="505"/>
                    </a:cubicBezTo>
                    <a:lnTo>
                      <a:pt x="191" y="505"/>
                    </a:lnTo>
                    <a:cubicBezTo>
                      <a:pt x="92" y="372"/>
                      <a:pt x="30" y="273"/>
                      <a:pt x="8" y="236"/>
                    </a:cubicBezTo>
                    <a:lnTo>
                      <a:pt x="8" y="236"/>
                    </a:lnTo>
                    <a:cubicBezTo>
                      <a:pt x="0" y="223"/>
                      <a:pt x="2" y="207"/>
                      <a:pt x="14" y="198"/>
                    </a:cubicBezTo>
                    <a:lnTo>
                      <a:pt x="14" y="198"/>
                    </a:lnTo>
                    <a:lnTo>
                      <a:pt x="14" y="198"/>
                    </a:lnTo>
                    <a:cubicBezTo>
                      <a:pt x="20" y="192"/>
                      <a:pt x="28" y="190"/>
                      <a:pt x="36" y="190"/>
                    </a:cubicBezTo>
                    <a:lnTo>
                      <a:pt x="36" y="190"/>
                    </a:lnTo>
                    <a:cubicBezTo>
                      <a:pt x="44" y="191"/>
                      <a:pt x="51" y="195"/>
                      <a:pt x="57" y="201"/>
                    </a:cubicBezTo>
                    <a:lnTo>
                      <a:pt x="57" y="201"/>
                    </a:lnTo>
                    <a:cubicBezTo>
                      <a:pt x="83" y="232"/>
                      <a:pt x="136" y="291"/>
                      <a:pt x="194" y="336"/>
                    </a:cubicBezTo>
                    <a:lnTo>
                      <a:pt x="194" y="336"/>
                    </a:lnTo>
                    <a:cubicBezTo>
                      <a:pt x="265" y="390"/>
                      <a:pt x="322" y="406"/>
                      <a:pt x="361" y="384"/>
                    </a:cubicBezTo>
                    <a:lnTo>
                      <a:pt x="361" y="384"/>
                    </a:lnTo>
                    <a:cubicBezTo>
                      <a:pt x="401" y="360"/>
                      <a:pt x="409" y="307"/>
                      <a:pt x="388" y="223"/>
                    </a:cubicBezTo>
                    <a:lnTo>
                      <a:pt x="388" y="223"/>
                    </a:lnTo>
                    <a:cubicBezTo>
                      <a:pt x="370" y="154"/>
                      <a:pt x="336" y="85"/>
                      <a:pt x="318" y="50"/>
                    </a:cubicBezTo>
                    <a:lnTo>
                      <a:pt x="318" y="50"/>
                    </a:lnTo>
                    <a:cubicBezTo>
                      <a:pt x="311" y="36"/>
                      <a:pt x="316" y="19"/>
                      <a:pt x="328" y="10"/>
                    </a:cubicBezTo>
                    <a:lnTo>
                      <a:pt x="335" y="6"/>
                    </a:lnTo>
                    <a:lnTo>
                      <a:pt x="335" y="6"/>
                    </a:lnTo>
                    <a:cubicBezTo>
                      <a:pt x="342" y="1"/>
                      <a:pt x="351" y="0"/>
                      <a:pt x="359" y="2"/>
                    </a:cubicBezTo>
                    <a:lnTo>
                      <a:pt x="359" y="2"/>
                    </a:lnTo>
                    <a:cubicBezTo>
                      <a:pt x="368" y="4"/>
                      <a:pt x="374" y="10"/>
                      <a:pt x="379" y="17"/>
                    </a:cubicBezTo>
                    <a:lnTo>
                      <a:pt x="379" y="17"/>
                    </a:lnTo>
                    <a:cubicBezTo>
                      <a:pt x="402" y="62"/>
                      <a:pt x="459" y="155"/>
                      <a:pt x="572" y="278"/>
                    </a:cubicBezTo>
                    <a:lnTo>
                      <a:pt x="572" y="278"/>
                    </a:lnTo>
                    <a:cubicBezTo>
                      <a:pt x="585" y="293"/>
                      <a:pt x="598" y="306"/>
                      <a:pt x="610" y="320"/>
                    </a:cubicBezTo>
                    <a:lnTo>
                      <a:pt x="610" y="320"/>
                    </a:lnTo>
                    <a:cubicBezTo>
                      <a:pt x="701" y="416"/>
                      <a:pt x="787" y="507"/>
                      <a:pt x="778" y="604"/>
                    </a:cubicBezTo>
                    <a:lnTo>
                      <a:pt x="778" y="604"/>
                    </a:lnTo>
                    <a:cubicBezTo>
                      <a:pt x="774" y="663"/>
                      <a:pt x="735" y="719"/>
                      <a:pt x="661" y="776"/>
                    </a:cubicBezTo>
                    <a:lnTo>
                      <a:pt x="661" y="776"/>
                    </a:lnTo>
                    <a:cubicBezTo>
                      <a:pt x="617" y="810"/>
                      <a:pt x="575" y="826"/>
                      <a:pt x="534" y="8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1" name="Grupo 370">
              <a:extLst>
                <a:ext uri="{FF2B5EF4-FFF2-40B4-BE49-F238E27FC236}">
                  <a16:creationId xmlns:a16="http://schemas.microsoft.com/office/drawing/2014/main" id="{28A250DE-D8F5-4506-9812-14245BD1F931}"/>
                </a:ext>
              </a:extLst>
            </p:cNvPr>
            <p:cNvGrpSpPr/>
            <p:nvPr/>
          </p:nvGrpSpPr>
          <p:grpSpPr>
            <a:xfrm>
              <a:off x="21113021" y="11017862"/>
              <a:ext cx="703385" cy="527538"/>
              <a:chOff x="21113021" y="11017862"/>
              <a:chExt cx="703385" cy="527538"/>
            </a:xfrm>
          </p:grpSpPr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6F09F5DB-4252-4774-A586-0789E4E07B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9505" y="11072814"/>
                <a:ext cx="620959" cy="461596"/>
              </a:xfrm>
              <a:custGeom>
                <a:avLst/>
                <a:gdLst>
                  <a:gd name="T0" fmla="*/ 41 w 500"/>
                  <a:gd name="T1" fmla="*/ 0 h 372"/>
                  <a:gd name="T2" fmla="*/ 9 w 500"/>
                  <a:gd name="T3" fmla="*/ 209 h 372"/>
                  <a:gd name="T4" fmla="*/ 9 w 500"/>
                  <a:gd name="T5" fmla="*/ 209 h 372"/>
                  <a:gd name="T6" fmla="*/ 90 w 500"/>
                  <a:gd name="T7" fmla="*/ 321 h 372"/>
                  <a:gd name="T8" fmla="*/ 354 w 500"/>
                  <a:gd name="T9" fmla="*/ 362 h 372"/>
                  <a:gd name="T10" fmla="*/ 354 w 500"/>
                  <a:gd name="T11" fmla="*/ 362 h 372"/>
                  <a:gd name="T12" fmla="*/ 466 w 500"/>
                  <a:gd name="T13" fmla="*/ 281 h 372"/>
                  <a:gd name="T14" fmla="*/ 499 w 500"/>
                  <a:gd name="T15" fmla="*/ 72 h 372"/>
                  <a:gd name="T16" fmla="*/ 41 w 500"/>
                  <a:gd name="T17" fmla="*/ 0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0" h="372">
                    <a:moveTo>
                      <a:pt x="41" y="0"/>
                    </a:moveTo>
                    <a:lnTo>
                      <a:pt x="9" y="209"/>
                    </a:lnTo>
                    <a:lnTo>
                      <a:pt x="9" y="209"/>
                    </a:lnTo>
                    <a:cubicBezTo>
                      <a:pt x="0" y="262"/>
                      <a:pt x="37" y="312"/>
                      <a:pt x="90" y="321"/>
                    </a:cubicBezTo>
                    <a:lnTo>
                      <a:pt x="354" y="362"/>
                    </a:lnTo>
                    <a:lnTo>
                      <a:pt x="354" y="362"/>
                    </a:lnTo>
                    <a:cubicBezTo>
                      <a:pt x="408" y="371"/>
                      <a:pt x="458" y="334"/>
                      <a:pt x="466" y="281"/>
                    </a:cubicBezTo>
                    <a:lnTo>
                      <a:pt x="499" y="72"/>
                    </a:lnTo>
                    <a:lnTo>
                      <a:pt x="4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4D5D37FF-1630-4A1B-BD24-291C8110FF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8514" y="11067317"/>
                <a:ext cx="642939" cy="478083"/>
              </a:xfrm>
              <a:custGeom>
                <a:avLst/>
                <a:gdLst>
                  <a:gd name="T0" fmla="*/ 54 w 514"/>
                  <a:gd name="T1" fmla="*/ 14 h 385"/>
                  <a:gd name="T2" fmla="*/ 22 w 514"/>
                  <a:gd name="T3" fmla="*/ 217 h 385"/>
                  <a:gd name="T4" fmla="*/ 22 w 514"/>
                  <a:gd name="T5" fmla="*/ 217 h 385"/>
                  <a:gd name="T6" fmla="*/ 98 w 514"/>
                  <a:gd name="T7" fmla="*/ 321 h 385"/>
                  <a:gd name="T8" fmla="*/ 363 w 514"/>
                  <a:gd name="T9" fmla="*/ 363 h 385"/>
                  <a:gd name="T10" fmla="*/ 363 w 514"/>
                  <a:gd name="T11" fmla="*/ 363 h 385"/>
                  <a:gd name="T12" fmla="*/ 467 w 514"/>
                  <a:gd name="T13" fmla="*/ 287 h 385"/>
                  <a:gd name="T14" fmla="*/ 498 w 514"/>
                  <a:gd name="T15" fmla="*/ 84 h 385"/>
                  <a:gd name="T16" fmla="*/ 54 w 514"/>
                  <a:gd name="T17" fmla="*/ 14 h 385"/>
                  <a:gd name="T18" fmla="*/ 360 w 514"/>
                  <a:gd name="T19" fmla="*/ 376 h 385"/>
                  <a:gd name="T20" fmla="*/ 97 w 514"/>
                  <a:gd name="T21" fmla="*/ 335 h 385"/>
                  <a:gd name="T22" fmla="*/ 97 w 514"/>
                  <a:gd name="T23" fmla="*/ 335 h 385"/>
                  <a:gd name="T24" fmla="*/ 9 w 514"/>
                  <a:gd name="T25" fmla="*/ 215 h 385"/>
                  <a:gd name="T26" fmla="*/ 42 w 514"/>
                  <a:gd name="T27" fmla="*/ 6 h 385"/>
                  <a:gd name="T28" fmla="*/ 42 w 514"/>
                  <a:gd name="T29" fmla="*/ 6 h 385"/>
                  <a:gd name="T30" fmla="*/ 49 w 514"/>
                  <a:gd name="T31" fmla="*/ 1 h 385"/>
                  <a:gd name="T32" fmla="*/ 507 w 514"/>
                  <a:gd name="T33" fmla="*/ 72 h 385"/>
                  <a:gd name="T34" fmla="*/ 507 w 514"/>
                  <a:gd name="T35" fmla="*/ 72 h 385"/>
                  <a:gd name="T36" fmla="*/ 512 w 514"/>
                  <a:gd name="T37" fmla="*/ 80 h 385"/>
                  <a:gd name="T38" fmla="*/ 480 w 514"/>
                  <a:gd name="T39" fmla="*/ 288 h 385"/>
                  <a:gd name="T40" fmla="*/ 480 w 514"/>
                  <a:gd name="T41" fmla="*/ 288 h 385"/>
                  <a:gd name="T42" fmla="*/ 360 w 514"/>
                  <a:gd name="T43" fmla="*/ 376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14" h="385">
                    <a:moveTo>
                      <a:pt x="54" y="14"/>
                    </a:moveTo>
                    <a:lnTo>
                      <a:pt x="22" y="217"/>
                    </a:lnTo>
                    <a:lnTo>
                      <a:pt x="22" y="217"/>
                    </a:lnTo>
                    <a:cubicBezTo>
                      <a:pt x="14" y="267"/>
                      <a:pt x="48" y="314"/>
                      <a:pt x="98" y="321"/>
                    </a:cubicBezTo>
                    <a:lnTo>
                      <a:pt x="363" y="363"/>
                    </a:lnTo>
                    <a:lnTo>
                      <a:pt x="363" y="363"/>
                    </a:lnTo>
                    <a:cubicBezTo>
                      <a:pt x="412" y="371"/>
                      <a:pt x="459" y="337"/>
                      <a:pt x="467" y="287"/>
                    </a:cubicBezTo>
                    <a:lnTo>
                      <a:pt x="498" y="84"/>
                    </a:lnTo>
                    <a:lnTo>
                      <a:pt x="54" y="14"/>
                    </a:lnTo>
                    <a:close/>
                    <a:moveTo>
                      <a:pt x="360" y="376"/>
                    </a:moveTo>
                    <a:lnTo>
                      <a:pt x="97" y="335"/>
                    </a:lnTo>
                    <a:lnTo>
                      <a:pt x="97" y="335"/>
                    </a:lnTo>
                    <a:cubicBezTo>
                      <a:pt x="39" y="326"/>
                      <a:pt x="0" y="272"/>
                      <a:pt x="9" y="215"/>
                    </a:cubicBezTo>
                    <a:lnTo>
                      <a:pt x="42" y="6"/>
                    </a:lnTo>
                    <a:lnTo>
                      <a:pt x="42" y="6"/>
                    </a:lnTo>
                    <a:cubicBezTo>
                      <a:pt x="42" y="3"/>
                      <a:pt x="46" y="0"/>
                      <a:pt x="49" y="1"/>
                    </a:cubicBezTo>
                    <a:lnTo>
                      <a:pt x="507" y="72"/>
                    </a:lnTo>
                    <a:lnTo>
                      <a:pt x="507" y="72"/>
                    </a:lnTo>
                    <a:cubicBezTo>
                      <a:pt x="511" y="72"/>
                      <a:pt x="513" y="76"/>
                      <a:pt x="512" y="80"/>
                    </a:cubicBezTo>
                    <a:lnTo>
                      <a:pt x="480" y="288"/>
                    </a:lnTo>
                    <a:lnTo>
                      <a:pt x="480" y="288"/>
                    </a:lnTo>
                    <a:cubicBezTo>
                      <a:pt x="471" y="346"/>
                      <a:pt x="417" y="384"/>
                      <a:pt x="360" y="3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FE741FD2-DBC4-49F7-99D1-53EBD213B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4011" y="11023356"/>
                <a:ext cx="686897" cy="197827"/>
              </a:xfrm>
              <a:custGeom>
                <a:avLst/>
                <a:gdLst>
                  <a:gd name="T0" fmla="*/ 512 w 550"/>
                  <a:gd name="T1" fmla="*/ 76 h 159"/>
                  <a:gd name="T2" fmla="*/ 49 w 550"/>
                  <a:gd name="T3" fmla="*/ 4 h 159"/>
                  <a:gd name="T4" fmla="*/ 49 w 550"/>
                  <a:gd name="T5" fmla="*/ 4 h 159"/>
                  <a:gd name="T6" fmla="*/ 4 w 550"/>
                  <a:gd name="T7" fmla="*/ 37 h 159"/>
                  <a:gd name="T8" fmla="*/ 4 w 550"/>
                  <a:gd name="T9" fmla="*/ 37 h 159"/>
                  <a:gd name="T10" fmla="*/ 4 w 550"/>
                  <a:gd name="T11" fmla="*/ 37 h 159"/>
                  <a:gd name="T12" fmla="*/ 36 w 550"/>
                  <a:gd name="T13" fmla="*/ 82 h 159"/>
                  <a:gd name="T14" fmla="*/ 500 w 550"/>
                  <a:gd name="T15" fmla="*/ 154 h 159"/>
                  <a:gd name="T16" fmla="*/ 500 w 550"/>
                  <a:gd name="T17" fmla="*/ 154 h 159"/>
                  <a:gd name="T18" fmla="*/ 545 w 550"/>
                  <a:gd name="T19" fmla="*/ 121 h 159"/>
                  <a:gd name="T20" fmla="*/ 545 w 550"/>
                  <a:gd name="T21" fmla="*/ 121 h 159"/>
                  <a:gd name="T22" fmla="*/ 545 w 550"/>
                  <a:gd name="T23" fmla="*/ 121 h 159"/>
                  <a:gd name="T24" fmla="*/ 512 w 550"/>
                  <a:gd name="T25" fmla="*/ 76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50" h="159">
                    <a:moveTo>
                      <a:pt x="512" y="76"/>
                    </a:moveTo>
                    <a:lnTo>
                      <a:pt x="49" y="4"/>
                    </a:lnTo>
                    <a:lnTo>
                      <a:pt x="49" y="4"/>
                    </a:lnTo>
                    <a:cubicBezTo>
                      <a:pt x="27" y="0"/>
                      <a:pt x="7" y="15"/>
                      <a:pt x="4" y="37"/>
                    </a:cubicBezTo>
                    <a:lnTo>
                      <a:pt x="4" y="37"/>
                    </a:lnTo>
                    <a:lnTo>
                      <a:pt x="4" y="37"/>
                    </a:lnTo>
                    <a:cubicBezTo>
                      <a:pt x="0" y="58"/>
                      <a:pt x="15" y="78"/>
                      <a:pt x="36" y="82"/>
                    </a:cubicBezTo>
                    <a:lnTo>
                      <a:pt x="500" y="154"/>
                    </a:lnTo>
                    <a:lnTo>
                      <a:pt x="500" y="154"/>
                    </a:lnTo>
                    <a:cubicBezTo>
                      <a:pt x="522" y="158"/>
                      <a:pt x="542" y="143"/>
                      <a:pt x="545" y="121"/>
                    </a:cubicBezTo>
                    <a:lnTo>
                      <a:pt x="545" y="121"/>
                    </a:lnTo>
                    <a:lnTo>
                      <a:pt x="545" y="121"/>
                    </a:lnTo>
                    <a:cubicBezTo>
                      <a:pt x="549" y="100"/>
                      <a:pt x="534" y="79"/>
                      <a:pt x="512" y="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BCD28ED2-81B9-42C7-A4AD-F58E572AA8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3021" y="11017862"/>
                <a:ext cx="703385" cy="214311"/>
              </a:xfrm>
              <a:custGeom>
                <a:avLst/>
                <a:gdLst>
                  <a:gd name="T0" fmla="*/ 54 w 564"/>
                  <a:gd name="T1" fmla="*/ 17 h 172"/>
                  <a:gd name="T2" fmla="*/ 54 w 564"/>
                  <a:gd name="T3" fmla="*/ 17 h 172"/>
                  <a:gd name="T4" fmla="*/ 17 w 564"/>
                  <a:gd name="T5" fmla="*/ 45 h 172"/>
                  <a:gd name="T6" fmla="*/ 17 w 564"/>
                  <a:gd name="T7" fmla="*/ 45 h 172"/>
                  <a:gd name="T8" fmla="*/ 44 w 564"/>
                  <a:gd name="T9" fmla="*/ 82 h 172"/>
                  <a:gd name="T10" fmla="*/ 508 w 564"/>
                  <a:gd name="T11" fmla="*/ 155 h 172"/>
                  <a:gd name="T12" fmla="*/ 508 w 564"/>
                  <a:gd name="T13" fmla="*/ 155 h 172"/>
                  <a:gd name="T14" fmla="*/ 546 w 564"/>
                  <a:gd name="T15" fmla="*/ 127 h 172"/>
                  <a:gd name="T16" fmla="*/ 546 w 564"/>
                  <a:gd name="T17" fmla="*/ 127 h 172"/>
                  <a:gd name="T18" fmla="*/ 519 w 564"/>
                  <a:gd name="T19" fmla="*/ 89 h 172"/>
                  <a:gd name="T20" fmla="*/ 54 w 564"/>
                  <a:gd name="T21" fmla="*/ 17 h 172"/>
                  <a:gd name="T22" fmla="*/ 506 w 564"/>
                  <a:gd name="T23" fmla="*/ 168 h 172"/>
                  <a:gd name="T24" fmla="*/ 42 w 564"/>
                  <a:gd name="T25" fmla="*/ 95 h 172"/>
                  <a:gd name="T26" fmla="*/ 42 w 564"/>
                  <a:gd name="T27" fmla="*/ 95 h 172"/>
                  <a:gd name="T28" fmla="*/ 4 w 564"/>
                  <a:gd name="T29" fmla="*/ 42 h 172"/>
                  <a:gd name="T30" fmla="*/ 4 w 564"/>
                  <a:gd name="T31" fmla="*/ 42 h 172"/>
                  <a:gd name="T32" fmla="*/ 56 w 564"/>
                  <a:gd name="T33" fmla="*/ 4 h 172"/>
                  <a:gd name="T34" fmla="*/ 520 w 564"/>
                  <a:gd name="T35" fmla="*/ 76 h 172"/>
                  <a:gd name="T36" fmla="*/ 520 w 564"/>
                  <a:gd name="T37" fmla="*/ 76 h 172"/>
                  <a:gd name="T38" fmla="*/ 559 w 564"/>
                  <a:gd name="T39" fmla="*/ 129 h 172"/>
                  <a:gd name="T40" fmla="*/ 559 w 564"/>
                  <a:gd name="T41" fmla="*/ 129 h 172"/>
                  <a:gd name="T42" fmla="*/ 506 w 564"/>
                  <a:gd name="T43" fmla="*/ 168 h 1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64" h="172">
                    <a:moveTo>
                      <a:pt x="54" y="17"/>
                    </a:moveTo>
                    <a:lnTo>
                      <a:pt x="54" y="17"/>
                    </a:lnTo>
                    <a:cubicBezTo>
                      <a:pt x="37" y="14"/>
                      <a:pt x="19" y="26"/>
                      <a:pt x="17" y="45"/>
                    </a:cubicBezTo>
                    <a:lnTo>
                      <a:pt x="17" y="45"/>
                    </a:lnTo>
                    <a:cubicBezTo>
                      <a:pt x="14" y="63"/>
                      <a:pt x="26" y="80"/>
                      <a:pt x="44" y="82"/>
                    </a:cubicBezTo>
                    <a:lnTo>
                      <a:pt x="508" y="155"/>
                    </a:lnTo>
                    <a:lnTo>
                      <a:pt x="508" y="155"/>
                    </a:lnTo>
                    <a:cubicBezTo>
                      <a:pt x="526" y="157"/>
                      <a:pt x="543" y="145"/>
                      <a:pt x="546" y="127"/>
                    </a:cubicBezTo>
                    <a:lnTo>
                      <a:pt x="546" y="127"/>
                    </a:lnTo>
                    <a:cubicBezTo>
                      <a:pt x="549" y="109"/>
                      <a:pt x="536" y="92"/>
                      <a:pt x="519" y="89"/>
                    </a:cubicBezTo>
                    <a:lnTo>
                      <a:pt x="54" y="17"/>
                    </a:lnTo>
                    <a:close/>
                    <a:moveTo>
                      <a:pt x="506" y="168"/>
                    </a:moveTo>
                    <a:lnTo>
                      <a:pt x="42" y="95"/>
                    </a:lnTo>
                    <a:lnTo>
                      <a:pt x="42" y="95"/>
                    </a:lnTo>
                    <a:cubicBezTo>
                      <a:pt x="17" y="91"/>
                      <a:pt x="0" y="67"/>
                      <a:pt x="4" y="42"/>
                    </a:cubicBezTo>
                    <a:lnTo>
                      <a:pt x="4" y="42"/>
                    </a:lnTo>
                    <a:cubicBezTo>
                      <a:pt x="8" y="17"/>
                      <a:pt x="31" y="0"/>
                      <a:pt x="56" y="4"/>
                    </a:cubicBezTo>
                    <a:lnTo>
                      <a:pt x="520" y="76"/>
                    </a:lnTo>
                    <a:lnTo>
                      <a:pt x="520" y="76"/>
                    </a:lnTo>
                    <a:cubicBezTo>
                      <a:pt x="546" y="81"/>
                      <a:pt x="563" y="104"/>
                      <a:pt x="559" y="129"/>
                    </a:cubicBezTo>
                    <a:lnTo>
                      <a:pt x="559" y="129"/>
                    </a:lnTo>
                    <a:cubicBezTo>
                      <a:pt x="555" y="154"/>
                      <a:pt x="531" y="171"/>
                      <a:pt x="506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0" name="Grupo 369">
              <a:extLst>
                <a:ext uri="{FF2B5EF4-FFF2-40B4-BE49-F238E27FC236}">
                  <a16:creationId xmlns:a16="http://schemas.microsoft.com/office/drawing/2014/main" id="{7F1BB45B-972F-4C02-9E9F-27E1E40AE130}"/>
                </a:ext>
              </a:extLst>
            </p:cNvPr>
            <p:cNvGrpSpPr/>
            <p:nvPr/>
          </p:nvGrpSpPr>
          <p:grpSpPr>
            <a:xfrm>
              <a:off x="21420752" y="10374923"/>
              <a:ext cx="609964" cy="890221"/>
              <a:chOff x="21420752" y="10374923"/>
              <a:chExt cx="609964" cy="890221"/>
            </a:xfrm>
          </p:grpSpPr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6761F50A-0C1D-4A71-AAFD-B9472DA9D8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59216" y="10407894"/>
                <a:ext cx="571500" cy="857250"/>
              </a:xfrm>
              <a:custGeom>
                <a:avLst/>
                <a:gdLst>
                  <a:gd name="T0" fmla="*/ 285 w 458"/>
                  <a:gd name="T1" fmla="*/ 209 h 690"/>
                  <a:gd name="T2" fmla="*/ 285 w 458"/>
                  <a:gd name="T3" fmla="*/ 209 h 690"/>
                  <a:gd name="T4" fmla="*/ 148 w 458"/>
                  <a:gd name="T5" fmla="*/ 83 h 690"/>
                  <a:gd name="T6" fmla="*/ 113 w 458"/>
                  <a:gd name="T7" fmla="*/ 0 h 690"/>
                  <a:gd name="T8" fmla="*/ 0 w 458"/>
                  <a:gd name="T9" fmla="*/ 49 h 690"/>
                  <a:gd name="T10" fmla="*/ 35 w 458"/>
                  <a:gd name="T11" fmla="*/ 132 h 690"/>
                  <a:gd name="T12" fmla="*/ 35 w 458"/>
                  <a:gd name="T13" fmla="*/ 132 h 690"/>
                  <a:gd name="T14" fmla="*/ 33 w 458"/>
                  <a:gd name="T15" fmla="*/ 317 h 690"/>
                  <a:gd name="T16" fmla="*/ 33 w 458"/>
                  <a:gd name="T17" fmla="*/ 317 h 690"/>
                  <a:gd name="T18" fmla="*/ 32 w 458"/>
                  <a:gd name="T19" fmla="*/ 390 h 690"/>
                  <a:gd name="T20" fmla="*/ 126 w 458"/>
                  <a:gd name="T21" fmla="*/ 609 h 690"/>
                  <a:gd name="T22" fmla="*/ 126 w 458"/>
                  <a:gd name="T23" fmla="*/ 609 h 690"/>
                  <a:gd name="T24" fmla="*/ 268 w 458"/>
                  <a:gd name="T25" fmla="*/ 665 h 690"/>
                  <a:gd name="T26" fmla="*/ 377 w 458"/>
                  <a:gd name="T27" fmla="*/ 619 h 690"/>
                  <a:gd name="T28" fmla="*/ 377 w 458"/>
                  <a:gd name="T29" fmla="*/ 619 h 690"/>
                  <a:gd name="T30" fmla="*/ 433 w 458"/>
                  <a:gd name="T31" fmla="*/ 476 h 690"/>
                  <a:gd name="T32" fmla="*/ 339 w 458"/>
                  <a:gd name="T33" fmla="*/ 257 h 690"/>
                  <a:gd name="T34" fmla="*/ 339 w 458"/>
                  <a:gd name="T35" fmla="*/ 257 h 690"/>
                  <a:gd name="T36" fmla="*/ 285 w 458"/>
                  <a:gd name="T37" fmla="*/ 209 h 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58" h="690">
                    <a:moveTo>
                      <a:pt x="285" y="209"/>
                    </a:moveTo>
                    <a:lnTo>
                      <a:pt x="285" y="209"/>
                    </a:lnTo>
                    <a:cubicBezTo>
                      <a:pt x="224" y="188"/>
                      <a:pt x="174" y="143"/>
                      <a:pt x="148" y="83"/>
                    </a:cubicBezTo>
                    <a:lnTo>
                      <a:pt x="113" y="0"/>
                    </a:lnTo>
                    <a:lnTo>
                      <a:pt x="0" y="49"/>
                    </a:lnTo>
                    <a:lnTo>
                      <a:pt x="35" y="132"/>
                    </a:lnTo>
                    <a:lnTo>
                      <a:pt x="35" y="132"/>
                    </a:lnTo>
                    <a:cubicBezTo>
                      <a:pt x="61" y="191"/>
                      <a:pt x="60" y="259"/>
                      <a:pt x="33" y="317"/>
                    </a:cubicBezTo>
                    <a:lnTo>
                      <a:pt x="33" y="317"/>
                    </a:lnTo>
                    <a:cubicBezTo>
                      <a:pt x="22" y="340"/>
                      <a:pt x="22" y="366"/>
                      <a:pt x="32" y="390"/>
                    </a:cubicBezTo>
                    <a:lnTo>
                      <a:pt x="126" y="609"/>
                    </a:lnTo>
                    <a:lnTo>
                      <a:pt x="126" y="609"/>
                    </a:lnTo>
                    <a:cubicBezTo>
                      <a:pt x="150" y="663"/>
                      <a:pt x="213" y="689"/>
                      <a:pt x="268" y="665"/>
                    </a:cubicBezTo>
                    <a:lnTo>
                      <a:pt x="377" y="619"/>
                    </a:lnTo>
                    <a:lnTo>
                      <a:pt x="377" y="619"/>
                    </a:lnTo>
                    <a:cubicBezTo>
                      <a:pt x="431" y="595"/>
                      <a:pt x="457" y="531"/>
                      <a:pt x="433" y="476"/>
                    </a:cubicBezTo>
                    <a:lnTo>
                      <a:pt x="339" y="257"/>
                    </a:lnTo>
                    <a:lnTo>
                      <a:pt x="339" y="257"/>
                    </a:lnTo>
                    <a:cubicBezTo>
                      <a:pt x="328" y="234"/>
                      <a:pt x="309" y="217"/>
                      <a:pt x="285" y="2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45">
                <a:extLst>
                  <a:ext uri="{FF2B5EF4-FFF2-40B4-BE49-F238E27FC236}">
                    <a16:creationId xmlns:a16="http://schemas.microsoft.com/office/drawing/2014/main" id="{B1B32FD1-256E-47BE-BBC6-B3654778CA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48226" y="10396904"/>
                <a:ext cx="576997" cy="857250"/>
              </a:xfrm>
              <a:custGeom>
                <a:avLst/>
                <a:gdLst>
                  <a:gd name="T0" fmla="*/ 18 w 461"/>
                  <a:gd name="T1" fmla="*/ 61 h 689"/>
                  <a:gd name="T2" fmla="*/ 51 w 461"/>
                  <a:gd name="T3" fmla="*/ 136 h 689"/>
                  <a:gd name="T4" fmla="*/ 51 w 461"/>
                  <a:gd name="T5" fmla="*/ 136 h 689"/>
                  <a:gd name="T6" fmla="*/ 48 w 461"/>
                  <a:gd name="T7" fmla="*/ 328 h 689"/>
                  <a:gd name="T8" fmla="*/ 48 w 461"/>
                  <a:gd name="T9" fmla="*/ 328 h 689"/>
                  <a:gd name="T10" fmla="*/ 47 w 461"/>
                  <a:gd name="T11" fmla="*/ 395 h 689"/>
                  <a:gd name="T12" fmla="*/ 141 w 461"/>
                  <a:gd name="T13" fmla="*/ 614 h 689"/>
                  <a:gd name="T14" fmla="*/ 141 w 461"/>
                  <a:gd name="T15" fmla="*/ 614 h 689"/>
                  <a:gd name="T16" fmla="*/ 197 w 461"/>
                  <a:gd name="T17" fmla="*/ 668 h 689"/>
                  <a:gd name="T18" fmla="*/ 197 w 461"/>
                  <a:gd name="T19" fmla="*/ 668 h 689"/>
                  <a:gd name="T20" fmla="*/ 275 w 461"/>
                  <a:gd name="T21" fmla="*/ 667 h 689"/>
                  <a:gd name="T22" fmla="*/ 383 w 461"/>
                  <a:gd name="T23" fmla="*/ 620 h 689"/>
                  <a:gd name="T24" fmla="*/ 383 w 461"/>
                  <a:gd name="T25" fmla="*/ 620 h 689"/>
                  <a:gd name="T26" fmla="*/ 437 w 461"/>
                  <a:gd name="T27" fmla="*/ 565 h 689"/>
                  <a:gd name="T28" fmla="*/ 437 w 461"/>
                  <a:gd name="T29" fmla="*/ 565 h 689"/>
                  <a:gd name="T30" fmla="*/ 436 w 461"/>
                  <a:gd name="T31" fmla="*/ 487 h 689"/>
                  <a:gd name="T32" fmla="*/ 341 w 461"/>
                  <a:gd name="T33" fmla="*/ 268 h 689"/>
                  <a:gd name="T34" fmla="*/ 341 w 461"/>
                  <a:gd name="T35" fmla="*/ 268 h 689"/>
                  <a:gd name="T36" fmla="*/ 292 w 461"/>
                  <a:gd name="T37" fmla="*/ 223 h 689"/>
                  <a:gd name="T38" fmla="*/ 292 w 461"/>
                  <a:gd name="T39" fmla="*/ 223 h 689"/>
                  <a:gd name="T40" fmla="*/ 151 w 461"/>
                  <a:gd name="T41" fmla="*/ 93 h 689"/>
                  <a:gd name="T42" fmla="*/ 118 w 461"/>
                  <a:gd name="T43" fmla="*/ 17 h 689"/>
                  <a:gd name="T44" fmla="*/ 18 w 461"/>
                  <a:gd name="T45" fmla="*/ 61 h 689"/>
                  <a:gd name="T46" fmla="*/ 235 w 461"/>
                  <a:gd name="T47" fmla="*/ 688 h 689"/>
                  <a:gd name="T48" fmla="*/ 235 w 461"/>
                  <a:gd name="T49" fmla="*/ 688 h 689"/>
                  <a:gd name="T50" fmla="*/ 192 w 461"/>
                  <a:gd name="T51" fmla="*/ 680 h 689"/>
                  <a:gd name="T52" fmla="*/ 192 w 461"/>
                  <a:gd name="T53" fmla="*/ 680 h 689"/>
                  <a:gd name="T54" fmla="*/ 129 w 461"/>
                  <a:gd name="T55" fmla="*/ 619 h 689"/>
                  <a:gd name="T56" fmla="*/ 35 w 461"/>
                  <a:gd name="T57" fmla="*/ 400 h 689"/>
                  <a:gd name="T58" fmla="*/ 35 w 461"/>
                  <a:gd name="T59" fmla="*/ 400 h 689"/>
                  <a:gd name="T60" fmla="*/ 36 w 461"/>
                  <a:gd name="T61" fmla="*/ 323 h 689"/>
                  <a:gd name="T62" fmla="*/ 36 w 461"/>
                  <a:gd name="T63" fmla="*/ 323 h 689"/>
                  <a:gd name="T64" fmla="*/ 38 w 461"/>
                  <a:gd name="T65" fmla="*/ 142 h 689"/>
                  <a:gd name="T66" fmla="*/ 0 w 461"/>
                  <a:gd name="T67" fmla="*/ 53 h 689"/>
                  <a:gd name="T68" fmla="*/ 125 w 461"/>
                  <a:gd name="T69" fmla="*/ 0 h 689"/>
                  <a:gd name="T70" fmla="*/ 163 w 461"/>
                  <a:gd name="T71" fmla="*/ 88 h 689"/>
                  <a:gd name="T72" fmla="*/ 163 w 461"/>
                  <a:gd name="T73" fmla="*/ 88 h 689"/>
                  <a:gd name="T74" fmla="*/ 296 w 461"/>
                  <a:gd name="T75" fmla="*/ 210 h 689"/>
                  <a:gd name="T76" fmla="*/ 296 w 461"/>
                  <a:gd name="T77" fmla="*/ 210 h 689"/>
                  <a:gd name="T78" fmla="*/ 353 w 461"/>
                  <a:gd name="T79" fmla="*/ 262 h 689"/>
                  <a:gd name="T80" fmla="*/ 448 w 461"/>
                  <a:gd name="T81" fmla="*/ 481 h 689"/>
                  <a:gd name="T82" fmla="*/ 448 w 461"/>
                  <a:gd name="T83" fmla="*/ 481 h 689"/>
                  <a:gd name="T84" fmla="*/ 449 w 461"/>
                  <a:gd name="T85" fmla="*/ 570 h 689"/>
                  <a:gd name="T86" fmla="*/ 449 w 461"/>
                  <a:gd name="T87" fmla="*/ 570 h 689"/>
                  <a:gd name="T88" fmla="*/ 388 w 461"/>
                  <a:gd name="T89" fmla="*/ 633 h 689"/>
                  <a:gd name="T90" fmla="*/ 280 w 461"/>
                  <a:gd name="T91" fmla="*/ 679 h 689"/>
                  <a:gd name="T92" fmla="*/ 280 w 461"/>
                  <a:gd name="T93" fmla="*/ 679 h 689"/>
                  <a:gd name="T94" fmla="*/ 235 w 461"/>
                  <a:gd name="T95" fmla="*/ 688 h 6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461" h="689">
                    <a:moveTo>
                      <a:pt x="18" y="61"/>
                    </a:moveTo>
                    <a:lnTo>
                      <a:pt x="51" y="136"/>
                    </a:lnTo>
                    <a:lnTo>
                      <a:pt x="51" y="136"/>
                    </a:lnTo>
                    <a:cubicBezTo>
                      <a:pt x="77" y="198"/>
                      <a:pt x="76" y="267"/>
                      <a:pt x="48" y="328"/>
                    </a:cubicBezTo>
                    <a:lnTo>
                      <a:pt x="48" y="328"/>
                    </a:lnTo>
                    <a:cubicBezTo>
                      <a:pt x="38" y="349"/>
                      <a:pt x="38" y="373"/>
                      <a:pt x="47" y="395"/>
                    </a:cubicBezTo>
                    <a:lnTo>
                      <a:pt x="141" y="614"/>
                    </a:lnTo>
                    <a:lnTo>
                      <a:pt x="141" y="614"/>
                    </a:lnTo>
                    <a:cubicBezTo>
                      <a:pt x="152" y="639"/>
                      <a:pt x="172" y="658"/>
                      <a:pt x="197" y="668"/>
                    </a:cubicBezTo>
                    <a:lnTo>
                      <a:pt x="197" y="668"/>
                    </a:lnTo>
                    <a:cubicBezTo>
                      <a:pt x="222" y="678"/>
                      <a:pt x="250" y="678"/>
                      <a:pt x="275" y="667"/>
                    </a:cubicBezTo>
                    <a:lnTo>
                      <a:pt x="383" y="620"/>
                    </a:lnTo>
                    <a:lnTo>
                      <a:pt x="383" y="620"/>
                    </a:lnTo>
                    <a:cubicBezTo>
                      <a:pt x="408" y="610"/>
                      <a:pt x="427" y="590"/>
                      <a:pt x="437" y="565"/>
                    </a:cubicBezTo>
                    <a:lnTo>
                      <a:pt x="437" y="565"/>
                    </a:lnTo>
                    <a:cubicBezTo>
                      <a:pt x="447" y="540"/>
                      <a:pt x="447" y="512"/>
                      <a:pt x="436" y="487"/>
                    </a:cubicBezTo>
                    <a:lnTo>
                      <a:pt x="341" y="268"/>
                    </a:lnTo>
                    <a:lnTo>
                      <a:pt x="341" y="268"/>
                    </a:lnTo>
                    <a:cubicBezTo>
                      <a:pt x="333" y="247"/>
                      <a:pt x="314" y="230"/>
                      <a:pt x="292" y="223"/>
                    </a:cubicBezTo>
                    <a:lnTo>
                      <a:pt x="292" y="223"/>
                    </a:lnTo>
                    <a:cubicBezTo>
                      <a:pt x="229" y="202"/>
                      <a:pt x="178" y="154"/>
                      <a:pt x="151" y="93"/>
                    </a:cubicBezTo>
                    <a:lnTo>
                      <a:pt x="118" y="17"/>
                    </a:lnTo>
                    <a:lnTo>
                      <a:pt x="18" y="61"/>
                    </a:lnTo>
                    <a:close/>
                    <a:moveTo>
                      <a:pt x="235" y="688"/>
                    </a:moveTo>
                    <a:lnTo>
                      <a:pt x="235" y="688"/>
                    </a:lnTo>
                    <a:cubicBezTo>
                      <a:pt x="220" y="688"/>
                      <a:pt x="206" y="686"/>
                      <a:pt x="192" y="680"/>
                    </a:cubicBezTo>
                    <a:lnTo>
                      <a:pt x="192" y="680"/>
                    </a:lnTo>
                    <a:cubicBezTo>
                      <a:pt x="164" y="669"/>
                      <a:pt x="142" y="647"/>
                      <a:pt x="129" y="619"/>
                    </a:cubicBezTo>
                    <a:lnTo>
                      <a:pt x="35" y="400"/>
                    </a:lnTo>
                    <a:lnTo>
                      <a:pt x="35" y="400"/>
                    </a:lnTo>
                    <a:cubicBezTo>
                      <a:pt x="24" y="375"/>
                      <a:pt x="25" y="347"/>
                      <a:pt x="36" y="323"/>
                    </a:cubicBezTo>
                    <a:lnTo>
                      <a:pt x="36" y="323"/>
                    </a:lnTo>
                    <a:cubicBezTo>
                      <a:pt x="63" y="266"/>
                      <a:pt x="63" y="199"/>
                      <a:pt x="38" y="142"/>
                    </a:cubicBezTo>
                    <a:lnTo>
                      <a:pt x="0" y="53"/>
                    </a:lnTo>
                    <a:lnTo>
                      <a:pt x="125" y="0"/>
                    </a:lnTo>
                    <a:lnTo>
                      <a:pt x="163" y="88"/>
                    </a:lnTo>
                    <a:lnTo>
                      <a:pt x="163" y="88"/>
                    </a:lnTo>
                    <a:cubicBezTo>
                      <a:pt x="188" y="146"/>
                      <a:pt x="236" y="190"/>
                      <a:pt x="296" y="210"/>
                    </a:cubicBezTo>
                    <a:lnTo>
                      <a:pt x="296" y="210"/>
                    </a:lnTo>
                    <a:cubicBezTo>
                      <a:pt x="322" y="219"/>
                      <a:pt x="343" y="238"/>
                      <a:pt x="353" y="262"/>
                    </a:cubicBezTo>
                    <a:lnTo>
                      <a:pt x="448" y="481"/>
                    </a:lnTo>
                    <a:lnTo>
                      <a:pt x="448" y="481"/>
                    </a:lnTo>
                    <a:cubicBezTo>
                      <a:pt x="460" y="509"/>
                      <a:pt x="460" y="541"/>
                      <a:pt x="449" y="570"/>
                    </a:cubicBezTo>
                    <a:lnTo>
                      <a:pt x="449" y="570"/>
                    </a:lnTo>
                    <a:cubicBezTo>
                      <a:pt x="438" y="598"/>
                      <a:pt x="416" y="620"/>
                      <a:pt x="388" y="633"/>
                    </a:cubicBezTo>
                    <a:lnTo>
                      <a:pt x="280" y="679"/>
                    </a:lnTo>
                    <a:lnTo>
                      <a:pt x="280" y="679"/>
                    </a:lnTo>
                    <a:cubicBezTo>
                      <a:pt x="265" y="685"/>
                      <a:pt x="250" y="688"/>
                      <a:pt x="235" y="6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146">
                <a:extLst>
                  <a:ext uri="{FF2B5EF4-FFF2-40B4-BE49-F238E27FC236}">
                    <a16:creationId xmlns:a16="http://schemas.microsoft.com/office/drawing/2014/main" id="{28F6F07B-F52F-4655-B7BF-21ECA03E1B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31742" y="10380420"/>
                <a:ext cx="203320" cy="120894"/>
              </a:xfrm>
              <a:custGeom>
                <a:avLst/>
                <a:gdLst>
                  <a:gd name="T0" fmla="*/ 136 w 163"/>
                  <a:gd name="T1" fmla="*/ 3 h 97"/>
                  <a:gd name="T2" fmla="*/ 11 w 163"/>
                  <a:gd name="T3" fmla="*/ 57 h 97"/>
                  <a:gd name="T4" fmla="*/ 11 w 163"/>
                  <a:gd name="T5" fmla="*/ 57 h 97"/>
                  <a:gd name="T6" fmla="*/ 4 w 163"/>
                  <a:gd name="T7" fmla="*/ 76 h 97"/>
                  <a:gd name="T8" fmla="*/ 7 w 163"/>
                  <a:gd name="T9" fmla="*/ 85 h 97"/>
                  <a:gd name="T10" fmla="*/ 7 w 163"/>
                  <a:gd name="T11" fmla="*/ 85 h 97"/>
                  <a:gd name="T12" fmla="*/ 26 w 163"/>
                  <a:gd name="T13" fmla="*/ 93 h 97"/>
                  <a:gd name="T14" fmla="*/ 152 w 163"/>
                  <a:gd name="T15" fmla="*/ 38 h 97"/>
                  <a:gd name="T16" fmla="*/ 152 w 163"/>
                  <a:gd name="T17" fmla="*/ 38 h 97"/>
                  <a:gd name="T18" fmla="*/ 160 w 163"/>
                  <a:gd name="T19" fmla="*/ 19 h 97"/>
                  <a:gd name="T20" fmla="*/ 155 w 163"/>
                  <a:gd name="T21" fmla="*/ 10 h 97"/>
                  <a:gd name="T22" fmla="*/ 155 w 163"/>
                  <a:gd name="T23" fmla="*/ 10 h 97"/>
                  <a:gd name="T24" fmla="*/ 136 w 163"/>
                  <a:gd name="T25" fmla="*/ 3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63" h="97">
                    <a:moveTo>
                      <a:pt x="136" y="3"/>
                    </a:moveTo>
                    <a:lnTo>
                      <a:pt x="11" y="57"/>
                    </a:lnTo>
                    <a:lnTo>
                      <a:pt x="11" y="57"/>
                    </a:lnTo>
                    <a:cubicBezTo>
                      <a:pt x="4" y="60"/>
                      <a:pt x="0" y="68"/>
                      <a:pt x="4" y="76"/>
                    </a:cubicBezTo>
                    <a:lnTo>
                      <a:pt x="7" y="85"/>
                    </a:lnTo>
                    <a:lnTo>
                      <a:pt x="7" y="85"/>
                    </a:lnTo>
                    <a:cubicBezTo>
                      <a:pt x="11" y="92"/>
                      <a:pt x="19" y="96"/>
                      <a:pt x="26" y="93"/>
                    </a:cubicBezTo>
                    <a:lnTo>
                      <a:pt x="152" y="38"/>
                    </a:lnTo>
                    <a:lnTo>
                      <a:pt x="152" y="38"/>
                    </a:lnTo>
                    <a:cubicBezTo>
                      <a:pt x="160" y="35"/>
                      <a:pt x="162" y="27"/>
                      <a:pt x="160" y="19"/>
                    </a:cubicBezTo>
                    <a:lnTo>
                      <a:pt x="155" y="10"/>
                    </a:lnTo>
                    <a:lnTo>
                      <a:pt x="155" y="10"/>
                    </a:lnTo>
                    <a:cubicBezTo>
                      <a:pt x="152" y="3"/>
                      <a:pt x="144" y="0"/>
                      <a:pt x="136" y="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147">
                <a:extLst>
                  <a:ext uri="{FF2B5EF4-FFF2-40B4-BE49-F238E27FC236}">
                    <a16:creationId xmlns:a16="http://schemas.microsoft.com/office/drawing/2014/main" id="{E6476FB3-BF04-456B-8747-31F8105B34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0752" y="10374923"/>
                <a:ext cx="219808" cy="131885"/>
              </a:xfrm>
              <a:custGeom>
                <a:avLst/>
                <a:gdLst>
                  <a:gd name="T0" fmla="*/ 149 w 175"/>
                  <a:gd name="T1" fmla="*/ 14 h 107"/>
                  <a:gd name="T2" fmla="*/ 149 w 175"/>
                  <a:gd name="T3" fmla="*/ 14 h 107"/>
                  <a:gd name="T4" fmla="*/ 146 w 175"/>
                  <a:gd name="T5" fmla="*/ 14 h 107"/>
                  <a:gd name="T6" fmla="*/ 146 w 175"/>
                  <a:gd name="T7" fmla="*/ 14 h 107"/>
                  <a:gd name="T8" fmla="*/ 20 w 175"/>
                  <a:gd name="T9" fmla="*/ 69 h 107"/>
                  <a:gd name="T10" fmla="*/ 20 w 175"/>
                  <a:gd name="T11" fmla="*/ 69 h 107"/>
                  <a:gd name="T12" fmla="*/ 16 w 175"/>
                  <a:gd name="T13" fmla="*/ 73 h 107"/>
                  <a:gd name="T14" fmla="*/ 16 w 175"/>
                  <a:gd name="T15" fmla="*/ 73 h 107"/>
                  <a:gd name="T16" fmla="*/ 17 w 175"/>
                  <a:gd name="T17" fmla="*/ 79 h 107"/>
                  <a:gd name="T18" fmla="*/ 20 w 175"/>
                  <a:gd name="T19" fmla="*/ 88 h 107"/>
                  <a:gd name="T20" fmla="*/ 20 w 175"/>
                  <a:gd name="T21" fmla="*/ 88 h 107"/>
                  <a:gd name="T22" fmla="*/ 31 w 175"/>
                  <a:gd name="T23" fmla="*/ 93 h 107"/>
                  <a:gd name="T24" fmla="*/ 156 w 175"/>
                  <a:gd name="T25" fmla="*/ 38 h 107"/>
                  <a:gd name="T26" fmla="*/ 156 w 175"/>
                  <a:gd name="T27" fmla="*/ 38 h 107"/>
                  <a:gd name="T28" fmla="*/ 160 w 175"/>
                  <a:gd name="T29" fmla="*/ 34 h 107"/>
                  <a:gd name="T30" fmla="*/ 160 w 175"/>
                  <a:gd name="T31" fmla="*/ 34 h 107"/>
                  <a:gd name="T32" fmla="*/ 160 w 175"/>
                  <a:gd name="T33" fmla="*/ 28 h 107"/>
                  <a:gd name="T34" fmla="*/ 156 w 175"/>
                  <a:gd name="T35" fmla="*/ 19 h 107"/>
                  <a:gd name="T36" fmla="*/ 156 w 175"/>
                  <a:gd name="T37" fmla="*/ 19 h 107"/>
                  <a:gd name="T38" fmla="*/ 152 w 175"/>
                  <a:gd name="T39" fmla="*/ 14 h 107"/>
                  <a:gd name="T40" fmla="*/ 152 w 175"/>
                  <a:gd name="T41" fmla="*/ 14 h 107"/>
                  <a:gd name="T42" fmla="*/ 149 w 175"/>
                  <a:gd name="T43" fmla="*/ 14 h 107"/>
                  <a:gd name="T44" fmla="*/ 28 w 175"/>
                  <a:gd name="T45" fmla="*/ 106 h 107"/>
                  <a:gd name="T46" fmla="*/ 28 w 175"/>
                  <a:gd name="T47" fmla="*/ 106 h 107"/>
                  <a:gd name="T48" fmla="*/ 9 w 175"/>
                  <a:gd name="T49" fmla="*/ 94 h 107"/>
                  <a:gd name="T50" fmla="*/ 4 w 175"/>
                  <a:gd name="T51" fmla="*/ 84 h 107"/>
                  <a:gd name="T52" fmla="*/ 4 w 175"/>
                  <a:gd name="T53" fmla="*/ 84 h 107"/>
                  <a:gd name="T54" fmla="*/ 15 w 175"/>
                  <a:gd name="T55" fmla="*/ 57 h 107"/>
                  <a:gd name="T56" fmla="*/ 141 w 175"/>
                  <a:gd name="T57" fmla="*/ 3 h 107"/>
                  <a:gd name="T58" fmla="*/ 141 w 175"/>
                  <a:gd name="T59" fmla="*/ 3 h 107"/>
                  <a:gd name="T60" fmla="*/ 157 w 175"/>
                  <a:gd name="T61" fmla="*/ 2 h 107"/>
                  <a:gd name="T62" fmla="*/ 157 w 175"/>
                  <a:gd name="T63" fmla="*/ 2 h 107"/>
                  <a:gd name="T64" fmla="*/ 168 w 175"/>
                  <a:gd name="T65" fmla="*/ 14 h 107"/>
                  <a:gd name="T66" fmla="*/ 173 w 175"/>
                  <a:gd name="T67" fmla="*/ 23 h 107"/>
                  <a:gd name="T68" fmla="*/ 173 w 175"/>
                  <a:gd name="T69" fmla="*/ 23 h 107"/>
                  <a:gd name="T70" fmla="*/ 173 w 175"/>
                  <a:gd name="T71" fmla="*/ 39 h 107"/>
                  <a:gd name="T72" fmla="*/ 173 w 175"/>
                  <a:gd name="T73" fmla="*/ 39 h 107"/>
                  <a:gd name="T74" fmla="*/ 162 w 175"/>
                  <a:gd name="T75" fmla="*/ 51 h 107"/>
                  <a:gd name="T76" fmla="*/ 36 w 175"/>
                  <a:gd name="T77" fmla="*/ 105 h 107"/>
                  <a:gd name="T78" fmla="*/ 36 w 175"/>
                  <a:gd name="T79" fmla="*/ 105 h 107"/>
                  <a:gd name="T80" fmla="*/ 28 w 175"/>
                  <a:gd name="T81" fmla="*/ 106 h 1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75" h="107">
                    <a:moveTo>
                      <a:pt x="149" y="14"/>
                    </a:moveTo>
                    <a:lnTo>
                      <a:pt x="149" y="14"/>
                    </a:lnTo>
                    <a:cubicBezTo>
                      <a:pt x="148" y="14"/>
                      <a:pt x="147" y="14"/>
                      <a:pt x="146" y="14"/>
                    </a:cubicBezTo>
                    <a:lnTo>
                      <a:pt x="146" y="14"/>
                    </a:lnTo>
                    <a:lnTo>
                      <a:pt x="20" y="69"/>
                    </a:lnTo>
                    <a:lnTo>
                      <a:pt x="20" y="69"/>
                    </a:lnTo>
                    <a:cubicBezTo>
                      <a:pt x="18" y="69"/>
                      <a:pt x="17" y="71"/>
                      <a:pt x="16" y="73"/>
                    </a:cubicBezTo>
                    <a:lnTo>
                      <a:pt x="16" y="73"/>
                    </a:lnTo>
                    <a:cubicBezTo>
                      <a:pt x="15" y="75"/>
                      <a:pt x="15" y="77"/>
                      <a:pt x="17" y="79"/>
                    </a:cubicBezTo>
                    <a:lnTo>
                      <a:pt x="20" y="88"/>
                    </a:lnTo>
                    <a:lnTo>
                      <a:pt x="20" y="88"/>
                    </a:lnTo>
                    <a:cubicBezTo>
                      <a:pt x="22" y="93"/>
                      <a:pt x="27" y="95"/>
                      <a:pt x="31" y="93"/>
                    </a:cubicBezTo>
                    <a:lnTo>
                      <a:pt x="156" y="38"/>
                    </a:lnTo>
                    <a:lnTo>
                      <a:pt x="156" y="38"/>
                    </a:lnTo>
                    <a:cubicBezTo>
                      <a:pt x="158" y="38"/>
                      <a:pt x="160" y="36"/>
                      <a:pt x="160" y="34"/>
                    </a:cubicBezTo>
                    <a:lnTo>
                      <a:pt x="160" y="34"/>
                    </a:lnTo>
                    <a:cubicBezTo>
                      <a:pt x="161" y="32"/>
                      <a:pt x="161" y="30"/>
                      <a:pt x="160" y="28"/>
                    </a:cubicBezTo>
                    <a:lnTo>
                      <a:pt x="156" y="19"/>
                    </a:lnTo>
                    <a:lnTo>
                      <a:pt x="156" y="19"/>
                    </a:lnTo>
                    <a:cubicBezTo>
                      <a:pt x="155" y="17"/>
                      <a:pt x="154" y="16"/>
                      <a:pt x="152" y="14"/>
                    </a:cubicBezTo>
                    <a:lnTo>
                      <a:pt x="152" y="14"/>
                    </a:lnTo>
                    <a:cubicBezTo>
                      <a:pt x="151" y="14"/>
                      <a:pt x="150" y="14"/>
                      <a:pt x="149" y="14"/>
                    </a:cubicBezTo>
                    <a:close/>
                    <a:moveTo>
                      <a:pt x="28" y="106"/>
                    </a:moveTo>
                    <a:lnTo>
                      <a:pt x="28" y="106"/>
                    </a:lnTo>
                    <a:cubicBezTo>
                      <a:pt x="20" y="106"/>
                      <a:pt x="12" y="102"/>
                      <a:pt x="9" y="94"/>
                    </a:cubicBezTo>
                    <a:lnTo>
                      <a:pt x="4" y="84"/>
                    </a:lnTo>
                    <a:lnTo>
                      <a:pt x="4" y="84"/>
                    </a:lnTo>
                    <a:cubicBezTo>
                      <a:pt x="0" y="74"/>
                      <a:pt x="4" y="62"/>
                      <a:pt x="15" y="57"/>
                    </a:cubicBezTo>
                    <a:lnTo>
                      <a:pt x="141" y="3"/>
                    </a:lnTo>
                    <a:lnTo>
                      <a:pt x="141" y="3"/>
                    </a:lnTo>
                    <a:cubicBezTo>
                      <a:pt x="146" y="0"/>
                      <a:pt x="152" y="0"/>
                      <a:pt x="157" y="2"/>
                    </a:cubicBezTo>
                    <a:lnTo>
                      <a:pt x="157" y="2"/>
                    </a:lnTo>
                    <a:cubicBezTo>
                      <a:pt x="162" y="5"/>
                      <a:pt x="166" y="8"/>
                      <a:pt x="168" y="14"/>
                    </a:cubicBezTo>
                    <a:lnTo>
                      <a:pt x="173" y="23"/>
                    </a:lnTo>
                    <a:lnTo>
                      <a:pt x="173" y="23"/>
                    </a:lnTo>
                    <a:cubicBezTo>
                      <a:pt x="174" y="28"/>
                      <a:pt x="174" y="34"/>
                      <a:pt x="173" y="39"/>
                    </a:cubicBezTo>
                    <a:lnTo>
                      <a:pt x="173" y="39"/>
                    </a:lnTo>
                    <a:cubicBezTo>
                      <a:pt x="171" y="44"/>
                      <a:pt x="167" y="48"/>
                      <a:pt x="162" y="51"/>
                    </a:cubicBezTo>
                    <a:lnTo>
                      <a:pt x="36" y="105"/>
                    </a:lnTo>
                    <a:lnTo>
                      <a:pt x="36" y="105"/>
                    </a:lnTo>
                    <a:cubicBezTo>
                      <a:pt x="33" y="105"/>
                      <a:pt x="31" y="106"/>
                      <a:pt x="28" y="1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 148">
                <a:extLst>
                  <a:ext uri="{FF2B5EF4-FFF2-40B4-BE49-F238E27FC236}">
                    <a16:creationId xmlns:a16="http://schemas.microsoft.com/office/drawing/2014/main" id="{D414D292-2CCD-4942-AA14-074CA1F2A1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9665" y="10776074"/>
                <a:ext cx="467090" cy="351692"/>
              </a:xfrm>
              <a:custGeom>
                <a:avLst/>
                <a:gdLst>
                  <a:gd name="T0" fmla="*/ 65 w 373"/>
                  <a:gd name="T1" fmla="*/ 283 h 284"/>
                  <a:gd name="T2" fmla="*/ 372 w 373"/>
                  <a:gd name="T3" fmla="*/ 151 h 284"/>
                  <a:gd name="T4" fmla="*/ 307 w 373"/>
                  <a:gd name="T5" fmla="*/ 0 h 284"/>
                  <a:gd name="T6" fmla="*/ 0 w 373"/>
                  <a:gd name="T7" fmla="*/ 133 h 284"/>
                  <a:gd name="T8" fmla="*/ 65 w 373"/>
                  <a:gd name="T9" fmla="*/ 283 h 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3" h="284">
                    <a:moveTo>
                      <a:pt x="65" y="283"/>
                    </a:moveTo>
                    <a:lnTo>
                      <a:pt x="372" y="151"/>
                    </a:lnTo>
                    <a:lnTo>
                      <a:pt x="307" y="0"/>
                    </a:lnTo>
                    <a:lnTo>
                      <a:pt x="0" y="133"/>
                    </a:lnTo>
                    <a:lnTo>
                      <a:pt x="65" y="28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 149">
                <a:extLst>
                  <a:ext uri="{FF2B5EF4-FFF2-40B4-BE49-F238E27FC236}">
                    <a16:creationId xmlns:a16="http://schemas.microsoft.com/office/drawing/2014/main" id="{7CBDAB87-0C25-4650-87F2-6C6364A01A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14168" y="10765083"/>
                <a:ext cx="483577" cy="373673"/>
              </a:xfrm>
              <a:custGeom>
                <a:avLst/>
                <a:gdLst>
                  <a:gd name="T0" fmla="*/ 16 w 387"/>
                  <a:gd name="T1" fmla="*/ 143 h 298"/>
                  <a:gd name="T2" fmla="*/ 76 w 387"/>
                  <a:gd name="T3" fmla="*/ 281 h 298"/>
                  <a:gd name="T4" fmla="*/ 370 w 387"/>
                  <a:gd name="T5" fmla="*/ 154 h 298"/>
                  <a:gd name="T6" fmla="*/ 311 w 387"/>
                  <a:gd name="T7" fmla="*/ 17 h 298"/>
                  <a:gd name="T8" fmla="*/ 16 w 387"/>
                  <a:gd name="T9" fmla="*/ 143 h 298"/>
                  <a:gd name="T10" fmla="*/ 72 w 387"/>
                  <a:gd name="T11" fmla="*/ 297 h 298"/>
                  <a:gd name="T12" fmla="*/ 72 w 387"/>
                  <a:gd name="T13" fmla="*/ 297 h 298"/>
                  <a:gd name="T14" fmla="*/ 70 w 387"/>
                  <a:gd name="T15" fmla="*/ 296 h 298"/>
                  <a:gd name="T16" fmla="*/ 70 w 387"/>
                  <a:gd name="T17" fmla="*/ 296 h 298"/>
                  <a:gd name="T18" fmla="*/ 66 w 387"/>
                  <a:gd name="T19" fmla="*/ 292 h 298"/>
                  <a:gd name="T20" fmla="*/ 2 w 387"/>
                  <a:gd name="T21" fmla="*/ 143 h 298"/>
                  <a:gd name="T22" fmla="*/ 2 w 387"/>
                  <a:gd name="T23" fmla="*/ 143 h 298"/>
                  <a:gd name="T24" fmla="*/ 5 w 387"/>
                  <a:gd name="T25" fmla="*/ 134 h 298"/>
                  <a:gd name="T26" fmla="*/ 311 w 387"/>
                  <a:gd name="T27" fmla="*/ 2 h 298"/>
                  <a:gd name="T28" fmla="*/ 311 w 387"/>
                  <a:gd name="T29" fmla="*/ 2 h 298"/>
                  <a:gd name="T30" fmla="*/ 320 w 387"/>
                  <a:gd name="T31" fmla="*/ 5 h 298"/>
                  <a:gd name="T32" fmla="*/ 385 w 387"/>
                  <a:gd name="T33" fmla="*/ 155 h 298"/>
                  <a:gd name="T34" fmla="*/ 385 w 387"/>
                  <a:gd name="T35" fmla="*/ 155 h 298"/>
                  <a:gd name="T36" fmla="*/ 385 w 387"/>
                  <a:gd name="T37" fmla="*/ 160 h 298"/>
                  <a:gd name="T38" fmla="*/ 385 w 387"/>
                  <a:gd name="T39" fmla="*/ 160 h 298"/>
                  <a:gd name="T40" fmla="*/ 381 w 387"/>
                  <a:gd name="T41" fmla="*/ 164 h 298"/>
                  <a:gd name="T42" fmla="*/ 75 w 387"/>
                  <a:gd name="T43" fmla="*/ 296 h 298"/>
                  <a:gd name="T44" fmla="*/ 75 w 387"/>
                  <a:gd name="T45" fmla="*/ 296 h 298"/>
                  <a:gd name="T46" fmla="*/ 72 w 387"/>
                  <a:gd name="T47" fmla="*/ 297 h 2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87" h="298">
                    <a:moveTo>
                      <a:pt x="16" y="143"/>
                    </a:moveTo>
                    <a:lnTo>
                      <a:pt x="76" y="281"/>
                    </a:lnTo>
                    <a:lnTo>
                      <a:pt x="370" y="154"/>
                    </a:lnTo>
                    <a:lnTo>
                      <a:pt x="311" y="17"/>
                    </a:lnTo>
                    <a:lnTo>
                      <a:pt x="16" y="143"/>
                    </a:lnTo>
                    <a:close/>
                    <a:moveTo>
                      <a:pt x="72" y="297"/>
                    </a:moveTo>
                    <a:lnTo>
                      <a:pt x="72" y="297"/>
                    </a:lnTo>
                    <a:cubicBezTo>
                      <a:pt x="71" y="297"/>
                      <a:pt x="71" y="297"/>
                      <a:pt x="70" y="296"/>
                    </a:cubicBezTo>
                    <a:lnTo>
                      <a:pt x="70" y="296"/>
                    </a:lnTo>
                    <a:cubicBezTo>
                      <a:pt x="68" y="296"/>
                      <a:pt x="66" y="294"/>
                      <a:pt x="66" y="292"/>
                    </a:cubicBezTo>
                    <a:lnTo>
                      <a:pt x="2" y="143"/>
                    </a:lnTo>
                    <a:lnTo>
                      <a:pt x="2" y="143"/>
                    </a:lnTo>
                    <a:cubicBezTo>
                      <a:pt x="0" y="139"/>
                      <a:pt x="2" y="135"/>
                      <a:pt x="5" y="134"/>
                    </a:cubicBezTo>
                    <a:lnTo>
                      <a:pt x="311" y="2"/>
                    </a:lnTo>
                    <a:lnTo>
                      <a:pt x="311" y="2"/>
                    </a:lnTo>
                    <a:cubicBezTo>
                      <a:pt x="315" y="0"/>
                      <a:pt x="318" y="2"/>
                      <a:pt x="320" y="5"/>
                    </a:cubicBezTo>
                    <a:lnTo>
                      <a:pt x="385" y="155"/>
                    </a:lnTo>
                    <a:lnTo>
                      <a:pt x="385" y="155"/>
                    </a:lnTo>
                    <a:cubicBezTo>
                      <a:pt x="386" y="157"/>
                      <a:pt x="386" y="159"/>
                      <a:pt x="385" y="160"/>
                    </a:cubicBezTo>
                    <a:lnTo>
                      <a:pt x="385" y="160"/>
                    </a:lnTo>
                    <a:cubicBezTo>
                      <a:pt x="384" y="162"/>
                      <a:pt x="383" y="164"/>
                      <a:pt x="381" y="164"/>
                    </a:cubicBezTo>
                    <a:lnTo>
                      <a:pt x="75" y="296"/>
                    </a:lnTo>
                    <a:lnTo>
                      <a:pt x="75" y="296"/>
                    </a:lnTo>
                    <a:cubicBezTo>
                      <a:pt x="74" y="297"/>
                      <a:pt x="73" y="297"/>
                      <a:pt x="72" y="2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9" name="Grupo 368">
              <a:extLst>
                <a:ext uri="{FF2B5EF4-FFF2-40B4-BE49-F238E27FC236}">
                  <a16:creationId xmlns:a16="http://schemas.microsoft.com/office/drawing/2014/main" id="{588DA7BC-5575-4D07-8F9A-C940E72C3BA4}"/>
                </a:ext>
              </a:extLst>
            </p:cNvPr>
            <p:cNvGrpSpPr/>
            <p:nvPr/>
          </p:nvGrpSpPr>
          <p:grpSpPr>
            <a:xfrm>
              <a:off x="19068809" y="10204574"/>
              <a:ext cx="511051" cy="697887"/>
              <a:chOff x="19068809" y="10204574"/>
              <a:chExt cx="511051" cy="697887"/>
            </a:xfrm>
          </p:grpSpPr>
          <p:sp>
            <p:nvSpPr>
              <p:cNvPr id="152" name="Freeform 150">
                <a:extLst>
                  <a:ext uri="{FF2B5EF4-FFF2-40B4-BE49-F238E27FC236}">
                    <a16:creationId xmlns:a16="http://schemas.microsoft.com/office/drawing/2014/main" id="{AF2256EB-3D4B-43E3-B839-92C89E9A9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74303" y="10243038"/>
                <a:ext cx="489074" cy="659423"/>
              </a:xfrm>
              <a:custGeom>
                <a:avLst/>
                <a:gdLst>
                  <a:gd name="T0" fmla="*/ 330 w 393"/>
                  <a:gd name="T1" fmla="*/ 127 h 530"/>
                  <a:gd name="T2" fmla="*/ 363 w 393"/>
                  <a:gd name="T3" fmla="*/ 41 h 530"/>
                  <a:gd name="T4" fmla="*/ 363 w 393"/>
                  <a:gd name="T5" fmla="*/ 41 h 530"/>
                  <a:gd name="T6" fmla="*/ 363 w 393"/>
                  <a:gd name="T7" fmla="*/ 40 h 530"/>
                  <a:gd name="T8" fmla="*/ 261 w 393"/>
                  <a:gd name="T9" fmla="*/ 0 h 530"/>
                  <a:gd name="T10" fmla="*/ 261 w 393"/>
                  <a:gd name="T11" fmla="*/ 0 h 530"/>
                  <a:gd name="T12" fmla="*/ 260 w 393"/>
                  <a:gd name="T13" fmla="*/ 0 h 530"/>
                  <a:gd name="T14" fmla="*/ 227 w 393"/>
                  <a:gd name="T15" fmla="*/ 86 h 530"/>
                  <a:gd name="T16" fmla="*/ 227 w 393"/>
                  <a:gd name="T17" fmla="*/ 86 h 530"/>
                  <a:gd name="T18" fmla="*/ 203 w 393"/>
                  <a:gd name="T19" fmla="*/ 103 h 530"/>
                  <a:gd name="T20" fmla="*/ 152 w 393"/>
                  <a:gd name="T21" fmla="*/ 104 h 530"/>
                  <a:gd name="T22" fmla="*/ 152 w 393"/>
                  <a:gd name="T23" fmla="*/ 104 h 530"/>
                  <a:gd name="T24" fmla="*/ 105 w 393"/>
                  <a:gd name="T25" fmla="*/ 136 h 530"/>
                  <a:gd name="T26" fmla="*/ 12 w 393"/>
                  <a:gd name="T27" fmla="*/ 373 h 530"/>
                  <a:gd name="T28" fmla="*/ 12 w 393"/>
                  <a:gd name="T29" fmla="*/ 373 h 530"/>
                  <a:gd name="T30" fmla="*/ 46 w 393"/>
                  <a:gd name="T31" fmla="*/ 452 h 530"/>
                  <a:gd name="T32" fmla="*/ 212 w 393"/>
                  <a:gd name="T33" fmla="*/ 517 h 530"/>
                  <a:gd name="T34" fmla="*/ 212 w 393"/>
                  <a:gd name="T35" fmla="*/ 517 h 530"/>
                  <a:gd name="T36" fmla="*/ 291 w 393"/>
                  <a:gd name="T37" fmla="*/ 483 h 530"/>
                  <a:gd name="T38" fmla="*/ 384 w 393"/>
                  <a:gd name="T39" fmla="*/ 246 h 530"/>
                  <a:gd name="T40" fmla="*/ 384 w 393"/>
                  <a:gd name="T41" fmla="*/ 246 h 530"/>
                  <a:gd name="T42" fmla="*/ 372 w 393"/>
                  <a:gd name="T43" fmla="*/ 191 h 530"/>
                  <a:gd name="T44" fmla="*/ 335 w 393"/>
                  <a:gd name="T45" fmla="*/ 155 h 530"/>
                  <a:gd name="T46" fmla="*/ 335 w 393"/>
                  <a:gd name="T47" fmla="*/ 155 h 530"/>
                  <a:gd name="T48" fmla="*/ 330 w 393"/>
                  <a:gd name="T49" fmla="*/ 127 h 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393" h="530">
                    <a:moveTo>
                      <a:pt x="330" y="127"/>
                    </a:moveTo>
                    <a:lnTo>
                      <a:pt x="363" y="41"/>
                    </a:lnTo>
                    <a:lnTo>
                      <a:pt x="363" y="41"/>
                    </a:lnTo>
                    <a:lnTo>
                      <a:pt x="363" y="40"/>
                    </a:lnTo>
                    <a:lnTo>
                      <a:pt x="261" y="0"/>
                    </a:lnTo>
                    <a:lnTo>
                      <a:pt x="261" y="0"/>
                    </a:lnTo>
                    <a:lnTo>
                      <a:pt x="260" y="0"/>
                    </a:lnTo>
                    <a:lnTo>
                      <a:pt x="227" y="86"/>
                    </a:lnTo>
                    <a:lnTo>
                      <a:pt x="227" y="86"/>
                    </a:lnTo>
                    <a:cubicBezTo>
                      <a:pt x="222" y="96"/>
                      <a:pt x="213" y="103"/>
                      <a:pt x="203" y="103"/>
                    </a:cubicBezTo>
                    <a:lnTo>
                      <a:pt x="152" y="104"/>
                    </a:lnTo>
                    <a:lnTo>
                      <a:pt x="152" y="104"/>
                    </a:lnTo>
                    <a:cubicBezTo>
                      <a:pt x="131" y="104"/>
                      <a:pt x="113" y="116"/>
                      <a:pt x="105" y="136"/>
                    </a:cubicBezTo>
                    <a:lnTo>
                      <a:pt x="12" y="373"/>
                    </a:lnTo>
                    <a:lnTo>
                      <a:pt x="12" y="373"/>
                    </a:lnTo>
                    <a:cubicBezTo>
                      <a:pt x="0" y="405"/>
                      <a:pt x="15" y="439"/>
                      <a:pt x="46" y="452"/>
                    </a:cubicBezTo>
                    <a:lnTo>
                      <a:pt x="212" y="517"/>
                    </a:lnTo>
                    <a:lnTo>
                      <a:pt x="212" y="517"/>
                    </a:lnTo>
                    <a:cubicBezTo>
                      <a:pt x="243" y="529"/>
                      <a:pt x="279" y="514"/>
                      <a:pt x="291" y="483"/>
                    </a:cubicBezTo>
                    <a:lnTo>
                      <a:pt x="384" y="246"/>
                    </a:lnTo>
                    <a:lnTo>
                      <a:pt x="384" y="246"/>
                    </a:lnTo>
                    <a:cubicBezTo>
                      <a:pt x="392" y="227"/>
                      <a:pt x="387" y="205"/>
                      <a:pt x="372" y="191"/>
                    </a:cubicBezTo>
                    <a:lnTo>
                      <a:pt x="335" y="155"/>
                    </a:lnTo>
                    <a:lnTo>
                      <a:pt x="335" y="155"/>
                    </a:lnTo>
                    <a:cubicBezTo>
                      <a:pt x="328" y="148"/>
                      <a:pt x="326" y="137"/>
                      <a:pt x="330" y="1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151">
                <a:extLst>
                  <a:ext uri="{FF2B5EF4-FFF2-40B4-BE49-F238E27FC236}">
                    <a16:creationId xmlns:a16="http://schemas.microsoft.com/office/drawing/2014/main" id="{C4C8D9DD-1691-4F90-B641-EC2E44DBA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8809" y="10232048"/>
                <a:ext cx="511051" cy="670413"/>
              </a:xfrm>
              <a:custGeom>
                <a:avLst/>
                <a:gdLst>
                  <a:gd name="T0" fmla="*/ 267 w 408"/>
                  <a:gd name="T1" fmla="*/ 13 h 536"/>
                  <a:gd name="T2" fmla="*/ 267 w 408"/>
                  <a:gd name="T3" fmla="*/ 13 h 536"/>
                  <a:gd name="T4" fmla="*/ 272 w 408"/>
                  <a:gd name="T5" fmla="*/ 15 h 536"/>
                  <a:gd name="T6" fmla="*/ 240 w 408"/>
                  <a:gd name="T7" fmla="*/ 95 h 536"/>
                  <a:gd name="T8" fmla="*/ 240 w 408"/>
                  <a:gd name="T9" fmla="*/ 95 h 536"/>
                  <a:gd name="T10" fmla="*/ 211 w 408"/>
                  <a:gd name="T11" fmla="*/ 116 h 536"/>
                  <a:gd name="T12" fmla="*/ 160 w 408"/>
                  <a:gd name="T13" fmla="*/ 117 h 536"/>
                  <a:gd name="T14" fmla="*/ 160 w 408"/>
                  <a:gd name="T15" fmla="*/ 117 h 536"/>
                  <a:gd name="T16" fmla="*/ 120 w 408"/>
                  <a:gd name="T17" fmla="*/ 145 h 536"/>
                  <a:gd name="T18" fmla="*/ 26 w 408"/>
                  <a:gd name="T19" fmla="*/ 383 h 536"/>
                  <a:gd name="T20" fmla="*/ 26 w 408"/>
                  <a:gd name="T21" fmla="*/ 383 h 536"/>
                  <a:gd name="T22" fmla="*/ 57 w 408"/>
                  <a:gd name="T23" fmla="*/ 453 h 536"/>
                  <a:gd name="T24" fmla="*/ 222 w 408"/>
                  <a:gd name="T25" fmla="*/ 518 h 536"/>
                  <a:gd name="T26" fmla="*/ 222 w 408"/>
                  <a:gd name="T27" fmla="*/ 518 h 536"/>
                  <a:gd name="T28" fmla="*/ 293 w 408"/>
                  <a:gd name="T29" fmla="*/ 487 h 536"/>
                  <a:gd name="T30" fmla="*/ 386 w 408"/>
                  <a:gd name="T31" fmla="*/ 250 h 536"/>
                  <a:gd name="T32" fmla="*/ 386 w 408"/>
                  <a:gd name="T33" fmla="*/ 250 h 536"/>
                  <a:gd name="T34" fmla="*/ 376 w 408"/>
                  <a:gd name="T35" fmla="*/ 202 h 536"/>
                  <a:gd name="T36" fmla="*/ 339 w 408"/>
                  <a:gd name="T37" fmla="*/ 167 h 536"/>
                  <a:gd name="T38" fmla="*/ 339 w 408"/>
                  <a:gd name="T39" fmla="*/ 167 h 536"/>
                  <a:gd name="T40" fmla="*/ 332 w 408"/>
                  <a:gd name="T41" fmla="*/ 132 h 536"/>
                  <a:gd name="T42" fmla="*/ 338 w 408"/>
                  <a:gd name="T43" fmla="*/ 134 h 536"/>
                  <a:gd name="T44" fmla="*/ 332 w 408"/>
                  <a:gd name="T45" fmla="*/ 132 h 536"/>
                  <a:gd name="T46" fmla="*/ 364 w 408"/>
                  <a:gd name="T47" fmla="*/ 51 h 536"/>
                  <a:gd name="T48" fmla="*/ 272 w 408"/>
                  <a:gd name="T49" fmla="*/ 15 h 536"/>
                  <a:gd name="T50" fmla="*/ 242 w 408"/>
                  <a:gd name="T51" fmla="*/ 535 h 536"/>
                  <a:gd name="T52" fmla="*/ 242 w 408"/>
                  <a:gd name="T53" fmla="*/ 535 h 536"/>
                  <a:gd name="T54" fmla="*/ 217 w 408"/>
                  <a:gd name="T55" fmla="*/ 530 h 536"/>
                  <a:gd name="T56" fmla="*/ 52 w 408"/>
                  <a:gd name="T57" fmla="*/ 465 h 536"/>
                  <a:gd name="T58" fmla="*/ 52 w 408"/>
                  <a:gd name="T59" fmla="*/ 465 h 536"/>
                  <a:gd name="T60" fmla="*/ 14 w 408"/>
                  <a:gd name="T61" fmla="*/ 378 h 536"/>
                  <a:gd name="T62" fmla="*/ 107 w 408"/>
                  <a:gd name="T63" fmla="*/ 141 h 536"/>
                  <a:gd name="T64" fmla="*/ 107 w 408"/>
                  <a:gd name="T65" fmla="*/ 141 h 536"/>
                  <a:gd name="T66" fmla="*/ 159 w 408"/>
                  <a:gd name="T67" fmla="*/ 104 h 536"/>
                  <a:gd name="T68" fmla="*/ 211 w 408"/>
                  <a:gd name="T69" fmla="*/ 103 h 536"/>
                  <a:gd name="T70" fmla="*/ 211 w 408"/>
                  <a:gd name="T71" fmla="*/ 103 h 536"/>
                  <a:gd name="T72" fmla="*/ 228 w 408"/>
                  <a:gd name="T73" fmla="*/ 91 h 536"/>
                  <a:gd name="T74" fmla="*/ 263 w 408"/>
                  <a:gd name="T75" fmla="*/ 2 h 536"/>
                  <a:gd name="T76" fmla="*/ 268 w 408"/>
                  <a:gd name="T77" fmla="*/ 0 h 536"/>
                  <a:gd name="T78" fmla="*/ 271 w 408"/>
                  <a:gd name="T79" fmla="*/ 1 h 536"/>
                  <a:gd name="T80" fmla="*/ 376 w 408"/>
                  <a:gd name="T81" fmla="*/ 42 h 536"/>
                  <a:gd name="T82" fmla="*/ 379 w 408"/>
                  <a:gd name="T83" fmla="*/ 47 h 536"/>
                  <a:gd name="T84" fmla="*/ 378 w 408"/>
                  <a:gd name="T85" fmla="*/ 50 h 536"/>
                  <a:gd name="T86" fmla="*/ 343 w 408"/>
                  <a:gd name="T87" fmla="*/ 136 h 536"/>
                  <a:gd name="T88" fmla="*/ 343 w 408"/>
                  <a:gd name="T89" fmla="*/ 136 h 536"/>
                  <a:gd name="T90" fmla="*/ 348 w 408"/>
                  <a:gd name="T91" fmla="*/ 157 h 536"/>
                  <a:gd name="T92" fmla="*/ 385 w 408"/>
                  <a:gd name="T93" fmla="*/ 193 h 536"/>
                  <a:gd name="T94" fmla="*/ 385 w 408"/>
                  <a:gd name="T95" fmla="*/ 193 h 536"/>
                  <a:gd name="T96" fmla="*/ 398 w 408"/>
                  <a:gd name="T97" fmla="*/ 255 h 536"/>
                  <a:gd name="T98" fmla="*/ 305 w 408"/>
                  <a:gd name="T99" fmla="*/ 492 h 536"/>
                  <a:gd name="T100" fmla="*/ 305 w 408"/>
                  <a:gd name="T101" fmla="*/ 492 h 536"/>
                  <a:gd name="T102" fmla="*/ 242 w 408"/>
                  <a:gd name="T103" fmla="*/ 535 h 5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408" h="536">
                    <a:moveTo>
                      <a:pt x="267" y="13"/>
                    </a:moveTo>
                    <a:lnTo>
                      <a:pt x="267" y="13"/>
                    </a:lnTo>
                    <a:close/>
                    <a:moveTo>
                      <a:pt x="272" y="15"/>
                    </a:moveTo>
                    <a:lnTo>
                      <a:pt x="240" y="95"/>
                    </a:lnTo>
                    <a:lnTo>
                      <a:pt x="240" y="95"/>
                    </a:lnTo>
                    <a:cubicBezTo>
                      <a:pt x="236" y="108"/>
                      <a:pt x="224" y="116"/>
                      <a:pt x="211" y="116"/>
                    </a:cubicBezTo>
                    <a:lnTo>
                      <a:pt x="160" y="117"/>
                    </a:lnTo>
                    <a:lnTo>
                      <a:pt x="160" y="117"/>
                    </a:lnTo>
                    <a:cubicBezTo>
                      <a:pt x="141" y="117"/>
                      <a:pt x="126" y="128"/>
                      <a:pt x="120" y="145"/>
                    </a:cubicBezTo>
                    <a:lnTo>
                      <a:pt x="26" y="383"/>
                    </a:lnTo>
                    <a:lnTo>
                      <a:pt x="26" y="383"/>
                    </a:lnTo>
                    <a:cubicBezTo>
                      <a:pt x="15" y="410"/>
                      <a:pt x="29" y="442"/>
                      <a:pt x="57" y="453"/>
                    </a:cubicBezTo>
                    <a:lnTo>
                      <a:pt x="222" y="518"/>
                    </a:lnTo>
                    <a:lnTo>
                      <a:pt x="222" y="518"/>
                    </a:lnTo>
                    <a:cubicBezTo>
                      <a:pt x="250" y="529"/>
                      <a:pt x="282" y="516"/>
                      <a:pt x="293" y="487"/>
                    </a:cubicBezTo>
                    <a:lnTo>
                      <a:pt x="386" y="250"/>
                    </a:lnTo>
                    <a:lnTo>
                      <a:pt x="386" y="250"/>
                    </a:lnTo>
                    <a:cubicBezTo>
                      <a:pt x="393" y="234"/>
                      <a:pt x="389" y="215"/>
                      <a:pt x="376" y="202"/>
                    </a:cubicBezTo>
                    <a:lnTo>
                      <a:pt x="339" y="167"/>
                    </a:lnTo>
                    <a:lnTo>
                      <a:pt x="339" y="167"/>
                    </a:lnTo>
                    <a:cubicBezTo>
                      <a:pt x="330" y="157"/>
                      <a:pt x="327" y="144"/>
                      <a:pt x="332" y="132"/>
                    </a:cubicBezTo>
                    <a:lnTo>
                      <a:pt x="338" y="134"/>
                    </a:lnTo>
                    <a:lnTo>
                      <a:pt x="332" y="132"/>
                    </a:lnTo>
                    <a:lnTo>
                      <a:pt x="364" y="51"/>
                    </a:lnTo>
                    <a:lnTo>
                      <a:pt x="272" y="15"/>
                    </a:lnTo>
                    <a:close/>
                    <a:moveTo>
                      <a:pt x="242" y="535"/>
                    </a:moveTo>
                    <a:lnTo>
                      <a:pt x="242" y="535"/>
                    </a:lnTo>
                    <a:cubicBezTo>
                      <a:pt x="234" y="535"/>
                      <a:pt x="225" y="533"/>
                      <a:pt x="217" y="530"/>
                    </a:cubicBezTo>
                    <a:lnTo>
                      <a:pt x="52" y="465"/>
                    </a:lnTo>
                    <a:lnTo>
                      <a:pt x="52" y="465"/>
                    </a:lnTo>
                    <a:cubicBezTo>
                      <a:pt x="17" y="451"/>
                      <a:pt x="0" y="412"/>
                      <a:pt x="14" y="378"/>
                    </a:cubicBezTo>
                    <a:lnTo>
                      <a:pt x="107" y="141"/>
                    </a:lnTo>
                    <a:lnTo>
                      <a:pt x="107" y="141"/>
                    </a:lnTo>
                    <a:cubicBezTo>
                      <a:pt x="116" y="119"/>
                      <a:pt x="136" y="105"/>
                      <a:pt x="159" y="104"/>
                    </a:cubicBezTo>
                    <a:lnTo>
                      <a:pt x="211" y="103"/>
                    </a:lnTo>
                    <a:lnTo>
                      <a:pt x="211" y="103"/>
                    </a:lnTo>
                    <a:cubicBezTo>
                      <a:pt x="219" y="103"/>
                      <a:pt x="225" y="98"/>
                      <a:pt x="228" y="91"/>
                    </a:cubicBezTo>
                    <a:lnTo>
                      <a:pt x="263" y="2"/>
                    </a:lnTo>
                    <a:lnTo>
                      <a:pt x="268" y="0"/>
                    </a:lnTo>
                    <a:lnTo>
                      <a:pt x="271" y="1"/>
                    </a:lnTo>
                    <a:lnTo>
                      <a:pt x="376" y="42"/>
                    </a:lnTo>
                    <a:lnTo>
                      <a:pt x="379" y="47"/>
                    </a:lnTo>
                    <a:lnTo>
                      <a:pt x="378" y="50"/>
                    </a:lnTo>
                    <a:lnTo>
                      <a:pt x="343" y="136"/>
                    </a:lnTo>
                    <a:lnTo>
                      <a:pt x="343" y="136"/>
                    </a:lnTo>
                    <a:cubicBezTo>
                      <a:pt x="341" y="144"/>
                      <a:pt x="343" y="152"/>
                      <a:pt x="348" y="157"/>
                    </a:cubicBezTo>
                    <a:lnTo>
                      <a:pt x="385" y="193"/>
                    </a:lnTo>
                    <a:lnTo>
                      <a:pt x="385" y="193"/>
                    </a:lnTo>
                    <a:cubicBezTo>
                      <a:pt x="402" y="209"/>
                      <a:pt x="407" y="234"/>
                      <a:pt x="398" y="255"/>
                    </a:cubicBezTo>
                    <a:lnTo>
                      <a:pt x="305" y="492"/>
                    </a:lnTo>
                    <a:lnTo>
                      <a:pt x="305" y="492"/>
                    </a:lnTo>
                    <a:cubicBezTo>
                      <a:pt x="295" y="519"/>
                      <a:pt x="269" y="535"/>
                      <a:pt x="242" y="5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152">
                <a:extLst>
                  <a:ext uri="{FF2B5EF4-FFF2-40B4-BE49-F238E27FC236}">
                    <a16:creationId xmlns:a16="http://schemas.microsoft.com/office/drawing/2014/main" id="{9F1533B2-7C53-4D88-ABB3-AD5122971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6540" y="10210067"/>
                <a:ext cx="186837" cy="109904"/>
              </a:xfrm>
              <a:custGeom>
                <a:avLst/>
                <a:gdLst>
                  <a:gd name="T0" fmla="*/ 131 w 148"/>
                  <a:gd name="T1" fmla="*/ 44 h 87"/>
                  <a:gd name="T2" fmla="*/ 30 w 148"/>
                  <a:gd name="T3" fmla="*/ 5 h 87"/>
                  <a:gd name="T4" fmla="*/ 30 w 148"/>
                  <a:gd name="T5" fmla="*/ 5 h 87"/>
                  <a:gd name="T6" fmla="*/ 4 w 148"/>
                  <a:gd name="T7" fmla="*/ 16 h 87"/>
                  <a:gd name="T8" fmla="*/ 4 w 148"/>
                  <a:gd name="T9" fmla="*/ 16 h 87"/>
                  <a:gd name="T10" fmla="*/ 16 w 148"/>
                  <a:gd name="T11" fmla="*/ 42 h 87"/>
                  <a:gd name="T12" fmla="*/ 116 w 148"/>
                  <a:gd name="T13" fmla="*/ 82 h 87"/>
                  <a:gd name="T14" fmla="*/ 116 w 148"/>
                  <a:gd name="T15" fmla="*/ 82 h 87"/>
                  <a:gd name="T16" fmla="*/ 143 w 148"/>
                  <a:gd name="T17" fmla="*/ 70 h 87"/>
                  <a:gd name="T18" fmla="*/ 143 w 148"/>
                  <a:gd name="T19" fmla="*/ 70 h 87"/>
                  <a:gd name="T20" fmla="*/ 131 w 148"/>
                  <a:gd name="T21" fmla="*/ 44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8" h="87">
                    <a:moveTo>
                      <a:pt x="131" y="44"/>
                    </a:moveTo>
                    <a:lnTo>
                      <a:pt x="30" y="5"/>
                    </a:lnTo>
                    <a:lnTo>
                      <a:pt x="30" y="5"/>
                    </a:lnTo>
                    <a:cubicBezTo>
                      <a:pt x="20" y="0"/>
                      <a:pt x="8" y="5"/>
                      <a:pt x="4" y="16"/>
                    </a:cubicBezTo>
                    <a:lnTo>
                      <a:pt x="4" y="16"/>
                    </a:lnTo>
                    <a:cubicBezTo>
                      <a:pt x="0" y="26"/>
                      <a:pt x="5" y="38"/>
                      <a:pt x="16" y="42"/>
                    </a:cubicBezTo>
                    <a:lnTo>
                      <a:pt x="116" y="82"/>
                    </a:lnTo>
                    <a:lnTo>
                      <a:pt x="116" y="82"/>
                    </a:lnTo>
                    <a:cubicBezTo>
                      <a:pt x="127" y="86"/>
                      <a:pt x="138" y="81"/>
                      <a:pt x="143" y="70"/>
                    </a:cubicBezTo>
                    <a:lnTo>
                      <a:pt x="143" y="70"/>
                    </a:lnTo>
                    <a:cubicBezTo>
                      <a:pt x="147" y="60"/>
                      <a:pt x="142" y="49"/>
                      <a:pt x="131" y="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153">
                <a:extLst>
                  <a:ext uri="{FF2B5EF4-FFF2-40B4-BE49-F238E27FC236}">
                    <a16:creationId xmlns:a16="http://schemas.microsoft.com/office/drawing/2014/main" id="{17655B5C-F603-4E05-84A9-D3F4A69555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71043" y="10204574"/>
                <a:ext cx="197827" cy="120894"/>
              </a:xfrm>
              <a:custGeom>
                <a:avLst/>
                <a:gdLst>
                  <a:gd name="T0" fmla="*/ 28 w 160"/>
                  <a:gd name="T1" fmla="*/ 15 h 96"/>
                  <a:gd name="T2" fmla="*/ 28 w 160"/>
                  <a:gd name="T3" fmla="*/ 15 h 96"/>
                  <a:gd name="T4" fmla="*/ 22 w 160"/>
                  <a:gd name="T5" fmla="*/ 16 h 96"/>
                  <a:gd name="T6" fmla="*/ 22 w 160"/>
                  <a:gd name="T7" fmla="*/ 16 h 96"/>
                  <a:gd name="T8" fmla="*/ 15 w 160"/>
                  <a:gd name="T9" fmla="*/ 23 h 96"/>
                  <a:gd name="T10" fmla="*/ 15 w 160"/>
                  <a:gd name="T11" fmla="*/ 23 h 96"/>
                  <a:gd name="T12" fmla="*/ 22 w 160"/>
                  <a:gd name="T13" fmla="*/ 41 h 96"/>
                  <a:gd name="T14" fmla="*/ 124 w 160"/>
                  <a:gd name="T15" fmla="*/ 81 h 96"/>
                  <a:gd name="T16" fmla="*/ 124 w 160"/>
                  <a:gd name="T17" fmla="*/ 81 h 96"/>
                  <a:gd name="T18" fmla="*/ 134 w 160"/>
                  <a:gd name="T19" fmla="*/ 80 h 96"/>
                  <a:gd name="T20" fmla="*/ 134 w 160"/>
                  <a:gd name="T21" fmla="*/ 80 h 96"/>
                  <a:gd name="T22" fmla="*/ 142 w 160"/>
                  <a:gd name="T23" fmla="*/ 73 h 96"/>
                  <a:gd name="T24" fmla="*/ 142 w 160"/>
                  <a:gd name="T25" fmla="*/ 73 h 96"/>
                  <a:gd name="T26" fmla="*/ 134 w 160"/>
                  <a:gd name="T27" fmla="*/ 55 h 96"/>
                  <a:gd name="T28" fmla="*/ 33 w 160"/>
                  <a:gd name="T29" fmla="*/ 16 h 96"/>
                  <a:gd name="T30" fmla="*/ 33 w 160"/>
                  <a:gd name="T31" fmla="*/ 16 h 96"/>
                  <a:gd name="T32" fmla="*/ 28 w 160"/>
                  <a:gd name="T33" fmla="*/ 15 h 96"/>
                  <a:gd name="T34" fmla="*/ 129 w 160"/>
                  <a:gd name="T35" fmla="*/ 95 h 96"/>
                  <a:gd name="T36" fmla="*/ 129 w 160"/>
                  <a:gd name="T37" fmla="*/ 95 h 96"/>
                  <a:gd name="T38" fmla="*/ 119 w 160"/>
                  <a:gd name="T39" fmla="*/ 93 h 96"/>
                  <a:gd name="T40" fmla="*/ 18 w 160"/>
                  <a:gd name="T41" fmla="*/ 53 h 96"/>
                  <a:gd name="T42" fmla="*/ 18 w 160"/>
                  <a:gd name="T43" fmla="*/ 53 h 96"/>
                  <a:gd name="T44" fmla="*/ 3 w 160"/>
                  <a:gd name="T45" fmla="*/ 39 h 96"/>
                  <a:gd name="T46" fmla="*/ 3 w 160"/>
                  <a:gd name="T47" fmla="*/ 39 h 96"/>
                  <a:gd name="T48" fmla="*/ 3 w 160"/>
                  <a:gd name="T49" fmla="*/ 18 h 96"/>
                  <a:gd name="T50" fmla="*/ 3 w 160"/>
                  <a:gd name="T51" fmla="*/ 18 h 96"/>
                  <a:gd name="T52" fmla="*/ 17 w 160"/>
                  <a:gd name="T53" fmla="*/ 4 h 96"/>
                  <a:gd name="T54" fmla="*/ 17 w 160"/>
                  <a:gd name="T55" fmla="*/ 4 h 96"/>
                  <a:gd name="T56" fmla="*/ 38 w 160"/>
                  <a:gd name="T57" fmla="*/ 4 h 96"/>
                  <a:gd name="T58" fmla="*/ 138 w 160"/>
                  <a:gd name="T59" fmla="*/ 43 h 96"/>
                  <a:gd name="T60" fmla="*/ 138 w 160"/>
                  <a:gd name="T61" fmla="*/ 43 h 96"/>
                  <a:gd name="T62" fmla="*/ 154 w 160"/>
                  <a:gd name="T63" fmla="*/ 78 h 96"/>
                  <a:gd name="T64" fmla="*/ 154 w 160"/>
                  <a:gd name="T65" fmla="*/ 78 h 96"/>
                  <a:gd name="T66" fmla="*/ 140 w 160"/>
                  <a:gd name="T67" fmla="*/ 93 h 96"/>
                  <a:gd name="T68" fmla="*/ 140 w 160"/>
                  <a:gd name="T69" fmla="*/ 93 h 96"/>
                  <a:gd name="T70" fmla="*/ 129 w 160"/>
                  <a:gd name="T71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0" h="96">
                    <a:moveTo>
                      <a:pt x="28" y="15"/>
                    </a:moveTo>
                    <a:lnTo>
                      <a:pt x="28" y="15"/>
                    </a:lnTo>
                    <a:cubicBezTo>
                      <a:pt x="26" y="15"/>
                      <a:pt x="24" y="15"/>
                      <a:pt x="22" y="16"/>
                    </a:cubicBezTo>
                    <a:lnTo>
                      <a:pt x="22" y="16"/>
                    </a:lnTo>
                    <a:cubicBezTo>
                      <a:pt x="19" y="17"/>
                      <a:pt x="16" y="20"/>
                      <a:pt x="15" y="23"/>
                    </a:cubicBezTo>
                    <a:lnTo>
                      <a:pt x="15" y="23"/>
                    </a:lnTo>
                    <a:cubicBezTo>
                      <a:pt x="12" y="30"/>
                      <a:pt x="16" y="38"/>
                      <a:pt x="22" y="41"/>
                    </a:cubicBezTo>
                    <a:lnTo>
                      <a:pt x="124" y="81"/>
                    </a:lnTo>
                    <a:lnTo>
                      <a:pt x="124" y="81"/>
                    </a:lnTo>
                    <a:cubicBezTo>
                      <a:pt x="127" y="82"/>
                      <a:pt x="131" y="82"/>
                      <a:pt x="134" y="80"/>
                    </a:cubicBezTo>
                    <a:lnTo>
                      <a:pt x="134" y="80"/>
                    </a:lnTo>
                    <a:cubicBezTo>
                      <a:pt x="138" y="79"/>
                      <a:pt x="140" y="77"/>
                      <a:pt x="142" y="73"/>
                    </a:cubicBezTo>
                    <a:lnTo>
                      <a:pt x="142" y="73"/>
                    </a:lnTo>
                    <a:cubicBezTo>
                      <a:pt x="145" y="66"/>
                      <a:pt x="141" y="58"/>
                      <a:pt x="134" y="55"/>
                    </a:cubicBezTo>
                    <a:lnTo>
                      <a:pt x="33" y="16"/>
                    </a:lnTo>
                    <a:lnTo>
                      <a:pt x="33" y="16"/>
                    </a:lnTo>
                    <a:cubicBezTo>
                      <a:pt x="31" y="15"/>
                      <a:pt x="29" y="15"/>
                      <a:pt x="28" y="15"/>
                    </a:cubicBezTo>
                    <a:close/>
                    <a:moveTo>
                      <a:pt x="129" y="95"/>
                    </a:moveTo>
                    <a:lnTo>
                      <a:pt x="129" y="95"/>
                    </a:lnTo>
                    <a:cubicBezTo>
                      <a:pt x="126" y="95"/>
                      <a:pt x="122" y="95"/>
                      <a:pt x="119" y="93"/>
                    </a:cubicBezTo>
                    <a:lnTo>
                      <a:pt x="18" y="53"/>
                    </a:lnTo>
                    <a:lnTo>
                      <a:pt x="18" y="53"/>
                    </a:lnTo>
                    <a:cubicBezTo>
                      <a:pt x="11" y="50"/>
                      <a:pt x="6" y="46"/>
                      <a:pt x="3" y="39"/>
                    </a:cubicBezTo>
                    <a:lnTo>
                      <a:pt x="3" y="39"/>
                    </a:lnTo>
                    <a:cubicBezTo>
                      <a:pt x="0" y="32"/>
                      <a:pt x="0" y="25"/>
                      <a:pt x="3" y="18"/>
                    </a:cubicBezTo>
                    <a:lnTo>
                      <a:pt x="3" y="18"/>
                    </a:lnTo>
                    <a:cubicBezTo>
                      <a:pt x="5" y="12"/>
                      <a:pt x="10" y="6"/>
                      <a:pt x="17" y="4"/>
                    </a:cubicBezTo>
                    <a:lnTo>
                      <a:pt x="17" y="4"/>
                    </a:lnTo>
                    <a:cubicBezTo>
                      <a:pt x="23" y="1"/>
                      <a:pt x="31" y="0"/>
                      <a:pt x="38" y="4"/>
                    </a:cubicBezTo>
                    <a:lnTo>
                      <a:pt x="138" y="43"/>
                    </a:lnTo>
                    <a:lnTo>
                      <a:pt x="138" y="43"/>
                    </a:lnTo>
                    <a:cubicBezTo>
                      <a:pt x="153" y="49"/>
                      <a:pt x="159" y="64"/>
                      <a:pt x="154" y="78"/>
                    </a:cubicBezTo>
                    <a:lnTo>
                      <a:pt x="154" y="78"/>
                    </a:lnTo>
                    <a:cubicBezTo>
                      <a:pt x="151" y="85"/>
                      <a:pt x="146" y="90"/>
                      <a:pt x="140" y="93"/>
                    </a:cubicBezTo>
                    <a:lnTo>
                      <a:pt x="140" y="93"/>
                    </a:lnTo>
                    <a:cubicBezTo>
                      <a:pt x="136" y="94"/>
                      <a:pt x="132" y="95"/>
                      <a:pt x="129" y="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154">
                <a:extLst>
                  <a:ext uri="{FF2B5EF4-FFF2-40B4-BE49-F238E27FC236}">
                    <a16:creationId xmlns:a16="http://schemas.microsoft.com/office/drawing/2014/main" id="{A410F2DD-419E-43D5-ADAB-BAC1ACB4CF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3761" y="10490324"/>
                <a:ext cx="406644" cy="280253"/>
              </a:xfrm>
              <a:custGeom>
                <a:avLst/>
                <a:gdLst>
                  <a:gd name="T0" fmla="*/ 0 w 325"/>
                  <a:gd name="T1" fmla="*/ 115 h 226"/>
                  <a:gd name="T2" fmla="*/ 279 w 325"/>
                  <a:gd name="T3" fmla="*/ 225 h 226"/>
                  <a:gd name="T4" fmla="*/ 324 w 325"/>
                  <a:gd name="T5" fmla="*/ 110 h 226"/>
                  <a:gd name="T6" fmla="*/ 45 w 325"/>
                  <a:gd name="T7" fmla="*/ 0 h 226"/>
                  <a:gd name="T8" fmla="*/ 0 w 325"/>
                  <a:gd name="T9" fmla="*/ 115 h 2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5" h="226">
                    <a:moveTo>
                      <a:pt x="0" y="115"/>
                    </a:moveTo>
                    <a:lnTo>
                      <a:pt x="279" y="225"/>
                    </a:lnTo>
                    <a:lnTo>
                      <a:pt x="324" y="110"/>
                    </a:lnTo>
                    <a:lnTo>
                      <a:pt x="45" y="0"/>
                    </a:lnTo>
                    <a:lnTo>
                      <a:pt x="0" y="115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8" name="Grupo 367">
              <a:extLst>
                <a:ext uri="{FF2B5EF4-FFF2-40B4-BE49-F238E27FC236}">
                  <a16:creationId xmlns:a16="http://schemas.microsoft.com/office/drawing/2014/main" id="{64F2FABF-AC4D-4E06-BE8E-B30214ADA544}"/>
                </a:ext>
              </a:extLst>
            </p:cNvPr>
            <p:cNvGrpSpPr/>
            <p:nvPr/>
          </p:nvGrpSpPr>
          <p:grpSpPr>
            <a:xfrm>
              <a:off x="19744716" y="8627452"/>
              <a:ext cx="631949" cy="587987"/>
              <a:chOff x="19744716" y="8627452"/>
              <a:chExt cx="631949" cy="587987"/>
            </a:xfrm>
          </p:grpSpPr>
          <p:sp>
            <p:nvSpPr>
              <p:cNvPr id="157" name="Freeform 155">
                <a:extLst>
                  <a:ext uri="{FF2B5EF4-FFF2-40B4-BE49-F238E27FC236}">
                    <a16:creationId xmlns:a16="http://schemas.microsoft.com/office/drawing/2014/main" id="{70C55CE2-E0A1-4B72-98DD-8D72E67421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77687" y="8660423"/>
                <a:ext cx="598978" cy="555016"/>
              </a:xfrm>
              <a:custGeom>
                <a:avLst/>
                <a:gdLst>
                  <a:gd name="T0" fmla="*/ 137 w 482"/>
                  <a:gd name="T1" fmla="*/ 58 h 445"/>
                  <a:gd name="T2" fmla="*/ 68 w 482"/>
                  <a:gd name="T3" fmla="*/ 0 h 445"/>
                  <a:gd name="T4" fmla="*/ 68 w 482"/>
                  <a:gd name="T5" fmla="*/ 0 h 445"/>
                  <a:gd name="T6" fmla="*/ 67 w 482"/>
                  <a:gd name="T7" fmla="*/ 1 h 445"/>
                  <a:gd name="T8" fmla="*/ 0 w 482"/>
                  <a:gd name="T9" fmla="*/ 82 h 445"/>
                  <a:gd name="T10" fmla="*/ 0 w 482"/>
                  <a:gd name="T11" fmla="*/ 82 h 445"/>
                  <a:gd name="T12" fmla="*/ 0 w 482"/>
                  <a:gd name="T13" fmla="*/ 83 h 445"/>
                  <a:gd name="T14" fmla="*/ 69 w 482"/>
                  <a:gd name="T15" fmla="*/ 140 h 445"/>
                  <a:gd name="T16" fmla="*/ 69 w 482"/>
                  <a:gd name="T17" fmla="*/ 140 h 445"/>
                  <a:gd name="T18" fmla="*/ 77 w 482"/>
                  <a:gd name="T19" fmla="*/ 166 h 445"/>
                  <a:gd name="T20" fmla="*/ 63 w 482"/>
                  <a:gd name="T21" fmla="*/ 213 h 445"/>
                  <a:gd name="T22" fmla="*/ 63 w 482"/>
                  <a:gd name="T23" fmla="*/ 213 h 445"/>
                  <a:gd name="T24" fmla="*/ 78 w 482"/>
                  <a:gd name="T25" fmla="*/ 266 h 445"/>
                  <a:gd name="T26" fmla="*/ 268 w 482"/>
                  <a:gd name="T27" fmla="*/ 423 h 445"/>
                  <a:gd name="T28" fmla="*/ 268 w 482"/>
                  <a:gd name="T29" fmla="*/ 423 h 445"/>
                  <a:gd name="T30" fmla="*/ 351 w 482"/>
                  <a:gd name="T31" fmla="*/ 415 h 445"/>
                  <a:gd name="T32" fmla="*/ 460 w 482"/>
                  <a:gd name="T33" fmla="*/ 283 h 445"/>
                  <a:gd name="T34" fmla="*/ 460 w 482"/>
                  <a:gd name="T35" fmla="*/ 283 h 445"/>
                  <a:gd name="T36" fmla="*/ 453 w 482"/>
                  <a:gd name="T37" fmla="*/ 200 h 445"/>
                  <a:gd name="T38" fmla="*/ 262 w 482"/>
                  <a:gd name="T39" fmla="*/ 43 h 445"/>
                  <a:gd name="T40" fmla="*/ 262 w 482"/>
                  <a:gd name="T41" fmla="*/ 43 h 445"/>
                  <a:gd name="T42" fmla="*/ 208 w 482"/>
                  <a:gd name="T43" fmla="*/ 37 h 445"/>
                  <a:gd name="T44" fmla="*/ 165 w 482"/>
                  <a:gd name="T45" fmla="*/ 60 h 445"/>
                  <a:gd name="T46" fmla="*/ 165 w 482"/>
                  <a:gd name="T47" fmla="*/ 60 h 445"/>
                  <a:gd name="T48" fmla="*/ 137 w 482"/>
                  <a:gd name="T49" fmla="*/ 58 h 4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82" h="445">
                    <a:moveTo>
                      <a:pt x="137" y="58"/>
                    </a:moveTo>
                    <a:lnTo>
                      <a:pt x="68" y="0"/>
                    </a:lnTo>
                    <a:lnTo>
                      <a:pt x="68" y="0"/>
                    </a:lnTo>
                    <a:cubicBezTo>
                      <a:pt x="68" y="0"/>
                      <a:pt x="67" y="0"/>
                      <a:pt x="67" y="1"/>
                    </a:cubicBezTo>
                    <a:lnTo>
                      <a:pt x="0" y="82"/>
                    </a:lnTo>
                    <a:lnTo>
                      <a:pt x="0" y="82"/>
                    </a:lnTo>
                    <a:cubicBezTo>
                      <a:pt x="0" y="82"/>
                      <a:pt x="0" y="82"/>
                      <a:pt x="0" y="83"/>
                    </a:cubicBezTo>
                    <a:lnTo>
                      <a:pt x="69" y="140"/>
                    </a:lnTo>
                    <a:lnTo>
                      <a:pt x="69" y="140"/>
                    </a:lnTo>
                    <a:cubicBezTo>
                      <a:pt x="77" y="146"/>
                      <a:pt x="80" y="157"/>
                      <a:pt x="77" y="166"/>
                    </a:cubicBezTo>
                    <a:lnTo>
                      <a:pt x="63" y="213"/>
                    </a:lnTo>
                    <a:lnTo>
                      <a:pt x="63" y="213"/>
                    </a:lnTo>
                    <a:cubicBezTo>
                      <a:pt x="56" y="233"/>
                      <a:pt x="63" y="253"/>
                      <a:pt x="78" y="266"/>
                    </a:cubicBezTo>
                    <a:lnTo>
                      <a:pt x="268" y="423"/>
                    </a:lnTo>
                    <a:lnTo>
                      <a:pt x="268" y="423"/>
                    </a:lnTo>
                    <a:cubicBezTo>
                      <a:pt x="293" y="444"/>
                      <a:pt x="330" y="440"/>
                      <a:pt x="351" y="415"/>
                    </a:cubicBezTo>
                    <a:lnTo>
                      <a:pt x="460" y="283"/>
                    </a:lnTo>
                    <a:lnTo>
                      <a:pt x="460" y="283"/>
                    </a:lnTo>
                    <a:cubicBezTo>
                      <a:pt x="481" y="257"/>
                      <a:pt x="478" y="221"/>
                      <a:pt x="453" y="200"/>
                    </a:cubicBezTo>
                    <a:lnTo>
                      <a:pt x="262" y="43"/>
                    </a:lnTo>
                    <a:lnTo>
                      <a:pt x="262" y="43"/>
                    </a:lnTo>
                    <a:cubicBezTo>
                      <a:pt x="247" y="30"/>
                      <a:pt x="226" y="28"/>
                      <a:pt x="208" y="37"/>
                    </a:cubicBezTo>
                    <a:lnTo>
                      <a:pt x="165" y="60"/>
                    </a:lnTo>
                    <a:lnTo>
                      <a:pt x="165" y="60"/>
                    </a:lnTo>
                    <a:cubicBezTo>
                      <a:pt x="156" y="65"/>
                      <a:pt x="145" y="64"/>
                      <a:pt x="137" y="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156">
                <a:extLst>
                  <a:ext uri="{FF2B5EF4-FFF2-40B4-BE49-F238E27FC236}">
                    <a16:creationId xmlns:a16="http://schemas.microsoft.com/office/drawing/2014/main" id="{56DD30CB-4EC2-4A68-8B05-31268E3AF9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66697" y="8649433"/>
                <a:ext cx="609968" cy="560510"/>
              </a:xfrm>
              <a:custGeom>
                <a:avLst/>
                <a:gdLst>
                  <a:gd name="T0" fmla="*/ 80 w 490"/>
                  <a:gd name="T1" fmla="*/ 11 h 451"/>
                  <a:gd name="T2" fmla="*/ 80 w 490"/>
                  <a:gd name="T3" fmla="*/ 11 h 451"/>
                  <a:gd name="T4" fmla="*/ 12 w 490"/>
                  <a:gd name="T5" fmla="*/ 93 h 451"/>
                  <a:gd name="T6" fmla="*/ 12 w 490"/>
                  <a:gd name="T7" fmla="*/ 93 h 451"/>
                  <a:gd name="T8" fmla="*/ 17 w 490"/>
                  <a:gd name="T9" fmla="*/ 89 h 451"/>
                  <a:gd name="T10" fmla="*/ 81 w 490"/>
                  <a:gd name="T11" fmla="*/ 142 h 451"/>
                  <a:gd name="T12" fmla="*/ 81 w 490"/>
                  <a:gd name="T13" fmla="*/ 142 h 451"/>
                  <a:gd name="T14" fmla="*/ 91 w 490"/>
                  <a:gd name="T15" fmla="*/ 175 h 451"/>
                  <a:gd name="T16" fmla="*/ 77 w 490"/>
                  <a:gd name="T17" fmla="*/ 223 h 451"/>
                  <a:gd name="T18" fmla="*/ 77 w 490"/>
                  <a:gd name="T19" fmla="*/ 223 h 451"/>
                  <a:gd name="T20" fmla="*/ 90 w 490"/>
                  <a:gd name="T21" fmla="*/ 268 h 451"/>
                  <a:gd name="T22" fmla="*/ 280 w 490"/>
                  <a:gd name="T23" fmla="*/ 425 h 451"/>
                  <a:gd name="T24" fmla="*/ 280 w 490"/>
                  <a:gd name="T25" fmla="*/ 425 h 451"/>
                  <a:gd name="T26" fmla="*/ 354 w 490"/>
                  <a:gd name="T27" fmla="*/ 418 h 451"/>
                  <a:gd name="T28" fmla="*/ 463 w 490"/>
                  <a:gd name="T29" fmla="*/ 285 h 451"/>
                  <a:gd name="T30" fmla="*/ 463 w 490"/>
                  <a:gd name="T31" fmla="*/ 285 h 451"/>
                  <a:gd name="T32" fmla="*/ 475 w 490"/>
                  <a:gd name="T33" fmla="*/ 247 h 451"/>
                  <a:gd name="T34" fmla="*/ 475 w 490"/>
                  <a:gd name="T35" fmla="*/ 247 h 451"/>
                  <a:gd name="T36" fmla="*/ 456 w 490"/>
                  <a:gd name="T37" fmla="*/ 212 h 451"/>
                  <a:gd name="T38" fmla="*/ 266 w 490"/>
                  <a:gd name="T39" fmla="*/ 55 h 451"/>
                  <a:gd name="T40" fmla="*/ 266 w 490"/>
                  <a:gd name="T41" fmla="*/ 55 h 451"/>
                  <a:gd name="T42" fmla="*/ 219 w 490"/>
                  <a:gd name="T43" fmla="*/ 50 h 451"/>
                  <a:gd name="T44" fmla="*/ 176 w 490"/>
                  <a:gd name="T45" fmla="*/ 73 h 451"/>
                  <a:gd name="T46" fmla="*/ 176 w 490"/>
                  <a:gd name="T47" fmla="*/ 73 h 451"/>
                  <a:gd name="T48" fmla="*/ 141 w 490"/>
                  <a:gd name="T49" fmla="*/ 69 h 451"/>
                  <a:gd name="T50" fmla="*/ 77 w 490"/>
                  <a:gd name="T51" fmla="*/ 16 h 451"/>
                  <a:gd name="T52" fmla="*/ 17 w 490"/>
                  <a:gd name="T53" fmla="*/ 89 h 451"/>
                  <a:gd name="T54" fmla="*/ 313 w 490"/>
                  <a:gd name="T55" fmla="*/ 450 h 451"/>
                  <a:gd name="T56" fmla="*/ 313 w 490"/>
                  <a:gd name="T57" fmla="*/ 450 h 451"/>
                  <a:gd name="T58" fmla="*/ 272 w 490"/>
                  <a:gd name="T59" fmla="*/ 435 h 451"/>
                  <a:gd name="T60" fmla="*/ 82 w 490"/>
                  <a:gd name="T61" fmla="*/ 278 h 451"/>
                  <a:gd name="T62" fmla="*/ 82 w 490"/>
                  <a:gd name="T63" fmla="*/ 278 h 451"/>
                  <a:gd name="T64" fmla="*/ 64 w 490"/>
                  <a:gd name="T65" fmla="*/ 219 h 451"/>
                  <a:gd name="T66" fmla="*/ 78 w 490"/>
                  <a:gd name="T67" fmla="*/ 171 h 451"/>
                  <a:gd name="T68" fmla="*/ 78 w 490"/>
                  <a:gd name="T69" fmla="*/ 171 h 451"/>
                  <a:gd name="T70" fmla="*/ 72 w 490"/>
                  <a:gd name="T71" fmla="*/ 152 h 451"/>
                  <a:gd name="T72" fmla="*/ 4 w 490"/>
                  <a:gd name="T73" fmla="*/ 95 h 451"/>
                  <a:gd name="T74" fmla="*/ 4 w 490"/>
                  <a:gd name="T75" fmla="*/ 95 h 451"/>
                  <a:gd name="T76" fmla="*/ 3 w 490"/>
                  <a:gd name="T77" fmla="*/ 84 h 451"/>
                  <a:gd name="T78" fmla="*/ 72 w 490"/>
                  <a:gd name="T79" fmla="*/ 1 h 451"/>
                  <a:gd name="T80" fmla="*/ 75 w 490"/>
                  <a:gd name="T81" fmla="*/ 1 h 451"/>
                  <a:gd name="T82" fmla="*/ 75 w 490"/>
                  <a:gd name="T83" fmla="*/ 1 h 451"/>
                  <a:gd name="T84" fmla="*/ 80 w 490"/>
                  <a:gd name="T85" fmla="*/ 2 h 451"/>
                  <a:gd name="T86" fmla="*/ 149 w 490"/>
                  <a:gd name="T87" fmla="*/ 60 h 451"/>
                  <a:gd name="T88" fmla="*/ 149 w 490"/>
                  <a:gd name="T89" fmla="*/ 60 h 451"/>
                  <a:gd name="T90" fmla="*/ 170 w 490"/>
                  <a:gd name="T91" fmla="*/ 61 h 451"/>
                  <a:gd name="T92" fmla="*/ 213 w 490"/>
                  <a:gd name="T93" fmla="*/ 38 h 451"/>
                  <a:gd name="T94" fmla="*/ 213 w 490"/>
                  <a:gd name="T95" fmla="*/ 38 h 451"/>
                  <a:gd name="T96" fmla="*/ 275 w 490"/>
                  <a:gd name="T97" fmla="*/ 45 h 451"/>
                  <a:gd name="T98" fmla="*/ 465 w 490"/>
                  <a:gd name="T99" fmla="*/ 202 h 451"/>
                  <a:gd name="T100" fmla="*/ 465 w 490"/>
                  <a:gd name="T101" fmla="*/ 202 h 451"/>
                  <a:gd name="T102" fmla="*/ 488 w 490"/>
                  <a:gd name="T103" fmla="*/ 246 h 451"/>
                  <a:gd name="T104" fmla="*/ 488 w 490"/>
                  <a:gd name="T105" fmla="*/ 246 h 451"/>
                  <a:gd name="T106" fmla="*/ 474 w 490"/>
                  <a:gd name="T107" fmla="*/ 294 h 451"/>
                  <a:gd name="T108" fmla="*/ 364 w 490"/>
                  <a:gd name="T109" fmla="*/ 427 h 451"/>
                  <a:gd name="T110" fmla="*/ 364 w 490"/>
                  <a:gd name="T111" fmla="*/ 427 h 451"/>
                  <a:gd name="T112" fmla="*/ 319 w 490"/>
                  <a:gd name="T113" fmla="*/ 450 h 451"/>
                  <a:gd name="T114" fmla="*/ 319 w 490"/>
                  <a:gd name="T115" fmla="*/ 450 h 451"/>
                  <a:gd name="T116" fmla="*/ 313 w 490"/>
                  <a:gd name="T117" fmla="*/ 450 h 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490" h="451">
                    <a:moveTo>
                      <a:pt x="80" y="11"/>
                    </a:moveTo>
                    <a:lnTo>
                      <a:pt x="80" y="11"/>
                    </a:lnTo>
                    <a:close/>
                    <a:moveTo>
                      <a:pt x="12" y="93"/>
                    </a:moveTo>
                    <a:lnTo>
                      <a:pt x="12" y="93"/>
                    </a:lnTo>
                    <a:close/>
                    <a:moveTo>
                      <a:pt x="17" y="89"/>
                    </a:moveTo>
                    <a:lnTo>
                      <a:pt x="81" y="142"/>
                    </a:lnTo>
                    <a:lnTo>
                      <a:pt x="81" y="142"/>
                    </a:lnTo>
                    <a:cubicBezTo>
                      <a:pt x="91" y="150"/>
                      <a:pt x="94" y="163"/>
                      <a:pt x="91" y="175"/>
                    </a:cubicBezTo>
                    <a:lnTo>
                      <a:pt x="77" y="223"/>
                    </a:lnTo>
                    <a:lnTo>
                      <a:pt x="77" y="223"/>
                    </a:lnTo>
                    <a:cubicBezTo>
                      <a:pt x="72" y="239"/>
                      <a:pt x="77" y="257"/>
                      <a:pt x="90" y="268"/>
                    </a:cubicBezTo>
                    <a:lnTo>
                      <a:pt x="280" y="425"/>
                    </a:lnTo>
                    <a:lnTo>
                      <a:pt x="280" y="425"/>
                    </a:lnTo>
                    <a:cubicBezTo>
                      <a:pt x="302" y="444"/>
                      <a:pt x="335" y="440"/>
                      <a:pt x="354" y="418"/>
                    </a:cubicBezTo>
                    <a:lnTo>
                      <a:pt x="463" y="285"/>
                    </a:lnTo>
                    <a:lnTo>
                      <a:pt x="463" y="285"/>
                    </a:lnTo>
                    <a:cubicBezTo>
                      <a:pt x="472" y="275"/>
                      <a:pt x="476" y="261"/>
                      <a:pt x="475" y="247"/>
                    </a:cubicBezTo>
                    <a:lnTo>
                      <a:pt x="475" y="247"/>
                    </a:lnTo>
                    <a:cubicBezTo>
                      <a:pt x="474" y="233"/>
                      <a:pt x="467" y="221"/>
                      <a:pt x="456" y="212"/>
                    </a:cubicBezTo>
                    <a:lnTo>
                      <a:pt x="266" y="55"/>
                    </a:lnTo>
                    <a:lnTo>
                      <a:pt x="266" y="55"/>
                    </a:lnTo>
                    <a:cubicBezTo>
                      <a:pt x="253" y="44"/>
                      <a:pt x="234" y="42"/>
                      <a:pt x="219" y="50"/>
                    </a:cubicBezTo>
                    <a:lnTo>
                      <a:pt x="176" y="73"/>
                    </a:lnTo>
                    <a:lnTo>
                      <a:pt x="176" y="73"/>
                    </a:lnTo>
                    <a:cubicBezTo>
                      <a:pt x="164" y="79"/>
                      <a:pt x="151" y="77"/>
                      <a:pt x="141" y="69"/>
                    </a:cubicBezTo>
                    <a:lnTo>
                      <a:pt x="77" y="16"/>
                    </a:lnTo>
                    <a:lnTo>
                      <a:pt x="17" y="89"/>
                    </a:lnTo>
                    <a:close/>
                    <a:moveTo>
                      <a:pt x="313" y="450"/>
                    </a:moveTo>
                    <a:lnTo>
                      <a:pt x="313" y="450"/>
                    </a:lnTo>
                    <a:cubicBezTo>
                      <a:pt x="298" y="450"/>
                      <a:pt x="283" y="445"/>
                      <a:pt x="272" y="435"/>
                    </a:cubicBezTo>
                    <a:lnTo>
                      <a:pt x="82" y="278"/>
                    </a:lnTo>
                    <a:lnTo>
                      <a:pt x="82" y="278"/>
                    </a:lnTo>
                    <a:cubicBezTo>
                      <a:pt x="64" y="264"/>
                      <a:pt x="58" y="240"/>
                      <a:pt x="64" y="219"/>
                    </a:cubicBezTo>
                    <a:lnTo>
                      <a:pt x="78" y="171"/>
                    </a:lnTo>
                    <a:lnTo>
                      <a:pt x="78" y="171"/>
                    </a:lnTo>
                    <a:cubicBezTo>
                      <a:pt x="80" y="164"/>
                      <a:pt x="78" y="157"/>
                      <a:pt x="72" y="152"/>
                    </a:cubicBezTo>
                    <a:lnTo>
                      <a:pt x="4" y="95"/>
                    </a:lnTo>
                    <a:lnTo>
                      <a:pt x="4" y="95"/>
                    </a:lnTo>
                    <a:cubicBezTo>
                      <a:pt x="1" y="93"/>
                      <a:pt x="0" y="88"/>
                      <a:pt x="3" y="84"/>
                    </a:cubicBezTo>
                    <a:lnTo>
                      <a:pt x="72" y="1"/>
                    </a:lnTo>
                    <a:lnTo>
                      <a:pt x="75" y="1"/>
                    </a:lnTo>
                    <a:lnTo>
                      <a:pt x="75" y="1"/>
                    </a:lnTo>
                    <a:cubicBezTo>
                      <a:pt x="77" y="0"/>
                      <a:pt x="79" y="1"/>
                      <a:pt x="80" y="2"/>
                    </a:cubicBezTo>
                    <a:lnTo>
                      <a:pt x="149" y="60"/>
                    </a:lnTo>
                    <a:lnTo>
                      <a:pt x="149" y="60"/>
                    </a:lnTo>
                    <a:cubicBezTo>
                      <a:pt x="155" y="64"/>
                      <a:pt x="163" y="65"/>
                      <a:pt x="170" y="61"/>
                    </a:cubicBezTo>
                    <a:lnTo>
                      <a:pt x="213" y="38"/>
                    </a:lnTo>
                    <a:lnTo>
                      <a:pt x="213" y="38"/>
                    </a:lnTo>
                    <a:cubicBezTo>
                      <a:pt x="233" y="28"/>
                      <a:pt x="258" y="30"/>
                      <a:pt x="275" y="45"/>
                    </a:cubicBezTo>
                    <a:lnTo>
                      <a:pt x="465" y="202"/>
                    </a:lnTo>
                    <a:lnTo>
                      <a:pt x="465" y="202"/>
                    </a:lnTo>
                    <a:cubicBezTo>
                      <a:pt x="478" y="213"/>
                      <a:pt x="486" y="228"/>
                      <a:pt x="488" y="246"/>
                    </a:cubicBezTo>
                    <a:lnTo>
                      <a:pt x="488" y="246"/>
                    </a:lnTo>
                    <a:cubicBezTo>
                      <a:pt x="489" y="263"/>
                      <a:pt x="485" y="280"/>
                      <a:pt x="474" y="294"/>
                    </a:cubicBezTo>
                    <a:lnTo>
                      <a:pt x="364" y="427"/>
                    </a:lnTo>
                    <a:lnTo>
                      <a:pt x="364" y="427"/>
                    </a:lnTo>
                    <a:cubicBezTo>
                      <a:pt x="353" y="440"/>
                      <a:pt x="337" y="448"/>
                      <a:pt x="319" y="450"/>
                    </a:cubicBezTo>
                    <a:lnTo>
                      <a:pt x="319" y="450"/>
                    </a:lnTo>
                    <a:cubicBezTo>
                      <a:pt x="318" y="450"/>
                      <a:pt x="315" y="450"/>
                      <a:pt x="313" y="4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157">
                <a:extLst>
                  <a:ext uri="{FF2B5EF4-FFF2-40B4-BE49-F238E27FC236}">
                    <a16:creationId xmlns:a16="http://schemas.microsoft.com/office/drawing/2014/main" id="{9EB568D8-0DDD-411A-B6F0-5C5D2D3645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4716" y="8627452"/>
                <a:ext cx="137382" cy="159362"/>
              </a:xfrm>
              <a:custGeom>
                <a:avLst/>
                <a:gdLst>
                  <a:gd name="T0" fmla="*/ 74 w 112"/>
                  <a:gd name="T1" fmla="*/ 10 h 126"/>
                  <a:gd name="T2" fmla="*/ 7 w 112"/>
                  <a:gd name="T3" fmla="*/ 91 h 126"/>
                  <a:gd name="T4" fmla="*/ 7 w 112"/>
                  <a:gd name="T5" fmla="*/ 91 h 126"/>
                  <a:gd name="T6" fmla="*/ 10 w 112"/>
                  <a:gd name="T7" fmla="*/ 118 h 126"/>
                  <a:gd name="T8" fmla="*/ 10 w 112"/>
                  <a:gd name="T9" fmla="*/ 118 h 126"/>
                  <a:gd name="T10" fmla="*/ 37 w 112"/>
                  <a:gd name="T11" fmla="*/ 116 h 126"/>
                  <a:gd name="T12" fmla="*/ 104 w 112"/>
                  <a:gd name="T13" fmla="*/ 35 h 126"/>
                  <a:gd name="T14" fmla="*/ 104 w 112"/>
                  <a:gd name="T15" fmla="*/ 35 h 126"/>
                  <a:gd name="T16" fmla="*/ 102 w 112"/>
                  <a:gd name="T17" fmla="*/ 7 h 126"/>
                  <a:gd name="T18" fmla="*/ 102 w 112"/>
                  <a:gd name="T19" fmla="*/ 7 h 126"/>
                  <a:gd name="T20" fmla="*/ 74 w 112"/>
                  <a:gd name="T21" fmla="*/ 10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2" h="126">
                    <a:moveTo>
                      <a:pt x="74" y="10"/>
                    </a:moveTo>
                    <a:lnTo>
                      <a:pt x="7" y="91"/>
                    </a:lnTo>
                    <a:lnTo>
                      <a:pt x="7" y="91"/>
                    </a:lnTo>
                    <a:cubicBezTo>
                      <a:pt x="0" y="99"/>
                      <a:pt x="2" y="112"/>
                      <a:pt x="10" y="118"/>
                    </a:cubicBezTo>
                    <a:lnTo>
                      <a:pt x="10" y="118"/>
                    </a:lnTo>
                    <a:cubicBezTo>
                      <a:pt x="18" y="125"/>
                      <a:pt x="30" y="124"/>
                      <a:pt x="37" y="116"/>
                    </a:cubicBezTo>
                    <a:lnTo>
                      <a:pt x="104" y="35"/>
                    </a:lnTo>
                    <a:lnTo>
                      <a:pt x="104" y="35"/>
                    </a:lnTo>
                    <a:cubicBezTo>
                      <a:pt x="111" y="27"/>
                      <a:pt x="110" y="14"/>
                      <a:pt x="102" y="7"/>
                    </a:cubicBezTo>
                    <a:lnTo>
                      <a:pt x="102" y="7"/>
                    </a:lnTo>
                    <a:cubicBezTo>
                      <a:pt x="93" y="0"/>
                      <a:pt x="81" y="2"/>
                      <a:pt x="74" y="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158">
                <a:extLst>
                  <a:ext uri="{FF2B5EF4-FFF2-40B4-BE49-F238E27FC236}">
                    <a16:creationId xmlns:a16="http://schemas.microsoft.com/office/drawing/2014/main" id="{9A3890B9-34F6-45A5-BE1E-8E79E4A2A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31553" y="8764833"/>
                <a:ext cx="346199" cy="373673"/>
              </a:xfrm>
              <a:custGeom>
                <a:avLst/>
                <a:gdLst>
                  <a:gd name="T0" fmla="*/ 92 w 278"/>
                  <a:gd name="T1" fmla="*/ 299 h 300"/>
                  <a:gd name="T2" fmla="*/ 277 w 278"/>
                  <a:gd name="T3" fmla="*/ 76 h 300"/>
                  <a:gd name="T4" fmla="*/ 184 w 278"/>
                  <a:gd name="T5" fmla="*/ 0 h 300"/>
                  <a:gd name="T6" fmla="*/ 0 w 278"/>
                  <a:gd name="T7" fmla="*/ 222 h 300"/>
                  <a:gd name="T8" fmla="*/ 92 w 278"/>
                  <a:gd name="T9" fmla="*/ 29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8" h="300">
                    <a:moveTo>
                      <a:pt x="92" y="299"/>
                    </a:moveTo>
                    <a:lnTo>
                      <a:pt x="277" y="76"/>
                    </a:lnTo>
                    <a:lnTo>
                      <a:pt x="184" y="0"/>
                    </a:lnTo>
                    <a:lnTo>
                      <a:pt x="0" y="222"/>
                    </a:lnTo>
                    <a:lnTo>
                      <a:pt x="92" y="29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159">
                <a:extLst>
                  <a:ext uri="{FF2B5EF4-FFF2-40B4-BE49-F238E27FC236}">
                    <a16:creationId xmlns:a16="http://schemas.microsoft.com/office/drawing/2014/main" id="{68B364B1-7268-4448-BAD3-E47BF2C238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20562" y="8753843"/>
                <a:ext cx="368180" cy="395654"/>
              </a:xfrm>
              <a:custGeom>
                <a:avLst/>
                <a:gdLst>
                  <a:gd name="T0" fmla="*/ 19 w 296"/>
                  <a:gd name="T1" fmla="*/ 232 h 319"/>
                  <a:gd name="T2" fmla="*/ 101 w 296"/>
                  <a:gd name="T3" fmla="*/ 300 h 319"/>
                  <a:gd name="T4" fmla="*/ 277 w 296"/>
                  <a:gd name="T5" fmla="*/ 86 h 319"/>
                  <a:gd name="T6" fmla="*/ 195 w 296"/>
                  <a:gd name="T7" fmla="*/ 19 h 319"/>
                  <a:gd name="T8" fmla="*/ 19 w 296"/>
                  <a:gd name="T9" fmla="*/ 232 h 319"/>
                  <a:gd name="T10" fmla="*/ 102 w 296"/>
                  <a:gd name="T11" fmla="*/ 318 h 319"/>
                  <a:gd name="T12" fmla="*/ 0 w 296"/>
                  <a:gd name="T13" fmla="*/ 233 h 319"/>
                  <a:gd name="T14" fmla="*/ 193 w 296"/>
                  <a:gd name="T15" fmla="*/ 0 h 319"/>
                  <a:gd name="T16" fmla="*/ 295 w 296"/>
                  <a:gd name="T17" fmla="*/ 85 h 319"/>
                  <a:gd name="T18" fmla="*/ 102 w 296"/>
                  <a:gd name="T19" fmla="*/ 318 h 3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96" h="319">
                    <a:moveTo>
                      <a:pt x="19" y="232"/>
                    </a:moveTo>
                    <a:lnTo>
                      <a:pt x="101" y="300"/>
                    </a:lnTo>
                    <a:lnTo>
                      <a:pt x="277" y="86"/>
                    </a:lnTo>
                    <a:lnTo>
                      <a:pt x="195" y="19"/>
                    </a:lnTo>
                    <a:lnTo>
                      <a:pt x="19" y="232"/>
                    </a:lnTo>
                    <a:close/>
                    <a:moveTo>
                      <a:pt x="102" y="318"/>
                    </a:moveTo>
                    <a:lnTo>
                      <a:pt x="0" y="233"/>
                    </a:lnTo>
                    <a:lnTo>
                      <a:pt x="193" y="0"/>
                    </a:lnTo>
                    <a:lnTo>
                      <a:pt x="295" y="85"/>
                    </a:lnTo>
                    <a:lnTo>
                      <a:pt x="102" y="31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7" name="Grupo 366">
              <a:extLst>
                <a:ext uri="{FF2B5EF4-FFF2-40B4-BE49-F238E27FC236}">
                  <a16:creationId xmlns:a16="http://schemas.microsoft.com/office/drawing/2014/main" id="{A077389E-95FA-407B-963C-7985063DB5D9}"/>
                </a:ext>
              </a:extLst>
            </p:cNvPr>
            <p:cNvGrpSpPr/>
            <p:nvPr/>
          </p:nvGrpSpPr>
          <p:grpSpPr>
            <a:xfrm>
              <a:off x="9111520" y="6863497"/>
              <a:ext cx="4401647" cy="4396154"/>
              <a:chOff x="9111520" y="6863497"/>
              <a:chExt cx="4401647" cy="4396154"/>
            </a:xfrm>
          </p:grpSpPr>
          <p:sp>
            <p:nvSpPr>
              <p:cNvPr id="162" name="Freeform 160">
                <a:extLst>
                  <a:ext uri="{FF2B5EF4-FFF2-40B4-BE49-F238E27FC236}">
                    <a16:creationId xmlns:a16="http://schemas.microsoft.com/office/drawing/2014/main" id="{215D3216-57A0-4C64-AAA8-1C11C23302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2510" y="6868990"/>
                <a:ext cx="4379667" cy="4385163"/>
              </a:xfrm>
              <a:custGeom>
                <a:avLst/>
                <a:gdLst>
                  <a:gd name="T0" fmla="*/ 3515 w 3516"/>
                  <a:gd name="T1" fmla="*/ 1758 h 3518"/>
                  <a:gd name="T2" fmla="*/ 3515 w 3516"/>
                  <a:gd name="T3" fmla="*/ 1758 h 3518"/>
                  <a:gd name="T4" fmla="*/ 1758 w 3516"/>
                  <a:gd name="T5" fmla="*/ 3517 h 3518"/>
                  <a:gd name="T6" fmla="*/ 1758 w 3516"/>
                  <a:gd name="T7" fmla="*/ 3517 h 3518"/>
                  <a:gd name="T8" fmla="*/ 0 w 3516"/>
                  <a:gd name="T9" fmla="*/ 1758 h 3518"/>
                  <a:gd name="T10" fmla="*/ 0 w 3516"/>
                  <a:gd name="T11" fmla="*/ 1758 h 3518"/>
                  <a:gd name="T12" fmla="*/ 1758 w 3516"/>
                  <a:gd name="T13" fmla="*/ 0 h 3518"/>
                  <a:gd name="T14" fmla="*/ 1758 w 3516"/>
                  <a:gd name="T15" fmla="*/ 0 h 3518"/>
                  <a:gd name="T16" fmla="*/ 3515 w 3516"/>
                  <a:gd name="T17" fmla="*/ 1758 h 3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516" h="3518">
                    <a:moveTo>
                      <a:pt x="3515" y="1758"/>
                    </a:moveTo>
                    <a:lnTo>
                      <a:pt x="3515" y="1758"/>
                    </a:lnTo>
                    <a:cubicBezTo>
                      <a:pt x="3515" y="2730"/>
                      <a:pt x="2728" y="3517"/>
                      <a:pt x="1758" y="3517"/>
                    </a:cubicBezTo>
                    <a:lnTo>
                      <a:pt x="1758" y="3517"/>
                    </a:lnTo>
                    <a:cubicBezTo>
                      <a:pt x="787" y="3517"/>
                      <a:pt x="0" y="2730"/>
                      <a:pt x="0" y="1758"/>
                    </a:cubicBezTo>
                    <a:lnTo>
                      <a:pt x="0" y="1758"/>
                    </a:lnTo>
                    <a:cubicBezTo>
                      <a:pt x="0" y="787"/>
                      <a:pt x="787" y="0"/>
                      <a:pt x="1758" y="0"/>
                    </a:cubicBezTo>
                    <a:lnTo>
                      <a:pt x="1758" y="0"/>
                    </a:lnTo>
                    <a:cubicBezTo>
                      <a:pt x="2728" y="0"/>
                      <a:pt x="3515" y="787"/>
                      <a:pt x="3515" y="17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161">
                <a:extLst>
                  <a:ext uri="{FF2B5EF4-FFF2-40B4-BE49-F238E27FC236}">
                    <a16:creationId xmlns:a16="http://schemas.microsoft.com/office/drawing/2014/main" id="{F8DA94EE-44C6-49B8-9DFA-36453C752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1520" y="6863497"/>
                <a:ext cx="4396154" cy="4396154"/>
              </a:xfrm>
              <a:custGeom>
                <a:avLst/>
                <a:gdLst>
                  <a:gd name="T0" fmla="*/ 1765 w 3529"/>
                  <a:gd name="T1" fmla="*/ 12 h 3529"/>
                  <a:gd name="T2" fmla="*/ 1765 w 3529"/>
                  <a:gd name="T3" fmla="*/ 12 h 3529"/>
                  <a:gd name="T4" fmla="*/ 527 w 3529"/>
                  <a:gd name="T5" fmla="*/ 525 h 3529"/>
                  <a:gd name="T6" fmla="*/ 527 w 3529"/>
                  <a:gd name="T7" fmla="*/ 525 h 3529"/>
                  <a:gd name="T8" fmla="*/ 13 w 3529"/>
                  <a:gd name="T9" fmla="*/ 1763 h 3529"/>
                  <a:gd name="T10" fmla="*/ 13 w 3529"/>
                  <a:gd name="T11" fmla="*/ 1763 h 3529"/>
                  <a:gd name="T12" fmla="*/ 527 w 3529"/>
                  <a:gd name="T13" fmla="*/ 3002 h 3529"/>
                  <a:gd name="T14" fmla="*/ 527 w 3529"/>
                  <a:gd name="T15" fmla="*/ 3002 h 3529"/>
                  <a:gd name="T16" fmla="*/ 1765 w 3529"/>
                  <a:gd name="T17" fmla="*/ 3515 h 3529"/>
                  <a:gd name="T18" fmla="*/ 1765 w 3529"/>
                  <a:gd name="T19" fmla="*/ 3515 h 3529"/>
                  <a:gd name="T20" fmla="*/ 3002 w 3529"/>
                  <a:gd name="T21" fmla="*/ 3002 h 3529"/>
                  <a:gd name="T22" fmla="*/ 3002 w 3529"/>
                  <a:gd name="T23" fmla="*/ 3002 h 3529"/>
                  <a:gd name="T24" fmla="*/ 3515 w 3529"/>
                  <a:gd name="T25" fmla="*/ 1763 h 3529"/>
                  <a:gd name="T26" fmla="*/ 3515 w 3529"/>
                  <a:gd name="T27" fmla="*/ 1763 h 3529"/>
                  <a:gd name="T28" fmla="*/ 3002 w 3529"/>
                  <a:gd name="T29" fmla="*/ 525 h 3529"/>
                  <a:gd name="T30" fmla="*/ 3002 w 3529"/>
                  <a:gd name="T31" fmla="*/ 525 h 3529"/>
                  <a:gd name="T32" fmla="*/ 1765 w 3529"/>
                  <a:gd name="T33" fmla="*/ 12 h 3529"/>
                  <a:gd name="T34" fmla="*/ 1765 w 3529"/>
                  <a:gd name="T35" fmla="*/ 3528 h 3529"/>
                  <a:gd name="T36" fmla="*/ 1765 w 3529"/>
                  <a:gd name="T37" fmla="*/ 3528 h 3529"/>
                  <a:gd name="T38" fmla="*/ 517 w 3529"/>
                  <a:gd name="T39" fmla="*/ 3011 h 3529"/>
                  <a:gd name="T40" fmla="*/ 517 w 3529"/>
                  <a:gd name="T41" fmla="*/ 3011 h 3529"/>
                  <a:gd name="T42" fmla="*/ 0 w 3529"/>
                  <a:gd name="T43" fmla="*/ 1763 h 3529"/>
                  <a:gd name="T44" fmla="*/ 0 w 3529"/>
                  <a:gd name="T45" fmla="*/ 1763 h 3529"/>
                  <a:gd name="T46" fmla="*/ 517 w 3529"/>
                  <a:gd name="T47" fmla="*/ 516 h 3529"/>
                  <a:gd name="T48" fmla="*/ 517 w 3529"/>
                  <a:gd name="T49" fmla="*/ 516 h 3529"/>
                  <a:gd name="T50" fmla="*/ 1765 w 3529"/>
                  <a:gd name="T51" fmla="*/ 0 h 3529"/>
                  <a:gd name="T52" fmla="*/ 1765 w 3529"/>
                  <a:gd name="T53" fmla="*/ 0 h 3529"/>
                  <a:gd name="T54" fmla="*/ 3012 w 3529"/>
                  <a:gd name="T55" fmla="*/ 516 h 3529"/>
                  <a:gd name="T56" fmla="*/ 3012 w 3529"/>
                  <a:gd name="T57" fmla="*/ 516 h 3529"/>
                  <a:gd name="T58" fmla="*/ 3528 w 3529"/>
                  <a:gd name="T59" fmla="*/ 1763 h 3529"/>
                  <a:gd name="T60" fmla="*/ 3528 w 3529"/>
                  <a:gd name="T61" fmla="*/ 1763 h 3529"/>
                  <a:gd name="T62" fmla="*/ 3012 w 3529"/>
                  <a:gd name="T63" fmla="*/ 3011 h 3529"/>
                  <a:gd name="T64" fmla="*/ 3012 w 3529"/>
                  <a:gd name="T65" fmla="*/ 3011 h 3529"/>
                  <a:gd name="T66" fmla="*/ 1765 w 3529"/>
                  <a:gd name="T67" fmla="*/ 3528 h 35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529" h="3529">
                    <a:moveTo>
                      <a:pt x="1765" y="12"/>
                    </a:moveTo>
                    <a:lnTo>
                      <a:pt x="1765" y="12"/>
                    </a:lnTo>
                    <a:cubicBezTo>
                      <a:pt x="1297" y="12"/>
                      <a:pt x="857" y="194"/>
                      <a:pt x="527" y="525"/>
                    </a:cubicBezTo>
                    <a:lnTo>
                      <a:pt x="527" y="525"/>
                    </a:lnTo>
                    <a:cubicBezTo>
                      <a:pt x="195" y="856"/>
                      <a:pt x="13" y="1296"/>
                      <a:pt x="13" y="1763"/>
                    </a:cubicBezTo>
                    <a:lnTo>
                      <a:pt x="13" y="1763"/>
                    </a:lnTo>
                    <a:cubicBezTo>
                      <a:pt x="13" y="2231"/>
                      <a:pt x="195" y="2671"/>
                      <a:pt x="527" y="3002"/>
                    </a:cubicBezTo>
                    <a:lnTo>
                      <a:pt x="527" y="3002"/>
                    </a:lnTo>
                    <a:cubicBezTo>
                      <a:pt x="857" y="3333"/>
                      <a:pt x="1297" y="3515"/>
                      <a:pt x="1765" y="3515"/>
                    </a:cubicBezTo>
                    <a:lnTo>
                      <a:pt x="1765" y="3515"/>
                    </a:lnTo>
                    <a:cubicBezTo>
                      <a:pt x="2233" y="3515"/>
                      <a:pt x="2671" y="3333"/>
                      <a:pt x="3002" y="3002"/>
                    </a:cubicBezTo>
                    <a:lnTo>
                      <a:pt x="3002" y="3002"/>
                    </a:lnTo>
                    <a:cubicBezTo>
                      <a:pt x="3333" y="2671"/>
                      <a:pt x="3515" y="2231"/>
                      <a:pt x="3515" y="1763"/>
                    </a:cubicBezTo>
                    <a:lnTo>
                      <a:pt x="3515" y="1763"/>
                    </a:lnTo>
                    <a:cubicBezTo>
                      <a:pt x="3515" y="1296"/>
                      <a:pt x="3333" y="856"/>
                      <a:pt x="3002" y="525"/>
                    </a:cubicBezTo>
                    <a:lnTo>
                      <a:pt x="3002" y="525"/>
                    </a:lnTo>
                    <a:cubicBezTo>
                      <a:pt x="2671" y="194"/>
                      <a:pt x="2233" y="12"/>
                      <a:pt x="1765" y="12"/>
                    </a:cubicBezTo>
                    <a:close/>
                    <a:moveTo>
                      <a:pt x="1765" y="3528"/>
                    </a:moveTo>
                    <a:lnTo>
                      <a:pt x="1765" y="3528"/>
                    </a:lnTo>
                    <a:cubicBezTo>
                      <a:pt x="1293" y="3528"/>
                      <a:pt x="850" y="3344"/>
                      <a:pt x="517" y="3011"/>
                    </a:cubicBezTo>
                    <a:lnTo>
                      <a:pt x="517" y="3011"/>
                    </a:lnTo>
                    <a:cubicBezTo>
                      <a:pt x="184" y="2678"/>
                      <a:pt x="0" y="2235"/>
                      <a:pt x="0" y="1763"/>
                    </a:cubicBezTo>
                    <a:lnTo>
                      <a:pt x="0" y="1763"/>
                    </a:lnTo>
                    <a:cubicBezTo>
                      <a:pt x="0" y="1292"/>
                      <a:pt x="184" y="849"/>
                      <a:pt x="517" y="516"/>
                    </a:cubicBezTo>
                    <a:lnTo>
                      <a:pt x="517" y="516"/>
                    </a:lnTo>
                    <a:cubicBezTo>
                      <a:pt x="850" y="182"/>
                      <a:pt x="1293" y="0"/>
                      <a:pt x="1765" y="0"/>
                    </a:cubicBezTo>
                    <a:lnTo>
                      <a:pt x="1765" y="0"/>
                    </a:lnTo>
                    <a:cubicBezTo>
                      <a:pt x="2236" y="0"/>
                      <a:pt x="2678" y="182"/>
                      <a:pt x="3012" y="516"/>
                    </a:cubicBezTo>
                    <a:lnTo>
                      <a:pt x="3012" y="516"/>
                    </a:lnTo>
                    <a:cubicBezTo>
                      <a:pt x="3345" y="849"/>
                      <a:pt x="3528" y="1292"/>
                      <a:pt x="3528" y="1763"/>
                    </a:cubicBezTo>
                    <a:lnTo>
                      <a:pt x="3528" y="1763"/>
                    </a:lnTo>
                    <a:cubicBezTo>
                      <a:pt x="3528" y="2235"/>
                      <a:pt x="3345" y="2678"/>
                      <a:pt x="3012" y="3011"/>
                    </a:cubicBezTo>
                    <a:lnTo>
                      <a:pt x="3012" y="3011"/>
                    </a:lnTo>
                    <a:cubicBezTo>
                      <a:pt x="2678" y="3344"/>
                      <a:pt x="2236" y="3528"/>
                      <a:pt x="1765" y="35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162">
                <a:extLst>
                  <a:ext uri="{FF2B5EF4-FFF2-40B4-BE49-F238E27FC236}">
                    <a16:creationId xmlns:a16="http://schemas.microsoft.com/office/drawing/2014/main" id="{C353481C-8683-4B68-84DB-DA8E32977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37972" y="6868990"/>
                <a:ext cx="2698138" cy="4374173"/>
              </a:xfrm>
              <a:custGeom>
                <a:avLst/>
                <a:gdLst>
                  <a:gd name="T0" fmla="*/ 2164 w 2165"/>
                  <a:gd name="T1" fmla="*/ 249 h 3509"/>
                  <a:gd name="T2" fmla="*/ 1264 w 2165"/>
                  <a:gd name="T3" fmla="*/ 0 h 3509"/>
                  <a:gd name="T4" fmla="*/ 7 w 2165"/>
                  <a:gd name="T5" fmla="*/ 530 h 3509"/>
                  <a:gd name="T6" fmla="*/ 2 w 2165"/>
                  <a:gd name="T7" fmla="*/ 732 h 3509"/>
                  <a:gd name="T8" fmla="*/ 95 w 2165"/>
                  <a:gd name="T9" fmla="*/ 1002 h 3509"/>
                  <a:gd name="T10" fmla="*/ 513 w 2165"/>
                  <a:gd name="T11" fmla="*/ 1040 h 3509"/>
                  <a:gd name="T12" fmla="*/ 540 w 2165"/>
                  <a:gd name="T13" fmla="*/ 1043 h 3509"/>
                  <a:gd name="T14" fmla="*/ 583 w 2165"/>
                  <a:gd name="T15" fmla="*/ 1166 h 3509"/>
                  <a:gd name="T16" fmla="*/ 862 w 2165"/>
                  <a:gd name="T17" fmla="*/ 1194 h 3509"/>
                  <a:gd name="T18" fmla="*/ 890 w 2165"/>
                  <a:gd name="T19" fmla="*/ 1258 h 3509"/>
                  <a:gd name="T20" fmla="*/ 995 w 2165"/>
                  <a:gd name="T21" fmla="*/ 1283 h 3509"/>
                  <a:gd name="T22" fmla="*/ 1049 w 2165"/>
                  <a:gd name="T23" fmla="*/ 1521 h 3509"/>
                  <a:gd name="T24" fmla="*/ 1147 w 2165"/>
                  <a:gd name="T25" fmla="*/ 1541 h 3509"/>
                  <a:gd name="T26" fmla="*/ 1207 w 2165"/>
                  <a:gd name="T27" fmla="*/ 1780 h 3509"/>
                  <a:gd name="T28" fmla="*/ 1338 w 2165"/>
                  <a:gd name="T29" fmla="*/ 1848 h 3509"/>
                  <a:gd name="T30" fmla="*/ 1311 w 2165"/>
                  <a:gd name="T31" fmla="*/ 1959 h 3509"/>
                  <a:gd name="T32" fmla="*/ 1334 w 2165"/>
                  <a:gd name="T33" fmla="*/ 1984 h 3509"/>
                  <a:gd name="T34" fmla="*/ 1313 w 2165"/>
                  <a:gd name="T35" fmla="*/ 2135 h 3509"/>
                  <a:gd name="T36" fmla="*/ 1155 w 2165"/>
                  <a:gd name="T37" fmla="*/ 2202 h 3509"/>
                  <a:gd name="T38" fmla="*/ 987 w 2165"/>
                  <a:gd name="T39" fmla="*/ 2307 h 3509"/>
                  <a:gd name="T40" fmla="*/ 1018 w 2165"/>
                  <a:gd name="T41" fmla="*/ 2483 h 3509"/>
                  <a:gd name="T42" fmla="*/ 1071 w 2165"/>
                  <a:gd name="T43" fmla="*/ 2504 h 3509"/>
                  <a:gd name="T44" fmla="*/ 1120 w 2165"/>
                  <a:gd name="T45" fmla="*/ 2637 h 3509"/>
                  <a:gd name="T46" fmla="*/ 1126 w 2165"/>
                  <a:gd name="T47" fmla="*/ 2785 h 3509"/>
                  <a:gd name="T48" fmla="*/ 1255 w 2165"/>
                  <a:gd name="T49" fmla="*/ 2926 h 3509"/>
                  <a:gd name="T50" fmla="*/ 1304 w 2165"/>
                  <a:gd name="T51" fmla="*/ 3112 h 3509"/>
                  <a:gd name="T52" fmla="*/ 1449 w 2165"/>
                  <a:gd name="T53" fmla="*/ 3507 h 3509"/>
                  <a:gd name="T54" fmla="*/ 1883 w 2165"/>
                  <a:gd name="T55" fmla="*/ 2788 h 3509"/>
                  <a:gd name="T56" fmla="*/ 2105 w 2165"/>
                  <a:gd name="T57" fmla="*/ 2509 h 3509"/>
                  <a:gd name="T58" fmla="*/ 2052 w 2165"/>
                  <a:gd name="T59" fmla="*/ 2202 h 3509"/>
                  <a:gd name="T60" fmla="*/ 1967 w 2165"/>
                  <a:gd name="T61" fmla="*/ 2053 h 3509"/>
                  <a:gd name="T62" fmla="*/ 1979 w 2165"/>
                  <a:gd name="T63" fmla="*/ 1941 h 3509"/>
                  <a:gd name="T64" fmla="*/ 1809 w 2165"/>
                  <a:gd name="T65" fmla="*/ 1903 h 3509"/>
                  <a:gd name="T66" fmla="*/ 1661 w 2165"/>
                  <a:gd name="T67" fmla="*/ 1752 h 3509"/>
                  <a:gd name="T68" fmla="*/ 1589 w 2165"/>
                  <a:gd name="T69" fmla="*/ 1743 h 3509"/>
                  <a:gd name="T70" fmla="*/ 1555 w 2165"/>
                  <a:gd name="T71" fmla="*/ 1632 h 3509"/>
                  <a:gd name="T72" fmla="*/ 1365 w 2165"/>
                  <a:gd name="T73" fmla="*/ 1470 h 3509"/>
                  <a:gd name="T74" fmla="*/ 1307 w 2165"/>
                  <a:gd name="T75" fmla="*/ 1410 h 3509"/>
                  <a:gd name="T76" fmla="*/ 1313 w 2165"/>
                  <a:gd name="T77" fmla="*/ 1238 h 3509"/>
                  <a:gd name="T78" fmla="*/ 1570 w 2165"/>
                  <a:gd name="T79" fmla="*/ 1075 h 3509"/>
                  <a:gd name="T80" fmla="*/ 1606 w 2165"/>
                  <a:gd name="T81" fmla="*/ 980 h 3509"/>
                  <a:gd name="T82" fmla="*/ 1865 w 2165"/>
                  <a:gd name="T83" fmla="*/ 916 h 3509"/>
                  <a:gd name="T84" fmla="*/ 1907 w 2165"/>
                  <a:gd name="T85" fmla="*/ 704 h 3509"/>
                  <a:gd name="T86" fmla="*/ 2032 w 2165"/>
                  <a:gd name="T87" fmla="*/ 632 h 3509"/>
                  <a:gd name="T88" fmla="*/ 2043 w 2165"/>
                  <a:gd name="T89" fmla="*/ 390 h 3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165" h="3509">
                    <a:moveTo>
                      <a:pt x="2164" y="249"/>
                    </a:moveTo>
                    <a:lnTo>
                      <a:pt x="2164" y="249"/>
                    </a:lnTo>
                    <a:cubicBezTo>
                      <a:pt x="1902" y="91"/>
                      <a:pt x="1594" y="0"/>
                      <a:pt x="1264" y="0"/>
                    </a:cubicBezTo>
                    <a:lnTo>
                      <a:pt x="1264" y="0"/>
                    </a:lnTo>
                    <a:cubicBezTo>
                      <a:pt x="772" y="0"/>
                      <a:pt x="326" y="203"/>
                      <a:pt x="7" y="530"/>
                    </a:cubicBezTo>
                    <a:lnTo>
                      <a:pt x="7" y="530"/>
                    </a:lnTo>
                    <a:cubicBezTo>
                      <a:pt x="1" y="606"/>
                      <a:pt x="0" y="676"/>
                      <a:pt x="2" y="732"/>
                    </a:cubicBezTo>
                    <a:lnTo>
                      <a:pt x="2" y="732"/>
                    </a:lnTo>
                    <a:cubicBezTo>
                      <a:pt x="4" y="830"/>
                      <a:pt x="22" y="937"/>
                      <a:pt x="95" y="1002"/>
                    </a:cubicBezTo>
                    <a:lnTo>
                      <a:pt x="95" y="1002"/>
                    </a:lnTo>
                    <a:cubicBezTo>
                      <a:pt x="203" y="1097"/>
                      <a:pt x="370" y="1055"/>
                      <a:pt x="513" y="1040"/>
                    </a:cubicBezTo>
                    <a:lnTo>
                      <a:pt x="513" y="1040"/>
                    </a:lnTo>
                    <a:cubicBezTo>
                      <a:pt x="522" y="1038"/>
                      <a:pt x="531" y="1040"/>
                      <a:pt x="540" y="1043"/>
                    </a:cubicBezTo>
                    <a:lnTo>
                      <a:pt x="540" y="1043"/>
                    </a:lnTo>
                    <a:cubicBezTo>
                      <a:pt x="585" y="1062"/>
                      <a:pt x="561" y="1127"/>
                      <a:pt x="583" y="1166"/>
                    </a:cubicBezTo>
                    <a:lnTo>
                      <a:pt x="583" y="1166"/>
                    </a:lnTo>
                    <a:cubicBezTo>
                      <a:pt x="635" y="1254"/>
                      <a:pt x="809" y="1107"/>
                      <a:pt x="862" y="1194"/>
                    </a:cubicBezTo>
                    <a:lnTo>
                      <a:pt x="862" y="1194"/>
                    </a:lnTo>
                    <a:cubicBezTo>
                      <a:pt x="874" y="1214"/>
                      <a:pt x="874" y="1242"/>
                      <a:pt x="890" y="1258"/>
                    </a:cubicBezTo>
                    <a:lnTo>
                      <a:pt x="890" y="1258"/>
                    </a:lnTo>
                    <a:cubicBezTo>
                      <a:pt x="916" y="1284"/>
                      <a:pt x="963" y="1266"/>
                      <a:pt x="995" y="1283"/>
                    </a:cubicBezTo>
                    <a:lnTo>
                      <a:pt x="995" y="1283"/>
                    </a:lnTo>
                    <a:cubicBezTo>
                      <a:pt x="1073" y="1323"/>
                      <a:pt x="974" y="1476"/>
                      <a:pt x="1049" y="1521"/>
                    </a:cubicBezTo>
                    <a:lnTo>
                      <a:pt x="1049" y="1521"/>
                    </a:lnTo>
                    <a:cubicBezTo>
                      <a:pt x="1078" y="1538"/>
                      <a:pt x="1118" y="1525"/>
                      <a:pt x="1147" y="1541"/>
                    </a:cubicBezTo>
                    <a:lnTo>
                      <a:pt x="1147" y="1541"/>
                    </a:lnTo>
                    <a:cubicBezTo>
                      <a:pt x="1225" y="1580"/>
                      <a:pt x="1139" y="1727"/>
                      <a:pt x="1207" y="1780"/>
                    </a:cubicBezTo>
                    <a:lnTo>
                      <a:pt x="1207" y="1780"/>
                    </a:lnTo>
                    <a:cubicBezTo>
                      <a:pt x="1248" y="1813"/>
                      <a:pt x="1330" y="1797"/>
                      <a:pt x="1338" y="1848"/>
                    </a:cubicBezTo>
                    <a:lnTo>
                      <a:pt x="1338" y="1848"/>
                    </a:lnTo>
                    <a:cubicBezTo>
                      <a:pt x="1345" y="1887"/>
                      <a:pt x="1293" y="1924"/>
                      <a:pt x="1311" y="1959"/>
                    </a:cubicBezTo>
                    <a:lnTo>
                      <a:pt x="1311" y="1959"/>
                    </a:lnTo>
                    <a:cubicBezTo>
                      <a:pt x="1316" y="1969"/>
                      <a:pt x="1326" y="1975"/>
                      <a:pt x="1334" y="1984"/>
                    </a:cubicBezTo>
                    <a:lnTo>
                      <a:pt x="1334" y="1984"/>
                    </a:lnTo>
                    <a:cubicBezTo>
                      <a:pt x="1375" y="2024"/>
                      <a:pt x="1356" y="2098"/>
                      <a:pt x="1313" y="2135"/>
                    </a:cubicBezTo>
                    <a:lnTo>
                      <a:pt x="1313" y="2135"/>
                    </a:lnTo>
                    <a:cubicBezTo>
                      <a:pt x="1269" y="2173"/>
                      <a:pt x="1210" y="2186"/>
                      <a:pt x="1155" y="2202"/>
                    </a:cubicBezTo>
                    <a:lnTo>
                      <a:pt x="1155" y="2202"/>
                    </a:lnTo>
                    <a:cubicBezTo>
                      <a:pt x="1091" y="2221"/>
                      <a:pt x="1024" y="2250"/>
                      <a:pt x="987" y="2307"/>
                    </a:cubicBezTo>
                    <a:lnTo>
                      <a:pt x="987" y="2307"/>
                    </a:lnTo>
                    <a:cubicBezTo>
                      <a:pt x="951" y="2363"/>
                      <a:pt x="958" y="2452"/>
                      <a:pt x="1018" y="2483"/>
                    </a:cubicBezTo>
                    <a:lnTo>
                      <a:pt x="1018" y="2483"/>
                    </a:lnTo>
                    <a:cubicBezTo>
                      <a:pt x="1035" y="2492"/>
                      <a:pt x="1054" y="2495"/>
                      <a:pt x="1071" y="2504"/>
                    </a:cubicBezTo>
                    <a:lnTo>
                      <a:pt x="1071" y="2504"/>
                    </a:lnTo>
                    <a:cubicBezTo>
                      <a:pt x="1114" y="2530"/>
                      <a:pt x="1123" y="2588"/>
                      <a:pt x="1120" y="2637"/>
                    </a:cubicBezTo>
                    <a:lnTo>
                      <a:pt x="1120" y="2637"/>
                    </a:lnTo>
                    <a:cubicBezTo>
                      <a:pt x="1117" y="2687"/>
                      <a:pt x="1107" y="2739"/>
                      <a:pt x="1126" y="2785"/>
                    </a:cubicBezTo>
                    <a:lnTo>
                      <a:pt x="1126" y="2785"/>
                    </a:lnTo>
                    <a:cubicBezTo>
                      <a:pt x="1151" y="2845"/>
                      <a:pt x="1217" y="2874"/>
                      <a:pt x="1255" y="2926"/>
                    </a:cubicBezTo>
                    <a:lnTo>
                      <a:pt x="1255" y="2926"/>
                    </a:lnTo>
                    <a:cubicBezTo>
                      <a:pt x="1293" y="2979"/>
                      <a:pt x="1297" y="3048"/>
                      <a:pt x="1304" y="3112"/>
                    </a:cubicBezTo>
                    <a:lnTo>
                      <a:pt x="1304" y="3112"/>
                    </a:lnTo>
                    <a:cubicBezTo>
                      <a:pt x="1327" y="3307"/>
                      <a:pt x="1438" y="3508"/>
                      <a:pt x="1449" y="3507"/>
                    </a:cubicBezTo>
                    <a:lnTo>
                      <a:pt x="1449" y="3507"/>
                    </a:lnTo>
                    <a:cubicBezTo>
                      <a:pt x="1589" y="3187"/>
                      <a:pt x="1655" y="3016"/>
                      <a:pt x="1883" y="2788"/>
                    </a:cubicBezTo>
                    <a:lnTo>
                      <a:pt x="1883" y="2788"/>
                    </a:lnTo>
                    <a:cubicBezTo>
                      <a:pt x="1968" y="2703"/>
                      <a:pt x="2066" y="2623"/>
                      <a:pt x="2105" y="2509"/>
                    </a:cubicBezTo>
                    <a:lnTo>
                      <a:pt x="2105" y="2509"/>
                    </a:lnTo>
                    <a:cubicBezTo>
                      <a:pt x="2142" y="2407"/>
                      <a:pt x="2121" y="2286"/>
                      <a:pt x="2052" y="2202"/>
                    </a:cubicBezTo>
                    <a:lnTo>
                      <a:pt x="2052" y="2202"/>
                    </a:lnTo>
                    <a:cubicBezTo>
                      <a:pt x="2015" y="2156"/>
                      <a:pt x="1962" y="2112"/>
                      <a:pt x="1967" y="2053"/>
                    </a:cubicBezTo>
                    <a:lnTo>
                      <a:pt x="1967" y="2053"/>
                    </a:lnTo>
                    <a:cubicBezTo>
                      <a:pt x="1969" y="2015"/>
                      <a:pt x="1996" y="1975"/>
                      <a:pt x="1979" y="1941"/>
                    </a:cubicBezTo>
                    <a:lnTo>
                      <a:pt x="1979" y="1941"/>
                    </a:lnTo>
                    <a:cubicBezTo>
                      <a:pt x="1954" y="1886"/>
                      <a:pt x="1866" y="1925"/>
                      <a:pt x="1809" y="1903"/>
                    </a:cubicBezTo>
                    <a:lnTo>
                      <a:pt x="1809" y="1903"/>
                    </a:lnTo>
                    <a:cubicBezTo>
                      <a:pt x="1742" y="1876"/>
                      <a:pt x="1732" y="1767"/>
                      <a:pt x="1661" y="1752"/>
                    </a:cubicBezTo>
                    <a:lnTo>
                      <a:pt x="1661" y="1752"/>
                    </a:lnTo>
                    <a:cubicBezTo>
                      <a:pt x="1637" y="1747"/>
                      <a:pt x="1610" y="1755"/>
                      <a:pt x="1589" y="1743"/>
                    </a:cubicBezTo>
                    <a:lnTo>
                      <a:pt x="1589" y="1743"/>
                    </a:lnTo>
                    <a:cubicBezTo>
                      <a:pt x="1555" y="1722"/>
                      <a:pt x="1565" y="1671"/>
                      <a:pt x="1555" y="1632"/>
                    </a:cubicBezTo>
                    <a:lnTo>
                      <a:pt x="1555" y="1632"/>
                    </a:lnTo>
                    <a:cubicBezTo>
                      <a:pt x="1533" y="1547"/>
                      <a:pt x="1404" y="1549"/>
                      <a:pt x="1365" y="1470"/>
                    </a:cubicBezTo>
                    <a:lnTo>
                      <a:pt x="1365" y="1470"/>
                    </a:lnTo>
                    <a:cubicBezTo>
                      <a:pt x="1351" y="1444"/>
                      <a:pt x="1329" y="1427"/>
                      <a:pt x="1307" y="1410"/>
                    </a:cubicBezTo>
                    <a:lnTo>
                      <a:pt x="1307" y="1410"/>
                    </a:lnTo>
                    <a:cubicBezTo>
                      <a:pt x="1249" y="1366"/>
                      <a:pt x="1252" y="1277"/>
                      <a:pt x="1313" y="1238"/>
                    </a:cubicBezTo>
                    <a:lnTo>
                      <a:pt x="1313" y="1238"/>
                    </a:lnTo>
                    <a:cubicBezTo>
                      <a:pt x="1398" y="1183"/>
                      <a:pt x="1533" y="1150"/>
                      <a:pt x="1570" y="1075"/>
                    </a:cubicBezTo>
                    <a:lnTo>
                      <a:pt x="1570" y="1075"/>
                    </a:lnTo>
                    <a:cubicBezTo>
                      <a:pt x="1585" y="1044"/>
                      <a:pt x="1585" y="1007"/>
                      <a:pt x="1606" y="980"/>
                    </a:cubicBezTo>
                    <a:lnTo>
                      <a:pt x="1606" y="980"/>
                    </a:lnTo>
                    <a:cubicBezTo>
                      <a:pt x="1663" y="906"/>
                      <a:pt x="1805" y="986"/>
                      <a:pt x="1865" y="916"/>
                    </a:cubicBezTo>
                    <a:lnTo>
                      <a:pt x="1865" y="916"/>
                    </a:lnTo>
                    <a:cubicBezTo>
                      <a:pt x="1913" y="859"/>
                      <a:pt x="1859" y="760"/>
                      <a:pt x="1907" y="704"/>
                    </a:cubicBezTo>
                    <a:lnTo>
                      <a:pt x="1907" y="704"/>
                    </a:lnTo>
                    <a:cubicBezTo>
                      <a:pt x="1938" y="666"/>
                      <a:pt x="1999" y="667"/>
                      <a:pt x="2032" y="632"/>
                    </a:cubicBezTo>
                    <a:lnTo>
                      <a:pt x="2032" y="632"/>
                    </a:lnTo>
                    <a:cubicBezTo>
                      <a:pt x="2089" y="571"/>
                      <a:pt x="2022" y="470"/>
                      <a:pt x="2043" y="390"/>
                    </a:cubicBezTo>
                    <a:lnTo>
                      <a:pt x="2043" y="390"/>
                    </a:lnTo>
                    <a:cubicBezTo>
                      <a:pt x="2058" y="329"/>
                      <a:pt x="2118" y="293"/>
                      <a:pt x="2164" y="24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163">
                <a:extLst>
                  <a:ext uri="{FF2B5EF4-FFF2-40B4-BE49-F238E27FC236}">
                    <a16:creationId xmlns:a16="http://schemas.microsoft.com/office/drawing/2014/main" id="{BC7DC17C-D54A-474B-A6FD-F43F91C8A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26981" y="6863497"/>
                <a:ext cx="2714625" cy="4385163"/>
              </a:xfrm>
              <a:custGeom>
                <a:avLst/>
                <a:gdLst>
                  <a:gd name="T0" fmla="*/ 886 w 2179"/>
                  <a:gd name="T1" fmla="*/ 1225 h 3520"/>
                  <a:gd name="T2" fmla="*/ 1005 w 2179"/>
                  <a:gd name="T3" fmla="*/ 1282 h 3520"/>
                  <a:gd name="T4" fmla="*/ 1107 w 2179"/>
                  <a:gd name="T5" fmla="*/ 1530 h 3520"/>
                  <a:gd name="T6" fmla="*/ 1218 w 2179"/>
                  <a:gd name="T7" fmla="*/ 1780 h 3520"/>
                  <a:gd name="T8" fmla="*/ 1336 w 2179"/>
                  <a:gd name="T9" fmla="*/ 1909 h 3520"/>
                  <a:gd name="T10" fmla="*/ 1346 w 2179"/>
                  <a:gd name="T11" fmla="*/ 1984 h 3520"/>
                  <a:gd name="T12" fmla="*/ 1188 w 2179"/>
                  <a:gd name="T13" fmla="*/ 2206 h 3520"/>
                  <a:gd name="T14" fmla="*/ 983 w 2179"/>
                  <a:gd name="T15" fmla="*/ 2423 h 3520"/>
                  <a:gd name="T16" fmla="*/ 1080 w 2179"/>
                  <a:gd name="T17" fmla="*/ 2504 h 3520"/>
                  <a:gd name="T18" fmla="*/ 1139 w 2179"/>
                  <a:gd name="T19" fmla="*/ 2788 h 3520"/>
                  <a:gd name="T20" fmla="*/ 1315 w 2179"/>
                  <a:gd name="T21" fmla="*/ 3096 h 3520"/>
                  <a:gd name="T22" fmla="*/ 1476 w 2179"/>
                  <a:gd name="T23" fmla="*/ 3450 h 3520"/>
                  <a:gd name="T24" fmla="*/ 2106 w 2179"/>
                  <a:gd name="T25" fmla="*/ 2513 h 3520"/>
                  <a:gd name="T26" fmla="*/ 1967 w 2179"/>
                  <a:gd name="T27" fmla="*/ 2057 h 3520"/>
                  <a:gd name="T28" fmla="*/ 1893 w 2179"/>
                  <a:gd name="T29" fmla="*/ 1922 h 3520"/>
                  <a:gd name="T30" fmla="*/ 1666 w 2179"/>
                  <a:gd name="T31" fmla="*/ 1763 h 3520"/>
                  <a:gd name="T32" fmla="*/ 1561 w 2179"/>
                  <a:gd name="T33" fmla="*/ 1676 h 3520"/>
                  <a:gd name="T34" fmla="*/ 1366 w 2179"/>
                  <a:gd name="T35" fmla="*/ 1478 h 3520"/>
                  <a:gd name="T36" fmla="*/ 1317 w 2179"/>
                  <a:gd name="T37" fmla="*/ 1237 h 3520"/>
                  <a:gd name="T38" fmla="*/ 1584 w 2179"/>
                  <a:gd name="T39" fmla="*/ 1037 h 3520"/>
                  <a:gd name="T40" fmla="*/ 1867 w 2179"/>
                  <a:gd name="T41" fmla="*/ 916 h 3520"/>
                  <a:gd name="T42" fmla="*/ 1976 w 2179"/>
                  <a:gd name="T43" fmla="*/ 665 h 3520"/>
                  <a:gd name="T44" fmla="*/ 2043 w 2179"/>
                  <a:gd name="T45" fmla="*/ 393 h 3520"/>
                  <a:gd name="T46" fmla="*/ 1271 w 2179"/>
                  <a:gd name="T47" fmla="*/ 12 h 3520"/>
                  <a:gd name="T48" fmla="*/ 15 w 2179"/>
                  <a:gd name="T49" fmla="*/ 737 h 3520"/>
                  <a:gd name="T50" fmla="*/ 519 w 2179"/>
                  <a:gd name="T51" fmla="*/ 1038 h 3520"/>
                  <a:gd name="T52" fmla="*/ 596 w 2179"/>
                  <a:gd name="T53" fmla="*/ 1168 h 3520"/>
                  <a:gd name="T54" fmla="*/ 1382 w 2179"/>
                  <a:gd name="T55" fmla="*/ 3391 h 3520"/>
                  <a:gd name="T56" fmla="*/ 1257 w 2179"/>
                  <a:gd name="T57" fmla="*/ 2935 h 3520"/>
                  <a:gd name="T58" fmla="*/ 1119 w 2179"/>
                  <a:gd name="T59" fmla="*/ 2672 h 3520"/>
                  <a:gd name="T60" fmla="*/ 1048 w 2179"/>
                  <a:gd name="T61" fmla="*/ 2504 h 3520"/>
                  <a:gd name="T62" fmla="*/ 989 w 2179"/>
                  <a:gd name="T63" fmla="*/ 2308 h 3520"/>
                  <a:gd name="T64" fmla="*/ 1315 w 2179"/>
                  <a:gd name="T65" fmla="*/ 2135 h 3520"/>
                  <a:gd name="T66" fmla="*/ 1330 w 2179"/>
                  <a:gd name="T67" fmla="*/ 1987 h 3520"/>
                  <a:gd name="T68" fmla="*/ 1339 w 2179"/>
                  <a:gd name="T69" fmla="*/ 1854 h 3520"/>
                  <a:gd name="T70" fmla="*/ 1181 w 2179"/>
                  <a:gd name="T71" fmla="*/ 1664 h 3520"/>
                  <a:gd name="T72" fmla="*/ 1053 w 2179"/>
                  <a:gd name="T73" fmla="*/ 1532 h 3520"/>
                  <a:gd name="T74" fmla="*/ 953 w 2179"/>
                  <a:gd name="T75" fmla="*/ 1285 h 3520"/>
                  <a:gd name="T76" fmla="*/ 863 w 2179"/>
                  <a:gd name="T77" fmla="*/ 1203 h 3520"/>
                  <a:gd name="T78" fmla="*/ 572 w 2179"/>
                  <a:gd name="T79" fmla="*/ 1116 h 3520"/>
                  <a:gd name="T80" fmla="*/ 453 w 2179"/>
                  <a:gd name="T81" fmla="*/ 1059 h 3520"/>
                  <a:gd name="T82" fmla="*/ 7 w 2179"/>
                  <a:gd name="T83" fmla="*/ 534 h 3520"/>
                  <a:gd name="T84" fmla="*/ 1271 w 2179"/>
                  <a:gd name="T85" fmla="*/ 0 h 3520"/>
                  <a:gd name="T86" fmla="*/ 2176 w 2179"/>
                  <a:gd name="T87" fmla="*/ 259 h 3520"/>
                  <a:gd name="T88" fmla="*/ 2061 w 2179"/>
                  <a:gd name="T89" fmla="*/ 501 h 3520"/>
                  <a:gd name="T90" fmla="*/ 1919 w 2179"/>
                  <a:gd name="T91" fmla="*/ 713 h 3520"/>
                  <a:gd name="T92" fmla="*/ 1742 w 2179"/>
                  <a:gd name="T93" fmla="*/ 959 h 3520"/>
                  <a:gd name="T94" fmla="*/ 1583 w 2179"/>
                  <a:gd name="T95" fmla="*/ 1083 h 3520"/>
                  <a:gd name="T96" fmla="*/ 1279 w 2179"/>
                  <a:gd name="T97" fmla="*/ 1327 h 3520"/>
                  <a:gd name="T98" fmla="*/ 1470 w 2179"/>
                  <a:gd name="T99" fmla="*/ 1544 h 3520"/>
                  <a:gd name="T100" fmla="*/ 1599 w 2179"/>
                  <a:gd name="T101" fmla="*/ 1742 h 3520"/>
                  <a:gd name="T102" fmla="*/ 1751 w 2179"/>
                  <a:gd name="T103" fmla="*/ 1829 h 3520"/>
                  <a:gd name="T104" fmla="*/ 1993 w 2179"/>
                  <a:gd name="T105" fmla="*/ 1944 h 3520"/>
                  <a:gd name="T106" fmla="*/ 2040 w 2179"/>
                  <a:gd name="T107" fmla="*/ 2175 h 3520"/>
                  <a:gd name="T108" fmla="*/ 1939 w 2179"/>
                  <a:gd name="T109" fmla="*/ 2755 h 3520"/>
                  <a:gd name="T110" fmla="*/ 1462 w 2179"/>
                  <a:gd name="T111" fmla="*/ 3514 h 3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179" h="3520">
                    <a:moveTo>
                      <a:pt x="811" y="1164"/>
                    </a:moveTo>
                    <a:lnTo>
                      <a:pt x="811" y="1164"/>
                    </a:lnTo>
                    <a:cubicBezTo>
                      <a:pt x="838" y="1164"/>
                      <a:pt x="860" y="1172"/>
                      <a:pt x="874" y="1196"/>
                    </a:cubicBezTo>
                    <a:lnTo>
                      <a:pt x="874" y="1196"/>
                    </a:lnTo>
                    <a:cubicBezTo>
                      <a:pt x="881" y="1205"/>
                      <a:pt x="883" y="1215"/>
                      <a:pt x="886" y="1225"/>
                    </a:cubicBezTo>
                    <a:lnTo>
                      <a:pt x="886" y="1225"/>
                    </a:lnTo>
                    <a:cubicBezTo>
                      <a:pt x="890" y="1238"/>
                      <a:pt x="894" y="1250"/>
                      <a:pt x="902" y="1258"/>
                    </a:cubicBezTo>
                    <a:lnTo>
                      <a:pt x="902" y="1258"/>
                    </a:lnTo>
                    <a:cubicBezTo>
                      <a:pt x="914" y="1271"/>
                      <a:pt x="934" y="1272"/>
                      <a:pt x="954" y="1272"/>
                    </a:cubicBezTo>
                    <a:lnTo>
                      <a:pt x="954" y="1272"/>
                    </a:lnTo>
                    <a:cubicBezTo>
                      <a:pt x="972" y="1273"/>
                      <a:pt x="989" y="1273"/>
                      <a:pt x="1005" y="1282"/>
                    </a:cubicBezTo>
                    <a:lnTo>
                      <a:pt x="1005" y="1282"/>
                    </a:lnTo>
                    <a:cubicBezTo>
                      <a:pt x="1048" y="1304"/>
                      <a:pt x="1042" y="1356"/>
                      <a:pt x="1037" y="1407"/>
                    </a:cubicBezTo>
                    <a:lnTo>
                      <a:pt x="1037" y="1407"/>
                    </a:lnTo>
                    <a:cubicBezTo>
                      <a:pt x="1031" y="1455"/>
                      <a:pt x="1026" y="1501"/>
                      <a:pt x="1059" y="1520"/>
                    </a:cubicBezTo>
                    <a:lnTo>
                      <a:pt x="1059" y="1520"/>
                    </a:lnTo>
                    <a:cubicBezTo>
                      <a:pt x="1073" y="1529"/>
                      <a:pt x="1089" y="1529"/>
                      <a:pt x="1107" y="1530"/>
                    </a:cubicBezTo>
                    <a:lnTo>
                      <a:pt x="1107" y="1530"/>
                    </a:lnTo>
                    <a:cubicBezTo>
                      <a:pt x="1124" y="1530"/>
                      <a:pt x="1142" y="1532"/>
                      <a:pt x="1158" y="1540"/>
                    </a:cubicBezTo>
                    <a:lnTo>
                      <a:pt x="1158" y="1540"/>
                    </a:lnTo>
                    <a:cubicBezTo>
                      <a:pt x="1201" y="1562"/>
                      <a:pt x="1198" y="1614"/>
                      <a:pt x="1194" y="1664"/>
                    </a:cubicBezTo>
                    <a:lnTo>
                      <a:pt x="1194" y="1664"/>
                    </a:lnTo>
                    <a:cubicBezTo>
                      <a:pt x="1191" y="1710"/>
                      <a:pt x="1187" y="1756"/>
                      <a:pt x="1218" y="1780"/>
                    </a:cubicBezTo>
                    <a:lnTo>
                      <a:pt x="1218" y="1780"/>
                    </a:lnTo>
                    <a:cubicBezTo>
                      <a:pt x="1234" y="1792"/>
                      <a:pt x="1256" y="1798"/>
                      <a:pt x="1278" y="1802"/>
                    </a:cubicBezTo>
                    <a:lnTo>
                      <a:pt x="1278" y="1802"/>
                    </a:lnTo>
                    <a:cubicBezTo>
                      <a:pt x="1312" y="1810"/>
                      <a:pt x="1347" y="1818"/>
                      <a:pt x="1352" y="1853"/>
                    </a:cubicBezTo>
                    <a:lnTo>
                      <a:pt x="1352" y="1853"/>
                    </a:lnTo>
                    <a:cubicBezTo>
                      <a:pt x="1355" y="1873"/>
                      <a:pt x="1345" y="1891"/>
                      <a:pt x="1336" y="1909"/>
                    </a:cubicBezTo>
                    <a:lnTo>
                      <a:pt x="1336" y="1909"/>
                    </a:lnTo>
                    <a:cubicBezTo>
                      <a:pt x="1325" y="1928"/>
                      <a:pt x="1316" y="1945"/>
                      <a:pt x="1324" y="1961"/>
                    </a:cubicBezTo>
                    <a:lnTo>
                      <a:pt x="1324" y="1961"/>
                    </a:lnTo>
                    <a:cubicBezTo>
                      <a:pt x="1327" y="1967"/>
                      <a:pt x="1332" y="1971"/>
                      <a:pt x="1338" y="1976"/>
                    </a:cubicBezTo>
                    <a:lnTo>
                      <a:pt x="1338" y="1976"/>
                    </a:lnTo>
                    <a:cubicBezTo>
                      <a:pt x="1341" y="1979"/>
                      <a:pt x="1344" y="1981"/>
                      <a:pt x="1346" y="1984"/>
                    </a:cubicBezTo>
                    <a:lnTo>
                      <a:pt x="1346" y="1984"/>
                    </a:lnTo>
                    <a:cubicBezTo>
                      <a:pt x="1362" y="2001"/>
                      <a:pt x="1371" y="2023"/>
                      <a:pt x="1371" y="2049"/>
                    </a:cubicBezTo>
                    <a:lnTo>
                      <a:pt x="1371" y="2049"/>
                    </a:lnTo>
                    <a:cubicBezTo>
                      <a:pt x="1369" y="2085"/>
                      <a:pt x="1351" y="2122"/>
                      <a:pt x="1324" y="2145"/>
                    </a:cubicBezTo>
                    <a:lnTo>
                      <a:pt x="1324" y="2145"/>
                    </a:lnTo>
                    <a:cubicBezTo>
                      <a:pt x="1285" y="2179"/>
                      <a:pt x="1236" y="2193"/>
                      <a:pt x="1188" y="2206"/>
                    </a:cubicBezTo>
                    <a:lnTo>
                      <a:pt x="1188" y="2206"/>
                    </a:lnTo>
                    <a:cubicBezTo>
                      <a:pt x="1180" y="2209"/>
                      <a:pt x="1172" y="2211"/>
                      <a:pt x="1164" y="2214"/>
                    </a:cubicBezTo>
                    <a:lnTo>
                      <a:pt x="1164" y="2214"/>
                    </a:lnTo>
                    <a:cubicBezTo>
                      <a:pt x="1112" y="2229"/>
                      <a:pt x="1038" y="2256"/>
                      <a:pt x="1000" y="2315"/>
                    </a:cubicBezTo>
                    <a:lnTo>
                      <a:pt x="1000" y="2315"/>
                    </a:lnTo>
                    <a:cubicBezTo>
                      <a:pt x="980" y="2346"/>
                      <a:pt x="974" y="2387"/>
                      <a:pt x="983" y="2423"/>
                    </a:cubicBezTo>
                    <a:lnTo>
                      <a:pt x="983" y="2423"/>
                    </a:lnTo>
                    <a:cubicBezTo>
                      <a:pt x="990" y="2450"/>
                      <a:pt x="1006" y="2471"/>
                      <a:pt x="1028" y="2482"/>
                    </a:cubicBezTo>
                    <a:lnTo>
                      <a:pt x="1028" y="2482"/>
                    </a:lnTo>
                    <a:cubicBezTo>
                      <a:pt x="1035" y="2486"/>
                      <a:pt x="1043" y="2489"/>
                      <a:pt x="1052" y="2492"/>
                    </a:cubicBezTo>
                    <a:lnTo>
                      <a:pt x="1052" y="2492"/>
                    </a:lnTo>
                    <a:cubicBezTo>
                      <a:pt x="1062" y="2495"/>
                      <a:pt x="1072" y="2498"/>
                      <a:pt x="1080" y="2504"/>
                    </a:cubicBezTo>
                    <a:lnTo>
                      <a:pt x="1080" y="2504"/>
                    </a:lnTo>
                    <a:cubicBezTo>
                      <a:pt x="1132" y="2534"/>
                      <a:pt x="1136" y="2604"/>
                      <a:pt x="1134" y="2643"/>
                    </a:cubicBezTo>
                    <a:lnTo>
                      <a:pt x="1134" y="2643"/>
                    </a:lnTo>
                    <a:cubicBezTo>
                      <a:pt x="1133" y="2652"/>
                      <a:pt x="1132" y="2663"/>
                      <a:pt x="1131" y="2673"/>
                    </a:cubicBezTo>
                    <a:lnTo>
                      <a:pt x="1131" y="2673"/>
                    </a:lnTo>
                    <a:cubicBezTo>
                      <a:pt x="1128" y="2712"/>
                      <a:pt x="1124" y="2752"/>
                      <a:pt x="1139" y="2788"/>
                    </a:cubicBezTo>
                    <a:lnTo>
                      <a:pt x="1139" y="2788"/>
                    </a:lnTo>
                    <a:cubicBezTo>
                      <a:pt x="1153" y="2820"/>
                      <a:pt x="1180" y="2843"/>
                      <a:pt x="1208" y="2869"/>
                    </a:cubicBezTo>
                    <a:lnTo>
                      <a:pt x="1208" y="2869"/>
                    </a:lnTo>
                    <a:cubicBezTo>
                      <a:pt x="1229" y="2886"/>
                      <a:pt x="1251" y="2905"/>
                      <a:pt x="1267" y="2927"/>
                    </a:cubicBezTo>
                    <a:lnTo>
                      <a:pt x="1267" y="2927"/>
                    </a:lnTo>
                    <a:cubicBezTo>
                      <a:pt x="1302" y="2976"/>
                      <a:pt x="1309" y="3037"/>
                      <a:pt x="1315" y="3096"/>
                    </a:cubicBezTo>
                    <a:lnTo>
                      <a:pt x="1315" y="3096"/>
                    </a:lnTo>
                    <a:cubicBezTo>
                      <a:pt x="1316" y="3103"/>
                      <a:pt x="1317" y="3110"/>
                      <a:pt x="1318" y="3117"/>
                    </a:cubicBezTo>
                    <a:lnTo>
                      <a:pt x="1318" y="3117"/>
                    </a:lnTo>
                    <a:cubicBezTo>
                      <a:pt x="1339" y="3294"/>
                      <a:pt x="1429" y="3467"/>
                      <a:pt x="1454" y="3501"/>
                    </a:cubicBezTo>
                    <a:lnTo>
                      <a:pt x="1454" y="3501"/>
                    </a:lnTo>
                    <a:cubicBezTo>
                      <a:pt x="1461" y="3483"/>
                      <a:pt x="1468" y="3467"/>
                      <a:pt x="1476" y="3450"/>
                    </a:cubicBezTo>
                    <a:lnTo>
                      <a:pt x="1476" y="3450"/>
                    </a:lnTo>
                    <a:cubicBezTo>
                      <a:pt x="1597" y="3171"/>
                      <a:pt x="1670" y="3002"/>
                      <a:pt x="1885" y="2788"/>
                    </a:cubicBezTo>
                    <a:lnTo>
                      <a:pt x="1885" y="2788"/>
                    </a:lnTo>
                    <a:cubicBezTo>
                      <a:pt x="1900" y="2774"/>
                      <a:pt x="1915" y="2759"/>
                      <a:pt x="1929" y="2745"/>
                    </a:cubicBezTo>
                    <a:lnTo>
                      <a:pt x="1929" y="2745"/>
                    </a:lnTo>
                    <a:cubicBezTo>
                      <a:pt x="2000" y="2676"/>
                      <a:pt x="2074" y="2605"/>
                      <a:pt x="2106" y="2513"/>
                    </a:cubicBezTo>
                    <a:lnTo>
                      <a:pt x="2106" y="2513"/>
                    </a:lnTo>
                    <a:cubicBezTo>
                      <a:pt x="2142" y="2412"/>
                      <a:pt x="2122" y="2294"/>
                      <a:pt x="2054" y="2211"/>
                    </a:cubicBezTo>
                    <a:lnTo>
                      <a:pt x="2054" y="2211"/>
                    </a:lnTo>
                    <a:cubicBezTo>
                      <a:pt x="2047" y="2203"/>
                      <a:pt x="2038" y="2193"/>
                      <a:pt x="2031" y="2184"/>
                    </a:cubicBezTo>
                    <a:lnTo>
                      <a:pt x="2031" y="2184"/>
                    </a:lnTo>
                    <a:cubicBezTo>
                      <a:pt x="1997" y="2146"/>
                      <a:pt x="1963" y="2107"/>
                      <a:pt x="1967" y="2057"/>
                    </a:cubicBezTo>
                    <a:lnTo>
                      <a:pt x="1967" y="2057"/>
                    </a:lnTo>
                    <a:cubicBezTo>
                      <a:pt x="1968" y="2042"/>
                      <a:pt x="1973" y="2028"/>
                      <a:pt x="1977" y="2014"/>
                    </a:cubicBezTo>
                    <a:lnTo>
                      <a:pt x="1977" y="2014"/>
                    </a:lnTo>
                    <a:cubicBezTo>
                      <a:pt x="1984" y="1991"/>
                      <a:pt x="1990" y="1969"/>
                      <a:pt x="1981" y="1949"/>
                    </a:cubicBezTo>
                    <a:lnTo>
                      <a:pt x="1981" y="1949"/>
                    </a:lnTo>
                    <a:cubicBezTo>
                      <a:pt x="1967" y="1920"/>
                      <a:pt x="1933" y="1921"/>
                      <a:pt x="1893" y="1922"/>
                    </a:cubicBezTo>
                    <a:lnTo>
                      <a:pt x="1893" y="1922"/>
                    </a:lnTo>
                    <a:cubicBezTo>
                      <a:pt x="1866" y="1922"/>
                      <a:pt x="1838" y="1923"/>
                      <a:pt x="1814" y="1914"/>
                    </a:cubicBezTo>
                    <a:lnTo>
                      <a:pt x="1814" y="1914"/>
                    </a:lnTo>
                    <a:cubicBezTo>
                      <a:pt x="1780" y="1900"/>
                      <a:pt x="1760" y="1867"/>
                      <a:pt x="1740" y="1836"/>
                    </a:cubicBezTo>
                    <a:lnTo>
                      <a:pt x="1740" y="1836"/>
                    </a:lnTo>
                    <a:cubicBezTo>
                      <a:pt x="1720" y="1802"/>
                      <a:pt x="1701" y="1771"/>
                      <a:pt x="1666" y="1763"/>
                    </a:cubicBezTo>
                    <a:lnTo>
                      <a:pt x="1666" y="1763"/>
                    </a:lnTo>
                    <a:cubicBezTo>
                      <a:pt x="1658" y="1761"/>
                      <a:pt x="1649" y="1761"/>
                      <a:pt x="1639" y="1761"/>
                    </a:cubicBezTo>
                    <a:lnTo>
                      <a:pt x="1639" y="1761"/>
                    </a:lnTo>
                    <a:cubicBezTo>
                      <a:pt x="1624" y="1761"/>
                      <a:pt x="1607" y="1761"/>
                      <a:pt x="1593" y="1753"/>
                    </a:cubicBezTo>
                    <a:lnTo>
                      <a:pt x="1593" y="1753"/>
                    </a:lnTo>
                    <a:cubicBezTo>
                      <a:pt x="1566" y="1737"/>
                      <a:pt x="1564" y="1706"/>
                      <a:pt x="1561" y="1676"/>
                    </a:cubicBezTo>
                    <a:lnTo>
                      <a:pt x="1561" y="1676"/>
                    </a:lnTo>
                    <a:cubicBezTo>
                      <a:pt x="1560" y="1663"/>
                      <a:pt x="1559" y="1650"/>
                      <a:pt x="1556" y="1639"/>
                    </a:cubicBezTo>
                    <a:lnTo>
                      <a:pt x="1556" y="1639"/>
                    </a:lnTo>
                    <a:cubicBezTo>
                      <a:pt x="1545" y="1596"/>
                      <a:pt x="1506" y="1577"/>
                      <a:pt x="1463" y="1556"/>
                    </a:cubicBezTo>
                    <a:lnTo>
                      <a:pt x="1463" y="1556"/>
                    </a:lnTo>
                    <a:cubicBezTo>
                      <a:pt x="1425" y="1537"/>
                      <a:pt x="1386" y="1517"/>
                      <a:pt x="1366" y="1478"/>
                    </a:cubicBezTo>
                    <a:lnTo>
                      <a:pt x="1366" y="1478"/>
                    </a:lnTo>
                    <a:cubicBezTo>
                      <a:pt x="1353" y="1453"/>
                      <a:pt x="1330" y="1436"/>
                      <a:pt x="1310" y="1420"/>
                    </a:cubicBezTo>
                    <a:lnTo>
                      <a:pt x="1310" y="1420"/>
                    </a:lnTo>
                    <a:cubicBezTo>
                      <a:pt x="1281" y="1398"/>
                      <a:pt x="1265" y="1363"/>
                      <a:pt x="1266" y="1327"/>
                    </a:cubicBezTo>
                    <a:lnTo>
                      <a:pt x="1266" y="1327"/>
                    </a:lnTo>
                    <a:cubicBezTo>
                      <a:pt x="1268" y="1289"/>
                      <a:pt x="1286" y="1257"/>
                      <a:pt x="1317" y="1237"/>
                    </a:cubicBezTo>
                    <a:lnTo>
                      <a:pt x="1317" y="1237"/>
                    </a:lnTo>
                    <a:cubicBezTo>
                      <a:pt x="1346" y="1219"/>
                      <a:pt x="1381" y="1203"/>
                      <a:pt x="1415" y="1187"/>
                    </a:cubicBezTo>
                    <a:lnTo>
                      <a:pt x="1415" y="1187"/>
                    </a:lnTo>
                    <a:cubicBezTo>
                      <a:pt x="1480" y="1156"/>
                      <a:pt x="1548" y="1124"/>
                      <a:pt x="1572" y="1077"/>
                    </a:cubicBezTo>
                    <a:lnTo>
                      <a:pt x="1572" y="1077"/>
                    </a:lnTo>
                    <a:cubicBezTo>
                      <a:pt x="1578" y="1064"/>
                      <a:pt x="1582" y="1050"/>
                      <a:pt x="1584" y="1037"/>
                    </a:cubicBezTo>
                    <a:lnTo>
                      <a:pt x="1584" y="1037"/>
                    </a:lnTo>
                    <a:cubicBezTo>
                      <a:pt x="1589" y="1018"/>
                      <a:pt x="1595" y="998"/>
                      <a:pt x="1608" y="980"/>
                    </a:cubicBezTo>
                    <a:lnTo>
                      <a:pt x="1608" y="980"/>
                    </a:lnTo>
                    <a:cubicBezTo>
                      <a:pt x="1638" y="941"/>
                      <a:pt x="1692" y="943"/>
                      <a:pt x="1743" y="945"/>
                    </a:cubicBezTo>
                    <a:lnTo>
                      <a:pt x="1743" y="945"/>
                    </a:lnTo>
                    <a:cubicBezTo>
                      <a:pt x="1792" y="947"/>
                      <a:pt x="1839" y="949"/>
                      <a:pt x="1867" y="916"/>
                    </a:cubicBezTo>
                    <a:lnTo>
                      <a:pt x="1867" y="916"/>
                    </a:lnTo>
                    <a:cubicBezTo>
                      <a:pt x="1889" y="890"/>
                      <a:pt x="1888" y="853"/>
                      <a:pt x="1887" y="815"/>
                    </a:cubicBezTo>
                    <a:lnTo>
                      <a:pt x="1887" y="815"/>
                    </a:lnTo>
                    <a:cubicBezTo>
                      <a:pt x="1885" y="775"/>
                      <a:pt x="1883" y="735"/>
                      <a:pt x="1909" y="704"/>
                    </a:cubicBezTo>
                    <a:lnTo>
                      <a:pt x="1909" y="704"/>
                    </a:lnTo>
                    <a:cubicBezTo>
                      <a:pt x="1927" y="684"/>
                      <a:pt x="1951" y="674"/>
                      <a:pt x="1976" y="665"/>
                    </a:cubicBezTo>
                    <a:lnTo>
                      <a:pt x="1976" y="665"/>
                    </a:lnTo>
                    <a:cubicBezTo>
                      <a:pt x="1997" y="657"/>
                      <a:pt x="2019" y="649"/>
                      <a:pt x="2034" y="633"/>
                    </a:cubicBezTo>
                    <a:lnTo>
                      <a:pt x="2034" y="633"/>
                    </a:lnTo>
                    <a:cubicBezTo>
                      <a:pt x="2065" y="600"/>
                      <a:pt x="2057" y="553"/>
                      <a:pt x="2048" y="503"/>
                    </a:cubicBezTo>
                    <a:lnTo>
                      <a:pt x="2048" y="503"/>
                    </a:lnTo>
                    <a:cubicBezTo>
                      <a:pt x="2042" y="466"/>
                      <a:pt x="2035" y="428"/>
                      <a:pt x="2043" y="393"/>
                    </a:cubicBezTo>
                    <a:lnTo>
                      <a:pt x="2043" y="393"/>
                    </a:lnTo>
                    <a:cubicBezTo>
                      <a:pt x="2056" y="345"/>
                      <a:pt x="2095" y="312"/>
                      <a:pt x="2133" y="280"/>
                    </a:cubicBezTo>
                    <a:lnTo>
                      <a:pt x="2133" y="280"/>
                    </a:lnTo>
                    <a:cubicBezTo>
                      <a:pt x="2142" y="272"/>
                      <a:pt x="2152" y="263"/>
                      <a:pt x="2161" y="255"/>
                    </a:cubicBezTo>
                    <a:lnTo>
                      <a:pt x="2161" y="255"/>
                    </a:lnTo>
                    <a:cubicBezTo>
                      <a:pt x="1893" y="96"/>
                      <a:pt x="1585" y="12"/>
                      <a:pt x="1271" y="12"/>
                    </a:cubicBezTo>
                    <a:lnTo>
                      <a:pt x="1271" y="12"/>
                    </a:lnTo>
                    <a:cubicBezTo>
                      <a:pt x="1031" y="12"/>
                      <a:pt x="799" y="60"/>
                      <a:pt x="580" y="154"/>
                    </a:cubicBezTo>
                    <a:lnTo>
                      <a:pt x="580" y="154"/>
                    </a:lnTo>
                    <a:cubicBezTo>
                      <a:pt x="369" y="244"/>
                      <a:pt x="181" y="373"/>
                      <a:pt x="20" y="537"/>
                    </a:cubicBezTo>
                    <a:lnTo>
                      <a:pt x="20" y="537"/>
                    </a:lnTo>
                    <a:cubicBezTo>
                      <a:pt x="14" y="622"/>
                      <a:pt x="14" y="692"/>
                      <a:pt x="15" y="737"/>
                    </a:cubicBezTo>
                    <a:lnTo>
                      <a:pt x="15" y="737"/>
                    </a:lnTo>
                    <a:cubicBezTo>
                      <a:pt x="17" y="818"/>
                      <a:pt x="29" y="933"/>
                      <a:pt x="106" y="1002"/>
                    </a:cubicBezTo>
                    <a:lnTo>
                      <a:pt x="106" y="1002"/>
                    </a:lnTo>
                    <a:cubicBezTo>
                      <a:pt x="196" y="1080"/>
                      <a:pt x="325" y="1063"/>
                      <a:pt x="451" y="1047"/>
                    </a:cubicBezTo>
                    <a:lnTo>
                      <a:pt x="451" y="1047"/>
                    </a:lnTo>
                    <a:cubicBezTo>
                      <a:pt x="473" y="1043"/>
                      <a:pt x="497" y="1041"/>
                      <a:pt x="519" y="1038"/>
                    </a:cubicBezTo>
                    <a:lnTo>
                      <a:pt x="519" y="1038"/>
                    </a:lnTo>
                    <a:cubicBezTo>
                      <a:pt x="530" y="1037"/>
                      <a:pt x="540" y="1039"/>
                      <a:pt x="549" y="1042"/>
                    </a:cubicBezTo>
                    <a:lnTo>
                      <a:pt x="549" y="1042"/>
                    </a:lnTo>
                    <a:cubicBezTo>
                      <a:pt x="580" y="1055"/>
                      <a:pt x="582" y="1086"/>
                      <a:pt x="585" y="1115"/>
                    </a:cubicBezTo>
                    <a:lnTo>
                      <a:pt x="585" y="1115"/>
                    </a:lnTo>
                    <a:cubicBezTo>
                      <a:pt x="586" y="1134"/>
                      <a:pt x="588" y="1153"/>
                      <a:pt x="596" y="1168"/>
                    </a:cubicBezTo>
                    <a:lnTo>
                      <a:pt x="596" y="1168"/>
                    </a:lnTo>
                    <a:cubicBezTo>
                      <a:pt x="619" y="1208"/>
                      <a:pt x="672" y="1193"/>
                      <a:pt x="728" y="1179"/>
                    </a:cubicBezTo>
                    <a:lnTo>
                      <a:pt x="728" y="1179"/>
                    </a:lnTo>
                    <a:cubicBezTo>
                      <a:pt x="757" y="1171"/>
                      <a:pt x="786" y="1164"/>
                      <a:pt x="811" y="1164"/>
                    </a:cubicBezTo>
                    <a:close/>
                    <a:moveTo>
                      <a:pt x="1456" y="3519"/>
                    </a:moveTo>
                    <a:lnTo>
                      <a:pt x="1456" y="3519"/>
                    </a:lnTo>
                    <a:cubicBezTo>
                      <a:pt x="1437" y="3519"/>
                      <a:pt x="1383" y="3392"/>
                      <a:pt x="1382" y="3391"/>
                    </a:cubicBezTo>
                    <a:lnTo>
                      <a:pt x="1382" y="3391"/>
                    </a:lnTo>
                    <a:cubicBezTo>
                      <a:pt x="1353" y="3324"/>
                      <a:pt x="1317" y="3223"/>
                      <a:pt x="1305" y="3119"/>
                    </a:cubicBezTo>
                    <a:lnTo>
                      <a:pt x="1305" y="3119"/>
                    </a:lnTo>
                    <a:cubicBezTo>
                      <a:pt x="1304" y="3111"/>
                      <a:pt x="1303" y="3105"/>
                      <a:pt x="1303" y="3097"/>
                    </a:cubicBezTo>
                    <a:lnTo>
                      <a:pt x="1303" y="3097"/>
                    </a:lnTo>
                    <a:cubicBezTo>
                      <a:pt x="1296" y="3040"/>
                      <a:pt x="1290" y="2980"/>
                      <a:pt x="1257" y="2935"/>
                    </a:cubicBezTo>
                    <a:lnTo>
                      <a:pt x="1257" y="2935"/>
                    </a:lnTo>
                    <a:cubicBezTo>
                      <a:pt x="1241" y="2914"/>
                      <a:pt x="1221" y="2895"/>
                      <a:pt x="1200" y="2878"/>
                    </a:cubicBezTo>
                    <a:lnTo>
                      <a:pt x="1200" y="2878"/>
                    </a:lnTo>
                    <a:cubicBezTo>
                      <a:pt x="1172" y="2854"/>
                      <a:pt x="1142" y="2828"/>
                      <a:pt x="1127" y="2793"/>
                    </a:cubicBezTo>
                    <a:lnTo>
                      <a:pt x="1127" y="2793"/>
                    </a:lnTo>
                    <a:cubicBezTo>
                      <a:pt x="1111" y="2755"/>
                      <a:pt x="1115" y="2713"/>
                      <a:pt x="1119" y="2672"/>
                    </a:cubicBezTo>
                    <a:lnTo>
                      <a:pt x="1119" y="2672"/>
                    </a:lnTo>
                    <a:cubicBezTo>
                      <a:pt x="1119" y="2662"/>
                      <a:pt x="1120" y="2652"/>
                      <a:pt x="1121" y="2642"/>
                    </a:cubicBezTo>
                    <a:lnTo>
                      <a:pt x="1121" y="2642"/>
                    </a:lnTo>
                    <a:cubicBezTo>
                      <a:pt x="1123" y="2606"/>
                      <a:pt x="1120" y="2542"/>
                      <a:pt x="1074" y="2515"/>
                    </a:cubicBezTo>
                    <a:lnTo>
                      <a:pt x="1074" y="2515"/>
                    </a:lnTo>
                    <a:cubicBezTo>
                      <a:pt x="1066" y="2510"/>
                      <a:pt x="1057" y="2507"/>
                      <a:pt x="1048" y="2504"/>
                    </a:cubicBezTo>
                    <a:lnTo>
                      <a:pt x="1048" y="2504"/>
                    </a:lnTo>
                    <a:cubicBezTo>
                      <a:pt x="1039" y="2501"/>
                      <a:pt x="1031" y="2498"/>
                      <a:pt x="1022" y="2494"/>
                    </a:cubicBezTo>
                    <a:lnTo>
                      <a:pt x="1022" y="2494"/>
                    </a:lnTo>
                    <a:cubicBezTo>
                      <a:pt x="997" y="2481"/>
                      <a:pt x="978" y="2457"/>
                      <a:pt x="970" y="2426"/>
                    </a:cubicBezTo>
                    <a:lnTo>
                      <a:pt x="970" y="2426"/>
                    </a:lnTo>
                    <a:cubicBezTo>
                      <a:pt x="959" y="2387"/>
                      <a:pt x="967" y="2341"/>
                      <a:pt x="989" y="2308"/>
                    </a:cubicBezTo>
                    <a:lnTo>
                      <a:pt x="989" y="2308"/>
                    </a:lnTo>
                    <a:cubicBezTo>
                      <a:pt x="1030" y="2245"/>
                      <a:pt x="1106" y="2216"/>
                      <a:pt x="1160" y="2201"/>
                    </a:cubicBezTo>
                    <a:lnTo>
                      <a:pt x="1160" y="2201"/>
                    </a:lnTo>
                    <a:cubicBezTo>
                      <a:pt x="1168" y="2198"/>
                      <a:pt x="1176" y="2196"/>
                      <a:pt x="1184" y="2194"/>
                    </a:cubicBezTo>
                    <a:lnTo>
                      <a:pt x="1184" y="2194"/>
                    </a:lnTo>
                    <a:cubicBezTo>
                      <a:pt x="1231" y="2180"/>
                      <a:pt x="1279" y="2167"/>
                      <a:pt x="1315" y="2135"/>
                    </a:cubicBezTo>
                    <a:lnTo>
                      <a:pt x="1315" y="2135"/>
                    </a:lnTo>
                    <a:cubicBezTo>
                      <a:pt x="1340" y="2115"/>
                      <a:pt x="1356" y="2081"/>
                      <a:pt x="1357" y="2049"/>
                    </a:cubicBezTo>
                    <a:lnTo>
                      <a:pt x="1357" y="2049"/>
                    </a:lnTo>
                    <a:cubicBezTo>
                      <a:pt x="1358" y="2034"/>
                      <a:pt x="1355" y="2011"/>
                      <a:pt x="1337" y="1993"/>
                    </a:cubicBezTo>
                    <a:lnTo>
                      <a:pt x="1337" y="1993"/>
                    </a:lnTo>
                    <a:cubicBezTo>
                      <a:pt x="1334" y="1991"/>
                      <a:pt x="1332" y="1989"/>
                      <a:pt x="1330" y="1987"/>
                    </a:cubicBezTo>
                    <a:lnTo>
                      <a:pt x="1330" y="1987"/>
                    </a:lnTo>
                    <a:cubicBezTo>
                      <a:pt x="1323" y="1980"/>
                      <a:pt x="1317" y="1975"/>
                      <a:pt x="1313" y="1967"/>
                    </a:cubicBezTo>
                    <a:lnTo>
                      <a:pt x="1313" y="1967"/>
                    </a:lnTo>
                    <a:cubicBezTo>
                      <a:pt x="1301" y="1945"/>
                      <a:pt x="1313" y="1924"/>
                      <a:pt x="1324" y="1903"/>
                    </a:cubicBezTo>
                    <a:lnTo>
                      <a:pt x="1324" y="1903"/>
                    </a:lnTo>
                    <a:cubicBezTo>
                      <a:pt x="1332" y="1887"/>
                      <a:pt x="1342" y="1870"/>
                      <a:pt x="1339" y="1854"/>
                    </a:cubicBezTo>
                    <a:lnTo>
                      <a:pt x="1339" y="1854"/>
                    </a:lnTo>
                    <a:cubicBezTo>
                      <a:pt x="1335" y="1828"/>
                      <a:pt x="1308" y="1822"/>
                      <a:pt x="1275" y="1815"/>
                    </a:cubicBezTo>
                    <a:lnTo>
                      <a:pt x="1275" y="1815"/>
                    </a:lnTo>
                    <a:cubicBezTo>
                      <a:pt x="1252" y="1810"/>
                      <a:pt x="1227" y="1804"/>
                      <a:pt x="1210" y="1790"/>
                    </a:cubicBezTo>
                    <a:lnTo>
                      <a:pt x="1210" y="1790"/>
                    </a:lnTo>
                    <a:cubicBezTo>
                      <a:pt x="1174" y="1762"/>
                      <a:pt x="1177" y="1712"/>
                      <a:pt x="1181" y="1664"/>
                    </a:cubicBezTo>
                    <a:lnTo>
                      <a:pt x="1181" y="1664"/>
                    </a:lnTo>
                    <a:cubicBezTo>
                      <a:pt x="1184" y="1616"/>
                      <a:pt x="1188" y="1570"/>
                      <a:pt x="1152" y="1551"/>
                    </a:cubicBezTo>
                    <a:lnTo>
                      <a:pt x="1152" y="1551"/>
                    </a:lnTo>
                    <a:cubicBezTo>
                      <a:pt x="1138" y="1544"/>
                      <a:pt x="1123" y="1544"/>
                      <a:pt x="1106" y="1543"/>
                    </a:cubicBezTo>
                    <a:lnTo>
                      <a:pt x="1106" y="1543"/>
                    </a:lnTo>
                    <a:cubicBezTo>
                      <a:pt x="1088" y="1542"/>
                      <a:pt x="1069" y="1541"/>
                      <a:pt x="1053" y="1532"/>
                    </a:cubicBezTo>
                    <a:lnTo>
                      <a:pt x="1053" y="1532"/>
                    </a:lnTo>
                    <a:cubicBezTo>
                      <a:pt x="1011" y="1507"/>
                      <a:pt x="1018" y="1456"/>
                      <a:pt x="1024" y="1406"/>
                    </a:cubicBezTo>
                    <a:lnTo>
                      <a:pt x="1024" y="1406"/>
                    </a:lnTo>
                    <a:cubicBezTo>
                      <a:pt x="1029" y="1357"/>
                      <a:pt x="1034" y="1312"/>
                      <a:pt x="999" y="1293"/>
                    </a:cubicBezTo>
                    <a:lnTo>
                      <a:pt x="999" y="1293"/>
                    </a:lnTo>
                    <a:cubicBezTo>
                      <a:pt x="986" y="1286"/>
                      <a:pt x="970" y="1286"/>
                      <a:pt x="953" y="1285"/>
                    </a:cubicBezTo>
                    <a:lnTo>
                      <a:pt x="953" y="1285"/>
                    </a:lnTo>
                    <a:cubicBezTo>
                      <a:pt x="931" y="1284"/>
                      <a:pt x="909" y="1284"/>
                      <a:pt x="893" y="1267"/>
                    </a:cubicBezTo>
                    <a:lnTo>
                      <a:pt x="893" y="1267"/>
                    </a:lnTo>
                    <a:cubicBezTo>
                      <a:pt x="882" y="1257"/>
                      <a:pt x="878" y="1243"/>
                      <a:pt x="874" y="1229"/>
                    </a:cubicBezTo>
                    <a:lnTo>
                      <a:pt x="874" y="1229"/>
                    </a:lnTo>
                    <a:cubicBezTo>
                      <a:pt x="871" y="1220"/>
                      <a:pt x="868" y="1210"/>
                      <a:pt x="863" y="1203"/>
                    </a:cubicBezTo>
                    <a:lnTo>
                      <a:pt x="863" y="1203"/>
                    </a:lnTo>
                    <a:cubicBezTo>
                      <a:pt x="840" y="1163"/>
                      <a:pt x="787" y="1177"/>
                      <a:pt x="731" y="1192"/>
                    </a:cubicBezTo>
                    <a:lnTo>
                      <a:pt x="731" y="1192"/>
                    </a:lnTo>
                    <a:cubicBezTo>
                      <a:pt x="673" y="1207"/>
                      <a:pt x="613" y="1223"/>
                      <a:pt x="585" y="1174"/>
                    </a:cubicBezTo>
                    <a:lnTo>
                      <a:pt x="585" y="1174"/>
                    </a:lnTo>
                    <a:cubicBezTo>
                      <a:pt x="575" y="1157"/>
                      <a:pt x="573" y="1136"/>
                      <a:pt x="572" y="1116"/>
                    </a:cubicBezTo>
                    <a:lnTo>
                      <a:pt x="572" y="1116"/>
                    </a:lnTo>
                    <a:cubicBezTo>
                      <a:pt x="569" y="1088"/>
                      <a:pt x="568" y="1064"/>
                      <a:pt x="544" y="1054"/>
                    </a:cubicBezTo>
                    <a:lnTo>
                      <a:pt x="544" y="1054"/>
                    </a:lnTo>
                    <a:cubicBezTo>
                      <a:pt x="538" y="1052"/>
                      <a:pt x="529" y="1050"/>
                      <a:pt x="521" y="1052"/>
                    </a:cubicBezTo>
                    <a:lnTo>
                      <a:pt x="521" y="1052"/>
                    </a:lnTo>
                    <a:cubicBezTo>
                      <a:pt x="498" y="1053"/>
                      <a:pt x="476" y="1056"/>
                      <a:pt x="453" y="1059"/>
                    </a:cubicBezTo>
                    <a:lnTo>
                      <a:pt x="453" y="1059"/>
                    </a:lnTo>
                    <a:cubicBezTo>
                      <a:pt x="324" y="1077"/>
                      <a:pt x="191" y="1094"/>
                      <a:pt x="98" y="1012"/>
                    </a:cubicBezTo>
                    <a:lnTo>
                      <a:pt x="98" y="1012"/>
                    </a:lnTo>
                    <a:cubicBezTo>
                      <a:pt x="16" y="940"/>
                      <a:pt x="4" y="821"/>
                      <a:pt x="2" y="737"/>
                    </a:cubicBezTo>
                    <a:lnTo>
                      <a:pt x="2" y="737"/>
                    </a:lnTo>
                    <a:cubicBezTo>
                      <a:pt x="0" y="692"/>
                      <a:pt x="0" y="620"/>
                      <a:pt x="7" y="534"/>
                    </a:cubicBezTo>
                    <a:lnTo>
                      <a:pt x="7" y="534"/>
                    </a:lnTo>
                    <a:cubicBezTo>
                      <a:pt x="7" y="532"/>
                      <a:pt x="8" y="531"/>
                      <a:pt x="9" y="530"/>
                    </a:cubicBezTo>
                    <a:lnTo>
                      <a:pt x="9" y="530"/>
                    </a:lnTo>
                    <a:cubicBezTo>
                      <a:pt x="172" y="364"/>
                      <a:pt x="362" y="233"/>
                      <a:pt x="575" y="141"/>
                    </a:cubicBezTo>
                    <a:lnTo>
                      <a:pt x="575" y="141"/>
                    </a:lnTo>
                    <a:cubicBezTo>
                      <a:pt x="795" y="47"/>
                      <a:pt x="1029" y="0"/>
                      <a:pt x="1271" y="0"/>
                    </a:cubicBezTo>
                    <a:lnTo>
                      <a:pt x="1271" y="0"/>
                    </a:lnTo>
                    <a:cubicBezTo>
                      <a:pt x="1590" y="0"/>
                      <a:pt x="1903" y="85"/>
                      <a:pt x="2175" y="249"/>
                    </a:cubicBezTo>
                    <a:lnTo>
                      <a:pt x="2175" y="249"/>
                    </a:lnTo>
                    <a:cubicBezTo>
                      <a:pt x="2177" y="249"/>
                      <a:pt x="2178" y="251"/>
                      <a:pt x="2178" y="254"/>
                    </a:cubicBezTo>
                    <a:lnTo>
                      <a:pt x="2178" y="254"/>
                    </a:lnTo>
                    <a:cubicBezTo>
                      <a:pt x="2178" y="255"/>
                      <a:pt x="2177" y="257"/>
                      <a:pt x="2176" y="259"/>
                    </a:cubicBezTo>
                    <a:lnTo>
                      <a:pt x="2176" y="259"/>
                    </a:lnTo>
                    <a:cubicBezTo>
                      <a:pt x="2164" y="269"/>
                      <a:pt x="2152" y="280"/>
                      <a:pt x="2141" y="290"/>
                    </a:cubicBezTo>
                    <a:lnTo>
                      <a:pt x="2141" y="290"/>
                    </a:lnTo>
                    <a:cubicBezTo>
                      <a:pt x="2103" y="321"/>
                      <a:pt x="2067" y="352"/>
                      <a:pt x="2056" y="396"/>
                    </a:cubicBezTo>
                    <a:lnTo>
                      <a:pt x="2056" y="396"/>
                    </a:lnTo>
                    <a:cubicBezTo>
                      <a:pt x="2048" y="428"/>
                      <a:pt x="2054" y="465"/>
                      <a:pt x="2061" y="501"/>
                    </a:cubicBezTo>
                    <a:lnTo>
                      <a:pt x="2061" y="501"/>
                    </a:lnTo>
                    <a:cubicBezTo>
                      <a:pt x="2070" y="551"/>
                      <a:pt x="2080" y="604"/>
                      <a:pt x="2043" y="641"/>
                    </a:cubicBezTo>
                    <a:lnTo>
                      <a:pt x="2043" y="641"/>
                    </a:lnTo>
                    <a:cubicBezTo>
                      <a:pt x="2026" y="659"/>
                      <a:pt x="2002" y="669"/>
                      <a:pt x="1980" y="677"/>
                    </a:cubicBezTo>
                    <a:lnTo>
                      <a:pt x="1980" y="677"/>
                    </a:lnTo>
                    <a:cubicBezTo>
                      <a:pt x="1957" y="686"/>
                      <a:pt x="1934" y="695"/>
                      <a:pt x="1919" y="713"/>
                    </a:cubicBezTo>
                    <a:lnTo>
                      <a:pt x="1919" y="713"/>
                    </a:lnTo>
                    <a:cubicBezTo>
                      <a:pt x="1897" y="739"/>
                      <a:pt x="1898" y="776"/>
                      <a:pt x="1900" y="814"/>
                    </a:cubicBezTo>
                    <a:lnTo>
                      <a:pt x="1900" y="814"/>
                    </a:lnTo>
                    <a:cubicBezTo>
                      <a:pt x="1901" y="854"/>
                      <a:pt x="1903" y="894"/>
                      <a:pt x="1877" y="925"/>
                    </a:cubicBezTo>
                    <a:lnTo>
                      <a:pt x="1877" y="925"/>
                    </a:lnTo>
                    <a:cubicBezTo>
                      <a:pt x="1845" y="962"/>
                      <a:pt x="1792" y="961"/>
                      <a:pt x="1742" y="959"/>
                    </a:cubicBezTo>
                    <a:lnTo>
                      <a:pt x="1742" y="959"/>
                    </a:lnTo>
                    <a:cubicBezTo>
                      <a:pt x="1692" y="957"/>
                      <a:pt x="1644" y="955"/>
                      <a:pt x="1618" y="989"/>
                    </a:cubicBezTo>
                    <a:lnTo>
                      <a:pt x="1618" y="989"/>
                    </a:lnTo>
                    <a:cubicBezTo>
                      <a:pt x="1607" y="1003"/>
                      <a:pt x="1602" y="1022"/>
                      <a:pt x="1597" y="1041"/>
                    </a:cubicBezTo>
                    <a:lnTo>
                      <a:pt x="1597" y="1041"/>
                    </a:lnTo>
                    <a:cubicBezTo>
                      <a:pt x="1594" y="1055"/>
                      <a:pt x="1590" y="1069"/>
                      <a:pt x="1583" y="1083"/>
                    </a:cubicBezTo>
                    <a:lnTo>
                      <a:pt x="1583" y="1083"/>
                    </a:lnTo>
                    <a:cubicBezTo>
                      <a:pt x="1558" y="1135"/>
                      <a:pt x="1488" y="1167"/>
                      <a:pt x="1420" y="1198"/>
                    </a:cubicBezTo>
                    <a:lnTo>
                      <a:pt x="1420" y="1198"/>
                    </a:lnTo>
                    <a:cubicBezTo>
                      <a:pt x="1387" y="1214"/>
                      <a:pt x="1352" y="1230"/>
                      <a:pt x="1324" y="1249"/>
                    </a:cubicBezTo>
                    <a:lnTo>
                      <a:pt x="1324" y="1249"/>
                    </a:lnTo>
                    <a:cubicBezTo>
                      <a:pt x="1297" y="1266"/>
                      <a:pt x="1281" y="1294"/>
                      <a:pt x="1279" y="1327"/>
                    </a:cubicBezTo>
                    <a:lnTo>
                      <a:pt x="1279" y="1327"/>
                    </a:lnTo>
                    <a:cubicBezTo>
                      <a:pt x="1278" y="1360"/>
                      <a:pt x="1292" y="1390"/>
                      <a:pt x="1318" y="1410"/>
                    </a:cubicBezTo>
                    <a:lnTo>
                      <a:pt x="1318" y="1410"/>
                    </a:lnTo>
                    <a:cubicBezTo>
                      <a:pt x="1339" y="1426"/>
                      <a:pt x="1363" y="1444"/>
                      <a:pt x="1377" y="1472"/>
                    </a:cubicBezTo>
                    <a:lnTo>
                      <a:pt x="1377" y="1472"/>
                    </a:lnTo>
                    <a:cubicBezTo>
                      <a:pt x="1395" y="1507"/>
                      <a:pt x="1433" y="1526"/>
                      <a:pt x="1470" y="1544"/>
                    </a:cubicBezTo>
                    <a:lnTo>
                      <a:pt x="1470" y="1544"/>
                    </a:lnTo>
                    <a:cubicBezTo>
                      <a:pt x="1512" y="1565"/>
                      <a:pt x="1556" y="1587"/>
                      <a:pt x="1569" y="1635"/>
                    </a:cubicBezTo>
                    <a:lnTo>
                      <a:pt x="1569" y="1635"/>
                    </a:lnTo>
                    <a:cubicBezTo>
                      <a:pt x="1572" y="1648"/>
                      <a:pt x="1573" y="1662"/>
                      <a:pt x="1574" y="1675"/>
                    </a:cubicBezTo>
                    <a:lnTo>
                      <a:pt x="1574" y="1675"/>
                    </a:lnTo>
                    <a:cubicBezTo>
                      <a:pt x="1577" y="1703"/>
                      <a:pt x="1578" y="1729"/>
                      <a:pt x="1599" y="1742"/>
                    </a:cubicBezTo>
                    <a:lnTo>
                      <a:pt x="1599" y="1742"/>
                    </a:lnTo>
                    <a:cubicBezTo>
                      <a:pt x="1611" y="1748"/>
                      <a:pt x="1625" y="1749"/>
                      <a:pt x="1640" y="1749"/>
                    </a:cubicBezTo>
                    <a:lnTo>
                      <a:pt x="1640" y="1749"/>
                    </a:lnTo>
                    <a:cubicBezTo>
                      <a:pt x="1649" y="1749"/>
                      <a:pt x="1659" y="1749"/>
                      <a:pt x="1669" y="1750"/>
                    </a:cubicBezTo>
                    <a:lnTo>
                      <a:pt x="1669" y="1750"/>
                    </a:lnTo>
                    <a:cubicBezTo>
                      <a:pt x="1709" y="1759"/>
                      <a:pt x="1731" y="1795"/>
                      <a:pt x="1751" y="1829"/>
                    </a:cubicBezTo>
                    <a:lnTo>
                      <a:pt x="1751" y="1829"/>
                    </a:lnTo>
                    <a:cubicBezTo>
                      <a:pt x="1770" y="1859"/>
                      <a:pt x="1789" y="1889"/>
                      <a:pt x="1819" y="1902"/>
                    </a:cubicBezTo>
                    <a:lnTo>
                      <a:pt x="1819" y="1902"/>
                    </a:lnTo>
                    <a:cubicBezTo>
                      <a:pt x="1840" y="1910"/>
                      <a:pt x="1867" y="1910"/>
                      <a:pt x="1893" y="1909"/>
                    </a:cubicBezTo>
                    <a:lnTo>
                      <a:pt x="1893" y="1909"/>
                    </a:lnTo>
                    <a:cubicBezTo>
                      <a:pt x="1934" y="1908"/>
                      <a:pt x="1975" y="1906"/>
                      <a:pt x="1993" y="1944"/>
                    </a:cubicBezTo>
                    <a:lnTo>
                      <a:pt x="1993" y="1944"/>
                    </a:lnTo>
                    <a:cubicBezTo>
                      <a:pt x="2004" y="1968"/>
                      <a:pt x="1996" y="1993"/>
                      <a:pt x="1988" y="2018"/>
                    </a:cubicBezTo>
                    <a:lnTo>
                      <a:pt x="1988" y="2018"/>
                    </a:lnTo>
                    <a:cubicBezTo>
                      <a:pt x="1984" y="2031"/>
                      <a:pt x="1981" y="2045"/>
                      <a:pt x="1980" y="2058"/>
                    </a:cubicBezTo>
                    <a:lnTo>
                      <a:pt x="1980" y="2058"/>
                    </a:lnTo>
                    <a:cubicBezTo>
                      <a:pt x="1976" y="2103"/>
                      <a:pt x="2009" y="2140"/>
                      <a:pt x="2040" y="2175"/>
                    </a:cubicBezTo>
                    <a:lnTo>
                      <a:pt x="2040" y="2175"/>
                    </a:lnTo>
                    <a:cubicBezTo>
                      <a:pt x="2048" y="2184"/>
                      <a:pt x="2057" y="2194"/>
                      <a:pt x="2064" y="2203"/>
                    </a:cubicBezTo>
                    <a:lnTo>
                      <a:pt x="2064" y="2203"/>
                    </a:lnTo>
                    <a:cubicBezTo>
                      <a:pt x="2135" y="2289"/>
                      <a:pt x="2156" y="2412"/>
                      <a:pt x="2119" y="2517"/>
                    </a:cubicBezTo>
                    <a:lnTo>
                      <a:pt x="2119" y="2517"/>
                    </a:lnTo>
                    <a:cubicBezTo>
                      <a:pt x="2085" y="2612"/>
                      <a:pt x="2010" y="2685"/>
                      <a:pt x="1939" y="2755"/>
                    </a:cubicBezTo>
                    <a:lnTo>
                      <a:pt x="1939" y="2755"/>
                    </a:lnTo>
                    <a:cubicBezTo>
                      <a:pt x="1924" y="2768"/>
                      <a:pt x="1909" y="2783"/>
                      <a:pt x="1895" y="2797"/>
                    </a:cubicBezTo>
                    <a:lnTo>
                      <a:pt x="1895" y="2797"/>
                    </a:lnTo>
                    <a:cubicBezTo>
                      <a:pt x="1681" y="3010"/>
                      <a:pt x="1608" y="3178"/>
                      <a:pt x="1487" y="3456"/>
                    </a:cubicBezTo>
                    <a:lnTo>
                      <a:pt x="1487" y="3456"/>
                    </a:lnTo>
                    <a:cubicBezTo>
                      <a:pt x="1479" y="3474"/>
                      <a:pt x="1471" y="3494"/>
                      <a:pt x="1462" y="3514"/>
                    </a:cubicBezTo>
                    <a:lnTo>
                      <a:pt x="1462" y="3514"/>
                    </a:lnTo>
                    <a:cubicBezTo>
                      <a:pt x="1461" y="3517"/>
                      <a:pt x="1459" y="3518"/>
                      <a:pt x="1457" y="3518"/>
                    </a:cubicBezTo>
                    <a:lnTo>
                      <a:pt x="1457" y="3518"/>
                    </a:lnTo>
                    <a:lnTo>
                      <a:pt x="1456" y="351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164">
                <a:extLst>
                  <a:ext uri="{FF2B5EF4-FFF2-40B4-BE49-F238E27FC236}">
                    <a16:creationId xmlns:a16="http://schemas.microsoft.com/office/drawing/2014/main" id="{C96C0E02-0C6A-4A28-AAD2-45189E122F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06462" y="7709757"/>
                <a:ext cx="895715" cy="1934308"/>
              </a:xfrm>
              <a:custGeom>
                <a:avLst/>
                <a:gdLst>
                  <a:gd name="T0" fmla="*/ 342 w 717"/>
                  <a:gd name="T1" fmla="*/ 0 h 1551"/>
                  <a:gd name="T2" fmla="*/ 342 w 717"/>
                  <a:gd name="T3" fmla="*/ 0 h 1551"/>
                  <a:gd name="T4" fmla="*/ 328 w 717"/>
                  <a:gd name="T5" fmla="*/ 58 h 1551"/>
                  <a:gd name="T6" fmla="*/ 328 w 717"/>
                  <a:gd name="T7" fmla="*/ 58 h 1551"/>
                  <a:gd name="T8" fmla="*/ 190 w 717"/>
                  <a:gd name="T9" fmla="*/ 355 h 1551"/>
                  <a:gd name="T10" fmla="*/ 190 w 717"/>
                  <a:gd name="T11" fmla="*/ 355 h 1551"/>
                  <a:gd name="T12" fmla="*/ 28 w 717"/>
                  <a:gd name="T13" fmla="*/ 591 h 1551"/>
                  <a:gd name="T14" fmla="*/ 28 w 717"/>
                  <a:gd name="T15" fmla="*/ 591 h 1551"/>
                  <a:gd name="T16" fmla="*/ 15 w 717"/>
                  <a:gd name="T17" fmla="*/ 721 h 1551"/>
                  <a:gd name="T18" fmla="*/ 15 w 717"/>
                  <a:gd name="T19" fmla="*/ 721 h 1551"/>
                  <a:gd name="T20" fmla="*/ 82 w 717"/>
                  <a:gd name="T21" fmla="*/ 811 h 1551"/>
                  <a:gd name="T22" fmla="*/ 82 w 717"/>
                  <a:gd name="T23" fmla="*/ 811 h 1551"/>
                  <a:gd name="T24" fmla="*/ 201 w 717"/>
                  <a:gd name="T25" fmla="*/ 979 h 1551"/>
                  <a:gd name="T26" fmla="*/ 201 w 717"/>
                  <a:gd name="T27" fmla="*/ 979 h 1551"/>
                  <a:gd name="T28" fmla="*/ 258 w 717"/>
                  <a:gd name="T29" fmla="*/ 1203 h 1551"/>
                  <a:gd name="T30" fmla="*/ 258 w 717"/>
                  <a:gd name="T31" fmla="*/ 1203 h 1551"/>
                  <a:gd name="T32" fmla="*/ 473 w 717"/>
                  <a:gd name="T33" fmla="*/ 1307 h 1551"/>
                  <a:gd name="T34" fmla="*/ 473 w 717"/>
                  <a:gd name="T35" fmla="*/ 1307 h 1551"/>
                  <a:gd name="T36" fmla="*/ 600 w 717"/>
                  <a:gd name="T37" fmla="*/ 1497 h 1551"/>
                  <a:gd name="T38" fmla="*/ 600 w 717"/>
                  <a:gd name="T39" fmla="*/ 1497 h 1551"/>
                  <a:gd name="T40" fmla="*/ 653 w 717"/>
                  <a:gd name="T41" fmla="*/ 1550 h 1551"/>
                  <a:gd name="T42" fmla="*/ 653 w 717"/>
                  <a:gd name="T43" fmla="*/ 1550 h 1551"/>
                  <a:gd name="T44" fmla="*/ 716 w 717"/>
                  <a:gd name="T45" fmla="*/ 1083 h 1551"/>
                  <a:gd name="T46" fmla="*/ 716 w 717"/>
                  <a:gd name="T47" fmla="*/ 1083 h 1551"/>
                  <a:gd name="T48" fmla="*/ 342 w 717"/>
                  <a:gd name="T49" fmla="*/ 0 h 15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7" h="1551">
                    <a:moveTo>
                      <a:pt x="342" y="0"/>
                    </a:moveTo>
                    <a:lnTo>
                      <a:pt x="342" y="0"/>
                    </a:lnTo>
                    <a:cubicBezTo>
                      <a:pt x="338" y="18"/>
                      <a:pt x="333" y="38"/>
                      <a:pt x="328" y="58"/>
                    </a:cubicBezTo>
                    <a:lnTo>
                      <a:pt x="328" y="58"/>
                    </a:lnTo>
                    <a:cubicBezTo>
                      <a:pt x="305" y="166"/>
                      <a:pt x="254" y="267"/>
                      <a:pt x="190" y="355"/>
                    </a:cubicBezTo>
                    <a:lnTo>
                      <a:pt x="190" y="355"/>
                    </a:lnTo>
                    <a:cubicBezTo>
                      <a:pt x="133" y="432"/>
                      <a:pt x="65" y="503"/>
                      <a:pt x="28" y="591"/>
                    </a:cubicBezTo>
                    <a:lnTo>
                      <a:pt x="28" y="591"/>
                    </a:lnTo>
                    <a:cubicBezTo>
                      <a:pt x="10" y="632"/>
                      <a:pt x="0" y="679"/>
                      <a:pt x="15" y="721"/>
                    </a:cubicBezTo>
                    <a:lnTo>
                      <a:pt x="15" y="721"/>
                    </a:lnTo>
                    <a:cubicBezTo>
                      <a:pt x="28" y="757"/>
                      <a:pt x="56" y="784"/>
                      <a:pt x="82" y="811"/>
                    </a:cubicBezTo>
                    <a:lnTo>
                      <a:pt x="82" y="811"/>
                    </a:lnTo>
                    <a:cubicBezTo>
                      <a:pt x="132" y="860"/>
                      <a:pt x="182" y="913"/>
                      <a:pt x="201" y="979"/>
                    </a:cubicBezTo>
                    <a:lnTo>
                      <a:pt x="201" y="979"/>
                    </a:lnTo>
                    <a:cubicBezTo>
                      <a:pt x="223" y="1054"/>
                      <a:pt x="207" y="1144"/>
                      <a:pt x="258" y="1203"/>
                    </a:cubicBezTo>
                    <a:lnTo>
                      <a:pt x="258" y="1203"/>
                    </a:lnTo>
                    <a:cubicBezTo>
                      <a:pt x="311" y="1264"/>
                      <a:pt x="408" y="1259"/>
                      <a:pt x="473" y="1307"/>
                    </a:cubicBezTo>
                    <a:lnTo>
                      <a:pt x="473" y="1307"/>
                    </a:lnTo>
                    <a:cubicBezTo>
                      <a:pt x="535" y="1353"/>
                      <a:pt x="554" y="1436"/>
                      <a:pt x="600" y="1497"/>
                    </a:cubicBezTo>
                    <a:lnTo>
                      <a:pt x="600" y="1497"/>
                    </a:lnTo>
                    <a:cubicBezTo>
                      <a:pt x="615" y="1518"/>
                      <a:pt x="633" y="1535"/>
                      <a:pt x="653" y="1550"/>
                    </a:cubicBezTo>
                    <a:lnTo>
                      <a:pt x="653" y="1550"/>
                    </a:lnTo>
                    <a:cubicBezTo>
                      <a:pt x="694" y="1401"/>
                      <a:pt x="716" y="1245"/>
                      <a:pt x="716" y="1083"/>
                    </a:cubicBezTo>
                    <a:lnTo>
                      <a:pt x="716" y="1083"/>
                    </a:lnTo>
                    <a:cubicBezTo>
                      <a:pt x="716" y="674"/>
                      <a:pt x="576" y="298"/>
                      <a:pt x="342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165">
                <a:extLst>
                  <a:ext uri="{FF2B5EF4-FFF2-40B4-BE49-F238E27FC236}">
                    <a16:creationId xmlns:a16="http://schemas.microsoft.com/office/drawing/2014/main" id="{F253B089-0DE7-4E70-8741-D33042697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06462" y="7698766"/>
                <a:ext cx="906705" cy="1950792"/>
              </a:xfrm>
              <a:custGeom>
                <a:avLst/>
                <a:gdLst>
                  <a:gd name="T0" fmla="*/ 349 w 727"/>
                  <a:gd name="T1" fmla="*/ 22 h 1566"/>
                  <a:gd name="T2" fmla="*/ 339 w 727"/>
                  <a:gd name="T3" fmla="*/ 68 h 1566"/>
                  <a:gd name="T4" fmla="*/ 198 w 727"/>
                  <a:gd name="T5" fmla="*/ 367 h 1566"/>
                  <a:gd name="T6" fmla="*/ 152 w 727"/>
                  <a:gd name="T7" fmla="*/ 428 h 1566"/>
                  <a:gd name="T8" fmla="*/ 38 w 727"/>
                  <a:gd name="T9" fmla="*/ 601 h 1566"/>
                  <a:gd name="T10" fmla="*/ 25 w 727"/>
                  <a:gd name="T11" fmla="*/ 727 h 1566"/>
                  <a:gd name="T12" fmla="*/ 91 w 727"/>
                  <a:gd name="T13" fmla="*/ 814 h 1566"/>
                  <a:gd name="T14" fmla="*/ 211 w 727"/>
                  <a:gd name="T15" fmla="*/ 986 h 1566"/>
                  <a:gd name="T16" fmla="*/ 225 w 727"/>
                  <a:gd name="T17" fmla="*/ 1071 h 1566"/>
                  <a:gd name="T18" fmla="*/ 267 w 727"/>
                  <a:gd name="T19" fmla="*/ 1207 h 1566"/>
                  <a:gd name="T20" fmla="*/ 381 w 727"/>
                  <a:gd name="T21" fmla="*/ 1266 h 1566"/>
                  <a:gd name="T22" fmla="*/ 481 w 727"/>
                  <a:gd name="T23" fmla="*/ 1310 h 1566"/>
                  <a:gd name="T24" fmla="*/ 565 w 727"/>
                  <a:gd name="T25" fmla="*/ 1426 h 1566"/>
                  <a:gd name="T26" fmla="*/ 609 w 727"/>
                  <a:gd name="T27" fmla="*/ 1502 h 1566"/>
                  <a:gd name="T28" fmla="*/ 653 w 727"/>
                  <a:gd name="T29" fmla="*/ 1547 h 1566"/>
                  <a:gd name="T30" fmla="*/ 713 w 727"/>
                  <a:gd name="T31" fmla="*/ 1091 h 1566"/>
                  <a:gd name="T32" fmla="*/ 349 w 727"/>
                  <a:gd name="T33" fmla="*/ 22 h 1566"/>
                  <a:gd name="T34" fmla="*/ 657 w 727"/>
                  <a:gd name="T35" fmla="*/ 1565 h 1566"/>
                  <a:gd name="T36" fmla="*/ 653 w 727"/>
                  <a:gd name="T37" fmla="*/ 1564 h 1566"/>
                  <a:gd name="T38" fmla="*/ 599 w 727"/>
                  <a:gd name="T39" fmla="*/ 1509 h 1566"/>
                  <a:gd name="T40" fmla="*/ 554 w 727"/>
                  <a:gd name="T41" fmla="*/ 1432 h 1566"/>
                  <a:gd name="T42" fmla="*/ 474 w 727"/>
                  <a:gd name="T43" fmla="*/ 1321 h 1566"/>
                  <a:gd name="T44" fmla="*/ 377 w 727"/>
                  <a:gd name="T45" fmla="*/ 1278 h 1566"/>
                  <a:gd name="T46" fmla="*/ 257 w 727"/>
                  <a:gd name="T47" fmla="*/ 1215 h 1566"/>
                  <a:gd name="T48" fmla="*/ 212 w 727"/>
                  <a:gd name="T49" fmla="*/ 1072 h 1566"/>
                  <a:gd name="T50" fmla="*/ 199 w 727"/>
                  <a:gd name="T51" fmla="*/ 989 h 1566"/>
                  <a:gd name="T52" fmla="*/ 80 w 727"/>
                  <a:gd name="T53" fmla="*/ 822 h 1566"/>
                  <a:gd name="T54" fmla="*/ 12 w 727"/>
                  <a:gd name="T55" fmla="*/ 731 h 1566"/>
                  <a:gd name="T56" fmla="*/ 25 w 727"/>
                  <a:gd name="T57" fmla="*/ 597 h 1566"/>
                  <a:gd name="T58" fmla="*/ 142 w 727"/>
                  <a:gd name="T59" fmla="*/ 419 h 1566"/>
                  <a:gd name="T60" fmla="*/ 188 w 727"/>
                  <a:gd name="T61" fmla="*/ 359 h 1566"/>
                  <a:gd name="T62" fmla="*/ 326 w 727"/>
                  <a:gd name="T63" fmla="*/ 65 h 1566"/>
                  <a:gd name="T64" fmla="*/ 340 w 727"/>
                  <a:gd name="T65" fmla="*/ 6 h 1566"/>
                  <a:gd name="T66" fmla="*/ 344 w 727"/>
                  <a:gd name="T67" fmla="*/ 1 h 1566"/>
                  <a:gd name="T68" fmla="*/ 351 w 727"/>
                  <a:gd name="T69" fmla="*/ 3 h 1566"/>
                  <a:gd name="T70" fmla="*/ 726 w 727"/>
                  <a:gd name="T71" fmla="*/ 1091 h 1566"/>
                  <a:gd name="T72" fmla="*/ 664 w 727"/>
                  <a:gd name="T73" fmla="*/ 1560 h 1566"/>
                  <a:gd name="T74" fmla="*/ 659 w 727"/>
                  <a:gd name="T75" fmla="*/ 1564 h 1566"/>
                  <a:gd name="T76" fmla="*/ 657 w 727"/>
                  <a:gd name="T77" fmla="*/ 1565 h 15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727" h="1566">
                    <a:moveTo>
                      <a:pt x="349" y="22"/>
                    </a:moveTo>
                    <a:lnTo>
                      <a:pt x="349" y="22"/>
                    </a:lnTo>
                    <a:cubicBezTo>
                      <a:pt x="346" y="35"/>
                      <a:pt x="343" y="50"/>
                      <a:pt x="339" y="68"/>
                    </a:cubicBezTo>
                    <a:lnTo>
                      <a:pt x="339" y="68"/>
                    </a:lnTo>
                    <a:cubicBezTo>
                      <a:pt x="317" y="170"/>
                      <a:pt x="270" y="270"/>
                      <a:pt x="198" y="367"/>
                    </a:cubicBezTo>
                    <a:lnTo>
                      <a:pt x="198" y="367"/>
                    </a:lnTo>
                    <a:cubicBezTo>
                      <a:pt x="184" y="387"/>
                      <a:pt x="167" y="408"/>
                      <a:pt x="152" y="428"/>
                    </a:cubicBezTo>
                    <a:lnTo>
                      <a:pt x="152" y="428"/>
                    </a:lnTo>
                    <a:cubicBezTo>
                      <a:pt x="109" y="482"/>
                      <a:pt x="64" y="538"/>
                      <a:pt x="38" y="601"/>
                    </a:cubicBezTo>
                    <a:lnTo>
                      <a:pt x="38" y="601"/>
                    </a:lnTo>
                    <a:cubicBezTo>
                      <a:pt x="17" y="651"/>
                      <a:pt x="13" y="693"/>
                      <a:pt x="25" y="727"/>
                    </a:cubicBezTo>
                    <a:lnTo>
                      <a:pt x="25" y="727"/>
                    </a:lnTo>
                    <a:cubicBezTo>
                      <a:pt x="37" y="761"/>
                      <a:pt x="64" y="788"/>
                      <a:pt x="90" y="813"/>
                    </a:cubicBezTo>
                    <a:lnTo>
                      <a:pt x="91" y="814"/>
                    </a:lnTo>
                    <a:lnTo>
                      <a:pt x="91" y="814"/>
                    </a:lnTo>
                    <a:cubicBezTo>
                      <a:pt x="141" y="863"/>
                      <a:pt x="191" y="917"/>
                      <a:pt x="211" y="986"/>
                    </a:cubicBezTo>
                    <a:lnTo>
                      <a:pt x="211" y="986"/>
                    </a:lnTo>
                    <a:cubicBezTo>
                      <a:pt x="219" y="1013"/>
                      <a:pt x="222" y="1042"/>
                      <a:pt x="225" y="1071"/>
                    </a:cubicBezTo>
                    <a:lnTo>
                      <a:pt x="225" y="1071"/>
                    </a:lnTo>
                    <a:cubicBezTo>
                      <a:pt x="231" y="1123"/>
                      <a:pt x="236" y="1171"/>
                      <a:pt x="267" y="1207"/>
                    </a:cubicBezTo>
                    <a:lnTo>
                      <a:pt x="267" y="1207"/>
                    </a:lnTo>
                    <a:cubicBezTo>
                      <a:pt x="295" y="1239"/>
                      <a:pt x="337" y="1252"/>
                      <a:pt x="381" y="1266"/>
                    </a:cubicBezTo>
                    <a:lnTo>
                      <a:pt x="381" y="1266"/>
                    </a:lnTo>
                    <a:cubicBezTo>
                      <a:pt x="416" y="1277"/>
                      <a:pt x="452" y="1288"/>
                      <a:pt x="481" y="1310"/>
                    </a:cubicBezTo>
                    <a:lnTo>
                      <a:pt x="481" y="1310"/>
                    </a:lnTo>
                    <a:cubicBezTo>
                      <a:pt x="521" y="1339"/>
                      <a:pt x="543" y="1383"/>
                      <a:pt x="565" y="1426"/>
                    </a:cubicBezTo>
                    <a:lnTo>
                      <a:pt x="565" y="1426"/>
                    </a:lnTo>
                    <a:cubicBezTo>
                      <a:pt x="578" y="1452"/>
                      <a:pt x="592" y="1479"/>
                      <a:pt x="609" y="1502"/>
                    </a:cubicBezTo>
                    <a:lnTo>
                      <a:pt x="609" y="1502"/>
                    </a:lnTo>
                    <a:cubicBezTo>
                      <a:pt x="622" y="1518"/>
                      <a:pt x="637" y="1534"/>
                      <a:pt x="653" y="1547"/>
                    </a:cubicBezTo>
                    <a:lnTo>
                      <a:pt x="653" y="1547"/>
                    </a:lnTo>
                    <a:cubicBezTo>
                      <a:pt x="693" y="1399"/>
                      <a:pt x="713" y="1245"/>
                      <a:pt x="713" y="1091"/>
                    </a:cubicBezTo>
                    <a:lnTo>
                      <a:pt x="713" y="1091"/>
                    </a:lnTo>
                    <a:cubicBezTo>
                      <a:pt x="713" y="700"/>
                      <a:pt x="587" y="331"/>
                      <a:pt x="349" y="22"/>
                    </a:cubicBezTo>
                    <a:close/>
                    <a:moveTo>
                      <a:pt x="657" y="1565"/>
                    </a:moveTo>
                    <a:lnTo>
                      <a:pt x="657" y="1565"/>
                    </a:lnTo>
                    <a:cubicBezTo>
                      <a:pt x="656" y="1565"/>
                      <a:pt x="655" y="1564"/>
                      <a:pt x="653" y="1564"/>
                    </a:cubicBezTo>
                    <a:lnTo>
                      <a:pt x="653" y="1564"/>
                    </a:lnTo>
                    <a:cubicBezTo>
                      <a:pt x="633" y="1548"/>
                      <a:pt x="614" y="1530"/>
                      <a:pt x="599" y="1509"/>
                    </a:cubicBezTo>
                    <a:lnTo>
                      <a:pt x="599" y="1509"/>
                    </a:lnTo>
                    <a:cubicBezTo>
                      <a:pt x="581" y="1485"/>
                      <a:pt x="567" y="1458"/>
                      <a:pt x="554" y="1432"/>
                    </a:cubicBezTo>
                    <a:lnTo>
                      <a:pt x="554" y="1432"/>
                    </a:lnTo>
                    <a:cubicBezTo>
                      <a:pt x="531" y="1388"/>
                      <a:pt x="510" y="1348"/>
                      <a:pt x="474" y="1321"/>
                    </a:cubicBezTo>
                    <a:lnTo>
                      <a:pt x="474" y="1321"/>
                    </a:lnTo>
                    <a:cubicBezTo>
                      <a:pt x="446" y="1300"/>
                      <a:pt x="411" y="1289"/>
                      <a:pt x="377" y="1278"/>
                    </a:cubicBezTo>
                    <a:lnTo>
                      <a:pt x="377" y="1278"/>
                    </a:lnTo>
                    <a:cubicBezTo>
                      <a:pt x="333" y="1265"/>
                      <a:pt x="288" y="1251"/>
                      <a:pt x="257" y="1215"/>
                    </a:cubicBezTo>
                    <a:lnTo>
                      <a:pt x="257" y="1215"/>
                    </a:lnTo>
                    <a:cubicBezTo>
                      <a:pt x="223" y="1176"/>
                      <a:pt x="217" y="1124"/>
                      <a:pt x="212" y="1072"/>
                    </a:cubicBezTo>
                    <a:lnTo>
                      <a:pt x="212" y="1072"/>
                    </a:lnTo>
                    <a:cubicBezTo>
                      <a:pt x="210" y="1044"/>
                      <a:pt x="206" y="1015"/>
                      <a:pt x="199" y="989"/>
                    </a:cubicBezTo>
                    <a:lnTo>
                      <a:pt x="199" y="989"/>
                    </a:lnTo>
                    <a:cubicBezTo>
                      <a:pt x="179" y="924"/>
                      <a:pt x="130" y="871"/>
                      <a:pt x="82" y="824"/>
                    </a:cubicBezTo>
                    <a:lnTo>
                      <a:pt x="80" y="822"/>
                    </a:lnTo>
                    <a:lnTo>
                      <a:pt x="80" y="822"/>
                    </a:lnTo>
                    <a:cubicBezTo>
                      <a:pt x="54" y="795"/>
                      <a:pt x="25" y="768"/>
                      <a:pt x="12" y="731"/>
                    </a:cubicBezTo>
                    <a:lnTo>
                      <a:pt x="12" y="731"/>
                    </a:lnTo>
                    <a:cubicBezTo>
                      <a:pt x="0" y="693"/>
                      <a:pt x="4" y="648"/>
                      <a:pt x="25" y="597"/>
                    </a:cubicBezTo>
                    <a:lnTo>
                      <a:pt x="25" y="597"/>
                    </a:lnTo>
                    <a:cubicBezTo>
                      <a:pt x="54" y="531"/>
                      <a:pt x="98" y="474"/>
                      <a:pt x="142" y="419"/>
                    </a:cubicBezTo>
                    <a:lnTo>
                      <a:pt x="142" y="419"/>
                    </a:lnTo>
                    <a:cubicBezTo>
                      <a:pt x="157" y="400"/>
                      <a:pt x="173" y="380"/>
                      <a:pt x="188" y="359"/>
                    </a:cubicBezTo>
                    <a:lnTo>
                      <a:pt x="188" y="359"/>
                    </a:lnTo>
                    <a:cubicBezTo>
                      <a:pt x="258" y="264"/>
                      <a:pt x="305" y="165"/>
                      <a:pt x="326" y="65"/>
                    </a:cubicBezTo>
                    <a:lnTo>
                      <a:pt x="326" y="65"/>
                    </a:lnTo>
                    <a:cubicBezTo>
                      <a:pt x="331" y="41"/>
                      <a:pt x="336" y="22"/>
                      <a:pt x="340" y="6"/>
                    </a:cubicBezTo>
                    <a:lnTo>
                      <a:pt x="340" y="6"/>
                    </a:lnTo>
                    <a:cubicBezTo>
                      <a:pt x="340" y="3"/>
                      <a:pt x="342" y="2"/>
                      <a:pt x="344" y="1"/>
                    </a:cubicBezTo>
                    <a:lnTo>
                      <a:pt x="344" y="1"/>
                    </a:lnTo>
                    <a:cubicBezTo>
                      <a:pt x="347" y="0"/>
                      <a:pt x="349" y="2"/>
                      <a:pt x="351" y="3"/>
                    </a:cubicBezTo>
                    <a:lnTo>
                      <a:pt x="351" y="3"/>
                    </a:lnTo>
                    <a:cubicBezTo>
                      <a:pt x="596" y="317"/>
                      <a:pt x="726" y="693"/>
                      <a:pt x="726" y="1091"/>
                    </a:cubicBezTo>
                    <a:lnTo>
                      <a:pt x="726" y="1091"/>
                    </a:lnTo>
                    <a:cubicBezTo>
                      <a:pt x="726" y="1250"/>
                      <a:pt x="705" y="1408"/>
                      <a:pt x="664" y="1560"/>
                    </a:cubicBezTo>
                    <a:lnTo>
                      <a:pt x="664" y="1560"/>
                    </a:lnTo>
                    <a:cubicBezTo>
                      <a:pt x="663" y="1562"/>
                      <a:pt x="661" y="1564"/>
                      <a:pt x="659" y="1564"/>
                    </a:cubicBezTo>
                    <a:lnTo>
                      <a:pt x="659" y="1564"/>
                    </a:lnTo>
                    <a:cubicBezTo>
                      <a:pt x="659" y="1564"/>
                      <a:pt x="658" y="1565"/>
                      <a:pt x="657" y="15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166">
                <a:extLst>
                  <a:ext uri="{FF2B5EF4-FFF2-40B4-BE49-F238E27FC236}">
                    <a16:creationId xmlns:a16="http://schemas.microsoft.com/office/drawing/2014/main" id="{FB4A53E5-23CF-40D2-BF8A-2832D741A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2510" y="8407644"/>
                <a:ext cx="719869" cy="1879356"/>
              </a:xfrm>
              <a:custGeom>
                <a:avLst/>
                <a:gdLst>
                  <a:gd name="T0" fmla="*/ 472 w 577"/>
                  <a:gd name="T1" fmla="*/ 663 h 1510"/>
                  <a:gd name="T2" fmla="*/ 472 w 577"/>
                  <a:gd name="T3" fmla="*/ 663 h 1510"/>
                  <a:gd name="T4" fmla="*/ 342 w 577"/>
                  <a:gd name="T5" fmla="*/ 559 h 1510"/>
                  <a:gd name="T6" fmla="*/ 342 w 577"/>
                  <a:gd name="T7" fmla="*/ 559 h 1510"/>
                  <a:gd name="T8" fmla="*/ 300 w 577"/>
                  <a:gd name="T9" fmla="*/ 255 h 1510"/>
                  <a:gd name="T10" fmla="*/ 300 w 577"/>
                  <a:gd name="T11" fmla="*/ 255 h 1510"/>
                  <a:gd name="T12" fmla="*/ 126 w 577"/>
                  <a:gd name="T13" fmla="*/ 54 h 1510"/>
                  <a:gd name="T14" fmla="*/ 126 w 577"/>
                  <a:gd name="T15" fmla="*/ 54 h 1510"/>
                  <a:gd name="T16" fmla="*/ 78 w 577"/>
                  <a:gd name="T17" fmla="*/ 0 h 1510"/>
                  <a:gd name="T18" fmla="*/ 78 w 577"/>
                  <a:gd name="T19" fmla="*/ 0 h 1510"/>
                  <a:gd name="T20" fmla="*/ 0 w 577"/>
                  <a:gd name="T21" fmla="*/ 520 h 1510"/>
                  <a:gd name="T22" fmla="*/ 0 w 577"/>
                  <a:gd name="T23" fmla="*/ 520 h 1510"/>
                  <a:gd name="T24" fmla="*/ 304 w 577"/>
                  <a:gd name="T25" fmla="*/ 1509 h 1510"/>
                  <a:gd name="T26" fmla="*/ 304 w 577"/>
                  <a:gd name="T27" fmla="*/ 1509 h 1510"/>
                  <a:gd name="T28" fmla="*/ 494 w 577"/>
                  <a:gd name="T29" fmla="*/ 1287 h 1510"/>
                  <a:gd name="T30" fmla="*/ 494 w 577"/>
                  <a:gd name="T31" fmla="*/ 1287 h 1510"/>
                  <a:gd name="T32" fmla="*/ 481 w 577"/>
                  <a:gd name="T33" fmla="*/ 1159 h 1510"/>
                  <a:gd name="T34" fmla="*/ 481 w 577"/>
                  <a:gd name="T35" fmla="*/ 1159 h 1510"/>
                  <a:gd name="T36" fmla="*/ 574 w 577"/>
                  <a:gd name="T37" fmla="*/ 854 h 1510"/>
                  <a:gd name="T38" fmla="*/ 574 w 577"/>
                  <a:gd name="T39" fmla="*/ 854 h 1510"/>
                  <a:gd name="T40" fmla="*/ 472 w 577"/>
                  <a:gd name="T41" fmla="*/ 663 h 1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77" h="1510">
                    <a:moveTo>
                      <a:pt x="472" y="663"/>
                    </a:moveTo>
                    <a:lnTo>
                      <a:pt x="472" y="663"/>
                    </a:lnTo>
                    <a:cubicBezTo>
                      <a:pt x="428" y="629"/>
                      <a:pt x="373" y="605"/>
                      <a:pt x="342" y="559"/>
                    </a:cubicBezTo>
                    <a:lnTo>
                      <a:pt x="342" y="559"/>
                    </a:lnTo>
                    <a:cubicBezTo>
                      <a:pt x="285" y="473"/>
                      <a:pt x="333" y="353"/>
                      <a:pt x="300" y="255"/>
                    </a:cubicBezTo>
                    <a:lnTo>
                      <a:pt x="300" y="255"/>
                    </a:lnTo>
                    <a:cubicBezTo>
                      <a:pt x="272" y="170"/>
                      <a:pt x="190" y="117"/>
                      <a:pt x="126" y="54"/>
                    </a:cubicBezTo>
                    <a:lnTo>
                      <a:pt x="126" y="54"/>
                    </a:lnTo>
                    <a:cubicBezTo>
                      <a:pt x="109" y="37"/>
                      <a:pt x="93" y="19"/>
                      <a:pt x="78" y="0"/>
                    </a:cubicBezTo>
                    <a:lnTo>
                      <a:pt x="78" y="0"/>
                    </a:lnTo>
                    <a:cubicBezTo>
                      <a:pt x="27" y="165"/>
                      <a:pt x="0" y="339"/>
                      <a:pt x="0" y="520"/>
                    </a:cubicBezTo>
                    <a:lnTo>
                      <a:pt x="0" y="520"/>
                    </a:lnTo>
                    <a:cubicBezTo>
                      <a:pt x="0" y="887"/>
                      <a:pt x="112" y="1227"/>
                      <a:pt x="304" y="1509"/>
                    </a:cubicBezTo>
                    <a:lnTo>
                      <a:pt x="304" y="1509"/>
                    </a:lnTo>
                    <a:cubicBezTo>
                      <a:pt x="408" y="1492"/>
                      <a:pt x="495" y="1394"/>
                      <a:pt x="494" y="1287"/>
                    </a:cubicBezTo>
                    <a:lnTo>
                      <a:pt x="494" y="1287"/>
                    </a:lnTo>
                    <a:cubicBezTo>
                      <a:pt x="493" y="1245"/>
                      <a:pt x="480" y="1202"/>
                      <a:pt x="481" y="1159"/>
                    </a:cubicBezTo>
                    <a:lnTo>
                      <a:pt x="481" y="1159"/>
                    </a:lnTo>
                    <a:cubicBezTo>
                      <a:pt x="485" y="1052"/>
                      <a:pt x="573" y="961"/>
                      <a:pt x="574" y="854"/>
                    </a:cubicBezTo>
                    <a:lnTo>
                      <a:pt x="574" y="854"/>
                    </a:lnTo>
                    <a:cubicBezTo>
                      <a:pt x="576" y="779"/>
                      <a:pt x="532" y="708"/>
                      <a:pt x="472" y="6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167">
                <a:extLst>
                  <a:ext uri="{FF2B5EF4-FFF2-40B4-BE49-F238E27FC236}">
                    <a16:creationId xmlns:a16="http://schemas.microsoft.com/office/drawing/2014/main" id="{D79E1469-0C07-42E3-917C-D2F0838199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1520" y="8402151"/>
                <a:ext cx="736356" cy="1901337"/>
              </a:xfrm>
              <a:custGeom>
                <a:avLst/>
                <a:gdLst>
                  <a:gd name="T0" fmla="*/ 88 w 590"/>
                  <a:gd name="T1" fmla="*/ 21 h 1524"/>
                  <a:gd name="T2" fmla="*/ 13 w 590"/>
                  <a:gd name="T3" fmla="*/ 527 h 1524"/>
                  <a:gd name="T4" fmla="*/ 314 w 590"/>
                  <a:gd name="T5" fmla="*/ 1509 h 1524"/>
                  <a:gd name="T6" fmla="*/ 494 w 590"/>
                  <a:gd name="T7" fmla="*/ 1294 h 1524"/>
                  <a:gd name="T8" fmla="*/ 488 w 590"/>
                  <a:gd name="T9" fmla="*/ 1235 h 1524"/>
                  <a:gd name="T10" fmla="*/ 482 w 590"/>
                  <a:gd name="T11" fmla="*/ 1166 h 1524"/>
                  <a:gd name="T12" fmla="*/ 529 w 590"/>
                  <a:gd name="T13" fmla="*/ 1012 h 1524"/>
                  <a:gd name="T14" fmla="*/ 575 w 590"/>
                  <a:gd name="T15" fmla="*/ 861 h 1524"/>
                  <a:gd name="T16" fmla="*/ 475 w 590"/>
                  <a:gd name="T17" fmla="*/ 675 h 1524"/>
                  <a:gd name="T18" fmla="*/ 433 w 590"/>
                  <a:gd name="T19" fmla="*/ 646 h 1524"/>
                  <a:gd name="T20" fmla="*/ 344 w 590"/>
                  <a:gd name="T21" fmla="*/ 570 h 1524"/>
                  <a:gd name="T22" fmla="*/ 313 w 590"/>
                  <a:gd name="T23" fmla="*/ 397 h 1524"/>
                  <a:gd name="T24" fmla="*/ 301 w 590"/>
                  <a:gd name="T25" fmla="*/ 264 h 1524"/>
                  <a:gd name="T26" fmla="*/ 178 w 590"/>
                  <a:gd name="T27" fmla="*/ 111 h 1524"/>
                  <a:gd name="T28" fmla="*/ 128 w 590"/>
                  <a:gd name="T29" fmla="*/ 66 h 1524"/>
                  <a:gd name="T30" fmla="*/ 311 w 590"/>
                  <a:gd name="T31" fmla="*/ 1523 h 1524"/>
                  <a:gd name="T32" fmla="*/ 305 w 590"/>
                  <a:gd name="T33" fmla="*/ 1519 h 1524"/>
                  <a:gd name="T34" fmla="*/ 0 w 590"/>
                  <a:gd name="T35" fmla="*/ 527 h 1524"/>
                  <a:gd name="T36" fmla="*/ 79 w 590"/>
                  <a:gd name="T37" fmla="*/ 5 h 1524"/>
                  <a:gd name="T38" fmla="*/ 84 w 590"/>
                  <a:gd name="T39" fmla="*/ 1 h 1524"/>
                  <a:gd name="T40" fmla="*/ 90 w 590"/>
                  <a:gd name="T41" fmla="*/ 3 h 1524"/>
                  <a:gd name="T42" fmla="*/ 137 w 590"/>
                  <a:gd name="T43" fmla="*/ 57 h 1524"/>
                  <a:gd name="T44" fmla="*/ 188 w 590"/>
                  <a:gd name="T45" fmla="*/ 102 h 1524"/>
                  <a:gd name="T46" fmla="*/ 314 w 590"/>
                  <a:gd name="T47" fmla="*/ 260 h 1524"/>
                  <a:gd name="T48" fmla="*/ 326 w 590"/>
                  <a:gd name="T49" fmla="*/ 398 h 1524"/>
                  <a:gd name="T50" fmla="*/ 355 w 590"/>
                  <a:gd name="T51" fmla="*/ 562 h 1524"/>
                  <a:gd name="T52" fmla="*/ 440 w 590"/>
                  <a:gd name="T53" fmla="*/ 636 h 1524"/>
                  <a:gd name="T54" fmla="*/ 483 w 590"/>
                  <a:gd name="T55" fmla="*/ 665 h 1524"/>
                  <a:gd name="T56" fmla="*/ 588 w 590"/>
                  <a:gd name="T57" fmla="*/ 861 h 1524"/>
                  <a:gd name="T58" fmla="*/ 541 w 590"/>
                  <a:gd name="T59" fmla="*/ 1017 h 1524"/>
                  <a:gd name="T60" fmla="*/ 495 w 590"/>
                  <a:gd name="T61" fmla="*/ 1166 h 1524"/>
                  <a:gd name="T62" fmla="*/ 501 w 590"/>
                  <a:gd name="T63" fmla="*/ 1233 h 1524"/>
                  <a:gd name="T64" fmla="*/ 507 w 590"/>
                  <a:gd name="T65" fmla="*/ 1294 h 1524"/>
                  <a:gd name="T66" fmla="*/ 312 w 590"/>
                  <a:gd name="T67" fmla="*/ 1523 h 1524"/>
                  <a:gd name="T68" fmla="*/ 311 w 590"/>
                  <a:gd name="T69" fmla="*/ 1523 h 1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90" h="1524">
                    <a:moveTo>
                      <a:pt x="88" y="21"/>
                    </a:moveTo>
                    <a:lnTo>
                      <a:pt x="88" y="21"/>
                    </a:lnTo>
                    <a:cubicBezTo>
                      <a:pt x="38" y="184"/>
                      <a:pt x="13" y="355"/>
                      <a:pt x="13" y="527"/>
                    </a:cubicBezTo>
                    <a:lnTo>
                      <a:pt x="13" y="527"/>
                    </a:lnTo>
                    <a:cubicBezTo>
                      <a:pt x="13" y="879"/>
                      <a:pt x="117" y="1219"/>
                      <a:pt x="314" y="1509"/>
                    </a:cubicBezTo>
                    <a:lnTo>
                      <a:pt x="314" y="1509"/>
                    </a:lnTo>
                    <a:cubicBezTo>
                      <a:pt x="414" y="1491"/>
                      <a:pt x="495" y="1395"/>
                      <a:pt x="494" y="1294"/>
                    </a:cubicBezTo>
                    <a:lnTo>
                      <a:pt x="494" y="1294"/>
                    </a:lnTo>
                    <a:cubicBezTo>
                      <a:pt x="494" y="1275"/>
                      <a:pt x="491" y="1255"/>
                      <a:pt x="488" y="1235"/>
                    </a:cubicBezTo>
                    <a:lnTo>
                      <a:pt x="488" y="1235"/>
                    </a:lnTo>
                    <a:cubicBezTo>
                      <a:pt x="485" y="1212"/>
                      <a:pt x="481" y="1189"/>
                      <a:pt x="482" y="1166"/>
                    </a:cubicBezTo>
                    <a:lnTo>
                      <a:pt x="482" y="1166"/>
                    </a:lnTo>
                    <a:cubicBezTo>
                      <a:pt x="483" y="1111"/>
                      <a:pt x="507" y="1061"/>
                      <a:pt x="529" y="1012"/>
                    </a:cubicBezTo>
                    <a:lnTo>
                      <a:pt x="529" y="1012"/>
                    </a:lnTo>
                    <a:cubicBezTo>
                      <a:pt x="551" y="963"/>
                      <a:pt x="574" y="913"/>
                      <a:pt x="575" y="861"/>
                    </a:cubicBezTo>
                    <a:lnTo>
                      <a:pt x="575" y="861"/>
                    </a:lnTo>
                    <a:cubicBezTo>
                      <a:pt x="576" y="793"/>
                      <a:pt x="538" y="724"/>
                      <a:pt x="475" y="675"/>
                    </a:cubicBezTo>
                    <a:lnTo>
                      <a:pt x="475" y="675"/>
                    </a:lnTo>
                    <a:cubicBezTo>
                      <a:pt x="462" y="665"/>
                      <a:pt x="447" y="655"/>
                      <a:pt x="433" y="646"/>
                    </a:cubicBezTo>
                    <a:lnTo>
                      <a:pt x="433" y="646"/>
                    </a:lnTo>
                    <a:cubicBezTo>
                      <a:pt x="400" y="625"/>
                      <a:pt x="366" y="603"/>
                      <a:pt x="344" y="570"/>
                    </a:cubicBezTo>
                    <a:lnTo>
                      <a:pt x="344" y="570"/>
                    </a:lnTo>
                    <a:cubicBezTo>
                      <a:pt x="310" y="519"/>
                      <a:pt x="311" y="457"/>
                      <a:pt x="313" y="397"/>
                    </a:cubicBezTo>
                    <a:lnTo>
                      <a:pt x="313" y="397"/>
                    </a:lnTo>
                    <a:cubicBezTo>
                      <a:pt x="314" y="352"/>
                      <a:pt x="315" y="305"/>
                      <a:pt x="301" y="264"/>
                    </a:cubicBezTo>
                    <a:lnTo>
                      <a:pt x="301" y="264"/>
                    </a:lnTo>
                    <a:cubicBezTo>
                      <a:pt x="281" y="202"/>
                      <a:pt x="229" y="156"/>
                      <a:pt x="178" y="111"/>
                    </a:cubicBezTo>
                    <a:lnTo>
                      <a:pt x="178" y="111"/>
                    </a:lnTo>
                    <a:cubicBezTo>
                      <a:pt x="162" y="97"/>
                      <a:pt x="144" y="82"/>
                      <a:pt x="128" y="66"/>
                    </a:cubicBezTo>
                    <a:lnTo>
                      <a:pt x="128" y="66"/>
                    </a:lnTo>
                    <a:cubicBezTo>
                      <a:pt x="114" y="52"/>
                      <a:pt x="101" y="37"/>
                      <a:pt x="88" y="21"/>
                    </a:cubicBezTo>
                    <a:close/>
                    <a:moveTo>
                      <a:pt x="311" y="1523"/>
                    </a:moveTo>
                    <a:lnTo>
                      <a:pt x="311" y="1523"/>
                    </a:lnTo>
                    <a:cubicBezTo>
                      <a:pt x="309" y="1523"/>
                      <a:pt x="307" y="1521"/>
                      <a:pt x="305" y="1519"/>
                    </a:cubicBezTo>
                    <a:lnTo>
                      <a:pt x="305" y="1519"/>
                    </a:lnTo>
                    <a:cubicBezTo>
                      <a:pt x="106" y="1226"/>
                      <a:pt x="0" y="883"/>
                      <a:pt x="0" y="527"/>
                    </a:cubicBezTo>
                    <a:lnTo>
                      <a:pt x="0" y="527"/>
                    </a:lnTo>
                    <a:cubicBezTo>
                      <a:pt x="0" y="349"/>
                      <a:pt x="27" y="174"/>
                      <a:pt x="79" y="5"/>
                    </a:cubicBezTo>
                    <a:lnTo>
                      <a:pt x="79" y="5"/>
                    </a:lnTo>
                    <a:cubicBezTo>
                      <a:pt x="80" y="3"/>
                      <a:pt x="82" y="1"/>
                      <a:pt x="84" y="1"/>
                    </a:cubicBezTo>
                    <a:lnTo>
                      <a:pt x="84" y="1"/>
                    </a:lnTo>
                    <a:cubicBezTo>
                      <a:pt x="87" y="0"/>
                      <a:pt x="89" y="1"/>
                      <a:pt x="90" y="3"/>
                    </a:cubicBezTo>
                    <a:lnTo>
                      <a:pt x="90" y="3"/>
                    </a:lnTo>
                    <a:cubicBezTo>
                      <a:pt x="105" y="22"/>
                      <a:pt x="121" y="40"/>
                      <a:pt x="137" y="57"/>
                    </a:cubicBezTo>
                    <a:lnTo>
                      <a:pt x="137" y="57"/>
                    </a:lnTo>
                    <a:cubicBezTo>
                      <a:pt x="153" y="72"/>
                      <a:pt x="171" y="87"/>
                      <a:pt x="188" y="102"/>
                    </a:cubicBezTo>
                    <a:lnTo>
                      <a:pt x="188" y="102"/>
                    </a:lnTo>
                    <a:cubicBezTo>
                      <a:pt x="239" y="148"/>
                      <a:pt x="292" y="194"/>
                      <a:pt x="314" y="260"/>
                    </a:cubicBezTo>
                    <a:lnTo>
                      <a:pt x="314" y="260"/>
                    </a:lnTo>
                    <a:cubicBezTo>
                      <a:pt x="328" y="304"/>
                      <a:pt x="327" y="351"/>
                      <a:pt x="326" y="398"/>
                    </a:cubicBezTo>
                    <a:lnTo>
                      <a:pt x="326" y="398"/>
                    </a:lnTo>
                    <a:cubicBezTo>
                      <a:pt x="325" y="458"/>
                      <a:pt x="323" y="515"/>
                      <a:pt x="355" y="562"/>
                    </a:cubicBezTo>
                    <a:lnTo>
                      <a:pt x="355" y="562"/>
                    </a:lnTo>
                    <a:cubicBezTo>
                      <a:pt x="375" y="593"/>
                      <a:pt x="407" y="614"/>
                      <a:pt x="440" y="636"/>
                    </a:cubicBezTo>
                    <a:lnTo>
                      <a:pt x="440" y="636"/>
                    </a:lnTo>
                    <a:cubicBezTo>
                      <a:pt x="454" y="645"/>
                      <a:pt x="469" y="654"/>
                      <a:pt x="483" y="665"/>
                    </a:cubicBezTo>
                    <a:lnTo>
                      <a:pt x="483" y="665"/>
                    </a:lnTo>
                    <a:cubicBezTo>
                      <a:pt x="550" y="716"/>
                      <a:pt x="589" y="789"/>
                      <a:pt x="588" y="861"/>
                    </a:cubicBezTo>
                    <a:lnTo>
                      <a:pt x="588" y="861"/>
                    </a:lnTo>
                    <a:cubicBezTo>
                      <a:pt x="587" y="916"/>
                      <a:pt x="564" y="968"/>
                      <a:pt x="541" y="1017"/>
                    </a:cubicBezTo>
                    <a:lnTo>
                      <a:pt x="541" y="1017"/>
                    </a:lnTo>
                    <a:cubicBezTo>
                      <a:pt x="519" y="1065"/>
                      <a:pt x="496" y="1115"/>
                      <a:pt x="495" y="1166"/>
                    </a:cubicBezTo>
                    <a:lnTo>
                      <a:pt x="495" y="1166"/>
                    </a:lnTo>
                    <a:cubicBezTo>
                      <a:pt x="494" y="1189"/>
                      <a:pt x="498" y="1211"/>
                      <a:pt x="501" y="1233"/>
                    </a:cubicBezTo>
                    <a:lnTo>
                      <a:pt x="501" y="1233"/>
                    </a:lnTo>
                    <a:cubicBezTo>
                      <a:pt x="504" y="1253"/>
                      <a:pt x="507" y="1273"/>
                      <a:pt x="507" y="1294"/>
                    </a:cubicBezTo>
                    <a:lnTo>
                      <a:pt x="507" y="1294"/>
                    </a:lnTo>
                    <a:cubicBezTo>
                      <a:pt x="509" y="1403"/>
                      <a:pt x="420" y="1505"/>
                      <a:pt x="312" y="1523"/>
                    </a:cubicBezTo>
                    <a:lnTo>
                      <a:pt x="312" y="1523"/>
                    </a:lnTo>
                    <a:lnTo>
                      <a:pt x="311" y="152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6" name="Grupo 365">
              <a:extLst>
                <a:ext uri="{FF2B5EF4-FFF2-40B4-BE49-F238E27FC236}">
                  <a16:creationId xmlns:a16="http://schemas.microsoft.com/office/drawing/2014/main" id="{2944C25A-7223-4823-8157-32C0818CDCAC}"/>
                </a:ext>
              </a:extLst>
            </p:cNvPr>
            <p:cNvGrpSpPr/>
            <p:nvPr/>
          </p:nvGrpSpPr>
          <p:grpSpPr>
            <a:xfrm>
              <a:off x="8529029" y="7374548"/>
              <a:ext cx="796802" cy="994632"/>
              <a:chOff x="8529029" y="7374548"/>
              <a:chExt cx="796802" cy="994632"/>
            </a:xfrm>
          </p:grpSpPr>
          <p:sp>
            <p:nvSpPr>
              <p:cNvPr id="170" name="Freeform 168">
                <a:extLst>
                  <a:ext uri="{FF2B5EF4-FFF2-40B4-BE49-F238E27FC236}">
                    <a16:creationId xmlns:a16="http://schemas.microsoft.com/office/drawing/2014/main" id="{50F58A0B-9944-45BE-93D7-F7BF565B6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9029" y="8325218"/>
                <a:ext cx="439615" cy="43962"/>
              </a:xfrm>
              <a:custGeom>
                <a:avLst/>
                <a:gdLst>
                  <a:gd name="T0" fmla="*/ 346 w 353"/>
                  <a:gd name="T1" fmla="*/ 36 h 37"/>
                  <a:gd name="T2" fmla="*/ 346 w 353"/>
                  <a:gd name="T3" fmla="*/ 36 h 37"/>
                  <a:gd name="T4" fmla="*/ 346 w 353"/>
                  <a:gd name="T5" fmla="*/ 36 h 37"/>
                  <a:gd name="T6" fmla="*/ 6 w 353"/>
                  <a:gd name="T7" fmla="*/ 12 h 37"/>
                  <a:gd name="T8" fmla="*/ 6 w 353"/>
                  <a:gd name="T9" fmla="*/ 12 h 37"/>
                  <a:gd name="T10" fmla="*/ 1 w 353"/>
                  <a:gd name="T11" fmla="*/ 6 h 37"/>
                  <a:gd name="T12" fmla="*/ 1 w 353"/>
                  <a:gd name="T13" fmla="*/ 6 h 37"/>
                  <a:gd name="T14" fmla="*/ 7 w 353"/>
                  <a:gd name="T15" fmla="*/ 0 h 37"/>
                  <a:gd name="T16" fmla="*/ 346 w 353"/>
                  <a:gd name="T17" fmla="*/ 23 h 37"/>
                  <a:gd name="T18" fmla="*/ 346 w 353"/>
                  <a:gd name="T19" fmla="*/ 23 h 37"/>
                  <a:gd name="T20" fmla="*/ 352 w 353"/>
                  <a:gd name="T21" fmla="*/ 30 h 37"/>
                  <a:gd name="T22" fmla="*/ 352 w 353"/>
                  <a:gd name="T23" fmla="*/ 30 h 37"/>
                  <a:gd name="T24" fmla="*/ 346 w 353"/>
                  <a:gd name="T25" fmla="*/ 36 h 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3" h="37">
                    <a:moveTo>
                      <a:pt x="346" y="36"/>
                    </a:moveTo>
                    <a:lnTo>
                      <a:pt x="346" y="36"/>
                    </a:lnTo>
                    <a:lnTo>
                      <a:pt x="346" y="36"/>
                    </a:lnTo>
                    <a:lnTo>
                      <a:pt x="6" y="12"/>
                    </a:lnTo>
                    <a:lnTo>
                      <a:pt x="6" y="12"/>
                    </a:lnTo>
                    <a:cubicBezTo>
                      <a:pt x="3" y="12"/>
                      <a:pt x="0" y="10"/>
                      <a:pt x="1" y="6"/>
                    </a:cubicBezTo>
                    <a:lnTo>
                      <a:pt x="1" y="6"/>
                    </a:lnTo>
                    <a:cubicBezTo>
                      <a:pt x="1" y="2"/>
                      <a:pt x="4" y="0"/>
                      <a:pt x="7" y="0"/>
                    </a:cubicBezTo>
                    <a:lnTo>
                      <a:pt x="346" y="23"/>
                    </a:lnTo>
                    <a:lnTo>
                      <a:pt x="346" y="23"/>
                    </a:lnTo>
                    <a:cubicBezTo>
                      <a:pt x="350" y="23"/>
                      <a:pt x="352" y="26"/>
                      <a:pt x="352" y="30"/>
                    </a:cubicBezTo>
                    <a:lnTo>
                      <a:pt x="352" y="30"/>
                    </a:lnTo>
                    <a:cubicBezTo>
                      <a:pt x="352" y="33"/>
                      <a:pt x="349" y="36"/>
                      <a:pt x="346" y="3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169">
                <a:extLst>
                  <a:ext uri="{FF2B5EF4-FFF2-40B4-BE49-F238E27FC236}">
                    <a16:creationId xmlns:a16="http://schemas.microsoft.com/office/drawing/2014/main" id="{831089C1-8689-4E1A-8B1F-8464FADDB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1520" y="7374548"/>
                <a:ext cx="214311" cy="395654"/>
              </a:xfrm>
              <a:custGeom>
                <a:avLst/>
                <a:gdLst>
                  <a:gd name="T0" fmla="*/ 163 w 173"/>
                  <a:gd name="T1" fmla="*/ 315 h 316"/>
                  <a:gd name="T2" fmla="*/ 163 w 173"/>
                  <a:gd name="T3" fmla="*/ 315 h 316"/>
                  <a:gd name="T4" fmla="*/ 158 w 173"/>
                  <a:gd name="T5" fmla="*/ 312 h 316"/>
                  <a:gd name="T6" fmla="*/ 2 w 173"/>
                  <a:gd name="T7" fmla="*/ 10 h 316"/>
                  <a:gd name="T8" fmla="*/ 2 w 173"/>
                  <a:gd name="T9" fmla="*/ 10 h 316"/>
                  <a:gd name="T10" fmla="*/ 5 w 173"/>
                  <a:gd name="T11" fmla="*/ 2 h 316"/>
                  <a:gd name="T12" fmla="*/ 5 w 173"/>
                  <a:gd name="T13" fmla="*/ 2 h 316"/>
                  <a:gd name="T14" fmla="*/ 14 w 173"/>
                  <a:gd name="T15" fmla="*/ 4 h 316"/>
                  <a:gd name="T16" fmla="*/ 170 w 173"/>
                  <a:gd name="T17" fmla="*/ 306 h 316"/>
                  <a:gd name="T18" fmla="*/ 170 w 173"/>
                  <a:gd name="T19" fmla="*/ 306 h 316"/>
                  <a:gd name="T20" fmla="*/ 167 w 173"/>
                  <a:gd name="T21" fmla="*/ 315 h 316"/>
                  <a:gd name="T22" fmla="*/ 167 w 173"/>
                  <a:gd name="T23" fmla="*/ 315 h 316"/>
                  <a:gd name="T24" fmla="*/ 163 w 173"/>
                  <a:gd name="T25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73" h="316">
                    <a:moveTo>
                      <a:pt x="163" y="315"/>
                    </a:moveTo>
                    <a:lnTo>
                      <a:pt x="163" y="315"/>
                    </a:lnTo>
                    <a:cubicBezTo>
                      <a:pt x="162" y="315"/>
                      <a:pt x="159" y="314"/>
                      <a:pt x="158" y="312"/>
                    </a:cubicBezTo>
                    <a:lnTo>
                      <a:pt x="2" y="10"/>
                    </a:lnTo>
                    <a:lnTo>
                      <a:pt x="2" y="10"/>
                    </a:lnTo>
                    <a:cubicBezTo>
                      <a:pt x="0" y="7"/>
                      <a:pt x="1" y="3"/>
                      <a:pt x="5" y="2"/>
                    </a:cubicBezTo>
                    <a:lnTo>
                      <a:pt x="5" y="2"/>
                    </a:lnTo>
                    <a:cubicBezTo>
                      <a:pt x="8" y="0"/>
                      <a:pt x="12" y="1"/>
                      <a:pt x="14" y="4"/>
                    </a:cubicBezTo>
                    <a:lnTo>
                      <a:pt x="170" y="306"/>
                    </a:lnTo>
                    <a:lnTo>
                      <a:pt x="170" y="306"/>
                    </a:lnTo>
                    <a:cubicBezTo>
                      <a:pt x="172" y="309"/>
                      <a:pt x="170" y="313"/>
                      <a:pt x="167" y="315"/>
                    </a:cubicBezTo>
                    <a:lnTo>
                      <a:pt x="167" y="315"/>
                    </a:lnTo>
                    <a:cubicBezTo>
                      <a:pt x="166" y="315"/>
                      <a:pt x="165" y="315"/>
                      <a:pt x="163" y="31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2" name="Freeform 170">
                <a:extLst>
                  <a:ext uri="{FF2B5EF4-FFF2-40B4-BE49-F238E27FC236}">
                    <a16:creationId xmlns:a16="http://schemas.microsoft.com/office/drawing/2014/main" id="{7AF853DE-BCA1-4CB4-90D5-C95F10F06C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2799" y="7830651"/>
                <a:ext cx="318721" cy="208817"/>
              </a:xfrm>
              <a:custGeom>
                <a:avLst/>
                <a:gdLst>
                  <a:gd name="T0" fmla="*/ 247 w 256"/>
                  <a:gd name="T1" fmla="*/ 165 h 166"/>
                  <a:gd name="T2" fmla="*/ 247 w 256"/>
                  <a:gd name="T3" fmla="*/ 165 h 166"/>
                  <a:gd name="T4" fmla="*/ 244 w 256"/>
                  <a:gd name="T5" fmla="*/ 164 h 166"/>
                  <a:gd name="T6" fmla="*/ 4 w 256"/>
                  <a:gd name="T7" fmla="*/ 13 h 166"/>
                  <a:gd name="T8" fmla="*/ 4 w 256"/>
                  <a:gd name="T9" fmla="*/ 13 h 166"/>
                  <a:gd name="T10" fmla="*/ 1 w 256"/>
                  <a:gd name="T11" fmla="*/ 4 h 166"/>
                  <a:gd name="T12" fmla="*/ 1 w 256"/>
                  <a:gd name="T13" fmla="*/ 4 h 166"/>
                  <a:gd name="T14" fmla="*/ 11 w 256"/>
                  <a:gd name="T15" fmla="*/ 2 h 166"/>
                  <a:gd name="T16" fmla="*/ 251 w 256"/>
                  <a:gd name="T17" fmla="*/ 153 h 166"/>
                  <a:gd name="T18" fmla="*/ 251 w 256"/>
                  <a:gd name="T19" fmla="*/ 153 h 166"/>
                  <a:gd name="T20" fmla="*/ 253 w 256"/>
                  <a:gd name="T21" fmla="*/ 162 h 166"/>
                  <a:gd name="T22" fmla="*/ 253 w 256"/>
                  <a:gd name="T23" fmla="*/ 162 h 166"/>
                  <a:gd name="T24" fmla="*/ 247 w 256"/>
                  <a:gd name="T25" fmla="*/ 165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56" h="166">
                    <a:moveTo>
                      <a:pt x="247" y="165"/>
                    </a:moveTo>
                    <a:lnTo>
                      <a:pt x="247" y="165"/>
                    </a:lnTo>
                    <a:cubicBezTo>
                      <a:pt x="246" y="165"/>
                      <a:pt x="245" y="164"/>
                      <a:pt x="244" y="164"/>
                    </a:cubicBezTo>
                    <a:lnTo>
                      <a:pt x="4" y="13"/>
                    </a:lnTo>
                    <a:lnTo>
                      <a:pt x="4" y="13"/>
                    </a:lnTo>
                    <a:cubicBezTo>
                      <a:pt x="0" y="11"/>
                      <a:pt x="0" y="7"/>
                      <a:pt x="1" y="4"/>
                    </a:cubicBezTo>
                    <a:lnTo>
                      <a:pt x="1" y="4"/>
                    </a:lnTo>
                    <a:cubicBezTo>
                      <a:pt x="4" y="1"/>
                      <a:pt x="8" y="0"/>
                      <a:pt x="11" y="2"/>
                    </a:cubicBezTo>
                    <a:lnTo>
                      <a:pt x="251" y="153"/>
                    </a:lnTo>
                    <a:lnTo>
                      <a:pt x="251" y="153"/>
                    </a:lnTo>
                    <a:cubicBezTo>
                      <a:pt x="253" y="154"/>
                      <a:pt x="255" y="159"/>
                      <a:pt x="253" y="162"/>
                    </a:cubicBezTo>
                    <a:lnTo>
                      <a:pt x="253" y="162"/>
                    </a:lnTo>
                    <a:cubicBezTo>
                      <a:pt x="252" y="164"/>
                      <a:pt x="249" y="165"/>
                      <a:pt x="247" y="16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5" name="Grupo 364">
              <a:extLst>
                <a:ext uri="{FF2B5EF4-FFF2-40B4-BE49-F238E27FC236}">
                  <a16:creationId xmlns:a16="http://schemas.microsoft.com/office/drawing/2014/main" id="{86533606-3087-4B06-BA20-F82A7D4492FE}"/>
                </a:ext>
              </a:extLst>
            </p:cNvPr>
            <p:cNvGrpSpPr/>
            <p:nvPr/>
          </p:nvGrpSpPr>
          <p:grpSpPr>
            <a:xfrm>
              <a:off x="12870232" y="6693144"/>
              <a:ext cx="895714" cy="939680"/>
              <a:chOff x="12870232" y="6693144"/>
              <a:chExt cx="895714" cy="939680"/>
            </a:xfrm>
          </p:grpSpPr>
          <p:sp>
            <p:nvSpPr>
              <p:cNvPr id="173" name="Freeform 171">
                <a:extLst>
                  <a:ext uri="{FF2B5EF4-FFF2-40B4-BE49-F238E27FC236}">
                    <a16:creationId xmlns:a16="http://schemas.microsoft.com/office/drawing/2014/main" id="{D8551A4A-4A08-4058-A467-6885FC38D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0232" y="6693144"/>
                <a:ext cx="186837" cy="406644"/>
              </a:xfrm>
              <a:custGeom>
                <a:avLst/>
                <a:gdLst>
                  <a:gd name="T0" fmla="*/ 9 w 149"/>
                  <a:gd name="T1" fmla="*/ 327 h 328"/>
                  <a:gd name="T2" fmla="*/ 9 w 149"/>
                  <a:gd name="T3" fmla="*/ 327 h 328"/>
                  <a:gd name="T4" fmla="*/ 5 w 149"/>
                  <a:gd name="T5" fmla="*/ 326 h 328"/>
                  <a:gd name="T6" fmla="*/ 5 w 149"/>
                  <a:gd name="T7" fmla="*/ 326 h 328"/>
                  <a:gd name="T8" fmla="*/ 2 w 149"/>
                  <a:gd name="T9" fmla="*/ 317 h 328"/>
                  <a:gd name="T10" fmla="*/ 134 w 149"/>
                  <a:gd name="T11" fmla="*/ 5 h 328"/>
                  <a:gd name="T12" fmla="*/ 134 w 149"/>
                  <a:gd name="T13" fmla="*/ 5 h 328"/>
                  <a:gd name="T14" fmla="*/ 143 w 149"/>
                  <a:gd name="T15" fmla="*/ 2 h 328"/>
                  <a:gd name="T16" fmla="*/ 143 w 149"/>
                  <a:gd name="T17" fmla="*/ 2 h 328"/>
                  <a:gd name="T18" fmla="*/ 147 w 149"/>
                  <a:gd name="T19" fmla="*/ 11 h 328"/>
                  <a:gd name="T20" fmla="*/ 14 w 149"/>
                  <a:gd name="T21" fmla="*/ 322 h 328"/>
                  <a:gd name="T22" fmla="*/ 14 w 149"/>
                  <a:gd name="T23" fmla="*/ 322 h 328"/>
                  <a:gd name="T24" fmla="*/ 9 w 149"/>
                  <a:gd name="T25" fmla="*/ 32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9" h="328">
                    <a:moveTo>
                      <a:pt x="9" y="327"/>
                    </a:moveTo>
                    <a:lnTo>
                      <a:pt x="9" y="327"/>
                    </a:lnTo>
                    <a:cubicBezTo>
                      <a:pt x="7" y="327"/>
                      <a:pt x="6" y="326"/>
                      <a:pt x="5" y="326"/>
                    </a:cubicBezTo>
                    <a:lnTo>
                      <a:pt x="5" y="326"/>
                    </a:lnTo>
                    <a:cubicBezTo>
                      <a:pt x="2" y="324"/>
                      <a:pt x="0" y="320"/>
                      <a:pt x="2" y="317"/>
                    </a:cubicBezTo>
                    <a:lnTo>
                      <a:pt x="134" y="5"/>
                    </a:lnTo>
                    <a:lnTo>
                      <a:pt x="134" y="5"/>
                    </a:lnTo>
                    <a:cubicBezTo>
                      <a:pt x="136" y="2"/>
                      <a:pt x="140" y="0"/>
                      <a:pt x="143" y="2"/>
                    </a:cubicBezTo>
                    <a:lnTo>
                      <a:pt x="143" y="2"/>
                    </a:lnTo>
                    <a:cubicBezTo>
                      <a:pt x="147" y="3"/>
                      <a:pt x="148" y="7"/>
                      <a:pt x="147" y="11"/>
                    </a:cubicBezTo>
                    <a:lnTo>
                      <a:pt x="14" y="322"/>
                    </a:lnTo>
                    <a:lnTo>
                      <a:pt x="14" y="322"/>
                    </a:lnTo>
                    <a:cubicBezTo>
                      <a:pt x="13" y="325"/>
                      <a:pt x="11" y="327"/>
                      <a:pt x="9" y="3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72">
                <a:extLst>
                  <a:ext uri="{FF2B5EF4-FFF2-40B4-BE49-F238E27FC236}">
                    <a16:creationId xmlns:a16="http://schemas.microsoft.com/office/drawing/2014/main" id="{AB085071-D36D-47ED-B613-33A7E704D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6331" y="7550394"/>
                <a:ext cx="439615" cy="82430"/>
              </a:xfrm>
              <a:custGeom>
                <a:avLst/>
                <a:gdLst>
                  <a:gd name="T0" fmla="*/ 7 w 351"/>
                  <a:gd name="T1" fmla="*/ 63 h 64"/>
                  <a:gd name="T2" fmla="*/ 7 w 351"/>
                  <a:gd name="T3" fmla="*/ 63 h 64"/>
                  <a:gd name="T4" fmla="*/ 1 w 351"/>
                  <a:gd name="T5" fmla="*/ 57 h 64"/>
                  <a:gd name="T6" fmla="*/ 1 w 351"/>
                  <a:gd name="T7" fmla="*/ 57 h 64"/>
                  <a:gd name="T8" fmla="*/ 6 w 351"/>
                  <a:gd name="T9" fmla="*/ 50 h 64"/>
                  <a:gd name="T10" fmla="*/ 342 w 351"/>
                  <a:gd name="T11" fmla="*/ 0 h 64"/>
                  <a:gd name="T12" fmla="*/ 342 w 351"/>
                  <a:gd name="T13" fmla="*/ 0 h 64"/>
                  <a:gd name="T14" fmla="*/ 350 w 351"/>
                  <a:gd name="T15" fmla="*/ 6 h 64"/>
                  <a:gd name="T16" fmla="*/ 350 w 351"/>
                  <a:gd name="T17" fmla="*/ 6 h 64"/>
                  <a:gd name="T18" fmla="*/ 345 w 351"/>
                  <a:gd name="T19" fmla="*/ 13 h 64"/>
                  <a:gd name="T20" fmla="*/ 8 w 351"/>
                  <a:gd name="T21" fmla="*/ 62 h 64"/>
                  <a:gd name="T22" fmla="*/ 8 w 351"/>
                  <a:gd name="T23" fmla="*/ 62 h 64"/>
                  <a:gd name="T24" fmla="*/ 7 w 351"/>
                  <a:gd name="T25" fmla="*/ 63 h 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51" h="64">
                    <a:moveTo>
                      <a:pt x="7" y="63"/>
                    </a:moveTo>
                    <a:lnTo>
                      <a:pt x="7" y="63"/>
                    </a:lnTo>
                    <a:cubicBezTo>
                      <a:pt x="4" y="63"/>
                      <a:pt x="1" y="61"/>
                      <a:pt x="1" y="57"/>
                    </a:cubicBezTo>
                    <a:lnTo>
                      <a:pt x="1" y="57"/>
                    </a:lnTo>
                    <a:cubicBezTo>
                      <a:pt x="0" y="54"/>
                      <a:pt x="3" y="50"/>
                      <a:pt x="6" y="50"/>
                    </a:cubicBezTo>
                    <a:lnTo>
                      <a:pt x="342" y="0"/>
                    </a:lnTo>
                    <a:lnTo>
                      <a:pt x="342" y="0"/>
                    </a:lnTo>
                    <a:cubicBezTo>
                      <a:pt x="346" y="0"/>
                      <a:pt x="349" y="2"/>
                      <a:pt x="350" y="6"/>
                    </a:cubicBezTo>
                    <a:lnTo>
                      <a:pt x="350" y="6"/>
                    </a:lnTo>
                    <a:cubicBezTo>
                      <a:pt x="350" y="10"/>
                      <a:pt x="348" y="13"/>
                      <a:pt x="345" y="13"/>
                    </a:cubicBezTo>
                    <a:lnTo>
                      <a:pt x="8" y="62"/>
                    </a:lnTo>
                    <a:lnTo>
                      <a:pt x="8" y="62"/>
                    </a:lnTo>
                    <a:cubicBezTo>
                      <a:pt x="7" y="63"/>
                      <a:pt x="7" y="63"/>
                      <a:pt x="7" y="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 173">
                <a:extLst>
                  <a:ext uri="{FF2B5EF4-FFF2-40B4-BE49-F238E27FC236}">
                    <a16:creationId xmlns:a16="http://schemas.microsoft.com/office/drawing/2014/main" id="{955B0B98-F8D1-4E2D-B2F7-0E5F4D52E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44991" y="7099788"/>
                <a:ext cx="296740" cy="241788"/>
              </a:xfrm>
              <a:custGeom>
                <a:avLst/>
                <a:gdLst>
                  <a:gd name="T0" fmla="*/ 8 w 237"/>
                  <a:gd name="T1" fmla="*/ 192 h 193"/>
                  <a:gd name="T2" fmla="*/ 8 w 237"/>
                  <a:gd name="T3" fmla="*/ 192 h 193"/>
                  <a:gd name="T4" fmla="*/ 2 w 237"/>
                  <a:gd name="T5" fmla="*/ 190 h 193"/>
                  <a:gd name="T6" fmla="*/ 2 w 237"/>
                  <a:gd name="T7" fmla="*/ 190 h 193"/>
                  <a:gd name="T8" fmla="*/ 3 w 237"/>
                  <a:gd name="T9" fmla="*/ 181 h 193"/>
                  <a:gd name="T10" fmla="*/ 224 w 237"/>
                  <a:gd name="T11" fmla="*/ 3 h 193"/>
                  <a:gd name="T12" fmla="*/ 224 w 237"/>
                  <a:gd name="T13" fmla="*/ 3 h 193"/>
                  <a:gd name="T14" fmla="*/ 233 w 237"/>
                  <a:gd name="T15" fmla="*/ 4 h 193"/>
                  <a:gd name="T16" fmla="*/ 233 w 237"/>
                  <a:gd name="T17" fmla="*/ 4 h 193"/>
                  <a:gd name="T18" fmla="*/ 232 w 237"/>
                  <a:gd name="T19" fmla="*/ 13 h 193"/>
                  <a:gd name="T20" fmla="*/ 11 w 237"/>
                  <a:gd name="T21" fmla="*/ 190 h 193"/>
                  <a:gd name="T22" fmla="*/ 11 w 237"/>
                  <a:gd name="T23" fmla="*/ 190 h 193"/>
                  <a:gd name="T24" fmla="*/ 8 w 237"/>
                  <a:gd name="T25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7" h="193">
                    <a:moveTo>
                      <a:pt x="8" y="192"/>
                    </a:moveTo>
                    <a:lnTo>
                      <a:pt x="8" y="192"/>
                    </a:lnTo>
                    <a:cubicBezTo>
                      <a:pt x="6" y="192"/>
                      <a:pt x="3" y="191"/>
                      <a:pt x="2" y="190"/>
                    </a:cubicBezTo>
                    <a:lnTo>
                      <a:pt x="2" y="190"/>
                    </a:lnTo>
                    <a:cubicBezTo>
                      <a:pt x="0" y="187"/>
                      <a:pt x="0" y="183"/>
                      <a:pt x="3" y="181"/>
                    </a:cubicBezTo>
                    <a:lnTo>
                      <a:pt x="224" y="3"/>
                    </a:lnTo>
                    <a:lnTo>
                      <a:pt x="224" y="3"/>
                    </a:lnTo>
                    <a:cubicBezTo>
                      <a:pt x="226" y="0"/>
                      <a:pt x="231" y="1"/>
                      <a:pt x="233" y="4"/>
                    </a:cubicBezTo>
                    <a:lnTo>
                      <a:pt x="233" y="4"/>
                    </a:lnTo>
                    <a:cubicBezTo>
                      <a:pt x="236" y="6"/>
                      <a:pt x="235" y="11"/>
                      <a:pt x="232" y="13"/>
                    </a:cubicBezTo>
                    <a:lnTo>
                      <a:pt x="11" y="190"/>
                    </a:lnTo>
                    <a:lnTo>
                      <a:pt x="11" y="190"/>
                    </a:lnTo>
                    <a:cubicBezTo>
                      <a:pt x="10" y="192"/>
                      <a:pt x="9" y="192"/>
                      <a:pt x="8" y="1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4" name="Grupo 363">
              <a:extLst>
                <a:ext uri="{FF2B5EF4-FFF2-40B4-BE49-F238E27FC236}">
                  <a16:creationId xmlns:a16="http://schemas.microsoft.com/office/drawing/2014/main" id="{D3F5EF52-5A57-47F8-97F3-DF161FCBC353}"/>
                </a:ext>
              </a:extLst>
            </p:cNvPr>
            <p:cNvGrpSpPr/>
            <p:nvPr/>
          </p:nvGrpSpPr>
          <p:grpSpPr>
            <a:xfrm>
              <a:off x="9551135" y="6830526"/>
              <a:ext cx="346195" cy="318721"/>
              <a:chOff x="9551135" y="6830526"/>
              <a:chExt cx="346195" cy="318721"/>
            </a:xfrm>
          </p:grpSpPr>
          <p:sp>
            <p:nvSpPr>
              <p:cNvPr id="176" name="Freeform 174">
                <a:extLst>
                  <a:ext uri="{FF2B5EF4-FFF2-40B4-BE49-F238E27FC236}">
                    <a16:creationId xmlns:a16="http://schemas.microsoft.com/office/drawing/2014/main" id="{38894E4C-75B7-4B8D-AE99-BC84BF82C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1135" y="6830526"/>
                <a:ext cx="340702" cy="318721"/>
              </a:xfrm>
              <a:custGeom>
                <a:avLst/>
                <a:gdLst>
                  <a:gd name="T0" fmla="*/ 225 w 272"/>
                  <a:gd name="T1" fmla="*/ 240 h 256"/>
                  <a:gd name="T2" fmla="*/ 225 w 272"/>
                  <a:gd name="T3" fmla="*/ 240 h 256"/>
                  <a:gd name="T4" fmla="*/ 15 w 272"/>
                  <a:gd name="T5" fmla="*/ 185 h 256"/>
                  <a:gd name="T6" fmla="*/ 15 w 272"/>
                  <a:gd name="T7" fmla="*/ 185 h 256"/>
                  <a:gd name="T8" fmla="*/ 43 w 272"/>
                  <a:gd name="T9" fmla="*/ 117 h 256"/>
                  <a:gd name="T10" fmla="*/ 43 w 272"/>
                  <a:gd name="T11" fmla="*/ 117 h 256"/>
                  <a:gd name="T12" fmla="*/ 109 w 272"/>
                  <a:gd name="T13" fmla="*/ 107 h 256"/>
                  <a:gd name="T14" fmla="*/ 109 w 272"/>
                  <a:gd name="T15" fmla="*/ 107 h 256"/>
                  <a:gd name="T16" fmla="*/ 196 w 272"/>
                  <a:gd name="T17" fmla="*/ 23 h 256"/>
                  <a:gd name="T18" fmla="*/ 196 w 272"/>
                  <a:gd name="T19" fmla="*/ 23 h 256"/>
                  <a:gd name="T20" fmla="*/ 225 w 272"/>
                  <a:gd name="T21" fmla="*/ 240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72" h="256">
                    <a:moveTo>
                      <a:pt x="225" y="240"/>
                    </a:moveTo>
                    <a:lnTo>
                      <a:pt x="225" y="240"/>
                    </a:lnTo>
                    <a:cubicBezTo>
                      <a:pt x="225" y="240"/>
                      <a:pt x="50" y="255"/>
                      <a:pt x="15" y="185"/>
                    </a:cubicBezTo>
                    <a:lnTo>
                      <a:pt x="15" y="185"/>
                    </a:lnTo>
                    <a:cubicBezTo>
                      <a:pt x="0" y="153"/>
                      <a:pt x="17" y="128"/>
                      <a:pt x="43" y="117"/>
                    </a:cubicBezTo>
                    <a:lnTo>
                      <a:pt x="43" y="117"/>
                    </a:lnTo>
                    <a:cubicBezTo>
                      <a:pt x="71" y="105"/>
                      <a:pt x="109" y="107"/>
                      <a:pt x="109" y="107"/>
                    </a:cubicBezTo>
                    <a:lnTo>
                      <a:pt x="109" y="107"/>
                    </a:lnTo>
                    <a:cubicBezTo>
                      <a:pt x="109" y="107"/>
                      <a:pt x="139" y="0"/>
                      <a:pt x="196" y="23"/>
                    </a:cubicBezTo>
                    <a:lnTo>
                      <a:pt x="196" y="23"/>
                    </a:lnTo>
                    <a:cubicBezTo>
                      <a:pt x="271" y="55"/>
                      <a:pt x="225" y="240"/>
                      <a:pt x="225" y="2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 175">
                <a:extLst>
                  <a:ext uri="{FF2B5EF4-FFF2-40B4-BE49-F238E27FC236}">
                    <a16:creationId xmlns:a16="http://schemas.microsoft.com/office/drawing/2014/main" id="{782174CC-7063-4352-A374-86953382DE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51135" y="6847010"/>
                <a:ext cx="346195" cy="296740"/>
              </a:xfrm>
              <a:custGeom>
                <a:avLst/>
                <a:gdLst>
                  <a:gd name="T0" fmla="*/ 100 w 277"/>
                  <a:gd name="T1" fmla="*/ 101 h 236"/>
                  <a:gd name="T2" fmla="*/ 100 w 277"/>
                  <a:gd name="T3" fmla="*/ 101 h 236"/>
                  <a:gd name="T4" fmla="*/ 45 w 277"/>
                  <a:gd name="T5" fmla="*/ 110 h 236"/>
                  <a:gd name="T6" fmla="*/ 45 w 277"/>
                  <a:gd name="T7" fmla="*/ 110 h 236"/>
                  <a:gd name="T8" fmla="*/ 17 w 277"/>
                  <a:gd name="T9" fmla="*/ 136 h 236"/>
                  <a:gd name="T10" fmla="*/ 17 w 277"/>
                  <a:gd name="T11" fmla="*/ 136 h 236"/>
                  <a:gd name="T12" fmla="*/ 20 w 277"/>
                  <a:gd name="T13" fmla="*/ 169 h 236"/>
                  <a:gd name="T14" fmla="*/ 20 w 277"/>
                  <a:gd name="T15" fmla="*/ 169 h 236"/>
                  <a:gd name="T16" fmla="*/ 219 w 277"/>
                  <a:gd name="T17" fmla="*/ 221 h 236"/>
                  <a:gd name="T18" fmla="*/ 219 w 277"/>
                  <a:gd name="T19" fmla="*/ 221 h 236"/>
                  <a:gd name="T20" fmla="*/ 231 w 277"/>
                  <a:gd name="T21" fmla="*/ 130 h 236"/>
                  <a:gd name="T22" fmla="*/ 231 w 277"/>
                  <a:gd name="T23" fmla="*/ 130 h 236"/>
                  <a:gd name="T24" fmla="*/ 192 w 277"/>
                  <a:gd name="T25" fmla="*/ 17 h 236"/>
                  <a:gd name="T26" fmla="*/ 192 w 277"/>
                  <a:gd name="T27" fmla="*/ 17 h 236"/>
                  <a:gd name="T28" fmla="*/ 164 w 277"/>
                  <a:gd name="T29" fmla="*/ 17 h 236"/>
                  <a:gd name="T30" fmla="*/ 164 w 277"/>
                  <a:gd name="T31" fmla="*/ 17 h 236"/>
                  <a:gd name="T32" fmla="*/ 115 w 277"/>
                  <a:gd name="T33" fmla="*/ 96 h 236"/>
                  <a:gd name="T34" fmla="*/ 115 w 277"/>
                  <a:gd name="T35" fmla="*/ 96 h 236"/>
                  <a:gd name="T36" fmla="*/ 108 w 277"/>
                  <a:gd name="T37" fmla="*/ 101 h 236"/>
                  <a:gd name="T38" fmla="*/ 108 w 277"/>
                  <a:gd name="T39" fmla="*/ 101 h 236"/>
                  <a:gd name="T40" fmla="*/ 100 w 277"/>
                  <a:gd name="T41" fmla="*/ 101 h 236"/>
                  <a:gd name="T42" fmla="*/ 224 w 277"/>
                  <a:gd name="T43" fmla="*/ 227 h 236"/>
                  <a:gd name="T44" fmla="*/ 224 w 277"/>
                  <a:gd name="T45" fmla="*/ 227 h 236"/>
                  <a:gd name="T46" fmla="*/ 185 w 277"/>
                  <a:gd name="T47" fmla="*/ 235 h 236"/>
                  <a:gd name="T48" fmla="*/ 185 w 277"/>
                  <a:gd name="T49" fmla="*/ 235 h 236"/>
                  <a:gd name="T50" fmla="*/ 8 w 277"/>
                  <a:gd name="T51" fmla="*/ 175 h 236"/>
                  <a:gd name="T52" fmla="*/ 8 w 277"/>
                  <a:gd name="T53" fmla="*/ 175 h 236"/>
                  <a:gd name="T54" fmla="*/ 5 w 277"/>
                  <a:gd name="T55" fmla="*/ 132 h 236"/>
                  <a:gd name="T56" fmla="*/ 5 w 277"/>
                  <a:gd name="T57" fmla="*/ 132 h 236"/>
                  <a:gd name="T58" fmla="*/ 40 w 277"/>
                  <a:gd name="T59" fmla="*/ 98 h 236"/>
                  <a:gd name="T60" fmla="*/ 40 w 277"/>
                  <a:gd name="T61" fmla="*/ 98 h 236"/>
                  <a:gd name="T62" fmla="*/ 104 w 277"/>
                  <a:gd name="T63" fmla="*/ 87 h 236"/>
                  <a:gd name="T64" fmla="*/ 104 w 277"/>
                  <a:gd name="T65" fmla="*/ 87 h 236"/>
                  <a:gd name="T66" fmla="*/ 158 w 277"/>
                  <a:gd name="T67" fmla="*/ 6 h 236"/>
                  <a:gd name="T68" fmla="*/ 158 w 277"/>
                  <a:gd name="T69" fmla="*/ 6 h 236"/>
                  <a:gd name="T70" fmla="*/ 197 w 277"/>
                  <a:gd name="T71" fmla="*/ 5 h 236"/>
                  <a:gd name="T72" fmla="*/ 197 w 277"/>
                  <a:gd name="T73" fmla="*/ 5 h 236"/>
                  <a:gd name="T74" fmla="*/ 231 w 277"/>
                  <a:gd name="T75" fmla="*/ 229 h 236"/>
                  <a:gd name="T76" fmla="*/ 231 w 277"/>
                  <a:gd name="T77" fmla="*/ 229 h 236"/>
                  <a:gd name="T78" fmla="*/ 225 w 277"/>
                  <a:gd name="T79" fmla="*/ 233 h 236"/>
                  <a:gd name="T80" fmla="*/ 225 w 277"/>
                  <a:gd name="T81" fmla="*/ 233 h 236"/>
                  <a:gd name="T82" fmla="*/ 185 w 277"/>
                  <a:gd name="T83" fmla="*/ 235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77" h="236">
                    <a:moveTo>
                      <a:pt x="100" y="101"/>
                    </a:moveTo>
                    <a:lnTo>
                      <a:pt x="100" y="101"/>
                    </a:lnTo>
                    <a:cubicBezTo>
                      <a:pt x="88" y="101"/>
                      <a:pt x="64" y="101"/>
                      <a:pt x="45" y="110"/>
                    </a:cubicBezTo>
                    <a:lnTo>
                      <a:pt x="45" y="110"/>
                    </a:lnTo>
                    <a:cubicBezTo>
                      <a:pt x="31" y="115"/>
                      <a:pt x="21" y="125"/>
                      <a:pt x="17" y="136"/>
                    </a:cubicBezTo>
                    <a:lnTo>
                      <a:pt x="17" y="136"/>
                    </a:lnTo>
                    <a:cubicBezTo>
                      <a:pt x="13" y="147"/>
                      <a:pt x="14" y="157"/>
                      <a:pt x="20" y="169"/>
                    </a:cubicBezTo>
                    <a:lnTo>
                      <a:pt x="20" y="169"/>
                    </a:lnTo>
                    <a:cubicBezTo>
                      <a:pt x="49" y="229"/>
                      <a:pt x="191" y="223"/>
                      <a:pt x="219" y="221"/>
                    </a:cubicBezTo>
                    <a:lnTo>
                      <a:pt x="219" y="221"/>
                    </a:lnTo>
                    <a:cubicBezTo>
                      <a:pt x="222" y="208"/>
                      <a:pt x="230" y="170"/>
                      <a:pt x="231" y="130"/>
                    </a:cubicBezTo>
                    <a:lnTo>
                      <a:pt x="231" y="130"/>
                    </a:lnTo>
                    <a:cubicBezTo>
                      <a:pt x="233" y="86"/>
                      <a:pt x="227" y="31"/>
                      <a:pt x="192" y="17"/>
                    </a:cubicBezTo>
                    <a:lnTo>
                      <a:pt x="192" y="17"/>
                    </a:lnTo>
                    <a:cubicBezTo>
                      <a:pt x="183" y="12"/>
                      <a:pt x="174" y="12"/>
                      <a:pt x="164" y="17"/>
                    </a:cubicBezTo>
                    <a:lnTo>
                      <a:pt x="164" y="17"/>
                    </a:lnTo>
                    <a:cubicBezTo>
                      <a:pt x="132" y="32"/>
                      <a:pt x="115" y="95"/>
                      <a:pt x="115" y="96"/>
                    </a:cubicBezTo>
                    <a:lnTo>
                      <a:pt x="115" y="96"/>
                    </a:lnTo>
                    <a:cubicBezTo>
                      <a:pt x="114" y="99"/>
                      <a:pt x="111" y="101"/>
                      <a:pt x="108" y="101"/>
                    </a:cubicBezTo>
                    <a:lnTo>
                      <a:pt x="108" y="101"/>
                    </a:lnTo>
                    <a:cubicBezTo>
                      <a:pt x="108" y="101"/>
                      <a:pt x="105" y="101"/>
                      <a:pt x="100" y="101"/>
                    </a:cubicBezTo>
                    <a:close/>
                    <a:moveTo>
                      <a:pt x="224" y="227"/>
                    </a:moveTo>
                    <a:lnTo>
                      <a:pt x="224" y="227"/>
                    </a:lnTo>
                    <a:close/>
                    <a:moveTo>
                      <a:pt x="185" y="235"/>
                    </a:moveTo>
                    <a:lnTo>
                      <a:pt x="185" y="235"/>
                    </a:lnTo>
                    <a:cubicBezTo>
                      <a:pt x="129" y="235"/>
                      <a:pt x="34" y="227"/>
                      <a:pt x="8" y="175"/>
                    </a:cubicBezTo>
                    <a:lnTo>
                      <a:pt x="8" y="175"/>
                    </a:lnTo>
                    <a:cubicBezTo>
                      <a:pt x="1" y="160"/>
                      <a:pt x="0" y="145"/>
                      <a:pt x="5" y="132"/>
                    </a:cubicBezTo>
                    <a:lnTo>
                      <a:pt x="5" y="132"/>
                    </a:lnTo>
                    <a:cubicBezTo>
                      <a:pt x="10" y="117"/>
                      <a:pt x="23" y="105"/>
                      <a:pt x="40" y="98"/>
                    </a:cubicBezTo>
                    <a:lnTo>
                      <a:pt x="40" y="98"/>
                    </a:lnTo>
                    <a:cubicBezTo>
                      <a:pt x="63" y="88"/>
                      <a:pt x="92" y="87"/>
                      <a:pt x="104" y="87"/>
                    </a:cubicBezTo>
                    <a:lnTo>
                      <a:pt x="104" y="87"/>
                    </a:lnTo>
                    <a:cubicBezTo>
                      <a:pt x="109" y="71"/>
                      <a:pt x="127" y="21"/>
                      <a:pt x="158" y="6"/>
                    </a:cubicBezTo>
                    <a:lnTo>
                      <a:pt x="158" y="6"/>
                    </a:lnTo>
                    <a:cubicBezTo>
                      <a:pt x="171" y="0"/>
                      <a:pt x="184" y="0"/>
                      <a:pt x="197" y="5"/>
                    </a:cubicBezTo>
                    <a:lnTo>
                      <a:pt x="197" y="5"/>
                    </a:lnTo>
                    <a:cubicBezTo>
                      <a:pt x="276" y="38"/>
                      <a:pt x="233" y="221"/>
                      <a:pt x="231" y="229"/>
                    </a:cubicBezTo>
                    <a:lnTo>
                      <a:pt x="231" y="229"/>
                    </a:lnTo>
                    <a:cubicBezTo>
                      <a:pt x="230" y="232"/>
                      <a:pt x="228" y="233"/>
                      <a:pt x="225" y="233"/>
                    </a:cubicBezTo>
                    <a:lnTo>
                      <a:pt x="225" y="233"/>
                    </a:lnTo>
                    <a:cubicBezTo>
                      <a:pt x="223" y="234"/>
                      <a:pt x="207" y="235"/>
                      <a:pt x="185" y="2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3" name="Grupo 362">
              <a:extLst>
                <a:ext uri="{FF2B5EF4-FFF2-40B4-BE49-F238E27FC236}">
                  <a16:creationId xmlns:a16="http://schemas.microsoft.com/office/drawing/2014/main" id="{A30C7E26-EEB6-4F35-842A-31CABEA81EA9}"/>
                </a:ext>
              </a:extLst>
            </p:cNvPr>
            <p:cNvGrpSpPr/>
            <p:nvPr/>
          </p:nvGrpSpPr>
          <p:grpSpPr>
            <a:xfrm>
              <a:off x="13568119" y="8248285"/>
              <a:ext cx="329712" cy="373674"/>
              <a:chOff x="13568119" y="8248285"/>
              <a:chExt cx="329712" cy="373674"/>
            </a:xfrm>
          </p:grpSpPr>
          <p:sp>
            <p:nvSpPr>
              <p:cNvPr id="178" name="Freeform 176">
                <a:extLst>
                  <a:ext uri="{FF2B5EF4-FFF2-40B4-BE49-F238E27FC236}">
                    <a16:creationId xmlns:a16="http://schemas.microsoft.com/office/drawing/2014/main" id="{AD8821AA-CCEF-44AC-AFD8-449E1617A7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79110" y="8259276"/>
                <a:ext cx="318721" cy="362683"/>
              </a:xfrm>
              <a:custGeom>
                <a:avLst/>
                <a:gdLst>
                  <a:gd name="T0" fmla="*/ 0 w 256"/>
                  <a:gd name="T1" fmla="*/ 178 h 289"/>
                  <a:gd name="T2" fmla="*/ 0 w 256"/>
                  <a:gd name="T3" fmla="*/ 178 h 289"/>
                  <a:gd name="T4" fmla="*/ 128 w 256"/>
                  <a:gd name="T5" fmla="*/ 2 h 289"/>
                  <a:gd name="T6" fmla="*/ 128 w 256"/>
                  <a:gd name="T7" fmla="*/ 2 h 289"/>
                  <a:gd name="T8" fmla="*/ 181 w 256"/>
                  <a:gd name="T9" fmla="*/ 53 h 289"/>
                  <a:gd name="T10" fmla="*/ 181 w 256"/>
                  <a:gd name="T11" fmla="*/ 53 h 289"/>
                  <a:gd name="T12" fmla="*/ 166 w 256"/>
                  <a:gd name="T13" fmla="*/ 119 h 289"/>
                  <a:gd name="T14" fmla="*/ 166 w 256"/>
                  <a:gd name="T15" fmla="*/ 119 h 289"/>
                  <a:gd name="T16" fmla="*/ 212 w 256"/>
                  <a:gd name="T17" fmla="*/ 230 h 289"/>
                  <a:gd name="T18" fmla="*/ 212 w 256"/>
                  <a:gd name="T19" fmla="*/ 230 h 289"/>
                  <a:gd name="T20" fmla="*/ 0 w 256"/>
                  <a:gd name="T21" fmla="*/ 17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56" h="289">
                    <a:moveTo>
                      <a:pt x="0" y="178"/>
                    </a:moveTo>
                    <a:lnTo>
                      <a:pt x="0" y="178"/>
                    </a:lnTo>
                    <a:cubicBezTo>
                      <a:pt x="0" y="178"/>
                      <a:pt x="50" y="9"/>
                      <a:pt x="128" y="2"/>
                    </a:cubicBezTo>
                    <a:lnTo>
                      <a:pt x="128" y="2"/>
                    </a:lnTo>
                    <a:cubicBezTo>
                      <a:pt x="162" y="0"/>
                      <a:pt x="180" y="25"/>
                      <a:pt x="181" y="53"/>
                    </a:cubicBezTo>
                    <a:lnTo>
                      <a:pt x="181" y="53"/>
                    </a:lnTo>
                    <a:cubicBezTo>
                      <a:pt x="182" y="84"/>
                      <a:pt x="166" y="119"/>
                      <a:pt x="166" y="119"/>
                    </a:cubicBezTo>
                    <a:lnTo>
                      <a:pt x="166" y="119"/>
                    </a:lnTo>
                    <a:cubicBezTo>
                      <a:pt x="166" y="119"/>
                      <a:pt x="255" y="185"/>
                      <a:pt x="212" y="230"/>
                    </a:cubicBezTo>
                    <a:lnTo>
                      <a:pt x="212" y="230"/>
                    </a:lnTo>
                    <a:cubicBezTo>
                      <a:pt x="156" y="288"/>
                      <a:pt x="0" y="178"/>
                      <a:pt x="0" y="17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177">
                <a:extLst>
                  <a:ext uri="{FF2B5EF4-FFF2-40B4-BE49-F238E27FC236}">
                    <a16:creationId xmlns:a16="http://schemas.microsoft.com/office/drawing/2014/main" id="{EEB59699-48F2-4AB9-B26B-93DFF8181E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68119" y="8248285"/>
                <a:ext cx="296740" cy="324215"/>
              </a:xfrm>
              <a:custGeom>
                <a:avLst/>
                <a:gdLst>
                  <a:gd name="T0" fmla="*/ 15 w 240"/>
                  <a:gd name="T1" fmla="*/ 181 h 259"/>
                  <a:gd name="T2" fmla="*/ 15 w 240"/>
                  <a:gd name="T3" fmla="*/ 181 h 259"/>
                  <a:gd name="T4" fmla="*/ 95 w 240"/>
                  <a:gd name="T5" fmla="*/ 225 h 259"/>
                  <a:gd name="T6" fmla="*/ 95 w 240"/>
                  <a:gd name="T7" fmla="*/ 225 h 259"/>
                  <a:gd name="T8" fmla="*/ 215 w 240"/>
                  <a:gd name="T9" fmla="*/ 231 h 259"/>
                  <a:gd name="T10" fmla="*/ 215 w 240"/>
                  <a:gd name="T11" fmla="*/ 231 h 259"/>
                  <a:gd name="T12" fmla="*/ 226 w 240"/>
                  <a:gd name="T13" fmla="*/ 204 h 259"/>
                  <a:gd name="T14" fmla="*/ 226 w 240"/>
                  <a:gd name="T15" fmla="*/ 204 h 259"/>
                  <a:gd name="T16" fmla="*/ 170 w 240"/>
                  <a:gd name="T17" fmla="*/ 129 h 259"/>
                  <a:gd name="T18" fmla="*/ 170 w 240"/>
                  <a:gd name="T19" fmla="*/ 129 h 259"/>
                  <a:gd name="T20" fmla="*/ 168 w 240"/>
                  <a:gd name="T21" fmla="*/ 121 h 259"/>
                  <a:gd name="T22" fmla="*/ 168 w 240"/>
                  <a:gd name="T23" fmla="*/ 121 h 259"/>
                  <a:gd name="T24" fmla="*/ 182 w 240"/>
                  <a:gd name="T25" fmla="*/ 59 h 259"/>
                  <a:gd name="T26" fmla="*/ 182 w 240"/>
                  <a:gd name="T27" fmla="*/ 59 h 259"/>
                  <a:gd name="T28" fmla="*/ 168 w 240"/>
                  <a:gd name="T29" fmla="*/ 24 h 259"/>
                  <a:gd name="T30" fmla="*/ 168 w 240"/>
                  <a:gd name="T31" fmla="*/ 24 h 259"/>
                  <a:gd name="T32" fmla="*/ 137 w 240"/>
                  <a:gd name="T33" fmla="*/ 14 h 259"/>
                  <a:gd name="T34" fmla="*/ 137 w 240"/>
                  <a:gd name="T35" fmla="*/ 14 h 259"/>
                  <a:gd name="T36" fmla="*/ 15 w 240"/>
                  <a:gd name="T37" fmla="*/ 181 h 259"/>
                  <a:gd name="T38" fmla="*/ 174 w 240"/>
                  <a:gd name="T39" fmla="*/ 258 h 259"/>
                  <a:gd name="T40" fmla="*/ 174 w 240"/>
                  <a:gd name="T41" fmla="*/ 258 h 259"/>
                  <a:gd name="T42" fmla="*/ 4 w 240"/>
                  <a:gd name="T43" fmla="*/ 188 h 259"/>
                  <a:gd name="T44" fmla="*/ 4 w 240"/>
                  <a:gd name="T45" fmla="*/ 188 h 259"/>
                  <a:gd name="T46" fmla="*/ 2 w 240"/>
                  <a:gd name="T47" fmla="*/ 181 h 259"/>
                  <a:gd name="T48" fmla="*/ 2 w 240"/>
                  <a:gd name="T49" fmla="*/ 181 h 259"/>
                  <a:gd name="T50" fmla="*/ 135 w 240"/>
                  <a:gd name="T51" fmla="*/ 1 h 259"/>
                  <a:gd name="T52" fmla="*/ 135 w 240"/>
                  <a:gd name="T53" fmla="*/ 1 h 259"/>
                  <a:gd name="T54" fmla="*/ 176 w 240"/>
                  <a:gd name="T55" fmla="*/ 14 h 259"/>
                  <a:gd name="T56" fmla="*/ 176 w 240"/>
                  <a:gd name="T57" fmla="*/ 14 h 259"/>
                  <a:gd name="T58" fmla="*/ 195 w 240"/>
                  <a:gd name="T59" fmla="*/ 58 h 259"/>
                  <a:gd name="T60" fmla="*/ 195 w 240"/>
                  <a:gd name="T61" fmla="*/ 58 h 259"/>
                  <a:gd name="T62" fmla="*/ 182 w 240"/>
                  <a:gd name="T63" fmla="*/ 122 h 259"/>
                  <a:gd name="T64" fmla="*/ 182 w 240"/>
                  <a:gd name="T65" fmla="*/ 122 h 259"/>
                  <a:gd name="T66" fmla="*/ 238 w 240"/>
                  <a:gd name="T67" fmla="*/ 203 h 259"/>
                  <a:gd name="T68" fmla="*/ 238 w 240"/>
                  <a:gd name="T69" fmla="*/ 203 h 259"/>
                  <a:gd name="T70" fmla="*/ 225 w 240"/>
                  <a:gd name="T71" fmla="*/ 239 h 259"/>
                  <a:gd name="T72" fmla="*/ 225 w 240"/>
                  <a:gd name="T73" fmla="*/ 239 h 259"/>
                  <a:gd name="T74" fmla="*/ 174 w 240"/>
                  <a:gd name="T75" fmla="*/ 258 h 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40" h="259">
                    <a:moveTo>
                      <a:pt x="15" y="181"/>
                    </a:moveTo>
                    <a:lnTo>
                      <a:pt x="15" y="181"/>
                    </a:lnTo>
                    <a:cubicBezTo>
                      <a:pt x="26" y="188"/>
                      <a:pt x="59" y="209"/>
                      <a:pt x="95" y="225"/>
                    </a:cubicBezTo>
                    <a:lnTo>
                      <a:pt x="95" y="225"/>
                    </a:lnTo>
                    <a:cubicBezTo>
                      <a:pt x="135" y="242"/>
                      <a:pt x="189" y="258"/>
                      <a:pt x="215" y="231"/>
                    </a:cubicBezTo>
                    <a:lnTo>
                      <a:pt x="215" y="231"/>
                    </a:lnTo>
                    <a:cubicBezTo>
                      <a:pt x="223" y="223"/>
                      <a:pt x="226" y="214"/>
                      <a:pt x="226" y="204"/>
                    </a:cubicBezTo>
                    <a:lnTo>
                      <a:pt x="226" y="204"/>
                    </a:lnTo>
                    <a:cubicBezTo>
                      <a:pt x="222" y="168"/>
                      <a:pt x="170" y="129"/>
                      <a:pt x="170" y="129"/>
                    </a:cubicBezTo>
                    <a:lnTo>
                      <a:pt x="170" y="129"/>
                    </a:lnTo>
                    <a:cubicBezTo>
                      <a:pt x="167" y="127"/>
                      <a:pt x="167" y="124"/>
                      <a:pt x="168" y="121"/>
                    </a:cubicBezTo>
                    <a:lnTo>
                      <a:pt x="168" y="121"/>
                    </a:lnTo>
                    <a:cubicBezTo>
                      <a:pt x="168" y="121"/>
                      <a:pt x="183" y="87"/>
                      <a:pt x="182" y="59"/>
                    </a:cubicBezTo>
                    <a:lnTo>
                      <a:pt x="182" y="59"/>
                    </a:lnTo>
                    <a:cubicBezTo>
                      <a:pt x="182" y="43"/>
                      <a:pt x="176" y="31"/>
                      <a:pt x="168" y="24"/>
                    </a:cubicBezTo>
                    <a:lnTo>
                      <a:pt x="168" y="24"/>
                    </a:lnTo>
                    <a:cubicBezTo>
                      <a:pt x="160" y="16"/>
                      <a:pt x="150" y="13"/>
                      <a:pt x="137" y="14"/>
                    </a:cubicBezTo>
                    <a:lnTo>
                      <a:pt x="137" y="14"/>
                    </a:lnTo>
                    <a:cubicBezTo>
                      <a:pt x="71" y="20"/>
                      <a:pt x="24" y="154"/>
                      <a:pt x="15" y="181"/>
                    </a:cubicBezTo>
                    <a:close/>
                    <a:moveTo>
                      <a:pt x="174" y="258"/>
                    </a:moveTo>
                    <a:lnTo>
                      <a:pt x="174" y="258"/>
                    </a:lnTo>
                    <a:cubicBezTo>
                      <a:pt x="104" y="258"/>
                      <a:pt x="9" y="192"/>
                      <a:pt x="4" y="188"/>
                    </a:cubicBezTo>
                    <a:lnTo>
                      <a:pt x="4" y="188"/>
                    </a:lnTo>
                    <a:cubicBezTo>
                      <a:pt x="2" y="187"/>
                      <a:pt x="0" y="184"/>
                      <a:pt x="2" y="181"/>
                    </a:cubicBezTo>
                    <a:lnTo>
                      <a:pt x="2" y="181"/>
                    </a:lnTo>
                    <a:cubicBezTo>
                      <a:pt x="3" y="174"/>
                      <a:pt x="54" y="8"/>
                      <a:pt x="135" y="1"/>
                    </a:cubicBezTo>
                    <a:lnTo>
                      <a:pt x="135" y="1"/>
                    </a:lnTo>
                    <a:cubicBezTo>
                      <a:pt x="151" y="0"/>
                      <a:pt x="166" y="4"/>
                      <a:pt x="176" y="14"/>
                    </a:cubicBezTo>
                    <a:lnTo>
                      <a:pt x="176" y="14"/>
                    </a:lnTo>
                    <a:cubicBezTo>
                      <a:pt x="188" y="24"/>
                      <a:pt x="195" y="40"/>
                      <a:pt x="195" y="58"/>
                    </a:cubicBezTo>
                    <a:lnTo>
                      <a:pt x="195" y="58"/>
                    </a:lnTo>
                    <a:cubicBezTo>
                      <a:pt x="197" y="83"/>
                      <a:pt x="186" y="111"/>
                      <a:pt x="182" y="122"/>
                    </a:cubicBezTo>
                    <a:lnTo>
                      <a:pt x="182" y="122"/>
                    </a:lnTo>
                    <a:cubicBezTo>
                      <a:pt x="195" y="132"/>
                      <a:pt x="235" y="168"/>
                      <a:pt x="238" y="203"/>
                    </a:cubicBezTo>
                    <a:lnTo>
                      <a:pt x="238" y="203"/>
                    </a:lnTo>
                    <a:cubicBezTo>
                      <a:pt x="239" y="217"/>
                      <a:pt x="234" y="229"/>
                      <a:pt x="225" y="239"/>
                    </a:cubicBezTo>
                    <a:lnTo>
                      <a:pt x="225" y="239"/>
                    </a:lnTo>
                    <a:cubicBezTo>
                      <a:pt x="211" y="253"/>
                      <a:pt x="193" y="258"/>
                      <a:pt x="174" y="2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2" name="Grupo 361">
              <a:extLst>
                <a:ext uri="{FF2B5EF4-FFF2-40B4-BE49-F238E27FC236}">
                  <a16:creationId xmlns:a16="http://schemas.microsoft.com/office/drawing/2014/main" id="{CFDCA26C-C57E-4B76-B31D-7D2C8A0898E3}"/>
                </a:ext>
              </a:extLst>
            </p:cNvPr>
            <p:cNvGrpSpPr/>
            <p:nvPr/>
          </p:nvGrpSpPr>
          <p:grpSpPr>
            <a:xfrm>
              <a:off x="8748837" y="9517673"/>
              <a:ext cx="2808042" cy="1862872"/>
              <a:chOff x="8748837" y="9517673"/>
              <a:chExt cx="2808042" cy="1862872"/>
            </a:xfrm>
          </p:grpSpPr>
          <p:sp>
            <p:nvSpPr>
              <p:cNvPr id="180" name="Freeform 178">
                <a:extLst>
                  <a:ext uri="{FF2B5EF4-FFF2-40B4-BE49-F238E27FC236}">
                    <a16:creationId xmlns:a16="http://schemas.microsoft.com/office/drawing/2014/main" id="{EDA89445-F649-4E0B-8E35-690888B80A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4330" y="9517673"/>
                <a:ext cx="2786065" cy="1862872"/>
              </a:xfrm>
              <a:custGeom>
                <a:avLst/>
                <a:gdLst>
                  <a:gd name="T0" fmla="*/ 2184 w 2237"/>
                  <a:gd name="T1" fmla="*/ 1430 h 1495"/>
                  <a:gd name="T2" fmla="*/ 2184 w 2237"/>
                  <a:gd name="T3" fmla="*/ 1430 h 1495"/>
                  <a:gd name="T4" fmla="*/ 2228 w 2237"/>
                  <a:gd name="T5" fmla="*/ 1398 h 1495"/>
                  <a:gd name="T6" fmla="*/ 2228 w 2237"/>
                  <a:gd name="T7" fmla="*/ 1398 h 1495"/>
                  <a:gd name="T8" fmla="*/ 2207 w 2237"/>
                  <a:gd name="T9" fmla="*/ 1339 h 1495"/>
                  <a:gd name="T10" fmla="*/ 2207 w 2237"/>
                  <a:gd name="T11" fmla="*/ 1339 h 1495"/>
                  <a:gd name="T12" fmla="*/ 1772 w 2237"/>
                  <a:gd name="T13" fmla="*/ 938 h 1495"/>
                  <a:gd name="T14" fmla="*/ 1772 w 2237"/>
                  <a:gd name="T15" fmla="*/ 938 h 1495"/>
                  <a:gd name="T16" fmla="*/ 796 w 2237"/>
                  <a:gd name="T17" fmla="*/ 215 h 1495"/>
                  <a:gd name="T18" fmla="*/ 796 w 2237"/>
                  <a:gd name="T19" fmla="*/ 215 h 1495"/>
                  <a:gd name="T20" fmla="*/ 0 w 2237"/>
                  <a:gd name="T21" fmla="*/ 286 h 1495"/>
                  <a:gd name="T22" fmla="*/ 0 w 2237"/>
                  <a:gd name="T23" fmla="*/ 286 h 1495"/>
                  <a:gd name="T24" fmla="*/ 2184 w 2237"/>
                  <a:gd name="T25" fmla="*/ 1430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37" h="1495">
                    <a:moveTo>
                      <a:pt x="2184" y="1430"/>
                    </a:moveTo>
                    <a:lnTo>
                      <a:pt x="2184" y="1430"/>
                    </a:lnTo>
                    <a:cubicBezTo>
                      <a:pt x="2207" y="1430"/>
                      <a:pt x="2222" y="1416"/>
                      <a:pt x="2228" y="1398"/>
                    </a:cubicBezTo>
                    <a:lnTo>
                      <a:pt x="2228" y="1398"/>
                    </a:lnTo>
                    <a:cubicBezTo>
                      <a:pt x="2236" y="1378"/>
                      <a:pt x="2230" y="1353"/>
                      <a:pt x="2207" y="1339"/>
                    </a:cubicBezTo>
                    <a:lnTo>
                      <a:pt x="2207" y="1339"/>
                    </a:lnTo>
                    <a:cubicBezTo>
                      <a:pt x="2074" y="1263"/>
                      <a:pt x="1888" y="1130"/>
                      <a:pt x="1772" y="938"/>
                    </a:cubicBezTo>
                    <a:lnTo>
                      <a:pt x="1772" y="938"/>
                    </a:lnTo>
                    <a:cubicBezTo>
                      <a:pt x="1496" y="484"/>
                      <a:pt x="1268" y="223"/>
                      <a:pt x="796" y="215"/>
                    </a:cubicBezTo>
                    <a:lnTo>
                      <a:pt x="796" y="215"/>
                    </a:lnTo>
                    <a:cubicBezTo>
                      <a:pt x="324" y="208"/>
                      <a:pt x="0" y="0"/>
                      <a:pt x="0" y="286"/>
                    </a:cubicBezTo>
                    <a:lnTo>
                      <a:pt x="0" y="286"/>
                    </a:lnTo>
                    <a:cubicBezTo>
                      <a:pt x="0" y="777"/>
                      <a:pt x="798" y="1494"/>
                      <a:pt x="2184" y="14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179">
                <a:extLst>
                  <a:ext uri="{FF2B5EF4-FFF2-40B4-BE49-F238E27FC236}">
                    <a16:creationId xmlns:a16="http://schemas.microsoft.com/office/drawing/2014/main" id="{B350F0D8-5AAE-4662-BB70-6407BCB16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8837" y="9655055"/>
                <a:ext cx="2808042" cy="1665042"/>
              </a:xfrm>
              <a:custGeom>
                <a:avLst/>
                <a:gdLst>
                  <a:gd name="T0" fmla="*/ 154 w 2252"/>
                  <a:gd name="T1" fmla="*/ 33 h 1335"/>
                  <a:gd name="T2" fmla="*/ 154 w 2252"/>
                  <a:gd name="T3" fmla="*/ 33 h 1335"/>
                  <a:gd name="T4" fmla="*/ 53 w 2252"/>
                  <a:gd name="T5" fmla="*/ 60 h 1335"/>
                  <a:gd name="T6" fmla="*/ 53 w 2252"/>
                  <a:gd name="T7" fmla="*/ 60 h 1335"/>
                  <a:gd name="T8" fmla="*/ 14 w 2252"/>
                  <a:gd name="T9" fmla="*/ 177 h 1335"/>
                  <a:gd name="T10" fmla="*/ 14 w 2252"/>
                  <a:gd name="T11" fmla="*/ 177 h 1335"/>
                  <a:gd name="T12" fmla="*/ 313 w 2252"/>
                  <a:gd name="T13" fmla="*/ 743 h 1335"/>
                  <a:gd name="T14" fmla="*/ 313 w 2252"/>
                  <a:gd name="T15" fmla="*/ 743 h 1335"/>
                  <a:gd name="T16" fmla="*/ 1051 w 2252"/>
                  <a:gd name="T17" fmla="*/ 1170 h 1335"/>
                  <a:gd name="T18" fmla="*/ 1051 w 2252"/>
                  <a:gd name="T19" fmla="*/ 1170 h 1335"/>
                  <a:gd name="T20" fmla="*/ 2191 w 2252"/>
                  <a:gd name="T21" fmla="*/ 1315 h 1335"/>
                  <a:gd name="T22" fmla="*/ 2191 w 2252"/>
                  <a:gd name="T23" fmla="*/ 1315 h 1335"/>
                  <a:gd name="T24" fmla="*/ 2229 w 2252"/>
                  <a:gd name="T25" fmla="*/ 1287 h 1335"/>
                  <a:gd name="T26" fmla="*/ 2229 w 2252"/>
                  <a:gd name="T27" fmla="*/ 1287 h 1335"/>
                  <a:gd name="T28" fmla="*/ 2211 w 2252"/>
                  <a:gd name="T29" fmla="*/ 1236 h 1335"/>
                  <a:gd name="T30" fmla="*/ 2211 w 2252"/>
                  <a:gd name="T31" fmla="*/ 1236 h 1335"/>
                  <a:gd name="T32" fmla="*/ 1773 w 2252"/>
                  <a:gd name="T33" fmla="*/ 833 h 1335"/>
                  <a:gd name="T34" fmla="*/ 1773 w 2252"/>
                  <a:gd name="T35" fmla="*/ 833 h 1335"/>
                  <a:gd name="T36" fmla="*/ 802 w 2252"/>
                  <a:gd name="T37" fmla="*/ 113 h 1335"/>
                  <a:gd name="T38" fmla="*/ 802 w 2252"/>
                  <a:gd name="T39" fmla="*/ 113 h 1335"/>
                  <a:gd name="T40" fmla="*/ 376 w 2252"/>
                  <a:gd name="T41" fmla="*/ 62 h 1335"/>
                  <a:gd name="T42" fmla="*/ 376 w 2252"/>
                  <a:gd name="T43" fmla="*/ 62 h 1335"/>
                  <a:gd name="T44" fmla="*/ 154 w 2252"/>
                  <a:gd name="T45" fmla="*/ 33 h 1335"/>
                  <a:gd name="T46" fmla="*/ 2191 w 2252"/>
                  <a:gd name="T47" fmla="*/ 1321 h 1335"/>
                  <a:gd name="T48" fmla="*/ 2192 w 2252"/>
                  <a:gd name="T49" fmla="*/ 1321 h 1335"/>
                  <a:gd name="T50" fmla="*/ 2191 w 2252"/>
                  <a:gd name="T51" fmla="*/ 1321 h 1335"/>
                  <a:gd name="T52" fmla="*/ 2020 w 2252"/>
                  <a:gd name="T53" fmla="*/ 1333 h 1335"/>
                  <a:gd name="T54" fmla="*/ 2020 w 2252"/>
                  <a:gd name="T55" fmla="*/ 1333 h 1335"/>
                  <a:gd name="T56" fmla="*/ 1046 w 2252"/>
                  <a:gd name="T57" fmla="*/ 1182 h 1335"/>
                  <a:gd name="T58" fmla="*/ 1046 w 2252"/>
                  <a:gd name="T59" fmla="*/ 1182 h 1335"/>
                  <a:gd name="T60" fmla="*/ 303 w 2252"/>
                  <a:gd name="T61" fmla="*/ 753 h 1335"/>
                  <a:gd name="T62" fmla="*/ 303 w 2252"/>
                  <a:gd name="T63" fmla="*/ 753 h 1335"/>
                  <a:gd name="T64" fmla="*/ 0 w 2252"/>
                  <a:gd name="T65" fmla="*/ 177 h 1335"/>
                  <a:gd name="T66" fmla="*/ 0 w 2252"/>
                  <a:gd name="T67" fmla="*/ 177 h 1335"/>
                  <a:gd name="T68" fmla="*/ 44 w 2252"/>
                  <a:gd name="T69" fmla="*/ 50 h 1335"/>
                  <a:gd name="T70" fmla="*/ 44 w 2252"/>
                  <a:gd name="T71" fmla="*/ 50 h 1335"/>
                  <a:gd name="T72" fmla="*/ 378 w 2252"/>
                  <a:gd name="T73" fmla="*/ 49 h 1335"/>
                  <a:gd name="T74" fmla="*/ 378 w 2252"/>
                  <a:gd name="T75" fmla="*/ 49 h 1335"/>
                  <a:gd name="T76" fmla="*/ 803 w 2252"/>
                  <a:gd name="T77" fmla="*/ 100 h 1335"/>
                  <a:gd name="T78" fmla="*/ 803 w 2252"/>
                  <a:gd name="T79" fmla="*/ 100 h 1335"/>
                  <a:gd name="T80" fmla="*/ 1784 w 2252"/>
                  <a:gd name="T81" fmla="*/ 826 h 1335"/>
                  <a:gd name="T82" fmla="*/ 1784 w 2252"/>
                  <a:gd name="T83" fmla="*/ 826 h 1335"/>
                  <a:gd name="T84" fmla="*/ 2217 w 2252"/>
                  <a:gd name="T85" fmla="*/ 1225 h 1335"/>
                  <a:gd name="T86" fmla="*/ 2217 w 2252"/>
                  <a:gd name="T87" fmla="*/ 1225 h 1335"/>
                  <a:gd name="T88" fmla="*/ 2242 w 2252"/>
                  <a:gd name="T89" fmla="*/ 1292 h 1335"/>
                  <a:gd name="T90" fmla="*/ 2242 w 2252"/>
                  <a:gd name="T91" fmla="*/ 1292 h 1335"/>
                  <a:gd name="T92" fmla="*/ 2192 w 2252"/>
                  <a:gd name="T93" fmla="*/ 1328 h 1335"/>
                  <a:gd name="T94" fmla="*/ 2192 w 2252"/>
                  <a:gd name="T95" fmla="*/ 1328 h 1335"/>
                  <a:gd name="T96" fmla="*/ 2192 w 2252"/>
                  <a:gd name="T97" fmla="*/ 1328 h 1335"/>
                  <a:gd name="T98" fmla="*/ 2020 w 2252"/>
                  <a:gd name="T99" fmla="*/ 1333 h 1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252" h="1335">
                    <a:moveTo>
                      <a:pt x="154" y="33"/>
                    </a:moveTo>
                    <a:lnTo>
                      <a:pt x="154" y="33"/>
                    </a:lnTo>
                    <a:cubicBezTo>
                      <a:pt x="111" y="33"/>
                      <a:pt x="77" y="40"/>
                      <a:pt x="53" y="60"/>
                    </a:cubicBezTo>
                    <a:lnTo>
                      <a:pt x="53" y="60"/>
                    </a:lnTo>
                    <a:cubicBezTo>
                      <a:pt x="27" y="82"/>
                      <a:pt x="14" y="120"/>
                      <a:pt x="14" y="177"/>
                    </a:cubicBezTo>
                    <a:lnTo>
                      <a:pt x="14" y="177"/>
                    </a:lnTo>
                    <a:cubicBezTo>
                      <a:pt x="14" y="355"/>
                      <a:pt x="122" y="562"/>
                      <a:pt x="313" y="743"/>
                    </a:cubicBezTo>
                    <a:lnTo>
                      <a:pt x="313" y="743"/>
                    </a:lnTo>
                    <a:cubicBezTo>
                      <a:pt x="500" y="923"/>
                      <a:pt x="756" y="1070"/>
                      <a:pt x="1051" y="1170"/>
                    </a:cubicBezTo>
                    <a:lnTo>
                      <a:pt x="1051" y="1170"/>
                    </a:lnTo>
                    <a:cubicBezTo>
                      <a:pt x="1393" y="1285"/>
                      <a:pt x="1777" y="1334"/>
                      <a:pt x="2191" y="1315"/>
                    </a:cubicBezTo>
                    <a:lnTo>
                      <a:pt x="2191" y="1315"/>
                    </a:lnTo>
                    <a:cubicBezTo>
                      <a:pt x="2209" y="1314"/>
                      <a:pt x="2224" y="1304"/>
                      <a:pt x="2229" y="1287"/>
                    </a:cubicBezTo>
                    <a:lnTo>
                      <a:pt x="2229" y="1287"/>
                    </a:lnTo>
                    <a:cubicBezTo>
                      <a:pt x="2235" y="1271"/>
                      <a:pt x="2232" y="1248"/>
                      <a:pt x="2211" y="1236"/>
                    </a:cubicBezTo>
                    <a:lnTo>
                      <a:pt x="2211" y="1236"/>
                    </a:lnTo>
                    <a:cubicBezTo>
                      <a:pt x="2075" y="1158"/>
                      <a:pt x="1889" y="1024"/>
                      <a:pt x="1773" y="833"/>
                    </a:cubicBezTo>
                    <a:lnTo>
                      <a:pt x="1773" y="833"/>
                    </a:lnTo>
                    <a:cubicBezTo>
                      <a:pt x="1487" y="361"/>
                      <a:pt x="1259" y="121"/>
                      <a:pt x="802" y="113"/>
                    </a:cubicBezTo>
                    <a:lnTo>
                      <a:pt x="802" y="113"/>
                    </a:lnTo>
                    <a:cubicBezTo>
                      <a:pt x="641" y="110"/>
                      <a:pt x="494" y="84"/>
                      <a:pt x="376" y="62"/>
                    </a:cubicBezTo>
                    <a:lnTo>
                      <a:pt x="376" y="62"/>
                    </a:lnTo>
                    <a:cubicBezTo>
                      <a:pt x="287" y="46"/>
                      <a:pt x="212" y="33"/>
                      <a:pt x="154" y="33"/>
                    </a:cubicBezTo>
                    <a:close/>
                    <a:moveTo>
                      <a:pt x="2191" y="1321"/>
                    </a:moveTo>
                    <a:lnTo>
                      <a:pt x="2192" y="1321"/>
                    </a:lnTo>
                    <a:lnTo>
                      <a:pt x="2191" y="1321"/>
                    </a:lnTo>
                    <a:close/>
                    <a:moveTo>
                      <a:pt x="2020" y="1333"/>
                    </a:moveTo>
                    <a:lnTo>
                      <a:pt x="2020" y="1333"/>
                    </a:lnTo>
                    <a:cubicBezTo>
                      <a:pt x="1670" y="1333"/>
                      <a:pt x="1343" y="1282"/>
                      <a:pt x="1046" y="1182"/>
                    </a:cubicBezTo>
                    <a:lnTo>
                      <a:pt x="1046" y="1182"/>
                    </a:lnTo>
                    <a:cubicBezTo>
                      <a:pt x="749" y="1082"/>
                      <a:pt x="492" y="934"/>
                      <a:pt x="303" y="753"/>
                    </a:cubicBezTo>
                    <a:lnTo>
                      <a:pt x="303" y="753"/>
                    </a:lnTo>
                    <a:cubicBezTo>
                      <a:pt x="111" y="569"/>
                      <a:pt x="0" y="359"/>
                      <a:pt x="0" y="177"/>
                    </a:cubicBezTo>
                    <a:lnTo>
                      <a:pt x="0" y="177"/>
                    </a:lnTo>
                    <a:cubicBezTo>
                      <a:pt x="0" y="116"/>
                      <a:pt x="15" y="75"/>
                      <a:pt x="44" y="50"/>
                    </a:cubicBezTo>
                    <a:lnTo>
                      <a:pt x="44" y="50"/>
                    </a:lnTo>
                    <a:cubicBezTo>
                      <a:pt x="105" y="0"/>
                      <a:pt x="219" y="21"/>
                      <a:pt x="378" y="49"/>
                    </a:cubicBezTo>
                    <a:lnTo>
                      <a:pt x="378" y="49"/>
                    </a:lnTo>
                    <a:cubicBezTo>
                      <a:pt x="495" y="71"/>
                      <a:pt x="642" y="97"/>
                      <a:pt x="803" y="100"/>
                    </a:cubicBezTo>
                    <a:lnTo>
                      <a:pt x="803" y="100"/>
                    </a:lnTo>
                    <a:cubicBezTo>
                      <a:pt x="1265" y="108"/>
                      <a:pt x="1497" y="351"/>
                      <a:pt x="1784" y="826"/>
                    </a:cubicBezTo>
                    <a:lnTo>
                      <a:pt x="1784" y="826"/>
                    </a:lnTo>
                    <a:cubicBezTo>
                      <a:pt x="1899" y="1015"/>
                      <a:pt x="2083" y="1147"/>
                      <a:pt x="2217" y="1225"/>
                    </a:cubicBezTo>
                    <a:lnTo>
                      <a:pt x="2217" y="1225"/>
                    </a:lnTo>
                    <a:cubicBezTo>
                      <a:pt x="2241" y="1238"/>
                      <a:pt x="2251" y="1266"/>
                      <a:pt x="2242" y="1292"/>
                    </a:cubicBezTo>
                    <a:lnTo>
                      <a:pt x="2242" y="1292"/>
                    </a:lnTo>
                    <a:cubicBezTo>
                      <a:pt x="2234" y="1313"/>
                      <a:pt x="2215" y="1327"/>
                      <a:pt x="2192" y="1328"/>
                    </a:cubicBezTo>
                    <a:lnTo>
                      <a:pt x="2192" y="1328"/>
                    </a:lnTo>
                    <a:lnTo>
                      <a:pt x="2192" y="1328"/>
                    </a:lnTo>
                    <a:cubicBezTo>
                      <a:pt x="2134" y="1331"/>
                      <a:pt x="2076" y="1333"/>
                      <a:pt x="2020" y="13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180">
                <a:extLst>
                  <a:ext uri="{FF2B5EF4-FFF2-40B4-BE49-F238E27FC236}">
                    <a16:creationId xmlns:a16="http://schemas.microsoft.com/office/drawing/2014/main" id="{E79C8F17-3007-4899-A896-F91186F97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2157" y="9891346"/>
                <a:ext cx="2456353" cy="1346324"/>
              </a:xfrm>
              <a:custGeom>
                <a:avLst/>
                <a:gdLst>
                  <a:gd name="T0" fmla="*/ 1962 w 1969"/>
                  <a:gd name="T1" fmla="*/ 1081 h 1082"/>
                  <a:gd name="T2" fmla="*/ 1962 w 1969"/>
                  <a:gd name="T3" fmla="*/ 1081 h 1082"/>
                  <a:gd name="T4" fmla="*/ 1960 w 1969"/>
                  <a:gd name="T5" fmla="*/ 1081 h 1082"/>
                  <a:gd name="T6" fmla="*/ 1960 w 1969"/>
                  <a:gd name="T7" fmla="*/ 1081 h 1082"/>
                  <a:gd name="T8" fmla="*/ 431 w 1969"/>
                  <a:gd name="T9" fmla="*/ 344 h 1082"/>
                  <a:gd name="T10" fmla="*/ 431 w 1969"/>
                  <a:gd name="T11" fmla="*/ 344 h 1082"/>
                  <a:gd name="T12" fmla="*/ 5 w 1969"/>
                  <a:gd name="T13" fmla="*/ 14 h 1082"/>
                  <a:gd name="T14" fmla="*/ 5 w 1969"/>
                  <a:gd name="T15" fmla="*/ 14 h 1082"/>
                  <a:gd name="T16" fmla="*/ 2 w 1969"/>
                  <a:gd name="T17" fmla="*/ 4 h 1082"/>
                  <a:gd name="T18" fmla="*/ 2 w 1969"/>
                  <a:gd name="T19" fmla="*/ 4 h 1082"/>
                  <a:gd name="T20" fmla="*/ 11 w 1969"/>
                  <a:gd name="T21" fmla="*/ 2 h 1082"/>
                  <a:gd name="T22" fmla="*/ 11 w 1969"/>
                  <a:gd name="T23" fmla="*/ 2 h 1082"/>
                  <a:gd name="T24" fmla="*/ 439 w 1969"/>
                  <a:gd name="T25" fmla="*/ 334 h 1082"/>
                  <a:gd name="T26" fmla="*/ 439 w 1969"/>
                  <a:gd name="T27" fmla="*/ 334 h 1082"/>
                  <a:gd name="T28" fmla="*/ 1004 w 1969"/>
                  <a:gd name="T29" fmla="*/ 774 h 1082"/>
                  <a:gd name="T30" fmla="*/ 1004 w 1969"/>
                  <a:gd name="T31" fmla="*/ 774 h 1082"/>
                  <a:gd name="T32" fmla="*/ 1962 w 1969"/>
                  <a:gd name="T33" fmla="*/ 1068 h 1082"/>
                  <a:gd name="T34" fmla="*/ 1962 w 1969"/>
                  <a:gd name="T35" fmla="*/ 1068 h 1082"/>
                  <a:gd name="T36" fmla="*/ 1968 w 1969"/>
                  <a:gd name="T37" fmla="*/ 1076 h 1082"/>
                  <a:gd name="T38" fmla="*/ 1968 w 1969"/>
                  <a:gd name="T39" fmla="*/ 1076 h 1082"/>
                  <a:gd name="T40" fmla="*/ 1962 w 1969"/>
                  <a:gd name="T41" fmla="*/ 1081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69" h="1082">
                    <a:moveTo>
                      <a:pt x="1962" y="1081"/>
                    </a:moveTo>
                    <a:lnTo>
                      <a:pt x="1962" y="1081"/>
                    </a:lnTo>
                    <a:cubicBezTo>
                      <a:pt x="1961" y="1081"/>
                      <a:pt x="1961" y="1081"/>
                      <a:pt x="1960" y="1081"/>
                    </a:cubicBezTo>
                    <a:lnTo>
                      <a:pt x="1960" y="1081"/>
                    </a:lnTo>
                    <a:cubicBezTo>
                      <a:pt x="1120" y="984"/>
                      <a:pt x="737" y="629"/>
                      <a:pt x="431" y="344"/>
                    </a:cubicBezTo>
                    <a:lnTo>
                      <a:pt x="431" y="344"/>
                    </a:lnTo>
                    <a:cubicBezTo>
                      <a:pt x="291" y="214"/>
                      <a:pt x="159" y="90"/>
                      <a:pt x="5" y="14"/>
                    </a:cubicBezTo>
                    <a:lnTo>
                      <a:pt x="5" y="14"/>
                    </a:lnTo>
                    <a:cubicBezTo>
                      <a:pt x="2" y="12"/>
                      <a:pt x="0" y="8"/>
                      <a:pt x="2" y="4"/>
                    </a:cubicBezTo>
                    <a:lnTo>
                      <a:pt x="2" y="4"/>
                    </a:lnTo>
                    <a:cubicBezTo>
                      <a:pt x="3" y="1"/>
                      <a:pt x="8" y="0"/>
                      <a:pt x="11" y="2"/>
                    </a:cubicBezTo>
                    <a:lnTo>
                      <a:pt x="11" y="2"/>
                    </a:lnTo>
                    <a:cubicBezTo>
                      <a:pt x="167" y="79"/>
                      <a:pt x="300" y="203"/>
                      <a:pt x="439" y="334"/>
                    </a:cubicBezTo>
                    <a:lnTo>
                      <a:pt x="439" y="334"/>
                    </a:lnTo>
                    <a:cubicBezTo>
                      <a:pt x="593" y="476"/>
                      <a:pt x="767" y="638"/>
                      <a:pt x="1004" y="774"/>
                    </a:cubicBezTo>
                    <a:lnTo>
                      <a:pt x="1004" y="774"/>
                    </a:lnTo>
                    <a:cubicBezTo>
                      <a:pt x="1276" y="929"/>
                      <a:pt x="1589" y="1026"/>
                      <a:pt x="1962" y="1068"/>
                    </a:cubicBezTo>
                    <a:lnTo>
                      <a:pt x="1962" y="1068"/>
                    </a:lnTo>
                    <a:cubicBezTo>
                      <a:pt x="1966" y="1069"/>
                      <a:pt x="1968" y="1072"/>
                      <a:pt x="1968" y="1076"/>
                    </a:cubicBezTo>
                    <a:lnTo>
                      <a:pt x="1968" y="1076"/>
                    </a:lnTo>
                    <a:cubicBezTo>
                      <a:pt x="1968" y="1079"/>
                      <a:pt x="1965" y="1081"/>
                      <a:pt x="1962" y="10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1" name="Grupo 360">
              <a:extLst>
                <a:ext uri="{FF2B5EF4-FFF2-40B4-BE49-F238E27FC236}">
                  <a16:creationId xmlns:a16="http://schemas.microsoft.com/office/drawing/2014/main" id="{6D8FBC3E-CCFD-4BFD-B403-7485877E7D77}"/>
                </a:ext>
              </a:extLst>
            </p:cNvPr>
            <p:cNvGrpSpPr/>
            <p:nvPr/>
          </p:nvGrpSpPr>
          <p:grpSpPr>
            <a:xfrm>
              <a:off x="11397520" y="9517673"/>
              <a:ext cx="2802548" cy="1862872"/>
              <a:chOff x="11397520" y="9517673"/>
              <a:chExt cx="2802548" cy="1862872"/>
            </a:xfrm>
          </p:grpSpPr>
          <p:sp>
            <p:nvSpPr>
              <p:cNvPr id="183" name="Freeform 181">
                <a:extLst>
                  <a:ext uri="{FF2B5EF4-FFF2-40B4-BE49-F238E27FC236}">
                    <a16:creationId xmlns:a16="http://schemas.microsoft.com/office/drawing/2014/main" id="{750FD4C8-5060-4034-AC9E-E5927FBFA6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8510" y="9517673"/>
                <a:ext cx="2786061" cy="1862872"/>
              </a:xfrm>
              <a:custGeom>
                <a:avLst/>
                <a:gdLst>
                  <a:gd name="T0" fmla="*/ 52 w 2236"/>
                  <a:gd name="T1" fmla="*/ 1430 h 1495"/>
                  <a:gd name="T2" fmla="*/ 52 w 2236"/>
                  <a:gd name="T3" fmla="*/ 1430 h 1495"/>
                  <a:gd name="T4" fmla="*/ 8 w 2236"/>
                  <a:gd name="T5" fmla="*/ 1398 h 1495"/>
                  <a:gd name="T6" fmla="*/ 8 w 2236"/>
                  <a:gd name="T7" fmla="*/ 1398 h 1495"/>
                  <a:gd name="T8" fmla="*/ 29 w 2236"/>
                  <a:gd name="T9" fmla="*/ 1339 h 1495"/>
                  <a:gd name="T10" fmla="*/ 29 w 2236"/>
                  <a:gd name="T11" fmla="*/ 1339 h 1495"/>
                  <a:gd name="T12" fmla="*/ 465 w 2236"/>
                  <a:gd name="T13" fmla="*/ 938 h 1495"/>
                  <a:gd name="T14" fmla="*/ 465 w 2236"/>
                  <a:gd name="T15" fmla="*/ 938 h 1495"/>
                  <a:gd name="T16" fmla="*/ 1440 w 2236"/>
                  <a:gd name="T17" fmla="*/ 215 h 1495"/>
                  <a:gd name="T18" fmla="*/ 1440 w 2236"/>
                  <a:gd name="T19" fmla="*/ 215 h 1495"/>
                  <a:gd name="T20" fmla="*/ 2235 w 2236"/>
                  <a:gd name="T21" fmla="*/ 286 h 1495"/>
                  <a:gd name="T22" fmla="*/ 2235 w 2236"/>
                  <a:gd name="T23" fmla="*/ 286 h 1495"/>
                  <a:gd name="T24" fmla="*/ 52 w 2236"/>
                  <a:gd name="T25" fmla="*/ 1430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36" h="1495">
                    <a:moveTo>
                      <a:pt x="52" y="1430"/>
                    </a:moveTo>
                    <a:lnTo>
                      <a:pt x="52" y="1430"/>
                    </a:lnTo>
                    <a:cubicBezTo>
                      <a:pt x="29" y="1430"/>
                      <a:pt x="14" y="1416"/>
                      <a:pt x="8" y="1398"/>
                    </a:cubicBezTo>
                    <a:lnTo>
                      <a:pt x="8" y="1398"/>
                    </a:lnTo>
                    <a:cubicBezTo>
                      <a:pt x="0" y="1378"/>
                      <a:pt x="6" y="1353"/>
                      <a:pt x="29" y="1339"/>
                    </a:cubicBezTo>
                    <a:lnTo>
                      <a:pt x="29" y="1339"/>
                    </a:lnTo>
                    <a:cubicBezTo>
                      <a:pt x="162" y="1263"/>
                      <a:pt x="349" y="1130"/>
                      <a:pt x="465" y="938"/>
                    </a:cubicBezTo>
                    <a:lnTo>
                      <a:pt x="465" y="938"/>
                    </a:lnTo>
                    <a:cubicBezTo>
                      <a:pt x="739" y="484"/>
                      <a:pt x="967" y="223"/>
                      <a:pt x="1440" y="215"/>
                    </a:cubicBezTo>
                    <a:lnTo>
                      <a:pt x="1440" y="215"/>
                    </a:lnTo>
                    <a:cubicBezTo>
                      <a:pt x="1911" y="208"/>
                      <a:pt x="2235" y="0"/>
                      <a:pt x="2235" y="286"/>
                    </a:cubicBezTo>
                    <a:lnTo>
                      <a:pt x="2235" y="286"/>
                    </a:lnTo>
                    <a:cubicBezTo>
                      <a:pt x="2235" y="777"/>
                      <a:pt x="1437" y="1494"/>
                      <a:pt x="52" y="14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182">
                <a:extLst>
                  <a:ext uri="{FF2B5EF4-FFF2-40B4-BE49-F238E27FC236}">
                    <a16:creationId xmlns:a16="http://schemas.microsoft.com/office/drawing/2014/main" id="{F5ACB6C9-1109-455C-916B-98C140DE34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97520" y="9655055"/>
                <a:ext cx="2802548" cy="1665042"/>
              </a:xfrm>
              <a:custGeom>
                <a:avLst/>
                <a:gdLst>
                  <a:gd name="T0" fmla="*/ 1874 w 2251"/>
                  <a:gd name="T1" fmla="*/ 62 h 1335"/>
                  <a:gd name="T2" fmla="*/ 1874 w 2251"/>
                  <a:gd name="T3" fmla="*/ 62 h 1335"/>
                  <a:gd name="T4" fmla="*/ 1448 w 2251"/>
                  <a:gd name="T5" fmla="*/ 113 h 1335"/>
                  <a:gd name="T6" fmla="*/ 1448 w 2251"/>
                  <a:gd name="T7" fmla="*/ 113 h 1335"/>
                  <a:gd name="T8" fmla="*/ 478 w 2251"/>
                  <a:gd name="T9" fmla="*/ 833 h 1335"/>
                  <a:gd name="T10" fmla="*/ 478 w 2251"/>
                  <a:gd name="T11" fmla="*/ 833 h 1335"/>
                  <a:gd name="T12" fmla="*/ 41 w 2251"/>
                  <a:gd name="T13" fmla="*/ 1236 h 1335"/>
                  <a:gd name="T14" fmla="*/ 41 w 2251"/>
                  <a:gd name="T15" fmla="*/ 1236 h 1335"/>
                  <a:gd name="T16" fmla="*/ 22 w 2251"/>
                  <a:gd name="T17" fmla="*/ 1287 h 1335"/>
                  <a:gd name="T18" fmla="*/ 22 w 2251"/>
                  <a:gd name="T19" fmla="*/ 1287 h 1335"/>
                  <a:gd name="T20" fmla="*/ 60 w 2251"/>
                  <a:gd name="T21" fmla="*/ 1315 h 1335"/>
                  <a:gd name="T22" fmla="*/ 60 w 2251"/>
                  <a:gd name="T23" fmla="*/ 1315 h 1335"/>
                  <a:gd name="T24" fmla="*/ 1199 w 2251"/>
                  <a:gd name="T25" fmla="*/ 1170 h 1335"/>
                  <a:gd name="T26" fmla="*/ 1199 w 2251"/>
                  <a:gd name="T27" fmla="*/ 1170 h 1335"/>
                  <a:gd name="T28" fmla="*/ 1937 w 2251"/>
                  <a:gd name="T29" fmla="*/ 743 h 1335"/>
                  <a:gd name="T30" fmla="*/ 1937 w 2251"/>
                  <a:gd name="T31" fmla="*/ 743 h 1335"/>
                  <a:gd name="T32" fmla="*/ 2236 w 2251"/>
                  <a:gd name="T33" fmla="*/ 177 h 1335"/>
                  <a:gd name="T34" fmla="*/ 2236 w 2251"/>
                  <a:gd name="T35" fmla="*/ 177 h 1335"/>
                  <a:gd name="T36" fmla="*/ 2197 w 2251"/>
                  <a:gd name="T37" fmla="*/ 60 h 1335"/>
                  <a:gd name="T38" fmla="*/ 2197 w 2251"/>
                  <a:gd name="T39" fmla="*/ 60 h 1335"/>
                  <a:gd name="T40" fmla="*/ 2096 w 2251"/>
                  <a:gd name="T41" fmla="*/ 33 h 1335"/>
                  <a:gd name="T42" fmla="*/ 2096 w 2251"/>
                  <a:gd name="T43" fmla="*/ 33 h 1335"/>
                  <a:gd name="T44" fmla="*/ 1874 w 2251"/>
                  <a:gd name="T45" fmla="*/ 62 h 1335"/>
                  <a:gd name="T46" fmla="*/ 60 w 2251"/>
                  <a:gd name="T47" fmla="*/ 1321 h 1335"/>
                  <a:gd name="T48" fmla="*/ 60 w 2251"/>
                  <a:gd name="T49" fmla="*/ 1321 h 1335"/>
                  <a:gd name="T50" fmla="*/ 59 w 2251"/>
                  <a:gd name="T51" fmla="*/ 1328 h 1335"/>
                  <a:gd name="T52" fmla="*/ 59 w 2251"/>
                  <a:gd name="T53" fmla="*/ 1328 h 1335"/>
                  <a:gd name="T54" fmla="*/ 59 w 2251"/>
                  <a:gd name="T55" fmla="*/ 1328 h 1335"/>
                  <a:gd name="T56" fmla="*/ 9 w 2251"/>
                  <a:gd name="T57" fmla="*/ 1292 h 1335"/>
                  <a:gd name="T58" fmla="*/ 9 w 2251"/>
                  <a:gd name="T59" fmla="*/ 1292 h 1335"/>
                  <a:gd name="T60" fmla="*/ 34 w 2251"/>
                  <a:gd name="T61" fmla="*/ 1225 h 1335"/>
                  <a:gd name="T62" fmla="*/ 34 w 2251"/>
                  <a:gd name="T63" fmla="*/ 1225 h 1335"/>
                  <a:gd name="T64" fmla="*/ 467 w 2251"/>
                  <a:gd name="T65" fmla="*/ 826 h 1335"/>
                  <a:gd name="T66" fmla="*/ 467 w 2251"/>
                  <a:gd name="T67" fmla="*/ 826 h 1335"/>
                  <a:gd name="T68" fmla="*/ 1447 w 2251"/>
                  <a:gd name="T69" fmla="*/ 100 h 1335"/>
                  <a:gd name="T70" fmla="*/ 1447 w 2251"/>
                  <a:gd name="T71" fmla="*/ 100 h 1335"/>
                  <a:gd name="T72" fmla="*/ 1872 w 2251"/>
                  <a:gd name="T73" fmla="*/ 49 h 1335"/>
                  <a:gd name="T74" fmla="*/ 1872 w 2251"/>
                  <a:gd name="T75" fmla="*/ 49 h 1335"/>
                  <a:gd name="T76" fmla="*/ 2206 w 2251"/>
                  <a:gd name="T77" fmla="*/ 50 h 1335"/>
                  <a:gd name="T78" fmla="*/ 2206 w 2251"/>
                  <a:gd name="T79" fmla="*/ 50 h 1335"/>
                  <a:gd name="T80" fmla="*/ 2250 w 2251"/>
                  <a:gd name="T81" fmla="*/ 177 h 1335"/>
                  <a:gd name="T82" fmla="*/ 2250 w 2251"/>
                  <a:gd name="T83" fmla="*/ 177 h 1335"/>
                  <a:gd name="T84" fmla="*/ 1947 w 2251"/>
                  <a:gd name="T85" fmla="*/ 753 h 1335"/>
                  <a:gd name="T86" fmla="*/ 1947 w 2251"/>
                  <a:gd name="T87" fmla="*/ 753 h 1335"/>
                  <a:gd name="T88" fmla="*/ 1203 w 2251"/>
                  <a:gd name="T89" fmla="*/ 1182 h 1335"/>
                  <a:gd name="T90" fmla="*/ 1203 w 2251"/>
                  <a:gd name="T91" fmla="*/ 1182 h 1335"/>
                  <a:gd name="T92" fmla="*/ 232 w 2251"/>
                  <a:gd name="T93" fmla="*/ 1333 h 1335"/>
                  <a:gd name="T94" fmla="*/ 232 w 2251"/>
                  <a:gd name="T95" fmla="*/ 1333 h 1335"/>
                  <a:gd name="T96" fmla="*/ 59 w 2251"/>
                  <a:gd name="T97" fmla="*/ 1328 h 1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2251" h="1335">
                    <a:moveTo>
                      <a:pt x="1874" y="62"/>
                    </a:moveTo>
                    <a:lnTo>
                      <a:pt x="1874" y="62"/>
                    </a:lnTo>
                    <a:cubicBezTo>
                      <a:pt x="1756" y="84"/>
                      <a:pt x="1610" y="110"/>
                      <a:pt x="1448" y="113"/>
                    </a:cubicBezTo>
                    <a:lnTo>
                      <a:pt x="1448" y="113"/>
                    </a:lnTo>
                    <a:cubicBezTo>
                      <a:pt x="991" y="121"/>
                      <a:pt x="762" y="361"/>
                      <a:pt x="478" y="833"/>
                    </a:cubicBezTo>
                    <a:lnTo>
                      <a:pt x="478" y="833"/>
                    </a:lnTo>
                    <a:cubicBezTo>
                      <a:pt x="362" y="1024"/>
                      <a:pt x="176" y="1158"/>
                      <a:pt x="41" y="1236"/>
                    </a:cubicBezTo>
                    <a:lnTo>
                      <a:pt x="41" y="1236"/>
                    </a:lnTo>
                    <a:cubicBezTo>
                      <a:pt x="19" y="1248"/>
                      <a:pt x="16" y="1271"/>
                      <a:pt x="22" y="1287"/>
                    </a:cubicBezTo>
                    <a:lnTo>
                      <a:pt x="22" y="1287"/>
                    </a:lnTo>
                    <a:cubicBezTo>
                      <a:pt x="28" y="1304"/>
                      <a:pt x="42" y="1314"/>
                      <a:pt x="60" y="1315"/>
                    </a:cubicBezTo>
                    <a:lnTo>
                      <a:pt x="60" y="1315"/>
                    </a:lnTo>
                    <a:cubicBezTo>
                      <a:pt x="474" y="1334"/>
                      <a:pt x="857" y="1285"/>
                      <a:pt x="1199" y="1170"/>
                    </a:cubicBezTo>
                    <a:lnTo>
                      <a:pt x="1199" y="1170"/>
                    </a:lnTo>
                    <a:cubicBezTo>
                      <a:pt x="1495" y="1070"/>
                      <a:pt x="1750" y="923"/>
                      <a:pt x="1937" y="743"/>
                    </a:cubicBezTo>
                    <a:lnTo>
                      <a:pt x="1937" y="743"/>
                    </a:lnTo>
                    <a:cubicBezTo>
                      <a:pt x="2128" y="562"/>
                      <a:pt x="2236" y="355"/>
                      <a:pt x="2236" y="177"/>
                    </a:cubicBezTo>
                    <a:lnTo>
                      <a:pt x="2236" y="177"/>
                    </a:lnTo>
                    <a:cubicBezTo>
                      <a:pt x="2236" y="120"/>
                      <a:pt x="2224" y="82"/>
                      <a:pt x="2197" y="60"/>
                    </a:cubicBezTo>
                    <a:lnTo>
                      <a:pt x="2197" y="60"/>
                    </a:lnTo>
                    <a:cubicBezTo>
                      <a:pt x="2173" y="40"/>
                      <a:pt x="2140" y="33"/>
                      <a:pt x="2096" y="33"/>
                    </a:cubicBezTo>
                    <a:lnTo>
                      <a:pt x="2096" y="33"/>
                    </a:lnTo>
                    <a:cubicBezTo>
                      <a:pt x="2038" y="33"/>
                      <a:pt x="1963" y="46"/>
                      <a:pt x="1874" y="62"/>
                    </a:cubicBezTo>
                    <a:close/>
                    <a:moveTo>
                      <a:pt x="60" y="1321"/>
                    </a:moveTo>
                    <a:lnTo>
                      <a:pt x="60" y="1321"/>
                    </a:lnTo>
                    <a:close/>
                    <a:moveTo>
                      <a:pt x="59" y="1328"/>
                    </a:moveTo>
                    <a:lnTo>
                      <a:pt x="59" y="1328"/>
                    </a:lnTo>
                    <a:lnTo>
                      <a:pt x="59" y="1328"/>
                    </a:lnTo>
                    <a:cubicBezTo>
                      <a:pt x="36" y="1327"/>
                      <a:pt x="17" y="1313"/>
                      <a:pt x="9" y="1292"/>
                    </a:cubicBezTo>
                    <a:lnTo>
                      <a:pt x="9" y="1292"/>
                    </a:lnTo>
                    <a:cubicBezTo>
                      <a:pt x="0" y="1266"/>
                      <a:pt x="10" y="1238"/>
                      <a:pt x="34" y="1225"/>
                    </a:cubicBezTo>
                    <a:lnTo>
                      <a:pt x="34" y="1225"/>
                    </a:lnTo>
                    <a:cubicBezTo>
                      <a:pt x="168" y="1147"/>
                      <a:pt x="353" y="1015"/>
                      <a:pt x="467" y="826"/>
                    </a:cubicBezTo>
                    <a:lnTo>
                      <a:pt x="467" y="826"/>
                    </a:lnTo>
                    <a:cubicBezTo>
                      <a:pt x="753" y="350"/>
                      <a:pt x="985" y="108"/>
                      <a:pt x="1447" y="100"/>
                    </a:cubicBezTo>
                    <a:lnTo>
                      <a:pt x="1447" y="100"/>
                    </a:lnTo>
                    <a:cubicBezTo>
                      <a:pt x="1608" y="97"/>
                      <a:pt x="1754" y="71"/>
                      <a:pt x="1872" y="49"/>
                    </a:cubicBezTo>
                    <a:lnTo>
                      <a:pt x="1872" y="49"/>
                    </a:lnTo>
                    <a:cubicBezTo>
                      <a:pt x="2031" y="21"/>
                      <a:pt x="2146" y="0"/>
                      <a:pt x="2206" y="50"/>
                    </a:cubicBezTo>
                    <a:lnTo>
                      <a:pt x="2206" y="50"/>
                    </a:lnTo>
                    <a:cubicBezTo>
                      <a:pt x="2235" y="75"/>
                      <a:pt x="2250" y="116"/>
                      <a:pt x="2250" y="177"/>
                    </a:cubicBezTo>
                    <a:lnTo>
                      <a:pt x="2250" y="177"/>
                    </a:lnTo>
                    <a:cubicBezTo>
                      <a:pt x="2250" y="359"/>
                      <a:pt x="2139" y="569"/>
                      <a:pt x="1947" y="753"/>
                    </a:cubicBezTo>
                    <a:lnTo>
                      <a:pt x="1947" y="753"/>
                    </a:lnTo>
                    <a:cubicBezTo>
                      <a:pt x="1758" y="934"/>
                      <a:pt x="1501" y="1082"/>
                      <a:pt x="1203" y="1182"/>
                    </a:cubicBezTo>
                    <a:lnTo>
                      <a:pt x="1203" y="1182"/>
                    </a:lnTo>
                    <a:cubicBezTo>
                      <a:pt x="907" y="1282"/>
                      <a:pt x="581" y="1333"/>
                      <a:pt x="232" y="1333"/>
                    </a:cubicBezTo>
                    <a:lnTo>
                      <a:pt x="232" y="1333"/>
                    </a:lnTo>
                    <a:cubicBezTo>
                      <a:pt x="175" y="1333"/>
                      <a:pt x="117" y="1331"/>
                      <a:pt x="59" y="1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183">
                <a:extLst>
                  <a:ext uri="{FF2B5EF4-FFF2-40B4-BE49-F238E27FC236}">
                    <a16:creationId xmlns:a16="http://schemas.microsoft.com/office/drawing/2014/main" id="{39799E65-2230-4A5F-B91C-5372BEDFF9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45888" y="9891346"/>
                <a:ext cx="2456353" cy="1346324"/>
              </a:xfrm>
              <a:custGeom>
                <a:avLst/>
                <a:gdLst>
                  <a:gd name="T0" fmla="*/ 8 w 1969"/>
                  <a:gd name="T1" fmla="*/ 1081 h 1082"/>
                  <a:gd name="T2" fmla="*/ 8 w 1969"/>
                  <a:gd name="T3" fmla="*/ 1081 h 1082"/>
                  <a:gd name="T4" fmla="*/ 9 w 1969"/>
                  <a:gd name="T5" fmla="*/ 1081 h 1082"/>
                  <a:gd name="T6" fmla="*/ 9 w 1969"/>
                  <a:gd name="T7" fmla="*/ 1081 h 1082"/>
                  <a:gd name="T8" fmla="*/ 1537 w 1969"/>
                  <a:gd name="T9" fmla="*/ 344 h 1082"/>
                  <a:gd name="T10" fmla="*/ 1537 w 1969"/>
                  <a:gd name="T11" fmla="*/ 344 h 1082"/>
                  <a:gd name="T12" fmla="*/ 1963 w 1969"/>
                  <a:gd name="T13" fmla="*/ 14 h 1082"/>
                  <a:gd name="T14" fmla="*/ 1963 w 1969"/>
                  <a:gd name="T15" fmla="*/ 14 h 1082"/>
                  <a:gd name="T16" fmla="*/ 1966 w 1969"/>
                  <a:gd name="T17" fmla="*/ 4 h 1082"/>
                  <a:gd name="T18" fmla="*/ 1966 w 1969"/>
                  <a:gd name="T19" fmla="*/ 4 h 1082"/>
                  <a:gd name="T20" fmla="*/ 1957 w 1969"/>
                  <a:gd name="T21" fmla="*/ 2 h 1082"/>
                  <a:gd name="T22" fmla="*/ 1957 w 1969"/>
                  <a:gd name="T23" fmla="*/ 2 h 1082"/>
                  <a:gd name="T24" fmla="*/ 1528 w 1969"/>
                  <a:gd name="T25" fmla="*/ 334 h 1082"/>
                  <a:gd name="T26" fmla="*/ 1528 w 1969"/>
                  <a:gd name="T27" fmla="*/ 334 h 1082"/>
                  <a:gd name="T28" fmla="*/ 964 w 1969"/>
                  <a:gd name="T29" fmla="*/ 774 h 1082"/>
                  <a:gd name="T30" fmla="*/ 964 w 1969"/>
                  <a:gd name="T31" fmla="*/ 774 h 1082"/>
                  <a:gd name="T32" fmla="*/ 7 w 1969"/>
                  <a:gd name="T33" fmla="*/ 1068 h 1082"/>
                  <a:gd name="T34" fmla="*/ 7 w 1969"/>
                  <a:gd name="T35" fmla="*/ 1068 h 1082"/>
                  <a:gd name="T36" fmla="*/ 1 w 1969"/>
                  <a:gd name="T37" fmla="*/ 1076 h 1082"/>
                  <a:gd name="T38" fmla="*/ 1 w 1969"/>
                  <a:gd name="T39" fmla="*/ 1076 h 1082"/>
                  <a:gd name="T40" fmla="*/ 8 w 1969"/>
                  <a:gd name="T41" fmla="*/ 1081 h 10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69" h="1082">
                    <a:moveTo>
                      <a:pt x="8" y="1081"/>
                    </a:moveTo>
                    <a:lnTo>
                      <a:pt x="8" y="1081"/>
                    </a:lnTo>
                    <a:cubicBezTo>
                      <a:pt x="8" y="1081"/>
                      <a:pt x="8" y="1081"/>
                      <a:pt x="9" y="1081"/>
                    </a:cubicBezTo>
                    <a:lnTo>
                      <a:pt x="9" y="1081"/>
                    </a:lnTo>
                    <a:cubicBezTo>
                      <a:pt x="848" y="984"/>
                      <a:pt x="1231" y="629"/>
                      <a:pt x="1537" y="344"/>
                    </a:cubicBezTo>
                    <a:lnTo>
                      <a:pt x="1537" y="344"/>
                    </a:lnTo>
                    <a:cubicBezTo>
                      <a:pt x="1677" y="214"/>
                      <a:pt x="1809" y="90"/>
                      <a:pt x="1963" y="14"/>
                    </a:cubicBezTo>
                    <a:lnTo>
                      <a:pt x="1963" y="14"/>
                    </a:lnTo>
                    <a:cubicBezTo>
                      <a:pt x="1966" y="12"/>
                      <a:pt x="1968" y="8"/>
                      <a:pt x="1966" y="4"/>
                    </a:cubicBezTo>
                    <a:lnTo>
                      <a:pt x="1966" y="4"/>
                    </a:lnTo>
                    <a:cubicBezTo>
                      <a:pt x="1964" y="1"/>
                      <a:pt x="1960" y="0"/>
                      <a:pt x="1957" y="2"/>
                    </a:cubicBezTo>
                    <a:lnTo>
                      <a:pt x="1957" y="2"/>
                    </a:lnTo>
                    <a:cubicBezTo>
                      <a:pt x="1801" y="79"/>
                      <a:pt x="1669" y="203"/>
                      <a:pt x="1528" y="334"/>
                    </a:cubicBezTo>
                    <a:lnTo>
                      <a:pt x="1528" y="334"/>
                    </a:lnTo>
                    <a:cubicBezTo>
                      <a:pt x="1375" y="476"/>
                      <a:pt x="1201" y="638"/>
                      <a:pt x="964" y="774"/>
                    </a:cubicBezTo>
                    <a:lnTo>
                      <a:pt x="964" y="774"/>
                    </a:lnTo>
                    <a:cubicBezTo>
                      <a:pt x="692" y="929"/>
                      <a:pt x="380" y="1026"/>
                      <a:pt x="7" y="1068"/>
                    </a:cubicBezTo>
                    <a:lnTo>
                      <a:pt x="7" y="1068"/>
                    </a:lnTo>
                    <a:cubicBezTo>
                      <a:pt x="3" y="1069"/>
                      <a:pt x="0" y="1072"/>
                      <a:pt x="1" y="1076"/>
                    </a:cubicBezTo>
                    <a:lnTo>
                      <a:pt x="1" y="1076"/>
                    </a:lnTo>
                    <a:cubicBezTo>
                      <a:pt x="2" y="1079"/>
                      <a:pt x="4" y="1081"/>
                      <a:pt x="8" y="10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86" name="Freeform 184">
            <a:extLst>
              <a:ext uri="{FF2B5EF4-FFF2-40B4-BE49-F238E27FC236}">
                <a16:creationId xmlns:a16="http://schemas.microsoft.com/office/drawing/2014/main" id="{3975B95B-56D3-4565-BDB5-0EA5D53E2BD1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32" y="2599228"/>
            <a:ext cx="7171228" cy="983638"/>
          </a:xfrm>
          <a:custGeom>
            <a:avLst/>
            <a:gdLst>
              <a:gd name="T0" fmla="*/ 5752 w 5753"/>
              <a:gd name="T1" fmla="*/ 0 h 790"/>
              <a:gd name="T2" fmla="*/ 5752 w 5753"/>
              <a:gd name="T3" fmla="*/ 0 h 790"/>
              <a:gd name="T4" fmla="*/ 4964 w 5753"/>
              <a:gd name="T5" fmla="*/ 789 h 790"/>
              <a:gd name="T6" fmla="*/ 0 w 5753"/>
              <a:gd name="T7" fmla="*/ 789 h 79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53" h="790">
                <a:moveTo>
                  <a:pt x="5752" y="0"/>
                </a:moveTo>
                <a:lnTo>
                  <a:pt x="5752" y="0"/>
                </a:lnTo>
                <a:cubicBezTo>
                  <a:pt x="5752" y="436"/>
                  <a:pt x="5399" y="789"/>
                  <a:pt x="4964" y="789"/>
                </a:cubicBezTo>
                <a:lnTo>
                  <a:pt x="0" y="789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43" name="Freeform 241">
            <a:extLst>
              <a:ext uri="{FF2B5EF4-FFF2-40B4-BE49-F238E27FC236}">
                <a16:creationId xmlns:a16="http://schemas.microsoft.com/office/drawing/2014/main" id="{7543E007-AA53-45CD-A00B-22E4623E3B8C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32" y="6737106"/>
            <a:ext cx="7171228" cy="983641"/>
          </a:xfrm>
          <a:custGeom>
            <a:avLst/>
            <a:gdLst>
              <a:gd name="T0" fmla="*/ 5752 w 5753"/>
              <a:gd name="T1" fmla="*/ 0 h 788"/>
              <a:gd name="T2" fmla="*/ 5752 w 5753"/>
              <a:gd name="T3" fmla="*/ 0 h 788"/>
              <a:gd name="T4" fmla="*/ 4964 w 5753"/>
              <a:gd name="T5" fmla="*/ 787 h 788"/>
              <a:gd name="T6" fmla="*/ 0 w 5753"/>
              <a:gd name="T7" fmla="*/ 787 h 7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53" h="788">
                <a:moveTo>
                  <a:pt x="5752" y="0"/>
                </a:moveTo>
                <a:lnTo>
                  <a:pt x="5752" y="0"/>
                </a:lnTo>
                <a:cubicBezTo>
                  <a:pt x="5752" y="434"/>
                  <a:pt x="5399" y="787"/>
                  <a:pt x="4964" y="787"/>
                </a:cubicBezTo>
                <a:lnTo>
                  <a:pt x="0" y="787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00" name="Freeform 298">
            <a:extLst>
              <a:ext uri="{FF2B5EF4-FFF2-40B4-BE49-F238E27FC236}">
                <a16:creationId xmlns:a16="http://schemas.microsoft.com/office/drawing/2014/main" id="{FB86D1C1-CBF3-42CB-9943-82E7A2C0BDBD}"/>
              </a:ext>
            </a:extLst>
          </p:cNvPr>
          <p:cNvSpPr>
            <a:spLocks noChangeArrowheads="1"/>
          </p:cNvSpPr>
          <p:nvPr/>
        </p:nvSpPr>
        <p:spPr bwMode="auto">
          <a:xfrm>
            <a:off x="522532" y="10869490"/>
            <a:ext cx="7171228" cy="983641"/>
          </a:xfrm>
          <a:custGeom>
            <a:avLst/>
            <a:gdLst>
              <a:gd name="T0" fmla="*/ 5752 w 5753"/>
              <a:gd name="T1" fmla="*/ 0 h 789"/>
              <a:gd name="T2" fmla="*/ 5752 w 5753"/>
              <a:gd name="T3" fmla="*/ 0 h 789"/>
              <a:gd name="T4" fmla="*/ 4964 w 5753"/>
              <a:gd name="T5" fmla="*/ 788 h 789"/>
              <a:gd name="T6" fmla="*/ 0 w 5753"/>
              <a:gd name="T7" fmla="*/ 788 h 78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</a:cxnLst>
            <a:rect l="0" t="0" r="r" b="b"/>
            <a:pathLst>
              <a:path w="5753" h="789">
                <a:moveTo>
                  <a:pt x="5752" y="0"/>
                </a:moveTo>
                <a:lnTo>
                  <a:pt x="5752" y="0"/>
                </a:lnTo>
                <a:cubicBezTo>
                  <a:pt x="5752" y="435"/>
                  <a:pt x="5399" y="788"/>
                  <a:pt x="4964" y="788"/>
                </a:cubicBezTo>
                <a:lnTo>
                  <a:pt x="0" y="788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57" name="Line 355">
            <a:extLst>
              <a:ext uri="{FF2B5EF4-FFF2-40B4-BE49-F238E27FC236}">
                <a16:creationId xmlns:a16="http://schemas.microsoft.com/office/drawing/2014/main" id="{0542ADCC-1CEB-48AE-AF41-2AB2D820EA89}"/>
              </a:ext>
            </a:extLst>
          </p:cNvPr>
          <p:cNvSpPr>
            <a:spLocks noChangeShapeType="1"/>
          </p:cNvSpPr>
          <p:nvPr/>
        </p:nvSpPr>
        <p:spPr bwMode="auto">
          <a:xfrm>
            <a:off x="4336195" y="4137882"/>
            <a:ext cx="0" cy="1302359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58" name="Line 356">
            <a:extLst>
              <a:ext uri="{FF2B5EF4-FFF2-40B4-BE49-F238E27FC236}">
                <a16:creationId xmlns:a16="http://schemas.microsoft.com/office/drawing/2014/main" id="{05C0E1E8-D07F-442A-9DF2-48C096B69B07}"/>
              </a:ext>
            </a:extLst>
          </p:cNvPr>
          <p:cNvSpPr>
            <a:spLocks noChangeShapeType="1"/>
          </p:cNvSpPr>
          <p:nvPr/>
        </p:nvSpPr>
        <p:spPr bwMode="auto">
          <a:xfrm>
            <a:off x="4336195" y="0"/>
            <a:ext cx="0" cy="1302362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59" name="Line 357">
            <a:extLst>
              <a:ext uri="{FF2B5EF4-FFF2-40B4-BE49-F238E27FC236}">
                <a16:creationId xmlns:a16="http://schemas.microsoft.com/office/drawing/2014/main" id="{C300AAF9-FAC9-4D52-A01D-3DE3D9090012}"/>
              </a:ext>
            </a:extLst>
          </p:cNvPr>
          <p:cNvSpPr>
            <a:spLocks noChangeShapeType="1"/>
          </p:cNvSpPr>
          <p:nvPr/>
        </p:nvSpPr>
        <p:spPr bwMode="auto">
          <a:xfrm>
            <a:off x="4336195" y="12413641"/>
            <a:ext cx="0" cy="1302359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60" name="Line 358">
            <a:extLst>
              <a:ext uri="{FF2B5EF4-FFF2-40B4-BE49-F238E27FC236}">
                <a16:creationId xmlns:a16="http://schemas.microsoft.com/office/drawing/2014/main" id="{A8090BF8-F7BA-4FC9-B6AE-8AF9E0F420F9}"/>
              </a:ext>
            </a:extLst>
          </p:cNvPr>
          <p:cNvSpPr>
            <a:spLocks noChangeShapeType="1"/>
          </p:cNvSpPr>
          <p:nvPr/>
        </p:nvSpPr>
        <p:spPr bwMode="auto">
          <a:xfrm>
            <a:off x="4336195" y="8275760"/>
            <a:ext cx="0" cy="1302362"/>
          </a:xfrm>
          <a:prstGeom prst="line">
            <a:avLst/>
          </a:pr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89" name="TextBox 9">
            <a:extLst>
              <a:ext uri="{FF2B5EF4-FFF2-40B4-BE49-F238E27FC236}">
                <a16:creationId xmlns:a16="http://schemas.microsoft.com/office/drawing/2014/main" id="{5D311D55-3346-4880-8C84-59C3678C0823}"/>
              </a:ext>
            </a:extLst>
          </p:cNvPr>
          <p:cNvSpPr txBox="1"/>
          <p:nvPr/>
        </p:nvSpPr>
        <p:spPr>
          <a:xfrm>
            <a:off x="10722619" y="750700"/>
            <a:ext cx="12244972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390" name="TextBox 10">
            <a:extLst>
              <a:ext uri="{FF2B5EF4-FFF2-40B4-BE49-F238E27FC236}">
                <a16:creationId xmlns:a16="http://schemas.microsoft.com/office/drawing/2014/main" id="{D0BD40F8-873D-454B-8EE7-A97E30E2FC2E}"/>
              </a:ext>
            </a:extLst>
          </p:cNvPr>
          <p:cNvSpPr txBox="1"/>
          <p:nvPr/>
        </p:nvSpPr>
        <p:spPr>
          <a:xfrm>
            <a:off x="10722618" y="1886522"/>
            <a:ext cx="12244971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91" name="TextBox 11">
            <a:extLst>
              <a:ext uri="{FF2B5EF4-FFF2-40B4-BE49-F238E27FC236}">
                <a16:creationId xmlns:a16="http://schemas.microsoft.com/office/drawing/2014/main" id="{FDBB0064-6D42-4FCF-BB0A-D813267FD268}"/>
              </a:ext>
            </a:extLst>
          </p:cNvPr>
          <p:cNvSpPr txBox="1"/>
          <p:nvPr/>
        </p:nvSpPr>
        <p:spPr>
          <a:xfrm>
            <a:off x="1937072" y="1725549"/>
            <a:ext cx="489235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392" name="TextBox 12">
            <a:extLst>
              <a:ext uri="{FF2B5EF4-FFF2-40B4-BE49-F238E27FC236}">
                <a16:creationId xmlns:a16="http://schemas.microsoft.com/office/drawing/2014/main" id="{D41CD3DF-6331-45E6-AA51-E434F882B741}"/>
              </a:ext>
            </a:extLst>
          </p:cNvPr>
          <p:cNvSpPr txBox="1"/>
          <p:nvPr/>
        </p:nvSpPr>
        <p:spPr>
          <a:xfrm>
            <a:off x="1937073" y="2384508"/>
            <a:ext cx="489235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93" name="TextBox 11">
            <a:extLst>
              <a:ext uri="{FF2B5EF4-FFF2-40B4-BE49-F238E27FC236}">
                <a16:creationId xmlns:a16="http://schemas.microsoft.com/office/drawing/2014/main" id="{89F6ED21-6341-44EB-98F5-D2BB5039E239}"/>
              </a:ext>
            </a:extLst>
          </p:cNvPr>
          <p:cNvSpPr txBox="1"/>
          <p:nvPr/>
        </p:nvSpPr>
        <p:spPr>
          <a:xfrm>
            <a:off x="1937072" y="5859399"/>
            <a:ext cx="489235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394" name="TextBox 12">
            <a:extLst>
              <a:ext uri="{FF2B5EF4-FFF2-40B4-BE49-F238E27FC236}">
                <a16:creationId xmlns:a16="http://schemas.microsoft.com/office/drawing/2014/main" id="{412338F0-2D5D-433D-B831-0786601FF7E5}"/>
              </a:ext>
            </a:extLst>
          </p:cNvPr>
          <p:cNvSpPr txBox="1"/>
          <p:nvPr/>
        </p:nvSpPr>
        <p:spPr>
          <a:xfrm>
            <a:off x="1937073" y="6518358"/>
            <a:ext cx="489235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395" name="TextBox 11">
            <a:extLst>
              <a:ext uri="{FF2B5EF4-FFF2-40B4-BE49-F238E27FC236}">
                <a16:creationId xmlns:a16="http://schemas.microsoft.com/office/drawing/2014/main" id="{0209A5D4-1D54-4A94-A4CF-99E86E6EDD0C}"/>
              </a:ext>
            </a:extLst>
          </p:cNvPr>
          <p:cNvSpPr txBox="1"/>
          <p:nvPr/>
        </p:nvSpPr>
        <p:spPr>
          <a:xfrm>
            <a:off x="1937072" y="10001250"/>
            <a:ext cx="489235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396" name="TextBox 12">
            <a:extLst>
              <a:ext uri="{FF2B5EF4-FFF2-40B4-BE49-F238E27FC236}">
                <a16:creationId xmlns:a16="http://schemas.microsoft.com/office/drawing/2014/main" id="{9110600D-3C37-4CD6-8532-A2246C525816}"/>
              </a:ext>
            </a:extLst>
          </p:cNvPr>
          <p:cNvSpPr txBox="1"/>
          <p:nvPr/>
        </p:nvSpPr>
        <p:spPr>
          <a:xfrm>
            <a:off x="1937073" y="10660209"/>
            <a:ext cx="489235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160242468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4" name="Grupo 33">
            <a:extLst>
              <a:ext uri="{FF2B5EF4-FFF2-40B4-BE49-F238E27FC236}">
                <a16:creationId xmlns:a16="http://schemas.microsoft.com/office/drawing/2014/main" id="{E3EE88A8-CA3F-452D-AA09-0167370D2909}"/>
              </a:ext>
            </a:extLst>
          </p:cNvPr>
          <p:cNvGrpSpPr/>
          <p:nvPr/>
        </p:nvGrpSpPr>
        <p:grpSpPr>
          <a:xfrm>
            <a:off x="9496183" y="4588487"/>
            <a:ext cx="13737982" cy="7099789"/>
            <a:chOff x="9496183" y="4588487"/>
            <a:chExt cx="13737982" cy="7099789"/>
          </a:xfrm>
        </p:grpSpPr>
        <p:grpSp>
          <p:nvGrpSpPr>
            <p:cNvPr id="32" name="Grupo 31">
              <a:extLst>
                <a:ext uri="{FF2B5EF4-FFF2-40B4-BE49-F238E27FC236}">
                  <a16:creationId xmlns:a16="http://schemas.microsoft.com/office/drawing/2014/main" id="{5328B561-957B-433D-BBA3-A18085DFA786}"/>
                </a:ext>
              </a:extLst>
            </p:cNvPr>
            <p:cNvGrpSpPr/>
            <p:nvPr/>
          </p:nvGrpSpPr>
          <p:grpSpPr>
            <a:xfrm>
              <a:off x="10776561" y="6781067"/>
              <a:ext cx="2022232" cy="747346"/>
              <a:chOff x="10776561" y="6781067"/>
              <a:chExt cx="2022232" cy="747346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8C7B3331-972E-48DF-B2A7-705ADF3C9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7552" y="6781067"/>
                <a:ext cx="2011241" cy="741853"/>
              </a:xfrm>
              <a:custGeom>
                <a:avLst/>
                <a:gdLst>
                  <a:gd name="T0" fmla="*/ 28 w 1613"/>
                  <a:gd name="T1" fmla="*/ 594 h 595"/>
                  <a:gd name="T2" fmla="*/ 1580 w 1613"/>
                  <a:gd name="T3" fmla="*/ 594 h 595"/>
                  <a:gd name="T4" fmla="*/ 1580 w 1613"/>
                  <a:gd name="T5" fmla="*/ 594 h 595"/>
                  <a:gd name="T6" fmla="*/ 1604 w 1613"/>
                  <a:gd name="T7" fmla="*/ 557 h 595"/>
                  <a:gd name="T8" fmla="*/ 1604 w 1613"/>
                  <a:gd name="T9" fmla="*/ 557 h 595"/>
                  <a:gd name="T10" fmla="*/ 1351 w 1613"/>
                  <a:gd name="T11" fmla="*/ 486 h 595"/>
                  <a:gd name="T12" fmla="*/ 1351 w 1613"/>
                  <a:gd name="T13" fmla="*/ 486 h 595"/>
                  <a:gd name="T14" fmla="*/ 1061 w 1613"/>
                  <a:gd name="T15" fmla="*/ 422 h 595"/>
                  <a:gd name="T16" fmla="*/ 1061 w 1613"/>
                  <a:gd name="T17" fmla="*/ 422 h 595"/>
                  <a:gd name="T18" fmla="*/ 588 w 1613"/>
                  <a:gd name="T19" fmla="*/ 64 h 595"/>
                  <a:gd name="T20" fmla="*/ 588 w 1613"/>
                  <a:gd name="T21" fmla="*/ 64 h 595"/>
                  <a:gd name="T22" fmla="*/ 280 w 1613"/>
                  <a:gd name="T23" fmla="*/ 476 h 595"/>
                  <a:gd name="T24" fmla="*/ 280 w 1613"/>
                  <a:gd name="T25" fmla="*/ 476 h 595"/>
                  <a:gd name="T26" fmla="*/ 2 w 1613"/>
                  <a:gd name="T27" fmla="*/ 564 h 595"/>
                  <a:gd name="T28" fmla="*/ 2 w 1613"/>
                  <a:gd name="T29" fmla="*/ 564 h 595"/>
                  <a:gd name="T30" fmla="*/ 28 w 1613"/>
                  <a:gd name="T31" fmla="*/ 594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613" h="595">
                    <a:moveTo>
                      <a:pt x="28" y="594"/>
                    </a:moveTo>
                    <a:lnTo>
                      <a:pt x="1580" y="594"/>
                    </a:lnTo>
                    <a:lnTo>
                      <a:pt x="1580" y="594"/>
                    </a:lnTo>
                    <a:cubicBezTo>
                      <a:pt x="1599" y="594"/>
                      <a:pt x="1612" y="575"/>
                      <a:pt x="1604" y="557"/>
                    </a:cubicBezTo>
                    <a:lnTo>
                      <a:pt x="1604" y="557"/>
                    </a:lnTo>
                    <a:cubicBezTo>
                      <a:pt x="1576" y="497"/>
                      <a:pt x="1503" y="394"/>
                      <a:pt x="1351" y="486"/>
                    </a:cubicBezTo>
                    <a:lnTo>
                      <a:pt x="1351" y="486"/>
                    </a:lnTo>
                    <a:cubicBezTo>
                      <a:pt x="1351" y="486"/>
                      <a:pt x="1249" y="249"/>
                      <a:pt x="1061" y="422"/>
                    </a:cubicBezTo>
                    <a:lnTo>
                      <a:pt x="1061" y="422"/>
                    </a:lnTo>
                    <a:cubicBezTo>
                      <a:pt x="1061" y="422"/>
                      <a:pt x="909" y="0"/>
                      <a:pt x="588" y="64"/>
                    </a:cubicBezTo>
                    <a:lnTo>
                      <a:pt x="588" y="64"/>
                    </a:lnTo>
                    <a:cubicBezTo>
                      <a:pt x="267" y="128"/>
                      <a:pt x="280" y="476"/>
                      <a:pt x="280" y="476"/>
                    </a:cubicBezTo>
                    <a:lnTo>
                      <a:pt x="280" y="476"/>
                    </a:lnTo>
                    <a:cubicBezTo>
                      <a:pt x="280" y="476"/>
                      <a:pt x="29" y="397"/>
                      <a:pt x="2" y="564"/>
                    </a:cubicBezTo>
                    <a:lnTo>
                      <a:pt x="2" y="564"/>
                    </a:lnTo>
                    <a:cubicBezTo>
                      <a:pt x="0" y="580"/>
                      <a:pt x="12" y="594"/>
                      <a:pt x="28" y="59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1688FBAA-8998-4DAC-88B2-C0128C284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76561" y="6819535"/>
                <a:ext cx="2022231" cy="708878"/>
              </a:xfrm>
              <a:custGeom>
                <a:avLst/>
                <a:gdLst>
                  <a:gd name="T0" fmla="*/ 162 w 1621"/>
                  <a:gd name="T1" fmla="*/ 431 h 569"/>
                  <a:gd name="T2" fmla="*/ 63 w 1621"/>
                  <a:gd name="T3" fmla="*/ 455 h 569"/>
                  <a:gd name="T4" fmla="*/ 13 w 1621"/>
                  <a:gd name="T5" fmla="*/ 533 h 569"/>
                  <a:gd name="T6" fmla="*/ 18 w 1621"/>
                  <a:gd name="T7" fmla="*/ 549 h 569"/>
                  <a:gd name="T8" fmla="*/ 1585 w 1621"/>
                  <a:gd name="T9" fmla="*/ 556 h 569"/>
                  <a:gd name="T10" fmla="*/ 1602 w 1621"/>
                  <a:gd name="T11" fmla="*/ 547 h 569"/>
                  <a:gd name="T12" fmla="*/ 1603 w 1621"/>
                  <a:gd name="T13" fmla="*/ 528 h 569"/>
                  <a:gd name="T14" fmla="*/ 1505 w 1621"/>
                  <a:gd name="T15" fmla="*/ 429 h 569"/>
                  <a:gd name="T16" fmla="*/ 1359 w 1621"/>
                  <a:gd name="T17" fmla="*/ 460 h 569"/>
                  <a:gd name="T18" fmla="*/ 1354 w 1621"/>
                  <a:gd name="T19" fmla="*/ 460 h 569"/>
                  <a:gd name="T20" fmla="*/ 1350 w 1621"/>
                  <a:gd name="T21" fmla="*/ 456 h 569"/>
                  <a:gd name="T22" fmla="*/ 1223 w 1621"/>
                  <a:gd name="T23" fmla="*/ 336 h 569"/>
                  <a:gd name="T24" fmla="*/ 1071 w 1621"/>
                  <a:gd name="T25" fmla="*/ 395 h 569"/>
                  <a:gd name="T26" fmla="*/ 1065 w 1621"/>
                  <a:gd name="T27" fmla="*/ 396 h 569"/>
                  <a:gd name="T28" fmla="*/ 1060 w 1621"/>
                  <a:gd name="T29" fmla="*/ 392 h 569"/>
                  <a:gd name="T30" fmla="*/ 945 w 1621"/>
                  <a:gd name="T31" fmla="*/ 190 h 569"/>
                  <a:gd name="T32" fmla="*/ 594 w 1621"/>
                  <a:gd name="T33" fmla="*/ 37 h 569"/>
                  <a:gd name="T34" fmla="*/ 325 w 1621"/>
                  <a:gd name="T35" fmla="*/ 264 h 569"/>
                  <a:gd name="T36" fmla="*/ 291 w 1621"/>
                  <a:gd name="T37" fmla="*/ 444 h 569"/>
                  <a:gd name="T38" fmla="*/ 289 w 1621"/>
                  <a:gd name="T39" fmla="*/ 449 h 569"/>
                  <a:gd name="T40" fmla="*/ 284 w 1621"/>
                  <a:gd name="T41" fmla="*/ 450 h 569"/>
                  <a:gd name="T42" fmla="*/ 162 w 1621"/>
                  <a:gd name="T43" fmla="*/ 431 h 569"/>
                  <a:gd name="T44" fmla="*/ 33 w 1621"/>
                  <a:gd name="T45" fmla="*/ 568 h 569"/>
                  <a:gd name="T46" fmla="*/ 8 w 1621"/>
                  <a:gd name="T47" fmla="*/ 557 h 569"/>
                  <a:gd name="T48" fmla="*/ 1 w 1621"/>
                  <a:gd name="T49" fmla="*/ 530 h 569"/>
                  <a:gd name="T50" fmla="*/ 56 w 1621"/>
                  <a:gd name="T51" fmla="*/ 444 h 569"/>
                  <a:gd name="T52" fmla="*/ 279 w 1621"/>
                  <a:gd name="T53" fmla="*/ 436 h 569"/>
                  <a:gd name="T54" fmla="*/ 313 w 1621"/>
                  <a:gd name="T55" fmla="*/ 260 h 569"/>
                  <a:gd name="T56" fmla="*/ 592 w 1621"/>
                  <a:gd name="T57" fmla="*/ 26 h 569"/>
                  <a:gd name="T58" fmla="*/ 955 w 1621"/>
                  <a:gd name="T59" fmla="*/ 183 h 569"/>
                  <a:gd name="T60" fmla="*/ 1069 w 1621"/>
                  <a:gd name="T61" fmla="*/ 379 h 569"/>
                  <a:gd name="T62" fmla="*/ 1226 w 1621"/>
                  <a:gd name="T63" fmla="*/ 324 h 569"/>
                  <a:gd name="T64" fmla="*/ 1358 w 1621"/>
                  <a:gd name="T65" fmla="*/ 445 h 569"/>
                  <a:gd name="T66" fmla="*/ 1508 w 1621"/>
                  <a:gd name="T67" fmla="*/ 417 h 569"/>
                  <a:gd name="T68" fmla="*/ 1615 w 1621"/>
                  <a:gd name="T69" fmla="*/ 523 h 569"/>
                  <a:gd name="T70" fmla="*/ 1612 w 1621"/>
                  <a:gd name="T71" fmla="*/ 554 h 569"/>
                  <a:gd name="T72" fmla="*/ 1585 w 1621"/>
                  <a:gd name="T73" fmla="*/ 568 h 5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621" h="569">
                    <a:moveTo>
                      <a:pt x="162" y="431"/>
                    </a:moveTo>
                    <a:lnTo>
                      <a:pt x="162" y="431"/>
                    </a:lnTo>
                    <a:cubicBezTo>
                      <a:pt x="127" y="431"/>
                      <a:pt x="91" y="438"/>
                      <a:pt x="63" y="455"/>
                    </a:cubicBezTo>
                    <a:lnTo>
                      <a:pt x="63" y="455"/>
                    </a:lnTo>
                    <a:cubicBezTo>
                      <a:pt x="36" y="471"/>
                      <a:pt x="19" y="497"/>
                      <a:pt x="13" y="533"/>
                    </a:cubicBezTo>
                    <a:lnTo>
                      <a:pt x="13" y="533"/>
                    </a:lnTo>
                    <a:cubicBezTo>
                      <a:pt x="13" y="538"/>
                      <a:pt x="14" y="545"/>
                      <a:pt x="18" y="549"/>
                    </a:cubicBezTo>
                    <a:lnTo>
                      <a:pt x="18" y="549"/>
                    </a:lnTo>
                    <a:cubicBezTo>
                      <a:pt x="22" y="554"/>
                      <a:pt x="27" y="556"/>
                      <a:pt x="33" y="556"/>
                    </a:cubicBezTo>
                    <a:lnTo>
                      <a:pt x="1585" y="556"/>
                    </a:lnTo>
                    <a:lnTo>
                      <a:pt x="1585" y="556"/>
                    </a:lnTo>
                    <a:cubicBezTo>
                      <a:pt x="1592" y="556"/>
                      <a:pt x="1598" y="552"/>
                      <a:pt x="1602" y="547"/>
                    </a:cubicBezTo>
                    <a:lnTo>
                      <a:pt x="1602" y="547"/>
                    </a:lnTo>
                    <a:cubicBezTo>
                      <a:pt x="1605" y="541"/>
                      <a:pt x="1606" y="534"/>
                      <a:pt x="1603" y="528"/>
                    </a:cubicBezTo>
                    <a:lnTo>
                      <a:pt x="1603" y="528"/>
                    </a:lnTo>
                    <a:cubicBezTo>
                      <a:pt x="1586" y="491"/>
                      <a:pt x="1556" y="444"/>
                      <a:pt x="1505" y="429"/>
                    </a:cubicBezTo>
                    <a:lnTo>
                      <a:pt x="1505" y="429"/>
                    </a:lnTo>
                    <a:cubicBezTo>
                      <a:pt x="1462" y="416"/>
                      <a:pt x="1413" y="426"/>
                      <a:pt x="1359" y="460"/>
                    </a:cubicBezTo>
                    <a:lnTo>
                      <a:pt x="1359" y="460"/>
                    </a:lnTo>
                    <a:cubicBezTo>
                      <a:pt x="1358" y="460"/>
                      <a:pt x="1356" y="461"/>
                      <a:pt x="1354" y="460"/>
                    </a:cubicBezTo>
                    <a:lnTo>
                      <a:pt x="1354" y="460"/>
                    </a:lnTo>
                    <a:cubicBezTo>
                      <a:pt x="1352" y="460"/>
                      <a:pt x="1351" y="458"/>
                      <a:pt x="1350" y="456"/>
                    </a:cubicBezTo>
                    <a:lnTo>
                      <a:pt x="1350" y="456"/>
                    </a:lnTo>
                    <a:cubicBezTo>
                      <a:pt x="1350" y="455"/>
                      <a:pt x="1305" y="354"/>
                      <a:pt x="1223" y="336"/>
                    </a:cubicBezTo>
                    <a:lnTo>
                      <a:pt x="1223" y="336"/>
                    </a:lnTo>
                    <a:cubicBezTo>
                      <a:pt x="1175" y="326"/>
                      <a:pt x="1125" y="345"/>
                      <a:pt x="1071" y="395"/>
                    </a:cubicBezTo>
                    <a:lnTo>
                      <a:pt x="1071" y="395"/>
                    </a:lnTo>
                    <a:cubicBezTo>
                      <a:pt x="1069" y="396"/>
                      <a:pt x="1067" y="397"/>
                      <a:pt x="1065" y="396"/>
                    </a:cubicBezTo>
                    <a:lnTo>
                      <a:pt x="1065" y="396"/>
                    </a:lnTo>
                    <a:cubicBezTo>
                      <a:pt x="1063" y="395"/>
                      <a:pt x="1061" y="394"/>
                      <a:pt x="1060" y="392"/>
                    </a:cubicBezTo>
                    <a:lnTo>
                      <a:pt x="1060" y="392"/>
                    </a:lnTo>
                    <a:cubicBezTo>
                      <a:pt x="1060" y="391"/>
                      <a:pt x="1022" y="286"/>
                      <a:pt x="945" y="190"/>
                    </a:cubicBezTo>
                    <a:lnTo>
                      <a:pt x="945" y="190"/>
                    </a:lnTo>
                    <a:cubicBezTo>
                      <a:pt x="843" y="63"/>
                      <a:pt x="725" y="13"/>
                      <a:pt x="594" y="37"/>
                    </a:cubicBezTo>
                    <a:lnTo>
                      <a:pt x="594" y="37"/>
                    </a:lnTo>
                    <a:cubicBezTo>
                      <a:pt x="463" y="64"/>
                      <a:pt x="373" y="140"/>
                      <a:pt x="325" y="264"/>
                    </a:cubicBezTo>
                    <a:lnTo>
                      <a:pt x="325" y="264"/>
                    </a:lnTo>
                    <a:cubicBezTo>
                      <a:pt x="289" y="357"/>
                      <a:pt x="291" y="443"/>
                      <a:pt x="291" y="444"/>
                    </a:cubicBezTo>
                    <a:lnTo>
                      <a:pt x="291" y="444"/>
                    </a:lnTo>
                    <a:cubicBezTo>
                      <a:pt x="292" y="445"/>
                      <a:pt x="291" y="448"/>
                      <a:pt x="289" y="449"/>
                    </a:cubicBezTo>
                    <a:lnTo>
                      <a:pt x="289" y="449"/>
                    </a:lnTo>
                    <a:cubicBezTo>
                      <a:pt x="288" y="450"/>
                      <a:pt x="285" y="450"/>
                      <a:pt x="284" y="450"/>
                    </a:cubicBezTo>
                    <a:lnTo>
                      <a:pt x="284" y="450"/>
                    </a:lnTo>
                    <a:cubicBezTo>
                      <a:pt x="283" y="450"/>
                      <a:pt x="224" y="431"/>
                      <a:pt x="162" y="431"/>
                    </a:cubicBezTo>
                    <a:close/>
                    <a:moveTo>
                      <a:pt x="1585" y="568"/>
                    </a:moveTo>
                    <a:lnTo>
                      <a:pt x="33" y="568"/>
                    </a:lnTo>
                    <a:lnTo>
                      <a:pt x="33" y="568"/>
                    </a:lnTo>
                    <a:cubicBezTo>
                      <a:pt x="24" y="568"/>
                      <a:pt x="14" y="564"/>
                      <a:pt x="8" y="557"/>
                    </a:cubicBezTo>
                    <a:lnTo>
                      <a:pt x="8" y="557"/>
                    </a:lnTo>
                    <a:cubicBezTo>
                      <a:pt x="2" y="550"/>
                      <a:pt x="0" y="540"/>
                      <a:pt x="1" y="530"/>
                    </a:cubicBezTo>
                    <a:lnTo>
                      <a:pt x="1" y="530"/>
                    </a:lnTo>
                    <a:cubicBezTo>
                      <a:pt x="7" y="492"/>
                      <a:pt x="26" y="462"/>
                      <a:pt x="56" y="444"/>
                    </a:cubicBezTo>
                    <a:lnTo>
                      <a:pt x="56" y="444"/>
                    </a:lnTo>
                    <a:cubicBezTo>
                      <a:pt x="129" y="399"/>
                      <a:pt x="247" y="426"/>
                      <a:pt x="279" y="436"/>
                    </a:cubicBezTo>
                    <a:lnTo>
                      <a:pt x="279" y="436"/>
                    </a:lnTo>
                    <a:cubicBezTo>
                      <a:pt x="279" y="411"/>
                      <a:pt x="283" y="339"/>
                      <a:pt x="313" y="260"/>
                    </a:cubicBezTo>
                    <a:lnTo>
                      <a:pt x="313" y="260"/>
                    </a:lnTo>
                    <a:cubicBezTo>
                      <a:pt x="347" y="172"/>
                      <a:pt x="423" y="59"/>
                      <a:pt x="592" y="26"/>
                    </a:cubicBezTo>
                    <a:lnTo>
                      <a:pt x="592" y="26"/>
                    </a:lnTo>
                    <a:cubicBezTo>
                      <a:pt x="726" y="0"/>
                      <a:pt x="851" y="53"/>
                      <a:pt x="955" y="183"/>
                    </a:cubicBezTo>
                    <a:lnTo>
                      <a:pt x="955" y="183"/>
                    </a:lnTo>
                    <a:cubicBezTo>
                      <a:pt x="1020" y="264"/>
                      <a:pt x="1058" y="352"/>
                      <a:pt x="1069" y="379"/>
                    </a:cubicBezTo>
                    <a:lnTo>
                      <a:pt x="1069" y="379"/>
                    </a:lnTo>
                    <a:cubicBezTo>
                      <a:pt x="1124" y="332"/>
                      <a:pt x="1176" y="313"/>
                      <a:pt x="1226" y="324"/>
                    </a:cubicBezTo>
                    <a:lnTo>
                      <a:pt x="1226" y="324"/>
                    </a:lnTo>
                    <a:cubicBezTo>
                      <a:pt x="1303" y="340"/>
                      <a:pt x="1347" y="421"/>
                      <a:pt x="1358" y="445"/>
                    </a:cubicBezTo>
                    <a:lnTo>
                      <a:pt x="1358" y="445"/>
                    </a:lnTo>
                    <a:cubicBezTo>
                      <a:pt x="1414" y="413"/>
                      <a:pt x="1464" y="403"/>
                      <a:pt x="1508" y="417"/>
                    </a:cubicBezTo>
                    <a:lnTo>
                      <a:pt x="1508" y="417"/>
                    </a:lnTo>
                    <a:cubicBezTo>
                      <a:pt x="1564" y="434"/>
                      <a:pt x="1597" y="483"/>
                      <a:pt x="1615" y="523"/>
                    </a:cubicBezTo>
                    <a:lnTo>
                      <a:pt x="1615" y="523"/>
                    </a:lnTo>
                    <a:cubicBezTo>
                      <a:pt x="1620" y="532"/>
                      <a:pt x="1618" y="544"/>
                      <a:pt x="1612" y="554"/>
                    </a:cubicBezTo>
                    <a:lnTo>
                      <a:pt x="1612" y="554"/>
                    </a:lnTo>
                    <a:cubicBezTo>
                      <a:pt x="1607" y="563"/>
                      <a:pt x="1596" y="568"/>
                      <a:pt x="1585" y="5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" name="Grupo 30">
              <a:extLst>
                <a:ext uri="{FF2B5EF4-FFF2-40B4-BE49-F238E27FC236}">
                  <a16:creationId xmlns:a16="http://schemas.microsoft.com/office/drawing/2014/main" id="{9406BBC8-1389-498B-B277-5083D45F2EAF}"/>
                </a:ext>
              </a:extLst>
            </p:cNvPr>
            <p:cNvGrpSpPr/>
            <p:nvPr/>
          </p:nvGrpSpPr>
          <p:grpSpPr>
            <a:xfrm>
              <a:off x="19871107" y="5819410"/>
              <a:ext cx="1983763" cy="758337"/>
              <a:chOff x="19871107" y="5819410"/>
              <a:chExt cx="1983763" cy="758337"/>
            </a:xfrm>
          </p:grpSpPr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C6F0EB1E-54C4-4CE4-8A46-CCAC29F348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1107" y="5819410"/>
                <a:ext cx="1972773" cy="752840"/>
              </a:xfrm>
              <a:custGeom>
                <a:avLst/>
                <a:gdLst>
                  <a:gd name="T0" fmla="*/ 22 w 1584"/>
                  <a:gd name="T1" fmla="*/ 602 h 603"/>
                  <a:gd name="T2" fmla="*/ 1558 w 1584"/>
                  <a:gd name="T3" fmla="*/ 602 h 603"/>
                  <a:gd name="T4" fmla="*/ 1558 w 1584"/>
                  <a:gd name="T5" fmla="*/ 602 h 603"/>
                  <a:gd name="T6" fmla="*/ 1571 w 1584"/>
                  <a:gd name="T7" fmla="*/ 571 h 603"/>
                  <a:gd name="T8" fmla="*/ 1571 w 1584"/>
                  <a:gd name="T9" fmla="*/ 571 h 603"/>
                  <a:gd name="T10" fmla="*/ 1412 w 1584"/>
                  <a:gd name="T11" fmla="*/ 546 h 603"/>
                  <a:gd name="T12" fmla="*/ 1412 w 1584"/>
                  <a:gd name="T13" fmla="*/ 546 h 603"/>
                  <a:gd name="T14" fmla="*/ 1243 w 1584"/>
                  <a:gd name="T15" fmla="*/ 490 h 603"/>
                  <a:gd name="T16" fmla="*/ 1243 w 1584"/>
                  <a:gd name="T17" fmla="*/ 490 h 603"/>
                  <a:gd name="T18" fmla="*/ 974 w 1584"/>
                  <a:gd name="T19" fmla="*/ 416 h 603"/>
                  <a:gd name="T20" fmla="*/ 974 w 1584"/>
                  <a:gd name="T21" fmla="*/ 416 h 603"/>
                  <a:gd name="T22" fmla="*/ 312 w 1584"/>
                  <a:gd name="T23" fmla="*/ 480 h 603"/>
                  <a:gd name="T24" fmla="*/ 312 w 1584"/>
                  <a:gd name="T25" fmla="*/ 480 h 603"/>
                  <a:gd name="T26" fmla="*/ 4 w 1584"/>
                  <a:gd name="T27" fmla="*/ 578 h 603"/>
                  <a:gd name="T28" fmla="*/ 4 w 1584"/>
                  <a:gd name="T29" fmla="*/ 578 h 603"/>
                  <a:gd name="T30" fmla="*/ 22 w 1584"/>
                  <a:gd name="T31" fmla="*/ 602 h 6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584" h="603">
                    <a:moveTo>
                      <a:pt x="22" y="602"/>
                    </a:moveTo>
                    <a:lnTo>
                      <a:pt x="1558" y="602"/>
                    </a:lnTo>
                    <a:lnTo>
                      <a:pt x="1558" y="602"/>
                    </a:lnTo>
                    <a:cubicBezTo>
                      <a:pt x="1575" y="602"/>
                      <a:pt x="1583" y="582"/>
                      <a:pt x="1571" y="571"/>
                    </a:cubicBezTo>
                    <a:lnTo>
                      <a:pt x="1571" y="571"/>
                    </a:lnTo>
                    <a:cubicBezTo>
                      <a:pt x="1542" y="542"/>
                      <a:pt x="1488" y="510"/>
                      <a:pt x="1412" y="546"/>
                    </a:cubicBezTo>
                    <a:lnTo>
                      <a:pt x="1412" y="546"/>
                    </a:lnTo>
                    <a:cubicBezTo>
                      <a:pt x="1412" y="546"/>
                      <a:pt x="1358" y="435"/>
                      <a:pt x="1243" y="490"/>
                    </a:cubicBezTo>
                    <a:lnTo>
                      <a:pt x="1243" y="490"/>
                    </a:lnTo>
                    <a:cubicBezTo>
                      <a:pt x="1243" y="490"/>
                      <a:pt x="1166" y="325"/>
                      <a:pt x="974" y="416"/>
                    </a:cubicBezTo>
                    <a:lnTo>
                      <a:pt x="974" y="416"/>
                    </a:lnTo>
                    <a:cubicBezTo>
                      <a:pt x="974" y="416"/>
                      <a:pt x="698" y="0"/>
                      <a:pt x="312" y="480"/>
                    </a:cubicBezTo>
                    <a:lnTo>
                      <a:pt x="312" y="480"/>
                    </a:lnTo>
                    <a:cubicBezTo>
                      <a:pt x="312" y="480"/>
                      <a:pt x="58" y="431"/>
                      <a:pt x="4" y="578"/>
                    </a:cubicBezTo>
                    <a:lnTo>
                      <a:pt x="4" y="578"/>
                    </a:lnTo>
                    <a:cubicBezTo>
                      <a:pt x="0" y="589"/>
                      <a:pt x="9" y="602"/>
                      <a:pt x="22" y="60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2CB65F28-0716-4FA4-B624-2C44382A6E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1107" y="6116151"/>
                <a:ext cx="1983763" cy="461596"/>
              </a:xfrm>
              <a:custGeom>
                <a:avLst/>
                <a:gdLst>
                  <a:gd name="T0" fmla="*/ 224 w 1590"/>
                  <a:gd name="T1" fmla="*/ 242 h 372"/>
                  <a:gd name="T2" fmla="*/ 224 w 1590"/>
                  <a:gd name="T3" fmla="*/ 242 h 372"/>
                  <a:gd name="T4" fmla="*/ 14 w 1590"/>
                  <a:gd name="T5" fmla="*/ 343 h 372"/>
                  <a:gd name="T6" fmla="*/ 14 w 1590"/>
                  <a:gd name="T7" fmla="*/ 343 h 372"/>
                  <a:gd name="T8" fmla="*/ 16 w 1590"/>
                  <a:gd name="T9" fmla="*/ 354 h 372"/>
                  <a:gd name="T10" fmla="*/ 16 w 1590"/>
                  <a:gd name="T11" fmla="*/ 354 h 372"/>
                  <a:gd name="T12" fmla="*/ 26 w 1590"/>
                  <a:gd name="T13" fmla="*/ 359 h 372"/>
                  <a:gd name="T14" fmla="*/ 1562 w 1590"/>
                  <a:gd name="T15" fmla="*/ 359 h 372"/>
                  <a:gd name="T16" fmla="*/ 1562 w 1590"/>
                  <a:gd name="T17" fmla="*/ 359 h 372"/>
                  <a:gd name="T18" fmla="*/ 1574 w 1590"/>
                  <a:gd name="T19" fmla="*/ 351 h 372"/>
                  <a:gd name="T20" fmla="*/ 1574 w 1590"/>
                  <a:gd name="T21" fmla="*/ 351 h 372"/>
                  <a:gd name="T22" fmla="*/ 1571 w 1590"/>
                  <a:gd name="T23" fmla="*/ 338 h 372"/>
                  <a:gd name="T24" fmla="*/ 1571 w 1590"/>
                  <a:gd name="T25" fmla="*/ 338 h 372"/>
                  <a:gd name="T26" fmla="*/ 1418 w 1590"/>
                  <a:gd name="T27" fmla="*/ 314 h 372"/>
                  <a:gd name="T28" fmla="*/ 1418 w 1590"/>
                  <a:gd name="T29" fmla="*/ 314 h 372"/>
                  <a:gd name="T30" fmla="*/ 1409 w 1590"/>
                  <a:gd name="T31" fmla="*/ 312 h 372"/>
                  <a:gd name="T32" fmla="*/ 1409 w 1590"/>
                  <a:gd name="T33" fmla="*/ 312 h 372"/>
                  <a:gd name="T34" fmla="*/ 1250 w 1590"/>
                  <a:gd name="T35" fmla="*/ 258 h 372"/>
                  <a:gd name="T36" fmla="*/ 1250 w 1590"/>
                  <a:gd name="T37" fmla="*/ 258 h 372"/>
                  <a:gd name="T38" fmla="*/ 1241 w 1590"/>
                  <a:gd name="T39" fmla="*/ 255 h 372"/>
                  <a:gd name="T40" fmla="*/ 1241 w 1590"/>
                  <a:gd name="T41" fmla="*/ 255 h 372"/>
                  <a:gd name="T42" fmla="*/ 1143 w 1590"/>
                  <a:gd name="T43" fmla="*/ 167 h 372"/>
                  <a:gd name="T44" fmla="*/ 1143 w 1590"/>
                  <a:gd name="T45" fmla="*/ 167 h 372"/>
                  <a:gd name="T46" fmla="*/ 981 w 1590"/>
                  <a:gd name="T47" fmla="*/ 186 h 372"/>
                  <a:gd name="T48" fmla="*/ 981 w 1590"/>
                  <a:gd name="T49" fmla="*/ 186 h 372"/>
                  <a:gd name="T50" fmla="*/ 973 w 1590"/>
                  <a:gd name="T51" fmla="*/ 183 h 372"/>
                  <a:gd name="T52" fmla="*/ 973 w 1590"/>
                  <a:gd name="T53" fmla="*/ 183 h 372"/>
                  <a:gd name="T54" fmla="*/ 700 w 1590"/>
                  <a:gd name="T55" fmla="*/ 19 h 372"/>
                  <a:gd name="T56" fmla="*/ 700 w 1590"/>
                  <a:gd name="T57" fmla="*/ 19 h 372"/>
                  <a:gd name="T58" fmla="*/ 321 w 1590"/>
                  <a:gd name="T59" fmla="*/ 247 h 372"/>
                  <a:gd name="T60" fmla="*/ 321 w 1590"/>
                  <a:gd name="T61" fmla="*/ 247 h 372"/>
                  <a:gd name="T62" fmla="*/ 315 w 1590"/>
                  <a:gd name="T63" fmla="*/ 249 h 372"/>
                  <a:gd name="T64" fmla="*/ 315 w 1590"/>
                  <a:gd name="T65" fmla="*/ 249 h 372"/>
                  <a:gd name="T66" fmla="*/ 224 w 1590"/>
                  <a:gd name="T67" fmla="*/ 242 h 372"/>
                  <a:gd name="T68" fmla="*/ 1562 w 1590"/>
                  <a:gd name="T69" fmla="*/ 371 h 372"/>
                  <a:gd name="T70" fmla="*/ 26 w 1590"/>
                  <a:gd name="T71" fmla="*/ 371 h 372"/>
                  <a:gd name="T72" fmla="*/ 26 w 1590"/>
                  <a:gd name="T73" fmla="*/ 371 h 372"/>
                  <a:gd name="T74" fmla="*/ 5 w 1590"/>
                  <a:gd name="T75" fmla="*/ 361 h 372"/>
                  <a:gd name="T76" fmla="*/ 5 w 1590"/>
                  <a:gd name="T77" fmla="*/ 361 h 372"/>
                  <a:gd name="T78" fmla="*/ 2 w 1590"/>
                  <a:gd name="T79" fmla="*/ 338 h 372"/>
                  <a:gd name="T80" fmla="*/ 2 w 1590"/>
                  <a:gd name="T81" fmla="*/ 338 h 372"/>
                  <a:gd name="T82" fmla="*/ 182 w 1590"/>
                  <a:gd name="T83" fmla="*/ 231 h 372"/>
                  <a:gd name="T84" fmla="*/ 182 w 1590"/>
                  <a:gd name="T85" fmla="*/ 231 h 372"/>
                  <a:gd name="T86" fmla="*/ 314 w 1590"/>
                  <a:gd name="T87" fmla="*/ 236 h 372"/>
                  <a:gd name="T88" fmla="*/ 314 w 1590"/>
                  <a:gd name="T89" fmla="*/ 236 h 372"/>
                  <a:gd name="T90" fmla="*/ 701 w 1590"/>
                  <a:gd name="T91" fmla="*/ 6 h 372"/>
                  <a:gd name="T92" fmla="*/ 701 w 1590"/>
                  <a:gd name="T93" fmla="*/ 6 h 372"/>
                  <a:gd name="T94" fmla="*/ 980 w 1590"/>
                  <a:gd name="T95" fmla="*/ 171 h 372"/>
                  <a:gd name="T96" fmla="*/ 980 w 1590"/>
                  <a:gd name="T97" fmla="*/ 171 h 372"/>
                  <a:gd name="T98" fmla="*/ 1147 w 1590"/>
                  <a:gd name="T99" fmla="*/ 156 h 372"/>
                  <a:gd name="T100" fmla="*/ 1147 w 1590"/>
                  <a:gd name="T101" fmla="*/ 156 h 372"/>
                  <a:gd name="T102" fmla="*/ 1250 w 1590"/>
                  <a:gd name="T103" fmla="*/ 244 h 372"/>
                  <a:gd name="T104" fmla="*/ 1250 w 1590"/>
                  <a:gd name="T105" fmla="*/ 244 h 372"/>
                  <a:gd name="T106" fmla="*/ 1378 w 1590"/>
                  <a:gd name="T107" fmla="*/ 255 h 372"/>
                  <a:gd name="T108" fmla="*/ 1378 w 1590"/>
                  <a:gd name="T109" fmla="*/ 255 h 372"/>
                  <a:gd name="T110" fmla="*/ 1418 w 1590"/>
                  <a:gd name="T111" fmla="*/ 301 h 372"/>
                  <a:gd name="T112" fmla="*/ 1418 w 1590"/>
                  <a:gd name="T113" fmla="*/ 301 h 372"/>
                  <a:gd name="T114" fmla="*/ 1579 w 1590"/>
                  <a:gd name="T115" fmla="*/ 329 h 372"/>
                  <a:gd name="T116" fmla="*/ 1579 w 1590"/>
                  <a:gd name="T117" fmla="*/ 329 h 372"/>
                  <a:gd name="T118" fmla="*/ 1585 w 1590"/>
                  <a:gd name="T119" fmla="*/ 356 h 372"/>
                  <a:gd name="T120" fmla="*/ 1585 w 1590"/>
                  <a:gd name="T121" fmla="*/ 356 h 372"/>
                  <a:gd name="T122" fmla="*/ 1562 w 1590"/>
                  <a:gd name="T123" fmla="*/ 37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590" h="372">
                    <a:moveTo>
                      <a:pt x="224" y="242"/>
                    </a:moveTo>
                    <a:lnTo>
                      <a:pt x="224" y="242"/>
                    </a:lnTo>
                    <a:cubicBezTo>
                      <a:pt x="147" y="242"/>
                      <a:pt x="45" y="259"/>
                      <a:pt x="14" y="343"/>
                    </a:cubicBezTo>
                    <a:lnTo>
                      <a:pt x="14" y="343"/>
                    </a:lnTo>
                    <a:cubicBezTo>
                      <a:pt x="12" y="346"/>
                      <a:pt x="13" y="351"/>
                      <a:pt x="16" y="354"/>
                    </a:cubicBezTo>
                    <a:lnTo>
                      <a:pt x="16" y="354"/>
                    </a:lnTo>
                    <a:cubicBezTo>
                      <a:pt x="18" y="357"/>
                      <a:pt x="22" y="359"/>
                      <a:pt x="26" y="359"/>
                    </a:cubicBezTo>
                    <a:lnTo>
                      <a:pt x="1562" y="359"/>
                    </a:lnTo>
                    <a:lnTo>
                      <a:pt x="1562" y="359"/>
                    </a:lnTo>
                    <a:cubicBezTo>
                      <a:pt x="1567" y="359"/>
                      <a:pt x="1571" y="356"/>
                      <a:pt x="1574" y="351"/>
                    </a:cubicBezTo>
                    <a:lnTo>
                      <a:pt x="1574" y="351"/>
                    </a:lnTo>
                    <a:cubicBezTo>
                      <a:pt x="1575" y="348"/>
                      <a:pt x="1575" y="342"/>
                      <a:pt x="1571" y="338"/>
                    </a:cubicBezTo>
                    <a:lnTo>
                      <a:pt x="1571" y="338"/>
                    </a:lnTo>
                    <a:cubicBezTo>
                      <a:pt x="1541" y="309"/>
                      <a:pt x="1490" y="281"/>
                      <a:pt x="1418" y="314"/>
                    </a:cubicBezTo>
                    <a:lnTo>
                      <a:pt x="1418" y="314"/>
                    </a:lnTo>
                    <a:cubicBezTo>
                      <a:pt x="1415" y="316"/>
                      <a:pt x="1411" y="314"/>
                      <a:pt x="1409" y="312"/>
                    </a:cubicBezTo>
                    <a:lnTo>
                      <a:pt x="1409" y="312"/>
                    </a:lnTo>
                    <a:cubicBezTo>
                      <a:pt x="1407" y="307"/>
                      <a:pt x="1358" y="208"/>
                      <a:pt x="1250" y="258"/>
                    </a:cubicBezTo>
                    <a:lnTo>
                      <a:pt x="1250" y="258"/>
                    </a:lnTo>
                    <a:cubicBezTo>
                      <a:pt x="1247" y="260"/>
                      <a:pt x="1243" y="258"/>
                      <a:pt x="1241" y="255"/>
                    </a:cubicBezTo>
                    <a:lnTo>
                      <a:pt x="1241" y="255"/>
                    </a:lnTo>
                    <a:cubicBezTo>
                      <a:pt x="1241" y="255"/>
                      <a:pt x="1210" y="192"/>
                      <a:pt x="1143" y="167"/>
                    </a:cubicBezTo>
                    <a:lnTo>
                      <a:pt x="1143" y="167"/>
                    </a:lnTo>
                    <a:cubicBezTo>
                      <a:pt x="1095" y="151"/>
                      <a:pt x="1041" y="157"/>
                      <a:pt x="981" y="186"/>
                    </a:cubicBezTo>
                    <a:lnTo>
                      <a:pt x="981" y="186"/>
                    </a:lnTo>
                    <a:cubicBezTo>
                      <a:pt x="978" y="187"/>
                      <a:pt x="974" y="186"/>
                      <a:pt x="973" y="183"/>
                    </a:cubicBezTo>
                    <a:lnTo>
                      <a:pt x="973" y="183"/>
                    </a:lnTo>
                    <a:cubicBezTo>
                      <a:pt x="971" y="181"/>
                      <a:pt x="867" y="26"/>
                      <a:pt x="700" y="19"/>
                    </a:cubicBezTo>
                    <a:lnTo>
                      <a:pt x="700" y="19"/>
                    </a:lnTo>
                    <a:cubicBezTo>
                      <a:pt x="575" y="13"/>
                      <a:pt x="448" y="89"/>
                      <a:pt x="321" y="247"/>
                    </a:cubicBezTo>
                    <a:lnTo>
                      <a:pt x="321" y="247"/>
                    </a:lnTo>
                    <a:cubicBezTo>
                      <a:pt x="320" y="249"/>
                      <a:pt x="318" y="250"/>
                      <a:pt x="315" y="249"/>
                    </a:cubicBezTo>
                    <a:lnTo>
                      <a:pt x="315" y="249"/>
                    </a:lnTo>
                    <a:cubicBezTo>
                      <a:pt x="315" y="249"/>
                      <a:pt x="275" y="242"/>
                      <a:pt x="224" y="242"/>
                    </a:cubicBezTo>
                    <a:close/>
                    <a:moveTo>
                      <a:pt x="1562" y="371"/>
                    </a:moveTo>
                    <a:lnTo>
                      <a:pt x="26" y="371"/>
                    </a:lnTo>
                    <a:lnTo>
                      <a:pt x="26" y="371"/>
                    </a:lnTo>
                    <a:cubicBezTo>
                      <a:pt x="17" y="371"/>
                      <a:pt x="10" y="368"/>
                      <a:pt x="5" y="361"/>
                    </a:cubicBezTo>
                    <a:lnTo>
                      <a:pt x="5" y="361"/>
                    </a:lnTo>
                    <a:cubicBezTo>
                      <a:pt x="1" y="354"/>
                      <a:pt x="0" y="346"/>
                      <a:pt x="2" y="338"/>
                    </a:cubicBezTo>
                    <a:lnTo>
                      <a:pt x="2" y="338"/>
                    </a:lnTo>
                    <a:cubicBezTo>
                      <a:pt x="25" y="276"/>
                      <a:pt x="87" y="239"/>
                      <a:pt x="182" y="231"/>
                    </a:cubicBezTo>
                    <a:lnTo>
                      <a:pt x="182" y="231"/>
                    </a:lnTo>
                    <a:cubicBezTo>
                      <a:pt x="244" y="225"/>
                      <a:pt x="299" y="234"/>
                      <a:pt x="314" y="236"/>
                    </a:cubicBezTo>
                    <a:lnTo>
                      <a:pt x="314" y="236"/>
                    </a:lnTo>
                    <a:cubicBezTo>
                      <a:pt x="442" y="78"/>
                      <a:pt x="573" y="0"/>
                      <a:pt x="701" y="6"/>
                    </a:cubicBezTo>
                    <a:lnTo>
                      <a:pt x="701" y="6"/>
                    </a:lnTo>
                    <a:cubicBezTo>
                      <a:pt x="858" y="14"/>
                      <a:pt x="961" y="146"/>
                      <a:pt x="980" y="171"/>
                    </a:cubicBezTo>
                    <a:lnTo>
                      <a:pt x="980" y="171"/>
                    </a:lnTo>
                    <a:cubicBezTo>
                      <a:pt x="1041" y="143"/>
                      <a:pt x="1097" y="138"/>
                      <a:pt x="1147" y="156"/>
                    </a:cubicBezTo>
                    <a:lnTo>
                      <a:pt x="1147" y="156"/>
                    </a:lnTo>
                    <a:cubicBezTo>
                      <a:pt x="1209" y="177"/>
                      <a:pt x="1240" y="228"/>
                      <a:pt x="1250" y="244"/>
                    </a:cubicBezTo>
                    <a:lnTo>
                      <a:pt x="1250" y="244"/>
                    </a:lnTo>
                    <a:cubicBezTo>
                      <a:pt x="1310" y="219"/>
                      <a:pt x="1353" y="236"/>
                      <a:pt x="1378" y="255"/>
                    </a:cubicBezTo>
                    <a:lnTo>
                      <a:pt x="1378" y="255"/>
                    </a:lnTo>
                    <a:cubicBezTo>
                      <a:pt x="1400" y="272"/>
                      <a:pt x="1412" y="291"/>
                      <a:pt x="1418" y="301"/>
                    </a:cubicBezTo>
                    <a:lnTo>
                      <a:pt x="1418" y="301"/>
                    </a:lnTo>
                    <a:cubicBezTo>
                      <a:pt x="1498" y="267"/>
                      <a:pt x="1553" y="303"/>
                      <a:pt x="1579" y="329"/>
                    </a:cubicBezTo>
                    <a:lnTo>
                      <a:pt x="1579" y="329"/>
                    </a:lnTo>
                    <a:cubicBezTo>
                      <a:pt x="1587" y="336"/>
                      <a:pt x="1589" y="346"/>
                      <a:pt x="1585" y="356"/>
                    </a:cubicBezTo>
                    <a:lnTo>
                      <a:pt x="1585" y="356"/>
                    </a:lnTo>
                    <a:cubicBezTo>
                      <a:pt x="1581" y="366"/>
                      <a:pt x="1573" y="371"/>
                      <a:pt x="1562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3" name="Grupo 32">
              <a:extLst>
                <a:ext uri="{FF2B5EF4-FFF2-40B4-BE49-F238E27FC236}">
                  <a16:creationId xmlns:a16="http://schemas.microsoft.com/office/drawing/2014/main" id="{A72A8BE8-2BD0-4EA0-B02B-E75A78BAE41A}"/>
                </a:ext>
              </a:extLst>
            </p:cNvPr>
            <p:cNvGrpSpPr/>
            <p:nvPr/>
          </p:nvGrpSpPr>
          <p:grpSpPr>
            <a:xfrm>
              <a:off x="13919812" y="4588487"/>
              <a:ext cx="1868366" cy="1599099"/>
              <a:chOff x="13919812" y="4588487"/>
              <a:chExt cx="1868366" cy="1599099"/>
            </a:xfrm>
          </p:grpSpPr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00AFB206-2E86-450B-B192-12E2AF7185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3357" y="4593981"/>
                <a:ext cx="763830" cy="1582615"/>
              </a:xfrm>
              <a:custGeom>
                <a:avLst/>
                <a:gdLst>
                  <a:gd name="T0" fmla="*/ 287 w 613"/>
                  <a:gd name="T1" fmla="*/ 0 h 1272"/>
                  <a:gd name="T2" fmla="*/ 0 w 613"/>
                  <a:gd name="T3" fmla="*/ 675 h 1272"/>
                  <a:gd name="T4" fmla="*/ 241 w 613"/>
                  <a:gd name="T5" fmla="*/ 675 h 1272"/>
                  <a:gd name="T6" fmla="*/ 39 w 613"/>
                  <a:gd name="T7" fmla="*/ 1271 h 1272"/>
                  <a:gd name="T8" fmla="*/ 612 w 613"/>
                  <a:gd name="T9" fmla="*/ 532 h 1272"/>
                  <a:gd name="T10" fmla="*/ 334 w 613"/>
                  <a:gd name="T11" fmla="*/ 532 h 1272"/>
                  <a:gd name="T12" fmla="*/ 570 w 613"/>
                  <a:gd name="T13" fmla="*/ 0 h 1272"/>
                  <a:gd name="T14" fmla="*/ 287 w 613"/>
                  <a:gd name="T15" fmla="*/ 0 h 1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13" h="1272">
                    <a:moveTo>
                      <a:pt x="287" y="0"/>
                    </a:moveTo>
                    <a:lnTo>
                      <a:pt x="0" y="675"/>
                    </a:lnTo>
                    <a:lnTo>
                      <a:pt x="241" y="675"/>
                    </a:lnTo>
                    <a:lnTo>
                      <a:pt x="39" y="1271"/>
                    </a:lnTo>
                    <a:lnTo>
                      <a:pt x="612" y="532"/>
                    </a:lnTo>
                    <a:lnTo>
                      <a:pt x="334" y="532"/>
                    </a:lnTo>
                    <a:lnTo>
                      <a:pt x="570" y="0"/>
                    </a:lnTo>
                    <a:lnTo>
                      <a:pt x="287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641367BD-4319-4E84-8C0E-A7ACC5FC4F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2366" y="4588487"/>
                <a:ext cx="780317" cy="1599099"/>
              </a:xfrm>
              <a:custGeom>
                <a:avLst/>
                <a:gdLst>
                  <a:gd name="T0" fmla="*/ 16 w 626"/>
                  <a:gd name="T1" fmla="*/ 675 h 1284"/>
                  <a:gd name="T2" fmla="*/ 247 w 626"/>
                  <a:gd name="T3" fmla="*/ 675 h 1284"/>
                  <a:gd name="T4" fmla="*/ 247 w 626"/>
                  <a:gd name="T5" fmla="*/ 675 h 1284"/>
                  <a:gd name="T6" fmla="*/ 252 w 626"/>
                  <a:gd name="T7" fmla="*/ 678 h 1284"/>
                  <a:gd name="T8" fmla="*/ 252 w 626"/>
                  <a:gd name="T9" fmla="*/ 678 h 1284"/>
                  <a:gd name="T10" fmla="*/ 253 w 626"/>
                  <a:gd name="T11" fmla="*/ 683 h 1284"/>
                  <a:gd name="T12" fmla="*/ 62 w 626"/>
                  <a:gd name="T13" fmla="*/ 1243 h 1284"/>
                  <a:gd name="T14" fmla="*/ 606 w 626"/>
                  <a:gd name="T15" fmla="*/ 544 h 1284"/>
                  <a:gd name="T16" fmla="*/ 340 w 626"/>
                  <a:gd name="T17" fmla="*/ 544 h 1284"/>
                  <a:gd name="T18" fmla="*/ 340 w 626"/>
                  <a:gd name="T19" fmla="*/ 544 h 1284"/>
                  <a:gd name="T20" fmla="*/ 335 w 626"/>
                  <a:gd name="T21" fmla="*/ 541 h 1284"/>
                  <a:gd name="T22" fmla="*/ 335 w 626"/>
                  <a:gd name="T23" fmla="*/ 541 h 1284"/>
                  <a:gd name="T24" fmla="*/ 334 w 626"/>
                  <a:gd name="T25" fmla="*/ 535 h 1284"/>
                  <a:gd name="T26" fmla="*/ 567 w 626"/>
                  <a:gd name="T27" fmla="*/ 12 h 1284"/>
                  <a:gd name="T28" fmla="*/ 298 w 626"/>
                  <a:gd name="T29" fmla="*/ 12 h 1284"/>
                  <a:gd name="T30" fmla="*/ 16 w 626"/>
                  <a:gd name="T31" fmla="*/ 675 h 1284"/>
                  <a:gd name="T32" fmla="*/ 45 w 626"/>
                  <a:gd name="T33" fmla="*/ 1283 h 1284"/>
                  <a:gd name="T34" fmla="*/ 45 w 626"/>
                  <a:gd name="T35" fmla="*/ 1283 h 1284"/>
                  <a:gd name="T36" fmla="*/ 42 w 626"/>
                  <a:gd name="T37" fmla="*/ 1283 h 1284"/>
                  <a:gd name="T38" fmla="*/ 42 w 626"/>
                  <a:gd name="T39" fmla="*/ 1283 h 1284"/>
                  <a:gd name="T40" fmla="*/ 39 w 626"/>
                  <a:gd name="T41" fmla="*/ 1275 h 1284"/>
                  <a:gd name="T42" fmla="*/ 239 w 626"/>
                  <a:gd name="T43" fmla="*/ 688 h 1284"/>
                  <a:gd name="T44" fmla="*/ 6 w 626"/>
                  <a:gd name="T45" fmla="*/ 688 h 1284"/>
                  <a:gd name="T46" fmla="*/ 6 w 626"/>
                  <a:gd name="T47" fmla="*/ 688 h 1284"/>
                  <a:gd name="T48" fmla="*/ 1 w 626"/>
                  <a:gd name="T49" fmla="*/ 685 h 1284"/>
                  <a:gd name="T50" fmla="*/ 1 w 626"/>
                  <a:gd name="T51" fmla="*/ 685 h 1284"/>
                  <a:gd name="T52" fmla="*/ 1 w 626"/>
                  <a:gd name="T53" fmla="*/ 679 h 1284"/>
                  <a:gd name="T54" fmla="*/ 287 w 626"/>
                  <a:gd name="T55" fmla="*/ 4 h 1284"/>
                  <a:gd name="T56" fmla="*/ 287 w 626"/>
                  <a:gd name="T57" fmla="*/ 4 h 1284"/>
                  <a:gd name="T58" fmla="*/ 293 w 626"/>
                  <a:gd name="T59" fmla="*/ 0 h 1284"/>
                  <a:gd name="T60" fmla="*/ 576 w 626"/>
                  <a:gd name="T61" fmla="*/ 0 h 1284"/>
                  <a:gd name="T62" fmla="*/ 576 w 626"/>
                  <a:gd name="T63" fmla="*/ 0 h 1284"/>
                  <a:gd name="T64" fmla="*/ 582 w 626"/>
                  <a:gd name="T65" fmla="*/ 2 h 1284"/>
                  <a:gd name="T66" fmla="*/ 582 w 626"/>
                  <a:gd name="T67" fmla="*/ 2 h 1284"/>
                  <a:gd name="T68" fmla="*/ 582 w 626"/>
                  <a:gd name="T69" fmla="*/ 9 h 1284"/>
                  <a:gd name="T70" fmla="*/ 350 w 626"/>
                  <a:gd name="T71" fmla="*/ 531 h 1284"/>
                  <a:gd name="T72" fmla="*/ 618 w 626"/>
                  <a:gd name="T73" fmla="*/ 531 h 1284"/>
                  <a:gd name="T74" fmla="*/ 618 w 626"/>
                  <a:gd name="T75" fmla="*/ 531 h 1284"/>
                  <a:gd name="T76" fmla="*/ 624 w 626"/>
                  <a:gd name="T77" fmla="*/ 535 h 1284"/>
                  <a:gd name="T78" fmla="*/ 624 w 626"/>
                  <a:gd name="T79" fmla="*/ 535 h 1284"/>
                  <a:gd name="T80" fmla="*/ 624 w 626"/>
                  <a:gd name="T81" fmla="*/ 542 h 1284"/>
                  <a:gd name="T82" fmla="*/ 50 w 626"/>
                  <a:gd name="T83" fmla="*/ 1281 h 1284"/>
                  <a:gd name="T84" fmla="*/ 50 w 626"/>
                  <a:gd name="T85" fmla="*/ 1281 h 1284"/>
                  <a:gd name="T86" fmla="*/ 45 w 626"/>
                  <a:gd name="T87" fmla="*/ 1283 h 12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26" h="1284">
                    <a:moveTo>
                      <a:pt x="16" y="675"/>
                    </a:moveTo>
                    <a:lnTo>
                      <a:pt x="247" y="675"/>
                    </a:lnTo>
                    <a:lnTo>
                      <a:pt x="247" y="675"/>
                    </a:lnTo>
                    <a:cubicBezTo>
                      <a:pt x="249" y="675"/>
                      <a:pt x="251" y="677"/>
                      <a:pt x="252" y="678"/>
                    </a:cubicBezTo>
                    <a:lnTo>
                      <a:pt x="252" y="678"/>
                    </a:lnTo>
                    <a:cubicBezTo>
                      <a:pt x="253" y="680"/>
                      <a:pt x="254" y="681"/>
                      <a:pt x="253" y="683"/>
                    </a:cubicBezTo>
                    <a:lnTo>
                      <a:pt x="62" y="1243"/>
                    </a:lnTo>
                    <a:lnTo>
                      <a:pt x="606" y="544"/>
                    </a:lnTo>
                    <a:lnTo>
                      <a:pt x="340" y="544"/>
                    </a:lnTo>
                    <a:lnTo>
                      <a:pt x="340" y="544"/>
                    </a:lnTo>
                    <a:cubicBezTo>
                      <a:pt x="338" y="544"/>
                      <a:pt x="336" y="543"/>
                      <a:pt x="335" y="541"/>
                    </a:cubicBezTo>
                    <a:lnTo>
                      <a:pt x="335" y="541"/>
                    </a:lnTo>
                    <a:cubicBezTo>
                      <a:pt x="333" y="540"/>
                      <a:pt x="333" y="537"/>
                      <a:pt x="334" y="535"/>
                    </a:cubicBezTo>
                    <a:lnTo>
                      <a:pt x="567" y="12"/>
                    </a:lnTo>
                    <a:lnTo>
                      <a:pt x="298" y="12"/>
                    </a:lnTo>
                    <a:lnTo>
                      <a:pt x="16" y="675"/>
                    </a:lnTo>
                    <a:close/>
                    <a:moveTo>
                      <a:pt x="45" y="1283"/>
                    </a:moveTo>
                    <a:lnTo>
                      <a:pt x="45" y="1283"/>
                    </a:lnTo>
                    <a:cubicBezTo>
                      <a:pt x="44" y="1283"/>
                      <a:pt x="42" y="1283"/>
                      <a:pt x="42" y="1283"/>
                    </a:cubicBezTo>
                    <a:lnTo>
                      <a:pt x="42" y="1283"/>
                    </a:lnTo>
                    <a:cubicBezTo>
                      <a:pt x="39" y="1281"/>
                      <a:pt x="37" y="1278"/>
                      <a:pt x="39" y="1275"/>
                    </a:cubicBezTo>
                    <a:lnTo>
                      <a:pt x="239" y="688"/>
                    </a:lnTo>
                    <a:lnTo>
                      <a:pt x="6" y="688"/>
                    </a:lnTo>
                    <a:lnTo>
                      <a:pt x="6" y="688"/>
                    </a:lnTo>
                    <a:cubicBezTo>
                      <a:pt x="4" y="688"/>
                      <a:pt x="3" y="687"/>
                      <a:pt x="1" y="685"/>
                    </a:cubicBezTo>
                    <a:lnTo>
                      <a:pt x="1" y="685"/>
                    </a:lnTo>
                    <a:cubicBezTo>
                      <a:pt x="0" y="683"/>
                      <a:pt x="0" y="681"/>
                      <a:pt x="1" y="679"/>
                    </a:cubicBezTo>
                    <a:lnTo>
                      <a:pt x="287" y="4"/>
                    </a:lnTo>
                    <a:lnTo>
                      <a:pt x="287" y="4"/>
                    </a:lnTo>
                    <a:cubicBezTo>
                      <a:pt x="289" y="1"/>
                      <a:pt x="291" y="0"/>
                      <a:pt x="293" y="0"/>
                    </a:cubicBezTo>
                    <a:lnTo>
                      <a:pt x="576" y="0"/>
                    </a:lnTo>
                    <a:lnTo>
                      <a:pt x="576" y="0"/>
                    </a:lnTo>
                    <a:cubicBezTo>
                      <a:pt x="579" y="0"/>
                      <a:pt x="580" y="1"/>
                      <a:pt x="582" y="2"/>
                    </a:cubicBezTo>
                    <a:lnTo>
                      <a:pt x="582" y="2"/>
                    </a:lnTo>
                    <a:cubicBezTo>
                      <a:pt x="583" y="4"/>
                      <a:pt x="583" y="7"/>
                      <a:pt x="582" y="9"/>
                    </a:cubicBezTo>
                    <a:lnTo>
                      <a:pt x="350" y="531"/>
                    </a:lnTo>
                    <a:lnTo>
                      <a:pt x="618" y="531"/>
                    </a:lnTo>
                    <a:lnTo>
                      <a:pt x="618" y="531"/>
                    </a:lnTo>
                    <a:cubicBezTo>
                      <a:pt x="621" y="531"/>
                      <a:pt x="623" y="533"/>
                      <a:pt x="624" y="535"/>
                    </a:cubicBezTo>
                    <a:lnTo>
                      <a:pt x="624" y="535"/>
                    </a:lnTo>
                    <a:cubicBezTo>
                      <a:pt x="625" y="537"/>
                      <a:pt x="625" y="540"/>
                      <a:pt x="624" y="542"/>
                    </a:cubicBezTo>
                    <a:lnTo>
                      <a:pt x="50" y="1281"/>
                    </a:lnTo>
                    <a:lnTo>
                      <a:pt x="50" y="1281"/>
                    </a:lnTo>
                    <a:cubicBezTo>
                      <a:pt x="48" y="1282"/>
                      <a:pt x="46" y="1283"/>
                      <a:pt x="45" y="12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E8BDF1D2-EE1A-4D7C-906B-A54782C05E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19812" y="4995132"/>
                <a:ext cx="1862872" cy="615462"/>
              </a:xfrm>
              <a:custGeom>
                <a:avLst/>
                <a:gdLst>
                  <a:gd name="T0" fmla="*/ 41 w 1497"/>
                  <a:gd name="T1" fmla="*/ 491 h 492"/>
                  <a:gd name="T2" fmla="*/ 1454 w 1497"/>
                  <a:gd name="T3" fmla="*/ 491 h 492"/>
                  <a:gd name="T4" fmla="*/ 1454 w 1497"/>
                  <a:gd name="T5" fmla="*/ 491 h 492"/>
                  <a:gd name="T6" fmla="*/ 1481 w 1497"/>
                  <a:gd name="T7" fmla="*/ 442 h 492"/>
                  <a:gd name="T8" fmla="*/ 1481 w 1497"/>
                  <a:gd name="T9" fmla="*/ 442 h 492"/>
                  <a:gd name="T10" fmla="*/ 1365 w 1497"/>
                  <a:gd name="T11" fmla="*/ 421 h 492"/>
                  <a:gd name="T12" fmla="*/ 1365 w 1497"/>
                  <a:gd name="T13" fmla="*/ 421 h 492"/>
                  <a:gd name="T14" fmla="*/ 1182 w 1497"/>
                  <a:gd name="T15" fmla="*/ 364 h 492"/>
                  <a:gd name="T16" fmla="*/ 1182 w 1497"/>
                  <a:gd name="T17" fmla="*/ 364 h 492"/>
                  <a:gd name="T18" fmla="*/ 900 w 1497"/>
                  <a:gd name="T19" fmla="*/ 278 h 492"/>
                  <a:gd name="T20" fmla="*/ 900 w 1497"/>
                  <a:gd name="T21" fmla="*/ 278 h 492"/>
                  <a:gd name="T22" fmla="*/ 556 w 1497"/>
                  <a:gd name="T23" fmla="*/ 49 h 492"/>
                  <a:gd name="T24" fmla="*/ 556 w 1497"/>
                  <a:gd name="T25" fmla="*/ 49 h 492"/>
                  <a:gd name="T26" fmla="*/ 333 w 1497"/>
                  <a:gd name="T27" fmla="*/ 380 h 492"/>
                  <a:gd name="T28" fmla="*/ 333 w 1497"/>
                  <a:gd name="T29" fmla="*/ 380 h 492"/>
                  <a:gd name="T30" fmla="*/ 16 w 1497"/>
                  <a:gd name="T31" fmla="*/ 441 h 492"/>
                  <a:gd name="T32" fmla="*/ 16 w 1497"/>
                  <a:gd name="T33" fmla="*/ 441 h 492"/>
                  <a:gd name="T34" fmla="*/ 41 w 1497"/>
                  <a:gd name="T35" fmla="*/ 491 h 4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97" h="492">
                    <a:moveTo>
                      <a:pt x="41" y="491"/>
                    </a:moveTo>
                    <a:lnTo>
                      <a:pt x="1454" y="491"/>
                    </a:lnTo>
                    <a:lnTo>
                      <a:pt x="1454" y="491"/>
                    </a:lnTo>
                    <a:cubicBezTo>
                      <a:pt x="1480" y="491"/>
                      <a:pt x="1496" y="463"/>
                      <a:pt x="1481" y="442"/>
                    </a:cubicBezTo>
                    <a:lnTo>
                      <a:pt x="1481" y="442"/>
                    </a:lnTo>
                    <a:cubicBezTo>
                      <a:pt x="1464" y="415"/>
                      <a:pt x="1429" y="393"/>
                      <a:pt x="1365" y="421"/>
                    </a:cubicBezTo>
                    <a:lnTo>
                      <a:pt x="1365" y="421"/>
                    </a:lnTo>
                    <a:cubicBezTo>
                      <a:pt x="1365" y="421"/>
                      <a:pt x="1311" y="281"/>
                      <a:pt x="1182" y="364"/>
                    </a:cubicBezTo>
                    <a:lnTo>
                      <a:pt x="1182" y="364"/>
                    </a:lnTo>
                    <a:cubicBezTo>
                      <a:pt x="1182" y="364"/>
                      <a:pt x="1114" y="142"/>
                      <a:pt x="900" y="278"/>
                    </a:cubicBezTo>
                    <a:lnTo>
                      <a:pt x="900" y="278"/>
                    </a:lnTo>
                    <a:cubicBezTo>
                      <a:pt x="900" y="278"/>
                      <a:pt x="799" y="0"/>
                      <a:pt x="556" y="49"/>
                    </a:cubicBezTo>
                    <a:lnTo>
                      <a:pt x="556" y="49"/>
                    </a:lnTo>
                    <a:cubicBezTo>
                      <a:pt x="313" y="99"/>
                      <a:pt x="333" y="380"/>
                      <a:pt x="333" y="380"/>
                    </a:cubicBezTo>
                    <a:lnTo>
                      <a:pt x="333" y="380"/>
                    </a:lnTo>
                    <a:cubicBezTo>
                      <a:pt x="333" y="380"/>
                      <a:pt x="91" y="337"/>
                      <a:pt x="16" y="441"/>
                    </a:cubicBezTo>
                    <a:lnTo>
                      <a:pt x="16" y="441"/>
                    </a:lnTo>
                    <a:cubicBezTo>
                      <a:pt x="0" y="461"/>
                      <a:pt x="16" y="491"/>
                      <a:pt x="41" y="4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F99FE9D7-9DD6-457F-A877-DACDF29BF6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25309" y="4995132"/>
                <a:ext cx="1862869" cy="626452"/>
              </a:xfrm>
              <a:custGeom>
                <a:avLst/>
                <a:gdLst>
                  <a:gd name="T0" fmla="*/ 219 w 1495"/>
                  <a:gd name="T1" fmla="*/ 381 h 501"/>
                  <a:gd name="T2" fmla="*/ 19 w 1495"/>
                  <a:gd name="T3" fmla="*/ 447 h 501"/>
                  <a:gd name="T4" fmla="*/ 17 w 1495"/>
                  <a:gd name="T5" fmla="*/ 473 h 501"/>
                  <a:gd name="T6" fmla="*/ 1453 w 1495"/>
                  <a:gd name="T7" fmla="*/ 487 h 501"/>
                  <a:gd name="T8" fmla="*/ 1476 w 1495"/>
                  <a:gd name="T9" fmla="*/ 473 h 501"/>
                  <a:gd name="T10" fmla="*/ 1475 w 1495"/>
                  <a:gd name="T11" fmla="*/ 448 h 501"/>
                  <a:gd name="T12" fmla="*/ 1366 w 1495"/>
                  <a:gd name="T13" fmla="*/ 429 h 501"/>
                  <a:gd name="T14" fmla="*/ 1361 w 1495"/>
                  <a:gd name="T15" fmla="*/ 429 h 501"/>
                  <a:gd name="T16" fmla="*/ 1358 w 1495"/>
                  <a:gd name="T17" fmla="*/ 426 h 501"/>
                  <a:gd name="T18" fmla="*/ 1285 w 1495"/>
                  <a:gd name="T19" fmla="*/ 351 h 501"/>
                  <a:gd name="T20" fmla="*/ 1185 w 1495"/>
                  <a:gd name="T21" fmla="*/ 372 h 501"/>
                  <a:gd name="T22" fmla="*/ 1179 w 1495"/>
                  <a:gd name="T23" fmla="*/ 373 h 501"/>
                  <a:gd name="T24" fmla="*/ 1175 w 1495"/>
                  <a:gd name="T25" fmla="*/ 369 h 501"/>
                  <a:gd name="T26" fmla="*/ 1073 w 1495"/>
                  <a:gd name="T27" fmla="*/ 251 h 501"/>
                  <a:gd name="T28" fmla="*/ 903 w 1495"/>
                  <a:gd name="T29" fmla="*/ 287 h 501"/>
                  <a:gd name="T30" fmla="*/ 898 w 1495"/>
                  <a:gd name="T31" fmla="*/ 288 h 501"/>
                  <a:gd name="T32" fmla="*/ 894 w 1495"/>
                  <a:gd name="T33" fmla="*/ 284 h 501"/>
                  <a:gd name="T34" fmla="*/ 556 w 1495"/>
                  <a:gd name="T35" fmla="*/ 58 h 501"/>
                  <a:gd name="T36" fmla="*/ 338 w 1495"/>
                  <a:gd name="T37" fmla="*/ 382 h 501"/>
                  <a:gd name="T38" fmla="*/ 336 w 1495"/>
                  <a:gd name="T39" fmla="*/ 388 h 501"/>
                  <a:gd name="T40" fmla="*/ 331 w 1495"/>
                  <a:gd name="T41" fmla="*/ 389 h 501"/>
                  <a:gd name="T42" fmla="*/ 219 w 1495"/>
                  <a:gd name="T43" fmla="*/ 381 h 501"/>
                  <a:gd name="T44" fmla="*/ 40 w 1495"/>
                  <a:gd name="T45" fmla="*/ 500 h 501"/>
                  <a:gd name="T46" fmla="*/ 6 w 1495"/>
                  <a:gd name="T47" fmla="*/ 479 h 501"/>
                  <a:gd name="T48" fmla="*/ 9 w 1495"/>
                  <a:gd name="T49" fmla="*/ 440 h 501"/>
                  <a:gd name="T50" fmla="*/ 325 w 1495"/>
                  <a:gd name="T51" fmla="*/ 376 h 501"/>
                  <a:gd name="T52" fmla="*/ 554 w 1495"/>
                  <a:gd name="T53" fmla="*/ 46 h 501"/>
                  <a:gd name="T54" fmla="*/ 902 w 1495"/>
                  <a:gd name="T55" fmla="*/ 272 h 501"/>
                  <a:gd name="T56" fmla="*/ 1077 w 1495"/>
                  <a:gd name="T57" fmla="*/ 239 h 501"/>
                  <a:gd name="T58" fmla="*/ 1184 w 1495"/>
                  <a:gd name="T59" fmla="*/ 358 h 501"/>
                  <a:gd name="T60" fmla="*/ 1289 w 1495"/>
                  <a:gd name="T61" fmla="*/ 340 h 501"/>
                  <a:gd name="T62" fmla="*/ 1367 w 1495"/>
                  <a:gd name="T63" fmla="*/ 415 h 501"/>
                  <a:gd name="T64" fmla="*/ 1486 w 1495"/>
                  <a:gd name="T65" fmla="*/ 442 h 501"/>
                  <a:gd name="T66" fmla="*/ 1487 w 1495"/>
                  <a:gd name="T67" fmla="*/ 480 h 501"/>
                  <a:gd name="T68" fmla="*/ 1453 w 1495"/>
                  <a:gd name="T69" fmla="*/ 500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495" h="501">
                    <a:moveTo>
                      <a:pt x="219" y="381"/>
                    </a:moveTo>
                    <a:lnTo>
                      <a:pt x="219" y="381"/>
                    </a:lnTo>
                    <a:cubicBezTo>
                      <a:pt x="147" y="381"/>
                      <a:pt x="58" y="393"/>
                      <a:pt x="19" y="447"/>
                    </a:cubicBezTo>
                    <a:lnTo>
                      <a:pt x="19" y="447"/>
                    </a:lnTo>
                    <a:cubicBezTo>
                      <a:pt x="14" y="455"/>
                      <a:pt x="13" y="465"/>
                      <a:pt x="17" y="473"/>
                    </a:cubicBezTo>
                    <a:lnTo>
                      <a:pt x="17" y="473"/>
                    </a:lnTo>
                    <a:cubicBezTo>
                      <a:pt x="22" y="482"/>
                      <a:pt x="30" y="487"/>
                      <a:pt x="40" y="487"/>
                    </a:cubicBezTo>
                    <a:lnTo>
                      <a:pt x="1453" y="487"/>
                    </a:lnTo>
                    <a:lnTo>
                      <a:pt x="1453" y="487"/>
                    </a:lnTo>
                    <a:cubicBezTo>
                      <a:pt x="1463" y="487"/>
                      <a:pt x="1472" y="482"/>
                      <a:pt x="1476" y="473"/>
                    </a:cubicBezTo>
                    <a:lnTo>
                      <a:pt x="1476" y="473"/>
                    </a:lnTo>
                    <a:cubicBezTo>
                      <a:pt x="1480" y="466"/>
                      <a:pt x="1480" y="456"/>
                      <a:pt x="1475" y="448"/>
                    </a:cubicBezTo>
                    <a:lnTo>
                      <a:pt x="1475" y="448"/>
                    </a:lnTo>
                    <a:cubicBezTo>
                      <a:pt x="1452" y="414"/>
                      <a:pt x="1416" y="408"/>
                      <a:pt x="1366" y="429"/>
                    </a:cubicBezTo>
                    <a:lnTo>
                      <a:pt x="1366" y="429"/>
                    </a:lnTo>
                    <a:cubicBezTo>
                      <a:pt x="1365" y="430"/>
                      <a:pt x="1363" y="430"/>
                      <a:pt x="1361" y="429"/>
                    </a:cubicBezTo>
                    <a:lnTo>
                      <a:pt x="1361" y="429"/>
                    </a:lnTo>
                    <a:cubicBezTo>
                      <a:pt x="1360" y="429"/>
                      <a:pt x="1359" y="428"/>
                      <a:pt x="1358" y="426"/>
                    </a:cubicBezTo>
                    <a:lnTo>
                      <a:pt x="1358" y="426"/>
                    </a:lnTo>
                    <a:cubicBezTo>
                      <a:pt x="1358" y="425"/>
                      <a:pt x="1335" y="367"/>
                      <a:pt x="1285" y="351"/>
                    </a:cubicBezTo>
                    <a:lnTo>
                      <a:pt x="1285" y="351"/>
                    </a:lnTo>
                    <a:cubicBezTo>
                      <a:pt x="1255" y="341"/>
                      <a:pt x="1221" y="349"/>
                      <a:pt x="1185" y="372"/>
                    </a:cubicBezTo>
                    <a:lnTo>
                      <a:pt x="1185" y="372"/>
                    </a:lnTo>
                    <a:cubicBezTo>
                      <a:pt x="1183" y="374"/>
                      <a:pt x="1181" y="374"/>
                      <a:pt x="1179" y="373"/>
                    </a:cubicBezTo>
                    <a:lnTo>
                      <a:pt x="1179" y="373"/>
                    </a:lnTo>
                    <a:cubicBezTo>
                      <a:pt x="1177" y="372"/>
                      <a:pt x="1176" y="371"/>
                      <a:pt x="1175" y="369"/>
                    </a:cubicBezTo>
                    <a:lnTo>
                      <a:pt x="1175" y="369"/>
                    </a:lnTo>
                    <a:cubicBezTo>
                      <a:pt x="1175" y="368"/>
                      <a:pt x="1147" y="278"/>
                      <a:pt x="1073" y="251"/>
                    </a:cubicBezTo>
                    <a:lnTo>
                      <a:pt x="1073" y="251"/>
                    </a:lnTo>
                    <a:cubicBezTo>
                      <a:pt x="1025" y="233"/>
                      <a:pt x="968" y="245"/>
                      <a:pt x="903" y="287"/>
                    </a:cubicBezTo>
                    <a:lnTo>
                      <a:pt x="903" y="287"/>
                    </a:lnTo>
                    <a:cubicBezTo>
                      <a:pt x="901" y="288"/>
                      <a:pt x="899" y="288"/>
                      <a:pt x="898" y="288"/>
                    </a:cubicBezTo>
                    <a:lnTo>
                      <a:pt x="898" y="288"/>
                    </a:lnTo>
                    <a:cubicBezTo>
                      <a:pt x="896" y="287"/>
                      <a:pt x="895" y="286"/>
                      <a:pt x="894" y="284"/>
                    </a:cubicBezTo>
                    <a:lnTo>
                      <a:pt x="894" y="284"/>
                    </a:lnTo>
                    <a:cubicBezTo>
                      <a:pt x="893" y="281"/>
                      <a:pt x="791" y="10"/>
                      <a:pt x="556" y="58"/>
                    </a:cubicBezTo>
                    <a:lnTo>
                      <a:pt x="556" y="58"/>
                    </a:lnTo>
                    <a:cubicBezTo>
                      <a:pt x="321" y="106"/>
                      <a:pt x="338" y="380"/>
                      <a:pt x="338" y="382"/>
                    </a:cubicBezTo>
                    <a:lnTo>
                      <a:pt x="338" y="382"/>
                    </a:lnTo>
                    <a:cubicBezTo>
                      <a:pt x="338" y="385"/>
                      <a:pt x="337" y="387"/>
                      <a:pt x="336" y="388"/>
                    </a:cubicBezTo>
                    <a:lnTo>
                      <a:pt x="336" y="388"/>
                    </a:lnTo>
                    <a:cubicBezTo>
                      <a:pt x="335" y="389"/>
                      <a:pt x="332" y="390"/>
                      <a:pt x="331" y="389"/>
                    </a:cubicBezTo>
                    <a:lnTo>
                      <a:pt x="331" y="389"/>
                    </a:lnTo>
                    <a:cubicBezTo>
                      <a:pt x="330" y="389"/>
                      <a:pt x="280" y="381"/>
                      <a:pt x="219" y="381"/>
                    </a:cubicBezTo>
                    <a:close/>
                    <a:moveTo>
                      <a:pt x="1453" y="500"/>
                    </a:moveTo>
                    <a:lnTo>
                      <a:pt x="40" y="500"/>
                    </a:lnTo>
                    <a:lnTo>
                      <a:pt x="40" y="500"/>
                    </a:lnTo>
                    <a:cubicBezTo>
                      <a:pt x="26" y="500"/>
                      <a:pt x="13" y="492"/>
                      <a:pt x="6" y="479"/>
                    </a:cubicBezTo>
                    <a:lnTo>
                      <a:pt x="6" y="479"/>
                    </a:lnTo>
                    <a:cubicBezTo>
                      <a:pt x="0" y="466"/>
                      <a:pt x="1" y="451"/>
                      <a:pt x="9" y="440"/>
                    </a:cubicBezTo>
                    <a:lnTo>
                      <a:pt x="9" y="440"/>
                    </a:lnTo>
                    <a:cubicBezTo>
                      <a:pt x="79" y="343"/>
                      <a:pt x="282" y="369"/>
                      <a:pt x="325" y="376"/>
                    </a:cubicBezTo>
                    <a:lnTo>
                      <a:pt x="325" y="376"/>
                    </a:lnTo>
                    <a:cubicBezTo>
                      <a:pt x="325" y="329"/>
                      <a:pt x="331" y="91"/>
                      <a:pt x="554" y="46"/>
                    </a:cubicBezTo>
                    <a:lnTo>
                      <a:pt x="554" y="46"/>
                    </a:lnTo>
                    <a:cubicBezTo>
                      <a:pt x="777" y="0"/>
                      <a:pt x="884" y="229"/>
                      <a:pt x="902" y="272"/>
                    </a:cubicBezTo>
                    <a:lnTo>
                      <a:pt x="902" y="272"/>
                    </a:lnTo>
                    <a:cubicBezTo>
                      <a:pt x="968" y="232"/>
                      <a:pt x="1027" y="221"/>
                      <a:pt x="1077" y="239"/>
                    </a:cubicBezTo>
                    <a:lnTo>
                      <a:pt x="1077" y="239"/>
                    </a:lnTo>
                    <a:cubicBezTo>
                      <a:pt x="1145" y="264"/>
                      <a:pt x="1176" y="335"/>
                      <a:pt x="1184" y="358"/>
                    </a:cubicBezTo>
                    <a:lnTo>
                      <a:pt x="1184" y="358"/>
                    </a:lnTo>
                    <a:cubicBezTo>
                      <a:pt x="1222" y="335"/>
                      <a:pt x="1257" y="329"/>
                      <a:pt x="1289" y="340"/>
                    </a:cubicBezTo>
                    <a:lnTo>
                      <a:pt x="1289" y="340"/>
                    </a:lnTo>
                    <a:cubicBezTo>
                      <a:pt x="1335" y="354"/>
                      <a:pt x="1359" y="399"/>
                      <a:pt x="1367" y="415"/>
                    </a:cubicBezTo>
                    <a:lnTo>
                      <a:pt x="1367" y="415"/>
                    </a:lnTo>
                    <a:cubicBezTo>
                      <a:pt x="1433" y="389"/>
                      <a:pt x="1468" y="415"/>
                      <a:pt x="1486" y="442"/>
                    </a:cubicBezTo>
                    <a:lnTo>
                      <a:pt x="1486" y="442"/>
                    </a:lnTo>
                    <a:cubicBezTo>
                      <a:pt x="1493" y="453"/>
                      <a:pt x="1494" y="467"/>
                      <a:pt x="1487" y="480"/>
                    </a:cubicBezTo>
                    <a:lnTo>
                      <a:pt x="1487" y="480"/>
                    </a:lnTo>
                    <a:cubicBezTo>
                      <a:pt x="1480" y="492"/>
                      <a:pt x="1468" y="500"/>
                      <a:pt x="1453" y="5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0" name="Grupo 29">
              <a:extLst>
                <a:ext uri="{FF2B5EF4-FFF2-40B4-BE49-F238E27FC236}">
                  <a16:creationId xmlns:a16="http://schemas.microsoft.com/office/drawing/2014/main" id="{9CCC8F02-1155-43BD-83BE-65ACF7BFA07E}"/>
                </a:ext>
              </a:extLst>
            </p:cNvPr>
            <p:cNvGrpSpPr/>
            <p:nvPr/>
          </p:nvGrpSpPr>
          <p:grpSpPr>
            <a:xfrm>
              <a:off x="14650674" y="7402026"/>
              <a:ext cx="967154" cy="967154"/>
              <a:chOff x="14650674" y="7402026"/>
              <a:chExt cx="967154" cy="967154"/>
            </a:xfrm>
          </p:grpSpPr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15A12A49-A727-47EB-8626-6879A1F8AD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6168" y="7407519"/>
                <a:ext cx="950670" cy="950670"/>
              </a:xfrm>
              <a:custGeom>
                <a:avLst/>
                <a:gdLst>
                  <a:gd name="T0" fmla="*/ 762 w 763"/>
                  <a:gd name="T1" fmla="*/ 382 h 764"/>
                  <a:gd name="T2" fmla="*/ 762 w 763"/>
                  <a:gd name="T3" fmla="*/ 382 h 764"/>
                  <a:gd name="T4" fmla="*/ 381 w 763"/>
                  <a:gd name="T5" fmla="*/ 763 h 764"/>
                  <a:gd name="T6" fmla="*/ 381 w 763"/>
                  <a:gd name="T7" fmla="*/ 763 h 764"/>
                  <a:gd name="T8" fmla="*/ 0 w 763"/>
                  <a:gd name="T9" fmla="*/ 382 h 764"/>
                  <a:gd name="T10" fmla="*/ 0 w 763"/>
                  <a:gd name="T11" fmla="*/ 382 h 764"/>
                  <a:gd name="T12" fmla="*/ 381 w 763"/>
                  <a:gd name="T13" fmla="*/ 0 h 764"/>
                  <a:gd name="T14" fmla="*/ 381 w 763"/>
                  <a:gd name="T15" fmla="*/ 0 h 764"/>
                  <a:gd name="T16" fmla="*/ 762 w 763"/>
                  <a:gd name="T17" fmla="*/ 382 h 7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3" h="764">
                    <a:moveTo>
                      <a:pt x="762" y="382"/>
                    </a:moveTo>
                    <a:lnTo>
                      <a:pt x="762" y="382"/>
                    </a:lnTo>
                    <a:cubicBezTo>
                      <a:pt x="762" y="592"/>
                      <a:pt x="591" y="763"/>
                      <a:pt x="381" y="763"/>
                    </a:cubicBezTo>
                    <a:lnTo>
                      <a:pt x="381" y="763"/>
                    </a:lnTo>
                    <a:cubicBezTo>
                      <a:pt x="171" y="763"/>
                      <a:pt x="0" y="592"/>
                      <a:pt x="0" y="382"/>
                    </a:cubicBezTo>
                    <a:lnTo>
                      <a:pt x="0" y="382"/>
                    </a:lnTo>
                    <a:cubicBezTo>
                      <a:pt x="0" y="171"/>
                      <a:pt x="171" y="0"/>
                      <a:pt x="381" y="0"/>
                    </a:cubicBezTo>
                    <a:lnTo>
                      <a:pt x="381" y="0"/>
                    </a:lnTo>
                    <a:cubicBezTo>
                      <a:pt x="591" y="0"/>
                      <a:pt x="762" y="171"/>
                      <a:pt x="762" y="38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id="{ED1F1490-1571-4921-B746-BCABFBFEE9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0674" y="7402026"/>
                <a:ext cx="967154" cy="967154"/>
              </a:xfrm>
              <a:custGeom>
                <a:avLst/>
                <a:gdLst>
                  <a:gd name="T0" fmla="*/ 387 w 775"/>
                  <a:gd name="T1" fmla="*/ 13 h 776"/>
                  <a:gd name="T2" fmla="*/ 387 w 775"/>
                  <a:gd name="T3" fmla="*/ 13 h 776"/>
                  <a:gd name="T4" fmla="*/ 12 w 775"/>
                  <a:gd name="T5" fmla="*/ 388 h 776"/>
                  <a:gd name="T6" fmla="*/ 12 w 775"/>
                  <a:gd name="T7" fmla="*/ 388 h 776"/>
                  <a:gd name="T8" fmla="*/ 387 w 775"/>
                  <a:gd name="T9" fmla="*/ 763 h 776"/>
                  <a:gd name="T10" fmla="*/ 387 w 775"/>
                  <a:gd name="T11" fmla="*/ 763 h 776"/>
                  <a:gd name="T12" fmla="*/ 762 w 775"/>
                  <a:gd name="T13" fmla="*/ 388 h 776"/>
                  <a:gd name="T14" fmla="*/ 762 w 775"/>
                  <a:gd name="T15" fmla="*/ 388 h 776"/>
                  <a:gd name="T16" fmla="*/ 387 w 775"/>
                  <a:gd name="T17" fmla="*/ 13 h 776"/>
                  <a:gd name="T18" fmla="*/ 387 w 775"/>
                  <a:gd name="T19" fmla="*/ 775 h 776"/>
                  <a:gd name="T20" fmla="*/ 387 w 775"/>
                  <a:gd name="T21" fmla="*/ 775 h 776"/>
                  <a:gd name="T22" fmla="*/ 0 w 775"/>
                  <a:gd name="T23" fmla="*/ 388 h 776"/>
                  <a:gd name="T24" fmla="*/ 0 w 775"/>
                  <a:gd name="T25" fmla="*/ 388 h 776"/>
                  <a:gd name="T26" fmla="*/ 387 w 775"/>
                  <a:gd name="T27" fmla="*/ 0 h 776"/>
                  <a:gd name="T28" fmla="*/ 387 w 775"/>
                  <a:gd name="T29" fmla="*/ 0 h 776"/>
                  <a:gd name="T30" fmla="*/ 774 w 775"/>
                  <a:gd name="T31" fmla="*/ 388 h 776"/>
                  <a:gd name="T32" fmla="*/ 774 w 775"/>
                  <a:gd name="T33" fmla="*/ 388 h 776"/>
                  <a:gd name="T34" fmla="*/ 387 w 775"/>
                  <a:gd name="T35" fmla="*/ 775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5" h="776">
                    <a:moveTo>
                      <a:pt x="387" y="13"/>
                    </a:moveTo>
                    <a:lnTo>
                      <a:pt x="387" y="13"/>
                    </a:lnTo>
                    <a:cubicBezTo>
                      <a:pt x="180" y="13"/>
                      <a:pt x="12" y="181"/>
                      <a:pt x="12" y="388"/>
                    </a:cubicBezTo>
                    <a:lnTo>
                      <a:pt x="12" y="388"/>
                    </a:lnTo>
                    <a:cubicBezTo>
                      <a:pt x="12" y="594"/>
                      <a:pt x="180" y="763"/>
                      <a:pt x="387" y="763"/>
                    </a:cubicBezTo>
                    <a:lnTo>
                      <a:pt x="387" y="763"/>
                    </a:lnTo>
                    <a:cubicBezTo>
                      <a:pt x="594" y="763"/>
                      <a:pt x="762" y="594"/>
                      <a:pt x="762" y="388"/>
                    </a:cubicBezTo>
                    <a:lnTo>
                      <a:pt x="762" y="388"/>
                    </a:lnTo>
                    <a:cubicBezTo>
                      <a:pt x="762" y="181"/>
                      <a:pt x="594" y="13"/>
                      <a:pt x="387" y="13"/>
                    </a:cubicBezTo>
                    <a:close/>
                    <a:moveTo>
                      <a:pt x="387" y="775"/>
                    </a:moveTo>
                    <a:lnTo>
                      <a:pt x="387" y="775"/>
                    </a:lnTo>
                    <a:cubicBezTo>
                      <a:pt x="173" y="775"/>
                      <a:pt x="0" y="601"/>
                      <a:pt x="0" y="388"/>
                    </a:cubicBezTo>
                    <a:lnTo>
                      <a:pt x="0" y="388"/>
                    </a:lnTo>
                    <a:cubicBezTo>
                      <a:pt x="0" y="174"/>
                      <a:pt x="173" y="0"/>
                      <a:pt x="387" y="0"/>
                    </a:cubicBezTo>
                    <a:lnTo>
                      <a:pt x="387" y="0"/>
                    </a:lnTo>
                    <a:cubicBezTo>
                      <a:pt x="600" y="0"/>
                      <a:pt x="774" y="174"/>
                      <a:pt x="774" y="388"/>
                    </a:cubicBezTo>
                    <a:lnTo>
                      <a:pt x="774" y="388"/>
                    </a:lnTo>
                    <a:cubicBezTo>
                      <a:pt x="774" y="601"/>
                      <a:pt x="600" y="775"/>
                      <a:pt x="387" y="7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8E0298F6-1B4F-4893-B137-32CE879DC3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66071" y="7698766"/>
                <a:ext cx="544026" cy="483577"/>
              </a:xfrm>
              <a:custGeom>
                <a:avLst/>
                <a:gdLst>
                  <a:gd name="T0" fmla="*/ 218 w 436"/>
                  <a:gd name="T1" fmla="*/ 0 h 386"/>
                  <a:gd name="T2" fmla="*/ 218 w 436"/>
                  <a:gd name="T3" fmla="*/ 0 h 386"/>
                  <a:gd name="T4" fmla="*/ 218 w 436"/>
                  <a:gd name="T5" fmla="*/ 382 h 386"/>
                  <a:gd name="T6" fmla="*/ 218 w 436"/>
                  <a:gd name="T7" fmla="*/ 382 h 386"/>
                  <a:gd name="T8" fmla="*/ 218 w 436"/>
                  <a:gd name="T9" fmla="*/ 0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6" h="386">
                    <a:moveTo>
                      <a:pt x="218" y="0"/>
                    </a:moveTo>
                    <a:lnTo>
                      <a:pt x="218" y="0"/>
                    </a:lnTo>
                    <a:cubicBezTo>
                      <a:pt x="218" y="0"/>
                      <a:pt x="0" y="385"/>
                      <a:pt x="218" y="382"/>
                    </a:cubicBezTo>
                    <a:lnTo>
                      <a:pt x="218" y="382"/>
                    </a:lnTo>
                    <a:cubicBezTo>
                      <a:pt x="435" y="379"/>
                      <a:pt x="218" y="0"/>
                      <a:pt x="21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005D8E39-6EE6-4648-9B3A-E3DFA44A61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53995" y="7693269"/>
                <a:ext cx="368180" cy="494567"/>
              </a:xfrm>
              <a:custGeom>
                <a:avLst/>
                <a:gdLst>
                  <a:gd name="T0" fmla="*/ 147 w 294"/>
                  <a:gd name="T1" fmla="*/ 19 h 395"/>
                  <a:gd name="T2" fmla="*/ 147 w 294"/>
                  <a:gd name="T3" fmla="*/ 19 h 395"/>
                  <a:gd name="T4" fmla="*/ 69 w 294"/>
                  <a:gd name="T5" fmla="*/ 347 h 395"/>
                  <a:gd name="T6" fmla="*/ 69 w 294"/>
                  <a:gd name="T7" fmla="*/ 347 h 395"/>
                  <a:gd name="T8" fmla="*/ 144 w 294"/>
                  <a:gd name="T9" fmla="*/ 382 h 395"/>
                  <a:gd name="T10" fmla="*/ 144 w 294"/>
                  <a:gd name="T11" fmla="*/ 382 h 395"/>
                  <a:gd name="T12" fmla="*/ 147 w 294"/>
                  <a:gd name="T13" fmla="*/ 382 h 395"/>
                  <a:gd name="T14" fmla="*/ 147 w 294"/>
                  <a:gd name="T15" fmla="*/ 382 h 395"/>
                  <a:gd name="T16" fmla="*/ 225 w 294"/>
                  <a:gd name="T17" fmla="*/ 345 h 395"/>
                  <a:gd name="T18" fmla="*/ 225 w 294"/>
                  <a:gd name="T19" fmla="*/ 345 h 395"/>
                  <a:gd name="T20" fmla="*/ 147 w 294"/>
                  <a:gd name="T21" fmla="*/ 19 h 395"/>
                  <a:gd name="T22" fmla="*/ 144 w 294"/>
                  <a:gd name="T23" fmla="*/ 394 h 395"/>
                  <a:gd name="T24" fmla="*/ 144 w 294"/>
                  <a:gd name="T25" fmla="*/ 394 h 395"/>
                  <a:gd name="T26" fmla="*/ 59 w 294"/>
                  <a:gd name="T27" fmla="*/ 353 h 395"/>
                  <a:gd name="T28" fmla="*/ 59 w 294"/>
                  <a:gd name="T29" fmla="*/ 353 h 395"/>
                  <a:gd name="T30" fmla="*/ 141 w 294"/>
                  <a:gd name="T31" fmla="*/ 3 h 395"/>
                  <a:gd name="T32" fmla="*/ 141 w 294"/>
                  <a:gd name="T33" fmla="*/ 3 h 395"/>
                  <a:gd name="T34" fmla="*/ 147 w 294"/>
                  <a:gd name="T35" fmla="*/ 0 h 395"/>
                  <a:gd name="T36" fmla="*/ 147 w 294"/>
                  <a:gd name="T37" fmla="*/ 0 h 395"/>
                  <a:gd name="T38" fmla="*/ 147 w 294"/>
                  <a:gd name="T39" fmla="*/ 0 h 395"/>
                  <a:gd name="T40" fmla="*/ 152 w 294"/>
                  <a:gd name="T41" fmla="*/ 3 h 395"/>
                  <a:gd name="T42" fmla="*/ 152 w 294"/>
                  <a:gd name="T43" fmla="*/ 3 h 395"/>
                  <a:gd name="T44" fmla="*/ 236 w 294"/>
                  <a:gd name="T45" fmla="*/ 351 h 395"/>
                  <a:gd name="T46" fmla="*/ 236 w 294"/>
                  <a:gd name="T47" fmla="*/ 351 h 395"/>
                  <a:gd name="T48" fmla="*/ 147 w 294"/>
                  <a:gd name="T49" fmla="*/ 394 h 395"/>
                  <a:gd name="T50" fmla="*/ 147 w 294"/>
                  <a:gd name="T51" fmla="*/ 394 h 395"/>
                  <a:gd name="T52" fmla="*/ 144 w 294"/>
                  <a:gd name="T53" fmla="*/ 39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294" h="395">
                    <a:moveTo>
                      <a:pt x="147" y="19"/>
                    </a:moveTo>
                    <a:lnTo>
                      <a:pt x="147" y="19"/>
                    </a:lnTo>
                    <a:cubicBezTo>
                      <a:pt x="122" y="66"/>
                      <a:pt x="21" y="266"/>
                      <a:pt x="69" y="347"/>
                    </a:cubicBezTo>
                    <a:lnTo>
                      <a:pt x="69" y="347"/>
                    </a:lnTo>
                    <a:cubicBezTo>
                      <a:pt x="83" y="370"/>
                      <a:pt x="108" y="382"/>
                      <a:pt x="144" y="382"/>
                    </a:cubicBezTo>
                    <a:lnTo>
                      <a:pt x="144" y="382"/>
                    </a:lnTo>
                    <a:cubicBezTo>
                      <a:pt x="145" y="382"/>
                      <a:pt x="146" y="382"/>
                      <a:pt x="147" y="382"/>
                    </a:cubicBezTo>
                    <a:lnTo>
                      <a:pt x="147" y="382"/>
                    </a:lnTo>
                    <a:cubicBezTo>
                      <a:pt x="185" y="381"/>
                      <a:pt x="210" y="369"/>
                      <a:pt x="225" y="345"/>
                    </a:cubicBezTo>
                    <a:lnTo>
                      <a:pt x="225" y="345"/>
                    </a:lnTo>
                    <a:cubicBezTo>
                      <a:pt x="272" y="262"/>
                      <a:pt x="172" y="65"/>
                      <a:pt x="147" y="19"/>
                    </a:cubicBezTo>
                    <a:close/>
                    <a:moveTo>
                      <a:pt x="144" y="394"/>
                    </a:moveTo>
                    <a:lnTo>
                      <a:pt x="144" y="394"/>
                    </a:lnTo>
                    <a:cubicBezTo>
                      <a:pt x="103" y="394"/>
                      <a:pt x="75" y="381"/>
                      <a:pt x="59" y="353"/>
                    </a:cubicBezTo>
                    <a:lnTo>
                      <a:pt x="59" y="353"/>
                    </a:lnTo>
                    <a:cubicBezTo>
                      <a:pt x="0" y="255"/>
                      <a:pt x="136" y="13"/>
                      <a:pt x="141" y="3"/>
                    </a:cubicBezTo>
                    <a:lnTo>
                      <a:pt x="141" y="3"/>
                    </a:lnTo>
                    <a:cubicBezTo>
                      <a:pt x="142" y="1"/>
                      <a:pt x="144" y="0"/>
                      <a:pt x="147" y="0"/>
                    </a:cubicBezTo>
                    <a:lnTo>
                      <a:pt x="147" y="0"/>
                    </a:lnTo>
                    <a:lnTo>
                      <a:pt x="147" y="0"/>
                    </a:lnTo>
                    <a:cubicBezTo>
                      <a:pt x="149" y="0"/>
                      <a:pt x="151" y="1"/>
                      <a:pt x="152" y="3"/>
                    </a:cubicBezTo>
                    <a:lnTo>
                      <a:pt x="152" y="3"/>
                    </a:lnTo>
                    <a:cubicBezTo>
                      <a:pt x="158" y="13"/>
                      <a:pt x="293" y="250"/>
                      <a:pt x="236" y="351"/>
                    </a:cubicBezTo>
                    <a:lnTo>
                      <a:pt x="236" y="351"/>
                    </a:lnTo>
                    <a:cubicBezTo>
                      <a:pt x="219" y="379"/>
                      <a:pt x="190" y="394"/>
                      <a:pt x="147" y="394"/>
                    </a:cubicBezTo>
                    <a:lnTo>
                      <a:pt x="147" y="394"/>
                    </a:lnTo>
                    <a:cubicBezTo>
                      <a:pt x="146" y="394"/>
                      <a:pt x="145" y="394"/>
                      <a:pt x="144" y="3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FEC75033-5431-42EF-8F4A-7579CC726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1280" y="7594356"/>
                <a:ext cx="346195" cy="302237"/>
              </a:xfrm>
              <a:custGeom>
                <a:avLst/>
                <a:gdLst>
                  <a:gd name="T0" fmla="*/ 138 w 276"/>
                  <a:gd name="T1" fmla="*/ 0 h 244"/>
                  <a:gd name="T2" fmla="*/ 138 w 276"/>
                  <a:gd name="T3" fmla="*/ 0 h 244"/>
                  <a:gd name="T4" fmla="*/ 138 w 276"/>
                  <a:gd name="T5" fmla="*/ 242 h 244"/>
                  <a:gd name="T6" fmla="*/ 138 w 276"/>
                  <a:gd name="T7" fmla="*/ 242 h 244"/>
                  <a:gd name="T8" fmla="*/ 138 w 276"/>
                  <a:gd name="T9" fmla="*/ 0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6" h="244">
                    <a:moveTo>
                      <a:pt x="138" y="0"/>
                    </a:moveTo>
                    <a:lnTo>
                      <a:pt x="138" y="0"/>
                    </a:lnTo>
                    <a:cubicBezTo>
                      <a:pt x="138" y="0"/>
                      <a:pt x="0" y="243"/>
                      <a:pt x="138" y="242"/>
                    </a:cubicBezTo>
                    <a:lnTo>
                      <a:pt x="138" y="242"/>
                    </a:lnTo>
                    <a:cubicBezTo>
                      <a:pt x="275" y="240"/>
                      <a:pt x="138" y="0"/>
                      <a:pt x="13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8B83700D-0F36-435F-BF4A-C824F0784D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50735" y="7583365"/>
                <a:ext cx="236295" cy="318721"/>
              </a:xfrm>
              <a:custGeom>
                <a:avLst/>
                <a:gdLst>
                  <a:gd name="T0" fmla="*/ 96 w 191"/>
                  <a:gd name="T1" fmla="*/ 20 h 256"/>
                  <a:gd name="T2" fmla="*/ 96 w 191"/>
                  <a:gd name="T3" fmla="*/ 20 h 256"/>
                  <a:gd name="T4" fmla="*/ 49 w 191"/>
                  <a:gd name="T5" fmla="*/ 221 h 256"/>
                  <a:gd name="T6" fmla="*/ 49 w 191"/>
                  <a:gd name="T7" fmla="*/ 221 h 256"/>
                  <a:gd name="T8" fmla="*/ 96 w 191"/>
                  <a:gd name="T9" fmla="*/ 242 h 256"/>
                  <a:gd name="T10" fmla="*/ 96 w 191"/>
                  <a:gd name="T11" fmla="*/ 242 h 256"/>
                  <a:gd name="T12" fmla="*/ 143 w 191"/>
                  <a:gd name="T13" fmla="*/ 220 h 256"/>
                  <a:gd name="T14" fmla="*/ 143 w 191"/>
                  <a:gd name="T15" fmla="*/ 220 h 256"/>
                  <a:gd name="T16" fmla="*/ 96 w 191"/>
                  <a:gd name="T17" fmla="*/ 20 h 256"/>
                  <a:gd name="T18" fmla="*/ 94 w 191"/>
                  <a:gd name="T19" fmla="*/ 255 h 256"/>
                  <a:gd name="T20" fmla="*/ 94 w 191"/>
                  <a:gd name="T21" fmla="*/ 255 h 256"/>
                  <a:gd name="T22" fmla="*/ 38 w 191"/>
                  <a:gd name="T23" fmla="*/ 228 h 256"/>
                  <a:gd name="T24" fmla="*/ 38 w 191"/>
                  <a:gd name="T25" fmla="*/ 228 h 256"/>
                  <a:gd name="T26" fmla="*/ 90 w 191"/>
                  <a:gd name="T27" fmla="*/ 4 h 256"/>
                  <a:gd name="T28" fmla="*/ 90 w 191"/>
                  <a:gd name="T29" fmla="*/ 4 h 256"/>
                  <a:gd name="T30" fmla="*/ 96 w 191"/>
                  <a:gd name="T31" fmla="*/ 1 h 256"/>
                  <a:gd name="T32" fmla="*/ 96 w 191"/>
                  <a:gd name="T33" fmla="*/ 1 h 256"/>
                  <a:gd name="T34" fmla="*/ 101 w 191"/>
                  <a:gd name="T35" fmla="*/ 4 h 256"/>
                  <a:gd name="T36" fmla="*/ 101 w 191"/>
                  <a:gd name="T37" fmla="*/ 4 h 256"/>
                  <a:gd name="T38" fmla="*/ 154 w 191"/>
                  <a:gd name="T39" fmla="*/ 226 h 256"/>
                  <a:gd name="T40" fmla="*/ 154 w 191"/>
                  <a:gd name="T41" fmla="*/ 226 h 256"/>
                  <a:gd name="T42" fmla="*/ 96 w 191"/>
                  <a:gd name="T43" fmla="*/ 255 h 256"/>
                  <a:gd name="T44" fmla="*/ 96 w 191"/>
                  <a:gd name="T45" fmla="*/ 255 h 256"/>
                  <a:gd name="T46" fmla="*/ 94 w 191"/>
                  <a:gd name="T47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1" h="256">
                    <a:moveTo>
                      <a:pt x="96" y="20"/>
                    </a:moveTo>
                    <a:lnTo>
                      <a:pt x="96" y="20"/>
                    </a:lnTo>
                    <a:cubicBezTo>
                      <a:pt x="77" y="55"/>
                      <a:pt x="20" y="173"/>
                      <a:pt x="49" y="221"/>
                    </a:cubicBezTo>
                    <a:lnTo>
                      <a:pt x="49" y="221"/>
                    </a:lnTo>
                    <a:cubicBezTo>
                      <a:pt x="57" y="236"/>
                      <a:pt x="73" y="242"/>
                      <a:pt x="96" y="242"/>
                    </a:cubicBezTo>
                    <a:lnTo>
                      <a:pt x="96" y="242"/>
                    </a:lnTo>
                    <a:cubicBezTo>
                      <a:pt x="119" y="242"/>
                      <a:pt x="134" y="234"/>
                      <a:pt x="143" y="220"/>
                    </a:cubicBezTo>
                    <a:lnTo>
                      <a:pt x="143" y="220"/>
                    </a:lnTo>
                    <a:cubicBezTo>
                      <a:pt x="171" y="170"/>
                      <a:pt x="114" y="55"/>
                      <a:pt x="96" y="20"/>
                    </a:cubicBezTo>
                    <a:close/>
                    <a:moveTo>
                      <a:pt x="94" y="255"/>
                    </a:moveTo>
                    <a:lnTo>
                      <a:pt x="94" y="255"/>
                    </a:lnTo>
                    <a:cubicBezTo>
                      <a:pt x="68" y="255"/>
                      <a:pt x="49" y="245"/>
                      <a:pt x="38" y="228"/>
                    </a:cubicBezTo>
                    <a:lnTo>
                      <a:pt x="38" y="228"/>
                    </a:lnTo>
                    <a:cubicBezTo>
                      <a:pt x="0" y="164"/>
                      <a:pt x="86" y="10"/>
                      <a:pt x="90" y="4"/>
                    </a:cubicBezTo>
                    <a:lnTo>
                      <a:pt x="90" y="4"/>
                    </a:lnTo>
                    <a:cubicBezTo>
                      <a:pt x="91" y="2"/>
                      <a:pt x="93" y="0"/>
                      <a:pt x="96" y="1"/>
                    </a:cubicBezTo>
                    <a:lnTo>
                      <a:pt x="96" y="1"/>
                    </a:lnTo>
                    <a:cubicBezTo>
                      <a:pt x="98" y="1"/>
                      <a:pt x="100" y="1"/>
                      <a:pt x="101" y="4"/>
                    </a:cubicBezTo>
                    <a:lnTo>
                      <a:pt x="101" y="4"/>
                    </a:lnTo>
                    <a:cubicBezTo>
                      <a:pt x="105" y="10"/>
                      <a:pt x="190" y="162"/>
                      <a:pt x="154" y="226"/>
                    </a:cubicBezTo>
                    <a:lnTo>
                      <a:pt x="154" y="226"/>
                    </a:lnTo>
                    <a:cubicBezTo>
                      <a:pt x="143" y="245"/>
                      <a:pt x="124" y="255"/>
                      <a:pt x="96" y="255"/>
                    </a:cubicBezTo>
                    <a:lnTo>
                      <a:pt x="96" y="255"/>
                    </a:lnTo>
                    <a:cubicBezTo>
                      <a:pt x="95" y="255"/>
                      <a:pt x="94" y="255"/>
                      <a:pt x="94" y="2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9" name="Grupo 28">
              <a:extLst>
                <a:ext uri="{FF2B5EF4-FFF2-40B4-BE49-F238E27FC236}">
                  <a16:creationId xmlns:a16="http://schemas.microsoft.com/office/drawing/2014/main" id="{963AB704-C485-4298-9AD7-EE9095425EE0}"/>
                </a:ext>
              </a:extLst>
            </p:cNvPr>
            <p:cNvGrpSpPr/>
            <p:nvPr/>
          </p:nvGrpSpPr>
          <p:grpSpPr>
            <a:xfrm>
              <a:off x="17969771" y="7407519"/>
              <a:ext cx="967154" cy="967154"/>
              <a:chOff x="17969771" y="7407519"/>
              <a:chExt cx="967154" cy="967154"/>
            </a:xfrm>
          </p:grpSpPr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AB0DFDE4-C24D-4A78-B6E3-8F1A73BC54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0761" y="7413016"/>
                <a:ext cx="950667" cy="950667"/>
              </a:xfrm>
              <a:custGeom>
                <a:avLst/>
                <a:gdLst>
                  <a:gd name="T0" fmla="*/ 762 w 763"/>
                  <a:gd name="T1" fmla="*/ 380 h 762"/>
                  <a:gd name="T2" fmla="*/ 762 w 763"/>
                  <a:gd name="T3" fmla="*/ 380 h 762"/>
                  <a:gd name="T4" fmla="*/ 381 w 763"/>
                  <a:gd name="T5" fmla="*/ 761 h 762"/>
                  <a:gd name="T6" fmla="*/ 381 w 763"/>
                  <a:gd name="T7" fmla="*/ 761 h 762"/>
                  <a:gd name="T8" fmla="*/ 0 w 763"/>
                  <a:gd name="T9" fmla="*/ 380 h 762"/>
                  <a:gd name="T10" fmla="*/ 0 w 763"/>
                  <a:gd name="T11" fmla="*/ 380 h 762"/>
                  <a:gd name="T12" fmla="*/ 381 w 763"/>
                  <a:gd name="T13" fmla="*/ 0 h 762"/>
                  <a:gd name="T14" fmla="*/ 381 w 763"/>
                  <a:gd name="T15" fmla="*/ 0 h 762"/>
                  <a:gd name="T16" fmla="*/ 762 w 763"/>
                  <a:gd name="T17" fmla="*/ 380 h 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63" h="762">
                    <a:moveTo>
                      <a:pt x="762" y="380"/>
                    </a:moveTo>
                    <a:lnTo>
                      <a:pt x="762" y="380"/>
                    </a:lnTo>
                    <a:cubicBezTo>
                      <a:pt x="762" y="591"/>
                      <a:pt x="591" y="761"/>
                      <a:pt x="381" y="761"/>
                    </a:cubicBezTo>
                    <a:lnTo>
                      <a:pt x="381" y="761"/>
                    </a:lnTo>
                    <a:cubicBezTo>
                      <a:pt x="171" y="761"/>
                      <a:pt x="0" y="591"/>
                      <a:pt x="0" y="380"/>
                    </a:cubicBezTo>
                    <a:lnTo>
                      <a:pt x="0" y="380"/>
                    </a:lnTo>
                    <a:cubicBezTo>
                      <a:pt x="0" y="170"/>
                      <a:pt x="171" y="0"/>
                      <a:pt x="381" y="0"/>
                    </a:cubicBezTo>
                    <a:lnTo>
                      <a:pt x="381" y="0"/>
                    </a:lnTo>
                    <a:cubicBezTo>
                      <a:pt x="591" y="0"/>
                      <a:pt x="762" y="170"/>
                      <a:pt x="762" y="38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3B320BB7-7E47-432E-A865-9894F8313C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9771" y="7407519"/>
                <a:ext cx="967154" cy="967154"/>
              </a:xfrm>
              <a:custGeom>
                <a:avLst/>
                <a:gdLst>
                  <a:gd name="T0" fmla="*/ 387 w 775"/>
                  <a:gd name="T1" fmla="*/ 13 h 776"/>
                  <a:gd name="T2" fmla="*/ 387 w 775"/>
                  <a:gd name="T3" fmla="*/ 13 h 776"/>
                  <a:gd name="T4" fmla="*/ 12 w 775"/>
                  <a:gd name="T5" fmla="*/ 387 h 776"/>
                  <a:gd name="T6" fmla="*/ 12 w 775"/>
                  <a:gd name="T7" fmla="*/ 387 h 776"/>
                  <a:gd name="T8" fmla="*/ 387 w 775"/>
                  <a:gd name="T9" fmla="*/ 762 h 776"/>
                  <a:gd name="T10" fmla="*/ 387 w 775"/>
                  <a:gd name="T11" fmla="*/ 762 h 776"/>
                  <a:gd name="T12" fmla="*/ 762 w 775"/>
                  <a:gd name="T13" fmla="*/ 387 h 776"/>
                  <a:gd name="T14" fmla="*/ 762 w 775"/>
                  <a:gd name="T15" fmla="*/ 387 h 776"/>
                  <a:gd name="T16" fmla="*/ 387 w 775"/>
                  <a:gd name="T17" fmla="*/ 13 h 776"/>
                  <a:gd name="T18" fmla="*/ 387 w 775"/>
                  <a:gd name="T19" fmla="*/ 775 h 776"/>
                  <a:gd name="T20" fmla="*/ 387 w 775"/>
                  <a:gd name="T21" fmla="*/ 775 h 776"/>
                  <a:gd name="T22" fmla="*/ 0 w 775"/>
                  <a:gd name="T23" fmla="*/ 387 h 776"/>
                  <a:gd name="T24" fmla="*/ 0 w 775"/>
                  <a:gd name="T25" fmla="*/ 387 h 776"/>
                  <a:gd name="T26" fmla="*/ 387 w 775"/>
                  <a:gd name="T27" fmla="*/ 0 h 776"/>
                  <a:gd name="T28" fmla="*/ 387 w 775"/>
                  <a:gd name="T29" fmla="*/ 0 h 776"/>
                  <a:gd name="T30" fmla="*/ 774 w 775"/>
                  <a:gd name="T31" fmla="*/ 387 h 776"/>
                  <a:gd name="T32" fmla="*/ 774 w 775"/>
                  <a:gd name="T33" fmla="*/ 387 h 776"/>
                  <a:gd name="T34" fmla="*/ 387 w 775"/>
                  <a:gd name="T35" fmla="*/ 775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75" h="776">
                    <a:moveTo>
                      <a:pt x="387" y="13"/>
                    </a:moveTo>
                    <a:lnTo>
                      <a:pt x="387" y="13"/>
                    </a:lnTo>
                    <a:cubicBezTo>
                      <a:pt x="181" y="13"/>
                      <a:pt x="12" y="181"/>
                      <a:pt x="12" y="387"/>
                    </a:cubicBezTo>
                    <a:lnTo>
                      <a:pt x="12" y="387"/>
                    </a:lnTo>
                    <a:cubicBezTo>
                      <a:pt x="12" y="594"/>
                      <a:pt x="181" y="762"/>
                      <a:pt x="387" y="762"/>
                    </a:cubicBezTo>
                    <a:lnTo>
                      <a:pt x="387" y="762"/>
                    </a:lnTo>
                    <a:cubicBezTo>
                      <a:pt x="594" y="762"/>
                      <a:pt x="762" y="594"/>
                      <a:pt x="762" y="387"/>
                    </a:cubicBezTo>
                    <a:lnTo>
                      <a:pt x="762" y="387"/>
                    </a:lnTo>
                    <a:cubicBezTo>
                      <a:pt x="762" y="181"/>
                      <a:pt x="594" y="13"/>
                      <a:pt x="387" y="13"/>
                    </a:cubicBezTo>
                    <a:close/>
                    <a:moveTo>
                      <a:pt x="387" y="775"/>
                    </a:moveTo>
                    <a:lnTo>
                      <a:pt x="387" y="775"/>
                    </a:lnTo>
                    <a:cubicBezTo>
                      <a:pt x="174" y="775"/>
                      <a:pt x="0" y="601"/>
                      <a:pt x="0" y="387"/>
                    </a:cubicBezTo>
                    <a:lnTo>
                      <a:pt x="0" y="387"/>
                    </a:lnTo>
                    <a:cubicBezTo>
                      <a:pt x="0" y="174"/>
                      <a:pt x="174" y="0"/>
                      <a:pt x="387" y="0"/>
                    </a:cubicBezTo>
                    <a:lnTo>
                      <a:pt x="387" y="0"/>
                    </a:lnTo>
                    <a:cubicBezTo>
                      <a:pt x="601" y="0"/>
                      <a:pt x="774" y="174"/>
                      <a:pt x="774" y="387"/>
                    </a:cubicBezTo>
                    <a:lnTo>
                      <a:pt x="774" y="387"/>
                    </a:lnTo>
                    <a:cubicBezTo>
                      <a:pt x="774" y="601"/>
                      <a:pt x="601" y="775"/>
                      <a:pt x="387" y="7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D735EAD7-93AA-4138-BE25-8680359F8C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29130" y="7929564"/>
                <a:ext cx="274760" cy="236292"/>
              </a:xfrm>
              <a:custGeom>
                <a:avLst/>
                <a:gdLst>
                  <a:gd name="T0" fmla="*/ 0 w 219"/>
                  <a:gd name="T1" fmla="*/ 19 h 189"/>
                  <a:gd name="T2" fmla="*/ 0 w 219"/>
                  <a:gd name="T3" fmla="*/ 19 h 189"/>
                  <a:gd name="T4" fmla="*/ 186 w 219"/>
                  <a:gd name="T5" fmla="*/ 102 h 189"/>
                  <a:gd name="T6" fmla="*/ 186 w 219"/>
                  <a:gd name="T7" fmla="*/ 102 h 189"/>
                  <a:gd name="T8" fmla="*/ 0 w 219"/>
                  <a:gd name="T9" fmla="*/ 19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9" h="189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144" y="188"/>
                      <a:pt x="186" y="102"/>
                    </a:cubicBezTo>
                    <a:lnTo>
                      <a:pt x="186" y="102"/>
                    </a:lnTo>
                    <a:cubicBezTo>
                      <a:pt x="218" y="38"/>
                      <a:pt x="108" y="0"/>
                      <a:pt x="0" y="1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52D21870-5BAC-4477-947A-A3BFD09D0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118139" y="7929564"/>
                <a:ext cx="258276" cy="170349"/>
              </a:xfrm>
              <a:custGeom>
                <a:avLst/>
                <a:gdLst>
                  <a:gd name="T0" fmla="*/ 19 w 209"/>
                  <a:gd name="T1" fmla="*/ 25 h 135"/>
                  <a:gd name="T2" fmla="*/ 19 w 209"/>
                  <a:gd name="T3" fmla="*/ 25 h 135"/>
                  <a:gd name="T4" fmla="*/ 162 w 209"/>
                  <a:gd name="T5" fmla="*/ 121 h 135"/>
                  <a:gd name="T6" fmla="*/ 162 w 209"/>
                  <a:gd name="T7" fmla="*/ 121 h 135"/>
                  <a:gd name="T8" fmla="*/ 188 w 209"/>
                  <a:gd name="T9" fmla="*/ 101 h 135"/>
                  <a:gd name="T10" fmla="*/ 188 w 209"/>
                  <a:gd name="T11" fmla="*/ 101 h 135"/>
                  <a:gd name="T12" fmla="*/ 185 w 209"/>
                  <a:gd name="T13" fmla="*/ 60 h 135"/>
                  <a:gd name="T14" fmla="*/ 185 w 209"/>
                  <a:gd name="T15" fmla="*/ 60 h 135"/>
                  <a:gd name="T16" fmla="*/ 19 w 209"/>
                  <a:gd name="T17" fmla="*/ 25 h 135"/>
                  <a:gd name="T18" fmla="*/ 157 w 209"/>
                  <a:gd name="T19" fmla="*/ 134 h 135"/>
                  <a:gd name="T20" fmla="*/ 157 w 209"/>
                  <a:gd name="T21" fmla="*/ 134 h 135"/>
                  <a:gd name="T22" fmla="*/ 2 w 209"/>
                  <a:gd name="T23" fmla="*/ 25 h 135"/>
                  <a:gd name="T24" fmla="*/ 2 w 209"/>
                  <a:gd name="T25" fmla="*/ 25 h 135"/>
                  <a:gd name="T26" fmla="*/ 1 w 209"/>
                  <a:gd name="T27" fmla="*/ 19 h 135"/>
                  <a:gd name="T28" fmla="*/ 1 w 209"/>
                  <a:gd name="T29" fmla="*/ 19 h 135"/>
                  <a:gd name="T30" fmla="*/ 6 w 209"/>
                  <a:gd name="T31" fmla="*/ 14 h 135"/>
                  <a:gd name="T32" fmla="*/ 6 w 209"/>
                  <a:gd name="T33" fmla="*/ 14 h 135"/>
                  <a:gd name="T34" fmla="*/ 195 w 209"/>
                  <a:gd name="T35" fmla="*/ 53 h 135"/>
                  <a:gd name="T36" fmla="*/ 195 w 209"/>
                  <a:gd name="T37" fmla="*/ 53 h 135"/>
                  <a:gd name="T38" fmla="*/ 198 w 209"/>
                  <a:gd name="T39" fmla="*/ 106 h 135"/>
                  <a:gd name="T40" fmla="*/ 198 w 209"/>
                  <a:gd name="T41" fmla="*/ 106 h 135"/>
                  <a:gd name="T42" fmla="*/ 163 w 209"/>
                  <a:gd name="T43" fmla="*/ 133 h 135"/>
                  <a:gd name="T44" fmla="*/ 163 w 209"/>
                  <a:gd name="T45" fmla="*/ 133 h 135"/>
                  <a:gd name="T46" fmla="*/ 157 w 209"/>
                  <a:gd name="T47" fmla="*/ 134 h 1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9" h="135">
                    <a:moveTo>
                      <a:pt x="19" y="25"/>
                    </a:moveTo>
                    <a:lnTo>
                      <a:pt x="19" y="25"/>
                    </a:lnTo>
                    <a:cubicBezTo>
                      <a:pt x="43" y="51"/>
                      <a:pt x="116" y="126"/>
                      <a:pt x="162" y="121"/>
                    </a:cubicBezTo>
                    <a:lnTo>
                      <a:pt x="162" y="121"/>
                    </a:lnTo>
                    <a:cubicBezTo>
                      <a:pt x="173" y="120"/>
                      <a:pt x="181" y="113"/>
                      <a:pt x="188" y="101"/>
                    </a:cubicBezTo>
                    <a:lnTo>
                      <a:pt x="188" y="101"/>
                    </a:lnTo>
                    <a:cubicBezTo>
                      <a:pt x="195" y="86"/>
                      <a:pt x="194" y="72"/>
                      <a:pt x="185" y="60"/>
                    </a:cubicBezTo>
                    <a:lnTo>
                      <a:pt x="185" y="60"/>
                    </a:lnTo>
                    <a:cubicBezTo>
                      <a:pt x="162" y="30"/>
                      <a:pt x="91" y="15"/>
                      <a:pt x="19" y="25"/>
                    </a:cubicBezTo>
                    <a:close/>
                    <a:moveTo>
                      <a:pt x="157" y="134"/>
                    </a:moveTo>
                    <a:lnTo>
                      <a:pt x="157" y="134"/>
                    </a:lnTo>
                    <a:cubicBezTo>
                      <a:pt x="96" y="134"/>
                      <a:pt x="6" y="29"/>
                      <a:pt x="2" y="25"/>
                    </a:cubicBezTo>
                    <a:lnTo>
                      <a:pt x="2" y="25"/>
                    </a:lnTo>
                    <a:cubicBezTo>
                      <a:pt x="1" y="23"/>
                      <a:pt x="0" y="20"/>
                      <a:pt x="1" y="19"/>
                    </a:cubicBezTo>
                    <a:lnTo>
                      <a:pt x="1" y="19"/>
                    </a:lnTo>
                    <a:cubicBezTo>
                      <a:pt x="2" y="16"/>
                      <a:pt x="4" y="15"/>
                      <a:pt x="6" y="14"/>
                    </a:cubicBezTo>
                    <a:lnTo>
                      <a:pt x="6" y="14"/>
                    </a:lnTo>
                    <a:cubicBezTo>
                      <a:pt x="87" y="0"/>
                      <a:pt x="168" y="16"/>
                      <a:pt x="195" y="53"/>
                    </a:cubicBezTo>
                    <a:lnTo>
                      <a:pt x="195" y="53"/>
                    </a:lnTo>
                    <a:cubicBezTo>
                      <a:pt x="207" y="69"/>
                      <a:pt x="208" y="87"/>
                      <a:pt x="198" y="106"/>
                    </a:cubicBezTo>
                    <a:lnTo>
                      <a:pt x="198" y="106"/>
                    </a:lnTo>
                    <a:cubicBezTo>
                      <a:pt x="190" y="122"/>
                      <a:pt x="179" y="131"/>
                      <a:pt x="163" y="133"/>
                    </a:cubicBezTo>
                    <a:lnTo>
                      <a:pt x="163" y="133"/>
                    </a:lnTo>
                    <a:cubicBezTo>
                      <a:pt x="161" y="134"/>
                      <a:pt x="159" y="134"/>
                      <a:pt x="157" y="1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88A23418-7086-4352-977A-4B1F6F94CF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20376" y="7951545"/>
                <a:ext cx="170349" cy="181340"/>
              </a:xfrm>
              <a:custGeom>
                <a:avLst/>
                <a:gdLst>
                  <a:gd name="T0" fmla="*/ 39 w 135"/>
                  <a:gd name="T1" fmla="*/ 145 h 146"/>
                  <a:gd name="T2" fmla="*/ 39 w 135"/>
                  <a:gd name="T3" fmla="*/ 145 h 146"/>
                  <a:gd name="T4" fmla="*/ 109 w 135"/>
                  <a:gd name="T5" fmla="*/ 0 h 146"/>
                  <a:gd name="T6" fmla="*/ 109 w 135"/>
                  <a:gd name="T7" fmla="*/ 0 h 146"/>
                  <a:gd name="T8" fmla="*/ 39 w 135"/>
                  <a:gd name="T9" fmla="*/ 145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5" h="146">
                    <a:moveTo>
                      <a:pt x="39" y="145"/>
                    </a:moveTo>
                    <a:lnTo>
                      <a:pt x="39" y="145"/>
                    </a:lnTo>
                    <a:cubicBezTo>
                      <a:pt x="39" y="145"/>
                      <a:pt x="0" y="78"/>
                      <a:pt x="109" y="0"/>
                    </a:cubicBezTo>
                    <a:lnTo>
                      <a:pt x="109" y="0"/>
                    </a:lnTo>
                    <a:cubicBezTo>
                      <a:pt x="109" y="0"/>
                      <a:pt x="134" y="140"/>
                      <a:pt x="39" y="14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9C13B9CB-295E-4D83-956A-D9107D3092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9386" y="7946048"/>
                <a:ext cx="170349" cy="197827"/>
              </a:xfrm>
              <a:custGeom>
                <a:avLst/>
                <a:gdLst>
                  <a:gd name="T0" fmla="*/ 112 w 137"/>
                  <a:gd name="T1" fmla="*/ 18 h 159"/>
                  <a:gd name="T2" fmla="*/ 112 w 137"/>
                  <a:gd name="T3" fmla="*/ 18 h 159"/>
                  <a:gd name="T4" fmla="*/ 50 w 137"/>
                  <a:gd name="T5" fmla="*/ 145 h 159"/>
                  <a:gd name="T6" fmla="*/ 50 w 137"/>
                  <a:gd name="T7" fmla="*/ 145 h 159"/>
                  <a:gd name="T8" fmla="*/ 92 w 137"/>
                  <a:gd name="T9" fmla="*/ 123 h 159"/>
                  <a:gd name="T10" fmla="*/ 92 w 137"/>
                  <a:gd name="T11" fmla="*/ 123 h 159"/>
                  <a:gd name="T12" fmla="*/ 112 w 137"/>
                  <a:gd name="T13" fmla="*/ 18 h 159"/>
                  <a:gd name="T14" fmla="*/ 46 w 137"/>
                  <a:gd name="T15" fmla="*/ 158 h 159"/>
                  <a:gd name="T16" fmla="*/ 46 w 137"/>
                  <a:gd name="T17" fmla="*/ 158 h 159"/>
                  <a:gd name="T18" fmla="*/ 41 w 137"/>
                  <a:gd name="T19" fmla="*/ 155 h 159"/>
                  <a:gd name="T20" fmla="*/ 41 w 137"/>
                  <a:gd name="T21" fmla="*/ 155 h 159"/>
                  <a:gd name="T22" fmla="*/ 113 w 137"/>
                  <a:gd name="T23" fmla="*/ 2 h 159"/>
                  <a:gd name="T24" fmla="*/ 113 w 137"/>
                  <a:gd name="T25" fmla="*/ 2 h 159"/>
                  <a:gd name="T26" fmla="*/ 118 w 137"/>
                  <a:gd name="T27" fmla="*/ 1 h 159"/>
                  <a:gd name="T28" fmla="*/ 118 w 137"/>
                  <a:gd name="T29" fmla="*/ 1 h 159"/>
                  <a:gd name="T30" fmla="*/ 123 w 137"/>
                  <a:gd name="T31" fmla="*/ 5 h 159"/>
                  <a:gd name="T32" fmla="*/ 123 w 137"/>
                  <a:gd name="T33" fmla="*/ 5 h 159"/>
                  <a:gd name="T34" fmla="*/ 102 w 137"/>
                  <a:gd name="T35" fmla="*/ 131 h 159"/>
                  <a:gd name="T36" fmla="*/ 102 w 137"/>
                  <a:gd name="T37" fmla="*/ 131 h 159"/>
                  <a:gd name="T38" fmla="*/ 47 w 137"/>
                  <a:gd name="T39" fmla="*/ 158 h 159"/>
                  <a:gd name="T40" fmla="*/ 47 w 137"/>
                  <a:gd name="T41" fmla="*/ 158 h 159"/>
                  <a:gd name="T42" fmla="*/ 46 w 137"/>
                  <a:gd name="T43" fmla="*/ 158 h 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7" h="159">
                    <a:moveTo>
                      <a:pt x="112" y="18"/>
                    </a:moveTo>
                    <a:lnTo>
                      <a:pt x="112" y="18"/>
                    </a:lnTo>
                    <a:cubicBezTo>
                      <a:pt x="31" y="80"/>
                      <a:pt x="44" y="131"/>
                      <a:pt x="50" y="145"/>
                    </a:cubicBezTo>
                    <a:lnTo>
                      <a:pt x="50" y="145"/>
                    </a:lnTo>
                    <a:cubicBezTo>
                      <a:pt x="68" y="144"/>
                      <a:pt x="82" y="136"/>
                      <a:pt x="92" y="123"/>
                    </a:cubicBezTo>
                    <a:lnTo>
                      <a:pt x="92" y="123"/>
                    </a:lnTo>
                    <a:cubicBezTo>
                      <a:pt x="116" y="93"/>
                      <a:pt x="114" y="40"/>
                      <a:pt x="112" y="18"/>
                    </a:cubicBezTo>
                    <a:close/>
                    <a:moveTo>
                      <a:pt x="46" y="158"/>
                    </a:moveTo>
                    <a:lnTo>
                      <a:pt x="46" y="158"/>
                    </a:lnTo>
                    <a:cubicBezTo>
                      <a:pt x="44" y="158"/>
                      <a:pt x="42" y="157"/>
                      <a:pt x="41" y="155"/>
                    </a:cubicBezTo>
                    <a:lnTo>
                      <a:pt x="41" y="155"/>
                    </a:lnTo>
                    <a:cubicBezTo>
                      <a:pt x="39" y="152"/>
                      <a:pt x="0" y="82"/>
                      <a:pt x="113" y="2"/>
                    </a:cubicBezTo>
                    <a:lnTo>
                      <a:pt x="113" y="2"/>
                    </a:lnTo>
                    <a:cubicBezTo>
                      <a:pt x="114" y="0"/>
                      <a:pt x="116" y="0"/>
                      <a:pt x="118" y="1"/>
                    </a:cubicBezTo>
                    <a:lnTo>
                      <a:pt x="118" y="1"/>
                    </a:lnTo>
                    <a:cubicBezTo>
                      <a:pt x="120" y="2"/>
                      <a:pt x="122" y="4"/>
                      <a:pt x="123" y="5"/>
                    </a:cubicBezTo>
                    <a:lnTo>
                      <a:pt x="123" y="5"/>
                    </a:lnTo>
                    <a:cubicBezTo>
                      <a:pt x="123" y="9"/>
                      <a:pt x="136" y="87"/>
                      <a:pt x="102" y="131"/>
                    </a:cubicBezTo>
                    <a:lnTo>
                      <a:pt x="102" y="131"/>
                    </a:lnTo>
                    <a:cubicBezTo>
                      <a:pt x="89" y="147"/>
                      <a:pt x="71" y="156"/>
                      <a:pt x="47" y="158"/>
                    </a:cubicBezTo>
                    <a:lnTo>
                      <a:pt x="47" y="158"/>
                    </a:lnTo>
                    <a:cubicBezTo>
                      <a:pt x="47" y="158"/>
                      <a:pt x="47" y="158"/>
                      <a:pt x="46" y="15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84EB509F-398F-4AB7-936F-B5CFECDC7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88492" y="7698766"/>
                <a:ext cx="263769" cy="203320"/>
              </a:xfrm>
              <a:custGeom>
                <a:avLst/>
                <a:gdLst>
                  <a:gd name="T0" fmla="*/ 107 w 210"/>
                  <a:gd name="T1" fmla="*/ 163 h 164"/>
                  <a:gd name="T2" fmla="*/ 102 w 210"/>
                  <a:gd name="T3" fmla="*/ 163 h 164"/>
                  <a:gd name="T4" fmla="*/ 102 w 210"/>
                  <a:gd name="T5" fmla="*/ 163 h 164"/>
                  <a:gd name="T6" fmla="*/ 0 w 210"/>
                  <a:gd name="T7" fmla="*/ 61 h 164"/>
                  <a:gd name="T8" fmla="*/ 0 w 210"/>
                  <a:gd name="T9" fmla="*/ 0 h 164"/>
                  <a:gd name="T10" fmla="*/ 209 w 210"/>
                  <a:gd name="T11" fmla="*/ 0 h 164"/>
                  <a:gd name="T12" fmla="*/ 209 w 210"/>
                  <a:gd name="T13" fmla="*/ 61 h 164"/>
                  <a:gd name="T14" fmla="*/ 209 w 210"/>
                  <a:gd name="T15" fmla="*/ 61 h 164"/>
                  <a:gd name="T16" fmla="*/ 107 w 210"/>
                  <a:gd name="T17" fmla="*/ 163 h 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0" h="164">
                    <a:moveTo>
                      <a:pt x="107" y="163"/>
                    </a:moveTo>
                    <a:lnTo>
                      <a:pt x="102" y="163"/>
                    </a:lnTo>
                    <a:lnTo>
                      <a:pt x="102" y="163"/>
                    </a:lnTo>
                    <a:cubicBezTo>
                      <a:pt x="46" y="163"/>
                      <a:pt x="0" y="117"/>
                      <a:pt x="0" y="61"/>
                    </a:cubicBezTo>
                    <a:lnTo>
                      <a:pt x="0" y="0"/>
                    </a:lnTo>
                    <a:lnTo>
                      <a:pt x="209" y="0"/>
                    </a:lnTo>
                    <a:lnTo>
                      <a:pt x="209" y="61"/>
                    </a:lnTo>
                    <a:lnTo>
                      <a:pt x="209" y="61"/>
                    </a:lnTo>
                    <a:cubicBezTo>
                      <a:pt x="209" y="117"/>
                      <a:pt x="163" y="163"/>
                      <a:pt x="107" y="1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4F71DC47-4AB8-4A7C-ACF9-DFCB8CF02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7501" y="7687776"/>
                <a:ext cx="274760" cy="219808"/>
              </a:xfrm>
              <a:custGeom>
                <a:avLst/>
                <a:gdLst>
                  <a:gd name="T0" fmla="*/ 13 w 222"/>
                  <a:gd name="T1" fmla="*/ 13 h 176"/>
                  <a:gd name="T2" fmla="*/ 13 w 222"/>
                  <a:gd name="T3" fmla="*/ 65 h 176"/>
                  <a:gd name="T4" fmla="*/ 13 w 222"/>
                  <a:gd name="T5" fmla="*/ 65 h 176"/>
                  <a:gd name="T6" fmla="*/ 110 w 222"/>
                  <a:gd name="T7" fmla="*/ 163 h 176"/>
                  <a:gd name="T8" fmla="*/ 110 w 222"/>
                  <a:gd name="T9" fmla="*/ 163 h 176"/>
                  <a:gd name="T10" fmla="*/ 208 w 222"/>
                  <a:gd name="T11" fmla="*/ 65 h 176"/>
                  <a:gd name="T12" fmla="*/ 208 w 222"/>
                  <a:gd name="T13" fmla="*/ 13 h 176"/>
                  <a:gd name="T14" fmla="*/ 13 w 222"/>
                  <a:gd name="T15" fmla="*/ 13 h 176"/>
                  <a:gd name="T16" fmla="*/ 110 w 222"/>
                  <a:gd name="T17" fmla="*/ 175 h 176"/>
                  <a:gd name="T18" fmla="*/ 110 w 222"/>
                  <a:gd name="T19" fmla="*/ 175 h 176"/>
                  <a:gd name="T20" fmla="*/ 0 w 222"/>
                  <a:gd name="T21" fmla="*/ 65 h 176"/>
                  <a:gd name="T22" fmla="*/ 0 w 222"/>
                  <a:gd name="T23" fmla="*/ 6 h 176"/>
                  <a:gd name="T24" fmla="*/ 0 w 222"/>
                  <a:gd name="T25" fmla="*/ 6 h 176"/>
                  <a:gd name="T26" fmla="*/ 6 w 222"/>
                  <a:gd name="T27" fmla="*/ 0 h 176"/>
                  <a:gd name="T28" fmla="*/ 215 w 222"/>
                  <a:gd name="T29" fmla="*/ 0 h 176"/>
                  <a:gd name="T30" fmla="*/ 215 w 222"/>
                  <a:gd name="T31" fmla="*/ 0 h 176"/>
                  <a:gd name="T32" fmla="*/ 221 w 222"/>
                  <a:gd name="T33" fmla="*/ 6 h 176"/>
                  <a:gd name="T34" fmla="*/ 221 w 222"/>
                  <a:gd name="T35" fmla="*/ 65 h 176"/>
                  <a:gd name="T36" fmla="*/ 221 w 222"/>
                  <a:gd name="T37" fmla="*/ 65 h 176"/>
                  <a:gd name="T38" fmla="*/ 110 w 222"/>
                  <a:gd name="T39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2" h="176">
                    <a:moveTo>
                      <a:pt x="13" y="13"/>
                    </a:moveTo>
                    <a:lnTo>
                      <a:pt x="13" y="65"/>
                    </a:lnTo>
                    <a:lnTo>
                      <a:pt x="13" y="65"/>
                    </a:lnTo>
                    <a:cubicBezTo>
                      <a:pt x="13" y="119"/>
                      <a:pt x="56" y="163"/>
                      <a:pt x="110" y="163"/>
                    </a:cubicBezTo>
                    <a:lnTo>
                      <a:pt x="110" y="163"/>
                    </a:lnTo>
                    <a:cubicBezTo>
                      <a:pt x="165" y="163"/>
                      <a:pt x="208" y="119"/>
                      <a:pt x="208" y="65"/>
                    </a:cubicBezTo>
                    <a:lnTo>
                      <a:pt x="208" y="13"/>
                    </a:lnTo>
                    <a:lnTo>
                      <a:pt x="13" y="13"/>
                    </a:lnTo>
                    <a:close/>
                    <a:moveTo>
                      <a:pt x="110" y="175"/>
                    </a:moveTo>
                    <a:lnTo>
                      <a:pt x="110" y="175"/>
                    </a:lnTo>
                    <a:cubicBezTo>
                      <a:pt x="50" y="175"/>
                      <a:pt x="0" y="126"/>
                      <a:pt x="0" y="65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215" y="0"/>
                    </a:lnTo>
                    <a:lnTo>
                      <a:pt x="215" y="0"/>
                    </a:lnTo>
                    <a:cubicBezTo>
                      <a:pt x="218" y="0"/>
                      <a:pt x="221" y="3"/>
                      <a:pt x="221" y="6"/>
                    </a:cubicBezTo>
                    <a:lnTo>
                      <a:pt x="221" y="65"/>
                    </a:lnTo>
                    <a:lnTo>
                      <a:pt x="221" y="65"/>
                    </a:lnTo>
                    <a:cubicBezTo>
                      <a:pt x="221" y="126"/>
                      <a:pt x="171" y="175"/>
                      <a:pt x="110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49E0671B-3EEA-4B42-B117-159E40D376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54434" y="7555891"/>
                <a:ext cx="16484" cy="148368"/>
              </a:xfrm>
              <a:custGeom>
                <a:avLst/>
                <a:gdLst>
                  <a:gd name="T0" fmla="*/ 6 w 13"/>
                  <a:gd name="T1" fmla="*/ 119 h 120"/>
                  <a:gd name="T2" fmla="*/ 6 w 13"/>
                  <a:gd name="T3" fmla="*/ 119 h 120"/>
                  <a:gd name="T4" fmla="*/ 0 w 13"/>
                  <a:gd name="T5" fmla="*/ 112 h 120"/>
                  <a:gd name="T6" fmla="*/ 0 w 13"/>
                  <a:gd name="T7" fmla="*/ 6 h 120"/>
                  <a:gd name="T8" fmla="*/ 0 w 13"/>
                  <a:gd name="T9" fmla="*/ 6 h 120"/>
                  <a:gd name="T10" fmla="*/ 6 w 13"/>
                  <a:gd name="T11" fmla="*/ 0 h 120"/>
                  <a:gd name="T12" fmla="*/ 6 w 13"/>
                  <a:gd name="T13" fmla="*/ 0 h 120"/>
                  <a:gd name="T14" fmla="*/ 12 w 13"/>
                  <a:gd name="T15" fmla="*/ 6 h 120"/>
                  <a:gd name="T16" fmla="*/ 12 w 13"/>
                  <a:gd name="T17" fmla="*/ 112 h 120"/>
                  <a:gd name="T18" fmla="*/ 12 w 13"/>
                  <a:gd name="T19" fmla="*/ 112 h 120"/>
                  <a:gd name="T20" fmla="*/ 6 w 13"/>
                  <a:gd name="T21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20">
                    <a:moveTo>
                      <a:pt x="6" y="119"/>
                    </a:moveTo>
                    <a:lnTo>
                      <a:pt x="6" y="119"/>
                    </a:lnTo>
                    <a:cubicBezTo>
                      <a:pt x="2" y="119"/>
                      <a:pt x="0" y="115"/>
                      <a:pt x="0" y="11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6" y="0"/>
                    </a:lnTo>
                    <a:cubicBezTo>
                      <a:pt x="9" y="0"/>
                      <a:pt x="12" y="3"/>
                      <a:pt x="12" y="6"/>
                    </a:cubicBezTo>
                    <a:lnTo>
                      <a:pt x="12" y="112"/>
                    </a:lnTo>
                    <a:lnTo>
                      <a:pt x="12" y="112"/>
                    </a:lnTo>
                    <a:cubicBezTo>
                      <a:pt x="12" y="115"/>
                      <a:pt x="9" y="119"/>
                      <a:pt x="6" y="1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id="{43D4AB5B-3A3F-4D0E-BAD6-10FD6718A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4338" y="7555891"/>
                <a:ext cx="16484" cy="148368"/>
              </a:xfrm>
              <a:custGeom>
                <a:avLst/>
                <a:gdLst>
                  <a:gd name="T0" fmla="*/ 6 w 14"/>
                  <a:gd name="T1" fmla="*/ 119 h 120"/>
                  <a:gd name="T2" fmla="*/ 6 w 14"/>
                  <a:gd name="T3" fmla="*/ 119 h 120"/>
                  <a:gd name="T4" fmla="*/ 0 w 14"/>
                  <a:gd name="T5" fmla="*/ 112 h 120"/>
                  <a:gd name="T6" fmla="*/ 0 w 14"/>
                  <a:gd name="T7" fmla="*/ 6 h 120"/>
                  <a:gd name="T8" fmla="*/ 0 w 14"/>
                  <a:gd name="T9" fmla="*/ 6 h 120"/>
                  <a:gd name="T10" fmla="*/ 6 w 14"/>
                  <a:gd name="T11" fmla="*/ 0 h 120"/>
                  <a:gd name="T12" fmla="*/ 6 w 14"/>
                  <a:gd name="T13" fmla="*/ 0 h 120"/>
                  <a:gd name="T14" fmla="*/ 13 w 14"/>
                  <a:gd name="T15" fmla="*/ 6 h 120"/>
                  <a:gd name="T16" fmla="*/ 13 w 14"/>
                  <a:gd name="T17" fmla="*/ 112 h 120"/>
                  <a:gd name="T18" fmla="*/ 13 w 14"/>
                  <a:gd name="T19" fmla="*/ 112 h 120"/>
                  <a:gd name="T20" fmla="*/ 6 w 14"/>
                  <a:gd name="T21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20">
                    <a:moveTo>
                      <a:pt x="6" y="119"/>
                    </a:moveTo>
                    <a:lnTo>
                      <a:pt x="6" y="119"/>
                    </a:lnTo>
                    <a:cubicBezTo>
                      <a:pt x="3" y="119"/>
                      <a:pt x="0" y="115"/>
                      <a:pt x="0" y="11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0" y="0"/>
                      <a:pt x="13" y="3"/>
                      <a:pt x="13" y="6"/>
                    </a:cubicBezTo>
                    <a:lnTo>
                      <a:pt x="13" y="112"/>
                    </a:lnTo>
                    <a:lnTo>
                      <a:pt x="13" y="112"/>
                    </a:lnTo>
                    <a:cubicBezTo>
                      <a:pt x="13" y="115"/>
                      <a:pt x="10" y="119"/>
                      <a:pt x="6" y="1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id="{6B2778CA-35B3-461A-A53F-832371678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09386" y="7687776"/>
                <a:ext cx="379167" cy="533032"/>
              </a:xfrm>
              <a:custGeom>
                <a:avLst/>
                <a:gdLst>
                  <a:gd name="T0" fmla="*/ 88 w 303"/>
                  <a:gd name="T1" fmla="*/ 425 h 426"/>
                  <a:gd name="T2" fmla="*/ 88 w 303"/>
                  <a:gd name="T3" fmla="*/ 425 h 426"/>
                  <a:gd name="T4" fmla="*/ 0 w 303"/>
                  <a:gd name="T5" fmla="*/ 340 h 426"/>
                  <a:gd name="T6" fmla="*/ 0 w 303"/>
                  <a:gd name="T7" fmla="*/ 169 h 426"/>
                  <a:gd name="T8" fmla="*/ 0 w 303"/>
                  <a:gd name="T9" fmla="*/ 169 h 426"/>
                  <a:gd name="T10" fmla="*/ 6 w 303"/>
                  <a:gd name="T11" fmla="*/ 163 h 426"/>
                  <a:gd name="T12" fmla="*/ 6 w 303"/>
                  <a:gd name="T13" fmla="*/ 163 h 426"/>
                  <a:gd name="T14" fmla="*/ 12 w 303"/>
                  <a:gd name="T15" fmla="*/ 169 h 426"/>
                  <a:gd name="T16" fmla="*/ 12 w 303"/>
                  <a:gd name="T17" fmla="*/ 340 h 426"/>
                  <a:gd name="T18" fmla="*/ 12 w 303"/>
                  <a:gd name="T19" fmla="*/ 340 h 426"/>
                  <a:gd name="T20" fmla="*/ 88 w 303"/>
                  <a:gd name="T21" fmla="*/ 412 h 426"/>
                  <a:gd name="T22" fmla="*/ 88 w 303"/>
                  <a:gd name="T23" fmla="*/ 412 h 426"/>
                  <a:gd name="T24" fmla="*/ 165 w 303"/>
                  <a:gd name="T25" fmla="*/ 340 h 426"/>
                  <a:gd name="T26" fmla="*/ 165 w 303"/>
                  <a:gd name="T27" fmla="*/ 66 h 426"/>
                  <a:gd name="T28" fmla="*/ 165 w 303"/>
                  <a:gd name="T29" fmla="*/ 66 h 426"/>
                  <a:gd name="T30" fmla="*/ 234 w 303"/>
                  <a:gd name="T31" fmla="*/ 0 h 426"/>
                  <a:gd name="T32" fmla="*/ 234 w 303"/>
                  <a:gd name="T33" fmla="*/ 0 h 426"/>
                  <a:gd name="T34" fmla="*/ 302 w 303"/>
                  <a:gd name="T35" fmla="*/ 66 h 426"/>
                  <a:gd name="T36" fmla="*/ 302 w 303"/>
                  <a:gd name="T37" fmla="*/ 169 h 426"/>
                  <a:gd name="T38" fmla="*/ 302 w 303"/>
                  <a:gd name="T39" fmla="*/ 169 h 426"/>
                  <a:gd name="T40" fmla="*/ 296 w 303"/>
                  <a:gd name="T41" fmla="*/ 175 h 426"/>
                  <a:gd name="T42" fmla="*/ 296 w 303"/>
                  <a:gd name="T43" fmla="*/ 175 h 426"/>
                  <a:gd name="T44" fmla="*/ 290 w 303"/>
                  <a:gd name="T45" fmla="*/ 169 h 426"/>
                  <a:gd name="T46" fmla="*/ 290 w 303"/>
                  <a:gd name="T47" fmla="*/ 66 h 426"/>
                  <a:gd name="T48" fmla="*/ 290 w 303"/>
                  <a:gd name="T49" fmla="*/ 66 h 426"/>
                  <a:gd name="T50" fmla="*/ 234 w 303"/>
                  <a:gd name="T51" fmla="*/ 13 h 426"/>
                  <a:gd name="T52" fmla="*/ 234 w 303"/>
                  <a:gd name="T53" fmla="*/ 13 h 426"/>
                  <a:gd name="T54" fmla="*/ 178 w 303"/>
                  <a:gd name="T55" fmla="*/ 66 h 426"/>
                  <a:gd name="T56" fmla="*/ 178 w 303"/>
                  <a:gd name="T57" fmla="*/ 340 h 426"/>
                  <a:gd name="T58" fmla="*/ 178 w 303"/>
                  <a:gd name="T59" fmla="*/ 340 h 426"/>
                  <a:gd name="T60" fmla="*/ 88 w 303"/>
                  <a:gd name="T61" fmla="*/ 425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03" h="426">
                    <a:moveTo>
                      <a:pt x="88" y="425"/>
                    </a:moveTo>
                    <a:lnTo>
                      <a:pt x="88" y="425"/>
                    </a:lnTo>
                    <a:cubicBezTo>
                      <a:pt x="39" y="425"/>
                      <a:pt x="0" y="387"/>
                      <a:pt x="0" y="340"/>
                    </a:cubicBezTo>
                    <a:lnTo>
                      <a:pt x="0" y="169"/>
                    </a:lnTo>
                    <a:lnTo>
                      <a:pt x="0" y="169"/>
                    </a:lnTo>
                    <a:cubicBezTo>
                      <a:pt x="0" y="165"/>
                      <a:pt x="2" y="163"/>
                      <a:pt x="6" y="163"/>
                    </a:cubicBezTo>
                    <a:lnTo>
                      <a:pt x="6" y="163"/>
                    </a:lnTo>
                    <a:cubicBezTo>
                      <a:pt x="9" y="163"/>
                      <a:pt x="12" y="165"/>
                      <a:pt x="12" y="169"/>
                    </a:cubicBezTo>
                    <a:lnTo>
                      <a:pt x="12" y="340"/>
                    </a:lnTo>
                    <a:lnTo>
                      <a:pt x="12" y="340"/>
                    </a:lnTo>
                    <a:cubicBezTo>
                      <a:pt x="12" y="380"/>
                      <a:pt x="46" y="412"/>
                      <a:pt x="88" y="412"/>
                    </a:cubicBezTo>
                    <a:lnTo>
                      <a:pt x="88" y="412"/>
                    </a:lnTo>
                    <a:cubicBezTo>
                      <a:pt x="130" y="412"/>
                      <a:pt x="165" y="380"/>
                      <a:pt x="165" y="340"/>
                    </a:cubicBezTo>
                    <a:lnTo>
                      <a:pt x="165" y="66"/>
                    </a:lnTo>
                    <a:lnTo>
                      <a:pt x="165" y="66"/>
                    </a:lnTo>
                    <a:cubicBezTo>
                      <a:pt x="165" y="30"/>
                      <a:pt x="196" y="0"/>
                      <a:pt x="234" y="0"/>
                    </a:cubicBezTo>
                    <a:lnTo>
                      <a:pt x="234" y="0"/>
                    </a:lnTo>
                    <a:cubicBezTo>
                      <a:pt x="272" y="0"/>
                      <a:pt x="302" y="30"/>
                      <a:pt x="302" y="66"/>
                    </a:cubicBezTo>
                    <a:lnTo>
                      <a:pt x="302" y="169"/>
                    </a:lnTo>
                    <a:lnTo>
                      <a:pt x="302" y="169"/>
                    </a:lnTo>
                    <a:cubicBezTo>
                      <a:pt x="302" y="173"/>
                      <a:pt x="299" y="175"/>
                      <a:pt x="296" y="175"/>
                    </a:cubicBezTo>
                    <a:lnTo>
                      <a:pt x="296" y="175"/>
                    </a:lnTo>
                    <a:cubicBezTo>
                      <a:pt x="293" y="175"/>
                      <a:pt x="290" y="173"/>
                      <a:pt x="290" y="169"/>
                    </a:cubicBezTo>
                    <a:lnTo>
                      <a:pt x="290" y="66"/>
                    </a:lnTo>
                    <a:lnTo>
                      <a:pt x="290" y="66"/>
                    </a:lnTo>
                    <a:cubicBezTo>
                      <a:pt x="290" y="36"/>
                      <a:pt x="265" y="13"/>
                      <a:pt x="234" y="13"/>
                    </a:cubicBezTo>
                    <a:lnTo>
                      <a:pt x="234" y="13"/>
                    </a:lnTo>
                    <a:cubicBezTo>
                      <a:pt x="203" y="13"/>
                      <a:pt x="178" y="36"/>
                      <a:pt x="178" y="66"/>
                    </a:cubicBezTo>
                    <a:lnTo>
                      <a:pt x="178" y="340"/>
                    </a:lnTo>
                    <a:lnTo>
                      <a:pt x="178" y="340"/>
                    </a:lnTo>
                    <a:cubicBezTo>
                      <a:pt x="178" y="387"/>
                      <a:pt x="138" y="425"/>
                      <a:pt x="88" y="4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id="{93DCCA04-2B34-4B56-BCF4-D7B6D548E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8043" y="7990010"/>
                <a:ext cx="203324" cy="131885"/>
              </a:xfrm>
              <a:custGeom>
                <a:avLst/>
                <a:gdLst>
                  <a:gd name="T0" fmla="*/ 153 w 161"/>
                  <a:gd name="T1" fmla="*/ 107 h 108"/>
                  <a:gd name="T2" fmla="*/ 153 w 161"/>
                  <a:gd name="T3" fmla="*/ 107 h 108"/>
                  <a:gd name="T4" fmla="*/ 148 w 161"/>
                  <a:gd name="T5" fmla="*/ 104 h 108"/>
                  <a:gd name="T6" fmla="*/ 148 w 161"/>
                  <a:gd name="T7" fmla="*/ 104 h 108"/>
                  <a:gd name="T8" fmla="*/ 6 w 161"/>
                  <a:gd name="T9" fmla="*/ 12 h 108"/>
                  <a:gd name="T10" fmla="*/ 6 w 161"/>
                  <a:gd name="T11" fmla="*/ 12 h 108"/>
                  <a:gd name="T12" fmla="*/ 1 w 161"/>
                  <a:gd name="T13" fmla="*/ 5 h 108"/>
                  <a:gd name="T14" fmla="*/ 1 w 161"/>
                  <a:gd name="T15" fmla="*/ 5 h 108"/>
                  <a:gd name="T16" fmla="*/ 8 w 161"/>
                  <a:gd name="T17" fmla="*/ 0 h 108"/>
                  <a:gd name="T18" fmla="*/ 8 w 161"/>
                  <a:gd name="T19" fmla="*/ 0 h 108"/>
                  <a:gd name="T20" fmla="*/ 158 w 161"/>
                  <a:gd name="T21" fmla="*/ 96 h 108"/>
                  <a:gd name="T22" fmla="*/ 158 w 161"/>
                  <a:gd name="T23" fmla="*/ 96 h 108"/>
                  <a:gd name="T24" fmla="*/ 156 w 161"/>
                  <a:gd name="T25" fmla="*/ 106 h 108"/>
                  <a:gd name="T26" fmla="*/ 156 w 161"/>
                  <a:gd name="T27" fmla="*/ 106 h 108"/>
                  <a:gd name="T28" fmla="*/ 153 w 161"/>
                  <a:gd name="T29" fmla="*/ 10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1" h="108">
                    <a:moveTo>
                      <a:pt x="153" y="107"/>
                    </a:moveTo>
                    <a:lnTo>
                      <a:pt x="153" y="107"/>
                    </a:lnTo>
                    <a:cubicBezTo>
                      <a:pt x="151" y="107"/>
                      <a:pt x="149" y="106"/>
                      <a:pt x="148" y="104"/>
                    </a:cubicBezTo>
                    <a:lnTo>
                      <a:pt x="148" y="104"/>
                    </a:lnTo>
                    <a:cubicBezTo>
                      <a:pt x="147" y="104"/>
                      <a:pt x="93" y="34"/>
                      <a:pt x="6" y="12"/>
                    </a:cubicBezTo>
                    <a:lnTo>
                      <a:pt x="6" y="12"/>
                    </a:lnTo>
                    <a:cubicBezTo>
                      <a:pt x="2" y="12"/>
                      <a:pt x="0" y="9"/>
                      <a:pt x="1" y="5"/>
                    </a:cubicBezTo>
                    <a:lnTo>
                      <a:pt x="1" y="5"/>
                    </a:lnTo>
                    <a:cubicBezTo>
                      <a:pt x="1" y="2"/>
                      <a:pt x="5" y="0"/>
                      <a:pt x="8" y="0"/>
                    </a:cubicBezTo>
                    <a:lnTo>
                      <a:pt x="8" y="0"/>
                    </a:lnTo>
                    <a:cubicBezTo>
                      <a:pt x="101" y="23"/>
                      <a:pt x="156" y="94"/>
                      <a:pt x="158" y="96"/>
                    </a:cubicBezTo>
                    <a:lnTo>
                      <a:pt x="158" y="96"/>
                    </a:lnTo>
                    <a:cubicBezTo>
                      <a:pt x="160" y="99"/>
                      <a:pt x="160" y="103"/>
                      <a:pt x="156" y="106"/>
                    </a:cubicBezTo>
                    <a:lnTo>
                      <a:pt x="156" y="106"/>
                    </a:lnTo>
                    <a:cubicBezTo>
                      <a:pt x="155" y="106"/>
                      <a:pt x="154" y="107"/>
                      <a:pt x="153" y="10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id="{92B69229-50EA-4FC7-AAD9-800894F89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47851" y="8044962"/>
                <a:ext cx="65942" cy="159362"/>
              </a:xfrm>
              <a:custGeom>
                <a:avLst/>
                <a:gdLst>
                  <a:gd name="T0" fmla="*/ 9 w 55"/>
                  <a:gd name="T1" fmla="*/ 125 h 126"/>
                  <a:gd name="T2" fmla="*/ 9 w 55"/>
                  <a:gd name="T3" fmla="*/ 125 h 126"/>
                  <a:gd name="T4" fmla="*/ 3 w 55"/>
                  <a:gd name="T5" fmla="*/ 119 h 126"/>
                  <a:gd name="T6" fmla="*/ 3 w 55"/>
                  <a:gd name="T7" fmla="*/ 119 h 126"/>
                  <a:gd name="T8" fmla="*/ 42 w 55"/>
                  <a:gd name="T9" fmla="*/ 4 h 126"/>
                  <a:gd name="T10" fmla="*/ 42 w 55"/>
                  <a:gd name="T11" fmla="*/ 4 h 126"/>
                  <a:gd name="T12" fmla="*/ 51 w 55"/>
                  <a:gd name="T13" fmla="*/ 3 h 126"/>
                  <a:gd name="T14" fmla="*/ 51 w 55"/>
                  <a:gd name="T15" fmla="*/ 3 h 126"/>
                  <a:gd name="T16" fmla="*/ 53 w 55"/>
                  <a:gd name="T17" fmla="*/ 11 h 126"/>
                  <a:gd name="T18" fmla="*/ 53 w 55"/>
                  <a:gd name="T19" fmla="*/ 11 h 126"/>
                  <a:gd name="T20" fmla="*/ 15 w 55"/>
                  <a:gd name="T21" fmla="*/ 118 h 126"/>
                  <a:gd name="T22" fmla="*/ 15 w 55"/>
                  <a:gd name="T23" fmla="*/ 118 h 126"/>
                  <a:gd name="T24" fmla="*/ 10 w 55"/>
                  <a:gd name="T25" fmla="*/ 125 h 126"/>
                  <a:gd name="T26" fmla="*/ 10 w 55"/>
                  <a:gd name="T27" fmla="*/ 125 h 126"/>
                  <a:gd name="T28" fmla="*/ 9 w 55"/>
                  <a:gd name="T29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" h="126">
                    <a:moveTo>
                      <a:pt x="9" y="125"/>
                    </a:moveTo>
                    <a:lnTo>
                      <a:pt x="9" y="125"/>
                    </a:lnTo>
                    <a:cubicBezTo>
                      <a:pt x="6" y="125"/>
                      <a:pt x="3" y="122"/>
                      <a:pt x="3" y="119"/>
                    </a:cubicBezTo>
                    <a:lnTo>
                      <a:pt x="3" y="119"/>
                    </a:lnTo>
                    <a:cubicBezTo>
                      <a:pt x="3" y="116"/>
                      <a:pt x="0" y="63"/>
                      <a:pt x="42" y="4"/>
                    </a:cubicBezTo>
                    <a:lnTo>
                      <a:pt x="42" y="4"/>
                    </a:lnTo>
                    <a:cubicBezTo>
                      <a:pt x="44" y="1"/>
                      <a:pt x="48" y="0"/>
                      <a:pt x="51" y="3"/>
                    </a:cubicBezTo>
                    <a:lnTo>
                      <a:pt x="51" y="3"/>
                    </a:lnTo>
                    <a:cubicBezTo>
                      <a:pt x="54" y="5"/>
                      <a:pt x="54" y="8"/>
                      <a:pt x="53" y="11"/>
                    </a:cubicBezTo>
                    <a:lnTo>
                      <a:pt x="53" y="11"/>
                    </a:lnTo>
                    <a:cubicBezTo>
                      <a:pt x="13" y="66"/>
                      <a:pt x="15" y="118"/>
                      <a:pt x="15" y="118"/>
                    </a:cubicBezTo>
                    <a:lnTo>
                      <a:pt x="15" y="118"/>
                    </a:lnTo>
                    <a:cubicBezTo>
                      <a:pt x="15" y="121"/>
                      <a:pt x="13" y="125"/>
                      <a:pt x="10" y="125"/>
                    </a:cubicBezTo>
                    <a:lnTo>
                      <a:pt x="10" y="125"/>
                    </a:lnTo>
                    <a:cubicBezTo>
                      <a:pt x="9" y="125"/>
                      <a:pt x="9" y="125"/>
                      <a:pt x="9" y="12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id="{A549BB8A-8E1C-4BD1-B70E-B56B03AC31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43444" y="7720747"/>
                <a:ext cx="27474" cy="27474"/>
              </a:xfrm>
              <a:custGeom>
                <a:avLst/>
                <a:gdLst>
                  <a:gd name="T0" fmla="*/ 20 w 21"/>
                  <a:gd name="T1" fmla="*/ 10 h 21"/>
                  <a:gd name="T2" fmla="*/ 20 w 21"/>
                  <a:gd name="T3" fmla="*/ 10 h 21"/>
                  <a:gd name="T4" fmla="*/ 11 w 21"/>
                  <a:gd name="T5" fmla="*/ 20 h 21"/>
                  <a:gd name="T6" fmla="*/ 11 w 21"/>
                  <a:gd name="T7" fmla="*/ 20 h 21"/>
                  <a:gd name="T8" fmla="*/ 0 w 21"/>
                  <a:gd name="T9" fmla="*/ 10 h 21"/>
                  <a:gd name="T10" fmla="*/ 0 w 21"/>
                  <a:gd name="T11" fmla="*/ 10 h 21"/>
                  <a:gd name="T12" fmla="*/ 11 w 21"/>
                  <a:gd name="T13" fmla="*/ 0 h 21"/>
                  <a:gd name="T14" fmla="*/ 11 w 21"/>
                  <a:gd name="T15" fmla="*/ 0 h 21"/>
                  <a:gd name="T16" fmla="*/ 20 w 21"/>
                  <a:gd name="T1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" h="21">
                    <a:moveTo>
                      <a:pt x="20" y="10"/>
                    </a:moveTo>
                    <a:lnTo>
                      <a:pt x="20" y="10"/>
                    </a:lnTo>
                    <a:cubicBezTo>
                      <a:pt x="20" y="15"/>
                      <a:pt x="16" y="20"/>
                      <a:pt x="11" y="20"/>
                    </a:cubicBezTo>
                    <a:lnTo>
                      <a:pt x="11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6" y="0"/>
                      <a:pt x="20" y="4"/>
                      <a:pt x="20" y="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82245636-F40B-40B2-AF63-6BC3FA911B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4338" y="7720747"/>
                <a:ext cx="27474" cy="27474"/>
              </a:xfrm>
              <a:custGeom>
                <a:avLst/>
                <a:gdLst>
                  <a:gd name="T0" fmla="*/ 21 w 22"/>
                  <a:gd name="T1" fmla="*/ 10 h 21"/>
                  <a:gd name="T2" fmla="*/ 21 w 22"/>
                  <a:gd name="T3" fmla="*/ 10 h 21"/>
                  <a:gd name="T4" fmla="*/ 11 w 22"/>
                  <a:gd name="T5" fmla="*/ 20 h 21"/>
                  <a:gd name="T6" fmla="*/ 11 w 22"/>
                  <a:gd name="T7" fmla="*/ 20 h 21"/>
                  <a:gd name="T8" fmla="*/ 0 w 22"/>
                  <a:gd name="T9" fmla="*/ 10 h 21"/>
                  <a:gd name="T10" fmla="*/ 0 w 22"/>
                  <a:gd name="T11" fmla="*/ 10 h 21"/>
                  <a:gd name="T12" fmla="*/ 11 w 22"/>
                  <a:gd name="T13" fmla="*/ 0 h 21"/>
                  <a:gd name="T14" fmla="*/ 11 w 22"/>
                  <a:gd name="T15" fmla="*/ 0 h 21"/>
                  <a:gd name="T16" fmla="*/ 21 w 22"/>
                  <a:gd name="T17" fmla="*/ 10 h 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2" h="21">
                    <a:moveTo>
                      <a:pt x="21" y="10"/>
                    </a:moveTo>
                    <a:lnTo>
                      <a:pt x="21" y="10"/>
                    </a:lnTo>
                    <a:cubicBezTo>
                      <a:pt x="21" y="15"/>
                      <a:pt x="16" y="20"/>
                      <a:pt x="11" y="20"/>
                    </a:cubicBezTo>
                    <a:lnTo>
                      <a:pt x="11" y="20"/>
                    </a:lnTo>
                    <a:cubicBezTo>
                      <a:pt x="5" y="20"/>
                      <a:pt x="0" y="15"/>
                      <a:pt x="0" y="10"/>
                    </a:cubicBezTo>
                    <a:lnTo>
                      <a:pt x="0" y="10"/>
                    </a:lnTo>
                    <a:cubicBezTo>
                      <a:pt x="0" y="4"/>
                      <a:pt x="5" y="0"/>
                      <a:pt x="11" y="0"/>
                    </a:cubicBezTo>
                    <a:lnTo>
                      <a:pt x="11" y="0"/>
                    </a:lnTo>
                    <a:cubicBezTo>
                      <a:pt x="16" y="0"/>
                      <a:pt x="21" y="4"/>
                      <a:pt x="21" y="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97">
                <a:extLst>
                  <a:ext uri="{FF2B5EF4-FFF2-40B4-BE49-F238E27FC236}">
                    <a16:creationId xmlns:a16="http://schemas.microsoft.com/office/drawing/2014/main" id="{625D8393-553C-43FE-B853-519730FB62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77501" y="7770202"/>
                <a:ext cx="274760" cy="16487"/>
              </a:xfrm>
              <a:custGeom>
                <a:avLst/>
                <a:gdLst>
                  <a:gd name="T0" fmla="*/ 212 w 219"/>
                  <a:gd name="T1" fmla="*/ 13 h 14"/>
                  <a:gd name="T2" fmla="*/ 6 w 219"/>
                  <a:gd name="T3" fmla="*/ 13 h 14"/>
                  <a:gd name="T4" fmla="*/ 6 w 219"/>
                  <a:gd name="T5" fmla="*/ 13 h 14"/>
                  <a:gd name="T6" fmla="*/ 0 w 219"/>
                  <a:gd name="T7" fmla="*/ 7 h 14"/>
                  <a:gd name="T8" fmla="*/ 0 w 219"/>
                  <a:gd name="T9" fmla="*/ 7 h 14"/>
                  <a:gd name="T10" fmla="*/ 6 w 219"/>
                  <a:gd name="T11" fmla="*/ 0 h 14"/>
                  <a:gd name="T12" fmla="*/ 212 w 219"/>
                  <a:gd name="T13" fmla="*/ 0 h 14"/>
                  <a:gd name="T14" fmla="*/ 212 w 219"/>
                  <a:gd name="T15" fmla="*/ 0 h 14"/>
                  <a:gd name="T16" fmla="*/ 218 w 219"/>
                  <a:gd name="T17" fmla="*/ 7 h 14"/>
                  <a:gd name="T18" fmla="*/ 218 w 219"/>
                  <a:gd name="T19" fmla="*/ 7 h 14"/>
                  <a:gd name="T20" fmla="*/ 212 w 219"/>
                  <a:gd name="T21" fmla="*/ 1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19" h="14">
                    <a:moveTo>
                      <a:pt x="212" y="13"/>
                    </a:moveTo>
                    <a:lnTo>
                      <a:pt x="6" y="13"/>
                    </a:lnTo>
                    <a:lnTo>
                      <a:pt x="6" y="13"/>
                    </a:lnTo>
                    <a:cubicBezTo>
                      <a:pt x="3" y="13"/>
                      <a:pt x="0" y="10"/>
                      <a:pt x="0" y="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212" y="0"/>
                    </a:lnTo>
                    <a:lnTo>
                      <a:pt x="212" y="0"/>
                    </a:lnTo>
                    <a:cubicBezTo>
                      <a:pt x="216" y="0"/>
                      <a:pt x="218" y="3"/>
                      <a:pt x="218" y="7"/>
                    </a:cubicBezTo>
                    <a:lnTo>
                      <a:pt x="218" y="7"/>
                    </a:lnTo>
                    <a:cubicBezTo>
                      <a:pt x="218" y="10"/>
                      <a:pt x="216" y="13"/>
                      <a:pt x="212" y="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" name="Grupo 27">
              <a:extLst>
                <a:ext uri="{FF2B5EF4-FFF2-40B4-BE49-F238E27FC236}">
                  <a16:creationId xmlns:a16="http://schemas.microsoft.com/office/drawing/2014/main" id="{D6E714F7-EAFF-439B-87E7-2FA995E204AC}"/>
                </a:ext>
              </a:extLst>
            </p:cNvPr>
            <p:cNvGrpSpPr/>
            <p:nvPr/>
          </p:nvGrpSpPr>
          <p:grpSpPr>
            <a:xfrm>
              <a:off x="15942043" y="5901837"/>
              <a:ext cx="1851882" cy="1851882"/>
              <a:chOff x="15942043" y="5901837"/>
              <a:chExt cx="1851882" cy="1851882"/>
            </a:xfrm>
          </p:grpSpPr>
          <p:sp>
            <p:nvSpPr>
              <p:cNvPr id="100" name="Freeform 98">
                <a:extLst>
                  <a:ext uri="{FF2B5EF4-FFF2-40B4-BE49-F238E27FC236}">
                    <a16:creationId xmlns:a16="http://schemas.microsoft.com/office/drawing/2014/main" id="{C032A68D-CF07-402E-BA3E-8FFEF9776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7540" y="5907333"/>
                <a:ext cx="1835394" cy="1835394"/>
              </a:xfrm>
              <a:custGeom>
                <a:avLst/>
                <a:gdLst>
                  <a:gd name="T0" fmla="*/ 1474 w 1475"/>
                  <a:gd name="T1" fmla="*/ 737 h 1474"/>
                  <a:gd name="T2" fmla="*/ 1474 w 1475"/>
                  <a:gd name="T3" fmla="*/ 737 h 1474"/>
                  <a:gd name="T4" fmla="*/ 737 w 1475"/>
                  <a:gd name="T5" fmla="*/ 1473 h 1474"/>
                  <a:gd name="T6" fmla="*/ 737 w 1475"/>
                  <a:gd name="T7" fmla="*/ 1473 h 1474"/>
                  <a:gd name="T8" fmla="*/ 0 w 1475"/>
                  <a:gd name="T9" fmla="*/ 737 h 1474"/>
                  <a:gd name="T10" fmla="*/ 0 w 1475"/>
                  <a:gd name="T11" fmla="*/ 737 h 1474"/>
                  <a:gd name="T12" fmla="*/ 737 w 1475"/>
                  <a:gd name="T13" fmla="*/ 0 h 1474"/>
                  <a:gd name="T14" fmla="*/ 737 w 1475"/>
                  <a:gd name="T15" fmla="*/ 0 h 1474"/>
                  <a:gd name="T16" fmla="*/ 1474 w 1475"/>
                  <a:gd name="T17" fmla="*/ 737 h 14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75" h="1474">
                    <a:moveTo>
                      <a:pt x="1474" y="737"/>
                    </a:moveTo>
                    <a:lnTo>
                      <a:pt x="1474" y="737"/>
                    </a:lnTo>
                    <a:cubicBezTo>
                      <a:pt x="1474" y="1142"/>
                      <a:pt x="1144" y="1473"/>
                      <a:pt x="737" y="1473"/>
                    </a:cubicBezTo>
                    <a:lnTo>
                      <a:pt x="737" y="1473"/>
                    </a:lnTo>
                    <a:cubicBezTo>
                      <a:pt x="330" y="1473"/>
                      <a:pt x="0" y="1142"/>
                      <a:pt x="0" y="737"/>
                    </a:cubicBezTo>
                    <a:lnTo>
                      <a:pt x="0" y="737"/>
                    </a:lnTo>
                    <a:cubicBezTo>
                      <a:pt x="0" y="330"/>
                      <a:pt x="330" y="0"/>
                      <a:pt x="737" y="0"/>
                    </a:cubicBezTo>
                    <a:lnTo>
                      <a:pt x="737" y="0"/>
                    </a:lnTo>
                    <a:cubicBezTo>
                      <a:pt x="1144" y="0"/>
                      <a:pt x="1474" y="330"/>
                      <a:pt x="1474" y="73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id="{2EACA27C-43BB-43FC-A993-EA71B35CA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2043" y="5901837"/>
                <a:ext cx="1851882" cy="1851882"/>
              </a:xfrm>
              <a:custGeom>
                <a:avLst/>
                <a:gdLst>
                  <a:gd name="T0" fmla="*/ 743 w 1487"/>
                  <a:gd name="T1" fmla="*/ 12 h 1486"/>
                  <a:gd name="T2" fmla="*/ 743 w 1487"/>
                  <a:gd name="T3" fmla="*/ 12 h 1486"/>
                  <a:gd name="T4" fmla="*/ 12 w 1487"/>
                  <a:gd name="T5" fmla="*/ 743 h 1486"/>
                  <a:gd name="T6" fmla="*/ 12 w 1487"/>
                  <a:gd name="T7" fmla="*/ 743 h 1486"/>
                  <a:gd name="T8" fmla="*/ 743 w 1487"/>
                  <a:gd name="T9" fmla="*/ 1472 h 1486"/>
                  <a:gd name="T10" fmla="*/ 743 w 1487"/>
                  <a:gd name="T11" fmla="*/ 1472 h 1486"/>
                  <a:gd name="T12" fmla="*/ 1473 w 1487"/>
                  <a:gd name="T13" fmla="*/ 743 h 1486"/>
                  <a:gd name="T14" fmla="*/ 1473 w 1487"/>
                  <a:gd name="T15" fmla="*/ 743 h 1486"/>
                  <a:gd name="T16" fmla="*/ 743 w 1487"/>
                  <a:gd name="T17" fmla="*/ 12 h 1486"/>
                  <a:gd name="T18" fmla="*/ 743 w 1487"/>
                  <a:gd name="T19" fmla="*/ 1485 h 1486"/>
                  <a:gd name="T20" fmla="*/ 743 w 1487"/>
                  <a:gd name="T21" fmla="*/ 1485 h 1486"/>
                  <a:gd name="T22" fmla="*/ 0 w 1487"/>
                  <a:gd name="T23" fmla="*/ 743 h 1486"/>
                  <a:gd name="T24" fmla="*/ 0 w 1487"/>
                  <a:gd name="T25" fmla="*/ 743 h 1486"/>
                  <a:gd name="T26" fmla="*/ 743 w 1487"/>
                  <a:gd name="T27" fmla="*/ 0 h 1486"/>
                  <a:gd name="T28" fmla="*/ 743 w 1487"/>
                  <a:gd name="T29" fmla="*/ 0 h 1486"/>
                  <a:gd name="T30" fmla="*/ 1486 w 1487"/>
                  <a:gd name="T31" fmla="*/ 743 h 1486"/>
                  <a:gd name="T32" fmla="*/ 1486 w 1487"/>
                  <a:gd name="T33" fmla="*/ 743 h 1486"/>
                  <a:gd name="T34" fmla="*/ 743 w 1487"/>
                  <a:gd name="T35" fmla="*/ 1485 h 1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487" h="1486">
                    <a:moveTo>
                      <a:pt x="743" y="12"/>
                    </a:moveTo>
                    <a:lnTo>
                      <a:pt x="743" y="12"/>
                    </a:lnTo>
                    <a:cubicBezTo>
                      <a:pt x="340" y="12"/>
                      <a:pt x="12" y="340"/>
                      <a:pt x="12" y="743"/>
                    </a:cubicBezTo>
                    <a:lnTo>
                      <a:pt x="12" y="743"/>
                    </a:lnTo>
                    <a:cubicBezTo>
                      <a:pt x="12" y="1145"/>
                      <a:pt x="340" y="1472"/>
                      <a:pt x="743" y="1472"/>
                    </a:cubicBezTo>
                    <a:lnTo>
                      <a:pt x="743" y="1472"/>
                    </a:lnTo>
                    <a:cubicBezTo>
                      <a:pt x="1146" y="1472"/>
                      <a:pt x="1473" y="1145"/>
                      <a:pt x="1473" y="743"/>
                    </a:cubicBezTo>
                    <a:lnTo>
                      <a:pt x="1473" y="743"/>
                    </a:lnTo>
                    <a:cubicBezTo>
                      <a:pt x="1473" y="340"/>
                      <a:pt x="1146" y="12"/>
                      <a:pt x="743" y="12"/>
                    </a:cubicBezTo>
                    <a:close/>
                    <a:moveTo>
                      <a:pt x="743" y="1485"/>
                    </a:moveTo>
                    <a:lnTo>
                      <a:pt x="743" y="1485"/>
                    </a:lnTo>
                    <a:cubicBezTo>
                      <a:pt x="333" y="1485"/>
                      <a:pt x="0" y="1152"/>
                      <a:pt x="0" y="743"/>
                    </a:cubicBezTo>
                    <a:lnTo>
                      <a:pt x="0" y="743"/>
                    </a:lnTo>
                    <a:cubicBezTo>
                      <a:pt x="0" y="333"/>
                      <a:pt x="333" y="0"/>
                      <a:pt x="743" y="0"/>
                    </a:cubicBezTo>
                    <a:lnTo>
                      <a:pt x="743" y="0"/>
                    </a:lnTo>
                    <a:cubicBezTo>
                      <a:pt x="1153" y="0"/>
                      <a:pt x="1486" y="333"/>
                      <a:pt x="1486" y="743"/>
                    </a:cubicBezTo>
                    <a:lnTo>
                      <a:pt x="1486" y="743"/>
                    </a:lnTo>
                    <a:cubicBezTo>
                      <a:pt x="1486" y="1152"/>
                      <a:pt x="1153" y="1485"/>
                      <a:pt x="743" y="14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100">
                <a:extLst>
                  <a:ext uri="{FF2B5EF4-FFF2-40B4-BE49-F238E27FC236}">
                    <a16:creationId xmlns:a16="http://schemas.microsoft.com/office/drawing/2014/main" id="{F4610BAC-19DD-43F4-ACD8-FAFAC34E7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1915" y="6253529"/>
                <a:ext cx="467090" cy="406644"/>
              </a:xfrm>
              <a:custGeom>
                <a:avLst/>
                <a:gdLst>
                  <a:gd name="T0" fmla="*/ 367 w 377"/>
                  <a:gd name="T1" fmla="*/ 326 h 327"/>
                  <a:gd name="T2" fmla="*/ 367 w 377"/>
                  <a:gd name="T3" fmla="*/ 326 h 327"/>
                  <a:gd name="T4" fmla="*/ 372 w 377"/>
                  <a:gd name="T5" fmla="*/ 325 h 327"/>
                  <a:gd name="T6" fmla="*/ 372 w 377"/>
                  <a:gd name="T7" fmla="*/ 325 h 327"/>
                  <a:gd name="T8" fmla="*/ 376 w 377"/>
                  <a:gd name="T9" fmla="*/ 317 h 327"/>
                  <a:gd name="T10" fmla="*/ 366 w 377"/>
                  <a:gd name="T11" fmla="*/ 165 h 327"/>
                  <a:gd name="T12" fmla="*/ 366 w 377"/>
                  <a:gd name="T13" fmla="*/ 165 h 327"/>
                  <a:gd name="T14" fmla="*/ 361 w 377"/>
                  <a:gd name="T15" fmla="*/ 158 h 327"/>
                  <a:gd name="T16" fmla="*/ 361 w 377"/>
                  <a:gd name="T17" fmla="*/ 158 h 327"/>
                  <a:gd name="T18" fmla="*/ 353 w 377"/>
                  <a:gd name="T19" fmla="*/ 158 h 327"/>
                  <a:gd name="T20" fmla="*/ 321 w 377"/>
                  <a:gd name="T21" fmla="*/ 180 h 327"/>
                  <a:gd name="T22" fmla="*/ 214 w 377"/>
                  <a:gd name="T23" fmla="*/ 16 h 327"/>
                  <a:gd name="T24" fmla="*/ 214 w 377"/>
                  <a:gd name="T25" fmla="*/ 16 h 327"/>
                  <a:gd name="T26" fmla="*/ 184 w 377"/>
                  <a:gd name="T27" fmla="*/ 0 h 327"/>
                  <a:gd name="T28" fmla="*/ 184 w 377"/>
                  <a:gd name="T29" fmla="*/ 0 h 327"/>
                  <a:gd name="T30" fmla="*/ 155 w 377"/>
                  <a:gd name="T31" fmla="*/ 16 h 327"/>
                  <a:gd name="T32" fmla="*/ 11 w 377"/>
                  <a:gd name="T33" fmla="*/ 235 h 327"/>
                  <a:gd name="T34" fmla="*/ 11 w 377"/>
                  <a:gd name="T35" fmla="*/ 235 h 327"/>
                  <a:gd name="T36" fmla="*/ 21 w 377"/>
                  <a:gd name="T37" fmla="*/ 286 h 327"/>
                  <a:gd name="T38" fmla="*/ 21 w 377"/>
                  <a:gd name="T39" fmla="*/ 286 h 327"/>
                  <a:gd name="T40" fmla="*/ 41 w 377"/>
                  <a:gd name="T41" fmla="*/ 292 h 327"/>
                  <a:gd name="T42" fmla="*/ 41 w 377"/>
                  <a:gd name="T43" fmla="*/ 292 h 327"/>
                  <a:gd name="T44" fmla="*/ 70 w 377"/>
                  <a:gd name="T45" fmla="*/ 276 h 327"/>
                  <a:gd name="T46" fmla="*/ 184 w 377"/>
                  <a:gd name="T47" fmla="*/ 102 h 327"/>
                  <a:gd name="T48" fmla="*/ 262 w 377"/>
                  <a:gd name="T49" fmla="*/ 220 h 327"/>
                  <a:gd name="T50" fmla="*/ 229 w 377"/>
                  <a:gd name="T51" fmla="*/ 242 h 327"/>
                  <a:gd name="T52" fmla="*/ 229 w 377"/>
                  <a:gd name="T53" fmla="*/ 242 h 327"/>
                  <a:gd name="T54" fmla="*/ 225 w 377"/>
                  <a:gd name="T55" fmla="*/ 251 h 327"/>
                  <a:gd name="T56" fmla="*/ 225 w 377"/>
                  <a:gd name="T57" fmla="*/ 251 h 327"/>
                  <a:gd name="T58" fmla="*/ 230 w 377"/>
                  <a:gd name="T59" fmla="*/ 258 h 327"/>
                  <a:gd name="T60" fmla="*/ 363 w 377"/>
                  <a:gd name="T61" fmla="*/ 325 h 327"/>
                  <a:gd name="T62" fmla="*/ 363 w 377"/>
                  <a:gd name="T63" fmla="*/ 325 h 327"/>
                  <a:gd name="T64" fmla="*/ 367 w 377"/>
                  <a:gd name="T65" fmla="*/ 326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77" h="327">
                    <a:moveTo>
                      <a:pt x="367" y="326"/>
                    </a:moveTo>
                    <a:lnTo>
                      <a:pt x="367" y="326"/>
                    </a:lnTo>
                    <a:cubicBezTo>
                      <a:pt x="368" y="326"/>
                      <a:pt x="370" y="325"/>
                      <a:pt x="372" y="325"/>
                    </a:cubicBezTo>
                    <a:lnTo>
                      <a:pt x="372" y="325"/>
                    </a:lnTo>
                    <a:cubicBezTo>
                      <a:pt x="375" y="323"/>
                      <a:pt x="376" y="320"/>
                      <a:pt x="376" y="317"/>
                    </a:cubicBezTo>
                    <a:lnTo>
                      <a:pt x="366" y="165"/>
                    </a:lnTo>
                    <a:lnTo>
                      <a:pt x="366" y="165"/>
                    </a:lnTo>
                    <a:cubicBezTo>
                      <a:pt x="366" y="162"/>
                      <a:pt x="364" y="159"/>
                      <a:pt x="361" y="158"/>
                    </a:cubicBezTo>
                    <a:lnTo>
                      <a:pt x="361" y="158"/>
                    </a:lnTo>
                    <a:cubicBezTo>
                      <a:pt x="359" y="156"/>
                      <a:pt x="355" y="157"/>
                      <a:pt x="353" y="158"/>
                    </a:cubicBezTo>
                    <a:lnTo>
                      <a:pt x="321" y="180"/>
                    </a:lnTo>
                    <a:lnTo>
                      <a:pt x="214" y="16"/>
                    </a:lnTo>
                    <a:lnTo>
                      <a:pt x="214" y="16"/>
                    </a:lnTo>
                    <a:cubicBezTo>
                      <a:pt x="207" y="6"/>
                      <a:pt x="196" y="0"/>
                      <a:pt x="184" y="0"/>
                    </a:cubicBezTo>
                    <a:lnTo>
                      <a:pt x="184" y="0"/>
                    </a:lnTo>
                    <a:cubicBezTo>
                      <a:pt x="172" y="0"/>
                      <a:pt x="161" y="6"/>
                      <a:pt x="155" y="16"/>
                    </a:cubicBezTo>
                    <a:lnTo>
                      <a:pt x="11" y="235"/>
                    </a:lnTo>
                    <a:lnTo>
                      <a:pt x="11" y="235"/>
                    </a:lnTo>
                    <a:cubicBezTo>
                      <a:pt x="0" y="252"/>
                      <a:pt x="5" y="274"/>
                      <a:pt x="21" y="286"/>
                    </a:cubicBezTo>
                    <a:lnTo>
                      <a:pt x="21" y="286"/>
                    </a:lnTo>
                    <a:cubicBezTo>
                      <a:pt x="27" y="290"/>
                      <a:pt x="34" y="292"/>
                      <a:pt x="41" y="292"/>
                    </a:cubicBezTo>
                    <a:lnTo>
                      <a:pt x="41" y="292"/>
                    </a:lnTo>
                    <a:cubicBezTo>
                      <a:pt x="52" y="292"/>
                      <a:pt x="63" y="286"/>
                      <a:pt x="70" y="276"/>
                    </a:cubicBezTo>
                    <a:lnTo>
                      <a:pt x="184" y="102"/>
                    </a:lnTo>
                    <a:lnTo>
                      <a:pt x="262" y="220"/>
                    </a:lnTo>
                    <a:lnTo>
                      <a:pt x="229" y="242"/>
                    </a:lnTo>
                    <a:lnTo>
                      <a:pt x="229" y="242"/>
                    </a:lnTo>
                    <a:cubicBezTo>
                      <a:pt x="226" y="244"/>
                      <a:pt x="225" y="247"/>
                      <a:pt x="225" y="251"/>
                    </a:cubicBezTo>
                    <a:lnTo>
                      <a:pt x="225" y="251"/>
                    </a:lnTo>
                    <a:cubicBezTo>
                      <a:pt x="225" y="254"/>
                      <a:pt x="227" y="257"/>
                      <a:pt x="230" y="258"/>
                    </a:cubicBezTo>
                    <a:lnTo>
                      <a:pt x="363" y="325"/>
                    </a:lnTo>
                    <a:lnTo>
                      <a:pt x="363" y="325"/>
                    </a:lnTo>
                    <a:cubicBezTo>
                      <a:pt x="364" y="326"/>
                      <a:pt x="366" y="326"/>
                      <a:pt x="367" y="32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01">
                <a:extLst>
                  <a:ext uri="{FF2B5EF4-FFF2-40B4-BE49-F238E27FC236}">
                    <a16:creationId xmlns:a16="http://schemas.microsoft.com/office/drawing/2014/main" id="{18014AC7-81B4-407A-8B88-7A71E03BD7A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50924" y="6248035"/>
                <a:ext cx="489070" cy="423128"/>
              </a:xfrm>
              <a:custGeom>
                <a:avLst/>
                <a:gdLst>
                  <a:gd name="T0" fmla="*/ 277 w 391"/>
                  <a:gd name="T1" fmla="*/ 228 h 340"/>
                  <a:gd name="T2" fmla="*/ 239 w 391"/>
                  <a:gd name="T3" fmla="*/ 254 h 340"/>
                  <a:gd name="T4" fmla="*/ 238 w 391"/>
                  <a:gd name="T5" fmla="*/ 256 h 340"/>
                  <a:gd name="T6" fmla="*/ 373 w 391"/>
                  <a:gd name="T7" fmla="*/ 326 h 340"/>
                  <a:gd name="T8" fmla="*/ 375 w 391"/>
                  <a:gd name="T9" fmla="*/ 325 h 340"/>
                  <a:gd name="T10" fmla="*/ 377 w 391"/>
                  <a:gd name="T11" fmla="*/ 323 h 340"/>
                  <a:gd name="T12" fmla="*/ 367 w 391"/>
                  <a:gd name="T13" fmla="*/ 172 h 340"/>
                  <a:gd name="T14" fmla="*/ 366 w 391"/>
                  <a:gd name="T15" fmla="*/ 169 h 340"/>
                  <a:gd name="T16" fmla="*/ 327 w 391"/>
                  <a:gd name="T17" fmla="*/ 195 h 340"/>
                  <a:gd name="T18" fmla="*/ 216 w 391"/>
                  <a:gd name="T19" fmla="*/ 25 h 340"/>
                  <a:gd name="T20" fmla="*/ 191 w 391"/>
                  <a:gd name="T21" fmla="*/ 12 h 340"/>
                  <a:gd name="T22" fmla="*/ 23 w 391"/>
                  <a:gd name="T23" fmla="*/ 245 h 340"/>
                  <a:gd name="T24" fmla="*/ 31 w 391"/>
                  <a:gd name="T25" fmla="*/ 286 h 340"/>
                  <a:gd name="T26" fmla="*/ 48 w 391"/>
                  <a:gd name="T27" fmla="*/ 292 h 340"/>
                  <a:gd name="T28" fmla="*/ 72 w 391"/>
                  <a:gd name="T29" fmla="*/ 278 h 340"/>
                  <a:gd name="T30" fmla="*/ 374 w 391"/>
                  <a:gd name="T31" fmla="*/ 339 h 340"/>
                  <a:gd name="T32" fmla="*/ 367 w 391"/>
                  <a:gd name="T33" fmla="*/ 337 h 340"/>
                  <a:gd name="T34" fmla="*/ 234 w 391"/>
                  <a:gd name="T35" fmla="*/ 270 h 340"/>
                  <a:gd name="T36" fmla="*/ 226 w 391"/>
                  <a:gd name="T37" fmla="*/ 257 h 340"/>
                  <a:gd name="T38" fmla="*/ 260 w 391"/>
                  <a:gd name="T39" fmla="*/ 225 h 340"/>
                  <a:gd name="T40" fmla="*/ 82 w 391"/>
                  <a:gd name="T41" fmla="*/ 285 h 340"/>
                  <a:gd name="T42" fmla="*/ 48 w 391"/>
                  <a:gd name="T43" fmla="*/ 304 h 340"/>
                  <a:gd name="T44" fmla="*/ 24 w 391"/>
                  <a:gd name="T45" fmla="*/ 297 h 340"/>
                  <a:gd name="T46" fmla="*/ 13 w 391"/>
                  <a:gd name="T47" fmla="*/ 238 h 340"/>
                  <a:gd name="T48" fmla="*/ 156 w 391"/>
                  <a:gd name="T49" fmla="*/ 19 h 340"/>
                  <a:gd name="T50" fmla="*/ 191 w 391"/>
                  <a:gd name="T51" fmla="*/ 0 h 340"/>
                  <a:gd name="T52" fmla="*/ 330 w 391"/>
                  <a:gd name="T53" fmla="*/ 177 h 340"/>
                  <a:gd name="T54" fmla="*/ 356 w 391"/>
                  <a:gd name="T55" fmla="*/ 159 h 340"/>
                  <a:gd name="T56" fmla="*/ 371 w 391"/>
                  <a:gd name="T57" fmla="*/ 158 h 340"/>
                  <a:gd name="T58" fmla="*/ 389 w 391"/>
                  <a:gd name="T59" fmla="*/ 323 h 340"/>
                  <a:gd name="T60" fmla="*/ 382 w 391"/>
                  <a:gd name="T61" fmla="*/ 336 h 340"/>
                  <a:gd name="T62" fmla="*/ 374 w 391"/>
                  <a:gd name="T63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91" h="340">
                    <a:moveTo>
                      <a:pt x="191" y="96"/>
                    </a:moveTo>
                    <a:lnTo>
                      <a:pt x="277" y="228"/>
                    </a:lnTo>
                    <a:lnTo>
                      <a:pt x="239" y="254"/>
                    </a:lnTo>
                    <a:lnTo>
                      <a:pt x="239" y="254"/>
                    </a:lnTo>
                    <a:cubicBezTo>
                      <a:pt x="239" y="255"/>
                      <a:pt x="238" y="255"/>
                      <a:pt x="238" y="256"/>
                    </a:cubicBezTo>
                    <a:lnTo>
                      <a:pt x="238" y="256"/>
                    </a:lnTo>
                    <a:cubicBezTo>
                      <a:pt x="238" y="258"/>
                      <a:pt x="239" y="258"/>
                      <a:pt x="240" y="259"/>
                    </a:cubicBezTo>
                    <a:lnTo>
                      <a:pt x="373" y="326"/>
                    </a:lnTo>
                    <a:lnTo>
                      <a:pt x="373" y="326"/>
                    </a:lnTo>
                    <a:cubicBezTo>
                      <a:pt x="374" y="326"/>
                      <a:pt x="375" y="326"/>
                      <a:pt x="375" y="325"/>
                    </a:cubicBezTo>
                    <a:lnTo>
                      <a:pt x="375" y="325"/>
                    </a:lnTo>
                    <a:cubicBezTo>
                      <a:pt x="376" y="325"/>
                      <a:pt x="377" y="324"/>
                      <a:pt x="377" y="323"/>
                    </a:cubicBezTo>
                    <a:lnTo>
                      <a:pt x="367" y="172"/>
                    </a:lnTo>
                    <a:lnTo>
                      <a:pt x="367" y="172"/>
                    </a:lnTo>
                    <a:cubicBezTo>
                      <a:pt x="367" y="171"/>
                      <a:pt x="367" y="170"/>
                      <a:pt x="366" y="169"/>
                    </a:cubicBezTo>
                    <a:lnTo>
                      <a:pt x="366" y="169"/>
                    </a:lnTo>
                    <a:cubicBezTo>
                      <a:pt x="364" y="169"/>
                      <a:pt x="364" y="169"/>
                      <a:pt x="363" y="169"/>
                    </a:cubicBezTo>
                    <a:lnTo>
                      <a:pt x="327" y="195"/>
                    </a:lnTo>
                    <a:lnTo>
                      <a:pt x="216" y="25"/>
                    </a:lnTo>
                    <a:lnTo>
                      <a:pt x="216" y="25"/>
                    </a:lnTo>
                    <a:cubicBezTo>
                      <a:pt x="210" y="17"/>
                      <a:pt x="201" y="12"/>
                      <a:pt x="191" y="12"/>
                    </a:cubicBezTo>
                    <a:lnTo>
                      <a:pt x="191" y="12"/>
                    </a:lnTo>
                    <a:cubicBezTo>
                      <a:pt x="181" y="12"/>
                      <a:pt x="172" y="17"/>
                      <a:pt x="166" y="25"/>
                    </a:cubicBezTo>
                    <a:lnTo>
                      <a:pt x="23" y="245"/>
                    </a:lnTo>
                    <a:lnTo>
                      <a:pt x="23" y="245"/>
                    </a:lnTo>
                    <a:cubicBezTo>
                      <a:pt x="14" y="258"/>
                      <a:pt x="18" y="277"/>
                      <a:pt x="31" y="286"/>
                    </a:cubicBezTo>
                    <a:lnTo>
                      <a:pt x="31" y="286"/>
                    </a:lnTo>
                    <a:cubicBezTo>
                      <a:pt x="36" y="290"/>
                      <a:pt x="42" y="292"/>
                      <a:pt x="48" y="292"/>
                    </a:cubicBezTo>
                    <a:lnTo>
                      <a:pt x="48" y="292"/>
                    </a:lnTo>
                    <a:cubicBezTo>
                      <a:pt x="58" y="292"/>
                      <a:pt x="67" y="286"/>
                      <a:pt x="72" y="278"/>
                    </a:cubicBezTo>
                    <a:lnTo>
                      <a:pt x="191" y="96"/>
                    </a:lnTo>
                    <a:close/>
                    <a:moveTo>
                      <a:pt x="374" y="339"/>
                    </a:moveTo>
                    <a:lnTo>
                      <a:pt x="374" y="339"/>
                    </a:lnTo>
                    <a:cubicBezTo>
                      <a:pt x="372" y="339"/>
                      <a:pt x="369" y="338"/>
                      <a:pt x="367" y="337"/>
                    </a:cubicBezTo>
                    <a:lnTo>
                      <a:pt x="234" y="270"/>
                    </a:lnTo>
                    <a:lnTo>
                      <a:pt x="234" y="270"/>
                    </a:lnTo>
                    <a:cubicBezTo>
                      <a:pt x="229" y="267"/>
                      <a:pt x="226" y="262"/>
                      <a:pt x="226" y="257"/>
                    </a:cubicBezTo>
                    <a:lnTo>
                      <a:pt x="226" y="257"/>
                    </a:lnTo>
                    <a:cubicBezTo>
                      <a:pt x="225" y="251"/>
                      <a:pt x="228" y="247"/>
                      <a:pt x="232" y="244"/>
                    </a:cubicBezTo>
                    <a:lnTo>
                      <a:pt x="260" y="225"/>
                    </a:lnTo>
                    <a:lnTo>
                      <a:pt x="191" y="119"/>
                    </a:lnTo>
                    <a:lnTo>
                      <a:pt x="82" y="285"/>
                    </a:lnTo>
                    <a:lnTo>
                      <a:pt x="82" y="285"/>
                    </a:lnTo>
                    <a:cubicBezTo>
                      <a:pt x="75" y="297"/>
                      <a:pt x="62" y="304"/>
                      <a:pt x="48" y="304"/>
                    </a:cubicBezTo>
                    <a:lnTo>
                      <a:pt x="48" y="304"/>
                    </a:lnTo>
                    <a:cubicBezTo>
                      <a:pt x="39" y="304"/>
                      <a:pt x="31" y="302"/>
                      <a:pt x="24" y="297"/>
                    </a:cubicBezTo>
                    <a:lnTo>
                      <a:pt x="24" y="297"/>
                    </a:lnTo>
                    <a:cubicBezTo>
                      <a:pt x="5" y="284"/>
                      <a:pt x="0" y="258"/>
                      <a:pt x="13" y="238"/>
                    </a:cubicBezTo>
                    <a:lnTo>
                      <a:pt x="156" y="19"/>
                    </a:lnTo>
                    <a:lnTo>
                      <a:pt x="156" y="19"/>
                    </a:lnTo>
                    <a:cubicBezTo>
                      <a:pt x="164" y="7"/>
                      <a:pt x="177" y="0"/>
                      <a:pt x="191" y="0"/>
                    </a:cubicBezTo>
                    <a:lnTo>
                      <a:pt x="191" y="0"/>
                    </a:lnTo>
                    <a:cubicBezTo>
                      <a:pt x="206" y="0"/>
                      <a:pt x="218" y="7"/>
                      <a:pt x="226" y="19"/>
                    </a:cubicBezTo>
                    <a:lnTo>
                      <a:pt x="330" y="177"/>
                    </a:lnTo>
                    <a:lnTo>
                      <a:pt x="356" y="159"/>
                    </a:lnTo>
                    <a:lnTo>
                      <a:pt x="356" y="159"/>
                    </a:lnTo>
                    <a:cubicBezTo>
                      <a:pt x="360" y="156"/>
                      <a:pt x="367" y="156"/>
                      <a:pt x="371" y="158"/>
                    </a:cubicBezTo>
                    <a:lnTo>
                      <a:pt x="371" y="158"/>
                    </a:lnTo>
                    <a:cubicBezTo>
                      <a:pt x="376" y="161"/>
                      <a:pt x="379" y="166"/>
                      <a:pt x="380" y="171"/>
                    </a:cubicBezTo>
                    <a:lnTo>
                      <a:pt x="389" y="323"/>
                    </a:lnTo>
                    <a:lnTo>
                      <a:pt x="389" y="323"/>
                    </a:lnTo>
                    <a:cubicBezTo>
                      <a:pt x="390" y="328"/>
                      <a:pt x="387" y="333"/>
                      <a:pt x="382" y="336"/>
                    </a:cubicBezTo>
                    <a:lnTo>
                      <a:pt x="382" y="336"/>
                    </a:lnTo>
                    <a:cubicBezTo>
                      <a:pt x="380" y="338"/>
                      <a:pt x="377" y="339"/>
                      <a:pt x="374" y="3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id="{8B383C7D-D13C-4240-80E2-53E5FBFCB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2745" y="6715125"/>
                <a:ext cx="412141" cy="483577"/>
              </a:xfrm>
              <a:custGeom>
                <a:avLst/>
                <a:gdLst>
                  <a:gd name="T0" fmla="*/ 293 w 330"/>
                  <a:gd name="T1" fmla="*/ 317 h 390"/>
                  <a:gd name="T2" fmla="*/ 104 w 330"/>
                  <a:gd name="T3" fmla="*/ 317 h 390"/>
                  <a:gd name="T4" fmla="*/ 217 w 330"/>
                  <a:gd name="T5" fmla="*/ 143 h 390"/>
                  <a:gd name="T6" fmla="*/ 252 w 330"/>
                  <a:gd name="T7" fmla="*/ 167 h 390"/>
                  <a:gd name="T8" fmla="*/ 252 w 330"/>
                  <a:gd name="T9" fmla="*/ 167 h 390"/>
                  <a:gd name="T10" fmla="*/ 257 w 330"/>
                  <a:gd name="T11" fmla="*/ 169 h 390"/>
                  <a:gd name="T12" fmla="*/ 257 w 330"/>
                  <a:gd name="T13" fmla="*/ 169 h 390"/>
                  <a:gd name="T14" fmla="*/ 261 w 330"/>
                  <a:gd name="T15" fmla="*/ 168 h 390"/>
                  <a:gd name="T16" fmla="*/ 261 w 330"/>
                  <a:gd name="T17" fmla="*/ 168 h 390"/>
                  <a:gd name="T18" fmla="*/ 266 w 330"/>
                  <a:gd name="T19" fmla="*/ 161 h 390"/>
                  <a:gd name="T20" fmla="*/ 278 w 330"/>
                  <a:gd name="T21" fmla="*/ 10 h 390"/>
                  <a:gd name="T22" fmla="*/ 278 w 330"/>
                  <a:gd name="T23" fmla="*/ 10 h 390"/>
                  <a:gd name="T24" fmla="*/ 274 w 330"/>
                  <a:gd name="T25" fmla="*/ 2 h 390"/>
                  <a:gd name="T26" fmla="*/ 274 w 330"/>
                  <a:gd name="T27" fmla="*/ 2 h 390"/>
                  <a:gd name="T28" fmla="*/ 265 w 330"/>
                  <a:gd name="T29" fmla="*/ 1 h 390"/>
                  <a:gd name="T30" fmla="*/ 131 w 330"/>
                  <a:gd name="T31" fmla="*/ 67 h 390"/>
                  <a:gd name="T32" fmla="*/ 131 w 330"/>
                  <a:gd name="T33" fmla="*/ 67 h 390"/>
                  <a:gd name="T34" fmla="*/ 126 w 330"/>
                  <a:gd name="T35" fmla="*/ 75 h 390"/>
                  <a:gd name="T36" fmla="*/ 126 w 330"/>
                  <a:gd name="T37" fmla="*/ 75 h 390"/>
                  <a:gd name="T38" fmla="*/ 129 w 330"/>
                  <a:gd name="T39" fmla="*/ 83 h 390"/>
                  <a:gd name="T40" fmla="*/ 159 w 330"/>
                  <a:gd name="T41" fmla="*/ 103 h 390"/>
                  <a:gd name="T42" fmla="*/ 7 w 330"/>
                  <a:gd name="T43" fmla="*/ 332 h 390"/>
                  <a:gd name="T44" fmla="*/ 7 w 330"/>
                  <a:gd name="T45" fmla="*/ 332 h 390"/>
                  <a:gd name="T46" fmla="*/ 6 w 330"/>
                  <a:gd name="T47" fmla="*/ 370 h 390"/>
                  <a:gd name="T48" fmla="*/ 6 w 330"/>
                  <a:gd name="T49" fmla="*/ 370 h 390"/>
                  <a:gd name="T50" fmla="*/ 38 w 330"/>
                  <a:gd name="T51" fmla="*/ 389 h 390"/>
                  <a:gd name="T52" fmla="*/ 293 w 330"/>
                  <a:gd name="T53" fmla="*/ 389 h 390"/>
                  <a:gd name="T54" fmla="*/ 293 w 330"/>
                  <a:gd name="T55" fmla="*/ 389 h 390"/>
                  <a:gd name="T56" fmla="*/ 329 w 330"/>
                  <a:gd name="T57" fmla="*/ 353 h 390"/>
                  <a:gd name="T58" fmla="*/ 329 w 330"/>
                  <a:gd name="T59" fmla="*/ 353 h 390"/>
                  <a:gd name="T60" fmla="*/ 293 w 330"/>
                  <a:gd name="T61" fmla="*/ 317 h 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30" h="390">
                    <a:moveTo>
                      <a:pt x="293" y="317"/>
                    </a:moveTo>
                    <a:lnTo>
                      <a:pt x="104" y="317"/>
                    </a:lnTo>
                    <a:lnTo>
                      <a:pt x="217" y="143"/>
                    </a:lnTo>
                    <a:lnTo>
                      <a:pt x="252" y="167"/>
                    </a:lnTo>
                    <a:lnTo>
                      <a:pt x="252" y="167"/>
                    </a:lnTo>
                    <a:cubicBezTo>
                      <a:pt x="253" y="169"/>
                      <a:pt x="255" y="169"/>
                      <a:pt x="257" y="169"/>
                    </a:cubicBezTo>
                    <a:lnTo>
                      <a:pt x="257" y="169"/>
                    </a:lnTo>
                    <a:cubicBezTo>
                      <a:pt x="258" y="169"/>
                      <a:pt x="259" y="169"/>
                      <a:pt x="261" y="168"/>
                    </a:cubicBezTo>
                    <a:lnTo>
                      <a:pt x="261" y="168"/>
                    </a:lnTo>
                    <a:cubicBezTo>
                      <a:pt x="264" y="167"/>
                      <a:pt x="266" y="164"/>
                      <a:pt x="266" y="161"/>
                    </a:cubicBezTo>
                    <a:lnTo>
                      <a:pt x="278" y="10"/>
                    </a:lnTo>
                    <a:lnTo>
                      <a:pt x="278" y="10"/>
                    </a:lnTo>
                    <a:cubicBezTo>
                      <a:pt x="278" y="8"/>
                      <a:pt x="277" y="4"/>
                      <a:pt x="274" y="2"/>
                    </a:cubicBezTo>
                    <a:lnTo>
                      <a:pt x="274" y="2"/>
                    </a:lnTo>
                    <a:cubicBezTo>
                      <a:pt x="271" y="0"/>
                      <a:pt x="268" y="0"/>
                      <a:pt x="265" y="1"/>
                    </a:cubicBezTo>
                    <a:lnTo>
                      <a:pt x="131" y="67"/>
                    </a:lnTo>
                    <a:lnTo>
                      <a:pt x="131" y="67"/>
                    </a:lnTo>
                    <a:cubicBezTo>
                      <a:pt x="127" y="68"/>
                      <a:pt x="126" y="71"/>
                      <a:pt x="126" y="75"/>
                    </a:cubicBezTo>
                    <a:lnTo>
                      <a:pt x="126" y="75"/>
                    </a:lnTo>
                    <a:cubicBezTo>
                      <a:pt x="126" y="78"/>
                      <a:pt x="127" y="81"/>
                      <a:pt x="129" y="83"/>
                    </a:cubicBezTo>
                    <a:lnTo>
                      <a:pt x="159" y="103"/>
                    </a:lnTo>
                    <a:lnTo>
                      <a:pt x="7" y="332"/>
                    </a:lnTo>
                    <a:lnTo>
                      <a:pt x="7" y="332"/>
                    </a:lnTo>
                    <a:cubicBezTo>
                      <a:pt x="0" y="343"/>
                      <a:pt x="0" y="358"/>
                      <a:pt x="6" y="370"/>
                    </a:cubicBezTo>
                    <a:lnTo>
                      <a:pt x="6" y="370"/>
                    </a:lnTo>
                    <a:cubicBezTo>
                      <a:pt x="12" y="382"/>
                      <a:pt x="24" y="389"/>
                      <a:pt x="38" y="389"/>
                    </a:cubicBezTo>
                    <a:lnTo>
                      <a:pt x="293" y="389"/>
                    </a:lnTo>
                    <a:lnTo>
                      <a:pt x="293" y="389"/>
                    </a:lnTo>
                    <a:cubicBezTo>
                      <a:pt x="313" y="389"/>
                      <a:pt x="329" y="373"/>
                      <a:pt x="329" y="353"/>
                    </a:cubicBezTo>
                    <a:lnTo>
                      <a:pt x="329" y="353"/>
                    </a:lnTo>
                    <a:cubicBezTo>
                      <a:pt x="329" y="332"/>
                      <a:pt x="313" y="317"/>
                      <a:pt x="293" y="31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103">
                <a:extLst>
                  <a:ext uri="{FF2B5EF4-FFF2-40B4-BE49-F238E27FC236}">
                    <a16:creationId xmlns:a16="http://schemas.microsoft.com/office/drawing/2014/main" id="{9566C375-559B-462E-A62F-FFED286E2B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1754" y="6709632"/>
                <a:ext cx="428625" cy="500061"/>
              </a:xfrm>
              <a:custGeom>
                <a:avLst/>
                <a:gdLst>
                  <a:gd name="T0" fmla="*/ 276 w 343"/>
                  <a:gd name="T1" fmla="*/ 14 h 403"/>
                  <a:gd name="T2" fmla="*/ 276 w 343"/>
                  <a:gd name="T3" fmla="*/ 14 h 403"/>
                  <a:gd name="T4" fmla="*/ 275 w 343"/>
                  <a:gd name="T5" fmla="*/ 14 h 403"/>
                  <a:gd name="T6" fmla="*/ 140 w 343"/>
                  <a:gd name="T7" fmla="*/ 79 h 403"/>
                  <a:gd name="T8" fmla="*/ 140 w 343"/>
                  <a:gd name="T9" fmla="*/ 79 h 403"/>
                  <a:gd name="T10" fmla="*/ 139 w 343"/>
                  <a:gd name="T11" fmla="*/ 82 h 403"/>
                  <a:gd name="T12" fmla="*/ 139 w 343"/>
                  <a:gd name="T13" fmla="*/ 82 h 403"/>
                  <a:gd name="T14" fmla="*/ 140 w 343"/>
                  <a:gd name="T15" fmla="*/ 85 h 403"/>
                  <a:gd name="T16" fmla="*/ 174 w 343"/>
                  <a:gd name="T17" fmla="*/ 109 h 403"/>
                  <a:gd name="T18" fmla="*/ 20 w 343"/>
                  <a:gd name="T19" fmla="*/ 343 h 403"/>
                  <a:gd name="T20" fmla="*/ 20 w 343"/>
                  <a:gd name="T21" fmla="*/ 343 h 403"/>
                  <a:gd name="T22" fmla="*/ 18 w 343"/>
                  <a:gd name="T23" fmla="*/ 374 h 403"/>
                  <a:gd name="T24" fmla="*/ 18 w 343"/>
                  <a:gd name="T25" fmla="*/ 374 h 403"/>
                  <a:gd name="T26" fmla="*/ 45 w 343"/>
                  <a:gd name="T27" fmla="*/ 389 h 403"/>
                  <a:gd name="T28" fmla="*/ 300 w 343"/>
                  <a:gd name="T29" fmla="*/ 389 h 403"/>
                  <a:gd name="T30" fmla="*/ 300 w 343"/>
                  <a:gd name="T31" fmla="*/ 389 h 403"/>
                  <a:gd name="T32" fmla="*/ 330 w 343"/>
                  <a:gd name="T33" fmla="*/ 360 h 403"/>
                  <a:gd name="T34" fmla="*/ 330 w 343"/>
                  <a:gd name="T35" fmla="*/ 360 h 403"/>
                  <a:gd name="T36" fmla="*/ 300 w 343"/>
                  <a:gd name="T37" fmla="*/ 330 h 403"/>
                  <a:gd name="T38" fmla="*/ 100 w 343"/>
                  <a:gd name="T39" fmla="*/ 330 h 403"/>
                  <a:gd name="T40" fmla="*/ 223 w 343"/>
                  <a:gd name="T41" fmla="*/ 141 h 403"/>
                  <a:gd name="T42" fmla="*/ 263 w 343"/>
                  <a:gd name="T43" fmla="*/ 169 h 403"/>
                  <a:gd name="T44" fmla="*/ 263 w 343"/>
                  <a:gd name="T45" fmla="*/ 169 h 403"/>
                  <a:gd name="T46" fmla="*/ 265 w 343"/>
                  <a:gd name="T47" fmla="*/ 169 h 403"/>
                  <a:gd name="T48" fmla="*/ 265 w 343"/>
                  <a:gd name="T49" fmla="*/ 169 h 403"/>
                  <a:gd name="T50" fmla="*/ 267 w 343"/>
                  <a:gd name="T51" fmla="*/ 167 h 403"/>
                  <a:gd name="T52" fmla="*/ 278 w 343"/>
                  <a:gd name="T53" fmla="*/ 17 h 403"/>
                  <a:gd name="T54" fmla="*/ 278 w 343"/>
                  <a:gd name="T55" fmla="*/ 17 h 403"/>
                  <a:gd name="T56" fmla="*/ 277 w 343"/>
                  <a:gd name="T57" fmla="*/ 15 h 403"/>
                  <a:gd name="T58" fmla="*/ 277 w 343"/>
                  <a:gd name="T59" fmla="*/ 15 h 403"/>
                  <a:gd name="T60" fmla="*/ 276 w 343"/>
                  <a:gd name="T61" fmla="*/ 14 h 403"/>
                  <a:gd name="T62" fmla="*/ 300 w 343"/>
                  <a:gd name="T63" fmla="*/ 402 h 403"/>
                  <a:gd name="T64" fmla="*/ 45 w 343"/>
                  <a:gd name="T65" fmla="*/ 402 h 403"/>
                  <a:gd name="T66" fmla="*/ 45 w 343"/>
                  <a:gd name="T67" fmla="*/ 402 h 403"/>
                  <a:gd name="T68" fmla="*/ 7 w 343"/>
                  <a:gd name="T69" fmla="*/ 380 h 403"/>
                  <a:gd name="T70" fmla="*/ 7 w 343"/>
                  <a:gd name="T71" fmla="*/ 380 h 403"/>
                  <a:gd name="T72" fmla="*/ 10 w 343"/>
                  <a:gd name="T73" fmla="*/ 336 h 403"/>
                  <a:gd name="T74" fmla="*/ 157 w 343"/>
                  <a:gd name="T75" fmla="*/ 112 h 403"/>
                  <a:gd name="T76" fmla="*/ 133 w 343"/>
                  <a:gd name="T77" fmla="*/ 95 h 403"/>
                  <a:gd name="T78" fmla="*/ 133 w 343"/>
                  <a:gd name="T79" fmla="*/ 95 h 403"/>
                  <a:gd name="T80" fmla="*/ 127 w 343"/>
                  <a:gd name="T81" fmla="*/ 81 h 403"/>
                  <a:gd name="T82" fmla="*/ 127 w 343"/>
                  <a:gd name="T83" fmla="*/ 81 h 403"/>
                  <a:gd name="T84" fmla="*/ 135 w 343"/>
                  <a:gd name="T85" fmla="*/ 68 h 403"/>
                  <a:gd name="T86" fmla="*/ 269 w 343"/>
                  <a:gd name="T87" fmla="*/ 3 h 403"/>
                  <a:gd name="T88" fmla="*/ 269 w 343"/>
                  <a:gd name="T89" fmla="*/ 3 h 403"/>
                  <a:gd name="T90" fmla="*/ 284 w 343"/>
                  <a:gd name="T91" fmla="*/ 4 h 403"/>
                  <a:gd name="T92" fmla="*/ 284 w 343"/>
                  <a:gd name="T93" fmla="*/ 4 h 403"/>
                  <a:gd name="T94" fmla="*/ 291 w 343"/>
                  <a:gd name="T95" fmla="*/ 18 h 403"/>
                  <a:gd name="T96" fmla="*/ 279 w 343"/>
                  <a:gd name="T97" fmla="*/ 168 h 403"/>
                  <a:gd name="T98" fmla="*/ 279 w 343"/>
                  <a:gd name="T99" fmla="*/ 168 h 403"/>
                  <a:gd name="T100" fmla="*/ 271 w 343"/>
                  <a:gd name="T101" fmla="*/ 181 h 403"/>
                  <a:gd name="T102" fmla="*/ 271 w 343"/>
                  <a:gd name="T103" fmla="*/ 181 h 403"/>
                  <a:gd name="T104" fmla="*/ 255 w 343"/>
                  <a:gd name="T105" fmla="*/ 180 h 403"/>
                  <a:gd name="T106" fmla="*/ 226 w 343"/>
                  <a:gd name="T107" fmla="*/ 159 h 403"/>
                  <a:gd name="T108" fmla="*/ 123 w 343"/>
                  <a:gd name="T109" fmla="*/ 317 h 403"/>
                  <a:gd name="T110" fmla="*/ 300 w 343"/>
                  <a:gd name="T111" fmla="*/ 317 h 403"/>
                  <a:gd name="T112" fmla="*/ 300 w 343"/>
                  <a:gd name="T113" fmla="*/ 317 h 403"/>
                  <a:gd name="T114" fmla="*/ 342 w 343"/>
                  <a:gd name="T115" fmla="*/ 360 h 403"/>
                  <a:gd name="T116" fmla="*/ 342 w 343"/>
                  <a:gd name="T117" fmla="*/ 360 h 403"/>
                  <a:gd name="T118" fmla="*/ 300 w 343"/>
                  <a:gd name="T119" fmla="*/ 402 h 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3" h="403">
                    <a:moveTo>
                      <a:pt x="276" y="14"/>
                    </a:moveTo>
                    <a:lnTo>
                      <a:pt x="276" y="14"/>
                    </a:lnTo>
                    <a:cubicBezTo>
                      <a:pt x="275" y="14"/>
                      <a:pt x="275" y="14"/>
                      <a:pt x="275" y="14"/>
                    </a:cubicBezTo>
                    <a:lnTo>
                      <a:pt x="140" y="79"/>
                    </a:lnTo>
                    <a:lnTo>
                      <a:pt x="140" y="79"/>
                    </a:lnTo>
                    <a:cubicBezTo>
                      <a:pt x="139" y="80"/>
                      <a:pt x="139" y="81"/>
                      <a:pt x="139" y="82"/>
                    </a:cubicBezTo>
                    <a:lnTo>
                      <a:pt x="139" y="82"/>
                    </a:lnTo>
                    <a:cubicBezTo>
                      <a:pt x="139" y="83"/>
                      <a:pt x="139" y="84"/>
                      <a:pt x="140" y="85"/>
                    </a:cubicBezTo>
                    <a:lnTo>
                      <a:pt x="174" y="109"/>
                    </a:lnTo>
                    <a:lnTo>
                      <a:pt x="20" y="343"/>
                    </a:lnTo>
                    <a:lnTo>
                      <a:pt x="20" y="343"/>
                    </a:lnTo>
                    <a:cubicBezTo>
                      <a:pt x="14" y="352"/>
                      <a:pt x="13" y="364"/>
                      <a:pt x="18" y="374"/>
                    </a:cubicBezTo>
                    <a:lnTo>
                      <a:pt x="18" y="374"/>
                    </a:lnTo>
                    <a:cubicBezTo>
                      <a:pt x="24" y="383"/>
                      <a:pt x="34" y="389"/>
                      <a:pt x="45" y="389"/>
                    </a:cubicBezTo>
                    <a:lnTo>
                      <a:pt x="300" y="389"/>
                    </a:lnTo>
                    <a:lnTo>
                      <a:pt x="300" y="389"/>
                    </a:lnTo>
                    <a:cubicBezTo>
                      <a:pt x="317" y="389"/>
                      <a:pt x="330" y="376"/>
                      <a:pt x="330" y="360"/>
                    </a:cubicBezTo>
                    <a:lnTo>
                      <a:pt x="330" y="360"/>
                    </a:lnTo>
                    <a:cubicBezTo>
                      <a:pt x="330" y="343"/>
                      <a:pt x="317" y="330"/>
                      <a:pt x="300" y="330"/>
                    </a:cubicBezTo>
                    <a:lnTo>
                      <a:pt x="100" y="330"/>
                    </a:lnTo>
                    <a:lnTo>
                      <a:pt x="223" y="141"/>
                    </a:lnTo>
                    <a:lnTo>
                      <a:pt x="263" y="169"/>
                    </a:lnTo>
                    <a:lnTo>
                      <a:pt x="263" y="169"/>
                    </a:lnTo>
                    <a:cubicBezTo>
                      <a:pt x="264" y="170"/>
                      <a:pt x="265" y="170"/>
                      <a:pt x="265" y="169"/>
                    </a:cubicBezTo>
                    <a:lnTo>
                      <a:pt x="265" y="169"/>
                    </a:lnTo>
                    <a:cubicBezTo>
                      <a:pt x="266" y="169"/>
                      <a:pt x="266" y="168"/>
                      <a:pt x="267" y="167"/>
                    </a:cubicBezTo>
                    <a:lnTo>
                      <a:pt x="278" y="17"/>
                    </a:lnTo>
                    <a:lnTo>
                      <a:pt x="278" y="17"/>
                    </a:lnTo>
                    <a:cubicBezTo>
                      <a:pt x="278" y="16"/>
                      <a:pt x="278" y="15"/>
                      <a:pt x="277" y="15"/>
                    </a:cubicBezTo>
                    <a:lnTo>
                      <a:pt x="277" y="15"/>
                    </a:lnTo>
                    <a:cubicBezTo>
                      <a:pt x="277" y="14"/>
                      <a:pt x="276" y="14"/>
                      <a:pt x="276" y="14"/>
                    </a:cubicBezTo>
                    <a:close/>
                    <a:moveTo>
                      <a:pt x="300" y="402"/>
                    </a:moveTo>
                    <a:lnTo>
                      <a:pt x="45" y="402"/>
                    </a:lnTo>
                    <a:lnTo>
                      <a:pt x="45" y="402"/>
                    </a:lnTo>
                    <a:cubicBezTo>
                      <a:pt x="29" y="402"/>
                      <a:pt x="14" y="394"/>
                      <a:pt x="7" y="380"/>
                    </a:cubicBezTo>
                    <a:lnTo>
                      <a:pt x="7" y="380"/>
                    </a:lnTo>
                    <a:cubicBezTo>
                      <a:pt x="0" y="366"/>
                      <a:pt x="1" y="349"/>
                      <a:pt x="10" y="336"/>
                    </a:cubicBezTo>
                    <a:lnTo>
                      <a:pt x="157" y="112"/>
                    </a:lnTo>
                    <a:lnTo>
                      <a:pt x="133" y="95"/>
                    </a:lnTo>
                    <a:lnTo>
                      <a:pt x="133" y="95"/>
                    </a:lnTo>
                    <a:cubicBezTo>
                      <a:pt x="128" y="91"/>
                      <a:pt x="126" y="86"/>
                      <a:pt x="127" y="81"/>
                    </a:cubicBezTo>
                    <a:lnTo>
                      <a:pt x="127" y="81"/>
                    </a:lnTo>
                    <a:cubicBezTo>
                      <a:pt x="127" y="75"/>
                      <a:pt x="130" y="71"/>
                      <a:pt x="135" y="68"/>
                    </a:cubicBezTo>
                    <a:lnTo>
                      <a:pt x="269" y="3"/>
                    </a:lnTo>
                    <a:lnTo>
                      <a:pt x="269" y="3"/>
                    </a:lnTo>
                    <a:cubicBezTo>
                      <a:pt x="274" y="0"/>
                      <a:pt x="280" y="1"/>
                      <a:pt x="284" y="4"/>
                    </a:cubicBezTo>
                    <a:lnTo>
                      <a:pt x="284" y="4"/>
                    </a:lnTo>
                    <a:cubicBezTo>
                      <a:pt x="289" y="7"/>
                      <a:pt x="291" y="12"/>
                      <a:pt x="291" y="18"/>
                    </a:cubicBezTo>
                    <a:lnTo>
                      <a:pt x="279" y="168"/>
                    </a:lnTo>
                    <a:lnTo>
                      <a:pt x="279" y="168"/>
                    </a:lnTo>
                    <a:cubicBezTo>
                      <a:pt x="279" y="174"/>
                      <a:pt x="276" y="178"/>
                      <a:pt x="271" y="181"/>
                    </a:cubicBezTo>
                    <a:lnTo>
                      <a:pt x="271" y="181"/>
                    </a:lnTo>
                    <a:cubicBezTo>
                      <a:pt x="266" y="183"/>
                      <a:pt x="260" y="183"/>
                      <a:pt x="255" y="180"/>
                    </a:cubicBezTo>
                    <a:lnTo>
                      <a:pt x="226" y="159"/>
                    </a:lnTo>
                    <a:lnTo>
                      <a:pt x="123" y="317"/>
                    </a:lnTo>
                    <a:lnTo>
                      <a:pt x="300" y="317"/>
                    </a:lnTo>
                    <a:lnTo>
                      <a:pt x="300" y="317"/>
                    </a:lnTo>
                    <a:cubicBezTo>
                      <a:pt x="323" y="317"/>
                      <a:pt x="342" y="336"/>
                      <a:pt x="342" y="360"/>
                    </a:cubicBezTo>
                    <a:lnTo>
                      <a:pt x="342" y="360"/>
                    </a:lnTo>
                    <a:cubicBezTo>
                      <a:pt x="342" y="383"/>
                      <a:pt x="323" y="402"/>
                      <a:pt x="300" y="4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104">
                <a:extLst>
                  <a:ext uri="{FF2B5EF4-FFF2-40B4-BE49-F238E27FC236}">
                    <a16:creationId xmlns:a16="http://schemas.microsoft.com/office/drawing/2014/main" id="{40D9854A-9CCC-4D60-8991-1A33ACB34B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0636" y="6770077"/>
                <a:ext cx="467090" cy="494567"/>
              </a:xfrm>
              <a:custGeom>
                <a:avLst/>
                <a:gdLst>
                  <a:gd name="T0" fmla="*/ 368 w 377"/>
                  <a:gd name="T1" fmla="*/ 289 h 396"/>
                  <a:gd name="T2" fmla="*/ 192 w 377"/>
                  <a:gd name="T3" fmla="*/ 21 h 396"/>
                  <a:gd name="T4" fmla="*/ 192 w 377"/>
                  <a:gd name="T5" fmla="*/ 21 h 396"/>
                  <a:gd name="T6" fmla="*/ 142 w 377"/>
                  <a:gd name="T7" fmla="*/ 12 h 396"/>
                  <a:gd name="T8" fmla="*/ 142 w 377"/>
                  <a:gd name="T9" fmla="*/ 12 h 396"/>
                  <a:gd name="T10" fmla="*/ 133 w 377"/>
                  <a:gd name="T11" fmla="*/ 62 h 396"/>
                  <a:gd name="T12" fmla="*/ 271 w 377"/>
                  <a:gd name="T13" fmla="*/ 274 h 396"/>
                  <a:gd name="T14" fmla="*/ 147 w 377"/>
                  <a:gd name="T15" fmla="*/ 274 h 396"/>
                  <a:gd name="T16" fmla="*/ 147 w 377"/>
                  <a:gd name="T17" fmla="*/ 234 h 396"/>
                  <a:gd name="T18" fmla="*/ 147 w 377"/>
                  <a:gd name="T19" fmla="*/ 234 h 396"/>
                  <a:gd name="T20" fmla="*/ 142 w 377"/>
                  <a:gd name="T21" fmla="*/ 226 h 396"/>
                  <a:gd name="T22" fmla="*/ 142 w 377"/>
                  <a:gd name="T23" fmla="*/ 226 h 396"/>
                  <a:gd name="T24" fmla="*/ 133 w 377"/>
                  <a:gd name="T25" fmla="*/ 226 h 396"/>
                  <a:gd name="T26" fmla="*/ 5 w 377"/>
                  <a:gd name="T27" fmla="*/ 303 h 396"/>
                  <a:gd name="T28" fmla="*/ 5 w 377"/>
                  <a:gd name="T29" fmla="*/ 303 h 396"/>
                  <a:gd name="T30" fmla="*/ 0 w 377"/>
                  <a:gd name="T31" fmla="*/ 311 h 396"/>
                  <a:gd name="T32" fmla="*/ 0 w 377"/>
                  <a:gd name="T33" fmla="*/ 311 h 396"/>
                  <a:gd name="T34" fmla="*/ 5 w 377"/>
                  <a:gd name="T35" fmla="*/ 318 h 396"/>
                  <a:gd name="T36" fmla="*/ 134 w 377"/>
                  <a:gd name="T37" fmla="*/ 394 h 396"/>
                  <a:gd name="T38" fmla="*/ 134 w 377"/>
                  <a:gd name="T39" fmla="*/ 394 h 396"/>
                  <a:gd name="T40" fmla="*/ 139 w 377"/>
                  <a:gd name="T41" fmla="*/ 395 h 396"/>
                  <a:gd name="T42" fmla="*/ 139 w 377"/>
                  <a:gd name="T43" fmla="*/ 395 h 396"/>
                  <a:gd name="T44" fmla="*/ 143 w 377"/>
                  <a:gd name="T45" fmla="*/ 394 h 396"/>
                  <a:gd name="T46" fmla="*/ 143 w 377"/>
                  <a:gd name="T47" fmla="*/ 394 h 396"/>
                  <a:gd name="T48" fmla="*/ 147 w 377"/>
                  <a:gd name="T49" fmla="*/ 386 h 396"/>
                  <a:gd name="T50" fmla="*/ 147 w 377"/>
                  <a:gd name="T51" fmla="*/ 346 h 396"/>
                  <a:gd name="T52" fmla="*/ 338 w 377"/>
                  <a:gd name="T53" fmla="*/ 346 h 396"/>
                  <a:gd name="T54" fmla="*/ 338 w 377"/>
                  <a:gd name="T55" fmla="*/ 346 h 396"/>
                  <a:gd name="T56" fmla="*/ 370 w 377"/>
                  <a:gd name="T57" fmla="*/ 327 h 396"/>
                  <a:gd name="T58" fmla="*/ 370 w 377"/>
                  <a:gd name="T59" fmla="*/ 327 h 396"/>
                  <a:gd name="T60" fmla="*/ 368 w 377"/>
                  <a:gd name="T61" fmla="*/ 289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7" h="396">
                    <a:moveTo>
                      <a:pt x="368" y="289"/>
                    </a:moveTo>
                    <a:lnTo>
                      <a:pt x="192" y="21"/>
                    </a:lnTo>
                    <a:lnTo>
                      <a:pt x="192" y="21"/>
                    </a:lnTo>
                    <a:cubicBezTo>
                      <a:pt x="181" y="5"/>
                      <a:pt x="159" y="0"/>
                      <a:pt x="142" y="12"/>
                    </a:cubicBezTo>
                    <a:lnTo>
                      <a:pt x="142" y="12"/>
                    </a:lnTo>
                    <a:cubicBezTo>
                      <a:pt x="126" y="23"/>
                      <a:pt x="122" y="45"/>
                      <a:pt x="133" y="62"/>
                    </a:cubicBezTo>
                    <a:lnTo>
                      <a:pt x="271" y="274"/>
                    </a:lnTo>
                    <a:lnTo>
                      <a:pt x="147" y="274"/>
                    </a:lnTo>
                    <a:lnTo>
                      <a:pt x="147" y="234"/>
                    </a:lnTo>
                    <a:lnTo>
                      <a:pt x="147" y="234"/>
                    </a:lnTo>
                    <a:cubicBezTo>
                      <a:pt x="147" y="231"/>
                      <a:pt x="145" y="228"/>
                      <a:pt x="142" y="226"/>
                    </a:cubicBezTo>
                    <a:lnTo>
                      <a:pt x="142" y="226"/>
                    </a:lnTo>
                    <a:cubicBezTo>
                      <a:pt x="139" y="224"/>
                      <a:pt x="136" y="224"/>
                      <a:pt x="133" y="226"/>
                    </a:cubicBezTo>
                    <a:lnTo>
                      <a:pt x="5" y="303"/>
                    </a:lnTo>
                    <a:lnTo>
                      <a:pt x="5" y="303"/>
                    </a:lnTo>
                    <a:cubicBezTo>
                      <a:pt x="2" y="304"/>
                      <a:pt x="0" y="307"/>
                      <a:pt x="0" y="311"/>
                    </a:cubicBezTo>
                    <a:lnTo>
                      <a:pt x="0" y="311"/>
                    </a:lnTo>
                    <a:cubicBezTo>
                      <a:pt x="0" y="314"/>
                      <a:pt x="2" y="317"/>
                      <a:pt x="5" y="318"/>
                    </a:cubicBezTo>
                    <a:lnTo>
                      <a:pt x="134" y="394"/>
                    </a:lnTo>
                    <a:lnTo>
                      <a:pt x="134" y="394"/>
                    </a:lnTo>
                    <a:cubicBezTo>
                      <a:pt x="136" y="395"/>
                      <a:pt x="137" y="395"/>
                      <a:pt x="139" y="395"/>
                    </a:cubicBezTo>
                    <a:lnTo>
                      <a:pt x="139" y="395"/>
                    </a:lnTo>
                    <a:cubicBezTo>
                      <a:pt x="140" y="395"/>
                      <a:pt x="142" y="395"/>
                      <a:pt x="143" y="394"/>
                    </a:cubicBezTo>
                    <a:lnTo>
                      <a:pt x="143" y="394"/>
                    </a:lnTo>
                    <a:cubicBezTo>
                      <a:pt x="146" y="392"/>
                      <a:pt x="147" y="389"/>
                      <a:pt x="147" y="386"/>
                    </a:cubicBezTo>
                    <a:lnTo>
                      <a:pt x="147" y="346"/>
                    </a:lnTo>
                    <a:lnTo>
                      <a:pt x="338" y="346"/>
                    </a:lnTo>
                    <a:lnTo>
                      <a:pt x="338" y="346"/>
                    </a:lnTo>
                    <a:cubicBezTo>
                      <a:pt x="352" y="346"/>
                      <a:pt x="364" y="339"/>
                      <a:pt x="370" y="327"/>
                    </a:cubicBezTo>
                    <a:lnTo>
                      <a:pt x="370" y="327"/>
                    </a:lnTo>
                    <a:cubicBezTo>
                      <a:pt x="376" y="315"/>
                      <a:pt x="375" y="300"/>
                      <a:pt x="368" y="28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05">
                <a:extLst>
                  <a:ext uri="{FF2B5EF4-FFF2-40B4-BE49-F238E27FC236}">
                    <a16:creationId xmlns:a16="http://schemas.microsoft.com/office/drawing/2014/main" id="{32421787-6ADE-462D-ACF4-8CC3F15955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5139" y="6764583"/>
                <a:ext cx="483577" cy="505558"/>
              </a:xfrm>
              <a:custGeom>
                <a:avLst/>
                <a:gdLst>
                  <a:gd name="T0" fmla="*/ 144 w 390"/>
                  <a:gd name="T1" fmla="*/ 234 h 405"/>
                  <a:gd name="T2" fmla="*/ 14 w 390"/>
                  <a:gd name="T3" fmla="*/ 311 h 405"/>
                  <a:gd name="T4" fmla="*/ 13 w 390"/>
                  <a:gd name="T5" fmla="*/ 314 h 405"/>
                  <a:gd name="T6" fmla="*/ 14 w 390"/>
                  <a:gd name="T7" fmla="*/ 316 h 405"/>
                  <a:gd name="T8" fmla="*/ 143 w 390"/>
                  <a:gd name="T9" fmla="*/ 392 h 405"/>
                  <a:gd name="T10" fmla="*/ 146 w 390"/>
                  <a:gd name="T11" fmla="*/ 392 h 405"/>
                  <a:gd name="T12" fmla="*/ 147 w 390"/>
                  <a:gd name="T13" fmla="*/ 342 h 405"/>
                  <a:gd name="T14" fmla="*/ 344 w 390"/>
                  <a:gd name="T15" fmla="*/ 342 h 405"/>
                  <a:gd name="T16" fmla="*/ 370 w 390"/>
                  <a:gd name="T17" fmla="*/ 327 h 405"/>
                  <a:gd name="T18" fmla="*/ 192 w 390"/>
                  <a:gd name="T19" fmla="*/ 28 h 405"/>
                  <a:gd name="T20" fmla="*/ 174 w 390"/>
                  <a:gd name="T21" fmla="*/ 15 h 405"/>
                  <a:gd name="T22" fmla="*/ 152 w 390"/>
                  <a:gd name="T23" fmla="*/ 20 h 405"/>
                  <a:gd name="T24" fmla="*/ 143 w 390"/>
                  <a:gd name="T25" fmla="*/ 61 h 405"/>
                  <a:gd name="T26" fmla="*/ 146 w 390"/>
                  <a:gd name="T27" fmla="*/ 283 h 405"/>
                  <a:gd name="T28" fmla="*/ 146 w 390"/>
                  <a:gd name="T29" fmla="*/ 237 h 405"/>
                  <a:gd name="T30" fmla="*/ 145 w 390"/>
                  <a:gd name="T31" fmla="*/ 235 h 405"/>
                  <a:gd name="T32" fmla="*/ 145 w 390"/>
                  <a:gd name="T33" fmla="*/ 404 h 405"/>
                  <a:gd name="T34" fmla="*/ 137 w 390"/>
                  <a:gd name="T35" fmla="*/ 402 h 405"/>
                  <a:gd name="T36" fmla="*/ 8 w 390"/>
                  <a:gd name="T37" fmla="*/ 327 h 405"/>
                  <a:gd name="T38" fmla="*/ 0 w 390"/>
                  <a:gd name="T39" fmla="*/ 314 h 405"/>
                  <a:gd name="T40" fmla="*/ 136 w 390"/>
                  <a:gd name="T41" fmla="*/ 224 h 405"/>
                  <a:gd name="T42" fmla="*/ 151 w 390"/>
                  <a:gd name="T43" fmla="*/ 224 h 405"/>
                  <a:gd name="T44" fmla="*/ 159 w 390"/>
                  <a:gd name="T45" fmla="*/ 237 h 405"/>
                  <a:gd name="T46" fmla="*/ 266 w 390"/>
                  <a:gd name="T47" fmla="*/ 270 h 405"/>
                  <a:gd name="T48" fmla="*/ 133 w 390"/>
                  <a:gd name="T49" fmla="*/ 68 h 405"/>
                  <a:gd name="T50" fmla="*/ 145 w 390"/>
                  <a:gd name="T51" fmla="*/ 9 h 405"/>
                  <a:gd name="T52" fmla="*/ 176 w 390"/>
                  <a:gd name="T53" fmla="*/ 3 h 405"/>
                  <a:gd name="T54" fmla="*/ 380 w 390"/>
                  <a:gd name="T55" fmla="*/ 289 h 405"/>
                  <a:gd name="T56" fmla="*/ 381 w 390"/>
                  <a:gd name="T57" fmla="*/ 333 h 405"/>
                  <a:gd name="T58" fmla="*/ 344 w 390"/>
                  <a:gd name="T59" fmla="*/ 355 h 405"/>
                  <a:gd name="T60" fmla="*/ 160 w 390"/>
                  <a:gd name="T61" fmla="*/ 389 h 405"/>
                  <a:gd name="T62" fmla="*/ 152 w 390"/>
                  <a:gd name="T63" fmla="*/ 402 h 405"/>
                  <a:gd name="T64" fmla="*/ 145 w 390"/>
                  <a:gd name="T65" fmla="*/ 40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0" h="405">
                    <a:moveTo>
                      <a:pt x="144" y="234"/>
                    </a:moveTo>
                    <a:lnTo>
                      <a:pt x="144" y="234"/>
                    </a:lnTo>
                    <a:cubicBezTo>
                      <a:pt x="143" y="234"/>
                      <a:pt x="143" y="234"/>
                      <a:pt x="143" y="235"/>
                    </a:cubicBezTo>
                    <a:lnTo>
                      <a:pt x="14" y="311"/>
                    </a:lnTo>
                    <a:lnTo>
                      <a:pt x="14" y="311"/>
                    </a:lnTo>
                    <a:cubicBezTo>
                      <a:pt x="13" y="311"/>
                      <a:pt x="13" y="313"/>
                      <a:pt x="13" y="314"/>
                    </a:cubicBezTo>
                    <a:lnTo>
                      <a:pt x="13" y="314"/>
                    </a:lnTo>
                    <a:cubicBezTo>
                      <a:pt x="13" y="314"/>
                      <a:pt x="13" y="316"/>
                      <a:pt x="14" y="316"/>
                    </a:cubicBezTo>
                    <a:lnTo>
                      <a:pt x="143" y="392"/>
                    </a:lnTo>
                    <a:lnTo>
                      <a:pt x="143" y="392"/>
                    </a:lnTo>
                    <a:cubicBezTo>
                      <a:pt x="144" y="392"/>
                      <a:pt x="145" y="392"/>
                      <a:pt x="146" y="392"/>
                    </a:cubicBezTo>
                    <a:lnTo>
                      <a:pt x="146" y="392"/>
                    </a:lnTo>
                    <a:cubicBezTo>
                      <a:pt x="146" y="391"/>
                      <a:pt x="147" y="390"/>
                      <a:pt x="147" y="389"/>
                    </a:cubicBezTo>
                    <a:lnTo>
                      <a:pt x="147" y="342"/>
                    </a:lnTo>
                    <a:lnTo>
                      <a:pt x="344" y="342"/>
                    </a:lnTo>
                    <a:lnTo>
                      <a:pt x="344" y="342"/>
                    </a:lnTo>
                    <a:cubicBezTo>
                      <a:pt x="355" y="342"/>
                      <a:pt x="365" y="336"/>
                      <a:pt x="370" y="327"/>
                    </a:cubicBezTo>
                    <a:lnTo>
                      <a:pt x="370" y="327"/>
                    </a:lnTo>
                    <a:cubicBezTo>
                      <a:pt x="375" y="317"/>
                      <a:pt x="375" y="305"/>
                      <a:pt x="369" y="296"/>
                    </a:cubicBezTo>
                    <a:lnTo>
                      <a:pt x="192" y="28"/>
                    </a:lnTo>
                    <a:lnTo>
                      <a:pt x="192" y="28"/>
                    </a:lnTo>
                    <a:cubicBezTo>
                      <a:pt x="188" y="21"/>
                      <a:pt x="181" y="16"/>
                      <a:pt x="174" y="15"/>
                    </a:cubicBezTo>
                    <a:lnTo>
                      <a:pt x="174" y="15"/>
                    </a:lnTo>
                    <a:cubicBezTo>
                      <a:pt x="166" y="13"/>
                      <a:pt x="158" y="15"/>
                      <a:pt x="152" y="20"/>
                    </a:cubicBezTo>
                    <a:lnTo>
                      <a:pt x="152" y="20"/>
                    </a:lnTo>
                    <a:cubicBezTo>
                      <a:pt x="139" y="28"/>
                      <a:pt x="135" y="48"/>
                      <a:pt x="143" y="61"/>
                    </a:cubicBezTo>
                    <a:lnTo>
                      <a:pt x="289" y="283"/>
                    </a:lnTo>
                    <a:lnTo>
                      <a:pt x="146" y="283"/>
                    </a:lnTo>
                    <a:lnTo>
                      <a:pt x="146" y="237"/>
                    </a:lnTo>
                    <a:lnTo>
                      <a:pt x="146" y="237"/>
                    </a:lnTo>
                    <a:cubicBezTo>
                      <a:pt x="146" y="236"/>
                      <a:pt x="146" y="236"/>
                      <a:pt x="145" y="235"/>
                    </a:cubicBezTo>
                    <a:lnTo>
                      <a:pt x="145" y="235"/>
                    </a:lnTo>
                    <a:cubicBezTo>
                      <a:pt x="145" y="234"/>
                      <a:pt x="145" y="234"/>
                      <a:pt x="144" y="234"/>
                    </a:cubicBezTo>
                    <a:close/>
                    <a:moveTo>
                      <a:pt x="145" y="404"/>
                    </a:moveTo>
                    <a:lnTo>
                      <a:pt x="145" y="404"/>
                    </a:lnTo>
                    <a:cubicBezTo>
                      <a:pt x="142" y="404"/>
                      <a:pt x="139" y="404"/>
                      <a:pt x="137" y="402"/>
                    </a:cubicBezTo>
                    <a:lnTo>
                      <a:pt x="8" y="327"/>
                    </a:lnTo>
                    <a:lnTo>
                      <a:pt x="8" y="327"/>
                    </a:lnTo>
                    <a:cubicBezTo>
                      <a:pt x="3" y="324"/>
                      <a:pt x="0" y="319"/>
                      <a:pt x="0" y="314"/>
                    </a:cubicBezTo>
                    <a:lnTo>
                      <a:pt x="0" y="314"/>
                    </a:lnTo>
                    <a:cubicBezTo>
                      <a:pt x="0" y="308"/>
                      <a:pt x="3" y="303"/>
                      <a:pt x="8" y="300"/>
                    </a:cubicBezTo>
                    <a:lnTo>
                      <a:pt x="136" y="224"/>
                    </a:lnTo>
                    <a:lnTo>
                      <a:pt x="136" y="224"/>
                    </a:lnTo>
                    <a:cubicBezTo>
                      <a:pt x="141" y="221"/>
                      <a:pt x="146" y="221"/>
                      <a:pt x="151" y="224"/>
                    </a:cubicBezTo>
                    <a:lnTo>
                      <a:pt x="151" y="224"/>
                    </a:lnTo>
                    <a:cubicBezTo>
                      <a:pt x="156" y="227"/>
                      <a:pt x="159" y="232"/>
                      <a:pt x="159" y="237"/>
                    </a:cubicBezTo>
                    <a:lnTo>
                      <a:pt x="159" y="270"/>
                    </a:lnTo>
                    <a:lnTo>
                      <a:pt x="266" y="270"/>
                    </a:lnTo>
                    <a:lnTo>
                      <a:pt x="133" y="68"/>
                    </a:lnTo>
                    <a:lnTo>
                      <a:pt x="133" y="68"/>
                    </a:lnTo>
                    <a:cubicBezTo>
                      <a:pt x="120" y="49"/>
                      <a:pt x="126" y="22"/>
                      <a:pt x="145" y="9"/>
                    </a:cubicBezTo>
                    <a:lnTo>
                      <a:pt x="145" y="9"/>
                    </a:lnTo>
                    <a:cubicBezTo>
                      <a:pt x="154" y="3"/>
                      <a:pt x="165" y="0"/>
                      <a:pt x="176" y="3"/>
                    </a:cubicBezTo>
                    <a:lnTo>
                      <a:pt x="176" y="3"/>
                    </a:lnTo>
                    <a:cubicBezTo>
                      <a:pt x="187" y="5"/>
                      <a:pt x="197" y="11"/>
                      <a:pt x="203" y="21"/>
                    </a:cubicBezTo>
                    <a:lnTo>
                      <a:pt x="380" y="289"/>
                    </a:lnTo>
                    <a:lnTo>
                      <a:pt x="380" y="289"/>
                    </a:lnTo>
                    <a:cubicBezTo>
                      <a:pt x="388" y="302"/>
                      <a:pt x="389" y="319"/>
                      <a:pt x="381" y="333"/>
                    </a:cubicBezTo>
                    <a:lnTo>
                      <a:pt x="381" y="333"/>
                    </a:lnTo>
                    <a:cubicBezTo>
                      <a:pt x="374" y="347"/>
                      <a:pt x="360" y="355"/>
                      <a:pt x="344" y="355"/>
                    </a:cubicBezTo>
                    <a:lnTo>
                      <a:pt x="159" y="355"/>
                    </a:lnTo>
                    <a:lnTo>
                      <a:pt x="160" y="389"/>
                    </a:lnTo>
                    <a:lnTo>
                      <a:pt x="160" y="389"/>
                    </a:lnTo>
                    <a:cubicBezTo>
                      <a:pt x="160" y="394"/>
                      <a:pt x="157" y="399"/>
                      <a:pt x="152" y="402"/>
                    </a:cubicBezTo>
                    <a:lnTo>
                      <a:pt x="152" y="402"/>
                    </a:lnTo>
                    <a:cubicBezTo>
                      <a:pt x="150" y="404"/>
                      <a:pt x="147" y="404"/>
                      <a:pt x="145" y="4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" name="Grupo 26">
              <a:extLst>
                <a:ext uri="{FF2B5EF4-FFF2-40B4-BE49-F238E27FC236}">
                  <a16:creationId xmlns:a16="http://schemas.microsoft.com/office/drawing/2014/main" id="{C8142F6B-C319-4EAD-B929-08DC5BEF5532}"/>
                </a:ext>
              </a:extLst>
            </p:cNvPr>
            <p:cNvGrpSpPr/>
            <p:nvPr/>
          </p:nvGrpSpPr>
          <p:grpSpPr>
            <a:xfrm>
              <a:off x="13430741" y="8105410"/>
              <a:ext cx="989135" cy="2654176"/>
              <a:chOff x="13430741" y="8105410"/>
              <a:chExt cx="989135" cy="2654176"/>
            </a:xfrm>
          </p:grpSpPr>
          <p:sp>
            <p:nvSpPr>
              <p:cNvPr id="108" name="Freeform 106">
                <a:extLst>
                  <a:ext uri="{FF2B5EF4-FFF2-40B4-BE49-F238E27FC236}">
                    <a16:creationId xmlns:a16="http://schemas.microsoft.com/office/drawing/2014/main" id="{CF042F8C-8E1F-4D89-9E9A-5715B1B1EB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9366" y="8671413"/>
                <a:ext cx="16484" cy="2088173"/>
              </a:xfrm>
              <a:custGeom>
                <a:avLst/>
                <a:gdLst>
                  <a:gd name="T0" fmla="*/ 6 w 13"/>
                  <a:gd name="T1" fmla="*/ 1676 h 1677"/>
                  <a:gd name="T2" fmla="*/ 6 w 13"/>
                  <a:gd name="T3" fmla="*/ 1676 h 1677"/>
                  <a:gd name="T4" fmla="*/ 0 w 13"/>
                  <a:gd name="T5" fmla="*/ 1670 h 1677"/>
                  <a:gd name="T6" fmla="*/ 0 w 13"/>
                  <a:gd name="T7" fmla="*/ 7 h 1677"/>
                  <a:gd name="T8" fmla="*/ 0 w 13"/>
                  <a:gd name="T9" fmla="*/ 7 h 1677"/>
                  <a:gd name="T10" fmla="*/ 6 w 13"/>
                  <a:gd name="T11" fmla="*/ 0 h 1677"/>
                  <a:gd name="T12" fmla="*/ 6 w 13"/>
                  <a:gd name="T13" fmla="*/ 0 h 1677"/>
                  <a:gd name="T14" fmla="*/ 12 w 13"/>
                  <a:gd name="T15" fmla="*/ 7 h 1677"/>
                  <a:gd name="T16" fmla="*/ 12 w 13"/>
                  <a:gd name="T17" fmla="*/ 1670 h 1677"/>
                  <a:gd name="T18" fmla="*/ 12 w 13"/>
                  <a:gd name="T19" fmla="*/ 1670 h 1677"/>
                  <a:gd name="T20" fmla="*/ 6 w 13"/>
                  <a:gd name="T21" fmla="*/ 1676 h 16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1677">
                    <a:moveTo>
                      <a:pt x="6" y="1676"/>
                    </a:moveTo>
                    <a:lnTo>
                      <a:pt x="6" y="1676"/>
                    </a:lnTo>
                    <a:cubicBezTo>
                      <a:pt x="3" y="1676"/>
                      <a:pt x="0" y="1674"/>
                      <a:pt x="0" y="1670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0" y="0"/>
                      <a:pt x="12" y="3"/>
                      <a:pt x="12" y="7"/>
                    </a:cubicBezTo>
                    <a:lnTo>
                      <a:pt x="12" y="1670"/>
                    </a:lnTo>
                    <a:lnTo>
                      <a:pt x="12" y="1670"/>
                    </a:lnTo>
                    <a:cubicBezTo>
                      <a:pt x="12" y="1674"/>
                      <a:pt x="10" y="1676"/>
                      <a:pt x="6" y="16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07">
                <a:extLst>
                  <a:ext uri="{FF2B5EF4-FFF2-40B4-BE49-F238E27FC236}">
                    <a16:creationId xmlns:a16="http://schemas.microsoft.com/office/drawing/2014/main" id="{BBBA8D2F-4A0C-4198-B355-5BFDBD7E91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86841" y="8621958"/>
                <a:ext cx="527539" cy="208817"/>
              </a:xfrm>
              <a:custGeom>
                <a:avLst/>
                <a:gdLst>
                  <a:gd name="T0" fmla="*/ 421 w 423"/>
                  <a:gd name="T1" fmla="*/ 159 h 169"/>
                  <a:gd name="T2" fmla="*/ 421 w 423"/>
                  <a:gd name="T3" fmla="*/ 159 h 169"/>
                  <a:gd name="T4" fmla="*/ 416 w 423"/>
                  <a:gd name="T5" fmla="*/ 148 h 169"/>
                  <a:gd name="T6" fmla="*/ 120 w 423"/>
                  <a:gd name="T7" fmla="*/ 8 h 169"/>
                  <a:gd name="T8" fmla="*/ 120 w 423"/>
                  <a:gd name="T9" fmla="*/ 8 h 169"/>
                  <a:gd name="T10" fmla="*/ 72 w 423"/>
                  <a:gd name="T11" fmla="*/ 19 h 169"/>
                  <a:gd name="T12" fmla="*/ 68 w 423"/>
                  <a:gd name="T13" fmla="*/ 24 h 169"/>
                  <a:gd name="T14" fmla="*/ 68 w 423"/>
                  <a:gd name="T15" fmla="*/ 24 h 169"/>
                  <a:gd name="T16" fmla="*/ 40 w 423"/>
                  <a:gd name="T17" fmla="*/ 34 h 169"/>
                  <a:gd name="T18" fmla="*/ 6 w 423"/>
                  <a:gd name="T19" fmla="*/ 30 h 169"/>
                  <a:gd name="T20" fmla="*/ 0 w 423"/>
                  <a:gd name="T21" fmla="*/ 52 h 169"/>
                  <a:gd name="T22" fmla="*/ 409 w 423"/>
                  <a:gd name="T23" fmla="*/ 166 h 169"/>
                  <a:gd name="T24" fmla="*/ 409 w 423"/>
                  <a:gd name="T25" fmla="*/ 166 h 169"/>
                  <a:gd name="T26" fmla="*/ 421 w 423"/>
                  <a:gd name="T27" fmla="*/ 159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23" h="169">
                    <a:moveTo>
                      <a:pt x="421" y="159"/>
                    </a:moveTo>
                    <a:lnTo>
                      <a:pt x="421" y="159"/>
                    </a:lnTo>
                    <a:cubicBezTo>
                      <a:pt x="422" y="155"/>
                      <a:pt x="420" y="150"/>
                      <a:pt x="416" y="148"/>
                    </a:cubicBezTo>
                    <a:lnTo>
                      <a:pt x="120" y="8"/>
                    </a:lnTo>
                    <a:lnTo>
                      <a:pt x="120" y="8"/>
                    </a:lnTo>
                    <a:cubicBezTo>
                      <a:pt x="104" y="0"/>
                      <a:pt x="84" y="5"/>
                      <a:pt x="72" y="19"/>
                    </a:cubicBezTo>
                    <a:lnTo>
                      <a:pt x="68" y="24"/>
                    </a:lnTo>
                    <a:lnTo>
                      <a:pt x="68" y="24"/>
                    </a:lnTo>
                    <a:cubicBezTo>
                      <a:pt x="61" y="32"/>
                      <a:pt x="50" y="36"/>
                      <a:pt x="40" y="34"/>
                    </a:cubicBezTo>
                    <a:lnTo>
                      <a:pt x="6" y="30"/>
                    </a:lnTo>
                    <a:lnTo>
                      <a:pt x="0" y="52"/>
                    </a:lnTo>
                    <a:lnTo>
                      <a:pt x="409" y="166"/>
                    </a:lnTo>
                    <a:lnTo>
                      <a:pt x="409" y="166"/>
                    </a:lnTo>
                    <a:cubicBezTo>
                      <a:pt x="414" y="168"/>
                      <a:pt x="420" y="165"/>
                      <a:pt x="421" y="15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08">
                <a:extLst>
                  <a:ext uri="{FF2B5EF4-FFF2-40B4-BE49-F238E27FC236}">
                    <a16:creationId xmlns:a16="http://schemas.microsoft.com/office/drawing/2014/main" id="{20ED2309-6558-4BC8-B4E6-A5258F3C07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75850" y="8610968"/>
                <a:ext cx="544026" cy="225301"/>
              </a:xfrm>
              <a:custGeom>
                <a:avLst/>
                <a:gdLst>
                  <a:gd name="T0" fmla="*/ 16 w 438"/>
                  <a:gd name="T1" fmla="*/ 54 h 180"/>
                  <a:gd name="T2" fmla="*/ 418 w 438"/>
                  <a:gd name="T3" fmla="*/ 166 h 180"/>
                  <a:gd name="T4" fmla="*/ 418 w 438"/>
                  <a:gd name="T5" fmla="*/ 166 h 180"/>
                  <a:gd name="T6" fmla="*/ 423 w 438"/>
                  <a:gd name="T7" fmla="*/ 164 h 180"/>
                  <a:gd name="T8" fmla="*/ 423 w 438"/>
                  <a:gd name="T9" fmla="*/ 164 h 180"/>
                  <a:gd name="T10" fmla="*/ 421 w 438"/>
                  <a:gd name="T11" fmla="*/ 160 h 180"/>
                  <a:gd name="T12" fmla="*/ 126 w 438"/>
                  <a:gd name="T13" fmla="*/ 20 h 180"/>
                  <a:gd name="T14" fmla="*/ 126 w 438"/>
                  <a:gd name="T15" fmla="*/ 20 h 180"/>
                  <a:gd name="T16" fmla="*/ 85 w 438"/>
                  <a:gd name="T17" fmla="*/ 28 h 180"/>
                  <a:gd name="T18" fmla="*/ 80 w 438"/>
                  <a:gd name="T19" fmla="*/ 34 h 180"/>
                  <a:gd name="T20" fmla="*/ 80 w 438"/>
                  <a:gd name="T21" fmla="*/ 34 h 180"/>
                  <a:gd name="T22" fmla="*/ 47 w 438"/>
                  <a:gd name="T23" fmla="*/ 46 h 180"/>
                  <a:gd name="T24" fmla="*/ 19 w 438"/>
                  <a:gd name="T25" fmla="*/ 43 h 180"/>
                  <a:gd name="T26" fmla="*/ 16 w 438"/>
                  <a:gd name="T27" fmla="*/ 54 h 180"/>
                  <a:gd name="T28" fmla="*/ 420 w 438"/>
                  <a:gd name="T29" fmla="*/ 179 h 180"/>
                  <a:gd name="T30" fmla="*/ 420 w 438"/>
                  <a:gd name="T31" fmla="*/ 179 h 180"/>
                  <a:gd name="T32" fmla="*/ 416 w 438"/>
                  <a:gd name="T33" fmla="*/ 178 h 180"/>
                  <a:gd name="T34" fmla="*/ 0 w 438"/>
                  <a:gd name="T35" fmla="*/ 62 h 180"/>
                  <a:gd name="T36" fmla="*/ 10 w 438"/>
                  <a:gd name="T37" fmla="*/ 28 h 180"/>
                  <a:gd name="T38" fmla="*/ 49 w 438"/>
                  <a:gd name="T39" fmla="*/ 34 h 180"/>
                  <a:gd name="T40" fmla="*/ 49 w 438"/>
                  <a:gd name="T41" fmla="*/ 34 h 180"/>
                  <a:gd name="T42" fmla="*/ 71 w 438"/>
                  <a:gd name="T43" fmla="*/ 25 h 180"/>
                  <a:gd name="T44" fmla="*/ 76 w 438"/>
                  <a:gd name="T45" fmla="*/ 20 h 180"/>
                  <a:gd name="T46" fmla="*/ 76 w 438"/>
                  <a:gd name="T47" fmla="*/ 20 h 180"/>
                  <a:gd name="T48" fmla="*/ 131 w 438"/>
                  <a:gd name="T49" fmla="*/ 8 h 180"/>
                  <a:gd name="T50" fmla="*/ 427 w 438"/>
                  <a:gd name="T51" fmla="*/ 149 h 180"/>
                  <a:gd name="T52" fmla="*/ 427 w 438"/>
                  <a:gd name="T53" fmla="*/ 149 h 180"/>
                  <a:gd name="T54" fmla="*/ 435 w 438"/>
                  <a:gd name="T55" fmla="*/ 167 h 180"/>
                  <a:gd name="T56" fmla="*/ 435 w 438"/>
                  <a:gd name="T57" fmla="*/ 167 h 180"/>
                  <a:gd name="T58" fmla="*/ 420 w 438"/>
                  <a:gd name="T59" fmla="*/ 179 h 1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38" h="180">
                    <a:moveTo>
                      <a:pt x="16" y="54"/>
                    </a:moveTo>
                    <a:lnTo>
                      <a:pt x="418" y="166"/>
                    </a:lnTo>
                    <a:lnTo>
                      <a:pt x="418" y="166"/>
                    </a:lnTo>
                    <a:cubicBezTo>
                      <a:pt x="421" y="166"/>
                      <a:pt x="422" y="166"/>
                      <a:pt x="423" y="164"/>
                    </a:cubicBezTo>
                    <a:lnTo>
                      <a:pt x="423" y="164"/>
                    </a:lnTo>
                    <a:cubicBezTo>
                      <a:pt x="423" y="162"/>
                      <a:pt x="423" y="160"/>
                      <a:pt x="421" y="160"/>
                    </a:cubicBezTo>
                    <a:lnTo>
                      <a:pt x="126" y="20"/>
                    </a:lnTo>
                    <a:lnTo>
                      <a:pt x="126" y="20"/>
                    </a:lnTo>
                    <a:cubicBezTo>
                      <a:pt x="112" y="13"/>
                      <a:pt x="95" y="17"/>
                      <a:pt x="85" y="28"/>
                    </a:cubicBezTo>
                    <a:lnTo>
                      <a:pt x="80" y="34"/>
                    </a:lnTo>
                    <a:lnTo>
                      <a:pt x="80" y="34"/>
                    </a:lnTo>
                    <a:cubicBezTo>
                      <a:pt x="72" y="44"/>
                      <a:pt x="60" y="48"/>
                      <a:pt x="47" y="46"/>
                    </a:cubicBezTo>
                    <a:lnTo>
                      <a:pt x="19" y="43"/>
                    </a:lnTo>
                    <a:lnTo>
                      <a:pt x="16" y="54"/>
                    </a:lnTo>
                    <a:close/>
                    <a:moveTo>
                      <a:pt x="420" y="179"/>
                    </a:moveTo>
                    <a:lnTo>
                      <a:pt x="420" y="179"/>
                    </a:lnTo>
                    <a:cubicBezTo>
                      <a:pt x="418" y="179"/>
                      <a:pt x="417" y="179"/>
                      <a:pt x="416" y="178"/>
                    </a:cubicBezTo>
                    <a:lnTo>
                      <a:pt x="0" y="62"/>
                    </a:lnTo>
                    <a:lnTo>
                      <a:pt x="10" y="28"/>
                    </a:lnTo>
                    <a:lnTo>
                      <a:pt x="49" y="34"/>
                    </a:lnTo>
                    <a:lnTo>
                      <a:pt x="49" y="34"/>
                    </a:lnTo>
                    <a:cubicBezTo>
                      <a:pt x="57" y="35"/>
                      <a:pt x="66" y="32"/>
                      <a:pt x="71" y="25"/>
                    </a:cubicBezTo>
                    <a:lnTo>
                      <a:pt x="76" y="20"/>
                    </a:lnTo>
                    <a:lnTo>
                      <a:pt x="76" y="20"/>
                    </a:lnTo>
                    <a:cubicBezTo>
                      <a:pt x="89" y="4"/>
                      <a:pt x="112" y="0"/>
                      <a:pt x="131" y="8"/>
                    </a:cubicBezTo>
                    <a:lnTo>
                      <a:pt x="427" y="149"/>
                    </a:lnTo>
                    <a:lnTo>
                      <a:pt x="427" y="149"/>
                    </a:lnTo>
                    <a:cubicBezTo>
                      <a:pt x="433" y="152"/>
                      <a:pt x="437" y="160"/>
                      <a:pt x="435" y="167"/>
                    </a:cubicBezTo>
                    <a:lnTo>
                      <a:pt x="435" y="167"/>
                    </a:lnTo>
                    <a:cubicBezTo>
                      <a:pt x="433" y="175"/>
                      <a:pt x="427" y="179"/>
                      <a:pt x="420" y="1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09">
                <a:extLst>
                  <a:ext uri="{FF2B5EF4-FFF2-40B4-BE49-F238E27FC236}">
                    <a16:creationId xmlns:a16="http://schemas.microsoft.com/office/drawing/2014/main" id="{C4501D32-9928-4978-9D82-C233DE7894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1985" y="8116401"/>
                <a:ext cx="159362" cy="538529"/>
              </a:xfrm>
              <a:custGeom>
                <a:avLst/>
                <a:gdLst>
                  <a:gd name="T0" fmla="*/ 7 w 130"/>
                  <a:gd name="T1" fmla="*/ 2 h 430"/>
                  <a:gd name="T2" fmla="*/ 7 w 130"/>
                  <a:gd name="T3" fmla="*/ 2 h 430"/>
                  <a:gd name="T4" fmla="*/ 7 w 130"/>
                  <a:gd name="T5" fmla="*/ 2 h 430"/>
                  <a:gd name="T6" fmla="*/ 0 w 130"/>
                  <a:gd name="T7" fmla="*/ 12 h 430"/>
                  <a:gd name="T8" fmla="*/ 31 w 130"/>
                  <a:gd name="T9" fmla="*/ 341 h 430"/>
                  <a:gd name="T10" fmla="*/ 31 w 130"/>
                  <a:gd name="T11" fmla="*/ 341 h 430"/>
                  <a:gd name="T12" fmla="*/ 64 w 130"/>
                  <a:gd name="T13" fmla="*/ 378 h 430"/>
                  <a:gd name="T14" fmla="*/ 71 w 130"/>
                  <a:gd name="T15" fmla="*/ 379 h 430"/>
                  <a:gd name="T16" fmla="*/ 71 w 130"/>
                  <a:gd name="T17" fmla="*/ 379 h 430"/>
                  <a:gd name="T18" fmla="*/ 94 w 130"/>
                  <a:gd name="T19" fmla="*/ 397 h 430"/>
                  <a:gd name="T20" fmla="*/ 107 w 130"/>
                  <a:gd name="T21" fmla="*/ 429 h 430"/>
                  <a:gd name="T22" fmla="*/ 129 w 130"/>
                  <a:gd name="T23" fmla="*/ 423 h 430"/>
                  <a:gd name="T24" fmla="*/ 19 w 130"/>
                  <a:gd name="T25" fmla="*/ 8 h 430"/>
                  <a:gd name="T26" fmla="*/ 19 w 130"/>
                  <a:gd name="T27" fmla="*/ 8 h 430"/>
                  <a:gd name="T28" fmla="*/ 7 w 130"/>
                  <a:gd name="T29" fmla="*/ 2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0" h="430">
                    <a:moveTo>
                      <a:pt x="7" y="2"/>
                    </a:moveTo>
                    <a:lnTo>
                      <a:pt x="7" y="2"/>
                    </a:lnTo>
                    <a:lnTo>
                      <a:pt x="7" y="2"/>
                    </a:lnTo>
                    <a:cubicBezTo>
                      <a:pt x="3" y="3"/>
                      <a:pt x="0" y="7"/>
                      <a:pt x="0" y="12"/>
                    </a:cubicBezTo>
                    <a:lnTo>
                      <a:pt x="31" y="341"/>
                    </a:lnTo>
                    <a:lnTo>
                      <a:pt x="31" y="341"/>
                    </a:lnTo>
                    <a:cubicBezTo>
                      <a:pt x="33" y="359"/>
                      <a:pt x="46" y="375"/>
                      <a:pt x="64" y="378"/>
                    </a:cubicBezTo>
                    <a:lnTo>
                      <a:pt x="71" y="379"/>
                    </a:lnTo>
                    <a:lnTo>
                      <a:pt x="71" y="379"/>
                    </a:lnTo>
                    <a:cubicBezTo>
                      <a:pt x="81" y="381"/>
                      <a:pt x="90" y="388"/>
                      <a:pt x="94" y="397"/>
                    </a:cubicBezTo>
                    <a:lnTo>
                      <a:pt x="107" y="429"/>
                    </a:lnTo>
                    <a:lnTo>
                      <a:pt x="129" y="423"/>
                    </a:lnTo>
                    <a:lnTo>
                      <a:pt x="19" y="8"/>
                    </a:lnTo>
                    <a:lnTo>
                      <a:pt x="19" y="8"/>
                    </a:lnTo>
                    <a:cubicBezTo>
                      <a:pt x="18" y="3"/>
                      <a:pt x="13" y="0"/>
                      <a:pt x="7" y="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10">
                <a:extLst>
                  <a:ext uri="{FF2B5EF4-FFF2-40B4-BE49-F238E27FC236}">
                    <a16:creationId xmlns:a16="http://schemas.microsoft.com/office/drawing/2014/main" id="{DE9E43BE-A537-4226-B8D7-0D44AC2302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6491" y="8105410"/>
                <a:ext cx="175846" cy="555013"/>
              </a:xfrm>
              <a:custGeom>
                <a:avLst/>
                <a:gdLst>
                  <a:gd name="T0" fmla="*/ 15 w 143"/>
                  <a:gd name="T1" fmla="*/ 14 h 444"/>
                  <a:gd name="T2" fmla="*/ 15 w 143"/>
                  <a:gd name="T3" fmla="*/ 14 h 444"/>
                  <a:gd name="T4" fmla="*/ 13 w 143"/>
                  <a:gd name="T5" fmla="*/ 18 h 444"/>
                  <a:gd name="T6" fmla="*/ 43 w 143"/>
                  <a:gd name="T7" fmla="*/ 346 h 444"/>
                  <a:gd name="T8" fmla="*/ 43 w 143"/>
                  <a:gd name="T9" fmla="*/ 346 h 444"/>
                  <a:gd name="T10" fmla="*/ 71 w 143"/>
                  <a:gd name="T11" fmla="*/ 378 h 444"/>
                  <a:gd name="T12" fmla="*/ 78 w 143"/>
                  <a:gd name="T13" fmla="*/ 379 h 444"/>
                  <a:gd name="T14" fmla="*/ 78 w 143"/>
                  <a:gd name="T15" fmla="*/ 379 h 444"/>
                  <a:gd name="T16" fmla="*/ 106 w 143"/>
                  <a:gd name="T17" fmla="*/ 402 h 444"/>
                  <a:gd name="T18" fmla="*/ 117 w 143"/>
                  <a:gd name="T19" fmla="*/ 428 h 444"/>
                  <a:gd name="T20" fmla="*/ 127 w 143"/>
                  <a:gd name="T21" fmla="*/ 425 h 444"/>
                  <a:gd name="T22" fmla="*/ 19 w 143"/>
                  <a:gd name="T23" fmla="*/ 16 h 444"/>
                  <a:gd name="T24" fmla="*/ 19 w 143"/>
                  <a:gd name="T25" fmla="*/ 16 h 444"/>
                  <a:gd name="T26" fmla="*/ 17 w 143"/>
                  <a:gd name="T27" fmla="*/ 14 h 444"/>
                  <a:gd name="T28" fmla="*/ 17 w 143"/>
                  <a:gd name="T29" fmla="*/ 14 h 444"/>
                  <a:gd name="T30" fmla="*/ 15 w 143"/>
                  <a:gd name="T31" fmla="*/ 14 h 444"/>
                  <a:gd name="T32" fmla="*/ 109 w 143"/>
                  <a:gd name="T33" fmla="*/ 443 h 444"/>
                  <a:gd name="T34" fmla="*/ 94 w 143"/>
                  <a:gd name="T35" fmla="*/ 406 h 444"/>
                  <a:gd name="T36" fmla="*/ 94 w 143"/>
                  <a:gd name="T37" fmla="*/ 406 h 444"/>
                  <a:gd name="T38" fmla="*/ 76 w 143"/>
                  <a:gd name="T39" fmla="*/ 391 h 444"/>
                  <a:gd name="T40" fmla="*/ 69 w 143"/>
                  <a:gd name="T41" fmla="*/ 390 h 444"/>
                  <a:gd name="T42" fmla="*/ 69 w 143"/>
                  <a:gd name="T43" fmla="*/ 390 h 444"/>
                  <a:gd name="T44" fmla="*/ 31 w 143"/>
                  <a:gd name="T45" fmla="*/ 348 h 444"/>
                  <a:gd name="T46" fmla="*/ 0 w 143"/>
                  <a:gd name="T47" fmla="*/ 18 h 444"/>
                  <a:gd name="T48" fmla="*/ 0 w 143"/>
                  <a:gd name="T49" fmla="*/ 18 h 444"/>
                  <a:gd name="T50" fmla="*/ 12 w 143"/>
                  <a:gd name="T51" fmla="*/ 2 h 444"/>
                  <a:gd name="T52" fmla="*/ 12 w 143"/>
                  <a:gd name="T53" fmla="*/ 2 h 444"/>
                  <a:gd name="T54" fmla="*/ 12 w 143"/>
                  <a:gd name="T55" fmla="*/ 2 h 444"/>
                  <a:gd name="T56" fmla="*/ 24 w 143"/>
                  <a:gd name="T57" fmla="*/ 3 h 444"/>
                  <a:gd name="T58" fmla="*/ 24 w 143"/>
                  <a:gd name="T59" fmla="*/ 3 h 444"/>
                  <a:gd name="T60" fmla="*/ 31 w 143"/>
                  <a:gd name="T61" fmla="*/ 13 h 444"/>
                  <a:gd name="T62" fmla="*/ 142 w 143"/>
                  <a:gd name="T63" fmla="*/ 433 h 444"/>
                  <a:gd name="T64" fmla="*/ 109 w 143"/>
                  <a:gd name="T65" fmla="*/ 443 h 4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43" h="444">
                    <a:moveTo>
                      <a:pt x="15" y="14"/>
                    </a:moveTo>
                    <a:lnTo>
                      <a:pt x="15" y="14"/>
                    </a:lnTo>
                    <a:cubicBezTo>
                      <a:pt x="14" y="14"/>
                      <a:pt x="13" y="16"/>
                      <a:pt x="13" y="18"/>
                    </a:cubicBezTo>
                    <a:lnTo>
                      <a:pt x="43" y="346"/>
                    </a:lnTo>
                    <a:lnTo>
                      <a:pt x="43" y="346"/>
                    </a:lnTo>
                    <a:cubicBezTo>
                      <a:pt x="45" y="362"/>
                      <a:pt x="56" y="375"/>
                      <a:pt x="71" y="378"/>
                    </a:cubicBezTo>
                    <a:lnTo>
                      <a:pt x="78" y="379"/>
                    </a:lnTo>
                    <a:lnTo>
                      <a:pt x="78" y="379"/>
                    </a:lnTo>
                    <a:cubicBezTo>
                      <a:pt x="90" y="381"/>
                      <a:pt x="101" y="389"/>
                      <a:pt x="106" y="402"/>
                    </a:cubicBezTo>
                    <a:lnTo>
                      <a:pt x="117" y="428"/>
                    </a:lnTo>
                    <a:lnTo>
                      <a:pt x="127" y="425"/>
                    </a:lnTo>
                    <a:lnTo>
                      <a:pt x="19" y="16"/>
                    </a:lnTo>
                    <a:lnTo>
                      <a:pt x="19" y="16"/>
                    </a:lnTo>
                    <a:cubicBezTo>
                      <a:pt x="19" y="15"/>
                      <a:pt x="18" y="14"/>
                      <a:pt x="17" y="14"/>
                    </a:cubicBezTo>
                    <a:lnTo>
                      <a:pt x="17" y="14"/>
                    </a:lnTo>
                    <a:cubicBezTo>
                      <a:pt x="17" y="13"/>
                      <a:pt x="16" y="13"/>
                      <a:pt x="15" y="14"/>
                    </a:cubicBezTo>
                    <a:close/>
                    <a:moveTo>
                      <a:pt x="109" y="443"/>
                    </a:moveTo>
                    <a:lnTo>
                      <a:pt x="94" y="406"/>
                    </a:lnTo>
                    <a:lnTo>
                      <a:pt x="94" y="406"/>
                    </a:lnTo>
                    <a:cubicBezTo>
                      <a:pt x="91" y="398"/>
                      <a:pt x="84" y="392"/>
                      <a:pt x="76" y="391"/>
                    </a:cubicBezTo>
                    <a:lnTo>
                      <a:pt x="69" y="390"/>
                    </a:lnTo>
                    <a:lnTo>
                      <a:pt x="69" y="390"/>
                    </a:lnTo>
                    <a:cubicBezTo>
                      <a:pt x="49" y="386"/>
                      <a:pt x="33" y="369"/>
                      <a:pt x="31" y="348"/>
                    </a:cubicBezTo>
                    <a:lnTo>
                      <a:pt x="0" y="18"/>
                    </a:lnTo>
                    <a:lnTo>
                      <a:pt x="0" y="18"/>
                    </a:lnTo>
                    <a:cubicBezTo>
                      <a:pt x="0" y="11"/>
                      <a:pt x="5" y="3"/>
                      <a:pt x="12" y="2"/>
                    </a:cubicBezTo>
                    <a:lnTo>
                      <a:pt x="12" y="2"/>
                    </a:lnTo>
                    <a:lnTo>
                      <a:pt x="12" y="2"/>
                    </a:lnTo>
                    <a:cubicBezTo>
                      <a:pt x="16" y="0"/>
                      <a:pt x="20" y="1"/>
                      <a:pt x="24" y="3"/>
                    </a:cubicBezTo>
                    <a:lnTo>
                      <a:pt x="24" y="3"/>
                    </a:lnTo>
                    <a:cubicBezTo>
                      <a:pt x="27" y="5"/>
                      <a:pt x="30" y="8"/>
                      <a:pt x="31" y="13"/>
                    </a:cubicBezTo>
                    <a:lnTo>
                      <a:pt x="142" y="433"/>
                    </a:lnTo>
                    <a:lnTo>
                      <a:pt x="109" y="44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11">
                <a:extLst>
                  <a:ext uri="{FF2B5EF4-FFF2-40B4-BE49-F238E27FC236}">
                    <a16:creationId xmlns:a16="http://schemas.microsoft.com/office/drawing/2014/main" id="{73C220E6-0217-4486-B008-6270D49E3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1732" y="8665920"/>
                <a:ext cx="428625" cy="379167"/>
              </a:xfrm>
              <a:custGeom>
                <a:avLst/>
                <a:gdLst>
                  <a:gd name="T0" fmla="*/ 4 w 342"/>
                  <a:gd name="T1" fmla="*/ 297 h 303"/>
                  <a:gd name="T2" fmla="*/ 4 w 342"/>
                  <a:gd name="T3" fmla="*/ 297 h 303"/>
                  <a:gd name="T4" fmla="*/ 4 w 342"/>
                  <a:gd name="T5" fmla="*/ 297 h 303"/>
                  <a:gd name="T6" fmla="*/ 16 w 342"/>
                  <a:gd name="T7" fmla="*/ 299 h 303"/>
                  <a:gd name="T8" fmla="*/ 296 w 342"/>
                  <a:gd name="T9" fmla="*/ 125 h 303"/>
                  <a:gd name="T10" fmla="*/ 296 w 342"/>
                  <a:gd name="T11" fmla="*/ 125 h 303"/>
                  <a:gd name="T12" fmla="*/ 314 w 342"/>
                  <a:gd name="T13" fmla="*/ 79 h 303"/>
                  <a:gd name="T14" fmla="*/ 312 w 342"/>
                  <a:gd name="T15" fmla="*/ 72 h 303"/>
                  <a:gd name="T16" fmla="*/ 312 w 342"/>
                  <a:gd name="T17" fmla="*/ 72 h 303"/>
                  <a:gd name="T18" fmla="*/ 319 w 342"/>
                  <a:gd name="T19" fmla="*/ 43 h 303"/>
                  <a:gd name="T20" fmla="*/ 341 w 342"/>
                  <a:gd name="T21" fmla="*/ 17 h 303"/>
                  <a:gd name="T22" fmla="*/ 326 w 342"/>
                  <a:gd name="T23" fmla="*/ 0 h 303"/>
                  <a:gd name="T24" fmla="*/ 5 w 342"/>
                  <a:gd name="T25" fmla="*/ 284 h 303"/>
                  <a:gd name="T26" fmla="*/ 5 w 342"/>
                  <a:gd name="T27" fmla="*/ 284 h 303"/>
                  <a:gd name="T28" fmla="*/ 4 w 342"/>
                  <a:gd name="T29" fmla="*/ 297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2" h="303">
                    <a:moveTo>
                      <a:pt x="4" y="297"/>
                    </a:moveTo>
                    <a:lnTo>
                      <a:pt x="4" y="297"/>
                    </a:lnTo>
                    <a:lnTo>
                      <a:pt x="4" y="297"/>
                    </a:lnTo>
                    <a:cubicBezTo>
                      <a:pt x="7" y="301"/>
                      <a:pt x="12" y="302"/>
                      <a:pt x="16" y="299"/>
                    </a:cubicBezTo>
                    <a:lnTo>
                      <a:pt x="296" y="125"/>
                    </a:lnTo>
                    <a:lnTo>
                      <a:pt x="296" y="125"/>
                    </a:lnTo>
                    <a:cubicBezTo>
                      <a:pt x="311" y="116"/>
                      <a:pt x="319" y="97"/>
                      <a:pt x="314" y="79"/>
                    </a:cubicBezTo>
                    <a:lnTo>
                      <a:pt x="312" y="72"/>
                    </a:lnTo>
                    <a:lnTo>
                      <a:pt x="312" y="72"/>
                    </a:lnTo>
                    <a:cubicBezTo>
                      <a:pt x="309" y="62"/>
                      <a:pt x="312" y="51"/>
                      <a:pt x="319" y="43"/>
                    </a:cubicBezTo>
                    <a:lnTo>
                      <a:pt x="341" y="17"/>
                    </a:lnTo>
                    <a:lnTo>
                      <a:pt x="326" y="0"/>
                    </a:lnTo>
                    <a:lnTo>
                      <a:pt x="5" y="284"/>
                    </a:lnTo>
                    <a:lnTo>
                      <a:pt x="5" y="284"/>
                    </a:lnTo>
                    <a:cubicBezTo>
                      <a:pt x="0" y="288"/>
                      <a:pt x="0" y="293"/>
                      <a:pt x="4" y="2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12">
                <a:extLst>
                  <a:ext uri="{FF2B5EF4-FFF2-40B4-BE49-F238E27FC236}">
                    <a16:creationId xmlns:a16="http://schemas.microsoft.com/office/drawing/2014/main" id="{A7BCEA9F-27C4-48DA-B2C5-4CB46A907E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0741" y="8654930"/>
                <a:ext cx="445109" cy="395654"/>
              </a:xfrm>
              <a:custGeom>
                <a:avLst/>
                <a:gdLst>
                  <a:gd name="T0" fmla="*/ 15 w 357"/>
                  <a:gd name="T1" fmla="*/ 302 h 317"/>
                  <a:gd name="T2" fmla="*/ 15 w 357"/>
                  <a:gd name="T3" fmla="*/ 302 h 317"/>
                  <a:gd name="T4" fmla="*/ 20 w 357"/>
                  <a:gd name="T5" fmla="*/ 303 h 317"/>
                  <a:gd name="T6" fmla="*/ 299 w 357"/>
                  <a:gd name="T7" fmla="*/ 129 h 317"/>
                  <a:gd name="T8" fmla="*/ 299 w 357"/>
                  <a:gd name="T9" fmla="*/ 129 h 317"/>
                  <a:gd name="T10" fmla="*/ 315 w 357"/>
                  <a:gd name="T11" fmla="*/ 89 h 317"/>
                  <a:gd name="T12" fmla="*/ 313 w 357"/>
                  <a:gd name="T13" fmla="*/ 83 h 317"/>
                  <a:gd name="T14" fmla="*/ 313 w 357"/>
                  <a:gd name="T15" fmla="*/ 83 h 317"/>
                  <a:gd name="T16" fmla="*/ 321 w 357"/>
                  <a:gd name="T17" fmla="*/ 48 h 317"/>
                  <a:gd name="T18" fmla="*/ 340 w 357"/>
                  <a:gd name="T19" fmla="*/ 26 h 317"/>
                  <a:gd name="T20" fmla="*/ 332 w 357"/>
                  <a:gd name="T21" fmla="*/ 18 h 317"/>
                  <a:gd name="T22" fmla="*/ 16 w 357"/>
                  <a:gd name="T23" fmla="*/ 297 h 317"/>
                  <a:gd name="T24" fmla="*/ 16 w 357"/>
                  <a:gd name="T25" fmla="*/ 297 h 317"/>
                  <a:gd name="T26" fmla="*/ 15 w 357"/>
                  <a:gd name="T27" fmla="*/ 302 h 317"/>
                  <a:gd name="T28" fmla="*/ 18 w 357"/>
                  <a:gd name="T29" fmla="*/ 316 h 317"/>
                  <a:gd name="T30" fmla="*/ 18 w 357"/>
                  <a:gd name="T31" fmla="*/ 316 h 317"/>
                  <a:gd name="T32" fmla="*/ 6 w 357"/>
                  <a:gd name="T33" fmla="*/ 311 h 317"/>
                  <a:gd name="T34" fmla="*/ 6 w 357"/>
                  <a:gd name="T35" fmla="*/ 311 h 317"/>
                  <a:gd name="T36" fmla="*/ 6 w 357"/>
                  <a:gd name="T37" fmla="*/ 311 h 317"/>
                  <a:gd name="T38" fmla="*/ 7 w 357"/>
                  <a:gd name="T39" fmla="*/ 288 h 317"/>
                  <a:gd name="T40" fmla="*/ 334 w 357"/>
                  <a:gd name="T41" fmla="*/ 0 h 317"/>
                  <a:gd name="T42" fmla="*/ 356 w 357"/>
                  <a:gd name="T43" fmla="*/ 26 h 317"/>
                  <a:gd name="T44" fmla="*/ 330 w 357"/>
                  <a:gd name="T45" fmla="*/ 56 h 317"/>
                  <a:gd name="T46" fmla="*/ 330 w 357"/>
                  <a:gd name="T47" fmla="*/ 56 h 317"/>
                  <a:gd name="T48" fmla="*/ 325 w 357"/>
                  <a:gd name="T49" fmla="*/ 80 h 317"/>
                  <a:gd name="T50" fmla="*/ 327 w 357"/>
                  <a:gd name="T51" fmla="*/ 86 h 317"/>
                  <a:gd name="T52" fmla="*/ 327 w 357"/>
                  <a:gd name="T53" fmla="*/ 86 h 317"/>
                  <a:gd name="T54" fmla="*/ 306 w 357"/>
                  <a:gd name="T55" fmla="*/ 139 h 317"/>
                  <a:gd name="T56" fmla="*/ 26 w 357"/>
                  <a:gd name="T57" fmla="*/ 314 h 317"/>
                  <a:gd name="T58" fmla="*/ 26 w 357"/>
                  <a:gd name="T59" fmla="*/ 314 h 317"/>
                  <a:gd name="T60" fmla="*/ 18 w 357"/>
                  <a:gd name="T61" fmla="*/ 316 h 3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57" h="317">
                    <a:moveTo>
                      <a:pt x="15" y="302"/>
                    </a:moveTo>
                    <a:lnTo>
                      <a:pt x="15" y="302"/>
                    </a:lnTo>
                    <a:cubicBezTo>
                      <a:pt x="17" y="303"/>
                      <a:pt x="19" y="304"/>
                      <a:pt x="20" y="303"/>
                    </a:cubicBezTo>
                    <a:lnTo>
                      <a:pt x="299" y="129"/>
                    </a:lnTo>
                    <a:lnTo>
                      <a:pt x="299" y="129"/>
                    </a:lnTo>
                    <a:cubicBezTo>
                      <a:pt x="313" y="121"/>
                      <a:pt x="319" y="105"/>
                      <a:pt x="315" y="89"/>
                    </a:cubicBezTo>
                    <a:lnTo>
                      <a:pt x="313" y="83"/>
                    </a:lnTo>
                    <a:lnTo>
                      <a:pt x="313" y="83"/>
                    </a:lnTo>
                    <a:cubicBezTo>
                      <a:pt x="310" y="71"/>
                      <a:pt x="313" y="58"/>
                      <a:pt x="321" y="48"/>
                    </a:cubicBezTo>
                    <a:lnTo>
                      <a:pt x="340" y="26"/>
                    </a:lnTo>
                    <a:lnTo>
                      <a:pt x="332" y="18"/>
                    </a:lnTo>
                    <a:lnTo>
                      <a:pt x="16" y="297"/>
                    </a:lnTo>
                    <a:lnTo>
                      <a:pt x="16" y="297"/>
                    </a:lnTo>
                    <a:cubicBezTo>
                      <a:pt x="14" y="299"/>
                      <a:pt x="14" y="301"/>
                      <a:pt x="15" y="302"/>
                    </a:cubicBezTo>
                    <a:close/>
                    <a:moveTo>
                      <a:pt x="18" y="316"/>
                    </a:moveTo>
                    <a:lnTo>
                      <a:pt x="18" y="316"/>
                    </a:lnTo>
                    <a:cubicBezTo>
                      <a:pt x="14" y="316"/>
                      <a:pt x="9" y="314"/>
                      <a:pt x="6" y="311"/>
                    </a:cubicBezTo>
                    <a:lnTo>
                      <a:pt x="6" y="311"/>
                    </a:lnTo>
                    <a:lnTo>
                      <a:pt x="6" y="311"/>
                    </a:lnTo>
                    <a:cubicBezTo>
                      <a:pt x="0" y="304"/>
                      <a:pt x="1" y="294"/>
                      <a:pt x="7" y="288"/>
                    </a:cubicBezTo>
                    <a:lnTo>
                      <a:pt x="334" y="0"/>
                    </a:lnTo>
                    <a:lnTo>
                      <a:pt x="356" y="26"/>
                    </a:lnTo>
                    <a:lnTo>
                      <a:pt x="330" y="56"/>
                    </a:lnTo>
                    <a:lnTo>
                      <a:pt x="330" y="56"/>
                    </a:lnTo>
                    <a:cubicBezTo>
                      <a:pt x="325" y="63"/>
                      <a:pt x="323" y="71"/>
                      <a:pt x="325" y="80"/>
                    </a:cubicBezTo>
                    <a:lnTo>
                      <a:pt x="327" y="86"/>
                    </a:lnTo>
                    <a:lnTo>
                      <a:pt x="327" y="86"/>
                    </a:lnTo>
                    <a:cubicBezTo>
                      <a:pt x="332" y="106"/>
                      <a:pt x="324" y="128"/>
                      <a:pt x="306" y="139"/>
                    </a:cubicBezTo>
                    <a:lnTo>
                      <a:pt x="26" y="314"/>
                    </a:lnTo>
                    <a:lnTo>
                      <a:pt x="26" y="314"/>
                    </a:lnTo>
                    <a:cubicBezTo>
                      <a:pt x="23" y="315"/>
                      <a:pt x="21" y="316"/>
                      <a:pt x="18" y="3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13">
                <a:extLst>
                  <a:ext uri="{FF2B5EF4-FFF2-40B4-BE49-F238E27FC236}">
                    <a16:creationId xmlns:a16="http://schemas.microsoft.com/office/drawing/2014/main" id="{AFB450D4-C0D0-4096-9846-FDB7A8DEF6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26395" y="8616462"/>
                <a:ext cx="93417" cy="93420"/>
              </a:xfrm>
              <a:custGeom>
                <a:avLst/>
                <a:gdLst>
                  <a:gd name="T0" fmla="*/ 28 w 75"/>
                  <a:gd name="T1" fmla="*/ 70 h 76"/>
                  <a:gd name="T2" fmla="*/ 28 w 75"/>
                  <a:gd name="T3" fmla="*/ 70 h 76"/>
                  <a:gd name="T4" fmla="*/ 5 w 75"/>
                  <a:gd name="T5" fmla="*/ 29 h 76"/>
                  <a:gd name="T6" fmla="*/ 5 w 75"/>
                  <a:gd name="T7" fmla="*/ 29 h 76"/>
                  <a:gd name="T8" fmla="*/ 46 w 75"/>
                  <a:gd name="T9" fmla="*/ 5 h 76"/>
                  <a:gd name="T10" fmla="*/ 46 w 75"/>
                  <a:gd name="T11" fmla="*/ 5 h 76"/>
                  <a:gd name="T12" fmla="*/ 69 w 75"/>
                  <a:gd name="T13" fmla="*/ 46 h 76"/>
                  <a:gd name="T14" fmla="*/ 69 w 75"/>
                  <a:gd name="T15" fmla="*/ 46 h 76"/>
                  <a:gd name="T16" fmla="*/ 28 w 75"/>
                  <a:gd name="T17" fmla="*/ 70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5" h="76">
                    <a:moveTo>
                      <a:pt x="28" y="70"/>
                    </a:moveTo>
                    <a:lnTo>
                      <a:pt x="28" y="70"/>
                    </a:lnTo>
                    <a:cubicBezTo>
                      <a:pt x="11" y="65"/>
                      <a:pt x="0" y="46"/>
                      <a:pt x="5" y="29"/>
                    </a:cubicBezTo>
                    <a:lnTo>
                      <a:pt x="5" y="29"/>
                    </a:lnTo>
                    <a:cubicBezTo>
                      <a:pt x="11" y="10"/>
                      <a:pt x="29" y="0"/>
                      <a:pt x="46" y="5"/>
                    </a:cubicBezTo>
                    <a:lnTo>
                      <a:pt x="46" y="5"/>
                    </a:lnTo>
                    <a:cubicBezTo>
                      <a:pt x="64" y="10"/>
                      <a:pt x="74" y="29"/>
                      <a:pt x="69" y="46"/>
                    </a:cubicBezTo>
                    <a:lnTo>
                      <a:pt x="69" y="46"/>
                    </a:lnTo>
                    <a:cubicBezTo>
                      <a:pt x="64" y="64"/>
                      <a:pt x="45" y="75"/>
                      <a:pt x="28" y="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4">
                <a:extLst>
                  <a:ext uri="{FF2B5EF4-FFF2-40B4-BE49-F238E27FC236}">
                    <a16:creationId xmlns:a16="http://schemas.microsoft.com/office/drawing/2014/main" id="{8012E459-ABB7-458B-B11B-8E2F3C061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15405" y="8610968"/>
                <a:ext cx="109904" cy="104407"/>
              </a:xfrm>
              <a:custGeom>
                <a:avLst/>
                <a:gdLst>
                  <a:gd name="T0" fmla="*/ 37 w 86"/>
                  <a:gd name="T1" fmla="*/ 67 h 82"/>
                  <a:gd name="T2" fmla="*/ 37 w 86"/>
                  <a:gd name="T3" fmla="*/ 67 h 82"/>
                  <a:gd name="T4" fmla="*/ 57 w 86"/>
                  <a:gd name="T5" fmla="*/ 65 h 82"/>
                  <a:gd name="T6" fmla="*/ 57 w 86"/>
                  <a:gd name="T7" fmla="*/ 65 h 82"/>
                  <a:gd name="T8" fmla="*/ 70 w 86"/>
                  <a:gd name="T9" fmla="*/ 49 h 82"/>
                  <a:gd name="T10" fmla="*/ 70 w 86"/>
                  <a:gd name="T11" fmla="*/ 49 h 82"/>
                  <a:gd name="T12" fmla="*/ 68 w 86"/>
                  <a:gd name="T13" fmla="*/ 28 h 82"/>
                  <a:gd name="T14" fmla="*/ 68 w 86"/>
                  <a:gd name="T15" fmla="*/ 28 h 82"/>
                  <a:gd name="T16" fmla="*/ 52 w 86"/>
                  <a:gd name="T17" fmla="*/ 15 h 82"/>
                  <a:gd name="T18" fmla="*/ 52 w 86"/>
                  <a:gd name="T19" fmla="*/ 15 h 82"/>
                  <a:gd name="T20" fmla="*/ 31 w 86"/>
                  <a:gd name="T21" fmla="*/ 17 h 82"/>
                  <a:gd name="T22" fmla="*/ 31 w 86"/>
                  <a:gd name="T23" fmla="*/ 17 h 82"/>
                  <a:gd name="T24" fmla="*/ 18 w 86"/>
                  <a:gd name="T25" fmla="*/ 34 h 82"/>
                  <a:gd name="T26" fmla="*/ 18 w 86"/>
                  <a:gd name="T27" fmla="*/ 34 h 82"/>
                  <a:gd name="T28" fmla="*/ 37 w 86"/>
                  <a:gd name="T29" fmla="*/ 67 h 82"/>
                  <a:gd name="T30" fmla="*/ 44 w 86"/>
                  <a:gd name="T31" fmla="*/ 81 h 82"/>
                  <a:gd name="T32" fmla="*/ 44 w 86"/>
                  <a:gd name="T33" fmla="*/ 81 h 82"/>
                  <a:gd name="T34" fmla="*/ 33 w 86"/>
                  <a:gd name="T35" fmla="*/ 80 h 82"/>
                  <a:gd name="T36" fmla="*/ 33 w 86"/>
                  <a:gd name="T37" fmla="*/ 80 h 82"/>
                  <a:gd name="T38" fmla="*/ 33 w 86"/>
                  <a:gd name="T39" fmla="*/ 80 h 82"/>
                  <a:gd name="T40" fmla="*/ 7 w 86"/>
                  <a:gd name="T41" fmla="*/ 31 h 82"/>
                  <a:gd name="T42" fmla="*/ 7 w 86"/>
                  <a:gd name="T43" fmla="*/ 31 h 82"/>
                  <a:gd name="T44" fmla="*/ 25 w 86"/>
                  <a:gd name="T45" fmla="*/ 7 h 82"/>
                  <a:gd name="T46" fmla="*/ 25 w 86"/>
                  <a:gd name="T47" fmla="*/ 7 h 82"/>
                  <a:gd name="T48" fmla="*/ 55 w 86"/>
                  <a:gd name="T49" fmla="*/ 3 h 82"/>
                  <a:gd name="T50" fmla="*/ 55 w 86"/>
                  <a:gd name="T51" fmla="*/ 3 h 82"/>
                  <a:gd name="T52" fmla="*/ 79 w 86"/>
                  <a:gd name="T53" fmla="*/ 22 h 82"/>
                  <a:gd name="T54" fmla="*/ 79 w 86"/>
                  <a:gd name="T55" fmla="*/ 22 h 82"/>
                  <a:gd name="T56" fmla="*/ 82 w 86"/>
                  <a:gd name="T57" fmla="*/ 52 h 82"/>
                  <a:gd name="T58" fmla="*/ 82 w 86"/>
                  <a:gd name="T59" fmla="*/ 52 h 82"/>
                  <a:gd name="T60" fmla="*/ 63 w 86"/>
                  <a:gd name="T61" fmla="*/ 76 h 82"/>
                  <a:gd name="T62" fmla="*/ 63 w 86"/>
                  <a:gd name="T63" fmla="*/ 76 h 82"/>
                  <a:gd name="T64" fmla="*/ 44 w 86"/>
                  <a:gd name="T65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86" h="82">
                    <a:moveTo>
                      <a:pt x="37" y="67"/>
                    </a:moveTo>
                    <a:lnTo>
                      <a:pt x="37" y="67"/>
                    </a:lnTo>
                    <a:cubicBezTo>
                      <a:pt x="44" y="69"/>
                      <a:pt x="51" y="69"/>
                      <a:pt x="57" y="65"/>
                    </a:cubicBezTo>
                    <a:lnTo>
                      <a:pt x="57" y="65"/>
                    </a:lnTo>
                    <a:cubicBezTo>
                      <a:pt x="63" y="61"/>
                      <a:pt x="68" y="55"/>
                      <a:pt x="70" y="49"/>
                    </a:cubicBezTo>
                    <a:lnTo>
                      <a:pt x="70" y="49"/>
                    </a:lnTo>
                    <a:cubicBezTo>
                      <a:pt x="72" y="42"/>
                      <a:pt x="71" y="34"/>
                      <a:pt x="68" y="28"/>
                    </a:cubicBezTo>
                    <a:lnTo>
                      <a:pt x="68" y="28"/>
                    </a:lnTo>
                    <a:cubicBezTo>
                      <a:pt x="64" y="22"/>
                      <a:pt x="59" y="17"/>
                      <a:pt x="52" y="15"/>
                    </a:cubicBezTo>
                    <a:lnTo>
                      <a:pt x="52" y="15"/>
                    </a:lnTo>
                    <a:cubicBezTo>
                      <a:pt x="44" y="13"/>
                      <a:pt x="37" y="14"/>
                      <a:pt x="31" y="17"/>
                    </a:cubicBezTo>
                    <a:lnTo>
                      <a:pt x="31" y="17"/>
                    </a:lnTo>
                    <a:cubicBezTo>
                      <a:pt x="25" y="21"/>
                      <a:pt x="21" y="27"/>
                      <a:pt x="18" y="34"/>
                    </a:cubicBezTo>
                    <a:lnTo>
                      <a:pt x="18" y="34"/>
                    </a:lnTo>
                    <a:cubicBezTo>
                      <a:pt x="15" y="49"/>
                      <a:pt x="22" y="64"/>
                      <a:pt x="37" y="67"/>
                    </a:cubicBezTo>
                    <a:close/>
                    <a:moveTo>
                      <a:pt x="44" y="81"/>
                    </a:moveTo>
                    <a:lnTo>
                      <a:pt x="44" y="81"/>
                    </a:lnTo>
                    <a:cubicBezTo>
                      <a:pt x="40" y="81"/>
                      <a:pt x="37" y="80"/>
                      <a:pt x="33" y="80"/>
                    </a:cubicBezTo>
                    <a:lnTo>
                      <a:pt x="33" y="80"/>
                    </a:lnTo>
                    <a:lnTo>
                      <a:pt x="33" y="80"/>
                    </a:lnTo>
                    <a:cubicBezTo>
                      <a:pt x="13" y="74"/>
                      <a:pt x="0" y="51"/>
                      <a:pt x="7" y="31"/>
                    </a:cubicBezTo>
                    <a:lnTo>
                      <a:pt x="7" y="31"/>
                    </a:lnTo>
                    <a:cubicBezTo>
                      <a:pt x="9" y="20"/>
                      <a:pt x="16" y="12"/>
                      <a:pt x="25" y="7"/>
                    </a:cubicBezTo>
                    <a:lnTo>
                      <a:pt x="25" y="7"/>
                    </a:lnTo>
                    <a:cubicBezTo>
                      <a:pt x="34" y="2"/>
                      <a:pt x="44" y="0"/>
                      <a:pt x="55" y="3"/>
                    </a:cubicBezTo>
                    <a:lnTo>
                      <a:pt x="55" y="3"/>
                    </a:lnTo>
                    <a:cubicBezTo>
                      <a:pt x="65" y="6"/>
                      <a:pt x="73" y="12"/>
                      <a:pt x="79" y="22"/>
                    </a:cubicBezTo>
                    <a:lnTo>
                      <a:pt x="79" y="22"/>
                    </a:lnTo>
                    <a:cubicBezTo>
                      <a:pt x="84" y="31"/>
                      <a:pt x="85" y="42"/>
                      <a:pt x="82" y="52"/>
                    </a:cubicBezTo>
                    <a:lnTo>
                      <a:pt x="82" y="52"/>
                    </a:lnTo>
                    <a:cubicBezTo>
                      <a:pt x="79" y="62"/>
                      <a:pt x="73" y="71"/>
                      <a:pt x="63" y="76"/>
                    </a:cubicBezTo>
                    <a:lnTo>
                      <a:pt x="63" y="76"/>
                    </a:lnTo>
                    <a:cubicBezTo>
                      <a:pt x="57" y="79"/>
                      <a:pt x="50" y="81"/>
                      <a:pt x="44" y="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" name="Grupo 25">
              <a:extLst>
                <a:ext uri="{FF2B5EF4-FFF2-40B4-BE49-F238E27FC236}">
                  <a16:creationId xmlns:a16="http://schemas.microsoft.com/office/drawing/2014/main" id="{9E57F334-4A8D-4900-AF5F-18B9C80AF16E}"/>
                </a:ext>
              </a:extLst>
            </p:cNvPr>
            <p:cNvGrpSpPr/>
            <p:nvPr/>
          </p:nvGrpSpPr>
          <p:grpSpPr>
            <a:xfrm>
              <a:off x="13974764" y="8990135"/>
              <a:ext cx="653929" cy="1835394"/>
              <a:chOff x="13974764" y="8990135"/>
              <a:chExt cx="653929" cy="1835394"/>
            </a:xfrm>
          </p:grpSpPr>
          <p:sp>
            <p:nvSpPr>
              <p:cNvPr id="117" name="Freeform 115">
                <a:extLst>
                  <a:ext uri="{FF2B5EF4-FFF2-40B4-BE49-F238E27FC236}">
                    <a16:creationId xmlns:a16="http://schemas.microsoft.com/office/drawing/2014/main" id="{F2923AFF-8FBD-4F29-8239-5AEF9770EE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9427" y="9369305"/>
                <a:ext cx="16487" cy="1456224"/>
              </a:xfrm>
              <a:custGeom>
                <a:avLst/>
                <a:gdLst>
                  <a:gd name="T0" fmla="*/ 6 w 14"/>
                  <a:gd name="T1" fmla="*/ 1167 h 1168"/>
                  <a:gd name="T2" fmla="*/ 6 w 14"/>
                  <a:gd name="T3" fmla="*/ 1167 h 1168"/>
                  <a:gd name="T4" fmla="*/ 0 w 14"/>
                  <a:gd name="T5" fmla="*/ 1161 h 1168"/>
                  <a:gd name="T6" fmla="*/ 0 w 14"/>
                  <a:gd name="T7" fmla="*/ 6 h 1168"/>
                  <a:gd name="T8" fmla="*/ 0 w 14"/>
                  <a:gd name="T9" fmla="*/ 6 h 1168"/>
                  <a:gd name="T10" fmla="*/ 6 w 14"/>
                  <a:gd name="T11" fmla="*/ 0 h 1168"/>
                  <a:gd name="T12" fmla="*/ 6 w 14"/>
                  <a:gd name="T13" fmla="*/ 0 h 1168"/>
                  <a:gd name="T14" fmla="*/ 13 w 14"/>
                  <a:gd name="T15" fmla="*/ 6 h 1168"/>
                  <a:gd name="T16" fmla="*/ 13 w 14"/>
                  <a:gd name="T17" fmla="*/ 1161 h 1168"/>
                  <a:gd name="T18" fmla="*/ 13 w 14"/>
                  <a:gd name="T19" fmla="*/ 1161 h 1168"/>
                  <a:gd name="T20" fmla="*/ 6 w 14"/>
                  <a:gd name="T21" fmla="*/ 1167 h 1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168">
                    <a:moveTo>
                      <a:pt x="6" y="1167"/>
                    </a:moveTo>
                    <a:lnTo>
                      <a:pt x="6" y="1167"/>
                    </a:lnTo>
                    <a:cubicBezTo>
                      <a:pt x="3" y="1167"/>
                      <a:pt x="0" y="1164"/>
                      <a:pt x="0" y="1161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0" y="0"/>
                      <a:pt x="13" y="3"/>
                      <a:pt x="13" y="6"/>
                    </a:cubicBezTo>
                    <a:lnTo>
                      <a:pt x="13" y="1161"/>
                    </a:lnTo>
                    <a:lnTo>
                      <a:pt x="13" y="1161"/>
                    </a:lnTo>
                    <a:cubicBezTo>
                      <a:pt x="13" y="1164"/>
                      <a:pt x="10" y="1167"/>
                      <a:pt x="6" y="11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16">
                <a:extLst>
                  <a:ext uri="{FF2B5EF4-FFF2-40B4-BE49-F238E27FC236}">
                    <a16:creationId xmlns:a16="http://schemas.microsoft.com/office/drawing/2014/main" id="{25E6F5A2-484E-4A04-AA12-E19ED4B6CA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0418" y="9369305"/>
                <a:ext cx="247285" cy="302234"/>
              </a:xfrm>
              <a:custGeom>
                <a:avLst/>
                <a:gdLst>
                  <a:gd name="T0" fmla="*/ 195 w 199"/>
                  <a:gd name="T1" fmla="*/ 240 h 243"/>
                  <a:gd name="T2" fmla="*/ 195 w 199"/>
                  <a:gd name="T3" fmla="*/ 240 h 243"/>
                  <a:gd name="T4" fmla="*/ 197 w 199"/>
                  <a:gd name="T5" fmla="*/ 231 h 243"/>
                  <a:gd name="T6" fmla="*/ 86 w 199"/>
                  <a:gd name="T7" fmla="*/ 33 h 243"/>
                  <a:gd name="T8" fmla="*/ 86 w 199"/>
                  <a:gd name="T9" fmla="*/ 33 h 243"/>
                  <a:gd name="T10" fmla="*/ 54 w 199"/>
                  <a:gd name="T11" fmla="*/ 20 h 243"/>
                  <a:gd name="T12" fmla="*/ 50 w 199"/>
                  <a:gd name="T13" fmla="*/ 21 h 243"/>
                  <a:gd name="T14" fmla="*/ 50 w 199"/>
                  <a:gd name="T15" fmla="*/ 21 h 243"/>
                  <a:gd name="T16" fmla="*/ 30 w 199"/>
                  <a:gd name="T17" fmla="*/ 16 h 243"/>
                  <a:gd name="T18" fmla="*/ 13 w 199"/>
                  <a:gd name="T19" fmla="*/ 0 h 243"/>
                  <a:gd name="T20" fmla="*/ 0 w 199"/>
                  <a:gd name="T21" fmla="*/ 10 h 243"/>
                  <a:gd name="T22" fmla="*/ 186 w 199"/>
                  <a:gd name="T23" fmla="*/ 239 h 243"/>
                  <a:gd name="T24" fmla="*/ 186 w 199"/>
                  <a:gd name="T25" fmla="*/ 239 h 243"/>
                  <a:gd name="T26" fmla="*/ 195 w 199"/>
                  <a:gd name="T27" fmla="*/ 240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99" h="243">
                    <a:moveTo>
                      <a:pt x="195" y="240"/>
                    </a:moveTo>
                    <a:lnTo>
                      <a:pt x="195" y="240"/>
                    </a:lnTo>
                    <a:cubicBezTo>
                      <a:pt x="197" y="238"/>
                      <a:pt x="198" y="235"/>
                      <a:pt x="197" y="231"/>
                    </a:cubicBezTo>
                    <a:lnTo>
                      <a:pt x="86" y="33"/>
                    </a:lnTo>
                    <a:lnTo>
                      <a:pt x="86" y="33"/>
                    </a:lnTo>
                    <a:cubicBezTo>
                      <a:pt x="79" y="22"/>
                      <a:pt x="66" y="17"/>
                      <a:pt x="54" y="20"/>
                    </a:cubicBezTo>
                    <a:lnTo>
                      <a:pt x="50" y="21"/>
                    </a:lnTo>
                    <a:lnTo>
                      <a:pt x="50" y="21"/>
                    </a:lnTo>
                    <a:cubicBezTo>
                      <a:pt x="43" y="23"/>
                      <a:pt x="35" y="21"/>
                      <a:pt x="30" y="16"/>
                    </a:cubicBezTo>
                    <a:lnTo>
                      <a:pt x="13" y="0"/>
                    </a:lnTo>
                    <a:lnTo>
                      <a:pt x="0" y="10"/>
                    </a:lnTo>
                    <a:lnTo>
                      <a:pt x="186" y="239"/>
                    </a:lnTo>
                    <a:lnTo>
                      <a:pt x="186" y="239"/>
                    </a:lnTo>
                    <a:cubicBezTo>
                      <a:pt x="188" y="242"/>
                      <a:pt x="192" y="242"/>
                      <a:pt x="195" y="2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17">
                <a:extLst>
                  <a:ext uri="{FF2B5EF4-FFF2-40B4-BE49-F238E27FC236}">
                    <a16:creationId xmlns:a16="http://schemas.microsoft.com/office/drawing/2014/main" id="{FA910426-B77D-4A72-8516-6B4819BEFA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59427" y="9358314"/>
                <a:ext cx="269266" cy="318721"/>
              </a:xfrm>
              <a:custGeom>
                <a:avLst/>
                <a:gdLst>
                  <a:gd name="T0" fmla="*/ 18 w 215"/>
                  <a:gd name="T1" fmla="*/ 19 h 257"/>
                  <a:gd name="T2" fmla="*/ 200 w 215"/>
                  <a:gd name="T3" fmla="*/ 243 h 257"/>
                  <a:gd name="T4" fmla="*/ 204 w 215"/>
                  <a:gd name="T5" fmla="*/ 248 h 257"/>
                  <a:gd name="T6" fmla="*/ 200 w 215"/>
                  <a:gd name="T7" fmla="*/ 243 h 257"/>
                  <a:gd name="T8" fmla="*/ 200 w 215"/>
                  <a:gd name="T9" fmla="*/ 243 h 257"/>
                  <a:gd name="T10" fmla="*/ 200 w 215"/>
                  <a:gd name="T11" fmla="*/ 243 h 257"/>
                  <a:gd name="T12" fmla="*/ 89 w 215"/>
                  <a:gd name="T13" fmla="*/ 44 h 257"/>
                  <a:gd name="T14" fmla="*/ 89 w 215"/>
                  <a:gd name="T15" fmla="*/ 44 h 257"/>
                  <a:gd name="T16" fmla="*/ 64 w 215"/>
                  <a:gd name="T17" fmla="*/ 34 h 257"/>
                  <a:gd name="T18" fmla="*/ 60 w 215"/>
                  <a:gd name="T19" fmla="*/ 35 h 257"/>
                  <a:gd name="T20" fmla="*/ 60 w 215"/>
                  <a:gd name="T21" fmla="*/ 35 h 257"/>
                  <a:gd name="T22" fmla="*/ 34 w 215"/>
                  <a:gd name="T23" fmla="*/ 28 h 257"/>
                  <a:gd name="T24" fmla="*/ 21 w 215"/>
                  <a:gd name="T25" fmla="*/ 16 h 257"/>
                  <a:gd name="T26" fmla="*/ 18 w 215"/>
                  <a:gd name="T27" fmla="*/ 19 h 257"/>
                  <a:gd name="T28" fmla="*/ 200 w 215"/>
                  <a:gd name="T29" fmla="*/ 256 h 257"/>
                  <a:gd name="T30" fmla="*/ 200 w 215"/>
                  <a:gd name="T31" fmla="*/ 256 h 257"/>
                  <a:gd name="T32" fmla="*/ 199 w 215"/>
                  <a:gd name="T33" fmla="*/ 256 h 257"/>
                  <a:gd name="T34" fmla="*/ 199 w 215"/>
                  <a:gd name="T35" fmla="*/ 256 h 257"/>
                  <a:gd name="T36" fmla="*/ 190 w 215"/>
                  <a:gd name="T37" fmla="*/ 251 h 257"/>
                  <a:gd name="T38" fmla="*/ 0 w 215"/>
                  <a:gd name="T39" fmla="*/ 17 h 257"/>
                  <a:gd name="T40" fmla="*/ 22 w 215"/>
                  <a:gd name="T41" fmla="*/ 0 h 257"/>
                  <a:gd name="T42" fmla="*/ 43 w 215"/>
                  <a:gd name="T43" fmla="*/ 19 h 257"/>
                  <a:gd name="T44" fmla="*/ 43 w 215"/>
                  <a:gd name="T45" fmla="*/ 19 h 257"/>
                  <a:gd name="T46" fmla="*/ 57 w 215"/>
                  <a:gd name="T47" fmla="*/ 23 h 257"/>
                  <a:gd name="T48" fmla="*/ 61 w 215"/>
                  <a:gd name="T49" fmla="*/ 22 h 257"/>
                  <a:gd name="T50" fmla="*/ 61 w 215"/>
                  <a:gd name="T51" fmla="*/ 22 h 257"/>
                  <a:gd name="T52" fmla="*/ 100 w 215"/>
                  <a:gd name="T53" fmla="*/ 38 h 257"/>
                  <a:gd name="T54" fmla="*/ 211 w 215"/>
                  <a:gd name="T55" fmla="*/ 236 h 257"/>
                  <a:gd name="T56" fmla="*/ 211 w 215"/>
                  <a:gd name="T57" fmla="*/ 236 h 257"/>
                  <a:gd name="T58" fmla="*/ 207 w 215"/>
                  <a:gd name="T59" fmla="*/ 253 h 257"/>
                  <a:gd name="T60" fmla="*/ 207 w 215"/>
                  <a:gd name="T61" fmla="*/ 253 h 257"/>
                  <a:gd name="T62" fmla="*/ 207 w 215"/>
                  <a:gd name="T63" fmla="*/ 253 h 257"/>
                  <a:gd name="T64" fmla="*/ 200 w 215"/>
                  <a:gd name="T65" fmla="*/ 256 h 2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15" h="257">
                    <a:moveTo>
                      <a:pt x="18" y="19"/>
                    </a:moveTo>
                    <a:lnTo>
                      <a:pt x="200" y="243"/>
                    </a:lnTo>
                    <a:lnTo>
                      <a:pt x="204" y="248"/>
                    </a:lnTo>
                    <a:lnTo>
                      <a:pt x="200" y="243"/>
                    </a:lnTo>
                    <a:lnTo>
                      <a:pt x="200" y="243"/>
                    </a:lnTo>
                    <a:lnTo>
                      <a:pt x="200" y="243"/>
                    </a:lnTo>
                    <a:lnTo>
                      <a:pt x="89" y="44"/>
                    </a:lnTo>
                    <a:lnTo>
                      <a:pt x="89" y="44"/>
                    </a:lnTo>
                    <a:cubicBezTo>
                      <a:pt x="84" y="36"/>
                      <a:pt x="74" y="32"/>
                      <a:pt x="64" y="34"/>
                    </a:cubicBezTo>
                    <a:lnTo>
                      <a:pt x="60" y="35"/>
                    </a:lnTo>
                    <a:lnTo>
                      <a:pt x="60" y="35"/>
                    </a:lnTo>
                    <a:cubicBezTo>
                      <a:pt x="51" y="38"/>
                      <a:pt x="41" y="35"/>
                      <a:pt x="34" y="28"/>
                    </a:cubicBezTo>
                    <a:lnTo>
                      <a:pt x="21" y="16"/>
                    </a:lnTo>
                    <a:lnTo>
                      <a:pt x="18" y="19"/>
                    </a:lnTo>
                    <a:close/>
                    <a:moveTo>
                      <a:pt x="200" y="256"/>
                    </a:moveTo>
                    <a:lnTo>
                      <a:pt x="200" y="256"/>
                    </a:lnTo>
                    <a:cubicBezTo>
                      <a:pt x="199" y="256"/>
                      <a:pt x="199" y="256"/>
                      <a:pt x="199" y="256"/>
                    </a:cubicBezTo>
                    <a:lnTo>
                      <a:pt x="199" y="256"/>
                    </a:lnTo>
                    <a:cubicBezTo>
                      <a:pt x="195" y="255"/>
                      <a:pt x="192" y="254"/>
                      <a:pt x="190" y="251"/>
                    </a:cubicBezTo>
                    <a:lnTo>
                      <a:pt x="0" y="17"/>
                    </a:lnTo>
                    <a:lnTo>
                      <a:pt x="22" y="0"/>
                    </a:lnTo>
                    <a:lnTo>
                      <a:pt x="43" y="19"/>
                    </a:lnTo>
                    <a:lnTo>
                      <a:pt x="43" y="19"/>
                    </a:lnTo>
                    <a:cubicBezTo>
                      <a:pt x="47" y="23"/>
                      <a:pt x="52" y="24"/>
                      <a:pt x="57" y="23"/>
                    </a:cubicBezTo>
                    <a:lnTo>
                      <a:pt x="61" y="22"/>
                    </a:lnTo>
                    <a:lnTo>
                      <a:pt x="61" y="22"/>
                    </a:lnTo>
                    <a:cubicBezTo>
                      <a:pt x="77" y="18"/>
                      <a:pt x="92" y="25"/>
                      <a:pt x="100" y="38"/>
                    </a:cubicBezTo>
                    <a:lnTo>
                      <a:pt x="211" y="236"/>
                    </a:lnTo>
                    <a:lnTo>
                      <a:pt x="211" y="236"/>
                    </a:lnTo>
                    <a:cubicBezTo>
                      <a:pt x="214" y="242"/>
                      <a:pt x="212" y="249"/>
                      <a:pt x="207" y="253"/>
                    </a:cubicBezTo>
                    <a:lnTo>
                      <a:pt x="207" y="253"/>
                    </a:lnTo>
                    <a:lnTo>
                      <a:pt x="207" y="253"/>
                    </a:lnTo>
                    <a:cubicBezTo>
                      <a:pt x="206" y="255"/>
                      <a:pt x="203" y="256"/>
                      <a:pt x="200" y="2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18">
                <a:extLst>
                  <a:ext uri="{FF2B5EF4-FFF2-40B4-BE49-F238E27FC236}">
                    <a16:creationId xmlns:a16="http://schemas.microsoft.com/office/drawing/2014/main" id="{CDE4A883-BE80-491B-9F44-5CCAAD810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8437" y="8995632"/>
                <a:ext cx="170353" cy="362683"/>
              </a:xfrm>
              <a:custGeom>
                <a:avLst/>
                <a:gdLst>
                  <a:gd name="T0" fmla="*/ 130 w 135"/>
                  <a:gd name="T1" fmla="*/ 1 h 289"/>
                  <a:gd name="T2" fmla="*/ 130 w 135"/>
                  <a:gd name="T3" fmla="*/ 1 h 289"/>
                  <a:gd name="T4" fmla="*/ 130 w 135"/>
                  <a:gd name="T5" fmla="*/ 1 h 289"/>
                  <a:gd name="T6" fmla="*/ 122 w 135"/>
                  <a:gd name="T7" fmla="*/ 4 h 289"/>
                  <a:gd name="T8" fmla="*/ 6 w 135"/>
                  <a:gd name="T9" fmla="*/ 203 h 289"/>
                  <a:gd name="T10" fmla="*/ 6 w 135"/>
                  <a:gd name="T11" fmla="*/ 203 h 289"/>
                  <a:gd name="T12" fmla="*/ 10 w 135"/>
                  <a:gd name="T13" fmla="*/ 237 h 289"/>
                  <a:gd name="T14" fmla="*/ 14 w 135"/>
                  <a:gd name="T15" fmla="*/ 240 h 289"/>
                  <a:gd name="T16" fmla="*/ 14 w 135"/>
                  <a:gd name="T17" fmla="*/ 240 h 289"/>
                  <a:gd name="T18" fmla="*/ 19 w 135"/>
                  <a:gd name="T19" fmla="*/ 260 h 289"/>
                  <a:gd name="T20" fmla="*/ 14 w 135"/>
                  <a:gd name="T21" fmla="*/ 283 h 289"/>
                  <a:gd name="T22" fmla="*/ 29 w 135"/>
                  <a:gd name="T23" fmla="*/ 288 h 289"/>
                  <a:gd name="T24" fmla="*/ 133 w 135"/>
                  <a:gd name="T25" fmla="*/ 10 h 289"/>
                  <a:gd name="T26" fmla="*/ 133 w 135"/>
                  <a:gd name="T27" fmla="*/ 10 h 289"/>
                  <a:gd name="T28" fmla="*/ 130 w 135"/>
                  <a:gd name="T29" fmla="*/ 1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5" h="289">
                    <a:moveTo>
                      <a:pt x="130" y="1"/>
                    </a:moveTo>
                    <a:lnTo>
                      <a:pt x="130" y="1"/>
                    </a:lnTo>
                    <a:lnTo>
                      <a:pt x="130" y="1"/>
                    </a:lnTo>
                    <a:cubicBezTo>
                      <a:pt x="126" y="0"/>
                      <a:pt x="123" y="1"/>
                      <a:pt x="122" y="4"/>
                    </a:cubicBezTo>
                    <a:lnTo>
                      <a:pt x="6" y="203"/>
                    </a:lnTo>
                    <a:lnTo>
                      <a:pt x="6" y="203"/>
                    </a:lnTo>
                    <a:cubicBezTo>
                      <a:pt x="0" y="214"/>
                      <a:pt x="2" y="228"/>
                      <a:pt x="10" y="237"/>
                    </a:cubicBezTo>
                    <a:lnTo>
                      <a:pt x="14" y="240"/>
                    </a:lnTo>
                    <a:lnTo>
                      <a:pt x="14" y="240"/>
                    </a:lnTo>
                    <a:cubicBezTo>
                      <a:pt x="19" y="245"/>
                      <a:pt x="21" y="253"/>
                      <a:pt x="19" y="260"/>
                    </a:cubicBezTo>
                    <a:lnTo>
                      <a:pt x="14" y="283"/>
                    </a:lnTo>
                    <a:lnTo>
                      <a:pt x="29" y="288"/>
                    </a:lnTo>
                    <a:lnTo>
                      <a:pt x="133" y="10"/>
                    </a:lnTo>
                    <a:lnTo>
                      <a:pt x="133" y="10"/>
                    </a:lnTo>
                    <a:cubicBezTo>
                      <a:pt x="134" y="6"/>
                      <a:pt x="133" y="2"/>
                      <a:pt x="130" y="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19">
                <a:extLst>
                  <a:ext uri="{FF2B5EF4-FFF2-40B4-BE49-F238E27FC236}">
                    <a16:creationId xmlns:a16="http://schemas.microsoft.com/office/drawing/2014/main" id="{A7CC459C-E290-45A4-BDC3-CE5599978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2943" y="8990135"/>
                <a:ext cx="186837" cy="379170"/>
              </a:xfrm>
              <a:custGeom>
                <a:avLst/>
                <a:gdLst>
                  <a:gd name="T0" fmla="*/ 28 w 149"/>
                  <a:gd name="T1" fmla="*/ 286 h 304"/>
                  <a:gd name="T2" fmla="*/ 32 w 149"/>
                  <a:gd name="T3" fmla="*/ 288 h 304"/>
                  <a:gd name="T4" fmla="*/ 135 w 149"/>
                  <a:gd name="T5" fmla="*/ 14 h 304"/>
                  <a:gd name="T6" fmla="*/ 137 w 149"/>
                  <a:gd name="T7" fmla="*/ 8 h 304"/>
                  <a:gd name="T8" fmla="*/ 134 w 149"/>
                  <a:gd name="T9" fmla="*/ 14 h 304"/>
                  <a:gd name="T10" fmla="*/ 134 w 149"/>
                  <a:gd name="T11" fmla="*/ 14 h 304"/>
                  <a:gd name="T12" fmla="*/ 133 w 149"/>
                  <a:gd name="T13" fmla="*/ 14 h 304"/>
                  <a:gd name="T14" fmla="*/ 19 w 149"/>
                  <a:gd name="T15" fmla="*/ 213 h 304"/>
                  <a:gd name="T16" fmla="*/ 19 w 149"/>
                  <a:gd name="T17" fmla="*/ 213 h 304"/>
                  <a:gd name="T18" fmla="*/ 22 w 149"/>
                  <a:gd name="T19" fmla="*/ 239 h 304"/>
                  <a:gd name="T20" fmla="*/ 25 w 149"/>
                  <a:gd name="T21" fmla="*/ 243 h 304"/>
                  <a:gd name="T22" fmla="*/ 25 w 149"/>
                  <a:gd name="T23" fmla="*/ 243 h 304"/>
                  <a:gd name="T24" fmla="*/ 32 w 149"/>
                  <a:gd name="T25" fmla="*/ 269 h 304"/>
                  <a:gd name="T26" fmla="*/ 28 w 149"/>
                  <a:gd name="T27" fmla="*/ 286 h 304"/>
                  <a:gd name="T28" fmla="*/ 39 w 149"/>
                  <a:gd name="T29" fmla="*/ 303 h 304"/>
                  <a:gd name="T30" fmla="*/ 14 w 149"/>
                  <a:gd name="T31" fmla="*/ 294 h 304"/>
                  <a:gd name="T32" fmla="*/ 20 w 149"/>
                  <a:gd name="T33" fmla="*/ 266 h 304"/>
                  <a:gd name="T34" fmla="*/ 20 w 149"/>
                  <a:gd name="T35" fmla="*/ 266 h 304"/>
                  <a:gd name="T36" fmla="*/ 16 w 149"/>
                  <a:gd name="T37" fmla="*/ 251 h 304"/>
                  <a:gd name="T38" fmla="*/ 13 w 149"/>
                  <a:gd name="T39" fmla="*/ 248 h 304"/>
                  <a:gd name="T40" fmla="*/ 13 w 149"/>
                  <a:gd name="T41" fmla="*/ 248 h 304"/>
                  <a:gd name="T42" fmla="*/ 8 w 149"/>
                  <a:gd name="T43" fmla="*/ 207 h 304"/>
                  <a:gd name="T44" fmla="*/ 123 w 149"/>
                  <a:gd name="T45" fmla="*/ 8 h 304"/>
                  <a:gd name="T46" fmla="*/ 123 w 149"/>
                  <a:gd name="T47" fmla="*/ 8 h 304"/>
                  <a:gd name="T48" fmla="*/ 138 w 149"/>
                  <a:gd name="T49" fmla="*/ 3 h 304"/>
                  <a:gd name="T50" fmla="*/ 138 w 149"/>
                  <a:gd name="T51" fmla="*/ 3 h 304"/>
                  <a:gd name="T52" fmla="*/ 138 w 149"/>
                  <a:gd name="T53" fmla="*/ 3 h 304"/>
                  <a:gd name="T54" fmla="*/ 146 w 149"/>
                  <a:gd name="T55" fmla="*/ 9 h 304"/>
                  <a:gd name="T56" fmla="*/ 146 w 149"/>
                  <a:gd name="T57" fmla="*/ 9 h 304"/>
                  <a:gd name="T58" fmla="*/ 146 w 149"/>
                  <a:gd name="T59" fmla="*/ 19 h 304"/>
                  <a:gd name="T60" fmla="*/ 39 w 149"/>
                  <a:gd name="T61" fmla="*/ 30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49" h="304">
                    <a:moveTo>
                      <a:pt x="28" y="286"/>
                    </a:moveTo>
                    <a:lnTo>
                      <a:pt x="32" y="288"/>
                    </a:lnTo>
                    <a:lnTo>
                      <a:pt x="135" y="14"/>
                    </a:lnTo>
                    <a:lnTo>
                      <a:pt x="137" y="8"/>
                    </a:lnTo>
                    <a:lnTo>
                      <a:pt x="134" y="14"/>
                    </a:lnTo>
                    <a:lnTo>
                      <a:pt x="134" y="14"/>
                    </a:lnTo>
                    <a:cubicBezTo>
                      <a:pt x="134" y="14"/>
                      <a:pt x="134" y="14"/>
                      <a:pt x="133" y="14"/>
                    </a:cubicBezTo>
                    <a:lnTo>
                      <a:pt x="19" y="213"/>
                    </a:lnTo>
                    <a:lnTo>
                      <a:pt x="19" y="213"/>
                    </a:lnTo>
                    <a:cubicBezTo>
                      <a:pt x="14" y="221"/>
                      <a:pt x="15" y="232"/>
                      <a:pt x="22" y="239"/>
                    </a:cubicBezTo>
                    <a:lnTo>
                      <a:pt x="25" y="243"/>
                    </a:lnTo>
                    <a:lnTo>
                      <a:pt x="25" y="243"/>
                    </a:lnTo>
                    <a:cubicBezTo>
                      <a:pt x="32" y="250"/>
                      <a:pt x="35" y="260"/>
                      <a:pt x="32" y="269"/>
                    </a:cubicBezTo>
                    <a:lnTo>
                      <a:pt x="28" y="286"/>
                    </a:lnTo>
                    <a:close/>
                    <a:moveTo>
                      <a:pt x="39" y="303"/>
                    </a:moveTo>
                    <a:lnTo>
                      <a:pt x="14" y="294"/>
                    </a:lnTo>
                    <a:lnTo>
                      <a:pt x="20" y="266"/>
                    </a:lnTo>
                    <a:lnTo>
                      <a:pt x="20" y="266"/>
                    </a:lnTo>
                    <a:cubicBezTo>
                      <a:pt x="22" y="261"/>
                      <a:pt x="20" y="255"/>
                      <a:pt x="16" y="251"/>
                    </a:cubicBezTo>
                    <a:lnTo>
                      <a:pt x="13" y="248"/>
                    </a:lnTo>
                    <a:lnTo>
                      <a:pt x="13" y="248"/>
                    </a:lnTo>
                    <a:cubicBezTo>
                      <a:pt x="2" y="237"/>
                      <a:pt x="0" y="220"/>
                      <a:pt x="8" y="207"/>
                    </a:cubicBezTo>
                    <a:lnTo>
                      <a:pt x="123" y="8"/>
                    </a:lnTo>
                    <a:lnTo>
                      <a:pt x="123" y="8"/>
                    </a:lnTo>
                    <a:cubicBezTo>
                      <a:pt x="126" y="3"/>
                      <a:pt x="133" y="0"/>
                      <a:pt x="138" y="3"/>
                    </a:cubicBezTo>
                    <a:lnTo>
                      <a:pt x="138" y="3"/>
                    </a:lnTo>
                    <a:lnTo>
                      <a:pt x="138" y="3"/>
                    </a:lnTo>
                    <a:cubicBezTo>
                      <a:pt x="142" y="3"/>
                      <a:pt x="145" y="6"/>
                      <a:pt x="146" y="9"/>
                    </a:cubicBezTo>
                    <a:lnTo>
                      <a:pt x="146" y="9"/>
                    </a:lnTo>
                    <a:cubicBezTo>
                      <a:pt x="147" y="12"/>
                      <a:pt x="148" y="15"/>
                      <a:pt x="146" y="19"/>
                    </a:cubicBezTo>
                    <a:lnTo>
                      <a:pt x="39" y="30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20">
                <a:extLst>
                  <a:ext uri="{FF2B5EF4-FFF2-40B4-BE49-F238E27FC236}">
                    <a16:creationId xmlns:a16="http://schemas.microsoft.com/office/drawing/2014/main" id="{D05E6393-4067-4BF9-852B-FDBB73FB43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0261" y="9352817"/>
                <a:ext cx="379167" cy="76933"/>
              </a:xfrm>
              <a:custGeom>
                <a:avLst/>
                <a:gdLst>
                  <a:gd name="T0" fmla="*/ 1 w 305"/>
                  <a:gd name="T1" fmla="*/ 39 h 60"/>
                  <a:gd name="T2" fmla="*/ 1 w 305"/>
                  <a:gd name="T3" fmla="*/ 39 h 60"/>
                  <a:gd name="T4" fmla="*/ 1 w 305"/>
                  <a:gd name="T5" fmla="*/ 39 h 60"/>
                  <a:gd name="T6" fmla="*/ 7 w 305"/>
                  <a:gd name="T7" fmla="*/ 45 h 60"/>
                  <a:gd name="T8" fmla="*/ 235 w 305"/>
                  <a:gd name="T9" fmla="*/ 58 h 60"/>
                  <a:gd name="T10" fmla="*/ 235 w 305"/>
                  <a:gd name="T11" fmla="*/ 58 h 60"/>
                  <a:gd name="T12" fmla="*/ 263 w 305"/>
                  <a:gd name="T13" fmla="*/ 40 h 60"/>
                  <a:gd name="T14" fmla="*/ 265 w 305"/>
                  <a:gd name="T15" fmla="*/ 35 h 60"/>
                  <a:gd name="T16" fmla="*/ 265 w 305"/>
                  <a:gd name="T17" fmla="*/ 35 h 60"/>
                  <a:gd name="T18" fmla="*/ 280 w 305"/>
                  <a:gd name="T19" fmla="*/ 21 h 60"/>
                  <a:gd name="T20" fmla="*/ 304 w 305"/>
                  <a:gd name="T21" fmla="*/ 16 h 60"/>
                  <a:gd name="T22" fmla="*/ 302 w 305"/>
                  <a:gd name="T23" fmla="*/ 0 h 60"/>
                  <a:gd name="T24" fmla="*/ 7 w 305"/>
                  <a:gd name="T25" fmla="*/ 31 h 60"/>
                  <a:gd name="T26" fmla="*/ 7 w 305"/>
                  <a:gd name="T27" fmla="*/ 31 h 60"/>
                  <a:gd name="T28" fmla="*/ 1 w 305"/>
                  <a:gd name="T29" fmla="*/ 3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5" h="60">
                    <a:moveTo>
                      <a:pt x="1" y="39"/>
                    </a:moveTo>
                    <a:lnTo>
                      <a:pt x="1" y="39"/>
                    </a:lnTo>
                    <a:lnTo>
                      <a:pt x="1" y="39"/>
                    </a:lnTo>
                    <a:cubicBezTo>
                      <a:pt x="1" y="42"/>
                      <a:pt x="4" y="44"/>
                      <a:pt x="7" y="45"/>
                    </a:cubicBezTo>
                    <a:lnTo>
                      <a:pt x="235" y="58"/>
                    </a:lnTo>
                    <a:lnTo>
                      <a:pt x="235" y="58"/>
                    </a:lnTo>
                    <a:cubicBezTo>
                      <a:pt x="248" y="59"/>
                      <a:pt x="259" y="52"/>
                      <a:pt x="263" y="40"/>
                    </a:cubicBezTo>
                    <a:lnTo>
                      <a:pt x="265" y="35"/>
                    </a:lnTo>
                    <a:lnTo>
                      <a:pt x="265" y="35"/>
                    </a:lnTo>
                    <a:cubicBezTo>
                      <a:pt x="268" y="29"/>
                      <a:pt x="273" y="23"/>
                      <a:pt x="280" y="21"/>
                    </a:cubicBezTo>
                    <a:lnTo>
                      <a:pt x="304" y="16"/>
                    </a:lnTo>
                    <a:lnTo>
                      <a:pt x="302" y="0"/>
                    </a:lnTo>
                    <a:lnTo>
                      <a:pt x="7" y="31"/>
                    </a:lnTo>
                    <a:lnTo>
                      <a:pt x="7" y="31"/>
                    </a:lnTo>
                    <a:cubicBezTo>
                      <a:pt x="3" y="32"/>
                      <a:pt x="0" y="35"/>
                      <a:pt x="1" y="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21">
                <a:extLst>
                  <a:ext uri="{FF2B5EF4-FFF2-40B4-BE49-F238E27FC236}">
                    <a16:creationId xmlns:a16="http://schemas.microsoft.com/office/drawing/2014/main" id="{CE25CA13-9628-4F75-9D7D-CBEFEF0155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74764" y="9347324"/>
                <a:ext cx="395654" cy="87923"/>
              </a:xfrm>
              <a:custGeom>
                <a:avLst/>
                <a:gdLst>
                  <a:gd name="T0" fmla="*/ 302 w 318"/>
                  <a:gd name="T1" fmla="*/ 13 h 72"/>
                  <a:gd name="T2" fmla="*/ 13 w 318"/>
                  <a:gd name="T3" fmla="*/ 45 h 72"/>
                  <a:gd name="T4" fmla="*/ 13 w 318"/>
                  <a:gd name="T5" fmla="*/ 45 h 72"/>
                  <a:gd name="T6" fmla="*/ 13 w 318"/>
                  <a:gd name="T7" fmla="*/ 45 h 72"/>
                  <a:gd name="T8" fmla="*/ 13 w 318"/>
                  <a:gd name="T9" fmla="*/ 45 h 72"/>
                  <a:gd name="T10" fmla="*/ 13 w 318"/>
                  <a:gd name="T11" fmla="*/ 45 h 72"/>
                  <a:gd name="T12" fmla="*/ 13 w 318"/>
                  <a:gd name="T13" fmla="*/ 45 h 72"/>
                  <a:gd name="T14" fmla="*/ 241 w 318"/>
                  <a:gd name="T15" fmla="*/ 59 h 72"/>
                  <a:gd name="T16" fmla="*/ 241 w 318"/>
                  <a:gd name="T17" fmla="*/ 59 h 72"/>
                  <a:gd name="T18" fmla="*/ 264 w 318"/>
                  <a:gd name="T19" fmla="*/ 45 h 72"/>
                  <a:gd name="T20" fmla="*/ 265 w 318"/>
                  <a:gd name="T21" fmla="*/ 40 h 72"/>
                  <a:gd name="T22" fmla="*/ 265 w 318"/>
                  <a:gd name="T23" fmla="*/ 40 h 72"/>
                  <a:gd name="T24" fmla="*/ 285 w 318"/>
                  <a:gd name="T25" fmla="*/ 22 h 72"/>
                  <a:gd name="T26" fmla="*/ 303 w 318"/>
                  <a:gd name="T27" fmla="*/ 18 h 72"/>
                  <a:gd name="T28" fmla="*/ 302 w 318"/>
                  <a:gd name="T29" fmla="*/ 13 h 72"/>
                  <a:gd name="T30" fmla="*/ 243 w 318"/>
                  <a:gd name="T31" fmla="*/ 71 h 72"/>
                  <a:gd name="T32" fmla="*/ 243 w 318"/>
                  <a:gd name="T33" fmla="*/ 71 h 72"/>
                  <a:gd name="T34" fmla="*/ 240 w 318"/>
                  <a:gd name="T35" fmla="*/ 71 h 72"/>
                  <a:gd name="T36" fmla="*/ 12 w 318"/>
                  <a:gd name="T37" fmla="*/ 58 h 72"/>
                  <a:gd name="T38" fmla="*/ 12 w 318"/>
                  <a:gd name="T39" fmla="*/ 58 h 72"/>
                  <a:gd name="T40" fmla="*/ 0 w 318"/>
                  <a:gd name="T41" fmla="*/ 47 h 72"/>
                  <a:gd name="T42" fmla="*/ 0 w 318"/>
                  <a:gd name="T43" fmla="*/ 47 h 72"/>
                  <a:gd name="T44" fmla="*/ 12 w 318"/>
                  <a:gd name="T45" fmla="*/ 32 h 72"/>
                  <a:gd name="T46" fmla="*/ 314 w 318"/>
                  <a:gd name="T47" fmla="*/ 0 h 72"/>
                  <a:gd name="T48" fmla="*/ 317 w 318"/>
                  <a:gd name="T49" fmla="*/ 27 h 72"/>
                  <a:gd name="T50" fmla="*/ 289 w 318"/>
                  <a:gd name="T51" fmla="*/ 34 h 72"/>
                  <a:gd name="T52" fmla="*/ 289 w 318"/>
                  <a:gd name="T53" fmla="*/ 34 h 72"/>
                  <a:gd name="T54" fmla="*/ 277 w 318"/>
                  <a:gd name="T55" fmla="*/ 44 h 72"/>
                  <a:gd name="T56" fmla="*/ 276 w 318"/>
                  <a:gd name="T57" fmla="*/ 49 h 72"/>
                  <a:gd name="T58" fmla="*/ 276 w 318"/>
                  <a:gd name="T59" fmla="*/ 49 h 72"/>
                  <a:gd name="T60" fmla="*/ 243 w 318"/>
                  <a:gd name="T61" fmla="*/ 71 h 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18" h="72">
                    <a:moveTo>
                      <a:pt x="302" y="13"/>
                    </a:move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13" y="45"/>
                    </a:lnTo>
                    <a:lnTo>
                      <a:pt x="241" y="59"/>
                    </a:lnTo>
                    <a:lnTo>
                      <a:pt x="241" y="59"/>
                    </a:lnTo>
                    <a:cubicBezTo>
                      <a:pt x="251" y="60"/>
                      <a:pt x="260" y="54"/>
                      <a:pt x="264" y="45"/>
                    </a:cubicBezTo>
                    <a:lnTo>
                      <a:pt x="265" y="40"/>
                    </a:lnTo>
                    <a:lnTo>
                      <a:pt x="265" y="40"/>
                    </a:lnTo>
                    <a:cubicBezTo>
                      <a:pt x="268" y="31"/>
                      <a:pt x="276" y="24"/>
                      <a:pt x="285" y="22"/>
                    </a:cubicBezTo>
                    <a:lnTo>
                      <a:pt x="303" y="18"/>
                    </a:lnTo>
                    <a:lnTo>
                      <a:pt x="302" y="13"/>
                    </a:lnTo>
                    <a:close/>
                    <a:moveTo>
                      <a:pt x="243" y="71"/>
                    </a:moveTo>
                    <a:lnTo>
                      <a:pt x="243" y="71"/>
                    </a:lnTo>
                    <a:cubicBezTo>
                      <a:pt x="242" y="71"/>
                      <a:pt x="241" y="71"/>
                      <a:pt x="240" y="71"/>
                    </a:cubicBezTo>
                    <a:lnTo>
                      <a:pt x="12" y="58"/>
                    </a:lnTo>
                    <a:lnTo>
                      <a:pt x="12" y="58"/>
                    </a:lnTo>
                    <a:cubicBezTo>
                      <a:pt x="6" y="58"/>
                      <a:pt x="1" y="53"/>
                      <a:pt x="0" y="47"/>
                    </a:cubicBezTo>
                    <a:lnTo>
                      <a:pt x="0" y="47"/>
                    </a:lnTo>
                    <a:cubicBezTo>
                      <a:pt x="0" y="39"/>
                      <a:pt x="5" y="33"/>
                      <a:pt x="12" y="32"/>
                    </a:cubicBezTo>
                    <a:lnTo>
                      <a:pt x="314" y="0"/>
                    </a:lnTo>
                    <a:lnTo>
                      <a:pt x="317" y="27"/>
                    </a:lnTo>
                    <a:lnTo>
                      <a:pt x="289" y="34"/>
                    </a:lnTo>
                    <a:lnTo>
                      <a:pt x="289" y="34"/>
                    </a:lnTo>
                    <a:cubicBezTo>
                      <a:pt x="283" y="36"/>
                      <a:pt x="279" y="39"/>
                      <a:pt x="277" y="44"/>
                    </a:cubicBezTo>
                    <a:lnTo>
                      <a:pt x="276" y="49"/>
                    </a:lnTo>
                    <a:lnTo>
                      <a:pt x="276" y="49"/>
                    </a:lnTo>
                    <a:cubicBezTo>
                      <a:pt x="271" y="62"/>
                      <a:pt x="257" y="71"/>
                      <a:pt x="243" y="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AEC8DDD4-CAD8-4579-B7C5-F2066AF1D8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7446" y="9330837"/>
                <a:ext cx="65942" cy="65942"/>
              </a:xfrm>
              <a:custGeom>
                <a:avLst/>
                <a:gdLst>
                  <a:gd name="T0" fmla="*/ 8 w 53"/>
                  <a:gd name="T1" fmla="*/ 40 h 52"/>
                  <a:gd name="T2" fmla="*/ 8 w 53"/>
                  <a:gd name="T3" fmla="*/ 40 h 52"/>
                  <a:gd name="T4" fmla="*/ 11 w 53"/>
                  <a:gd name="T5" fmla="*/ 8 h 52"/>
                  <a:gd name="T6" fmla="*/ 11 w 53"/>
                  <a:gd name="T7" fmla="*/ 8 h 52"/>
                  <a:gd name="T8" fmla="*/ 44 w 53"/>
                  <a:gd name="T9" fmla="*/ 11 h 52"/>
                  <a:gd name="T10" fmla="*/ 44 w 53"/>
                  <a:gd name="T11" fmla="*/ 11 h 52"/>
                  <a:gd name="T12" fmla="*/ 41 w 53"/>
                  <a:gd name="T13" fmla="*/ 43 h 52"/>
                  <a:gd name="T14" fmla="*/ 41 w 53"/>
                  <a:gd name="T15" fmla="*/ 43 h 52"/>
                  <a:gd name="T16" fmla="*/ 8 w 53"/>
                  <a:gd name="T17" fmla="*/ 40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3" h="52">
                    <a:moveTo>
                      <a:pt x="8" y="40"/>
                    </a:moveTo>
                    <a:lnTo>
                      <a:pt x="8" y="40"/>
                    </a:lnTo>
                    <a:cubicBezTo>
                      <a:pt x="0" y="31"/>
                      <a:pt x="2" y="16"/>
                      <a:pt x="11" y="8"/>
                    </a:cubicBezTo>
                    <a:lnTo>
                      <a:pt x="11" y="8"/>
                    </a:lnTo>
                    <a:cubicBezTo>
                      <a:pt x="22" y="0"/>
                      <a:pt x="36" y="1"/>
                      <a:pt x="44" y="11"/>
                    </a:cubicBezTo>
                    <a:lnTo>
                      <a:pt x="44" y="11"/>
                    </a:lnTo>
                    <a:cubicBezTo>
                      <a:pt x="52" y="21"/>
                      <a:pt x="50" y="35"/>
                      <a:pt x="41" y="43"/>
                    </a:cubicBezTo>
                    <a:lnTo>
                      <a:pt x="41" y="43"/>
                    </a:lnTo>
                    <a:cubicBezTo>
                      <a:pt x="30" y="51"/>
                      <a:pt x="16" y="50"/>
                      <a:pt x="8" y="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3">
                <a:extLst>
                  <a:ext uri="{FF2B5EF4-FFF2-40B4-BE49-F238E27FC236}">
                    <a16:creationId xmlns:a16="http://schemas.microsoft.com/office/drawing/2014/main" id="{4FF92A42-16C4-428C-A984-F5EF271BEA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31953" y="9325343"/>
                <a:ext cx="82426" cy="76933"/>
              </a:xfrm>
              <a:custGeom>
                <a:avLst/>
                <a:gdLst>
                  <a:gd name="T0" fmla="*/ 20 w 67"/>
                  <a:gd name="T1" fmla="*/ 44 h 63"/>
                  <a:gd name="T2" fmla="*/ 20 w 67"/>
                  <a:gd name="T3" fmla="*/ 44 h 63"/>
                  <a:gd name="T4" fmla="*/ 31 w 67"/>
                  <a:gd name="T5" fmla="*/ 49 h 63"/>
                  <a:gd name="T6" fmla="*/ 31 w 67"/>
                  <a:gd name="T7" fmla="*/ 49 h 63"/>
                  <a:gd name="T8" fmla="*/ 44 w 67"/>
                  <a:gd name="T9" fmla="*/ 45 h 63"/>
                  <a:gd name="T10" fmla="*/ 44 w 67"/>
                  <a:gd name="T11" fmla="*/ 45 h 63"/>
                  <a:gd name="T12" fmla="*/ 46 w 67"/>
                  <a:gd name="T13" fmla="*/ 22 h 63"/>
                  <a:gd name="T14" fmla="*/ 46 w 67"/>
                  <a:gd name="T15" fmla="*/ 22 h 63"/>
                  <a:gd name="T16" fmla="*/ 23 w 67"/>
                  <a:gd name="T17" fmla="*/ 20 h 63"/>
                  <a:gd name="T18" fmla="*/ 23 w 67"/>
                  <a:gd name="T19" fmla="*/ 20 h 63"/>
                  <a:gd name="T20" fmla="*/ 20 w 67"/>
                  <a:gd name="T21" fmla="*/ 44 h 63"/>
                  <a:gd name="T22" fmla="*/ 32 w 67"/>
                  <a:gd name="T23" fmla="*/ 62 h 63"/>
                  <a:gd name="T24" fmla="*/ 32 w 67"/>
                  <a:gd name="T25" fmla="*/ 62 h 63"/>
                  <a:gd name="T26" fmla="*/ 30 w 67"/>
                  <a:gd name="T27" fmla="*/ 62 h 63"/>
                  <a:gd name="T28" fmla="*/ 30 w 67"/>
                  <a:gd name="T29" fmla="*/ 62 h 63"/>
                  <a:gd name="T30" fmla="*/ 10 w 67"/>
                  <a:gd name="T31" fmla="*/ 51 h 63"/>
                  <a:gd name="T32" fmla="*/ 10 w 67"/>
                  <a:gd name="T33" fmla="*/ 51 h 63"/>
                  <a:gd name="T34" fmla="*/ 15 w 67"/>
                  <a:gd name="T35" fmla="*/ 10 h 63"/>
                  <a:gd name="T36" fmla="*/ 15 w 67"/>
                  <a:gd name="T37" fmla="*/ 10 h 63"/>
                  <a:gd name="T38" fmla="*/ 56 w 67"/>
                  <a:gd name="T39" fmla="*/ 14 h 63"/>
                  <a:gd name="T40" fmla="*/ 56 w 67"/>
                  <a:gd name="T41" fmla="*/ 14 h 63"/>
                  <a:gd name="T42" fmla="*/ 51 w 67"/>
                  <a:gd name="T43" fmla="*/ 55 h 63"/>
                  <a:gd name="T44" fmla="*/ 51 w 67"/>
                  <a:gd name="T45" fmla="*/ 55 h 63"/>
                  <a:gd name="T46" fmla="*/ 32 w 67"/>
                  <a:gd name="T47" fmla="*/ 62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67" h="63">
                    <a:moveTo>
                      <a:pt x="20" y="44"/>
                    </a:moveTo>
                    <a:lnTo>
                      <a:pt x="20" y="44"/>
                    </a:lnTo>
                    <a:cubicBezTo>
                      <a:pt x="23" y="47"/>
                      <a:pt x="26" y="49"/>
                      <a:pt x="31" y="49"/>
                    </a:cubicBezTo>
                    <a:lnTo>
                      <a:pt x="31" y="49"/>
                    </a:lnTo>
                    <a:cubicBezTo>
                      <a:pt x="35" y="50"/>
                      <a:pt x="40" y="49"/>
                      <a:pt x="44" y="45"/>
                    </a:cubicBezTo>
                    <a:lnTo>
                      <a:pt x="44" y="45"/>
                    </a:lnTo>
                    <a:cubicBezTo>
                      <a:pt x="51" y="40"/>
                      <a:pt x="52" y="29"/>
                      <a:pt x="46" y="22"/>
                    </a:cubicBezTo>
                    <a:lnTo>
                      <a:pt x="46" y="22"/>
                    </a:lnTo>
                    <a:cubicBezTo>
                      <a:pt x="40" y="15"/>
                      <a:pt x="30" y="14"/>
                      <a:pt x="23" y="20"/>
                    </a:cubicBezTo>
                    <a:lnTo>
                      <a:pt x="23" y="20"/>
                    </a:lnTo>
                    <a:cubicBezTo>
                      <a:pt x="15" y="26"/>
                      <a:pt x="14" y="36"/>
                      <a:pt x="20" y="44"/>
                    </a:cubicBezTo>
                    <a:close/>
                    <a:moveTo>
                      <a:pt x="32" y="62"/>
                    </a:moveTo>
                    <a:lnTo>
                      <a:pt x="32" y="62"/>
                    </a:lnTo>
                    <a:cubicBezTo>
                      <a:pt x="32" y="62"/>
                      <a:pt x="31" y="62"/>
                      <a:pt x="30" y="62"/>
                    </a:cubicBezTo>
                    <a:lnTo>
                      <a:pt x="30" y="62"/>
                    </a:lnTo>
                    <a:cubicBezTo>
                      <a:pt x="22" y="61"/>
                      <a:pt x="15" y="57"/>
                      <a:pt x="10" y="51"/>
                    </a:cubicBezTo>
                    <a:lnTo>
                      <a:pt x="10" y="51"/>
                    </a:lnTo>
                    <a:cubicBezTo>
                      <a:pt x="0" y="39"/>
                      <a:pt x="2" y="20"/>
                      <a:pt x="15" y="10"/>
                    </a:cubicBezTo>
                    <a:lnTo>
                      <a:pt x="15" y="10"/>
                    </a:lnTo>
                    <a:cubicBezTo>
                      <a:pt x="28" y="0"/>
                      <a:pt x="46" y="2"/>
                      <a:pt x="56" y="14"/>
                    </a:cubicBezTo>
                    <a:lnTo>
                      <a:pt x="56" y="14"/>
                    </a:lnTo>
                    <a:cubicBezTo>
                      <a:pt x="66" y="26"/>
                      <a:pt x="64" y="45"/>
                      <a:pt x="51" y="55"/>
                    </a:cubicBezTo>
                    <a:lnTo>
                      <a:pt x="51" y="55"/>
                    </a:lnTo>
                    <a:cubicBezTo>
                      <a:pt x="46" y="60"/>
                      <a:pt x="40" y="62"/>
                      <a:pt x="32" y="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905D0F30-D54B-4B0E-B98C-58DE03C74951}"/>
                </a:ext>
              </a:extLst>
            </p:cNvPr>
            <p:cNvGrpSpPr/>
            <p:nvPr/>
          </p:nvGrpSpPr>
          <p:grpSpPr>
            <a:xfrm>
              <a:off x="10012731" y="9567132"/>
              <a:ext cx="9380293" cy="1329836"/>
              <a:chOff x="10012731" y="9567132"/>
              <a:chExt cx="9380293" cy="1329836"/>
            </a:xfrm>
          </p:grpSpPr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CE2DFE13-B129-466E-B396-8B82D00A66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23722" y="9929814"/>
                <a:ext cx="4055452" cy="961657"/>
              </a:xfrm>
              <a:custGeom>
                <a:avLst/>
                <a:gdLst>
                  <a:gd name="T0" fmla="*/ 0 w 3255"/>
                  <a:gd name="T1" fmla="*/ 769 h 770"/>
                  <a:gd name="T2" fmla="*/ 0 w 3255"/>
                  <a:gd name="T3" fmla="*/ 769 h 770"/>
                  <a:gd name="T4" fmla="*/ 1699 w 3255"/>
                  <a:gd name="T5" fmla="*/ 15 h 770"/>
                  <a:gd name="T6" fmla="*/ 1699 w 3255"/>
                  <a:gd name="T7" fmla="*/ 15 h 770"/>
                  <a:gd name="T8" fmla="*/ 3254 w 3255"/>
                  <a:gd name="T9" fmla="*/ 769 h 770"/>
                  <a:gd name="T10" fmla="*/ 0 w 3255"/>
                  <a:gd name="T11" fmla="*/ 769 h 7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55" h="770">
                    <a:moveTo>
                      <a:pt x="0" y="769"/>
                    </a:moveTo>
                    <a:lnTo>
                      <a:pt x="0" y="769"/>
                    </a:lnTo>
                    <a:cubicBezTo>
                      <a:pt x="0" y="769"/>
                      <a:pt x="1081" y="30"/>
                      <a:pt x="1699" y="15"/>
                    </a:cubicBezTo>
                    <a:lnTo>
                      <a:pt x="1699" y="15"/>
                    </a:lnTo>
                    <a:cubicBezTo>
                      <a:pt x="2317" y="0"/>
                      <a:pt x="3254" y="769"/>
                      <a:pt x="3254" y="769"/>
                    </a:cubicBezTo>
                    <a:lnTo>
                      <a:pt x="0" y="76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589ABFEB-2913-4908-B9ED-2C0982D5D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12731" y="9929814"/>
                <a:ext cx="4071936" cy="967154"/>
              </a:xfrm>
              <a:custGeom>
                <a:avLst/>
                <a:gdLst>
                  <a:gd name="T0" fmla="*/ 27 w 3268"/>
                  <a:gd name="T1" fmla="*/ 762 h 775"/>
                  <a:gd name="T2" fmla="*/ 3242 w 3268"/>
                  <a:gd name="T3" fmla="*/ 762 h 775"/>
                  <a:gd name="T4" fmla="*/ 3242 w 3268"/>
                  <a:gd name="T5" fmla="*/ 762 h 775"/>
                  <a:gd name="T6" fmla="*/ 2711 w 3268"/>
                  <a:gd name="T7" fmla="*/ 390 h 775"/>
                  <a:gd name="T8" fmla="*/ 2711 w 3268"/>
                  <a:gd name="T9" fmla="*/ 390 h 775"/>
                  <a:gd name="T10" fmla="*/ 1723 w 3268"/>
                  <a:gd name="T11" fmla="*/ 20 h 775"/>
                  <a:gd name="T12" fmla="*/ 1723 w 3268"/>
                  <a:gd name="T13" fmla="*/ 20 h 775"/>
                  <a:gd name="T14" fmla="*/ 1706 w 3268"/>
                  <a:gd name="T15" fmla="*/ 20 h 775"/>
                  <a:gd name="T16" fmla="*/ 1706 w 3268"/>
                  <a:gd name="T17" fmla="*/ 20 h 775"/>
                  <a:gd name="T18" fmla="*/ 627 w 3268"/>
                  <a:gd name="T19" fmla="*/ 402 h 775"/>
                  <a:gd name="T20" fmla="*/ 627 w 3268"/>
                  <a:gd name="T21" fmla="*/ 402 h 775"/>
                  <a:gd name="T22" fmla="*/ 27 w 3268"/>
                  <a:gd name="T23" fmla="*/ 762 h 775"/>
                  <a:gd name="T24" fmla="*/ 3260 w 3268"/>
                  <a:gd name="T25" fmla="*/ 774 h 775"/>
                  <a:gd name="T26" fmla="*/ 6 w 3268"/>
                  <a:gd name="T27" fmla="*/ 774 h 775"/>
                  <a:gd name="T28" fmla="*/ 6 w 3268"/>
                  <a:gd name="T29" fmla="*/ 774 h 775"/>
                  <a:gd name="T30" fmla="*/ 0 w 3268"/>
                  <a:gd name="T31" fmla="*/ 770 h 775"/>
                  <a:gd name="T32" fmla="*/ 0 w 3268"/>
                  <a:gd name="T33" fmla="*/ 770 h 775"/>
                  <a:gd name="T34" fmla="*/ 2 w 3268"/>
                  <a:gd name="T35" fmla="*/ 763 h 775"/>
                  <a:gd name="T36" fmla="*/ 2 w 3268"/>
                  <a:gd name="T37" fmla="*/ 763 h 775"/>
                  <a:gd name="T38" fmla="*/ 621 w 3268"/>
                  <a:gd name="T39" fmla="*/ 391 h 775"/>
                  <a:gd name="T40" fmla="*/ 621 w 3268"/>
                  <a:gd name="T41" fmla="*/ 391 h 775"/>
                  <a:gd name="T42" fmla="*/ 1705 w 3268"/>
                  <a:gd name="T43" fmla="*/ 8 h 775"/>
                  <a:gd name="T44" fmla="*/ 1705 w 3268"/>
                  <a:gd name="T45" fmla="*/ 8 h 775"/>
                  <a:gd name="T46" fmla="*/ 2717 w 3268"/>
                  <a:gd name="T47" fmla="*/ 380 h 775"/>
                  <a:gd name="T48" fmla="*/ 2717 w 3268"/>
                  <a:gd name="T49" fmla="*/ 380 h 775"/>
                  <a:gd name="T50" fmla="*/ 3264 w 3268"/>
                  <a:gd name="T51" fmla="*/ 763 h 775"/>
                  <a:gd name="T52" fmla="*/ 3264 w 3268"/>
                  <a:gd name="T53" fmla="*/ 763 h 775"/>
                  <a:gd name="T54" fmla="*/ 3266 w 3268"/>
                  <a:gd name="T55" fmla="*/ 770 h 775"/>
                  <a:gd name="T56" fmla="*/ 3266 w 3268"/>
                  <a:gd name="T57" fmla="*/ 770 h 775"/>
                  <a:gd name="T58" fmla="*/ 3260 w 3268"/>
                  <a:gd name="T59" fmla="*/ 774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68" h="775">
                    <a:moveTo>
                      <a:pt x="27" y="762"/>
                    </a:moveTo>
                    <a:lnTo>
                      <a:pt x="3242" y="762"/>
                    </a:lnTo>
                    <a:lnTo>
                      <a:pt x="3242" y="762"/>
                    </a:lnTo>
                    <a:cubicBezTo>
                      <a:pt x="3188" y="718"/>
                      <a:pt x="2976" y="553"/>
                      <a:pt x="2711" y="390"/>
                    </a:cubicBezTo>
                    <a:lnTo>
                      <a:pt x="2711" y="390"/>
                    </a:lnTo>
                    <a:cubicBezTo>
                      <a:pt x="2433" y="221"/>
                      <a:pt x="2037" y="20"/>
                      <a:pt x="1723" y="20"/>
                    </a:cubicBezTo>
                    <a:lnTo>
                      <a:pt x="1723" y="20"/>
                    </a:lnTo>
                    <a:cubicBezTo>
                      <a:pt x="1717" y="20"/>
                      <a:pt x="1711" y="20"/>
                      <a:pt x="1706" y="20"/>
                    </a:cubicBezTo>
                    <a:lnTo>
                      <a:pt x="1706" y="20"/>
                    </a:lnTo>
                    <a:cubicBezTo>
                      <a:pt x="1530" y="24"/>
                      <a:pt x="1200" y="94"/>
                      <a:pt x="627" y="402"/>
                    </a:cubicBezTo>
                    <a:lnTo>
                      <a:pt x="627" y="402"/>
                    </a:lnTo>
                    <a:cubicBezTo>
                      <a:pt x="333" y="560"/>
                      <a:pt x="91" y="719"/>
                      <a:pt x="27" y="762"/>
                    </a:cubicBezTo>
                    <a:close/>
                    <a:moveTo>
                      <a:pt x="3260" y="774"/>
                    </a:moveTo>
                    <a:lnTo>
                      <a:pt x="6" y="774"/>
                    </a:lnTo>
                    <a:lnTo>
                      <a:pt x="6" y="774"/>
                    </a:lnTo>
                    <a:cubicBezTo>
                      <a:pt x="4" y="774"/>
                      <a:pt x="1" y="773"/>
                      <a:pt x="0" y="770"/>
                    </a:cubicBezTo>
                    <a:lnTo>
                      <a:pt x="0" y="770"/>
                    </a:lnTo>
                    <a:cubicBezTo>
                      <a:pt x="0" y="768"/>
                      <a:pt x="1" y="765"/>
                      <a:pt x="2" y="763"/>
                    </a:cubicBezTo>
                    <a:lnTo>
                      <a:pt x="2" y="763"/>
                    </a:lnTo>
                    <a:cubicBezTo>
                      <a:pt x="6" y="761"/>
                      <a:pt x="277" y="576"/>
                      <a:pt x="621" y="391"/>
                    </a:cubicBezTo>
                    <a:lnTo>
                      <a:pt x="621" y="391"/>
                    </a:lnTo>
                    <a:cubicBezTo>
                      <a:pt x="1196" y="82"/>
                      <a:pt x="1528" y="12"/>
                      <a:pt x="1705" y="8"/>
                    </a:cubicBezTo>
                    <a:lnTo>
                      <a:pt x="1705" y="8"/>
                    </a:lnTo>
                    <a:cubicBezTo>
                      <a:pt x="2025" y="0"/>
                      <a:pt x="2433" y="206"/>
                      <a:pt x="2717" y="380"/>
                    </a:cubicBezTo>
                    <a:lnTo>
                      <a:pt x="2717" y="380"/>
                    </a:lnTo>
                    <a:cubicBezTo>
                      <a:pt x="3026" y="568"/>
                      <a:pt x="3262" y="762"/>
                      <a:pt x="3264" y="763"/>
                    </a:cubicBezTo>
                    <a:lnTo>
                      <a:pt x="3264" y="763"/>
                    </a:lnTo>
                    <a:cubicBezTo>
                      <a:pt x="3266" y="765"/>
                      <a:pt x="3267" y="768"/>
                      <a:pt x="3266" y="770"/>
                    </a:cubicBezTo>
                    <a:lnTo>
                      <a:pt x="3266" y="770"/>
                    </a:lnTo>
                    <a:cubicBezTo>
                      <a:pt x="3266" y="773"/>
                      <a:pt x="3263" y="774"/>
                      <a:pt x="3260" y="7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6">
                <a:extLst>
                  <a:ext uri="{FF2B5EF4-FFF2-40B4-BE49-F238E27FC236}">
                    <a16:creationId xmlns:a16="http://schemas.microsoft.com/office/drawing/2014/main" id="{72B02E55-EB2B-4C3D-84D5-76732F911C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2466" y="9567132"/>
                <a:ext cx="6209568" cy="1324340"/>
              </a:xfrm>
              <a:custGeom>
                <a:avLst/>
                <a:gdLst>
                  <a:gd name="T0" fmla="*/ 0 w 4982"/>
                  <a:gd name="T1" fmla="*/ 1061 h 1062"/>
                  <a:gd name="T2" fmla="*/ 0 w 4982"/>
                  <a:gd name="T3" fmla="*/ 1061 h 1062"/>
                  <a:gd name="T4" fmla="*/ 1820 w 4982"/>
                  <a:gd name="T5" fmla="*/ 324 h 1062"/>
                  <a:gd name="T6" fmla="*/ 1820 w 4982"/>
                  <a:gd name="T7" fmla="*/ 324 h 1062"/>
                  <a:gd name="T8" fmla="*/ 3590 w 4982"/>
                  <a:gd name="T9" fmla="*/ 237 h 1062"/>
                  <a:gd name="T10" fmla="*/ 3590 w 4982"/>
                  <a:gd name="T11" fmla="*/ 237 h 1062"/>
                  <a:gd name="T12" fmla="*/ 4981 w 4982"/>
                  <a:gd name="T13" fmla="*/ 1061 h 1062"/>
                  <a:gd name="T14" fmla="*/ 0 w 4982"/>
                  <a:gd name="T15" fmla="*/ 1061 h 10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82" h="1062">
                    <a:moveTo>
                      <a:pt x="0" y="1061"/>
                    </a:moveTo>
                    <a:lnTo>
                      <a:pt x="0" y="1061"/>
                    </a:lnTo>
                    <a:cubicBezTo>
                      <a:pt x="0" y="1061"/>
                      <a:pt x="1033" y="612"/>
                      <a:pt x="1820" y="324"/>
                    </a:cubicBezTo>
                    <a:lnTo>
                      <a:pt x="1820" y="324"/>
                    </a:lnTo>
                    <a:cubicBezTo>
                      <a:pt x="2607" y="36"/>
                      <a:pt x="3099" y="0"/>
                      <a:pt x="3590" y="237"/>
                    </a:cubicBezTo>
                    <a:lnTo>
                      <a:pt x="3590" y="237"/>
                    </a:lnTo>
                    <a:cubicBezTo>
                      <a:pt x="4080" y="473"/>
                      <a:pt x="4981" y="1061"/>
                      <a:pt x="4981" y="1061"/>
                    </a:cubicBezTo>
                    <a:lnTo>
                      <a:pt x="0" y="10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127">
                <a:extLst>
                  <a:ext uri="{FF2B5EF4-FFF2-40B4-BE49-F238E27FC236}">
                    <a16:creationId xmlns:a16="http://schemas.microsoft.com/office/drawing/2014/main" id="{C000DB3B-3577-4155-9473-708A9B9EC3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66972" y="9644064"/>
                <a:ext cx="6226052" cy="1252904"/>
              </a:xfrm>
              <a:custGeom>
                <a:avLst/>
                <a:gdLst>
                  <a:gd name="T0" fmla="*/ 37 w 4996"/>
                  <a:gd name="T1" fmla="*/ 993 h 1006"/>
                  <a:gd name="T2" fmla="*/ 4967 w 4996"/>
                  <a:gd name="T3" fmla="*/ 993 h 1006"/>
                  <a:gd name="T4" fmla="*/ 4967 w 4996"/>
                  <a:gd name="T5" fmla="*/ 993 h 1006"/>
                  <a:gd name="T6" fmla="*/ 3594 w 4996"/>
                  <a:gd name="T7" fmla="*/ 181 h 1006"/>
                  <a:gd name="T8" fmla="*/ 3594 w 4996"/>
                  <a:gd name="T9" fmla="*/ 181 h 1006"/>
                  <a:gd name="T10" fmla="*/ 2823 w 4996"/>
                  <a:gd name="T11" fmla="*/ 28 h 1006"/>
                  <a:gd name="T12" fmla="*/ 2823 w 4996"/>
                  <a:gd name="T13" fmla="*/ 28 h 1006"/>
                  <a:gd name="T14" fmla="*/ 1829 w 4996"/>
                  <a:gd name="T15" fmla="*/ 268 h 1006"/>
                  <a:gd name="T16" fmla="*/ 1829 w 4996"/>
                  <a:gd name="T17" fmla="*/ 268 h 1006"/>
                  <a:gd name="T18" fmla="*/ 37 w 4996"/>
                  <a:gd name="T19" fmla="*/ 993 h 1006"/>
                  <a:gd name="T20" fmla="*/ 4988 w 4996"/>
                  <a:gd name="T21" fmla="*/ 1005 h 1006"/>
                  <a:gd name="T22" fmla="*/ 7 w 4996"/>
                  <a:gd name="T23" fmla="*/ 1005 h 1006"/>
                  <a:gd name="T24" fmla="*/ 7 w 4996"/>
                  <a:gd name="T25" fmla="*/ 1005 h 1006"/>
                  <a:gd name="T26" fmla="*/ 1 w 4996"/>
                  <a:gd name="T27" fmla="*/ 1000 h 1006"/>
                  <a:gd name="T28" fmla="*/ 1 w 4996"/>
                  <a:gd name="T29" fmla="*/ 1000 h 1006"/>
                  <a:gd name="T30" fmla="*/ 5 w 4996"/>
                  <a:gd name="T31" fmla="*/ 993 h 1006"/>
                  <a:gd name="T32" fmla="*/ 5 w 4996"/>
                  <a:gd name="T33" fmla="*/ 993 h 1006"/>
                  <a:gd name="T34" fmla="*/ 1825 w 4996"/>
                  <a:gd name="T35" fmla="*/ 256 h 1006"/>
                  <a:gd name="T36" fmla="*/ 1825 w 4996"/>
                  <a:gd name="T37" fmla="*/ 256 h 1006"/>
                  <a:gd name="T38" fmla="*/ 2823 w 4996"/>
                  <a:gd name="T39" fmla="*/ 15 h 1006"/>
                  <a:gd name="T40" fmla="*/ 2823 w 4996"/>
                  <a:gd name="T41" fmla="*/ 15 h 1006"/>
                  <a:gd name="T42" fmla="*/ 3599 w 4996"/>
                  <a:gd name="T43" fmla="*/ 169 h 1006"/>
                  <a:gd name="T44" fmla="*/ 3599 w 4996"/>
                  <a:gd name="T45" fmla="*/ 169 h 1006"/>
                  <a:gd name="T46" fmla="*/ 4991 w 4996"/>
                  <a:gd name="T47" fmla="*/ 994 h 1006"/>
                  <a:gd name="T48" fmla="*/ 4991 w 4996"/>
                  <a:gd name="T49" fmla="*/ 994 h 1006"/>
                  <a:gd name="T50" fmla="*/ 4994 w 4996"/>
                  <a:gd name="T51" fmla="*/ 1001 h 1006"/>
                  <a:gd name="T52" fmla="*/ 4994 w 4996"/>
                  <a:gd name="T53" fmla="*/ 1001 h 1006"/>
                  <a:gd name="T54" fmla="*/ 4988 w 4996"/>
                  <a:gd name="T55" fmla="*/ 1005 h 1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996" h="1006">
                    <a:moveTo>
                      <a:pt x="37" y="993"/>
                    </a:moveTo>
                    <a:lnTo>
                      <a:pt x="4967" y="993"/>
                    </a:lnTo>
                    <a:lnTo>
                      <a:pt x="4967" y="993"/>
                    </a:lnTo>
                    <a:cubicBezTo>
                      <a:pt x="4838" y="909"/>
                      <a:pt x="4041" y="396"/>
                      <a:pt x="3594" y="181"/>
                    </a:cubicBezTo>
                    <a:lnTo>
                      <a:pt x="3594" y="181"/>
                    </a:lnTo>
                    <a:cubicBezTo>
                      <a:pt x="3347" y="61"/>
                      <a:pt x="3102" y="13"/>
                      <a:pt x="2823" y="28"/>
                    </a:cubicBezTo>
                    <a:lnTo>
                      <a:pt x="2823" y="28"/>
                    </a:lnTo>
                    <a:cubicBezTo>
                      <a:pt x="2553" y="42"/>
                      <a:pt x="2236" y="119"/>
                      <a:pt x="1829" y="268"/>
                    </a:cubicBezTo>
                    <a:lnTo>
                      <a:pt x="1829" y="268"/>
                    </a:lnTo>
                    <a:cubicBezTo>
                      <a:pt x="1123" y="527"/>
                      <a:pt x="207" y="919"/>
                      <a:pt x="37" y="993"/>
                    </a:cubicBezTo>
                    <a:close/>
                    <a:moveTo>
                      <a:pt x="4988" y="1005"/>
                    </a:moveTo>
                    <a:lnTo>
                      <a:pt x="7" y="1005"/>
                    </a:lnTo>
                    <a:lnTo>
                      <a:pt x="7" y="1005"/>
                    </a:lnTo>
                    <a:cubicBezTo>
                      <a:pt x="4" y="1005"/>
                      <a:pt x="1" y="1003"/>
                      <a:pt x="1" y="1000"/>
                    </a:cubicBezTo>
                    <a:lnTo>
                      <a:pt x="1" y="1000"/>
                    </a:lnTo>
                    <a:cubicBezTo>
                      <a:pt x="0" y="997"/>
                      <a:pt x="1" y="994"/>
                      <a:pt x="5" y="993"/>
                    </a:cubicBezTo>
                    <a:lnTo>
                      <a:pt x="5" y="993"/>
                    </a:lnTo>
                    <a:cubicBezTo>
                      <a:pt x="15" y="988"/>
                      <a:pt x="1047" y="541"/>
                      <a:pt x="1825" y="256"/>
                    </a:cubicBezTo>
                    <a:lnTo>
                      <a:pt x="1825" y="256"/>
                    </a:lnTo>
                    <a:cubicBezTo>
                      <a:pt x="2233" y="107"/>
                      <a:pt x="2550" y="30"/>
                      <a:pt x="2823" y="15"/>
                    </a:cubicBezTo>
                    <a:lnTo>
                      <a:pt x="2823" y="15"/>
                    </a:lnTo>
                    <a:cubicBezTo>
                      <a:pt x="3104" y="0"/>
                      <a:pt x="3351" y="49"/>
                      <a:pt x="3599" y="169"/>
                    </a:cubicBezTo>
                    <a:lnTo>
                      <a:pt x="3599" y="169"/>
                    </a:lnTo>
                    <a:cubicBezTo>
                      <a:pt x="4085" y="403"/>
                      <a:pt x="4983" y="988"/>
                      <a:pt x="4991" y="994"/>
                    </a:cubicBezTo>
                    <a:lnTo>
                      <a:pt x="4991" y="994"/>
                    </a:lnTo>
                    <a:cubicBezTo>
                      <a:pt x="4994" y="995"/>
                      <a:pt x="4995" y="998"/>
                      <a:pt x="4994" y="1001"/>
                    </a:cubicBezTo>
                    <a:lnTo>
                      <a:pt x="4994" y="1001"/>
                    </a:lnTo>
                    <a:cubicBezTo>
                      <a:pt x="4993" y="1003"/>
                      <a:pt x="4991" y="1005"/>
                      <a:pt x="4988" y="10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CFB3F35B-FF8B-4831-A3C1-99C87CD5C0B4}"/>
                </a:ext>
              </a:extLst>
            </p:cNvPr>
            <p:cNvGrpSpPr/>
            <p:nvPr/>
          </p:nvGrpSpPr>
          <p:grpSpPr>
            <a:xfrm>
              <a:off x="16606963" y="10199077"/>
              <a:ext cx="307731" cy="697891"/>
              <a:chOff x="16606963" y="10199077"/>
              <a:chExt cx="307731" cy="697891"/>
            </a:xfrm>
          </p:grpSpPr>
          <p:sp>
            <p:nvSpPr>
              <p:cNvPr id="130" name="Freeform 128">
                <a:extLst>
                  <a:ext uri="{FF2B5EF4-FFF2-40B4-BE49-F238E27FC236}">
                    <a16:creationId xmlns:a16="http://schemas.microsoft.com/office/drawing/2014/main" id="{1F58BB3A-1052-4EBC-9504-B23E348BF6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12456" y="10210067"/>
                <a:ext cx="291247" cy="527538"/>
              </a:xfrm>
              <a:custGeom>
                <a:avLst/>
                <a:gdLst>
                  <a:gd name="T0" fmla="*/ 126 w 234"/>
                  <a:gd name="T1" fmla="*/ 3 h 422"/>
                  <a:gd name="T2" fmla="*/ 126 w 234"/>
                  <a:gd name="T3" fmla="*/ 3 h 422"/>
                  <a:gd name="T4" fmla="*/ 107 w 234"/>
                  <a:gd name="T5" fmla="*/ 3 h 422"/>
                  <a:gd name="T6" fmla="*/ 107 w 234"/>
                  <a:gd name="T7" fmla="*/ 3 h 422"/>
                  <a:gd name="T8" fmla="*/ 0 w 234"/>
                  <a:gd name="T9" fmla="*/ 229 h 422"/>
                  <a:gd name="T10" fmla="*/ 0 w 234"/>
                  <a:gd name="T11" fmla="*/ 229 h 422"/>
                  <a:gd name="T12" fmla="*/ 105 w 234"/>
                  <a:gd name="T13" fmla="*/ 416 h 422"/>
                  <a:gd name="T14" fmla="*/ 105 w 234"/>
                  <a:gd name="T15" fmla="*/ 416 h 422"/>
                  <a:gd name="T16" fmla="*/ 128 w 234"/>
                  <a:gd name="T17" fmla="*/ 416 h 422"/>
                  <a:gd name="T18" fmla="*/ 128 w 234"/>
                  <a:gd name="T19" fmla="*/ 416 h 422"/>
                  <a:gd name="T20" fmla="*/ 233 w 234"/>
                  <a:gd name="T21" fmla="*/ 229 h 422"/>
                  <a:gd name="T22" fmla="*/ 233 w 234"/>
                  <a:gd name="T23" fmla="*/ 229 h 422"/>
                  <a:gd name="T24" fmla="*/ 126 w 234"/>
                  <a:gd name="T25" fmla="*/ 3 h 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422">
                    <a:moveTo>
                      <a:pt x="126" y="3"/>
                    </a:moveTo>
                    <a:lnTo>
                      <a:pt x="126" y="3"/>
                    </a:lnTo>
                    <a:cubicBezTo>
                      <a:pt x="120" y="0"/>
                      <a:pt x="113" y="0"/>
                      <a:pt x="107" y="3"/>
                    </a:cubicBezTo>
                    <a:lnTo>
                      <a:pt x="107" y="3"/>
                    </a:lnTo>
                    <a:cubicBezTo>
                      <a:pt x="78" y="18"/>
                      <a:pt x="0" y="72"/>
                      <a:pt x="0" y="229"/>
                    </a:cubicBezTo>
                    <a:lnTo>
                      <a:pt x="0" y="229"/>
                    </a:lnTo>
                    <a:cubicBezTo>
                      <a:pt x="0" y="335"/>
                      <a:pt x="75" y="396"/>
                      <a:pt x="105" y="416"/>
                    </a:cubicBezTo>
                    <a:lnTo>
                      <a:pt x="105" y="416"/>
                    </a:lnTo>
                    <a:cubicBezTo>
                      <a:pt x="111" y="421"/>
                      <a:pt x="121" y="421"/>
                      <a:pt x="128" y="416"/>
                    </a:cubicBezTo>
                    <a:lnTo>
                      <a:pt x="128" y="416"/>
                    </a:lnTo>
                    <a:cubicBezTo>
                      <a:pt x="158" y="396"/>
                      <a:pt x="233" y="335"/>
                      <a:pt x="233" y="229"/>
                    </a:cubicBezTo>
                    <a:lnTo>
                      <a:pt x="233" y="229"/>
                    </a:lnTo>
                    <a:cubicBezTo>
                      <a:pt x="233" y="72"/>
                      <a:pt x="154" y="18"/>
                      <a:pt x="126" y="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129">
                <a:extLst>
                  <a:ext uri="{FF2B5EF4-FFF2-40B4-BE49-F238E27FC236}">
                    <a16:creationId xmlns:a16="http://schemas.microsoft.com/office/drawing/2014/main" id="{176003A9-5797-481C-940E-2D033695B6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06963" y="10199077"/>
                <a:ext cx="307731" cy="538529"/>
              </a:xfrm>
              <a:custGeom>
                <a:avLst/>
                <a:gdLst>
                  <a:gd name="T0" fmla="*/ 122 w 246"/>
                  <a:gd name="T1" fmla="*/ 14 h 434"/>
                  <a:gd name="T2" fmla="*/ 122 w 246"/>
                  <a:gd name="T3" fmla="*/ 14 h 434"/>
                  <a:gd name="T4" fmla="*/ 115 w 246"/>
                  <a:gd name="T5" fmla="*/ 16 h 434"/>
                  <a:gd name="T6" fmla="*/ 115 w 246"/>
                  <a:gd name="T7" fmla="*/ 16 h 434"/>
                  <a:gd name="T8" fmla="*/ 13 w 246"/>
                  <a:gd name="T9" fmla="*/ 236 h 434"/>
                  <a:gd name="T10" fmla="*/ 13 w 246"/>
                  <a:gd name="T11" fmla="*/ 236 h 434"/>
                  <a:gd name="T12" fmla="*/ 114 w 246"/>
                  <a:gd name="T13" fmla="*/ 417 h 434"/>
                  <a:gd name="T14" fmla="*/ 114 w 246"/>
                  <a:gd name="T15" fmla="*/ 417 h 434"/>
                  <a:gd name="T16" fmla="*/ 131 w 246"/>
                  <a:gd name="T17" fmla="*/ 417 h 434"/>
                  <a:gd name="T18" fmla="*/ 131 w 246"/>
                  <a:gd name="T19" fmla="*/ 417 h 434"/>
                  <a:gd name="T20" fmla="*/ 232 w 246"/>
                  <a:gd name="T21" fmla="*/ 236 h 434"/>
                  <a:gd name="T22" fmla="*/ 232 w 246"/>
                  <a:gd name="T23" fmla="*/ 236 h 434"/>
                  <a:gd name="T24" fmla="*/ 130 w 246"/>
                  <a:gd name="T25" fmla="*/ 16 h 434"/>
                  <a:gd name="T26" fmla="*/ 130 w 246"/>
                  <a:gd name="T27" fmla="*/ 16 h 434"/>
                  <a:gd name="T28" fmla="*/ 130 w 246"/>
                  <a:gd name="T29" fmla="*/ 16 h 434"/>
                  <a:gd name="T30" fmla="*/ 122 w 246"/>
                  <a:gd name="T31" fmla="*/ 14 h 434"/>
                  <a:gd name="T32" fmla="*/ 122 w 246"/>
                  <a:gd name="T33" fmla="*/ 433 h 434"/>
                  <a:gd name="T34" fmla="*/ 122 w 246"/>
                  <a:gd name="T35" fmla="*/ 433 h 434"/>
                  <a:gd name="T36" fmla="*/ 107 w 246"/>
                  <a:gd name="T37" fmla="*/ 428 h 434"/>
                  <a:gd name="T38" fmla="*/ 107 w 246"/>
                  <a:gd name="T39" fmla="*/ 428 h 434"/>
                  <a:gd name="T40" fmla="*/ 0 w 246"/>
                  <a:gd name="T41" fmla="*/ 236 h 434"/>
                  <a:gd name="T42" fmla="*/ 0 w 246"/>
                  <a:gd name="T43" fmla="*/ 236 h 434"/>
                  <a:gd name="T44" fmla="*/ 109 w 246"/>
                  <a:gd name="T45" fmla="*/ 5 h 434"/>
                  <a:gd name="T46" fmla="*/ 109 w 246"/>
                  <a:gd name="T47" fmla="*/ 5 h 434"/>
                  <a:gd name="T48" fmla="*/ 135 w 246"/>
                  <a:gd name="T49" fmla="*/ 5 h 434"/>
                  <a:gd name="T50" fmla="*/ 135 w 246"/>
                  <a:gd name="T51" fmla="*/ 5 h 434"/>
                  <a:gd name="T52" fmla="*/ 135 w 246"/>
                  <a:gd name="T53" fmla="*/ 5 h 434"/>
                  <a:gd name="T54" fmla="*/ 245 w 246"/>
                  <a:gd name="T55" fmla="*/ 236 h 434"/>
                  <a:gd name="T56" fmla="*/ 245 w 246"/>
                  <a:gd name="T57" fmla="*/ 236 h 434"/>
                  <a:gd name="T58" fmla="*/ 138 w 246"/>
                  <a:gd name="T59" fmla="*/ 428 h 434"/>
                  <a:gd name="T60" fmla="*/ 138 w 246"/>
                  <a:gd name="T61" fmla="*/ 428 h 434"/>
                  <a:gd name="T62" fmla="*/ 122 w 246"/>
                  <a:gd name="T63" fmla="*/ 433 h 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46" h="434">
                    <a:moveTo>
                      <a:pt x="122" y="14"/>
                    </a:moveTo>
                    <a:lnTo>
                      <a:pt x="122" y="14"/>
                    </a:lnTo>
                    <a:cubicBezTo>
                      <a:pt x="120" y="14"/>
                      <a:pt x="117" y="15"/>
                      <a:pt x="115" y="16"/>
                    </a:cubicBezTo>
                    <a:lnTo>
                      <a:pt x="115" y="16"/>
                    </a:lnTo>
                    <a:cubicBezTo>
                      <a:pt x="20" y="65"/>
                      <a:pt x="13" y="197"/>
                      <a:pt x="13" y="236"/>
                    </a:cubicBezTo>
                    <a:lnTo>
                      <a:pt x="13" y="236"/>
                    </a:lnTo>
                    <a:cubicBezTo>
                      <a:pt x="13" y="337"/>
                      <a:pt x="84" y="397"/>
                      <a:pt x="114" y="417"/>
                    </a:cubicBezTo>
                    <a:lnTo>
                      <a:pt x="114" y="417"/>
                    </a:lnTo>
                    <a:cubicBezTo>
                      <a:pt x="119" y="421"/>
                      <a:pt x="126" y="421"/>
                      <a:pt x="131" y="417"/>
                    </a:cubicBezTo>
                    <a:lnTo>
                      <a:pt x="131" y="417"/>
                    </a:lnTo>
                    <a:cubicBezTo>
                      <a:pt x="161" y="397"/>
                      <a:pt x="232" y="337"/>
                      <a:pt x="232" y="236"/>
                    </a:cubicBezTo>
                    <a:lnTo>
                      <a:pt x="232" y="236"/>
                    </a:lnTo>
                    <a:cubicBezTo>
                      <a:pt x="232" y="197"/>
                      <a:pt x="224" y="65"/>
                      <a:pt x="130" y="16"/>
                    </a:cubicBezTo>
                    <a:lnTo>
                      <a:pt x="130" y="16"/>
                    </a:lnTo>
                    <a:lnTo>
                      <a:pt x="130" y="16"/>
                    </a:lnTo>
                    <a:cubicBezTo>
                      <a:pt x="127" y="15"/>
                      <a:pt x="125" y="14"/>
                      <a:pt x="122" y="14"/>
                    </a:cubicBezTo>
                    <a:close/>
                    <a:moveTo>
                      <a:pt x="122" y="433"/>
                    </a:moveTo>
                    <a:lnTo>
                      <a:pt x="122" y="433"/>
                    </a:lnTo>
                    <a:cubicBezTo>
                      <a:pt x="117" y="433"/>
                      <a:pt x="112" y="431"/>
                      <a:pt x="107" y="428"/>
                    </a:cubicBezTo>
                    <a:lnTo>
                      <a:pt x="107" y="428"/>
                    </a:lnTo>
                    <a:cubicBezTo>
                      <a:pt x="74" y="406"/>
                      <a:pt x="0" y="343"/>
                      <a:pt x="0" y="236"/>
                    </a:cubicBezTo>
                    <a:lnTo>
                      <a:pt x="0" y="236"/>
                    </a:lnTo>
                    <a:cubicBezTo>
                      <a:pt x="0" y="79"/>
                      <a:pt x="76" y="22"/>
                      <a:pt x="109" y="5"/>
                    </a:cubicBezTo>
                    <a:lnTo>
                      <a:pt x="109" y="5"/>
                    </a:lnTo>
                    <a:cubicBezTo>
                      <a:pt x="117" y="0"/>
                      <a:pt x="127" y="0"/>
                      <a:pt x="135" y="5"/>
                    </a:cubicBezTo>
                    <a:lnTo>
                      <a:pt x="135" y="5"/>
                    </a:lnTo>
                    <a:lnTo>
                      <a:pt x="135" y="5"/>
                    </a:lnTo>
                    <a:cubicBezTo>
                      <a:pt x="168" y="22"/>
                      <a:pt x="245" y="79"/>
                      <a:pt x="245" y="236"/>
                    </a:cubicBezTo>
                    <a:lnTo>
                      <a:pt x="245" y="236"/>
                    </a:lnTo>
                    <a:cubicBezTo>
                      <a:pt x="245" y="343"/>
                      <a:pt x="170" y="406"/>
                      <a:pt x="138" y="428"/>
                    </a:cubicBezTo>
                    <a:lnTo>
                      <a:pt x="138" y="428"/>
                    </a:lnTo>
                    <a:cubicBezTo>
                      <a:pt x="133" y="431"/>
                      <a:pt x="128" y="433"/>
                      <a:pt x="122" y="4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D4F71035-01B0-496E-80C0-E4B2412591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9838" y="10407894"/>
                <a:ext cx="16484" cy="489074"/>
              </a:xfrm>
              <a:custGeom>
                <a:avLst/>
                <a:gdLst>
                  <a:gd name="T0" fmla="*/ 6 w 13"/>
                  <a:gd name="T1" fmla="*/ 393 h 394"/>
                  <a:gd name="T2" fmla="*/ 6 w 13"/>
                  <a:gd name="T3" fmla="*/ 393 h 394"/>
                  <a:gd name="T4" fmla="*/ 0 w 13"/>
                  <a:gd name="T5" fmla="*/ 387 h 394"/>
                  <a:gd name="T6" fmla="*/ 0 w 13"/>
                  <a:gd name="T7" fmla="*/ 7 h 394"/>
                  <a:gd name="T8" fmla="*/ 0 w 13"/>
                  <a:gd name="T9" fmla="*/ 7 h 394"/>
                  <a:gd name="T10" fmla="*/ 6 w 13"/>
                  <a:gd name="T11" fmla="*/ 0 h 394"/>
                  <a:gd name="T12" fmla="*/ 6 w 13"/>
                  <a:gd name="T13" fmla="*/ 0 h 394"/>
                  <a:gd name="T14" fmla="*/ 12 w 13"/>
                  <a:gd name="T15" fmla="*/ 7 h 394"/>
                  <a:gd name="T16" fmla="*/ 12 w 13"/>
                  <a:gd name="T17" fmla="*/ 387 h 394"/>
                  <a:gd name="T18" fmla="*/ 12 w 13"/>
                  <a:gd name="T19" fmla="*/ 387 h 394"/>
                  <a:gd name="T20" fmla="*/ 6 w 13"/>
                  <a:gd name="T21" fmla="*/ 39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394">
                    <a:moveTo>
                      <a:pt x="6" y="393"/>
                    </a:moveTo>
                    <a:lnTo>
                      <a:pt x="6" y="393"/>
                    </a:lnTo>
                    <a:cubicBezTo>
                      <a:pt x="3" y="393"/>
                      <a:pt x="0" y="391"/>
                      <a:pt x="0" y="387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0" y="0"/>
                      <a:pt x="12" y="3"/>
                      <a:pt x="12" y="7"/>
                    </a:cubicBezTo>
                    <a:lnTo>
                      <a:pt x="12" y="387"/>
                    </a:lnTo>
                    <a:lnTo>
                      <a:pt x="12" y="387"/>
                    </a:lnTo>
                    <a:cubicBezTo>
                      <a:pt x="12" y="391"/>
                      <a:pt x="10" y="393"/>
                      <a:pt x="6" y="3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" name="Grupo 22">
              <a:extLst>
                <a:ext uri="{FF2B5EF4-FFF2-40B4-BE49-F238E27FC236}">
                  <a16:creationId xmlns:a16="http://schemas.microsoft.com/office/drawing/2014/main" id="{2A60D247-C694-4932-BC96-BAE77E6847E6}"/>
                </a:ext>
              </a:extLst>
            </p:cNvPr>
            <p:cNvGrpSpPr/>
            <p:nvPr/>
          </p:nvGrpSpPr>
          <p:grpSpPr>
            <a:xfrm>
              <a:off x="16359677" y="10479333"/>
              <a:ext cx="186837" cy="417635"/>
              <a:chOff x="16359677" y="10479333"/>
              <a:chExt cx="186837" cy="417635"/>
            </a:xfrm>
          </p:grpSpPr>
          <p:sp>
            <p:nvSpPr>
              <p:cNvPr id="133" name="Freeform 131">
                <a:extLst>
                  <a:ext uri="{FF2B5EF4-FFF2-40B4-BE49-F238E27FC236}">
                    <a16:creationId xmlns:a16="http://schemas.microsoft.com/office/drawing/2014/main" id="{0B920B2E-D63F-4223-B2A7-CC251707A2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70668" y="10484827"/>
                <a:ext cx="175846" cy="307731"/>
              </a:xfrm>
              <a:custGeom>
                <a:avLst/>
                <a:gdLst>
                  <a:gd name="T0" fmla="*/ 93 w 139"/>
                  <a:gd name="T1" fmla="*/ 12 h 249"/>
                  <a:gd name="T2" fmla="*/ 93 w 139"/>
                  <a:gd name="T3" fmla="*/ 12 h 249"/>
                  <a:gd name="T4" fmla="*/ 45 w 139"/>
                  <a:gd name="T5" fmla="*/ 12 h 249"/>
                  <a:gd name="T6" fmla="*/ 45 w 139"/>
                  <a:gd name="T7" fmla="*/ 12 h 249"/>
                  <a:gd name="T8" fmla="*/ 0 w 139"/>
                  <a:gd name="T9" fmla="*/ 134 h 249"/>
                  <a:gd name="T10" fmla="*/ 0 w 139"/>
                  <a:gd name="T11" fmla="*/ 134 h 249"/>
                  <a:gd name="T12" fmla="*/ 62 w 139"/>
                  <a:gd name="T13" fmla="*/ 246 h 249"/>
                  <a:gd name="T14" fmla="*/ 62 w 139"/>
                  <a:gd name="T15" fmla="*/ 246 h 249"/>
                  <a:gd name="T16" fmla="*/ 75 w 139"/>
                  <a:gd name="T17" fmla="*/ 246 h 249"/>
                  <a:gd name="T18" fmla="*/ 75 w 139"/>
                  <a:gd name="T19" fmla="*/ 246 h 249"/>
                  <a:gd name="T20" fmla="*/ 138 w 139"/>
                  <a:gd name="T21" fmla="*/ 134 h 249"/>
                  <a:gd name="T22" fmla="*/ 138 w 139"/>
                  <a:gd name="T23" fmla="*/ 134 h 249"/>
                  <a:gd name="T24" fmla="*/ 93 w 139"/>
                  <a:gd name="T25" fmla="*/ 12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39" h="249">
                    <a:moveTo>
                      <a:pt x="93" y="12"/>
                    </a:moveTo>
                    <a:lnTo>
                      <a:pt x="93" y="12"/>
                    </a:lnTo>
                    <a:cubicBezTo>
                      <a:pt x="79" y="0"/>
                      <a:pt x="58" y="0"/>
                      <a:pt x="45" y="12"/>
                    </a:cubicBezTo>
                    <a:lnTo>
                      <a:pt x="45" y="12"/>
                    </a:lnTo>
                    <a:cubicBezTo>
                      <a:pt x="24" y="30"/>
                      <a:pt x="0" y="66"/>
                      <a:pt x="0" y="134"/>
                    </a:cubicBezTo>
                    <a:lnTo>
                      <a:pt x="0" y="134"/>
                    </a:lnTo>
                    <a:cubicBezTo>
                      <a:pt x="0" y="197"/>
                      <a:pt x="44" y="234"/>
                      <a:pt x="62" y="246"/>
                    </a:cubicBezTo>
                    <a:lnTo>
                      <a:pt x="62" y="246"/>
                    </a:lnTo>
                    <a:cubicBezTo>
                      <a:pt x="66" y="248"/>
                      <a:pt x="71" y="248"/>
                      <a:pt x="75" y="246"/>
                    </a:cubicBezTo>
                    <a:lnTo>
                      <a:pt x="75" y="246"/>
                    </a:lnTo>
                    <a:cubicBezTo>
                      <a:pt x="93" y="234"/>
                      <a:pt x="138" y="197"/>
                      <a:pt x="138" y="134"/>
                    </a:cubicBezTo>
                    <a:lnTo>
                      <a:pt x="138" y="134"/>
                    </a:lnTo>
                    <a:cubicBezTo>
                      <a:pt x="138" y="66"/>
                      <a:pt x="113" y="30"/>
                      <a:pt x="93" y="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B5B8B7B7-7295-4FE2-8F91-B83FDF7F9C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59677" y="10479333"/>
                <a:ext cx="186837" cy="324215"/>
              </a:xfrm>
              <a:custGeom>
                <a:avLst/>
                <a:gdLst>
                  <a:gd name="T0" fmla="*/ 76 w 152"/>
                  <a:gd name="T1" fmla="*/ 17 h 262"/>
                  <a:gd name="T2" fmla="*/ 76 w 152"/>
                  <a:gd name="T3" fmla="*/ 17 h 262"/>
                  <a:gd name="T4" fmla="*/ 56 w 152"/>
                  <a:gd name="T5" fmla="*/ 24 h 262"/>
                  <a:gd name="T6" fmla="*/ 56 w 152"/>
                  <a:gd name="T7" fmla="*/ 24 h 262"/>
                  <a:gd name="T8" fmla="*/ 13 w 152"/>
                  <a:gd name="T9" fmla="*/ 141 h 262"/>
                  <a:gd name="T10" fmla="*/ 13 w 152"/>
                  <a:gd name="T11" fmla="*/ 141 h 262"/>
                  <a:gd name="T12" fmla="*/ 72 w 152"/>
                  <a:gd name="T13" fmla="*/ 247 h 262"/>
                  <a:gd name="T14" fmla="*/ 72 w 152"/>
                  <a:gd name="T15" fmla="*/ 247 h 262"/>
                  <a:gd name="T16" fmla="*/ 79 w 152"/>
                  <a:gd name="T17" fmla="*/ 247 h 262"/>
                  <a:gd name="T18" fmla="*/ 79 w 152"/>
                  <a:gd name="T19" fmla="*/ 247 h 262"/>
                  <a:gd name="T20" fmla="*/ 138 w 152"/>
                  <a:gd name="T21" fmla="*/ 141 h 262"/>
                  <a:gd name="T22" fmla="*/ 138 w 152"/>
                  <a:gd name="T23" fmla="*/ 141 h 262"/>
                  <a:gd name="T24" fmla="*/ 96 w 152"/>
                  <a:gd name="T25" fmla="*/ 24 h 262"/>
                  <a:gd name="T26" fmla="*/ 96 w 152"/>
                  <a:gd name="T27" fmla="*/ 24 h 262"/>
                  <a:gd name="T28" fmla="*/ 76 w 152"/>
                  <a:gd name="T29" fmla="*/ 17 h 262"/>
                  <a:gd name="T30" fmla="*/ 76 w 152"/>
                  <a:gd name="T31" fmla="*/ 261 h 262"/>
                  <a:gd name="T32" fmla="*/ 76 w 152"/>
                  <a:gd name="T33" fmla="*/ 261 h 262"/>
                  <a:gd name="T34" fmla="*/ 65 w 152"/>
                  <a:gd name="T35" fmla="*/ 258 h 262"/>
                  <a:gd name="T36" fmla="*/ 65 w 152"/>
                  <a:gd name="T37" fmla="*/ 258 h 262"/>
                  <a:gd name="T38" fmla="*/ 0 w 152"/>
                  <a:gd name="T39" fmla="*/ 141 h 262"/>
                  <a:gd name="T40" fmla="*/ 0 w 152"/>
                  <a:gd name="T41" fmla="*/ 141 h 262"/>
                  <a:gd name="T42" fmla="*/ 47 w 152"/>
                  <a:gd name="T43" fmla="*/ 15 h 262"/>
                  <a:gd name="T44" fmla="*/ 47 w 152"/>
                  <a:gd name="T45" fmla="*/ 15 h 262"/>
                  <a:gd name="T46" fmla="*/ 104 w 152"/>
                  <a:gd name="T47" fmla="*/ 15 h 262"/>
                  <a:gd name="T48" fmla="*/ 104 w 152"/>
                  <a:gd name="T49" fmla="*/ 15 h 262"/>
                  <a:gd name="T50" fmla="*/ 151 w 152"/>
                  <a:gd name="T51" fmla="*/ 141 h 262"/>
                  <a:gd name="T52" fmla="*/ 151 w 152"/>
                  <a:gd name="T53" fmla="*/ 141 h 262"/>
                  <a:gd name="T54" fmla="*/ 86 w 152"/>
                  <a:gd name="T55" fmla="*/ 258 h 262"/>
                  <a:gd name="T56" fmla="*/ 86 w 152"/>
                  <a:gd name="T57" fmla="*/ 258 h 262"/>
                  <a:gd name="T58" fmla="*/ 76 w 152"/>
                  <a:gd name="T59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2" h="262">
                    <a:moveTo>
                      <a:pt x="76" y="17"/>
                    </a:moveTo>
                    <a:lnTo>
                      <a:pt x="76" y="17"/>
                    </a:lnTo>
                    <a:cubicBezTo>
                      <a:pt x="69" y="17"/>
                      <a:pt x="61" y="19"/>
                      <a:pt x="56" y="24"/>
                    </a:cubicBezTo>
                    <a:lnTo>
                      <a:pt x="56" y="24"/>
                    </a:lnTo>
                    <a:cubicBezTo>
                      <a:pt x="36" y="41"/>
                      <a:pt x="13" y="76"/>
                      <a:pt x="13" y="141"/>
                    </a:cubicBezTo>
                    <a:lnTo>
                      <a:pt x="13" y="141"/>
                    </a:lnTo>
                    <a:cubicBezTo>
                      <a:pt x="13" y="201"/>
                      <a:pt x="54" y="235"/>
                      <a:pt x="72" y="247"/>
                    </a:cubicBezTo>
                    <a:lnTo>
                      <a:pt x="72" y="247"/>
                    </a:lnTo>
                    <a:cubicBezTo>
                      <a:pt x="74" y="249"/>
                      <a:pt x="77" y="249"/>
                      <a:pt x="79" y="247"/>
                    </a:cubicBezTo>
                    <a:lnTo>
                      <a:pt x="79" y="247"/>
                    </a:lnTo>
                    <a:cubicBezTo>
                      <a:pt x="97" y="235"/>
                      <a:pt x="138" y="201"/>
                      <a:pt x="138" y="141"/>
                    </a:cubicBezTo>
                    <a:lnTo>
                      <a:pt x="138" y="141"/>
                    </a:lnTo>
                    <a:cubicBezTo>
                      <a:pt x="138" y="76"/>
                      <a:pt x="115" y="41"/>
                      <a:pt x="96" y="24"/>
                    </a:cubicBezTo>
                    <a:lnTo>
                      <a:pt x="96" y="24"/>
                    </a:lnTo>
                    <a:cubicBezTo>
                      <a:pt x="90" y="19"/>
                      <a:pt x="82" y="17"/>
                      <a:pt x="76" y="17"/>
                    </a:cubicBezTo>
                    <a:close/>
                    <a:moveTo>
                      <a:pt x="76" y="261"/>
                    </a:moveTo>
                    <a:lnTo>
                      <a:pt x="76" y="261"/>
                    </a:lnTo>
                    <a:cubicBezTo>
                      <a:pt x="72" y="261"/>
                      <a:pt x="69" y="260"/>
                      <a:pt x="65" y="258"/>
                    </a:cubicBezTo>
                    <a:lnTo>
                      <a:pt x="65" y="258"/>
                    </a:lnTo>
                    <a:cubicBezTo>
                      <a:pt x="45" y="244"/>
                      <a:pt x="0" y="207"/>
                      <a:pt x="0" y="141"/>
                    </a:cubicBezTo>
                    <a:lnTo>
                      <a:pt x="0" y="141"/>
                    </a:lnTo>
                    <a:cubicBezTo>
                      <a:pt x="0" y="71"/>
                      <a:pt x="26" y="34"/>
                      <a:pt x="47" y="15"/>
                    </a:cubicBezTo>
                    <a:lnTo>
                      <a:pt x="47" y="15"/>
                    </a:lnTo>
                    <a:cubicBezTo>
                      <a:pt x="64" y="0"/>
                      <a:pt x="88" y="0"/>
                      <a:pt x="104" y="15"/>
                    </a:cubicBezTo>
                    <a:lnTo>
                      <a:pt x="104" y="15"/>
                    </a:lnTo>
                    <a:cubicBezTo>
                      <a:pt x="125" y="34"/>
                      <a:pt x="151" y="71"/>
                      <a:pt x="151" y="141"/>
                    </a:cubicBezTo>
                    <a:lnTo>
                      <a:pt x="151" y="141"/>
                    </a:lnTo>
                    <a:cubicBezTo>
                      <a:pt x="151" y="207"/>
                      <a:pt x="106" y="244"/>
                      <a:pt x="86" y="258"/>
                    </a:cubicBezTo>
                    <a:lnTo>
                      <a:pt x="86" y="258"/>
                    </a:lnTo>
                    <a:cubicBezTo>
                      <a:pt x="83" y="260"/>
                      <a:pt x="80" y="261"/>
                      <a:pt x="76" y="2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F7F3379A-07BE-4EAA-A6FB-95E7EEC21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47600" y="10633199"/>
                <a:ext cx="16487" cy="263769"/>
              </a:xfrm>
              <a:custGeom>
                <a:avLst/>
                <a:gdLst>
                  <a:gd name="T0" fmla="*/ 7 w 14"/>
                  <a:gd name="T1" fmla="*/ 211 h 212"/>
                  <a:gd name="T2" fmla="*/ 7 w 14"/>
                  <a:gd name="T3" fmla="*/ 211 h 212"/>
                  <a:gd name="T4" fmla="*/ 0 w 14"/>
                  <a:gd name="T5" fmla="*/ 205 h 212"/>
                  <a:gd name="T6" fmla="*/ 0 w 14"/>
                  <a:gd name="T7" fmla="*/ 6 h 212"/>
                  <a:gd name="T8" fmla="*/ 0 w 14"/>
                  <a:gd name="T9" fmla="*/ 6 h 212"/>
                  <a:gd name="T10" fmla="*/ 7 w 14"/>
                  <a:gd name="T11" fmla="*/ 0 h 212"/>
                  <a:gd name="T12" fmla="*/ 7 w 14"/>
                  <a:gd name="T13" fmla="*/ 0 h 212"/>
                  <a:gd name="T14" fmla="*/ 13 w 14"/>
                  <a:gd name="T15" fmla="*/ 6 h 212"/>
                  <a:gd name="T16" fmla="*/ 13 w 14"/>
                  <a:gd name="T17" fmla="*/ 205 h 212"/>
                  <a:gd name="T18" fmla="*/ 13 w 14"/>
                  <a:gd name="T19" fmla="*/ 205 h 212"/>
                  <a:gd name="T20" fmla="*/ 7 w 14"/>
                  <a:gd name="T21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212">
                    <a:moveTo>
                      <a:pt x="7" y="211"/>
                    </a:moveTo>
                    <a:lnTo>
                      <a:pt x="7" y="211"/>
                    </a:lnTo>
                    <a:cubicBezTo>
                      <a:pt x="3" y="211"/>
                      <a:pt x="0" y="209"/>
                      <a:pt x="0" y="205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7" y="0"/>
                    </a:cubicBezTo>
                    <a:lnTo>
                      <a:pt x="7" y="0"/>
                    </a:lnTo>
                    <a:cubicBezTo>
                      <a:pt x="10" y="0"/>
                      <a:pt x="13" y="2"/>
                      <a:pt x="13" y="6"/>
                    </a:cubicBezTo>
                    <a:lnTo>
                      <a:pt x="13" y="205"/>
                    </a:lnTo>
                    <a:lnTo>
                      <a:pt x="13" y="205"/>
                    </a:lnTo>
                    <a:cubicBezTo>
                      <a:pt x="13" y="209"/>
                      <a:pt x="10" y="211"/>
                      <a:pt x="7" y="2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A68D12BF-0F5A-4DDD-B349-254F675E2668}"/>
                </a:ext>
              </a:extLst>
            </p:cNvPr>
            <p:cNvGrpSpPr/>
            <p:nvPr/>
          </p:nvGrpSpPr>
          <p:grpSpPr>
            <a:xfrm>
              <a:off x="17013607" y="10512305"/>
              <a:ext cx="175846" cy="384663"/>
              <a:chOff x="17013607" y="10512305"/>
              <a:chExt cx="175846" cy="384663"/>
            </a:xfrm>
          </p:grpSpPr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6231A9D3-1E9B-4BA3-8D24-AFF16EC9EA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4597" y="10523295"/>
                <a:ext cx="159359" cy="285750"/>
              </a:xfrm>
              <a:custGeom>
                <a:avLst/>
                <a:gdLst>
                  <a:gd name="T0" fmla="*/ 86 w 128"/>
                  <a:gd name="T1" fmla="*/ 11 h 228"/>
                  <a:gd name="T2" fmla="*/ 86 w 128"/>
                  <a:gd name="T3" fmla="*/ 11 h 228"/>
                  <a:gd name="T4" fmla="*/ 41 w 128"/>
                  <a:gd name="T5" fmla="*/ 11 h 228"/>
                  <a:gd name="T6" fmla="*/ 41 w 128"/>
                  <a:gd name="T7" fmla="*/ 11 h 228"/>
                  <a:gd name="T8" fmla="*/ 0 w 128"/>
                  <a:gd name="T9" fmla="*/ 122 h 228"/>
                  <a:gd name="T10" fmla="*/ 0 w 128"/>
                  <a:gd name="T11" fmla="*/ 122 h 228"/>
                  <a:gd name="T12" fmla="*/ 57 w 128"/>
                  <a:gd name="T13" fmla="*/ 224 h 228"/>
                  <a:gd name="T14" fmla="*/ 57 w 128"/>
                  <a:gd name="T15" fmla="*/ 224 h 228"/>
                  <a:gd name="T16" fmla="*/ 70 w 128"/>
                  <a:gd name="T17" fmla="*/ 224 h 228"/>
                  <a:gd name="T18" fmla="*/ 70 w 128"/>
                  <a:gd name="T19" fmla="*/ 224 h 228"/>
                  <a:gd name="T20" fmla="*/ 127 w 128"/>
                  <a:gd name="T21" fmla="*/ 122 h 228"/>
                  <a:gd name="T22" fmla="*/ 127 w 128"/>
                  <a:gd name="T23" fmla="*/ 122 h 228"/>
                  <a:gd name="T24" fmla="*/ 86 w 128"/>
                  <a:gd name="T25" fmla="*/ 11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8" h="228">
                    <a:moveTo>
                      <a:pt x="86" y="11"/>
                    </a:moveTo>
                    <a:lnTo>
                      <a:pt x="86" y="11"/>
                    </a:lnTo>
                    <a:cubicBezTo>
                      <a:pt x="73" y="0"/>
                      <a:pt x="54" y="0"/>
                      <a:pt x="41" y="11"/>
                    </a:cubicBezTo>
                    <a:lnTo>
                      <a:pt x="41" y="11"/>
                    </a:lnTo>
                    <a:cubicBezTo>
                      <a:pt x="23" y="27"/>
                      <a:pt x="0" y="59"/>
                      <a:pt x="0" y="122"/>
                    </a:cubicBezTo>
                    <a:lnTo>
                      <a:pt x="0" y="122"/>
                    </a:lnTo>
                    <a:cubicBezTo>
                      <a:pt x="0" y="180"/>
                      <a:pt x="41" y="213"/>
                      <a:pt x="57" y="224"/>
                    </a:cubicBezTo>
                    <a:lnTo>
                      <a:pt x="57" y="224"/>
                    </a:lnTo>
                    <a:cubicBezTo>
                      <a:pt x="61" y="227"/>
                      <a:pt x="66" y="227"/>
                      <a:pt x="70" y="224"/>
                    </a:cubicBezTo>
                    <a:lnTo>
                      <a:pt x="70" y="224"/>
                    </a:lnTo>
                    <a:cubicBezTo>
                      <a:pt x="86" y="213"/>
                      <a:pt x="127" y="180"/>
                      <a:pt x="127" y="122"/>
                    </a:cubicBezTo>
                    <a:lnTo>
                      <a:pt x="127" y="122"/>
                    </a:lnTo>
                    <a:cubicBezTo>
                      <a:pt x="127" y="59"/>
                      <a:pt x="104" y="27"/>
                      <a:pt x="86" y="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135">
                <a:extLst>
                  <a:ext uri="{FF2B5EF4-FFF2-40B4-BE49-F238E27FC236}">
                    <a16:creationId xmlns:a16="http://schemas.microsoft.com/office/drawing/2014/main" id="{5DDC6770-FA06-45F5-86EC-EBA794227A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3607" y="10512305"/>
                <a:ext cx="175846" cy="302234"/>
              </a:xfrm>
              <a:custGeom>
                <a:avLst/>
                <a:gdLst>
                  <a:gd name="T0" fmla="*/ 69 w 140"/>
                  <a:gd name="T1" fmla="*/ 16 h 241"/>
                  <a:gd name="T2" fmla="*/ 69 w 140"/>
                  <a:gd name="T3" fmla="*/ 16 h 241"/>
                  <a:gd name="T4" fmla="*/ 52 w 140"/>
                  <a:gd name="T5" fmla="*/ 23 h 241"/>
                  <a:gd name="T6" fmla="*/ 52 w 140"/>
                  <a:gd name="T7" fmla="*/ 23 h 241"/>
                  <a:gd name="T8" fmla="*/ 13 w 140"/>
                  <a:gd name="T9" fmla="*/ 129 h 241"/>
                  <a:gd name="T10" fmla="*/ 13 w 140"/>
                  <a:gd name="T11" fmla="*/ 129 h 241"/>
                  <a:gd name="T12" fmla="*/ 67 w 140"/>
                  <a:gd name="T13" fmla="*/ 226 h 241"/>
                  <a:gd name="T14" fmla="*/ 67 w 140"/>
                  <a:gd name="T15" fmla="*/ 226 h 241"/>
                  <a:gd name="T16" fmla="*/ 72 w 140"/>
                  <a:gd name="T17" fmla="*/ 226 h 241"/>
                  <a:gd name="T18" fmla="*/ 72 w 140"/>
                  <a:gd name="T19" fmla="*/ 226 h 241"/>
                  <a:gd name="T20" fmla="*/ 127 w 140"/>
                  <a:gd name="T21" fmla="*/ 129 h 241"/>
                  <a:gd name="T22" fmla="*/ 127 w 140"/>
                  <a:gd name="T23" fmla="*/ 129 h 241"/>
                  <a:gd name="T24" fmla="*/ 88 w 140"/>
                  <a:gd name="T25" fmla="*/ 23 h 241"/>
                  <a:gd name="T26" fmla="*/ 88 w 140"/>
                  <a:gd name="T27" fmla="*/ 23 h 241"/>
                  <a:gd name="T28" fmla="*/ 69 w 140"/>
                  <a:gd name="T29" fmla="*/ 16 h 241"/>
                  <a:gd name="T30" fmla="*/ 69 w 140"/>
                  <a:gd name="T31" fmla="*/ 240 h 241"/>
                  <a:gd name="T32" fmla="*/ 69 w 140"/>
                  <a:gd name="T33" fmla="*/ 240 h 241"/>
                  <a:gd name="T34" fmla="*/ 60 w 140"/>
                  <a:gd name="T35" fmla="*/ 237 h 241"/>
                  <a:gd name="T36" fmla="*/ 60 w 140"/>
                  <a:gd name="T37" fmla="*/ 237 h 241"/>
                  <a:gd name="T38" fmla="*/ 0 w 140"/>
                  <a:gd name="T39" fmla="*/ 129 h 241"/>
                  <a:gd name="T40" fmla="*/ 0 w 140"/>
                  <a:gd name="T41" fmla="*/ 129 h 241"/>
                  <a:gd name="T42" fmla="*/ 43 w 140"/>
                  <a:gd name="T43" fmla="*/ 13 h 241"/>
                  <a:gd name="T44" fmla="*/ 43 w 140"/>
                  <a:gd name="T45" fmla="*/ 13 h 241"/>
                  <a:gd name="T46" fmla="*/ 96 w 140"/>
                  <a:gd name="T47" fmla="*/ 13 h 241"/>
                  <a:gd name="T48" fmla="*/ 96 w 140"/>
                  <a:gd name="T49" fmla="*/ 13 h 241"/>
                  <a:gd name="T50" fmla="*/ 139 w 140"/>
                  <a:gd name="T51" fmla="*/ 129 h 241"/>
                  <a:gd name="T52" fmla="*/ 139 w 140"/>
                  <a:gd name="T53" fmla="*/ 129 h 241"/>
                  <a:gd name="T54" fmla="*/ 80 w 140"/>
                  <a:gd name="T55" fmla="*/ 237 h 241"/>
                  <a:gd name="T56" fmla="*/ 80 w 140"/>
                  <a:gd name="T57" fmla="*/ 237 h 241"/>
                  <a:gd name="T58" fmla="*/ 69 w 140"/>
                  <a:gd name="T59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0" h="241">
                    <a:moveTo>
                      <a:pt x="69" y="16"/>
                    </a:moveTo>
                    <a:lnTo>
                      <a:pt x="69" y="16"/>
                    </a:lnTo>
                    <a:cubicBezTo>
                      <a:pt x="63" y="16"/>
                      <a:pt x="56" y="18"/>
                      <a:pt x="52" y="23"/>
                    </a:cubicBezTo>
                    <a:lnTo>
                      <a:pt x="52" y="23"/>
                    </a:lnTo>
                    <a:cubicBezTo>
                      <a:pt x="34" y="38"/>
                      <a:pt x="13" y="70"/>
                      <a:pt x="13" y="129"/>
                    </a:cubicBezTo>
                    <a:lnTo>
                      <a:pt x="13" y="129"/>
                    </a:lnTo>
                    <a:cubicBezTo>
                      <a:pt x="13" y="183"/>
                      <a:pt x="50" y="215"/>
                      <a:pt x="67" y="226"/>
                    </a:cubicBezTo>
                    <a:lnTo>
                      <a:pt x="67" y="226"/>
                    </a:lnTo>
                    <a:cubicBezTo>
                      <a:pt x="69" y="227"/>
                      <a:pt x="71" y="227"/>
                      <a:pt x="72" y="226"/>
                    </a:cubicBezTo>
                    <a:lnTo>
                      <a:pt x="72" y="226"/>
                    </a:lnTo>
                    <a:cubicBezTo>
                      <a:pt x="89" y="215"/>
                      <a:pt x="127" y="183"/>
                      <a:pt x="127" y="129"/>
                    </a:cubicBezTo>
                    <a:lnTo>
                      <a:pt x="127" y="129"/>
                    </a:lnTo>
                    <a:cubicBezTo>
                      <a:pt x="127" y="70"/>
                      <a:pt x="105" y="38"/>
                      <a:pt x="88" y="23"/>
                    </a:cubicBezTo>
                    <a:lnTo>
                      <a:pt x="88" y="23"/>
                    </a:lnTo>
                    <a:cubicBezTo>
                      <a:pt x="83" y="18"/>
                      <a:pt x="76" y="16"/>
                      <a:pt x="69" y="16"/>
                    </a:cubicBezTo>
                    <a:close/>
                    <a:moveTo>
                      <a:pt x="69" y="240"/>
                    </a:moveTo>
                    <a:lnTo>
                      <a:pt x="69" y="240"/>
                    </a:lnTo>
                    <a:cubicBezTo>
                      <a:pt x="66" y="240"/>
                      <a:pt x="63" y="238"/>
                      <a:pt x="60" y="237"/>
                    </a:cubicBezTo>
                    <a:lnTo>
                      <a:pt x="60" y="237"/>
                    </a:lnTo>
                    <a:cubicBezTo>
                      <a:pt x="42" y="224"/>
                      <a:pt x="0" y="190"/>
                      <a:pt x="0" y="129"/>
                    </a:cubicBezTo>
                    <a:lnTo>
                      <a:pt x="0" y="129"/>
                    </a:lnTo>
                    <a:cubicBezTo>
                      <a:pt x="0" y="65"/>
                      <a:pt x="24" y="30"/>
                      <a:pt x="43" y="13"/>
                    </a:cubicBezTo>
                    <a:lnTo>
                      <a:pt x="43" y="13"/>
                    </a:lnTo>
                    <a:cubicBezTo>
                      <a:pt x="58" y="0"/>
                      <a:pt x="81" y="0"/>
                      <a:pt x="96" y="13"/>
                    </a:cubicBezTo>
                    <a:lnTo>
                      <a:pt x="96" y="13"/>
                    </a:lnTo>
                    <a:cubicBezTo>
                      <a:pt x="116" y="30"/>
                      <a:pt x="139" y="65"/>
                      <a:pt x="139" y="129"/>
                    </a:cubicBezTo>
                    <a:lnTo>
                      <a:pt x="139" y="129"/>
                    </a:lnTo>
                    <a:cubicBezTo>
                      <a:pt x="139" y="190"/>
                      <a:pt x="97" y="224"/>
                      <a:pt x="80" y="237"/>
                    </a:cubicBezTo>
                    <a:lnTo>
                      <a:pt x="80" y="237"/>
                    </a:lnTo>
                    <a:cubicBezTo>
                      <a:pt x="77" y="238"/>
                      <a:pt x="73" y="240"/>
                      <a:pt x="69" y="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2A6551D1-A986-4A62-898C-4303F6C33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96033" y="10655180"/>
                <a:ext cx="16487" cy="241788"/>
              </a:xfrm>
              <a:custGeom>
                <a:avLst/>
                <a:gdLst>
                  <a:gd name="T0" fmla="*/ 6 w 14"/>
                  <a:gd name="T1" fmla="*/ 195 h 196"/>
                  <a:gd name="T2" fmla="*/ 6 w 14"/>
                  <a:gd name="T3" fmla="*/ 195 h 196"/>
                  <a:gd name="T4" fmla="*/ 0 w 14"/>
                  <a:gd name="T5" fmla="*/ 189 h 196"/>
                  <a:gd name="T6" fmla="*/ 0 w 14"/>
                  <a:gd name="T7" fmla="*/ 7 h 196"/>
                  <a:gd name="T8" fmla="*/ 0 w 14"/>
                  <a:gd name="T9" fmla="*/ 7 h 196"/>
                  <a:gd name="T10" fmla="*/ 6 w 14"/>
                  <a:gd name="T11" fmla="*/ 0 h 196"/>
                  <a:gd name="T12" fmla="*/ 6 w 14"/>
                  <a:gd name="T13" fmla="*/ 0 h 196"/>
                  <a:gd name="T14" fmla="*/ 13 w 14"/>
                  <a:gd name="T15" fmla="*/ 7 h 196"/>
                  <a:gd name="T16" fmla="*/ 13 w 14"/>
                  <a:gd name="T17" fmla="*/ 189 h 196"/>
                  <a:gd name="T18" fmla="*/ 13 w 14"/>
                  <a:gd name="T19" fmla="*/ 189 h 196"/>
                  <a:gd name="T20" fmla="*/ 6 w 14"/>
                  <a:gd name="T21" fmla="*/ 195 h 1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" h="196">
                    <a:moveTo>
                      <a:pt x="6" y="195"/>
                    </a:moveTo>
                    <a:lnTo>
                      <a:pt x="6" y="195"/>
                    </a:lnTo>
                    <a:cubicBezTo>
                      <a:pt x="3" y="195"/>
                      <a:pt x="0" y="193"/>
                      <a:pt x="0" y="189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4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0" y="0"/>
                      <a:pt x="13" y="4"/>
                      <a:pt x="13" y="7"/>
                    </a:cubicBezTo>
                    <a:lnTo>
                      <a:pt x="13" y="189"/>
                    </a:lnTo>
                    <a:lnTo>
                      <a:pt x="13" y="189"/>
                    </a:lnTo>
                    <a:cubicBezTo>
                      <a:pt x="13" y="193"/>
                      <a:pt x="10" y="195"/>
                      <a:pt x="6" y="19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13BDF5DC-0559-46D3-B6C6-766987EA8E57}"/>
                </a:ext>
              </a:extLst>
            </p:cNvPr>
            <p:cNvGrpSpPr/>
            <p:nvPr/>
          </p:nvGrpSpPr>
          <p:grpSpPr>
            <a:xfrm>
              <a:off x="10848001" y="10545276"/>
              <a:ext cx="1538653" cy="351692"/>
              <a:chOff x="10848001" y="10545276"/>
              <a:chExt cx="1538653" cy="351692"/>
            </a:xfrm>
          </p:grpSpPr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725B781B-A7B1-4C5E-838F-7C52ABB780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8001" y="10550769"/>
                <a:ext cx="1533157" cy="340702"/>
              </a:xfrm>
              <a:custGeom>
                <a:avLst/>
                <a:gdLst>
                  <a:gd name="T0" fmla="*/ 50 w 1231"/>
                  <a:gd name="T1" fmla="*/ 271 h 272"/>
                  <a:gd name="T2" fmla="*/ 50 w 1231"/>
                  <a:gd name="T3" fmla="*/ 271 h 272"/>
                  <a:gd name="T4" fmla="*/ 50 w 1231"/>
                  <a:gd name="T5" fmla="*/ 184 h 272"/>
                  <a:gd name="T6" fmla="*/ 50 w 1231"/>
                  <a:gd name="T7" fmla="*/ 184 h 272"/>
                  <a:gd name="T8" fmla="*/ 224 w 1231"/>
                  <a:gd name="T9" fmla="*/ 184 h 272"/>
                  <a:gd name="T10" fmla="*/ 224 w 1231"/>
                  <a:gd name="T11" fmla="*/ 184 h 272"/>
                  <a:gd name="T12" fmla="*/ 521 w 1231"/>
                  <a:gd name="T13" fmla="*/ 8 h 272"/>
                  <a:gd name="T14" fmla="*/ 521 w 1231"/>
                  <a:gd name="T15" fmla="*/ 8 h 272"/>
                  <a:gd name="T16" fmla="*/ 780 w 1231"/>
                  <a:gd name="T17" fmla="*/ 140 h 272"/>
                  <a:gd name="T18" fmla="*/ 780 w 1231"/>
                  <a:gd name="T19" fmla="*/ 140 h 272"/>
                  <a:gd name="T20" fmla="*/ 924 w 1231"/>
                  <a:gd name="T21" fmla="*/ 93 h 272"/>
                  <a:gd name="T22" fmla="*/ 924 w 1231"/>
                  <a:gd name="T23" fmla="*/ 93 h 272"/>
                  <a:gd name="T24" fmla="*/ 1001 w 1231"/>
                  <a:gd name="T25" fmla="*/ 177 h 272"/>
                  <a:gd name="T26" fmla="*/ 1001 w 1231"/>
                  <a:gd name="T27" fmla="*/ 177 h 272"/>
                  <a:gd name="T28" fmla="*/ 1230 w 1231"/>
                  <a:gd name="T29" fmla="*/ 271 h 272"/>
                  <a:gd name="T30" fmla="*/ 50 w 1231"/>
                  <a:gd name="T31" fmla="*/ 271 h 2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231" h="272">
                    <a:moveTo>
                      <a:pt x="50" y="271"/>
                    </a:moveTo>
                    <a:lnTo>
                      <a:pt x="50" y="271"/>
                    </a:lnTo>
                    <a:cubicBezTo>
                      <a:pt x="50" y="271"/>
                      <a:pt x="0" y="225"/>
                      <a:pt x="50" y="184"/>
                    </a:cubicBezTo>
                    <a:lnTo>
                      <a:pt x="50" y="184"/>
                    </a:lnTo>
                    <a:cubicBezTo>
                      <a:pt x="101" y="144"/>
                      <a:pt x="224" y="184"/>
                      <a:pt x="224" y="184"/>
                    </a:cubicBezTo>
                    <a:lnTo>
                      <a:pt x="224" y="184"/>
                    </a:lnTo>
                    <a:cubicBezTo>
                      <a:pt x="224" y="184"/>
                      <a:pt x="339" y="16"/>
                      <a:pt x="521" y="8"/>
                    </a:cubicBezTo>
                    <a:lnTo>
                      <a:pt x="521" y="8"/>
                    </a:lnTo>
                    <a:cubicBezTo>
                      <a:pt x="703" y="0"/>
                      <a:pt x="780" y="140"/>
                      <a:pt x="780" y="140"/>
                    </a:cubicBezTo>
                    <a:lnTo>
                      <a:pt x="780" y="140"/>
                    </a:lnTo>
                    <a:cubicBezTo>
                      <a:pt x="780" y="140"/>
                      <a:pt x="865" y="83"/>
                      <a:pt x="924" y="93"/>
                    </a:cubicBezTo>
                    <a:lnTo>
                      <a:pt x="924" y="93"/>
                    </a:lnTo>
                    <a:cubicBezTo>
                      <a:pt x="984" y="104"/>
                      <a:pt x="1001" y="177"/>
                      <a:pt x="1001" y="177"/>
                    </a:cubicBezTo>
                    <a:lnTo>
                      <a:pt x="1001" y="177"/>
                    </a:lnTo>
                    <a:cubicBezTo>
                      <a:pt x="1001" y="177"/>
                      <a:pt x="1202" y="114"/>
                      <a:pt x="1230" y="271"/>
                    </a:cubicBezTo>
                    <a:lnTo>
                      <a:pt x="50" y="271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AB961FF1-59B1-419E-87EF-C55B316488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9981" y="10545276"/>
                <a:ext cx="1516673" cy="351692"/>
              </a:xfrm>
              <a:custGeom>
                <a:avLst/>
                <a:gdLst>
                  <a:gd name="T0" fmla="*/ 32 w 1216"/>
                  <a:gd name="T1" fmla="*/ 270 h 283"/>
                  <a:gd name="T2" fmla="*/ 1201 w 1216"/>
                  <a:gd name="T3" fmla="*/ 270 h 283"/>
                  <a:gd name="T4" fmla="*/ 1201 w 1216"/>
                  <a:gd name="T5" fmla="*/ 270 h 283"/>
                  <a:gd name="T6" fmla="*/ 1151 w 1216"/>
                  <a:gd name="T7" fmla="*/ 196 h 283"/>
                  <a:gd name="T8" fmla="*/ 1151 w 1216"/>
                  <a:gd name="T9" fmla="*/ 196 h 283"/>
                  <a:gd name="T10" fmla="*/ 982 w 1216"/>
                  <a:gd name="T11" fmla="*/ 188 h 283"/>
                  <a:gd name="T12" fmla="*/ 982 w 1216"/>
                  <a:gd name="T13" fmla="*/ 188 h 283"/>
                  <a:gd name="T14" fmla="*/ 977 w 1216"/>
                  <a:gd name="T15" fmla="*/ 187 h 283"/>
                  <a:gd name="T16" fmla="*/ 977 w 1216"/>
                  <a:gd name="T17" fmla="*/ 187 h 283"/>
                  <a:gd name="T18" fmla="*/ 974 w 1216"/>
                  <a:gd name="T19" fmla="*/ 183 h 283"/>
                  <a:gd name="T20" fmla="*/ 974 w 1216"/>
                  <a:gd name="T21" fmla="*/ 183 h 283"/>
                  <a:gd name="T22" fmla="*/ 902 w 1216"/>
                  <a:gd name="T23" fmla="*/ 104 h 283"/>
                  <a:gd name="T24" fmla="*/ 902 w 1216"/>
                  <a:gd name="T25" fmla="*/ 104 h 283"/>
                  <a:gd name="T26" fmla="*/ 762 w 1216"/>
                  <a:gd name="T27" fmla="*/ 150 h 283"/>
                  <a:gd name="T28" fmla="*/ 762 w 1216"/>
                  <a:gd name="T29" fmla="*/ 150 h 283"/>
                  <a:gd name="T30" fmla="*/ 757 w 1216"/>
                  <a:gd name="T31" fmla="*/ 151 h 283"/>
                  <a:gd name="T32" fmla="*/ 757 w 1216"/>
                  <a:gd name="T33" fmla="*/ 151 h 283"/>
                  <a:gd name="T34" fmla="*/ 753 w 1216"/>
                  <a:gd name="T35" fmla="*/ 148 h 283"/>
                  <a:gd name="T36" fmla="*/ 753 w 1216"/>
                  <a:gd name="T37" fmla="*/ 148 h 283"/>
                  <a:gd name="T38" fmla="*/ 500 w 1216"/>
                  <a:gd name="T39" fmla="*/ 19 h 283"/>
                  <a:gd name="T40" fmla="*/ 500 w 1216"/>
                  <a:gd name="T41" fmla="*/ 19 h 283"/>
                  <a:gd name="T42" fmla="*/ 208 w 1216"/>
                  <a:gd name="T43" fmla="*/ 193 h 283"/>
                  <a:gd name="T44" fmla="*/ 208 w 1216"/>
                  <a:gd name="T45" fmla="*/ 193 h 283"/>
                  <a:gd name="T46" fmla="*/ 201 w 1216"/>
                  <a:gd name="T47" fmla="*/ 195 h 283"/>
                  <a:gd name="T48" fmla="*/ 201 w 1216"/>
                  <a:gd name="T49" fmla="*/ 195 h 283"/>
                  <a:gd name="T50" fmla="*/ 33 w 1216"/>
                  <a:gd name="T51" fmla="*/ 194 h 283"/>
                  <a:gd name="T52" fmla="*/ 33 w 1216"/>
                  <a:gd name="T53" fmla="*/ 194 h 283"/>
                  <a:gd name="T54" fmla="*/ 13 w 1216"/>
                  <a:gd name="T55" fmla="*/ 229 h 283"/>
                  <a:gd name="T56" fmla="*/ 13 w 1216"/>
                  <a:gd name="T57" fmla="*/ 229 h 283"/>
                  <a:gd name="T58" fmla="*/ 32 w 1216"/>
                  <a:gd name="T59" fmla="*/ 270 h 283"/>
                  <a:gd name="T60" fmla="*/ 1209 w 1216"/>
                  <a:gd name="T61" fmla="*/ 282 h 283"/>
                  <a:gd name="T62" fmla="*/ 29 w 1216"/>
                  <a:gd name="T63" fmla="*/ 282 h 283"/>
                  <a:gd name="T64" fmla="*/ 29 w 1216"/>
                  <a:gd name="T65" fmla="*/ 282 h 283"/>
                  <a:gd name="T66" fmla="*/ 25 w 1216"/>
                  <a:gd name="T67" fmla="*/ 281 h 283"/>
                  <a:gd name="T68" fmla="*/ 25 w 1216"/>
                  <a:gd name="T69" fmla="*/ 281 h 283"/>
                  <a:gd name="T70" fmla="*/ 0 w 1216"/>
                  <a:gd name="T71" fmla="*/ 228 h 283"/>
                  <a:gd name="T72" fmla="*/ 0 w 1216"/>
                  <a:gd name="T73" fmla="*/ 228 h 283"/>
                  <a:gd name="T74" fmla="*/ 25 w 1216"/>
                  <a:gd name="T75" fmla="*/ 184 h 283"/>
                  <a:gd name="T76" fmla="*/ 25 w 1216"/>
                  <a:gd name="T77" fmla="*/ 184 h 283"/>
                  <a:gd name="T78" fmla="*/ 200 w 1216"/>
                  <a:gd name="T79" fmla="*/ 182 h 283"/>
                  <a:gd name="T80" fmla="*/ 200 w 1216"/>
                  <a:gd name="T81" fmla="*/ 182 h 283"/>
                  <a:gd name="T82" fmla="*/ 500 w 1216"/>
                  <a:gd name="T83" fmla="*/ 7 h 283"/>
                  <a:gd name="T84" fmla="*/ 500 w 1216"/>
                  <a:gd name="T85" fmla="*/ 7 h 283"/>
                  <a:gd name="T86" fmla="*/ 761 w 1216"/>
                  <a:gd name="T87" fmla="*/ 136 h 283"/>
                  <a:gd name="T88" fmla="*/ 761 w 1216"/>
                  <a:gd name="T89" fmla="*/ 136 h 283"/>
                  <a:gd name="T90" fmla="*/ 904 w 1216"/>
                  <a:gd name="T91" fmla="*/ 92 h 283"/>
                  <a:gd name="T92" fmla="*/ 904 w 1216"/>
                  <a:gd name="T93" fmla="*/ 92 h 283"/>
                  <a:gd name="T94" fmla="*/ 984 w 1216"/>
                  <a:gd name="T95" fmla="*/ 173 h 283"/>
                  <a:gd name="T96" fmla="*/ 984 w 1216"/>
                  <a:gd name="T97" fmla="*/ 173 h 283"/>
                  <a:gd name="T98" fmla="*/ 1157 w 1216"/>
                  <a:gd name="T99" fmla="*/ 185 h 283"/>
                  <a:gd name="T100" fmla="*/ 1157 w 1216"/>
                  <a:gd name="T101" fmla="*/ 185 h 283"/>
                  <a:gd name="T102" fmla="*/ 1215 w 1216"/>
                  <a:gd name="T103" fmla="*/ 275 h 283"/>
                  <a:gd name="T104" fmla="*/ 1215 w 1216"/>
                  <a:gd name="T105" fmla="*/ 275 h 283"/>
                  <a:gd name="T106" fmla="*/ 1214 w 1216"/>
                  <a:gd name="T107" fmla="*/ 280 h 283"/>
                  <a:gd name="T108" fmla="*/ 1214 w 1216"/>
                  <a:gd name="T109" fmla="*/ 280 h 283"/>
                  <a:gd name="T110" fmla="*/ 1209 w 1216"/>
                  <a:gd name="T111" fmla="*/ 282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16" h="283">
                    <a:moveTo>
                      <a:pt x="32" y="270"/>
                    </a:moveTo>
                    <a:lnTo>
                      <a:pt x="1201" y="270"/>
                    </a:lnTo>
                    <a:lnTo>
                      <a:pt x="1201" y="270"/>
                    </a:lnTo>
                    <a:cubicBezTo>
                      <a:pt x="1194" y="236"/>
                      <a:pt x="1177" y="212"/>
                      <a:pt x="1151" y="196"/>
                    </a:cubicBezTo>
                    <a:lnTo>
                      <a:pt x="1151" y="196"/>
                    </a:lnTo>
                    <a:cubicBezTo>
                      <a:pt x="1085" y="156"/>
                      <a:pt x="983" y="187"/>
                      <a:pt x="982" y="188"/>
                    </a:cubicBezTo>
                    <a:lnTo>
                      <a:pt x="982" y="188"/>
                    </a:lnTo>
                    <a:cubicBezTo>
                      <a:pt x="980" y="188"/>
                      <a:pt x="978" y="188"/>
                      <a:pt x="977" y="187"/>
                    </a:cubicBezTo>
                    <a:lnTo>
                      <a:pt x="977" y="187"/>
                    </a:lnTo>
                    <a:cubicBezTo>
                      <a:pt x="975" y="186"/>
                      <a:pt x="974" y="185"/>
                      <a:pt x="974" y="183"/>
                    </a:cubicBezTo>
                    <a:lnTo>
                      <a:pt x="974" y="183"/>
                    </a:lnTo>
                    <a:cubicBezTo>
                      <a:pt x="974" y="182"/>
                      <a:pt x="957" y="114"/>
                      <a:pt x="902" y="104"/>
                    </a:cubicBezTo>
                    <a:lnTo>
                      <a:pt x="902" y="104"/>
                    </a:lnTo>
                    <a:cubicBezTo>
                      <a:pt x="846" y="95"/>
                      <a:pt x="763" y="149"/>
                      <a:pt x="762" y="150"/>
                    </a:cubicBezTo>
                    <a:lnTo>
                      <a:pt x="762" y="150"/>
                    </a:lnTo>
                    <a:cubicBezTo>
                      <a:pt x="761" y="151"/>
                      <a:pt x="759" y="151"/>
                      <a:pt x="757" y="151"/>
                    </a:cubicBezTo>
                    <a:lnTo>
                      <a:pt x="757" y="151"/>
                    </a:lnTo>
                    <a:cubicBezTo>
                      <a:pt x="755" y="150"/>
                      <a:pt x="754" y="149"/>
                      <a:pt x="753" y="148"/>
                    </a:cubicBezTo>
                    <a:lnTo>
                      <a:pt x="753" y="148"/>
                    </a:lnTo>
                    <a:cubicBezTo>
                      <a:pt x="752" y="147"/>
                      <a:pt x="676" y="12"/>
                      <a:pt x="500" y="19"/>
                    </a:cubicBezTo>
                    <a:lnTo>
                      <a:pt x="500" y="19"/>
                    </a:lnTo>
                    <a:cubicBezTo>
                      <a:pt x="323" y="27"/>
                      <a:pt x="209" y="191"/>
                      <a:pt x="208" y="193"/>
                    </a:cubicBezTo>
                    <a:lnTo>
                      <a:pt x="208" y="193"/>
                    </a:lnTo>
                    <a:cubicBezTo>
                      <a:pt x="206" y="195"/>
                      <a:pt x="203" y="196"/>
                      <a:pt x="201" y="195"/>
                    </a:cubicBezTo>
                    <a:lnTo>
                      <a:pt x="201" y="195"/>
                    </a:lnTo>
                    <a:cubicBezTo>
                      <a:pt x="199" y="195"/>
                      <a:pt x="80" y="156"/>
                      <a:pt x="33" y="194"/>
                    </a:cubicBezTo>
                    <a:lnTo>
                      <a:pt x="33" y="194"/>
                    </a:lnTo>
                    <a:cubicBezTo>
                      <a:pt x="20" y="204"/>
                      <a:pt x="14" y="216"/>
                      <a:pt x="13" y="229"/>
                    </a:cubicBezTo>
                    <a:lnTo>
                      <a:pt x="13" y="229"/>
                    </a:lnTo>
                    <a:cubicBezTo>
                      <a:pt x="12" y="248"/>
                      <a:pt x="26" y="265"/>
                      <a:pt x="32" y="270"/>
                    </a:cubicBezTo>
                    <a:close/>
                    <a:moveTo>
                      <a:pt x="1209" y="282"/>
                    </a:moveTo>
                    <a:lnTo>
                      <a:pt x="29" y="282"/>
                    </a:lnTo>
                    <a:lnTo>
                      <a:pt x="29" y="282"/>
                    </a:lnTo>
                    <a:cubicBezTo>
                      <a:pt x="28" y="282"/>
                      <a:pt x="26" y="282"/>
                      <a:pt x="25" y="281"/>
                    </a:cubicBezTo>
                    <a:lnTo>
                      <a:pt x="25" y="281"/>
                    </a:lnTo>
                    <a:cubicBezTo>
                      <a:pt x="24" y="280"/>
                      <a:pt x="0" y="257"/>
                      <a:pt x="0" y="228"/>
                    </a:cubicBezTo>
                    <a:lnTo>
                      <a:pt x="0" y="228"/>
                    </a:lnTo>
                    <a:cubicBezTo>
                      <a:pt x="1" y="212"/>
                      <a:pt x="9" y="197"/>
                      <a:pt x="25" y="184"/>
                    </a:cubicBezTo>
                    <a:lnTo>
                      <a:pt x="25" y="184"/>
                    </a:lnTo>
                    <a:cubicBezTo>
                      <a:pt x="73" y="146"/>
                      <a:pt x="177" y="175"/>
                      <a:pt x="200" y="182"/>
                    </a:cubicBezTo>
                    <a:lnTo>
                      <a:pt x="200" y="182"/>
                    </a:lnTo>
                    <a:cubicBezTo>
                      <a:pt x="219" y="156"/>
                      <a:pt x="331" y="14"/>
                      <a:pt x="500" y="7"/>
                    </a:cubicBezTo>
                    <a:lnTo>
                      <a:pt x="500" y="7"/>
                    </a:lnTo>
                    <a:cubicBezTo>
                      <a:pt x="662" y="0"/>
                      <a:pt x="744" y="109"/>
                      <a:pt x="761" y="136"/>
                    </a:cubicBezTo>
                    <a:lnTo>
                      <a:pt x="761" y="136"/>
                    </a:lnTo>
                    <a:cubicBezTo>
                      <a:pt x="781" y="124"/>
                      <a:pt x="851" y="83"/>
                      <a:pt x="904" y="92"/>
                    </a:cubicBezTo>
                    <a:lnTo>
                      <a:pt x="904" y="92"/>
                    </a:lnTo>
                    <a:cubicBezTo>
                      <a:pt x="957" y="102"/>
                      <a:pt x="979" y="155"/>
                      <a:pt x="984" y="173"/>
                    </a:cubicBezTo>
                    <a:lnTo>
                      <a:pt x="984" y="173"/>
                    </a:lnTo>
                    <a:cubicBezTo>
                      <a:pt x="1008" y="167"/>
                      <a:pt x="1096" y="147"/>
                      <a:pt x="1157" y="185"/>
                    </a:cubicBezTo>
                    <a:lnTo>
                      <a:pt x="1157" y="185"/>
                    </a:lnTo>
                    <a:cubicBezTo>
                      <a:pt x="1189" y="204"/>
                      <a:pt x="1207" y="234"/>
                      <a:pt x="1215" y="275"/>
                    </a:cubicBezTo>
                    <a:lnTo>
                      <a:pt x="1215" y="275"/>
                    </a:lnTo>
                    <a:cubicBezTo>
                      <a:pt x="1215" y="277"/>
                      <a:pt x="1215" y="279"/>
                      <a:pt x="1214" y="280"/>
                    </a:cubicBezTo>
                    <a:lnTo>
                      <a:pt x="1214" y="280"/>
                    </a:lnTo>
                    <a:cubicBezTo>
                      <a:pt x="1212" y="282"/>
                      <a:pt x="1211" y="282"/>
                      <a:pt x="1209" y="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A8364384-D2BF-4854-9C90-B534DB96B57A}"/>
                </a:ext>
              </a:extLst>
            </p:cNvPr>
            <p:cNvGrpSpPr/>
            <p:nvPr/>
          </p:nvGrpSpPr>
          <p:grpSpPr>
            <a:xfrm>
              <a:off x="20981136" y="9154990"/>
              <a:ext cx="1241914" cy="1739731"/>
              <a:chOff x="20981136" y="9154990"/>
              <a:chExt cx="1241914" cy="1739731"/>
            </a:xfrm>
          </p:grpSpPr>
          <p:sp>
            <p:nvSpPr>
              <p:cNvPr id="235" name="Forma libre: forma 234">
                <a:extLst>
                  <a:ext uri="{FF2B5EF4-FFF2-40B4-BE49-F238E27FC236}">
                    <a16:creationId xmlns:a16="http://schemas.microsoft.com/office/drawing/2014/main" id="{17BBD48B-60AD-4DA8-8C63-82604FB1D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93274" y="9358313"/>
                <a:ext cx="415399" cy="1536408"/>
              </a:xfrm>
              <a:custGeom>
                <a:avLst/>
                <a:gdLst>
                  <a:gd name="connsiteX0" fmla="*/ 350512 w 415399"/>
                  <a:gd name="connsiteY0" fmla="*/ 1010303 h 1536408"/>
                  <a:gd name="connsiteX1" fmla="*/ 51654 w 415399"/>
                  <a:gd name="connsiteY1" fmla="*/ 1196586 h 1536408"/>
                  <a:gd name="connsiteX2" fmla="*/ 392504 w 415399"/>
                  <a:gd name="connsiteY2" fmla="*/ 1448688 h 1536408"/>
                  <a:gd name="connsiteX3" fmla="*/ 79162 w 415399"/>
                  <a:gd name="connsiteY3" fmla="*/ 866002 h 1536408"/>
                  <a:gd name="connsiteX4" fmla="*/ 49448 w 415399"/>
                  <a:gd name="connsiteY4" fmla="*/ 1178897 h 1536408"/>
                  <a:gd name="connsiteX5" fmla="*/ 337892 w 415399"/>
                  <a:gd name="connsiteY5" fmla="*/ 998820 h 1536408"/>
                  <a:gd name="connsiteX6" fmla="*/ 319240 w 415399"/>
                  <a:gd name="connsiteY6" fmla="*/ 683828 h 1536408"/>
                  <a:gd name="connsiteX7" fmla="*/ 86350 w 415399"/>
                  <a:gd name="connsiteY7" fmla="*/ 850807 h 1536408"/>
                  <a:gd name="connsiteX8" fmla="*/ 348106 w 415399"/>
                  <a:gd name="connsiteY8" fmla="*/ 985180 h 1536408"/>
                  <a:gd name="connsiteX9" fmla="*/ 111082 w 415399"/>
                  <a:gd name="connsiteY9" fmla="*/ 529889 h 1536408"/>
                  <a:gd name="connsiteX10" fmla="*/ 82142 w 415399"/>
                  <a:gd name="connsiteY10" fmla="*/ 834611 h 1536408"/>
                  <a:gd name="connsiteX11" fmla="*/ 310630 w 415399"/>
                  <a:gd name="connsiteY11" fmla="*/ 670455 h 1536408"/>
                  <a:gd name="connsiteX12" fmla="*/ 291950 w 415399"/>
                  <a:gd name="connsiteY12" fmla="*/ 398913 h 1536408"/>
                  <a:gd name="connsiteX13" fmla="*/ 117328 w 415399"/>
                  <a:gd name="connsiteY13" fmla="*/ 514978 h 1536408"/>
                  <a:gd name="connsiteX14" fmla="*/ 316506 w 415399"/>
                  <a:gd name="connsiteY14" fmla="*/ 655282 h 1536408"/>
                  <a:gd name="connsiteX15" fmla="*/ 135484 w 415399"/>
                  <a:gd name="connsiteY15" fmla="*/ 272921 h 1536408"/>
                  <a:gd name="connsiteX16" fmla="*/ 114064 w 415399"/>
                  <a:gd name="connsiteY16" fmla="*/ 498470 h 1536408"/>
                  <a:gd name="connsiteX17" fmla="*/ 282130 w 415399"/>
                  <a:gd name="connsiteY17" fmla="*/ 385622 h 1536408"/>
                  <a:gd name="connsiteX18" fmla="*/ 268562 w 415399"/>
                  <a:gd name="connsiteY18" fmla="*/ 154740 h 1536408"/>
                  <a:gd name="connsiteX19" fmla="*/ 140872 w 415399"/>
                  <a:gd name="connsiteY19" fmla="*/ 257510 h 1536408"/>
                  <a:gd name="connsiteX20" fmla="*/ 289244 w 415399"/>
                  <a:gd name="connsiteY20" fmla="*/ 370653 h 1536408"/>
                  <a:gd name="connsiteX21" fmla="*/ 159866 w 415399"/>
                  <a:gd name="connsiteY21" fmla="*/ 16183 h 1536408"/>
                  <a:gd name="connsiteX22" fmla="*/ 138586 w 415399"/>
                  <a:gd name="connsiteY22" fmla="*/ 240259 h 1536408"/>
                  <a:gd name="connsiteX23" fmla="*/ 266748 w 415399"/>
                  <a:gd name="connsiteY23" fmla="*/ 135801 h 1536408"/>
                  <a:gd name="connsiteX24" fmla="*/ 255290 w 415399"/>
                  <a:gd name="connsiteY24" fmla="*/ 16183 h 1536408"/>
                  <a:gd name="connsiteX25" fmla="*/ 153670 w 415399"/>
                  <a:gd name="connsiteY25" fmla="*/ 0 h 1536408"/>
                  <a:gd name="connsiteX26" fmla="*/ 262726 w 415399"/>
                  <a:gd name="connsiteY26" fmla="*/ 0 h 1536408"/>
                  <a:gd name="connsiteX27" fmla="*/ 270162 w 415399"/>
                  <a:gd name="connsiteY27" fmla="*/ 7469 h 1536408"/>
                  <a:gd name="connsiteX28" fmla="*/ 415156 w 415399"/>
                  <a:gd name="connsiteY28" fmla="*/ 1528695 h 1536408"/>
                  <a:gd name="connsiteX29" fmla="*/ 408960 w 415399"/>
                  <a:gd name="connsiteY29" fmla="*/ 1536164 h 1536408"/>
                  <a:gd name="connsiteX30" fmla="*/ 407720 w 415399"/>
                  <a:gd name="connsiteY30" fmla="*/ 1536164 h 1536408"/>
                  <a:gd name="connsiteX31" fmla="*/ 400286 w 415399"/>
                  <a:gd name="connsiteY31" fmla="*/ 1529940 h 1536408"/>
                  <a:gd name="connsiteX32" fmla="*/ 394542 w 415399"/>
                  <a:gd name="connsiteY32" fmla="*/ 1469965 h 1536408"/>
                  <a:gd name="connsiteX33" fmla="*/ 46358 w 415399"/>
                  <a:gd name="connsiteY33" fmla="*/ 1211430 h 1536408"/>
                  <a:gd name="connsiteX34" fmla="*/ 16110 w 415399"/>
                  <a:gd name="connsiteY34" fmla="*/ 1529940 h 1536408"/>
                  <a:gd name="connsiteX35" fmla="*/ 7436 w 415399"/>
                  <a:gd name="connsiteY35" fmla="*/ 1536164 h 1536408"/>
                  <a:gd name="connsiteX36" fmla="*/ 0 w 415399"/>
                  <a:gd name="connsiteY36" fmla="*/ 1528695 h 1536408"/>
                  <a:gd name="connsiteX37" fmla="*/ 31762 w 415399"/>
                  <a:gd name="connsiteY37" fmla="*/ 1198284 h 1536408"/>
                  <a:gd name="connsiteX38" fmla="*/ 30590 w 415399"/>
                  <a:gd name="connsiteY38" fmla="*/ 1195342 h 1536408"/>
                  <a:gd name="connsiteX39" fmla="*/ 32508 w 415399"/>
                  <a:gd name="connsiteY39" fmla="*/ 1190530 h 1536408"/>
                  <a:gd name="connsiteX40" fmla="*/ 64632 w 415399"/>
                  <a:gd name="connsiteY40" fmla="*/ 856348 h 1536408"/>
                  <a:gd name="connsiteX41" fmla="*/ 62808 w 415399"/>
                  <a:gd name="connsiteY41" fmla="*/ 853295 h 1536408"/>
                  <a:gd name="connsiteX42" fmla="*/ 65432 w 415399"/>
                  <a:gd name="connsiteY42" fmla="*/ 848025 h 1536408"/>
                  <a:gd name="connsiteX43" fmla="*/ 97112 w 415399"/>
                  <a:gd name="connsiteY43" fmla="*/ 518470 h 1536408"/>
                  <a:gd name="connsiteX44" fmla="*/ 95024 w 415399"/>
                  <a:gd name="connsiteY44" fmla="*/ 514978 h 1536408"/>
                  <a:gd name="connsiteX45" fmla="*/ 97912 w 415399"/>
                  <a:gd name="connsiteY45" fmla="*/ 510147 h 1536408"/>
                  <a:gd name="connsiteX46" fmla="*/ 121866 w 415399"/>
                  <a:gd name="connsiteY46" fmla="*/ 260957 h 1536408"/>
                  <a:gd name="connsiteX47" fmla="*/ 119806 w 415399"/>
                  <a:gd name="connsiteY47" fmla="*/ 257510 h 1536408"/>
                  <a:gd name="connsiteX48" fmla="*/ 122550 w 415399"/>
                  <a:gd name="connsiteY48" fmla="*/ 253837 h 1536408"/>
                  <a:gd name="connsiteX49" fmla="*/ 146234 w 415399"/>
                  <a:gd name="connsiteY49" fmla="*/ 7469 h 1536408"/>
                  <a:gd name="connsiteX50" fmla="*/ 153670 w 415399"/>
                  <a:gd name="connsiteY50" fmla="*/ 0 h 1536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</a:cxnLst>
                <a:rect l="l" t="t" r="r" b="b"/>
                <a:pathLst>
                  <a:path w="415399" h="1536408">
                    <a:moveTo>
                      <a:pt x="350512" y="1010303"/>
                    </a:moveTo>
                    <a:lnTo>
                      <a:pt x="51654" y="1196586"/>
                    </a:lnTo>
                    <a:lnTo>
                      <a:pt x="392504" y="1448688"/>
                    </a:lnTo>
                    <a:close/>
                    <a:moveTo>
                      <a:pt x="79162" y="866002"/>
                    </a:moveTo>
                    <a:lnTo>
                      <a:pt x="49448" y="1178897"/>
                    </a:lnTo>
                    <a:lnTo>
                      <a:pt x="337892" y="998820"/>
                    </a:lnTo>
                    <a:close/>
                    <a:moveTo>
                      <a:pt x="319240" y="683828"/>
                    </a:moveTo>
                    <a:lnTo>
                      <a:pt x="86350" y="850807"/>
                    </a:lnTo>
                    <a:lnTo>
                      <a:pt x="348106" y="985180"/>
                    </a:lnTo>
                    <a:close/>
                    <a:moveTo>
                      <a:pt x="111082" y="529889"/>
                    </a:moveTo>
                    <a:lnTo>
                      <a:pt x="82142" y="834611"/>
                    </a:lnTo>
                    <a:lnTo>
                      <a:pt x="310630" y="670455"/>
                    </a:lnTo>
                    <a:close/>
                    <a:moveTo>
                      <a:pt x="291950" y="398913"/>
                    </a:moveTo>
                    <a:lnTo>
                      <a:pt x="117328" y="514978"/>
                    </a:lnTo>
                    <a:lnTo>
                      <a:pt x="316506" y="655282"/>
                    </a:lnTo>
                    <a:close/>
                    <a:moveTo>
                      <a:pt x="135484" y="272921"/>
                    </a:moveTo>
                    <a:lnTo>
                      <a:pt x="114064" y="498470"/>
                    </a:lnTo>
                    <a:lnTo>
                      <a:pt x="282130" y="385622"/>
                    </a:lnTo>
                    <a:close/>
                    <a:moveTo>
                      <a:pt x="268562" y="154740"/>
                    </a:moveTo>
                    <a:lnTo>
                      <a:pt x="140872" y="257510"/>
                    </a:lnTo>
                    <a:lnTo>
                      <a:pt x="289244" y="370653"/>
                    </a:lnTo>
                    <a:close/>
                    <a:moveTo>
                      <a:pt x="159866" y="16183"/>
                    </a:moveTo>
                    <a:lnTo>
                      <a:pt x="138586" y="240259"/>
                    </a:lnTo>
                    <a:lnTo>
                      <a:pt x="266748" y="135801"/>
                    </a:lnTo>
                    <a:lnTo>
                      <a:pt x="255290" y="16183"/>
                    </a:lnTo>
                    <a:close/>
                    <a:moveTo>
                      <a:pt x="153670" y="0"/>
                    </a:moveTo>
                    <a:lnTo>
                      <a:pt x="262726" y="0"/>
                    </a:lnTo>
                    <a:cubicBezTo>
                      <a:pt x="267682" y="0"/>
                      <a:pt x="270162" y="3735"/>
                      <a:pt x="270162" y="7469"/>
                    </a:cubicBezTo>
                    <a:lnTo>
                      <a:pt x="415156" y="1528695"/>
                    </a:lnTo>
                    <a:cubicBezTo>
                      <a:pt x="416396" y="1533674"/>
                      <a:pt x="412678" y="1536164"/>
                      <a:pt x="408960" y="1536164"/>
                    </a:cubicBezTo>
                    <a:lnTo>
                      <a:pt x="407720" y="1536164"/>
                    </a:lnTo>
                    <a:cubicBezTo>
                      <a:pt x="404002" y="1536164"/>
                      <a:pt x="400286" y="1533674"/>
                      <a:pt x="400286" y="1529940"/>
                    </a:cubicBezTo>
                    <a:lnTo>
                      <a:pt x="394542" y="1469965"/>
                    </a:lnTo>
                    <a:lnTo>
                      <a:pt x="46358" y="1211430"/>
                    </a:lnTo>
                    <a:lnTo>
                      <a:pt x="16110" y="1529940"/>
                    </a:lnTo>
                    <a:cubicBezTo>
                      <a:pt x="14872" y="1533674"/>
                      <a:pt x="11154" y="1537409"/>
                      <a:pt x="7436" y="1536164"/>
                    </a:cubicBezTo>
                    <a:cubicBezTo>
                      <a:pt x="3718" y="1536164"/>
                      <a:pt x="0" y="1533674"/>
                      <a:pt x="0" y="1528695"/>
                    </a:cubicBezTo>
                    <a:lnTo>
                      <a:pt x="31762" y="1198284"/>
                    </a:lnTo>
                    <a:lnTo>
                      <a:pt x="30590" y="1195342"/>
                    </a:lnTo>
                    <a:lnTo>
                      <a:pt x="32508" y="1190530"/>
                    </a:lnTo>
                    <a:lnTo>
                      <a:pt x="64632" y="856348"/>
                    </a:lnTo>
                    <a:lnTo>
                      <a:pt x="62808" y="853295"/>
                    </a:lnTo>
                    <a:lnTo>
                      <a:pt x="65432" y="848025"/>
                    </a:lnTo>
                    <a:lnTo>
                      <a:pt x="97112" y="518470"/>
                    </a:lnTo>
                    <a:lnTo>
                      <a:pt x="95024" y="514978"/>
                    </a:lnTo>
                    <a:lnTo>
                      <a:pt x="97912" y="510147"/>
                    </a:lnTo>
                    <a:lnTo>
                      <a:pt x="121866" y="260957"/>
                    </a:lnTo>
                    <a:lnTo>
                      <a:pt x="119806" y="257510"/>
                    </a:lnTo>
                    <a:lnTo>
                      <a:pt x="122550" y="253837"/>
                    </a:lnTo>
                    <a:lnTo>
                      <a:pt x="146234" y="7469"/>
                    </a:lnTo>
                    <a:cubicBezTo>
                      <a:pt x="146234" y="3735"/>
                      <a:pt x="149952" y="0"/>
                      <a:pt x="1536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392E26A1-169E-482A-9401-5ABCD105C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81136" y="9187962"/>
                <a:ext cx="1197952" cy="351692"/>
              </a:xfrm>
              <a:custGeom>
                <a:avLst/>
                <a:gdLst>
                  <a:gd name="T0" fmla="*/ 7 w 963"/>
                  <a:gd name="T1" fmla="*/ 280 h 281"/>
                  <a:gd name="T2" fmla="*/ 7 w 963"/>
                  <a:gd name="T3" fmla="*/ 280 h 281"/>
                  <a:gd name="T4" fmla="*/ 0 w 963"/>
                  <a:gd name="T5" fmla="*/ 274 h 281"/>
                  <a:gd name="T6" fmla="*/ 0 w 963"/>
                  <a:gd name="T7" fmla="*/ 7 h 281"/>
                  <a:gd name="T8" fmla="*/ 0 w 963"/>
                  <a:gd name="T9" fmla="*/ 7 h 281"/>
                  <a:gd name="T10" fmla="*/ 2 w 963"/>
                  <a:gd name="T11" fmla="*/ 2 h 281"/>
                  <a:gd name="T12" fmla="*/ 2 w 963"/>
                  <a:gd name="T13" fmla="*/ 2 h 281"/>
                  <a:gd name="T14" fmla="*/ 7 w 963"/>
                  <a:gd name="T15" fmla="*/ 0 h 281"/>
                  <a:gd name="T16" fmla="*/ 957 w 963"/>
                  <a:gd name="T17" fmla="*/ 122 h 281"/>
                  <a:gd name="T18" fmla="*/ 957 w 963"/>
                  <a:gd name="T19" fmla="*/ 122 h 281"/>
                  <a:gd name="T20" fmla="*/ 962 w 963"/>
                  <a:gd name="T21" fmla="*/ 129 h 281"/>
                  <a:gd name="T22" fmla="*/ 962 w 963"/>
                  <a:gd name="T23" fmla="*/ 129 h 281"/>
                  <a:gd name="T24" fmla="*/ 955 w 963"/>
                  <a:gd name="T25" fmla="*/ 134 h 281"/>
                  <a:gd name="T26" fmla="*/ 13 w 963"/>
                  <a:gd name="T27" fmla="*/ 13 h 281"/>
                  <a:gd name="T28" fmla="*/ 13 w 963"/>
                  <a:gd name="T29" fmla="*/ 274 h 281"/>
                  <a:gd name="T30" fmla="*/ 13 w 963"/>
                  <a:gd name="T31" fmla="*/ 274 h 281"/>
                  <a:gd name="T32" fmla="*/ 7 w 963"/>
                  <a:gd name="T33" fmla="*/ 28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63" h="281">
                    <a:moveTo>
                      <a:pt x="7" y="280"/>
                    </a:moveTo>
                    <a:lnTo>
                      <a:pt x="7" y="280"/>
                    </a:lnTo>
                    <a:cubicBezTo>
                      <a:pt x="3" y="280"/>
                      <a:pt x="0" y="277"/>
                      <a:pt x="0" y="274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5"/>
                      <a:pt x="1" y="3"/>
                      <a:pt x="2" y="2"/>
                    </a:cubicBezTo>
                    <a:lnTo>
                      <a:pt x="2" y="2"/>
                    </a:lnTo>
                    <a:cubicBezTo>
                      <a:pt x="3" y="0"/>
                      <a:pt x="5" y="0"/>
                      <a:pt x="7" y="0"/>
                    </a:cubicBezTo>
                    <a:lnTo>
                      <a:pt x="957" y="122"/>
                    </a:lnTo>
                    <a:lnTo>
                      <a:pt x="957" y="122"/>
                    </a:lnTo>
                    <a:cubicBezTo>
                      <a:pt x="960" y="122"/>
                      <a:pt x="962" y="125"/>
                      <a:pt x="962" y="129"/>
                    </a:cubicBezTo>
                    <a:lnTo>
                      <a:pt x="962" y="129"/>
                    </a:lnTo>
                    <a:cubicBezTo>
                      <a:pt x="962" y="132"/>
                      <a:pt x="959" y="134"/>
                      <a:pt x="955" y="134"/>
                    </a:cubicBezTo>
                    <a:lnTo>
                      <a:pt x="13" y="13"/>
                    </a:lnTo>
                    <a:lnTo>
                      <a:pt x="13" y="274"/>
                    </a:lnTo>
                    <a:lnTo>
                      <a:pt x="13" y="274"/>
                    </a:lnTo>
                    <a:cubicBezTo>
                      <a:pt x="13" y="277"/>
                      <a:pt x="10" y="280"/>
                      <a:pt x="7" y="28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47841E81-591D-4CE5-BB92-9A8D2CFD7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24136" y="9303362"/>
                <a:ext cx="93417" cy="93417"/>
              </a:xfrm>
              <a:custGeom>
                <a:avLst/>
                <a:gdLst>
                  <a:gd name="T0" fmla="*/ 72 w 73"/>
                  <a:gd name="T1" fmla="*/ 36 h 73"/>
                  <a:gd name="T2" fmla="*/ 72 w 73"/>
                  <a:gd name="T3" fmla="*/ 36 h 73"/>
                  <a:gd name="T4" fmla="*/ 36 w 73"/>
                  <a:gd name="T5" fmla="*/ 72 h 73"/>
                  <a:gd name="T6" fmla="*/ 36 w 73"/>
                  <a:gd name="T7" fmla="*/ 72 h 73"/>
                  <a:gd name="T8" fmla="*/ 0 w 73"/>
                  <a:gd name="T9" fmla="*/ 36 h 73"/>
                  <a:gd name="T10" fmla="*/ 0 w 73"/>
                  <a:gd name="T11" fmla="*/ 36 h 73"/>
                  <a:gd name="T12" fmla="*/ 36 w 73"/>
                  <a:gd name="T13" fmla="*/ 0 h 73"/>
                  <a:gd name="T14" fmla="*/ 36 w 73"/>
                  <a:gd name="T15" fmla="*/ 0 h 73"/>
                  <a:gd name="T16" fmla="*/ 72 w 73"/>
                  <a:gd name="T17" fmla="*/ 36 h 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" h="73">
                    <a:moveTo>
                      <a:pt x="72" y="36"/>
                    </a:moveTo>
                    <a:lnTo>
                      <a:pt x="72" y="36"/>
                    </a:lnTo>
                    <a:cubicBezTo>
                      <a:pt x="72" y="56"/>
                      <a:pt x="55" y="72"/>
                      <a:pt x="36" y="72"/>
                    </a:cubicBezTo>
                    <a:lnTo>
                      <a:pt x="36" y="72"/>
                    </a:lnTo>
                    <a:cubicBezTo>
                      <a:pt x="16" y="72"/>
                      <a:pt x="0" y="56"/>
                      <a:pt x="0" y="36"/>
                    </a:cubicBezTo>
                    <a:lnTo>
                      <a:pt x="0" y="36"/>
                    </a:lnTo>
                    <a:cubicBezTo>
                      <a:pt x="0" y="16"/>
                      <a:pt x="16" y="0"/>
                      <a:pt x="36" y="0"/>
                    </a:cubicBezTo>
                    <a:lnTo>
                      <a:pt x="36" y="0"/>
                    </a:lnTo>
                    <a:cubicBezTo>
                      <a:pt x="55" y="0"/>
                      <a:pt x="72" y="16"/>
                      <a:pt x="72" y="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D5D99807-BF9D-43A4-8834-044049E548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2118640" y="9292372"/>
                <a:ext cx="104410" cy="104407"/>
              </a:xfrm>
              <a:custGeom>
                <a:avLst/>
                <a:gdLst>
                  <a:gd name="T0" fmla="*/ 42 w 85"/>
                  <a:gd name="T1" fmla="*/ 12 h 85"/>
                  <a:gd name="T2" fmla="*/ 42 w 85"/>
                  <a:gd name="T3" fmla="*/ 12 h 85"/>
                  <a:gd name="T4" fmla="*/ 12 w 85"/>
                  <a:gd name="T5" fmla="*/ 42 h 85"/>
                  <a:gd name="T6" fmla="*/ 12 w 85"/>
                  <a:gd name="T7" fmla="*/ 42 h 85"/>
                  <a:gd name="T8" fmla="*/ 42 w 85"/>
                  <a:gd name="T9" fmla="*/ 72 h 85"/>
                  <a:gd name="T10" fmla="*/ 42 w 85"/>
                  <a:gd name="T11" fmla="*/ 72 h 85"/>
                  <a:gd name="T12" fmla="*/ 71 w 85"/>
                  <a:gd name="T13" fmla="*/ 42 h 85"/>
                  <a:gd name="T14" fmla="*/ 71 w 85"/>
                  <a:gd name="T15" fmla="*/ 42 h 85"/>
                  <a:gd name="T16" fmla="*/ 42 w 85"/>
                  <a:gd name="T17" fmla="*/ 12 h 85"/>
                  <a:gd name="T18" fmla="*/ 42 w 85"/>
                  <a:gd name="T19" fmla="*/ 84 h 85"/>
                  <a:gd name="T20" fmla="*/ 42 w 85"/>
                  <a:gd name="T21" fmla="*/ 84 h 85"/>
                  <a:gd name="T22" fmla="*/ 0 w 85"/>
                  <a:gd name="T23" fmla="*/ 42 h 85"/>
                  <a:gd name="T24" fmla="*/ 0 w 85"/>
                  <a:gd name="T25" fmla="*/ 42 h 85"/>
                  <a:gd name="T26" fmla="*/ 42 w 85"/>
                  <a:gd name="T27" fmla="*/ 0 h 85"/>
                  <a:gd name="T28" fmla="*/ 42 w 85"/>
                  <a:gd name="T29" fmla="*/ 0 h 85"/>
                  <a:gd name="T30" fmla="*/ 84 w 85"/>
                  <a:gd name="T31" fmla="*/ 42 h 85"/>
                  <a:gd name="T32" fmla="*/ 84 w 85"/>
                  <a:gd name="T33" fmla="*/ 42 h 85"/>
                  <a:gd name="T34" fmla="*/ 42 w 85"/>
                  <a:gd name="T35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5" h="85">
                    <a:moveTo>
                      <a:pt x="42" y="12"/>
                    </a:moveTo>
                    <a:lnTo>
                      <a:pt x="42" y="12"/>
                    </a:lnTo>
                    <a:cubicBezTo>
                      <a:pt x="26" y="12"/>
                      <a:pt x="12" y="26"/>
                      <a:pt x="12" y="42"/>
                    </a:cubicBezTo>
                    <a:lnTo>
                      <a:pt x="12" y="42"/>
                    </a:lnTo>
                    <a:cubicBezTo>
                      <a:pt x="12" y="58"/>
                      <a:pt x="26" y="72"/>
                      <a:pt x="42" y="72"/>
                    </a:cubicBezTo>
                    <a:lnTo>
                      <a:pt x="42" y="72"/>
                    </a:lnTo>
                    <a:cubicBezTo>
                      <a:pt x="58" y="72"/>
                      <a:pt x="71" y="58"/>
                      <a:pt x="71" y="42"/>
                    </a:cubicBezTo>
                    <a:lnTo>
                      <a:pt x="71" y="42"/>
                    </a:lnTo>
                    <a:cubicBezTo>
                      <a:pt x="71" y="26"/>
                      <a:pt x="58" y="12"/>
                      <a:pt x="42" y="12"/>
                    </a:cubicBezTo>
                    <a:close/>
                    <a:moveTo>
                      <a:pt x="42" y="84"/>
                    </a:moveTo>
                    <a:lnTo>
                      <a:pt x="42" y="84"/>
                    </a:lnTo>
                    <a:cubicBezTo>
                      <a:pt x="18" y="84"/>
                      <a:pt x="0" y="65"/>
                      <a:pt x="0" y="42"/>
                    </a:cubicBezTo>
                    <a:lnTo>
                      <a:pt x="0" y="42"/>
                    </a:lnTo>
                    <a:cubicBezTo>
                      <a:pt x="0" y="19"/>
                      <a:pt x="18" y="0"/>
                      <a:pt x="42" y="0"/>
                    </a:cubicBezTo>
                    <a:lnTo>
                      <a:pt x="42" y="0"/>
                    </a:lnTo>
                    <a:cubicBezTo>
                      <a:pt x="65" y="0"/>
                      <a:pt x="84" y="19"/>
                      <a:pt x="84" y="42"/>
                    </a:cubicBezTo>
                    <a:lnTo>
                      <a:pt x="84" y="42"/>
                    </a:lnTo>
                    <a:cubicBezTo>
                      <a:pt x="84" y="65"/>
                      <a:pt x="65" y="84"/>
                      <a:pt x="42" y="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54875BF4-84E4-4E4F-B994-84F798CB59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5704" y="9165981"/>
                <a:ext cx="247282" cy="247285"/>
              </a:xfrm>
              <a:custGeom>
                <a:avLst/>
                <a:gdLst>
                  <a:gd name="T0" fmla="*/ 198 w 199"/>
                  <a:gd name="T1" fmla="*/ 99 h 199"/>
                  <a:gd name="T2" fmla="*/ 198 w 199"/>
                  <a:gd name="T3" fmla="*/ 99 h 199"/>
                  <a:gd name="T4" fmla="*/ 99 w 199"/>
                  <a:gd name="T5" fmla="*/ 198 h 199"/>
                  <a:gd name="T6" fmla="*/ 99 w 199"/>
                  <a:gd name="T7" fmla="*/ 198 h 199"/>
                  <a:gd name="T8" fmla="*/ 0 w 199"/>
                  <a:gd name="T9" fmla="*/ 99 h 199"/>
                  <a:gd name="T10" fmla="*/ 0 w 199"/>
                  <a:gd name="T11" fmla="*/ 99 h 199"/>
                  <a:gd name="T12" fmla="*/ 99 w 199"/>
                  <a:gd name="T13" fmla="*/ 0 h 199"/>
                  <a:gd name="T14" fmla="*/ 99 w 199"/>
                  <a:gd name="T15" fmla="*/ 0 h 199"/>
                  <a:gd name="T16" fmla="*/ 198 w 199"/>
                  <a:gd name="T17" fmla="*/ 99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9" h="199">
                    <a:moveTo>
                      <a:pt x="198" y="99"/>
                    </a:moveTo>
                    <a:lnTo>
                      <a:pt x="198" y="99"/>
                    </a:lnTo>
                    <a:cubicBezTo>
                      <a:pt x="198" y="154"/>
                      <a:pt x="154" y="198"/>
                      <a:pt x="99" y="198"/>
                    </a:cubicBezTo>
                    <a:lnTo>
                      <a:pt x="99" y="198"/>
                    </a:lnTo>
                    <a:cubicBezTo>
                      <a:pt x="44" y="198"/>
                      <a:pt x="0" y="154"/>
                      <a:pt x="0" y="99"/>
                    </a:cubicBezTo>
                    <a:lnTo>
                      <a:pt x="0" y="99"/>
                    </a:lnTo>
                    <a:cubicBezTo>
                      <a:pt x="0" y="44"/>
                      <a:pt x="44" y="0"/>
                      <a:pt x="99" y="0"/>
                    </a:cubicBezTo>
                    <a:lnTo>
                      <a:pt x="99" y="0"/>
                    </a:lnTo>
                    <a:cubicBezTo>
                      <a:pt x="154" y="0"/>
                      <a:pt x="198" y="44"/>
                      <a:pt x="198" y="9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45">
                <a:extLst>
                  <a:ext uri="{FF2B5EF4-FFF2-40B4-BE49-F238E27FC236}">
                    <a16:creationId xmlns:a16="http://schemas.microsoft.com/office/drawing/2014/main" id="{82AC5E11-F692-4BF5-B756-29DDFF7DE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0207" y="9154990"/>
                <a:ext cx="263769" cy="263769"/>
              </a:xfrm>
              <a:custGeom>
                <a:avLst/>
                <a:gdLst>
                  <a:gd name="T0" fmla="*/ 105 w 212"/>
                  <a:gd name="T1" fmla="*/ 13 h 212"/>
                  <a:gd name="T2" fmla="*/ 105 w 212"/>
                  <a:gd name="T3" fmla="*/ 13 h 212"/>
                  <a:gd name="T4" fmla="*/ 12 w 212"/>
                  <a:gd name="T5" fmla="*/ 106 h 212"/>
                  <a:gd name="T6" fmla="*/ 12 w 212"/>
                  <a:gd name="T7" fmla="*/ 106 h 212"/>
                  <a:gd name="T8" fmla="*/ 105 w 212"/>
                  <a:gd name="T9" fmla="*/ 199 h 212"/>
                  <a:gd name="T10" fmla="*/ 105 w 212"/>
                  <a:gd name="T11" fmla="*/ 199 h 212"/>
                  <a:gd name="T12" fmla="*/ 198 w 212"/>
                  <a:gd name="T13" fmla="*/ 106 h 212"/>
                  <a:gd name="T14" fmla="*/ 198 w 212"/>
                  <a:gd name="T15" fmla="*/ 106 h 212"/>
                  <a:gd name="T16" fmla="*/ 105 w 212"/>
                  <a:gd name="T17" fmla="*/ 13 h 212"/>
                  <a:gd name="T18" fmla="*/ 105 w 212"/>
                  <a:gd name="T19" fmla="*/ 211 h 212"/>
                  <a:gd name="T20" fmla="*/ 105 w 212"/>
                  <a:gd name="T21" fmla="*/ 211 h 212"/>
                  <a:gd name="T22" fmla="*/ 0 w 212"/>
                  <a:gd name="T23" fmla="*/ 106 h 212"/>
                  <a:gd name="T24" fmla="*/ 0 w 212"/>
                  <a:gd name="T25" fmla="*/ 106 h 212"/>
                  <a:gd name="T26" fmla="*/ 105 w 212"/>
                  <a:gd name="T27" fmla="*/ 0 h 212"/>
                  <a:gd name="T28" fmla="*/ 105 w 212"/>
                  <a:gd name="T29" fmla="*/ 0 h 212"/>
                  <a:gd name="T30" fmla="*/ 211 w 212"/>
                  <a:gd name="T31" fmla="*/ 106 h 212"/>
                  <a:gd name="T32" fmla="*/ 211 w 212"/>
                  <a:gd name="T33" fmla="*/ 106 h 212"/>
                  <a:gd name="T34" fmla="*/ 105 w 212"/>
                  <a:gd name="T35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2" h="212">
                    <a:moveTo>
                      <a:pt x="105" y="13"/>
                    </a:moveTo>
                    <a:lnTo>
                      <a:pt x="105" y="13"/>
                    </a:lnTo>
                    <a:cubicBezTo>
                      <a:pt x="54" y="13"/>
                      <a:pt x="12" y="55"/>
                      <a:pt x="12" y="106"/>
                    </a:cubicBezTo>
                    <a:lnTo>
                      <a:pt x="12" y="106"/>
                    </a:lnTo>
                    <a:cubicBezTo>
                      <a:pt x="12" y="157"/>
                      <a:pt x="54" y="199"/>
                      <a:pt x="105" y="199"/>
                    </a:cubicBezTo>
                    <a:lnTo>
                      <a:pt x="105" y="199"/>
                    </a:lnTo>
                    <a:cubicBezTo>
                      <a:pt x="156" y="199"/>
                      <a:pt x="198" y="157"/>
                      <a:pt x="198" y="106"/>
                    </a:cubicBezTo>
                    <a:lnTo>
                      <a:pt x="198" y="106"/>
                    </a:lnTo>
                    <a:cubicBezTo>
                      <a:pt x="198" y="55"/>
                      <a:pt x="156" y="13"/>
                      <a:pt x="105" y="13"/>
                    </a:cubicBezTo>
                    <a:close/>
                    <a:moveTo>
                      <a:pt x="105" y="211"/>
                    </a:moveTo>
                    <a:lnTo>
                      <a:pt x="105" y="211"/>
                    </a:lnTo>
                    <a:cubicBezTo>
                      <a:pt x="47" y="211"/>
                      <a:pt x="0" y="164"/>
                      <a:pt x="0" y="106"/>
                    </a:cubicBezTo>
                    <a:lnTo>
                      <a:pt x="0" y="106"/>
                    </a:lnTo>
                    <a:cubicBezTo>
                      <a:pt x="0" y="48"/>
                      <a:pt x="47" y="0"/>
                      <a:pt x="105" y="0"/>
                    </a:cubicBezTo>
                    <a:lnTo>
                      <a:pt x="105" y="0"/>
                    </a:lnTo>
                    <a:cubicBezTo>
                      <a:pt x="163" y="0"/>
                      <a:pt x="211" y="48"/>
                      <a:pt x="211" y="106"/>
                    </a:cubicBezTo>
                    <a:lnTo>
                      <a:pt x="211" y="106"/>
                    </a:lnTo>
                    <a:cubicBezTo>
                      <a:pt x="211" y="164"/>
                      <a:pt x="163" y="211"/>
                      <a:pt x="105" y="2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146">
                <a:extLst>
                  <a:ext uri="{FF2B5EF4-FFF2-40B4-BE49-F238E27FC236}">
                    <a16:creationId xmlns:a16="http://schemas.microsoft.com/office/drawing/2014/main" id="{EB6E17EA-A59E-4242-B120-1D70A0F156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547139" y="9237420"/>
                <a:ext cx="104410" cy="104407"/>
              </a:xfrm>
              <a:custGeom>
                <a:avLst/>
                <a:gdLst>
                  <a:gd name="T0" fmla="*/ 84 w 85"/>
                  <a:gd name="T1" fmla="*/ 42 h 85"/>
                  <a:gd name="T2" fmla="*/ 84 w 85"/>
                  <a:gd name="T3" fmla="*/ 42 h 85"/>
                  <a:gd name="T4" fmla="*/ 42 w 85"/>
                  <a:gd name="T5" fmla="*/ 84 h 85"/>
                  <a:gd name="T6" fmla="*/ 42 w 85"/>
                  <a:gd name="T7" fmla="*/ 84 h 85"/>
                  <a:gd name="T8" fmla="*/ 0 w 85"/>
                  <a:gd name="T9" fmla="*/ 42 h 85"/>
                  <a:gd name="T10" fmla="*/ 0 w 85"/>
                  <a:gd name="T11" fmla="*/ 42 h 85"/>
                  <a:gd name="T12" fmla="*/ 42 w 85"/>
                  <a:gd name="T13" fmla="*/ 0 h 85"/>
                  <a:gd name="T14" fmla="*/ 42 w 85"/>
                  <a:gd name="T15" fmla="*/ 0 h 85"/>
                  <a:gd name="T16" fmla="*/ 84 w 85"/>
                  <a:gd name="T17" fmla="*/ 42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5" h="85">
                    <a:moveTo>
                      <a:pt x="84" y="42"/>
                    </a:moveTo>
                    <a:lnTo>
                      <a:pt x="84" y="42"/>
                    </a:lnTo>
                    <a:cubicBezTo>
                      <a:pt x="84" y="66"/>
                      <a:pt x="65" y="84"/>
                      <a:pt x="42" y="84"/>
                    </a:cubicBezTo>
                    <a:lnTo>
                      <a:pt x="42" y="84"/>
                    </a:lnTo>
                    <a:cubicBezTo>
                      <a:pt x="18" y="84"/>
                      <a:pt x="0" y="66"/>
                      <a:pt x="0" y="42"/>
                    </a:cubicBezTo>
                    <a:lnTo>
                      <a:pt x="0" y="42"/>
                    </a:lnTo>
                    <a:cubicBezTo>
                      <a:pt x="0" y="19"/>
                      <a:pt x="18" y="0"/>
                      <a:pt x="42" y="0"/>
                    </a:cubicBezTo>
                    <a:lnTo>
                      <a:pt x="42" y="0"/>
                    </a:lnTo>
                    <a:cubicBezTo>
                      <a:pt x="65" y="0"/>
                      <a:pt x="84" y="19"/>
                      <a:pt x="84" y="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B54E6C11-5AFE-4186-A9DF-20C798ECCA69}"/>
                </a:ext>
              </a:extLst>
            </p:cNvPr>
            <p:cNvGrpSpPr/>
            <p:nvPr/>
          </p:nvGrpSpPr>
          <p:grpSpPr>
            <a:xfrm>
              <a:off x="21475704" y="10446362"/>
              <a:ext cx="1104532" cy="450606"/>
              <a:chOff x="21475704" y="10446362"/>
              <a:chExt cx="1104532" cy="450606"/>
            </a:xfrm>
          </p:grpSpPr>
          <p:sp>
            <p:nvSpPr>
              <p:cNvPr id="149" name="Freeform 147">
                <a:extLst>
                  <a:ext uri="{FF2B5EF4-FFF2-40B4-BE49-F238E27FC236}">
                    <a16:creationId xmlns:a16="http://schemas.microsoft.com/office/drawing/2014/main" id="{A64917D1-FAC5-4DD0-856A-D575E16928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81197" y="10451856"/>
                <a:ext cx="1099039" cy="439615"/>
              </a:xfrm>
              <a:custGeom>
                <a:avLst/>
                <a:gdLst>
                  <a:gd name="T0" fmla="*/ 48 w 884"/>
                  <a:gd name="T1" fmla="*/ 352 h 353"/>
                  <a:gd name="T2" fmla="*/ 48 w 884"/>
                  <a:gd name="T3" fmla="*/ 352 h 353"/>
                  <a:gd name="T4" fmla="*/ 29 w 884"/>
                  <a:gd name="T5" fmla="*/ 264 h 353"/>
                  <a:gd name="T6" fmla="*/ 29 w 884"/>
                  <a:gd name="T7" fmla="*/ 264 h 353"/>
                  <a:gd name="T8" fmla="*/ 178 w 884"/>
                  <a:gd name="T9" fmla="*/ 296 h 353"/>
                  <a:gd name="T10" fmla="*/ 178 w 884"/>
                  <a:gd name="T11" fmla="*/ 296 h 353"/>
                  <a:gd name="T12" fmla="*/ 229 w 884"/>
                  <a:gd name="T13" fmla="*/ 171 h 353"/>
                  <a:gd name="T14" fmla="*/ 229 w 884"/>
                  <a:gd name="T15" fmla="*/ 171 h 353"/>
                  <a:gd name="T16" fmla="*/ 384 w 884"/>
                  <a:gd name="T17" fmla="*/ 171 h 353"/>
                  <a:gd name="T18" fmla="*/ 384 w 884"/>
                  <a:gd name="T19" fmla="*/ 171 h 353"/>
                  <a:gd name="T20" fmla="*/ 580 w 884"/>
                  <a:gd name="T21" fmla="*/ 9 h 353"/>
                  <a:gd name="T22" fmla="*/ 580 w 884"/>
                  <a:gd name="T23" fmla="*/ 9 h 353"/>
                  <a:gd name="T24" fmla="*/ 698 w 884"/>
                  <a:gd name="T25" fmla="*/ 214 h 353"/>
                  <a:gd name="T26" fmla="*/ 698 w 884"/>
                  <a:gd name="T27" fmla="*/ 214 h 353"/>
                  <a:gd name="T28" fmla="*/ 855 w 884"/>
                  <a:gd name="T29" fmla="*/ 352 h 353"/>
                  <a:gd name="T30" fmla="*/ 48 w 884"/>
                  <a:gd name="T31" fmla="*/ 35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884" h="353">
                    <a:moveTo>
                      <a:pt x="48" y="352"/>
                    </a:moveTo>
                    <a:lnTo>
                      <a:pt x="48" y="352"/>
                    </a:lnTo>
                    <a:cubicBezTo>
                      <a:pt x="48" y="352"/>
                      <a:pt x="0" y="301"/>
                      <a:pt x="29" y="264"/>
                    </a:cubicBezTo>
                    <a:lnTo>
                      <a:pt x="29" y="264"/>
                    </a:lnTo>
                    <a:cubicBezTo>
                      <a:pt x="58" y="225"/>
                      <a:pt x="178" y="296"/>
                      <a:pt x="178" y="296"/>
                    </a:cubicBezTo>
                    <a:lnTo>
                      <a:pt x="178" y="296"/>
                    </a:lnTo>
                    <a:cubicBezTo>
                      <a:pt x="178" y="296"/>
                      <a:pt x="168" y="217"/>
                      <a:pt x="229" y="171"/>
                    </a:cubicBezTo>
                    <a:lnTo>
                      <a:pt x="229" y="171"/>
                    </a:lnTo>
                    <a:cubicBezTo>
                      <a:pt x="290" y="125"/>
                      <a:pt x="384" y="171"/>
                      <a:pt x="384" y="171"/>
                    </a:cubicBezTo>
                    <a:lnTo>
                      <a:pt x="384" y="171"/>
                    </a:lnTo>
                    <a:cubicBezTo>
                      <a:pt x="384" y="171"/>
                      <a:pt x="470" y="0"/>
                      <a:pt x="580" y="9"/>
                    </a:cubicBezTo>
                    <a:lnTo>
                      <a:pt x="580" y="9"/>
                    </a:lnTo>
                    <a:cubicBezTo>
                      <a:pt x="691" y="18"/>
                      <a:pt x="698" y="214"/>
                      <a:pt x="698" y="214"/>
                    </a:cubicBezTo>
                    <a:lnTo>
                      <a:pt x="698" y="214"/>
                    </a:lnTo>
                    <a:cubicBezTo>
                      <a:pt x="698" y="214"/>
                      <a:pt x="883" y="162"/>
                      <a:pt x="855" y="352"/>
                    </a:cubicBezTo>
                    <a:lnTo>
                      <a:pt x="48" y="35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 148">
                <a:extLst>
                  <a:ext uri="{FF2B5EF4-FFF2-40B4-BE49-F238E27FC236}">
                    <a16:creationId xmlns:a16="http://schemas.microsoft.com/office/drawing/2014/main" id="{4F2A1434-5AA3-4C7F-B264-7B22D6BFB7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75704" y="10446362"/>
                <a:ext cx="1093542" cy="450606"/>
              </a:xfrm>
              <a:custGeom>
                <a:avLst/>
                <a:gdLst>
                  <a:gd name="T0" fmla="*/ 58 w 878"/>
                  <a:gd name="T1" fmla="*/ 347 h 360"/>
                  <a:gd name="T2" fmla="*/ 857 w 878"/>
                  <a:gd name="T3" fmla="*/ 347 h 360"/>
                  <a:gd name="T4" fmla="*/ 857 w 878"/>
                  <a:gd name="T5" fmla="*/ 347 h 360"/>
                  <a:gd name="T6" fmla="*/ 829 w 878"/>
                  <a:gd name="T7" fmla="*/ 237 h 360"/>
                  <a:gd name="T8" fmla="*/ 829 w 878"/>
                  <a:gd name="T9" fmla="*/ 237 h 360"/>
                  <a:gd name="T10" fmla="*/ 706 w 878"/>
                  <a:gd name="T11" fmla="*/ 221 h 360"/>
                  <a:gd name="T12" fmla="*/ 706 w 878"/>
                  <a:gd name="T13" fmla="*/ 221 h 360"/>
                  <a:gd name="T14" fmla="*/ 701 w 878"/>
                  <a:gd name="T15" fmla="*/ 219 h 360"/>
                  <a:gd name="T16" fmla="*/ 701 w 878"/>
                  <a:gd name="T17" fmla="*/ 219 h 360"/>
                  <a:gd name="T18" fmla="*/ 698 w 878"/>
                  <a:gd name="T19" fmla="*/ 215 h 360"/>
                  <a:gd name="T20" fmla="*/ 698 w 878"/>
                  <a:gd name="T21" fmla="*/ 215 h 360"/>
                  <a:gd name="T22" fmla="*/ 587 w 878"/>
                  <a:gd name="T23" fmla="*/ 16 h 360"/>
                  <a:gd name="T24" fmla="*/ 587 w 878"/>
                  <a:gd name="T25" fmla="*/ 16 h 360"/>
                  <a:gd name="T26" fmla="*/ 396 w 878"/>
                  <a:gd name="T27" fmla="*/ 175 h 360"/>
                  <a:gd name="T28" fmla="*/ 396 w 878"/>
                  <a:gd name="T29" fmla="*/ 175 h 360"/>
                  <a:gd name="T30" fmla="*/ 387 w 878"/>
                  <a:gd name="T31" fmla="*/ 178 h 360"/>
                  <a:gd name="T32" fmla="*/ 387 w 878"/>
                  <a:gd name="T33" fmla="*/ 178 h 360"/>
                  <a:gd name="T34" fmla="*/ 240 w 878"/>
                  <a:gd name="T35" fmla="*/ 177 h 360"/>
                  <a:gd name="T36" fmla="*/ 240 w 878"/>
                  <a:gd name="T37" fmla="*/ 177 h 360"/>
                  <a:gd name="T38" fmla="*/ 191 w 878"/>
                  <a:gd name="T39" fmla="*/ 296 h 360"/>
                  <a:gd name="T40" fmla="*/ 191 w 878"/>
                  <a:gd name="T41" fmla="*/ 296 h 360"/>
                  <a:gd name="T42" fmla="*/ 188 w 878"/>
                  <a:gd name="T43" fmla="*/ 302 h 360"/>
                  <a:gd name="T44" fmla="*/ 188 w 878"/>
                  <a:gd name="T45" fmla="*/ 302 h 360"/>
                  <a:gd name="T46" fmla="*/ 181 w 878"/>
                  <a:gd name="T47" fmla="*/ 302 h 360"/>
                  <a:gd name="T48" fmla="*/ 181 w 878"/>
                  <a:gd name="T49" fmla="*/ 302 h 360"/>
                  <a:gd name="T50" fmla="*/ 41 w 878"/>
                  <a:gd name="T51" fmla="*/ 268 h 360"/>
                  <a:gd name="T52" fmla="*/ 41 w 878"/>
                  <a:gd name="T53" fmla="*/ 268 h 360"/>
                  <a:gd name="T54" fmla="*/ 58 w 878"/>
                  <a:gd name="T55" fmla="*/ 347 h 360"/>
                  <a:gd name="T56" fmla="*/ 862 w 878"/>
                  <a:gd name="T57" fmla="*/ 359 h 360"/>
                  <a:gd name="T58" fmla="*/ 55 w 878"/>
                  <a:gd name="T59" fmla="*/ 359 h 360"/>
                  <a:gd name="T60" fmla="*/ 55 w 878"/>
                  <a:gd name="T61" fmla="*/ 359 h 360"/>
                  <a:gd name="T62" fmla="*/ 50 w 878"/>
                  <a:gd name="T63" fmla="*/ 358 h 360"/>
                  <a:gd name="T64" fmla="*/ 50 w 878"/>
                  <a:gd name="T65" fmla="*/ 358 h 360"/>
                  <a:gd name="T66" fmla="*/ 31 w 878"/>
                  <a:gd name="T67" fmla="*/ 261 h 360"/>
                  <a:gd name="T68" fmla="*/ 31 w 878"/>
                  <a:gd name="T69" fmla="*/ 261 h 360"/>
                  <a:gd name="T70" fmla="*/ 177 w 878"/>
                  <a:gd name="T71" fmla="*/ 286 h 360"/>
                  <a:gd name="T72" fmla="*/ 177 w 878"/>
                  <a:gd name="T73" fmla="*/ 286 h 360"/>
                  <a:gd name="T74" fmla="*/ 232 w 878"/>
                  <a:gd name="T75" fmla="*/ 168 h 360"/>
                  <a:gd name="T76" fmla="*/ 232 w 878"/>
                  <a:gd name="T77" fmla="*/ 168 h 360"/>
                  <a:gd name="T78" fmla="*/ 387 w 878"/>
                  <a:gd name="T79" fmla="*/ 164 h 360"/>
                  <a:gd name="T80" fmla="*/ 387 w 878"/>
                  <a:gd name="T81" fmla="*/ 164 h 360"/>
                  <a:gd name="T82" fmla="*/ 443 w 878"/>
                  <a:gd name="T83" fmla="*/ 84 h 360"/>
                  <a:gd name="T84" fmla="*/ 443 w 878"/>
                  <a:gd name="T85" fmla="*/ 84 h 360"/>
                  <a:gd name="T86" fmla="*/ 588 w 878"/>
                  <a:gd name="T87" fmla="*/ 3 h 360"/>
                  <a:gd name="T88" fmla="*/ 588 w 878"/>
                  <a:gd name="T89" fmla="*/ 3 h 360"/>
                  <a:gd name="T90" fmla="*/ 693 w 878"/>
                  <a:gd name="T91" fmla="*/ 114 h 360"/>
                  <a:gd name="T92" fmla="*/ 693 w 878"/>
                  <a:gd name="T93" fmla="*/ 114 h 360"/>
                  <a:gd name="T94" fmla="*/ 711 w 878"/>
                  <a:gd name="T95" fmla="*/ 207 h 360"/>
                  <a:gd name="T96" fmla="*/ 711 w 878"/>
                  <a:gd name="T97" fmla="*/ 207 h 360"/>
                  <a:gd name="T98" fmla="*/ 838 w 878"/>
                  <a:gd name="T99" fmla="*/ 228 h 360"/>
                  <a:gd name="T100" fmla="*/ 838 w 878"/>
                  <a:gd name="T101" fmla="*/ 228 h 360"/>
                  <a:gd name="T102" fmla="*/ 869 w 878"/>
                  <a:gd name="T103" fmla="*/ 354 h 360"/>
                  <a:gd name="T104" fmla="*/ 869 w 878"/>
                  <a:gd name="T105" fmla="*/ 354 h 360"/>
                  <a:gd name="T106" fmla="*/ 862 w 878"/>
                  <a:gd name="T107" fmla="*/ 359 h 3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878" h="360">
                    <a:moveTo>
                      <a:pt x="58" y="347"/>
                    </a:moveTo>
                    <a:lnTo>
                      <a:pt x="857" y="347"/>
                    </a:lnTo>
                    <a:lnTo>
                      <a:pt x="857" y="347"/>
                    </a:lnTo>
                    <a:cubicBezTo>
                      <a:pt x="863" y="296"/>
                      <a:pt x="854" y="259"/>
                      <a:pt x="829" y="237"/>
                    </a:cubicBezTo>
                    <a:lnTo>
                      <a:pt x="829" y="237"/>
                    </a:lnTo>
                    <a:cubicBezTo>
                      <a:pt x="786" y="199"/>
                      <a:pt x="707" y="221"/>
                      <a:pt x="706" y="221"/>
                    </a:cubicBezTo>
                    <a:lnTo>
                      <a:pt x="706" y="221"/>
                    </a:lnTo>
                    <a:cubicBezTo>
                      <a:pt x="704" y="221"/>
                      <a:pt x="702" y="221"/>
                      <a:pt x="701" y="219"/>
                    </a:cubicBezTo>
                    <a:lnTo>
                      <a:pt x="701" y="219"/>
                    </a:lnTo>
                    <a:cubicBezTo>
                      <a:pt x="700" y="219"/>
                      <a:pt x="698" y="217"/>
                      <a:pt x="698" y="215"/>
                    </a:cubicBezTo>
                    <a:lnTo>
                      <a:pt x="698" y="215"/>
                    </a:lnTo>
                    <a:cubicBezTo>
                      <a:pt x="698" y="213"/>
                      <a:pt x="690" y="25"/>
                      <a:pt x="587" y="16"/>
                    </a:cubicBezTo>
                    <a:lnTo>
                      <a:pt x="587" y="16"/>
                    </a:lnTo>
                    <a:cubicBezTo>
                      <a:pt x="482" y="8"/>
                      <a:pt x="397" y="174"/>
                      <a:pt x="396" y="175"/>
                    </a:cubicBezTo>
                    <a:lnTo>
                      <a:pt x="396" y="175"/>
                    </a:lnTo>
                    <a:cubicBezTo>
                      <a:pt x="394" y="178"/>
                      <a:pt x="391" y="179"/>
                      <a:pt x="387" y="178"/>
                    </a:cubicBezTo>
                    <a:lnTo>
                      <a:pt x="387" y="178"/>
                    </a:lnTo>
                    <a:cubicBezTo>
                      <a:pt x="387" y="177"/>
                      <a:pt x="297" y="134"/>
                      <a:pt x="240" y="177"/>
                    </a:cubicBezTo>
                    <a:lnTo>
                      <a:pt x="240" y="177"/>
                    </a:lnTo>
                    <a:cubicBezTo>
                      <a:pt x="183" y="221"/>
                      <a:pt x="191" y="296"/>
                      <a:pt x="191" y="296"/>
                    </a:cubicBezTo>
                    <a:lnTo>
                      <a:pt x="191" y="296"/>
                    </a:lnTo>
                    <a:cubicBezTo>
                      <a:pt x="191" y="299"/>
                      <a:pt x="190" y="301"/>
                      <a:pt x="188" y="302"/>
                    </a:cubicBezTo>
                    <a:lnTo>
                      <a:pt x="188" y="302"/>
                    </a:lnTo>
                    <a:cubicBezTo>
                      <a:pt x="186" y="304"/>
                      <a:pt x="183" y="304"/>
                      <a:pt x="181" y="302"/>
                    </a:cubicBezTo>
                    <a:lnTo>
                      <a:pt x="181" y="302"/>
                    </a:lnTo>
                    <a:cubicBezTo>
                      <a:pt x="137" y="276"/>
                      <a:pt x="60" y="244"/>
                      <a:pt x="41" y="268"/>
                    </a:cubicBezTo>
                    <a:lnTo>
                      <a:pt x="41" y="268"/>
                    </a:lnTo>
                    <a:cubicBezTo>
                      <a:pt x="19" y="298"/>
                      <a:pt x="50" y="338"/>
                      <a:pt x="58" y="347"/>
                    </a:cubicBezTo>
                    <a:close/>
                    <a:moveTo>
                      <a:pt x="862" y="359"/>
                    </a:moveTo>
                    <a:lnTo>
                      <a:pt x="55" y="359"/>
                    </a:lnTo>
                    <a:lnTo>
                      <a:pt x="55" y="359"/>
                    </a:lnTo>
                    <a:cubicBezTo>
                      <a:pt x="53" y="359"/>
                      <a:pt x="51" y="359"/>
                      <a:pt x="50" y="358"/>
                    </a:cubicBezTo>
                    <a:lnTo>
                      <a:pt x="50" y="358"/>
                    </a:lnTo>
                    <a:cubicBezTo>
                      <a:pt x="48" y="355"/>
                      <a:pt x="0" y="302"/>
                      <a:pt x="31" y="261"/>
                    </a:cubicBezTo>
                    <a:lnTo>
                      <a:pt x="31" y="261"/>
                    </a:lnTo>
                    <a:cubicBezTo>
                      <a:pt x="58" y="225"/>
                      <a:pt x="146" y="269"/>
                      <a:pt x="177" y="286"/>
                    </a:cubicBezTo>
                    <a:lnTo>
                      <a:pt x="177" y="286"/>
                    </a:lnTo>
                    <a:cubicBezTo>
                      <a:pt x="177" y="262"/>
                      <a:pt x="183" y="205"/>
                      <a:pt x="232" y="168"/>
                    </a:cubicBezTo>
                    <a:lnTo>
                      <a:pt x="232" y="168"/>
                    </a:lnTo>
                    <a:cubicBezTo>
                      <a:pt x="287" y="125"/>
                      <a:pt x="366" y="155"/>
                      <a:pt x="387" y="164"/>
                    </a:cubicBezTo>
                    <a:lnTo>
                      <a:pt x="387" y="164"/>
                    </a:lnTo>
                    <a:cubicBezTo>
                      <a:pt x="395" y="151"/>
                      <a:pt x="414" y="117"/>
                      <a:pt x="443" y="84"/>
                    </a:cubicBezTo>
                    <a:lnTo>
                      <a:pt x="443" y="84"/>
                    </a:lnTo>
                    <a:cubicBezTo>
                      <a:pt x="490" y="27"/>
                      <a:pt x="541" y="0"/>
                      <a:pt x="588" y="3"/>
                    </a:cubicBezTo>
                    <a:lnTo>
                      <a:pt x="588" y="3"/>
                    </a:lnTo>
                    <a:cubicBezTo>
                      <a:pt x="636" y="8"/>
                      <a:pt x="673" y="46"/>
                      <a:pt x="693" y="114"/>
                    </a:cubicBezTo>
                    <a:lnTo>
                      <a:pt x="693" y="114"/>
                    </a:lnTo>
                    <a:cubicBezTo>
                      <a:pt x="706" y="153"/>
                      <a:pt x="709" y="191"/>
                      <a:pt x="711" y="207"/>
                    </a:cubicBezTo>
                    <a:lnTo>
                      <a:pt x="711" y="207"/>
                    </a:lnTo>
                    <a:cubicBezTo>
                      <a:pt x="732" y="202"/>
                      <a:pt x="797" y="192"/>
                      <a:pt x="838" y="228"/>
                    </a:cubicBezTo>
                    <a:lnTo>
                      <a:pt x="838" y="228"/>
                    </a:lnTo>
                    <a:cubicBezTo>
                      <a:pt x="867" y="253"/>
                      <a:pt x="877" y="296"/>
                      <a:pt x="869" y="354"/>
                    </a:cubicBezTo>
                    <a:lnTo>
                      <a:pt x="869" y="354"/>
                    </a:lnTo>
                    <a:cubicBezTo>
                      <a:pt x="868" y="357"/>
                      <a:pt x="866" y="359"/>
                      <a:pt x="862" y="3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151" name="Freeform 149">
              <a:extLst>
                <a:ext uri="{FF2B5EF4-FFF2-40B4-BE49-F238E27FC236}">
                  <a16:creationId xmlns:a16="http://schemas.microsoft.com/office/drawing/2014/main" id="{471BB714-6658-4B3C-9B67-D93662978BE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496183" y="10880481"/>
              <a:ext cx="13737982" cy="16487"/>
            </a:xfrm>
            <a:custGeom>
              <a:avLst/>
              <a:gdLst>
                <a:gd name="T0" fmla="*/ 11016 w 11023"/>
                <a:gd name="T1" fmla="*/ 12 h 13"/>
                <a:gd name="T2" fmla="*/ 6 w 11023"/>
                <a:gd name="T3" fmla="*/ 12 h 13"/>
                <a:gd name="T4" fmla="*/ 6 w 11023"/>
                <a:gd name="T5" fmla="*/ 12 h 13"/>
                <a:gd name="T6" fmla="*/ 0 w 11023"/>
                <a:gd name="T7" fmla="*/ 6 h 13"/>
                <a:gd name="T8" fmla="*/ 0 w 11023"/>
                <a:gd name="T9" fmla="*/ 6 h 13"/>
                <a:gd name="T10" fmla="*/ 6 w 11023"/>
                <a:gd name="T11" fmla="*/ 0 h 13"/>
                <a:gd name="T12" fmla="*/ 11016 w 11023"/>
                <a:gd name="T13" fmla="*/ 0 h 13"/>
                <a:gd name="T14" fmla="*/ 11016 w 11023"/>
                <a:gd name="T15" fmla="*/ 0 h 13"/>
                <a:gd name="T16" fmla="*/ 11022 w 11023"/>
                <a:gd name="T17" fmla="*/ 6 h 13"/>
                <a:gd name="T18" fmla="*/ 11022 w 11023"/>
                <a:gd name="T19" fmla="*/ 6 h 13"/>
                <a:gd name="T20" fmla="*/ 11016 w 11023"/>
                <a:gd name="T21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23" h="13">
                  <a:moveTo>
                    <a:pt x="11016" y="12"/>
                  </a:moveTo>
                  <a:lnTo>
                    <a:pt x="6" y="12"/>
                  </a:lnTo>
                  <a:lnTo>
                    <a:pt x="6" y="12"/>
                  </a:lnTo>
                  <a:cubicBezTo>
                    <a:pt x="2" y="12"/>
                    <a:pt x="0" y="10"/>
                    <a:pt x="0" y="6"/>
                  </a:cubicBezTo>
                  <a:lnTo>
                    <a:pt x="0" y="6"/>
                  </a:lnTo>
                  <a:cubicBezTo>
                    <a:pt x="0" y="3"/>
                    <a:pt x="2" y="0"/>
                    <a:pt x="6" y="0"/>
                  </a:cubicBezTo>
                  <a:lnTo>
                    <a:pt x="11016" y="0"/>
                  </a:lnTo>
                  <a:lnTo>
                    <a:pt x="11016" y="0"/>
                  </a:lnTo>
                  <a:cubicBezTo>
                    <a:pt x="11020" y="0"/>
                    <a:pt x="11022" y="3"/>
                    <a:pt x="11022" y="6"/>
                  </a:cubicBezTo>
                  <a:lnTo>
                    <a:pt x="11022" y="6"/>
                  </a:lnTo>
                  <a:cubicBezTo>
                    <a:pt x="11022" y="10"/>
                    <a:pt x="11020" y="12"/>
                    <a:pt x="11016" y="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21700D4E-BE14-4324-95A5-D607553F263F}"/>
                </a:ext>
              </a:extLst>
            </p:cNvPr>
            <p:cNvGrpSpPr/>
            <p:nvPr/>
          </p:nvGrpSpPr>
          <p:grpSpPr>
            <a:xfrm>
              <a:off x="12672405" y="9775949"/>
              <a:ext cx="884724" cy="1121019"/>
              <a:chOff x="12672405" y="9775949"/>
              <a:chExt cx="884724" cy="1121019"/>
            </a:xfrm>
          </p:grpSpPr>
          <p:sp>
            <p:nvSpPr>
              <p:cNvPr id="152" name="Freeform 150">
                <a:extLst>
                  <a:ext uri="{FF2B5EF4-FFF2-40B4-BE49-F238E27FC236}">
                    <a16:creationId xmlns:a16="http://schemas.microsoft.com/office/drawing/2014/main" id="{F13A7400-3395-4306-893E-5F3B8D21BC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21860" y="9907833"/>
                <a:ext cx="785814" cy="983638"/>
              </a:xfrm>
              <a:custGeom>
                <a:avLst/>
                <a:gdLst>
                  <a:gd name="T0" fmla="*/ 315 w 631"/>
                  <a:gd name="T1" fmla="*/ 0 h 789"/>
                  <a:gd name="T2" fmla="*/ 0 w 631"/>
                  <a:gd name="T3" fmla="*/ 0 h 789"/>
                  <a:gd name="T4" fmla="*/ 108 w 631"/>
                  <a:gd name="T5" fmla="*/ 788 h 789"/>
                  <a:gd name="T6" fmla="*/ 315 w 631"/>
                  <a:gd name="T7" fmla="*/ 788 h 789"/>
                  <a:gd name="T8" fmla="*/ 522 w 631"/>
                  <a:gd name="T9" fmla="*/ 788 h 789"/>
                  <a:gd name="T10" fmla="*/ 630 w 631"/>
                  <a:gd name="T11" fmla="*/ 0 h 789"/>
                  <a:gd name="T12" fmla="*/ 315 w 631"/>
                  <a:gd name="T13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1" h="789">
                    <a:moveTo>
                      <a:pt x="315" y="0"/>
                    </a:moveTo>
                    <a:lnTo>
                      <a:pt x="0" y="0"/>
                    </a:lnTo>
                    <a:lnTo>
                      <a:pt x="108" y="788"/>
                    </a:lnTo>
                    <a:lnTo>
                      <a:pt x="315" y="788"/>
                    </a:lnTo>
                    <a:lnTo>
                      <a:pt x="522" y="788"/>
                    </a:lnTo>
                    <a:lnTo>
                      <a:pt x="630" y="0"/>
                    </a:lnTo>
                    <a:lnTo>
                      <a:pt x="31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151">
                <a:extLst>
                  <a:ext uri="{FF2B5EF4-FFF2-40B4-BE49-F238E27FC236}">
                    <a16:creationId xmlns:a16="http://schemas.microsoft.com/office/drawing/2014/main" id="{1B8CDF71-3795-41D1-B1E0-E46CC8DD9F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16366" y="9896843"/>
                <a:ext cx="802298" cy="1000125"/>
              </a:xfrm>
              <a:custGeom>
                <a:avLst/>
                <a:gdLst>
                  <a:gd name="T0" fmla="*/ 120 w 645"/>
                  <a:gd name="T1" fmla="*/ 789 h 802"/>
                  <a:gd name="T2" fmla="*/ 524 w 645"/>
                  <a:gd name="T3" fmla="*/ 789 h 802"/>
                  <a:gd name="T4" fmla="*/ 630 w 645"/>
                  <a:gd name="T5" fmla="*/ 13 h 802"/>
                  <a:gd name="T6" fmla="*/ 13 w 645"/>
                  <a:gd name="T7" fmla="*/ 13 h 802"/>
                  <a:gd name="T8" fmla="*/ 120 w 645"/>
                  <a:gd name="T9" fmla="*/ 789 h 802"/>
                  <a:gd name="T10" fmla="*/ 529 w 645"/>
                  <a:gd name="T11" fmla="*/ 801 h 802"/>
                  <a:gd name="T12" fmla="*/ 115 w 645"/>
                  <a:gd name="T13" fmla="*/ 801 h 802"/>
                  <a:gd name="T14" fmla="*/ 115 w 645"/>
                  <a:gd name="T15" fmla="*/ 801 h 802"/>
                  <a:gd name="T16" fmla="*/ 108 w 645"/>
                  <a:gd name="T17" fmla="*/ 796 h 802"/>
                  <a:gd name="T18" fmla="*/ 0 w 645"/>
                  <a:gd name="T19" fmla="*/ 7 h 802"/>
                  <a:gd name="T20" fmla="*/ 0 w 645"/>
                  <a:gd name="T21" fmla="*/ 7 h 802"/>
                  <a:gd name="T22" fmla="*/ 2 w 645"/>
                  <a:gd name="T23" fmla="*/ 2 h 802"/>
                  <a:gd name="T24" fmla="*/ 2 w 645"/>
                  <a:gd name="T25" fmla="*/ 2 h 802"/>
                  <a:gd name="T26" fmla="*/ 7 w 645"/>
                  <a:gd name="T27" fmla="*/ 0 h 802"/>
                  <a:gd name="T28" fmla="*/ 637 w 645"/>
                  <a:gd name="T29" fmla="*/ 0 h 802"/>
                  <a:gd name="T30" fmla="*/ 637 w 645"/>
                  <a:gd name="T31" fmla="*/ 0 h 802"/>
                  <a:gd name="T32" fmla="*/ 642 w 645"/>
                  <a:gd name="T33" fmla="*/ 2 h 802"/>
                  <a:gd name="T34" fmla="*/ 642 w 645"/>
                  <a:gd name="T35" fmla="*/ 2 h 802"/>
                  <a:gd name="T36" fmla="*/ 643 w 645"/>
                  <a:gd name="T37" fmla="*/ 7 h 802"/>
                  <a:gd name="T38" fmla="*/ 536 w 645"/>
                  <a:gd name="T39" fmla="*/ 796 h 802"/>
                  <a:gd name="T40" fmla="*/ 536 w 645"/>
                  <a:gd name="T41" fmla="*/ 796 h 802"/>
                  <a:gd name="T42" fmla="*/ 529 w 645"/>
                  <a:gd name="T43" fmla="*/ 801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5" h="802">
                    <a:moveTo>
                      <a:pt x="120" y="789"/>
                    </a:moveTo>
                    <a:lnTo>
                      <a:pt x="524" y="789"/>
                    </a:lnTo>
                    <a:lnTo>
                      <a:pt x="630" y="13"/>
                    </a:lnTo>
                    <a:lnTo>
                      <a:pt x="13" y="13"/>
                    </a:lnTo>
                    <a:lnTo>
                      <a:pt x="120" y="789"/>
                    </a:lnTo>
                    <a:close/>
                    <a:moveTo>
                      <a:pt x="529" y="801"/>
                    </a:moveTo>
                    <a:lnTo>
                      <a:pt x="115" y="801"/>
                    </a:lnTo>
                    <a:lnTo>
                      <a:pt x="115" y="801"/>
                    </a:lnTo>
                    <a:cubicBezTo>
                      <a:pt x="111" y="801"/>
                      <a:pt x="109" y="799"/>
                      <a:pt x="108" y="79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5"/>
                      <a:pt x="0" y="3"/>
                      <a:pt x="2" y="2"/>
                    </a:cubicBezTo>
                    <a:lnTo>
                      <a:pt x="2" y="2"/>
                    </a:lnTo>
                    <a:cubicBezTo>
                      <a:pt x="3" y="1"/>
                      <a:pt x="5" y="0"/>
                      <a:pt x="7" y="0"/>
                    </a:cubicBezTo>
                    <a:lnTo>
                      <a:pt x="637" y="0"/>
                    </a:lnTo>
                    <a:lnTo>
                      <a:pt x="637" y="0"/>
                    </a:lnTo>
                    <a:cubicBezTo>
                      <a:pt x="639" y="0"/>
                      <a:pt x="641" y="1"/>
                      <a:pt x="642" y="2"/>
                    </a:cubicBezTo>
                    <a:lnTo>
                      <a:pt x="642" y="2"/>
                    </a:lnTo>
                    <a:cubicBezTo>
                      <a:pt x="643" y="3"/>
                      <a:pt x="644" y="5"/>
                      <a:pt x="643" y="7"/>
                    </a:cubicBezTo>
                    <a:lnTo>
                      <a:pt x="536" y="796"/>
                    </a:lnTo>
                    <a:lnTo>
                      <a:pt x="536" y="796"/>
                    </a:lnTo>
                    <a:cubicBezTo>
                      <a:pt x="535" y="799"/>
                      <a:pt x="533" y="801"/>
                      <a:pt x="529" y="8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152">
                <a:extLst>
                  <a:ext uri="{FF2B5EF4-FFF2-40B4-BE49-F238E27FC236}">
                    <a16:creationId xmlns:a16="http://schemas.microsoft.com/office/drawing/2014/main" id="{60B9F82F-BCA3-4395-B7BC-44DE95AA0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2405" y="9775949"/>
                <a:ext cx="884724" cy="175846"/>
              </a:xfrm>
              <a:custGeom>
                <a:avLst/>
                <a:gdLst>
                  <a:gd name="T0" fmla="*/ 614 w 709"/>
                  <a:gd name="T1" fmla="*/ 42 h 139"/>
                  <a:gd name="T2" fmla="*/ 614 w 709"/>
                  <a:gd name="T3" fmla="*/ 18 h 139"/>
                  <a:gd name="T4" fmla="*/ 614 w 709"/>
                  <a:gd name="T5" fmla="*/ 18 h 139"/>
                  <a:gd name="T6" fmla="*/ 596 w 709"/>
                  <a:gd name="T7" fmla="*/ 0 h 139"/>
                  <a:gd name="T8" fmla="*/ 111 w 709"/>
                  <a:gd name="T9" fmla="*/ 0 h 139"/>
                  <a:gd name="T10" fmla="*/ 111 w 709"/>
                  <a:gd name="T11" fmla="*/ 0 h 139"/>
                  <a:gd name="T12" fmla="*/ 94 w 709"/>
                  <a:gd name="T13" fmla="*/ 18 h 139"/>
                  <a:gd name="T14" fmla="*/ 94 w 709"/>
                  <a:gd name="T15" fmla="*/ 42 h 139"/>
                  <a:gd name="T16" fmla="*/ 94 w 709"/>
                  <a:gd name="T17" fmla="*/ 42 h 139"/>
                  <a:gd name="T18" fmla="*/ 75 w 709"/>
                  <a:gd name="T19" fmla="*/ 60 h 139"/>
                  <a:gd name="T20" fmla="*/ 18 w 709"/>
                  <a:gd name="T21" fmla="*/ 60 h 139"/>
                  <a:gd name="T22" fmla="*/ 18 w 709"/>
                  <a:gd name="T23" fmla="*/ 60 h 139"/>
                  <a:gd name="T24" fmla="*/ 0 w 709"/>
                  <a:gd name="T25" fmla="*/ 78 h 139"/>
                  <a:gd name="T26" fmla="*/ 0 w 709"/>
                  <a:gd name="T27" fmla="*/ 119 h 139"/>
                  <a:gd name="T28" fmla="*/ 0 w 709"/>
                  <a:gd name="T29" fmla="*/ 119 h 139"/>
                  <a:gd name="T30" fmla="*/ 18 w 709"/>
                  <a:gd name="T31" fmla="*/ 138 h 139"/>
                  <a:gd name="T32" fmla="*/ 690 w 709"/>
                  <a:gd name="T33" fmla="*/ 138 h 139"/>
                  <a:gd name="T34" fmla="*/ 690 w 709"/>
                  <a:gd name="T35" fmla="*/ 138 h 139"/>
                  <a:gd name="T36" fmla="*/ 708 w 709"/>
                  <a:gd name="T37" fmla="*/ 119 h 139"/>
                  <a:gd name="T38" fmla="*/ 708 w 709"/>
                  <a:gd name="T39" fmla="*/ 78 h 139"/>
                  <a:gd name="T40" fmla="*/ 708 w 709"/>
                  <a:gd name="T41" fmla="*/ 78 h 139"/>
                  <a:gd name="T42" fmla="*/ 690 w 709"/>
                  <a:gd name="T43" fmla="*/ 60 h 139"/>
                  <a:gd name="T44" fmla="*/ 632 w 709"/>
                  <a:gd name="T45" fmla="*/ 60 h 139"/>
                  <a:gd name="T46" fmla="*/ 632 w 709"/>
                  <a:gd name="T47" fmla="*/ 60 h 139"/>
                  <a:gd name="T48" fmla="*/ 614 w 709"/>
                  <a:gd name="T49" fmla="*/ 4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09" h="139">
                    <a:moveTo>
                      <a:pt x="614" y="42"/>
                    </a:moveTo>
                    <a:lnTo>
                      <a:pt x="614" y="18"/>
                    </a:lnTo>
                    <a:lnTo>
                      <a:pt x="614" y="18"/>
                    </a:lnTo>
                    <a:cubicBezTo>
                      <a:pt x="614" y="9"/>
                      <a:pt x="606" y="0"/>
                      <a:pt x="596" y="0"/>
                    </a:cubicBezTo>
                    <a:lnTo>
                      <a:pt x="111" y="0"/>
                    </a:lnTo>
                    <a:lnTo>
                      <a:pt x="111" y="0"/>
                    </a:lnTo>
                    <a:cubicBezTo>
                      <a:pt x="102" y="0"/>
                      <a:pt x="94" y="9"/>
                      <a:pt x="94" y="18"/>
                    </a:cubicBezTo>
                    <a:lnTo>
                      <a:pt x="94" y="42"/>
                    </a:lnTo>
                    <a:lnTo>
                      <a:pt x="94" y="42"/>
                    </a:lnTo>
                    <a:cubicBezTo>
                      <a:pt x="94" y="52"/>
                      <a:pt x="85" y="60"/>
                      <a:pt x="75" y="60"/>
                    </a:cubicBezTo>
                    <a:lnTo>
                      <a:pt x="18" y="60"/>
                    </a:lnTo>
                    <a:lnTo>
                      <a:pt x="18" y="60"/>
                    </a:lnTo>
                    <a:cubicBezTo>
                      <a:pt x="7" y="60"/>
                      <a:pt x="0" y="68"/>
                      <a:pt x="0" y="78"/>
                    </a:cubicBezTo>
                    <a:lnTo>
                      <a:pt x="0" y="119"/>
                    </a:lnTo>
                    <a:lnTo>
                      <a:pt x="0" y="119"/>
                    </a:lnTo>
                    <a:cubicBezTo>
                      <a:pt x="0" y="130"/>
                      <a:pt x="7" y="138"/>
                      <a:pt x="18" y="138"/>
                    </a:cubicBezTo>
                    <a:lnTo>
                      <a:pt x="690" y="138"/>
                    </a:lnTo>
                    <a:lnTo>
                      <a:pt x="690" y="138"/>
                    </a:lnTo>
                    <a:cubicBezTo>
                      <a:pt x="700" y="138"/>
                      <a:pt x="708" y="130"/>
                      <a:pt x="708" y="119"/>
                    </a:cubicBezTo>
                    <a:lnTo>
                      <a:pt x="708" y="78"/>
                    </a:lnTo>
                    <a:lnTo>
                      <a:pt x="708" y="78"/>
                    </a:lnTo>
                    <a:cubicBezTo>
                      <a:pt x="708" y="68"/>
                      <a:pt x="700" y="60"/>
                      <a:pt x="690" y="60"/>
                    </a:cubicBezTo>
                    <a:lnTo>
                      <a:pt x="632" y="60"/>
                    </a:lnTo>
                    <a:lnTo>
                      <a:pt x="632" y="60"/>
                    </a:lnTo>
                    <a:cubicBezTo>
                      <a:pt x="623" y="60"/>
                      <a:pt x="614" y="52"/>
                      <a:pt x="614" y="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153">
                <a:extLst>
                  <a:ext uri="{FF2B5EF4-FFF2-40B4-BE49-F238E27FC236}">
                    <a16:creationId xmlns:a16="http://schemas.microsoft.com/office/drawing/2014/main" id="{B52EBDAD-5D12-4E6A-8954-194E531D28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2116" y="10265019"/>
                <a:ext cx="230798" cy="230798"/>
              </a:xfrm>
              <a:custGeom>
                <a:avLst/>
                <a:gdLst>
                  <a:gd name="T0" fmla="*/ 184 w 185"/>
                  <a:gd name="T1" fmla="*/ 92 h 185"/>
                  <a:gd name="T2" fmla="*/ 184 w 185"/>
                  <a:gd name="T3" fmla="*/ 92 h 185"/>
                  <a:gd name="T4" fmla="*/ 92 w 185"/>
                  <a:gd name="T5" fmla="*/ 184 h 185"/>
                  <a:gd name="T6" fmla="*/ 92 w 185"/>
                  <a:gd name="T7" fmla="*/ 184 h 185"/>
                  <a:gd name="T8" fmla="*/ 0 w 185"/>
                  <a:gd name="T9" fmla="*/ 92 h 185"/>
                  <a:gd name="T10" fmla="*/ 0 w 185"/>
                  <a:gd name="T11" fmla="*/ 92 h 185"/>
                  <a:gd name="T12" fmla="*/ 92 w 185"/>
                  <a:gd name="T13" fmla="*/ 0 h 185"/>
                  <a:gd name="T14" fmla="*/ 92 w 185"/>
                  <a:gd name="T15" fmla="*/ 0 h 185"/>
                  <a:gd name="T16" fmla="*/ 184 w 185"/>
                  <a:gd name="T17" fmla="*/ 9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85">
                    <a:moveTo>
                      <a:pt x="184" y="92"/>
                    </a:moveTo>
                    <a:lnTo>
                      <a:pt x="184" y="92"/>
                    </a:lnTo>
                    <a:cubicBezTo>
                      <a:pt x="184" y="143"/>
                      <a:pt x="143" y="184"/>
                      <a:pt x="92" y="184"/>
                    </a:cubicBezTo>
                    <a:lnTo>
                      <a:pt x="92" y="184"/>
                    </a:lnTo>
                    <a:cubicBezTo>
                      <a:pt x="41" y="184"/>
                      <a:pt x="0" y="143"/>
                      <a:pt x="0" y="92"/>
                    </a:cubicBezTo>
                    <a:lnTo>
                      <a:pt x="0" y="92"/>
                    </a:lnTo>
                    <a:cubicBezTo>
                      <a:pt x="0" y="41"/>
                      <a:pt x="41" y="0"/>
                      <a:pt x="92" y="0"/>
                    </a:cubicBezTo>
                    <a:lnTo>
                      <a:pt x="92" y="0"/>
                    </a:lnTo>
                    <a:cubicBezTo>
                      <a:pt x="143" y="0"/>
                      <a:pt x="184" y="41"/>
                      <a:pt x="184" y="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154">
                <a:extLst>
                  <a:ext uri="{FF2B5EF4-FFF2-40B4-BE49-F238E27FC236}">
                    <a16:creationId xmlns:a16="http://schemas.microsoft.com/office/drawing/2014/main" id="{8E20E6FA-578A-4A24-93BC-D56373CC94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1126" y="10259526"/>
                <a:ext cx="247282" cy="247282"/>
              </a:xfrm>
              <a:custGeom>
                <a:avLst/>
                <a:gdLst>
                  <a:gd name="T0" fmla="*/ 98 w 197"/>
                  <a:gd name="T1" fmla="*/ 12 h 197"/>
                  <a:gd name="T2" fmla="*/ 98 w 197"/>
                  <a:gd name="T3" fmla="*/ 12 h 197"/>
                  <a:gd name="T4" fmla="*/ 12 w 197"/>
                  <a:gd name="T5" fmla="*/ 98 h 197"/>
                  <a:gd name="T6" fmla="*/ 12 w 197"/>
                  <a:gd name="T7" fmla="*/ 98 h 197"/>
                  <a:gd name="T8" fmla="*/ 98 w 197"/>
                  <a:gd name="T9" fmla="*/ 184 h 197"/>
                  <a:gd name="T10" fmla="*/ 98 w 197"/>
                  <a:gd name="T11" fmla="*/ 184 h 197"/>
                  <a:gd name="T12" fmla="*/ 184 w 197"/>
                  <a:gd name="T13" fmla="*/ 98 h 197"/>
                  <a:gd name="T14" fmla="*/ 184 w 197"/>
                  <a:gd name="T15" fmla="*/ 98 h 197"/>
                  <a:gd name="T16" fmla="*/ 98 w 197"/>
                  <a:gd name="T17" fmla="*/ 12 h 197"/>
                  <a:gd name="T18" fmla="*/ 98 w 197"/>
                  <a:gd name="T19" fmla="*/ 196 h 197"/>
                  <a:gd name="T20" fmla="*/ 98 w 197"/>
                  <a:gd name="T21" fmla="*/ 196 h 197"/>
                  <a:gd name="T22" fmla="*/ 0 w 197"/>
                  <a:gd name="T23" fmla="*/ 98 h 197"/>
                  <a:gd name="T24" fmla="*/ 0 w 197"/>
                  <a:gd name="T25" fmla="*/ 98 h 197"/>
                  <a:gd name="T26" fmla="*/ 98 w 197"/>
                  <a:gd name="T27" fmla="*/ 0 h 197"/>
                  <a:gd name="T28" fmla="*/ 98 w 197"/>
                  <a:gd name="T29" fmla="*/ 0 h 197"/>
                  <a:gd name="T30" fmla="*/ 196 w 197"/>
                  <a:gd name="T31" fmla="*/ 98 h 197"/>
                  <a:gd name="T32" fmla="*/ 196 w 197"/>
                  <a:gd name="T33" fmla="*/ 98 h 197"/>
                  <a:gd name="T34" fmla="*/ 98 w 197"/>
                  <a:gd name="T35" fmla="*/ 19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7" h="197">
                    <a:moveTo>
                      <a:pt x="98" y="12"/>
                    </a:moveTo>
                    <a:lnTo>
                      <a:pt x="98" y="12"/>
                    </a:lnTo>
                    <a:cubicBezTo>
                      <a:pt x="50" y="12"/>
                      <a:pt x="12" y="50"/>
                      <a:pt x="12" y="98"/>
                    </a:cubicBezTo>
                    <a:lnTo>
                      <a:pt x="12" y="98"/>
                    </a:lnTo>
                    <a:cubicBezTo>
                      <a:pt x="12" y="145"/>
                      <a:pt x="50" y="184"/>
                      <a:pt x="98" y="184"/>
                    </a:cubicBezTo>
                    <a:lnTo>
                      <a:pt x="98" y="184"/>
                    </a:lnTo>
                    <a:cubicBezTo>
                      <a:pt x="145" y="184"/>
                      <a:pt x="184" y="145"/>
                      <a:pt x="184" y="98"/>
                    </a:cubicBezTo>
                    <a:lnTo>
                      <a:pt x="184" y="98"/>
                    </a:lnTo>
                    <a:cubicBezTo>
                      <a:pt x="184" y="50"/>
                      <a:pt x="145" y="12"/>
                      <a:pt x="98" y="12"/>
                    </a:cubicBezTo>
                    <a:close/>
                    <a:moveTo>
                      <a:pt x="98" y="196"/>
                    </a:moveTo>
                    <a:lnTo>
                      <a:pt x="98" y="196"/>
                    </a:lnTo>
                    <a:cubicBezTo>
                      <a:pt x="44" y="196"/>
                      <a:pt x="0" y="152"/>
                      <a:pt x="0" y="98"/>
                    </a:cubicBezTo>
                    <a:lnTo>
                      <a:pt x="0" y="98"/>
                    </a:lnTo>
                    <a:cubicBezTo>
                      <a:pt x="0" y="44"/>
                      <a:pt x="44" y="0"/>
                      <a:pt x="98" y="0"/>
                    </a:cubicBezTo>
                    <a:lnTo>
                      <a:pt x="98" y="0"/>
                    </a:lnTo>
                    <a:cubicBezTo>
                      <a:pt x="152" y="0"/>
                      <a:pt x="196" y="44"/>
                      <a:pt x="196" y="98"/>
                    </a:cubicBezTo>
                    <a:lnTo>
                      <a:pt x="196" y="98"/>
                    </a:lnTo>
                    <a:cubicBezTo>
                      <a:pt x="196" y="152"/>
                      <a:pt x="152" y="196"/>
                      <a:pt x="98" y="1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155">
                <a:extLst>
                  <a:ext uri="{FF2B5EF4-FFF2-40B4-BE49-F238E27FC236}">
                    <a16:creationId xmlns:a16="http://schemas.microsoft.com/office/drawing/2014/main" id="{AADFBC8F-9E09-416A-AFFB-C7AFE94C0E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53744" y="9858375"/>
                <a:ext cx="505558" cy="16487"/>
              </a:xfrm>
              <a:custGeom>
                <a:avLst/>
                <a:gdLst>
                  <a:gd name="T0" fmla="*/ 397 w 404"/>
                  <a:gd name="T1" fmla="*/ 12 h 13"/>
                  <a:gd name="T2" fmla="*/ 7 w 404"/>
                  <a:gd name="T3" fmla="*/ 12 h 13"/>
                  <a:gd name="T4" fmla="*/ 7 w 404"/>
                  <a:gd name="T5" fmla="*/ 12 h 13"/>
                  <a:gd name="T6" fmla="*/ 0 w 404"/>
                  <a:gd name="T7" fmla="*/ 6 h 13"/>
                  <a:gd name="T8" fmla="*/ 0 w 404"/>
                  <a:gd name="T9" fmla="*/ 6 h 13"/>
                  <a:gd name="T10" fmla="*/ 7 w 404"/>
                  <a:gd name="T11" fmla="*/ 0 h 13"/>
                  <a:gd name="T12" fmla="*/ 397 w 404"/>
                  <a:gd name="T13" fmla="*/ 0 h 13"/>
                  <a:gd name="T14" fmla="*/ 397 w 404"/>
                  <a:gd name="T15" fmla="*/ 0 h 13"/>
                  <a:gd name="T16" fmla="*/ 403 w 404"/>
                  <a:gd name="T17" fmla="*/ 6 h 13"/>
                  <a:gd name="T18" fmla="*/ 403 w 404"/>
                  <a:gd name="T19" fmla="*/ 6 h 13"/>
                  <a:gd name="T20" fmla="*/ 397 w 404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4" h="13">
                    <a:moveTo>
                      <a:pt x="397" y="12"/>
                    </a:moveTo>
                    <a:lnTo>
                      <a:pt x="7" y="12"/>
                    </a:lnTo>
                    <a:lnTo>
                      <a:pt x="7" y="12"/>
                    </a:lnTo>
                    <a:cubicBezTo>
                      <a:pt x="3" y="12"/>
                      <a:pt x="0" y="10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397" y="0"/>
                    </a:lnTo>
                    <a:lnTo>
                      <a:pt x="397" y="0"/>
                    </a:lnTo>
                    <a:cubicBezTo>
                      <a:pt x="401" y="0"/>
                      <a:pt x="403" y="3"/>
                      <a:pt x="403" y="6"/>
                    </a:cubicBezTo>
                    <a:lnTo>
                      <a:pt x="403" y="6"/>
                    </a:lnTo>
                    <a:cubicBezTo>
                      <a:pt x="403" y="10"/>
                      <a:pt x="401" y="12"/>
                      <a:pt x="397" y="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3D3FF7EB-C469-4A72-95D4-E88F041DBA69}"/>
                </a:ext>
              </a:extLst>
            </p:cNvPr>
            <p:cNvGrpSpPr/>
            <p:nvPr/>
          </p:nvGrpSpPr>
          <p:grpSpPr>
            <a:xfrm>
              <a:off x="13661539" y="9775949"/>
              <a:ext cx="884724" cy="1121019"/>
              <a:chOff x="13661539" y="9775949"/>
              <a:chExt cx="884724" cy="1121019"/>
            </a:xfrm>
          </p:grpSpPr>
          <p:sp>
            <p:nvSpPr>
              <p:cNvPr id="158" name="Freeform 156">
                <a:extLst>
                  <a:ext uri="{FF2B5EF4-FFF2-40B4-BE49-F238E27FC236}">
                    <a16:creationId xmlns:a16="http://schemas.microsoft.com/office/drawing/2014/main" id="{10595B37-2A34-48D4-A92C-C01F81EA76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5501" y="9907833"/>
                <a:ext cx="785811" cy="983638"/>
              </a:xfrm>
              <a:custGeom>
                <a:avLst/>
                <a:gdLst>
                  <a:gd name="T0" fmla="*/ 316 w 632"/>
                  <a:gd name="T1" fmla="*/ 0 h 789"/>
                  <a:gd name="T2" fmla="*/ 0 w 632"/>
                  <a:gd name="T3" fmla="*/ 0 h 789"/>
                  <a:gd name="T4" fmla="*/ 109 w 632"/>
                  <a:gd name="T5" fmla="*/ 788 h 789"/>
                  <a:gd name="T6" fmla="*/ 316 w 632"/>
                  <a:gd name="T7" fmla="*/ 788 h 789"/>
                  <a:gd name="T8" fmla="*/ 523 w 632"/>
                  <a:gd name="T9" fmla="*/ 788 h 789"/>
                  <a:gd name="T10" fmla="*/ 631 w 632"/>
                  <a:gd name="T11" fmla="*/ 0 h 789"/>
                  <a:gd name="T12" fmla="*/ 316 w 632"/>
                  <a:gd name="T13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2" h="789">
                    <a:moveTo>
                      <a:pt x="316" y="0"/>
                    </a:moveTo>
                    <a:lnTo>
                      <a:pt x="0" y="0"/>
                    </a:lnTo>
                    <a:lnTo>
                      <a:pt x="109" y="788"/>
                    </a:lnTo>
                    <a:lnTo>
                      <a:pt x="316" y="788"/>
                    </a:lnTo>
                    <a:lnTo>
                      <a:pt x="523" y="788"/>
                    </a:lnTo>
                    <a:lnTo>
                      <a:pt x="631" y="0"/>
                    </a:lnTo>
                    <a:lnTo>
                      <a:pt x="316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157">
                <a:extLst>
                  <a:ext uri="{FF2B5EF4-FFF2-40B4-BE49-F238E27FC236}">
                    <a16:creationId xmlns:a16="http://schemas.microsoft.com/office/drawing/2014/main" id="{66BA26E0-01B2-43DF-9C2E-7A085769D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00004" y="9896843"/>
                <a:ext cx="802298" cy="1000125"/>
              </a:xfrm>
              <a:custGeom>
                <a:avLst/>
                <a:gdLst>
                  <a:gd name="T0" fmla="*/ 120 w 645"/>
                  <a:gd name="T1" fmla="*/ 789 h 802"/>
                  <a:gd name="T2" fmla="*/ 524 w 645"/>
                  <a:gd name="T3" fmla="*/ 789 h 802"/>
                  <a:gd name="T4" fmla="*/ 630 w 645"/>
                  <a:gd name="T5" fmla="*/ 13 h 802"/>
                  <a:gd name="T6" fmla="*/ 14 w 645"/>
                  <a:gd name="T7" fmla="*/ 13 h 802"/>
                  <a:gd name="T8" fmla="*/ 120 w 645"/>
                  <a:gd name="T9" fmla="*/ 789 h 802"/>
                  <a:gd name="T10" fmla="*/ 529 w 645"/>
                  <a:gd name="T11" fmla="*/ 801 h 802"/>
                  <a:gd name="T12" fmla="*/ 115 w 645"/>
                  <a:gd name="T13" fmla="*/ 801 h 802"/>
                  <a:gd name="T14" fmla="*/ 115 w 645"/>
                  <a:gd name="T15" fmla="*/ 801 h 802"/>
                  <a:gd name="T16" fmla="*/ 109 w 645"/>
                  <a:gd name="T17" fmla="*/ 796 h 802"/>
                  <a:gd name="T18" fmla="*/ 0 w 645"/>
                  <a:gd name="T19" fmla="*/ 7 h 802"/>
                  <a:gd name="T20" fmla="*/ 0 w 645"/>
                  <a:gd name="T21" fmla="*/ 7 h 802"/>
                  <a:gd name="T22" fmla="*/ 2 w 645"/>
                  <a:gd name="T23" fmla="*/ 2 h 802"/>
                  <a:gd name="T24" fmla="*/ 2 w 645"/>
                  <a:gd name="T25" fmla="*/ 2 h 802"/>
                  <a:gd name="T26" fmla="*/ 6 w 645"/>
                  <a:gd name="T27" fmla="*/ 0 h 802"/>
                  <a:gd name="T28" fmla="*/ 637 w 645"/>
                  <a:gd name="T29" fmla="*/ 0 h 802"/>
                  <a:gd name="T30" fmla="*/ 637 w 645"/>
                  <a:gd name="T31" fmla="*/ 0 h 802"/>
                  <a:gd name="T32" fmla="*/ 642 w 645"/>
                  <a:gd name="T33" fmla="*/ 2 h 802"/>
                  <a:gd name="T34" fmla="*/ 642 w 645"/>
                  <a:gd name="T35" fmla="*/ 2 h 802"/>
                  <a:gd name="T36" fmla="*/ 644 w 645"/>
                  <a:gd name="T37" fmla="*/ 7 h 802"/>
                  <a:gd name="T38" fmla="*/ 535 w 645"/>
                  <a:gd name="T39" fmla="*/ 796 h 802"/>
                  <a:gd name="T40" fmla="*/ 535 w 645"/>
                  <a:gd name="T41" fmla="*/ 796 h 802"/>
                  <a:gd name="T42" fmla="*/ 529 w 645"/>
                  <a:gd name="T43" fmla="*/ 801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5" h="802">
                    <a:moveTo>
                      <a:pt x="120" y="789"/>
                    </a:moveTo>
                    <a:lnTo>
                      <a:pt x="524" y="789"/>
                    </a:lnTo>
                    <a:lnTo>
                      <a:pt x="630" y="13"/>
                    </a:lnTo>
                    <a:lnTo>
                      <a:pt x="14" y="13"/>
                    </a:lnTo>
                    <a:lnTo>
                      <a:pt x="120" y="789"/>
                    </a:lnTo>
                    <a:close/>
                    <a:moveTo>
                      <a:pt x="529" y="801"/>
                    </a:moveTo>
                    <a:lnTo>
                      <a:pt x="115" y="801"/>
                    </a:lnTo>
                    <a:lnTo>
                      <a:pt x="115" y="801"/>
                    </a:lnTo>
                    <a:cubicBezTo>
                      <a:pt x="112" y="801"/>
                      <a:pt x="109" y="799"/>
                      <a:pt x="109" y="79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5"/>
                      <a:pt x="1" y="3"/>
                      <a:pt x="2" y="2"/>
                    </a:cubicBezTo>
                    <a:lnTo>
                      <a:pt x="2" y="2"/>
                    </a:lnTo>
                    <a:cubicBezTo>
                      <a:pt x="3" y="1"/>
                      <a:pt x="5" y="0"/>
                      <a:pt x="6" y="0"/>
                    </a:cubicBezTo>
                    <a:lnTo>
                      <a:pt x="637" y="0"/>
                    </a:lnTo>
                    <a:lnTo>
                      <a:pt x="637" y="0"/>
                    </a:lnTo>
                    <a:cubicBezTo>
                      <a:pt x="639" y="0"/>
                      <a:pt x="641" y="1"/>
                      <a:pt x="642" y="2"/>
                    </a:cubicBezTo>
                    <a:lnTo>
                      <a:pt x="642" y="2"/>
                    </a:lnTo>
                    <a:cubicBezTo>
                      <a:pt x="644" y="3"/>
                      <a:pt x="644" y="5"/>
                      <a:pt x="644" y="7"/>
                    </a:cubicBezTo>
                    <a:lnTo>
                      <a:pt x="535" y="796"/>
                    </a:lnTo>
                    <a:lnTo>
                      <a:pt x="535" y="796"/>
                    </a:lnTo>
                    <a:cubicBezTo>
                      <a:pt x="535" y="799"/>
                      <a:pt x="532" y="801"/>
                      <a:pt x="529" y="8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158">
                <a:extLst>
                  <a:ext uri="{FF2B5EF4-FFF2-40B4-BE49-F238E27FC236}">
                    <a16:creationId xmlns:a16="http://schemas.microsoft.com/office/drawing/2014/main" id="{6E76DBC1-8AD1-45B2-90C3-119ADFDAD1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61539" y="9775949"/>
                <a:ext cx="884724" cy="175846"/>
              </a:xfrm>
              <a:custGeom>
                <a:avLst/>
                <a:gdLst>
                  <a:gd name="T0" fmla="*/ 615 w 711"/>
                  <a:gd name="T1" fmla="*/ 42 h 139"/>
                  <a:gd name="T2" fmla="*/ 615 w 711"/>
                  <a:gd name="T3" fmla="*/ 18 h 139"/>
                  <a:gd name="T4" fmla="*/ 615 w 711"/>
                  <a:gd name="T5" fmla="*/ 18 h 139"/>
                  <a:gd name="T6" fmla="*/ 597 w 711"/>
                  <a:gd name="T7" fmla="*/ 0 h 139"/>
                  <a:gd name="T8" fmla="*/ 113 w 711"/>
                  <a:gd name="T9" fmla="*/ 0 h 139"/>
                  <a:gd name="T10" fmla="*/ 113 w 711"/>
                  <a:gd name="T11" fmla="*/ 0 h 139"/>
                  <a:gd name="T12" fmla="*/ 95 w 711"/>
                  <a:gd name="T13" fmla="*/ 18 h 139"/>
                  <a:gd name="T14" fmla="*/ 95 w 711"/>
                  <a:gd name="T15" fmla="*/ 42 h 139"/>
                  <a:gd name="T16" fmla="*/ 95 w 711"/>
                  <a:gd name="T17" fmla="*/ 42 h 139"/>
                  <a:gd name="T18" fmla="*/ 76 w 711"/>
                  <a:gd name="T19" fmla="*/ 60 h 139"/>
                  <a:gd name="T20" fmla="*/ 19 w 711"/>
                  <a:gd name="T21" fmla="*/ 60 h 139"/>
                  <a:gd name="T22" fmla="*/ 19 w 711"/>
                  <a:gd name="T23" fmla="*/ 60 h 139"/>
                  <a:gd name="T24" fmla="*/ 0 w 711"/>
                  <a:gd name="T25" fmla="*/ 78 h 139"/>
                  <a:gd name="T26" fmla="*/ 0 w 711"/>
                  <a:gd name="T27" fmla="*/ 119 h 139"/>
                  <a:gd name="T28" fmla="*/ 0 w 711"/>
                  <a:gd name="T29" fmla="*/ 119 h 139"/>
                  <a:gd name="T30" fmla="*/ 19 w 711"/>
                  <a:gd name="T31" fmla="*/ 138 h 139"/>
                  <a:gd name="T32" fmla="*/ 691 w 711"/>
                  <a:gd name="T33" fmla="*/ 138 h 139"/>
                  <a:gd name="T34" fmla="*/ 691 w 711"/>
                  <a:gd name="T35" fmla="*/ 138 h 139"/>
                  <a:gd name="T36" fmla="*/ 710 w 711"/>
                  <a:gd name="T37" fmla="*/ 119 h 139"/>
                  <a:gd name="T38" fmla="*/ 710 w 711"/>
                  <a:gd name="T39" fmla="*/ 78 h 139"/>
                  <a:gd name="T40" fmla="*/ 710 w 711"/>
                  <a:gd name="T41" fmla="*/ 78 h 139"/>
                  <a:gd name="T42" fmla="*/ 691 w 711"/>
                  <a:gd name="T43" fmla="*/ 60 h 139"/>
                  <a:gd name="T44" fmla="*/ 634 w 711"/>
                  <a:gd name="T45" fmla="*/ 60 h 139"/>
                  <a:gd name="T46" fmla="*/ 634 w 711"/>
                  <a:gd name="T47" fmla="*/ 60 h 139"/>
                  <a:gd name="T48" fmla="*/ 615 w 711"/>
                  <a:gd name="T49" fmla="*/ 4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1" h="139">
                    <a:moveTo>
                      <a:pt x="615" y="42"/>
                    </a:moveTo>
                    <a:lnTo>
                      <a:pt x="615" y="18"/>
                    </a:lnTo>
                    <a:lnTo>
                      <a:pt x="615" y="18"/>
                    </a:lnTo>
                    <a:cubicBezTo>
                      <a:pt x="615" y="9"/>
                      <a:pt x="607" y="0"/>
                      <a:pt x="597" y="0"/>
                    </a:cubicBezTo>
                    <a:lnTo>
                      <a:pt x="113" y="0"/>
                    </a:lnTo>
                    <a:lnTo>
                      <a:pt x="113" y="0"/>
                    </a:lnTo>
                    <a:cubicBezTo>
                      <a:pt x="103" y="0"/>
                      <a:pt x="95" y="9"/>
                      <a:pt x="95" y="18"/>
                    </a:cubicBezTo>
                    <a:lnTo>
                      <a:pt x="95" y="42"/>
                    </a:lnTo>
                    <a:lnTo>
                      <a:pt x="95" y="42"/>
                    </a:lnTo>
                    <a:cubicBezTo>
                      <a:pt x="95" y="52"/>
                      <a:pt x="86" y="60"/>
                      <a:pt x="76" y="60"/>
                    </a:cubicBezTo>
                    <a:lnTo>
                      <a:pt x="19" y="60"/>
                    </a:lnTo>
                    <a:lnTo>
                      <a:pt x="19" y="60"/>
                    </a:lnTo>
                    <a:cubicBezTo>
                      <a:pt x="9" y="60"/>
                      <a:pt x="0" y="68"/>
                      <a:pt x="0" y="78"/>
                    </a:cubicBezTo>
                    <a:lnTo>
                      <a:pt x="0" y="119"/>
                    </a:lnTo>
                    <a:lnTo>
                      <a:pt x="0" y="119"/>
                    </a:lnTo>
                    <a:cubicBezTo>
                      <a:pt x="0" y="130"/>
                      <a:pt x="9" y="138"/>
                      <a:pt x="19" y="138"/>
                    </a:cubicBezTo>
                    <a:lnTo>
                      <a:pt x="691" y="138"/>
                    </a:lnTo>
                    <a:lnTo>
                      <a:pt x="691" y="138"/>
                    </a:lnTo>
                    <a:cubicBezTo>
                      <a:pt x="702" y="138"/>
                      <a:pt x="710" y="130"/>
                      <a:pt x="710" y="119"/>
                    </a:cubicBezTo>
                    <a:lnTo>
                      <a:pt x="710" y="78"/>
                    </a:lnTo>
                    <a:lnTo>
                      <a:pt x="710" y="78"/>
                    </a:lnTo>
                    <a:cubicBezTo>
                      <a:pt x="710" y="68"/>
                      <a:pt x="702" y="60"/>
                      <a:pt x="691" y="60"/>
                    </a:cubicBezTo>
                    <a:lnTo>
                      <a:pt x="634" y="60"/>
                    </a:lnTo>
                    <a:lnTo>
                      <a:pt x="634" y="60"/>
                    </a:lnTo>
                    <a:cubicBezTo>
                      <a:pt x="623" y="60"/>
                      <a:pt x="615" y="52"/>
                      <a:pt x="615" y="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159">
                <a:extLst>
                  <a:ext uri="{FF2B5EF4-FFF2-40B4-BE49-F238E27FC236}">
                    <a16:creationId xmlns:a16="http://schemas.microsoft.com/office/drawing/2014/main" id="{2DD03E02-7ED0-4BCB-8C2C-8B4251ED9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5754" y="10265019"/>
                <a:ext cx="230798" cy="230798"/>
              </a:xfrm>
              <a:custGeom>
                <a:avLst/>
                <a:gdLst>
                  <a:gd name="T0" fmla="*/ 184 w 185"/>
                  <a:gd name="T1" fmla="*/ 92 h 185"/>
                  <a:gd name="T2" fmla="*/ 184 w 185"/>
                  <a:gd name="T3" fmla="*/ 92 h 185"/>
                  <a:gd name="T4" fmla="*/ 92 w 185"/>
                  <a:gd name="T5" fmla="*/ 184 h 185"/>
                  <a:gd name="T6" fmla="*/ 92 w 185"/>
                  <a:gd name="T7" fmla="*/ 184 h 185"/>
                  <a:gd name="T8" fmla="*/ 0 w 185"/>
                  <a:gd name="T9" fmla="*/ 92 h 185"/>
                  <a:gd name="T10" fmla="*/ 0 w 185"/>
                  <a:gd name="T11" fmla="*/ 92 h 185"/>
                  <a:gd name="T12" fmla="*/ 92 w 185"/>
                  <a:gd name="T13" fmla="*/ 0 h 185"/>
                  <a:gd name="T14" fmla="*/ 92 w 185"/>
                  <a:gd name="T15" fmla="*/ 0 h 185"/>
                  <a:gd name="T16" fmla="*/ 184 w 185"/>
                  <a:gd name="T17" fmla="*/ 9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85">
                    <a:moveTo>
                      <a:pt x="184" y="92"/>
                    </a:moveTo>
                    <a:lnTo>
                      <a:pt x="184" y="92"/>
                    </a:lnTo>
                    <a:cubicBezTo>
                      <a:pt x="184" y="143"/>
                      <a:pt x="143" y="184"/>
                      <a:pt x="92" y="184"/>
                    </a:cubicBezTo>
                    <a:lnTo>
                      <a:pt x="92" y="184"/>
                    </a:lnTo>
                    <a:cubicBezTo>
                      <a:pt x="41" y="184"/>
                      <a:pt x="0" y="143"/>
                      <a:pt x="0" y="92"/>
                    </a:cubicBezTo>
                    <a:lnTo>
                      <a:pt x="0" y="92"/>
                    </a:lnTo>
                    <a:cubicBezTo>
                      <a:pt x="0" y="41"/>
                      <a:pt x="41" y="0"/>
                      <a:pt x="92" y="0"/>
                    </a:cubicBezTo>
                    <a:lnTo>
                      <a:pt x="92" y="0"/>
                    </a:lnTo>
                    <a:cubicBezTo>
                      <a:pt x="143" y="0"/>
                      <a:pt x="184" y="41"/>
                      <a:pt x="184" y="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160">
                <a:extLst>
                  <a:ext uri="{FF2B5EF4-FFF2-40B4-BE49-F238E27FC236}">
                    <a16:creationId xmlns:a16="http://schemas.microsoft.com/office/drawing/2014/main" id="{3A8DCE0C-E62E-41CC-8B0D-1820F5F68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80261" y="10259526"/>
                <a:ext cx="247282" cy="247282"/>
              </a:xfrm>
              <a:custGeom>
                <a:avLst/>
                <a:gdLst>
                  <a:gd name="T0" fmla="*/ 99 w 198"/>
                  <a:gd name="T1" fmla="*/ 12 h 197"/>
                  <a:gd name="T2" fmla="*/ 99 w 198"/>
                  <a:gd name="T3" fmla="*/ 12 h 197"/>
                  <a:gd name="T4" fmla="*/ 13 w 198"/>
                  <a:gd name="T5" fmla="*/ 98 h 197"/>
                  <a:gd name="T6" fmla="*/ 13 w 198"/>
                  <a:gd name="T7" fmla="*/ 98 h 197"/>
                  <a:gd name="T8" fmla="*/ 99 w 198"/>
                  <a:gd name="T9" fmla="*/ 184 h 197"/>
                  <a:gd name="T10" fmla="*/ 99 w 198"/>
                  <a:gd name="T11" fmla="*/ 184 h 197"/>
                  <a:gd name="T12" fmla="*/ 185 w 198"/>
                  <a:gd name="T13" fmla="*/ 98 h 197"/>
                  <a:gd name="T14" fmla="*/ 185 w 198"/>
                  <a:gd name="T15" fmla="*/ 98 h 197"/>
                  <a:gd name="T16" fmla="*/ 99 w 198"/>
                  <a:gd name="T17" fmla="*/ 12 h 197"/>
                  <a:gd name="T18" fmla="*/ 99 w 198"/>
                  <a:gd name="T19" fmla="*/ 196 h 197"/>
                  <a:gd name="T20" fmla="*/ 99 w 198"/>
                  <a:gd name="T21" fmla="*/ 196 h 197"/>
                  <a:gd name="T22" fmla="*/ 0 w 198"/>
                  <a:gd name="T23" fmla="*/ 98 h 197"/>
                  <a:gd name="T24" fmla="*/ 0 w 198"/>
                  <a:gd name="T25" fmla="*/ 98 h 197"/>
                  <a:gd name="T26" fmla="*/ 99 w 198"/>
                  <a:gd name="T27" fmla="*/ 0 h 197"/>
                  <a:gd name="T28" fmla="*/ 99 w 198"/>
                  <a:gd name="T29" fmla="*/ 0 h 197"/>
                  <a:gd name="T30" fmla="*/ 197 w 198"/>
                  <a:gd name="T31" fmla="*/ 98 h 197"/>
                  <a:gd name="T32" fmla="*/ 197 w 198"/>
                  <a:gd name="T33" fmla="*/ 98 h 197"/>
                  <a:gd name="T34" fmla="*/ 99 w 198"/>
                  <a:gd name="T35" fmla="*/ 19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197">
                    <a:moveTo>
                      <a:pt x="99" y="12"/>
                    </a:moveTo>
                    <a:lnTo>
                      <a:pt x="99" y="12"/>
                    </a:lnTo>
                    <a:cubicBezTo>
                      <a:pt x="52" y="12"/>
                      <a:pt x="13" y="50"/>
                      <a:pt x="13" y="98"/>
                    </a:cubicBezTo>
                    <a:lnTo>
                      <a:pt x="13" y="98"/>
                    </a:lnTo>
                    <a:cubicBezTo>
                      <a:pt x="13" y="145"/>
                      <a:pt x="52" y="184"/>
                      <a:pt x="99" y="184"/>
                    </a:cubicBezTo>
                    <a:lnTo>
                      <a:pt x="99" y="184"/>
                    </a:lnTo>
                    <a:cubicBezTo>
                      <a:pt x="147" y="184"/>
                      <a:pt x="185" y="145"/>
                      <a:pt x="185" y="98"/>
                    </a:cubicBezTo>
                    <a:lnTo>
                      <a:pt x="185" y="98"/>
                    </a:lnTo>
                    <a:cubicBezTo>
                      <a:pt x="185" y="50"/>
                      <a:pt x="147" y="12"/>
                      <a:pt x="99" y="12"/>
                    </a:cubicBezTo>
                    <a:close/>
                    <a:moveTo>
                      <a:pt x="99" y="196"/>
                    </a:moveTo>
                    <a:lnTo>
                      <a:pt x="99" y="196"/>
                    </a:lnTo>
                    <a:cubicBezTo>
                      <a:pt x="45" y="196"/>
                      <a:pt x="0" y="152"/>
                      <a:pt x="0" y="98"/>
                    </a:cubicBezTo>
                    <a:lnTo>
                      <a:pt x="0" y="98"/>
                    </a:lnTo>
                    <a:cubicBezTo>
                      <a:pt x="0" y="44"/>
                      <a:pt x="45" y="0"/>
                      <a:pt x="99" y="0"/>
                    </a:cubicBezTo>
                    <a:lnTo>
                      <a:pt x="99" y="0"/>
                    </a:lnTo>
                    <a:cubicBezTo>
                      <a:pt x="153" y="0"/>
                      <a:pt x="197" y="44"/>
                      <a:pt x="197" y="98"/>
                    </a:cubicBezTo>
                    <a:lnTo>
                      <a:pt x="197" y="98"/>
                    </a:lnTo>
                    <a:cubicBezTo>
                      <a:pt x="197" y="152"/>
                      <a:pt x="153" y="196"/>
                      <a:pt x="99" y="1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161">
                <a:extLst>
                  <a:ext uri="{FF2B5EF4-FFF2-40B4-BE49-F238E27FC236}">
                    <a16:creationId xmlns:a16="http://schemas.microsoft.com/office/drawing/2014/main" id="{5B65D1EB-D47C-4E17-9C3B-629F924BFA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2879" y="9858375"/>
                <a:ext cx="505558" cy="16487"/>
              </a:xfrm>
              <a:custGeom>
                <a:avLst/>
                <a:gdLst>
                  <a:gd name="T0" fmla="*/ 397 w 404"/>
                  <a:gd name="T1" fmla="*/ 12 h 13"/>
                  <a:gd name="T2" fmla="*/ 7 w 404"/>
                  <a:gd name="T3" fmla="*/ 12 h 13"/>
                  <a:gd name="T4" fmla="*/ 7 w 404"/>
                  <a:gd name="T5" fmla="*/ 12 h 13"/>
                  <a:gd name="T6" fmla="*/ 0 w 404"/>
                  <a:gd name="T7" fmla="*/ 6 h 13"/>
                  <a:gd name="T8" fmla="*/ 0 w 404"/>
                  <a:gd name="T9" fmla="*/ 6 h 13"/>
                  <a:gd name="T10" fmla="*/ 7 w 404"/>
                  <a:gd name="T11" fmla="*/ 0 h 13"/>
                  <a:gd name="T12" fmla="*/ 397 w 404"/>
                  <a:gd name="T13" fmla="*/ 0 h 13"/>
                  <a:gd name="T14" fmla="*/ 397 w 404"/>
                  <a:gd name="T15" fmla="*/ 0 h 13"/>
                  <a:gd name="T16" fmla="*/ 403 w 404"/>
                  <a:gd name="T17" fmla="*/ 6 h 13"/>
                  <a:gd name="T18" fmla="*/ 403 w 404"/>
                  <a:gd name="T19" fmla="*/ 6 h 13"/>
                  <a:gd name="T20" fmla="*/ 397 w 404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4" h="13">
                    <a:moveTo>
                      <a:pt x="397" y="12"/>
                    </a:moveTo>
                    <a:lnTo>
                      <a:pt x="7" y="12"/>
                    </a:lnTo>
                    <a:lnTo>
                      <a:pt x="7" y="12"/>
                    </a:lnTo>
                    <a:cubicBezTo>
                      <a:pt x="3" y="12"/>
                      <a:pt x="0" y="10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397" y="0"/>
                    </a:lnTo>
                    <a:lnTo>
                      <a:pt x="397" y="0"/>
                    </a:lnTo>
                    <a:cubicBezTo>
                      <a:pt x="400" y="0"/>
                      <a:pt x="403" y="3"/>
                      <a:pt x="403" y="6"/>
                    </a:cubicBezTo>
                    <a:lnTo>
                      <a:pt x="403" y="6"/>
                    </a:lnTo>
                    <a:cubicBezTo>
                      <a:pt x="403" y="10"/>
                      <a:pt x="400" y="12"/>
                      <a:pt x="397" y="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" name="Grupo 15">
              <a:extLst>
                <a:ext uri="{FF2B5EF4-FFF2-40B4-BE49-F238E27FC236}">
                  <a16:creationId xmlns:a16="http://schemas.microsoft.com/office/drawing/2014/main" id="{E257E05C-8E94-44B7-8E97-A756E8B62970}"/>
                </a:ext>
              </a:extLst>
            </p:cNvPr>
            <p:cNvGrpSpPr/>
            <p:nvPr/>
          </p:nvGrpSpPr>
          <p:grpSpPr>
            <a:xfrm>
              <a:off x="14645177" y="9775949"/>
              <a:ext cx="884728" cy="1121019"/>
              <a:chOff x="14645177" y="9775949"/>
              <a:chExt cx="884728" cy="1121019"/>
            </a:xfrm>
          </p:grpSpPr>
          <p:sp>
            <p:nvSpPr>
              <p:cNvPr id="164" name="Freeform 162">
                <a:extLst>
                  <a:ext uri="{FF2B5EF4-FFF2-40B4-BE49-F238E27FC236}">
                    <a16:creationId xmlns:a16="http://schemas.microsoft.com/office/drawing/2014/main" id="{AAA29BCF-9B54-4174-864B-62CAFABC2B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4636" y="9907833"/>
                <a:ext cx="785811" cy="983638"/>
              </a:xfrm>
              <a:custGeom>
                <a:avLst/>
                <a:gdLst>
                  <a:gd name="T0" fmla="*/ 315 w 632"/>
                  <a:gd name="T1" fmla="*/ 0 h 789"/>
                  <a:gd name="T2" fmla="*/ 0 w 632"/>
                  <a:gd name="T3" fmla="*/ 0 h 789"/>
                  <a:gd name="T4" fmla="*/ 108 w 632"/>
                  <a:gd name="T5" fmla="*/ 788 h 789"/>
                  <a:gd name="T6" fmla="*/ 315 w 632"/>
                  <a:gd name="T7" fmla="*/ 788 h 789"/>
                  <a:gd name="T8" fmla="*/ 523 w 632"/>
                  <a:gd name="T9" fmla="*/ 788 h 789"/>
                  <a:gd name="T10" fmla="*/ 631 w 632"/>
                  <a:gd name="T11" fmla="*/ 0 h 789"/>
                  <a:gd name="T12" fmla="*/ 315 w 632"/>
                  <a:gd name="T13" fmla="*/ 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32" h="789">
                    <a:moveTo>
                      <a:pt x="315" y="0"/>
                    </a:moveTo>
                    <a:lnTo>
                      <a:pt x="0" y="0"/>
                    </a:lnTo>
                    <a:lnTo>
                      <a:pt x="108" y="788"/>
                    </a:lnTo>
                    <a:lnTo>
                      <a:pt x="315" y="788"/>
                    </a:lnTo>
                    <a:lnTo>
                      <a:pt x="523" y="788"/>
                    </a:lnTo>
                    <a:lnTo>
                      <a:pt x="631" y="0"/>
                    </a:lnTo>
                    <a:lnTo>
                      <a:pt x="31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163">
                <a:extLst>
                  <a:ext uri="{FF2B5EF4-FFF2-40B4-BE49-F238E27FC236}">
                    <a16:creationId xmlns:a16="http://schemas.microsoft.com/office/drawing/2014/main" id="{A0282195-B07A-4CFF-A173-63F508D96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83645" y="9896843"/>
                <a:ext cx="802298" cy="1000125"/>
              </a:xfrm>
              <a:custGeom>
                <a:avLst/>
                <a:gdLst>
                  <a:gd name="T0" fmla="*/ 121 w 645"/>
                  <a:gd name="T1" fmla="*/ 789 h 802"/>
                  <a:gd name="T2" fmla="*/ 524 w 645"/>
                  <a:gd name="T3" fmla="*/ 789 h 802"/>
                  <a:gd name="T4" fmla="*/ 631 w 645"/>
                  <a:gd name="T5" fmla="*/ 13 h 802"/>
                  <a:gd name="T6" fmla="*/ 14 w 645"/>
                  <a:gd name="T7" fmla="*/ 13 h 802"/>
                  <a:gd name="T8" fmla="*/ 121 w 645"/>
                  <a:gd name="T9" fmla="*/ 789 h 802"/>
                  <a:gd name="T10" fmla="*/ 530 w 645"/>
                  <a:gd name="T11" fmla="*/ 801 h 802"/>
                  <a:gd name="T12" fmla="*/ 115 w 645"/>
                  <a:gd name="T13" fmla="*/ 801 h 802"/>
                  <a:gd name="T14" fmla="*/ 115 w 645"/>
                  <a:gd name="T15" fmla="*/ 801 h 802"/>
                  <a:gd name="T16" fmla="*/ 109 w 645"/>
                  <a:gd name="T17" fmla="*/ 796 h 802"/>
                  <a:gd name="T18" fmla="*/ 1 w 645"/>
                  <a:gd name="T19" fmla="*/ 7 h 802"/>
                  <a:gd name="T20" fmla="*/ 1 w 645"/>
                  <a:gd name="T21" fmla="*/ 7 h 802"/>
                  <a:gd name="T22" fmla="*/ 2 w 645"/>
                  <a:gd name="T23" fmla="*/ 2 h 802"/>
                  <a:gd name="T24" fmla="*/ 2 w 645"/>
                  <a:gd name="T25" fmla="*/ 2 h 802"/>
                  <a:gd name="T26" fmla="*/ 7 w 645"/>
                  <a:gd name="T27" fmla="*/ 0 h 802"/>
                  <a:gd name="T28" fmla="*/ 638 w 645"/>
                  <a:gd name="T29" fmla="*/ 0 h 802"/>
                  <a:gd name="T30" fmla="*/ 638 w 645"/>
                  <a:gd name="T31" fmla="*/ 0 h 802"/>
                  <a:gd name="T32" fmla="*/ 642 w 645"/>
                  <a:gd name="T33" fmla="*/ 2 h 802"/>
                  <a:gd name="T34" fmla="*/ 642 w 645"/>
                  <a:gd name="T35" fmla="*/ 2 h 802"/>
                  <a:gd name="T36" fmla="*/ 644 w 645"/>
                  <a:gd name="T37" fmla="*/ 7 h 802"/>
                  <a:gd name="T38" fmla="*/ 536 w 645"/>
                  <a:gd name="T39" fmla="*/ 796 h 802"/>
                  <a:gd name="T40" fmla="*/ 536 w 645"/>
                  <a:gd name="T41" fmla="*/ 796 h 802"/>
                  <a:gd name="T42" fmla="*/ 530 w 645"/>
                  <a:gd name="T43" fmla="*/ 801 h 8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45" h="802">
                    <a:moveTo>
                      <a:pt x="121" y="789"/>
                    </a:moveTo>
                    <a:lnTo>
                      <a:pt x="524" y="789"/>
                    </a:lnTo>
                    <a:lnTo>
                      <a:pt x="631" y="13"/>
                    </a:lnTo>
                    <a:lnTo>
                      <a:pt x="14" y="13"/>
                    </a:lnTo>
                    <a:lnTo>
                      <a:pt x="121" y="789"/>
                    </a:lnTo>
                    <a:close/>
                    <a:moveTo>
                      <a:pt x="530" y="801"/>
                    </a:moveTo>
                    <a:lnTo>
                      <a:pt x="115" y="801"/>
                    </a:lnTo>
                    <a:lnTo>
                      <a:pt x="115" y="801"/>
                    </a:lnTo>
                    <a:cubicBezTo>
                      <a:pt x="112" y="801"/>
                      <a:pt x="109" y="799"/>
                      <a:pt x="109" y="796"/>
                    </a:cubicBezTo>
                    <a:lnTo>
                      <a:pt x="1" y="7"/>
                    </a:lnTo>
                    <a:lnTo>
                      <a:pt x="1" y="7"/>
                    </a:lnTo>
                    <a:cubicBezTo>
                      <a:pt x="0" y="5"/>
                      <a:pt x="1" y="3"/>
                      <a:pt x="2" y="2"/>
                    </a:cubicBezTo>
                    <a:lnTo>
                      <a:pt x="2" y="2"/>
                    </a:lnTo>
                    <a:cubicBezTo>
                      <a:pt x="3" y="1"/>
                      <a:pt x="5" y="0"/>
                      <a:pt x="7" y="0"/>
                    </a:cubicBezTo>
                    <a:lnTo>
                      <a:pt x="638" y="0"/>
                    </a:lnTo>
                    <a:lnTo>
                      <a:pt x="638" y="0"/>
                    </a:lnTo>
                    <a:cubicBezTo>
                      <a:pt x="639" y="0"/>
                      <a:pt x="641" y="1"/>
                      <a:pt x="642" y="2"/>
                    </a:cubicBezTo>
                    <a:lnTo>
                      <a:pt x="642" y="2"/>
                    </a:lnTo>
                    <a:cubicBezTo>
                      <a:pt x="643" y="3"/>
                      <a:pt x="644" y="5"/>
                      <a:pt x="644" y="7"/>
                    </a:cubicBezTo>
                    <a:lnTo>
                      <a:pt x="536" y="796"/>
                    </a:lnTo>
                    <a:lnTo>
                      <a:pt x="536" y="796"/>
                    </a:lnTo>
                    <a:cubicBezTo>
                      <a:pt x="535" y="799"/>
                      <a:pt x="533" y="801"/>
                      <a:pt x="530" y="8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164">
                <a:extLst>
                  <a:ext uri="{FF2B5EF4-FFF2-40B4-BE49-F238E27FC236}">
                    <a16:creationId xmlns:a16="http://schemas.microsoft.com/office/drawing/2014/main" id="{253F899C-C7D8-4A40-BE02-3F7F7408A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45177" y="9775949"/>
                <a:ext cx="884728" cy="175846"/>
              </a:xfrm>
              <a:custGeom>
                <a:avLst/>
                <a:gdLst>
                  <a:gd name="T0" fmla="*/ 616 w 711"/>
                  <a:gd name="T1" fmla="*/ 42 h 139"/>
                  <a:gd name="T2" fmla="*/ 616 w 711"/>
                  <a:gd name="T3" fmla="*/ 18 h 139"/>
                  <a:gd name="T4" fmla="*/ 616 w 711"/>
                  <a:gd name="T5" fmla="*/ 18 h 139"/>
                  <a:gd name="T6" fmla="*/ 597 w 711"/>
                  <a:gd name="T7" fmla="*/ 0 h 139"/>
                  <a:gd name="T8" fmla="*/ 113 w 711"/>
                  <a:gd name="T9" fmla="*/ 0 h 139"/>
                  <a:gd name="T10" fmla="*/ 113 w 711"/>
                  <a:gd name="T11" fmla="*/ 0 h 139"/>
                  <a:gd name="T12" fmla="*/ 95 w 711"/>
                  <a:gd name="T13" fmla="*/ 18 h 139"/>
                  <a:gd name="T14" fmla="*/ 95 w 711"/>
                  <a:gd name="T15" fmla="*/ 42 h 139"/>
                  <a:gd name="T16" fmla="*/ 95 w 711"/>
                  <a:gd name="T17" fmla="*/ 42 h 139"/>
                  <a:gd name="T18" fmla="*/ 76 w 711"/>
                  <a:gd name="T19" fmla="*/ 60 h 139"/>
                  <a:gd name="T20" fmla="*/ 19 w 711"/>
                  <a:gd name="T21" fmla="*/ 60 h 139"/>
                  <a:gd name="T22" fmla="*/ 19 w 711"/>
                  <a:gd name="T23" fmla="*/ 60 h 139"/>
                  <a:gd name="T24" fmla="*/ 0 w 711"/>
                  <a:gd name="T25" fmla="*/ 78 h 139"/>
                  <a:gd name="T26" fmla="*/ 0 w 711"/>
                  <a:gd name="T27" fmla="*/ 119 h 139"/>
                  <a:gd name="T28" fmla="*/ 0 w 711"/>
                  <a:gd name="T29" fmla="*/ 119 h 139"/>
                  <a:gd name="T30" fmla="*/ 19 w 711"/>
                  <a:gd name="T31" fmla="*/ 138 h 139"/>
                  <a:gd name="T32" fmla="*/ 692 w 711"/>
                  <a:gd name="T33" fmla="*/ 138 h 139"/>
                  <a:gd name="T34" fmla="*/ 692 w 711"/>
                  <a:gd name="T35" fmla="*/ 138 h 139"/>
                  <a:gd name="T36" fmla="*/ 710 w 711"/>
                  <a:gd name="T37" fmla="*/ 119 h 139"/>
                  <a:gd name="T38" fmla="*/ 710 w 711"/>
                  <a:gd name="T39" fmla="*/ 78 h 139"/>
                  <a:gd name="T40" fmla="*/ 710 w 711"/>
                  <a:gd name="T41" fmla="*/ 78 h 139"/>
                  <a:gd name="T42" fmla="*/ 692 w 711"/>
                  <a:gd name="T43" fmla="*/ 60 h 139"/>
                  <a:gd name="T44" fmla="*/ 634 w 711"/>
                  <a:gd name="T45" fmla="*/ 60 h 139"/>
                  <a:gd name="T46" fmla="*/ 634 w 711"/>
                  <a:gd name="T47" fmla="*/ 60 h 139"/>
                  <a:gd name="T48" fmla="*/ 616 w 711"/>
                  <a:gd name="T49" fmla="*/ 42 h 1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11" h="139">
                    <a:moveTo>
                      <a:pt x="616" y="42"/>
                    </a:moveTo>
                    <a:lnTo>
                      <a:pt x="616" y="18"/>
                    </a:lnTo>
                    <a:lnTo>
                      <a:pt x="616" y="18"/>
                    </a:lnTo>
                    <a:cubicBezTo>
                      <a:pt x="616" y="9"/>
                      <a:pt x="607" y="0"/>
                      <a:pt x="597" y="0"/>
                    </a:cubicBezTo>
                    <a:lnTo>
                      <a:pt x="113" y="0"/>
                    </a:lnTo>
                    <a:lnTo>
                      <a:pt x="113" y="0"/>
                    </a:lnTo>
                    <a:cubicBezTo>
                      <a:pt x="103" y="0"/>
                      <a:pt x="95" y="9"/>
                      <a:pt x="95" y="18"/>
                    </a:cubicBezTo>
                    <a:lnTo>
                      <a:pt x="95" y="42"/>
                    </a:lnTo>
                    <a:lnTo>
                      <a:pt x="95" y="42"/>
                    </a:lnTo>
                    <a:cubicBezTo>
                      <a:pt x="95" y="52"/>
                      <a:pt x="86" y="60"/>
                      <a:pt x="76" y="60"/>
                    </a:cubicBezTo>
                    <a:lnTo>
                      <a:pt x="19" y="60"/>
                    </a:lnTo>
                    <a:lnTo>
                      <a:pt x="19" y="60"/>
                    </a:lnTo>
                    <a:cubicBezTo>
                      <a:pt x="9" y="60"/>
                      <a:pt x="0" y="68"/>
                      <a:pt x="0" y="78"/>
                    </a:cubicBezTo>
                    <a:lnTo>
                      <a:pt x="0" y="119"/>
                    </a:lnTo>
                    <a:lnTo>
                      <a:pt x="0" y="119"/>
                    </a:lnTo>
                    <a:cubicBezTo>
                      <a:pt x="0" y="130"/>
                      <a:pt x="9" y="138"/>
                      <a:pt x="19" y="138"/>
                    </a:cubicBezTo>
                    <a:lnTo>
                      <a:pt x="692" y="138"/>
                    </a:lnTo>
                    <a:lnTo>
                      <a:pt x="692" y="138"/>
                    </a:lnTo>
                    <a:cubicBezTo>
                      <a:pt x="701" y="138"/>
                      <a:pt x="710" y="130"/>
                      <a:pt x="710" y="119"/>
                    </a:cubicBezTo>
                    <a:lnTo>
                      <a:pt x="710" y="78"/>
                    </a:lnTo>
                    <a:lnTo>
                      <a:pt x="710" y="78"/>
                    </a:lnTo>
                    <a:cubicBezTo>
                      <a:pt x="710" y="68"/>
                      <a:pt x="701" y="60"/>
                      <a:pt x="692" y="60"/>
                    </a:cubicBezTo>
                    <a:lnTo>
                      <a:pt x="634" y="60"/>
                    </a:lnTo>
                    <a:lnTo>
                      <a:pt x="634" y="60"/>
                    </a:lnTo>
                    <a:cubicBezTo>
                      <a:pt x="624" y="60"/>
                      <a:pt x="616" y="52"/>
                      <a:pt x="616" y="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165">
                <a:extLst>
                  <a:ext uri="{FF2B5EF4-FFF2-40B4-BE49-F238E27FC236}">
                    <a16:creationId xmlns:a16="http://schemas.microsoft.com/office/drawing/2014/main" id="{ECC2B9E2-DDE1-4208-8D32-CCB694F260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74889" y="10265019"/>
                <a:ext cx="230798" cy="230798"/>
              </a:xfrm>
              <a:custGeom>
                <a:avLst/>
                <a:gdLst>
                  <a:gd name="T0" fmla="*/ 184 w 185"/>
                  <a:gd name="T1" fmla="*/ 92 h 185"/>
                  <a:gd name="T2" fmla="*/ 184 w 185"/>
                  <a:gd name="T3" fmla="*/ 92 h 185"/>
                  <a:gd name="T4" fmla="*/ 92 w 185"/>
                  <a:gd name="T5" fmla="*/ 184 h 185"/>
                  <a:gd name="T6" fmla="*/ 92 w 185"/>
                  <a:gd name="T7" fmla="*/ 184 h 185"/>
                  <a:gd name="T8" fmla="*/ 0 w 185"/>
                  <a:gd name="T9" fmla="*/ 92 h 185"/>
                  <a:gd name="T10" fmla="*/ 0 w 185"/>
                  <a:gd name="T11" fmla="*/ 92 h 185"/>
                  <a:gd name="T12" fmla="*/ 92 w 185"/>
                  <a:gd name="T13" fmla="*/ 0 h 185"/>
                  <a:gd name="T14" fmla="*/ 92 w 185"/>
                  <a:gd name="T15" fmla="*/ 0 h 185"/>
                  <a:gd name="T16" fmla="*/ 184 w 185"/>
                  <a:gd name="T17" fmla="*/ 92 h 1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85" h="185">
                    <a:moveTo>
                      <a:pt x="184" y="92"/>
                    </a:moveTo>
                    <a:lnTo>
                      <a:pt x="184" y="92"/>
                    </a:lnTo>
                    <a:cubicBezTo>
                      <a:pt x="184" y="143"/>
                      <a:pt x="143" y="184"/>
                      <a:pt x="92" y="184"/>
                    </a:cubicBezTo>
                    <a:lnTo>
                      <a:pt x="92" y="184"/>
                    </a:lnTo>
                    <a:cubicBezTo>
                      <a:pt x="41" y="184"/>
                      <a:pt x="0" y="143"/>
                      <a:pt x="0" y="92"/>
                    </a:cubicBezTo>
                    <a:lnTo>
                      <a:pt x="0" y="92"/>
                    </a:lnTo>
                    <a:cubicBezTo>
                      <a:pt x="0" y="41"/>
                      <a:pt x="41" y="0"/>
                      <a:pt x="92" y="0"/>
                    </a:cubicBezTo>
                    <a:lnTo>
                      <a:pt x="92" y="0"/>
                    </a:lnTo>
                    <a:cubicBezTo>
                      <a:pt x="143" y="0"/>
                      <a:pt x="184" y="41"/>
                      <a:pt x="184" y="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166">
                <a:extLst>
                  <a:ext uri="{FF2B5EF4-FFF2-40B4-BE49-F238E27FC236}">
                    <a16:creationId xmlns:a16="http://schemas.microsoft.com/office/drawing/2014/main" id="{548D041F-5CBF-41DC-8F66-83439CCD61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63898" y="10259526"/>
                <a:ext cx="247285" cy="247282"/>
              </a:xfrm>
              <a:custGeom>
                <a:avLst/>
                <a:gdLst>
                  <a:gd name="T0" fmla="*/ 98 w 198"/>
                  <a:gd name="T1" fmla="*/ 12 h 197"/>
                  <a:gd name="T2" fmla="*/ 98 w 198"/>
                  <a:gd name="T3" fmla="*/ 12 h 197"/>
                  <a:gd name="T4" fmla="*/ 12 w 198"/>
                  <a:gd name="T5" fmla="*/ 98 h 197"/>
                  <a:gd name="T6" fmla="*/ 12 w 198"/>
                  <a:gd name="T7" fmla="*/ 98 h 197"/>
                  <a:gd name="T8" fmla="*/ 98 w 198"/>
                  <a:gd name="T9" fmla="*/ 184 h 197"/>
                  <a:gd name="T10" fmla="*/ 98 w 198"/>
                  <a:gd name="T11" fmla="*/ 184 h 197"/>
                  <a:gd name="T12" fmla="*/ 184 w 198"/>
                  <a:gd name="T13" fmla="*/ 98 h 197"/>
                  <a:gd name="T14" fmla="*/ 184 w 198"/>
                  <a:gd name="T15" fmla="*/ 98 h 197"/>
                  <a:gd name="T16" fmla="*/ 98 w 198"/>
                  <a:gd name="T17" fmla="*/ 12 h 197"/>
                  <a:gd name="T18" fmla="*/ 98 w 198"/>
                  <a:gd name="T19" fmla="*/ 196 h 197"/>
                  <a:gd name="T20" fmla="*/ 98 w 198"/>
                  <a:gd name="T21" fmla="*/ 196 h 197"/>
                  <a:gd name="T22" fmla="*/ 0 w 198"/>
                  <a:gd name="T23" fmla="*/ 98 h 197"/>
                  <a:gd name="T24" fmla="*/ 0 w 198"/>
                  <a:gd name="T25" fmla="*/ 98 h 197"/>
                  <a:gd name="T26" fmla="*/ 98 w 198"/>
                  <a:gd name="T27" fmla="*/ 0 h 197"/>
                  <a:gd name="T28" fmla="*/ 98 w 198"/>
                  <a:gd name="T29" fmla="*/ 0 h 197"/>
                  <a:gd name="T30" fmla="*/ 197 w 198"/>
                  <a:gd name="T31" fmla="*/ 98 h 197"/>
                  <a:gd name="T32" fmla="*/ 197 w 198"/>
                  <a:gd name="T33" fmla="*/ 98 h 197"/>
                  <a:gd name="T34" fmla="*/ 98 w 198"/>
                  <a:gd name="T35" fmla="*/ 196 h 1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8" h="197">
                    <a:moveTo>
                      <a:pt x="98" y="12"/>
                    </a:moveTo>
                    <a:lnTo>
                      <a:pt x="98" y="12"/>
                    </a:lnTo>
                    <a:cubicBezTo>
                      <a:pt x="51" y="12"/>
                      <a:pt x="12" y="50"/>
                      <a:pt x="12" y="98"/>
                    </a:cubicBezTo>
                    <a:lnTo>
                      <a:pt x="12" y="98"/>
                    </a:lnTo>
                    <a:cubicBezTo>
                      <a:pt x="12" y="145"/>
                      <a:pt x="51" y="184"/>
                      <a:pt x="98" y="184"/>
                    </a:cubicBezTo>
                    <a:lnTo>
                      <a:pt x="98" y="184"/>
                    </a:lnTo>
                    <a:cubicBezTo>
                      <a:pt x="145" y="184"/>
                      <a:pt x="184" y="145"/>
                      <a:pt x="184" y="98"/>
                    </a:cubicBezTo>
                    <a:lnTo>
                      <a:pt x="184" y="98"/>
                    </a:lnTo>
                    <a:cubicBezTo>
                      <a:pt x="184" y="50"/>
                      <a:pt x="145" y="12"/>
                      <a:pt x="98" y="12"/>
                    </a:cubicBezTo>
                    <a:close/>
                    <a:moveTo>
                      <a:pt x="98" y="196"/>
                    </a:moveTo>
                    <a:lnTo>
                      <a:pt x="98" y="196"/>
                    </a:lnTo>
                    <a:cubicBezTo>
                      <a:pt x="44" y="196"/>
                      <a:pt x="0" y="152"/>
                      <a:pt x="0" y="98"/>
                    </a:cubicBezTo>
                    <a:lnTo>
                      <a:pt x="0" y="98"/>
                    </a:lnTo>
                    <a:cubicBezTo>
                      <a:pt x="0" y="44"/>
                      <a:pt x="44" y="0"/>
                      <a:pt x="98" y="0"/>
                    </a:cubicBezTo>
                    <a:lnTo>
                      <a:pt x="98" y="0"/>
                    </a:lnTo>
                    <a:cubicBezTo>
                      <a:pt x="152" y="0"/>
                      <a:pt x="197" y="44"/>
                      <a:pt x="197" y="98"/>
                    </a:cubicBezTo>
                    <a:lnTo>
                      <a:pt x="197" y="98"/>
                    </a:lnTo>
                    <a:cubicBezTo>
                      <a:pt x="197" y="152"/>
                      <a:pt x="152" y="196"/>
                      <a:pt x="98" y="1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167">
                <a:extLst>
                  <a:ext uri="{FF2B5EF4-FFF2-40B4-BE49-F238E27FC236}">
                    <a16:creationId xmlns:a16="http://schemas.microsoft.com/office/drawing/2014/main" id="{BDA204F6-43C4-459C-8A8F-7E0816F205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26520" y="9858375"/>
                <a:ext cx="505558" cy="16487"/>
              </a:xfrm>
              <a:custGeom>
                <a:avLst/>
                <a:gdLst>
                  <a:gd name="T0" fmla="*/ 396 w 404"/>
                  <a:gd name="T1" fmla="*/ 12 h 13"/>
                  <a:gd name="T2" fmla="*/ 6 w 404"/>
                  <a:gd name="T3" fmla="*/ 12 h 13"/>
                  <a:gd name="T4" fmla="*/ 6 w 404"/>
                  <a:gd name="T5" fmla="*/ 12 h 13"/>
                  <a:gd name="T6" fmla="*/ 0 w 404"/>
                  <a:gd name="T7" fmla="*/ 6 h 13"/>
                  <a:gd name="T8" fmla="*/ 0 w 404"/>
                  <a:gd name="T9" fmla="*/ 6 h 13"/>
                  <a:gd name="T10" fmla="*/ 6 w 404"/>
                  <a:gd name="T11" fmla="*/ 0 h 13"/>
                  <a:gd name="T12" fmla="*/ 396 w 404"/>
                  <a:gd name="T13" fmla="*/ 0 h 13"/>
                  <a:gd name="T14" fmla="*/ 396 w 404"/>
                  <a:gd name="T15" fmla="*/ 0 h 13"/>
                  <a:gd name="T16" fmla="*/ 403 w 404"/>
                  <a:gd name="T17" fmla="*/ 6 h 13"/>
                  <a:gd name="T18" fmla="*/ 403 w 404"/>
                  <a:gd name="T19" fmla="*/ 6 h 13"/>
                  <a:gd name="T20" fmla="*/ 396 w 404"/>
                  <a:gd name="T21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4" h="13">
                    <a:moveTo>
                      <a:pt x="396" y="12"/>
                    </a:moveTo>
                    <a:lnTo>
                      <a:pt x="6" y="12"/>
                    </a:lnTo>
                    <a:lnTo>
                      <a:pt x="6" y="12"/>
                    </a:lnTo>
                    <a:cubicBezTo>
                      <a:pt x="2" y="12"/>
                      <a:pt x="0" y="10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396" y="0"/>
                    </a:lnTo>
                    <a:lnTo>
                      <a:pt x="396" y="0"/>
                    </a:lnTo>
                    <a:cubicBezTo>
                      <a:pt x="400" y="0"/>
                      <a:pt x="403" y="3"/>
                      <a:pt x="403" y="6"/>
                    </a:cubicBezTo>
                    <a:lnTo>
                      <a:pt x="403" y="6"/>
                    </a:lnTo>
                    <a:cubicBezTo>
                      <a:pt x="403" y="10"/>
                      <a:pt x="400" y="12"/>
                      <a:pt x="396" y="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170" name="Freeform 168">
              <a:extLst>
                <a:ext uri="{FF2B5EF4-FFF2-40B4-BE49-F238E27FC236}">
                  <a16:creationId xmlns:a16="http://schemas.microsoft.com/office/drawing/2014/main" id="{6615054A-34D1-4F89-B0E7-81210CE4FF0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8579735" y="9874862"/>
              <a:ext cx="956164" cy="1302359"/>
            </a:xfrm>
            <a:custGeom>
              <a:avLst/>
              <a:gdLst>
                <a:gd name="T0" fmla="*/ 7 w 769"/>
                <a:gd name="T1" fmla="*/ 1044 h 1045"/>
                <a:gd name="T2" fmla="*/ 7 w 769"/>
                <a:gd name="T3" fmla="*/ 1044 h 1045"/>
                <a:gd name="T4" fmla="*/ 4 w 769"/>
                <a:gd name="T5" fmla="*/ 1044 h 1045"/>
                <a:gd name="T6" fmla="*/ 4 w 769"/>
                <a:gd name="T7" fmla="*/ 1044 h 1045"/>
                <a:gd name="T8" fmla="*/ 2 w 769"/>
                <a:gd name="T9" fmla="*/ 1035 h 1045"/>
                <a:gd name="T10" fmla="*/ 570 w 769"/>
                <a:gd name="T11" fmla="*/ 3 h 1045"/>
                <a:gd name="T12" fmla="*/ 570 w 769"/>
                <a:gd name="T13" fmla="*/ 3 h 1045"/>
                <a:gd name="T14" fmla="*/ 577 w 769"/>
                <a:gd name="T15" fmla="*/ 0 h 1045"/>
                <a:gd name="T16" fmla="*/ 761 w 769"/>
                <a:gd name="T17" fmla="*/ 14 h 1045"/>
                <a:gd name="T18" fmla="*/ 761 w 769"/>
                <a:gd name="T19" fmla="*/ 14 h 1045"/>
                <a:gd name="T20" fmla="*/ 767 w 769"/>
                <a:gd name="T21" fmla="*/ 21 h 1045"/>
                <a:gd name="T22" fmla="*/ 767 w 769"/>
                <a:gd name="T23" fmla="*/ 21 h 1045"/>
                <a:gd name="T24" fmla="*/ 760 w 769"/>
                <a:gd name="T25" fmla="*/ 26 h 1045"/>
                <a:gd name="T26" fmla="*/ 580 w 769"/>
                <a:gd name="T27" fmla="*/ 13 h 1045"/>
                <a:gd name="T28" fmla="*/ 13 w 769"/>
                <a:gd name="T29" fmla="*/ 1041 h 1045"/>
                <a:gd name="T30" fmla="*/ 13 w 769"/>
                <a:gd name="T31" fmla="*/ 1041 h 1045"/>
                <a:gd name="T32" fmla="*/ 7 w 769"/>
                <a:gd name="T33" fmla="*/ 1044 h 10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769" h="1045">
                  <a:moveTo>
                    <a:pt x="7" y="1044"/>
                  </a:moveTo>
                  <a:lnTo>
                    <a:pt x="7" y="1044"/>
                  </a:lnTo>
                  <a:cubicBezTo>
                    <a:pt x="6" y="1044"/>
                    <a:pt x="5" y="1044"/>
                    <a:pt x="4" y="1044"/>
                  </a:cubicBezTo>
                  <a:lnTo>
                    <a:pt x="4" y="1044"/>
                  </a:lnTo>
                  <a:cubicBezTo>
                    <a:pt x="1" y="1042"/>
                    <a:pt x="0" y="1038"/>
                    <a:pt x="2" y="1035"/>
                  </a:cubicBezTo>
                  <a:lnTo>
                    <a:pt x="570" y="3"/>
                  </a:lnTo>
                  <a:lnTo>
                    <a:pt x="570" y="3"/>
                  </a:lnTo>
                  <a:cubicBezTo>
                    <a:pt x="572" y="2"/>
                    <a:pt x="574" y="0"/>
                    <a:pt x="577" y="0"/>
                  </a:cubicBezTo>
                  <a:lnTo>
                    <a:pt x="761" y="14"/>
                  </a:lnTo>
                  <a:lnTo>
                    <a:pt x="761" y="14"/>
                  </a:lnTo>
                  <a:cubicBezTo>
                    <a:pt x="764" y="14"/>
                    <a:pt x="768" y="17"/>
                    <a:pt x="767" y="21"/>
                  </a:cubicBezTo>
                  <a:lnTo>
                    <a:pt x="767" y="21"/>
                  </a:lnTo>
                  <a:cubicBezTo>
                    <a:pt x="767" y="24"/>
                    <a:pt x="764" y="27"/>
                    <a:pt x="760" y="26"/>
                  </a:cubicBezTo>
                  <a:lnTo>
                    <a:pt x="580" y="13"/>
                  </a:lnTo>
                  <a:lnTo>
                    <a:pt x="13" y="1041"/>
                  </a:lnTo>
                  <a:lnTo>
                    <a:pt x="13" y="1041"/>
                  </a:lnTo>
                  <a:cubicBezTo>
                    <a:pt x="12" y="1043"/>
                    <a:pt x="10" y="1044"/>
                    <a:pt x="7" y="104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5A534957-3240-4B11-B499-9981AD1513C5}"/>
                </a:ext>
              </a:extLst>
            </p:cNvPr>
            <p:cNvGrpSpPr/>
            <p:nvPr/>
          </p:nvGrpSpPr>
          <p:grpSpPr>
            <a:xfrm>
              <a:off x="19283120" y="9951795"/>
              <a:ext cx="1214439" cy="1439741"/>
              <a:chOff x="19283120" y="9951795"/>
              <a:chExt cx="1214439" cy="1439741"/>
            </a:xfrm>
          </p:grpSpPr>
          <p:sp>
            <p:nvSpPr>
              <p:cNvPr id="171" name="Freeform 169">
                <a:extLst>
                  <a:ext uri="{FF2B5EF4-FFF2-40B4-BE49-F238E27FC236}">
                    <a16:creationId xmlns:a16="http://schemas.microsoft.com/office/drawing/2014/main" id="{03448C36-950D-484E-9DC5-0EF2B007E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1588" y="9968279"/>
                <a:ext cx="1175971" cy="1423257"/>
              </a:xfrm>
              <a:custGeom>
                <a:avLst/>
                <a:gdLst>
                  <a:gd name="T0" fmla="*/ 0 w 944"/>
                  <a:gd name="T1" fmla="*/ 393 h 1141"/>
                  <a:gd name="T2" fmla="*/ 0 w 944"/>
                  <a:gd name="T3" fmla="*/ 393 h 1141"/>
                  <a:gd name="T4" fmla="*/ 168 w 944"/>
                  <a:gd name="T5" fmla="*/ 483 h 1141"/>
                  <a:gd name="T6" fmla="*/ 168 w 944"/>
                  <a:gd name="T7" fmla="*/ 483 h 1141"/>
                  <a:gd name="T8" fmla="*/ 146 w 944"/>
                  <a:gd name="T9" fmla="*/ 770 h 1141"/>
                  <a:gd name="T10" fmla="*/ 146 w 944"/>
                  <a:gd name="T11" fmla="*/ 770 h 1141"/>
                  <a:gd name="T12" fmla="*/ 176 w 944"/>
                  <a:gd name="T13" fmla="*/ 1082 h 1141"/>
                  <a:gd name="T14" fmla="*/ 176 w 944"/>
                  <a:gd name="T15" fmla="*/ 1082 h 1141"/>
                  <a:gd name="T16" fmla="*/ 550 w 944"/>
                  <a:gd name="T17" fmla="*/ 1049 h 1141"/>
                  <a:gd name="T18" fmla="*/ 550 w 944"/>
                  <a:gd name="T19" fmla="*/ 1049 h 1141"/>
                  <a:gd name="T20" fmla="*/ 911 w 944"/>
                  <a:gd name="T21" fmla="*/ 795 h 1141"/>
                  <a:gd name="T22" fmla="*/ 911 w 944"/>
                  <a:gd name="T23" fmla="*/ 795 h 1141"/>
                  <a:gd name="T24" fmla="*/ 640 w 944"/>
                  <a:gd name="T25" fmla="*/ 365 h 1141"/>
                  <a:gd name="T26" fmla="*/ 640 w 944"/>
                  <a:gd name="T27" fmla="*/ 365 h 1141"/>
                  <a:gd name="T28" fmla="*/ 289 w 944"/>
                  <a:gd name="T29" fmla="*/ 0 h 1141"/>
                  <a:gd name="T30" fmla="*/ 0 w 944"/>
                  <a:gd name="T31" fmla="*/ 393 h 1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44" h="1141">
                    <a:moveTo>
                      <a:pt x="0" y="393"/>
                    </a:moveTo>
                    <a:lnTo>
                      <a:pt x="0" y="393"/>
                    </a:lnTo>
                    <a:cubicBezTo>
                      <a:pt x="0" y="393"/>
                      <a:pt x="121" y="426"/>
                      <a:pt x="168" y="483"/>
                    </a:cubicBezTo>
                    <a:lnTo>
                      <a:pt x="168" y="483"/>
                    </a:lnTo>
                    <a:cubicBezTo>
                      <a:pt x="216" y="540"/>
                      <a:pt x="176" y="698"/>
                      <a:pt x="146" y="770"/>
                    </a:cubicBezTo>
                    <a:lnTo>
                      <a:pt x="146" y="770"/>
                    </a:lnTo>
                    <a:cubicBezTo>
                      <a:pt x="115" y="843"/>
                      <a:pt x="48" y="1024"/>
                      <a:pt x="176" y="1082"/>
                    </a:cubicBezTo>
                    <a:lnTo>
                      <a:pt x="176" y="1082"/>
                    </a:lnTo>
                    <a:cubicBezTo>
                      <a:pt x="303" y="1140"/>
                      <a:pt x="374" y="1066"/>
                      <a:pt x="550" y="1049"/>
                    </a:cubicBezTo>
                    <a:lnTo>
                      <a:pt x="550" y="1049"/>
                    </a:lnTo>
                    <a:cubicBezTo>
                      <a:pt x="727" y="1031"/>
                      <a:pt x="943" y="977"/>
                      <a:pt x="911" y="795"/>
                    </a:cubicBezTo>
                    <a:lnTo>
                      <a:pt x="911" y="795"/>
                    </a:lnTo>
                    <a:cubicBezTo>
                      <a:pt x="878" y="614"/>
                      <a:pt x="796" y="488"/>
                      <a:pt x="640" y="365"/>
                    </a:cubicBezTo>
                    <a:lnTo>
                      <a:pt x="640" y="365"/>
                    </a:lnTo>
                    <a:cubicBezTo>
                      <a:pt x="485" y="241"/>
                      <a:pt x="366" y="215"/>
                      <a:pt x="289" y="0"/>
                    </a:cubicBezTo>
                    <a:lnTo>
                      <a:pt x="0" y="39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2" name="Freeform 170">
                <a:extLst>
                  <a:ext uri="{FF2B5EF4-FFF2-40B4-BE49-F238E27FC236}">
                    <a16:creationId xmlns:a16="http://schemas.microsoft.com/office/drawing/2014/main" id="{12EC7E37-8EBE-430B-B613-F3578E25CD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16091" y="9962785"/>
                <a:ext cx="1164981" cy="1395779"/>
              </a:xfrm>
              <a:custGeom>
                <a:avLst/>
                <a:gdLst>
                  <a:gd name="T0" fmla="*/ 16 w 933"/>
                  <a:gd name="T1" fmla="*/ 396 h 1120"/>
                  <a:gd name="T2" fmla="*/ 16 w 933"/>
                  <a:gd name="T3" fmla="*/ 396 h 1120"/>
                  <a:gd name="T4" fmla="*/ 179 w 933"/>
                  <a:gd name="T5" fmla="*/ 486 h 1120"/>
                  <a:gd name="T6" fmla="*/ 179 w 933"/>
                  <a:gd name="T7" fmla="*/ 486 h 1120"/>
                  <a:gd name="T8" fmla="*/ 157 w 933"/>
                  <a:gd name="T9" fmla="*/ 780 h 1120"/>
                  <a:gd name="T10" fmla="*/ 157 w 933"/>
                  <a:gd name="T11" fmla="*/ 780 h 1120"/>
                  <a:gd name="T12" fmla="*/ 184 w 933"/>
                  <a:gd name="T13" fmla="*/ 1083 h 1120"/>
                  <a:gd name="T14" fmla="*/ 184 w 933"/>
                  <a:gd name="T15" fmla="*/ 1083 h 1120"/>
                  <a:gd name="T16" fmla="*/ 395 w 933"/>
                  <a:gd name="T17" fmla="*/ 1083 h 1120"/>
                  <a:gd name="T18" fmla="*/ 395 w 933"/>
                  <a:gd name="T19" fmla="*/ 1083 h 1120"/>
                  <a:gd name="T20" fmla="*/ 556 w 933"/>
                  <a:gd name="T21" fmla="*/ 1049 h 1120"/>
                  <a:gd name="T22" fmla="*/ 556 w 933"/>
                  <a:gd name="T23" fmla="*/ 1049 h 1120"/>
                  <a:gd name="T24" fmla="*/ 884 w 933"/>
                  <a:gd name="T25" fmla="*/ 927 h 1120"/>
                  <a:gd name="T26" fmla="*/ 884 w 933"/>
                  <a:gd name="T27" fmla="*/ 927 h 1120"/>
                  <a:gd name="T28" fmla="*/ 911 w 933"/>
                  <a:gd name="T29" fmla="*/ 803 h 1120"/>
                  <a:gd name="T30" fmla="*/ 911 w 933"/>
                  <a:gd name="T31" fmla="*/ 803 h 1120"/>
                  <a:gd name="T32" fmla="*/ 643 w 933"/>
                  <a:gd name="T33" fmla="*/ 377 h 1120"/>
                  <a:gd name="T34" fmla="*/ 643 w 933"/>
                  <a:gd name="T35" fmla="*/ 377 h 1120"/>
                  <a:gd name="T36" fmla="*/ 534 w 933"/>
                  <a:gd name="T37" fmla="*/ 299 h 1120"/>
                  <a:gd name="T38" fmla="*/ 534 w 933"/>
                  <a:gd name="T39" fmla="*/ 299 h 1120"/>
                  <a:gd name="T40" fmla="*/ 293 w 933"/>
                  <a:gd name="T41" fmla="*/ 20 h 1120"/>
                  <a:gd name="T42" fmla="*/ 16 w 933"/>
                  <a:gd name="T43" fmla="*/ 396 h 1120"/>
                  <a:gd name="T44" fmla="*/ 277 w 933"/>
                  <a:gd name="T45" fmla="*/ 1117 h 1120"/>
                  <a:gd name="T46" fmla="*/ 277 w 933"/>
                  <a:gd name="T47" fmla="*/ 1117 h 1120"/>
                  <a:gd name="T48" fmla="*/ 179 w 933"/>
                  <a:gd name="T49" fmla="*/ 1095 h 1120"/>
                  <a:gd name="T50" fmla="*/ 179 w 933"/>
                  <a:gd name="T51" fmla="*/ 1095 h 1120"/>
                  <a:gd name="T52" fmla="*/ 145 w 933"/>
                  <a:gd name="T53" fmla="*/ 775 h 1120"/>
                  <a:gd name="T54" fmla="*/ 145 w 933"/>
                  <a:gd name="T55" fmla="*/ 775 h 1120"/>
                  <a:gd name="T56" fmla="*/ 169 w 933"/>
                  <a:gd name="T57" fmla="*/ 494 h 1120"/>
                  <a:gd name="T58" fmla="*/ 169 w 933"/>
                  <a:gd name="T59" fmla="*/ 494 h 1120"/>
                  <a:gd name="T60" fmla="*/ 5 w 933"/>
                  <a:gd name="T61" fmla="*/ 406 h 1120"/>
                  <a:gd name="T62" fmla="*/ 5 w 933"/>
                  <a:gd name="T63" fmla="*/ 406 h 1120"/>
                  <a:gd name="T64" fmla="*/ 0 w 933"/>
                  <a:gd name="T65" fmla="*/ 402 h 1120"/>
                  <a:gd name="T66" fmla="*/ 0 w 933"/>
                  <a:gd name="T67" fmla="*/ 402 h 1120"/>
                  <a:gd name="T68" fmla="*/ 1 w 933"/>
                  <a:gd name="T69" fmla="*/ 396 h 1120"/>
                  <a:gd name="T70" fmla="*/ 291 w 933"/>
                  <a:gd name="T71" fmla="*/ 3 h 1120"/>
                  <a:gd name="T72" fmla="*/ 291 w 933"/>
                  <a:gd name="T73" fmla="*/ 3 h 1120"/>
                  <a:gd name="T74" fmla="*/ 297 w 933"/>
                  <a:gd name="T75" fmla="*/ 1 h 1120"/>
                  <a:gd name="T76" fmla="*/ 297 w 933"/>
                  <a:gd name="T77" fmla="*/ 1 h 1120"/>
                  <a:gd name="T78" fmla="*/ 301 w 933"/>
                  <a:gd name="T79" fmla="*/ 5 h 1120"/>
                  <a:gd name="T80" fmla="*/ 301 w 933"/>
                  <a:gd name="T81" fmla="*/ 5 h 1120"/>
                  <a:gd name="T82" fmla="*/ 541 w 933"/>
                  <a:gd name="T83" fmla="*/ 288 h 1120"/>
                  <a:gd name="T84" fmla="*/ 541 w 933"/>
                  <a:gd name="T85" fmla="*/ 288 h 1120"/>
                  <a:gd name="T86" fmla="*/ 650 w 933"/>
                  <a:gd name="T87" fmla="*/ 367 h 1120"/>
                  <a:gd name="T88" fmla="*/ 650 w 933"/>
                  <a:gd name="T89" fmla="*/ 367 h 1120"/>
                  <a:gd name="T90" fmla="*/ 923 w 933"/>
                  <a:gd name="T91" fmla="*/ 801 h 1120"/>
                  <a:gd name="T92" fmla="*/ 923 w 933"/>
                  <a:gd name="T93" fmla="*/ 801 h 1120"/>
                  <a:gd name="T94" fmla="*/ 894 w 933"/>
                  <a:gd name="T95" fmla="*/ 934 h 1120"/>
                  <a:gd name="T96" fmla="*/ 894 w 933"/>
                  <a:gd name="T97" fmla="*/ 934 h 1120"/>
                  <a:gd name="T98" fmla="*/ 557 w 933"/>
                  <a:gd name="T99" fmla="*/ 1062 h 1120"/>
                  <a:gd name="T100" fmla="*/ 557 w 933"/>
                  <a:gd name="T101" fmla="*/ 1062 h 1120"/>
                  <a:gd name="T102" fmla="*/ 398 w 933"/>
                  <a:gd name="T103" fmla="*/ 1095 h 1120"/>
                  <a:gd name="T104" fmla="*/ 398 w 933"/>
                  <a:gd name="T105" fmla="*/ 1095 h 1120"/>
                  <a:gd name="T106" fmla="*/ 277 w 933"/>
                  <a:gd name="T107" fmla="*/ 1117 h 1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33" h="1120">
                    <a:moveTo>
                      <a:pt x="16" y="396"/>
                    </a:moveTo>
                    <a:lnTo>
                      <a:pt x="16" y="396"/>
                    </a:lnTo>
                    <a:cubicBezTo>
                      <a:pt x="46" y="405"/>
                      <a:pt x="138" y="436"/>
                      <a:pt x="179" y="486"/>
                    </a:cubicBezTo>
                    <a:lnTo>
                      <a:pt x="179" y="486"/>
                    </a:lnTo>
                    <a:cubicBezTo>
                      <a:pt x="230" y="547"/>
                      <a:pt x="186" y="711"/>
                      <a:pt x="157" y="780"/>
                    </a:cubicBezTo>
                    <a:lnTo>
                      <a:pt x="157" y="780"/>
                    </a:lnTo>
                    <a:cubicBezTo>
                      <a:pt x="90" y="942"/>
                      <a:pt x="98" y="1044"/>
                      <a:pt x="184" y="1083"/>
                    </a:cubicBezTo>
                    <a:lnTo>
                      <a:pt x="184" y="1083"/>
                    </a:lnTo>
                    <a:cubicBezTo>
                      <a:pt x="263" y="1119"/>
                      <a:pt x="318" y="1104"/>
                      <a:pt x="395" y="1083"/>
                    </a:cubicBezTo>
                    <a:lnTo>
                      <a:pt x="395" y="1083"/>
                    </a:lnTo>
                    <a:cubicBezTo>
                      <a:pt x="440" y="1070"/>
                      <a:pt x="490" y="1056"/>
                      <a:pt x="556" y="1049"/>
                    </a:cubicBezTo>
                    <a:lnTo>
                      <a:pt x="556" y="1049"/>
                    </a:lnTo>
                    <a:cubicBezTo>
                      <a:pt x="724" y="1033"/>
                      <a:pt x="835" y="991"/>
                      <a:pt x="884" y="927"/>
                    </a:cubicBezTo>
                    <a:lnTo>
                      <a:pt x="884" y="927"/>
                    </a:lnTo>
                    <a:cubicBezTo>
                      <a:pt x="910" y="892"/>
                      <a:pt x="919" y="851"/>
                      <a:pt x="911" y="803"/>
                    </a:cubicBezTo>
                    <a:lnTo>
                      <a:pt x="911" y="803"/>
                    </a:lnTo>
                    <a:cubicBezTo>
                      <a:pt x="879" y="628"/>
                      <a:pt x="798" y="500"/>
                      <a:pt x="643" y="377"/>
                    </a:cubicBezTo>
                    <a:lnTo>
                      <a:pt x="643" y="377"/>
                    </a:lnTo>
                    <a:cubicBezTo>
                      <a:pt x="604" y="346"/>
                      <a:pt x="569" y="322"/>
                      <a:pt x="534" y="299"/>
                    </a:cubicBezTo>
                    <a:lnTo>
                      <a:pt x="534" y="299"/>
                    </a:lnTo>
                    <a:cubicBezTo>
                      <a:pt x="432" y="230"/>
                      <a:pt x="351" y="175"/>
                      <a:pt x="293" y="20"/>
                    </a:cubicBezTo>
                    <a:lnTo>
                      <a:pt x="16" y="396"/>
                    </a:lnTo>
                    <a:close/>
                    <a:moveTo>
                      <a:pt x="277" y="1117"/>
                    </a:moveTo>
                    <a:lnTo>
                      <a:pt x="277" y="1117"/>
                    </a:lnTo>
                    <a:cubicBezTo>
                      <a:pt x="246" y="1117"/>
                      <a:pt x="215" y="1111"/>
                      <a:pt x="179" y="1095"/>
                    </a:cubicBezTo>
                    <a:lnTo>
                      <a:pt x="179" y="1095"/>
                    </a:lnTo>
                    <a:cubicBezTo>
                      <a:pt x="63" y="1042"/>
                      <a:pt x="97" y="892"/>
                      <a:pt x="145" y="775"/>
                    </a:cubicBezTo>
                    <a:lnTo>
                      <a:pt x="145" y="775"/>
                    </a:lnTo>
                    <a:cubicBezTo>
                      <a:pt x="180" y="692"/>
                      <a:pt x="212" y="545"/>
                      <a:pt x="169" y="494"/>
                    </a:cubicBezTo>
                    <a:lnTo>
                      <a:pt x="169" y="494"/>
                    </a:lnTo>
                    <a:cubicBezTo>
                      <a:pt x="124" y="439"/>
                      <a:pt x="6" y="406"/>
                      <a:pt x="5" y="406"/>
                    </a:cubicBezTo>
                    <a:lnTo>
                      <a:pt x="5" y="406"/>
                    </a:lnTo>
                    <a:cubicBezTo>
                      <a:pt x="3" y="405"/>
                      <a:pt x="1" y="404"/>
                      <a:pt x="0" y="402"/>
                    </a:cubicBezTo>
                    <a:lnTo>
                      <a:pt x="0" y="402"/>
                    </a:lnTo>
                    <a:cubicBezTo>
                      <a:pt x="0" y="400"/>
                      <a:pt x="0" y="398"/>
                      <a:pt x="1" y="396"/>
                    </a:cubicBezTo>
                    <a:lnTo>
                      <a:pt x="291" y="3"/>
                    </a:lnTo>
                    <a:lnTo>
                      <a:pt x="291" y="3"/>
                    </a:lnTo>
                    <a:cubicBezTo>
                      <a:pt x="292" y="1"/>
                      <a:pt x="294" y="0"/>
                      <a:pt x="297" y="1"/>
                    </a:cubicBezTo>
                    <a:lnTo>
                      <a:pt x="297" y="1"/>
                    </a:lnTo>
                    <a:cubicBezTo>
                      <a:pt x="299" y="1"/>
                      <a:pt x="301" y="3"/>
                      <a:pt x="301" y="5"/>
                    </a:cubicBezTo>
                    <a:lnTo>
                      <a:pt x="301" y="5"/>
                    </a:lnTo>
                    <a:cubicBezTo>
                      <a:pt x="358" y="164"/>
                      <a:pt x="439" y="219"/>
                      <a:pt x="541" y="288"/>
                    </a:cubicBezTo>
                    <a:lnTo>
                      <a:pt x="541" y="288"/>
                    </a:lnTo>
                    <a:cubicBezTo>
                      <a:pt x="575" y="312"/>
                      <a:pt x="612" y="336"/>
                      <a:pt x="650" y="367"/>
                    </a:cubicBezTo>
                    <a:lnTo>
                      <a:pt x="650" y="367"/>
                    </a:lnTo>
                    <a:cubicBezTo>
                      <a:pt x="809" y="492"/>
                      <a:pt x="890" y="622"/>
                      <a:pt x="923" y="801"/>
                    </a:cubicBezTo>
                    <a:lnTo>
                      <a:pt x="923" y="801"/>
                    </a:lnTo>
                    <a:cubicBezTo>
                      <a:pt x="932" y="852"/>
                      <a:pt x="922" y="897"/>
                      <a:pt x="894" y="934"/>
                    </a:cubicBezTo>
                    <a:lnTo>
                      <a:pt x="894" y="934"/>
                    </a:lnTo>
                    <a:cubicBezTo>
                      <a:pt x="843" y="1002"/>
                      <a:pt x="729" y="1045"/>
                      <a:pt x="557" y="1062"/>
                    </a:cubicBezTo>
                    <a:lnTo>
                      <a:pt x="557" y="1062"/>
                    </a:lnTo>
                    <a:cubicBezTo>
                      <a:pt x="493" y="1069"/>
                      <a:pt x="443" y="1083"/>
                      <a:pt x="398" y="1095"/>
                    </a:cubicBezTo>
                    <a:lnTo>
                      <a:pt x="398" y="1095"/>
                    </a:lnTo>
                    <a:cubicBezTo>
                      <a:pt x="355" y="1106"/>
                      <a:pt x="317" y="1117"/>
                      <a:pt x="277" y="11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3" name="Freeform 171">
                <a:extLst>
                  <a:ext uri="{FF2B5EF4-FFF2-40B4-BE49-F238E27FC236}">
                    <a16:creationId xmlns:a16="http://schemas.microsoft.com/office/drawing/2014/main" id="{419B6187-B188-4F39-AD46-4C0AA64EEA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3120" y="9962785"/>
                <a:ext cx="406644" cy="511051"/>
              </a:xfrm>
              <a:custGeom>
                <a:avLst/>
                <a:gdLst>
                  <a:gd name="T0" fmla="*/ 322 w 325"/>
                  <a:gd name="T1" fmla="*/ 7 h 411"/>
                  <a:gd name="T2" fmla="*/ 322 w 325"/>
                  <a:gd name="T3" fmla="*/ 7 h 411"/>
                  <a:gd name="T4" fmla="*/ 317 w 325"/>
                  <a:gd name="T5" fmla="*/ 1 h 411"/>
                  <a:gd name="T6" fmla="*/ 317 w 325"/>
                  <a:gd name="T7" fmla="*/ 1 h 411"/>
                  <a:gd name="T8" fmla="*/ 183 w 325"/>
                  <a:gd name="T9" fmla="*/ 115 h 411"/>
                  <a:gd name="T10" fmla="*/ 183 w 325"/>
                  <a:gd name="T11" fmla="*/ 115 h 411"/>
                  <a:gd name="T12" fmla="*/ 33 w 325"/>
                  <a:gd name="T13" fmla="*/ 400 h 411"/>
                  <a:gd name="T14" fmla="*/ 33 w 325"/>
                  <a:gd name="T15" fmla="*/ 400 h 411"/>
                  <a:gd name="T16" fmla="*/ 322 w 325"/>
                  <a:gd name="T17" fmla="*/ 7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411">
                    <a:moveTo>
                      <a:pt x="322" y="7"/>
                    </a:moveTo>
                    <a:lnTo>
                      <a:pt x="322" y="7"/>
                    </a:lnTo>
                    <a:cubicBezTo>
                      <a:pt x="324" y="3"/>
                      <a:pt x="320" y="0"/>
                      <a:pt x="317" y="1"/>
                    </a:cubicBezTo>
                    <a:lnTo>
                      <a:pt x="317" y="1"/>
                    </a:lnTo>
                    <a:cubicBezTo>
                      <a:pt x="301" y="3"/>
                      <a:pt x="259" y="19"/>
                      <a:pt x="183" y="115"/>
                    </a:cubicBezTo>
                    <a:lnTo>
                      <a:pt x="183" y="115"/>
                    </a:lnTo>
                    <a:cubicBezTo>
                      <a:pt x="84" y="243"/>
                      <a:pt x="0" y="389"/>
                      <a:pt x="33" y="400"/>
                    </a:cubicBezTo>
                    <a:lnTo>
                      <a:pt x="33" y="400"/>
                    </a:lnTo>
                    <a:cubicBezTo>
                      <a:pt x="66" y="410"/>
                      <a:pt x="281" y="154"/>
                      <a:pt x="322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72">
                <a:extLst>
                  <a:ext uri="{FF2B5EF4-FFF2-40B4-BE49-F238E27FC236}">
                    <a16:creationId xmlns:a16="http://schemas.microsoft.com/office/drawing/2014/main" id="{E2D1756B-9F2A-42D8-82B4-EDB2B1D06F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83120" y="9962785"/>
                <a:ext cx="406644" cy="511051"/>
              </a:xfrm>
              <a:custGeom>
                <a:avLst/>
                <a:gdLst>
                  <a:gd name="T0" fmla="*/ 322 w 325"/>
                  <a:gd name="T1" fmla="*/ 7 h 411"/>
                  <a:gd name="T2" fmla="*/ 322 w 325"/>
                  <a:gd name="T3" fmla="*/ 7 h 411"/>
                  <a:gd name="T4" fmla="*/ 317 w 325"/>
                  <a:gd name="T5" fmla="*/ 1 h 411"/>
                  <a:gd name="T6" fmla="*/ 317 w 325"/>
                  <a:gd name="T7" fmla="*/ 1 h 411"/>
                  <a:gd name="T8" fmla="*/ 183 w 325"/>
                  <a:gd name="T9" fmla="*/ 115 h 411"/>
                  <a:gd name="T10" fmla="*/ 183 w 325"/>
                  <a:gd name="T11" fmla="*/ 115 h 411"/>
                  <a:gd name="T12" fmla="*/ 33 w 325"/>
                  <a:gd name="T13" fmla="*/ 400 h 411"/>
                  <a:gd name="T14" fmla="*/ 33 w 325"/>
                  <a:gd name="T15" fmla="*/ 400 h 411"/>
                  <a:gd name="T16" fmla="*/ 322 w 325"/>
                  <a:gd name="T17" fmla="*/ 7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5" h="411">
                    <a:moveTo>
                      <a:pt x="322" y="7"/>
                    </a:moveTo>
                    <a:lnTo>
                      <a:pt x="322" y="7"/>
                    </a:lnTo>
                    <a:cubicBezTo>
                      <a:pt x="324" y="3"/>
                      <a:pt x="320" y="0"/>
                      <a:pt x="317" y="1"/>
                    </a:cubicBezTo>
                    <a:lnTo>
                      <a:pt x="317" y="1"/>
                    </a:lnTo>
                    <a:cubicBezTo>
                      <a:pt x="301" y="3"/>
                      <a:pt x="259" y="19"/>
                      <a:pt x="183" y="115"/>
                    </a:cubicBezTo>
                    <a:lnTo>
                      <a:pt x="183" y="115"/>
                    </a:lnTo>
                    <a:cubicBezTo>
                      <a:pt x="84" y="243"/>
                      <a:pt x="0" y="389"/>
                      <a:pt x="33" y="400"/>
                    </a:cubicBezTo>
                    <a:lnTo>
                      <a:pt x="33" y="400"/>
                    </a:lnTo>
                    <a:cubicBezTo>
                      <a:pt x="66" y="410"/>
                      <a:pt x="281" y="154"/>
                      <a:pt x="322" y="7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 173">
                <a:extLst>
                  <a:ext uri="{FF2B5EF4-FFF2-40B4-BE49-F238E27FC236}">
                    <a16:creationId xmlns:a16="http://schemas.microsoft.com/office/drawing/2014/main" id="{AA711A3B-1BD6-4AFB-940F-20AF5445DA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4110" y="9951795"/>
                <a:ext cx="401151" cy="516548"/>
              </a:xfrm>
              <a:custGeom>
                <a:avLst/>
                <a:gdLst>
                  <a:gd name="T0" fmla="*/ 308 w 322"/>
                  <a:gd name="T1" fmla="*/ 11 h 413"/>
                  <a:gd name="T2" fmla="*/ 308 w 322"/>
                  <a:gd name="T3" fmla="*/ 11 h 413"/>
                  <a:gd name="T4" fmla="*/ 307 w 322"/>
                  <a:gd name="T5" fmla="*/ 13 h 413"/>
                  <a:gd name="T6" fmla="*/ 307 w 322"/>
                  <a:gd name="T7" fmla="*/ 13 h 413"/>
                  <a:gd name="T8" fmla="*/ 179 w 322"/>
                  <a:gd name="T9" fmla="*/ 125 h 413"/>
                  <a:gd name="T10" fmla="*/ 179 w 322"/>
                  <a:gd name="T11" fmla="*/ 125 h 413"/>
                  <a:gd name="T12" fmla="*/ 24 w 322"/>
                  <a:gd name="T13" fmla="*/ 397 h 413"/>
                  <a:gd name="T14" fmla="*/ 24 w 322"/>
                  <a:gd name="T15" fmla="*/ 397 h 413"/>
                  <a:gd name="T16" fmla="*/ 27 w 322"/>
                  <a:gd name="T17" fmla="*/ 400 h 413"/>
                  <a:gd name="T18" fmla="*/ 27 w 322"/>
                  <a:gd name="T19" fmla="*/ 400 h 413"/>
                  <a:gd name="T20" fmla="*/ 27 w 322"/>
                  <a:gd name="T21" fmla="*/ 400 h 413"/>
                  <a:gd name="T22" fmla="*/ 27 w 322"/>
                  <a:gd name="T23" fmla="*/ 400 h 413"/>
                  <a:gd name="T24" fmla="*/ 307 w 322"/>
                  <a:gd name="T25" fmla="*/ 13 h 413"/>
                  <a:gd name="T26" fmla="*/ 27 w 322"/>
                  <a:gd name="T27" fmla="*/ 412 h 413"/>
                  <a:gd name="T28" fmla="*/ 27 w 322"/>
                  <a:gd name="T29" fmla="*/ 412 h 413"/>
                  <a:gd name="T30" fmla="*/ 22 w 322"/>
                  <a:gd name="T31" fmla="*/ 411 h 413"/>
                  <a:gd name="T32" fmla="*/ 22 w 322"/>
                  <a:gd name="T33" fmla="*/ 411 h 413"/>
                  <a:gd name="T34" fmla="*/ 12 w 322"/>
                  <a:gd name="T35" fmla="*/ 400 h 413"/>
                  <a:gd name="T36" fmla="*/ 12 w 322"/>
                  <a:gd name="T37" fmla="*/ 400 h 413"/>
                  <a:gd name="T38" fmla="*/ 169 w 322"/>
                  <a:gd name="T39" fmla="*/ 117 h 413"/>
                  <a:gd name="T40" fmla="*/ 169 w 322"/>
                  <a:gd name="T41" fmla="*/ 117 h 413"/>
                  <a:gd name="T42" fmla="*/ 307 w 322"/>
                  <a:gd name="T43" fmla="*/ 0 h 413"/>
                  <a:gd name="T44" fmla="*/ 307 w 322"/>
                  <a:gd name="T45" fmla="*/ 0 h 413"/>
                  <a:gd name="T46" fmla="*/ 317 w 322"/>
                  <a:gd name="T47" fmla="*/ 4 h 413"/>
                  <a:gd name="T48" fmla="*/ 317 w 322"/>
                  <a:gd name="T49" fmla="*/ 4 h 413"/>
                  <a:gd name="T50" fmla="*/ 319 w 322"/>
                  <a:gd name="T51" fmla="*/ 15 h 413"/>
                  <a:gd name="T52" fmla="*/ 319 w 322"/>
                  <a:gd name="T53" fmla="*/ 15 h 413"/>
                  <a:gd name="T54" fmla="*/ 40 w 322"/>
                  <a:gd name="T55" fmla="*/ 409 h 413"/>
                  <a:gd name="T56" fmla="*/ 40 w 322"/>
                  <a:gd name="T57" fmla="*/ 409 h 413"/>
                  <a:gd name="T58" fmla="*/ 27 w 322"/>
                  <a:gd name="T59" fmla="*/ 412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22" h="413">
                    <a:moveTo>
                      <a:pt x="308" y="11"/>
                    </a:moveTo>
                    <a:lnTo>
                      <a:pt x="308" y="11"/>
                    </a:lnTo>
                    <a:close/>
                    <a:moveTo>
                      <a:pt x="307" y="13"/>
                    </a:moveTo>
                    <a:lnTo>
                      <a:pt x="307" y="13"/>
                    </a:lnTo>
                    <a:cubicBezTo>
                      <a:pt x="292" y="15"/>
                      <a:pt x="252" y="32"/>
                      <a:pt x="179" y="125"/>
                    </a:cubicBezTo>
                    <a:lnTo>
                      <a:pt x="179" y="125"/>
                    </a:lnTo>
                    <a:cubicBezTo>
                      <a:pt x="86" y="245"/>
                      <a:pt x="15" y="369"/>
                      <a:pt x="24" y="397"/>
                    </a:cubicBezTo>
                    <a:lnTo>
                      <a:pt x="24" y="397"/>
                    </a:lnTo>
                    <a:cubicBezTo>
                      <a:pt x="24" y="399"/>
                      <a:pt x="25" y="400"/>
                      <a:pt x="27" y="400"/>
                    </a:cubicBezTo>
                    <a:lnTo>
                      <a:pt x="27" y="400"/>
                    </a:lnTo>
                    <a:lnTo>
                      <a:pt x="27" y="400"/>
                    </a:lnTo>
                    <a:lnTo>
                      <a:pt x="27" y="400"/>
                    </a:lnTo>
                    <a:cubicBezTo>
                      <a:pt x="57" y="400"/>
                      <a:pt x="263" y="167"/>
                      <a:pt x="307" y="13"/>
                    </a:cubicBezTo>
                    <a:close/>
                    <a:moveTo>
                      <a:pt x="27" y="412"/>
                    </a:moveTo>
                    <a:lnTo>
                      <a:pt x="27" y="412"/>
                    </a:lnTo>
                    <a:cubicBezTo>
                      <a:pt x="25" y="412"/>
                      <a:pt x="23" y="412"/>
                      <a:pt x="22" y="411"/>
                    </a:cubicBezTo>
                    <a:lnTo>
                      <a:pt x="22" y="411"/>
                    </a:lnTo>
                    <a:cubicBezTo>
                      <a:pt x="17" y="410"/>
                      <a:pt x="14" y="406"/>
                      <a:pt x="12" y="400"/>
                    </a:cubicBezTo>
                    <a:lnTo>
                      <a:pt x="12" y="400"/>
                    </a:lnTo>
                    <a:cubicBezTo>
                      <a:pt x="0" y="363"/>
                      <a:pt x="84" y="227"/>
                      <a:pt x="169" y="117"/>
                    </a:cubicBezTo>
                    <a:lnTo>
                      <a:pt x="169" y="117"/>
                    </a:lnTo>
                    <a:cubicBezTo>
                      <a:pt x="244" y="21"/>
                      <a:pt x="288" y="2"/>
                      <a:pt x="307" y="0"/>
                    </a:cubicBezTo>
                    <a:lnTo>
                      <a:pt x="307" y="0"/>
                    </a:lnTo>
                    <a:cubicBezTo>
                      <a:pt x="311" y="0"/>
                      <a:pt x="315" y="1"/>
                      <a:pt x="317" y="4"/>
                    </a:cubicBezTo>
                    <a:lnTo>
                      <a:pt x="317" y="4"/>
                    </a:lnTo>
                    <a:cubicBezTo>
                      <a:pt x="320" y="7"/>
                      <a:pt x="321" y="11"/>
                      <a:pt x="319" y="15"/>
                    </a:cubicBezTo>
                    <a:lnTo>
                      <a:pt x="319" y="15"/>
                    </a:lnTo>
                    <a:cubicBezTo>
                      <a:pt x="281" y="152"/>
                      <a:pt x="99" y="377"/>
                      <a:pt x="40" y="409"/>
                    </a:cubicBezTo>
                    <a:lnTo>
                      <a:pt x="40" y="409"/>
                    </a:lnTo>
                    <a:cubicBezTo>
                      <a:pt x="34" y="411"/>
                      <a:pt x="30" y="412"/>
                      <a:pt x="27" y="4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74">
                <a:extLst>
                  <a:ext uri="{FF2B5EF4-FFF2-40B4-BE49-F238E27FC236}">
                    <a16:creationId xmlns:a16="http://schemas.microsoft.com/office/drawing/2014/main" id="{88DEA944-1E07-4FC9-A17E-A2E1AC7B02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8582" y="10495817"/>
                <a:ext cx="170353" cy="368180"/>
              </a:xfrm>
              <a:custGeom>
                <a:avLst/>
                <a:gdLst>
                  <a:gd name="T0" fmla="*/ 29 w 138"/>
                  <a:gd name="T1" fmla="*/ 4 h 295"/>
                  <a:gd name="T2" fmla="*/ 29 w 138"/>
                  <a:gd name="T3" fmla="*/ 4 h 295"/>
                  <a:gd name="T4" fmla="*/ 1 w 138"/>
                  <a:gd name="T5" fmla="*/ 289 h 295"/>
                  <a:gd name="T6" fmla="*/ 1 w 138"/>
                  <a:gd name="T7" fmla="*/ 289 h 295"/>
                  <a:gd name="T8" fmla="*/ 4 w 138"/>
                  <a:gd name="T9" fmla="*/ 293 h 295"/>
                  <a:gd name="T10" fmla="*/ 4 w 138"/>
                  <a:gd name="T11" fmla="*/ 293 h 295"/>
                  <a:gd name="T12" fmla="*/ 32 w 138"/>
                  <a:gd name="T13" fmla="*/ 2 h 295"/>
                  <a:gd name="T14" fmla="*/ 32 w 138"/>
                  <a:gd name="T15" fmla="*/ 2 h 295"/>
                  <a:gd name="T16" fmla="*/ 29 w 138"/>
                  <a:gd name="T17" fmla="*/ 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38" h="295">
                    <a:moveTo>
                      <a:pt x="29" y="4"/>
                    </a:moveTo>
                    <a:lnTo>
                      <a:pt x="29" y="4"/>
                    </a:lnTo>
                    <a:cubicBezTo>
                      <a:pt x="44" y="49"/>
                      <a:pt x="81" y="187"/>
                      <a:pt x="1" y="289"/>
                    </a:cubicBezTo>
                    <a:lnTo>
                      <a:pt x="1" y="289"/>
                    </a:lnTo>
                    <a:cubicBezTo>
                      <a:pt x="0" y="291"/>
                      <a:pt x="2" y="294"/>
                      <a:pt x="4" y="293"/>
                    </a:cubicBezTo>
                    <a:lnTo>
                      <a:pt x="4" y="293"/>
                    </a:lnTo>
                    <a:cubicBezTo>
                      <a:pt x="39" y="265"/>
                      <a:pt x="137" y="168"/>
                      <a:pt x="32" y="2"/>
                    </a:cubicBezTo>
                    <a:lnTo>
                      <a:pt x="32" y="2"/>
                    </a:lnTo>
                    <a:cubicBezTo>
                      <a:pt x="31" y="0"/>
                      <a:pt x="28" y="1"/>
                      <a:pt x="29" y="4"/>
                    </a:cubicBezTo>
                  </a:path>
                </a:pathLst>
              </a:custGeom>
              <a:solidFill>
                <a:schemeClr val="accent2">
                  <a:alpha val="3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 175">
                <a:extLst>
                  <a:ext uri="{FF2B5EF4-FFF2-40B4-BE49-F238E27FC236}">
                    <a16:creationId xmlns:a16="http://schemas.microsoft.com/office/drawing/2014/main" id="{B0A105AA-9B26-4BFC-8880-464C2DB8C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40309" y="11050833"/>
                <a:ext cx="252779" cy="181340"/>
              </a:xfrm>
              <a:custGeom>
                <a:avLst/>
                <a:gdLst>
                  <a:gd name="T0" fmla="*/ 200 w 204"/>
                  <a:gd name="T1" fmla="*/ 95 h 145"/>
                  <a:gd name="T2" fmla="*/ 200 w 204"/>
                  <a:gd name="T3" fmla="*/ 95 h 145"/>
                  <a:gd name="T4" fmla="*/ 5 w 204"/>
                  <a:gd name="T5" fmla="*/ 3 h 145"/>
                  <a:gd name="T6" fmla="*/ 5 w 204"/>
                  <a:gd name="T7" fmla="*/ 3 h 145"/>
                  <a:gd name="T8" fmla="*/ 1 w 204"/>
                  <a:gd name="T9" fmla="*/ 4 h 145"/>
                  <a:gd name="T10" fmla="*/ 1 w 204"/>
                  <a:gd name="T11" fmla="*/ 4 h 145"/>
                  <a:gd name="T12" fmla="*/ 201 w 204"/>
                  <a:gd name="T13" fmla="*/ 98 h 145"/>
                  <a:gd name="T14" fmla="*/ 201 w 204"/>
                  <a:gd name="T15" fmla="*/ 98 h 145"/>
                  <a:gd name="T16" fmla="*/ 200 w 204"/>
                  <a:gd name="T17" fmla="*/ 95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4" h="145">
                    <a:moveTo>
                      <a:pt x="200" y="95"/>
                    </a:moveTo>
                    <a:lnTo>
                      <a:pt x="200" y="95"/>
                    </a:lnTo>
                    <a:cubicBezTo>
                      <a:pt x="164" y="96"/>
                      <a:pt x="60" y="91"/>
                      <a:pt x="5" y="3"/>
                    </a:cubicBezTo>
                    <a:lnTo>
                      <a:pt x="5" y="3"/>
                    </a:lnTo>
                    <a:cubicBezTo>
                      <a:pt x="3" y="0"/>
                      <a:pt x="0" y="2"/>
                      <a:pt x="1" y="4"/>
                    </a:cubicBezTo>
                    <a:lnTo>
                      <a:pt x="1" y="4"/>
                    </a:lnTo>
                    <a:cubicBezTo>
                      <a:pt x="15" y="44"/>
                      <a:pt x="65" y="144"/>
                      <a:pt x="201" y="98"/>
                    </a:cubicBezTo>
                    <a:lnTo>
                      <a:pt x="201" y="98"/>
                    </a:lnTo>
                    <a:cubicBezTo>
                      <a:pt x="203" y="97"/>
                      <a:pt x="202" y="94"/>
                      <a:pt x="200" y="95"/>
                    </a:cubicBezTo>
                  </a:path>
                </a:pathLst>
              </a:custGeom>
              <a:solidFill>
                <a:schemeClr val="accent2">
                  <a:alpha val="3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D1782E85-97EF-463F-AA15-80F61A5C99C8}"/>
                </a:ext>
              </a:extLst>
            </p:cNvPr>
            <p:cNvGrpSpPr/>
            <p:nvPr/>
          </p:nvGrpSpPr>
          <p:grpSpPr>
            <a:xfrm>
              <a:off x="19211684" y="8198827"/>
              <a:ext cx="1741975" cy="3115776"/>
              <a:chOff x="19211684" y="8198827"/>
              <a:chExt cx="1741975" cy="3115776"/>
            </a:xfrm>
          </p:grpSpPr>
          <p:sp>
            <p:nvSpPr>
              <p:cNvPr id="178" name="Freeform 176">
                <a:extLst>
                  <a:ext uri="{FF2B5EF4-FFF2-40B4-BE49-F238E27FC236}">
                    <a16:creationId xmlns:a16="http://schemas.microsoft.com/office/drawing/2014/main" id="{F88A38C2-D71C-4A98-AC6C-9B66DE6D40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30405" y="9896843"/>
                <a:ext cx="170349" cy="181340"/>
              </a:xfrm>
              <a:custGeom>
                <a:avLst/>
                <a:gdLst>
                  <a:gd name="T0" fmla="*/ 74 w 137"/>
                  <a:gd name="T1" fmla="*/ 0 h 146"/>
                  <a:gd name="T2" fmla="*/ 74 w 137"/>
                  <a:gd name="T3" fmla="*/ 0 h 146"/>
                  <a:gd name="T4" fmla="*/ 51 w 137"/>
                  <a:gd name="T5" fmla="*/ 126 h 146"/>
                  <a:gd name="T6" fmla="*/ 51 w 137"/>
                  <a:gd name="T7" fmla="*/ 126 h 146"/>
                  <a:gd name="T8" fmla="*/ 136 w 137"/>
                  <a:gd name="T9" fmla="*/ 26 h 146"/>
                  <a:gd name="T10" fmla="*/ 74 w 137"/>
                  <a:gd name="T11" fmla="*/ 0 h 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7" h="146">
                    <a:moveTo>
                      <a:pt x="74" y="0"/>
                    </a:moveTo>
                    <a:lnTo>
                      <a:pt x="74" y="0"/>
                    </a:lnTo>
                    <a:cubicBezTo>
                      <a:pt x="74" y="0"/>
                      <a:pt x="0" y="106"/>
                      <a:pt x="51" y="126"/>
                    </a:cubicBezTo>
                    <a:lnTo>
                      <a:pt x="51" y="126"/>
                    </a:lnTo>
                    <a:cubicBezTo>
                      <a:pt x="101" y="145"/>
                      <a:pt x="136" y="26"/>
                      <a:pt x="136" y="26"/>
                    </a:cubicBezTo>
                    <a:lnTo>
                      <a:pt x="74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177">
                <a:extLst>
                  <a:ext uri="{FF2B5EF4-FFF2-40B4-BE49-F238E27FC236}">
                    <a16:creationId xmlns:a16="http://schemas.microsoft.com/office/drawing/2014/main" id="{5CA7D21D-F59E-47B1-A5AC-5DD90C8ED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52386" y="9891346"/>
                <a:ext cx="159359" cy="175846"/>
              </a:xfrm>
              <a:custGeom>
                <a:avLst/>
                <a:gdLst>
                  <a:gd name="T0" fmla="*/ 60 w 127"/>
                  <a:gd name="T1" fmla="*/ 15 h 142"/>
                  <a:gd name="T2" fmla="*/ 60 w 127"/>
                  <a:gd name="T3" fmla="*/ 15 h 142"/>
                  <a:gd name="T4" fmla="*/ 24 w 127"/>
                  <a:gd name="T5" fmla="*/ 113 h 142"/>
                  <a:gd name="T6" fmla="*/ 24 w 127"/>
                  <a:gd name="T7" fmla="*/ 113 h 142"/>
                  <a:gd name="T8" fmla="*/ 36 w 127"/>
                  <a:gd name="T9" fmla="*/ 127 h 142"/>
                  <a:gd name="T10" fmla="*/ 36 w 127"/>
                  <a:gd name="T11" fmla="*/ 127 h 142"/>
                  <a:gd name="T12" fmla="*/ 57 w 127"/>
                  <a:gd name="T13" fmla="*/ 126 h 142"/>
                  <a:gd name="T14" fmla="*/ 57 w 127"/>
                  <a:gd name="T15" fmla="*/ 126 h 142"/>
                  <a:gd name="T16" fmla="*/ 111 w 127"/>
                  <a:gd name="T17" fmla="*/ 36 h 142"/>
                  <a:gd name="T18" fmla="*/ 60 w 127"/>
                  <a:gd name="T19" fmla="*/ 15 h 142"/>
                  <a:gd name="T20" fmla="*/ 45 w 127"/>
                  <a:gd name="T21" fmla="*/ 141 h 142"/>
                  <a:gd name="T22" fmla="*/ 45 w 127"/>
                  <a:gd name="T23" fmla="*/ 141 h 142"/>
                  <a:gd name="T24" fmla="*/ 32 w 127"/>
                  <a:gd name="T25" fmla="*/ 139 h 142"/>
                  <a:gd name="T26" fmla="*/ 32 w 127"/>
                  <a:gd name="T27" fmla="*/ 139 h 142"/>
                  <a:gd name="T28" fmla="*/ 12 w 127"/>
                  <a:gd name="T29" fmla="*/ 117 h 142"/>
                  <a:gd name="T30" fmla="*/ 12 w 127"/>
                  <a:gd name="T31" fmla="*/ 117 h 142"/>
                  <a:gd name="T32" fmla="*/ 52 w 127"/>
                  <a:gd name="T33" fmla="*/ 3 h 142"/>
                  <a:gd name="T34" fmla="*/ 52 w 127"/>
                  <a:gd name="T35" fmla="*/ 3 h 142"/>
                  <a:gd name="T36" fmla="*/ 60 w 127"/>
                  <a:gd name="T37" fmla="*/ 1 h 142"/>
                  <a:gd name="T38" fmla="*/ 121 w 127"/>
                  <a:gd name="T39" fmla="*/ 26 h 142"/>
                  <a:gd name="T40" fmla="*/ 121 w 127"/>
                  <a:gd name="T41" fmla="*/ 26 h 142"/>
                  <a:gd name="T42" fmla="*/ 125 w 127"/>
                  <a:gd name="T43" fmla="*/ 35 h 142"/>
                  <a:gd name="T44" fmla="*/ 125 w 127"/>
                  <a:gd name="T45" fmla="*/ 35 h 142"/>
                  <a:gd name="T46" fmla="*/ 62 w 127"/>
                  <a:gd name="T47" fmla="*/ 137 h 142"/>
                  <a:gd name="T48" fmla="*/ 62 w 127"/>
                  <a:gd name="T49" fmla="*/ 137 h 142"/>
                  <a:gd name="T50" fmla="*/ 45 w 127"/>
                  <a:gd name="T51" fmla="*/ 14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7" h="142">
                    <a:moveTo>
                      <a:pt x="60" y="15"/>
                    </a:moveTo>
                    <a:lnTo>
                      <a:pt x="60" y="15"/>
                    </a:lnTo>
                    <a:cubicBezTo>
                      <a:pt x="45" y="37"/>
                      <a:pt x="16" y="88"/>
                      <a:pt x="24" y="113"/>
                    </a:cubicBezTo>
                    <a:lnTo>
                      <a:pt x="24" y="113"/>
                    </a:lnTo>
                    <a:cubicBezTo>
                      <a:pt x="26" y="120"/>
                      <a:pt x="30" y="124"/>
                      <a:pt x="36" y="127"/>
                    </a:cubicBezTo>
                    <a:lnTo>
                      <a:pt x="36" y="127"/>
                    </a:lnTo>
                    <a:cubicBezTo>
                      <a:pt x="43" y="130"/>
                      <a:pt x="50" y="129"/>
                      <a:pt x="57" y="126"/>
                    </a:cubicBezTo>
                    <a:lnTo>
                      <a:pt x="57" y="126"/>
                    </a:lnTo>
                    <a:cubicBezTo>
                      <a:pt x="85" y="112"/>
                      <a:pt x="106" y="54"/>
                      <a:pt x="111" y="36"/>
                    </a:cubicBezTo>
                    <a:lnTo>
                      <a:pt x="60" y="15"/>
                    </a:lnTo>
                    <a:close/>
                    <a:moveTo>
                      <a:pt x="45" y="141"/>
                    </a:moveTo>
                    <a:lnTo>
                      <a:pt x="45" y="141"/>
                    </a:lnTo>
                    <a:cubicBezTo>
                      <a:pt x="41" y="141"/>
                      <a:pt x="36" y="140"/>
                      <a:pt x="32" y="139"/>
                    </a:cubicBezTo>
                    <a:lnTo>
                      <a:pt x="32" y="139"/>
                    </a:lnTo>
                    <a:cubicBezTo>
                      <a:pt x="22" y="135"/>
                      <a:pt x="15" y="127"/>
                      <a:pt x="12" y="117"/>
                    </a:cubicBezTo>
                    <a:lnTo>
                      <a:pt x="12" y="117"/>
                    </a:lnTo>
                    <a:cubicBezTo>
                      <a:pt x="0" y="78"/>
                      <a:pt x="50" y="6"/>
                      <a:pt x="52" y="3"/>
                    </a:cubicBezTo>
                    <a:lnTo>
                      <a:pt x="52" y="3"/>
                    </a:lnTo>
                    <a:cubicBezTo>
                      <a:pt x="54" y="1"/>
                      <a:pt x="57" y="0"/>
                      <a:pt x="60" y="1"/>
                    </a:cubicBezTo>
                    <a:lnTo>
                      <a:pt x="121" y="26"/>
                    </a:lnTo>
                    <a:lnTo>
                      <a:pt x="121" y="26"/>
                    </a:lnTo>
                    <a:cubicBezTo>
                      <a:pt x="124" y="28"/>
                      <a:pt x="126" y="31"/>
                      <a:pt x="125" y="35"/>
                    </a:cubicBezTo>
                    <a:lnTo>
                      <a:pt x="125" y="35"/>
                    </a:lnTo>
                    <a:cubicBezTo>
                      <a:pt x="124" y="37"/>
                      <a:pt x="100" y="118"/>
                      <a:pt x="62" y="137"/>
                    </a:cubicBezTo>
                    <a:lnTo>
                      <a:pt x="62" y="137"/>
                    </a:lnTo>
                    <a:cubicBezTo>
                      <a:pt x="57" y="140"/>
                      <a:pt x="51" y="141"/>
                      <a:pt x="45" y="1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 178">
                <a:extLst>
                  <a:ext uri="{FF2B5EF4-FFF2-40B4-BE49-F238E27FC236}">
                    <a16:creationId xmlns:a16="http://schemas.microsoft.com/office/drawing/2014/main" id="{7C2E58B2-C59F-41AE-87D6-BB64EB1758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23822" y="8654930"/>
                <a:ext cx="406644" cy="1285875"/>
              </a:xfrm>
              <a:custGeom>
                <a:avLst/>
                <a:gdLst>
                  <a:gd name="T0" fmla="*/ 0 w 328"/>
                  <a:gd name="T1" fmla="*/ 996 h 1032"/>
                  <a:gd name="T2" fmla="*/ 0 w 328"/>
                  <a:gd name="T3" fmla="*/ 996 h 1032"/>
                  <a:gd name="T4" fmla="*/ 62 w 328"/>
                  <a:gd name="T5" fmla="*/ 1022 h 1032"/>
                  <a:gd name="T6" fmla="*/ 62 w 328"/>
                  <a:gd name="T7" fmla="*/ 1022 h 1032"/>
                  <a:gd name="T8" fmla="*/ 323 w 328"/>
                  <a:gd name="T9" fmla="*/ 405 h 1032"/>
                  <a:gd name="T10" fmla="*/ 323 w 328"/>
                  <a:gd name="T11" fmla="*/ 405 h 1032"/>
                  <a:gd name="T12" fmla="*/ 44 w 328"/>
                  <a:gd name="T13" fmla="*/ 182 h 1032"/>
                  <a:gd name="T14" fmla="*/ 44 w 328"/>
                  <a:gd name="T15" fmla="*/ 182 h 1032"/>
                  <a:gd name="T16" fmla="*/ 0 w 328"/>
                  <a:gd name="T17" fmla="*/ 996 h 10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8" h="1032">
                    <a:moveTo>
                      <a:pt x="0" y="996"/>
                    </a:moveTo>
                    <a:lnTo>
                      <a:pt x="0" y="996"/>
                    </a:lnTo>
                    <a:cubicBezTo>
                      <a:pt x="0" y="996"/>
                      <a:pt x="21" y="1031"/>
                      <a:pt x="62" y="1022"/>
                    </a:cubicBezTo>
                    <a:lnTo>
                      <a:pt x="62" y="1022"/>
                    </a:lnTo>
                    <a:cubicBezTo>
                      <a:pt x="62" y="1022"/>
                      <a:pt x="327" y="715"/>
                      <a:pt x="323" y="405"/>
                    </a:cubicBezTo>
                    <a:lnTo>
                      <a:pt x="323" y="405"/>
                    </a:lnTo>
                    <a:cubicBezTo>
                      <a:pt x="320" y="82"/>
                      <a:pt x="38" y="0"/>
                      <a:pt x="44" y="182"/>
                    </a:cubicBezTo>
                    <a:lnTo>
                      <a:pt x="44" y="182"/>
                    </a:lnTo>
                    <a:cubicBezTo>
                      <a:pt x="50" y="364"/>
                      <a:pt x="132" y="509"/>
                      <a:pt x="0" y="99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179">
                <a:extLst>
                  <a:ext uri="{FF2B5EF4-FFF2-40B4-BE49-F238E27FC236}">
                    <a16:creationId xmlns:a16="http://schemas.microsoft.com/office/drawing/2014/main" id="{07714123-1F7B-4DE4-AFB7-18B9AEAD84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8329" y="8874737"/>
                <a:ext cx="423128" cy="1066067"/>
              </a:xfrm>
              <a:custGeom>
                <a:avLst/>
                <a:gdLst>
                  <a:gd name="T0" fmla="*/ 55 w 339"/>
                  <a:gd name="T1" fmla="*/ 854 h 855"/>
                  <a:gd name="T2" fmla="*/ 55 w 339"/>
                  <a:gd name="T3" fmla="*/ 854 h 855"/>
                  <a:gd name="T4" fmla="*/ 1 w 339"/>
                  <a:gd name="T5" fmla="*/ 823 h 855"/>
                  <a:gd name="T6" fmla="*/ 1 w 339"/>
                  <a:gd name="T7" fmla="*/ 823 h 855"/>
                  <a:gd name="T8" fmla="*/ 0 w 339"/>
                  <a:gd name="T9" fmla="*/ 818 h 855"/>
                  <a:gd name="T10" fmla="*/ 0 w 339"/>
                  <a:gd name="T11" fmla="*/ 818 h 855"/>
                  <a:gd name="T12" fmla="*/ 57 w 339"/>
                  <a:gd name="T13" fmla="*/ 135 h 855"/>
                  <a:gd name="T14" fmla="*/ 57 w 339"/>
                  <a:gd name="T15" fmla="*/ 135 h 855"/>
                  <a:gd name="T16" fmla="*/ 48 w 339"/>
                  <a:gd name="T17" fmla="*/ 71 h 855"/>
                  <a:gd name="T18" fmla="*/ 48 w 339"/>
                  <a:gd name="T19" fmla="*/ 71 h 855"/>
                  <a:gd name="T20" fmla="*/ 54 w 339"/>
                  <a:gd name="T21" fmla="*/ 64 h 855"/>
                  <a:gd name="T22" fmla="*/ 54 w 339"/>
                  <a:gd name="T23" fmla="*/ 64 h 855"/>
                  <a:gd name="T24" fmla="*/ 61 w 339"/>
                  <a:gd name="T25" fmla="*/ 69 h 855"/>
                  <a:gd name="T26" fmla="*/ 61 w 339"/>
                  <a:gd name="T27" fmla="*/ 69 h 855"/>
                  <a:gd name="T28" fmla="*/ 69 w 339"/>
                  <a:gd name="T29" fmla="*/ 133 h 855"/>
                  <a:gd name="T30" fmla="*/ 69 w 339"/>
                  <a:gd name="T31" fmla="*/ 133 h 855"/>
                  <a:gd name="T32" fmla="*/ 13 w 339"/>
                  <a:gd name="T33" fmla="*/ 819 h 855"/>
                  <a:gd name="T34" fmla="*/ 13 w 339"/>
                  <a:gd name="T35" fmla="*/ 819 h 855"/>
                  <a:gd name="T36" fmla="*/ 64 w 339"/>
                  <a:gd name="T37" fmla="*/ 839 h 855"/>
                  <a:gd name="T38" fmla="*/ 64 w 339"/>
                  <a:gd name="T39" fmla="*/ 839 h 855"/>
                  <a:gd name="T40" fmla="*/ 323 w 339"/>
                  <a:gd name="T41" fmla="*/ 229 h 855"/>
                  <a:gd name="T42" fmla="*/ 323 w 339"/>
                  <a:gd name="T43" fmla="*/ 229 h 855"/>
                  <a:gd name="T44" fmla="*/ 263 w 339"/>
                  <a:gd name="T45" fmla="*/ 11 h 855"/>
                  <a:gd name="T46" fmla="*/ 263 w 339"/>
                  <a:gd name="T47" fmla="*/ 11 h 855"/>
                  <a:gd name="T48" fmla="*/ 264 w 339"/>
                  <a:gd name="T49" fmla="*/ 2 h 855"/>
                  <a:gd name="T50" fmla="*/ 264 w 339"/>
                  <a:gd name="T51" fmla="*/ 2 h 855"/>
                  <a:gd name="T52" fmla="*/ 274 w 339"/>
                  <a:gd name="T53" fmla="*/ 4 h 855"/>
                  <a:gd name="T54" fmla="*/ 274 w 339"/>
                  <a:gd name="T55" fmla="*/ 4 h 855"/>
                  <a:gd name="T56" fmla="*/ 335 w 339"/>
                  <a:gd name="T57" fmla="*/ 229 h 855"/>
                  <a:gd name="T58" fmla="*/ 335 w 339"/>
                  <a:gd name="T59" fmla="*/ 229 h 855"/>
                  <a:gd name="T60" fmla="*/ 206 w 339"/>
                  <a:gd name="T61" fmla="*/ 657 h 855"/>
                  <a:gd name="T62" fmla="*/ 206 w 339"/>
                  <a:gd name="T63" fmla="*/ 657 h 855"/>
                  <a:gd name="T64" fmla="*/ 72 w 339"/>
                  <a:gd name="T65" fmla="*/ 849 h 855"/>
                  <a:gd name="T66" fmla="*/ 72 w 339"/>
                  <a:gd name="T67" fmla="*/ 849 h 855"/>
                  <a:gd name="T68" fmla="*/ 69 w 339"/>
                  <a:gd name="T69" fmla="*/ 852 h 855"/>
                  <a:gd name="T70" fmla="*/ 69 w 339"/>
                  <a:gd name="T71" fmla="*/ 852 h 855"/>
                  <a:gd name="T72" fmla="*/ 55 w 339"/>
                  <a:gd name="T73" fmla="*/ 854 h 8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339" h="855">
                    <a:moveTo>
                      <a:pt x="55" y="854"/>
                    </a:moveTo>
                    <a:lnTo>
                      <a:pt x="55" y="854"/>
                    </a:lnTo>
                    <a:cubicBezTo>
                      <a:pt x="20" y="854"/>
                      <a:pt x="1" y="824"/>
                      <a:pt x="1" y="823"/>
                    </a:cubicBezTo>
                    <a:lnTo>
                      <a:pt x="1" y="823"/>
                    </a:lnTo>
                    <a:cubicBezTo>
                      <a:pt x="0" y="822"/>
                      <a:pt x="0" y="820"/>
                      <a:pt x="0" y="818"/>
                    </a:cubicBezTo>
                    <a:lnTo>
                      <a:pt x="0" y="818"/>
                    </a:lnTo>
                    <a:cubicBezTo>
                      <a:pt x="101" y="448"/>
                      <a:pt x="77" y="274"/>
                      <a:pt x="57" y="135"/>
                    </a:cubicBezTo>
                    <a:lnTo>
                      <a:pt x="57" y="135"/>
                    </a:lnTo>
                    <a:cubicBezTo>
                      <a:pt x="54" y="113"/>
                      <a:pt x="51" y="92"/>
                      <a:pt x="48" y="71"/>
                    </a:cubicBezTo>
                    <a:lnTo>
                      <a:pt x="48" y="71"/>
                    </a:lnTo>
                    <a:cubicBezTo>
                      <a:pt x="48" y="68"/>
                      <a:pt x="51" y="64"/>
                      <a:pt x="54" y="64"/>
                    </a:cubicBezTo>
                    <a:lnTo>
                      <a:pt x="54" y="64"/>
                    </a:lnTo>
                    <a:cubicBezTo>
                      <a:pt x="58" y="63"/>
                      <a:pt x="61" y="66"/>
                      <a:pt x="61" y="69"/>
                    </a:cubicBezTo>
                    <a:lnTo>
                      <a:pt x="61" y="69"/>
                    </a:lnTo>
                    <a:cubicBezTo>
                      <a:pt x="63" y="90"/>
                      <a:pt x="66" y="111"/>
                      <a:pt x="69" y="133"/>
                    </a:cubicBezTo>
                    <a:lnTo>
                      <a:pt x="69" y="133"/>
                    </a:lnTo>
                    <a:cubicBezTo>
                      <a:pt x="89" y="274"/>
                      <a:pt x="113" y="448"/>
                      <a:pt x="13" y="819"/>
                    </a:cubicBezTo>
                    <a:lnTo>
                      <a:pt x="13" y="819"/>
                    </a:lnTo>
                    <a:cubicBezTo>
                      <a:pt x="18" y="826"/>
                      <a:pt x="35" y="845"/>
                      <a:pt x="64" y="839"/>
                    </a:cubicBezTo>
                    <a:lnTo>
                      <a:pt x="64" y="839"/>
                    </a:lnTo>
                    <a:cubicBezTo>
                      <a:pt x="85" y="816"/>
                      <a:pt x="327" y="522"/>
                      <a:pt x="323" y="229"/>
                    </a:cubicBezTo>
                    <a:lnTo>
                      <a:pt x="323" y="229"/>
                    </a:lnTo>
                    <a:cubicBezTo>
                      <a:pt x="322" y="121"/>
                      <a:pt x="289" y="51"/>
                      <a:pt x="263" y="11"/>
                    </a:cubicBezTo>
                    <a:lnTo>
                      <a:pt x="263" y="11"/>
                    </a:lnTo>
                    <a:cubicBezTo>
                      <a:pt x="261" y="8"/>
                      <a:pt x="262" y="4"/>
                      <a:pt x="264" y="2"/>
                    </a:cubicBezTo>
                    <a:lnTo>
                      <a:pt x="264" y="2"/>
                    </a:lnTo>
                    <a:cubicBezTo>
                      <a:pt x="268" y="0"/>
                      <a:pt x="271" y="1"/>
                      <a:pt x="274" y="4"/>
                    </a:cubicBezTo>
                    <a:lnTo>
                      <a:pt x="274" y="4"/>
                    </a:lnTo>
                    <a:cubicBezTo>
                      <a:pt x="301" y="46"/>
                      <a:pt x="334" y="119"/>
                      <a:pt x="335" y="229"/>
                    </a:cubicBezTo>
                    <a:lnTo>
                      <a:pt x="335" y="229"/>
                    </a:lnTo>
                    <a:cubicBezTo>
                      <a:pt x="338" y="390"/>
                      <a:pt x="266" y="550"/>
                      <a:pt x="206" y="657"/>
                    </a:cubicBezTo>
                    <a:lnTo>
                      <a:pt x="206" y="657"/>
                    </a:lnTo>
                    <a:cubicBezTo>
                      <a:pt x="140" y="771"/>
                      <a:pt x="73" y="849"/>
                      <a:pt x="72" y="849"/>
                    </a:cubicBezTo>
                    <a:lnTo>
                      <a:pt x="72" y="849"/>
                    </a:lnTo>
                    <a:cubicBezTo>
                      <a:pt x="72" y="850"/>
                      <a:pt x="70" y="851"/>
                      <a:pt x="69" y="852"/>
                    </a:cubicBezTo>
                    <a:lnTo>
                      <a:pt x="69" y="852"/>
                    </a:lnTo>
                    <a:cubicBezTo>
                      <a:pt x="64" y="853"/>
                      <a:pt x="59" y="854"/>
                      <a:pt x="55" y="8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180">
                <a:extLst>
                  <a:ext uri="{FF2B5EF4-FFF2-40B4-BE49-F238E27FC236}">
                    <a16:creationId xmlns:a16="http://schemas.microsoft.com/office/drawing/2014/main" id="{A96613D6-C99A-4BBF-AACA-8847F1B13C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29444" y="10984891"/>
                <a:ext cx="324215" cy="285750"/>
              </a:xfrm>
              <a:custGeom>
                <a:avLst/>
                <a:gdLst>
                  <a:gd name="T0" fmla="*/ 255 w 259"/>
                  <a:gd name="T1" fmla="*/ 93 h 229"/>
                  <a:gd name="T2" fmla="*/ 255 w 259"/>
                  <a:gd name="T3" fmla="*/ 93 h 229"/>
                  <a:gd name="T4" fmla="*/ 204 w 259"/>
                  <a:gd name="T5" fmla="*/ 3 h 229"/>
                  <a:gd name="T6" fmla="*/ 204 w 259"/>
                  <a:gd name="T7" fmla="*/ 3 h 229"/>
                  <a:gd name="T8" fmla="*/ 200 w 259"/>
                  <a:gd name="T9" fmla="*/ 1 h 229"/>
                  <a:gd name="T10" fmla="*/ 200 w 259"/>
                  <a:gd name="T11" fmla="*/ 1 h 229"/>
                  <a:gd name="T12" fmla="*/ 195 w 259"/>
                  <a:gd name="T13" fmla="*/ 2 h 229"/>
                  <a:gd name="T14" fmla="*/ 195 w 259"/>
                  <a:gd name="T15" fmla="*/ 2 h 229"/>
                  <a:gd name="T16" fmla="*/ 94 w 259"/>
                  <a:gd name="T17" fmla="*/ 71 h 229"/>
                  <a:gd name="T18" fmla="*/ 94 w 259"/>
                  <a:gd name="T19" fmla="*/ 71 h 229"/>
                  <a:gd name="T20" fmla="*/ 89 w 259"/>
                  <a:gd name="T21" fmla="*/ 76 h 229"/>
                  <a:gd name="T22" fmla="*/ 84 w 259"/>
                  <a:gd name="T23" fmla="*/ 96 h 229"/>
                  <a:gd name="T24" fmla="*/ 84 w 259"/>
                  <a:gd name="T25" fmla="*/ 96 h 229"/>
                  <a:gd name="T26" fmla="*/ 37 w 259"/>
                  <a:gd name="T27" fmla="*/ 159 h 229"/>
                  <a:gd name="T28" fmla="*/ 37 w 259"/>
                  <a:gd name="T29" fmla="*/ 159 h 229"/>
                  <a:gd name="T30" fmla="*/ 28 w 259"/>
                  <a:gd name="T31" fmla="*/ 169 h 229"/>
                  <a:gd name="T32" fmla="*/ 28 w 259"/>
                  <a:gd name="T33" fmla="*/ 169 h 229"/>
                  <a:gd name="T34" fmla="*/ 5 w 259"/>
                  <a:gd name="T35" fmla="*/ 216 h 229"/>
                  <a:gd name="T36" fmla="*/ 5 w 259"/>
                  <a:gd name="T37" fmla="*/ 216 h 229"/>
                  <a:gd name="T38" fmla="*/ 26 w 259"/>
                  <a:gd name="T39" fmla="*/ 227 h 229"/>
                  <a:gd name="T40" fmla="*/ 26 w 259"/>
                  <a:gd name="T41" fmla="*/ 227 h 229"/>
                  <a:gd name="T42" fmla="*/ 26 w 259"/>
                  <a:gd name="T43" fmla="*/ 227 h 229"/>
                  <a:gd name="T44" fmla="*/ 65 w 259"/>
                  <a:gd name="T45" fmla="*/ 228 h 229"/>
                  <a:gd name="T46" fmla="*/ 65 w 259"/>
                  <a:gd name="T47" fmla="*/ 228 h 229"/>
                  <a:gd name="T48" fmla="*/ 89 w 259"/>
                  <a:gd name="T49" fmla="*/ 227 h 229"/>
                  <a:gd name="T50" fmla="*/ 89 w 259"/>
                  <a:gd name="T51" fmla="*/ 227 h 229"/>
                  <a:gd name="T52" fmla="*/ 249 w 259"/>
                  <a:gd name="T53" fmla="*/ 121 h 229"/>
                  <a:gd name="T54" fmla="*/ 249 w 259"/>
                  <a:gd name="T55" fmla="*/ 121 h 229"/>
                  <a:gd name="T56" fmla="*/ 255 w 259"/>
                  <a:gd name="T57" fmla="*/ 93 h 2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59" h="229">
                    <a:moveTo>
                      <a:pt x="255" y="93"/>
                    </a:moveTo>
                    <a:lnTo>
                      <a:pt x="255" y="93"/>
                    </a:lnTo>
                    <a:cubicBezTo>
                      <a:pt x="246" y="69"/>
                      <a:pt x="206" y="7"/>
                      <a:pt x="204" y="3"/>
                    </a:cubicBezTo>
                    <a:lnTo>
                      <a:pt x="204" y="3"/>
                    </a:lnTo>
                    <a:cubicBezTo>
                      <a:pt x="204" y="2"/>
                      <a:pt x="202" y="1"/>
                      <a:pt x="200" y="1"/>
                    </a:cubicBezTo>
                    <a:lnTo>
                      <a:pt x="200" y="1"/>
                    </a:lnTo>
                    <a:cubicBezTo>
                      <a:pt x="198" y="0"/>
                      <a:pt x="196" y="1"/>
                      <a:pt x="195" y="2"/>
                    </a:cubicBezTo>
                    <a:lnTo>
                      <a:pt x="195" y="2"/>
                    </a:lnTo>
                    <a:cubicBezTo>
                      <a:pt x="194" y="3"/>
                      <a:pt x="130" y="65"/>
                      <a:pt x="94" y="71"/>
                    </a:cubicBezTo>
                    <a:lnTo>
                      <a:pt x="94" y="71"/>
                    </a:lnTo>
                    <a:cubicBezTo>
                      <a:pt x="91" y="72"/>
                      <a:pt x="90" y="74"/>
                      <a:pt x="89" y="76"/>
                    </a:cubicBezTo>
                    <a:lnTo>
                      <a:pt x="84" y="96"/>
                    </a:lnTo>
                    <a:lnTo>
                      <a:pt x="84" y="96"/>
                    </a:lnTo>
                    <a:cubicBezTo>
                      <a:pt x="78" y="118"/>
                      <a:pt x="56" y="140"/>
                      <a:pt x="37" y="159"/>
                    </a:cubicBezTo>
                    <a:lnTo>
                      <a:pt x="37" y="159"/>
                    </a:lnTo>
                    <a:cubicBezTo>
                      <a:pt x="34" y="163"/>
                      <a:pt x="31" y="165"/>
                      <a:pt x="28" y="169"/>
                    </a:cubicBezTo>
                    <a:lnTo>
                      <a:pt x="28" y="169"/>
                    </a:lnTo>
                    <a:cubicBezTo>
                      <a:pt x="8" y="188"/>
                      <a:pt x="0" y="205"/>
                      <a:pt x="5" y="216"/>
                    </a:cubicBezTo>
                    <a:lnTo>
                      <a:pt x="5" y="216"/>
                    </a:lnTo>
                    <a:cubicBezTo>
                      <a:pt x="7" y="221"/>
                      <a:pt x="12" y="227"/>
                      <a:pt x="26" y="227"/>
                    </a:cubicBezTo>
                    <a:lnTo>
                      <a:pt x="26" y="227"/>
                    </a:lnTo>
                    <a:lnTo>
                      <a:pt x="26" y="227"/>
                    </a:lnTo>
                    <a:cubicBezTo>
                      <a:pt x="27" y="228"/>
                      <a:pt x="47" y="228"/>
                      <a:pt x="65" y="228"/>
                    </a:cubicBezTo>
                    <a:lnTo>
                      <a:pt x="65" y="228"/>
                    </a:lnTo>
                    <a:cubicBezTo>
                      <a:pt x="74" y="228"/>
                      <a:pt x="84" y="228"/>
                      <a:pt x="89" y="227"/>
                    </a:cubicBezTo>
                    <a:lnTo>
                      <a:pt x="89" y="227"/>
                    </a:lnTo>
                    <a:cubicBezTo>
                      <a:pt x="149" y="218"/>
                      <a:pt x="226" y="161"/>
                      <a:pt x="249" y="121"/>
                    </a:cubicBezTo>
                    <a:lnTo>
                      <a:pt x="249" y="121"/>
                    </a:lnTo>
                    <a:cubicBezTo>
                      <a:pt x="256" y="110"/>
                      <a:pt x="258" y="100"/>
                      <a:pt x="255" y="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181">
                <a:extLst>
                  <a:ext uri="{FF2B5EF4-FFF2-40B4-BE49-F238E27FC236}">
                    <a16:creationId xmlns:a16="http://schemas.microsoft.com/office/drawing/2014/main" id="{F11603CC-F8FA-47A3-A630-5ECACE02A3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3088" y="9451731"/>
                <a:ext cx="983638" cy="1632074"/>
              </a:xfrm>
              <a:custGeom>
                <a:avLst/>
                <a:gdLst>
                  <a:gd name="T0" fmla="*/ 0 w 790"/>
                  <a:gd name="T1" fmla="*/ 362 h 1309"/>
                  <a:gd name="T2" fmla="*/ 0 w 790"/>
                  <a:gd name="T3" fmla="*/ 362 h 1309"/>
                  <a:gd name="T4" fmla="*/ 685 w 790"/>
                  <a:gd name="T5" fmla="*/ 1308 h 1309"/>
                  <a:gd name="T6" fmla="*/ 685 w 790"/>
                  <a:gd name="T7" fmla="*/ 1308 h 1309"/>
                  <a:gd name="T8" fmla="*/ 789 w 790"/>
                  <a:gd name="T9" fmla="*/ 1238 h 1309"/>
                  <a:gd name="T10" fmla="*/ 551 w 790"/>
                  <a:gd name="T11" fmla="*/ 767 h 1309"/>
                  <a:gd name="T12" fmla="*/ 551 w 790"/>
                  <a:gd name="T13" fmla="*/ 767 h 1309"/>
                  <a:gd name="T14" fmla="*/ 513 w 790"/>
                  <a:gd name="T15" fmla="*/ 0 h 1309"/>
                  <a:gd name="T16" fmla="*/ 0 w 790"/>
                  <a:gd name="T17" fmla="*/ 362 h 1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0" h="1309">
                    <a:moveTo>
                      <a:pt x="0" y="362"/>
                    </a:moveTo>
                    <a:lnTo>
                      <a:pt x="0" y="362"/>
                    </a:lnTo>
                    <a:cubicBezTo>
                      <a:pt x="0" y="362"/>
                      <a:pt x="304" y="981"/>
                      <a:pt x="685" y="1308"/>
                    </a:cubicBezTo>
                    <a:lnTo>
                      <a:pt x="685" y="1308"/>
                    </a:lnTo>
                    <a:cubicBezTo>
                      <a:pt x="685" y="1308"/>
                      <a:pt x="771" y="1286"/>
                      <a:pt x="789" y="1238"/>
                    </a:cubicBezTo>
                    <a:lnTo>
                      <a:pt x="551" y="767"/>
                    </a:lnTo>
                    <a:lnTo>
                      <a:pt x="551" y="767"/>
                    </a:lnTo>
                    <a:cubicBezTo>
                      <a:pt x="551" y="767"/>
                      <a:pt x="581" y="236"/>
                      <a:pt x="513" y="0"/>
                    </a:cubicBezTo>
                    <a:lnTo>
                      <a:pt x="0" y="36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182">
                <a:extLst>
                  <a:ext uri="{FF2B5EF4-FFF2-40B4-BE49-F238E27FC236}">
                    <a16:creationId xmlns:a16="http://schemas.microsoft.com/office/drawing/2014/main" id="{5CD0EFE6-EF9E-4F31-9BD0-3592234C82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2098" y="9440740"/>
                <a:ext cx="1000125" cy="1648558"/>
              </a:xfrm>
              <a:custGeom>
                <a:avLst/>
                <a:gdLst>
                  <a:gd name="T0" fmla="*/ 16 w 804"/>
                  <a:gd name="T1" fmla="*/ 370 h 1322"/>
                  <a:gd name="T2" fmla="*/ 16 w 804"/>
                  <a:gd name="T3" fmla="*/ 370 h 1322"/>
                  <a:gd name="T4" fmla="*/ 694 w 804"/>
                  <a:gd name="T5" fmla="*/ 1308 h 1322"/>
                  <a:gd name="T6" fmla="*/ 694 w 804"/>
                  <a:gd name="T7" fmla="*/ 1308 h 1322"/>
                  <a:gd name="T8" fmla="*/ 790 w 804"/>
                  <a:gd name="T9" fmla="*/ 1244 h 1322"/>
                  <a:gd name="T10" fmla="*/ 553 w 804"/>
                  <a:gd name="T11" fmla="*/ 775 h 1322"/>
                  <a:gd name="T12" fmla="*/ 553 w 804"/>
                  <a:gd name="T13" fmla="*/ 775 h 1322"/>
                  <a:gd name="T14" fmla="*/ 552 w 804"/>
                  <a:gd name="T15" fmla="*/ 772 h 1322"/>
                  <a:gd name="T16" fmla="*/ 552 w 804"/>
                  <a:gd name="T17" fmla="*/ 772 h 1322"/>
                  <a:gd name="T18" fmla="*/ 517 w 804"/>
                  <a:gd name="T19" fmla="*/ 17 h 1322"/>
                  <a:gd name="T20" fmla="*/ 16 w 804"/>
                  <a:gd name="T21" fmla="*/ 370 h 1322"/>
                  <a:gd name="T22" fmla="*/ 693 w 804"/>
                  <a:gd name="T23" fmla="*/ 1321 h 1322"/>
                  <a:gd name="T24" fmla="*/ 693 w 804"/>
                  <a:gd name="T25" fmla="*/ 1321 h 1322"/>
                  <a:gd name="T26" fmla="*/ 689 w 804"/>
                  <a:gd name="T27" fmla="*/ 1319 h 1322"/>
                  <a:gd name="T28" fmla="*/ 689 w 804"/>
                  <a:gd name="T29" fmla="*/ 1319 h 1322"/>
                  <a:gd name="T30" fmla="*/ 2 w 804"/>
                  <a:gd name="T31" fmla="*/ 370 h 1322"/>
                  <a:gd name="T32" fmla="*/ 2 w 804"/>
                  <a:gd name="T33" fmla="*/ 370 h 1322"/>
                  <a:gd name="T34" fmla="*/ 4 w 804"/>
                  <a:gd name="T35" fmla="*/ 362 h 1322"/>
                  <a:gd name="T36" fmla="*/ 517 w 804"/>
                  <a:gd name="T37" fmla="*/ 1 h 1322"/>
                  <a:gd name="T38" fmla="*/ 517 w 804"/>
                  <a:gd name="T39" fmla="*/ 1 h 1322"/>
                  <a:gd name="T40" fmla="*/ 522 w 804"/>
                  <a:gd name="T41" fmla="*/ 0 h 1322"/>
                  <a:gd name="T42" fmla="*/ 522 w 804"/>
                  <a:gd name="T43" fmla="*/ 0 h 1322"/>
                  <a:gd name="T44" fmla="*/ 526 w 804"/>
                  <a:gd name="T45" fmla="*/ 5 h 1322"/>
                  <a:gd name="T46" fmla="*/ 526 w 804"/>
                  <a:gd name="T47" fmla="*/ 5 h 1322"/>
                  <a:gd name="T48" fmla="*/ 566 w 804"/>
                  <a:gd name="T49" fmla="*/ 771 h 1322"/>
                  <a:gd name="T50" fmla="*/ 803 w 804"/>
                  <a:gd name="T51" fmla="*/ 1241 h 1322"/>
                  <a:gd name="T52" fmla="*/ 803 w 804"/>
                  <a:gd name="T53" fmla="*/ 1241 h 1322"/>
                  <a:gd name="T54" fmla="*/ 803 w 804"/>
                  <a:gd name="T55" fmla="*/ 1246 h 1322"/>
                  <a:gd name="T56" fmla="*/ 803 w 804"/>
                  <a:gd name="T57" fmla="*/ 1246 h 1322"/>
                  <a:gd name="T58" fmla="*/ 694 w 804"/>
                  <a:gd name="T59" fmla="*/ 1321 h 1322"/>
                  <a:gd name="T60" fmla="*/ 694 w 804"/>
                  <a:gd name="T61" fmla="*/ 1321 h 1322"/>
                  <a:gd name="T62" fmla="*/ 693 w 804"/>
                  <a:gd name="T63" fmla="*/ 1321 h 1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04" h="1322">
                    <a:moveTo>
                      <a:pt x="16" y="370"/>
                    </a:moveTo>
                    <a:lnTo>
                      <a:pt x="16" y="370"/>
                    </a:lnTo>
                    <a:cubicBezTo>
                      <a:pt x="45" y="428"/>
                      <a:pt x="337" y="999"/>
                      <a:pt x="694" y="1308"/>
                    </a:cubicBezTo>
                    <a:lnTo>
                      <a:pt x="694" y="1308"/>
                    </a:lnTo>
                    <a:cubicBezTo>
                      <a:pt x="710" y="1303"/>
                      <a:pt x="773" y="1283"/>
                      <a:pt x="790" y="1244"/>
                    </a:cubicBezTo>
                    <a:lnTo>
                      <a:pt x="553" y="775"/>
                    </a:lnTo>
                    <a:lnTo>
                      <a:pt x="553" y="775"/>
                    </a:lnTo>
                    <a:cubicBezTo>
                      <a:pt x="552" y="774"/>
                      <a:pt x="552" y="773"/>
                      <a:pt x="552" y="772"/>
                    </a:cubicBezTo>
                    <a:lnTo>
                      <a:pt x="552" y="772"/>
                    </a:lnTo>
                    <a:cubicBezTo>
                      <a:pt x="553" y="767"/>
                      <a:pt x="582" y="253"/>
                      <a:pt x="517" y="17"/>
                    </a:cubicBezTo>
                    <a:lnTo>
                      <a:pt x="16" y="370"/>
                    </a:lnTo>
                    <a:close/>
                    <a:moveTo>
                      <a:pt x="693" y="1321"/>
                    </a:moveTo>
                    <a:lnTo>
                      <a:pt x="693" y="1321"/>
                    </a:lnTo>
                    <a:cubicBezTo>
                      <a:pt x="691" y="1321"/>
                      <a:pt x="690" y="1321"/>
                      <a:pt x="689" y="1319"/>
                    </a:cubicBezTo>
                    <a:lnTo>
                      <a:pt x="689" y="1319"/>
                    </a:lnTo>
                    <a:cubicBezTo>
                      <a:pt x="311" y="995"/>
                      <a:pt x="5" y="376"/>
                      <a:pt x="2" y="370"/>
                    </a:cubicBezTo>
                    <a:lnTo>
                      <a:pt x="2" y="370"/>
                    </a:lnTo>
                    <a:cubicBezTo>
                      <a:pt x="0" y="368"/>
                      <a:pt x="1" y="364"/>
                      <a:pt x="4" y="362"/>
                    </a:cubicBezTo>
                    <a:lnTo>
                      <a:pt x="517" y="1"/>
                    </a:lnTo>
                    <a:lnTo>
                      <a:pt x="517" y="1"/>
                    </a:lnTo>
                    <a:cubicBezTo>
                      <a:pt x="518" y="0"/>
                      <a:pt x="521" y="0"/>
                      <a:pt x="522" y="0"/>
                    </a:cubicBezTo>
                    <a:lnTo>
                      <a:pt x="522" y="0"/>
                    </a:lnTo>
                    <a:cubicBezTo>
                      <a:pt x="524" y="1"/>
                      <a:pt x="526" y="3"/>
                      <a:pt x="526" y="5"/>
                    </a:cubicBezTo>
                    <a:lnTo>
                      <a:pt x="526" y="5"/>
                    </a:lnTo>
                    <a:cubicBezTo>
                      <a:pt x="593" y="232"/>
                      <a:pt x="567" y="738"/>
                      <a:pt x="566" y="771"/>
                    </a:cubicBezTo>
                    <a:lnTo>
                      <a:pt x="803" y="1241"/>
                    </a:lnTo>
                    <a:lnTo>
                      <a:pt x="803" y="1241"/>
                    </a:lnTo>
                    <a:cubicBezTo>
                      <a:pt x="803" y="1243"/>
                      <a:pt x="803" y="1245"/>
                      <a:pt x="803" y="1246"/>
                    </a:cubicBezTo>
                    <a:lnTo>
                      <a:pt x="803" y="1246"/>
                    </a:lnTo>
                    <a:cubicBezTo>
                      <a:pt x="784" y="1297"/>
                      <a:pt x="698" y="1320"/>
                      <a:pt x="694" y="1321"/>
                    </a:cubicBezTo>
                    <a:lnTo>
                      <a:pt x="694" y="1321"/>
                    </a:lnTo>
                    <a:cubicBezTo>
                      <a:pt x="694" y="1321"/>
                      <a:pt x="694" y="1321"/>
                      <a:pt x="693" y="13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183">
                <a:extLst>
                  <a:ext uri="{FF2B5EF4-FFF2-40B4-BE49-F238E27FC236}">
                    <a16:creationId xmlns:a16="http://schemas.microsoft.com/office/drawing/2014/main" id="{B4CC1726-50DB-4C6B-8D93-9386DA1F74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93088" y="9451731"/>
                <a:ext cx="730859" cy="1741978"/>
              </a:xfrm>
              <a:custGeom>
                <a:avLst/>
                <a:gdLst>
                  <a:gd name="T0" fmla="*/ 0 w 587"/>
                  <a:gd name="T1" fmla="*/ 362 h 1396"/>
                  <a:gd name="T2" fmla="*/ 0 w 587"/>
                  <a:gd name="T3" fmla="*/ 362 h 1396"/>
                  <a:gd name="T4" fmla="*/ 64 w 587"/>
                  <a:gd name="T5" fmla="*/ 862 h 1396"/>
                  <a:gd name="T6" fmla="*/ 64 w 587"/>
                  <a:gd name="T7" fmla="*/ 862 h 1396"/>
                  <a:gd name="T8" fmla="*/ 213 w 587"/>
                  <a:gd name="T9" fmla="*/ 1361 h 1396"/>
                  <a:gd name="T10" fmla="*/ 213 w 587"/>
                  <a:gd name="T11" fmla="*/ 1361 h 1396"/>
                  <a:gd name="T12" fmla="*/ 339 w 587"/>
                  <a:gd name="T13" fmla="*/ 1360 h 1396"/>
                  <a:gd name="T14" fmla="*/ 362 w 587"/>
                  <a:gd name="T15" fmla="*/ 862 h 1396"/>
                  <a:gd name="T16" fmla="*/ 362 w 587"/>
                  <a:gd name="T17" fmla="*/ 862 h 1396"/>
                  <a:gd name="T18" fmla="*/ 505 w 587"/>
                  <a:gd name="T19" fmla="*/ 488 h 1396"/>
                  <a:gd name="T20" fmla="*/ 505 w 587"/>
                  <a:gd name="T21" fmla="*/ 488 h 1396"/>
                  <a:gd name="T22" fmla="*/ 513 w 587"/>
                  <a:gd name="T23" fmla="*/ 0 h 1396"/>
                  <a:gd name="T24" fmla="*/ 0 w 587"/>
                  <a:gd name="T25" fmla="*/ 362 h 1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87" h="1396">
                    <a:moveTo>
                      <a:pt x="0" y="362"/>
                    </a:moveTo>
                    <a:lnTo>
                      <a:pt x="0" y="362"/>
                    </a:lnTo>
                    <a:cubicBezTo>
                      <a:pt x="0" y="362"/>
                      <a:pt x="49" y="785"/>
                      <a:pt x="64" y="862"/>
                    </a:cubicBezTo>
                    <a:lnTo>
                      <a:pt x="64" y="862"/>
                    </a:lnTo>
                    <a:cubicBezTo>
                      <a:pt x="72" y="904"/>
                      <a:pt x="155" y="1206"/>
                      <a:pt x="213" y="1361"/>
                    </a:cubicBezTo>
                    <a:lnTo>
                      <a:pt x="213" y="1361"/>
                    </a:lnTo>
                    <a:cubicBezTo>
                      <a:pt x="213" y="1361"/>
                      <a:pt x="295" y="1395"/>
                      <a:pt x="339" y="1360"/>
                    </a:cubicBezTo>
                    <a:lnTo>
                      <a:pt x="362" y="862"/>
                    </a:lnTo>
                    <a:lnTo>
                      <a:pt x="362" y="862"/>
                    </a:lnTo>
                    <a:cubicBezTo>
                      <a:pt x="362" y="862"/>
                      <a:pt x="480" y="573"/>
                      <a:pt x="505" y="488"/>
                    </a:cubicBezTo>
                    <a:lnTo>
                      <a:pt x="505" y="488"/>
                    </a:lnTo>
                    <a:cubicBezTo>
                      <a:pt x="586" y="206"/>
                      <a:pt x="513" y="0"/>
                      <a:pt x="513" y="0"/>
                    </a:cubicBezTo>
                    <a:lnTo>
                      <a:pt x="0" y="36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184">
                <a:extLst>
                  <a:ext uri="{FF2B5EF4-FFF2-40B4-BE49-F238E27FC236}">
                    <a16:creationId xmlns:a16="http://schemas.microsoft.com/office/drawing/2014/main" id="{FB789BA5-CEEC-4089-882F-F90DA24D35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82098" y="9440740"/>
                <a:ext cx="697888" cy="1730987"/>
              </a:xfrm>
              <a:custGeom>
                <a:avLst/>
                <a:gdLst>
                  <a:gd name="T0" fmla="*/ 225 w 561"/>
                  <a:gd name="T1" fmla="*/ 1362 h 1390"/>
                  <a:gd name="T2" fmla="*/ 225 w 561"/>
                  <a:gd name="T3" fmla="*/ 1362 h 1390"/>
                  <a:gd name="T4" fmla="*/ 340 w 561"/>
                  <a:gd name="T5" fmla="*/ 1363 h 1390"/>
                  <a:gd name="T6" fmla="*/ 363 w 561"/>
                  <a:gd name="T7" fmla="*/ 868 h 1390"/>
                  <a:gd name="T8" fmla="*/ 363 w 561"/>
                  <a:gd name="T9" fmla="*/ 868 h 1390"/>
                  <a:gd name="T10" fmla="*/ 363 w 561"/>
                  <a:gd name="T11" fmla="*/ 866 h 1390"/>
                  <a:gd name="T12" fmla="*/ 363 w 561"/>
                  <a:gd name="T13" fmla="*/ 866 h 1390"/>
                  <a:gd name="T14" fmla="*/ 506 w 561"/>
                  <a:gd name="T15" fmla="*/ 493 h 1390"/>
                  <a:gd name="T16" fmla="*/ 506 w 561"/>
                  <a:gd name="T17" fmla="*/ 493 h 1390"/>
                  <a:gd name="T18" fmla="*/ 540 w 561"/>
                  <a:gd name="T19" fmla="*/ 145 h 1390"/>
                  <a:gd name="T20" fmla="*/ 540 w 561"/>
                  <a:gd name="T21" fmla="*/ 145 h 1390"/>
                  <a:gd name="T22" fmla="*/ 516 w 561"/>
                  <a:gd name="T23" fmla="*/ 16 h 1390"/>
                  <a:gd name="T24" fmla="*/ 13 w 561"/>
                  <a:gd name="T25" fmla="*/ 371 h 1390"/>
                  <a:gd name="T26" fmla="*/ 13 w 561"/>
                  <a:gd name="T27" fmla="*/ 371 h 1390"/>
                  <a:gd name="T28" fmla="*/ 77 w 561"/>
                  <a:gd name="T29" fmla="*/ 867 h 1390"/>
                  <a:gd name="T30" fmla="*/ 77 w 561"/>
                  <a:gd name="T31" fmla="*/ 867 h 1390"/>
                  <a:gd name="T32" fmla="*/ 225 w 561"/>
                  <a:gd name="T33" fmla="*/ 1362 h 1390"/>
                  <a:gd name="T34" fmla="*/ 293 w 561"/>
                  <a:gd name="T35" fmla="*/ 1388 h 1390"/>
                  <a:gd name="T36" fmla="*/ 293 w 561"/>
                  <a:gd name="T37" fmla="*/ 1388 h 1390"/>
                  <a:gd name="T38" fmla="*/ 217 w 561"/>
                  <a:gd name="T39" fmla="*/ 1373 h 1390"/>
                  <a:gd name="T40" fmla="*/ 217 w 561"/>
                  <a:gd name="T41" fmla="*/ 1373 h 1390"/>
                  <a:gd name="T42" fmla="*/ 215 w 561"/>
                  <a:gd name="T43" fmla="*/ 1370 h 1390"/>
                  <a:gd name="T44" fmla="*/ 215 w 561"/>
                  <a:gd name="T45" fmla="*/ 1370 h 1390"/>
                  <a:gd name="T46" fmla="*/ 65 w 561"/>
                  <a:gd name="T47" fmla="*/ 869 h 1390"/>
                  <a:gd name="T48" fmla="*/ 65 w 561"/>
                  <a:gd name="T49" fmla="*/ 869 h 1390"/>
                  <a:gd name="T50" fmla="*/ 0 w 561"/>
                  <a:gd name="T51" fmla="*/ 368 h 1390"/>
                  <a:gd name="T52" fmla="*/ 0 w 561"/>
                  <a:gd name="T53" fmla="*/ 368 h 1390"/>
                  <a:gd name="T54" fmla="*/ 3 w 561"/>
                  <a:gd name="T55" fmla="*/ 362 h 1390"/>
                  <a:gd name="T56" fmla="*/ 516 w 561"/>
                  <a:gd name="T57" fmla="*/ 1 h 1390"/>
                  <a:gd name="T58" fmla="*/ 516 w 561"/>
                  <a:gd name="T59" fmla="*/ 1 h 1390"/>
                  <a:gd name="T60" fmla="*/ 521 w 561"/>
                  <a:gd name="T61" fmla="*/ 0 h 1390"/>
                  <a:gd name="T62" fmla="*/ 521 w 561"/>
                  <a:gd name="T63" fmla="*/ 0 h 1390"/>
                  <a:gd name="T64" fmla="*/ 525 w 561"/>
                  <a:gd name="T65" fmla="*/ 5 h 1390"/>
                  <a:gd name="T66" fmla="*/ 525 w 561"/>
                  <a:gd name="T67" fmla="*/ 5 h 1390"/>
                  <a:gd name="T68" fmla="*/ 552 w 561"/>
                  <a:gd name="T69" fmla="*/ 144 h 1390"/>
                  <a:gd name="T70" fmla="*/ 552 w 561"/>
                  <a:gd name="T71" fmla="*/ 144 h 1390"/>
                  <a:gd name="T72" fmla="*/ 518 w 561"/>
                  <a:gd name="T73" fmla="*/ 496 h 1390"/>
                  <a:gd name="T74" fmla="*/ 518 w 561"/>
                  <a:gd name="T75" fmla="*/ 496 h 1390"/>
                  <a:gd name="T76" fmla="*/ 375 w 561"/>
                  <a:gd name="T77" fmla="*/ 870 h 1390"/>
                  <a:gd name="T78" fmla="*/ 352 w 561"/>
                  <a:gd name="T79" fmla="*/ 1367 h 1390"/>
                  <a:gd name="T80" fmla="*/ 352 w 561"/>
                  <a:gd name="T81" fmla="*/ 1367 h 1390"/>
                  <a:gd name="T82" fmla="*/ 350 w 561"/>
                  <a:gd name="T83" fmla="*/ 1371 h 1390"/>
                  <a:gd name="T84" fmla="*/ 350 w 561"/>
                  <a:gd name="T85" fmla="*/ 1371 h 1390"/>
                  <a:gd name="T86" fmla="*/ 293 w 561"/>
                  <a:gd name="T87" fmla="*/ 1388 h 13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561" h="1390">
                    <a:moveTo>
                      <a:pt x="225" y="1362"/>
                    </a:moveTo>
                    <a:lnTo>
                      <a:pt x="225" y="1362"/>
                    </a:lnTo>
                    <a:cubicBezTo>
                      <a:pt x="238" y="1367"/>
                      <a:pt x="303" y="1389"/>
                      <a:pt x="340" y="1363"/>
                    </a:cubicBezTo>
                    <a:lnTo>
                      <a:pt x="363" y="868"/>
                    </a:lnTo>
                    <a:lnTo>
                      <a:pt x="363" y="868"/>
                    </a:lnTo>
                    <a:cubicBezTo>
                      <a:pt x="363" y="867"/>
                      <a:pt x="363" y="867"/>
                      <a:pt x="363" y="866"/>
                    </a:cubicBezTo>
                    <a:lnTo>
                      <a:pt x="363" y="866"/>
                    </a:lnTo>
                    <a:cubicBezTo>
                      <a:pt x="364" y="863"/>
                      <a:pt x="482" y="576"/>
                      <a:pt x="506" y="493"/>
                    </a:cubicBezTo>
                    <a:lnTo>
                      <a:pt x="506" y="493"/>
                    </a:lnTo>
                    <a:cubicBezTo>
                      <a:pt x="547" y="348"/>
                      <a:pt x="547" y="223"/>
                      <a:pt x="540" y="145"/>
                    </a:cubicBezTo>
                    <a:lnTo>
                      <a:pt x="540" y="145"/>
                    </a:lnTo>
                    <a:cubicBezTo>
                      <a:pt x="534" y="79"/>
                      <a:pt x="521" y="34"/>
                      <a:pt x="516" y="16"/>
                    </a:cubicBezTo>
                    <a:lnTo>
                      <a:pt x="13" y="371"/>
                    </a:lnTo>
                    <a:lnTo>
                      <a:pt x="13" y="371"/>
                    </a:lnTo>
                    <a:cubicBezTo>
                      <a:pt x="18" y="412"/>
                      <a:pt x="63" y="795"/>
                      <a:pt x="77" y="867"/>
                    </a:cubicBezTo>
                    <a:lnTo>
                      <a:pt x="77" y="867"/>
                    </a:lnTo>
                    <a:cubicBezTo>
                      <a:pt x="85" y="912"/>
                      <a:pt x="168" y="1209"/>
                      <a:pt x="225" y="1362"/>
                    </a:cubicBezTo>
                    <a:close/>
                    <a:moveTo>
                      <a:pt x="293" y="1388"/>
                    </a:moveTo>
                    <a:lnTo>
                      <a:pt x="293" y="1388"/>
                    </a:lnTo>
                    <a:cubicBezTo>
                      <a:pt x="256" y="1388"/>
                      <a:pt x="220" y="1374"/>
                      <a:pt x="217" y="1373"/>
                    </a:cubicBezTo>
                    <a:lnTo>
                      <a:pt x="217" y="1373"/>
                    </a:lnTo>
                    <a:cubicBezTo>
                      <a:pt x="216" y="1373"/>
                      <a:pt x="215" y="1371"/>
                      <a:pt x="215" y="1370"/>
                    </a:cubicBezTo>
                    <a:lnTo>
                      <a:pt x="215" y="1370"/>
                    </a:lnTo>
                    <a:cubicBezTo>
                      <a:pt x="157" y="1216"/>
                      <a:pt x="73" y="914"/>
                      <a:pt x="65" y="869"/>
                    </a:cubicBezTo>
                    <a:lnTo>
                      <a:pt x="65" y="869"/>
                    </a:lnTo>
                    <a:cubicBezTo>
                      <a:pt x="50" y="793"/>
                      <a:pt x="1" y="373"/>
                      <a:pt x="0" y="368"/>
                    </a:cubicBezTo>
                    <a:lnTo>
                      <a:pt x="0" y="368"/>
                    </a:lnTo>
                    <a:cubicBezTo>
                      <a:pt x="0" y="366"/>
                      <a:pt x="1" y="363"/>
                      <a:pt x="3" y="362"/>
                    </a:cubicBezTo>
                    <a:lnTo>
                      <a:pt x="516" y="1"/>
                    </a:lnTo>
                    <a:lnTo>
                      <a:pt x="516" y="1"/>
                    </a:lnTo>
                    <a:cubicBezTo>
                      <a:pt x="517" y="0"/>
                      <a:pt x="520" y="0"/>
                      <a:pt x="521" y="0"/>
                    </a:cubicBezTo>
                    <a:lnTo>
                      <a:pt x="521" y="0"/>
                    </a:lnTo>
                    <a:cubicBezTo>
                      <a:pt x="523" y="1"/>
                      <a:pt x="525" y="3"/>
                      <a:pt x="525" y="5"/>
                    </a:cubicBezTo>
                    <a:lnTo>
                      <a:pt x="525" y="5"/>
                    </a:lnTo>
                    <a:cubicBezTo>
                      <a:pt x="526" y="6"/>
                      <a:pt x="544" y="58"/>
                      <a:pt x="552" y="144"/>
                    </a:cubicBezTo>
                    <a:lnTo>
                      <a:pt x="552" y="144"/>
                    </a:lnTo>
                    <a:cubicBezTo>
                      <a:pt x="560" y="223"/>
                      <a:pt x="560" y="349"/>
                      <a:pt x="518" y="496"/>
                    </a:cubicBezTo>
                    <a:lnTo>
                      <a:pt x="518" y="496"/>
                    </a:lnTo>
                    <a:cubicBezTo>
                      <a:pt x="494" y="578"/>
                      <a:pt x="383" y="851"/>
                      <a:pt x="375" y="870"/>
                    </a:cubicBezTo>
                    <a:lnTo>
                      <a:pt x="352" y="1367"/>
                    </a:lnTo>
                    <a:lnTo>
                      <a:pt x="352" y="1367"/>
                    </a:lnTo>
                    <a:cubicBezTo>
                      <a:pt x="352" y="1368"/>
                      <a:pt x="352" y="1370"/>
                      <a:pt x="350" y="1371"/>
                    </a:cubicBezTo>
                    <a:lnTo>
                      <a:pt x="350" y="1371"/>
                    </a:lnTo>
                    <a:cubicBezTo>
                      <a:pt x="334" y="1384"/>
                      <a:pt x="313" y="1388"/>
                      <a:pt x="293" y="13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185">
                <a:extLst>
                  <a:ext uri="{FF2B5EF4-FFF2-40B4-BE49-F238E27FC236}">
                    <a16:creationId xmlns:a16="http://schemas.microsoft.com/office/drawing/2014/main" id="{8EADEA2D-3630-4C64-AF58-D283522122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986505" y="11138757"/>
                <a:ext cx="357189" cy="175846"/>
              </a:xfrm>
              <a:custGeom>
                <a:avLst/>
                <a:gdLst>
                  <a:gd name="T0" fmla="*/ 284 w 286"/>
                  <a:gd name="T1" fmla="*/ 113 h 140"/>
                  <a:gd name="T2" fmla="*/ 270 w 286"/>
                  <a:gd name="T3" fmla="*/ 6 h 140"/>
                  <a:gd name="T4" fmla="*/ 270 w 286"/>
                  <a:gd name="T5" fmla="*/ 6 h 140"/>
                  <a:gd name="T6" fmla="*/ 268 w 286"/>
                  <a:gd name="T7" fmla="*/ 1 h 140"/>
                  <a:gd name="T8" fmla="*/ 268 w 286"/>
                  <a:gd name="T9" fmla="*/ 1 h 140"/>
                  <a:gd name="T10" fmla="*/ 263 w 286"/>
                  <a:gd name="T11" fmla="*/ 0 h 140"/>
                  <a:gd name="T12" fmla="*/ 263 w 286"/>
                  <a:gd name="T13" fmla="*/ 0 h 140"/>
                  <a:gd name="T14" fmla="*/ 140 w 286"/>
                  <a:gd name="T15" fmla="*/ 1 h 140"/>
                  <a:gd name="T16" fmla="*/ 140 w 286"/>
                  <a:gd name="T17" fmla="*/ 1 h 140"/>
                  <a:gd name="T18" fmla="*/ 133 w 286"/>
                  <a:gd name="T19" fmla="*/ 3 h 140"/>
                  <a:gd name="T20" fmla="*/ 133 w 286"/>
                  <a:gd name="T21" fmla="*/ 3 h 140"/>
                  <a:gd name="T22" fmla="*/ 71 w 286"/>
                  <a:gd name="T23" fmla="*/ 48 h 140"/>
                  <a:gd name="T24" fmla="*/ 71 w 286"/>
                  <a:gd name="T25" fmla="*/ 48 h 140"/>
                  <a:gd name="T26" fmla="*/ 5 w 286"/>
                  <a:gd name="T27" fmla="*/ 126 h 140"/>
                  <a:gd name="T28" fmla="*/ 5 w 286"/>
                  <a:gd name="T29" fmla="*/ 126 h 140"/>
                  <a:gd name="T30" fmla="*/ 18 w 286"/>
                  <a:gd name="T31" fmla="*/ 138 h 140"/>
                  <a:gd name="T32" fmla="*/ 263 w 286"/>
                  <a:gd name="T33" fmla="*/ 139 h 140"/>
                  <a:gd name="T34" fmla="*/ 263 w 286"/>
                  <a:gd name="T35" fmla="*/ 139 h 140"/>
                  <a:gd name="T36" fmla="*/ 263 w 286"/>
                  <a:gd name="T37" fmla="*/ 139 h 140"/>
                  <a:gd name="T38" fmla="*/ 264 w 286"/>
                  <a:gd name="T39" fmla="*/ 139 h 140"/>
                  <a:gd name="T40" fmla="*/ 264 w 286"/>
                  <a:gd name="T41" fmla="*/ 139 h 140"/>
                  <a:gd name="T42" fmla="*/ 284 w 286"/>
                  <a:gd name="T43" fmla="*/ 113 h 1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86" h="140">
                    <a:moveTo>
                      <a:pt x="284" y="113"/>
                    </a:moveTo>
                    <a:lnTo>
                      <a:pt x="270" y="6"/>
                    </a:lnTo>
                    <a:lnTo>
                      <a:pt x="270" y="6"/>
                    </a:lnTo>
                    <a:cubicBezTo>
                      <a:pt x="270" y="4"/>
                      <a:pt x="269" y="3"/>
                      <a:pt x="268" y="1"/>
                    </a:cubicBezTo>
                    <a:lnTo>
                      <a:pt x="268" y="1"/>
                    </a:lnTo>
                    <a:cubicBezTo>
                      <a:pt x="266" y="0"/>
                      <a:pt x="265" y="0"/>
                      <a:pt x="263" y="0"/>
                    </a:cubicBezTo>
                    <a:lnTo>
                      <a:pt x="263" y="0"/>
                    </a:lnTo>
                    <a:cubicBezTo>
                      <a:pt x="262" y="0"/>
                      <a:pt x="176" y="12"/>
                      <a:pt x="140" y="1"/>
                    </a:cubicBezTo>
                    <a:lnTo>
                      <a:pt x="140" y="1"/>
                    </a:lnTo>
                    <a:cubicBezTo>
                      <a:pt x="138" y="0"/>
                      <a:pt x="135" y="1"/>
                      <a:pt x="133" y="3"/>
                    </a:cubicBezTo>
                    <a:lnTo>
                      <a:pt x="133" y="3"/>
                    </a:lnTo>
                    <a:cubicBezTo>
                      <a:pt x="133" y="3"/>
                      <a:pt x="115" y="27"/>
                      <a:pt x="71" y="48"/>
                    </a:cubicBezTo>
                    <a:lnTo>
                      <a:pt x="71" y="48"/>
                    </a:lnTo>
                    <a:cubicBezTo>
                      <a:pt x="0" y="83"/>
                      <a:pt x="4" y="118"/>
                      <a:pt x="5" y="126"/>
                    </a:cubicBezTo>
                    <a:lnTo>
                      <a:pt x="5" y="126"/>
                    </a:lnTo>
                    <a:cubicBezTo>
                      <a:pt x="7" y="133"/>
                      <a:pt x="12" y="138"/>
                      <a:pt x="18" y="138"/>
                    </a:cubicBezTo>
                    <a:lnTo>
                      <a:pt x="263" y="139"/>
                    </a:lnTo>
                    <a:lnTo>
                      <a:pt x="263" y="139"/>
                    </a:lnTo>
                    <a:lnTo>
                      <a:pt x="263" y="139"/>
                    </a:lnTo>
                    <a:cubicBezTo>
                      <a:pt x="263" y="139"/>
                      <a:pt x="263" y="139"/>
                      <a:pt x="264" y="139"/>
                    </a:cubicBezTo>
                    <a:lnTo>
                      <a:pt x="264" y="139"/>
                    </a:lnTo>
                    <a:cubicBezTo>
                      <a:pt x="276" y="137"/>
                      <a:pt x="285" y="125"/>
                      <a:pt x="284" y="1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186">
                <a:extLst>
                  <a:ext uri="{FF2B5EF4-FFF2-40B4-BE49-F238E27FC236}">
                    <a16:creationId xmlns:a16="http://schemas.microsoft.com/office/drawing/2014/main" id="{1E4FDF20-6E2E-4176-8C75-925E7E998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85357" y="8709882"/>
                <a:ext cx="950667" cy="1192455"/>
              </a:xfrm>
              <a:custGeom>
                <a:avLst/>
                <a:gdLst>
                  <a:gd name="T0" fmla="*/ 58 w 761"/>
                  <a:gd name="T1" fmla="*/ 64 h 956"/>
                  <a:gd name="T2" fmla="*/ 58 w 761"/>
                  <a:gd name="T3" fmla="*/ 64 h 956"/>
                  <a:gd name="T4" fmla="*/ 247 w 761"/>
                  <a:gd name="T5" fmla="*/ 955 h 956"/>
                  <a:gd name="T6" fmla="*/ 247 w 761"/>
                  <a:gd name="T7" fmla="*/ 955 h 956"/>
                  <a:gd name="T8" fmla="*/ 760 w 761"/>
                  <a:gd name="T9" fmla="*/ 593 h 956"/>
                  <a:gd name="T10" fmla="*/ 760 w 761"/>
                  <a:gd name="T11" fmla="*/ 593 h 956"/>
                  <a:gd name="T12" fmla="*/ 147 w 761"/>
                  <a:gd name="T13" fmla="*/ 0 h 956"/>
                  <a:gd name="T14" fmla="*/ 58 w 761"/>
                  <a:gd name="T15" fmla="*/ 64 h 9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61" h="956">
                    <a:moveTo>
                      <a:pt x="58" y="64"/>
                    </a:moveTo>
                    <a:lnTo>
                      <a:pt x="58" y="64"/>
                    </a:lnTo>
                    <a:cubicBezTo>
                      <a:pt x="58" y="64"/>
                      <a:pt x="0" y="549"/>
                      <a:pt x="247" y="955"/>
                    </a:cubicBezTo>
                    <a:lnTo>
                      <a:pt x="247" y="955"/>
                    </a:lnTo>
                    <a:cubicBezTo>
                      <a:pt x="247" y="955"/>
                      <a:pt x="606" y="907"/>
                      <a:pt x="760" y="593"/>
                    </a:cubicBezTo>
                    <a:lnTo>
                      <a:pt x="760" y="593"/>
                    </a:lnTo>
                    <a:cubicBezTo>
                      <a:pt x="760" y="593"/>
                      <a:pt x="559" y="92"/>
                      <a:pt x="147" y="0"/>
                    </a:cubicBezTo>
                    <a:lnTo>
                      <a:pt x="58" y="6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187">
                <a:extLst>
                  <a:ext uri="{FF2B5EF4-FFF2-40B4-BE49-F238E27FC236}">
                    <a16:creationId xmlns:a16="http://schemas.microsoft.com/office/drawing/2014/main" id="{BE574711-9277-47F1-ACD2-E078C9422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9860" y="8704385"/>
                <a:ext cx="961660" cy="1208942"/>
              </a:xfrm>
              <a:custGeom>
                <a:avLst/>
                <a:gdLst>
                  <a:gd name="T0" fmla="*/ 67 w 770"/>
                  <a:gd name="T1" fmla="*/ 75 h 969"/>
                  <a:gd name="T2" fmla="*/ 67 w 770"/>
                  <a:gd name="T3" fmla="*/ 75 h 969"/>
                  <a:gd name="T4" fmla="*/ 253 w 770"/>
                  <a:gd name="T5" fmla="*/ 954 h 969"/>
                  <a:gd name="T6" fmla="*/ 253 w 770"/>
                  <a:gd name="T7" fmla="*/ 954 h 969"/>
                  <a:gd name="T8" fmla="*/ 755 w 770"/>
                  <a:gd name="T9" fmla="*/ 600 h 969"/>
                  <a:gd name="T10" fmla="*/ 755 w 770"/>
                  <a:gd name="T11" fmla="*/ 600 h 969"/>
                  <a:gd name="T12" fmla="*/ 606 w 770"/>
                  <a:gd name="T13" fmla="*/ 342 h 969"/>
                  <a:gd name="T14" fmla="*/ 606 w 770"/>
                  <a:gd name="T15" fmla="*/ 342 h 969"/>
                  <a:gd name="T16" fmla="*/ 152 w 770"/>
                  <a:gd name="T17" fmla="*/ 13 h 969"/>
                  <a:gd name="T18" fmla="*/ 67 w 770"/>
                  <a:gd name="T19" fmla="*/ 75 h 969"/>
                  <a:gd name="T20" fmla="*/ 250 w 770"/>
                  <a:gd name="T21" fmla="*/ 968 h 969"/>
                  <a:gd name="T22" fmla="*/ 250 w 770"/>
                  <a:gd name="T23" fmla="*/ 968 h 969"/>
                  <a:gd name="T24" fmla="*/ 244 w 770"/>
                  <a:gd name="T25" fmla="*/ 965 h 969"/>
                  <a:gd name="T26" fmla="*/ 244 w 770"/>
                  <a:gd name="T27" fmla="*/ 965 h 969"/>
                  <a:gd name="T28" fmla="*/ 55 w 770"/>
                  <a:gd name="T29" fmla="*/ 70 h 969"/>
                  <a:gd name="T30" fmla="*/ 55 w 770"/>
                  <a:gd name="T31" fmla="*/ 70 h 969"/>
                  <a:gd name="T32" fmla="*/ 57 w 770"/>
                  <a:gd name="T33" fmla="*/ 66 h 969"/>
                  <a:gd name="T34" fmla="*/ 147 w 770"/>
                  <a:gd name="T35" fmla="*/ 2 h 969"/>
                  <a:gd name="T36" fmla="*/ 147 w 770"/>
                  <a:gd name="T37" fmla="*/ 2 h 969"/>
                  <a:gd name="T38" fmla="*/ 152 w 770"/>
                  <a:gd name="T39" fmla="*/ 0 h 969"/>
                  <a:gd name="T40" fmla="*/ 152 w 770"/>
                  <a:gd name="T41" fmla="*/ 0 h 969"/>
                  <a:gd name="T42" fmla="*/ 616 w 770"/>
                  <a:gd name="T43" fmla="*/ 334 h 969"/>
                  <a:gd name="T44" fmla="*/ 616 w 770"/>
                  <a:gd name="T45" fmla="*/ 334 h 969"/>
                  <a:gd name="T46" fmla="*/ 768 w 770"/>
                  <a:gd name="T47" fmla="*/ 598 h 969"/>
                  <a:gd name="T48" fmla="*/ 768 w 770"/>
                  <a:gd name="T49" fmla="*/ 598 h 969"/>
                  <a:gd name="T50" fmla="*/ 768 w 770"/>
                  <a:gd name="T51" fmla="*/ 603 h 969"/>
                  <a:gd name="T52" fmla="*/ 768 w 770"/>
                  <a:gd name="T53" fmla="*/ 603 h 969"/>
                  <a:gd name="T54" fmla="*/ 250 w 770"/>
                  <a:gd name="T55" fmla="*/ 968 h 9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70" h="969">
                    <a:moveTo>
                      <a:pt x="67" y="75"/>
                    </a:moveTo>
                    <a:lnTo>
                      <a:pt x="67" y="75"/>
                    </a:lnTo>
                    <a:cubicBezTo>
                      <a:pt x="63" y="114"/>
                      <a:pt x="22" y="572"/>
                      <a:pt x="253" y="954"/>
                    </a:cubicBezTo>
                    <a:lnTo>
                      <a:pt x="253" y="954"/>
                    </a:lnTo>
                    <a:cubicBezTo>
                      <a:pt x="292" y="948"/>
                      <a:pt x="614" y="886"/>
                      <a:pt x="755" y="600"/>
                    </a:cubicBezTo>
                    <a:lnTo>
                      <a:pt x="755" y="600"/>
                    </a:lnTo>
                    <a:cubicBezTo>
                      <a:pt x="748" y="581"/>
                      <a:pt x="698" y="466"/>
                      <a:pt x="606" y="342"/>
                    </a:cubicBezTo>
                    <a:lnTo>
                      <a:pt x="606" y="342"/>
                    </a:lnTo>
                    <a:cubicBezTo>
                      <a:pt x="514" y="218"/>
                      <a:pt x="361" y="62"/>
                      <a:pt x="152" y="13"/>
                    </a:cubicBezTo>
                    <a:lnTo>
                      <a:pt x="67" y="75"/>
                    </a:lnTo>
                    <a:close/>
                    <a:moveTo>
                      <a:pt x="250" y="968"/>
                    </a:moveTo>
                    <a:lnTo>
                      <a:pt x="250" y="968"/>
                    </a:lnTo>
                    <a:cubicBezTo>
                      <a:pt x="247" y="968"/>
                      <a:pt x="245" y="967"/>
                      <a:pt x="244" y="965"/>
                    </a:cubicBezTo>
                    <a:lnTo>
                      <a:pt x="244" y="965"/>
                    </a:lnTo>
                    <a:cubicBezTo>
                      <a:pt x="0" y="562"/>
                      <a:pt x="54" y="75"/>
                      <a:pt x="55" y="70"/>
                    </a:cubicBezTo>
                    <a:lnTo>
                      <a:pt x="55" y="70"/>
                    </a:lnTo>
                    <a:cubicBezTo>
                      <a:pt x="55" y="68"/>
                      <a:pt x="56" y="66"/>
                      <a:pt x="57" y="66"/>
                    </a:cubicBezTo>
                    <a:lnTo>
                      <a:pt x="147" y="2"/>
                    </a:lnTo>
                    <a:lnTo>
                      <a:pt x="147" y="2"/>
                    </a:lnTo>
                    <a:cubicBezTo>
                      <a:pt x="148" y="0"/>
                      <a:pt x="150" y="0"/>
                      <a:pt x="152" y="0"/>
                    </a:cubicBezTo>
                    <a:lnTo>
                      <a:pt x="152" y="0"/>
                    </a:lnTo>
                    <a:cubicBezTo>
                      <a:pt x="270" y="27"/>
                      <a:pt x="447" y="107"/>
                      <a:pt x="616" y="334"/>
                    </a:cubicBezTo>
                    <a:lnTo>
                      <a:pt x="616" y="334"/>
                    </a:lnTo>
                    <a:cubicBezTo>
                      <a:pt x="717" y="471"/>
                      <a:pt x="768" y="597"/>
                      <a:pt x="768" y="598"/>
                    </a:cubicBezTo>
                    <a:lnTo>
                      <a:pt x="768" y="598"/>
                    </a:lnTo>
                    <a:cubicBezTo>
                      <a:pt x="769" y="600"/>
                      <a:pt x="769" y="602"/>
                      <a:pt x="768" y="603"/>
                    </a:cubicBezTo>
                    <a:lnTo>
                      <a:pt x="768" y="603"/>
                    </a:lnTo>
                    <a:cubicBezTo>
                      <a:pt x="615" y="916"/>
                      <a:pt x="254" y="967"/>
                      <a:pt x="250" y="9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188">
                <a:extLst>
                  <a:ext uri="{FF2B5EF4-FFF2-40B4-BE49-F238E27FC236}">
                    <a16:creationId xmlns:a16="http://schemas.microsoft.com/office/drawing/2014/main" id="{9B0A0E7E-4CC0-4CC4-BF02-EBA6F6B1E5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11684" y="9786939"/>
                <a:ext cx="192330" cy="181340"/>
              </a:xfrm>
              <a:custGeom>
                <a:avLst/>
                <a:gdLst>
                  <a:gd name="T0" fmla="*/ 105 w 155"/>
                  <a:gd name="T1" fmla="*/ 0 h 147"/>
                  <a:gd name="T2" fmla="*/ 105 w 155"/>
                  <a:gd name="T3" fmla="*/ 0 h 147"/>
                  <a:gd name="T4" fmla="*/ 40 w 155"/>
                  <a:gd name="T5" fmla="*/ 110 h 147"/>
                  <a:gd name="T6" fmla="*/ 40 w 155"/>
                  <a:gd name="T7" fmla="*/ 110 h 147"/>
                  <a:gd name="T8" fmla="*/ 154 w 155"/>
                  <a:gd name="T9" fmla="*/ 45 h 147"/>
                  <a:gd name="T10" fmla="*/ 105 w 155"/>
                  <a:gd name="T11" fmla="*/ 0 h 1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5" h="147">
                    <a:moveTo>
                      <a:pt x="105" y="0"/>
                    </a:moveTo>
                    <a:lnTo>
                      <a:pt x="105" y="0"/>
                    </a:lnTo>
                    <a:cubicBezTo>
                      <a:pt x="105" y="0"/>
                      <a:pt x="0" y="74"/>
                      <a:pt x="40" y="110"/>
                    </a:cubicBezTo>
                    <a:lnTo>
                      <a:pt x="40" y="110"/>
                    </a:lnTo>
                    <a:cubicBezTo>
                      <a:pt x="81" y="146"/>
                      <a:pt x="154" y="45"/>
                      <a:pt x="154" y="45"/>
                    </a:cubicBezTo>
                    <a:lnTo>
                      <a:pt x="10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189">
                <a:extLst>
                  <a:ext uri="{FF2B5EF4-FFF2-40B4-BE49-F238E27FC236}">
                    <a16:creationId xmlns:a16="http://schemas.microsoft.com/office/drawing/2014/main" id="{DD9967AD-50D3-44A2-B74B-02B6F09823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44655" y="9781442"/>
                <a:ext cx="170349" cy="164856"/>
              </a:xfrm>
              <a:custGeom>
                <a:avLst/>
                <a:gdLst>
                  <a:gd name="T0" fmla="*/ 80 w 138"/>
                  <a:gd name="T1" fmla="*/ 15 h 132"/>
                  <a:gd name="T2" fmla="*/ 80 w 138"/>
                  <a:gd name="T3" fmla="*/ 15 h 132"/>
                  <a:gd name="T4" fmla="*/ 13 w 138"/>
                  <a:gd name="T5" fmla="*/ 96 h 132"/>
                  <a:gd name="T6" fmla="*/ 13 w 138"/>
                  <a:gd name="T7" fmla="*/ 96 h 132"/>
                  <a:gd name="T8" fmla="*/ 21 w 138"/>
                  <a:gd name="T9" fmla="*/ 113 h 132"/>
                  <a:gd name="T10" fmla="*/ 21 w 138"/>
                  <a:gd name="T11" fmla="*/ 113 h 132"/>
                  <a:gd name="T12" fmla="*/ 40 w 138"/>
                  <a:gd name="T13" fmla="*/ 119 h 132"/>
                  <a:gd name="T14" fmla="*/ 40 w 138"/>
                  <a:gd name="T15" fmla="*/ 119 h 132"/>
                  <a:gd name="T16" fmla="*/ 122 w 138"/>
                  <a:gd name="T17" fmla="*/ 52 h 132"/>
                  <a:gd name="T18" fmla="*/ 80 w 138"/>
                  <a:gd name="T19" fmla="*/ 15 h 132"/>
                  <a:gd name="T20" fmla="*/ 36 w 138"/>
                  <a:gd name="T21" fmla="*/ 131 h 132"/>
                  <a:gd name="T22" fmla="*/ 36 w 138"/>
                  <a:gd name="T23" fmla="*/ 131 h 132"/>
                  <a:gd name="T24" fmla="*/ 12 w 138"/>
                  <a:gd name="T25" fmla="*/ 122 h 132"/>
                  <a:gd name="T26" fmla="*/ 12 w 138"/>
                  <a:gd name="T27" fmla="*/ 122 h 132"/>
                  <a:gd name="T28" fmla="*/ 1 w 138"/>
                  <a:gd name="T29" fmla="*/ 95 h 132"/>
                  <a:gd name="T30" fmla="*/ 1 w 138"/>
                  <a:gd name="T31" fmla="*/ 95 h 132"/>
                  <a:gd name="T32" fmla="*/ 77 w 138"/>
                  <a:gd name="T33" fmla="*/ 2 h 132"/>
                  <a:gd name="T34" fmla="*/ 77 w 138"/>
                  <a:gd name="T35" fmla="*/ 2 h 132"/>
                  <a:gd name="T36" fmla="*/ 85 w 138"/>
                  <a:gd name="T37" fmla="*/ 2 h 132"/>
                  <a:gd name="T38" fmla="*/ 134 w 138"/>
                  <a:gd name="T39" fmla="*/ 47 h 132"/>
                  <a:gd name="T40" fmla="*/ 134 w 138"/>
                  <a:gd name="T41" fmla="*/ 47 h 132"/>
                  <a:gd name="T42" fmla="*/ 136 w 138"/>
                  <a:gd name="T43" fmla="*/ 56 h 132"/>
                  <a:gd name="T44" fmla="*/ 136 w 138"/>
                  <a:gd name="T45" fmla="*/ 56 h 132"/>
                  <a:gd name="T46" fmla="*/ 41 w 138"/>
                  <a:gd name="T47" fmla="*/ 131 h 132"/>
                  <a:gd name="T48" fmla="*/ 41 w 138"/>
                  <a:gd name="T49" fmla="*/ 131 h 132"/>
                  <a:gd name="T50" fmla="*/ 36 w 138"/>
                  <a:gd name="T51" fmla="*/ 131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132">
                    <a:moveTo>
                      <a:pt x="80" y="15"/>
                    </a:moveTo>
                    <a:lnTo>
                      <a:pt x="80" y="15"/>
                    </a:lnTo>
                    <a:cubicBezTo>
                      <a:pt x="59" y="31"/>
                      <a:pt x="15" y="69"/>
                      <a:pt x="13" y="96"/>
                    </a:cubicBezTo>
                    <a:lnTo>
                      <a:pt x="13" y="96"/>
                    </a:lnTo>
                    <a:cubicBezTo>
                      <a:pt x="13" y="102"/>
                      <a:pt x="15" y="108"/>
                      <a:pt x="21" y="113"/>
                    </a:cubicBezTo>
                    <a:lnTo>
                      <a:pt x="21" y="113"/>
                    </a:lnTo>
                    <a:cubicBezTo>
                      <a:pt x="26" y="117"/>
                      <a:pt x="32" y="119"/>
                      <a:pt x="40" y="119"/>
                    </a:cubicBezTo>
                    <a:lnTo>
                      <a:pt x="40" y="119"/>
                    </a:lnTo>
                    <a:cubicBezTo>
                      <a:pt x="71" y="115"/>
                      <a:pt x="110" y="67"/>
                      <a:pt x="122" y="52"/>
                    </a:cubicBezTo>
                    <a:lnTo>
                      <a:pt x="80" y="15"/>
                    </a:lnTo>
                    <a:close/>
                    <a:moveTo>
                      <a:pt x="36" y="131"/>
                    </a:moveTo>
                    <a:lnTo>
                      <a:pt x="36" y="131"/>
                    </a:lnTo>
                    <a:cubicBezTo>
                      <a:pt x="27" y="131"/>
                      <a:pt x="19" y="128"/>
                      <a:pt x="12" y="122"/>
                    </a:cubicBezTo>
                    <a:lnTo>
                      <a:pt x="12" y="122"/>
                    </a:lnTo>
                    <a:cubicBezTo>
                      <a:pt x="4" y="114"/>
                      <a:pt x="0" y="106"/>
                      <a:pt x="1" y="95"/>
                    </a:cubicBezTo>
                    <a:lnTo>
                      <a:pt x="1" y="95"/>
                    </a:lnTo>
                    <a:cubicBezTo>
                      <a:pt x="3" y="54"/>
                      <a:pt x="74" y="4"/>
                      <a:pt x="77" y="2"/>
                    </a:cubicBezTo>
                    <a:lnTo>
                      <a:pt x="77" y="2"/>
                    </a:lnTo>
                    <a:cubicBezTo>
                      <a:pt x="80" y="0"/>
                      <a:pt x="83" y="0"/>
                      <a:pt x="85" y="2"/>
                    </a:cubicBezTo>
                    <a:lnTo>
                      <a:pt x="134" y="47"/>
                    </a:lnTo>
                    <a:lnTo>
                      <a:pt x="134" y="47"/>
                    </a:lnTo>
                    <a:cubicBezTo>
                      <a:pt x="137" y="50"/>
                      <a:pt x="137" y="53"/>
                      <a:pt x="136" y="56"/>
                    </a:cubicBezTo>
                    <a:lnTo>
                      <a:pt x="136" y="56"/>
                    </a:lnTo>
                    <a:cubicBezTo>
                      <a:pt x="133" y="58"/>
                      <a:pt x="84" y="126"/>
                      <a:pt x="41" y="131"/>
                    </a:cubicBezTo>
                    <a:lnTo>
                      <a:pt x="41" y="131"/>
                    </a:lnTo>
                    <a:cubicBezTo>
                      <a:pt x="40" y="131"/>
                      <a:pt x="38" y="131"/>
                      <a:pt x="36" y="1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190">
                <a:extLst>
                  <a:ext uri="{FF2B5EF4-FFF2-40B4-BE49-F238E27FC236}">
                    <a16:creationId xmlns:a16="http://schemas.microsoft.com/office/drawing/2014/main" id="{F21BBA42-8837-4B03-B3B5-FBF87645B9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43569" y="8638442"/>
                <a:ext cx="763830" cy="1208942"/>
              </a:xfrm>
              <a:custGeom>
                <a:avLst/>
                <a:gdLst>
                  <a:gd name="T0" fmla="*/ 0 w 612"/>
                  <a:gd name="T1" fmla="*/ 924 h 970"/>
                  <a:gd name="T2" fmla="*/ 0 w 612"/>
                  <a:gd name="T3" fmla="*/ 924 h 970"/>
                  <a:gd name="T4" fmla="*/ 49 w 612"/>
                  <a:gd name="T5" fmla="*/ 969 h 970"/>
                  <a:gd name="T6" fmla="*/ 49 w 612"/>
                  <a:gd name="T7" fmla="*/ 969 h 970"/>
                  <a:gd name="T8" fmla="*/ 505 w 612"/>
                  <a:gd name="T9" fmla="*/ 478 h 970"/>
                  <a:gd name="T10" fmla="*/ 505 w 612"/>
                  <a:gd name="T11" fmla="*/ 478 h 970"/>
                  <a:gd name="T12" fmla="*/ 318 w 612"/>
                  <a:gd name="T13" fmla="*/ 173 h 970"/>
                  <a:gd name="T14" fmla="*/ 318 w 612"/>
                  <a:gd name="T15" fmla="*/ 173 h 970"/>
                  <a:gd name="T16" fmla="*/ 0 w 612"/>
                  <a:gd name="T17" fmla="*/ 924 h 9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12" h="970">
                    <a:moveTo>
                      <a:pt x="0" y="924"/>
                    </a:moveTo>
                    <a:lnTo>
                      <a:pt x="0" y="924"/>
                    </a:lnTo>
                    <a:cubicBezTo>
                      <a:pt x="0" y="924"/>
                      <a:pt x="8" y="963"/>
                      <a:pt x="49" y="969"/>
                    </a:cubicBezTo>
                    <a:lnTo>
                      <a:pt x="49" y="969"/>
                    </a:lnTo>
                    <a:cubicBezTo>
                      <a:pt x="49" y="969"/>
                      <a:pt x="403" y="770"/>
                      <a:pt x="505" y="478"/>
                    </a:cubicBezTo>
                    <a:lnTo>
                      <a:pt x="505" y="478"/>
                    </a:lnTo>
                    <a:cubicBezTo>
                      <a:pt x="611" y="173"/>
                      <a:pt x="374" y="0"/>
                      <a:pt x="318" y="173"/>
                    </a:cubicBezTo>
                    <a:lnTo>
                      <a:pt x="318" y="173"/>
                    </a:lnTo>
                    <a:cubicBezTo>
                      <a:pt x="262" y="347"/>
                      <a:pt x="290" y="512"/>
                      <a:pt x="0" y="92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191">
                <a:extLst>
                  <a:ext uri="{FF2B5EF4-FFF2-40B4-BE49-F238E27FC236}">
                    <a16:creationId xmlns:a16="http://schemas.microsoft.com/office/drawing/2014/main" id="{05A68C82-C300-4B1D-B781-51716BF794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8072" y="8918699"/>
                <a:ext cx="692394" cy="934183"/>
              </a:xfrm>
              <a:custGeom>
                <a:avLst/>
                <a:gdLst>
                  <a:gd name="T0" fmla="*/ 56 w 555"/>
                  <a:gd name="T1" fmla="*/ 747 h 748"/>
                  <a:gd name="T2" fmla="*/ 56 w 555"/>
                  <a:gd name="T3" fmla="*/ 747 h 748"/>
                  <a:gd name="T4" fmla="*/ 55 w 555"/>
                  <a:gd name="T5" fmla="*/ 747 h 748"/>
                  <a:gd name="T6" fmla="*/ 55 w 555"/>
                  <a:gd name="T7" fmla="*/ 747 h 748"/>
                  <a:gd name="T8" fmla="*/ 1 w 555"/>
                  <a:gd name="T9" fmla="*/ 697 h 748"/>
                  <a:gd name="T10" fmla="*/ 1 w 555"/>
                  <a:gd name="T11" fmla="*/ 697 h 748"/>
                  <a:gd name="T12" fmla="*/ 2 w 555"/>
                  <a:gd name="T13" fmla="*/ 692 h 748"/>
                  <a:gd name="T14" fmla="*/ 2 w 555"/>
                  <a:gd name="T15" fmla="*/ 692 h 748"/>
                  <a:gd name="T16" fmla="*/ 288 w 555"/>
                  <a:gd name="T17" fmla="*/ 69 h 748"/>
                  <a:gd name="T18" fmla="*/ 288 w 555"/>
                  <a:gd name="T19" fmla="*/ 69 h 748"/>
                  <a:gd name="T20" fmla="*/ 302 w 555"/>
                  <a:gd name="T21" fmla="*/ 6 h 748"/>
                  <a:gd name="T22" fmla="*/ 302 w 555"/>
                  <a:gd name="T23" fmla="*/ 6 h 748"/>
                  <a:gd name="T24" fmla="*/ 309 w 555"/>
                  <a:gd name="T25" fmla="*/ 1 h 748"/>
                  <a:gd name="T26" fmla="*/ 309 w 555"/>
                  <a:gd name="T27" fmla="*/ 1 h 748"/>
                  <a:gd name="T28" fmla="*/ 314 w 555"/>
                  <a:gd name="T29" fmla="*/ 9 h 748"/>
                  <a:gd name="T30" fmla="*/ 314 w 555"/>
                  <a:gd name="T31" fmla="*/ 9 h 748"/>
                  <a:gd name="T32" fmla="*/ 300 w 555"/>
                  <a:gd name="T33" fmla="*/ 72 h 748"/>
                  <a:gd name="T34" fmla="*/ 300 w 555"/>
                  <a:gd name="T35" fmla="*/ 72 h 748"/>
                  <a:gd name="T36" fmla="*/ 14 w 555"/>
                  <a:gd name="T37" fmla="*/ 697 h 748"/>
                  <a:gd name="T38" fmla="*/ 14 w 555"/>
                  <a:gd name="T39" fmla="*/ 697 h 748"/>
                  <a:gd name="T40" fmla="*/ 55 w 555"/>
                  <a:gd name="T41" fmla="*/ 734 h 748"/>
                  <a:gd name="T42" fmla="*/ 55 w 555"/>
                  <a:gd name="T43" fmla="*/ 734 h 748"/>
                  <a:gd name="T44" fmla="*/ 506 w 555"/>
                  <a:gd name="T45" fmla="*/ 247 h 748"/>
                  <a:gd name="T46" fmla="*/ 506 w 555"/>
                  <a:gd name="T47" fmla="*/ 247 h 748"/>
                  <a:gd name="T48" fmla="*/ 524 w 555"/>
                  <a:gd name="T49" fmla="*/ 22 h 748"/>
                  <a:gd name="T50" fmla="*/ 524 w 555"/>
                  <a:gd name="T51" fmla="*/ 22 h 748"/>
                  <a:gd name="T52" fmla="*/ 528 w 555"/>
                  <a:gd name="T53" fmla="*/ 15 h 748"/>
                  <a:gd name="T54" fmla="*/ 528 w 555"/>
                  <a:gd name="T55" fmla="*/ 15 h 748"/>
                  <a:gd name="T56" fmla="*/ 536 w 555"/>
                  <a:gd name="T57" fmla="*/ 19 h 748"/>
                  <a:gd name="T58" fmla="*/ 536 w 555"/>
                  <a:gd name="T59" fmla="*/ 19 h 748"/>
                  <a:gd name="T60" fmla="*/ 518 w 555"/>
                  <a:gd name="T61" fmla="*/ 252 h 748"/>
                  <a:gd name="T62" fmla="*/ 518 w 555"/>
                  <a:gd name="T63" fmla="*/ 252 h 748"/>
                  <a:gd name="T64" fmla="*/ 250 w 555"/>
                  <a:gd name="T65" fmla="*/ 610 h 748"/>
                  <a:gd name="T66" fmla="*/ 250 w 555"/>
                  <a:gd name="T67" fmla="*/ 610 h 748"/>
                  <a:gd name="T68" fmla="*/ 59 w 555"/>
                  <a:gd name="T69" fmla="*/ 746 h 748"/>
                  <a:gd name="T70" fmla="*/ 59 w 555"/>
                  <a:gd name="T71" fmla="*/ 746 h 748"/>
                  <a:gd name="T72" fmla="*/ 56 w 555"/>
                  <a:gd name="T73" fmla="*/ 747 h 7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555" h="748">
                    <a:moveTo>
                      <a:pt x="56" y="747"/>
                    </a:moveTo>
                    <a:lnTo>
                      <a:pt x="56" y="747"/>
                    </a:lnTo>
                    <a:lnTo>
                      <a:pt x="55" y="747"/>
                    </a:lnTo>
                    <a:lnTo>
                      <a:pt x="55" y="747"/>
                    </a:lnTo>
                    <a:cubicBezTo>
                      <a:pt x="10" y="741"/>
                      <a:pt x="1" y="698"/>
                      <a:pt x="1" y="697"/>
                    </a:cubicBezTo>
                    <a:lnTo>
                      <a:pt x="1" y="697"/>
                    </a:lnTo>
                    <a:cubicBezTo>
                      <a:pt x="0" y="695"/>
                      <a:pt x="1" y="693"/>
                      <a:pt x="2" y="692"/>
                    </a:cubicBezTo>
                    <a:lnTo>
                      <a:pt x="2" y="692"/>
                    </a:lnTo>
                    <a:cubicBezTo>
                      <a:pt x="223" y="378"/>
                      <a:pt x="259" y="207"/>
                      <a:pt x="288" y="69"/>
                    </a:cubicBezTo>
                    <a:lnTo>
                      <a:pt x="288" y="69"/>
                    </a:lnTo>
                    <a:cubicBezTo>
                      <a:pt x="292" y="47"/>
                      <a:pt x="297" y="27"/>
                      <a:pt x="302" y="6"/>
                    </a:cubicBezTo>
                    <a:lnTo>
                      <a:pt x="302" y="6"/>
                    </a:lnTo>
                    <a:cubicBezTo>
                      <a:pt x="303" y="2"/>
                      <a:pt x="306" y="0"/>
                      <a:pt x="309" y="1"/>
                    </a:cubicBezTo>
                    <a:lnTo>
                      <a:pt x="309" y="1"/>
                    </a:lnTo>
                    <a:cubicBezTo>
                      <a:pt x="312" y="2"/>
                      <a:pt x="315" y="5"/>
                      <a:pt x="314" y="9"/>
                    </a:cubicBezTo>
                    <a:lnTo>
                      <a:pt x="314" y="9"/>
                    </a:lnTo>
                    <a:cubicBezTo>
                      <a:pt x="309" y="29"/>
                      <a:pt x="304" y="50"/>
                      <a:pt x="300" y="72"/>
                    </a:cubicBezTo>
                    <a:lnTo>
                      <a:pt x="300" y="72"/>
                    </a:lnTo>
                    <a:cubicBezTo>
                      <a:pt x="271" y="210"/>
                      <a:pt x="235" y="383"/>
                      <a:pt x="14" y="697"/>
                    </a:cubicBezTo>
                    <a:lnTo>
                      <a:pt x="14" y="697"/>
                    </a:lnTo>
                    <a:cubicBezTo>
                      <a:pt x="16" y="705"/>
                      <a:pt x="25" y="729"/>
                      <a:pt x="55" y="734"/>
                    </a:cubicBezTo>
                    <a:lnTo>
                      <a:pt x="55" y="734"/>
                    </a:lnTo>
                    <a:cubicBezTo>
                      <a:pt x="82" y="718"/>
                      <a:pt x="410" y="524"/>
                      <a:pt x="506" y="247"/>
                    </a:cubicBezTo>
                    <a:lnTo>
                      <a:pt x="506" y="247"/>
                    </a:lnTo>
                    <a:cubicBezTo>
                      <a:pt x="542" y="147"/>
                      <a:pt x="535" y="69"/>
                      <a:pt x="524" y="22"/>
                    </a:cubicBezTo>
                    <a:lnTo>
                      <a:pt x="524" y="22"/>
                    </a:lnTo>
                    <a:cubicBezTo>
                      <a:pt x="523" y="19"/>
                      <a:pt x="525" y="16"/>
                      <a:pt x="528" y="15"/>
                    </a:cubicBezTo>
                    <a:lnTo>
                      <a:pt x="528" y="15"/>
                    </a:lnTo>
                    <a:cubicBezTo>
                      <a:pt x="532" y="14"/>
                      <a:pt x="535" y="16"/>
                      <a:pt x="536" y="19"/>
                    </a:cubicBezTo>
                    <a:lnTo>
                      <a:pt x="536" y="19"/>
                    </a:lnTo>
                    <a:cubicBezTo>
                      <a:pt x="548" y="68"/>
                      <a:pt x="554" y="148"/>
                      <a:pt x="518" y="252"/>
                    </a:cubicBezTo>
                    <a:lnTo>
                      <a:pt x="518" y="252"/>
                    </a:lnTo>
                    <a:cubicBezTo>
                      <a:pt x="488" y="336"/>
                      <a:pt x="418" y="466"/>
                      <a:pt x="250" y="610"/>
                    </a:cubicBezTo>
                    <a:lnTo>
                      <a:pt x="250" y="610"/>
                    </a:lnTo>
                    <a:cubicBezTo>
                      <a:pt x="150" y="695"/>
                      <a:pt x="60" y="746"/>
                      <a:pt x="59" y="746"/>
                    </a:cubicBezTo>
                    <a:lnTo>
                      <a:pt x="59" y="746"/>
                    </a:lnTo>
                    <a:cubicBezTo>
                      <a:pt x="58" y="747"/>
                      <a:pt x="57" y="747"/>
                      <a:pt x="56" y="7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192">
                <a:extLst>
                  <a:ext uri="{FF2B5EF4-FFF2-40B4-BE49-F238E27FC236}">
                    <a16:creationId xmlns:a16="http://schemas.microsoft.com/office/drawing/2014/main" id="{4F0D7A38-4C1D-46EC-A287-CE4833FC04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44716" y="8946173"/>
                <a:ext cx="417635" cy="697891"/>
              </a:xfrm>
              <a:custGeom>
                <a:avLst/>
                <a:gdLst>
                  <a:gd name="T0" fmla="*/ 202 w 333"/>
                  <a:gd name="T1" fmla="*/ 0 h 562"/>
                  <a:gd name="T2" fmla="*/ 202 w 333"/>
                  <a:gd name="T3" fmla="*/ 0 h 562"/>
                  <a:gd name="T4" fmla="*/ 202 w 333"/>
                  <a:gd name="T5" fmla="*/ 0 h 562"/>
                  <a:gd name="T6" fmla="*/ 184 w 333"/>
                  <a:gd name="T7" fmla="*/ 229 h 562"/>
                  <a:gd name="T8" fmla="*/ 184 w 333"/>
                  <a:gd name="T9" fmla="*/ 229 h 562"/>
                  <a:gd name="T10" fmla="*/ 0 w 333"/>
                  <a:gd name="T11" fmla="*/ 508 h 562"/>
                  <a:gd name="T12" fmla="*/ 19 w 333"/>
                  <a:gd name="T13" fmla="*/ 561 h 562"/>
                  <a:gd name="T14" fmla="*/ 19 w 333"/>
                  <a:gd name="T15" fmla="*/ 561 h 562"/>
                  <a:gd name="T16" fmla="*/ 202 w 333"/>
                  <a:gd name="T17" fmla="*/ 0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3" h="562">
                    <a:moveTo>
                      <a:pt x="202" y="0"/>
                    </a:moveTo>
                    <a:lnTo>
                      <a:pt x="202" y="0"/>
                    </a:lnTo>
                    <a:lnTo>
                      <a:pt x="202" y="0"/>
                    </a:lnTo>
                    <a:cubicBezTo>
                      <a:pt x="217" y="61"/>
                      <a:pt x="216" y="139"/>
                      <a:pt x="184" y="229"/>
                    </a:cubicBezTo>
                    <a:lnTo>
                      <a:pt x="184" y="229"/>
                    </a:lnTo>
                    <a:cubicBezTo>
                      <a:pt x="146" y="336"/>
                      <a:pt x="75" y="431"/>
                      <a:pt x="0" y="508"/>
                    </a:cubicBezTo>
                    <a:lnTo>
                      <a:pt x="19" y="561"/>
                    </a:lnTo>
                    <a:lnTo>
                      <a:pt x="19" y="561"/>
                    </a:lnTo>
                    <a:cubicBezTo>
                      <a:pt x="332" y="302"/>
                      <a:pt x="202" y="0"/>
                      <a:pt x="20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193">
                <a:extLst>
                  <a:ext uri="{FF2B5EF4-FFF2-40B4-BE49-F238E27FC236}">
                    <a16:creationId xmlns:a16="http://schemas.microsoft.com/office/drawing/2014/main" id="{42E23189-321B-4B22-B62D-2B4E900C4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5995" y="8440615"/>
                <a:ext cx="346199" cy="390160"/>
              </a:xfrm>
              <a:custGeom>
                <a:avLst/>
                <a:gdLst>
                  <a:gd name="T0" fmla="*/ 218 w 277"/>
                  <a:gd name="T1" fmla="*/ 160 h 314"/>
                  <a:gd name="T2" fmla="*/ 218 w 277"/>
                  <a:gd name="T3" fmla="*/ 160 h 314"/>
                  <a:gd name="T4" fmla="*/ 228 w 277"/>
                  <a:gd name="T5" fmla="*/ 114 h 314"/>
                  <a:gd name="T6" fmla="*/ 228 w 277"/>
                  <a:gd name="T7" fmla="*/ 114 h 314"/>
                  <a:gd name="T8" fmla="*/ 114 w 277"/>
                  <a:gd name="T9" fmla="*/ 0 h 314"/>
                  <a:gd name="T10" fmla="*/ 114 w 277"/>
                  <a:gd name="T11" fmla="*/ 0 h 314"/>
                  <a:gd name="T12" fmla="*/ 0 w 277"/>
                  <a:gd name="T13" fmla="*/ 114 h 314"/>
                  <a:gd name="T14" fmla="*/ 0 w 277"/>
                  <a:gd name="T15" fmla="*/ 114 h 314"/>
                  <a:gd name="T16" fmla="*/ 114 w 277"/>
                  <a:gd name="T17" fmla="*/ 227 h 314"/>
                  <a:gd name="T18" fmla="*/ 114 w 277"/>
                  <a:gd name="T19" fmla="*/ 227 h 314"/>
                  <a:gd name="T20" fmla="*/ 161 w 277"/>
                  <a:gd name="T21" fmla="*/ 217 h 314"/>
                  <a:gd name="T22" fmla="*/ 161 w 277"/>
                  <a:gd name="T23" fmla="*/ 217 h 314"/>
                  <a:gd name="T24" fmla="*/ 187 w 277"/>
                  <a:gd name="T25" fmla="*/ 275 h 314"/>
                  <a:gd name="T26" fmla="*/ 187 w 277"/>
                  <a:gd name="T27" fmla="*/ 275 h 314"/>
                  <a:gd name="T28" fmla="*/ 276 w 277"/>
                  <a:gd name="T29" fmla="*/ 218 h 314"/>
                  <a:gd name="T30" fmla="*/ 276 w 277"/>
                  <a:gd name="T31" fmla="*/ 218 h 314"/>
                  <a:gd name="T32" fmla="*/ 218 w 277"/>
                  <a:gd name="T33" fmla="*/ 160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7" h="314">
                    <a:moveTo>
                      <a:pt x="218" y="160"/>
                    </a:moveTo>
                    <a:lnTo>
                      <a:pt x="218" y="160"/>
                    </a:lnTo>
                    <a:cubicBezTo>
                      <a:pt x="224" y="146"/>
                      <a:pt x="228" y="130"/>
                      <a:pt x="228" y="114"/>
                    </a:cubicBezTo>
                    <a:lnTo>
                      <a:pt x="228" y="114"/>
                    </a:lnTo>
                    <a:cubicBezTo>
                      <a:pt x="228" y="51"/>
                      <a:pt x="177" y="0"/>
                      <a:pt x="114" y="0"/>
                    </a:cubicBezTo>
                    <a:lnTo>
                      <a:pt x="114" y="0"/>
                    </a:lnTo>
                    <a:cubicBezTo>
                      <a:pt x="51" y="0"/>
                      <a:pt x="0" y="51"/>
                      <a:pt x="0" y="114"/>
                    </a:cubicBezTo>
                    <a:lnTo>
                      <a:pt x="0" y="114"/>
                    </a:lnTo>
                    <a:cubicBezTo>
                      <a:pt x="0" y="176"/>
                      <a:pt x="51" y="227"/>
                      <a:pt x="114" y="227"/>
                    </a:cubicBezTo>
                    <a:lnTo>
                      <a:pt x="114" y="227"/>
                    </a:lnTo>
                    <a:cubicBezTo>
                      <a:pt x="131" y="227"/>
                      <a:pt x="147" y="223"/>
                      <a:pt x="161" y="217"/>
                    </a:cubicBezTo>
                    <a:lnTo>
                      <a:pt x="161" y="217"/>
                    </a:lnTo>
                    <a:cubicBezTo>
                      <a:pt x="172" y="226"/>
                      <a:pt x="192" y="247"/>
                      <a:pt x="187" y="275"/>
                    </a:cubicBezTo>
                    <a:lnTo>
                      <a:pt x="187" y="275"/>
                    </a:lnTo>
                    <a:cubicBezTo>
                      <a:pt x="181" y="313"/>
                      <a:pt x="233" y="281"/>
                      <a:pt x="276" y="218"/>
                    </a:cubicBezTo>
                    <a:lnTo>
                      <a:pt x="276" y="218"/>
                    </a:lnTo>
                    <a:cubicBezTo>
                      <a:pt x="276" y="218"/>
                      <a:pt x="235" y="193"/>
                      <a:pt x="218" y="1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194">
                <a:extLst>
                  <a:ext uri="{FF2B5EF4-FFF2-40B4-BE49-F238E27FC236}">
                    <a16:creationId xmlns:a16="http://schemas.microsoft.com/office/drawing/2014/main" id="{D56DBE82-2C43-4185-B0EB-4C0C1D9764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5005" y="8429625"/>
                <a:ext cx="362683" cy="379170"/>
              </a:xfrm>
              <a:custGeom>
                <a:avLst/>
                <a:gdLst>
                  <a:gd name="T0" fmla="*/ 167 w 290"/>
                  <a:gd name="T1" fmla="*/ 218 h 306"/>
                  <a:gd name="T2" fmla="*/ 167 w 290"/>
                  <a:gd name="T3" fmla="*/ 218 h 306"/>
                  <a:gd name="T4" fmla="*/ 171 w 290"/>
                  <a:gd name="T5" fmla="*/ 219 h 306"/>
                  <a:gd name="T6" fmla="*/ 171 w 290"/>
                  <a:gd name="T7" fmla="*/ 219 h 306"/>
                  <a:gd name="T8" fmla="*/ 199 w 290"/>
                  <a:gd name="T9" fmla="*/ 283 h 306"/>
                  <a:gd name="T10" fmla="*/ 199 w 290"/>
                  <a:gd name="T11" fmla="*/ 283 h 306"/>
                  <a:gd name="T12" fmla="*/ 200 w 290"/>
                  <a:gd name="T13" fmla="*/ 292 h 306"/>
                  <a:gd name="T14" fmla="*/ 200 w 290"/>
                  <a:gd name="T15" fmla="*/ 292 h 306"/>
                  <a:gd name="T16" fmla="*/ 273 w 290"/>
                  <a:gd name="T17" fmla="*/ 226 h 306"/>
                  <a:gd name="T18" fmla="*/ 273 w 290"/>
                  <a:gd name="T19" fmla="*/ 226 h 306"/>
                  <a:gd name="T20" fmla="*/ 218 w 290"/>
                  <a:gd name="T21" fmla="*/ 170 h 306"/>
                  <a:gd name="T22" fmla="*/ 218 w 290"/>
                  <a:gd name="T23" fmla="*/ 170 h 306"/>
                  <a:gd name="T24" fmla="*/ 218 w 290"/>
                  <a:gd name="T25" fmla="*/ 165 h 306"/>
                  <a:gd name="T26" fmla="*/ 218 w 290"/>
                  <a:gd name="T27" fmla="*/ 165 h 306"/>
                  <a:gd name="T28" fmla="*/ 228 w 290"/>
                  <a:gd name="T29" fmla="*/ 121 h 306"/>
                  <a:gd name="T30" fmla="*/ 228 w 290"/>
                  <a:gd name="T31" fmla="*/ 121 h 306"/>
                  <a:gd name="T32" fmla="*/ 120 w 290"/>
                  <a:gd name="T33" fmla="*/ 13 h 306"/>
                  <a:gd name="T34" fmla="*/ 120 w 290"/>
                  <a:gd name="T35" fmla="*/ 13 h 306"/>
                  <a:gd name="T36" fmla="*/ 13 w 290"/>
                  <a:gd name="T37" fmla="*/ 121 h 306"/>
                  <a:gd name="T38" fmla="*/ 13 w 290"/>
                  <a:gd name="T39" fmla="*/ 121 h 306"/>
                  <a:gd name="T40" fmla="*/ 120 w 290"/>
                  <a:gd name="T41" fmla="*/ 228 h 306"/>
                  <a:gd name="T42" fmla="*/ 120 w 290"/>
                  <a:gd name="T43" fmla="*/ 228 h 306"/>
                  <a:gd name="T44" fmla="*/ 165 w 290"/>
                  <a:gd name="T45" fmla="*/ 218 h 306"/>
                  <a:gd name="T46" fmla="*/ 165 w 290"/>
                  <a:gd name="T47" fmla="*/ 218 h 306"/>
                  <a:gd name="T48" fmla="*/ 167 w 290"/>
                  <a:gd name="T49" fmla="*/ 218 h 306"/>
                  <a:gd name="T50" fmla="*/ 201 w 290"/>
                  <a:gd name="T51" fmla="*/ 305 h 306"/>
                  <a:gd name="T52" fmla="*/ 201 w 290"/>
                  <a:gd name="T53" fmla="*/ 305 h 306"/>
                  <a:gd name="T54" fmla="*/ 195 w 290"/>
                  <a:gd name="T55" fmla="*/ 304 h 306"/>
                  <a:gd name="T56" fmla="*/ 195 w 290"/>
                  <a:gd name="T57" fmla="*/ 304 h 306"/>
                  <a:gd name="T58" fmla="*/ 187 w 290"/>
                  <a:gd name="T59" fmla="*/ 281 h 306"/>
                  <a:gd name="T60" fmla="*/ 187 w 290"/>
                  <a:gd name="T61" fmla="*/ 281 h 306"/>
                  <a:gd name="T62" fmla="*/ 166 w 290"/>
                  <a:gd name="T63" fmla="*/ 231 h 306"/>
                  <a:gd name="T64" fmla="*/ 166 w 290"/>
                  <a:gd name="T65" fmla="*/ 231 h 306"/>
                  <a:gd name="T66" fmla="*/ 120 w 290"/>
                  <a:gd name="T67" fmla="*/ 241 h 306"/>
                  <a:gd name="T68" fmla="*/ 120 w 290"/>
                  <a:gd name="T69" fmla="*/ 241 h 306"/>
                  <a:gd name="T70" fmla="*/ 0 w 290"/>
                  <a:gd name="T71" fmla="*/ 121 h 306"/>
                  <a:gd name="T72" fmla="*/ 0 w 290"/>
                  <a:gd name="T73" fmla="*/ 121 h 306"/>
                  <a:gd name="T74" fmla="*/ 120 w 290"/>
                  <a:gd name="T75" fmla="*/ 0 h 306"/>
                  <a:gd name="T76" fmla="*/ 120 w 290"/>
                  <a:gd name="T77" fmla="*/ 0 h 306"/>
                  <a:gd name="T78" fmla="*/ 240 w 290"/>
                  <a:gd name="T79" fmla="*/ 121 h 306"/>
                  <a:gd name="T80" fmla="*/ 240 w 290"/>
                  <a:gd name="T81" fmla="*/ 121 h 306"/>
                  <a:gd name="T82" fmla="*/ 230 w 290"/>
                  <a:gd name="T83" fmla="*/ 167 h 306"/>
                  <a:gd name="T84" fmla="*/ 230 w 290"/>
                  <a:gd name="T85" fmla="*/ 167 h 306"/>
                  <a:gd name="T86" fmla="*/ 286 w 290"/>
                  <a:gd name="T87" fmla="*/ 219 h 306"/>
                  <a:gd name="T88" fmla="*/ 286 w 290"/>
                  <a:gd name="T89" fmla="*/ 219 h 306"/>
                  <a:gd name="T90" fmla="*/ 288 w 290"/>
                  <a:gd name="T91" fmla="*/ 223 h 306"/>
                  <a:gd name="T92" fmla="*/ 288 w 290"/>
                  <a:gd name="T93" fmla="*/ 223 h 306"/>
                  <a:gd name="T94" fmla="*/ 287 w 290"/>
                  <a:gd name="T95" fmla="*/ 228 h 306"/>
                  <a:gd name="T96" fmla="*/ 287 w 290"/>
                  <a:gd name="T97" fmla="*/ 228 h 306"/>
                  <a:gd name="T98" fmla="*/ 201 w 290"/>
                  <a:gd name="T99" fmla="*/ 305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290" h="306">
                    <a:moveTo>
                      <a:pt x="167" y="218"/>
                    </a:moveTo>
                    <a:lnTo>
                      <a:pt x="167" y="218"/>
                    </a:lnTo>
                    <a:cubicBezTo>
                      <a:pt x="169" y="218"/>
                      <a:pt x="170" y="218"/>
                      <a:pt x="171" y="219"/>
                    </a:cubicBezTo>
                    <a:lnTo>
                      <a:pt x="171" y="219"/>
                    </a:lnTo>
                    <a:cubicBezTo>
                      <a:pt x="184" y="230"/>
                      <a:pt x="204" y="253"/>
                      <a:pt x="199" y="283"/>
                    </a:cubicBezTo>
                    <a:lnTo>
                      <a:pt x="199" y="283"/>
                    </a:lnTo>
                    <a:cubicBezTo>
                      <a:pt x="198" y="289"/>
                      <a:pt x="199" y="292"/>
                      <a:pt x="200" y="292"/>
                    </a:cubicBezTo>
                    <a:lnTo>
                      <a:pt x="200" y="292"/>
                    </a:lnTo>
                    <a:cubicBezTo>
                      <a:pt x="208" y="295"/>
                      <a:pt x="241" y="272"/>
                      <a:pt x="273" y="226"/>
                    </a:cubicBezTo>
                    <a:lnTo>
                      <a:pt x="273" y="226"/>
                    </a:lnTo>
                    <a:cubicBezTo>
                      <a:pt x="261" y="218"/>
                      <a:pt x="232" y="197"/>
                      <a:pt x="218" y="170"/>
                    </a:cubicBezTo>
                    <a:lnTo>
                      <a:pt x="218" y="170"/>
                    </a:lnTo>
                    <a:cubicBezTo>
                      <a:pt x="217" y="168"/>
                      <a:pt x="217" y="166"/>
                      <a:pt x="218" y="165"/>
                    </a:cubicBezTo>
                    <a:lnTo>
                      <a:pt x="218" y="165"/>
                    </a:lnTo>
                    <a:cubicBezTo>
                      <a:pt x="224" y="150"/>
                      <a:pt x="228" y="136"/>
                      <a:pt x="228" y="121"/>
                    </a:cubicBezTo>
                    <a:lnTo>
                      <a:pt x="228" y="121"/>
                    </a:lnTo>
                    <a:cubicBezTo>
                      <a:pt x="228" y="61"/>
                      <a:pt x="179" y="13"/>
                      <a:pt x="120" y="13"/>
                    </a:cubicBezTo>
                    <a:lnTo>
                      <a:pt x="120" y="13"/>
                    </a:lnTo>
                    <a:cubicBezTo>
                      <a:pt x="61" y="13"/>
                      <a:pt x="13" y="61"/>
                      <a:pt x="13" y="121"/>
                    </a:cubicBezTo>
                    <a:lnTo>
                      <a:pt x="13" y="121"/>
                    </a:lnTo>
                    <a:cubicBezTo>
                      <a:pt x="13" y="180"/>
                      <a:pt x="61" y="228"/>
                      <a:pt x="120" y="228"/>
                    </a:cubicBezTo>
                    <a:lnTo>
                      <a:pt x="120" y="228"/>
                    </a:lnTo>
                    <a:cubicBezTo>
                      <a:pt x="136" y="228"/>
                      <a:pt x="150" y="225"/>
                      <a:pt x="165" y="218"/>
                    </a:cubicBezTo>
                    <a:lnTo>
                      <a:pt x="165" y="218"/>
                    </a:lnTo>
                    <a:cubicBezTo>
                      <a:pt x="166" y="218"/>
                      <a:pt x="166" y="218"/>
                      <a:pt x="167" y="218"/>
                    </a:cubicBezTo>
                    <a:close/>
                    <a:moveTo>
                      <a:pt x="201" y="305"/>
                    </a:moveTo>
                    <a:lnTo>
                      <a:pt x="201" y="305"/>
                    </a:lnTo>
                    <a:cubicBezTo>
                      <a:pt x="199" y="305"/>
                      <a:pt x="197" y="304"/>
                      <a:pt x="195" y="304"/>
                    </a:cubicBezTo>
                    <a:lnTo>
                      <a:pt x="195" y="304"/>
                    </a:lnTo>
                    <a:cubicBezTo>
                      <a:pt x="191" y="302"/>
                      <a:pt x="185" y="297"/>
                      <a:pt x="187" y="281"/>
                    </a:cubicBezTo>
                    <a:lnTo>
                      <a:pt x="187" y="281"/>
                    </a:lnTo>
                    <a:cubicBezTo>
                      <a:pt x="191" y="259"/>
                      <a:pt x="177" y="241"/>
                      <a:pt x="166" y="231"/>
                    </a:cubicBezTo>
                    <a:lnTo>
                      <a:pt x="166" y="231"/>
                    </a:lnTo>
                    <a:cubicBezTo>
                      <a:pt x="152" y="237"/>
                      <a:pt x="136" y="241"/>
                      <a:pt x="120" y="241"/>
                    </a:cubicBezTo>
                    <a:lnTo>
                      <a:pt x="120" y="241"/>
                    </a:lnTo>
                    <a:cubicBezTo>
                      <a:pt x="54" y="241"/>
                      <a:pt x="0" y="187"/>
                      <a:pt x="0" y="121"/>
                    </a:cubicBezTo>
                    <a:lnTo>
                      <a:pt x="0" y="121"/>
                    </a:lnTo>
                    <a:cubicBezTo>
                      <a:pt x="0" y="54"/>
                      <a:pt x="54" y="0"/>
                      <a:pt x="120" y="0"/>
                    </a:cubicBezTo>
                    <a:lnTo>
                      <a:pt x="120" y="0"/>
                    </a:lnTo>
                    <a:cubicBezTo>
                      <a:pt x="187" y="0"/>
                      <a:pt x="240" y="54"/>
                      <a:pt x="240" y="121"/>
                    </a:cubicBezTo>
                    <a:lnTo>
                      <a:pt x="240" y="121"/>
                    </a:lnTo>
                    <a:cubicBezTo>
                      <a:pt x="240" y="137"/>
                      <a:pt x="237" y="152"/>
                      <a:pt x="230" y="167"/>
                    </a:cubicBezTo>
                    <a:lnTo>
                      <a:pt x="230" y="167"/>
                    </a:lnTo>
                    <a:cubicBezTo>
                      <a:pt x="248" y="196"/>
                      <a:pt x="285" y="219"/>
                      <a:pt x="286" y="219"/>
                    </a:cubicBezTo>
                    <a:lnTo>
                      <a:pt x="286" y="219"/>
                    </a:lnTo>
                    <a:cubicBezTo>
                      <a:pt x="287" y="220"/>
                      <a:pt x="288" y="221"/>
                      <a:pt x="288" y="223"/>
                    </a:cubicBezTo>
                    <a:lnTo>
                      <a:pt x="288" y="223"/>
                    </a:lnTo>
                    <a:cubicBezTo>
                      <a:pt x="289" y="225"/>
                      <a:pt x="289" y="227"/>
                      <a:pt x="287" y="228"/>
                    </a:cubicBezTo>
                    <a:lnTo>
                      <a:pt x="287" y="228"/>
                    </a:lnTo>
                    <a:cubicBezTo>
                      <a:pt x="260" y="268"/>
                      <a:pt x="223" y="305"/>
                      <a:pt x="201" y="3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195">
                <a:extLst>
                  <a:ext uri="{FF2B5EF4-FFF2-40B4-BE49-F238E27FC236}">
                    <a16:creationId xmlns:a16="http://schemas.microsoft.com/office/drawing/2014/main" id="{4B0D4503-757B-4EB6-A2FB-BBD1346A6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2578" y="8198827"/>
                <a:ext cx="472587" cy="445112"/>
              </a:xfrm>
              <a:custGeom>
                <a:avLst/>
                <a:gdLst>
                  <a:gd name="T0" fmla="*/ 342 w 378"/>
                  <a:gd name="T1" fmla="*/ 74 h 355"/>
                  <a:gd name="T2" fmla="*/ 342 w 378"/>
                  <a:gd name="T3" fmla="*/ 74 h 355"/>
                  <a:gd name="T4" fmla="*/ 189 w 378"/>
                  <a:gd name="T5" fmla="*/ 25 h 355"/>
                  <a:gd name="T6" fmla="*/ 189 w 378"/>
                  <a:gd name="T7" fmla="*/ 25 h 355"/>
                  <a:gd name="T8" fmla="*/ 163 w 378"/>
                  <a:gd name="T9" fmla="*/ 127 h 355"/>
                  <a:gd name="T10" fmla="*/ 163 w 378"/>
                  <a:gd name="T11" fmla="*/ 127 h 355"/>
                  <a:gd name="T12" fmla="*/ 115 w 378"/>
                  <a:gd name="T13" fmla="*/ 136 h 355"/>
                  <a:gd name="T14" fmla="*/ 115 w 378"/>
                  <a:gd name="T15" fmla="*/ 136 h 355"/>
                  <a:gd name="T16" fmla="*/ 11 w 378"/>
                  <a:gd name="T17" fmla="*/ 294 h 355"/>
                  <a:gd name="T18" fmla="*/ 11 w 378"/>
                  <a:gd name="T19" fmla="*/ 294 h 355"/>
                  <a:gd name="T20" fmla="*/ 76 w 378"/>
                  <a:gd name="T21" fmla="*/ 354 h 355"/>
                  <a:gd name="T22" fmla="*/ 76 w 378"/>
                  <a:gd name="T23" fmla="*/ 354 h 355"/>
                  <a:gd name="T24" fmla="*/ 83 w 378"/>
                  <a:gd name="T25" fmla="*/ 354 h 355"/>
                  <a:gd name="T26" fmla="*/ 83 w 378"/>
                  <a:gd name="T27" fmla="*/ 354 h 355"/>
                  <a:gd name="T28" fmla="*/ 205 w 378"/>
                  <a:gd name="T29" fmla="*/ 266 h 355"/>
                  <a:gd name="T30" fmla="*/ 205 w 378"/>
                  <a:gd name="T31" fmla="*/ 266 h 355"/>
                  <a:gd name="T32" fmla="*/ 304 w 378"/>
                  <a:gd name="T33" fmla="*/ 315 h 355"/>
                  <a:gd name="T34" fmla="*/ 304 w 378"/>
                  <a:gd name="T35" fmla="*/ 315 h 355"/>
                  <a:gd name="T36" fmla="*/ 309 w 378"/>
                  <a:gd name="T37" fmla="*/ 311 h 355"/>
                  <a:gd name="T38" fmla="*/ 309 w 378"/>
                  <a:gd name="T39" fmla="*/ 311 h 355"/>
                  <a:gd name="T40" fmla="*/ 306 w 378"/>
                  <a:gd name="T41" fmla="*/ 189 h 355"/>
                  <a:gd name="T42" fmla="*/ 306 w 378"/>
                  <a:gd name="T43" fmla="*/ 189 h 355"/>
                  <a:gd name="T44" fmla="*/ 342 w 378"/>
                  <a:gd name="T45" fmla="*/ 74 h 3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78" h="355">
                    <a:moveTo>
                      <a:pt x="342" y="74"/>
                    </a:moveTo>
                    <a:lnTo>
                      <a:pt x="342" y="74"/>
                    </a:lnTo>
                    <a:cubicBezTo>
                      <a:pt x="311" y="27"/>
                      <a:pt x="228" y="0"/>
                      <a:pt x="189" y="25"/>
                    </a:cubicBezTo>
                    <a:lnTo>
                      <a:pt x="189" y="25"/>
                    </a:lnTo>
                    <a:cubicBezTo>
                      <a:pt x="155" y="47"/>
                      <a:pt x="147" y="84"/>
                      <a:pt x="163" y="127"/>
                    </a:cubicBezTo>
                    <a:lnTo>
                      <a:pt x="163" y="127"/>
                    </a:lnTo>
                    <a:cubicBezTo>
                      <a:pt x="146" y="129"/>
                      <a:pt x="130" y="131"/>
                      <a:pt x="115" y="136"/>
                    </a:cubicBezTo>
                    <a:lnTo>
                      <a:pt x="115" y="136"/>
                    </a:lnTo>
                    <a:cubicBezTo>
                      <a:pt x="37" y="158"/>
                      <a:pt x="0" y="235"/>
                      <a:pt x="11" y="294"/>
                    </a:cubicBezTo>
                    <a:lnTo>
                      <a:pt x="11" y="294"/>
                    </a:lnTo>
                    <a:cubicBezTo>
                      <a:pt x="18" y="332"/>
                      <a:pt x="43" y="354"/>
                      <a:pt x="76" y="354"/>
                    </a:cubicBezTo>
                    <a:lnTo>
                      <a:pt x="76" y="354"/>
                    </a:lnTo>
                    <a:cubicBezTo>
                      <a:pt x="79" y="354"/>
                      <a:pt x="81" y="354"/>
                      <a:pt x="83" y="354"/>
                    </a:cubicBezTo>
                    <a:lnTo>
                      <a:pt x="83" y="354"/>
                    </a:lnTo>
                    <a:cubicBezTo>
                      <a:pt x="158" y="348"/>
                      <a:pt x="193" y="293"/>
                      <a:pt x="205" y="266"/>
                    </a:cubicBezTo>
                    <a:lnTo>
                      <a:pt x="205" y="266"/>
                    </a:lnTo>
                    <a:cubicBezTo>
                      <a:pt x="235" y="326"/>
                      <a:pt x="303" y="315"/>
                      <a:pt x="304" y="315"/>
                    </a:cubicBezTo>
                    <a:lnTo>
                      <a:pt x="304" y="315"/>
                    </a:lnTo>
                    <a:cubicBezTo>
                      <a:pt x="306" y="314"/>
                      <a:pt x="308" y="313"/>
                      <a:pt x="309" y="311"/>
                    </a:cubicBezTo>
                    <a:lnTo>
                      <a:pt x="309" y="311"/>
                    </a:lnTo>
                    <a:cubicBezTo>
                      <a:pt x="329" y="266"/>
                      <a:pt x="328" y="224"/>
                      <a:pt x="306" y="189"/>
                    </a:cubicBezTo>
                    <a:lnTo>
                      <a:pt x="306" y="189"/>
                    </a:lnTo>
                    <a:cubicBezTo>
                      <a:pt x="332" y="170"/>
                      <a:pt x="377" y="127"/>
                      <a:pt x="342" y="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196">
                <a:extLst>
                  <a:ext uri="{FF2B5EF4-FFF2-40B4-BE49-F238E27FC236}">
                    <a16:creationId xmlns:a16="http://schemas.microsoft.com/office/drawing/2014/main" id="{8428C57B-640F-489B-A54B-A403FD9FD2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2832" y="8671413"/>
                <a:ext cx="54952" cy="65942"/>
              </a:xfrm>
              <a:custGeom>
                <a:avLst/>
                <a:gdLst>
                  <a:gd name="T0" fmla="*/ 0 w 45"/>
                  <a:gd name="T1" fmla="*/ 30 h 51"/>
                  <a:gd name="T2" fmla="*/ 0 w 45"/>
                  <a:gd name="T3" fmla="*/ 30 h 51"/>
                  <a:gd name="T4" fmla="*/ 41 w 45"/>
                  <a:gd name="T5" fmla="*/ 0 h 51"/>
                  <a:gd name="T6" fmla="*/ 41 w 45"/>
                  <a:gd name="T7" fmla="*/ 0 h 51"/>
                  <a:gd name="T8" fmla="*/ 25 w 45"/>
                  <a:gd name="T9" fmla="*/ 50 h 51"/>
                  <a:gd name="T10" fmla="*/ 13 w 45"/>
                  <a:gd name="T11" fmla="*/ 32 h 51"/>
                  <a:gd name="T12" fmla="*/ 0 w 45"/>
                  <a:gd name="T13" fmla="*/ 30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5" h="51">
                    <a:moveTo>
                      <a:pt x="0" y="30"/>
                    </a:moveTo>
                    <a:lnTo>
                      <a:pt x="0" y="30"/>
                    </a:lnTo>
                    <a:cubicBezTo>
                      <a:pt x="0" y="30"/>
                      <a:pt x="30" y="16"/>
                      <a:pt x="41" y="0"/>
                    </a:cubicBezTo>
                    <a:lnTo>
                      <a:pt x="41" y="0"/>
                    </a:lnTo>
                    <a:cubicBezTo>
                      <a:pt x="41" y="0"/>
                      <a:pt x="44" y="41"/>
                      <a:pt x="25" y="50"/>
                    </a:cubicBezTo>
                    <a:lnTo>
                      <a:pt x="13" y="32"/>
                    </a:lnTo>
                    <a:lnTo>
                      <a:pt x="0" y="3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3004D489-A01E-43CB-B7A5-27B25D9970A1}"/>
                </a:ext>
              </a:extLst>
            </p:cNvPr>
            <p:cNvGrpSpPr/>
            <p:nvPr/>
          </p:nvGrpSpPr>
          <p:grpSpPr>
            <a:xfrm>
              <a:off x="18145617" y="10907958"/>
              <a:ext cx="829772" cy="423128"/>
              <a:chOff x="18145617" y="10907958"/>
              <a:chExt cx="829772" cy="423128"/>
            </a:xfrm>
          </p:grpSpPr>
          <p:grpSp>
            <p:nvGrpSpPr>
              <p:cNvPr id="12" name="Grupo 11">
                <a:extLst>
                  <a:ext uri="{FF2B5EF4-FFF2-40B4-BE49-F238E27FC236}">
                    <a16:creationId xmlns:a16="http://schemas.microsoft.com/office/drawing/2014/main" id="{C78888D3-CB79-4440-A18E-172F3E51628F}"/>
                  </a:ext>
                </a:extLst>
              </p:cNvPr>
              <p:cNvGrpSpPr/>
              <p:nvPr/>
            </p:nvGrpSpPr>
            <p:grpSpPr>
              <a:xfrm>
                <a:off x="18145617" y="10979394"/>
                <a:ext cx="571500" cy="351692"/>
                <a:chOff x="18145617" y="10979394"/>
                <a:chExt cx="571500" cy="351692"/>
              </a:xfrm>
            </p:grpSpPr>
            <p:sp>
              <p:nvSpPr>
                <p:cNvPr id="199" name="Freeform 197">
                  <a:extLst>
                    <a:ext uri="{FF2B5EF4-FFF2-40B4-BE49-F238E27FC236}">
                      <a16:creationId xmlns:a16="http://schemas.microsoft.com/office/drawing/2014/main" id="{32C6DA67-E693-4ACA-96E0-E4483346107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53348" y="10990385"/>
                  <a:ext cx="258272" cy="181343"/>
                </a:xfrm>
                <a:custGeom>
                  <a:avLst/>
                  <a:gdLst>
                    <a:gd name="T0" fmla="*/ 2 w 206"/>
                    <a:gd name="T1" fmla="*/ 68 h 146"/>
                    <a:gd name="T2" fmla="*/ 2 w 206"/>
                    <a:gd name="T3" fmla="*/ 68 h 146"/>
                    <a:gd name="T4" fmla="*/ 1 w 206"/>
                    <a:gd name="T5" fmla="*/ 61 h 146"/>
                    <a:gd name="T6" fmla="*/ 1 w 206"/>
                    <a:gd name="T7" fmla="*/ 61 h 146"/>
                    <a:gd name="T8" fmla="*/ 47 w 206"/>
                    <a:gd name="T9" fmla="*/ 6 h 146"/>
                    <a:gd name="T10" fmla="*/ 47 w 206"/>
                    <a:gd name="T11" fmla="*/ 6 h 146"/>
                    <a:gd name="T12" fmla="*/ 98 w 206"/>
                    <a:gd name="T13" fmla="*/ 21 h 146"/>
                    <a:gd name="T14" fmla="*/ 98 w 206"/>
                    <a:gd name="T15" fmla="*/ 21 h 146"/>
                    <a:gd name="T16" fmla="*/ 184 w 206"/>
                    <a:gd name="T17" fmla="*/ 41 h 146"/>
                    <a:gd name="T18" fmla="*/ 184 w 206"/>
                    <a:gd name="T19" fmla="*/ 41 h 146"/>
                    <a:gd name="T20" fmla="*/ 204 w 206"/>
                    <a:gd name="T21" fmla="*/ 81 h 146"/>
                    <a:gd name="T22" fmla="*/ 204 w 206"/>
                    <a:gd name="T23" fmla="*/ 81 h 146"/>
                    <a:gd name="T24" fmla="*/ 155 w 206"/>
                    <a:gd name="T25" fmla="*/ 134 h 146"/>
                    <a:gd name="T26" fmla="*/ 155 w 206"/>
                    <a:gd name="T27" fmla="*/ 134 h 146"/>
                    <a:gd name="T28" fmla="*/ 106 w 206"/>
                    <a:gd name="T29" fmla="*/ 142 h 146"/>
                    <a:gd name="T30" fmla="*/ 106 w 206"/>
                    <a:gd name="T31" fmla="*/ 142 h 146"/>
                    <a:gd name="T32" fmla="*/ 36 w 206"/>
                    <a:gd name="T33" fmla="*/ 128 h 146"/>
                    <a:gd name="T34" fmla="*/ 36 w 206"/>
                    <a:gd name="T35" fmla="*/ 128 h 146"/>
                    <a:gd name="T36" fmla="*/ 2 w 206"/>
                    <a:gd name="T37" fmla="*/ 68 h 14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206" h="146">
                      <a:moveTo>
                        <a:pt x="2" y="68"/>
                      </a:moveTo>
                      <a:lnTo>
                        <a:pt x="2" y="68"/>
                      </a:lnTo>
                      <a:cubicBezTo>
                        <a:pt x="1" y="66"/>
                        <a:pt x="1" y="63"/>
                        <a:pt x="1" y="61"/>
                      </a:cubicBezTo>
                      <a:lnTo>
                        <a:pt x="1" y="61"/>
                      </a:lnTo>
                      <a:cubicBezTo>
                        <a:pt x="0" y="33"/>
                        <a:pt x="21" y="13"/>
                        <a:pt x="47" y="6"/>
                      </a:cubicBezTo>
                      <a:lnTo>
                        <a:pt x="47" y="6"/>
                      </a:lnTo>
                      <a:cubicBezTo>
                        <a:pt x="69" y="0"/>
                        <a:pt x="81" y="11"/>
                        <a:pt x="98" y="21"/>
                      </a:cubicBezTo>
                      <a:lnTo>
                        <a:pt x="98" y="21"/>
                      </a:lnTo>
                      <a:cubicBezTo>
                        <a:pt x="125" y="35"/>
                        <a:pt x="159" y="24"/>
                        <a:pt x="184" y="41"/>
                      </a:cubicBezTo>
                      <a:lnTo>
                        <a:pt x="184" y="41"/>
                      </a:lnTo>
                      <a:cubicBezTo>
                        <a:pt x="197" y="49"/>
                        <a:pt x="205" y="65"/>
                        <a:pt x="204" y="81"/>
                      </a:cubicBezTo>
                      <a:lnTo>
                        <a:pt x="204" y="81"/>
                      </a:lnTo>
                      <a:cubicBezTo>
                        <a:pt x="203" y="109"/>
                        <a:pt x="180" y="127"/>
                        <a:pt x="155" y="134"/>
                      </a:cubicBezTo>
                      <a:lnTo>
                        <a:pt x="155" y="134"/>
                      </a:lnTo>
                      <a:cubicBezTo>
                        <a:pt x="139" y="139"/>
                        <a:pt x="122" y="140"/>
                        <a:pt x="106" y="142"/>
                      </a:cubicBezTo>
                      <a:lnTo>
                        <a:pt x="106" y="142"/>
                      </a:lnTo>
                      <a:cubicBezTo>
                        <a:pt x="81" y="145"/>
                        <a:pt x="57" y="145"/>
                        <a:pt x="36" y="128"/>
                      </a:cubicBezTo>
                      <a:lnTo>
                        <a:pt x="36" y="128"/>
                      </a:lnTo>
                      <a:cubicBezTo>
                        <a:pt x="18" y="113"/>
                        <a:pt x="5" y="91"/>
                        <a:pt x="2" y="6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00" name="Freeform 198">
                  <a:extLst>
                    <a:ext uri="{FF2B5EF4-FFF2-40B4-BE49-F238E27FC236}">
                      <a16:creationId xmlns:a16="http://schemas.microsoft.com/office/drawing/2014/main" id="{E3C81AD3-8D76-4030-9ABA-0748E945B4D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47851" y="10984891"/>
                  <a:ext cx="269266" cy="192330"/>
                </a:xfrm>
                <a:custGeom>
                  <a:avLst/>
                  <a:gdLst>
                    <a:gd name="T0" fmla="*/ 65 w 218"/>
                    <a:gd name="T1" fmla="*/ 16 h 156"/>
                    <a:gd name="T2" fmla="*/ 65 w 218"/>
                    <a:gd name="T3" fmla="*/ 16 h 156"/>
                    <a:gd name="T4" fmla="*/ 54 w 218"/>
                    <a:gd name="T5" fmla="*/ 17 h 156"/>
                    <a:gd name="T6" fmla="*/ 54 w 218"/>
                    <a:gd name="T7" fmla="*/ 17 h 156"/>
                    <a:gd name="T8" fmla="*/ 13 w 218"/>
                    <a:gd name="T9" fmla="*/ 66 h 156"/>
                    <a:gd name="T10" fmla="*/ 13 w 218"/>
                    <a:gd name="T11" fmla="*/ 66 h 156"/>
                    <a:gd name="T12" fmla="*/ 14 w 218"/>
                    <a:gd name="T13" fmla="*/ 72 h 156"/>
                    <a:gd name="T14" fmla="*/ 14 w 218"/>
                    <a:gd name="T15" fmla="*/ 72 h 156"/>
                    <a:gd name="T16" fmla="*/ 14 w 218"/>
                    <a:gd name="T17" fmla="*/ 72 h 156"/>
                    <a:gd name="T18" fmla="*/ 46 w 218"/>
                    <a:gd name="T19" fmla="*/ 128 h 156"/>
                    <a:gd name="T20" fmla="*/ 46 w 218"/>
                    <a:gd name="T21" fmla="*/ 128 h 156"/>
                    <a:gd name="T22" fmla="*/ 112 w 218"/>
                    <a:gd name="T23" fmla="*/ 141 h 156"/>
                    <a:gd name="T24" fmla="*/ 112 w 218"/>
                    <a:gd name="T25" fmla="*/ 141 h 156"/>
                    <a:gd name="T26" fmla="*/ 122 w 218"/>
                    <a:gd name="T27" fmla="*/ 139 h 156"/>
                    <a:gd name="T28" fmla="*/ 122 w 218"/>
                    <a:gd name="T29" fmla="*/ 139 h 156"/>
                    <a:gd name="T30" fmla="*/ 159 w 218"/>
                    <a:gd name="T31" fmla="*/ 133 h 156"/>
                    <a:gd name="T32" fmla="*/ 159 w 218"/>
                    <a:gd name="T33" fmla="*/ 133 h 156"/>
                    <a:gd name="T34" fmla="*/ 204 w 218"/>
                    <a:gd name="T35" fmla="*/ 85 h 156"/>
                    <a:gd name="T36" fmla="*/ 204 w 218"/>
                    <a:gd name="T37" fmla="*/ 85 h 156"/>
                    <a:gd name="T38" fmla="*/ 187 w 218"/>
                    <a:gd name="T39" fmla="*/ 51 h 156"/>
                    <a:gd name="T40" fmla="*/ 187 w 218"/>
                    <a:gd name="T41" fmla="*/ 51 h 156"/>
                    <a:gd name="T42" fmla="*/ 145 w 218"/>
                    <a:gd name="T43" fmla="*/ 41 h 156"/>
                    <a:gd name="T44" fmla="*/ 145 w 218"/>
                    <a:gd name="T45" fmla="*/ 41 h 156"/>
                    <a:gd name="T46" fmla="*/ 102 w 218"/>
                    <a:gd name="T47" fmla="*/ 32 h 156"/>
                    <a:gd name="T48" fmla="*/ 102 w 218"/>
                    <a:gd name="T49" fmla="*/ 32 h 156"/>
                    <a:gd name="T50" fmla="*/ 93 w 218"/>
                    <a:gd name="T51" fmla="*/ 26 h 156"/>
                    <a:gd name="T52" fmla="*/ 93 w 218"/>
                    <a:gd name="T53" fmla="*/ 26 h 156"/>
                    <a:gd name="T54" fmla="*/ 65 w 218"/>
                    <a:gd name="T55" fmla="*/ 16 h 156"/>
                    <a:gd name="T56" fmla="*/ 90 w 218"/>
                    <a:gd name="T57" fmla="*/ 155 h 156"/>
                    <a:gd name="T58" fmla="*/ 90 w 218"/>
                    <a:gd name="T59" fmla="*/ 155 h 156"/>
                    <a:gd name="T60" fmla="*/ 37 w 218"/>
                    <a:gd name="T61" fmla="*/ 137 h 156"/>
                    <a:gd name="T62" fmla="*/ 37 w 218"/>
                    <a:gd name="T63" fmla="*/ 137 h 156"/>
                    <a:gd name="T64" fmla="*/ 1 w 218"/>
                    <a:gd name="T65" fmla="*/ 74 h 156"/>
                    <a:gd name="T66" fmla="*/ 1 w 218"/>
                    <a:gd name="T67" fmla="*/ 74 h 156"/>
                    <a:gd name="T68" fmla="*/ 1 w 218"/>
                    <a:gd name="T69" fmla="*/ 74 h 156"/>
                    <a:gd name="T70" fmla="*/ 0 w 218"/>
                    <a:gd name="T71" fmla="*/ 66 h 156"/>
                    <a:gd name="T72" fmla="*/ 0 w 218"/>
                    <a:gd name="T73" fmla="*/ 66 h 156"/>
                    <a:gd name="T74" fmla="*/ 51 w 218"/>
                    <a:gd name="T75" fmla="*/ 5 h 156"/>
                    <a:gd name="T76" fmla="*/ 51 w 218"/>
                    <a:gd name="T77" fmla="*/ 5 h 156"/>
                    <a:gd name="T78" fmla="*/ 99 w 218"/>
                    <a:gd name="T79" fmla="*/ 16 h 156"/>
                    <a:gd name="T80" fmla="*/ 99 w 218"/>
                    <a:gd name="T81" fmla="*/ 16 h 156"/>
                    <a:gd name="T82" fmla="*/ 107 w 218"/>
                    <a:gd name="T83" fmla="*/ 21 h 156"/>
                    <a:gd name="T84" fmla="*/ 107 w 218"/>
                    <a:gd name="T85" fmla="*/ 21 h 156"/>
                    <a:gd name="T86" fmla="*/ 146 w 218"/>
                    <a:gd name="T87" fmla="*/ 29 h 156"/>
                    <a:gd name="T88" fmla="*/ 146 w 218"/>
                    <a:gd name="T89" fmla="*/ 29 h 156"/>
                    <a:gd name="T90" fmla="*/ 194 w 218"/>
                    <a:gd name="T91" fmla="*/ 41 h 156"/>
                    <a:gd name="T92" fmla="*/ 194 w 218"/>
                    <a:gd name="T93" fmla="*/ 41 h 156"/>
                    <a:gd name="T94" fmla="*/ 216 w 218"/>
                    <a:gd name="T95" fmla="*/ 86 h 156"/>
                    <a:gd name="T96" fmla="*/ 216 w 218"/>
                    <a:gd name="T97" fmla="*/ 86 h 156"/>
                    <a:gd name="T98" fmla="*/ 162 w 218"/>
                    <a:gd name="T99" fmla="*/ 145 h 156"/>
                    <a:gd name="T100" fmla="*/ 162 w 218"/>
                    <a:gd name="T101" fmla="*/ 145 h 156"/>
                    <a:gd name="T102" fmla="*/ 123 w 218"/>
                    <a:gd name="T103" fmla="*/ 152 h 156"/>
                    <a:gd name="T104" fmla="*/ 123 w 218"/>
                    <a:gd name="T105" fmla="*/ 152 h 156"/>
                    <a:gd name="T106" fmla="*/ 113 w 218"/>
                    <a:gd name="T107" fmla="*/ 153 h 156"/>
                    <a:gd name="T108" fmla="*/ 113 w 218"/>
                    <a:gd name="T109" fmla="*/ 153 h 156"/>
                    <a:gd name="T110" fmla="*/ 90 w 218"/>
                    <a:gd name="T111" fmla="*/ 155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218" h="156">
                      <a:moveTo>
                        <a:pt x="65" y="16"/>
                      </a:moveTo>
                      <a:lnTo>
                        <a:pt x="65" y="16"/>
                      </a:lnTo>
                      <a:cubicBezTo>
                        <a:pt x="61" y="16"/>
                        <a:pt x="58" y="16"/>
                        <a:pt x="54" y="17"/>
                      </a:cubicBezTo>
                      <a:lnTo>
                        <a:pt x="54" y="17"/>
                      </a:lnTo>
                      <a:cubicBezTo>
                        <a:pt x="33" y="22"/>
                        <a:pt x="12" y="40"/>
                        <a:pt x="13" y="66"/>
                      </a:cubicBezTo>
                      <a:lnTo>
                        <a:pt x="13" y="66"/>
                      </a:lnTo>
                      <a:cubicBezTo>
                        <a:pt x="13" y="68"/>
                        <a:pt x="13" y="70"/>
                        <a:pt x="14" y="72"/>
                      </a:cubicBezTo>
                      <a:lnTo>
                        <a:pt x="14" y="72"/>
                      </a:lnTo>
                      <a:lnTo>
                        <a:pt x="14" y="72"/>
                      </a:lnTo>
                      <a:cubicBezTo>
                        <a:pt x="16" y="92"/>
                        <a:pt x="29" y="113"/>
                        <a:pt x="46" y="128"/>
                      </a:cubicBezTo>
                      <a:lnTo>
                        <a:pt x="46" y="128"/>
                      </a:lnTo>
                      <a:cubicBezTo>
                        <a:pt x="66" y="145"/>
                        <a:pt x="90" y="144"/>
                        <a:pt x="112" y="141"/>
                      </a:cubicBezTo>
                      <a:lnTo>
                        <a:pt x="112" y="141"/>
                      </a:lnTo>
                      <a:cubicBezTo>
                        <a:pt x="115" y="140"/>
                        <a:pt x="118" y="140"/>
                        <a:pt x="122" y="139"/>
                      </a:cubicBezTo>
                      <a:lnTo>
                        <a:pt x="122" y="139"/>
                      </a:lnTo>
                      <a:cubicBezTo>
                        <a:pt x="134" y="138"/>
                        <a:pt x="147" y="136"/>
                        <a:pt x="159" y="133"/>
                      </a:cubicBezTo>
                      <a:lnTo>
                        <a:pt x="159" y="133"/>
                      </a:lnTo>
                      <a:cubicBezTo>
                        <a:pt x="169" y="130"/>
                        <a:pt x="203" y="118"/>
                        <a:pt x="204" y="85"/>
                      </a:cubicBezTo>
                      <a:lnTo>
                        <a:pt x="204" y="85"/>
                      </a:lnTo>
                      <a:cubicBezTo>
                        <a:pt x="204" y="72"/>
                        <a:pt x="197" y="59"/>
                        <a:pt x="187" y="51"/>
                      </a:cubicBezTo>
                      <a:lnTo>
                        <a:pt x="187" y="51"/>
                      </a:lnTo>
                      <a:cubicBezTo>
                        <a:pt x="175" y="43"/>
                        <a:pt x="161" y="42"/>
                        <a:pt x="145" y="41"/>
                      </a:cubicBezTo>
                      <a:lnTo>
                        <a:pt x="145" y="41"/>
                      </a:lnTo>
                      <a:cubicBezTo>
                        <a:pt x="130" y="40"/>
                        <a:pt x="115" y="39"/>
                        <a:pt x="102" y="32"/>
                      </a:cubicBezTo>
                      <a:lnTo>
                        <a:pt x="102" y="32"/>
                      </a:lnTo>
                      <a:cubicBezTo>
                        <a:pt x="98" y="30"/>
                        <a:pt x="95" y="28"/>
                        <a:pt x="93" y="26"/>
                      </a:cubicBezTo>
                      <a:lnTo>
                        <a:pt x="93" y="26"/>
                      </a:lnTo>
                      <a:cubicBezTo>
                        <a:pt x="82" y="21"/>
                        <a:pt x="75" y="16"/>
                        <a:pt x="65" y="16"/>
                      </a:cubicBezTo>
                      <a:close/>
                      <a:moveTo>
                        <a:pt x="90" y="155"/>
                      </a:moveTo>
                      <a:lnTo>
                        <a:pt x="90" y="155"/>
                      </a:lnTo>
                      <a:cubicBezTo>
                        <a:pt x="72" y="155"/>
                        <a:pt x="54" y="151"/>
                        <a:pt x="37" y="137"/>
                      </a:cubicBezTo>
                      <a:lnTo>
                        <a:pt x="37" y="137"/>
                      </a:lnTo>
                      <a:cubicBezTo>
                        <a:pt x="18" y="121"/>
                        <a:pt x="5" y="97"/>
                        <a:pt x="1" y="74"/>
                      </a:cubicBezTo>
                      <a:lnTo>
                        <a:pt x="1" y="74"/>
                      </a:lnTo>
                      <a:lnTo>
                        <a:pt x="1" y="74"/>
                      </a:lnTo>
                      <a:cubicBezTo>
                        <a:pt x="1" y="71"/>
                        <a:pt x="1" y="69"/>
                        <a:pt x="0" y="66"/>
                      </a:cubicBezTo>
                      <a:lnTo>
                        <a:pt x="0" y="66"/>
                      </a:lnTo>
                      <a:cubicBezTo>
                        <a:pt x="0" y="38"/>
                        <a:pt x="20" y="13"/>
                        <a:pt x="51" y="5"/>
                      </a:cubicBezTo>
                      <a:lnTo>
                        <a:pt x="51" y="5"/>
                      </a:lnTo>
                      <a:cubicBezTo>
                        <a:pt x="72" y="0"/>
                        <a:pt x="85" y="7"/>
                        <a:pt x="99" y="16"/>
                      </a:cubicBezTo>
                      <a:lnTo>
                        <a:pt x="99" y="16"/>
                      </a:lnTo>
                      <a:cubicBezTo>
                        <a:pt x="102" y="17"/>
                        <a:pt x="104" y="19"/>
                        <a:pt x="107" y="21"/>
                      </a:cubicBezTo>
                      <a:lnTo>
                        <a:pt x="107" y="21"/>
                      </a:lnTo>
                      <a:cubicBezTo>
                        <a:pt x="118" y="27"/>
                        <a:pt x="132" y="27"/>
                        <a:pt x="146" y="29"/>
                      </a:cubicBezTo>
                      <a:lnTo>
                        <a:pt x="146" y="29"/>
                      </a:lnTo>
                      <a:cubicBezTo>
                        <a:pt x="162" y="30"/>
                        <a:pt x="179" y="31"/>
                        <a:pt x="194" y="41"/>
                      </a:cubicBezTo>
                      <a:lnTo>
                        <a:pt x="194" y="41"/>
                      </a:lnTo>
                      <a:cubicBezTo>
                        <a:pt x="208" y="50"/>
                        <a:pt x="217" y="68"/>
                        <a:pt x="216" y="86"/>
                      </a:cubicBezTo>
                      <a:lnTo>
                        <a:pt x="216" y="86"/>
                      </a:lnTo>
                      <a:cubicBezTo>
                        <a:pt x="215" y="118"/>
                        <a:pt x="188" y="138"/>
                        <a:pt x="162" y="145"/>
                      </a:cubicBezTo>
                      <a:lnTo>
                        <a:pt x="162" y="145"/>
                      </a:lnTo>
                      <a:cubicBezTo>
                        <a:pt x="150" y="148"/>
                        <a:pt x="136" y="150"/>
                        <a:pt x="123" y="152"/>
                      </a:cubicBezTo>
                      <a:lnTo>
                        <a:pt x="123" y="152"/>
                      </a:lnTo>
                      <a:cubicBezTo>
                        <a:pt x="120" y="152"/>
                        <a:pt x="117" y="153"/>
                        <a:pt x="113" y="153"/>
                      </a:cubicBezTo>
                      <a:lnTo>
                        <a:pt x="113" y="153"/>
                      </a:lnTo>
                      <a:cubicBezTo>
                        <a:pt x="106" y="154"/>
                        <a:pt x="98" y="155"/>
                        <a:pt x="90" y="15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01" name="Freeform 199">
                  <a:extLst>
                    <a:ext uri="{FF2B5EF4-FFF2-40B4-BE49-F238E27FC236}">
                      <a16:creationId xmlns:a16="http://schemas.microsoft.com/office/drawing/2014/main" id="{1308A7C2-2CFF-4BFA-8A49-BD6686CE045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6956" y="10990385"/>
                  <a:ext cx="181343" cy="208817"/>
                </a:xfrm>
                <a:custGeom>
                  <a:avLst/>
                  <a:gdLst>
                    <a:gd name="T0" fmla="*/ 9 w 147"/>
                    <a:gd name="T1" fmla="*/ 78 h 168"/>
                    <a:gd name="T2" fmla="*/ 9 w 147"/>
                    <a:gd name="T3" fmla="*/ 78 h 168"/>
                    <a:gd name="T4" fmla="*/ 30 w 147"/>
                    <a:gd name="T5" fmla="*/ 114 h 168"/>
                    <a:gd name="T6" fmla="*/ 30 w 147"/>
                    <a:gd name="T7" fmla="*/ 114 h 168"/>
                    <a:gd name="T8" fmla="*/ 66 w 147"/>
                    <a:gd name="T9" fmla="*/ 166 h 168"/>
                    <a:gd name="T10" fmla="*/ 66 w 147"/>
                    <a:gd name="T11" fmla="*/ 166 h 168"/>
                    <a:gd name="T12" fmla="*/ 127 w 147"/>
                    <a:gd name="T13" fmla="*/ 121 h 168"/>
                    <a:gd name="T14" fmla="*/ 127 w 147"/>
                    <a:gd name="T15" fmla="*/ 121 h 168"/>
                    <a:gd name="T16" fmla="*/ 117 w 147"/>
                    <a:gd name="T17" fmla="*/ 73 h 168"/>
                    <a:gd name="T18" fmla="*/ 117 w 147"/>
                    <a:gd name="T19" fmla="*/ 73 h 168"/>
                    <a:gd name="T20" fmla="*/ 93 w 147"/>
                    <a:gd name="T21" fmla="*/ 10 h 168"/>
                    <a:gd name="T22" fmla="*/ 93 w 147"/>
                    <a:gd name="T23" fmla="*/ 10 h 168"/>
                    <a:gd name="T24" fmla="*/ 48 w 147"/>
                    <a:gd name="T25" fmla="*/ 7 h 168"/>
                    <a:gd name="T26" fmla="*/ 48 w 147"/>
                    <a:gd name="T27" fmla="*/ 7 h 168"/>
                    <a:gd name="T28" fmla="*/ 7 w 147"/>
                    <a:gd name="T29" fmla="*/ 44 h 168"/>
                    <a:gd name="T30" fmla="*/ 7 w 147"/>
                    <a:gd name="T31" fmla="*/ 44 h 168"/>
                    <a:gd name="T32" fmla="*/ 9 w 147"/>
                    <a:gd name="T33" fmla="*/ 78 h 16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147" h="168">
                      <a:moveTo>
                        <a:pt x="9" y="78"/>
                      </a:moveTo>
                      <a:lnTo>
                        <a:pt x="9" y="78"/>
                      </a:lnTo>
                      <a:cubicBezTo>
                        <a:pt x="15" y="90"/>
                        <a:pt x="26" y="101"/>
                        <a:pt x="30" y="114"/>
                      </a:cubicBezTo>
                      <a:lnTo>
                        <a:pt x="30" y="114"/>
                      </a:lnTo>
                      <a:cubicBezTo>
                        <a:pt x="37" y="132"/>
                        <a:pt x="41" y="165"/>
                        <a:pt x="66" y="166"/>
                      </a:cubicBezTo>
                      <a:lnTo>
                        <a:pt x="66" y="166"/>
                      </a:lnTo>
                      <a:cubicBezTo>
                        <a:pt x="90" y="167"/>
                        <a:pt x="113" y="137"/>
                        <a:pt x="127" y="121"/>
                      </a:cubicBezTo>
                      <a:lnTo>
                        <a:pt x="127" y="121"/>
                      </a:lnTo>
                      <a:cubicBezTo>
                        <a:pt x="146" y="99"/>
                        <a:pt x="125" y="92"/>
                        <a:pt x="117" y="73"/>
                      </a:cubicBezTo>
                      <a:lnTo>
                        <a:pt x="117" y="73"/>
                      </a:lnTo>
                      <a:cubicBezTo>
                        <a:pt x="108" y="53"/>
                        <a:pt x="114" y="25"/>
                        <a:pt x="93" y="10"/>
                      </a:cubicBezTo>
                      <a:lnTo>
                        <a:pt x="93" y="10"/>
                      </a:lnTo>
                      <a:cubicBezTo>
                        <a:pt x="80" y="0"/>
                        <a:pt x="63" y="2"/>
                        <a:pt x="48" y="7"/>
                      </a:cubicBezTo>
                      <a:lnTo>
                        <a:pt x="48" y="7"/>
                      </a:lnTo>
                      <a:cubicBezTo>
                        <a:pt x="32" y="14"/>
                        <a:pt x="15" y="28"/>
                        <a:pt x="7" y="44"/>
                      </a:cubicBezTo>
                      <a:lnTo>
                        <a:pt x="7" y="44"/>
                      </a:lnTo>
                      <a:cubicBezTo>
                        <a:pt x="0" y="57"/>
                        <a:pt x="2" y="68"/>
                        <a:pt x="9" y="7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02" name="Freeform 200">
                  <a:extLst>
                    <a:ext uri="{FF2B5EF4-FFF2-40B4-BE49-F238E27FC236}">
                      <a16:creationId xmlns:a16="http://schemas.microsoft.com/office/drawing/2014/main" id="{B1B7FAC9-6236-4249-94DD-3C77503591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321463" y="10979394"/>
                  <a:ext cx="197827" cy="225305"/>
                </a:xfrm>
                <a:custGeom>
                  <a:avLst/>
                  <a:gdLst>
                    <a:gd name="T0" fmla="*/ 21 w 157"/>
                    <a:gd name="T1" fmla="*/ 81 h 179"/>
                    <a:gd name="T2" fmla="*/ 21 w 157"/>
                    <a:gd name="T3" fmla="*/ 81 h 179"/>
                    <a:gd name="T4" fmla="*/ 30 w 157"/>
                    <a:gd name="T5" fmla="*/ 94 h 179"/>
                    <a:gd name="T6" fmla="*/ 30 w 157"/>
                    <a:gd name="T7" fmla="*/ 94 h 179"/>
                    <a:gd name="T8" fmla="*/ 45 w 157"/>
                    <a:gd name="T9" fmla="*/ 118 h 179"/>
                    <a:gd name="T10" fmla="*/ 45 w 157"/>
                    <a:gd name="T11" fmla="*/ 118 h 179"/>
                    <a:gd name="T12" fmla="*/ 48 w 157"/>
                    <a:gd name="T13" fmla="*/ 130 h 179"/>
                    <a:gd name="T14" fmla="*/ 48 w 157"/>
                    <a:gd name="T15" fmla="*/ 130 h 179"/>
                    <a:gd name="T16" fmla="*/ 74 w 157"/>
                    <a:gd name="T17" fmla="*/ 166 h 179"/>
                    <a:gd name="T18" fmla="*/ 74 w 157"/>
                    <a:gd name="T19" fmla="*/ 166 h 179"/>
                    <a:gd name="T20" fmla="*/ 75 w 157"/>
                    <a:gd name="T21" fmla="*/ 166 h 179"/>
                    <a:gd name="T22" fmla="*/ 75 w 157"/>
                    <a:gd name="T23" fmla="*/ 166 h 179"/>
                    <a:gd name="T24" fmla="*/ 127 w 157"/>
                    <a:gd name="T25" fmla="*/ 127 h 179"/>
                    <a:gd name="T26" fmla="*/ 130 w 157"/>
                    <a:gd name="T27" fmla="*/ 123 h 179"/>
                    <a:gd name="T28" fmla="*/ 130 w 157"/>
                    <a:gd name="T29" fmla="*/ 123 h 179"/>
                    <a:gd name="T30" fmla="*/ 130 w 157"/>
                    <a:gd name="T31" fmla="*/ 98 h 179"/>
                    <a:gd name="T32" fmla="*/ 130 w 157"/>
                    <a:gd name="T33" fmla="*/ 98 h 179"/>
                    <a:gd name="T34" fmla="*/ 119 w 157"/>
                    <a:gd name="T35" fmla="*/ 83 h 179"/>
                    <a:gd name="T36" fmla="*/ 119 w 157"/>
                    <a:gd name="T37" fmla="*/ 83 h 179"/>
                    <a:gd name="T38" fmla="*/ 112 w 157"/>
                    <a:gd name="T39" fmla="*/ 56 h 179"/>
                    <a:gd name="T40" fmla="*/ 112 w 157"/>
                    <a:gd name="T41" fmla="*/ 56 h 179"/>
                    <a:gd name="T42" fmla="*/ 97 w 157"/>
                    <a:gd name="T43" fmla="*/ 21 h 179"/>
                    <a:gd name="T44" fmla="*/ 97 w 157"/>
                    <a:gd name="T45" fmla="*/ 21 h 179"/>
                    <a:gd name="T46" fmla="*/ 59 w 157"/>
                    <a:gd name="T47" fmla="*/ 20 h 179"/>
                    <a:gd name="T48" fmla="*/ 59 w 157"/>
                    <a:gd name="T49" fmla="*/ 20 h 179"/>
                    <a:gd name="T50" fmla="*/ 20 w 157"/>
                    <a:gd name="T51" fmla="*/ 52 h 179"/>
                    <a:gd name="T52" fmla="*/ 20 w 157"/>
                    <a:gd name="T53" fmla="*/ 52 h 179"/>
                    <a:gd name="T54" fmla="*/ 21 w 157"/>
                    <a:gd name="T55" fmla="*/ 81 h 179"/>
                    <a:gd name="T56" fmla="*/ 75 w 157"/>
                    <a:gd name="T57" fmla="*/ 178 h 179"/>
                    <a:gd name="T58" fmla="*/ 75 w 157"/>
                    <a:gd name="T59" fmla="*/ 178 h 179"/>
                    <a:gd name="T60" fmla="*/ 73 w 157"/>
                    <a:gd name="T61" fmla="*/ 178 h 179"/>
                    <a:gd name="T62" fmla="*/ 73 w 157"/>
                    <a:gd name="T63" fmla="*/ 178 h 179"/>
                    <a:gd name="T64" fmla="*/ 36 w 157"/>
                    <a:gd name="T65" fmla="*/ 133 h 179"/>
                    <a:gd name="T66" fmla="*/ 36 w 157"/>
                    <a:gd name="T67" fmla="*/ 133 h 179"/>
                    <a:gd name="T68" fmla="*/ 33 w 157"/>
                    <a:gd name="T69" fmla="*/ 122 h 179"/>
                    <a:gd name="T70" fmla="*/ 33 w 157"/>
                    <a:gd name="T71" fmla="*/ 122 h 179"/>
                    <a:gd name="T72" fmla="*/ 20 w 157"/>
                    <a:gd name="T73" fmla="*/ 101 h 179"/>
                    <a:gd name="T74" fmla="*/ 20 w 157"/>
                    <a:gd name="T75" fmla="*/ 101 h 179"/>
                    <a:gd name="T76" fmla="*/ 11 w 157"/>
                    <a:gd name="T77" fmla="*/ 87 h 179"/>
                    <a:gd name="T78" fmla="*/ 11 w 157"/>
                    <a:gd name="T79" fmla="*/ 87 h 179"/>
                    <a:gd name="T80" fmla="*/ 9 w 157"/>
                    <a:gd name="T81" fmla="*/ 46 h 179"/>
                    <a:gd name="T82" fmla="*/ 9 w 157"/>
                    <a:gd name="T83" fmla="*/ 46 h 179"/>
                    <a:gd name="T84" fmla="*/ 54 w 157"/>
                    <a:gd name="T85" fmla="*/ 8 h 179"/>
                    <a:gd name="T86" fmla="*/ 54 w 157"/>
                    <a:gd name="T87" fmla="*/ 8 h 179"/>
                    <a:gd name="T88" fmla="*/ 105 w 157"/>
                    <a:gd name="T89" fmla="*/ 10 h 179"/>
                    <a:gd name="T90" fmla="*/ 105 w 157"/>
                    <a:gd name="T91" fmla="*/ 10 h 179"/>
                    <a:gd name="T92" fmla="*/ 125 w 157"/>
                    <a:gd name="T93" fmla="*/ 54 h 179"/>
                    <a:gd name="T94" fmla="*/ 125 w 157"/>
                    <a:gd name="T95" fmla="*/ 54 h 179"/>
                    <a:gd name="T96" fmla="*/ 131 w 157"/>
                    <a:gd name="T97" fmla="*/ 77 h 179"/>
                    <a:gd name="T98" fmla="*/ 131 w 157"/>
                    <a:gd name="T99" fmla="*/ 77 h 179"/>
                    <a:gd name="T100" fmla="*/ 139 w 157"/>
                    <a:gd name="T101" fmla="*/ 90 h 179"/>
                    <a:gd name="T102" fmla="*/ 139 w 157"/>
                    <a:gd name="T103" fmla="*/ 90 h 179"/>
                    <a:gd name="T104" fmla="*/ 140 w 157"/>
                    <a:gd name="T105" fmla="*/ 131 h 179"/>
                    <a:gd name="T106" fmla="*/ 136 w 157"/>
                    <a:gd name="T107" fmla="*/ 135 h 179"/>
                    <a:gd name="T108" fmla="*/ 136 w 157"/>
                    <a:gd name="T109" fmla="*/ 135 h 179"/>
                    <a:gd name="T110" fmla="*/ 75 w 157"/>
                    <a:gd name="T111" fmla="*/ 178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157" h="179">
                      <a:moveTo>
                        <a:pt x="21" y="81"/>
                      </a:moveTo>
                      <a:lnTo>
                        <a:pt x="21" y="81"/>
                      </a:lnTo>
                      <a:cubicBezTo>
                        <a:pt x="24" y="85"/>
                        <a:pt x="27" y="89"/>
                        <a:pt x="30" y="94"/>
                      </a:cubicBezTo>
                      <a:lnTo>
                        <a:pt x="30" y="94"/>
                      </a:lnTo>
                      <a:cubicBezTo>
                        <a:pt x="35" y="102"/>
                        <a:pt x="42" y="109"/>
                        <a:pt x="45" y="118"/>
                      </a:cubicBezTo>
                      <a:lnTo>
                        <a:pt x="45" y="118"/>
                      </a:lnTo>
                      <a:cubicBezTo>
                        <a:pt x="46" y="122"/>
                        <a:pt x="47" y="126"/>
                        <a:pt x="48" y="130"/>
                      </a:cubicBezTo>
                      <a:lnTo>
                        <a:pt x="48" y="130"/>
                      </a:lnTo>
                      <a:cubicBezTo>
                        <a:pt x="54" y="150"/>
                        <a:pt x="59" y="165"/>
                        <a:pt x="74" y="166"/>
                      </a:cubicBezTo>
                      <a:lnTo>
                        <a:pt x="74" y="166"/>
                      </a:lnTo>
                      <a:cubicBezTo>
                        <a:pt x="75" y="166"/>
                        <a:pt x="75" y="166"/>
                        <a:pt x="75" y="166"/>
                      </a:cubicBezTo>
                      <a:lnTo>
                        <a:pt x="75" y="166"/>
                      </a:lnTo>
                      <a:cubicBezTo>
                        <a:pt x="94" y="166"/>
                        <a:pt x="114" y="142"/>
                        <a:pt x="127" y="127"/>
                      </a:cubicBezTo>
                      <a:lnTo>
                        <a:pt x="130" y="123"/>
                      </a:lnTo>
                      <a:lnTo>
                        <a:pt x="130" y="123"/>
                      </a:lnTo>
                      <a:cubicBezTo>
                        <a:pt x="140" y="111"/>
                        <a:pt x="137" y="108"/>
                        <a:pt x="130" y="98"/>
                      </a:cubicBezTo>
                      <a:lnTo>
                        <a:pt x="130" y="98"/>
                      </a:lnTo>
                      <a:cubicBezTo>
                        <a:pt x="126" y="94"/>
                        <a:pt x="122" y="89"/>
                        <a:pt x="119" y="83"/>
                      </a:cubicBezTo>
                      <a:lnTo>
                        <a:pt x="119" y="83"/>
                      </a:lnTo>
                      <a:cubicBezTo>
                        <a:pt x="116" y="74"/>
                        <a:pt x="114" y="65"/>
                        <a:pt x="112" y="56"/>
                      </a:cubicBezTo>
                      <a:lnTo>
                        <a:pt x="112" y="56"/>
                      </a:lnTo>
                      <a:cubicBezTo>
                        <a:pt x="111" y="41"/>
                        <a:pt x="108" y="29"/>
                        <a:pt x="97" y="21"/>
                      </a:cubicBezTo>
                      <a:lnTo>
                        <a:pt x="97" y="21"/>
                      </a:lnTo>
                      <a:cubicBezTo>
                        <a:pt x="84" y="11"/>
                        <a:pt x="68" y="16"/>
                        <a:pt x="59" y="20"/>
                      </a:cubicBezTo>
                      <a:lnTo>
                        <a:pt x="59" y="20"/>
                      </a:lnTo>
                      <a:cubicBezTo>
                        <a:pt x="43" y="26"/>
                        <a:pt x="28" y="39"/>
                        <a:pt x="20" y="52"/>
                      </a:cubicBezTo>
                      <a:lnTo>
                        <a:pt x="20" y="52"/>
                      </a:lnTo>
                      <a:cubicBezTo>
                        <a:pt x="15" y="62"/>
                        <a:pt x="16" y="70"/>
                        <a:pt x="21" y="81"/>
                      </a:cubicBezTo>
                      <a:close/>
                      <a:moveTo>
                        <a:pt x="75" y="178"/>
                      </a:moveTo>
                      <a:lnTo>
                        <a:pt x="75" y="178"/>
                      </a:lnTo>
                      <a:cubicBezTo>
                        <a:pt x="75" y="178"/>
                        <a:pt x="74" y="178"/>
                        <a:pt x="73" y="178"/>
                      </a:cubicBezTo>
                      <a:lnTo>
                        <a:pt x="73" y="178"/>
                      </a:lnTo>
                      <a:cubicBezTo>
                        <a:pt x="49" y="177"/>
                        <a:pt x="42" y="152"/>
                        <a:pt x="36" y="133"/>
                      </a:cubicBezTo>
                      <a:lnTo>
                        <a:pt x="36" y="133"/>
                      </a:lnTo>
                      <a:cubicBezTo>
                        <a:pt x="35" y="130"/>
                        <a:pt x="34" y="125"/>
                        <a:pt x="33" y="122"/>
                      </a:cubicBezTo>
                      <a:lnTo>
                        <a:pt x="33" y="122"/>
                      </a:lnTo>
                      <a:cubicBezTo>
                        <a:pt x="30" y="115"/>
                        <a:pt x="25" y="108"/>
                        <a:pt x="20" y="101"/>
                      </a:cubicBezTo>
                      <a:lnTo>
                        <a:pt x="20" y="101"/>
                      </a:lnTo>
                      <a:cubicBezTo>
                        <a:pt x="17" y="97"/>
                        <a:pt x="13" y="92"/>
                        <a:pt x="11" y="87"/>
                      </a:cubicBezTo>
                      <a:lnTo>
                        <a:pt x="11" y="87"/>
                      </a:lnTo>
                      <a:cubicBezTo>
                        <a:pt x="6" y="78"/>
                        <a:pt x="0" y="64"/>
                        <a:pt x="9" y="46"/>
                      </a:cubicBezTo>
                      <a:lnTo>
                        <a:pt x="9" y="46"/>
                      </a:lnTo>
                      <a:cubicBezTo>
                        <a:pt x="18" y="31"/>
                        <a:pt x="35" y="15"/>
                        <a:pt x="54" y="8"/>
                      </a:cubicBezTo>
                      <a:lnTo>
                        <a:pt x="54" y="8"/>
                      </a:lnTo>
                      <a:cubicBezTo>
                        <a:pt x="73" y="0"/>
                        <a:pt x="92" y="0"/>
                        <a:pt x="105" y="10"/>
                      </a:cubicBezTo>
                      <a:lnTo>
                        <a:pt x="105" y="10"/>
                      </a:lnTo>
                      <a:cubicBezTo>
                        <a:pt x="120" y="22"/>
                        <a:pt x="123" y="39"/>
                        <a:pt x="125" y="54"/>
                      </a:cubicBezTo>
                      <a:lnTo>
                        <a:pt x="125" y="54"/>
                      </a:lnTo>
                      <a:cubicBezTo>
                        <a:pt x="127" y="62"/>
                        <a:pt x="128" y="70"/>
                        <a:pt x="131" y="77"/>
                      </a:cubicBezTo>
                      <a:lnTo>
                        <a:pt x="131" y="77"/>
                      </a:lnTo>
                      <a:cubicBezTo>
                        <a:pt x="133" y="82"/>
                        <a:pt x="136" y="86"/>
                        <a:pt x="139" y="90"/>
                      </a:cubicBezTo>
                      <a:lnTo>
                        <a:pt x="139" y="90"/>
                      </a:lnTo>
                      <a:cubicBezTo>
                        <a:pt x="147" y="100"/>
                        <a:pt x="156" y="112"/>
                        <a:pt x="140" y="131"/>
                      </a:cubicBezTo>
                      <a:lnTo>
                        <a:pt x="136" y="135"/>
                      </a:lnTo>
                      <a:lnTo>
                        <a:pt x="136" y="135"/>
                      </a:lnTo>
                      <a:cubicBezTo>
                        <a:pt x="122" y="152"/>
                        <a:pt x="100" y="178"/>
                        <a:pt x="75" y="17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03" name="Freeform 201">
                  <a:extLst>
                    <a:ext uri="{FF2B5EF4-FFF2-40B4-BE49-F238E27FC236}">
                      <a16:creationId xmlns:a16="http://schemas.microsoft.com/office/drawing/2014/main" id="{B623830C-A5EB-465C-A993-23048F2007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45617" y="11160737"/>
                  <a:ext cx="329712" cy="159359"/>
                </a:xfrm>
                <a:custGeom>
                  <a:avLst/>
                  <a:gdLst>
                    <a:gd name="T0" fmla="*/ 64 w 266"/>
                    <a:gd name="T1" fmla="*/ 110 h 127"/>
                    <a:gd name="T2" fmla="*/ 64 w 266"/>
                    <a:gd name="T3" fmla="*/ 110 h 127"/>
                    <a:gd name="T4" fmla="*/ 104 w 266"/>
                    <a:gd name="T5" fmla="*/ 110 h 127"/>
                    <a:gd name="T6" fmla="*/ 104 w 266"/>
                    <a:gd name="T7" fmla="*/ 110 h 127"/>
                    <a:gd name="T8" fmla="*/ 161 w 266"/>
                    <a:gd name="T9" fmla="*/ 125 h 127"/>
                    <a:gd name="T10" fmla="*/ 161 w 266"/>
                    <a:gd name="T11" fmla="*/ 125 h 127"/>
                    <a:gd name="T12" fmla="*/ 222 w 266"/>
                    <a:gd name="T13" fmla="*/ 112 h 127"/>
                    <a:gd name="T14" fmla="*/ 222 w 266"/>
                    <a:gd name="T15" fmla="*/ 112 h 127"/>
                    <a:gd name="T16" fmla="*/ 260 w 266"/>
                    <a:gd name="T17" fmla="*/ 53 h 127"/>
                    <a:gd name="T18" fmla="*/ 260 w 266"/>
                    <a:gd name="T19" fmla="*/ 53 h 127"/>
                    <a:gd name="T20" fmla="*/ 198 w 266"/>
                    <a:gd name="T21" fmla="*/ 0 h 127"/>
                    <a:gd name="T22" fmla="*/ 198 w 266"/>
                    <a:gd name="T23" fmla="*/ 0 h 127"/>
                    <a:gd name="T24" fmla="*/ 153 w 266"/>
                    <a:gd name="T25" fmla="*/ 16 h 127"/>
                    <a:gd name="T26" fmla="*/ 153 w 266"/>
                    <a:gd name="T27" fmla="*/ 16 h 127"/>
                    <a:gd name="T28" fmla="*/ 44 w 266"/>
                    <a:gd name="T29" fmla="*/ 74 h 127"/>
                    <a:gd name="T30" fmla="*/ 44 w 266"/>
                    <a:gd name="T31" fmla="*/ 74 h 127"/>
                    <a:gd name="T32" fmla="*/ 9 w 266"/>
                    <a:gd name="T33" fmla="*/ 105 h 127"/>
                    <a:gd name="T34" fmla="*/ 9 w 266"/>
                    <a:gd name="T35" fmla="*/ 105 h 127"/>
                    <a:gd name="T36" fmla="*/ 45 w 266"/>
                    <a:gd name="T37" fmla="*/ 113 h 127"/>
                    <a:gd name="T38" fmla="*/ 45 w 266"/>
                    <a:gd name="T39" fmla="*/ 113 h 127"/>
                    <a:gd name="T40" fmla="*/ 64 w 266"/>
                    <a:gd name="T41" fmla="*/ 110 h 1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</a:cxnLst>
                  <a:rect l="0" t="0" r="r" b="b"/>
                  <a:pathLst>
                    <a:path w="266" h="127">
                      <a:moveTo>
                        <a:pt x="64" y="110"/>
                      </a:moveTo>
                      <a:lnTo>
                        <a:pt x="64" y="110"/>
                      </a:lnTo>
                      <a:cubicBezTo>
                        <a:pt x="77" y="108"/>
                        <a:pt x="90" y="107"/>
                        <a:pt x="104" y="110"/>
                      </a:cubicBezTo>
                      <a:lnTo>
                        <a:pt x="104" y="110"/>
                      </a:lnTo>
                      <a:cubicBezTo>
                        <a:pt x="123" y="115"/>
                        <a:pt x="141" y="125"/>
                        <a:pt x="161" y="125"/>
                      </a:cubicBezTo>
                      <a:lnTo>
                        <a:pt x="161" y="125"/>
                      </a:lnTo>
                      <a:cubicBezTo>
                        <a:pt x="181" y="126"/>
                        <a:pt x="205" y="121"/>
                        <a:pt x="222" y="112"/>
                      </a:cubicBezTo>
                      <a:lnTo>
                        <a:pt x="222" y="112"/>
                      </a:lnTo>
                      <a:cubicBezTo>
                        <a:pt x="244" y="102"/>
                        <a:pt x="265" y="79"/>
                        <a:pt x="260" y="53"/>
                      </a:cubicBezTo>
                      <a:lnTo>
                        <a:pt x="260" y="53"/>
                      </a:lnTo>
                      <a:cubicBezTo>
                        <a:pt x="255" y="28"/>
                        <a:pt x="224" y="0"/>
                        <a:pt x="198" y="0"/>
                      </a:cubicBezTo>
                      <a:lnTo>
                        <a:pt x="198" y="0"/>
                      </a:lnTo>
                      <a:cubicBezTo>
                        <a:pt x="181" y="0"/>
                        <a:pt x="167" y="8"/>
                        <a:pt x="153" y="16"/>
                      </a:cubicBezTo>
                      <a:lnTo>
                        <a:pt x="153" y="16"/>
                      </a:lnTo>
                      <a:cubicBezTo>
                        <a:pt x="119" y="39"/>
                        <a:pt x="82" y="57"/>
                        <a:pt x="44" y="74"/>
                      </a:cubicBezTo>
                      <a:lnTo>
                        <a:pt x="44" y="74"/>
                      </a:lnTo>
                      <a:cubicBezTo>
                        <a:pt x="33" y="79"/>
                        <a:pt x="0" y="88"/>
                        <a:pt x="9" y="105"/>
                      </a:cubicBezTo>
                      <a:lnTo>
                        <a:pt x="9" y="105"/>
                      </a:lnTo>
                      <a:cubicBezTo>
                        <a:pt x="16" y="118"/>
                        <a:pt x="33" y="116"/>
                        <a:pt x="45" y="113"/>
                      </a:cubicBezTo>
                      <a:lnTo>
                        <a:pt x="45" y="113"/>
                      </a:lnTo>
                      <a:cubicBezTo>
                        <a:pt x="52" y="112"/>
                        <a:pt x="58" y="111"/>
                        <a:pt x="64" y="11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04" name="Freeform 202">
                  <a:extLst>
                    <a:ext uri="{FF2B5EF4-FFF2-40B4-BE49-F238E27FC236}">
                      <a16:creationId xmlns:a16="http://schemas.microsoft.com/office/drawing/2014/main" id="{30B771D8-D6BF-4318-BFD0-F04D792DADB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45617" y="11155240"/>
                  <a:ext cx="340702" cy="175846"/>
                </a:xfrm>
                <a:custGeom>
                  <a:avLst/>
                  <a:gdLst>
                    <a:gd name="T0" fmla="*/ 64 w 273"/>
                    <a:gd name="T1" fmla="*/ 116 h 139"/>
                    <a:gd name="T2" fmla="*/ 84 w 273"/>
                    <a:gd name="T3" fmla="*/ 108 h 139"/>
                    <a:gd name="T4" fmla="*/ 106 w 273"/>
                    <a:gd name="T5" fmla="*/ 110 h 139"/>
                    <a:gd name="T6" fmla="*/ 124 w 273"/>
                    <a:gd name="T7" fmla="*/ 116 h 139"/>
                    <a:gd name="T8" fmla="*/ 161 w 273"/>
                    <a:gd name="T9" fmla="*/ 125 h 139"/>
                    <a:gd name="T10" fmla="*/ 220 w 273"/>
                    <a:gd name="T11" fmla="*/ 112 h 139"/>
                    <a:gd name="T12" fmla="*/ 254 w 273"/>
                    <a:gd name="T13" fmla="*/ 60 h 139"/>
                    <a:gd name="T14" fmla="*/ 197 w 273"/>
                    <a:gd name="T15" fmla="*/ 12 h 139"/>
                    <a:gd name="T16" fmla="*/ 157 w 273"/>
                    <a:gd name="T17" fmla="*/ 28 h 139"/>
                    <a:gd name="T18" fmla="*/ 46 w 273"/>
                    <a:gd name="T19" fmla="*/ 86 h 139"/>
                    <a:gd name="T20" fmla="*/ 40 w 273"/>
                    <a:gd name="T21" fmla="*/ 89 h 139"/>
                    <a:gd name="T22" fmla="*/ 14 w 273"/>
                    <a:gd name="T23" fmla="*/ 104 h 139"/>
                    <a:gd name="T24" fmla="*/ 14 w 273"/>
                    <a:gd name="T25" fmla="*/ 108 h 139"/>
                    <a:gd name="T26" fmla="*/ 44 w 273"/>
                    <a:gd name="T27" fmla="*/ 113 h 139"/>
                    <a:gd name="T28" fmla="*/ 47 w 273"/>
                    <a:gd name="T29" fmla="*/ 113 h 139"/>
                    <a:gd name="T30" fmla="*/ 63 w 273"/>
                    <a:gd name="T31" fmla="*/ 110 h 139"/>
                    <a:gd name="T32" fmla="*/ 164 w 273"/>
                    <a:gd name="T33" fmla="*/ 138 h 139"/>
                    <a:gd name="T34" fmla="*/ 161 w 273"/>
                    <a:gd name="T35" fmla="*/ 138 h 139"/>
                    <a:gd name="T36" fmla="*/ 120 w 273"/>
                    <a:gd name="T37" fmla="*/ 128 h 139"/>
                    <a:gd name="T38" fmla="*/ 103 w 273"/>
                    <a:gd name="T39" fmla="*/ 122 h 139"/>
                    <a:gd name="T40" fmla="*/ 65 w 273"/>
                    <a:gd name="T41" fmla="*/ 122 h 139"/>
                    <a:gd name="T42" fmla="*/ 65 w 273"/>
                    <a:gd name="T43" fmla="*/ 122 h 139"/>
                    <a:gd name="T44" fmla="*/ 46 w 273"/>
                    <a:gd name="T45" fmla="*/ 126 h 139"/>
                    <a:gd name="T46" fmla="*/ 3 w 273"/>
                    <a:gd name="T47" fmla="*/ 113 h 139"/>
                    <a:gd name="T48" fmla="*/ 2 w 273"/>
                    <a:gd name="T49" fmla="*/ 99 h 139"/>
                    <a:gd name="T50" fmla="*/ 35 w 273"/>
                    <a:gd name="T51" fmla="*/ 77 h 139"/>
                    <a:gd name="T52" fmla="*/ 41 w 273"/>
                    <a:gd name="T53" fmla="*/ 75 h 139"/>
                    <a:gd name="T54" fmla="*/ 150 w 273"/>
                    <a:gd name="T55" fmla="*/ 17 h 139"/>
                    <a:gd name="T56" fmla="*/ 197 w 273"/>
                    <a:gd name="T57" fmla="*/ 0 h 139"/>
                    <a:gd name="T58" fmla="*/ 198 w 273"/>
                    <a:gd name="T59" fmla="*/ 0 h 139"/>
                    <a:gd name="T60" fmla="*/ 266 w 273"/>
                    <a:gd name="T61" fmla="*/ 58 h 139"/>
                    <a:gd name="T62" fmla="*/ 225 w 273"/>
                    <a:gd name="T63" fmla="*/ 124 h 13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273" h="139">
                      <a:moveTo>
                        <a:pt x="64" y="116"/>
                      </a:moveTo>
                      <a:lnTo>
                        <a:pt x="64" y="116"/>
                      </a:lnTo>
                      <a:close/>
                      <a:moveTo>
                        <a:pt x="84" y="108"/>
                      </a:moveTo>
                      <a:lnTo>
                        <a:pt x="84" y="108"/>
                      </a:lnTo>
                      <a:cubicBezTo>
                        <a:pt x="91" y="108"/>
                        <a:pt x="98" y="108"/>
                        <a:pt x="106" y="110"/>
                      </a:cubicBezTo>
                      <a:lnTo>
                        <a:pt x="106" y="110"/>
                      </a:lnTo>
                      <a:cubicBezTo>
                        <a:pt x="112" y="112"/>
                        <a:pt x="118" y="114"/>
                        <a:pt x="124" y="116"/>
                      </a:cubicBezTo>
                      <a:lnTo>
                        <a:pt x="124" y="116"/>
                      </a:lnTo>
                      <a:cubicBezTo>
                        <a:pt x="137" y="121"/>
                        <a:pt x="149" y="125"/>
                        <a:pt x="161" y="125"/>
                      </a:cubicBezTo>
                      <a:lnTo>
                        <a:pt x="161" y="125"/>
                      </a:lnTo>
                      <a:cubicBezTo>
                        <a:pt x="180" y="126"/>
                        <a:pt x="203" y="121"/>
                        <a:pt x="220" y="112"/>
                      </a:cubicBezTo>
                      <a:lnTo>
                        <a:pt x="220" y="112"/>
                      </a:lnTo>
                      <a:cubicBezTo>
                        <a:pt x="240" y="103"/>
                        <a:pt x="258" y="81"/>
                        <a:pt x="254" y="60"/>
                      </a:cubicBezTo>
                      <a:lnTo>
                        <a:pt x="254" y="60"/>
                      </a:lnTo>
                      <a:cubicBezTo>
                        <a:pt x="250" y="38"/>
                        <a:pt x="220" y="12"/>
                        <a:pt x="197" y="12"/>
                      </a:cubicBezTo>
                      <a:lnTo>
                        <a:pt x="197" y="12"/>
                      </a:lnTo>
                      <a:lnTo>
                        <a:pt x="197" y="12"/>
                      </a:lnTo>
                      <a:cubicBezTo>
                        <a:pt x="182" y="12"/>
                        <a:pt x="168" y="21"/>
                        <a:pt x="157" y="28"/>
                      </a:cubicBezTo>
                      <a:lnTo>
                        <a:pt x="157" y="28"/>
                      </a:lnTo>
                      <a:cubicBezTo>
                        <a:pt x="119" y="52"/>
                        <a:pt x="78" y="72"/>
                        <a:pt x="46" y="86"/>
                      </a:cubicBezTo>
                      <a:lnTo>
                        <a:pt x="46" y="86"/>
                      </a:lnTo>
                      <a:cubicBezTo>
                        <a:pt x="44" y="87"/>
                        <a:pt x="42" y="88"/>
                        <a:pt x="40" y="89"/>
                      </a:cubicBezTo>
                      <a:lnTo>
                        <a:pt x="40" y="89"/>
                      </a:lnTo>
                      <a:cubicBezTo>
                        <a:pt x="31" y="92"/>
                        <a:pt x="16" y="97"/>
                        <a:pt x="14" y="104"/>
                      </a:cubicBezTo>
                      <a:lnTo>
                        <a:pt x="14" y="104"/>
                      </a:lnTo>
                      <a:cubicBezTo>
                        <a:pt x="14" y="105"/>
                        <a:pt x="13" y="106"/>
                        <a:pt x="14" y="108"/>
                      </a:cubicBezTo>
                      <a:lnTo>
                        <a:pt x="14" y="108"/>
                      </a:lnTo>
                      <a:cubicBezTo>
                        <a:pt x="18" y="115"/>
                        <a:pt x="27" y="117"/>
                        <a:pt x="44" y="113"/>
                      </a:cubicBezTo>
                      <a:lnTo>
                        <a:pt x="47" y="113"/>
                      </a:lnTo>
                      <a:lnTo>
                        <a:pt x="47" y="113"/>
                      </a:lnTo>
                      <a:cubicBezTo>
                        <a:pt x="53" y="112"/>
                        <a:pt x="58" y="111"/>
                        <a:pt x="63" y="110"/>
                      </a:cubicBezTo>
                      <a:lnTo>
                        <a:pt x="63" y="110"/>
                      </a:lnTo>
                      <a:cubicBezTo>
                        <a:pt x="70" y="108"/>
                        <a:pt x="77" y="108"/>
                        <a:pt x="84" y="108"/>
                      </a:cubicBezTo>
                      <a:close/>
                      <a:moveTo>
                        <a:pt x="164" y="138"/>
                      </a:moveTo>
                      <a:lnTo>
                        <a:pt x="164" y="138"/>
                      </a:lnTo>
                      <a:cubicBezTo>
                        <a:pt x="162" y="138"/>
                        <a:pt x="162" y="138"/>
                        <a:pt x="161" y="138"/>
                      </a:cubicBezTo>
                      <a:lnTo>
                        <a:pt x="161" y="138"/>
                      </a:lnTo>
                      <a:cubicBezTo>
                        <a:pt x="146" y="137"/>
                        <a:pt x="133" y="133"/>
                        <a:pt x="120" y="128"/>
                      </a:cubicBezTo>
                      <a:lnTo>
                        <a:pt x="120" y="128"/>
                      </a:lnTo>
                      <a:cubicBezTo>
                        <a:pt x="115" y="126"/>
                        <a:pt x="109" y="124"/>
                        <a:pt x="103" y="122"/>
                      </a:cubicBezTo>
                      <a:lnTo>
                        <a:pt x="103" y="122"/>
                      </a:lnTo>
                      <a:cubicBezTo>
                        <a:pt x="89" y="119"/>
                        <a:pt x="76" y="120"/>
                        <a:pt x="65" y="122"/>
                      </a:cubicBezTo>
                      <a:lnTo>
                        <a:pt x="65" y="122"/>
                      </a:lnTo>
                      <a:lnTo>
                        <a:pt x="65" y="122"/>
                      </a:lnTo>
                      <a:cubicBezTo>
                        <a:pt x="60" y="123"/>
                        <a:pt x="55" y="124"/>
                        <a:pt x="50" y="125"/>
                      </a:cubicBezTo>
                      <a:lnTo>
                        <a:pt x="46" y="126"/>
                      </a:lnTo>
                      <a:lnTo>
                        <a:pt x="46" y="126"/>
                      </a:lnTo>
                      <a:cubicBezTo>
                        <a:pt x="37" y="127"/>
                        <a:pt x="13" y="132"/>
                        <a:pt x="3" y="113"/>
                      </a:cubicBezTo>
                      <a:lnTo>
                        <a:pt x="3" y="113"/>
                      </a:lnTo>
                      <a:cubicBezTo>
                        <a:pt x="1" y="109"/>
                        <a:pt x="0" y="104"/>
                        <a:pt x="2" y="99"/>
                      </a:cubicBezTo>
                      <a:lnTo>
                        <a:pt x="2" y="99"/>
                      </a:lnTo>
                      <a:cubicBezTo>
                        <a:pt x="7" y="88"/>
                        <a:pt x="23" y="81"/>
                        <a:pt x="35" y="77"/>
                      </a:cubicBezTo>
                      <a:lnTo>
                        <a:pt x="35" y="77"/>
                      </a:lnTo>
                      <a:cubicBezTo>
                        <a:pt x="38" y="76"/>
                        <a:pt x="40" y="75"/>
                        <a:pt x="41" y="75"/>
                      </a:cubicBezTo>
                      <a:lnTo>
                        <a:pt x="41" y="75"/>
                      </a:lnTo>
                      <a:cubicBezTo>
                        <a:pt x="72" y="61"/>
                        <a:pt x="113" y="41"/>
                        <a:pt x="150" y="17"/>
                      </a:cubicBezTo>
                      <a:lnTo>
                        <a:pt x="150" y="17"/>
                      </a:lnTo>
                      <a:cubicBezTo>
                        <a:pt x="162" y="9"/>
                        <a:pt x="179" y="0"/>
                        <a:pt x="197" y="0"/>
                      </a:cubicBezTo>
                      <a:lnTo>
                        <a:pt x="198" y="0"/>
                      </a:lnTo>
                      <a:lnTo>
                        <a:pt x="198" y="0"/>
                      </a:lnTo>
                      <a:cubicBezTo>
                        <a:pt x="227" y="0"/>
                        <a:pt x="261" y="29"/>
                        <a:pt x="266" y="58"/>
                      </a:cubicBezTo>
                      <a:lnTo>
                        <a:pt x="266" y="58"/>
                      </a:lnTo>
                      <a:cubicBezTo>
                        <a:pt x="272" y="87"/>
                        <a:pt x="249" y="113"/>
                        <a:pt x="225" y="124"/>
                      </a:cubicBezTo>
                      <a:lnTo>
                        <a:pt x="225" y="124"/>
                      </a:lnTo>
                      <a:cubicBezTo>
                        <a:pt x="207" y="132"/>
                        <a:pt x="184" y="138"/>
                        <a:pt x="164" y="13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05" name="Freeform 203">
                  <a:extLst>
                    <a:ext uri="{FF2B5EF4-FFF2-40B4-BE49-F238E27FC236}">
                      <a16:creationId xmlns:a16="http://schemas.microsoft.com/office/drawing/2014/main" id="{6FE3F265-06A1-450A-AB7B-FD730CFC5AD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20376" y="11105785"/>
                  <a:ext cx="225301" cy="186837"/>
                </a:xfrm>
                <a:custGeom>
                  <a:avLst/>
                  <a:gdLst>
                    <a:gd name="T0" fmla="*/ 11 w 179"/>
                    <a:gd name="T1" fmla="*/ 28 h 151"/>
                    <a:gd name="T2" fmla="*/ 11 w 179"/>
                    <a:gd name="T3" fmla="*/ 28 h 151"/>
                    <a:gd name="T4" fmla="*/ 69 w 179"/>
                    <a:gd name="T5" fmla="*/ 6 h 151"/>
                    <a:gd name="T6" fmla="*/ 69 w 179"/>
                    <a:gd name="T7" fmla="*/ 6 h 151"/>
                    <a:gd name="T8" fmla="*/ 104 w 179"/>
                    <a:gd name="T9" fmla="*/ 15 h 151"/>
                    <a:gd name="T10" fmla="*/ 104 w 179"/>
                    <a:gd name="T11" fmla="*/ 15 h 151"/>
                    <a:gd name="T12" fmla="*/ 158 w 179"/>
                    <a:gd name="T13" fmla="*/ 38 h 151"/>
                    <a:gd name="T14" fmla="*/ 158 w 179"/>
                    <a:gd name="T15" fmla="*/ 38 h 151"/>
                    <a:gd name="T16" fmla="*/ 167 w 179"/>
                    <a:gd name="T17" fmla="*/ 102 h 151"/>
                    <a:gd name="T18" fmla="*/ 167 w 179"/>
                    <a:gd name="T19" fmla="*/ 102 h 151"/>
                    <a:gd name="T20" fmla="*/ 114 w 179"/>
                    <a:gd name="T21" fmla="*/ 140 h 151"/>
                    <a:gd name="T22" fmla="*/ 114 w 179"/>
                    <a:gd name="T23" fmla="*/ 140 h 151"/>
                    <a:gd name="T24" fmla="*/ 65 w 179"/>
                    <a:gd name="T25" fmla="*/ 143 h 151"/>
                    <a:gd name="T26" fmla="*/ 65 w 179"/>
                    <a:gd name="T27" fmla="*/ 143 h 151"/>
                    <a:gd name="T28" fmla="*/ 42 w 179"/>
                    <a:gd name="T29" fmla="*/ 130 h 151"/>
                    <a:gd name="T30" fmla="*/ 42 w 179"/>
                    <a:gd name="T31" fmla="*/ 130 h 151"/>
                    <a:gd name="T32" fmla="*/ 3 w 179"/>
                    <a:gd name="T33" fmla="*/ 87 h 151"/>
                    <a:gd name="T34" fmla="*/ 3 w 179"/>
                    <a:gd name="T35" fmla="*/ 87 h 151"/>
                    <a:gd name="T36" fmla="*/ 11 w 179"/>
                    <a:gd name="T37" fmla="*/ 28 h 1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179" h="151">
                      <a:moveTo>
                        <a:pt x="11" y="28"/>
                      </a:moveTo>
                      <a:lnTo>
                        <a:pt x="11" y="28"/>
                      </a:lnTo>
                      <a:cubicBezTo>
                        <a:pt x="23" y="4"/>
                        <a:pt x="45" y="0"/>
                        <a:pt x="69" y="6"/>
                      </a:cubicBezTo>
                      <a:lnTo>
                        <a:pt x="69" y="6"/>
                      </a:lnTo>
                      <a:cubicBezTo>
                        <a:pt x="81" y="9"/>
                        <a:pt x="92" y="14"/>
                        <a:pt x="104" y="15"/>
                      </a:cubicBezTo>
                      <a:lnTo>
                        <a:pt x="104" y="15"/>
                      </a:lnTo>
                      <a:cubicBezTo>
                        <a:pt x="124" y="19"/>
                        <a:pt x="144" y="24"/>
                        <a:pt x="158" y="38"/>
                      </a:cubicBezTo>
                      <a:lnTo>
                        <a:pt x="158" y="38"/>
                      </a:lnTo>
                      <a:cubicBezTo>
                        <a:pt x="174" y="55"/>
                        <a:pt x="178" y="82"/>
                        <a:pt x="167" y="102"/>
                      </a:cubicBezTo>
                      <a:lnTo>
                        <a:pt x="167" y="102"/>
                      </a:lnTo>
                      <a:cubicBezTo>
                        <a:pt x="156" y="121"/>
                        <a:pt x="134" y="132"/>
                        <a:pt x="114" y="140"/>
                      </a:cubicBezTo>
                      <a:lnTo>
                        <a:pt x="114" y="140"/>
                      </a:lnTo>
                      <a:cubicBezTo>
                        <a:pt x="98" y="146"/>
                        <a:pt x="81" y="150"/>
                        <a:pt x="65" y="143"/>
                      </a:cubicBezTo>
                      <a:lnTo>
                        <a:pt x="65" y="143"/>
                      </a:lnTo>
                      <a:cubicBezTo>
                        <a:pt x="57" y="140"/>
                        <a:pt x="50" y="134"/>
                        <a:pt x="42" y="130"/>
                      </a:cubicBezTo>
                      <a:lnTo>
                        <a:pt x="42" y="130"/>
                      </a:lnTo>
                      <a:cubicBezTo>
                        <a:pt x="24" y="120"/>
                        <a:pt x="7" y="110"/>
                        <a:pt x="3" y="87"/>
                      </a:cubicBezTo>
                      <a:lnTo>
                        <a:pt x="3" y="87"/>
                      </a:lnTo>
                      <a:cubicBezTo>
                        <a:pt x="0" y="69"/>
                        <a:pt x="4" y="44"/>
                        <a:pt x="11" y="2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06" name="Freeform 204">
                  <a:extLst>
                    <a:ext uri="{FF2B5EF4-FFF2-40B4-BE49-F238E27FC236}">
                      <a16:creationId xmlns:a16="http://schemas.microsoft.com/office/drawing/2014/main" id="{0C86F154-AF16-45F8-A0DD-6E902DC3BB1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414880" y="11094795"/>
                  <a:ext cx="236295" cy="203320"/>
                </a:xfrm>
                <a:custGeom>
                  <a:avLst/>
                  <a:gdLst>
                    <a:gd name="T0" fmla="*/ 17 w 191"/>
                    <a:gd name="T1" fmla="*/ 36 h 162"/>
                    <a:gd name="T2" fmla="*/ 17 w 191"/>
                    <a:gd name="T3" fmla="*/ 36 h 162"/>
                    <a:gd name="T4" fmla="*/ 57 w 191"/>
                    <a:gd name="T5" fmla="*/ 17 h 162"/>
                    <a:gd name="T6" fmla="*/ 57 w 191"/>
                    <a:gd name="T7" fmla="*/ 17 h 162"/>
                    <a:gd name="T8" fmla="*/ 23 w 191"/>
                    <a:gd name="T9" fmla="*/ 39 h 162"/>
                    <a:gd name="T10" fmla="*/ 23 w 191"/>
                    <a:gd name="T11" fmla="*/ 39 h 162"/>
                    <a:gd name="T12" fmla="*/ 15 w 191"/>
                    <a:gd name="T13" fmla="*/ 94 h 162"/>
                    <a:gd name="T14" fmla="*/ 15 w 191"/>
                    <a:gd name="T15" fmla="*/ 94 h 162"/>
                    <a:gd name="T16" fmla="*/ 51 w 191"/>
                    <a:gd name="T17" fmla="*/ 132 h 162"/>
                    <a:gd name="T18" fmla="*/ 51 w 191"/>
                    <a:gd name="T19" fmla="*/ 132 h 162"/>
                    <a:gd name="T20" fmla="*/ 62 w 191"/>
                    <a:gd name="T21" fmla="*/ 138 h 162"/>
                    <a:gd name="T22" fmla="*/ 62 w 191"/>
                    <a:gd name="T23" fmla="*/ 138 h 162"/>
                    <a:gd name="T24" fmla="*/ 74 w 191"/>
                    <a:gd name="T25" fmla="*/ 146 h 162"/>
                    <a:gd name="T26" fmla="*/ 74 w 191"/>
                    <a:gd name="T27" fmla="*/ 146 h 162"/>
                    <a:gd name="T28" fmla="*/ 118 w 191"/>
                    <a:gd name="T29" fmla="*/ 142 h 162"/>
                    <a:gd name="T30" fmla="*/ 118 w 191"/>
                    <a:gd name="T31" fmla="*/ 142 h 162"/>
                    <a:gd name="T32" fmla="*/ 167 w 191"/>
                    <a:gd name="T33" fmla="*/ 107 h 162"/>
                    <a:gd name="T34" fmla="*/ 167 w 191"/>
                    <a:gd name="T35" fmla="*/ 107 h 162"/>
                    <a:gd name="T36" fmla="*/ 160 w 191"/>
                    <a:gd name="T37" fmla="*/ 50 h 162"/>
                    <a:gd name="T38" fmla="*/ 160 w 191"/>
                    <a:gd name="T39" fmla="*/ 50 h 162"/>
                    <a:gd name="T40" fmla="*/ 109 w 191"/>
                    <a:gd name="T41" fmla="*/ 30 h 162"/>
                    <a:gd name="T42" fmla="*/ 109 w 191"/>
                    <a:gd name="T43" fmla="*/ 30 h 162"/>
                    <a:gd name="T44" fmla="*/ 87 w 191"/>
                    <a:gd name="T45" fmla="*/ 24 h 162"/>
                    <a:gd name="T46" fmla="*/ 87 w 191"/>
                    <a:gd name="T47" fmla="*/ 24 h 162"/>
                    <a:gd name="T48" fmla="*/ 73 w 191"/>
                    <a:gd name="T49" fmla="*/ 20 h 162"/>
                    <a:gd name="T50" fmla="*/ 73 w 191"/>
                    <a:gd name="T51" fmla="*/ 20 h 162"/>
                    <a:gd name="T52" fmla="*/ 57 w 191"/>
                    <a:gd name="T53" fmla="*/ 17 h 162"/>
                    <a:gd name="T54" fmla="*/ 88 w 191"/>
                    <a:gd name="T55" fmla="*/ 161 h 162"/>
                    <a:gd name="T56" fmla="*/ 88 w 191"/>
                    <a:gd name="T57" fmla="*/ 161 h 162"/>
                    <a:gd name="T58" fmla="*/ 69 w 191"/>
                    <a:gd name="T59" fmla="*/ 158 h 162"/>
                    <a:gd name="T60" fmla="*/ 69 w 191"/>
                    <a:gd name="T61" fmla="*/ 158 h 162"/>
                    <a:gd name="T62" fmla="*/ 54 w 191"/>
                    <a:gd name="T63" fmla="*/ 149 h 162"/>
                    <a:gd name="T64" fmla="*/ 54 w 191"/>
                    <a:gd name="T65" fmla="*/ 149 h 162"/>
                    <a:gd name="T66" fmla="*/ 45 w 191"/>
                    <a:gd name="T67" fmla="*/ 143 h 162"/>
                    <a:gd name="T68" fmla="*/ 45 w 191"/>
                    <a:gd name="T69" fmla="*/ 143 h 162"/>
                    <a:gd name="T70" fmla="*/ 3 w 191"/>
                    <a:gd name="T71" fmla="*/ 96 h 162"/>
                    <a:gd name="T72" fmla="*/ 3 w 191"/>
                    <a:gd name="T73" fmla="*/ 96 h 162"/>
                    <a:gd name="T74" fmla="*/ 12 w 191"/>
                    <a:gd name="T75" fmla="*/ 33 h 162"/>
                    <a:gd name="T76" fmla="*/ 12 w 191"/>
                    <a:gd name="T77" fmla="*/ 33 h 162"/>
                    <a:gd name="T78" fmla="*/ 76 w 191"/>
                    <a:gd name="T79" fmla="*/ 8 h 162"/>
                    <a:gd name="T80" fmla="*/ 76 w 191"/>
                    <a:gd name="T81" fmla="*/ 8 h 162"/>
                    <a:gd name="T82" fmla="*/ 91 w 191"/>
                    <a:gd name="T83" fmla="*/ 12 h 162"/>
                    <a:gd name="T84" fmla="*/ 91 w 191"/>
                    <a:gd name="T85" fmla="*/ 12 h 162"/>
                    <a:gd name="T86" fmla="*/ 112 w 191"/>
                    <a:gd name="T87" fmla="*/ 17 h 162"/>
                    <a:gd name="T88" fmla="*/ 112 w 191"/>
                    <a:gd name="T89" fmla="*/ 17 h 162"/>
                    <a:gd name="T90" fmla="*/ 168 w 191"/>
                    <a:gd name="T91" fmla="*/ 42 h 162"/>
                    <a:gd name="T92" fmla="*/ 168 w 191"/>
                    <a:gd name="T93" fmla="*/ 42 h 162"/>
                    <a:gd name="T94" fmla="*/ 178 w 191"/>
                    <a:gd name="T95" fmla="*/ 113 h 162"/>
                    <a:gd name="T96" fmla="*/ 178 w 191"/>
                    <a:gd name="T97" fmla="*/ 113 h 162"/>
                    <a:gd name="T98" fmla="*/ 122 w 191"/>
                    <a:gd name="T99" fmla="*/ 154 h 162"/>
                    <a:gd name="T100" fmla="*/ 122 w 191"/>
                    <a:gd name="T101" fmla="*/ 154 h 162"/>
                    <a:gd name="T102" fmla="*/ 88 w 191"/>
                    <a:gd name="T103" fmla="*/ 161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191" h="162">
                      <a:moveTo>
                        <a:pt x="17" y="36"/>
                      </a:moveTo>
                      <a:lnTo>
                        <a:pt x="17" y="36"/>
                      </a:lnTo>
                      <a:close/>
                      <a:moveTo>
                        <a:pt x="57" y="17"/>
                      </a:moveTo>
                      <a:lnTo>
                        <a:pt x="57" y="17"/>
                      </a:lnTo>
                      <a:cubicBezTo>
                        <a:pt x="41" y="17"/>
                        <a:pt x="30" y="25"/>
                        <a:pt x="23" y="39"/>
                      </a:cubicBezTo>
                      <a:lnTo>
                        <a:pt x="23" y="39"/>
                      </a:lnTo>
                      <a:cubicBezTo>
                        <a:pt x="16" y="54"/>
                        <a:pt x="13" y="79"/>
                        <a:pt x="15" y="94"/>
                      </a:cubicBezTo>
                      <a:lnTo>
                        <a:pt x="15" y="94"/>
                      </a:lnTo>
                      <a:cubicBezTo>
                        <a:pt x="19" y="114"/>
                        <a:pt x="33" y="123"/>
                        <a:pt x="51" y="132"/>
                      </a:cubicBezTo>
                      <a:lnTo>
                        <a:pt x="51" y="132"/>
                      </a:lnTo>
                      <a:cubicBezTo>
                        <a:pt x="55" y="134"/>
                        <a:pt x="58" y="136"/>
                        <a:pt x="62" y="138"/>
                      </a:cubicBezTo>
                      <a:lnTo>
                        <a:pt x="62" y="138"/>
                      </a:lnTo>
                      <a:cubicBezTo>
                        <a:pt x="66" y="142"/>
                        <a:pt x="69" y="144"/>
                        <a:pt x="74" y="146"/>
                      </a:cubicBezTo>
                      <a:lnTo>
                        <a:pt x="74" y="146"/>
                      </a:lnTo>
                      <a:cubicBezTo>
                        <a:pt x="88" y="151"/>
                        <a:pt x="104" y="147"/>
                        <a:pt x="118" y="142"/>
                      </a:cubicBezTo>
                      <a:lnTo>
                        <a:pt x="118" y="142"/>
                      </a:lnTo>
                      <a:cubicBezTo>
                        <a:pt x="144" y="133"/>
                        <a:pt x="160" y="121"/>
                        <a:pt x="167" y="107"/>
                      </a:cubicBezTo>
                      <a:lnTo>
                        <a:pt x="167" y="107"/>
                      </a:lnTo>
                      <a:cubicBezTo>
                        <a:pt x="177" y="90"/>
                        <a:pt x="173" y="64"/>
                        <a:pt x="160" y="50"/>
                      </a:cubicBezTo>
                      <a:lnTo>
                        <a:pt x="160" y="50"/>
                      </a:lnTo>
                      <a:cubicBezTo>
                        <a:pt x="147" y="37"/>
                        <a:pt x="127" y="33"/>
                        <a:pt x="109" y="30"/>
                      </a:cubicBezTo>
                      <a:lnTo>
                        <a:pt x="109" y="30"/>
                      </a:lnTo>
                      <a:cubicBezTo>
                        <a:pt x="102" y="28"/>
                        <a:pt x="95" y="26"/>
                        <a:pt x="87" y="24"/>
                      </a:cubicBezTo>
                      <a:lnTo>
                        <a:pt x="87" y="24"/>
                      </a:lnTo>
                      <a:cubicBezTo>
                        <a:pt x="83" y="22"/>
                        <a:pt x="78" y="21"/>
                        <a:pt x="73" y="20"/>
                      </a:cubicBezTo>
                      <a:lnTo>
                        <a:pt x="73" y="20"/>
                      </a:lnTo>
                      <a:cubicBezTo>
                        <a:pt x="67" y="18"/>
                        <a:pt x="62" y="17"/>
                        <a:pt x="57" y="17"/>
                      </a:cubicBezTo>
                      <a:close/>
                      <a:moveTo>
                        <a:pt x="88" y="161"/>
                      </a:moveTo>
                      <a:lnTo>
                        <a:pt x="88" y="161"/>
                      </a:lnTo>
                      <a:cubicBezTo>
                        <a:pt x="82" y="161"/>
                        <a:pt x="75" y="160"/>
                        <a:pt x="69" y="158"/>
                      </a:cubicBezTo>
                      <a:lnTo>
                        <a:pt x="69" y="158"/>
                      </a:lnTo>
                      <a:cubicBezTo>
                        <a:pt x="63" y="155"/>
                        <a:pt x="59" y="152"/>
                        <a:pt x="54" y="149"/>
                      </a:cubicBezTo>
                      <a:lnTo>
                        <a:pt x="54" y="149"/>
                      </a:lnTo>
                      <a:cubicBezTo>
                        <a:pt x="51" y="147"/>
                        <a:pt x="48" y="145"/>
                        <a:pt x="45" y="143"/>
                      </a:cubicBezTo>
                      <a:lnTo>
                        <a:pt x="45" y="143"/>
                      </a:lnTo>
                      <a:cubicBezTo>
                        <a:pt x="25" y="133"/>
                        <a:pt x="8" y="121"/>
                        <a:pt x="3" y="96"/>
                      </a:cubicBezTo>
                      <a:lnTo>
                        <a:pt x="3" y="96"/>
                      </a:lnTo>
                      <a:cubicBezTo>
                        <a:pt x="0" y="78"/>
                        <a:pt x="4" y="50"/>
                        <a:pt x="12" y="33"/>
                      </a:cubicBezTo>
                      <a:lnTo>
                        <a:pt x="12" y="33"/>
                      </a:lnTo>
                      <a:cubicBezTo>
                        <a:pt x="24" y="9"/>
                        <a:pt x="46" y="0"/>
                        <a:pt x="76" y="8"/>
                      </a:cubicBezTo>
                      <a:lnTo>
                        <a:pt x="76" y="8"/>
                      </a:lnTo>
                      <a:cubicBezTo>
                        <a:pt x="82" y="9"/>
                        <a:pt x="87" y="11"/>
                        <a:pt x="91" y="12"/>
                      </a:cubicBezTo>
                      <a:lnTo>
                        <a:pt x="91" y="12"/>
                      </a:lnTo>
                      <a:cubicBezTo>
                        <a:pt x="98" y="15"/>
                        <a:pt x="105" y="16"/>
                        <a:pt x="112" y="17"/>
                      </a:cubicBezTo>
                      <a:lnTo>
                        <a:pt x="112" y="17"/>
                      </a:lnTo>
                      <a:cubicBezTo>
                        <a:pt x="130" y="21"/>
                        <a:pt x="153" y="25"/>
                        <a:pt x="168" y="42"/>
                      </a:cubicBezTo>
                      <a:lnTo>
                        <a:pt x="168" y="42"/>
                      </a:lnTo>
                      <a:cubicBezTo>
                        <a:pt x="186" y="60"/>
                        <a:pt x="190" y="91"/>
                        <a:pt x="178" y="113"/>
                      </a:cubicBezTo>
                      <a:lnTo>
                        <a:pt x="178" y="113"/>
                      </a:lnTo>
                      <a:cubicBezTo>
                        <a:pt x="166" y="136"/>
                        <a:pt x="140" y="148"/>
                        <a:pt x="122" y="154"/>
                      </a:cubicBezTo>
                      <a:lnTo>
                        <a:pt x="122" y="154"/>
                      </a:lnTo>
                      <a:cubicBezTo>
                        <a:pt x="112" y="158"/>
                        <a:pt x="100" y="161"/>
                        <a:pt x="88" y="16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11" name="Grupo 10">
                <a:extLst>
                  <a:ext uri="{FF2B5EF4-FFF2-40B4-BE49-F238E27FC236}">
                    <a16:creationId xmlns:a16="http://schemas.microsoft.com/office/drawing/2014/main" id="{0005EBCD-686C-4818-B78B-C6B73C780846}"/>
                  </a:ext>
                </a:extLst>
              </p:cNvPr>
              <p:cNvGrpSpPr/>
              <p:nvPr/>
            </p:nvGrpSpPr>
            <p:grpSpPr>
              <a:xfrm>
                <a:off x="18563251" y="10907958"/>
                <a:ext cx="412138" cy="390157"/>
                <a:chOff x="18563251" y="10907958"/>
                <a:chExt cx="412138" cy="390157"/>
              </a:xfrm>
            </p:grpSpPr>
            <p:sp>
              <p:nvSpPr>
                <p:cNvPr id="207" name="Freeform 205">
                  <a:extLst>
                    <a:ext uri="{FF2B5EF4-FFF2-40B4-BE49-F238E27FC236}">
                      <a16:creationId xmlns:a16="http://schemas.microsoft.com/office/drawing/2014/main" id="{D2B19589-F8FD-4AED-A26F-6149B27E78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568745" y="10913452"/>
                  <a:ext cx="395654" cy="384663"/>
                </a:xfrm>
                <a:custGeom>
                  <a:avLst/>
                  <a:gdLst>
                    <a:gd name="T0" fmla="*/ 80 w 319"/>
                    <a:gd name="T1" fmla="*/ 61 h 309"/>
                    <a:gd name="T2" fmla="*/ 80 w 319"/>
                    <a:gd name="T3" fmla="*/ 61 h 309"/>
                    <a:gd name="T4" fmla="*/ 122 w 319"/>
                    <a:gd name="T5" fmla="*/ 6 h 309"/>
                    <a:gd name="T6" fmla="*/ 122 w 319"/>
                    <a:gd name="T7" fmla="*/ 6 h 309"/>
                    <a:gd name="T8" fmla="*/ 140 w 319"/>
                    <a:gd name="T9" fmla="*/ 6 h 309"/>
                    <a:gd name="T10" fmla="*/ 140 w 319"/>
                    <a:gd name="T11" fmla="*/ 6 h 309"/>
                    <a:gd name="T12" fmla="*/ 141 w 319"/>
                    <a:gd name="T13" fmla="*/ 14 h 309"/>
                    <a:gd name="T14" fmla="*/ 141 w 319"/>
                    <a:gd name="T15" fmla="*/ 14 h 309"/>
                    <a:gd name="T16" fmla="*/ 116 w 319"/>
                    <a:gd name="T17" fmla="*/ 115 h 309"/>
                    <a:gd name="T18" fmla="*/ 116 w 319"/>
                    <a:gd name="T19" fmla="*/ 115 h 309"/>
                    <a:gd name="T20" fmla="*/ 118 w 319"/>
                    <a:gd name="T21" fmla="*/ 133 h 309"/>
                    <a:gd name="T22" fmla="*/ 118 w 319"/>
                    <a:gd name="T23" fmla="*/ 133 h 309"/>
                    <a:gd name="T24" fmla="*/ 129 w 319"/>
                    <a:gd name="T25" fmla="*/ 140 h 309"/>
                    <a:gd name="T26" fmla="*/ 129 w 319"/>
                    <a:gd name="T27" fmla="*/ 140 h 309"/>
                    <a:gd name="T28" fmla="*/ 192 w 319"/>
                    <a:gd name="T29" fmla="*/ 171 h 309"/>
                    <a:gd name="T30" fmla="*/ 192 w 319"/>
                    <a:gd name="T31" fmla="*/ 171 h 309"/>
                    <a:gd name="T32" fmla="*/ 205 w 319"/>
                    <a:gd name="T33" fmla="*/ 176 h 309"/>
                    <a:gd name="T34" fmla="*/ 205 w 319"/>
                    <a:gd name="T35" fmla="*/ 176 h 309"/>
                    <a:gd name="T36" fmla="*/ 232 w 319"/>
                    <a:gd name="T37" fmla="*/ 156 h 309"/>
                    <a:gd name="T38" fmla="*/ 232 w 319"/>
                    <a:gd name="T39" fmla="*/ 156 h 309"/>
                    <a:gd name="T40" fmla="*/ 301 w 319"/>
                    <a:gd name="T41" fmla="*/ 43 h 309"/>
                    <a:gd name="T42" fmla="*/ 301 w 319"/>
                    <a:gd name="T43" fmla="*/ 43 h 309"/>
                    <a:gd name="T44" fmla="*/ 317 w 319"/>
                    <a:gd name="T45" fmla="*/ 41 h 309"/>
                    <a:gd name="T46" fmla="*/ 317 w 319"/>
                    <a:gd name="T47" fmla="*/ 41 h 309"/>
                    <a:gd name="T48" fmla="*/ 318 w 319"/>
                    <a:gd name="T49" fmla="*/ 47 h 309"/>
                    <a:gd name="T50" fmla="*/ 318 w 319"/>
                    <a:gd name="T51" fmla="*/ 47 h 309"/>
                    <a:gd name="T52" fmla="*/ 313 w 319"/>
                    <a:gd name="T53" fmla="*/ 78 h 309"/>
                    <a:gd name="T54" fmla="*/ 313 w 319"/>
                    <a:gd name="T55" fmla="*/ 78 h 309"/>
                    <a:gd name="T56" fmla="*/ 271 w 319"/>
                    <a:gd name="T57" fmla="*/ 196 h 309"/>
                    <a:gd name="T58" fmla="*/ 271 w 319"/>
                    <a:gd name="T59" fmla="*/ 196 h 309"/>
                    <a:gd name="T60" fmla="*/ 247 w 319"/>
                    <a:gd name="T61" fmla="*/ 250 h 309"/>
                    <a:gd name="T62" fmla="*/ 247 w 319"/>
                    <a:gd name="T63" fmla="*/ 250 h 309"/>
                    <a:gd name="T64" fmla="*/ 187 w 319"/>
                    <a:gd name="T65" fmla="*/ 285 h 309"/>
                    <a:gd name="T66" fmla="*/ 187 w 319"/>
                    <a:gd name="T67" fmla="*/ 285 h 309"/>
                    <a:gd name="T68" fmla="*/ 89 w 319"/>
                    <a:gd name="T69" fmla="*/ 297 h 309"/>
                    <a:gd name="T70" fmla="*/ 89 w 319"/>
                    <a:gd name="T71" fmla="*/ 297 h 309"/>
                    <a:gd name="T72" fmla="*/ 54 w 319"/>
                    <a:gd name="T73" fmla="*/ 264 h 309"/>
                    <a:gd name="T74" fmla="*/ 54 w 319"/>
                    <a:gd name="T75" fmla="*/ 264 h 309"/>
                    <a:gd name="T76" fmla="*/ 19 w 319"/>
                    <a:gd name="T77" fmla="*/ 226 h 309"/>
                    <a:gd name="T78" fmla="*/ 19 w 319"/>
                    <a:gd name="T79" fmla="*/ 226 h 309"/>
                    <a:gd name="T80" fmla="*/ 43 w 319"/>
                    <a:gd name="T81" fmla="*/ 121 h 309"/>
                    <a:gd name="T82" fmla="*/ 43 w 319"/>
                    <a:gd name="T83" fmla="*/ 121 h 309"/>
                    <a:gd name="T84" fmla="*/ 80 w 319"/>
                    <a:gd name="T85" fmla="*/ 61 h 30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319" h="309">
                      <a:moveTo>
                        <a:pt x="80" y="61"/>
                      </a:moveTo>
                      <a:lnTo>
                        <a:pt x="80" y="61"/>
                      </a:lnTo>
                      <a:cubicBezTo>
                        <a:pt x="90" y="40"/>
                        <a:pt x="102" y="19"/>
                        <a:pt x="122" y="6"/>
                      </a:cubicBezTo>
                      <a:lnTo>
                        <a:pt x="122" y="6"/>
                      </a:lnTo>
                      <a:cubicBezTo>
                        <a:pt x="127" y="2"/>
                        <a:pt x="137" y="0"/>
                        <a:pt x="140" y="6"/>
                      </a:cubicBezTo>
                      <a:lnTo>
                        <a:pt x="140" y="6"/>
                      </a:lnTo>
                      <a:cubicBezTo>
                        <a:pt x="141" y="8"/>
                        <a:pt x="141" y="11"/>
                        <a:pt x="141" y="14"/>
                      </a:cubicBezTo>
                      <a:lnTo>
                        <a:pt x="141" y="14"/>
                      </a:lnTo>
                      <a:cubicBezTo>
                        <a:pt x="138" y="48"/>
                        <a:pt x="122" y="80"/>
                        <a:pt x="116" y="115"/>
                      </a:cubicBezTo>
                      <a:lnTo>
                        <a:pt x="116" y="115"/>
                      </a:lnTo>
                      <a:cubicBezTo>
                        <a:pt x="115" y="121"/>
                        <a:pt x="115" y="127"/>
                        <a:pt x="118" y="133"/>
                      </a:cubicBezTo>
                      <a:lnTo>
                        <a:pt x="118" y="133"/>
                      </a:lnTo>
                      <a:cubicBezTo>
                        <a:pt x="121" y="137"/>
                        <a:pt x="125" y="138"/>
                        <a:pt x="129" y="140"/>
                      </a:cubicBezTo>
                      <a:lnTo>
                        <a:pt x="129" y="140"/>
                      </a:lnTo>
                      <a:cubicBezTo>
                        <a:pt x="150" y="151"/>
                        <a:pt x="171" y="161"/>
                        <a:pt x="192" y="171"/>
                      </a:cubicBezTo>
                      <a:lnTo>
                        <a:pt x="192" y="171"/>
                      </a:lnTo>
                      <a:cubicBezTo>
                        <a:pt x="196" y="173"/>
                        <a:pt x="200" y="175"/>
                        <a:pt x="205" y="176"/>
                      </a:cubicBezTo>
                      <a:lnTo>
                        <a:pt x="205" y="176"/>
                      </a:lnTo>
                      <a:cubicBezTo>
                        <a:pt x="217" y="176"/>
                        <a:pt x="226" y="166"/>
                        <a:pt x="232" y="156"/>
                      </a:cubicBezTo>
                      <a:lnTo>
                        <a:pt x="232" y="156"/>
                      </a:lnTo>
                      <a:cubicBezTo>
                        <a:pt x="255" y="118"/>
                        <a:pt x="269" y="74"/>
                        <a:pt x="301" y="43"/>
                      </a:cubicBezTo>
                      <a:lnTo>
                        <a:pt x="301" y="43"/>
                      </a:lnTo>
                      <a:cubicBezTo>
                        <a:pt x="306" y="39"/>
                        <a:pt x="314" y="36"/>
                        <a:pt x="317" y="41"/>
                      </a:cubicBezTo>
                      <a:lnTo>
                        <a:pt x="317" y="41"/>
                      </a:lnTo>
                      <a:cubicBezTo>
                        <a:pt x="318" y="43"/>
                        <a:pt x="318" y="46"/>
                        <a:pt x="318" y="47"/>
                      </a:cubicBezTo>
                      <a:lnTo>
                        <a:pt x="318" y="47"/>
                      </a:lnTo>
                      <a:cubicBezTo>
                        <a:pt x="318" y="58"/>
                        <a:pt x="316" y="68"/>
                        <a:pt x="313" y="78"/>
                      </a:cubicBezTo>
                      <a:lnTo>
                        <a:pt x="313" y="78"/>
                      </a:lnTo>
                      <a:cubicBezTo>
                        <a:pt x="303" y="119"/>
                        <a:pt x="284" y="157"/>
                        <a:pt x="271" y="196"/>
                      </a:cubicBezTo>
                      <a:lnTo>
                        <a:pt x="271" y="196"/>
                      </a:lnTo>
                      <a:cubicBezTo>
                        <a:pt x="265" y="215"/>
                        <a:pt x="260" y="235"/>
                        <a:pt x="247" y="250"/>
                      </a:cubicBezTo>
                      <a:lnTo>
                        <a:pt x="247" y="250"/>
                      </a:lnTo>
                      <a:cubicBezTo>
                        <a:pt x="232" y="268"/>
                        <a:pt x="208" y="277"/>
                        <a:pt x="187" y="285"/>
                      </a:cubicBezTo>
                      <a:lnTo>
                        <a:pt x="187" y="285"/>
                      </a:lnTo>
                      <a:cubicBezTo>
                        <a:pt x="159" y="295"/>
                        <a:pt x="118" y="308"/>
                        <a:pt x="89" y="297"/>
                      </a:cubicBezTo>
                      <a:lnTo>
                        <a:pt x="89" y="297"/>
                      </a:lnTo>
                      <a:cubicBezTo>
                        <a:pt x="74" y="291"/>
                        <a:pt x="66" y="275"/>
                        <a:pt x="54" y="264"/>
                      </a:cubicBezTo>
                      <a:lnTo>
                        <a:pt x="54" y="264"/>
                      </a:lnTo>
                      <a:cubicBezTo>
                        <a:pt x="43" y="252"/>
                        <a:pt x="28" y="242"/>
                        <a:pt x="19" y="226"/>
                      </a:cubicBezTo>
                      <a:lnTo>
                        <a:pt x="19" y="226"/>
                      </a:lnTo>
                      <a:cubicBezTo>
                        <a:pt x="0" y="192"/>
                        <a:pt x="19" y="148"/>
                        <a:pt x="43" y="121"/>
                      </a:cubicBezTo>
                      <a:lnTo>
                        <a:pt x="43" y="121"/>
                      </a:lnTo>
                      <a:cubicBezTo>
                        <a:pt x="59" y="104"/>
                        <a:pt x="69" y="82"/>
                        <a:pt x="80" y="61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08" name="Freeform 206">
                  <a:extLst>
                    <a:ext uri="{FF2B5EF4-FFF2-40B4-BE49-F238E27FC236}">
                      <a16:creationId xmlns:a16="http://schemas.microsoft.com/office/drawing/2014/main" id="{5A4B2821-E1AB-4949-8923-4E3373D312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563251" y="10907958"/>
                  <a:ext cx="412138" cy="390157"/>
                </a:xfrm>
                <a:custGeom>
                  <a:avLst/>
                  <a:gdLst>
                    <a:gd name="T0" fmla="*/ 87 w 331"/>
                    <a:gd name="T1" fmla="*/ 77 h 314"/>
                    <a:gd name="T2" fmla="*/ 54 w 331"/>
                    <a:gd name="T3" fmla="*/ 131 h 314"/>
                    <a:gd name="T4" fmla="*/ 31 w 331"/>
                    <a:gd name="T5" fmla="*/ 228 h 314"/>
                    <a:gd name="T6" fmla="*/ 53 w 331"/>
                    <a:gd name="T7" fmla="*/ 252 h 314"/>
                    <a:gd name="T8" fmla="*/ 65 w 331"/>
                    <a:gd name="T9" fmla="*/ 264 h 314"/>
                    <a:gd name="T10" fmla="*/ 75 w 331"/>
                    <a:gd name="T11" fmla="*/ 276 h 314"/>
                    <a:gd name="T12" fmla="*/ 98 w 331"/>
                    <a:gd name="T13" fmla="*/ 296 h 314"/>
                    <a:gd name="T14" fmla="*/ 190 w 331"/>
                    <a:gd name="T15" fmla="*/ 284 h 314"/>
                    <a:gd name="T16" fmla="*/ 248 w 331"/>
                    <a:gd name="T17" fmla="*/ 252 h 314"/>
                    <a:gd name="T18" fmla="*/ 269 w 331"/>
                    <a:gd name="T19" fmla="*/ 207 h 314"/>
                    <a:gd name="T20" fmla="*/ 271 w 331"/>
                    <a:gd name="T21" fmla="*/ 200 h 314"/>
                    <a:gd name="T22" fmla="*/ 289 w 331"/>
                    <a:gd name="T23" fmla="*/ 150 h 314"/>
                    <a:gd name="T24" fmla="*/ 313 w 331"/>
                    <a:gd name="T25" fmla="*/ 82 h 314"/>
                    <a:gd name="T26" fmla="*/ 317 w 331"/>
                    <a:gd name="T27" fmla="*/ 52 h 314"/>
                    <a:gd name="T28" fmla="*/ 317 w 331"/>
                    <a:gd name="T29" fmla="*/ 50 h 314"/>
                    <a:gd name="T30" fmla="*/ 311 w 331"/>
                    <a:gd name="T31" fmla="*/ 53 h 314"/>
                    <a:gd name="T32" fmla="*/ 264 w 331"/>
                    <a:gd name="T33" fmla="*/ 124 h 314"/>
                    <a:gd name="T34" fmla="*/ 243 w 331"/>
                    <a:gd name="T35" fmla="*/ 164 h 314"/>
                    <a:gd name="T36" fmla="*/ 210 w 331"/>
                    <a:gd name="T37" fmla="*/ 187 h 314"/>
                    <a:gd name="T38" fmla="*/ 195 w 331"/>
                    <a:gd name="T39" fmla="*/ 182 h 314"/>
                    <a:gd name="T40" fmla="*/ 132 w 331"/>
                    <a:gd name="T41" fmla="*/ 151 h 314"/>
                    <a:gd name="T42" fmla="*/ 119 w 331"/>
                    <a:gd name="T43" fmla="*/ 141 h 314"/>
                    <a:gd name="T44" fmla="*/ 116 w 331"/>
                    <a:gd name="T45" fmla="*/ 118 h 314"/>
                    <a:gd name="T46" fmla="*/ 128 w 331"/>
                    <a:gd name="T47" fmla="*/ 72 h 314"/>
                    <a:gd name="T48" fmla="*/ 141 w 331"/>
                    <a:gd name="T49" fmla="*/ 18 h 314"/>
                    <a:gd name="T50" fmla="*/ 141 w 331"/>
                    <a:gd name="T51" fmla="*/ 14 h 314"/>
                    <a:gd name="T52" fmla="*/ 140 w 331"/>
                    <a:gd name="T53" fmla="*/ 14 h 314"/>
                    <a:gd name="T54" fmla="*/ 132 w 331"/>
                    <a:gd name="T55" fmla="*/ 16 h 314"/>
                    <a:gd name="T56" fmla="*/ 121 w 331"/>
                    <a:gd name="T57" fmla="*/ 313 h 314"/>
                    <a:gd name="T58" fmla="*/ 93 w 331"/>
                    <a:gd name="T59" fmla="*/ 308 h 314"/>
                    <a:gd name="T60" fmla="*/ 65 w 331"/>
                    <a:gd name="T61" fmla="*/ 283 h 314"/>
                    <a:gd name="T62" fmla="*/ 56 w 331"/>
                    <a:gd name="T63" fmla="*/ 273 h 314"/>
                    <a:gd name="T64" fmla="*/ 44 w 331"/>
                    <a:gd name="T65" fmla="*/ 261 h 314"/>
                    <a:gd name="T66" fmla="*/ 20 w 331"/>
                    <a:gd name="T67" fmla="*/ 234 h 314"/>
                    <a:gd name="T68" fmla="*/ 45 w 331"/>
                    <a:gd name="T69" fmla="*/ 122 h 314"/>
                    <a:gd name="T70" fmla="*/ 76 w 331"/>
                    <a:gd name="T71" fmla="*/ 71 h 314"/>
                    <a:gd name="T72" fmla="*/ 80 w 331"/>
                    <a:gd name="T73" fmla="*/ 63 h 314"/>
                    <a:gd name="T74" fmla="*/ 125 w 331"/>
                    <a:gd name="T75" fmla="*/ 6 h 314"/>
                    <a:gd name="T76" fmla="*/ 143 w 331"/>
                    <a:gd name="T77" fmla="*/ 1 h 314"/>
                    <a:gd name="T78" fmla="*/ 151 w 331"/>
                    <a:gd name="T79" fmla="*/ 7 h 314"/>
                    <a:gd name="T80" fmla="*/ 154 w 331"/>
                    <a:gd name="T81" fmla="*/ 19 h 314"/>
                    <a:gd name="T82" fmla="*/ 140 w 331"/>
                    <a:gd name="T83" fmla="*/ 76 h 314"/>
                    <a:gd name="T84" fmla="*/ 128 w 331"/>
                    <a:gd name="T85" fmla="*/ 121 h 314"/>
                    <a:gd name="T86" fmla="*/ 129 w 331"/>
                    <a:gd name="T87" fmla="*/ 134 h 314"/>
                    <a:gd name="T88" fmla="*/ 201 w 331"/>
                    <a:gd name="T89" fmla="*/ 171 h 314"/>
                    <a:gd name="T90" fmla="*/ 212 w 331"/>
                    <a:gd name="T91" fmla="*/ 174 h 314"/>
                    <a:gd name="T92" fmla="*/ 232 w 331"/>
                    <a:gd name="T93" fmla="*/ 157 h 314"/>
                    <a:gd name="T94" fmla="*/ 253 w 331"/>
                    <a:gd name="T95" fmla="*/ 119 h 314"/>
                    <a:gd name="T96" fmla="*/ 303 w 331"/>
                    <a:gd name="T97" fmla="*/ 44 h 314"/>
                    <a:gd name="T98" fmla="*/ 320 w 331"/>
                    <a:gd name="T99" fmla="*/ 38 h 314"/>
                    <a:gd name="T100" fmla="*/ 328 w 331"/>
                    <a:gd name="T101" fmla="*/ 43 h 314"/>
                    <a:gd name="T102" fmla="*/ 330 w 331"/>
                    <a:gd name="T103" fmla="*/ 52 h 314"/>
                    <a:gd name="T104" fmla="*/ 325 w 331"/>
                    <a:gd name="T105" fmla="*/ 85 h 314"/>
                    <a:gd name="T106" fmla="*/ 301 w 331"/>
                    <a:gd name="T107" fmla="*/ 155 h 314"/>
                    <a:gd name="T108" fmla="*/ 283 w 331"/>
                    <a:gd name="T109" fmla="*/ 203 h 314"/>
                    <a:gd name="T110" fmla="*/ 281 w 331"/>
                    <a:gd name="T111" fmla="*/ 211 h 314"/>
                    <a:gd name="T112" fmla="*/ 258 w 331"/>
                    <a:gd name="T113" fmla="*/ 260 h 314"/>
                    <a:gd name="T114" fmla="*/ 195 w 331"/>
                    <a:gd name="T115" fmla="*/ 296 h 314"/>
                    <a:gd name="T116" fmla="*/ 121 w 331"/>
                    <a:gd name="T117" fmla="*/ 313 h 31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331" h="314">
                      <a:moveTo>
                        <a:pt x="91" y="69"/>
                      </a:moveTo>
                      <a:lnTo>
                        <a:pt x="87" y="77"/>
                      </a:lnTo>
                      <a:lnTo>
                        <a:pt x="87" y="77"/>
                      </a:lnTo>
                      <a:cubicBezTo>
                        <a:pt x="78" y="95"/>
                        <a:pt x="69" y="115"/>
                        <a:pt x="54" y="131"/>
                      </a:cubicBezTo>
                      <a:lnTo>
                        <a:pt x="54" y="131"/>
                      </a:lnTo>
                      <a:cubicBezTo>
                        <a:pt x="31" y="156"/>
                        <a:pt x="13" y="197"/>
                        <a:pt x="31" y="228"/>
                      </a:cubicBezTo>
                      <a:lnTo>
                        <a:pt x="31" y="228"/>
                      </a:lnTo>
                      <a:cubicBezTo>
                        <a:pt x="36" y="237"/>
                        <a:pt x="44" y="245"/>
                        <a:pt x="53" y="252"/>
                      </a:cubicBezTo>
                      <a:lnTo>
                        <a:pt x="53" y="252"/>
                      </a:lnTo>
                      <a:cubicBezTo>
                        <a:pt x="57" y="256"/>
                        <a:pt x="61" y="260"/>
                        <a:pt x="65" y="264"/>
                      </a:cubicBezTo>
                      <a:lnTo>
                        <a:pt x="65" y="264"/>
                      </a:lnTo>
                      <a:cubicBezTo>
                        <a:pt x="69" y="268"/>
                        <a:pt x="71" y="272"/>
                        <a:pt x="75" y="276"/>
                      </a:cubicBezTo>
                      <a:lnTo>
                        <a:pt x="75" y="276"/>
                      </a:lnTo>
                      <a:cubicBezTo>
                        <a:pt x="81" y="284"/>
                        <a:pt x="88" y="293"/>
                        <a:pt x="98" y="296"/>
                      </a:cubicBezTo>
                      <a:lnTo>
                        <a:pt x="98" y="296"/>
                      </a:lnTo>
                      <a:cubicBezTo>
                        <a:pt x="125" y="307"/>
                        <a:pt x="168" y="292"/>
                        <a:pt x="190" y="284"/>
                      </a:cubicBezTo>
                      <a:lnTo>
                        <a:pt x="190" y="284"/>
                      </a:lnTo>
                      <a:cubicBezTo>
                        <a:pt x="210" y="277"/>
                        <a:pt x="234" y="268"/>
                        <a:pt x="248" y="252"/>
                      </a:cubicBezTo>
                      <a:lnTo>
                        <a:pt x="248" y="252"/>
                      </a:lnTo>
                      <a:cubicBezTo>
                        <a:pt x="259" y="239"/>
                        <a:pt x="264" y="223"/>
                        <a:pt x="269" y="207"/>
                      </a:cubicBezTo>
                      <a:lnTo>
                        <a:pt x="269" y="207"/>
                      </a:lnTo>
                      <a:cubicBezTo>
                        <a:pt x="269" y="205"/>
                        <a:pt x="270" y="202"/>
                        <a:pt x="271" y="200"/>
                      </a:cubicBezTo>
                      <a:lnTo>
                        <a:pt x="271" y="200"/>
                      </a:lnTo>
                      <a:cubicBezTo>
                        <a:pt x="277" y="183"/>
                        <a:pt x="283" y="166"/>
                        <a:pt x="289" y="150"/>
                      </a:cubicBezTo>
                      <a:lnTo>
                        <a:pt x="289" y="150"/>
                      </a:lnTo>
                      <a:cubicBezTo>
                        <a:pt x="298" y="128"/>
                        <a:pt x="307" y="105"/>
                        <a:pt x="313" y="82"/>
                      </a:cubicBezTo>
                      <a:lnTo>
                        <a:pt x="313" y="82"/>
                      </a:lnTo>
                      <a:cubicBezTo>
                        <a:pt x="316" y="70"/>
                        <a:pt x="317" y="61"/>
                        <a:pt x="317" y="52"/>
                      </a:cubicBezTo>
                      <a:lnTo>
                        <a:pt x="317" y="52"/>
                      </a:lnTo>
                      <a:cubicBezTo>
                        <a:pt x="317" y="51"/>
                        <a:pt x="317" y="51"/>
                        <a:pt x="317" y="50"/>
                      </a:cubicBezTo>
                      <a:lnTo>
                        <a:pt x="317" y="50"/>
                      </a:lnTo>
                      <a:cubicBezTo>
                        <a:pt x="316" y="50"/>
                        <a:pt x="314" y="51"/>
                        <a:pt x="311" y="53"/>
                      </a:cubicBezTo>
                      <a:lnTo>
                        <a:pt x="311" y="53"/>
                      </a:lnTo>
                      <a:cubicBezTo>
                        <a:pt x="290" y="72"/>
                        <a:pt x="278" y="98"/>
                        <a:pt x="264" y="124"/>
                      </a:cubicBezTo>
                      <a:lnTo>
                        <a:pt x="264" y="124"/>
                      </a:lnTo>
                      <a:cubicBezTo>
                        <a:pt x="258" y="138"/>
                        <a:pt x="251" y="151"/>
                        <a:pt x="243" y="164"/>
                      </a:cubicBezTo>
                      <a:lnTo>
                        <a:pt x="243" y="164"/>
                      </a:lnTo>
                      <a:cubicBezTo>
                        <a:pt x="234" y="180"/>
                        <a:pt x="223" y="187"/>
                        <a:pt x="210" y="187"/>
                      </a:cubicBezTo>
                      <a:lnTo>
                        <a:pt x="210" y="187"/>
                      </a:lnTo>
                      <a:cubicBezTo>
                        <a:pt x="205" y="187"/>
                        <a:pt x="199" y="184"/>
                        <a:pt x="195" y="182"/>
                      </a:cubicBezTo>
                      <a:lnTo>
                        <a:pt x="132" y="151"/>
                      </a:lnTo>
                      <a:lnTo>
                        <a:pt x="132" y="151"/>
                      </a:lnTo>
                      <a:cubicBezTo>
                        <a:pt x="128" y="149"/>
                        <a:pt x="122" y="146"/>
                        <a:pt x="119" y="141"/>
                      </a:cubicBezTo>
                      <a:lnTo>
                        <a:pt x="119" y="141"/>
                      </a:lnTo>
                      <a:cubicBezTo>
                        <a:pt x="115" y="134"/>
                        <a:pt x="115" y="126"/>
                        <a:pt x="116" y="118"/>
                      </a:cubicBezTo>
                      <a:lnTo>
                        <a:pt x="116" y="118"/>
                      </a:lnTo>
                      <a:cubicBezTo>
                        <a:pt x="119" y="103"/>
                        <a:pt x="123" y="87"/>
                        <a:pt x="128" y="72"/>
                      </a:cubicBezTo>
                      <a:lnTo>
                        <a:pt x="128" y="72"/>
                      </a:lnTo>
                      <a:cubicBezTo>
                        <a:pt x="134" y="54"/>
                        <a:pt x="139" y="36"/>
                        <a:pt x="141" y="18"/>
                      </a:cubicBezTo>
                      <a:lnTo>
                        <a:pt x="141" y="18"/>
                      </a:lnTo>
                      <a:cubicBezTo>
                        <a:pt x="141" y="17"/>
                        <a:pt x="141" y="15"/>
                        <a:pt x="141" y="14"/>
                      </a:cubicBezTo>
                      <a:lnTo>
                        <a:pt x="141" y="14"/>
                      </a:lnTo>
                      <a:cubicBezTo>
                        <a:pt x="141" y="14"/>
                        <a:pt x="141" y="14"/>
                        <a:pt x="140" y="14"/>
                      </a:cubicBezTo>
                      <a:lnTo>
                        <a:pt x="140" y="14"/>
                      </a:lnTo>
                      <a:cubicBezTo>
                        <a:pt x="138" y="13"/>
                        <a:pt x="134" y="14"/>
                        <a:pt x="132" y="16"/>
                      </a:cubicBezTo>
                      <a:lnTo>
                        <a:pt x="132" y="16"/>
                      </a:lnTo>
                      <a:cubicBezTo>
                        <a:pt x="113" y="28"/>
                        <a:pt x="101" y="48"/>
                        <a:pt x="91" y="69"/>
                      </a:cubicBezTo>
                      <a:close/>
                      <a:moveTo>
                        <a:pt x="121" y="313"/>
                      </a:moveTo>
                      <a:lnTo>
                        <a:pt x="121" y="313"/>
                      </a:lnTo>
                      <a:cubicBezTo>
                        <a:pt x="111" y="313"/>
                        <a:pt x="102" y="311"/>
                        <a:pt x="93" y="308"/>
                      </a:cubicBezTo>
                      <a:lnTo>
                        <a:pt x="93" y="308"/>
                      </a:lnTo>
                      <a:cubicBezTo>
                        <a:pt x="80" y="303"/>
                        <a:pt x="73" y="293"/>
                        <a:pt x="65" y="283"/>
                      </a:cubicBezTo>
                      <a:lnTo>
                        <a:pt x="65" y="283"/>
                      </a:lnTo>
                      <a:cubicBezTo>
                        <a:pt x="62" y="280"/>
                        <a:pt x="59" y="276"/>
                        <a:pt x="56" y="273"/>
                      </a:cubicBezTo>
                      <a:lnTo>
                        <a:pt x="56" y="273"/>
                      </a:lnTo>
                      <a:cubicBezTo>
                        <a:pt x="53" y="269"/>
                        <a:pt x="48" y="266"/>
                        <a:pt x="44" y="261"/>
                      </a:cubicBezTo>
                      <a:lnTo>
                        <a:pt x="44" y="261"/>
                      </a:lnTo>
                      <a:cubicBezTo>
                        <a:pt x="35" y="253"/>
                        <a:pt x="26" y="246"/>
                        <a:pt x="20" y="234"/>
                      </a:cubicBezTo>
                      <a:lnTo>
                        <a:pt x="20" y="234"/>
                      </a:lnTo>
                      <a:cubicBezTo>
                        <a:pt x="0" y="198"/>
                        <a:pt x="18" y="151"/>
                        <a:pt x="45" y="122"/>
                      </a:cubicBezTo>
                      <a:lnTo>
                        <a:pt x="45" y="122"/>
                      </a:lnTo>
                      <a:cubicBezTo>
                        <a:pt x="58" y="107"/>
                        <a:pt x="67" y="90"/>
                        <a:pt x="76" y="71"/>
                      </a:cubicBezTo>
                      <a:lnTo>
                        <a:pt x="80" y="63"/>
                      </a:lnTo>
                      <a:lnTo>
                        <a:pt x="80" y="63"/>
                      </a:lnTo>
                      <a:cubicBezTo>
                        <a:pt x="91" y="41"/>
                        <a:pt x="104" y="19"/>
                        <a:pt x="125" y="6"/>
                      </a:cubicBezTo>
                      <a:lnTo>
                        <a:pt x="125" y="6"/>
                      </a:lnTo>
                      <a:cubicBezTo>
                        <a:pt x="129" y="3"/>
                        <a:pt x="136" y="0"/>
                        <a:pt x="143" y="1"/>
                      </a:cubicBezTo>
                      <a:lnTo>
                        <a:pt x="143" y="1"/>
                      </a:lnTo>
                      <a:cubicBezTo>
                        <a:pt x="146" y="2"/>
                        <a:pt x="149" y="5"/>
                        <a:pt x="151" y="7"/>
                      </a:cubicBezTo>
                      <a:lnTo>
                        <a:pt x="151" y="7"/>
                      </a:lnTo>
                      <a:cubicBezTo>
                        <a:pt x="154" y="12"/>
                        <a:pt x="154" y="17"/>
                        <a:pt x="154" y="19"/>
                      </a:cubicBezTo>
                      <a:lnTo>
                        <a:pt x="154" y="19"/>
                      </a:lnTo>
                      <a:cubicBezTo>
                        <a:pt x="152" y="39"/>
                        <a:pt x="146" y="58"/>
                        <a:pt x="140" y="76"/>
                      </a:cubicBezTo>
                      <a:lnTo>
                        <a:pt x="140" y="76"/>
                      </a:lnTo>
                      <a:cubicBezTo>
                        <a:pt x="135" y="91"/>
                        <a:pt x="131" y="105"/>
                        <a:pt x="128" y="121"/>
                      </a:cubicBezTo>
                      <a:lnTo>
                        <a:pt x="128" y="121"/>
                      </a:lnTo>
                      <a:cubicBezTo>
                        <a:pt x="127" y="126"/>
                        <a:pt x="127" y="131"/>
                        <a:pt x="129" y="134"/>
                      </a:cubicBezTo>
                      <a:lnTo>
                        <a:pt x="129" y="134"/>
                      </a:lnTo>
                      <a:cubicBezTo>
                        <a:pt x="131" y="137"/>
                        <a:pt x="134" y="138"/>
                        <a:pt x="138" y="140"/>
                      </a:cubicBezTo>
                      <a:lnTo>
                        <a:pt x="201" y="171"/>
                      </a:lnTo>
                      <a:lnTo>
                        <a:pt x="201" y="171"/>
                      </a:lnTo>
                      <a:cubicBezTo>
                        <a:pt x="204" y="172"/>
                        <a:pt x="208" y="174"/>
                        <a:pt x="212" y="174"/>
                      </a:cubicBezTo>
                      <a:lnTo>
                        <a:pt x="212" y="174"/>
                      </a:lnTo>
                      <a:cubicBezTo>
                        <a:pt x="218" y="174"/>
                        <a:pt x="225" y="169"/>
                        <a:pt x="232" y="157"/>
                      </a:cubicBezTo>
                      <a:lnTo>
                        <a:pt x="232" y="157"/>
                      </a:lnTo>
                      <a:cubicBezTo>
                        <a:pt x="240" y="145"/>
                        <a:pt x="247" y="132"/>
                        <a:pt x="253" y="119"/>
                      </a:cubicBezTo>
                      <a:lnTo>
                        <a:pt x="253" y="119"/>
                      </a:lnTo>
                      <a:cubicBezTo>
                        <a:pt x="267" y="92"/>
                        <a:pt x="280" y="64"/>
                        <a:pt x="303" y="44"/>
                      </a:cubicBezTo>
                      <a:lnTo>
                        <a:pt x="303" y="44"/>
                      </a:lnTo>
                      <a:cubicBezTo>
                        <a:pt x="307" y="41"/>
                        <a:pt x="314" y="36"/>
                        <a:pt x="320" y="38"/>
                      </a:cubicBezTo>
                      <a:lnTo>
                        <a:pt x="320" y="38"/>
                      </a:lnTo>
                      <a:cubicBezTo>
                        <a:pt x="324" y="38"/>
                        <a:pt x="327" y="40"/>
                        <a:pt x="328" y="43"/>
                      </a:cubicBezTo>
                      <a:lnTo>
                        <a:pt x="328" y="43"/>
                      </a:lnTo>
                      <a:cubicBezTo>
                        <a:pt x="330" y="47"/>
                        <a:pt x="330" y="51"/>
                        <a:pt x="330" y="52"/>
                      </a:cubicBezTo>
                      <a:lnTo>
                        <a:pt x="330" y="52"/>
                      </a:lnTo>
                      <a:cubicBezTo>
                        <a:pt x="330" y="62"/>
                        <a:pt x="328" y="72"/>
                        <a:pt x="325" y="85"/>
                      </a:cubicBezTo>
                      <a:lnTo>
                        <a:pt x="325" y="85"/>
                      </a:lnTo>
                      <a:cubicBezTo>
                        <a:pt x="319" y="109"/>
                        <a:pt x="310" y="132"/>
                        <a:pt x="301" y="155"/>
                      </a:cubicBezTo>
                      <a:lnTo>
                        <a:pt x="301" y="155"/>
                      </a:lnTo>
                      <a:cubicBezTo>
                        <a:pt x="295" y="171"/>
                        <a:pt x="288" y="187"/>
                        <a:pt x="283" y="203"/>
                      </a:cubicBezTo>
                      <a:lnTo>
                        <a:pt x="283" y="203"/>
                      </a:lnTo>
                      <a:cubicBezTo>
                        <a:pt x="282" y="206"/>
                        <a:pt x="281" y="208"/>
                        <a:pt x="281" y="211"/>
                      </a:cubicBezTo>
                      <a:lnTo>
                        <a:pt x="281" y="211"/>
                      </a:lnTo>
                      <a:cubicBezTo>
                        <a:pt x="275" y="228"/>
                        <a:pt x="270" y="246"/>
                        <a:pt x="258" y="260"/>
                      </a:cubicBezTo>
                      <a:lnTo>
                        <a:pt x="258" y="260"/>
                      </a:lnTo>
                      <a:cubicBezTo>
                        <a:pt x="242" y="279"/>
                        <a:pt x="215" y="289"/>
                        <a:pt x="195" y="296"/>
                      </a:cubicBezTo>
                      <a:lnTo>
                        <a:pt x="195" y="296"/>
                      </a:lnTo>
                      <a:cubicBezTo>
                        <a:pt x="177" y="302"/>
                        <a:pt x="148" y="313"/>
                        <a:pt x="121" y="3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6906C1A1-95CD-412A-9351-4BD1E6EAB7A1}"/>
                </a:ext>
              </a:extLst>
            </p:cNvPr>
            <p:cNvGrpSpPr/>
            <p:nvPr/>
          </p:nvGrpSpPr>
          <p:grpSpPr>
            <a:xfrm>
              <a:off x="15299107" y="10973901"/>
              <a:ext cx="901211" cy="714375"/>
              <a:chOff x="15299107" y="10973901"/>
              <a:chExt cx="901211" cy="714375"/>
            </a:xfrm>
          </p:grpSpPr>
          <p:sp>
            <p:nvSpPr>
              <p:cNvPr id="213" name="Freeform 211">
                <a:extLst>
                  <a:ext uri="{FF2B5EF4-FFF2-40B4-BE49-F238E27FC236}">
                    <a16:creationId xmlns:a16="http://schemas.microsoft.com/office/drawing/2014/main" id="{F0095A02-76EB-4783-8D3B-070C0F30EC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1693" y="11067317"/>
                <a:ext cx="428625" cy="329712"/>
              </a:xfrm>
              <a:custGeom>
                <a:avLst/>
                <a:gdLst>
                  <a:gd name="T0" fmla="*/ 0 w 342"/>
                  <a:gd name="T1" fmla="*/ 265 h 266"/>
                  <a:gd name="T2" fmla="*/ 0 w 342"/>
                  <a:gd name="T3" fmla="*/ 265 h 266"/>
                  <a:gd name="T4" fmla="*/ 118 w 342"/>
                  <a:gd name="T5" fmla="*/ 62 h 266"/>
                  <a:gd name="T6" fmla="*/ 118 w 342"/>
                  <a:gd name="T7" fmla="*/ 62 h 266"/>
                  <a:gd name="T8" fmla="*/ 249 w 342"/>
                  <a:gd name="T9" fmla="*/ 141 h 266"/>
                  <a:gd name="T10" fmla="*/ 249 w 342"/>
                  <a:gd name="T11" fmla="*/ 141 h 266"/>
                  <a:gd name="T12" fmla="*/ 0 w 342"/>
                  <a:gd name="T13" fmla="*/ 265 h 2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2" h="266">
                    <a:moveTo>
                      <a:pt x="0" y="265"/>
                    </a:moveTo>
                    <a:lnTo>
                      <a:pt x="0" y="265"/>
                    </a:lnTo>
                    <a:cubicBezTo>
                      <a:pt x="0" y="265"/>
                      <a:pt x="26" y="123"/>
                      <a:pt x="118" y="62"/>
                    </a:cubicBezTo>
                    <a:lnTo>
                      <a:pt x="118" y="62"/>
                    </a:lnTo>
                    <a:cubicBezTo>
                      <a:pt x="209" y="0"/>
                      <a:pt x="341" y="45"/>
                      <a:pt x="249" y="141"/>
                    </a:cubicBezTo>
                    <a:lnTo>
                      <a:pt x="249" y="141"/>
                    </a:lnTo>
                    <a:cubicBezTo>
                      <a:pt x="158" y="237"/>
                      <a:pt x="0" y="265"/>
                      <a:pt x="0" y="26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 207">
                <a:extLst>
                  <a:ext uri="{FF2B5EF4-FFF2-40B4-BE49-F238E27FC236}">
                    <a16:creationId xmlns:a16="http://schemas.microsoft.com/office/drawing/2014/main" id="{885D338F-5EA2-4C89-AA6F-9AC9D555E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5655" y="11523420"/>
                <a:ext cx="164856" cy="164856"/>
              </a:xfrm>
              <a:custGeom>
                <a:avLst/>
                <a:gdLst>
                  <a:gd name="T0" fmla="*/ 20 w 133"/>
                  <a:gd name="T1" fmla="*/ 45 h 133"/>
                  <a:gd name="T2" fmla="*/ 20 w 133"/>
                  <a:gd name="T3" fmla="*/ 45 h 133"/>
                  <a:gd name="T4" fmla="*/ 57 w 133"/>
                  <a:gd name="T5" fmla="*/ 13 h 133"/>
                  <a:gd name="T6" fmla="*/ 57 w 133"/>
                  <a:gd name="T7" fmla="*/ 13 h 133"/>
                  <a:gd name="T8" fmla="*/ 87 w 133"/>
                  <a:gd name="T9" fmla="*/ 1 h 133"/>
                  <a:gd name="T10" fmla="*/ 87 w 133"/>
                  <a:gd name="T11" fmla="*/ 1 h 133"/>
                  <a:gd name="T12" fmla="*/ 107 w 133"/>
                  <a:gd name="T13" fmla="*/ 3 h 133"/>
                  <a:gd name="T14" fmla="*/ 107 w 133"/>
                  <a:gd name="T15" fmla="*/ 3 h 133"/>
                  <a:gd name="T16" fmla="*/ 128 w 133"/>
                  <a:gd name="T17" fmla="*/ 21 h 133"/>
                  <a:gd name="T18" fmla="*/ 128 w 133"/>
                  <a:gd name="T19" fmla="*/ 21 h 133"/>
                  <a:gd name="T20" fmla="*/ 117 w 133"/>
                  <a:gd name="T21" fmla="*/ 50 h 133"/>
                  <a:gd name="T22" fmla="*/ 117 w 133"/>
                  <a:gd name="T23" fmla="*/ 50 h 133"/>
                  <a:gd name="T24" fmla="*/ 93 w 133"/>
                  <a:gd name="T25" fmla="*/ 73 h 133"/>
                  <a:gd name="T26" fmla="*/ 93 w 133"/>
                  <a:gd name="T27" fmla="*/ 73 h 133"/>
                  <a:gd name="T28" fmla="*/ 75 w 133"/>
                  <a:gd name="T29" fmla="*/ 103 h 133"/>
                  <a:gd name="T30" fmla="*/ 75 w 133"/>
                  <a:gd name="T31" fmla="*/ 103 h 133"/>
                  <a:gd name="T32" fmla="*/ 5 w 133"/>
                  <a:gd name="T33" fmla="*/ 82 h 133"/>
                  <a:gd name="T34" fmla="*/ 5 w 133"/>
                  <a:gd name="T35" fmla="*/ 82 h 133"/>
                  <a:gd name="T36" fmla="*/ 20 w 133"/>
                  <a:gd name="T37" fmla="*/ 45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3" h="133">
                    <a:moveTo>
                      <a:pt x="20" y="45"/>
                    </a:moveTo>
                    <a:lnTo>
                      <a:pt x="20" y="45"/>
                    </a:lnTo>
                    <a:cubicBezTo>
                      <a:pt x="30" y="32"/>
                      <a:pt x="43" y="22"/>
                      <a:pt x="57" y="13"/>
                    </a:cubicBezTo>
                    <a:lnTo>
                      <a:pt x="57" y="13"/>
                    </a:lnTo>
                    <a:cubicBezTo>
                      <a:pt x="66" y="7"/>
                      <a:pt x="76" y="1"/>
                      <a:pt x="87" y="1"/>
                    </a:cubicBezTo>
                    <a:lnTo>
                      <a:pt x="87" y="1"/>
                    </a:lnTo>
                    <a:cubicBezTo>
                      <a:pt x="94" y="0"/>
                      <a:pt x="101" y="1"/>
                      <a:pt x="107" y="3"/>
                    </a:cubicBezTo>
                    <a:lnTo>
                      <a:pt x="107" y="3"/>
                    </a:lnTo>
                    <a:cubicBezTo>
                      <a:pt x="116" y="6"/>
                      <a:pt x="125" y="11"/>
                      <a:pt x="128" y="21"/>
                    </a:cubicBezTo>
                    <a:lnTo>
                      <a:pt x="128" y="21"/>
                    </a:lnTo>
                    <a:cubicBezTo>
                      <a:pt x="132" y="31"/>
                      <a:pt x="125" y="43"/>
                      <a:pt x="117" y="50"/>
                    </a:cubicBezTo>
                    <a:lnTo>
                      <a:pt x="117" y="50"/>
                    </a:lnTo>
                    <a:cubicBezTo>
                      <a:pt x="109" y="58"/>
                      <a:pt x="100" y="64"/>
                      <a:pt x="93" y="73"/>
                    </a:cubicBezTo>
                    <a:lnTo>
                      <a:pt x="93" y="73"/>
                    </a:lnTo>
                    <a:cubicBezTo>
                      <a:pt x="86" y="82"/>
                      <a:pt x="82" y="94"/>
                      <a:pt x="75" y="103"/>
                    </a:cubicBezTo>
                    <a:lnTo>
                      <a:pt x="75" y="103"/>
                    </a:lnTo>
                    <a:cubicBezTo>
                      <a:pt x="54" y="132"/>
                      <a:pt x="0" y="123"/>
                      <a:pt x="5" y="82"/>
                    </a:cubicBezTo>
                    <a:lnTo>
                      <a:pt x="5" y="82"/>
                    </a:lnTo>
                    <a:cubicBezTo>
                      <a:pt x="7" y="69"/>
                      <a:pt x="12" y="55"/>
                      <a:pt x="20" y="4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208">
                <a:extLst>
                  <a:ext uri="{FF2B5EF4-FFF2-40B4-BE49-F238E27FC236}">
                    <a16:creationId xmlns:a16="http://schemas.microsoft.com/office/drawing/2014/main" id="{FD30018C-4DD7-418A-A20D-E868EBBBC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0158" y="11517923"/>
                <a:ext cx="175846" cy="164856"/>
              </a:xfrm>
              <a:custGeom>
                <a:avLst/>
                <a:gdLst>
                  <a:gd name="T0" fmla="*/ 24 w 143"/>
                  <a:gd name="T1" fmla="*/ 51 h 133"/>
                  <a:gd name="T2" fmla="*/ 24 w 143"/>
                  <a:gd name="T3" fmla="*/ 51 h 133"/>
                  <a:gd name="T4" fmla="*/ 95 w 143"/>
                  <a:gd name="T5" fmla="*/ 13 h 133"/>
                  <a:gd name="T6" fmla="*/ 95 w 143"/>
                  <a:gd name="T7" fmla="*/ 13 h 133"/>
                  <a:gd name="T8" fmla="*/ 92 w 143"/>
                  <a:gd name="T9" fmla="*/ 13 h 133"/>
                  <a:gd name="T10" fmla="*/ 92 w 143"/>
                  <a:gd name="T11" fmla="*/ 13 h 133"/>
                  <a:gd name="T12" fmla="*/ 64 w 143"/>
                  <a:gd name="T13" fmla="*/ 25 h 133"/>
                  <a:gd name="T14" fmla="*/ 64 w 143"/>
                  <a:gd name="T15" fmla="*/ 25 h 133"/>
                  <a:gd name="T16" fmla="*/ 29 w 143"/>
                  <a:gd name="T17" fmla="*/ 55 h 133"/>
                  <a:gd name="T18" fmla="*/ 29 w 143"/>
                  <a:gd name="T19" fmla="*/ 55 h 133"/>
                  <a:gd name="T20" fmla="*/ 29 w 143"/>
                  <a:gd name="T21" fmla="*/ 55 h 133"/>
                  <a:gd name="T22" fmla="*/ 15 w 143"/>
                  <a:gd name="T23" fmla="*/ 88 h 133"/>
                  <a:gd name="T24" fmla="*/ 15 w 143"/>
                  <a:gd name="T25" fmla="*/ 88 h 133"/>
                  <a:gd name="T26" fmla="*/ 31 w 143"/>
                  <a:gd name="T27" fmla="*/ 117 h 133"/>
                  <a:gd name="T28" fmla="*/ 31 w 143"/>
                  <a:gd name="T29" fmla="*/ 117 h 133"/>
                  <a:gd name="T30" fmla="*/ 74 w 143"/>
                  <a:gd name="T31" fmla="*/ 105 h 133"/>
                  <a:gd name="T32" fmla="*/ 74 w 143"/>
                  <a:gd name="T33" fmla="*/ 105 h 133"/>
                  <a:gd name="T34" fmla="*/ 82 w 143"/>
                  <a:gd name="T35" fmla="*/ 91 h 133"/>
                  <a:gd name="T36" fmla="*/ 82 w 143"/>
                  <a:gd name="T37" fmla="*/ 91 h 133"/>
                  <a:gd name="T38" fmla="*/ 91 w 143"/>
                  <a:gd name="T39" fmla="*/ 75 h 133"/>
                  <a:gd name="T40" fmla="*/ 91 w 143"/>
                  <a:gd name="T41" fmla="*/ 75 h 133"/>
                  <a:gd name="T42" fmla="*/ 107 w 143"/>
                  <a:gd name="T43" fmla="*/ 60 h 133"/>
                  <a:gd name="T44" fmla="*/ 107 w 143"/>
                  <a:gd name="T45" fmla="*/ 60 h 133"/>
                  <a:gd name="T46" fmla="*/ 117 w 143"/>
                  <a:gd name="T47" fmla="*/ 51 h 133"/>
                  <a:gd name="T48" fmla="*/ 117 w 143"/>
                  <a:gd name="T49" fmla="*/ 51 h 133"/>
                  <a:gd name="T50" fmla="*/ 126 w 143"/>
                  <a:gd name="T51" fmla="*/ 28 h 133"/>
                  <a:gd name="T52" fmla="*/ 126 w 143"/>
                  <a:gd name="T53" fmla="*/ 28 h 133"/>
                  <a:gd name="T54" fmla="*/ 109 w 143"/>
                  <a:gd name="T55" fmla="*/ 15 h 133"/>
                  <a:gd name="T56" fmla="*/ 109 w 143"/>
                  <a:gd name="T57" fmla="*/ 15 h 133"/>
                  <a:gd name="T58" fmla="*/ 95 w 143"/>
                  <a:gd name="T59" fmla="*/ 13 h 133"/>
                  <a:gd name="T60" fmla="*/ 44 w 143"/>
                  <a:gd name="T61" fmla="*/ 132 h 133"/>
                  <a:gd name="T62" fmla="*/ 44 w 143"/>
                  <a:gd name="T63" fmla="*/ 132 h 133"/>
                  <a:gd name="T64" fmla="*/ 26 w 143"/>
                  <a:gd name="T65" fmla="*/ 129 h 133"/>
                  <a:gd name="T66" fmla="*/ 26 w 143"/>
                  <a:gd name="T67" fmla="*/ 129 h 133"/>
                  <a:gd name="T68" fmla="*/ 3 w 143"/>
                  <a:gd name="T69" fmla="*/ 87 h 133"/>
                  <a:gd name="T70" fmla="*/ 3 w 143"/>
                  <a:gd name="T71" fmla="*/ 87 h 133"/>
                  <a:gd name="T72" fmla="*/ 19 w 143"/>
                  <a:gd name="T73" fmla="*/ 47 h 133"/>
                  <a:gd name="T74" fmla="*/ 19 w 143"/>
                  <a:gd name="T75" fmla="*/ 47 h 133"/>
                  <a:gd name="T76" fmla="*/ 19 w 143"/>
                  <a:gd name="T77" fmla="*/ 47 h 133"/>
                  <a:gd name="T78" fmla="*/ 57 w 143"/>
                  <a:gd name="T79" fmla="*/ 14 h 133"/>
                  <a:gd name="T80" fmla="*/ 57 w 143"/>
                  <a:gd name="T81" fmla="*/ 14 h 133"/>
                  <a:gd name="T82" fmla="*/ 91 w 143"/>
                  <a:gd name="T83" fmla="*/ 1 h 133"/>
                  <a:gd name="T84" fmla="*/ 91 w 143"/>
                  <a:gd name="T85" fmla="*/ 1 h 133"/>
                  <a:gd name="T86" fmla="*/ 113 w 143"/>
                  <a:gd name="T87" fmla="*/ 3 h 133"/>
                  <a:gd name="T88" fmla="*/ 113 w 143"/>
                  <a:gd name="T89" fmla="*/ 3 h 133"/>
                  <a:gd name="T90" fmla="*/ 138 w 143"/>
                  <a:gd name="T91" fmla="*/ 24 h 133"/>
                  <a:gd name="T92" fmla="*/ 138 w 143"/>
                  <a:gd name="T93" fmla="*/ 24 h 133"/>
                  <a:gd name="T94" fmla="*/ 126 w 143"/>
                  <a:gd name="T95" fmla="*/ 61 h 133"/>
                  <a:gd name="T96" fmla="*/ 126 w 143"/>
                  <a:gd name="T97" fmla="*/ 61 h 133"/>
                  <a:gd name="T98" fmla="*/ 115 w 143"/>
                  <a:gd name="T99" fmla="*/ 70 h 133"/>
                  <a:gd name="T100" fmla="*/ 115 w 143"/>
                  <a:gd name="T101" fmla="*/ 70 h 133"/>
                  <a:gd name="T102" fmla="*/ 102 w 143"/>
                  <a:gd name="T103" fmla="*/ 83 h 133"/>
                  <a:gd name="T104" fmla="*/ 102 w 143"/>
                  <a:gd name="T105" fmla="*/ 83 h 133"/>
                  <a:gd name="T106" fmla="*/ 94 w 143"/>
                  <a:gd name="T107" fmla="*/ 97 h 133"/>
                  <a:gd name="T108" fmla="*/ 94 w 143"/>
                  <a:gd name="T109" fmla="*/ 97 h 133"/>
                  <a:gd name="T110" fmla="*/ 84 w 143"/>
                  <a:gd name="T111" fmla="*/ 113 h 133"/>
                  <a:gd name="T112" fmla="*/ 84 w 143"/>
                  <a:gd name="T113" fmla="*/ 113 h 133"/>
                  <a:gd name="T114" fmla="*/ 44 w 143"/>
                  <a:gd name="T115" fmla="*/ 132 h 1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43" h="133">
                    <a:moveTo>
                      <a:pt x="24" y="51"/>
                    </a:moveTo>
                    <a:lnTo>
                      <a:pt x="24" y="51"/>
                    </a:lnTo>
                    <a:close/>
                    <a:moveTo>
                      <a:pt x="95" y="13"/>
                    </a:moveTo>
                    <a:lnTo>
                      <a:pt x="95" y="13"/>
                    </a:lnTo>
                    <a:cubicBezTo>
                      <a:pt x="94" y="13"/>
                      <a:pt x="93" y="13"/>
                      <a:pt x="92" y="13"/>
                    </a:cubicBezTo>
                    <a:lnTo>
                      <a:pt x="92" y="13"/>
                    </a:lnTo>
                    <a:cubicBezTo>
                      <a:pt x="82" y="14"/>
                      <a:pt x="72" y="19"/>
                      <a:pt x="64" y="25"/>
                    </a:cubicBezTo>
                    <a:lnTo>
                      <a:pt x="64" y="25"/>
                    </a:lnTo>
                    <a:cubicBezTo>
                      <a:pt x="49" y="34"/>
                      <a:pt x="38" y="44"/>
                      <a:pt x="29" y="55"/>
                    </a:cubicBezTo>
                    <a:lnTo>
                      <a:pt x="29" y="55"/>
                    </a:lnTo>
                    <a:lnTo>
                      <a:pt x="29" y="55"/>
                    </a:lnTo>
                    <a:cubicBezTo>
                      <a:pt x="22" y="64"/>
                      <a:pt x="17" y="77"/>
                      <a:pt x="15" y="88"/>
                    </a:cubicBezTo>
                    <a:lnTo>
                      <a:pt x="15" y="88"/>
                    </a:lnTo>
                    <a:cubicBezTo>
                      <a:pt x="13" y="107"/>
                      <a:pt x="24" y="114"/>
                      <a:pt x="31" y="117"/>
                    </a:cubicBezTo>
                    <a:lnTo>
                      <a:pt x="31" y="117"/>
                    </a:lnTo>
                    <a:cubicBezTo>
                      <a:pt x="44" y="122"/>
                      <a:pt x="63" y="120"/>
                      <a:pt x="74" y="105"/>
                    </a:cubicBezTo>
                    <a:lnTo>
                      <a:pt x="74" y="105"/>
                    </a:lnTo>
                    <a:cubicBezTo>
                      <a:pt x="77" y="101"/>
                      <a:pt x="80" y="96"/>
                      <a:pt x="82" y="91"/>
                    </a:cubicBezTo>
                    <a:lnTo>
                      <a:pt x="82" y="91"/>
                    </a:lnTo>
                    <a:cubicBezTo>
                      <a:pt x="85" y="86"/>
                      <a:pt x="88" y="80"/>
                      <a:pt x="91" y="75"/>
                    </a:cubicBezTo>
                    <a:lnTo>
                      <a:pt x="91" y="75"/>
                    </a:lnTo>
                    <a:cubicBezTo>
                      <a:pt x="96" y="69"/>
                      <a:pt x="102" y="64"/>
                      <a:pt x="107" y="60"/>
                    </a:cubicBezTo>
                    <a:lnTo>
                      <a:pt x="107" y="60"/>
                    </a:lnTo>
                    <a:cubicBezTo>
                      <a:pt x="111" y="57"/>
                      <a:pt x="114" y="55"/>
                      <a:pt x="117" y="51"/>
                    </a:cubicBezTo>
                    <a:lnTo>
                      <a:pt x="117" y="51"/>
                    </a:lnTo>
                    <a:cubicBezTo>
                      <a:pt x="123" y="45"/>
                      <a:pt x="129" y="36"/>
                      <a:pt x="126" y="28"/>
                    </a:cubicBezTo>
                    <a:lnTo>
                      <a:pt x="126" y="28"/>
                    </a:lnTo>
                    <a:cubicBezTo>
                      <a:pt x="123" y="21"/>
                      <a:pt x="114" y="17"/>
                      <a:pt x="109" y="15"/>
                    </a:cubicBezTo>
                    <a:lnTo>
                      <a:pt x="109" y="15"/>
                    </a:lnTo>
                    <a:cubicBezTo>
                      <a:pt x="104" y="14"/>
                      <a:pt x="99" y="13"/>
                      <a:pt x="95" y="13"/>
                    </a:cubicBezTo>
                    <a:close/>
                    <a:moveTo>
                      <a:pt x="44" y="132"/>
                    </a:moveTo>
                    <a:lnTo>
                      <a:pt x="44" y="132"/>
                    </a:lnTo>
                    <a:cubicBezTo>
                      <a:pt x="38" y="132"/>
                      <a:pt x="32" y="131"/>
                      <a:pt x="26" y="129"/>
                    </a:cubicBezTo>
                    <a:lnTo>
                      <a:pt x="26" y="129"/>
                    </a:lnTo>
                    <a:cubicBezTo>
                      <a:pt x="10" y="122"/>
                      <a:pt x="0" y="106"/>
                      <a:pt x="3" y="87"/>
                    </a:cubicBezTo>
                    <a:lnTo>
                      <a:pt x="3" y="87"/>
                    </a:lnTo>
                    <a:cubicBezTo>
                      <a:pt x="5" y="74"/>
                      <a:pt x="10" y="59"/>
                      <a:pt x="19" y="47"/>
                    </a:cubicBezTo>
                    <a:lnTo>
                      <a:pt x="19" y="47"/>
                    </a:lnTo>
                    <a:lnTo>
                      <a:pt x="19" y="47"/>
                    </a:lnTo>
                    <a:cubicBezTo>
                      <a:pt x="28" y="35"/>
                      <a:pt x="41" y="24"/>
                      <a:pt x="57" y="14"/>
                    </a:cubicBezTo>
                    <a:lnTo>
                      <a:pt x="57" y="14"/>
                    </a:lnTo>
                    <a:cubicBezTo>
                      <a:pt x="67" y="7"/>
                      <a:pt x="78" y="1"/>
                      <a:pt x="91" y="1"/>
                    </a:cubicBezTo>
                    <a:lnTo>
                      <a:pt x="91" y="1"/>
                    </a:lnTo>
                    <a:cubicBezTo>
                      <a:pt x="98" y="0"/>
                      <a:pt x="105" y="1"/>
                      <a:pt x="113" y="3"/>
                    </a:cubicBezTo>
                    <a:lnTo>
                      <a:pt x="113" y="3"/>
                    </a:lnTo>
                    <a:cubicBezTo>
                      <a:pt x="126" y="7"/>
                      <a:pt x="135" y="15"/>
                      <a:pt x="138" y="24"/>
                    </a:cubicBezTo>
                    <a:lnTo>
                      <a:pt x="138" y="24"/>
                    </a:lnTo>
                    <a:cubicBezTo>
                      <a:pt x="142" y="36"/>
                      <a:pt x="137" y="49"/>
                      <a:pt x="126" y="61"/>
                    </a:cubicBezTo>
                    <a:lnTo>
                      <a:pt x="126" y="61"/>
                    </a:lnTo>
                    <a:cubicBezTo>
                      <a:pt x="123" y="64"/>
                      <a:pt x="119" y="67"/>
                      <a:pt x="115" y="70"/>
                    </a:cubicBezTo>
                    <a:lnTo>
                      <a:pt x="115" y="70"/>
                    </a:lnTo>
                    <a:cubicBezTo>
                      <a:pt x="110" y="74"/>
                      <a:pt x="105" y="78"/>
                      <a:pt x="102" y="83"/>
                    </a:cubicBezTo>
                    <a:lnTo>
                      <a:pt x="102" y="83"/>
                    </a:lnTo>
                    <a:cubicBezTo>
                      <a:pt x="98" y="87"/>
                      <a:pt x="96" y="91"/>
                      <a:pt x="94" y="97"/>
                    </a:cubicBezTo>
                    <a:lnTo>
                      <a:pt x="94" y="97"/>
                    </a:lnTo>
                    <a:cubicBezTo>
                      <a:pt x="91" y="102"/>
                      <a:pt x="88" y="108"/>
                      <a:pt x="84" y="113"/>
                    </a:cubicBezTo>
                    <a:lnTo>
                      <a:pt x="84" y="113"/>
                    </a:lnTo>
                    <a:cubicBezTo>
                      <a:pt x="75" y="125"/>
                      <a:pt x="60" y="132"/>
                      <a:pt x="44" y="1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209">
                <a:extLst>
                  <a:ext uri="{FF2B5EF4-FFF2-40B4-BE49-F238E27FC236}">
                    <a16:creationId xmlns:a16="http://schemas.microsoft.com/office/drawing/2014/main" id="{C35A3C92-7EE4-463F-90FF-F80F0374E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99107" y="10973901"/>
                <a:ext cx="428625" cy="406644"/>
              </a:xfrm>
              <a:custGeom>
                <a:avLst/>
                <a:gdLst>
                  <a:gd name="T0" fmla="*/ 325 w 343"/>
                  <a:gd name="T1" fmla="*/ 326 h 327"/>
                  <a:gd name="T2" fmla="*/ 325 w 343"/>
                  <a:gd name="T3" fmla="*/ 326 h 327"/>
                  <a:gd name="T4" fmla="*/ 297 w 343"/>
                  <a:gd name="T5" fmla="*/ 88 h 327"/>
                  <a:gd name="T6" fmla="*/ 297 w 343"/>
                  <a:gd name="T7" fmla="*/ 88 h 327"/>
                  <a:gd name="T8" fmla="*/ 73 w 343"/>
                  <a:gd name="T9" fmla="*/ 94 h 327"/>
                  <a:gd name="T10" fmla="*/ 73 w 343"/>
                  <a:gd name="T11" fmla="*/ 94 h 327"/>
                  <a:gd name="T12" fmla="*/ 325 w 343"/>
                  <a:gd name="T13" fmla="*/ 326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43" h="327">
                    <a:moveTo>
                      <a:pt x="325" y="326"/>
                    </a:moveTo>
                    <a:lnTo>
                      <a:pt x="325" y="326"/>
                    </a:lnTo>
                    <a:cubicBezTo>
                      <a:pt x="325" y="326"/>
                      <a:pt x="342" y="176"/>
                      <a:pt x="297" y="88"/>
                    </a:cubicBezTo>
                    <a:lnTo>
                      <a:pt x="297" y="88"/>
                    </a:lnTo>
                    <a:cubicBezTo>
                      <a:pt x="252" y="0"/>
                      <a:pt x="0" y="20"/>
                      <a:pt x="73" y="94"/>
                    </a:cubicBezTo>
                    <a:lnTo>
                      <a:pt x="73" y="94"/>
                    </a:lnTo>
                    <a:cubicBezTo>
                      <a:pt x="147" y="168"/>
                      <a:pt x="269" y="231"/>
                      <a:pt x="325" y="32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 210">
                <a:extLst>
                  <a:ext uri="{FF2B5EF4-FFF2-40B4-BE49-F238E27FC236}">
                    <a16:creationId xmlns:a16="http://schemas.microsoft.com/office/drawing/2014/main" id="{76B641F8-0507-4C6A-868F-EECDB458A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65049" y="10995882"/>
                <a:ext cx="368176" cy="390157"/>
              </a:xfrm>
              <a:custGeom>
                <a:avLst/>
                <a:gdLst>
                  <a:gd name="T0" fmla="*/ 104 w 297"/>
                  <a:gd name="T1" fmla="*/ 16 h 314"/>
                  <a:gd name="T2" fmla="*/ 104 w 297"/>
                  <a:gd name="T3" fmla="*/ 16 h 314"/>
                  <a:gd name="T4" fmla="*/ 90 w 297"/>
                  <a:gd name="T5" fmla="*/ 16 h 314"/>
                  <a:gd name="T6" fmla="*/ 90 w 297"/>
                  <a:gd name="T7" fmla="*/ 16 h 314"/>
                  <a:gd name="T8" fmla="*/ 15 w 297"/>
                  <a:gd name="T9" fmla="*/ 44 h 314"/>
                  <a:gd name="T10" fmla="*/ 15 w 297"/>
                  <a:gd name="T11" fmla="*/ 44 h 314"/>
                  <a:gd name="T12" fmla="*/ 25 w 297"/>
                  <a:gd name="T13" fmla="*/ 70 h 314"/>
                  <a:gd name="T14" fmla="*/ 25 w 297"/>
                  <a:gd name="T15" fmla="*/ 70 h 314"/>
                  <a:gd name="T16" fmla="*/ 119 w 297"/>
                  <a:gd name="T17" fmla="*/ 148 h 314"/>
                  <a:gd name="T18" fmla="*/ 119 w 297"/>
                  <a:gd name="T19" fmla="*/ 148 h 314"/>
                  <a:gd name="T20" fmla="*/ 268 w 297"/>
                  <a:gd name="T21" fmla="*/ 287 h 314"/>
                  <a:gd name="T22" fmla="*/ 268 w 297"/>
                  <a:gd name="T23" fmla="*/ 287 h 314"/>
                  <a:gd name="T24" fmla="*/ 239 w 297"/>
                  <a:gd name="T25" fmla="*/ 71 h 314"/>
                  <a:gd name="T26" fmla="*/ 239 w 297"/>
                  <a:gd name="T27" fmla="*/ 71 h 314"/>
                  <a:gd name="T28" fmla="*/ 104 w 297"/>
                  <a:gd name="T29" fmla="*/ 16 h 314"/>
                  <a:gd name="T30" fmla="*/ 273 w 297"/>
                  <a:gd name="T31" fmla="*/ 313 h 314"/>
                  <a:gd name="T32" fmla="*/ 273 w 297"/>
                  <a:gd name="T33" fmla="*/ 313 h 314"/>
                  <a:gd name="T34" fmla="*/ 267 w 297"/>
                  <a:gd name="T35" fmla="*/ 310 h 314"/>
                  <a:gd name="T36" fmla="*/ 267 w 297"/>
                  <a:gd name="T37" fmla="*/ 310 h 314"/>
                  <a:gd name="T38" fmla="*/ 112 w 297"/>
                  <a:gd name="T39" fmla="*/ 158 h 314"/>
                  <a:gd name="T40" fmla="*/ 112 w 297"/>
                  <a:gd name="T41" fmla="*/ 158 h 314"/>
                  <a:gd name="T42" fmla="*/ 17 w 297"/>
                  <a:gd name="T43" fmla="*/ 79 h 314"/>
                  <a:gd name="T44" fmla="*/ 17 w 297"/>
                  <a:gd name="T45" fmla="*/ 79 h 314"/>
                  <a:gd name="T46" fmla="*/ 3 w 297"/>
                  <a:gd name="T47" fmla="*/ 39 h 314"/>
                  <a:gd name="T48" fmla="*/ 3 w 297"/>
                  <a:gd name="T49" fmla="*/ 39 h 314"/>
                  <a:gd name="T50" fmla="*/ 89 w 297"/>
                  <a:gd name="T51" fmla="*/ 4 h 314"/>
                  <a:gd name="T52" fmla="*/ 89 w 297"/>
                  <a:gd name="T53" fmla="*/ 4 h 314"/>
                  <a:gd name="T54" fmla="*/ 250 w 297"/>
                  <a:gd name="T55" fmla="*/ 65 h 314"/>
                  <a:gd name="T56" fmla="*/ 250 w 297"/>
                  <a:gd name="T57" fmla="*/ 65 h 314"/>
                  <a:gd name="T58" fmla="*/ 279 w 297"/>
                  <a:gd name="T59" fmla="*/ 307 h 314"/>
                  <a:gd name="T60" fmla="*/ 279 w 297"/>
                  <a:gd name="T61" fmla="*/ 307 h 314"/>
                  <a:gd name="T62" fmla="*/ 274 w 297"/>
                  <a:gd name="T63" fmla="*/ 312 h 314"/>
                  <a:gd name="T64" fmla="*/ 274 w 297"/>
                  <a:gd name="T65" fmla="*/ 312 h 314"/>
                  <a:gd name="T66" fmla="*/ 273 w 297"/>
                  <a:gd name="T67" fmla="*/ 313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97" h="314">
                    <a:moveTo>
                      <a:pt x="104" y="16"/>
                    </a:moveTo>
                    <a:lnTo>
                      <a:pt x="104" y="16"/>
                    </a:lnTo>
                    <a:cubicBezTo>
                      <a:pt x="99" y="16"/>
                      <a:pt x="94" y="16"/>
                      <a:pt x="90" y="16"/>
                    </a:cubicBezTo>
                    <a:lnTo>
                      <a:pt x="90" y="16"/>
                    </a:lnTo>
                    <a:cubicBezTo>
                      <a:pt x="51" y="18"/>
                      <a:pt x="20" y="30"/>
                      <a:pt x="15" y="44"/>
                    </a:cubicBezTo>
                    <a:lnTo>
                      <a:pt x="15" y="44"/>
                    </a:lnTo>
                    <a:cubicBezTo>
                      <a:pt x="13" y="51"/>
                      <a:pt x="15" y="60"/>
                      <a:pt x="25" y="70"/>
                    </a:cubicBezTo>
                    <a:lnTo>
                      <a:pt x="25" y="70"/>
                    </a:lnTo>
                    <a:cubicBezTo>
                      <a:pt x="52" y="96"/>
                      <a:pt x="85" y="121"/>
                      <a:pt x="119" y="148"/>
                    </a:cubicBezTo>
                    <a:lnTo>
                      <a:pt x="119" y="148"/>
                    </a:lnTo>
                    <a:cubicBezTo>
                      <a:pt x="175" y="190"/>
                      <a:pt x="232" y="233"/>
                      <a:pt x="268" y="287"/>
                    </a:cubicBezTo>
                    <a:lnTo>
                      <a:pt x="268" y="287"/>
                    </a:lnTo>
                    <a:cubicBezTo>
                      <a:pt x="271" y="245"/>
                      <a:pt x="274" y="139"/>
                      <a:pt x="239" y="71"/>
                    </a:cubicBezTo>
                    <a:lnTo>
                      <a:pt x="239" y="71"/>
                    </a:lnTo>
                    <a:cubicBezTo>
                      <a:pt x="220" y="32"/>
                      <a:pt x="158" y="16"/>
                      <a:pt x="104" y="16"/>
                    </a:cubicBezTo>
                    <a:close/>
                    <a:moveTo>
                      <a:pt x="273" y="313"/>
                    </a:moveTo>
                    <a:lnTo>
                      <a:pt x="273" y="313"/>
                    </a:lnTo>
                    <a:cubicBezTo>
                      <a:pt x="271" y="313"/>
                      <a:pt x="269" y="312"/>
                      <a:pt x="267" y="310"/>
                    </a:cubicBezTo>
                    <a:lnTo>
                      <a:pt x="267" y="310"/>
                    </a:lnTo>
                    <a:cubicBezTo>
                      <a:pt x="233" y="251"/>
                      <a:pt x="172" y="204"/>
                      <a:pt x="112" y="158"/>
                    </a:cubicBezTo>
                    <a:lnTo>
                      <a:pt x="112" y="158"/>
                    </a:lnTo>
                    <a:cubicBezTo>
                      <a:pt x="77" y="131"/>
                      <a:pt x="44" y="106"/>
                      <a:pt x="17" y="79"/>
                    </a:cubicBezTo>
                    <a:lnTo>
                      <a:pt x="17" y="79"/>
                    </a:lnTo>
                    <a:cubicBezTo>
                      <a:pt x="0" y="62"/>
                      <a:pt x="0" y="48"/>
                      <a:pt x="3" y="39"/>
                    </a:cubicBezTo>
                    <a:lnTo>
                      <a:pt x="3" y="39"/>
                    </a:lnTo>
                    <a:cubicBezTo>
                      <a:pt x="11" y="19"/>
                      <a:pt x="43" y="7"/>
                      <a:pt x="89" y="4"/>
                    </a:cubicBezTo>
                    <a:lnTo>
                      <a:pt x="89" y="4"/>
                    </a:lnTo>
                    <a:cubicBezTo>
                      <a:pt x="150" y="0"/>
                      <a:pt x="227" y="19"/>
                      <a:pt x="250" y="65"/>
                    </a:cubicBezTo>
                    <a:lnTo>
                      <a:pt x="250" y="65"/>
                    </a:lnTo>
                    <a:cubicBezTo>
                      <a:pt x="296" y="154"/>
                      <a:pt x="280" y="301"/>
                      <a:pt x="279" y="307"/>
                    </a:cubicBezTo>
                    <a:lnTo>
                      <a:pt x="279" y="307"/>
                    </a:lnTo>
                    <a:cubicBezTo>
                      <a:pt x="279" y="310"/>
                      <a:pt x="277" y="312"/>
                      <a:pt x="274" y="312"/>
                    </a:cubicBezTo>
                    <a:lnTo>
                      <a:pt x="274" y="312"/>
                    </a:lnTo>
                    <a:cubicBezTo>
                      <a:pt x="274" y="312"/>
                      <a:pt x="274" y="313"/>
                      <a:pt x="273" y="3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4" name="Freeform 212">
                <a:extLst>
                  <a:ext uri="{FF2B5EF4-FFF2-40B4-BE49-F238E27FC236}">
                    <a16:creationId xmlns:a16="http://schemas.microsoft.com/office/drawing/2014/main" id="{775AC507-1263-4979-B5A2-18F987881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6197" y="11083805"/>
                <a:ext cx="384664" cy="324215"/>
              </a:xfrm>
              <a:custGeom>
                <a:avLst/>
                <a:gdLst>
                  <a:gd name="T0" fmla="*/ 214 w 309"/>
                  <a:gd name="T1" fmla="*/ 26 h 258"/>
                  <a:gd name="T2" fmla="*/ 214 w 309"/>
                  <a:gd name="T3" fmla="*/ 26 h 258"/>
                  <a:gd name="T4" fmla="*/ 127 w 309"/>
                  <a:gd name="T5" fmla="*/ 53 h 258"/>
                  <a:gd name="T6" fmla="*/ 127 w 309"/>
                  <a:gd name="T7" fmla="*/ 53 h 258"/>
                  <a:gd name="T8" fmla="*/ 14 w 309"/>
                  <a:gd name="T9" fmla="*/ 243 h 258"/>
                  <a:gd name="T10" fmla="*/ 14 w 309"/>
                  <a:gd name="T11" fmla="*/ 243 h 258"/>
                  <a:gd name="T12" fmla="*/ 251 w 309"/>
                  <a:gd name="T13" fmla="*/ 123 h 258"/>
                  <a:gd name="T14" fmla="*/ 251 w 309"/>
                  <a:gd name="T15" fmla="*/ 123 h 258"/>
                  <a:gd name="T16" fmla="*/ 272 w 309"/>
                  <a:gd name="T17" fmla="*/ 46 h 258"/>
                  <a:gd name="T18" fmla="*/ 272 w 309"/>
                  <a:gd name="T19" fmla="*/ 46 h 258"/>
                  <a:gd name="T20" fmla="*/ 214 w 309"/>
                  <a:gd name="T21" fmla="*/ 26 h 258"/>
                  <a:gd name="T22" fmla="*/ 6 w 309"/>
                  <a:gd name="T23" fmla="*/ 257 h 258"/>
                  <a:gd name="T24" fmla="*/ 6 w 309"/>
                  <a:gd name="T25" fmla="*/ 257 h 258"/>
                  <a:gd name="T26" fmla="*/ 2 w 309"/>
                  <a:gd name="T27" fmla="*/ 255 h 258"/>
                  <a:gd name="T28" fmla="*/ 2 w 309"/>
                  <a:gd name="T29" fmla="*/ 255 h 258"/>
                  <a:gd name="T30" fmla="*/ 0 w 309"/>
                  <a:gd name="T31" fmla="*/ 250 h 258"/>
                  <a:gd name="T32" fmla="*/ 0 w 309"/>
                  <a:gd name="T33" fmla="*/ 250 h 258"/>
                  <a:gd name="T34" fmla="*/ 25 w 309"/>
                  <a:gd name="T35" fmla="*/ 170 h 258"/>
                  <a:gd name="T36" fmla="*/ 25 w 309"/>
                  <a:gd name="T37" fmla="*/ 170 h 258"/>
                  <a:gd name="T38" fmla="*/ 120 w 309"/>
                  <a:gd name="T39" fmla="*/ 42 h 258"/>
                  <a:gd name="T40" fmla="*/ 120 w 309"/>
                  <a:gd name="T41" fmla="*/ 42 h 258"/>
                  <a:gd name="T42" fmla="*/ 282 w 309"/>
                  <a:gd name="T43" fmla="*/ 38 h 258"/>
                  <a:gd name="T44" fmla="*/ 282 w 309"/>
                  <a:gd name="T45" fmla="*/ 38 h 258"/>
                  <a:gd name="T46" fmla="*/ 260 w 309"/>
                  <a:gd name="T47" fmla="*/ 132 h 258"/>
                  <a:gd name="T48" fmla="*/ 260 w 309"/>
                  <a:gd name="T49" fmla="*/ 132 h 258"/>
                  <a:gd name="T50" fmla="*/ 7 w 309"/>
                  <a:gd name="T51" fmla="*/ 257 h 258"/>
                  <a:gd name="T52" fmla="*/ 7 w 309"/>
                  <a:gd name="T53" fmla="*/ 257 h 258"/>
                  <a:gd name="T54" fmla="*/ 6 w 309"/>
                  <a:gd name="T55" fmla="*/ 257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09" h="258">
                    <a:moveTo>
                      <a:pt x="214" y="26"/>
                    </a:moveTo>
                    <a:lnTo>
                      <a:pt x="214" y="26"/>
                    </a:lnTo>
                    <a:cubicBezTo>
                      <a:pt x="186" y="26"/>
                      <a:pt x="155" y="34"/>
                      <a:pt x="127" y="53"/>
                    </a:cubicBezTo>
                    <a:lnTo>
                      <a:pt x="127" y="53"/>
                    </a:lnTo>
                    <a:cubicBezTo>
                      <a:pt x="52" y="104"/>
                      <a:pt x="22" y="210"/>
                      <a:pt x="14" y="243"/>
                    </a:cubicBezTo>
                    <a:lnTo>
                      <a:pt x="14" y="243"/>
                    </a:lnTo>
                    <a:cubicBezTo>
                      <a:pt x="49" y="235"/>
                      <a:pt x="174" y="203"/>
                      <a:pt x="251" y="123"/>
                    </a:cubicBezTo>
                    <a:lnTo>
                      <a:pt x="251" y="123"/>
                    </a:lnTo>
                    <a:cubicBezTo>
                      <a:pt x="280" y="92"/>
                      <a:pt x="288" y="65"/>
                      <a:pt x="272" y="46"/>
                    </a:cubicBezTo>
                    <a:lnTo>
                      <a:pt x="272" y="46"/>
                    </a:lnTo>
                    <a:cubicBezTo>
                      <a:pt x="261" y="33"/>
                      <a:pt x="239" y="26"/>
                      <a:pt x="214" y="26"/>
                    </a:cubicBezTo>
                    <a:close/>
                    <a:moveTo>
                      <a:pt x="6" y="257"/>
                    </a:moveTo>
                    <a:lnTo>
                      <a:pt x="6" y="257"/>
                    </a:lnTo>
                    <a:cubicBezTo>
                      <a:pt x="5" y="257"/>
                      <a:pt x="3" y="256"/>
                      <a:pt x="2" y="255"/>
                    </a:cubicBezTo>
                    <a:lnTo>
                      <a:pt x="2" y="255"/>
                    </a:lnTo>
                    <a:cubicBezTo>
                      <a:pt x="0" y="254"/>
                      <a:pt x="0" y="252"/>
                      <a:pt x="0" y="250"/>
                    </a:cubicBezTo>
                    <a:lnTo>
                      <a:pt x="0" y="250"/>
                    </a:lnTo>
                    <a:cubicBezTo>
                      <a:pt x="0" y="249"/>
                      <a:pt x="7" y="213"/>
                      <a:pt x="25" y="170"/>
                    </a:cubicBezTo>
                    <a:lnTo>
                      <a:pt x="25" y="170"/>
                    </a:lnTo>
                    <a:cubicBezTo>
                      <a:pt x="42" y="130"/>
                      <a:pt x="72" y="76"/>
                      <a:pt x="120" y="42"/>
                    </a:cubicBezTo>
                    <a:lnTo>
                      <a:pt x="120" y="42"/>
                    </a:lnTo>
                    <a:cubicBezTo>
                      <a:pt x="170" y="9"/>
                      <a:pt x="250" y="0"/>
                      <a:pt x="282" y="38"/>
                    </a:cubicBezTo>
                    <a:lnTo>
                      <a:pt x="282" y="38"/>
                    </a:lnTo>
                    <a:cubicBezTo>
                      <a:pt x="291" y="50"/>
                      <a:pt x="308" y="81"/>
                      <a:pt x="260" y="132"/>
                    </a:cubicBezTo>
                    <a:lnTo>
                      <a:pt x="260" y="132"/>
                    </a:lnTo>
                    <a:cubicBezTo>
                      <a:pt x="168" y="228"/>
                      <a:pt x="14" y="256"/>
                      <a:pt x="7" y="257"/>
                    </a:cubicBezTo>
                    <a:lnTo>
                      <a:pt x="7" y="257"/>
                    </a:lnTo>
                    <a:cubicBezTo>
                      <a:pt x="7" y="257"/>
                      <a:pt x="7" y="257"/>
                      <a:pt x="6" y="2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213">
                <a:extLst>
                  <a:ext uri="{FF2B5EF4-FFF2-40B4-BE49-F238E27FC236}">
                    <a16:creationId xmlns:a16="http://schemas.microsoft.com/office/drawing/2014/main" id="{F06D34A7-F292-4B71-95A5-598783877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57379" y="11138757"/>
                <a:ext cx="203324" cy="434118"/>
              </a:xfrm>
              <a:custGeom>
                <a:avLst/>
                <a:gdLst>
                  <a:gd name="T0" fmla="*/ 119 w 162"/>
                  <a:gd name="T1" fmla="*/ 347 h 348"/>
                  <a:gd name="T2" fmla="*/ 119 w 162"/>
                  <a:gd name="T3" fmla="*/ 347 h 348"/>
                  <a:gd name="T4" fmla="*/ 117 w 162"/>
                  <a:gd name="T5" fmla="*/ 347 h 348"/>
                  <a:gd name="T6" fmla="*/ 117 w 162"/>
                  <a:gd name="T7" fmla="*/ 347 h 348"/>
                  <a:gd name="T8" fmla="*/ 112 w 162"/>
                  <a:gd name="T9" fmla="*/ 341 h 348"/>
                  <a:gd name="T10" fmla="*/ 112 w 162"/>
                  <a:gd name="T11" fmla="*/ 341 h 348"/>
                  <a:gd name="T12" fmla="*/ 72 w 162"/>
                  <a:gd name="T13" fmla="*/ 87 h 348"/>
                  <a:gd name="T14" fmla="*/ 72 w 162"/>
                  <a:gd name="T15" fmla="*/ 87 h 348"/>
                  <a:gd name="T16" fmla="*/ 4 w 162"/>
                  <a:gd name="T17" fmla="*/ 12 h 348"/>
                  <a:gd name="T18" fmla="*/ 4 w 162"/>
                  <a:gd name="T19" fmla="*/ 12 h 348"/>
                  <a:gd name="T20" fmla="*/ 2 w 162"/>
                  <a:gd name="T21" fmla="*/ 3 h 348"/>
                  <a:gd name="T22" fmla="*/ 2 w 162"/>
                  <a:gd name="T23" fmla="*/ 3 h 348"/>
                  <a:gd name="T24" fmla="*/ 10 w 162"/>
                  <a:gd name="T25" fmla="*/ 1 h 348"/>
                  <a:gd name="T26" fmla="*/ 10 w 162"/>
                  <a:gd name="T27" fmla="*/ 1 h 348"/>
                  <a:gd name="T28" fmla="*/ 125 w 162"/>
                  <a:gd name="T29" fmla="*/ 343 h 348"/>
                  <a:gd name="T30" fmla="*/ 125 w 162"/>
                  <a:gd name="T31" fmla="*/ 343 h 348"/>
                  <a:gd name="T32" fmla="*/ 119 w 162"/>
                  <a:gd name="T33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62" h="348">
                    <a:moveTo>
                      <a:pt x="119" y="347"/>
                    </a:moveTo>
                    <a:lnTo>
                      <a:pt x="119" y="347"/>
                    </a:lnTo>
                    <a:cubicBezTo>
                      <a:pt x="118" y="347"/>
                      <a:pt x="118" y="347"/>
                      <a:pt x="117" y="347"/>
                    </a:cubicBezTo>
                    <a:lnTo>
                      <a:pt x="117" y="347"/>
                    </a:lnTo>
                    <a:cubicBezTo>
                      <a:pt x="114" y="347"/>
                      <a:pt x="112" y="344"/>
                      <a:pt x="112" y="341"/>
                    </a:cubicBezTo>
                    <a:lnTo>
                      <a:pt x="112" y="341"/>
                    </a:lnTo>
                    <a:cubicBezTo>
                      <a:pt x="131" y="217"/>
                      <a:pt x="100" y="135"/>
                      <a:pt x="72" y="87"/>
                    </a:cubicBezTo>
                    <a:lnTo>
                      <a:pt x="72" y="87"/>
                    </a:lnTo>
                    <a:cubicBezTo>
                      <a:pt x="40" y="35"/>
                      <a:pt x="4" y="12"/>
                      <a:pt x="4" y="12"/>
                    </a:cubicBezTo>
                    <a:lnTo>
                      <a:pt x="4" y="12"/>
                    </a:lnTo>
                    <a:cubicBezTo>
                      <a:pt x="1" y="10"/>
                      <a:pt x="0" y="6"/>
                      <a:pt x="2" y="3"/>
                    </a:cubicBezTo>
                    <a:lnTo>
                      <a:pt x="2" y="3"/>
                    </a:lnTo>
                    <a:cubicBezTo>
                      <a:pt x="4" y="0"/>
                      <a:pt x="8" y="0"/>
                      <a:pt x="10" y="1"/>
                    </a:cubicBezTo>
                    <a:lnTo>
                      <a:pt x="10" y="1"/>
                    </a:lnTo>
                    <a:cubicBezTo>
                      <a:pt x="12" y="2"/>
                      <a:pt x="161" y="98"/>
                      <a:pt x="125" y="343"/>
                    </a:cubicBezTo>
                    <a:lnTo>
                      <a:pt x="125" y="343"/>
                    </a:lnTo>
                    <a:cubicBezTo>
                      <a:pt x="124" y="346"/>
                      <a:pt x="122" y="347"/>
                      <a:pt x="119" y="3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214">
                <a:extLst>
                  <a:ext uri="{FF2B5EF4-FFF2-40B4-BE49-F238E27FC236}">
                    <a16:creationId xmlns:a16="http://schemas.microsoft.com/office/drawing/2014/main" id="{72DB5E16-BF3B-4078-A0C7-D97FBFEDA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0254" y="11232173"/>
                <a:ext cx="247285" cy="307731"/>
              </a:xfrm>
              <a:custGeom>
                <a:avLst/>
                <a:gdLst>
                  <a:gd name="T0" fmla="*/ 7 w 200"/>
                  <a:gd name="T1" fmla="*/ 248 h 249"/>
                  <a:gd name="T2" fmla="*/ 7 w 200"/>
                  <a:gd name="T3" fmla="*/ 248 h 249"/>
                  <a:gd name="T4" fmla="*/ 6 w 200"/>
                  <a:gd name="T5" fmla="*/ 248 h 249"/>
                  <a:gd name="T6" fmla="*/ 6 w 200"/>
                  <a:gd name="T7" fmla="*/ 248 h 249"/>
                  <a:gd name="T8" fmla="*/ 1 w 200"/>
                  <a:gd name="T9" fmla="*/ 240 h 249"/>
                  <a:gd name="T10" fmla="*/ 1 w 200"/>
                  <a:gd name="T11" fmla="*/ 240 h 249"/>
                  <a:gd name="T12" fmla="*/ 189 w 200"/>
                  <a:gd name="T13" fmla="*/ 2 h 249"/>
                  <a:gd name="T14" fmla="*/ 189 w 200"/>
                  <a:gd name="T15" fmla="*/ 2 h 249"/>
                  <a:gd name="T16" fmla="*/ 198 w 200"/>
                  <a:gd name="T17" fmla="*/ 4 h 249"/>
                  <a:gd name="T18" fmla="*/ 198 w 200"/>
                  <a:gd name="T19" fmla="*/ 4 h 249"/>
                  <a:gd name="T20" fmla="*/ 195 w 200"/>
                  <a:gd name="T21" fmla="*/ 13 h 249"/>
                  <a:gd name="T22" fmla="*/ 195 w 200"/>
                  <a:gd name="T23" fmla="*/ 13 h 249"/>
                  <a:gd name="T24" fmla="*/ 13 w 200"/>
                  <a:gd name="T25" fmla="*/ 243 h 249"/>
                  <a:gd name="T26" fmla="*/ 13 w 200"/>
                  <a:gd name="T27" fmla="*/ 243 h 249"/>
                  <a:gd name="T28" fmla="*/ 7 w 200"/>
                  <a:gd name="T29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00" h="249">
                    <a:moveTo>
                      <a:pt x="7" y="248"/>
                    </a:moveTo>
                    <a:lnTo>
                      <a:pt x="7" y="248"/>
                    </a:lnTo>
                    <a:cubicBezTo>
                      <a:pt x="7" y="248"/>
                      <a:pt x="7" y="248"/>
                      <a:pt x="6" y="248"/>
                    </a:cubicBezTo>
                    <a:lnTo>
                      <a:pt x="6" y="248"/>
                    </a:lnTo>
                    <a:cubicBezTo>
                      <a:pt x="2" y="247"/>
                      <a:pt x="0" y="243"/>
                      <a:pt x="1" y="240"/>
                    </a:cubicBezTo>
                    <a:lnTo>
                      <a:pt x="1" y="240"/>
                    </a:lnTo>
                    <a:cubicBezTo>
                      <a:pt x="2" y="239"/>
                      <a:pt x="38" y="90"/>
                      <a:pt x="189" y="2"/>
                    </a:cubicBezTo>
                    <a:lnTo>
                      <a:pt x="189" y="2"/>
                    </a:lnTo>
                    <a:cubicBezTo>
                      <a:pt x="192" y="0"/>
                      <a:pt x="196" y="1"/>
                      <a:pt x="198" y="4"/>
                    </a:cubicBezTo>
                    <a:lnTo>
                      <a:pt x="198" y="4"/>
                    </a:lnTo>
                    <a:cubicBezTo>
                      <a:pt x="199" y="7"/>
                      <a:pt x="199" y="11"/>
                      <a:pt x="195" y="13"/>
                    </a:cubicBezTo>
                    <a:lnTo>
                      <a:pt x="195" y="13"/>
                    </a:lnTo>
                    <a:cubicBezTo>
                      <a:pt x="49" y="99"/>
                      <a:pt x="14" y="242"/>
                      <a:pt x="13" y="243"/>
                    </a:cubicBezTo>
                    <a:lnTo>
                      <a:pt x="13" y="243"/>
                    </a:lnTo>
                    <a:cubicBezTo>
                      <a:pt x="13" y="246"/>
                      <a:pt x="10" y="248"/>
                      <a:pt x="7" y="2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215">
                <a:extLst>
                  <a:ext uri="{FF2B5EF4-FFF2-40B4-BE49-F238E27FC236}">
                    <a16:creationId xmlns:a16="http://schemas.microsoft.com/office/drawing/2014/main" id="{4D2437A5-13CB-4621-8A56-B819D0BDAC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94761" y="11495942"/>
                <a:ext cx="203320" cy="109904"/>
              </a:xfrm>
              <a:custGeom>
                <a:avLst/>
                <a:gdLst>
                  <a:gd name="T0" fmla="*/ 2 w 165"/>
                  <a:gd name="T1" fmla="*/ 51 h 89"/>
                  <a:gd name="T2" fmla="*/ 2 w 165"/>
                  <a:gd name="T3" fmla="*/ 51 h 89"/>
                  <a:gd name="T4" fmla="*/ 12 w 165"/>
                  <a:gd name="T5" fmla="*/ 72 h 89"/>
                  <a:gd name="T6" fmla="*/ 12 w 165"/>
                  <a:gd name="T7" fmla="*/ 72 h 89"/>
                  <a:gd name="T8" fmla="*/ 21 w 165"/>
                  <a:gd name="T9" fmla="*/ 72 h 89"/>
                  <a:gd name="T10" fmla="*/ 21 w 165"/>
                  <a:gd name="T11" fmla="*/ 72 h 89"/>
                  <a:gd name="T12" fmla="*/ 83 w 165"/>
                  <a:gd name="T13" fmla="*/ 69 h 89"/>
                  <a:gd name="T14" fmla="*/ 83 w 165"/>
                  <a:gd name="T15" fmla="*/ 69 h 89"/>
                  <a:gd name="T16" fmla="*/ 118 w 165"/>
                  <a:gd name="T17" fmla="*/ 82 h 89"/>
                  <a:gd name="T18" fmla="*/ 118 w 165"/>
                  <a:gd name="T19" fmla="*/ 82 h 89"/>
                  <a:gd name="T20" fmla="*/ 155 w 165"/>
                  <a:gd name="T21" fmla="*/ 77 h 89"/>
                  <a:gd name="T22" fmla="*/ 155 w 165"/>
                  <a:gd name="T23" fmla="*/ 77 h 89"/>
                  <a:gd name="T24" fmla="*/ 164 w 165"/>
                  <a:gd name="T25" fmla="*/ 54 h 89"/>
                  <a:gd name="T26" fmla="*/ 164 w 165"/>
                  <a:gd name="T27" fmla="*/ 54 h 89"/>
                  <a:gd name="T28" fmla="*/ 83 w 165"/>
                  <a:gd name="T29" fmla="*/ 1 h 89"/>
                  <a:gd name="T30" fmla="*/ 83 w 165"/>
                  <a:gd name="T31" fmla="*/ 1 h 89"/>
                  <a:gd name="T32" fmla="*/ 5 w 165"/>
                  <a:gd name="T33" fmla="*/ 41 h 89"/>
                  <a:gd name="T34" fmla="*/ 5 w 165"/>
                  <a:gd name="T35" fmla="*/ 41 h 89"/>
                  <a:gd name="T36" fmla="*/ 2 w 165"/>
                  <a:gd name="T37" fmla="*/ 51 h 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65" h="89">
                    <a:moveTo>
                      <a:pt x="2" y="51"/>
                    </a:moveTo>
                    <a:lnTo>
                      <a:pt x="2" y="51"/>
                    </a:lnTo>
                    <a:cubicBezTo>
                      <a:pt x="0" y="59"/>
                      <a:pt x="2" y="70"/>
                      <a:pt x="12" y="72"/>
                    </a:cubicBezTo>
                    <a:lnTo>
                      <a:pt x="12" y="72"/>
                    </a:lnTo>
                    <a:cubicBezTo>
                      <a:pt x="15" y="73"/>
                      <a:pt x="18" y="73"/>
                      <a:pt x="21" y="72"/>
                    </a:cubicBezTo>
                    <a:lnTo>
                      <a:pt x="21" y="72"/>
                    </a:lnTo>
                    <a:cubicBezTo>
                      <a:pt x="41" y="70"/>
                      <a:pt x="63" y="64"/>
                      <a:pt x="83" y="69"/>
                    </a:cubicBezTo>
                    <a:lnTo>
                      <a:pt x="83" y="69"/>
                    </a:lnTo>
                    <a:cubicBezTo>
                      <a:pt x="95" y="72"/>
                      <a:pt x="106" y="78"/>
                      <a:pt x="118" y="82"/>
                    </a:cubicBezTo>
                    <a:lnTo>
                      <a:pt x="118" y="82"/>
                    </a:lnTo>
                    <a:cubicBezTo>
                      <a:pt x="130" y="86"/>
                      <a:pt x="145" y="88"/>
                      <a:pt x="155" y="77"/>
                    </a:cubicBezTo>
                    <a:lnTo>
                      <a:pt x="155" y="77"/>
                    </a:lnTo>
                    <a:cubicBezTo>
                      <a:pt x="161" y="71"/>
                      <a:pt x="164" y="63"/>
                      <a:pt x="164" y="54"/>
                    </a:cubicBezTo>
                    <a:lnTo>
                      <a:pt x="164" y="54"/>
                    </a:lnTo>
                    <a:cubicBezTo>
                      <a:pt x="161" y="17"/>
                      <a:pt x="114" y="1"/>
                      <a:pt x="83" y="1"/>
                    </a:cubicBezTo>
                    <a:lnTo>
                      <a:pt x="83" y="1"/>
                    </a:lnTo>
                    <a:cubicBezTo>
                      <a:pt x="53" y="0"/>
                      <a:pt x="17" y="11"/>
                      <a:pt x="5" y="41"/>
                    </a:cubicBezTo>
                    <a:lnTo>
                      <a:pt x="5" y="41"/>
                    </a:lnTo>
                    <a:cubicBezTo>
                      <a:pt x="3" y="44"/>
                      <a:pt x="3" y="48"/>
                      <a:pt x="2" y="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216">
                <a:extLst>
                  <a:ext uri="{FF2B5EF4-FFF2-40B4-BE49-F238E27FC236}">
                    <a16:creationId xmlns:a16="http://schemas.microsoft.com/office/drawing/2014/main" id="{8A57C559-7CB3-4EC5-8CA1-405789E40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9264" y="11484952"/>
                <a:ext cx="219808" cy="120894"/>
              </a:xfrm>
              <a:custGeom>
                <a:avLst/>
                <a:gdLst>
                  <a:gd name="T0" fmla="*/ 8 w 178"/>
                  <a:gd name="T1" fmla="*/ 57 h 98"/>
                  <a:gd name="T2" fmla="*/ 8 w 178"/>
                  <a:gd name="T3" fmla="*/ 57 h 98"/>
                  <a:gd name="T4" fmla="*/ 71 w 178"/>
                  <a:gd name="T5" fmla="*/ 67 h 98"/>
                  <a:gd name="T6" fmla="*/ 71 w 178"/>
                  <a:gd name="T7" fmla="*/ 67 h 98"/>
                  <a:gd name="T8" fmla="*/ 91 w 178"/>
                  <a:gd name="T9" fmla="*/ 69 h 98"/>
                  <a:gd name="T10" fmla="*/ 91 w 178"/>
                  <a:gd name="T11" fmla="*/ 69 h 98"/>
                  <a:gd name="T12" fmla="*/ 111 w 178"/>
                  <a:gd name="T13" fmla="*/ 77 h 98"/>
                  <a:gd name="T14" fmla="*/ 111 w 178"/>
                  <a:gd name="T15" fmla="*/ 77 h 98"/>
                  <a:gd name="T16" fmla="*/ 126 w 178"/>
                  <a:gd name="T17" fmla="*/ 83 h 98"/>
                  <a:gd name="T18" fmla="*/ 126 w 178"/>
                  <a:gd name="T19" fmla="*/ 83 h 98"/>
                  <a:gd name="T20" fmla="*/ 157 w 178"/>
                  <a:gd name="T21" fmla="*/ 79 h 98"/>
                  <a:gd name="T22" fmla="*/ 157 w 178"/>
                  <a:gd name="T23" fmla="*/ 79 h 98"/>
                  <a:gd name="T24" fmla="*/ 163 w 178"/>
                  <a:gd name="T25" fmla="*/ 60 h 98"/>
                  <a:gd name="T26" fmla="*/ 163 w 178"/>
                  <a:gd name="T27" fmla="*/ 60 h 98"/>
                  <a:gd name="T28" fmla="*/ 89 w 178"/>
                  <a:gd name="T29" fmla="*/ 13 h 98"/>
                  <a:gd name="T30" fmla="*/ 89 w 178"/>
                  <a:gd name="T31" fmla="*/ 13 h 98"/>
                  <a:gd name="T32" fmla="*/ 17 w 178"/>
                  <a:gd name="T33" fmla="*/ 50 h 98"/>
                  <a:gd name="T34" fmla="*/ 17 w 178"/>
                  <a:gd name="T35" fmla="*/ 50 h 98"/>
                  <a:gd name="T36" fmla="*/ 14 w 178"/>
                  <a:gd name="T37" fmla="*/ 58 h 98"/>
                  <a:gd name="T38" fmla="*/ 14 w 178"/>
                  <a:gd name="T39" fmla="*/ 58 h 98"/>
                  <a:gd name="T40" fmla="*/ 16 w 178"/>
                  <a:gd name="T41" fmla="*/ 70 h 98"/>
                  <a:gd name="T42" fmla="*/ 16 w 178"/>
                  <a:gd name="T43" fmla="*/ 70 h 98"/>
                  <a:gd name="T44" fmla="*/ 19 w 178"/>
                  <a:gd name="T45" fmla="*/ 72 h 98"/>
                  <a:gd name="T46" fmla="*/ 19 w 178"/>
                  <a:gd name="T47" fmla="*/ 72 h 98"/>
                  <a:gd name="T48" fmla="*/ 27 w 178"/>
                  <a:gd name="T49" fmla="*/ 72 h 98"/>
                  <a:gd name="T50" fmla="*/ 27 w 178"/>
                  <a:gd name="T51" fmla="*/ 72 h 98"/>
                  <a:gd name="T52" fmla="*/ 39 w 178"/>
                  <a:gd name="T53" fmla="*/ 70 h 98"/>
                  <a:gd name="T54" fmla="*/ 39 w 178"/>
                  <a:gd name="T55" fmla="*/ 70 h 98"/>
                  <a:gd name="T56" fmla="*/ 71 w 178"/>
                  <a:gd name="T57" fmla="*/ 67 h 98"/>
                  <a:gd name="T58" fmla="*/ 140 w 178"/>
                  <a:gd name="T59" fmla="*/ 97 h 98"/>
                  <a:gd name="T60" fmla="*/ 140 w 178"/>
                  <a:gd name="T61" fmla="*/ 97 h 98"/>
                  <a:gd name="T62" fmla="*/ 122 w 178"/>
                  <a:gd name="T63" fmla="*/ 94 h 98"/>
                  <a:gd name="T64" fmla="*/ 122 w 178"/>
                  <a:gd name="T65" fmla="*/ 94 h 98"/>
                  <a:gd name="T66" fmla="*/ 107 w 178"/>
                  <a:gd name="T67" fmla="*/ 88 h 98"/>
                  <a:gd name="T68" fmla="*/ 107 w 178"/>
                  <a:gd name="T69" fmla="*/ 88 h 98"/>
                  <a:gd name="T70" fmla="*/ 88 w 178"/>
                  <a:gd name="T71" fmla="*/ 81 h 98"/>
                  <a:gd name="T72" fmla="*/ 88 w 178"/>
                  <a:gd name="T73" fmla="*/ 81 h 98"/>
                  <a:gd name="T74" fmla="*/ 41 w 178"/>
                  <a:gd name="T75" fmla="*/ 83 h 98"/>
                  <a:gd name="T76" fmla="*/ 41 w 178"/>
                  <a:gd name="T77" fmla="*/ 83 h 98"/>
                  <a:gd name="T78" fmla="*/ 28 w 178"/>
                  <a:gd name="T79" fmla="*/ 84 h 98"/>
                  <a:gd name="T80" fmla="*/ 28 w 178"/>
                  <a:gd name="T81" fmla="*/ 84 h 98"/>
                  <a:gd name="T82" fmla="*/ 17 w 178"/>
                  <a:gd name="T83" fmla="*/ 84 h 98"/>
                  <a:gd name="T84" fmla="*/ 17 w 178"/>
                  <a:gd name="T85" fmla="*/ 84 h 98"/>
                  <a:gd name="T86" fmla="*/ 5 w 178"/>
                  <a:gd name="T87" fmla="*/ 77 h 98"/>
                  <a:gd name="T88" fmla="*/ 5 w 178"/>
                  <a:gd name="T89" fmla="*/ 77 h 98"/>
                  <a:gd name="T90" fmla="*/ 2 w 178"/>
                  <a:gd name="T91" fmla="*/ 56 h 98"/>
                  <a:gd name="T92" fmla="*/ 2 w 178"/>
                  <a:gd name="T93" fmla="*/ 56 h 98"/>
                  <a:gd name="T94" fmla="*/ 5 w 178"/>
                  <a:gd name="T95" fmla="*/ 45 h 98"/>
                  <a:gd name="T96" fmla="*/ 5 w 178"/>
                  <a:gd name="T97" fmla="*/ 45 h 98"/>
                  <a:gd name="T98" fmla="*/ 89 w 178"/>
                  <a:gd name="T99" fmla="*/ 1 h 98"/>
                  <a:gd name="T100" fmla="*/ 89 w 178"/>
                  <a:gd name="T101" fmla="*/ 1 h 98"/>
                  <a:gd name="T102" fmla="*/ 176 w 178"/>
                  <a:gd name="T103" fmla="*/ 59 h 98"/>
                  <a:gd name="T104" fmla="*/ 176 w 178"/>
                  <a:gd name="T105" fmla="*/ 59 h 98"/>
                  <a:gd name="T106" fmla="*/ 166 w 178"/>
                  <a:gd name="T107" fmla="*/ 88 h 98"/>
                  <a:gd name="T108" fmla="*/ 166 w 178"/>
                  <a:gd name="T109" fmla="*/ 88 h 98"/>
                  <a:gd name="T110" fmla="*/ 140 w 178"/>
                  <a:gd name="T111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78" h="98">
                    <a:moveTo>
                      <a:pt x="8" y="57"/>
                    </a:moveTo>
                    <a:lnTo>
                      <a:pt x="8" y="57"/>
                    </a:lnTo>
                    <a:close/>
                    <a:moveTo>
                      <a:pt x="71" y="67"/>
                    </a:moveTo>
                    <a:lnTo>
                      <a:pt x="71" y="67"/>
                    </a:lnTo>
                    <a:cubicBezTo>
                      <a:pt x="78" y="67"/>
                      <a:pt x="85" y="68"/>
                      <a:pt x="91" y="69"/>
                    </a:cubicBezTo>
                    <a:lnTo>
                      <a:pt x="91" y="69"/>
                    </a:lnTo>
                    <a:cubicBezTo>
                      <a:pt x="98" y="71"/>
                      <a:pt x="105" y="74"/>
                      <a:pt x="111" y="77"/>
                    </a:cubicBezTo>
                    <a:lnTo>
                      <a:pt x="111" y="77"/>
                    </a:lnTo>
                    <a:cubicBezTo>
                      <a:pt x="116" y="79"/>
                      <a:pt x="121" y="81"/>
                      <a:pt x="126" y="83"/>
                    </a:cubicBezTo>
                    <a:lnTo>
                      <a:pt x="126" y="83"/>
                    </a:lnTo>
                    <a:cubicBezTo>
                      <a:pt x="132" y="84"/>
                      <a:pt x="148" y="88"/>
                      <a:pt x="157" y="79"/>
                    </a:cubicBezTo>
                    <a:lnTo>
                      <a:pt x="157" y="79"/>
                    </a:lnTo>
                    <a:cubicBezTo>
                      <a:pt x="162" y="75"/>
                      <a:pt x="164" y="67"/>
                      <a:pt x="163" y="60"/>
                    </a:cubicBezTo>
                    <a:lnTo>
                      <a:pt x="163" y="60"/>
                    </a:lnTo>
                    <a:cubicBezTo>
                      <a:pt x="161" y="27"/>
                      <a:pt x="117" y="14"/>
                      <a:pt x="89" y="13"/>
                    </a:cubicBezTo>
                    <a:lnTo>
                      <a:pt x="89" y="13"/>
                    </a:lnTo>
                    <a:cubicBezTo>
                      <a:pt x="63" y="13"/>
                      <a:pt x="28" y="22"/>
                      <a:pt x="17" y="50"/>
                    </a:cubicBezTo>
                    <a:lnTo>
                      <a:pt x="17" y="50"/>
                    </a:lnTo>
                    <a:cubicBezTo>
                      <a:pt x="16" y="53"/>
                      <a:pt x="15" y="55"/>
                      <a:pt x="14" y="58"/>
                    </a:cubicBezTo>
                    <a:lnTo>
                      <a:pt x="14" y="58"/>
                    </a:lnTo>
                    <a:cubicBezTo>
                      <a:pt x="13" y="63"/>
                      <a:pt x="14" y="68"/>
                      <a:pt x="16" y="70"/>
                    </a:cubicBezTo>
                    <a:lnTo>
                      <a:pt x="16" y="70"/>
                    </a:lnTo>
                    <a:cubicBezTo>
                      <a:pt x="17" y="71"/>
                      <a:pt x="17" y="72"/>
                      <a:pt x="19" y="72"/>
                    </a:cubicBezTo>
                    <a:lnTo>
                      <a:pt x="19" y="72"/>
                    </a:lnTo>
                    <a:cubicBezTo>
                      <a:pt x="21" y="73"/>
                      <a:pt x="24" y="72"/>
                      <a:pt x="27" y="72"/>
                    </a:cubicBezTo>
                    <a:lnTo>
                      <a:pt x="27" y="72"/>
                    </a:lnTo>
                    <a:cubicBezTo>
                      <a:pt x="31" y="71"/>
                      <a:pt x="35" y="71"/>
                      <a:pt x="39" y="70"/>
                    </a:cubicBezTo>
                    <a:lnTo>
                      <a:pt x="39" y="70"/>
                    </a:lnTo>
                    <a:cubicBezTo>
                      <a:pt x="50" y="69"/>
                      <a:pt x="60" y="67"/>
                      <a:pt x="71" y="67"/>
                    </a:cubicBezTo>
                    <a:close/>
                    <a:moveTo>
                      <a:pt x="140" y="97"/>
                    </a:moveTo>
                    <a:lnTo>
                      <a:pt x="140" y="97"/>
                    </a:lnTo>
                    <a:cubicBezTo>
                      <a:pt x="135" y="97"/>
                      <a:pt x="128" y="97"/>
                      <a:pt x="122" y="94"/>
                    </a:cubicBezTo>
                    <a:lnTo>
                      <a:pt x="122" y="94"/>
                    </a:lnTo>
                    <a:cubicBezTo>
                      <a:pt x="116" y="92"/>
                      <a:pt x="111" y="91"/>
                      <a:pt x="107" y="88"/>
                    </a:cubicBezTo>
                    <a:lnTo>
                      <a:pt x="107" y="88"/>
                    </a:lnTo>
                    <a:cubicBezTo>
                      <a:pt x="100" y="86"/>
                      <a:pt x="94" y="83"/>
                      <a:pt x="88" y="81"/>
                    </a:cubicBezTo>
                    <a:lnTo>
                      <a:pt x="88" y="81"/>
                    </a:lnTo>
                    <a:cubicBezTo>
                      <a:pt x="73" y="78"/>
                      <a:pt x="57" y="80"/>
                      <a:pt x="41" y="83"/>
                    </a:cubicBezTo>
                    <a:lnTo>
                      <a:pt x="41" y="83"/>
                    </a:lnTo>
                    <a:cubicBezTo>
                      <a:pt x="36" y="83"/>
                      <a:pt x="32" y="84"/>
                      <a:pt x="28" y="84"/>
                    </a:cubicBezTo>
                    <a:lnTo>
                      <a:pt x="28" y="84"/>
                    </a:lnTo>
                    <a:cubicBezTo>
                      <a:pt x="25" y="85"/>
                      <a:pt x="21" y="86"/>
                      <a:pt x="17" y="84"/>
                    </a:cubicBezTo>
                    <a:lnTo>
                      <a:pt x="17" y="84"/>
                    </a:lnTo>
                    <a:cubicBezTo>
                      <a:pt x="12" y="84"/>
                      <a:pt x="8" y="81"/>
                      <a:pt x="5" y="77"/>
                    </a:cubicBezTo>
                    <a:lnTo>
                      <a:pt x="5" y="77"/>
                    </a:lnTo>
                    <a:cubicBezTo>
                      <a:pt x="0" y="70"/>
                      <a:pt x="1" y="60"/>
                      <a:pt x="2" y="56"/>
                    </a:cubicBezTo>
                    <a:lnTo>
                      <a:pt x="2" y="56"/>
                    </a:lnTo>
                    <a:cubicBezTo>
                      <a:pt x="3" y="52"/>
                      <a:pt x="4" y="48"/>
                      <a:pt x="5" y="45"/>
                    </a:cubicBezTo>
                    <a:lnTo>
                      <a:pt x="5" y="45"/>
                    </a:lnTo>
                    <a:cubicBezTo>
                      <a:pt x="18" y="11"/>
                      <a:pt x="58" y="0"/>
                      <a:pt x="89" y="1"/>
                    </a:cubicBezTo>
                    <a:lnTo>
                      <a:pt x="89" y="1"/>
                    </a:lnTo>
                    <a:cubicBezTo>
                      <a:pt x="123" y="1"/>
                      <a:pt x="173" y="18"/>
                      <a:pt x="176" y="59"/>
                    </a:cubicBezTo>
                    <a:lnTo>
                      <a:pt x="176" y="59"/>
                    </a:lnTo>
                    <a:cubicBezTo>
                      <a:pt x="177" y="70"/>
                      <a:pt x="173" y="81"/>
                      <a:pt x="166" y="88"/>
                    </a:cubicBezTo>
                    <a:lnTo>
                      <a:pt x="166" y="88"/>
                    </a:lnTo>
                    <a:cubicBezTo>
                      <a:pt x="159" y="94"/>
                      <a:pt x="151" y="97"/>
                      <a:pt x="140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" name="Grupo 7">
              <a:extLst>
                <a:ext uri="{FF2B5EF4-FFF2-40B4-BE49-F238E27FC236}">
                  <a16:creationId xmlns:a16="http://schemas.microsoft.com/office/drawing/2014/main" id="{3C1207A6-033D-4E1C-9B2F-55153BE993D5}"/>
                </a:ext>
              </a:extLst>
            </p:cNvPr>
            <p:cNvGrpSpPr/>
            <p:nvPr/>
          </p:nvGrpSpPr>
          <p:grpSpPr>
            <a:xfrm>
              <a:off x="16145367" y="11331087"/>
              <a:ext cx="390156" cy="175846"/>
              <a:chOff x="16145367" y="11331087"/>
              <a:chExt cx="390156" cy="175846"/>
            </a:xfrm>
          </p:grpSpPr>
          <p:sp>
            <p:nvSpPr>
              <p:cNvPr id="219" name="Freeform 217">
                <a:extLst>
                  <a:ext uri="{FF2B5EF4-FFF2-40B4-BE49-F238E27FC236}">
                    <a16:creationId xmlns:a16="http://schemas.microsoft.com/office/drawing/2014/main" id="{C94831D5-BAB9-4358-94B0-335C42D9A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56357" y="11342077"/>
                <a:ext cx="247282" cy="148372"/>
              </a:xfrm>
              <a:custGeom>
                <a:avLst/>
                <a:gdLst>
                  <a:gd name="T0" fmla="*/ 22 w 200"/>
                  <a:gd name="T1" fmla="*/ 22 h 117"/>
                  <a:gd name="T2" fmla="*/ 22 w 200"/>
                  <a:gd name="T3" fmla="*/ 22 h 117"/>
                  <a:gd name="T4" fmla="*/ 1 w 200"/>
                  <a:gd name="T5" fmla="*/ 80 h 117"/>
                  <a:gd name="T6" fmla="*/ 1 w 200"/>
                  <a:gd name="T7" fmla="*/ 80 h 117"/>
                  <a:gd name="T8" fmla="*/ 55 w 200"/>
                  <a:gd name="T9" fmla="*/ 108 h 117"/>
                  <a:gd name="T10" fmla="*/ 55 w 200"/>
                  <a:gd name="T11" fmla="*/ 108 h 117"/>
                  <a:gd name="T12" fmla="*/ 120 w 200"/>
                  <a:gd name="T13" fmla="*/ 97 h 117"/>
                  <a:gd name="T14" fmla="*/ 120 w 200"/>
                  <a:gd name="T15" fmla="*/ 97 h 117"/>
                  <a:gd name="T16" fmla="*/ 188 w 200"/>
                  <a:gd name="T17" fmla="*/ 85 h 117"/>
                  <a:gd name="T18" fmla="*/ 188 w 200"/>
                  <a:gd name="T19" fmla="*/ 85 h 117"/>
                  <a:gd name="T20" fmla="*/ 197 w 200"/>
                  <a:gd name="T21" fmla="*/ 66 h 117"/>
                  <a:gd name="T22" fmla="*/ 197 w 200"/>
                  <a:gd name="T23" fmla="*/ 66 h 117"/>
                  <a:gd name="T24" fmla="*/ 187 w 200"/>
                  <a:gd name="T25" fmla="*/ 55 h 117"/>
                  <a:gd name="T26" fmla="*/ 187 w 200"/>
                  <a:gd name="T27" fmla="*/ 55 h 117"/>
                  <a:gd name="T28" fmla="*/ 105 w 200"/>
                  <a:gd name="T29" fmla="*/ 17 h 117"/>
                  <a:gd name="T30" fmla="*/ 105 w 200"/>
                  <a:gd name="T31" fmla="*/ 17 h 117"/>
                  <a:gd name="T32" fmla="*/ 22 w 200"/>
                  <a:gd name="T33" fmla="*/ 22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00" h="117">
                    <a:moveTo>
                      <a:pt x="22" y="22"/>
                    </a:moveTo>
                    <a:lnTo>
                      <a:pt x="22" y="22"/>
                    </a:lnTo>
                    <a:cubicBezTo>
                      <a:pt x="6" y="36"/>
                      <a:pt x="0" y="59"/>
                      <a:pt x="1" y="80"/>
                    </a:cubicBezTo>
                    <a:lnTo>
                      <a:pt x="1" y="80"/>
                    </a:lnTo>
                    <a:cubicBezTo>
                      <a:pt x="3" y="115"/>
                      <a:pt x="29" y="116"/>
                      <a:pt x="55" y="108"/>
                    </a:cubicBezTo>
                    <a:lnTo>
                      <a:pt x="55" y="108"/>
                    </a:lnTo>
                    <a:cubicBezTo>
                      <a:pt x="76" y="102"/>
                      <a:pt x="98" y="97"/>
                      <a:pt x="120" y="97"/>
                    </a:cubicBezTo>
                    <a:lnTo>
                      <a:pt x="120" y="97"/>
                    </a:lnTo>
                    <a:cubicBezTo>
                      <a:pt x="143" y="96"/>
                      <a:pt x="170" y="100"/>
                      <a:pt x="188" y="85"/>
                    </a:cubicBezTo>
                    <a:lnTo>
                      <a:pt x="188" y="85"/>
                    </a:lnTo>
                    <a:cubicBezTo>
                      <a:pt x="195" y="81"/>
                      <a:pt x="199" y="73"/>
                      <a:pt x="197" y="66"/>
                    </a:cubicBezTo>
                    <a:lnTo>
                      <a:pt x="197" y="66"/>
                    </a:lnTo>
                    <a:cubicBezTo>
                      <a:pt x="196" y="61"/>
                      <a:pt x="191" y="58"/>
                      <a:pt x="187" y="55"/>
                    </a:cubicBezTo>
                    <a:lnTo>
                      <a:pt x="187" y="55"/>
                    </a:lnTo>
                    <a:cubicBezTo>
                      <a:pt x="162" y="38"/>
                      <a:pt x="134" y="24"/>
                      <a:pt x="105" y="17"/>
                    </a:cubicBezTo>
                    <a:lnTo>
                      <a:pt x="105" y="17"/>
                    </a:lnTo>
                    <a:cubicBezTo>
                      <a:pt x="78" y="10"/>
                      <a:pt x="44" y="0"/>
                      <a:pt x="22" y="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218">
                <a:extLst>
                  <a:ext uri="{FF2B5EF4-FFF2-40B4-BE49-F238E27FC236}">
                    <a16:creationId xmlns:a16="http://schemas.microsoft.com/office/drawing/2014/main" id="{2D799DD3-AD55-45DB-AFAD-B57C2E314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45367" y="11336583"/>
                <a:ext cx="269263" cy="153865"/>
              </a:xfrm>
              <a:custGeom>
                <a:avLst/>
                <a:gdLst>
                  <a:gd name="T0" fmla="*/ 29 w 215"/>
                  <a:gd name="T1" fmla="*/ 28 h 125"/>
                  <a:gd name="T2" fmla="*/ 29 w 215"/>
                  <a:gd name="T3" fmla="*/ 28 h 125"/>
                  <a:gd name="T4" fmla="*/ 64 w 215"/>
                  <a:gd name="T5" fmla="*/ 20 h 125"/>
                  <a:gd name="T6" fmla="*/ 64 w 215"/>
                  <a:gd name="T7" fmla="*/ 20 h 125"/>
                  <a:gd name="T8" fmla="*/ 33 w 215"/>
                  <a:gd name="T9" fmla="*/ 32 h 125"/>
                  <a:gd name="T10" fmla="*/ 33 w 215"/>
                  <a:gd name="T11" fmla="*/ 32 h 125"/>
                  <a:gd name="T12" fmla="*/ 33 w 215"/>
                  <a:gd name="T13" fmla="*/ 32 h 125"/>
                  <a:gd name="T14" fmla="*/ 14 w 215"/>
                  <a:gd name="T15" fmla="*/ 86 h 125"/>
                  <a:gd name="T16" fmla="*/ 14 w 215"/>
                  <a:gd name="T17" fmla="*/ 86 h 125"/>
                  <a:gd name="T18" fmla="*/ 23 w 215"/>
                  <a:gd name="T19" fmla="*/ 108 h 125"/>
                  <a:gd name="T20" fmla="*/ 23 w 215"/>
                  <a:gd name="T21" fmla="*/ 108 h 125"/>
                  <a:gd name="T22" fmla="*/ 60 w 215"/>
                  <a:gd name="T23" fmla="*/ 108 h 125"/>
                  <a:gd name="T24" fmla="*/ 60 w 215"/>
                  <a:gd name="T25" fmla="*/ 108 h 125"/>
                  <a:gd name="T26" fmla="*/ 127 w 215"/>
                  <a:gd name="T27" fmla="*/ 97 h 125"/>
                  <a:gd name="T28" fmla="*/ 127 w 215"/>
                  <a:gd name="T29" fmla="*/ 97 h 125"/>
                  <a:gd name="T30" fmla="*/ 140 w 215"/>
                  <a:gd name="T31" fmla="*/ 97 h 125"/>
                  <a:gd name="T32" fmla="*/ 140 w 215"/>
                  <a:gd name="T33" fmla="*/ 97 h 125"/>
                  <a:gd name="T34" fmla="*/ 192 w 215"/>
                  <a:gd name="T35" fmla="*/ 86 h 125"/>
                  <a:gd name="T36" fmla="*/ 192 w 215"/>
                  <a:gd name="T37" fmla="*/ 86 h 125"/>
                  <a:gd name="T38" fmla="*/ 199 w 215"/>
                  <a:gd name="T39" fmla="*/ 74 h 125"/>
                  <a:gd name="T40" fmla="*/ 199 w 215"/>
                  <a:gd name="T41" fmla="*/ 74 h 125"/>
                  <a:gd name="T42" fmla="*/ 190 w 215"/>
                  <a:gd name="T43" fmla="*/ 66 h 125"/>
                  <a:gd name="T44" fmla="*/ 190 w 215"/>
                  <a:gd name="T45" fmla="*/ 66 h 125"/>
                  <a:gd name="T46" fmla="*/ 110 w 215"/>
                  <a:gd name="T47" fmla="*/ 29 h 125"/>
                  <a:gd name="T48" fmla="*/ 105 w 215"/>
                  <a:gd name="T49" fmla="*/ 28 h 125"/>
                  <a:gd name="T50" fmla="*/ 105 w 215"/>
                  <a:gd name="T51" fmla="*/ 28 h 125"/>
                  <a:gd name="T52" fmla="*/ 64 w 215"/>
                  <a:gd name="T53" fmla="*/ 20 h 125"/>
                  <a:gd name="T54" fmla="*/ 39 w 215"/>
                  <a:gd name="T55" fmla="*/ 124 h 125"/>
                  <a:gd name="T56" fmla="*/ 39 w 215"/>
                  <a:gd name="T57" fmla="*/ 124 h 125"/>
                  <a:gd name="T58" fmla="*/ 16 w 215"/>
                  <a:gd name="T59" fmla="*/ 118 h 125"/>
                  <a:gd name="T60" fmla="*/ 16 w 215"/>
                  <a:gd name="T61" fmla="*/ 118 h 125"/>
                  <a:gd name="T62" fmla="*/ 1 w 215"/>
                  <a:gd name="T63" fmla="*/ 87 h 125"/>
                  <a:gd name="T64" fmla="*/ 1 w 215"/>
                  <a:gd name="T65" fmla="*/ 87 h 125"/>
                  <a:gd name="T66" fmla="*/ 24 w 215"/>
                  <a:gd name="T67" fmla="*/ 23 h 125"/>
                  <a:gd name="T68" fmla="*/ 24 w 215"/>
                  <a:gd name="T69" fmla="*/ 23 h 125"/>
                  <a:gd name="T70" fmla="*/ 109 w 215"/>
                  <a:gd name="T71" fmla="*/ 15 h 125"/>
                  <a:gd name="T72" fmla="*/ 113 w 215"/>
                  <a:gd name="T73" fmla="*/ 17 h 125"/>
                  <a:gd name="T74" fmla="*/ 113 w 215"/>
                  <a:gd name="T75" fmla="*/ 17 h 125"/>
                  <a:gd name="T76" fmla="*/ 197 w 215"/>
                  <a:gd name="T77" fmla="*/ 56 h 125"/>
                  <a:gd name="T78" fmla="*/ 197 w 215"/>
                  <a:gd name="T79" fmla="*/ 56 h 125"/>
                  <a:gd name="T80" fmla="*/ 210 w 215"/>
                  <a:gd name="T81" fmla="*/ 71 h 125"/>
                  <a:gd name="T82" fmla="*/ 210 w 215"/>
                  <a:gd name="T83" fmla="*/ 71 h 125"/>
                  <a:gd name="T84" fmla="*/ 199 w 215"/>
                  <a:gd name="T85" fmla="*/ 97 h 125"/>
                  <a:gd name="T86" fmla="*/ 199 w 215"/>
                  <a:gd name="T87" fmla="*/ 97 h 125"/>
                  <a:gd name="T88" fmla="*/ 140 w 215"/>
                  <a:gd name="T89" fmla="*/ 109 h 125"/>
                  <a:gd name="T90" fmla="*/ 140 w 215"/>
                  <a:gd name="T91" fmla="*/ 109 h 125"/>
                  <a:gd name="T92" fmla="*/ 127 w 215"/>
                  <a:gd name="T93" fmla="*/ 109 h 125"/>
                  <a:gd name="T94" fmla="*/ 127 w 215"/>
                  <a:gd name="T95" fmla="*/ 109 h 125"/>
                  <a:gd name="T96" fmla="*/ 63 w 215"/>
                  <a:gd name="T97" fmla="*/ 121 h 125"/>
                  <a:gd name="T98" fmla="*/ 63 w 215"/>
                  <a:gd name="T99" fmla="*/ 121 h 125"/>
                  <a:gd name="T100" fmla="*/ 39 w 215"/>
                  <a:gd name="T101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15" h="125">
                    <a:moveTo>
                      <a:pt x="29" y="28"/>
                    </a:moveTo>
                    <a:lnTo>
                      <a:pt x="29" y="28"/>
                    </a:lnTo>
                    <a:close/>
                    <a:moveTo>
                      <a:pt x="64" y="20"/>
                    </a:moveTo>
                    <a:lnTo>
                      <a:pt x="64" y="20"/>
                    </a:lnTo>
                    <a:cubicBezTo>
                      <a:pt x="52" y="20"/>
                      <a:pt x="41" y="23"/>
                      <a:pt x="33" y="32"/>
                    </a:cubicBezTo>
                    <a:lnTo>
                      <a:pt x="33" y="32"/>
                    </a:lnTo>
                    <a:lnTo>
                      <a:pt x="33" y="32"/>
                    </a:lnTo>
                    <a:cubicBezTo>
                      <a:pt x="20" y="45"/>
                      <a:pt x="13" y="64"/>
                      <a:pt x="14" y="86"/>
                    </a:cubicBezTo>
                    <a:lnTo>
                      <a:pt x="14" y="86"/>
                    </a:lnTo>
                    <a:cubicBezTo>
                      <a:pt x="15" y="97"/>
                      <a:pt x="18" y="103"/>
                      <a:pt x="23" y="108"/>
                    </a:cubicBezTo>
                    <a:lnTo>
                      <a:pt x="23" y="108"/>
                    </a:lnTo>
                    <a:cubicBezTo>
                      <a:pt x="30" y="113"/>
                      <a:pt x="43" y="113"/>
                      <a:pt x="60" y="108"/>
                    </a:cubicBezTo>
                    <a:lnTo>
                      <a:pt x="60" y="108"/>
                    </a:lnTo>
                    <a:cubicBezTo>
                      <a:pt x="87" y="100"/>
                      <a:pt x="107" y="97"/>
                      <a:pt x="127" y="97"/>
                    </a:cubicBezTo>
                    <a:lnTo>
                      <a:pt x="127" y="97"/>
                    </a:lnTo>
                    <a:cubicBezTo>
                      <a:pt x="131" y="97"/>
                      <a:pt x="136" y="97"/>
                      <a:pt x="140" y="97"/>
                    </a:cubicBezTo>
                    <a:lnTo>
                      <a:pt x="140" y="97"/>
                    </a:lnTo>
                    <a:cubicBezTo>
                      <a:pt x="160" y="97"/>
                      <a:pt x="178" y="97"/>
                      <a:pt x="192" y="86"/>
                    </a:cubicBezTo>
                    <a:lnTo>
                      <a:pt x="192" y="86"/>
                    </a:lnTo>
                    <a:cubicBezTo>
                      <a:pt x="195" y="83"/>
                      <a:pt x="200" y="78"/>
                      <a:pt x="199" y="74"/>
                    </a:cubicBezTo>
                    <a:lnTo>
                      <a:pt x="199" y="74"/>
                    </a:lnTo>
                    <a:cubicBezTo>
                      <a:pt x="197" y="71"/>
                      <a:pt x="194" y="69"/>
                      <a:pt x="190" y="66"/>
                    </a:cubicBezTo>
                    <a:lnTo>
                      <a:pt x="190" y="66"/>
                    </a:lnTo>
                    <a:cubicBezTo>
                      <a:pt x="164" y="49"/>
                      <a:pt x="137" y="36"/>
                      <a:pt x="110" y="29"/>
                    </a:cubicBezTo>
                    <a:lnTo>
                      <a:pt x="105" y="28"/>
                    </a:lnTo>
                    <a:lnTo>
                      <a:pt x="105" y="28"/>
                    </a:lnTo>
                    <a:cubicBezTo>
                      <a:pt x="92" y="25"/>
                      <a:pt x="77" y="20"/>
                      <a:pt x="64" y="20"/>
                    </a:cubicBezTo>
                    <a:close/>
                    <a:moveTo>
                      <a:pt x="39" y="124"/>
                    </a:moveTo>
                    <a:lnTo>
                      <a:pt x="39" y="124"/>
                    </a:lnTo>
                    <a:cubicBezTo>
                      <a:pt x="30" y="124"/>
                      <a:pt x="22" y="122"/>
                      <a:pt x="16" y="118"/>
                    </a:cubicBezTo>
                    <a:lnTo>
                      <a:pt x="16" y="118"/>
                    </a:lnTo>
                    <a:cubicBezTo>
                      <a:pt x="7" y="112"/>
                      <a:pt x="2" y="101"/>
                      <a:pt x="1" y="87"/>
                    </a:cubicBezTo>
                    <a:lnTo>
                      <a:pt x="1" y="87"/>
                    </a:lnTo>
                    <a:cubicBezTo>
                      <a:pt x="0" y="61"/>
                      <a:pt x="8" y="38"/>
                      <a:pt x="24" y="23"/>
                    </a:cubicBezTo>
                    <a:lnTo>
                      <a:pt x="24" y="23"/>
                    </a:lnTo>
                    <a:cubicBezTo>
                      <a:pt x="47" y="0"/>
                      <a:pt x="82" y="9"/>
                      <a:pt x="109" y="15"/>
                    </a:cubicBezTo>
                    <a:lnTo>
                      <a:pt x="113" y="17"/>
                    </a:lnTo>
                    <a:lnTo>
                      <a:pt x="113" y="17"/>
                    </a:lnTo>
                    <a:cubicBezTo>
                      <a:pt x="141" y="24"/>
                      <a:pt x="169" y="37"/>
                      <a:pt x="197" y="56"/>
                    </a:cubicBezTo>
                    <a:lnTo>
                      <a:pt x="197" y="56"/>
                    </a:lnTo>
                    <a:cubicBezTo>
                      <a:pt x="202" y="58"/>
                      <a:pt x="208" y="62"/>
                      <a:pt x="210" y="71"/>
                    </a:cubicBezTo>
                    <a:lnTo>
                      <a:pt x="210" y="71"/>
                    </a:lnTo>
                    <a:cubicBezTo>
                      <a:pt x="214" y="81"/>
                      <a:pt x="206" y="91"/>
                      <a:pt x="199" y="97"/>
                    </a:cubicBezTo>
                    <a:lnTo>
                      <a:pt x="199" y="97"/>
                    </a:lnTo>
                    <a:cubicBezTo>
                      <a:pt x="182" y="110"/>
                      <a:pt x="161" y="110"/>
                      <a:pt x="140" y="109"/>
                    </a:cubicBezTo>
                    <a:lnTo>
                      <a:pt x="140" y="109"/>
                    </a:lnTo>
                    <a:cubicBezTo>
                      <a:pt x="136" y="109"/>
                      <a:pt x="131" y="109"/>
                      <a:pt x="127" y="109"/>
                    </a:cubicBezTo>
                    <a:lnTo>
                      <a:pt x="127" y="109"/>
                    </a:lnTo>
                    <a:cubicBezTo>
                      <a:pt x="109" y="110"/>
                      <a:pt x="89" y="113"/>
                      <a:pt x="63" y="121"/>
                    </a:cubicBezTo>
                    <a:lnTo>
                      <a:pt x="63" y="121"/>
                    </a:lnTo>
                    <a:cubicBezTo>
                      <a:pt x="54" y="123"/>
                      <a:pt x="46" y="124"/>
                      <a:pt x="39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219">
                <a:extLst>
                  <a:ext uri="{FF2B5EF4-FFF2-40B4-BE49-F238E27FC236}">
                    <a16:creationId xmlns:a16="http://schemas.microsoft.com/office/drawing/2014/main" id="{69BF0C59-3049-404E-9A76-5155139D8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3735" y="11342077"/>
                <a:ext cx="241788" cy="159362"/>
              </a:xfrm>
              <a:custGeom>
                <a:avLst/>
                <a:gdLst>
                  <a:gd name="T0" fmla="*/ 21 w 195"/>
                  <a:gd name="T1" fmla="*/ 42 h 130"/>
                  <a:gd name="T2" fmla="*/ 21 w 195"/>
                  <a:gd name="T3" fmla="*/ 42 h 130"/>
                  <a:gd name="T4" fmla="*/ 11 w 195"/>
                  <a:gd name="T5" fmla="*/ 83 h 130"/>
                  <a:gd name="T6" fmla="*/ 11 w 195"/>
                  <a:gd name="T7" fmla="*/ 83 h 130"/>
                  <a:gd name="T8" fmla="*/ 54 w 195"/>
                  <a:gd name="T9" fmla="*/ 113 h 130"/>
                  <a:gd name="T10" fmla="*/ 54 w 195"/>
                  <a:gd name="T11" fmla="*/ 113 h 130"/>
                  <a:gd name="T12" fmla="*/ 120 w 195"/>
                  <a:gd name="T13" fmla="*/ 122 h 130"/>
                  <a:gd name="T14" fmla="*/ 120 w 195"/>
                  <a:gd name="T15" fmla="*/ 122 h 130"/>
                  <a:gd name="T16" fmla="*/ 175 w 195"/>
                  <a:gd name="T17" fmla="*/ 99 h 130"/>
                  <a:gd name="T18" fmla="*/ 175 w 195"/>
                  <a:gd name="T19" fmla="*/ 99 h 130"/>
                  <a:gd name="T20" fmla="*/ 117 w 195"/>
                  <a:gd name="T21" fmla="*/ 17 h 130"/>
                  <a:gd name="T22" fmla="*/ 117 w 195"/>
                  <a:gd name="T23" fmla="*/ 17 h 130"/>
                  <a:gd name="T24" fmla="*/ 21 w 195"/>
                  <a:gd name="T25" fmla="*/ 42 h 1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5" h="130">
                    <a:moveTo>
                      <a:pt x="21" y="42"/>
                    </a:moveTo>
                    <a:lnTo>
                      <a:pt x="21" y="42"/>
                    </a:lnTo>
                    <a:cubicBezTo>
                      <a:pt x="9" y="54"/>
                      <a:pt x="0" y="69"/>
                      <a:pt x="11" y="83"/>
                    </a:cubicBezTo>
                    <a:lnTo>
                      <a:pt x="11" y="83"/>
                    </a:lnTo>
                    <a:cubicBezTo>
                      <a:pt x="21" y="95"/>
                      <a:pt x="40" y="104"/>
                      <a:pt x="54" y="113"/>
                    </a:cubicBezTo>
                    <a:lnTo>
                      <a:pt x="54" y="113"/>
                    </a:lnTo>
                    <a:cubicBezTo>
                      <a:pt x="75" y="127"/>
                      <a:pt x="94" y="129"/>
                      <a:pt x="120" y="122"/>
                    </a:cubicBezTo>
                    <a:lnTo>
                      <a:pt x="120" y="122"/>
                    </a:lnTo>
                    <a:cubicBezTo>
                      <a:pt x="138" y="117"/>
                      <a:pt x="166" y="114"/>
                      <a:pt x="175" y="99"/>
                    </a:cubicBezTo>
                    <a:lnTo>
                      <a:pt x="175" y="99"/>
                    </a:lnTo>
                    <a:cubicBezTo>
                      <a:pt x="194" y="70"/>
                      <a:pt x="147" y="30"/>
                      <a:pt x="117" y="17"/>
                    </a:cubicBezTo>
                    <a:lnTo>
                      <a:pt x="117" y="17"/>
                    </a:lnTo>
                    <a:cubicBezTo>
                      <a:pt x="77" y="0"/>
                      <a:pt x="47" y="17"/>
                      <a:pt x="21" y="4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220">
                <a:extLst>
                  <a:ext uri="{FF2B5EF4-FFF2-40B4-BE49-F238E27FC236}">
                    <a16:creationId xmlns:a16="http://schemas.microsoft.com/office/drawing/2014/main" id="{EF92DDDA-CF22-482C-8EBB-DFEC9DEB5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82745" y="11331087"/>
                <a:ext cx="241788" cy="175846"/>
              </a:xfrm>
              <a:custGeom>
                <a:avLst/>
                <a:gdLst>
                  <a:gd name="T0" fmla="*/ 29 w 196"/>
                  <a:gd name="T1" fmla="*/ 51 h 142"/>
                  <a:gd name="T2" fmla="*/ 29 w 196"/>
                  <a:gd name="T3" fmla="*/ 51 h 142"/>
                  <a:gd name="T4" fmla="*/ 94 w 196"/>
                  <a:gd name="T5" fmla="*/ 25 h 142"/>
                  <a:gd name="T6" fmla="*/ 94 w 196"/>
                  <a:gd name="T7" fmla="*/ 25 h 142"/>
                  <a:gd name="T8" fmla="*/ 33 w 196"/>
                  <a:gd name="T9" fmla="*/ 56 h 142"/>
                  <a:gd name="T10" fmla="*/ 33 w 196"/>
                  <a:gd name="T11" fmla="*/ 56 h 142"/>
                  <a:gd name="T12" fmla="*/ 24 w 196"/>
                  <a:gd name="T13" fmla="*/ 87 h 142"/>
                  <a:gd name="T14" fmla="*/ 24 w 196"/>
                  <a:gd name="T15" fmla="*/ 87 h 142"/>
                  <a:gd name="T16" fmla="*/ 53 w 196"/>
                  <a:gd name="T17" fmla="*/ 110 h 142"/>
                  <a:gd name="T18" fmla="*/ 53 w 196"/>
                  <a:gd name="T19" fmla="*/ 110 h 142"/>
                  <a:gd name="T20" fmla="*/ 66 w 196"/>
                  <a:gd name="T21" fmla="*/ 117 h 142"/>
                  <a:gd name="T22" fmla="*/ 66 w 196"/>
                  <a:gd name="T23" fmla="*/ 117 h 142"/>
                  <a:gd name="T24" fmla="*/ 126 w 196"/>
                  <a:gd name="T25" fmla="*/ 125 h 142"/>
                  <a:gd name="T26" fmla="*/ 126 w 196"/>
                  <a:gd name="T27" fmla="*/ 125 h 142"/>
                  <a:gd name="T28" fmla="*/ 138 w 196"/>
                  <a:gd name="T29" fmla="*/ 122 h 142"/>
                  <a:gd name="T30" fmla="*/ 138 w 196"/>
                  <a:gd name="T31" fmla="*/ 122 h 142"/>
                  <a:gd name="T32" fmla="*/ 178 w 196"/>
                  <a:gd name="T33" fmla="*/ 105 h 142"/>
                  <a:gd name="T34" fmla="*/ 178 w 196"/>
                  <a:gd name="T35" fmla="*/ 105 h 142"/>
                  <a:gd name="T36" fmla="*/ 180 w 196"/>
                  <a:gd name="T37" fmla="*/ 86 h 142"/>
                  <a:gd name="T38" fmla="*/ 180 w 196"/>
                  <a:gd name="T39" fmla="*/ 86 h 142"/>
                  <a:gd name="T40" fmla="*/ 122 w 196"/>
                  <a:gd name="T41" fmla="*/ 32 h 142"/>
                  <a:gd name="T42" fmla="*/ 122 w 196"/>
                  <a:gd name="T43" fmla="*/ 32 h 142"/>
                  <a:gd name="T44" fmla="*/ 94 w 196"/>
                  <a:gd name="T45" fmla="*/ 25 h 142"/>
                  <a:gd name="T46" fmla="*/ 102 w 196"/>
                  <a:gd name="T47" fmla="*/ 141 h 142"/>
                  <a:gd name="T48" fmla="*/ 102 w 196"/>
                  <a:gd name="T49" fmla="*/ 141 h 142"/>
                  <a:gd name="T50" fmla="*/ 58 w 196"/>
                  <a:gd name="T51" fmla="*/ 127 h 142"/>
                  <a:gd name="T52" fmla="*/ 58 w 196"/>
                  <a:gd name="T53" fmla="*/ 127 h 142"/>
                  <a:gd name="T54" fmla="*/ 47 w 196"/>
                  <a:gd name="T55" fmla="*/ 120 h 142"/>
                  <a:gd name="T56" fmla="*/ 47 w 196"/>
                  <a:gd name="T57" fmla="*/ 120 h 142"/>
                  <a:gd name="T58" fmla="*/ 14 w 196"/>
                  <a:gd name="T59" fmla="*/ 95 h 142"/>
                  <a:gd name="T60" fmla="*/ 14 w 196"/>
                  <a:gd name="T61" fmla="*/ 95 h 142"/>
                  <a:gd name="T62" fmla="*/ 25 w 196"/>
                  <a:gd name="T63" fmla="*/ 47 h 142"/>
                  <a:gd name="T64" fmla="*/ 25 w 196"/>
                  <a:gd name="T65" fmla="*/ 47 h 142"/>
                  <a:gd name="T66" fmla="*/ 127 w 196"/>
                  <a:gd name="T67" fmla="*/ 20 h 142"/>
                  <a:gd name="T68" fmla="*/ 127 w 196"/>
                  <a:gd name="T69" fmla="*/ 20 h 142"/>
                  <a:gd name="T70" fmla="*/ 192 w 196"/>
                  <a:gd name="T71" fmla="*/ 82 h 142"/>
                  <a:gd name="T72" fmla="*/ 192 w 196"/>
                  <a:gd name="T73" fmla="*/ 82 h 142"/>
                  <a:gd name="T74" fmla="*/ 189 w 196"/>
                  <a:gd name="T75" fmla="*/ 111 h 142"/>
                  <a:gd name="T76" fmla="*/ 189 w 196"/>
                  <a:gd name="T77" fmla="*/ 111 h 142"/>
                  <a:gd name="T78" fmla="*/ 141 w 196"/>
                  <a:gd name="T79" fmla="*/ 134 h 142"/>
                  <a:gd name="T80" fmla="*/ 141 w 196"/>
                  <a:gd name="T81" fmla="*/ 134 h 142"/>
                  <a:gd name="T82" fmla="*/ 129 w 196"/>
                  <a:gd name="T83" fmla="*/ 137 h 142"/>
                  <a:gd name="T84" fmla="*/ 129 w 196"/>
                  <a:gd name="T85" fmla="*/ 137 h 142"/>
                  <a:gd name="T86" fmla="*/ 102 w 196"/>
                  <a:gd name="T87" fmla="*/ 141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6" h="142">
                    <a:moveTo>
                      <a:pt x="29" y="51"/>
                    </a:moveTo>
                    <a:lnTo>
                      <a:pt x="29" y="51"/>
                    </a:lnTo>
                    <a:close/>
                    <a:moveTo>
                      <a:pt x="94" y="25"/>
                    </a:moveTo>
                    <a:lnTo>
                      <a:pt x="94" y="25"/>
                    </a:lnTo>
                    <a:cubicBezTo>
                      <a:pt x="69" y="25"/>
                      <a:pt x="50" y="40"/>
                      <a:pt x="33" y="56"/>
                    </a:cubicBezTo>
                    <a:lnTo>
                      <a:pt x="33" y="56"/>
                    </a:lnTo>
                    <a:cubicBezTo>
                      <a:pt x="14" y="75"/>
                      <a:pt x="22" y="85"/>
                      <a:pt x="24" y="87"/>
                    </a:cubicBezTo>
                    <a:lnTo>
                      <a:pt x="24" y="87"/>
                    </a:lnTo>
                    <a:cubicBezTo>
                      <a:pt x="31" y="96"/>
                      <a:pt x="42" y="103"/>
                      <a:pt x="53" y="110"/>
                    </a:cubicBezTo>
                    <a:lnTo>
                      <a:pt x="53" y="110"/>
                    </a:lnTo>
                    <a:cubicBezTo>
                      <a:pt x="58" y="112"/>
                      <a:pt x="62" y="115"/>
                      <a:pt x="66" y="117"/>
                    </a:cubicBezTo>
                    <a:lnTo>
                      <a:pt x="66" y="117"/>
                    </a:lnTo>
                    <a:cubicBezTo>
                      <a:pt x="84" y="129"/>
                      <a:pt x="102" y="132"/>
                      <a:pt x="126" y="125"/>
                    </a:cubicBezTo>
                    <a:lnTo>
                      <a:pt x="126" y="125"/>
                    </a:lnTo>
                    <a:cubicBezTo>
                      <a:pt x="130" y="124"/>
                      <a:pt x="133" y="123"/>
                      <a:pt x="138" y="122"/>
                    </a:cubicBezTo>
                    <a:lnTo>
                      <a:pt x="138" y="122"/>
                    </a:lnTo>
                    <a:cubicBezTo>
                      <a:pt x="153" y="119"/>
                      <a:pt x="172" y="115"/>
                      <a:pt x="178" y="105"/>
                    </a:cubicBezTo>
                    <a:lnTo>
                      <a:pt x="178" y="105"/>
                    </a:lnTo>
                    <a:cubicBezTo>
                      <a:pt x="181" y="99"/>
                      <a:pt x="183" y="93"/>
                      <a:pt x="180" y="86"/>
                    </a:cubicBezTo>
                    <a:lnTo>
                      <a:pt x="180" y="86"/>
                    </a:lnTo>
                    <a:cubicBezTo>
                      <a:pt x="174" y="65"/>
                      <a:pt x="145" y="41"/>
                      <a:pt x="122" y="32"/>
                    </a:cubicBezTo>
                    <a:lnTo>
                      <a:pt x="122" y="32"/>
                    </a:lnTo>
                    <a:cubicBezTo>
                      <a:pt x="112" y="27"/>
                      <a:pt x="102" y="25"/>
                      <a:pt x="94" y="25"/>
                    </a:cubicBezTo>
                    <a:close/>
                    <a:moveTo>
                      <a:pt x="102" y="141"/>
                    </a:moveTo>
                    <a:lnTo>
                      <a:pt x="102" y="141"/>
                    </a:lnTo>
                    <a:cubicBezTo>
                      <a:pt x="86" y="141"/>
                      <a:pt x="72" y="137"/>
                      <a:pt x="58" y="127"/>
                    </a:cubicBezTo>
                    <a:lnTo>
                      <a:pt x="58" y="127"/>
                    </a:lnTo>
                    <a:cubicBezTo>
                      <a:pt x="55" y="125"/>
                      <a:pt x="51" y="122"/>
                      <a:pt x="47" y="120"/>
                    </a:cubicBezTo>
                    <a:lnTo>
                      <a:pt x="47" y="120"/>
                    </a:lnTo>
                    <a:cubicBezTo>
                      <a:pt x="35" y="113"/>
                      <a:pt x="22" y="105"/>
                      <a:pt x="14" y="95"/>
                    </a:cubicBezTo>
                    <a:lnTo>
                      <a:pt x="14" y="95"/>
                    </a:lnTo>
                    <a:cubicBezTo>
                      <a:pt x="7" y="87"/>
                      <a:pt x="0" y="70"/>
                      <a:pt x="25" y="47"/>
                    </a:cubicBezTo>
                    <a:lnTo>
                      <a:pt x="25" y="47"/>
                    </a:lnTo>
                    <a:cubicBezTo>
                      <a:pt x="48" y="24"/>
                      <a:pt x="81" y="0"/>
                      <a:pt x="127" y="20"/>
                    </a:cubicBezTo>
                    <a:lnTo>
                      <a:pt x="127" y="20"/>
                    </a:lnTo>
                    <a:cubicBezTo>
                      <a:pt x="149" y="29"/>
                      <a:pt x="184" y="54"/>
                      <a:pt x="192" y="82"/>
                    </a:cubicBezTo>
                    <a:lnTo>
                      <a:pt x="192" y="82"/>
                    </a:lnTo>
                    <a:cubicBezTo>
                      <a:pt x="195" y="92"/>
                      <a:pt x="194" y="103"/>
                      <a:pt x="189" y="111"/>
                    </a:cubicBezTo>
                    <a:lnTo>
                      <a:pt x="189" y="111"/>
                    </a:lnTo>
                    <a:cubicBezTo>
                      <a:pt x="179" y="126"/>
                      <a:pt x="159" y="130"/>
                      <a:pt x="141" y="134"/>
                    </a:cubicBezTo>
                    <a:lnTo>
                      <a:pt x="141" y="134"/>
                    </a:lnTo>
                    <a:cubicBezTo>
                      <a:pt x="137" y="135"/>
                      <a:pt x="133" y="136"/>
                      <a:pt x="129" y="137"/>
                    </a:cubicBezTo>
                    <a:lnTo>
                      <a:pt x="129" y="137"/>
                    </a:lnTo>
                    <a:cubicBezTo>
                      <a:pt x="120" y="139"/>
                      <a:pt x="110" y="141"/>
                      <a:pt x="102" y="1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7" name="Grupo 6">
              <a:extLst>
                <a:ext uri="{FF2B5EF4-FFF2-40B4-BE49-F238E27FC236}">
                  <a16:creationId xmlns:a16="http://schemas.microsoft.com/office/drawing/2014/main" id="{678F5493-3CD2-4D93-B364-BBEEEE2B04A8}"/>
                </a:ext>
              </a:extLst>
            </p:cNvPr>
            <p:cNvGrpSpPr/>
            <p:nvPr/>
          </p:nvGrpSpPr>
          <p:grpSpPr>
            <a:xfrm>
              <a:off x="13084542" y="11094795"/>
              <a:ext cx="566007" cy="335205"/>
              <a:chOff x="13084542" y="11094795"/>
              <a:chExt cx="566007" cy="335205"/>
            </a:xfrm>
          </p:grpSpPr>
          <p:sp>
            <p:nvSpPr>
              <p:cNvPr id="223" name="Freeform 221">
                <a:extLst>
                  <a:ext uri="{FF2B5EF4-FFF2-40B4-BE49-F238E27FC236}">
                    <a16:creationId xmlns:a16="http://schemas.microsoft.com/office/drawing/2014/main" id="{CA908849-83A7-4C8E-A51D-3FF16FC5D9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8761" y="11094795"/>
                <a:ext cx="241788" cy="181340"/>
              </a:xfrm>
              <a:custGeom>
                <a:avLst/>
                <a:gdLst>
                  <a:gd name="T0" fmla="*/ 7 w 193"/>
                  <a:gd name="T1" fmla="*/ 144 h 145"/>
                  <a:gd name="T2" fmla="*/ 7 w 193"/>
                  <a:gd name="T3" fmla="*/ 144 h 145"/>
                  <a:gd name="T4" fmla="*/ 2 w 193"/>
                  <a:gd name="T5" fmla="*/ 141 h 145"/>
                  <a:gd name="T6" fmla="*/ 2 w 193"/>
                  <a:gd name="T7" fmla="*/ 141 h 145"/>
                  <a:gd name="T8" fmla="*/ 3 w 193"/>
                  <a:gd name="T9" fmla="*/ 132 h 145"/>
                  <a:gd name="T10" fmla="*/ 3 w 193"/>
                  <a:gd name="T11" fmla="*/ 132 h 145"/>
                  <a:gd name="T12" fmla="*/ 73 w 193"/>
                  <a:gd name="T13" fmla="*/ 107 h 145"/>
                  <a:gd name="T14" fmla="*/ 73 w 193"/>
                  <a:gd name="T15" fmla="*/ 107 h 145"/>
                  <a:gd name="T16" fmla="*/ 88 w 193"/>
                  <a:gd name="T17" fmla="*/ 105 h 145"/>
                  <a:gd name="T18" fmla="*/ 88 w 193"/>
                  <a:gd name="T19" fmla="*/ 105 h 145"/>
                  <a:gd name="T20" fmla="*/ 145 w 193"/>
                  <a:gd name="T21" fmla="*/ 90 h 145"/>
                  <a:gd name="T22" fmla="*/ 145 w 193"/>
                  <a:gd name="T23" fmla="*/ 90 h 145"/>
                  <a:gd name="T24" fmla="*/ 173 w 193"/>
                  <a:gd name="T25" fmla="*/ 45 h 145"/>
                  <a:gd name="T26" fmla="*/ 173 w 193"/>
                  <a:gd name="T27" fmla="*/ 45 h 145"/>
                  <a:gd name="T28" fmla="*/ 160 w 193"/>
                  <a:gd name="T29" fmla="*/ 27 h 145"/>
                  <a:gd name="T30" fmla="*/ 160 w 193"/>
                  <a:gd name="T31" fmla="*/ 27 h 145"/>
                  <a:gd name="T32" fmla="*/ 44 w 193"/>
                  <a:gd name="T33" fmla="*/ 64 h 145"/>
                  <a:gd name="T34" fmla="*/ 39 w 193"/>
                  <a:gd name="T35" fmla="*/ 67 h 145"/>
                  <a:gd name="T36" fmla="*/ 39 w 193"/>
                  <a:gd name="T37" fmla="*/ 67 h 145"/>
                  <a:gd name="T38" fmla="*/ 13 w 193"/>
                  <a:gd name="T39" fmla="*/ 82 h 145"/>
                  <a:gd name="T40" fmla="*/ 13 w 193"/>
                  <a:gd name="T41" fmla="*/ 82 h 145"/>
                  <a:gd name="T42" fmla="*/ 4 w 193"/>
                  <a:gd name="T43" fmla="*/ 77 h 145"/>
                  <a:gd name="T44" fmla="*/ 4 w 193"/>
                  <a:gd name="T45" fmla="*/ 77 h 145"/>
                  <a:gd name="T46" fmla="*/ 8 w 193"/>
                  <a:gd name="T47" fmla="*/ 69 h 145"/>
                  <a:gd name="T48" fmla="*/ 8 w 193"/>
                  <a:gd name="T49" fmla="*/ 69 h 145"/>
                  <a:gd name="T50" fmla="*/ 33 w 193"/>
                  <a:gd name="T51" fmla="*/ 57 h 145"/>
                  <a:gd name="T52" fmla="*/ 37 w 193"/>
                  <a:gd name="T53" fmla="*/ 54 h 145"/>
                  <a:gd name="T54" fmla="*/ 37 w 193"/>
                  <a:gd name="T55" fmla="*/ 54 h 145"/>
                  <a:gd name="T56" fmla="*/ 165 w 193"/>
                  <a:gd name="T57" fmla="*/ 16 h 145"/>
                  <a:gd name="T58" fmla="*/ 165 w 193"/>
                  <a:gd name="T59" fmla="*/ 16 h 145"/>
                  <a:gd name="T60" fmla="*/ 186 w 193"/>
                  <a:gd name="T61" fmla="*/ 43 h 145"/>
                  <a:gd name="T62" fmla="*/ 186 w 193"/>
                  <a:gd name="T63" fmla="*/ 43 h 145"/>
                  <a:gd name="T64" fmla="*/ 152 w 193"/>
                  <a:gd name="T65" fmla="*/ 101 h 145"/>
                  <a:gd name="T66" fmla="*/ 152 w 193"/>
                  <a:gd name="T67" fmla="*/ 101 h 145"/>
                  <a:gd name="T68" fmla="*/ 89 w 193"/>
                  <a:gd name="T69" fmla="*/ 118 h 145"/>
                  <a:gd name="T70" fmla="*/ 89 w 193"/>
                  <a:gd name="T71" fmla="*/ 118 h 145"/>
                  <a:gd name="T72" fmla="*/ 74 w 193"/>
                  <a:gd name="T73" fmla="*/ 119 h 145"/>
                  <a:gd name="T74" fmla="*/ 74 w 193"/>
                  <a:gd name="T75" fmla="*/ 119 h 145"/>
                  <a:gd name="T76" fmla="*/ 10 w 193"/>
                  <a:gd name="T77" fmla="*/ 143 h 145"/>
                  <a:gd name="T78" fmla="*/ 10 w 193"/>
                  <a:gd name="T79" fmla="*/ 143 h 145"/>
                  <a:gd name="T80" fmla="*/ 7 w 193"/>
                  <a:gd name="T81" fmla="*/ 14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93" h="145">
                    <a:moveTo>
                      <a:pt x="7" y="144"/>
                    </a:moveTo>
                    <a:lnTo>
                      <a:pt x="7" y="144"/>
                    </a:lnTo>
                    <a:cubicBezTo>
                      <a:pt x="4" y="144"/>
                      <a:pt x="3" y="143"/>
                      <a:pt x="2" y="141"/>
                    </a:cubicBezTo>
                    <a:lnTo>
                      <a:pt x="2" y="141"/>
                    </a:lnTo>
                    <a:cubicBezTo>
                      <a:pt x="0" y="138"/>
                      <a:pt x="0" y="134"/>
                      <a:pt x="3" y="132"/>
                    </a:cubicBezTo>
                    <a:lnTo>
                      <a:pt x="3" y="132"/>
                    </a:lnTo>
                    <a:cubicBezTo>
                      <a:pt x="24" y="118"/>
                      <a:pt x="48" y="110"/>
                      <a:pt x="73" y="107"/>
                    </a:cubicBezTo>
                    <a:lnTo>
                      <a:pt x="73" y="107"/>
                    </a:lnTo>
                    <a:cubicBezTo>
                      <a:pt x="78" y="106"/>
                      <a:pt x="83" y="106"/>
                      <a:pt x="88" y="105"/>
                    </a:cubicBezTo>
                    <a:lnTo>
                      <a:pt x="88" y="105"/>
                    </a:lnTo>
                    <a:cubicBezTo>
                      <a:pt x="108" y="103"/>
                      <a:pt x="128" y="101"/>
                      <a:pt x="145" y="90"/>
                    </a:cubicBezTo>
                    <a:lnTo>
                      <a:pt x="145" y="90"/>
                    </a:lnTo>
                    <a:cubicBezTo>
                      <a:pt x="155" y="84"/>
                      <a:pt x="178" y="67"/>
                      <a:pt x="173" y="45"/>
                    </a:cubicBezTo>
                    <a:lnTo>
                      <a:pt x="173" y="45"/>
                    </a:lnTo>
                    <a:cubicBezTo>
                      <a:pt x="171" y="36"/>
                      <a:pt x="167" y="30"/>
                      <a:pt x="160" y="27"/>
                    </a:cubicBezTo>
                    <a:lnTo>
                      <a:pt x="160" y="27"/>
                    </a:lnTo>
                    <a:cubicBezTo>
                      <a:pt x="135" y="17"/>
                      <a:pt x="82" y="41"/>
                      <a:pt x="44" y="64"/>
                    </a:cubicBezTo>
                    <a:lnTo>
                      <a:pt x="39" y="67"/>
                    </a:lnTo>
                    <a:lnTo>
                      <a:pt x="39" y="67"/>
                    </a:lnTo>
                    <a:cubicBezTo>
                      <a:pt x="31" y="73"/>
                      <a:pt x="22" y="78"/>
                      <a:pt x="13" y="82"/>
                    </a:cubicBezTo>
                    <a:lnTo>
                      <a:pt x="13" y="82"/>
                    </a:lnTo>
                    <a:cubicBezTo>
                      <a:pt x="9" y="82"/>
                      <a:pt x="6" y="81"/>
                      <a:pt x="4" y="77"/>
                    </a:cubicBezTo>
                    <a:lnTo>
                      <a:pt x="4" y="77"/>
                    </a:lnTo>
                    <a:cubicBezTo>
                      <a:pt x="3" y="74"/>
                      <a:pt x="5" y="71"/>
                      <a:pt x="8" y="69"/>
                    </a:cubicBezTo>
                    <a:lnTo>
                      <a:pt x="8" y="69"/>
                    </a:lnTo>
                    <a:cubicBezTo>
                      <a:pt x="17" y="67"/>
                      <a:pt x="25" y="62"/>
                      <a:pt x="33" y="57"/>
                    </a:cubicBezTo>
                    <a:lnTo>
                      <a:pt x="37" y="54"/>
                    </a:lnTo>
                    <a:lnTo>
                      <a:pt x="37" y="54"/>
                    </a:lnTo>
                    <a:cubicBezTo>
                      <a:pt x="58" y="41"/>
                      <a:pt x="129" y="0"/>
                      <a:pt x="165" y="16"/>
                    </a:cubicBezTo>
                    <a:lnTo>
                      <a:pt x="165" y="16"/>
                    </a:lnTo>
                    <a:cubicBezTo>
                      <a:pt x="176" y="21"/>
                      <a:pt x="183" y="30"/>
                      <a:pt x="186" y="43"/>
                    </a:cubicBezTo>
                    <a:lnTo>
                      <a:pt x="186" y="43"/>
                    </a:lnTo>
                    <a:cubicBezTo>
                      <a:pt x="192" y="71"/>
                      <a:pt x="164" y="93"/>
                      <a:pt x="152" y="101"/>
                    </a:cubicBezTo>
                    <a:lnTo>
                      <a:pt x="152" y="101"/>
                    </a:lnTo>
                    <a:cubicBezTo>
                      <a:pt x="132" y="113"/>
                      <a:pt x="112" y="115"/>
                      <a:pt x="89" y="118"/>
                    </a:cubicBezTo>
                    <a:lnTo>
                      <a:pt x="89" y="118"/>
                    </a:lnTo>
                    <a:cubicBezTo>
                      <a:pt x="85" y="118"/>
                      <a:pt x="80" y="118"/>
                      <a:pt x="74" y="119"/>
                    </a:cubicBezTo>
                    <a:lnTo>
                      <a:pt x="74" y="119"/>
                    </a:lnTo>
                    <a:cubicBezTo>
                      <a:pt x="52" y="122"/>
                      <a:pt x="30" y="130"/>
                      <a:pt x="10" y="143"/>
                    </a:cubicBezTo>
                    <a:lnTo>
                      <a:pt x="10" y="143"/>
                    </a:lnTo>
                    <a:cubicBezTo>
                      <a:pt x="9" y="143"/>
                      <a:pt x="8" y="144"/>
                      <a:pt x="7" y="1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222">
                <a:extLst>
                  <a:ext uri="{FF2B5EF4-FFF2-40B4-BE49-F238E27FC236}">
                    <a16:creationId xmlns:a16="http://schemas.microsoft.com/office/drawing/2014/main" id="{B8F386BF-2F14-4640-BDA4-59E50165E0D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4542" y="11248660"/>
                <a:ext cx="203324" cy="164856"/>
              </a:xfrm>
              <a:custGeom>
                <a:avLst/>
                <a:gdLst>
                  <a:gd name="T0" fmla="*/ 29 w 165"/>
                  <a:gd name="T1" fmla="*/ 130 h 131"/>
                  <a:gd name="T2" fmla="*/ 29 w 165"/>
                  <a:gd name="T3" fmla="*/ 130 h 131"/>
                  <a:gd name="T4" fmla="*/ 5 w 165"/>
                  <a:gd name="T5" fmla="*/ 120 h 131"/>
                  <a:gd name="T6" fmla="*/ 5 w 165"/>
                  <a:gd name="T7" fmla="*/ 120 h 131"/>
                  <a:gd name="T8" fmla="*/ 7 w 165"/>
                  <a:gd name="T9" fmla="*/ 98 h 131"/>
                  <a:gd name="T10" fmla="*/ 7 w 165"/>
                  <a:gd name="T11" fmla="*/ 98 h 131"/>
                  <a:gd name="T12" fmla="*/ 62 w 165"/>
                  <a:gd name="T13" fmla="*/ 44 h 131"/>
                  <a:gd name="T14" fmla="*/ 68 w 165"/>
                  <a:gd name="T15" fmla="*/ 39 h 131"/>
                  <a:gd name="T16" fmla="*/ 68 w 165"/>
                  <a:gd name="T17" fmla="*/ 39 h 131"/>
                  <a:gd name="T18" fmla="*/ 106 w 165"/>
                  <a:gd name="T19" fmla="*/ 4 h 131"/>
                  <a:gd name="T20" fmla="*/ 106 w 165"/>
                  <a:gd name="T21" fmla="*/ 4 h 131"/>
                  <a:gd name="T22" fmla="*/ 115 w 165"/>
                  <a:gd name="T23" fmla="*/ 2 h 131"/>
                  <a:gd name="T24" fmla="*/ 115 w 165"/>
                  <a:gd name="T25" fmla="*/ 2 h 131"/>
                  <a:gd name="T26" fmla="*/ 117 w 165"/>
                  <a:gd name="T27" fmla="*/ 11 h 131"/>
                  <a:gd name="T28" fmla="*/ 117 w 165"/>
                  <a:gd name="T29" fmla="*/ 11 h 131"/>
                  <a:gd name="T30" fmla="*/ 75 w 165"/>
                  <a:gd name="T31" fmla="*/ 50 h 131"/>
                  <a:gd name="T32" fmla="*/ 70 w 165"/>
                  <a:gd name="T33" fmla="*/ 54 h 131"/>
                  <a:gd name="T34" fmla="*/ 70 w 165"/>
                  <a:gd name="T35" fmla="*/ 54 h 131"/>
                  <a:gd name="T36" fmla="*/ 18 w 165"/>
                  <a:gd name="T37" fmla="*/ 104 h 131"/>
                  <a:gd name="T38" fmla="*/ 18 w 165"/>
                  <a:gd name="T39" fmla="*/ 104 h 131"/>
                  <a:gd name="T40" fmla="*/ 16 w 165"/>
                  <a:gd name="T41" fmla="*/ 114 h 131"/>
                  <a:gd name="T42" fmla="*/ 16 w 165"/>
                  <a:gd name="T43" fmla="*/ 114 h 131"/>
                  <a:gd name="T44" fmla="*/ 34 w 165"/>
                  <a:gd name="T45" fmla="*/ 117 h 131"/>
                  <a:gd name="T46" fmla="*/ 34 w 165"/>
                  <a:gd name="T47" fmla="*/ 117 h 131"/>
                  <a:gd name="T48" fmla="*/ 63 w 165"/>
                  <a:gd name="T49" fmla="*/ 106 h 131"/>
                  <a:gd name="T50" fmla="*/ 63 w 165"/>
                  <a:gd name="T51" fmla="*/ 106 h 131"/>
                  <a:gd name="T52" fmla="*/ 81 w 165"/>
                  <a:gd name="T53" fmla="*/ 94 h 131"/>
                  <a:gd name="T54" fmla="*/ 81 w 165"/>
                  <a:gd name="T55" fmla="*/ 94 h 131"/>
                  <a:gd name="T56" fmla="*/ 106 w 165"/>
                  <a:gd name="T57" fmla="*/ 78 h 131"/>
                  <a:gd name="T58" fmla="*/ 106 w 165"/>
                  <a:gd name="T59" fmla="*/ 78 h 131"/>
                  <a:gd name="T60" fmla="*/ 136 w 165"/>
                  <a:gd name="T61" fmla="*/ 66 h 131"/>
                  <a:gd name="T62" fmla="*/ 136 w 165"/>
                  <a:gd name="T63" fmla="*/ 66 h 131"/>
                  <a:gd name="T64" fmla="*/ 155 w 165"/>
                  <a:gd name="T65" fmla="*/ 59 h 131"/>
                  <a:gd name="T66" fmla="*/ 155 w 165"/>
                  <a:gd name="T67" fmla="*/ 59 h 131"/>
                  <a:gd name="T68" fmla="*/ 163 w 165"/>
                  <a:gd name="T69" fmla="*/ 63 h 131"/>
                  <a:gd name="T70" fmla="*/ 163 w 165"/>
                  <a:gd name="T71" fmla="*/ 63 h 131"/>
                  <a:gd name="T72" fmla="*/ 159 w 165"/>
                  <a:gd name="T73" fmla="*/ 71 h 131"/>
                  <a:gd name="T74" fmla="*/ 159 w 165"/>
                  <a:gd name="T75" fmla="*/ 71 h 131"/>
                  <a:gd name="T76" fmla="*/ 140 w 165"/>
                  <a:gd name="T77" fmla="*/ 78 h 131"/>
                  <a:gd name="T78" fmla="*/ 140 w 165"/>
                  <a:gd name="T79" fmla="*/ 78 h 131"/>
                  <a:gd name="T80" fmla="*/ 112 w 165"/>
                  <a:gd name="T81" fmla="*/ 89 h 131"/>
                  <a:gd name="T82" fmla="*/ 112 w 165"/>
                  <a:gd name="T83" fmla="*/ 89 h 131"/>
                  <a:gd name="T84" fmla="*/ 88 w 165"/>
                  <a:gd name="T85" fmla="*/ 104 h 131"/>
                  <a:gd name="T86" fmla="*/ 88 w 165"/>
                  <a:gd name="T87" fmla="*/ 104 h 131"/>
                  <a:gd name="T88" fmla="*/ 70 w 165"/>
                  <a:gd name="T89" fmla="*/ 117 h 131"/>
                  <a:gd name="T90" fmla="*/ 70 w 165"/>
                  <a:gd name="T91" fmla="*/ 117 h 131"/>
                  <a:gd name="T92" fmla="*/ 35 w 165"/>
                  <a:gd name="T93" fmla="*/ 130 h 131"/>
                  <a:gd name="T94" fmla="*/ 35 w 165"/>
                  <a:gd name="T95" fmla="*/ 130 h 131"/>
                  <a:gd name="T96" fmla="*/ 29 w 165"/>
                  <a:gd name="T97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65" h="131">
                    <a:moveTo>
                      <a:pt x="29" y="130"/>
                    </a:moveTo>
                    <a:lnTo>
                      <a:pt x="29" y="130"/>
                    </a:lnTo>
                    <a:cubicBezTo>
                      <a:pt x="20" y="130"/>
                      <a:pt x="10" y="128"/>
                      <a:pt x="5" y="120"/>
                    </a:cubicBezTo>
                    <a:lnTo>
                      <a:pt x="5" y="120"/>
                    </a:lnTo>
                    <a:cubicBezTo>
                      <a:pt x="2" y="116"/>
                      <a:pt x="0" y="109"/>
                      <a:pt x="7" y="98"/>
                    </a:cubicBezTo>
                    <a:lnTo>
                      <a:pt x="7" y="98"/>
                    </a:lnTo>
                    <a:cubicBezTo>
                      <a:pt x="20" y="75"/>
                      <a:pt x="42" y="58"/>
                      <a:pt x="62" y="44"/>
                    </a:cubicBezTo>
                    <a:lnTo>
                      <a:pt x="68" y="39"/>
                    </a:lnTo>
                    <a:lnTo>
                      <a:pt x="68" y="39"/>
                    </a:lnTo>
                    <a:cubicBezTo>
                      <a:pt x="81" y="30"/>
                      <a:pt x="96" y="19"/>
                      <a:pt x="106" y="4"/>
                    </a:cubicBezTo>
                    <a:lnTo>
                      <a:pt x="106" y="4"/>
                    </a:lnTo>
                    <a:cubicBezTo>
                      <a:pt x="108" y="1"/>
                      <a:pt x="112" y="0"/>
                      <a:pt x="115" y="2"/>
                    </a:cubicBezTo>
                    <a:lnTo>
                      <a:pt x="115" y="2"/>
                    </a:lnTo>
                    <a:cubicBezTo>
                      <a:pt x="118" y="4"/>
                      <a:pt x="119" y="8"/>
                      <a:pt x="117" y="11"/>
                    </a:cubicBezTo>
                    <a:lnTo>
                      <a:pt x="117" y="11"/>
                    </a:lnTo>
                    <a:cubicBezTo>
                      <a:pt x="105" y="27"/>
                      <a:pt x="89" y="39"/>
                      <a:pt x="75" y="50"/>
                    </a:cubicBezTo>
                    <a:lnTo>
                      <a:pt x="70" y="54"/>
                    </a:lnTo>
                    <a:lnTo>
                      <a:pt x="70" y="54"/>
                    </a:lnTo>
                    <a:cubicBezTo>
                      <a:pt x="50" y="69"/>
                      <a:pt x="29" y="84"/>
                      <a:pt x="18" y="104"/>
                    </a:cubicBezTo>
                    <a:lnTo>
                      <a:pt x="18" y="104"/>
                    </a:lnTo>
                    <a:cubicBezTo>
                      <a:pt x="16" y="106"/>
                      <a:pt x="14" y="111"/>
                      <a:pt x="16" y="114"/>
                    </a:cubicBezTo>
                    <a:lnTo>
                      <a:pt x="16" y="114"/>
                    </a:lnTo>
                    <a:cubicBezTo>
                      <a:pt x="18" y="117"/>
                      <a:pt x="26" y="119"/>
                      <a:pt x="34" y="117"/>
                    </a:cubicBezTo>
                    <a:lnTo>
                      <a:pt x="34" y="117"/>
                    </a:lnTo>
                    <a:cubicBezTo>
                      <a:pt x="43" y="116"/>
                      <a:pt x="53" y="112"/>
                      <a:pt x="63" y="106"/>
                    </a:cubicBezTo>
                    <a:lnTo>
                      <a:pt x="63" y="106"/>
                    </a:lnTo>
                    <a:cubicBezTo>
                      <a:pt x="69" y="102"/>
                      <a:pt x="75" y="98"/>
                      <a:pt x="81" y="94"/>
                    </a:cubicBezTo>
                    <a:lnTo>
                      <a:pt x="81" y="94"/>
                    </a:lnTo>
                    <a:cubicBezTo>
                      <a:pt x="89" y="89"/>
                      <a:pt x="97" y="82"/>
                      <a:pt x="106" y="78"/>
                    </a:cubicBezTo>
                    <a:lnTo>
                      <a:pt x="106" y="78"/>
                    </a:lnTo>
                    <a:cubicBezTo>
                      <a:pt x="116" y="73"/>
                      <a:pt x="126" y="69"/>
                      <a:pt x="136" y="66"/>
                    </a:cubicBezTo>
                    <a:lnTo>
                      <a:pt x="136" y="66"/>
                    </a:lnTo>
                    <a:cubicBezTo>
                      <a:pt x="142" y="63"/>
                      <a:pt x="148" y="62"/>
                      <a:pt x="155" y="59"/>
                    </a:cubicBezTo>
                    <a:lnTo>
                      <a:pt x="155" y="59"/>
                    </a:lnTo>
                    <a:cubicBezTo>
                      <a:pt x="158" y="58"/>
                      <a:pt x="161" y="59"/>
                      <a:pt x="163" y="63"/>
                    </a:cubicBezTo>
                    <a:lnTo>
                      <a:pt x="163" y="63"/>
                    </a:lnTo>
                    <a:cubicBezTo>
                      <a:pt x="164" y="66"/>
                      <a:pt x="163" y="69"/>
                      <a:pt x="159" y="71"/>
                    </a:cubicBezTo>
                    <a:lnTo>
                      <a:pt x="159" y="71"/>
                    </a:lnTo>
                    <a:cubicBezTo>
                      <a:pt x="153" y="73"/>
                      <a:pt x="147" y="76"/>
                      <a:pt x="140" y="78"/>
                    </a:cubicBezTo>
                    <a:lnTo>
                      <a:pt x="140" y="78"/>
                    </a:lnTo>
                    <a:cubicBezTo>
                      <a:pt x="130" y="81"/>
                      <a:pt x="121" y="84"/>
                      <a:pt x="112" y="89"/>
                    </a:cubicBezTo>
                    <a:lnTo>
                      <a:pt x="112" y="89"/>
                    </a:lnTo>
                    <a:cubicBezTo>
                      <a:pt x="103" y="93"/>
                      <a:pt x="96" y="98"/>
                      <a:pt x="88" y="104"/>
                    </a:cubicBezTo>
                    <a:lnTo>
                      <a:pt x="88" y="104"/>
                    </a:lnTo>
                    <a:cubicBezTo>
                      <a:pt x="82" y="109"/>
                      <a:pt x="76" y="113"/>
                      <a:pt x="70" y="117"/>
                    </a:cubicBezTo>
                    <a:lnTo>
                      <a:pt x="70" y="117"/>
                    </a:lnTo>
                    <a:cubicBezTo>
                      <a:pt x="58" y="124"/>
                      <a:pt x="46" y="128"/>
                      <a:pt x="35" y="130"/>
                    </a:cubicBezTo>
                    <a:lnTo>
                      <a:pt x="35" y="130"/>
                    </a:lnTo>
                    <a:cubicBezTo>
                      <a:pt x="33" y="130"/>
                      <a:pt x="31" y="130"/>
                      <a:pt x="29" y="1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223">
                <a:extLst>
                  <a:ext uri="{FF2B5EF4-FFF2-40B4-BE49-F238E27FC236}">
                    <a16:creationId xmlns:a16="http://schemas.microsoft.com/office/drawing/2014/main" id="{F7EE2A32-11F3-4A55-BDD8-AD75B8F1C9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0934" y="11127766"/>
                <a:ext cx="291243" cy="247282"/>
              </a:xfrm>
              <a:custGeom>
                <a:avLst/>
                <a:gdLst>
                  <a:gd name="T0" fmla="*/ 217 w 234"/>
                  <a:gd name="T1" fmla="*/ 124 h 199"/>
                  <a:gd name="T2" fmla="*/ 74 w 234"/>
                  <a:gd name="T3" fmla="*/ 193 h 199"/>
                  <a:gd name="T4" fmla="*/ 74 w 234"/>
                  <a:gd name="T5" fmla="*/ 193 h 199"/>
                  <a:gd name="T6" fmla="*/ 42 w 234"/>
                  <a:gd name="T7" fmla="*/ 182 h 199"/>
                  <a:gd name="T8" fmla="*/ 6 w 234"/>
                  <a:gd name="T9" fmla="*/ 105 h 199"/>
                  <a:gd name="T10" fmla="*/ 6 w 234"/>
                  <a:gd name="T11" fmla="*/ 105 h 199"/>
                  <a:gd name="T12" fmla="*/ 17 w 234"/>
                  <a:gd name="T13" fmla="*/ 74 h 199"/>
                  <a:gd name="T14" fmla="*/ 159 w 234"/>
                  <a:gd name="T15" fmla="*/ 6 h 199"/>
                  <a:gd name="T16" fmla="*/ 159 w 234"/>
                  <a:gd name="T17" fmla="*/ 6 h 199"/>
                  <a:gd name="T18" fmla="*/ 190 w 234"/>
                  <a:gd name="T19" fmla="*/ 17 h 199"/>
                  <a:gd name="T20" fmla="*/ 227 w 234"/>
                  <a:gd name="T21" fmla="*/ 93 h 199"/>
                  <a:gd name="T22" fmla="*/ 227 w 234"/>
                  <a:gd name="T23" fmla="*/ 93 h 199"/>
                  <a:gd name="T24" fmla="*/ 217 w 234"/>
                  <a:gd name="T25" fmla="*/ 124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4" h="199">
                    <a:moveTo>
                      <a:pt x="217" y="124"/>
                    </a:moveTo>
                    <a:lnTo>
                      <a:pt x="74" y="193"/>
                    </a:lnTo>
                    <a:lnTo>
                      <a:pt x="74" y="193"/>
                    </a:lnTo>
                    <a:cubicBezTo>
                      <a:pt x="62" y="198"/>
                      <a:pt x="48" y="194"/>
                      <a:pt x="42" y="182"/>
                    </a:cubicBezTo>
                    <a:lnTo>
                      <a:pt x="6" y="105"/>
                    </a:lnTo>
                    <a:lnTo>
                      <a:pt x="6" y="105"/>
                    </a:lnTo>
                    <a:cubicBezTo>
                      <a:pt x="0" y="94"/>
                      <a:pt x="5" y="80"/>
                      <a:pt x="17" y="74"/>
                    </a:cubicBezTo>
                    <a:lnTo>
                      <a:pt x="159" y="6"/>
                    </a:lnTo>
                    <a:lnTo>
                      <a:pt x="159" y="6"/>
                    </a:lnTo>
                    <a:cubicBezTo>
                      <a:pt x="171" y="0"/>
                      <a:pt x="185" y="5"/>
                      <a:pt x="190" y="17"/>
                    </a:cubicBezTo>
                    <a:lnTo>
                      <a:pt x="227" y="93"/>
                    </a:lnTo>
                    <a:lnTo>
                      <a:pt x="227" y="93"/>
                    </a:lnTo>
                    <a:cubicBezTo>
                      <a:pt x="233" y="105"/>
                      <a:pt x="228" y="119"/>
                      <a:pt x="217" y="1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224">
                <a:extLst>
                  <a:ext uri="{FF2B5EF4-FFF2-40B4-BE49-F238E27FC236}">
                    <a16:creationId xmlns:a16="http://schemas.microsoft.com/office/drawing/2014/main" id="{1B052F98-F961-457E-8E37-DFCF989F7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05437" y="11116776"/>
                <a:ext cx="307731" cy="269263"/>
              </a:xfrm>
              <a:custGeom>
                <a:avLst/>
                <a:gdLst>
                  <a:gd name="T0" fmla="*/ 180 w 246"/>
                  <a:gd name="T1" fmla="*/ 15 h 214"/>
                  <a:gd name="T2" fmla="*/ 180 w 246"/>
                  <a:gd name="T3" fmla="*/ 15 h 214"/>
                  <a:gd name="T4" fmla="*/ 176 w 246"/>
                  <a:gd name="T5" fmla="*/ 16 h 214"/>
                  <a:gd name="T6" fmla="*/ 17 w 246"/>
                  <a:gd name="T7" fmla="*/ 93 h 214"/>
                  <a:gd name="T8" fmla="*/ 17 w 246"/>
                  <a:gd name="T9" fmla="*/ 93 h 214"/>
                  <a:gd name="T10" fmla="*/ 13 w 246"/>
                  <a:gd name="T11" fmla="*/ 97 h 214"/>
                  <a:gd name="T12" fmla="*/ 13 w 246"/>
                  <a:gd name="T13" fmla="*/ 97 h 214"/>
                  <a:gd name="T14" fmla="*/ 14 w 246"/>
                  <a:gd name="T15" fmla="*/ 103 h 214"/>
                  <a:gd name="T16" fmla="*/ 58 w 246"/>
                  <a:gd name="T17" fmla="*/ 196 h 214"/>
                  <a:gd name="T18" fmla="*/ 58 w 246"/>
                  <a:gd name="T19" fmla="*/ 196 h 214"/>
                  <a:gd name="T20" fmla="*/ 63 w 246"/>
                  <a:gd name="T21" fmla="*/ 201 h 214"/>
                  <a:gd name="T22" fmla="*/ 63 w 246"/>
                  <a:gd name="T23" fmla="*/ 201 h 214"/>
                  <a:gd name="T24" fmla="*/ 69 w 246"/>
                  <a:gd name="T25" fmla="*/ 200 h 214"/>
                  <a:gd name="T26" fmla="*/ 228 w 246"/>
                  <a:gd name="T27" fmla="*/ 124 h 214"/>
                  <a:gd name="T28" fmla="*/ 228 w 246"/>
                  <a:gd name="T29" fmla="*/ 124 h 214"/>
                  <a:gd name="T30" fmla="*/ 232 w 246"/>
                  <a:gd name="T31" fmla="*/ 119 h 214"/>
                  <a:gd name="T32" fmla="*/ 232 w 246"/>
                  <a:gd name="T33" fmla="*/ 119 h 214"/>
                  <a:gd name="T34" fmla="*/ 232 w 246"/>
                  <a:gd name="T35" fmla="*/ 113 h 214"/>
                  <a:gd name="T36" fmla="*/ 187 w 246"/>
                  <a:gd name="T37" fmla="*/ 20 h 214"/>
                  <a:gd name="T38" fmla="*/ 187 w 246"/>
                  <a:gd name="T39" fmla="*/ 20 h 214"/>
                  <a:gd name="T40" fmla="*/ 180 w 246"/>
                  <a:gd name="T41" fmla="*/ 15 h 214"/>
                  <a:gd name="T42" fmla="*/ 65 w 246"/>
                  <a:gd name="T43" fmla="*/ 213 h 214"/>
                  <a:gd name="T44" fmla="*/ 65 w 246"/>
                  <a:gd name="T45" fmla="*/ 213 h 214"/>
                  <a:gd name="T46" fmla="*/ 59 w 246"/>
                  <a:gd name="T47" fmla="*/ 212 h 214"/>
                  <a:gd name="T48" fmla="*/ 59 w 246"/>
                  <a:gd name="T49" fmla="*/ 212 h 214"/>
                  <a:gd name="T50" fmla="*/ 47 w 246"/>
                  <a:gd name="T51" fmla="*/ 202 h 214"/>
                  <a:gd name="T52" fmla="*/ 2 w 246"/>
                  <a:gd name="T53" fmla="*/ 109 h 214"/>
                  <a:gd name="T54" fmla="*/ 2 w 246"/>
                  <a:gd name="T55" fmla="*/ 109 h 214"/>
                  <a:gd name="T56" fmla="*/ 1 w 246"/>
                  <a:gd name="T57" fmla="*/ 93 h 214"/>
                  <a:gd name="T58" fmla="*/ 1 w 246"/>
                  <a:gd name="T59" fmla="*/ 93 h 214"/>
                  <a:gd name="T60" fmla="*/ 12 w 246"/>
                  <a:gd name="T61" fmla="*/ 81 h 214"/>
                  <a:gd name="T62" fmla="*/ 171 w 246"/>
                  <a:gd name="T63" fmla="*/ 5 h 214"/>
                  <a:gd name="T64" fmla="*/ 171 w 246"/>
                  <a:gd name="T65" fmla="*/ 5 h 214"/>
                  <a:gd name="T66" fmla="*/ 198 w 246"/>
                  <a:gd name="T67" fmla="*/ 15 h 214"/>
                  <a:gd name="T68" fmla="*/ 243 w 246"/>
                  <a:gd name="T69" fmla="*/ 108 h 214"/>
                  <a:gd name="T70" fmla="*/ 243 w 246"/>
                  <a:gd name="T71" fmla="*/ 108 h 214"/>
                  <a:gd name="T72" fmla="*/ 243 w 246"/>
                  <a:gd name="T73" fmla="*/ 124 h 214"/>
                  <a:gd name="T74" fmla="*/ 243 w 246"/>
                  <a:gd name="T75" fmla="*/ 124 h 214"/>
                  <a:gd name="T76" fmla="*/ 233 w 246"/>
                  <a:gd name="T77" fmla="*/ 135 h 214"/>
                  <a:gd name="T78" fmla="*/ 74 w 246"/>
                  <a:gd name="T79" fmla="*/ 212 h 214"/>
                  <a:gd name="T80" fmla="*/ 74 w 246"/>
                  <a:gd name="T81" fmla="*/ 212 h 214"/>
                  <a:gd name="T82" fmla="*/ 65 w 246"/>
                  <a:gd name="T83" fmla="*/ 213 h 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6" h="214">
                    <a:moveTo>
                      <a:pt x="180" y="15"/>
                    </a:moveTo>
                    <a:lnTo>
                      <a:pt x="180" y="15"/>
                    </a:lnTo>
                    <a:cubicBezTo>
                      <a:pt x="179" y="15"/>
                      <a:pt x="178" y="16"/>
                      <a:pt x="176" y="16"/>
                    </a:cubicBezTo>
                    <a:lnTo>
                      <a:pt x="17" y="93"/>
                    </a:lnTo>
                    <a:lnTo>
                      <a:pt x="17" y="93"/>
                    </a:lnTo>
                    <a:cubicBezTo>
                      <a:pt x="15" y="94"/>
                      <a:pt x="14" y="95"/>
                      <a:pt x="13" y="97"/>
                    </a:cubicBezTo>
                    <a:lnTo>
                      <a:pt x="13" y="97"/>
                    </a:lnTo>
                    <a:cubicBezTo>
                      <a:pt x="12" y="99"/>
                      <a:pt x="12" y="102"/>
                      <a:pt x="14" y="103"/>
                    </a:cubicBezTo>
                    <a:lnTo>
                      <a:pt x="58" y="196"/>
                    </a:lnTo>
                    <a:lnTo>
                      <a:pt x="58" y="196"/>
                    </a:lnTo>
                    <a:cubicBezTo>
                      <a:pt x="59" y="198"/>
                      <a:pt x="61" y="200"/>
                      <a:pt x="63" y="201"/>
                    </a:cubicBezTo>
                    <a:lnTo>
                      <a:pt x="63" y="201"/>
                    </a:lnTo>
                    <a:cubicBezTo>
                      <a:pt x="65" y="201"/>
                      <a:pt x="67" y="201"/>
                      <a:pt x="69" y="200"/>
                    </a:cubicBezTo>
                    <a:lnTo>
                      <a:pt x="228" y="124"/>
                    </a:lnTo>
                    <a:lnTo>
                      <a:pt x="228" y="124"/>
                    </a:lnTo>
                    <a:cubicBezTo>
                      <a:pt x="230" y="123"/>
                      <a:pt x="231" y="121"/>
                      <a:pt x="232" y="119"/>
                    </a:cubicBezTo>
                    <a:lnTo>
                      <a:pt x="232" y="119"/>
                    </a:lnTo>
                    <a:cubicBezTo>
                      <a:pt x="232" y="118"/>
                      <a:pt x="232" y="115"/>
                      <a:pt x="232" y="113"/>
                    </a:cubicBezTo>
                    <a:lnTo>
                      <a:pt x="187" y="20"/>
                    </a:lnTo>
                    <a:lnTo>
                      <a:pt x="187" y="20"/>
                    </a:lnTo>
                    <a:cubicBezTo>
                      <a:pt x="185" y="17"/>
                      <a:pt x="183" y="15"/>
                      <a:pt x="180" y="15"/>
                    </a:cubicBezTo>
                    <a:close/>
                    <a:moveTo>
                      <a:pt x="65" y="213"/>
                    </a:moveTo>
                    <a:lnTo>
                      <a:pt x="65" y="213"/>
                    </a:lnTo>
                    <a:cubicBezTo>
                      <a:pt x="63" y="213"/>
                      <a:pt x="61" y="213"/>
                      <a:pt x="59" y="212"/>
                    </a:cubicBezTo>
                    <a:lnTo>
                      <a:pt x="59" y="212"/>
                    </a:lnTo>
                    <a:cubicBezTo>
                      <a:pt x="53" y="210"/>
                      <a:pt x="49" y="207"/>
                      <a:pt x="47" y="202"/>
                    </a:cubicBezTo>
                    <a:lnTo>
                      <a:pt x="2" y="109"/>
                    </a:lnTo>
                    <a:lnTo>
                      <a:pt x="2" y="109"/>
                    </a:lnTo>
                    <a:cubicBezTo>
                      <a:pt x="0" y="104"/>
                      <a:pt x="0" y="98"/>
                      <a:pt x="1" y="93"/>
                    </a:cubicBezTo>
                    <a:lnTo>
                      <a:pt x="1" y="93"/>
                    </a:lnTo>
                    <a:cubicBezTo>
                      <a:pt x="3" y="88"/>
                      <a:pt x="7" y="84"/>
                      <a:pt x="12" y="81"/>
                    </a:cubicBezTo>
                    <a:lnTo>
                      <a:pt x="171" y="5"/>
                    </a:lnTo>
                    <a:lnTo>
                      <a:pt x="171" y="5"/>
                    </a:lnTo>
                    <a:cubicBezTo>
                      <a:pt x="181" y="0"/>
                      <a:pt x="193" y="4"/>
                      <a:pt x="198" y="15"/>
                    </a:cubicBezTo>
                    <a:lnTo>
                      <a:pt x="243" y="108"/>
                    </a:lnTo>
                    <a:lnTo>
                      <a:pt x="243" y="108"/>
                    </a:lnTo>
                    <a:cubicBezTo>
                      <a:pt x="245" y="113"/>
                      <a:pt x="245" y="118"/>
                      <a:pt x="243" y="124"/>
                    </a:cubicBezTo>
                    <a:lnTo>
                      <a:pt x="243" y="124"/>
                    </a:lnTo>
                    <a:cubicBezTo>
                      <a:pt x="242" y="129"/>
                      <a:pt x="238" y="133"/>
                      <a:pt x="233" y="135"/>
                    </a:cubicBezTo>
                    <a:lnTo>
                      <a:pt x="74" y="212"/>
                    </a:lnTo>
                    <a:lnTo>
                      <a:pt x="74" y="212"/>
                    </a:lnTo>
                    <a:cubicBezTo>
                      <a:pt x="72" y="213"/>
                      <a:pt x="69" y="213"/>
                      <a:pt x="65" y="2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225">
                <a:extLst>
                  <a:ext uri="{FF2B5EF4-FFF2-40B4-BE49-F238E27FC236}">
                    <a16:creationId xmlns:a16="http://schemas.microsoft.com/office/drawing/2014/main" id="{4A136634-8389-4B01-A70C-647A3137A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49398" y="11188212"/>
                <a:ext cx="197827" cy="104410"/>
              </a:xfrm>
              <a:custGeom>
                <a:avLst/>
                <a:gdLst>
                  <a:gd name="T0" fmla="*/ 7 w 159"/>
                  <a:gd name="T1" fmla="*/ 84 h 85"/>
                  <a:gd name="T2" fmla="*/ 7 w 159"/>
                  <a:gd name="T3" fmla="*/ 84 h 85"/>
                  <a:gd name="T4" fmla="*/ 1 w 159"/>
                  <a:gd name="T5" fmla="*/ 79 h 85"/>
                  <a:gd name="T6" fmla="*/ 1 w 159"/>
                  <a:gd name="T7" fmla="*/ 79 h 85"/>
                  <a:gd name="T8" fmla="*/ 6 w 159"/>
                  <a:gd name="T9" fmla="*/ 72 h 85"/>
                  <a:gd name="T10" fmla="*/ 6 w 159"/>
                  <a:gd name="T11" fmla="*/ 72 h 85"/>
                  <a:gd name="T12" fmla="*/ 30 w 159"/>
                  <a:gd name="T13" fmla="*/ 60 h 85"/>
                  <a:gd name="T14" fmla="*/ 30 w 159"/>
                  <a:gd name="T15" fmla="*/ 60 h 85"/>
                  <a:gd name="T16" fmla="*/ 44 w 159"/>
                  <a:gd name="T17" fmla="*/ 50 h 85"/>
                  <a:gd name="T18" fmla="*/ 44 w 159"/>
                  <a:gd name="T19" fmla="*/ 50 h 85"/>
                  <a:gd name="T20" fmla="*/ 81 w 159"/>
                  <a:gd name="T21" fmla="*/ 24 h 85"/>
                  <a:gd name="T22" fmla="*/ 81 w 159"/>
                  <a:gd name="T23" fmla="*/ 24 h 85"/>
                  <a:gd name="T24" fmla="*/ 150 w 159"/>
                  <a:gd name="T25" fmla="*/ 1 h 85"/>
                  <a:gd name="T26" fmla="*/ 150 w 159"/>
                  <a:gd name="T27" fmla="*/ 1 h 85"/>
                  <a:gd name="T28" fmla="*/ 157 w 159"/>
                  <a:gd name="T29" fmla="*/ 6 h 85"/>
                  <a:gd name="T30" fmla="*/ 157 w 159"/>
                  <a:gd name="T31" fmla="*/ 6 h 85"/>
                  <a:gd name="T32" fmla="*/ 153 w 159"/>
                  <a:gd name="T33" fmla="*/ 13 h 85"/>
                  <a:gd name="T34" fmla="*/ 153 w 159"/>
                  <a:gd name="T35" fmla="*/ 13 h 85"/>
                  <a:gd name="T36" fmla="*/ 87 w 159"/>
                  <a:gd name="T37" fmla="*/ 35 h 85"/>
                  <a:gd name="T38" fmla="*/ 87 w 159"/>
                  <a:gd name="T39" fmla="*/ 35 h 85"/>
                  <a:gd name="T40" fmla="*/ 52 w 159"/>
                  <a:gd name="T41" fmla="*/ 59 h 85"/>
                  <a:gd name="T42" fmla="*/ 52 w 159"/>
                  <a:gd name="T43" fmla="*/ 59 h 85"/>
                  <a:gd name="T44" fmla="*/ 38 w 159"/>
                  <a:gd name="T45" fmla="*/ 70 h 85"/>
                  <a:gd name="T46" fmla="*/ 38 w 159"/>
                  <a:gd name="T47" fmla="*/ 70 h 85"/>
                  <a:gd name="T48" fmla="*/ 8 w 159"/>
                  <a:gd name="T49" fmla="*/ 84 h 85"/>
                  <a:gd name="T50" fmla="*/ 8 w 159"/>
                  <a:gd name="T51" fmla="*/ 84 h 85"/>
                  <a:gd name="T52" fmla="*/ 7 w 159"/>
                  <a:gd name="T53" fmla="*/ 84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59" h="85">
                    <a:moveTo>
                      <a:pt x="7" y="84"/>
                    </a:moveTo>
                    <a:lnTo>
                      <a:pt x="7" y="84"/>
                    </a:lnTo>
                    <a:cubicBezTo>
                      <a:pt x="4" y="84"/>
                      <a:pt x="1" y="82"/>
                      <a:pt x="1" y="79"/>
                    </a:cubicBezTo>
                    <a:lnTo>
                      <a:pt x="1" y="79"/>
                    </a:lnTo>
                    <a:cubicBezTo>
                      <a:pt x="0" y="75"/>
                      <a:pt x="3" y="72"/>
                      <a:pt x="6" y="72"/>
                    </a:cubicBezTo>
                    <a:lnTo>
                      <a:pt x="6" y="72"/>
                    </a:lnTo>
                    <a:cubicBezTo>
                      <a:pt x="15" y="70"/>
                      <a:pt x="23" y="65"/>
                      <a:pt x="30" y="60"/>
                    </a:cubicBezTo>
                    <a:lnTo>
                      <a:pt x="30" y="60"/>
                    </a:lnTo>
                    <a:cubicBezTo>
                      <a:pt x="34" y="56"/>
                      <a:pt x="39" y="53"/>
                      <a:pt x="44" y="50"/>
                    </a:cubicBezTo>
                    <a:lnTo>
                      <a:pt x="44" y="50"/>
                    </a:lnTo>
                    <a:cubicBezTo>
                      <a:pt x="56" y="40"/>
                      <a:pt x="68" y="31"/>
                      <a:pt x="81" y="24"/>
                    </a:cubicBezTo>
                    <a:lnTo>
                      <a:pt x="81" y="24"/>
                    </a:lnTo>
                    <a:cubicBezTo>
                      <a:pt x="103" y="12"/>
                      <a:pt x="127" y="7"/>
                      <a:pt x="150" y="1"/>
                    </a:cubicBezTo>
                    <a:lnTo>
                      <a:pt x="150" y="1"/>
                    </a:lnTo>
                    <a:cubicBezTo>
                      <a:pt x="153" y="0"/>
                      <a:pt x="157" y="2"/>
                      <a:pt x="157" y="6"/>
                    </a:cubicBezTo>
                    <a:lnTo>
                      <a:pt x="157" y="6"/>
                    </a:lnTo>
                    <a:cubicBezTo>
                      <a:pt x="158" y="9"/>
                      <a:pt x="156" y="13"/>
                      <a:pt x="153" y="13"/>
                    </a:cubicBezTo>
                    <a:lnTo>
                      <a:pt x="153" y="13"/>
                    </a:lnTo>
                    <a:cubicBezTo>
                      <a:pt x="131" y="19"/>
                      <a:pt x="107" y="24"/>
                      <a:pt x="87" y="35"/>
                    </a:cubicBezTo>
                    <a:lnTo>
                      <a:pt x="87" y="35"/>
                    </a:lnTo>
                    <a:cubicBezTo>
                      <a:pt x="75" y="41"/>
                      <a:pt x="63" y="51"/>
                      <a:pt x="52" y="59"/>
                    </a:cubicBezTo>
                    <a:lnTo>
                      <a:pt x="52" y="59"/>
                    </a:lnTo>
                    <a:cubicBezTo>
                      <a:pt x="47" y="63"/>
                      <a:pt x="42" y="67"/>
                      <a:pt x="38" y="70"/>
                    </a:cubicBezTo>
                    <a:lnTo>
                      <a:pt x="38" y="70"/>
                    </a:lnTo>
                    <a:cubicBezTo>
                      <a:pt x="29" y="76"/>
                      <a:pt x="19" y="82"/>
                      <a:pt x="8" y="84"/>
                    </a:cubicBezTo>
                    <a:lnTo>
                      <a:pt x="8" y="84"/>
                    </a:lnTo>
                    <a:cubicBezTo>
                      <a:pt x="7" y="84"/>
                      <a:pt x="7" y="84"/>
                      <a:pt x="7" y="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226">
                <a:extLst>
                  <a:ext uri="{FF2B5EF4-FFF2-40B4-BE49-F238E27FC236}">
                    <a16:creationId xmlns:a16="http://schemas.microsoft.com/office/drawing/2014/main" id="{8F559BBB-2146-41C6-9498-E004500130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1379" y="11237670"/>
                <a:ext cx="192333" cy="104407"/>
              </a:xfrm>
              <a:custGeom>
                <a:avLst/>
                <a:gdLst>
                  <a:gd name="T0" fmla="*/ 7 w 153"/>
                  <a:gd name="T1" fmla="*/ 81 h 82"/>
                  <a:gd name="T2" fmla="*/ 7 w 153"/>
                  <a:gd name="T3" fmla="*/ 81 h 82"/>
                  <a:gd name="T4" fmla="*/ 1 w 153"/>
                  <a:gd name="T5" fmla="*/ 76 h 82"/>
                  <a:gd name="T6" fmla="*/ 1 w 153"/>
                  <a:gd name="T7" fmla="*/ 76 h 82"/>
                  <a:gd name="T8" fmla="*/ 6 w 153"/>
                  <a:gd name="T9" fmla="*/ 68 h 82"/>
                  <a:gd name="T10" fmla="*/ 6 w 153"/>
                  <a:gd name="T11" fmla="*/ 68 h 82"/>
                  <a:gd name="T12" fmla="*/ 64 w 153"/>
                  <a:gd name="T13" fmla="*/ 39 h 82"/>
                  <a:gd name="T14" fmla="*/ 64 w 153"/>
                  <a:gd name="T15" fmla="*/ 39 h 82"/>
                  <a:gd name="T16" fmla="*/ 99 w 153"/>
                  <a:gd name="T17" fmla="*/ 17 h 82"/>
                  <a:gd name="T18" fmla="*/ 99 w 153"/>
                  <a:gd name="T19" fmla="*/ 17 h 82"/>
                  <a:gd name="T20" fmla="*/ 143 w 153"/>
                  <a:gd name="T21" fmla="*/ 1 h 82"/>
                  <a:gd name="T22" fmla="*/ 143 w 153"/>
                  <a:gd name="T23" fmla="*/ 1 h 82"/>
                  <a:gd name="T24" fmla="*/ 151 w 153"/>
                  <a:gd name="T25" fmla="*/ 5 h 82"/>
                  <a:gd name="T26" fmla="*/ 151 w 153"/>
                  <a:gd name="T27" fmla="*/ 5 h 82"/>
                  <a:gd name="T28" fmla="*/ 147 w 153"/>
                  <a:gd name="T29" fmla="*/ 13 h 82"/>
                  <a:gd name="T30" fmla="*/ 147 w 153"/>
                  <a:gd name="T31" fmla="*/ 13 h 82"/>
                  <a:gd name="T32" fmla="*/ 104 w 153"/>
                  <a:gd name="T33" fmla="*/ 28 h 82"/>
                  <a:gd name="T34" fmla="*/ 104 w 153"/>
                  <a:gd name="T35" fmla="*/ 28 h 82"/>
                  <a:gd name="T36" fmla="*/ 71 w 153"/>
                  <a:gd name="T37" fmla="*/ 49 h 82"/>
                  <a:gd name="T38" fmla="*/ 71 w 153"/>
                  <a:gd name="T39" fmla="*/ 49 h 82"/>
                  <a:gd name="T40" fmla="*/ 8 w 153"/>
                  <a:gd name="T41" fmla="*/ 81 h 82"/>
                  <a:gd name="T42" fmla="*/ 8 w 153"/>
                  <a:gd name="T43" fmla="*/ 81 h 82"/>
                  <a:gd name="T44" fmla="*/ 7 w 153"/>
                  <a:gd name="T45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3" h="82">
                    <a:moveTo>
                      <a:pt x="7" y="81"/>
                    </a:moveTo>
                    <a:lnTo>
                      <a:pt x="7" y="81"/>
                    </a:lnTo>
                    <a:cubicBezTo>
                      <a:pt x="4" y="81"/>
                      <a:pt x="1" y="78"/>
                      <a:pt x="1" y="76"/>
                    </a:cubicBezTo>
                    <a:lnTo>
                      <a:pt x="1" y="76"/>
                    </a:lnTo>
                    <a:cubicBezTo>
                      <a:pt x="0" y="72"/>
                      <a:pt x="3" y="69"/>
                      <a:pt x="6" y="68"/>
                    </a:cubicBezTo>
                    <a:lnTo>
                      <a:pt x="6" y="68"/>
                    </a:lnTo>
                    <a:cubicBezTo>
                      <a:pt x="28" y="65"/>
                      <a:pt x="46" y="52"/>
                      <a:pt x="64" y="39"/>
                    </a:cubicBezTo>
                    <a:lnTo>
                      <a:pt x="64" y="39"/>
                    </a:lnTo>
                    <a:cubicBezTo>
                      <a:pt x="75" y="31"/>
                      <a:pt x="87" y="23"/>
                      <a:pt x="99" y="17"/>
                    </a:cubicBezTo>
                    <a:lnTo>
                      <a:pt x="99" y="17"/>
                    </a:lnTo>
                    <a:cubicBezTo>
                      <a:pt x="114" y="10"/>
                      <a:pt x="129" y="5"/>
                      <a:pt x="143" y="1"/>
                    </a:cubicBezTo>
                    <a:lnTo>
                      <a:pt x="143" y="1"/>
                    </a:lnTo>
                    <a:cubicBezTo>
                      <a:pt x="146" y="0"/>
                      <a:pt x="150" y="2"/>
                      <a:pt x="151" y="5"/>
                    </a:cubicBezTo>
                    <a:lnTo>
                      <a:pt x="151" y="5"/>
                    </a:lnTo>
                    <a:cubicBezTo>
                      <a:pt x="152" y="8"/>
                      <a:pt x="150" y="12"/>
                      <a:pt x="147" y="13"/>
                    </a:cubicBezTo>
                    <a:lnTo>
                      <a:pt x="147" y="13"/>
                    </a:lnTo>
                    <a:cubicBezTo>
                      <a:pt x="132" y="17"/>
                      <a:pt x="118" y="22"/>
                      <a:pt x="104" y="28"/>
                    </a:cubicBezTo>
                    <a:lnTo>
                      <a:pt x="104" y="28"/>
                    </a:lnTo>
                    <a:cubicBezTo>
                      <a:pt x="93" y="34"/>
                      <a:pt x="82" y="42"/>
                      <a:pt x="71" y="49"/>
                    </a:cubicBezTo>
                    <a:lnTo>
                      <a:pt x="71" y="49"/>
                    </a:lnTo>
                    <a:cubicBezTo>
                      <a:pt x="52" y="63"/>
                      <a:pt x="33" y="77"/>
                      <a:pt x="8" y="81"/>
                    </a:cubicBezTo>
                    <a:lnTo>
                      <a:pt x="8" y="81"/>
                    </a:lnTo>
                    <a:lnTo>
                      <a:pt x="7" y="81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227">
                <a:extLst>
                  <a:ext uri="{FF2B5EF4-FFF2-40B4-BE49-F238E27FC236}">
                    <a16:creationId xmlns:a16="http://schemas.microsoft.com/office/drawing/2014/main" id="{8CDFAC80-CD0B-4E7D-B794-57D880FC0C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31828" y="11309106"/>
                <a:ext cx="197827" cy="120894"/>
              </a:xfrm>
              <a:custGeom>
                <a:avLst/>
                <a:gdLst>
                  <a:gd name="T0" fmla="*/ 3 w 159"/>
                  <a:gd name="T1" fmla="*/ 60 h 95"/>
                  <a:gd name="T2" fmla="*/ 3 w 159"/>
                  <a:gd name="T3" fmla="*/ 60 h 95"/>
                  <a:gd name="T4" fmla="*/ 3 w 159"/>
                  <a:gd name="T5" fmla="*/ 62 h 95"/>
                  <a:gd name="T6" fmla="*/ 3 w 159"/>
                  <a:gd name="T7" fmla="*/ 62 h 95"/>
                  <a:gd name="T8" fmla="*/ 14 w 159"/>
                  <a:gd name="T9" fmla="*/ 84 h 95"/>
                  <a:gd name="T10" fmla="*/ 14 w 159"/>
                  <a:gd name="T11" fmla="*/ 84 h 95"/>
                  <a:gd name="T12" fmla="*/ 66 w 159"/>
                  <a:gd name="T13" fmla="*/ 88 h 95"/>
                  <a:gd name="T14" fmla="*/ 66 w 159"/>
                  <a:gd name="T15" fmla="*/ 88 h 95"/>
                  <a:gd name="T16" fmla="*/ 126 w 159"/>
                  <a:gd name="T17" fmla="*/ 87 h 95"/>
                  <a:gd name="T18" fmla="*/ 126 w 159"/>
                  <a:gd name="T19" fmla="*/ 87 h 95"/>
                  <a:gd name="T20" fmla="*/ 139 w 159"/>
                  <a:gd name="T21" fmla="*/ 83 h 95"/>
                  <a:gd name="T22" fmla="*/ 139 w 159"/>
                  <a:gd name="T23" fmla="*/ 83 h 95"/>
                  <a:gd name="T24" fmla="*/ 145 w 159"/>
                  <a:gd name="T25" fmla="*/ 73 h 95"/>
                  <a:gd name="T26" fmla="*/ 145 w 159"/>
                  <a:gd name="T27" fmla="*/ 73 h 95"/>
                  <a:gd name="T28" fmla="*/ 134 w 159"/>
                  <a:gd name="T29" fmla="*/ 8 h 95"/>
                  <a:gd name="T30" fmla="*/ 134 w 159"/>
                  <a:gd name="T31" fmla="*/ 8 h 95"/>
                  <a:gd name="T32" fmla="*/ 78 w 159"/>
                  <a:gd name="T33" fmla="*/ 7 h 95"/>
                  <a:gd name="T34" fmla="*/ 78 w 159"/>
                  <a:gd name="T35" fmla="*/ 7 h 95"/>
                  <a:gd name="T36" fmla="*/ 29 w 159"/>
                  <a:gd name="T37" fmla="*/ 15 h 95"/>
                  <a:gd name="T38" fmla="*/ 29 w 159"/>
                  <a:gd name="T39" fmla="*/ 15 h 95"/>
                  <a:gd name="T40" fmla="*/ 3 w 159"/>
                  <a:gd name="T41" fmla="*/ 30 h 95"/>
                  <a:gd name="T42" fmla="*/ 3 w 159"/>
                  <a:gd name="T43" fmla="*/ 30 h 95"/>
                  <a:gd name="T44" fmla="*/ 3 w 159"/>
                  <a:gd name="T45" fmla="*/ 60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59" h="95">
                    <a:moveTo>
                      <a:pt x="3" y="60"/>
                    </a:moveTo>
                    <a:lnTo>
                      <a:pt x="3" y="60"/>
                    </a:lnTo>
                    <a:cubicBezTo>
                      <a:pt x="3" y="61"/>
                      <a:pt x="3" y="62"/>
                      <a:pt x="3" y="62"/>
                    </a:cubicBezTo>
                    <a:lnTo>
                      <a:pt x="3" y="62"/>
                    </a:lnTo>
                    <a:cubicBezTo>
                      <a:pt x="4" y="71"/>
                      <a:pt x="7" y="80"/>
                      <a:pt x="14" y="84"/>
                    </a:cubicBezTo>
                    <a:lnTo>
                      <a:pt x="14" y="84"/>
                    </a:lnTo>
                    <a:cubicBezTo>
                      <a:pt x="26" y="94"/>
                      <a:pt x="51" y="89"/>
                      <a:pt x="66" y="88"/>
                    </a:cubicBezTo>
                    <a:lnTo>
                      <a:pt x="66" y="88"/>
                    </a:lnTo>
                    <a:cubicBezTo>
                      <a:pt x="86" y="88"/>
                      <a:pt x="106" y="87"/>
                      <a:pt x="126" y="87"/>
                    </a:cubicBezTo>
                    <a:lnTo>
                      <a:pt x="126" y="87"/>
                    </a:lnTo>
                    <a:cubicBezTo>
                      <a:pt x="130" y="87"/>
                      <a:pt x="135" y="86"/>
                      <a:pt x="139" y="83"/>
                    </a:cubicBezTo>
                    <a:lnTo>
                      <a:pt x="139" y="83"/>
                    </a:lnTo>
                    <a:cubicBezTo>
                      <a:pt x="142" y="80"/>
                      <a:pt x="143" y="77"/>
                      <a:pt x="145" y="73"/>
                    </a:cubicBezTo>
                    <a:lnTo>
                      <a:pt x="145" y="73"/>
                    </a:lnTo>
                    <a:cubicBezTo>
                      <a:pt x="151" y="53"/>
                      <a:pt x="158" y="19"/>
                      <a:pt x="134" y="8"/>
                    </a:cubicBezTo>
                    <a:lnTo>
                      <a:pt x="134" y="8"/>
                    </a:lnTo>
                    <a:cubicBezTo>
                      <a:pt x="118" y="0"/>
                      <a:pt x="96" y="4"/>
                      <a:pt x="78" y="7"/>
                    </a:cubicBezTo>
                    <a:lnTo>
                      <a:pt x="78" y="7"/>
                    </a:lnTo>
                    <a:cubicBezTo>
                      <a:pt x="62" y="9"/>
                      <a:pt x="45" y="12"/>
                      <a:pt x="29" y="15"/>
                    </a:cubicBezTo>
                    <a:lnTo>
                      <a:pt x="29" y="15"/>
                    </a:lnTo>
                    <a:cubicBezTo>
                      <a:pt x="20" y="17"/>
                      <a:pt x="7" y="20"/>
                      <a:pt x="3" y="30"/>
                    </a:cubicBezTo>
                    <a:lnTo>
                      <a:pt x="3" y="30"/>
                    </a:lnTo>
                    <a:cubicBezTo>
                      <a:pt x="0" y="38"/>
                      <a:pt x="2" y="51"/>
                      <a:pt x="3" y="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228">
                <a:extLst>
                  <a:ext uri="{FF2B5EF4-FFF2-40B4-BE49-F238E27FC236}">
                    <a16:creationId xmlns:a16="http://schemas.microsoft.com/office/drawing/2014/main" id="{8916871F-F4C7-4DDF-8607-749DE07BF3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26331" y="11298115"/>
                <a:ext cx="214314" cy="131885"/>
              </a:xfrm>
              <a:custGeom>
                <a:avLst/>
                <a:gdLst>
                  <a:gd name="T0" fmla="*/ 15 w 173"/>
                  <a:gd name="T1" fmla="*/ 66 h 104"/>
                  <a:gd name="T2" fmla="*/ 15 w 173"/>
                  <a:gd name="T3" fmla="*/ 68 h 104"/>
                  <a:gd name="T4" fmla="*/ 15 w 173"/>
                  <a:gd name="T5" fmla="*/ 68 h 104"/>
                  <a:gd name="T6" fmla="*/ 23 w 173"/>
                  <a:gd name="T7" fmla="*/ 86 h 104"/>
                  <a:gd name="T8" fmla="*/ 23 w 173"/>
                  <a:gd name="T9" fmla="*/ 86 h 104"/>
                  <a:gd name="T10" fmla="*/ 60 w 173"/>
                  <a:gd name="T11" fmla="*/ 89 h 104"/>
                  <a:gd name="T12" fmla="*/ 60 w 173"/>
                  <a:gd name="T13" fmla="*/ 89 h 104"/>
                  <a:gd name="T14" fmla="*/ 72 w 173"/>
                  <a:gd name="T15" fmla="*/ 88 h 104"/>
                  <a:gd name="T16" fmla="*/ 72 w 173"/>
                  <a:gd name="T17" fmla="*/ 88 h 104"/>
                  <a:gd name="T18" fmla="*/ 132 w 173"/>
                  <a:gd name="T19" fmla="*/ 87 h 104"/>
                  <a:gd name="T20" fmla="*/ 132 w 173"/>
                  <a:gd name="T21" fmla="*/ 87 h 104"/>
                  <a:gd name="T22" fmla="*/ 141 w 173"/>
                  <a:gd name="T23" fmla="*/ 84 h 104"/>
                  <a:gd name="T24" fmla="*/ 141 w 173"/>
                  <a:gd name="T25" fmla="*/ 84 h 104"/>
                  <a:gd name="T26" fmla="*/ 145 w 173"/>
                  <a:gd name="T27" fmla="*/ 77 h 104"/>
                  <a:gd name="T28" fmla="*/ 145 w 173"/>
                  <a:gd name="T29" fmla="*/ 77 h 104"/>
                  <a:gd name="T30" fmla="*/ 138 w 173"/>
                  <a:gd name="T31" fmla="*/ 20 h 104"/>
                  <a:gd name="T32" fmla="*/ 138 w 173"/>
                  <a:gd name="T33" fmla="*/ 20 h 104"/>
                  <a:gd name="T34" fmla="*/ 86 w 173"/>
                  <a:gd name="T35" fmla="*/ 19 h 104"/>
                  <a:gd name="T36" fmla="*/ 86 w 173"/>
                  <a:gd name="T37" fmla="*/ 19 h 104"/>
                  <a:gd name="T38" fmla="*/ 86 w 173"/>
                  <a:gd name="T39" fmla="*/ 19 h 104"/>
                  <a:gd name="T40" fmla="*/ 36 w 173"/>
                  <a:gd name="T41" fmla="*/ 27 h 104"/>
                  <a:gd name="T42" fmla="*/ 36 w 173"/>
                  <a:gd name="T43" fmla="*/ 27 h 104"/>
                  <a:gd name="T44" fmla="*/ 15 w 173"/>
                  <a:gd name="T45" fmla="*/ 37 h 104"/>
                  <a:gd name="T46" fmla="*/ 15 w 173"/>
                  <a:gd name="T47" fmla="*/ 37 h 104"/>
                  <a:gd name="T48" fmla="*/ 15 w 173"/>
                  <a:gd name="T49" fmla="*/ 64 h 104"/>
                  <a:gd name="T50" fmla="*/ 15 w 173"/>
                  <a:gd name="T51" fmla="*/ 66 h 104"/>
                  <a:gd name="T52" fmla="*/ 43 w 173"/>
                  <a:gd name="T53" fmla="*/ 103 h 104"/>
                  <a:gd name="T54" fmla="*/ 43 w 173"/>
                  <a:gd name="T55" fmla="*/ 103 h 104"/>
                  <a:gd name="T56" fmla="*/ 16 w 173"/>
                  <a:gd name="T57" fmla="*/ 96 h 104"/>
                  <a:gd name="T58" fmla="*/ 16 w 173"/>
                  <a:gd name="T59" fmla="*/ 96 h 104"/>
                  <a:gd name="T60" fmla="*/ 3 w 173"/>
                  <a:gd name="T61" fmla="*/ 69 h 104"/>
                  <a:gd name="T62" fmla="*/ 3 w 173"/>
                  <a:gd name="T63" fmla="*/ 67 h 104"/>
                  <a:gd name="T64" fmla="*/ 3 w 173"/>
                  <a:gd name="T65" fmla="*/ 67 h 104"/>
                  <a:gd name="T66" fmla="*/ 3 w 173"/>
                  <a:gd name="T67" fmla="*/ 65 h 104"/>
                  <a:gd name="T68" fmla="*/ 3 w 173"/>
                  <a:gd name="T69" fmla="*/ 65 h 104"/>
                  <a:gd name="T70" fmla="*/ 4 w 173"/>
                  <a:gd name="T71" fmla="*/ 33 h 104"/>
                  <a:gd name="T72" fmla="*/ 4 w 173"/>
                  <a:gd name="T73" fmla="*/ 33 h 104"/>
                  <a:gd name="T74" fmla="*/ 34 w 173"/>
                  <a:gd name="T75" fmla="*/ 15 h 104"/>
                  <a:gd name="T76" fmla="*/ 34 w 173"/>
                  <a:gd name="T77" fmla="*/ 15 h 104"/>
                  <a:gd name="T78" fmla="*/ 83 w 173"/>
                  <a:gd name="T79" fmla="*/ 7 h 104"/>
                  <a:gd name="T80" fmla="*/ 84 w 173"/>
                  <a:gd name="T81" fmla="*/ 6 h 104"/>
                  <a:gd name="T82" fmla="*/ 84 w 173"/>
                  <a:gd name="T83" fmla="*/ 6 h 104"/>
                  <a:gd name="T84" fmla="*/ 142 w 173"/>
                  <a:gd name="T85" fmla="*/ 9 h 104"/>
                  <a:gd name="T86" fmla="*/ 142 w 173"/>
                  <a:gd name="T87" fmla="*/ 9 h 104"/>
                  <a:gd name="T88" fmla="*/ 157 w 173"/>
                  <a:gd name="T89" fmla="*/ 81 h 104"/>
                  <a:gd name="T90" fmla="*/ 157 w 173"/>
                  <a:gd name="T91" fmla="*/ 81 h 104"/>
                  <a:gd name="T92" fmla="*/ 149 w 173"/>
                  <a:gd name="T93" fmla="*/ 94 h 104"/>
                  <a:gd name="T94" fmla="*/ 149 w 173"/>
                  <a:gd name="T95" fmla="*/ 94 h 104"/>
                  <a:gd name="T96" fmla="*/ 132 w 173"/>
                  <a:gd name="T97" fmla="*/ 99 h 104"/>
                  <a:gd name="T98" fmla="*/ 132 w 173"/>
                  <a:gd name="T99" fmla="*/ 99 h 104"/>
                  <a:gd name="T100" fmla="*/ 72 w 173"/>
                  <a:gd name="T101" fmla="*/ 101 h 104"/>
                  <a:gd name="T102" fmla="*/ 72 w 173"/>
                  <a:gd name="T103" fmla="*/ 101 h 104"/>
                  <a:gd name="T104" fmla="*/ 61 w 173"/>
                  <a:gd name="T105" fmla="*/ 101 h 104"/>
                  <a:gd name="T106" fmla="*/ 61 w 173"/>
                  <a:gd name="T107" fmla="*/ 101 h 104"/>
                  <a:gd name="T108" fmla="*/ 43 w 173"/>
                  <a:gd name="T109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</a:cxnLst>
                <a:rect l="0" t="0" r="r" b="b"/>
                <a:pathLst>
                  <a:path w="173" h="104">
                    <a:moveTo>
                      <a:pt x="15" y="66"/>
                    </a:moveTo>
                    <a:lnTo>
                      <a:pt x="15" y="68"/>
                    </a:lnTo>
                    <a:lnTo>
                      <a:pt x="15" y="68"/>
                    </a:lnTo>
                    <a:cubicBezTo>
                      <a:pt x="16" y="73"/>
                      <a:pt x="17" y="81"/>
                      <a:pt x="23" y="86"/>
                    </a:cubicBezTo>
                    <a:lnTo>
                      <a:pt x="23" y="86"/>
                    </a:lnTo>
                    <a:cubicBezTo>
                      <a:pt x="31" y="92"/>
                      <a:pt x="47" y="90"/>
                      <a:pt x="60" y="89"/>
                    </a:cubicBezTo>
                    <a:lnTo>
                      <a:pt x="60" y="89"/>
                    </a:lnTo>
                    <a:cubicBezTo>
                      <a:pt x="64" y="89"/>
                      <a:pt x="69" y="88"/>
                      <a:pt x="72" y="88"/>
                    </a:cubicBezTo>
                    <a:lnTo>
                      <a:pt x="72" y="88"/>
                    </a:lnTo>
                    <a:cubicBezTo>
                      <a:pt x="90" y="88"/>
                      <a:pt x="111" y="87"/>
                      <a:pt x="132" y="87"/>
                    </a:cubicBezTo>
                    <a:lnTo>
                      <a:pt x="132" y="87"/>
                    </a:lnTo>
                    <a:cubicBezTo>
                      <a:pt x="136" y="87"/>
                      <a:pt x="139" y="86"/>
                      <a:pt x="141" y="84"/>
                    </a:cubicBezTo>
                    <a:lnTo>
                      <a:pt x="141" y="84"/>
                    </a:lnTo>
                    <a:cubicBezTo>
                      <a:pt x="142" y="83"/>
                      <a:pt x="143" y="80"/>
                      <a:pt x="145" y="77"/>
                    </a:cubicBezTo>
                    <a:lnTo>
                      <a:pt x="145" y="77"/>
                    </a:lnTo>
                    <a:cubicBezTo>
                      <a:pt x="151" y="56"/>
                      <a:pt x="156" y="28"/>
                      <a:pt x="138" y="20"/>
                    </a:cubicBezTo>
                    <a:lnTo>
                      <a:pt x="138" y="20"/>
                    </a:lnTo>
                    <a:cubicBezTo>
                      <a:pt x="123" y="13"/>
                      <a:pt x="103" y="16"/>
                      <a:pt x="86" y="19"/>
                    </a:cubicBezTo>
                    <a:lnTo>
                      <a:pt x="86" y="19"/>
                    </a:lnTo>
                    <a:lnTo>
                      <a:pt x="86" y="19"/>
                    </a:lnTo>
                    <a:cubicBezTo>
                      <a:pt x="69" y="21"/>
                      <a:pt x="52" y="25"/>
                      <a:pt x="36" y="27"/>
                    </a:cubicBezTo>
                    <a:lnTo>
                      <a:pt x="36" y="27"/>
                    </a:lnTo>
                    <a:cubicBezTo>
                      <a:pt x="31" y="28"/>
                      <a:pt x="18" y="31"/>
                      <a:pt x="15" y="37"/>
                    </a:cubicBezTo>
                    <a:lnTo>
                      <a:pt x="15" y="37"/>
                    </a:lnTo>
                    <a:cubicBezTo>
                      <a:pt x="13" y="44"/>
                      <a:pt x="14" y="55"/>
                      <a:pt x="15" y="64"/>
                    </a:cubicBezTo>
                    <a:lnTo>
                      <a:pt x="15" y="66"/>
                    </a:lnTo>
                    <a:close/>
                    <a:moveTo>
                      <a:pt x="43" y="103"/>
                    </a:moveTo>
                    <a:lnTo>
                      <a:pt x="43" y="103"/>
                    </a:lnTo>
                    <a:cubicBezTo>
                      <a:pt x="33" y="103"/>
                      <a:pt x="23" y="101"/>
                      <a:pt x="16" y="96"/>
                    </a:cubicBezTo>
                    <a:lnTo>
                      <a:pt x="16" y="96"/>
                    </a:lnTo>
                    <a:cubicBezTo>
                      <a:pt x="6" y="89"/>
                      <a:pt x="4" y="78"/>
                      <a:pt x="3" y="69"/>
                    </a:cubicBezTo>
                    <a:lnTo>
                      <a:pt x="3" y="67"/>
                    </a:lnTo>
                    <a:lnTo>
                      <a:pt x="3" y="67"/>
                    </a:lnTo>
                    <a:lnTo>
                      <a:pt x="3" y="65"/>
                    </a:lnTo>
                    <a:lnTo>
                      <a:pt x="3" y="65"/>
                    </a:lnTo>
                    <a:cubicBezTo>
                      <a:pt x="1" y="55"/>
                      <a:pt x="0" y="43"/>
                      <a:pt x="4" y="33"/>
                    </a:cubicBezTo>
                    <a:lnTo>
                      <a:pt x="4" y="33"/>
                    </a:lnTo>
                    <a:cubicBezTo>
                      <a:pt x="8" y="21"/>
                      <a:pt x="22" y="17"/>
                      <a:pt x="34" y="15"/>
                    </a:cubicBezTo>
                    <a:lnTo>
                      <a:pt x="34" y="15"/>
                    </a:lnTo>
                    <a:cubicBezTo>
                      <a:pt x="50" y="12"/>
                      <a:pt x="67" y="9"/>
                      <a:pt x="83" y="7"/>
                    </a:cubicBezTo>
                    <a:lnTo>
                      <a:pt x="84" y="6"/>
                    </a:lnTo>
                    <a:lnTo>
                      <a:pt x="84" y="6"/>
                    </a:lnTo>
                    <a:cubicBezTo>
                      <a:pt x="102" y="4"/>
                      <a:pt x="125" y="0"/>
                      <a:pt x="142" y="9"/>
                    </a:cubicBezTo>
                    <a:lnTo>
                      <a:pt x="142" y="9"/>
                    </a:lnTo>
                    <a:cubicBezTo>
                      <a:pt x="157" y="15"/>
                      <a:pt x="172" y="34"/>
                      <a:pt x="157" y="81"/>
                    </a:cubicBezTo>
                    <a:lnTo>
                      <a:pt x="157" y="81"/>
                    </a:lnTo>
                    <a:cubicBezTo>
                      <a:pt x="155" y="86"/>
                      <a:pt x="153" y="90"/>
                      <a:pt x="149" y="94"/>
                    </a:cubicBezTo>
                    <a:lnTo>
                      <a:pt x="149" y="94"/>
                    </a:lnTo>
                    <a:cubicBezTo>
                      <a:pt x="145" y="97"/>
                      <a:pt x="140" y="99"/>
                      <a:pt x="132" y="99"/>
                    </a:cubicBezTo>
                    <a:lnTo>
                      <a:pt x="132" y="99"/>
                    </a:lnTo>
                    <a:cubicBezTo>
                      <a:pt x="111" y="99"/>
                      <a:pt x="91" y="100"/>
                      <a:pt x="72" y="101"/>
                    </a:cubicBezTo>
                    <a:lnTo>
                      <a:pt x="72" y="101"/>
                    </a:lnTo>
                    <a:cubicBezTo>
                      <a:pt x="69" y="101"/>
                      <a:pt x="66" y="101"/>
                      <a:pt x="61" y="101"/>
                    </a:cubicBezTo>
                    <a:lnTo>
                      <a:pt x="61" y="101"/>
                    </a:lnTo>
                    <a:cubicBezTo>
                      <a:pt x="56" y="102"/>
                      <a:pt x="49" y="103"/>
                      <a:pt x="43" y="1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6" name="Grupo 5">
              <a:extLst>
                <a:ext uri="{FF2B5EF4-FFF2-40B4-BE49-F238E27FC236}">
                  <a16:creationId xmlns:a16="http://schemas.microsoft.com/office/drawing/2014/main" id="{167D431A-D0B9-4D7D-84E8-4C6C5AEE2F82}"/>
                </a:ext>
              </a:extLst>
            </p:cNvPr>
            <p:cNvGrpSpPr/>
            <p:nvPr/>
          </p:nvGrpSpPr>
          <p:grpSpPr>
            <a:xfrm>
              <a:off x="14711120" y="11105785"/>
              <a:ext cx="302237" cy="170349"/>
              <a:chOff x="14711120" y="11105785"/>
              <a:chExt cx="302237" cy="170349"/>
            </a:xfrm>
          </p:grpSpPr>
          <p:sp>
            <p:nvSpPr>
              <p:cNvPr id="231" name="Freeform 229">
                <a:extLst>
                  <a:ext uri="{FF2B5EF4-FFF2-40B4-BE49-F238E27FC236}">
                    <a16:creationId xmlns:a16="http://schemas.microsoft.com/office/drawing/2014/main" id="{A99F72DD-333A-40CA-9C10-5153D32727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21023" y="11116776"/>
                <a:ext cx="181343" cy="120894"/>
              </a:xfrm>
              <a:custGeom>
                <a:avLst/>
                <a:gdLst>
                  <a:gd name="T0" fmla="*/ 3 w 144"/>
                  <a:gd name="T1" fmla="*/ 62 h 95"/>
                  <a:gd name="T2" fmla="*/ 3 w 144"/>
                  <a:gd name="T3" fmla="*/ 62 h 95"/>
                  <a:gd name="T4" fmla="*/ 14 w 144"/>
                  <a:gd name="T5" fmla="*/ 86 h 95"/>
                  <a:gd name="T6" fmla="*/ 14 w 144"/>
                  <a:gd name="T7" fmla="*/ 86 h 95"/>
                  <a:gd name="T8" fmla="*/ 63 w 144"/>
                  <a:gd name="T9" fmla="*/ 87 h 95"/>
                  <a:gd name="T10" fmla="*/ 63 w 144"/>
                  <a:gd name="T11" fmla="*/ 87 h 95"/>
                  <a:gd name="T12" fmla="*/ 118 w 144"/>
                  <a:gd name="T13" fmla="*/ 82 h 95"/>
                  <a:gd name="T14" fmla="*/ 118 w 144"/>
                  <a:gd name="T15" fmla="*/ 82 h 95"/>
                  <a:gd name="T16" fmla="*/ 131 w 144"/>
                  <a:gd name="T17" fmla="*/ 78 h 95"/>
                  <a:gd name="T18" fmla="*/ 131 w 144"/>
                  <a:gd name="T19" fmla="*/ 78 h 95"/>
                  <a:gd name="T20" fmla="*/ 137 w 144"/>
                  <a:gd name="T21" fmla="*/ 61 h 95"/>
                  <a:gd name="T22" fmla="*/ 137 w 144"/>
                  <a:gd name="T23" fmla="*/ 61 h 95"/>
                  <a:gd name="T24" fmla="*/ 122 w 144"/>
                  <a:gd name="T25" fmla="*/ 4 h 95"/>
                  <a:gd name="T26" fmla="*/ 122 w 144"/>
                  <a:gd name="T27" fmla="*/ 4 h 95"/>
                  <a:gd name="T28" fmla="*/ 87 w 144"/>
                  <a:gd name="T29" fmla="*/ 2 h 95"/>
                  <a:gd name="T30" fmla="*/ 87 w 144"/>
                  <a:gd name="T31" fmla="*/ 2 h 95"/>
                  <a:gd name="T32" fmla="*/ 22 w 144"/>
                  <a:gd name="T33" fmla="*/ 17 h 95"/>
                  <a:gd name="T34" fmla="*/ 22 w 144"/>
                  <a:gd name="T35" fmla="*/ 17 h 95"/>
                  <a:gd name="T36" fmla="*/ 2 w 144"/>
                  <a:gd name="T37" fmla="*/ 32 h 95"/>
                  <a:gd name="T38" fmla="*/ 2 w 144"/>
                  <a:gd name="T39" fmla="*/ 32 h 95"/>
                  <a:gd name="T40" fmla="*/ 3 w 144"/>
                  <a:gd name="T41" fmla="*/ 62 h 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44" h="95">
                    <a:moveTo>
                      <a:pt x="3" y="62"/>
                    </a:moveTo>
                    <a:lnTo>
                      <a:pt x="3" y="62"/>
                    </a:lnTo>
                    <a:cubicBezTo>
                      <a:pt x="5" y="71"/>
                      <a:pt x="7" y="81"/>
                      <a:pt x="14" y="86"/>
                    </a:cubicBezTo>
                    <a:lnTo>
                      <a:pt x="14" y="86"/>
                    </a:lnTo>
                    <a:cubicBezTo>
                      <a:pt x="27" y="94"/>
                      <a:pt x="49" y="88"/>
                      <a:pt x="63" y="87"/>
                    </a:cubicBezTo>
                    <a:lnTo>
                      <a:pt x="63" y="87"/>
                    </a:lnTo>
                    <a:cubicBezTo>
                      <a:pt x="81" y="85"/>
                      <a:pt x="100" y="84"/>
                      <a:pt x="118" y="82"/>
                    </a:cubicBezTo>
                    <a:lnTo>
                      <a:pt x="118" y="82"/>
                    </a:lnTo>
                    <a:cubicBezTo>
                      <a:pt x="123" y="82"/>
                      <a:pt x="127" y="81"/>
                      <a:pt x="131" y="78"/>
                    </a:cubicBezTo>
                    <a:lnTo>
                      <a:pt x="131" y="78"/>
                    </a:lnTo>
                    <a:cubicBezTo>
                      <a:pt x="135" y="73"/>
                      <a:pt x="136" y="67"/>
                      <a:pt x="137" y="61"/>
                    </a:cubicBezTo>
                    <a:lnTo>
                      <a:pt x="137" y="61"/>
                    </a:lnTo>
                    <a:cubicBezTo>
                      <a:pt x="141" y="43"/>
                      <a:pt x="143" y="13"/>
                      <a:pt x="122" y="4"/>
                    </a:cubicBezTo>
                    <a:lnTo>
                      <a:pt x="122" y="4"/>
                    </a:lnTo>
                    <a:cubicBezTo>
                      <a:pt x="111" y="0"/>
                      <a:pt x="99" y="1"/>
                      <a:pt x="87" y="2"/>
                    </a:cubicBezTo>
                    <a:lnTo>
                      <a:pt x="87" y="2"/>
                    </a:lnTo>
                    <a:cubicBezTo>
                      <a:pt x="65" y="6"/>
                      <a:pt x="43" y="11"/>
                      <a:pt x="22" y="17"/>
                    </a:cubicBezTo>
                    <a:lnTo>
                      <a:pt x="22" y="17"/>
                    </a:lnTo>
                    <a:cubicBezTo>
                      <a:pt x="14" y="19"/>
                      <a:pt x="4" y="24"/>
                      <a:pt x="2" y="32"/>
                    </a:cubicBezTo>
                    <a:lnTo>
                      <a:pt x="2" y="32"/>
                    </a:lnTo>
                    <a:cubicBezTo>
                      <a:pt x="0" y="42"/>
                      <a:pt x="1" y="53"/>
                      <a:pt x="3" y="6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230">
                <a:extLst>
                  <a:ext uri="{FF2B5EF4-FFF2-40B4-BE49-F238E27FC236}">
                    <a16:creationId xmlns:a16="http://schemas.microsoft.com/office/drawing/2014/main" id="{64601AD0-2224-431C-864E-BB2984C7A3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15530" y="11105785"/>
                <a:ext cx="197827" cy="131885"/>
              </a:xfrm>
              <a:custGeom>
                <a:avLst/>
                <a:gdLst>
                  <a:gd name="T0" fmla="*/ 112 w 158"/>
                  <a:gd name="T1" fmla="*/ 14 h 105"/>
                  <a:gd name="T2" fmla="*/ 112 w 158"/>
                  <a:gd name="T3" fmla="*/ 14 h 105"/>
                  <a:gd name="T4" fmla="*/ 95 w 158"/>
                  <a:gd name="T5" fmla="*/ 15 h 105"/>
                  <a:gd name="T6" fmla="*/ 95 w 158"/>
                  <a:gd name="T7" fmla="*/ 15 h 105"/>
                  <a:gd name="T8" fmla="*/ 30 w 158"/>
                  <a:gd name="T9" fmla="*/ 30 h 105"/>
                  <a:gd name="T10" fmla="*/ 30 w 158"/>
                  <a:gd name="T11" fmla="*/ 30 h 105"/>
                  <a:gd name="T12" fmla="*/ 15 w 158"/>
                  <a:gd name="T13" fmla="*/ 41 h 105"/>
                  <a:gd name="T14" fmla="*/ 15 w 158"/>
                  <a:gd name="T15" fmla="*/ 41 h 105"/>
                  <a:gd name="T16" fmla="*/ 16 w 158"/>
                  <a:gd name="T17" fmla="*/ 67 h 105"/>
                  <a:gd name="T18" fmla="*/ 16 w 158"/>
                  <a:gd name="T19" fmla="*/ 68 h 105"/>
                  <a:gd name="T20" fmla="*/ 16 w 158"/>
                  <a:gd name="T21" fmla="*/ 68 h 105"/>
                  <a:gd name="T22" fmla="*/ 16 w 158"/>
                  <a:gd name="T23" fmla="*/ 68 h 105"/>
                  <a:gd name="T24" fmla="*/ 25 w 158"/>
                  <a:gd name="T25" fmla="*/ 88 h 105"/>
                  <a:gd name="T26" fmla="*/ 25 w 158"/>
                  <a:gd name="T27" fmla="*/ 88 h 105"/>
                  <a:gd name="T28" fmla="*/ 59 w 158"/>
                  <a:gd name="T29" fmla="*/ 89 h 105"/>
                  <a:gd name="T30" fmla="*/ 59 w 158"/>
                  <a:gd name="T31" fmla="*/ 89 h 105"/>
                  <a:gd name="T32" fmla="*/ 70 w 158"/>
                  <a:gd name="T33" fmla="*/ 88 h 105"/>
                  <a:gd name="T34" fmla="*/ 70 w 158"/>
                  <a:gd name="T35" fmla="*/ 88 h 105"/>
                  <a:gd name="T36" fmla="*/ 125 w 158"/>
                  <a:gd name="T37" fmla="*/ 83 h 105"/>
                  <a:gd name="T38" fmla="*/ 125 w 158"/>
                  <a:gd name="T39" fmla="*/ 83 h 105"/>
                  <a:gd name="T40" fmla="*/ 133 w 158"/>
                  <a:gd name="T41" fmla="*/ 80 h 105"/>
                  <a:gd name="T42" fmla="*/ 133 w 158"/>
                  <a:gd name="T43" fmla="*/ 80 h 105"/>
                  <a:gd name="T44" fmla="*/ 137 w 158"/>
                  <a:gd name="T45" fmla="*/ 69 h 105"/>
                  <a:gd name="T46" fmla="*/ 137 w 158"/>
                  <a:gd name="T47" fmla="*/ 67 h 105"/>
                  <a:gd name="T48" fmla="*/ 137 w 158"/>
                  <a:gd name="T49" fmla="*/ 67 h 105"/>
                  <a:gd name="T50" fmla="*/ 127 w 158"/>
                  <a:gd name="T51" fmla="*/ 17 h 105"/>
                  <a:gd name="T52" fmla="*/ 127 w 158"/>
                  <a:gd name="T53" fmla="*/ 17 h 105"/>
                  <a:gd name="T54" fmla="*/ 112 w 158"/>
                  <a:gd name="T55" fmla="*/ 14 h 105"/>
                  <a:gd name="T56" fmla="*/ 40 w 158"/>
                  <a:gd name="T57" fmla="*/ 104 h 105"/>
                  <a:gd name="T58" fmla="*/ 40 w 158"/>
                  <a:gd name="T59" fmla="*/ 104 h 105"/>
                  <a:gd name="T60" fmla="*/ 18 w 158"/>
                  <a:gd name="T61" fmla="*/ 98 h 105"/>
                  <a:gd name="T62" fmla="*/ 18 w 158"/>
                  <a:gd name="T63" fmla="*/ 98 h 105"/>
                  <a:gd name="T64" fmla="*/ 4 w 158"/>
                  <a:gd name="T65" fmla="*/ 71 h 105"/>
                  <a:gd name="T66" fmla="*/ 4 w 158"/>
                  <a:gd name="T67" fmla="*/ 71 h 105"/>
                  <a:gd name="T68" fmla="*/ 4 w 158"/>
                  <a:gd name="T69" fmla="*/ 71 h 105"/>
                  <a:gd name="T70" fmla="*/ 10 w 158"/>
                  <a:gd name="T71" fmla="*/ 69 h 105"/>
                  <a:gd name="T72" fmla="*/ 4 w 158"/>
                  <a:gd name="T73" fmla="*/ 70 h 105"/>
                  <a:gd name="T74" fmla="*/ 4 w 158"/>
                  <a:gd name="T75" fmla="*/ 70 h 105"/>
                  <a:gd name="T76" fmla="*/ 3 w 158"/>
                  <a:gd name="T77" fmla="*/ 38 h 105"/>
                  <a:gd name="T78" fmla="*/ 3 w 158"/>
                  <a:gd name="T79" fmla="*/ 38 h 105"/>
                  <a:gd name="T80" fmla="*/ 27 w 158"/>
                  <a:gd name="T81" fmla="*/ 18 h 105"/>
                  <a:gd name="T82" fmla="*/ 27 w 158"/>
                  <a:gd name="T83" fmla="*/ 18 h 105"/>
                  <a:gd name="T84" fmla="*/ 93 w 158"/>
                  <a:gd name="T85" fmla="*/ 3 h 105"/>
                  <a:gd name="T86" fmla="*/ 93 w 158"/>
                  <a:gd name="T87" fmla="*/ 3 h 105"/>
                  <a:gd name="T88" fmla="*/ 132 w 158"/>
                  <a:gd name="T89" fmla="*/ 5 h 105"/>
                  <a:gd name="T90" fmla="*/ 132 w 158"/>
                  <a:gd name="T91" fmla="*/ 5 h 105"/>
                  <a:gd name="T92" fmla="*/ 150 w 158"/>
                  <a:gd name="T93" fmla="*/ 69 h 105"/>
                  <a:gd name="T94" fmla="*/ 150 w 158"/>
                  <a:gd name="T95" fmla="*/ 71 h 105"/>
                  <a:gd name="T96" fmla="*/ 150 w 158"/>
                  <a:gd name="T97" fmla="*/ 71 h 105"/>
                  <a:gd name="T98" fmla="*/ 142 w 158"/>
                  <a:gd name="T99" fmla="*/ 89 h 105"/>
                  <a:gd name="T100" fmla="*/ 142 w 158"/>
                  <a:gd name="T101" fmla="*/ 89 h 105"/>
                  <a:gd name="T102" fmla="*/ 126 w 158"/>
                  <a:gd name="T103" fmla="*/ 96 h 105"/>
                  <a:gd name="T104" fmla="*/ 126 w 158"/>
                  <a:gd name="T105" fmla="*/ 96 h 105"/>
                  <a:gd name="T106" fmla="*/ 71 w 158"/>
                  <a:gd name="T107" fmla="*/ 100 h 105"/>
                  <a:gd name="T108" fmla="*/ 71 w 158"/>
                  <a:gd name="T109" fmla="*/ 100 h 105"/>
                  <a:gd name="T110" fmla="*/ 61 w 158"/>
                  <a:gd name="T111" fmla="*/ 101 h 105"/>
                  <a:gd name="T112" fmla="*/ 61 w 158"/>
                  <a:gd name="T113" fmla="*/ 101 h 105"/>
                  <a:gd name="T114" fmla="*/ 40 w 158"/>
                  <a:gd name="T115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58" h="105">
                    <a:moveTo>
                      <a:pt x="112" y="14"/>
                    </a:moveTo>
                    <a:lnTo>
                      <a:pt x="112" y="14"/>
                    </a:lnTo>
                    <a:cubicBezTo>
                      <a:pt x="106" y="14"/>
                      <a:pt x="101" y="15"/>
                      <a:pt x="95" y="15"/>
                    </a:cubicBezTo>
                    <a:lnTo>
                      <a:pt x="95" y="15"/>
                    </a:lnTo>
                    <a:cubicBezTo>
                      <a:pt x="76" y="18"/>
                      <a:pt x="55" y="23"/>
                      <a:pt x="30" y="30"/>
                    </a:cubicBezTo>
                    <a:lnTo>
                      <a:pt x="30" y="30"/>
                    </a:lnTo>
                    <a:cubicBezTo>
                      <a:pt x="27" y="31"/>
                      <a:pt x="17" y="35"/>
                      <a:pt x="15" y="41"/>
                    </a:cubicBezTo>
                    <a:lnTo>
                      <a:pt x="15" y="41"/>
                    </a:lnTo>
                    <a:cubicBezTo>
                      <a:pt x="13" y="50"/>
                      <a:pt x="14" y="60"/>
                      <a:pt x="16" y="67"/>
                    </a:cubicBezTo>
                    <a:lnTo>
                      <a:pt x="16" y="68"/>
                    </a:lnTo>
                    <a:lnTo>
                      <a:pt x="16" y="68"/>
                    </a:lnTo>
                    <a:lnTo>
                      <a:pt x="16" y="68"/>
                    </a:lnTo>
                    <a:cubicBezTo>
                      <a:pt x="18" y="76"/>
                      <a:pt x="19" y="84"/>
                      <a:pt x="25" y="88"/>
                    </a:cubicBezTo>
                    <a:lnTo>
                      <a:pt x="25" y="88"/>
                    </a:lnTo>
                    <a:cubicBezTo>
                      <a:pt x="33" y="93"/>
                      <a:pt x="47" y="91"/>
                      <a:pt x="59" y="89"/>
                    </a:cubicBezTo>
                    <a:lnTo>
                      <a:pt x="59" y="89"/>
                    </a:lnTo>
                    <a:cubicBezTo>
                      <a:pt x="63" y="88"/>
                      <a:pt x="66" y="88"/>
                      <a:pt x="70" y="88"/>
                    </a:cubicBezTo>
                    <a:lnTo>
                      <a:pt x="70" y="88"/>
                    </a:lnTo>
                    <a:cubicBezTo>
                      <a:pt x="88" y="86"/>
                      <a:pt x="106" y="85"/>
                      <a:pt x="125" y="83"/>
                    </a:cubicBezTo>
                    <a:lnTo>
                      <a:pt x="125" y="83"/>
                    </a:lnTo>
                    <a:cubicBezTo>
                      <a:pt x="129" y="83"/>
                      <a:pt x="132" y="82"/>
                      <a:pt x="133" y="80"/>
                    </a:cubicBezTo>
                    <a:lnTo>
                      <a:pt x="133" y="80"/>
                    </a:lnTo>
                    <a:cubicBezTo>
                      <a:pt x="135" y="78"/>
                      <a:pt x="136" y="73"/>
                      <a:pt x="137" y="69"/>
                    </a:cubicBezTo>
                    <a:lnTo>
                      <a:pt x="137" y="67"/>
                    </a:lnTo>
                    <a:lnTo>
                      <a:pt x="137" y="67"/>
                    </a:lnTo>
                    <a:cubicBezTo>
                      <a:pt x="144" y="39"/>
                      <a:pt x="140" y="22"/>
                      <a:pt x="127" y="17"/>
                    </a:cubicBezTo>
                    <a:lnTo>
                      <a:pt x="127" y="17"/>
                    </a:lnTo>
                    <a:cubicBezTo>
                      <a:pt x="122" y="15"/>
                      <a:pt x="117" y="14"/>
                      <a:pt x="112" y="14"/>
                    </a:cubicBezTo>
                    <a:close/>
                    <a:moveTo>
                      <a:pt x="40" y="104"/>
                    </a:moveTo>
                    <a:lnTo>
                      <a:pt x="40" y="104"/>
                    </a:lnTo>
                    <a:cubicBezTo>
                      <a:pt x="31" y="104"/>
                      <a:pt x="24" y="102"/>
                      <a:pt x="18" y="98"/>
                    </a:cubicBezTo>
                    <a:lnTo>
                      <a:pt x="18" y="98"/>
                    </a:lnTo>
                    <a:cubicBezTo>
                      <a:pt x="8" y="91"/>
                      <a:pt x="6" y="80"/>
                      <a:pt x="4" y="71"/>
                    </a:cubicBezTo>
                    <a:lnTo>
                      <a:pt x="4" y="71"/>
                    </a:lnTo>
                    <a:lnTo>
                      <a:pt x="4" y="71"/>
                    </a:lnTo>
                    <a:lnTo>
                      <a:pt x="10" y="69"/>
                    </a:lnTo>
                    <a:lnTo>
                      <a:pt x="4" y="70"/>
                    </a:lnTo>
                    <a:lnTo>
                      <a:pt x="4" y="70"/>
                    </a:lnTo>
                    <a:cubicBezTo>
                      <a:pt x="2" y="61"/>
                      <a:pt x="0" y="50"/>
                      <a:pt x="3" y="38"/>
                    </a:cubicBezTo>
                    <a:lnTo>
                      <a:pt x="3" y="38"/>
                    </a:lnTo>
                    <a:cubicBezTo>
                      <a:pt x="6" y="26"/>
                      <a:pt x="18" y="21"/>
                      <a:pt x="27" y="18"/>
                    </a:cubicBezTo>
                    <a:lnTo>
                      <a:pt x="27" y="18"/>
                    </a:lnTo>
                    <a:cubicBezTo>
                      <a:pt x="52" y="11"/>
                      <a:pt x="74" y="6"/>
                      <a:pt x="93" y="3"/>
                    </a:cubicBezTo>
                    <a:lnTo>
                      <a:pt x="93" y="3"/>
                    </a:lnTo>
                    <a:cubicBezTo>
                      <a:pt x="105" y="2"/>
                      <a:pt x="118" y="0"/>
                      <a:pt x="132" y="5"/>
                    </a:cubicBezTo>
                    <a:lnTo>
                      <a:pt x="132" y="5"/>
                    </a:lnTo>
                    <a:cubicBezTo>
                      <a:pt x="151" y="14"/>
                      <a:pt x="157" y="35"/>
                      <a:pt x="150" y="69"/>
                    </a:cubicBezTo>
                    <a:lnTo>
                      <a:pt x="150" y="71"/>
                    </a:lnTo>
                    <a:lnTo>
                      <a:pt x="150" y="71"/>
                    </a:lnTo>
                    <a:cubicBezTo>
                      <a:pt x="148" y="77"/>
                      <a:pt x="147" y="84"/>
                      <a:pt x="142" y="89"/>
                    </a:cubicBezTo>
                    <a:lnTo>
                      <a:pt x="142" y="89"/>
                    </a:lnTo>
                    <a:cubicBezTo>
                      <a:pt x="139" y="93"/>
                      <a:pt x="133" y="96"/>
                      <a:pt x="126" y="96"/>
                    </a:cubicBezTo>
                    <a:lnTo>
                      <a:pt x="126" y="96"/>
                    </a:lnTo>
                    <a:cubicBezTo>
                      <a:pt x="107" y="97"/>
                      <a:pt x="88" y="99"/>
                      <a:pt x="71" y="100"/>
                    </a:cubicBezTo>
                    <a:lnTo>
                      <a:pt x="71" y="100"/>
                    </a:lnTo>
                    <a:cubicBezTo>
                      <a:pt x="68" y="101"/>
                      <a:pt x="65" y="101"/>
                      <a:pt x="61" y="101"/>
                    </a:cubicBezTo>
                    <a:lnTo>
                      <a:pt x="61" y="101"/>
                    </a:lnTo>
                    <a:cubicBezTo>
                      <a:pt x="54" y="102"/>
                      <a:pt x="47" y="104"/>
                      <a:pt x="40" y="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231">
                <a:extLst>
                  <a:ext uri="{FF2B5EF4-FFF2-40B4-BE49-F238E27FC236}">
                    <a16:creationId xmlns:a16="http://schemas.microsoft.com/office/drawing/2014/main" id="{F797B322-3645-4DCB-B62C-1FEA25899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22110" y="11111279"/>
                <a:ext cx="148372" cy="159362"/>
              </a:xfrm>
              <a:custGeom>
                <a:avLst/>
                <a:gdLst>
                  <a:gd name="T0" fmla="*/ 24 w 120"/>
                  <a:gd name="T1" fmla="*/ 104 h 129"/>
                  <a:gd name="T2" fmla="*/ 24 w 120"/>
                  <a:gd name="T3" fmla="*/ 104 h 129"/>
                  <a:gd name="T4" fmla="*/ 26 w 120"/>
                  <a:gd name="T5" fmla="*/ 106 h 129"/>
                  <a:gd name="T6" fmla="*/ 26 w 120"/>
                  <a:gd name="T7" fmla="*/ 106 h 129"/>
                  <a:gd name="T8" fmla="*/ 46 w 120"/>
                  <a:gd name="T9" fmla="*/ 124 h 129"/>
                  <a:gd name="T10" fmla="*/ 46 w 120"/>
                  <a:gd name="T11" fmla="*/ 124 h 129"/>
                  <a:gd name="T12" fmla="*/ 79 w 120"/>
                  <a:gd name="T13" fmla="*/ 107 h 129"/>
                  <a:gd name="T14" fmla="*/ 79 w 120"/>
                  <a:gd name="T15" fmla="*/ 107 h 129"/>
                  <a:gd name="T16" fmla="*/ 113 w 120"/>
                  <a:gd name="T17" fmla="*/ 82 h 129"/>
                  <a:gd name="T18" fmla="*/ 113 w 120"/>
                  <a:gd name="T19" fmla="*/ 82 h 129"/>
                  <a:gd name="T20" fmla="*/ 119 w 120"/>
                  <a:gd name="T21" fmla="*/ 73 h 129"/>
                  <a:gd name="T22" fmla="*/ 119 w 120"/>
                  <a:gd name="T23" fmla="*/ 73 h 129"/>
                  <a:gd name="T24" fmla="*/ 115 w 120"/>
                  <a:gd name="T25" fmla="*/ 61 h 129"/>
                  <a:gd name="T26" fmla="*/ 115 w 120"/>
                  <a:gd name="T27" fmla="*/ 61 h 129"/>
                  <a:gd name="T28" fmla="*/ 67 w 120"/>
                  <a:gd name="T29" fmla="*/ 1 h 129"/>
                  <a:gd name="T30" fmla="*/ 67 w 120"/>
                  <a:gd name="T31" fmla="*/ 1 h 129"/>
                  <a:gd name="T32" fmla="*/ 33 w 120"/>
                  <a:gd name="T33" fmla="*/ 22 h 129"/>
                  <a:gd name="T34" fmla="*/ 33 w 120"/>
                  <a:gd name="T35" fmla="*/ 22 h 129"/>
                  <a:gd name="T36" fmla="*/ 10 w 120"/>
                  <a:gd name="T37" fmla="*/ 50 h 129"/>
                  <a:gd name="T38" fmla="*/ 10 w 120"/>
                  <a:gd name="T39" fmla="*/ 50 h 129"/>
                  <a:gd name="T40" fmla="*/ 4 w 120"/>
                  <a:gd name="T41" fmla="*/ 73 h 129"/>
                  <a:gd name="T42" fmla="*/ 4 w 120"/>
                  <a:gd name="T43" fmla="*/ 73 h 129"/>
                  <a:gd name="T44" fmla="*/ 24 w 120"/>
                  <a:gd name="T45" fmla="*/ 104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0" h="129">
                    <a:moveTo>
                      <a:pt x="24" y="104"/>
                    </a:moveTo>
                    <a:lnTo>
                      <a:pt x="24" y="104"/>
                    </a:lnTo>
                    <a:cubicBezTo>
                      <a:pt x="25" y="104"/>
                      <a:pt x="25" y="105"/>
                      <a:pt x="26" y="106"/>
                    </a:cubicBezTo>
                    <a:lnTo>
                      <a:pt x="26" y="106"/>
                    </a:lnTo>
                    <a:cubicBezTo>
                      <a:pt x="31" y="114"/>
                      <a:pt x="39" y="122"/>
                      <a:pt x="46" y="124"/>
                    </a:cubicBezTo>
                    <a:lnTo>
                      <a:pt x="46" y="124"/>
                    </a:lnTo>
                    <a:cubicBezTo>
                      <a:pt x="60" y="128"/>
                      <a:pt x="71" y="113"/>
                      <a:pt x="79" y="107"/>
                    </a:cubicBezTo>
                    <a:lnTo>
                      <a:pt x="79" y="107"/>
                    </a:lnTo>
                    <a:cubicBezTo>
                      <a:pt x="91" y="98"/>
                      <a:pt x="102" y="90"/>
                      <a:pt x="113" y="82"/>
                    </a:cubicBezTo>
                    <a:lnTo>
                      <a:pt x="113" y="82"/>
                    </a:lnTo>
                    <a:cubicBezTo>
                      <a:pt x="116" y="80"/>
                      <a:pt x="119" y="77"/>
                      <a:pt x="119" y="73"/>
                    </a:cubicBezTo>
                    <a:lnTo>
                      <a:pt x="119" y="73"/>
                    </a:lnTo>
                    <a:cubicBezTo>
                      <a:pt x="119" y="69"/>
                      <a:pt x="117" y="65"/>
                      <a:pt x="115" y="61"/>
                    </a:cubicBezTo>
                    <a:lnTo>
                      <a:pt x="115" y="61"/>
                    </a:lnTo>
                    <a:cubicBezTo>
                      <a:pt x="106" y="38"/>
                      <a:pt x="88" y="3"/>
                      <a:pt x="67" y="1"/>
                    </a:cubicBezTo>
                    <a:lnTo>
                      <a:pt x="67" y="1"/>
                    </a:lnTo>
                    <a:cubicBezTo>
                      <a:pt x="52" y="0"/>
                      <a:pt x="42" y="12"/>
                      <a:pt x="33" y="22"/>
                    </a:cubicBezTo>
                    <a:lnTo>
                      <a:pt x="33" y="22"/>
                    </a:lnTo>
                    <a:cubicBezTo>
                      <a:pt x="25" y="31"/>
                      <a:pt x="17" y="40"/>
                      <a:pt x="10" y="50"/>
                    </a:cubicBezTo>
                    <a:lnTo>
                      <a:pt x="10" y="50"/>
                    </a:lnTo>
                    <a:cubicBezTo>
                      <a:pt x="6" y="55"/>
                      <a:pt x="0" y="63"/>
                      <a:pt x="4" y="73"/>
                    </a:cubicBezTo>
                    <a:lnTo>
                      <a:pt x="4" y="73"/>
                    </a:lnTo>
                    <a:cubicBezTo>
                      <a:pt x="8" y="83"/>
                      <a:pt x="17" y="95"/>
                      <a:pt x="24" y="10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232">
                <a:extLst>
                  <a:ext uri="{FF2B5EF4-FFF2-40B4-BE49-F238E27FC236}">
                    <a16:creationId xmlns:a16="http://schemas.microsoft.com/office/drawing/2014/main" id="{C07B878A-BA96-4503-B4D4-2391498A1D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11120" y="11105785"/>
                <a:ext cx="164856" cy="170349"/>
              </a:xfrm>
              <a:custGeom>
                <a:avLst/>
                <a:gdLst>
                  <a:gd name="T0" fmla="*/ 37 w 134"/>
                  <a:gd name="T1" fmla="*/ 106 h 138"/>
                  <a:gd name="T2" fmla="*/ 39 w 134"/>
                  <a:gd name="T3" fmla="*/ 109 h 138"/>
                  <a:gd name="T4" fmla="*/ 39 w 134"/>
                  <a:gd name="T5" fmla="*/ 109 h 138"/>
                  <a:gd name="T6" fmla="*/ 56 w 134"/>
                  <a:gd name="T7" fmla="*/ 123 h 138"/>
                  <a:gd name="T8" fmla="*/ 56 w 134"/>
                  <a:gd name="T9" fmla="*/ 123 h 138"/>
                  <a:gd name="T10" fmla="*/ 77 w 134"/>
                  <a:gd name="T11" fmla="*/ 113 h 138"/>
                  <a:gd name="T12" fmla="*/ 77 w 134"/>
                  <a:gd name="T13" fmla="*/ 113 h 138"/>
                  <a:gd name="T14" fmla="*/ 83 w 134"/>
                  <a:gd name="T15" fmla="*/ 107 h 138"/>
                  <a:gd name="T16" fmla="*/ 83 w 134"/>
                  <a:gd name="T17" fmla="*/ 107 h 138"/>
                  <a:gd name="T18" fmla="*/ 118 w 134"/>
                  <a:gd name="T19" fmla="*/ 83 h 138"/>
                  <a:gd name="T20" fmla="*/ 118 w 134"/>
                  <a:gd name="T21" fmla="*/ 83 h 138"/>
                  <a:gd name="T22" fmla="*/ 121 w 134"/>
                  <a:gd name="T23" fmla="*/ 79 h 138"/>
                  <a:gd name="T24" fmla="*/ 121 w 134"/>
                  <a:gd name="T25" fmla="*/ 79 h 138"/>
                  <a:gd name="T26" fmla="*/ 118 w 134"/>
                  <a:gd name="T27" fmla="*/ 69 h 138"/>
                  <a:gd name="T28" fmla="*/ 118 w 134"/>
                  <a:gd name="T29" fmla="*/ 69 h 138"/>
                  <a:gd name="T30" fmla="*/ 74 w 134"/>
                  <a:gd name="T31" fmla="*/ 13 h 138"/>
                  <a:gd name="T32" fmla="*/ 74 w 134"/>
                  <a:gd name="T33" fmla="*/ 13 h 138"/>
                  <a:gd name="T34" fmla="*/ 47 w 134"/>
                  <a:gd name="T35" fmla="*/ 32 h 138"/>
                  <a:gd name="T36" fmla="*/ 46 w 134"/>
                  <a:gd name="T37" fmla="*/ 32 h 138"/>
                  <a:gd name="T38" fmla="*/ 46 w 134"/>
                  <a:gd name="T39" fmla="*/ 32 h 138"/>
                  <a:gd name="T40" fmla="*/ 22 w 134"/>
                  <a:gd name="T41" fmla="*/ 60 h 138"/>
                  <a:gd name="T42" fmla="*/ 22 w 134"/>
                  <a:gd name="T43" fmla="*/ 60 h 138"/>
                  <a:gd name="T44" fmla="*/ 18 w 134"/>
                  <a:gd name="T45" fmla="*/ 77 h 138"/>
                  <a:gd name="T46" fmla="*/ 18 w 134"/>
                  <a:gd name="T47" fmla="*/ 77 h 138"/>
                  <a:gd name="T48" fmla="*/ 36 w 134"/>
                  <a:gd name="T49" fmla="*/ 104 h 138"/>
                  <a:gd name="T50" fmla="*/ 37 w 134"/>
                  <a:gd name="T51" fmla="*/ 106 h 138"/>
                  <a:gd name="T52" fmla="*/ 37 w 134"/>
                  <a:gd name="T53" fmla="*/ 106 h 138"/>
                  <a:gd name="T54" fmla="*/ 32 w 134"/>
                  <a:gd name="T55" fmla="*/ 110 h 138"/>
                  <a:gd name="T56" fmla="*/ 37 w 134"/>
                  <a:gd name="T57" fmla="*/ 106 h 138"/>
                  <a:gd name="T58" fmla="*/ 59 w 134"/>
                  <a:gd name="T59" fmla="*/ 137 h 138"/>
                  <a:gd name="T60" fmla="*/ 59 w 134"/>
                  <a:gd name="T61" fmla="*/ 137 h 138"/>
                  <a:gd name="T62" fmla="*/ 52 w 134"/>
                  <a:gd name="T63" fmla="*/ 136 h 138"/>
                  <a:gd name="T64" fmla="*/ 52 w 134"/>
                  <a:gd name="T65" fmla="*/ 136 h 138"/>
                  <a:gd name="T66" fmla="*/ 28 w 134"/>
                  <a:gd name="T67" fmla="*/ 116 h 138"/>
                  <a:gd name="T68" fmla="*/ 27 w 134"/>
                  <a:gd name="T69" fmla="*/ 114 h 138"/>
                  <a:gd name="T70" fmla="*/ 32 w 134"/>
                  <a:gd name="T71" fmla="*/ 110 h 138"/>
                  <a:gd name="T72" fmla="*/ 27 w 134"/>
                  <a:gd name="T73" fmla="*/ 114 h 138"/>
                  <a:gd name="T74" fmla="*/ 25 w 134"/>
                  <a:gd name="T75" fmla="*/ 112 h 138"/>
                  <a:gd name="T76" fmla="*/ 25 w 134"/>
                  <a:gd name="T77" fmla="*/ 112 h 138"/>
                  <a:gd name="T78" fmla="*/ 6 w 134"/>
                  <a:gd name="T79" fmla="*/ 82 h 138"/>
                  <a:gd name="T80" fmla="*/ 6 w 134"/>
                  <a:gd name="T81" fmla="*/ 82 h 138"/>
                  <a:gd name="T82" fmla="*/ 13 w 134"/>
                  <a:gd name="T83" fmla="*/ 52 h 138"/>
                  <a:gd name="T84" fmla="*/ 13 w 134"/>
                  <a:gd name="T85" fmla="*/ 52 h 138"/>
                  <a:gd name="T86" fmla="*/ 36 w 134"/>
                  <a:gd name="T87" fmla="*/ 24 h 138"/>
                  <a:gd name="T88" fmla="*/ 36 w 134"/>
                  <a:gd name="T89" fmla="*/ 24 h 138"/>
                  <a:gd name="T90" fmla="*/ 75 w 134"/>
                  <a:gd name="T91" fmla="*/ 1 h 138"/>
                  <a:gd name="T92" fmla="*/ 75 w 134"/>
                  <a:gd name="T93" fmla="*/ 1 h 138"/>
                  <a:gd name="T94" fmla="*/ 129 w 134"/>
                  <a:gd name="T95" fmla="*/ 65 h 138"/>
                  <a:gd name="T96" fmla="*/ 129 w 134"/>
                  <a:gd name="T97" fmla="*/ 65 h 138"/>
                  <a:gd name="T98" fmla="*/ 133 w 134"/>
                  <a:gd name="T99" fmla="*/ 79 h 138"/>
                  <a:gd name="T100" fmla="*/ 133 w 134"/>
                  <a:gd name="T101" fmla="*/ 79 h 138"/>
                  <a:gd name="T102" fmla="*/ 125 w 134"/>
                  <a:gd name="T103" fmla="*/ 93 h 138"/>
                  <a:gd name="T104" fmla="*/ 125 w 134"/>
                  <a:gd name="T105" fmla="*/ 93 h 138"/>
                  <a:gd name="T106" fmla="*/ 91 w 134"/>
                  <a:gd name="T107" fmla="*/ 118 h 138"/>
                  <a:gd name="T108" fmla="*/ 91 w 134"/>
                  <a:gd name="T109" fmla="*/ 118 h 138"/>
                  <a:gd name="T110" fmla="*/ 85 w 134"/>
                  <a:gd name="T111" fmla="*/ 123 h 138"/>
                  <a:gd name="T112" fmla="*/ 85 w 134"/>
                  <a:gd name="T113" fmla="*/ 123 h 138"/>
                  <a:gd name="T114" fmla="*/ 59 w 134"/>
                  <a:gd name="T11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134" h="138">
                    <a:moveTo>
                      <a:pt x="37" y="106"/>
                    </a:moveTo>
                    <a:lnTo>
                      <a:pt x="39" y="109"/>
                    </a:lnTo>
                    <a:lnTo>
                      <a:pt x="39" y="109"/>
                    </a:lnTo>
                    <a:cubicBezTo>
                      <a:pt x="45" y="117"/>
                      <a:pt x="51" y="122"/>
                      <a:pt x="56" y="123"/>
                    </a:cubicBezTo>
                    <a:lnTo>
                      <a:pt x="56" y="123"/>
                    </a:lnTo>
                    <a:cubicBezTo>
                      <a:pt x="62" y="126"/>
                      <a:pt x="69" y="120"/>
                      <a:pt x="77" y="113"/>
                    </a:cubicBezTo>
                    <a:lnTo>
                      <a:pt x="77" y="113"/>
                    </a:lnTo>
                    <a:cubicBezTo>
                      <a:pt x="79" y="111"/>
                      <a:pt x="82" y="109"/>
                      <a:pt x="83" y="107"/>
                    </a:cubicBezTo>
                    <a:lnTo>
                      <a:pt x="83" y="107"/>
                    </a:lnTo>
                    <a:cubicBezTo>
                      <a:pt x="94" y="100"/>
                      <a:pt x="106" y="91"/>
                      <a:pt x="118" y="83"/>
                    </a:cubicBezTo>
                    <a:lnTo>
                      <a:pt x="118" y="83"/>
                    </a:lnTo>
                    <a:cubicBezTo>
                      <a:pt x="120" y="81"/>
                      <a:pt x="121" y="80"/>
                      <a:pt x="121" y="79"/>
                    </a:cubicBezTo>
                    <a:lnTo>
                      <a:pt x="121" y="79"/>
                    </a:lnTo>
                    <a:cubicBezTo>
                      <a:pt x="120" y="76"/>
                      <a:pt x="118" y="71"/>
                      <a:pt x="118" y="69"/>
                    </a:cubicBezTo>
                    <a:lnTo>
                      <a:pt x="118" y="69"/>
                    </a:lnTo>
                    <a:cubicBezTo>
                      <a:pt x="98" y="22"/>
                      <a:pt x="82" y="14"/>
                      <a:pt x="74" y="13"/>
                    </a:cubicBezTo>
                    <a:lnTo>
                      <a:pt x="74" y="13"/>
                    </a:lnTo>
                    <a:cubicBezTo>
                      <a:pt x="63" y="13"/>
                      <a:pt x="54" y="22"/>
                      <a:pt x="47" y="32"/>
                    </a:cubicBezTo>
                    <a:lnTo>
                      <a:pt x="46" y="32"/>
                    </a:lnTo>
                    <a:lnTo>
                      <a:pt x="46" y="32"/>
                    </a:lnTo>
                    <a:cubicBezTo>
                      <a:pt x="38" y="41"/>
                      <a:pt x="30" y="50"/>
                      <a:pt x="22" y="60"/>
                    </a:cubicBezTo>
                    <a:lnTo>
                      <a:pt x="22" y="60"/>
                    </a:lnTo>
                    <a:cubicBezTo>
                      <a:pt x="19" y="65"/>
                      <a:pt x="15" y="70"/>
                      <a:pt x="18" y="77"/>
                    </a:cubicBezTo>
                    <a:lnTo>
                      <a:pt x="18" y="77"/>
                    </a:lnTo>
                    <a:cubicBezTo>
                      <a:pt x="21" y="85"/>
                      <a:pt x="29" y="96"/>
                      <a:pt x="36" y="104"/>
                    </a:cubicBezTo>
                    <a:lnTo>
                      <a:pt x="37" y="106"/>
                    </a:lnTo>
                    <a:lnTo>
                      <a:pt x="37" y="106"/>
                    </a:lnTo>
                    <a:lnTo>
                      <a:pt x="32" y="110"/>
                    </a:lnTo>
                    <a:lnTo>
                      <a:pt x="37" y="106"/>
                    </a:lnTo>
                    <a:close/>
                    <a:moveTo>
                      <a:pt x="59" y="137"/>
                    </a:moveTo>
                    <a:lnTo>
                      <a:pt x="59" y="137"/>
                    </a:lnTo>
                    <a:cubicBezTo>
                      <a:pt x="57" y="137"/>
                      <a:pt x="55" y="136"/>
                      <a:pt x="52" y="136"/>
                    </a:cubicBezTo>
                    <a:lnTo>
                      <a:pt x="52" y="136"/>
                    </a:lnTo>
                    <a:cubicBezTo>
                      <a:pt x="43" y="133"/>
                      <a:pt x="34" y="123"/>
                      <a:pt x="28" y="116"/>
                    </a:cubicBezTo>
                    <a:lnTo>
                      <a:pt x="27" y="114"/>
                    </a:lnTo>
                    <a:lnTo>
                      <a:pt x="32" y="110"/>
                    </a:lnTo>
                    <a:lnTo>
                      <a:pt x="27" y="114"/>
                    </a:lnTo>
                    <a:lnTo>
                      <a:pt x="25" y="112"/>
                    </a:lnTo>
                    <a:lnTo>
                      <a:pt x="25" y="112"/>
                    </a:lnTo>
                    <a:cubicBezTo>
                      <a:pt x="19" y="103"/>
                      <a:pt x="10" y="91"/>
                      <a:pt x="6" y="82"/>
                    </a:cubicBezTo>
                    <a:lnTo>
                      <a:pt x="6" y="82"/>
                    </a:lnTo>
                    <a:cubicBezTo>
                      <a:pt x="0" y="67"/>
                      <a:pt x="10" y="56"/>
                      <a:pt x="13" y="52"/>
                    </a:cubicBezTo>
                    <a:lnTo>
                      <a:pt x="13" y="52"/>
                    </a:lnTo>
                    <a:cubicBezTo>
                      <a:pt x="20" y="42"/>
                      <a:pt x="28" y="33"/>
                      <a:pt x="36" y="24"/>
                    </a:cubicBezTo>
                    <a:lnTo>
                      <a:pt x="36" y="24"/>
                    </a:lnTo>
                    <a:cubicBezTo>
                      <a:pt x="45" y="13"/>
                      <a:pt x="58" y="0"/>
                      <a:pt x="75" y="1"/>
                    </a:cubicBezTo>
                    <a:lnTo>
                      <a:pt x="75" y="1"/>
                    </a:lnTo>
                    <a:cubicBezTo>
                      <a:pt x="94" y="2"/>
                      <a:pt x="112" y="24"/>
                      <a:pt x="129" y="65"/>
                    </a:cubicBezTo>
                    <a:lnTo>
                      <a:pt x="129" y="65"/>
                    </a:lnTo>
                    <a:cubicBezTo>
                      <a:pt x="131" y="69"/>
                      <a:pt x="133" y="74"/>
                      <a:pt x="133" y="79"/>
                    </a:cubicBezTo>
                    <a:lnTo>
                      <a:pt x="133" y="79"/>
                    </a:lnTo>
                    <a:cubicBezTo>
                      <a:pt x="133" y="82"/>
                      <a:pt x="132" y="89"/>
                      <a:pt x="125" y="93"/>
                    </a:cubicBezTo>
                    <a:lnTo>
                      <a:pt x="125" y="93"/>
                    </a:lnTo>
                    <a:cubicBezTo>
                      <a:pt x="113" y="101"/>
                      <a:pt x="102" y="109"/>
                      <a:pt x="91" y="118"/>
                    </a:cubicBezTo>
                    <a:lnTo>
                      <a:pt x="91" y="118"/>
                    </a:lnTo>
                    <a:cubicBezTo>
                      <a:pt x="90" y="119"/>
                      <a:pt x="88" y="121"/>
                      <a:pt x="85" y="123"/>
                    </a:cubicBezTo>
                    <a:lnTo>
                      <a:pt x="85" y="123"/>
                    </a:lnTo>
                    <a:cubicBezTo>
                      <a:pt x="79" y="129"/>
                      <a:pt x="70" y="137"/>
                      <a:pt x="59" y="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77" name="Rectángulo: esquinas redondeadas 476">
            <a:extLst>
              <a:ext uri="{FF2B5EF4-FFF2-40B4-BE49-F238E27FC236}">
                <a16:creationId xmlns:a16="http://schemas.microsoft.com/office/drawing/2014/main" id="{50C08C45-3C6F-4E85-A10A-6078117A4B24}"/>
              </a:ext>
            </a:extLst>
          </p:cNvPr>
          <p:cNvSpPr/>
          <p:nvPr/>
        </p:nvSpPr>
        <p:spPr>
          <a:xfrm>
            <a:off x="1379782" y="6955541"/>
            <a:ext cx="1082554" cy="2357436"/>
          </a:xfrm>
          <a:prstGeom prst="roundRect">
            <a:avLst>
              <a:gd name="adj" fmla="val 10068"/>
            </a:avLst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highlight>
                <a:srgbClr val="FFFF00"/>
              </a:highlight>
              <a:latin typeface="Montserrat" panose="00000500000000000000" pitchFamily="2" charset="0"/>
            </a:endParaRPr>
          </a:p>
        </p:txBody>
      </p:sp>
      <p:sp>
        <p:nvSpPr>
          <p:cNvPr id="486" name="Rectángulo: esquinas redondeadas 485">
            <a:extLst>
              <a:ext uri="{FF2B5EF4-FFF2-40B4-BE49-F238E27FC236}">
                <a16:creationId xmlns:a16="http://schemas.microsoft.com/office/drawing/2014/main" id="{81797FA1-20B9-4A9C-A300-FC43C5137C6A}"/>
              </a:ext>
            </a:extLst>
          </p:cNvPr>
          <p:cNvSpPr/>
          <p:nvPr/>
        </p:nvSpPr>
        <p:spPr>
          <a:xfrm>
            <a:off x="1143488" y="7109864"/>
            <a:ext cx="8033972" cy="2046042"/>
          </a:xfrm>
          <a:prstGeom prst="roundRect">
            <a:avLst>
              <a:gd name="adj" fmla="val 2202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78" name="Rectángulo: esquinas redondeadas 477">
            <a:extLst>
              <a:ext uri="{FF2B5EF4-FFF2-40B4-BE49-F238E27FC236}">
                <a16:creationId xmlns:a16="http://schemas.microsoft.com/office/drawing/2014/main" id="{C273DF73-07F8-4F64-A214-A98886315E1B}"/>
              </a:ext>
            </a:extLst>
          </p:cNvPr>
          <p:cNvSpPr/>
          <p:nvPr/>
        </p:nvSpPr>
        <p:spPr>
          <a:xfrm>
            <a:off x="1148984" y="7111238"/>
            <a:ext cx="8033972" cy="2046042"/>
          </a:xfrm>
          <a:prstGeom prst="roundRect">
            <a:avLst>
              <a:gd name="adj" fmla="val 22021"/>
            </a:avLst>
          </a:prstGeom>
          <a:solidFill>
            <a:schemeClr val="accent6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38" name="Freeform 236">
            <a:extLst>
              <a:ext uri="{FF2B5EF4-FFF2-40B4-BE49-F238E27FC236}">
                <a16:creationId xmlns:a16="http://schemas.microsoft.com/office/drawing/2014/main" id="{BE2EB427-ABDE-4AA7-8A54-3F60DBD9B2E7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173" y="6952793"/>
            <a:ext cx="1263894" cy="2362933"/>
          </a:xfrm>
          <a:custGeom>
            <a:avLst/>
            <a:gdLst>
              <a:gd name="T0" fmla="*/ 854 w 1016"/>
              <a:gd name="T1" fmla="*/ 1895 h 1896"/>
              <a:gd name="T2" fmla="*/ 56 w 1016"/>
              <a:gd name="T3" fmla="*/ 1895 h 1896"/>
              <a:gd name="T4" fmla="*/ 56 w 1016"/>
              <a:gd name="T5" fmla="*/ 1895 h 1896"/>
              <a:gd name="T6" fmla="*/ 0 w 1016"/>
              <a:gd name="T7" fmla="*/ 1839 h 1896"/>
              <a:gd name="T8" fmla="*/ 0 w 1016"/>
              <a:gd name="T9" fmla="*/ 0 h 1896"/>
              <a:gd name="T10" fmla="*/ 854 w 1016"/>
              <a:gd name="T11" fmla="*/ 0 h 1896"/>
              <a:gd name="T12" fmla="*/ 854 w 1016"/>
              <a:gd name="T13" fmla="*/ 0 h 1896"/>
              <a:gd name="T14" fmla="*/ 1015 w 1016"/>
              <a:gd name="T15" fmla="*/ 948 h 1896"/>
              <a:gd name="T16" fmla="*/ 1015 w 1016"/>
              <a:gd name="T17" fmla="*/ 948 h 1896"/>
              <a:gd name="T18" fmla="*/ 854 w 1016"/>
              <a:gd name="T19" fmla="*/ 1895 h 1896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16" h="1896">
                <a:moveTo>
                  <a:pt x="854" y="1895"/>
                </a:moveTo>
                <a:lnTo>
                  <a:pt x="56" y="1895"/>
                </a:lnTo>
                <a:lnTo>
                  <a:pt x="56" y="1895"/>
                </a:lnTo>
                <a:cubicBezTo>
                  <a:pt x="25" y="1895"/>
                  <a:pt x="0" y="1870"/>
                  <a:pt x="0" y="1839"/>
                </a:cubicBezTo>
                <a:lnTo>
                  <a:pt x="0" y="0"/>
                </a:lnTo>
                <a:lnTo>
                  <a:pt x="854" y="0"/>
                </a:lnTo>
                <a:lnTo>
                  <a:pt x="854" y="0"/>
                </a:lnTo>
                <a:cubicBezTo>
                  <a:pt x="910" y="156"/>
                  <a:pt x="1015" y="493"/>
                  <a:pt x="1015" y="948"/>
                </a:cubicBezTo>
                <a:lnTo>
                  <a:pt x="1015" y="948"/>
                </a:lnTo>
                <a:cubicBezTo>
                  <a:pt x="1015" y="1403"/>
                  <a:pt x="910" y="1739"/>
                  <a:pt x="854" y="1895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40" name="Line 238">
            <a:extLst>
              <a:ext uri="{FF2B5EF4-FFF2-40B4-BE49-F238E27FC236}">
                <a16:creationId xmlns:a16="http://schemas.microsoft.com/office/drawing/2014/main" id="{8D88A689-5D5F-4F5E-8DB1-9B51AD2DEA74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1205" y="8128764"/>
            <a:ext cx="1060570" cy="0"/>
          </a:xfrm>
          <a:prstGeom prst="line">
            <a:avLst/>
          </a:prstGeom>
          <a:noFill/>
          <a:ln w="12700" cap="flat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41" name="Freeform 239">
            <a:extLst>
              <a:ext uri="{FF2B5EF4-FFF2-40B4-BE49-F238E27FC236}">
                <a16:creationId xmlns:a16="http://schemas.microsoft.com/office/drawing/2014/main" id="{E360882D-AB2B-4584-BFA0-59BF842F1F4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1554" y="7353940"/>
            <a:ext cx="719872" cy="522045"/>
          </a:xfrm>
          <a:custGeom>
            <a:avLst/>
            <a:gdLst>
              <a:gd name="T0" fmla="*/ 457 w 576"/>
              <a:gd name="T1" fmla="*/ 328 h 421"/>
              <a:gd name="T2" fmla="*/ 261 w 576"/>
              <a:gd name="T3" fmla="*/ 406 h 421"/>
              <a:gd name="T4" fmla="*/ 174 w 576"/>
              <a:gd name="T5" fmla="*/ 368 h 421"/>
              <a:gd name="T6" fmla="*/ 450 w 576"/>
              <a:gd name="T7" fmla="*/ 178 h 421"/>
              <a:gd name="T8" fmla="*/ 449 w 576"/>
              <a:gd name="T9" fmla="*/ 168 h 421"/>
              <a:gd name="T10" fmla="*/ 439 w 576"/>
              <a:gd name="T11" fmla="*/ 169 h 421"/>
              <a:gd name="T12" fmla="*/ 165 w 576"/>
              <a:gd name="T13" fmla="*/ 356 h 421"/>
              <a:gd name="T14" fmla="*/ 153 w 576"/>
              <a:gd name="T15" fmla="*/ 297 h 421"/>
              <a:gd name="T16" fmla="*/ 253 w 576"/>
              <a:gd name="T17" fmla="*/ 153 h 421"/>
              <a:gd name="T18" fmla="*/ 470 w 576"/>
              <a:gd name="T19" fmla="*/ 64 h 421"/>
              <a:gd name="T20" fmla="*/ 514 w 576"/>
              <a:gd name="T21" fmla="*/ 55 h 421"/>
              <a:gd name="T22" fmla="*/ 527 w 576"/>
              <a:gd name="T23" fmla="*/ 61 h 421"/>
              <a:gd name="T24" fmla="*/ 87 w 576"/>
              <a:gd name="T25" fmla="*/ 200 h 421"/>
              <a:gd name="T26" fmla="*/ 112 w 576"/>
              <a:gd name="T27" fmla="*/ 20 h 421"/>
              <a:gd name="T28" fmla="*/ 117 w 576"/>
              <a:gd name="T29" fmla="*/ 15 h 421"/>
              <a:gd name="T30" fmla="*/ 119 w 576"/>
              <a:gd name="T31" fmla="*/ 16 h 421"/>
              <a:gd name="T32" fmla="*/ 122 w 576"/>
              <a:gd name="T33" fmla="*/ 18 h 421"/>
              <a:gd name="T34" fmla="*/ 223 w 576"/>
              <a:gd name="T35" fmla="*/ 157 h 421"/>
              <a:gd name="T36" fmla="*/ 224 w 576"/>
              <a:gd name="T37" fmla="*/ 157 h 421"/>
              <a:gd name="T38" fmla="*/ 172 w 576"/>
              <a:gd name="T39" fmla="*/ 216 h 421"/>
              <a:gd name="T40" fmla="*/ 130 w 576"/>
              <a:gd name="T41" fmla="*/ 80 h 421"/>
              <a:gd name="T42" fmla="*/ 122 w 576"/>
              <a:gd name="T43" fmla="*/ 75 h 421"/>
              <a:gd name="T44" fmla="*/ 116 w 576"/>
              <a:gd name="T45" fmla="*/ 83 h 421"/>
              <a:gd name="T46" fmla="*/ 163 w 576"/>
              <a:gd name="T47" fmla="*/ 231 h 421"/>
              <a:gd name="T48" fmla="*/ 140 w 576"/>
              <a:gd name="T49" fmla="*/ 289 h 421"/>
              <a:gd name="T50" fmla="*/ 541 w 576"/>
              <a:gd name="T51" fmla="*/ 56 h 421"/>
              <a:gd name="T52" fmla="*/ 510 w 576"/>
              <a:gd name="T53" fmla="*/ 41 h 421"/>
              <a:gd name="T54" fmla="*/ 468 w 576"/>
              <a:gd name="T55" fmla="*/ 50 h 421"/>
              <a:gd name="T56" fmla="*/ 244 w 576"/>
              <a:gd name="T57" fmla="*/ 141 h 421"/>
              <a:gd name="T58" fmla="*/ 235 w 576"/>
              <a:gd name="T59" fmla="*/ 148 h 421"/>
              <a:gd name="T60" fmla="*/ 131 w 576"/>
              <a:gd name="T61" fmla="*/ 7 h 421"/>
              <a:gd name="T62" fmla="*/ 128 w 576"/>
              <a:gd name="T63" fmla="*/ 4 h 421"/>
              <a:gd name="T64" fmla="*/ 113 w 576"/>
              <a:gd name="T65" fmla="*/ 1 h 421"/>
              <a:gd name="T66" fmla="*/ 100 w 576"/>
              <a:gd name="T67" fmla="*/ 14 h 421"/>
              <a:gd name="T68" fmla="*/ 73 w 576"/>
              <a:gd name="T69" fmla="*/ 204 h 421"/>
              <a:gd name="T70" fmla="*/ 138 w 576"/>
              <a:gd name="T71" fmla="*/ 305 h 421"/>
              <a:gd name="T72" fmla="*/ 150 w 576"/>
              <a:gd name="T73" fmla="*/ 360 h 421"/>
              <a:gd name="T74" fmla="*/ 9 w 576"/>
              <a:gd name="T75" fmla="*/ 365 h 421"/>
              <a:gd name="T76" fmla="*/ 1 w 576"/>
              <a:gd name="T77" fmla="*/ 371 h 421"/>
              <a:gd name="T78" fmla="*/ 7 w 576"/>
              <a:gd name="T79" fmla="*/ 379 h 421"/>
              <a:gd name="T80" fmla="*/ 68 w 576"/>
              <a:gd name="T81" fmla="*/ 385 h 421"/>
              <a:gd name="T82" fmla="*/ 159 w 576"/>
              <a:gd name="T83" fmla="*/ 373 h 421"/>
              <a:gd name="T84" fmla="*/ 161 w 576"/>
              <a:gd name="T85" fmla="*/ 376 h 421"/>
              <a:gd name="T86" fmla="*/ 260 w 576"/>
              <a:gd name="T87" fmla="*/ 420 h 421"/>
              <a:gd name="T88" fmla="*/ 270 w 576"/>
              <a:gd name="T89" fmla="*/ 420 h 421"/>
              <a:gd name="T90" fmla="*/ 467 w 576"/>
              <a:gd name="T91" fmla="*/ 338 h 42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</a:cxnLst>
            <a:rect l="0" t="0" r="r" b="b"/>
            <a:pathLst>
              <a:path w="576" h="421">
                <a:moveTo>
                  <a:pt x="457" y="328"/>
                </a:moveTo>
                <a:lnTo>
                  <a:pt x="457" y="328"/>
                </a:lnTo>
                <a:cubicBezTo>
                  <a:pt x="407" y="378"/>
                  <a:pt x="328" y="408"/>
                  <a:pt x="261" y="406"/>
                </a:cubicBezTo>
                <a:lnTo>
                  <a:pt x="261" y="406"/>
                </a:lnTo>
                <a:cubicBezTo>
                  <a:pt x="223" y="404"/>
                  <a:pt x="193" y="391"/>
                  <a:pt x="174" y="368"/>
                </a:cubicBezTo>
                <a:lnTo>
                  <a:pt x="174" y="368"/>
                </a:lnTo>
                <a:cubicBezTo>
                  <a:pt x="302" y="330"/>
                  <a:pt x="403" y="231"/>
                  <a:pt x="450" y="178"/>
                </a:cubicBezTo>
                <a:lnTo>
                  <a:pt x="450" y="178"/>
                </a:lnTo>
                <a:cubicBezTo>
                  <a:pt x="452" y="176"/>
                  <a:pt x="452" y="171"/>
                  <a:pt x="449" y="168"/>
                </a:cubicBezTo>
                <a:lnTo>
                  <a:pt x="449" y="168"/>
                </a:lnTo>
                <a:cubicBezTo>
                  <a:pt x="446" y="166"/>
                  <a:pt x="442" y="166"/>
                  <a:pt x="439" y="169"/>
                </a:cubicBezTo>
                <a:lnTo>
                  <a:pt x="439" y="169"/>
                </a:lnTo>
                <a:cubicBezTo>
                  <a:pt x="393" y="220"/>
                  <a:pt x="292" y="319"/>
                  <a:pt x="165" y="356"/>
                </a:cubicBezTo>
                <a:lnTo>
                  <a:pt x="165" y="356"/>
                </a:lnTo>
                <a:cubicBezTo>
                  <a:pt x="155" y="339"/>
                  <a:pt x="150" y="319"/>
                  <a:pt x="153" y="297"/>
                </a:cubicBezTo>
                <a:lnTo>
                  <a:pt x="153" y="297"/>
                </a:lnTo>
                <a:cubicBezTo>
                  <a:pt x="161" y="242"/>
                  <a:pt x="208" y="184"/>
                  <a:pt x="253" y="153"/>
                </a:cubicBezTo>
                <a:lnTo>
                  <a:pt x="253" y="153"/>
                </a:lnTo>
                <a:cubicBezTo>
                  <a:pt x="341" y="89"/>
                  <a:pt x="416" y="75"/>
                  <a:pt x="470" y="64"/>
                </a:cubicBezTo>
                <a:lnTo>
                  <a:pt x="470" y="64"/>
                </a:lnTo>
                <a:cubicBezTo>
                  <a:pt x="487" y="61"/>
                  <a:pt x="501" y="59"/>
                  <a:pt x="514" y="55"/>
                </a:cubicBezTo>
                <a:lnTo>
                  <a:pt x="514" y="55"/>
                </a:lnTo>
                <a:cubicBezTo>
                  <a:pt x="520" y="53"/>
                  <a:pt x="525" y="56"/>
                  <a:pt x="527" y="61"/>
                </a:cubicBezTo>
                <a:lnTo>
                  <a:pt x="527" y="61"/>
                </a:lnTo>
                <a:cubicBezTo>
                  <a:pt x="550" y="127"/>
                  <a:pt x="557" y="226"/>
                  <a:pt x="457" y="328"/>
                </a:cubicBezTo>
                <a:close/>
                <a:moveTo>
                  <a:pt x="87" y="200"/>
                </a:moveTo>
                <a:lnTo>
                  <a:pt x="87" y="200"/>
                </a:lnTo>
                <a:cubicBezTo>
                  <a:pt x="63" y="122"/>
                  <a:pt x="94" y="58"/>
                  <a:pt x="112" y="20"/>
                </a:cubicBezTo>
                <a:lnTo>
                  <a:pt x="112" y="20"/>
                </a:lnTo>
                <a:cubicBezTo>
                  <a:pt x="114" y="17"/>
                  <a:pt x="115" y="16"/>
                  <a:pt x="117" y="15"/>
                </a:cubicBezTo>
                <a:lnTo>
                  <a:pt x="117" y="15"/>
                </a:lnTo>
                <a:cubicBezTo>
                  <a:pt x="117" y="15"/>
                  <a:pt x="118" y="15"/>
                  <a:pt x="119" y="16"/>
                </a:cubicBezTo>
                <a:lnTo>
                  <a:pt x="122" y="18"/>
                </a:lnTo>
                <a:lnTo>
                  <a:pt x="122" y="18"/>
                </a:lnTo>
                <a:cubicBezTo>
                  <a:pt x="159" y="46"/>
                  <a:pt x="197" y="75"/>
                  <a:pt x="223" y="157"/>
                </a:cubicBezTo>
                <a:lnTo>
                  <a:pt x="223" y="157"/>
                </a:lnTo>
                <a:lnTo>
                  <a:pt x="224" y="157"/>
                </a:lnTo>
                <a:lnTo>
                  <a:pt x="224" y="157"/>
                </a:lnTo>
                <a:cubicBezTo>
                  <a:pt x="205" y="174"/>
                  <a:pt x="187" y="194"/>
                  <a:pt x="172" y="216"/>
                </a:cubicBezTo>
                <a:lnTo>
                  <a:pt x="172" y="216"/>
                </a:lnTo>
                <a:cubicBezTo>
                  <a:pt x="154" y="166"/>
                  <a:pt x="140" y="121"/>
                  <a:pt x="130" y="80"/>
                </a:cubicBezTo>
                <a:lnTo>
                  <a:pt x="130" y="80"/>
                </a:lnTo>
                <a:cubicBezTo>
                  <a:pt x="129" y="76"/>
                  <a:pt x="125" y="74"/>
                  <a:pt x="122" y="75"/>
                </a:cubicBezTo>
                <a:lnTo>
                  <a:pt x="122" y="75"/>
                </a:lnTo>
                <a:cubicBezTo>
                  <a:pt x="118" y="76"/>
                  <a:pt x="116" y="80"/>
                  <a:pt x="116" y="83"/>
                </a:cubicBezTo>
                <a:lnTo>
                  <a:pt x="116" y="83"/>
                </a:lnTo>
                <a:cubicBezTo>
                  <a:pt x="127" y="128"/>
                  <a:pt x="142" y="176"/>
                  <a:pt x="163" y="231"/>
                </a:cubicBezTo>
                <a:lnTo>
                  <a:pt x="163" y="231"/>
                </a:lnTo>
                <a:cubicBezTo>
                  <a:pt x="151" y="250"/>
                  <a:pt x="144" y="269"/>
                  <a:pt x="140" y="289"/>
                </a:cubicBezTo>
                <a:lnTo>
                  <a:pt x="140" y="289"/>
                </a:lnTo>
                <a:cubicBezTo>
                  <a:pt x="118" y="272"/>
                  <a:pt x="100" y="240"/>
                  <a:pt x="87" y="200"/>
                </a:cubicBezTo>
                <a:close/>
                <a:moveTo>
                  <a:pt x="541" y="56"/>
                </a:moveTo>
                <a:lnTo>
                  <a:pt x="541" y="56"/>
                </a:lnTo>
                <a:cubicBezTo>
                  <a:pt x="536" y="44"/>
                  <a:pt x="523" y="38"/>
                  <a:pt x="510" y="41"/>
                </a:cubicBezTo>
                <a:lnTo>
                  <a:pt x="510" y="41"/>
                </a:lnTo>
                <a:cubicBezTo>
                  <a:pt x="498" y="45"/>
                  <a:pt x="484" y="47"/>
                  <a:pt x="468" y="50"/>
                </a:cubicBezTo>
                <a:lnTo>
                  <a:pt x="468" y="50"/>
                </a:lnTo>
                <a:cubicBezTo>
                  <a:pt x="411" y="61"/>
                  <a:pt x="335" y="75"/>
                  <a:pt x="244" y="141"/>
                </a:cubicBezTo>
                <a:lnTo>
                  <a:pt x="244" y="141"/>
                </a:lnTo>
                <a:cubicBezTo>
                  <a:pt x="242" y="143"/>
                  <a:pt x="238" y="145"/>
                  <a:pt x="235" y="148"/>
                </a:cubicBezTo>
                <a:lnTo>
                  <a:pt x="235" y="148"/>
                </a:lnTo>
                <a:cubicBezTo>
                  <a:pt x="208" y="66"/>
                  <a:pt x="167" y="34"/>
                  <a:pt x="131" y="7"/>
                </a:cubicBezTo>
                <a:lnTo>
                  <a:pt x="128" y="4"/>
                </a:lnTo>
                <a:lnTo>
                  <a:pt x="128" y="4"/>
                </a:lnTo>
                <a:cubicBezTo>
                  <a:pt x="123" y="1"/>
                  <a:pt x="118" y="0"/>
                  <a:pt x="113" y="1"/>
                </a:cubicBezTo>
                <a:lnTo>
                  <a:pt x="113" y="1"/>
                </a:lnTo>
                <a:cubicBezTo>
                  <a:pt x="107" y="3"/>
                  <a:pt x="103" y="7"/>
                  <a:pt x="100" y="14"/>
                </a:cubicBezTo>
                <a:lnTo>
                  <a:pt x="100" y="14"/>
                </a:lnTo>
                <a:cubicBezTo>
                  <a:pt x="80" y="54"/>
                  <a:pt x="48" y="121"/>
                  <a:pt x="73" y="204"/>
                </a:cubicBezTo>
                <a:lnTo>
                  <a:pt x="73" y="204"/>
                </a:lnTo>
                <a:cubicBezTo>
                  <a:pt x="88" y="252"/>
                  <a:pt x="111" y="287"/>
                  <a:pt x="138" y="305"/>
                </a:cubicBezTo>
                <a:lnTo>
                  <a:pt x="138" y="305"/>
                </a:lnTo>
                <a:cubicBezTo>
                  <a:pt x="138" y="326"/>
                  <a:pt x="141" y="344"/>
                  <a:pt x="150" y="360"/>
                </a:cubicBezTo>
                <a:lnTo>
                  <a:pt x="150" y="360"/>
                </a:lnTo>
                <a:cubicBezTo>
                  <a:pt x="106" y="371"/>
                  <a:pt x="58" y="374"/>
                  <a:pt x="9" y="365"/>
                </a:cubicBezTo>
                <a:lnTo>
                  <a:pt x="9" y="365"/>
                </a:lnTo>
                <a:cubicBezTo>
                  <a:pt x="5" y="365"/>
                  <a:pt x="1" y="367"/>
                  <a:pt x="1" y="371"/>
                </a:cubicBezTo>
                <a:lnTo>
                  <a:pt x="1" y="371"/>
                </a:lnTo>
                <a:cubicBezTo>
                  <a:pt x="0" y="375"/>
                  <a:pt x="2" y="379"/>
                  <a:pt x="7" y="379"/>
                </a:cubicBezTo>
                <a:lnTo>
                  <a:pt x="7" y="379"/>
                </a:lnTo>
                <a:cubicBezTo>
                  <a:pt x="27" y="383"/>
                  <a:pt x="48" y="385"/>
                  <a:pt x="68" y="385"/>
                </a:cubicBezTo>
                <a:lnTo>
                  <a:pt x="68" y="385"/>
                </a:lnTo>
                <a:cubicBezTo>
                  <a:pt x="99" y="385"/>
                  <a:pt x="129" y="380"/>
                  <a:pt x="159" y="373"/>
                </a:cubicBezTo>
                <a:lnTo>
                  <a:pt x="159" y="373"/>
                </a:lnTo>
                <a:cubicBezTo>
                  <a:pt x="159" y="374"/>
                  <a:pt x="160" y="375"/>
                  <a:pt x="161" y="376"/>
                </a:cubicBezTo>
                <a:lnTo>
                  <a:pt x="161" y="376"/>
                </a:lnTo>
                <a:cubicBezTo>
                  <a:pt x="183" y="402"/>
                  <a:pt x="217" y="418"/>
                  <a:pt x="260" y="420"/>
                </a:cubicBezTo>
                <a:lnTo>
                  <a:pt x="260" y="420"/>
                </a:lnTo>
                <a:cubicBezTo>
                  <a:pt x="263" y="420"/>
                  <a:pt x="267" y="420"/>
                  <a:pt x="270" y="420"/>
                </a:cubicBezTo>
                <a:lnTo>
                  <a:pt x="270" y="420"/>
                </a:lnTo>
                <a:cubicBezTo>
                  <a:pt x="339" y="420"/>
                  <a:pt x="417" y="388"/>
                  <a:pt x="467" y="338"/>
                </a:cubicBezTo>
                <a:lnTo>
                  <a:pt x="467" y="338"/>
                </a:lnTo>
                <a:cubicBezTo>
                  <a:pt x="549" y="255"/>
                  <a:pt x="575" y="155"/>
                  <a:pt x="541" y="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80" name="Rectángulo: esquinas redondeadas 479">
            <a:extLst>
              <a:ext uri="{FF2B5EF4-FFF2-40B4-BE49-F238E27FC236}">
                <a16:creationId xmlns:a16="http://schemas.microsoft.com/office/drawing/2014/main" id="{23FF1EF2-4D77-4BE3-9D97-A81D7D840C2C}"/>
              </a:ext>
            </a:extLst>
          </p:cNvPr>
          <p:cNvSpPr/>
          <p:nvPr/>
        </p:nvSpPr>
        <p:spPr>
          <a:xfrm>
            <a:off x="1379782" y="10303487"/>
            <a:ext cx="1082554" cy="2357436"/>
          </a:xfrm>
          <a:prstGeom prst="roundRect">
            <a:avLst>
              <a:gd name="adj" fmla="val 10068"/>
            </a:avLst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highlight>
                <a:srgbClr val="FFFF00"/>
              </a:highlight>
              <a:latin typeface="Montserrat" panose="00000500000000000000" pitchFamily="2" charset="0"/>
            </a:endParaRPr>
          </a:p>
        </p:txBody>
      </p:sp>
      <p:sp>
        <p:nvSpPr>
          <p:cNvPr id="487" name="Rectángulo: esquinas redondeadas 486">
            <a:extLst>
              <a:ext uri="{FF2B5EF4-FFF2-40B4-BE49-F238E27FC236}">
                <a16:creationId xmlns:a16="http://schemas.microsoft.com/office/drawing/2014/main" id="{2CD09A8A-0CD8-4161-AAD4-D622750EB7CD}"/>
              </a:ext>
            </a:extLst>
          </p:cNvPr>
          <p:cNvSpPr/>
          <p:nvPr/>
        </p:nvSpPr>
        <p:spPr>
          <a:xfrm>
            <a:off x="1146236" y="10459184"/>
            <a:ext cx="8033972" cy="2046042"/>
          </a:xfrm>
          <a:prstGeom prst="roundRect">
            <a:avLst>
              <a:gd name="adj" fmla="val 2202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81" name="Rectángulo: esquinas redondeadas 480">
            <a:extLst>
              <a:ext uri="{FF2B5EF4-FFF2-40B4-BE49-F238E27FC236}">
                <a16:creationId xmlns:a16="http://schemas.microsoft.com/office/drawing/2014/main" id="{D39299A3-DC61-48F6-B21C-1D1C6DC2015B}"/>
              </a:ext>
            </a:extLst>
          </p:cNvPr>
          <p:cNvSpPr/>
          <p:nvPr/>
        </p:nvSpPr>
        <p:spPr>
          <a:xfrm>
            <a:off x="1146236" y="10459184"/>
            <a:ext cx="8033972" cy="2046042"/>
          </a:xfrm>
          <a:prstGeom prst="roundRect">
            <a:avLst>
              <a:gd name="adj" fmla="val 22021"/>
            </a:avLst>
          </a:prstGeom>
          <a:solidFill>
            <a:schemeClr val="accent6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16" name="Freeform 314">
            <a:extLst>
              <a:ext uri="{FF2B5EF4-FFF2-40B4-BE49-F238E27FC236}">
                <a16:creationId xmlns:a16="http://schemas.microsoft.com/office/drawing/2014/main" id="{01D9B6D2-6FC3-47B4-8F24-BC72BE365D7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173" y="10300739"/>
            <a:ext cx="1263894" cy="2362933"/>
          </a:xfrm>
          <a:custGeom>
            <a:avLst/>
            <a:gdLst>
              <a:gd name="T0" fmla="*/ 854 w 1016"/>
              <a:gd name="T1" fmla="*/ 1894 h 1895"/>
              <a:gd name="T2" fmla="*/ 56 w 1016"/>
              <a:gd name="T3" fmla="*/ 1894 h 1895"/>
              <a:gd name="T4" fmla="*/ 56 w 1016"/>
              <a:gd name="T5" fmla="*/ 1894 h 1895"/>
              <a:gd name="T6" fmla="*/ 0 w 1016"/>
              <a:gd name="T7" fmla="*/ 1837 h 1895"/>
              <a:gd name="T8" fmla="*/ 0 w 1016"/>
              <a:gd name="T9" fmla="*/ 98 h 1895"/>
              <a:gd name="T10" fmla="*/ 0 w 1016"/>
              <a:gd name="T11" fmla="*/ 98 h 1895"/>
              <a:gd name="T12" fmla="*/ 99 w 1016"/>
              <a:gd name="T13" fmla="*/ 0 h 1895"/>
              <a:gd name="T14" fmla="*/ 854 w 1016"/>
              <a:gd name="T15" fmla="*/ 0 h 1895"/>
              <a:gd name="T16" fmla="*/ 854 w 1016"/>
              <a:gd name="T17" fmla="*/ 0 h 1895"/>
              <a:gd name="T18" fmla="*/ 1015 w 1016"/>
              <a:gd name="T19" fmla="*/ 947 h 1895"/>
              <a:gd name="T20" fmla="*/ 1015 w 1016"/>
              <a:gd name="T21" fmla="*/ 947 h 1895"/>
              <a:gd name="T22" fmla="*/ 854 w 1016"/>
              <a:gd name="T23" fmla="*/ 1894 h 18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1016" h="1895">
                <a:moveTo>
                  <a:pt x="854" y="1894"/>
                </a:moveTo>
                <a:lnTo>
                  <a:pt x="56" y="1894"/>
                </a:lnTo>
                <a:lnTo>
                  <a:pt x="56" y="1894"/>
                </a:lnTo>
                <a:cubicBezTo>
                  <a:pt x="25" y="1894"/>
                  <a:pt x="0" y="1869"/>
                  <a:pt x="0" y="1837"/>
                </a:cubicBezTo>
                <a:lnTo>
                  <a:pt x="0" y="98"/>
                </a:lnTo>
                <a:lnTo>
                  <a:pt x="0" y="98"/>
                </a:lnTo>
                <a:cubicBezTo>
                  <a:pt x="0" y="43"/>
                  <a:pt x="44" y="0"/>
                  <a:pt x="99" y="0"/>
                </a:cubicBezTo>
                <a:lnTo>
                  <a:pt x="854" y="0"/>
                </a:lnTo>
                <a:lnTo>
                  <a:pt x="854" y="0"/>
                </a:lnTo>
                <a:cubicBezTo>
                  <a:pt x="910" y="155"/>
                  <a:pt x="1015" y="492"/>
                  <a:pt x="1015" y="947"/>
                </a:cubicBezTo>
                <a:lnTo>
                  <a:pt x="1015" y="947"/>
                </a:lnTo>
                <a:cubicBezTo>
                  <a:pt x="1015" y="1401"/>
                  <a:pt x="910" y="1739"/>
                  <a:pt x="854" y="1894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18" name="Line 316">
            <a:extLst>
              <a:ext uri="{FF2B5EF4-FFF2-40B4-BE49-F238E27FC236}">
                <a16:creationId xmlns:a16="http://schemas.microsoft.com/office/drawing/2014/main" id="{F02760C1-0374-42B2-8ED3-E1453ED4D9F7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1205" y="11501439"/>
            <a:ext cx="1060570" cy="0"/>
          </a:xfrm>
          <a:prstGeom prst="line">
            <a:avLst/>
          </a:prstGeom>
          <a:noFill/>
          <a:ln w="12700" cap="flat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49" name="Freeform 248">
            <a:extLst>
              <a:ext uri="{FF2B5EF4-FFF2-40B4-BE49-F238E27FC236}">
                <a16:creationId xmlns:a16="http://schemas.microsoft.com/office/drawing/2014/main" id="{AF3607B9-97D5-9440-AA31-F065605FAB3C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8042" y="10677160"/>
            <a:ext cx="688402" cy="636199"/>
          </a:xfrm>
          <a:custGeom>
            <a:avLst/>
            <a:gdLst>
              <a:gd name="connsiteX0" fmla="*/ 455162 w 688402"/>
              <a:gd name="connsiteY0" fmla="*/ 348425 h 636199"/>
              <a:gd name="connsiteX1" fmla="*/ 434956 w 688402"/>
              <a:gd name="connsiteY1" fmla="*/ 354663 h 636199"/>
              <a:gd name="connsiteX2" fmla="*/ 405910 w 688402"/>
              <a:gd name="connsiteY2" fmla="*/ 373376 h 636199"/>
              <a:gd name="connsiteX3" fmla="*/ 399595 w 688402"/>
              <a:gd name="connsiteY3" fmla="*/ 384604 h 636199"/>
              <a:gd name="connsiteX4" fmla="*/ 399595 w 688402"/>
              <a:gd name="connsiteY4" fmla="*/ 404565 h 636199"/>
              <a:gd name="connsiteX5" fmla="*/ 409699 w 688402"/>
              <a:gd name="connsiteY5" fmla="*/ 413298 h 636199"/>
              <a:gd name="connsiteX6" fmla="*/ 431168 w 688402"/>
              <a:gd name="connsiteY6" fmla="*/ 413298 h 636199"/>
              <a:gd name="connsiteX7" fmla="*/ 455162 w 688402"/>
              <a:gd name="connsiteY7" fmla="*/ 422031 h 636199"/>
              <a:gd name="connsiteX8" fmla="*/ 457688 w 688402"/>
              <a:gd name="connsiteY8" fmla="*/ 425774 h 636199"/>
              <a:gd name="connsiteX9" fmla="*/ 466528 w 688402"/>
              <a:gd name="connsiteY9" fmla="*/ 446982 h 636199"/>
              <a:gd name="connsiteX10" fmla="*/ 466528 w 688402"/>
              <a:gd name="connsiteY10" fmla="*/ 538054 h 636199"/>
              <a:gd name="connsiteX11" fmla="*/ 471580 w 688402"/>
              <a:gd name="connsiteY11" fmla="*/ 541797 h 636199"/>
              <a:gd name="connsiteX12" fmla="*/ 481683 w 688402"/>
              <a:gd name="connsiteY12" fmla="*/ 541797 h 636199"/>
              <a:gd name="connsiteX13" fmla="*/ 491786 w 688402"/>
              <a:gd name="connsiteY13" fmla="*/ 538054 h 636199"/>
              <a:gd name="connsiteX14" fmla="*/ 558719 w 688402"/>
              <a:gd name="connsiteY14" fmla="*/ 459458 h 636199"/>
              <a:gd name="connsiteX15" fmla="*/ 566296 w 688402"/>
              <a:gd name="connsiteY15" fmla="*/ 440745 h 636199"/>
              <a:gd name="connsiteX16" fmla="*/ 566296 w 688402"/>
              <a:gd name="connsiteY16" fmla="*/ 408308 h 636199"/>
              <a:gd name="connsiteX17" fmla="*/ 554930 w 688402"/>
              <a:gd name="connsiteY17" fmla="*/ 384604 h 636199"/>
              <a:gd name="connsiteX18" fmla="*/ 515781 w 688402"/>
              <a:gd name="connsiteY18" fmla="*/ 354663 h 636199"/>
              <a:gd name="connsiteX19" fmla="*/ 493049 w 688402"/>
              <a:gd name="connsiteY19" fmla="*/ 348425 h 636199"/>
              <a:gd name="connsiteX20" fmla="*/ 455162 w 688402"/>
              <a:gd name="connsiteY20" fmla="*/ 329712 h 636199"/>
              <a:gd name="connsiteX21" fmla="*/ 493049 w 688402"/>
              <a:gd name="connsiteY21" fmla="*/ 329712 h 636199"/>
              <a:gd name="connsiteX22" fmla="*/ 525884 w 688402"/>
              <a:gd name="connsiteY22" fmla="*/ 340940 h 636199"/>
              <a:gd name="connsiteX23" fmla="*/ 565033 w 688402"/>
              <a:gd name="connsiteY23" fmla="*/ 370881 h 636199"/>
              <a:gd name="connsiteX24" fmla="*/ 583976 w 688402"/>
              <a:gd name="connsiteY24" fmla="*/ 408308 h 636199"/>
              <a:gd name="connsiteX25" fmla="*/ 583976 w 688402"/>
              <a:gd name="connsiteY25" fmla="*/ 440745 h 636199"/>
              <a:gd name="connsiteX26" fmla="*/ 572610 w 688402"/>
              <a:gd name="connsiteY26" fmla="*/ 471933 h 636199"/>
              <a:gd name="connsiteX27" fmla="*/ 505678 w 688402"/>
              <a:gd name="connsiteY27" fmla="*/ 550530 h 636199"/>
              <a:gd name="connsiteX28" fmla="*/ 481683 w 688402"/>
              <a:gd name="connsiteY28" fmla="*/ 559262 h 636199"/>
              <a:gd name="connsiteX29" fmla="*/ 471580 w 688402"/>
              <a:gd name="connsiteY29" fmla="*/ 559262 h 636199"/>
              <a:gd name="connsiteX30" fmla="*/ 450111 w 688402"/>
              <a:gd name="connsiteY30" fmla="*/ 538054 h 636199"/>
              <a:gd name="connsiteX31" fmla="*/ 450111 w 688402"/>
              <a:gd name="connsiteY31" fmla="*/ 446982 h 636199"/>
              <a:gd name="connsiteX32" fmla="*/ 445059 w 688402"/>
              <a:gd name="connsiteY32" fmla="*/ 438249 h 636199"/>
              <a:gd name="connsiteX33" fmla="*/ 442533 w 688402"/>
              <a:gd name="connsiteY33" fmla="*/ 434507 h 636199"/>
              <a:gd name="connsiteX34" fmla="*/ 431168 w 688402"/>
              <a:gd name="connsiteY34" fmla="*/ 430764 h 636199"/>
              <a:gd name="connsiteX35" fmla="*/ 409699 w 688402"/>
              <a:gd name="connsiteY35" fmla="*/ 430764 h 636199"/>
              <a:gd name="connsiteX36" fmla="*/ 381915 w 688402"/>
              <a:gd name="connsiteY36" fmla="*/ 404565 h 636199"/>
              <a:gd name="connsiteX37" fmla="*/ 381915 w 688402"/>
              <a:gd name="connsiteY37" fmla="*/ 384604 h 636199"/>
              <a:gd name="connsiteX38" fmla="*/ 395807 w 688402"/>
              <a:gd name="connsiteY38" fmla="*/ 358406 h 636199"/>
              <a:gd name="connsiteX39" fmla="*/ 424853 w 688402"/>
              <a:gd name="connsiteY39" fmla="*/ 339692 h 636199"/>
              <a:gd name="connsiteX40" fmla="*/ 455162 w 688402"/>
              <a:gd name="connsiteY40" fmla="*/ 329712 h 636199"/>
              <a:gd name="connsiteX41" fmla="*/ 87996 w 688402"/>
              <a:gd name="connsiteY41" fmla="*/ 285793 h 636199"/>
              <a:gd name="connsiteX42" fmla="*/ 71836 w 688402"/>
              <a:gd name="connsiteY42" fmla="*/ 293248 h 636199"/>
              <a:gd name="connsiteX43" fmla="*/ 69349 w 688402"/>
              <a:gd name="connsiteY43" fmla="*/ 316857 h 636199"/>
              <a:gd name="connsiteX44" fmla="*/ 99183 w 688402"/>
              <a:gd name="connsiteY44" fmla="*/ 444843 h 636199"/>
              <a:gd name="connsiteX45" fmla="*/ 97940 w 688402"/>
              <a:gd name="connsiteY45" fmla="*/ 369045 h 636199"/>
              <a:gd name="connsiteX46" fmla="*/ 87996 w 688402"/>
              <a:gd name="connsiteY46" fmla="*/ 285793 h 636199"/>
              <a:gd name="connsiteX47" fmla="*/ 20869 w 688402"/>
              <a:gd name="connsiteY47" fmla="*/ 170233 h 636199"/>
              <a:gd name="connsiteX48" fmla="*/ 19626 w 688402"/>
              <a:gd name="connsiteY48" fmla="*/ 195085 h 636199"/>
              <a:gd name="connsiteX49" fmla="*/ 22112 w 688402"/>
              <a:gd name="connsiteY49" fmla="*/ 255971 h 636199"/>
              <a:gd name="connsiteX50" fmla="*/ 50703 w 688402"/>
              <a:gd name="connsiteY50" fmla="*/ 274610 h 636199"/>
              <a:gd name="connsiteX51" fmla="*/ 81780 w 688402"/>
              <a:gd name="connsiteY51" fmla="*/ 269639 h 636199"/>
              <a:gd name="connsiteX52" fmla="*/ 46974 w 688402"/>
              <a:gd name="connsiteY52" fmla="*/ 221179 h 636199"/>
              <a:gd name="connsiteX53" fmla="*/ 46974 w 688402"/>
              <a:gd name="connsiteY53" fmla="*/ 208753 h 636199"/>
              <a:gd name="connsiteX54" fmla="*/ 59405 w 688402"/>
              <a:gd name="connsiteY54" fmla="*/ 207510 h 636199"/>
              <a:gd name="connsiteX55" fmla="*/ 96697 w 688402"/>
              <a:gd name="connsiteY55" fmla="*/ 257213 h 636199"/>
              <a:gd name="connsiteX56" fmla="*/ 104156 w 688402"/>
              <a:gd name="connsiteY56" fmla="*/ 239817 h 636199"/>
              <a:gd name="connsiteX57" fmla="*/ 96697 w 688402"/>
              <a:gd name="connsiteY57" fmla="*/ 207510 h 636199"/>
              <a:gd name="connsiteX58" fmla="*/ 42002 w 688402"/>
              <a:gd name="connsiteY58" fmla="*/ 177689 h 636199"/>
              <a:gd name="connsiteX59" fmla="*/ 20869 w 688402"/>
              <a:gd name="connsiteY59" fmla="*/ 170233 h 636199"/>
              <a:gd name="connsiteX60" fmla="*/ 606359 w 688402"/>
              <a:gd name="connsiteY60" fmla="*/ 132956 h 636199"/>
              <a:gd name="connsiteX61" fmla="*/ 585227 w 688402"/>
              <a:gd name="connsiteY61" fmla="*/ 164020 h 636199"/>
              <a:gd name="connsiteX62" fmla="*/ 577768 w 688402"/>
              <a:gd name="connsiteY62" fmla="*/ 167748 h 636199"/>
              <a:gd name="connsiteX63" fmla="*/ 516857 w 688402"/>
              <a:gd name="connsiteY63" fmla="*/ 167748 h 636199"/>
              <a:gd name="connsiteX64" fmla="*/ 484537 w 688402"/>
              <a:gd name="connsiteY64" fmla="*/ 182659 h 636199"/>
              <a:gd name="connsiteX65" fmla="*/ 474593 w 688402"/>
              <a:gd name="connsiteY65" fmla="*/ 190114 h 636199"/>
              <a:gd name="connsiteX66" fmla="*/ 463405 w 688402"/>
              <a:gd name="connsiteY66" fmla="*/ 196327 h 636199"/>
              <a:gd name="connsiteX67" fmla="*/ 447245 w 688402"/>
              <a:gd name="connsiteY67" fmla="*/ 196327 h 636199"/>
              <a:gd name="connsiteX68" fmla="*/ 419897 w 688402"/>
              <a:gd name="connsiteY68" fmla="*/ 223664 h 636199"/>
              <a:gd name="connsiteX69" fmla="*/ 419897 w 688402"/>
              <a:gd name="connsiteY69" fmla="*/ 239817 h 636199"/>
              <a:gd name="connsiteX70" fmla="*/ 442273 w 688402"/>
              <a:gd name="connsiteY70" fmla="*/ 262184 h 636199"/>
              <a:gd name="connsiteX71" fmla="*/ 474593 w 688402"/>
              <a:gd name="connsiteY71" fmla="*/ 262184 h 636199"/>
              <a:gd name="connsiteX72" fmla="*/ 490753 w 688402"/>
              <a:gd name="connsiteY72" fmla="*/ 267154 h 636199"/>
              <a:gd name="connsiteX73" fmla="*/ 520587 w 688402"/>
              <a:gd name="connsiteY73" fmla="*/ 289520 h 636199"/>
              <a:gd name="connsiteX74" fmla="*/ 541719 w 688402"/>
              <a:gd name="connsiteY74" fmla="*/ 289520 h 636199"/>
              <a:gd name="connsiteX75" fmla="*/ 549177 w 688402"/>
              <a:gd name="connsiteY75" fmla="*/ 285793 h 636199"/>
              <a:gd name="connsiteX76" fmla="*/ 564094 w 688402"/>
              <a:gd name="connsiteY76" fmla="*/ 270882 h 636199"/>
              <a:gd name="connsiteX77" fmla="*/ 570310 w 688402"/>
              <a:gd name="connsiteY77" fmla="*/ 268397 h 636199"/>
              <a:gd name="connsiteX78" fmla="*/ 598901 w 688402"/>
              <a:gd name="connsiteY78" fmla="*/ 268397 h 636199"/>
              <a:gd name="connsiteX79" fmla="*/ 616304 w 688402"/>
              <a:gd name="connsiteY79" fmla="*/ 280822 h 636199"/>
              <a:gd name="connsiteX80" fmla="*/ 617547 w 688402"/>
              <a:gd name="connsiteY80" fmla="*/ 282065 h 636199"/>
              <a:gd name="connsiteX81" fmla="*/ 623762 w 688402"/>
              <a:gd name="connsiteY81" fmla="*/ 315615 h 636199"/>
              <a:gd name="connsiteX82" fmla="*/ 631221 w 688402"/>
              <a:gd name="connsiteY82" fmla="*/ 319342 h 636199"/>
              <a:gd name="connsiteX83" fmla="*/ 670999 w 688402"/>
              <a:gd name="connsiteY83" fmla="*/ 319342 h 636199"/>
              <a:gd name="connsiteX84" fmla="*/ 670999 w 688402"/>
              <a:gd name="connsiteY84" fmla="*/ 316857 h 636199"/>
              <a:gd name="connsiteX85" fmla="*/ 606359 w 688402"/>
              <a:gd name="connsiteY85" fmla="*/ 132956 h 636199"/>
              <a:gd name="connsiteX86" fmla="*/ 333775 w 688402"/>
              <a:gd name="connsiteY86" fmla="*/ 112492 h 636199"/>
              <a:gd name="connsiteX87" fmla="*/ 199873 w 688402"/>
              <a:gd name="connsiteY87" fmla="*/ 142896 h 636199"/>
              <a:gd name="connsiteX88" fmla="*/ 153879 w 688402"/>
              <a:gd name="connsiteY88" fmla="*/ 219936 h 636199"/>
              <a:gd name="connsiteX89" fmla="*/ 160094 w 688402"/>
              <a:gd name="connsiteY89" fmla="*/ 254728 h 636199"/>
              <a:gd name="connsiteX90" fmla="*/ 317965 w 688402"/>
              <a:gd name="connsiteY90" fmla="*/ 152837 h 636199"/>
              <a:gd name="connsiteX91" fmla="*/ 329152 w 688402"/>
              <a:gd name="connsiteY91" fmla="*/ 156565 h 636199"/>
              <a:gd name="connsiteX92" fmla="*/ 324180 w 688402"/>
              <a:gd name="connsiteY92" fmla="*/ 168990 h 636199"/>
              <a:gd name="connsiteX93" fmla="*/ 171282 w 688402"/>
              <a:gd name="connsiteY93" fmla="*/ 269639 h 636199"/>
              <a:gd name="connsiteX94" fmla="*/ 309263 w 688402"/>
              <a:gd name="connsiteY94" fmla="*/ 267154 h 636199"/>
              <a:gd name="connsiteX95" fmla="*/ 375146 w 688402"/>
              <a:gd name="connsiteY95" fmla="*/ 157807 h 636199"/>
              <a:gd name="connsiteX96" fmla="*/ 386334 w 688402"/>
              <a:gd name="connsiteY96" fmla="*/ 123015 h 636199"/>
              <a:gd name="connsiteX97" fmla="*/ 386334 w 688402"/>
              <a:gd name="connsiteY97" fmla="*/ 119287 h 636199"/>
              <a:gd name="connsiteX98" fmla="*/ 380119 w 688402"/>
              <a:gd name="connsiteY98" fmla="*/ 116802 h 636199"/>
              <a:gd name="connsiteX99" fmla="*/ 333775 w 688402"/>
              <a:gd name="connsiteY99" fmla="*/ 112492 h 636199"/>
              <a:gd name="connsiteX100" fmla="*/ 350285 w 688402"/>
              <a:gd name="connsiteY100" fmla="*/ 17396 h 636199"/>
              <a:gd name="connsiteX101" fmla="*/ 341583 w 688402"/>
              <a:gd name="connsiteY101" fmla="*/ 18639 h 636199"/>
              <a:gd name="connsiteX102" fmla="*/ 340340 w 688402"/>
              <a:gd name="connsiteY102" fmla="*/ 19881 h 636199"/>
              <a:gd name="connsiteX103" fmla="*/ 331639 w 688402"/>
              <a:gd name="connsiteY103" fmla="*/ 19881 h 636199"/>
              <a:gd name="connsiteX104" fmla="*/ 329152 w 688402"/>
              <a:gd name="connsiteY104" fmla="*/ 19881 h 636199"/>
              <a:gd name="connsiteX105" fmla="*/ 321694 w 688402"/>
              <a:gd name="connsiteY105" fmla="*/ 22366 h 636199"/>
              <a:gd name="connsiteX106" fmla="*/ 320451 w 688402"/>
              <a:gd name="connsiteY106" fmla="*/ 22366 h 636199"/>
              <a:gd name="connsiteX107" fmla="*/ 312992 w 688402"/>
              <a:gd name="connsiteY107" fmla="*/ 23609 h 636199"/>
              <a:gd name="connsiteX108" fmla="*/ 309263 w 688402"/>
              <a:gd name="connsiteY108" fmla="*/ 23609 h 636199"/>
              <a:gd name="connsiteX109" fmla="*/ 301805 w 688402"/>
              <a:gd name="connsiteY109" fmla="*/ 24852 h 636199"/>
              <a:gd name="connsiteX110" fmla="*/ 299319 w 688402"/>
              <a:gd name="connsiteY110" fmla="*/ 26094 h 636199"/>
              <a:gd name="connsiteX111" fmla="*/ 293103 w 688402"/>
              <a:gd name="connsiteY111" fmla="*/ 27337 h 636199"/>
              <a:gd name="connsiteX112" fmla="*/ 288131 w 688402"/>
              <a:gd name="connsiteY112" fmla="*/ 29822 h 636199"/>
              <a:gd name="connsiteX113" fmla="*/ 283159 w 688402"/>
              <a:gd name="connsiteY113" fmla="*/ 31064 h 636199"/>
              <a:gd name="connsiteX114" fmla="*/ 278186 w 688402"/>
              <a:gd name="connsiteY114" fmla="*/ 32307 h 636199"/>
              <a:gd name="connsiteX115" fmla="*/ 274457 w 688402"/>
              <a:gd name="connsiteY115" fmla="*/ 33550 h 636199"/>
              <a:gd name="connsiteX116" fmla="*/ 268242 w 688402"/>
              <a:gd name="connsiteY116" fmla="*/ 34792 h 636199"/>
              <a:gd name="connsiteX117" fmla="*/ 264513 w 688402"/>
              <a:gd name="connsiteY117" fmla="*/ 37277 h 636199"/>
              <a:gd name="connsiteX118" fmla="*/ 258297 w 688402"/>
              <a:gd name="connsiteY118" fmla="*/ 39762 h 636199"/>
              <a:gd name="connsiteX119" fmla="*/ 254568 w 688402"/>
              <a:gd name="connsiteY119" fmla="*/ 41005 h 636199"/>
              <a:gd name="connsiteX120" fmla="*/ 249596 w 688402"/>
              <a:gd name="connsiteY120" fmla="*/ 43490 h 636199"/>
              <a:gd name="connsiteX121" fmla="*/ 244623 w 688402"/>
              <a:gd name="connsiteY121" fmla="*/ 44733 h 636199"/>
              <a:gd name="connsiteX122" fmla="*/ 239651 w 688402"/>
              <a:gd name="connsiteY122" fmla="*/ 47218 h 636199"/>
              <a:gd name="connsiteX123" fmla="*/ 235922 w 688402"/>
              <a:gd name="connsiteY123" fmla="*/ 49703 h 636199"/>
              <a:gd name="connsiteX124" fmla="*/ 232193 w 688402"/>
              <a:gd name="connsiteY124" fmla="*/ 50946 h 636199"/>
              <a:gd name="connsiteX125" fmla="*/ 225977 w 688402"/>
              <a:gd name="connsiteY125" fmla="*/ 54673 h 636199"/>
              <a:gd name="connsiteX126" fmla="*/ 224734 w 688402"/>
              <a:gd name="connsiteY126" fmla="*/ 54673 h 636199"/>
              <a:gd name="connsiteX127" fmla="*/ 216033 w 688402"/>
              <a:gd name="connsiteY127" fmla="*/ 60886 h 636199"/>
              <a:gd name="connsiteX128" fmla="*/ 100426 w 688402"/>
              <a:gd name="connsiteY128" fmla="*/ 185144 h 636199"/>
              <a:gd name="connsiteX129" fmla="*/ 112857 w 688402"/>
              <a:gd name="connsiteY129" fmla="*/ 197570 h 636199"/>
              <a:gd name="connsiteX130" fmla="*/ 121559 w 688402"/>
              <a:gd name="connsiteY130" fmla="*/ 243545 h 636199"/>
              <a:gd name="connsiteX131" fmla="*/ 104156 w 688402"/>
              <a:gd name="connsiteY131" fmla="*/ 275852 h 636199"/>
              <a:gd name="connsiteX132" fmla="*/ 115343 w 688402"/>
              <a:gd name="connsiteY132" fmla="*/ 318100 h 636199"/>
              <a:gd name="connsiteX133" fmla="*/ 147663 w 688402"/>
              <a:gd name="connsiteY133" fmla="*/ 268397 h 636199"/>
              <a:gd name="connsiteX134" fmla="*/ 135232 w 688402"/>
              <a:gd name="connsiteY134" fmla="*/ 218694 h 636199"/>
              <a:gd name="connsiteX135" fmla="*/ 188685 w 688402"/>
              <a:gd name="connsiteY135" fmla="*/ 129228 h 636199"/>
              <a:gd name="connsiteX136" fmla="*/ 382605 w 688402"/>
              <a:gd name="connsiteY136" fmla="*/ 99406 h 636199"/>
              <a:gd name="connsiteX137" fmla="*/ 401251 w 688402"/>
              <a:gd name="connsiteY137" fmla="*/ 111832 h 636199"/>
              <a:gd name="connsiteX138" fmla="*/ 403737 w 688402"/>
              <a:gd name="connsiteY138" fmla="*/ 129228 h 636199"/>
              <a:gd name="connsiteX139" fmla="*/ 392550 w 688402"/>
              <a:gd name="connsiteY139" fmla="*/ 162778 h 636199"/>
              <a:gd name="connsiteX140" fmla="*/ 320451 w 688402"/>
              <a:gd name="connsiteY140" fmla="*/ 282065 h 636199"/>
              <a:gd name="connsiteX141" fmla="*/ 233436 w 688402"/>
              <a:gd name="connsiteY141" fmla="*/ 309402 h 636199"/>
              <a:gd name="connsiteX142" fmla="*/ 158851 w 688402"/>
              <a:gd name="connsiteY142" fmla="*/ 283308 h 636199"/>
              <a:gd name="connsiteX143" fmla="*/ 121559 w 688402"/>
              <a:gd name="connsiteY143" fmla="*/ 350407 h 636199"/>
              <a:gd name="connsiteX144" fmla="*/ 116586 w 688402"/>
              <a:gd name="connsiteY144" fmla="*/ 371531 h 636199"/>
              <a:gd name="connsiteX145" fmla="*/ 114100 w 688402"/>
              <a:gd name="connsiteY145" fmla="*/ 381471 h 636199"/>
              <a:gd name="connsiteX146" fmla="*/ 114100 w 688402"/>
              <a:gd name="connsiteY146" fmla="*/ 382714 h 636199"/>
              <a:gd name="connsiteX147" fmla="*/ 181226 w 688402"/>
              <a:gd name="connsiteY147" fmla="*/ 551704 h 636199"/>
              <a:gd name="connsiteX148" fmla="*/ 370174 w 688402"/>
              <a:gd name="connsiteY148" fmla="*/ 617561 h 636199"/>
              <a:gd name="connsiteX149" fmla="*/ 657325 w 688402"/>
              <a:gd name="connsiteY149" fmla="*/ 405080 h 636199"/>
              <a:gd name="connsiteX150" fmla="*/ 657325 w 688402"/>
              <a:gd name="connsiteY150" fmla="*/ 403838 h 636199"/>
              <a:gd name="connsiteX151" fmla="*/ 666027 w 688402"/>
              <a:gd name="connsiteY151" fmla="*/ 372773 h 636199"/>
              <a:gd name="connsiteX152" fmla="*/ 666027 w 688402"/>
              <a:gd name="connsiteY152" fmla="*/ 371531 h 636199"/>
              <a:gd name="connsiteX153" fmla="*/ 669756 w 688402"/>
              <a:gd name="connsiteY153" fmla="*/ 342951 h 636199"/>
              <a:gd name="connsiteX154" fmla="*/ 669756 w 688402"/>
              <a:gd name="connsiteY154" fmla="*/ 337981 h 636199"/>
              <a:gd name="connsiteX155" fmla="*/ 631221 w 688402"/>
              <a:gd name="connsiteY155" fmla="*/ 337981 h 636199"/>
              <a:gd name="connsiteX156" fmla="*/ 607602 w 688402"/>
              <a:gd name="connsiteY156" fmla="*/ 321827 h 636199"/>
              <a:gd name="connsiteX157" fmla="*/ 607602 w 688402"/>
              <a:gd name="connsiteY157" fmla="*/ 320585 h 636199"/>
              <a:gd name="connsiteX158" fmla="*/ 600144 w 688402"/>
              <a:gd name="connsiteY158" fmla="*/ 287035 h 636199"/>
              <a:gd name="connsiteX159" fmla="*/ 598901 w 688402"/>
              <a:gd name="connsiteY159" fmla="*/ 285793 h 636199"/>
              <a:gd name="connsiteX160" fmla="*/ 574039 w 688402"/>
              <a:gd name="connsiteY160" fmla="*/ 285793 h 636199"/>
              <a:gd name="connsiteX161" fmla="*/ 562851 w 688402"/>
              <a:gd name="connsiteY161" fmla="*/ 298218 h 636199"/>
              <a:gd name="connsiteX162" fmla="*/ 541719 w 688402"/>
              <a:gd name="connsiteY162" fmla="*/ 306917 h 636199"/>
              <a:gd name="connsiteX163" fmla="*/ 519344 w 688402"/>
              <a:gd name="connsiteY163" fmla="*/ 306917 h 636199"/>
              <a:gd name="connsiteX164" fmla="*/ 478322 w 688402"/>
              <a:gd name="connsiteY164" fmla="*/ 280822 h 636199"/>
              <a:gd name="connsiteX165" fmla="*/ 474593 w 688402"/>
              <a:gd name="connsiteY165" fmla="*/ 279580 h 636199"/>
              <a:gd name="connsiteX166" fmla="*/ 442273 w 688402"/>
              <a:gd name="connsiteY166" fmla="*/ 279580 h 636199"/>
              <a:gd name="connsiteX167" fmla="*/ 401251 w 688402"/>
              <a:gd name="connsiteY167" fmla="*/ 239817 h 636199"/>
              <a:gd name="connsiteX168" fmla="*/ 401251 w 688402"/>
              <a:gd name="connsiteY168" fmla="*/ 223664 h 636199"/>
              <a:gd name="connsiteX169" fmla="*/ 447245 w 688402"/>
              <a:gd name="connsiteY169" fmla="*/ 177689 h 636199"/>
              <a:gd name="connsiteX170" fmla="*/ 463405 w 688402"/>
              <a:gd name="connsiteY170" fmla="*/ 177689 h 636199"/>
              <a:gd name="connsiteX171" fmla="*/ 470864 w 688402"/>
              <a:gd name="connsiteY171" fmla="*/ 168990 h 636199"/>
              <a:gd name="connsiteX172" fmla="*/ 516857 w 688402"/>
              <a:gd name="connsiteY172" fmla="*/ 150352 h 636199"/>
              <a:gd name="connsiteX173" fmla="*/ 572796 w 688402"/>
              <a:gd name="connsiteY173" fmla="*/ 150352 h 636199"/>
              <a:gd name="connsiteX174" fmla="*/ 593928 w 688402"/>
              <a:gd name="connsiteY174" fmla="*/ 118045 h 636199"/>
              <a:gd name="connsiteX175" fmla="*/ 525559 w 688402"/>
              <a:gd name="connsiteY175" fmla="*/ 60886 h 636199"/>
              <a:gd name="connsiteX176" fmla="*/ 524316 w 688402"/>
              <a:gd name="connsiteY176" fmla="*/ 60886 h 636199"/>
              <a:gd name="connsiteX177" fmla="*/ 409953 w 688402"/>
              <a:gd name="connsiteY177" fmla="*/ 19881 h 636199"/>
              <a:gd name="connsiteX178" fmla="*/ 395036 w 688402"/>
              <a:gd name="connsiteY178" fmla="*/ 18639 h 636199"/>
              <a:gd name="connsiteX179" fmla="*/ 387577 w 688402"/>
              <a:gd name="connsiteY179" fmla="*/ 17396 h 636199"/>
              <a:gd name="connsiteX180" fmla="*/ 382605 w 688402"/>
              <a:gd name="connsiteY180" fmla="*/ 17396 h 636199"/>
              <a:gd name="connsiteX181" fmla="*/ 371417 w 688402"/>
              <a:gd name="connsiteY181" fmla="*/ 17396 h 636199"/>
              <a:gd name="connsiteX182" fmla="*/ 370174 w 688402"/>
              <a:gd name="connsiteY182" fmla="*/ 17396 h 636199"/>
              <a:gd name="connsiteX183" fmla="*/ 363959 w 688402"/>
              <a:gd name="connsiteY183" fmla="*/ 17396 h 636199"/>
              <a:gd name="connsiteX184" fmla="*/ 360229 w 688402"/>
              <a:gd name="connsiteY184" fmla="*/ 17396 h 636199"/>
              <a:gd name="connsiteX185" fmla="*/ 351528 w 688402"/>
              <a:gd name="connsiteY185" fmla="*/ 17396 h 636199"/>
              <a:gd name="connsiteX186" fmla="*/ 370174 w 688402"/>
              <a:gd name="connsiteY186" fmla="*/ 0 h 636199"/>
              <a:gd name="connsiteX187" fmla="*/ 371417 w 688402"/>
              <a:gd name="connsiteY187" fmla="*/ 0 h 636199"/>
              <a:gd name="connsiteX188" fmla="*/ 372660 w 688402"/>
              <a:gd name="connsiteY188" fmla="*/ 0 h 636199"/>
              <a:gd name="connsiteX189" fmla="*/ 382605 w 688402"/>
              <a:gd name="connsiteY189" fmla="*/ 0 h 636199"/>
              <a:gd name="connsiteX190" fmla="*/ 391307 w 688402"/>
              <a:gd name="connsiteY190" fmla="*/ 0 h 636199"/>
              <a:gd name="connsiteX191" fmla="*/ 392550 w 688402"/>
              <a:gd name="connsiteY191" fmla="*/ 0 h 636199"/>
              <a:gd name="connsiteX192" fmla="*/ 611331 w 688402"/>
              <a:gd name="connsiteY192" fmla="*/ 109347 h 636199"/>
              <a:gd name="connsiteX193" fmla="*/ 613817 w 688402"/>
              <a:gd name="connsiteY193" fmla="*/ 113075 h 636199"/>
              <a:gd name="connsiteX194" fmla="*/ 688402 w 688402"/>
              <a:gd name="connsiteY194" fmla="*/ 316857 h 636199"/>
              <a:gd name="connsiteX195" fmla="*/ 688402 w 688402"/>
              <a:gd name="connsiteY195" fmla="*/ 319342 h 636199"/>
              <a:gd name="connsiteX196" fmla="*/ 687159 w 688402"/>
              <a:gd name="connsiteY196" fmla="*/ 330525 h 636199"/>
              <a:gd name="connsiteX197" fmla="*/ 687159 w 688402"/>
              <a:gd name="connsiteY197" fmla="*/ 337981 h 636199"/>
              <a:gd name="connsiteX198" fmla="*/ 687159 w 688402"/>
              <a:gd name="connsiteY198" fmla="*/ 344194 h 636199"/>
              <a:gd name="connsiteX199" fmla="*/ 683430 w 688402"/>
              <a:gd name="connsiteY199" fmla="*/ 374016 h 636199"/>
              <a:gd name="connsiteX200" fmla="*/ 683430 w 688402"/>
              <a:gd name="connsiteY200" fmla="*/ 375258 h 636199"/>
              <a:gd name="connsiteX201" fmla="*/ 370174 w 688402"/>
              <a:gd name="connsiteY201" fmla="*/ 636199 h 636199"/>
              <a:gd name="connsiteX202" fmla="*/ 170039 w 688402"/>
              <a:gd name="connsiteY202" fmla="*/ 565373 h 636199"/>
              <a:gd name="connsiteX203" fmla="*/ 147663 w 688402"/>
              <a:gd name="connsiteY203" fmla="*/ 541764 h 636199"/>
              <a:gd name="connsiteX204" fmla="*/ 143934 w 688402"/>
              <a:gd name="connsiteY204" fmla="*/ 539278 h 636199"/>
              <a:gd name="connsiteX205" fmla="*/ 51946 w 688402"/>
              <a:gd name="connsiteY205" fmla="*/ 316857 h 636199"/>
              <a:gd name="connsiteX206" fmla="*/ 53189 w 688402"/>
              <a:gd name="connsiteY206" fmla="*/ 293248 h 636199"/>
              <a:gd name="connsiteX207" fmla="*/ 46974 w 688402"/>
              <a:gd name="connsiteY207" fmla="*/ 292006 h 636199"/>
              <a:gd name="connsiteX208" fmla="*/ 7196 w 688402"/>
              <a:gd name="connsiteY208" fmla="*/ 265911 h 636199"/>
              <a:gd name="connsiteX209" fmla="*/ 2223 w 688402"/>
              <a:gd name="connsiteY209" fmla="*/ 193842 h 636199"/>
              <a:gd name="connsiteX210" fmla="*/ 3466 w 688402"/>
              <a:gd name="connsiteY210" fmla="*/ 167748 h 636199"/>
              <a:gd name="connsiteX211" fmla="*/ 10925 w 688402"/>
              <a:gd name="connsiteY211" fmla="*/ 154080 h 636199"/>
              <a:gd name="connsiteX212" fmla="*/ 25842 w 688402"/>
              <a:gd name="connsiteY212" fmla="*/ 152837 h 636199"/>
              <a:gd name="connsiteX213" fmla="*/ 48217 w 688402"/>
              <a:gd name="connsiteY213" fmla="*/ 160292 h 636199"/>
              <a:gd name="connsiteX214" fmla="*/ 85509 w 688402"/>
              <a:gd name="connsiteY214" fmla="*/ 176446 h 636199"/>
              <a:gd name="connsiteX215" fmla="*/ 370174 w 688402"/>
              <a:gd name="connsiteY215" fmla="*/ 0 h 6361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688402" h="636199">
                <a:moveTo>
                  <a:pt x="455162" y="348425"/>
                </a:moveTo>
                <a:cubicBezTo>
                  <a:pt x="447585" y="348425"/>
                  <a:pt x="441271" y="350920"/>
                  <a:pt x="434956" y="354663"/>
                </a:cubicBezTo>
                <a:lnTo>
                  <a:pt x="405910" y="373376"/>
                </a:lnTo>
                <a:cubicBezTo>
                  <a:pt x="402121" y="375872"/>
                  <a:pt x="399595" y="379614"/>
                  <a:pt x="399595" y="384604"/>
                </a:cubicBezTo>
                <a:lnTo>
                  <a:pt x="399595" y="404565"/>
                </a:lnTo>
                <a:cubicBezTo>
                  <a:pt x="399595" y="408308"/>
                  <a:pt x="404647" y="413298"/>
                  <a:pt x="409699" y="413298"/>
                </a:cubicBezTo>
                <a:lnTo>
                  <a:pt x="431168" y="413298"/>
                </a:lnTo>
                <a:cubicBezTo>
                  <a:pt x="440008" y="413298"/>
                  <a:pt x="448848" y="417041"/>
                  <a:pt x="455162" y="422031"/>
                </a:cubicBezTo>
                <a:lnTo>
                  <a:pt x="457688" y="425774"/>
                </a:lnTo>
                <a:cubicBezTo>
                  <a:pt x="464002" y="432012"/>
                  <a:pt x="466528" y="439497"/>
                  <a:pt x="466528" y="446982"/>
                </a:cubicBezTo>
                <a:lnTo>
                  <a:pt x="466528" y="538054"/>
                </a:lnTo>
                <a:cubicBezTo>
                  <a:pt x="466528" y="540549"/>
                  <a:pt x="469054" y="541797"/>
                  <a:pt x="471580" y="541797"/>
                </a:cubicBezTo>
                <a:lnTo>
                  <a:pt x="481683" y="541797"/>
                </a:lnTo>
                <a:cubicBezTo>
                  <a:pt x="485471" y="541797"/>
                  <a:pt x="489260" y="540549"/>
                  <a:pt x="491786" y="538054"/>
                </a:cubicBezTo>
                <a:lnTo>
                  <a:pt x="558719" y="459458"/>
                </a:lnTo>
                <a:cubicBezTo>
                  <a:pt x="563770" y="454468"/>
                  <a:pt x="566296" y="446982"/>
                  <a:pt x="566296" y="440745"/>
                </a:cubicBezTo>
                <a:lnTo>
                  <a:pt x="566296" y="408308"/>
                </a:lnTo>
                <a:cubicBezTo>
                  <a:pt x="566296" y="398328"/>
                  <a:pt x="561244" y="390842"/>
                  <a:pt x="554930" y="384604"/>
                </a:cubicBezTo>
                <a:lnTo>
                  <a:pt x="515781" y="354663"/>
                </a:lnTo>
                <a:cubicBezTo>
                  <a:pt x="509466" y="350920"/>
                  <a:pt x="500626" y="348425"/>
                  <a:pt x="493049" y="348425"/>
                </a:cubicBezTo>
                <a:close/>
                <a:moveTo>
                  <a:pt x="455162" y="329712"/>
                </a:moveTo>
                <a:lnTo>
                  <a:pt x="493049" y="329712"/>
                </a:lnTo>
                <a:cubicBezTo>
                  <a:pt x="505678" y="329712"/>
                  <a:pt x="517044" y="333455"/>
                  <a:pt x="525884" y="340940"/>
                </a:cubicBezTo>
                <a:lnTo>
                  <a:pt x="565033" y="370881"/>
                </a:lnTo>
                <a:cubicBezTo>
                  <a:pt x="576399" y="379614"/>
                  <a:pt x="583976" y="393337"/>
                  <a:pt x="583976" y="408308"/>
                </a:cubicBezTo>
                <a:lnTo>
                  <a:pt x="583976" y="440745"/>
                </a:lnTo>
                <a:cubicBezTo>
                  <a:pt x="583976" y="451973"/>
                  <a:pt x="580188" y="463201"/>
                  <a:pt x="572610" y="471933"/>
                </a:cubicBezTo>
                <a:lnTo>
                  <a:pt x="505678" y="550530"/>
                </a:lnTo>
                <a:cubicBezTo>
                  <a:pt x="499363" y="555520"/>
                  <a:pt x="490523" y="559262"/>
                  <a:pt x="481683" y="559262"/>
                </a:cubicBezTo>
                <a:lnTo>
                  <a:pt x="471580" y="559262"/>
                </a:lnTo>
                <a:cubicBezTo>
                  <a:pt x="458951" y="559262"/>
                  <a:pt x="450111" y="550530"/>
                  <a:pt x="450111" y="538054"/>
                </a:cubicBezTo>
                <a:lnTo>
                  <a:pt x="450111" y="446982"/>
                </a:lnTo>
                <a:cubicBezTo>
                  <a:pt x="450111" y="444487"/>
                  <a:pt x="447585" y="440745"/>
                  <a:pt x="445059" y="438249"/>
                </a:cubicBezTo>
                <a:lnTo>
                  <a:pt x="442533" y="434507"/>
                </a:lnTo>
                <a:cubicBezTo>
                  <a:pt x="440008" y="432012"/>
                  <a:pt x="436219" y="430764"/>
                  <a:pt x="431168" y="430764"/>
                </a:cubicBezTo>
                <a:lnTo>
                  <a:pt x="409699" y="430764"/>
                </a:lnTo>
                <a:cubicBezTo>
                  <a:pt x="394544" y="430764"/>
                  <a:pt x="381915" y="418289"/>
                  <a:pt x="381915" y="404565"/>
                </a:cubicBezTo>
                <a:lnTo>
                  <a:pt x="381915" y="384604"/>
                </a:lnTo>
                <a:cubicBezTo>
                  <a:pt x="381915" y="373376"/>
                  <a:pt x="386967" y="364644"/>
                  <a:pt x="395807" y="358406"/>
                </a:cubicBezTo>
                <a:lnTo>
                  <a:pt x="424853" y="339692"/>
                </a:lnTo>
                <a:cubicBezTo>
                  <a:pt x="433693" y="333455"/>
                  <a:pt x="443796" y="329712"/>
                  <a:pt x="455162" y="329712"/>
                </a:cubicBezTo>
                <a:close/>
                <a:moveTo>
                  <a:pt x="87996" y="285793"/>
                </a:moveTo>
                <a:cubicBezTo>
                  <a:pt x="83023" y="289520"/>
                  <a:pt x="78051" y="290763"/>
                  <a:pt x="71836" y="293248"/>
                </a:cubicBezTo>
                <a:cubicBezTo>
                  <a:pt x="70592" y="300704"/>
                  <a:pt x="69349" y="309402"/>
                  <a:pt x="69349" y="316857"/>
                </a:cubicBezTo>
                <a:cubicBezTo>
                  <a:pt x="69349" y="361590"/>
                  <a:pt x="79294" y="405080"/>
                  <a:pt x="99183" y="444843"/>
                </a:cubicBezTo>
                <a:cubicBezTo>
                  <a:pt x="94211" y="422476"/>
                  <a:pt x="92968" y="397625"/>
                  <a:pt x="97940" y="369045"/>
                </a:cubicBezTo>
                <a:cubicBezTo>
                  <a:pt x="100426" y="350407"/>
                  <a:pt x="100426" y="319342"/>
                  <a:pt x="87996" y="285793"/>
                </a:cubicBezTo>
                <a:close/>
                <a:moveTo>
                  <a:pt x="20869" y="170233"/>
                </a:moveTo>
                <a:cubicBezTo>
                  <a:pt x="20869" y="177689"/>
                  <a:pt x="20869" y="186387"/>
                  <a:pt x="19626" y="195085"/>
                </a:cubicBezTo>
                <a:cubicBezTo>
                  <a:pt x="17140" y="217451"/>
                  <a:pt x="14654" y="244788"/>
                  <a:pt x="22112" y="255971"/>
                </a:cubicBezTo>
                <a:cubicBezTo>
                  <a:pt x="29571" y="265911"/>
                  <a:pt x="39516" y="272124"/>
                  <a:pt x="50703" y="274610"/>
                </a:cubicBezTo>
                <a:cubicBezTo>
                  <a:pt x="61891" y="277095"/>
                  <a:pt x="73079" y="275852"/>
                  <a:pt x="81780" y="269639"/>
                </a:cubicBezTo>
                <a:cubicBezTo>
                  <a:pt x="74322" y="253486"/>
                  <a:pt x="63134" y="237332"/>
                  <a:pt x="46974" y="221179"/>
                </a:cubicBezTo>
                <a:cubicBezTo>
                  <a:pt x="43245" y="217451"/>
                  <a:pt x="43245" y="211238"/>
                  <a:pt x="46974" y="208753"/>
                </a:cubicBezTo>
                <a:cubicBezTo>
                  <a:pt x="49460" y="205025"/>
                  <a:pt x="55676" y="205025"/>
                  <a:pt x="59405" y="207510"/>
                </a:cubicBezTo>
                <a:cubicBezTo>
                  <a:pt x="75565" y="223664"/>
                  <a:pt x="86752" y="239817"/>
                  <a:pt x="96697" y="257213"/>
                </a:cubicBezTo>
                <a:cubicBezTo>
                  <a:pt x="99183" y="252243"/>
                  <a:pt x="102912" y="246030"/>
                  <a:pt x="104156" y="239817"/>
                </a:cubicBezTo>
                <a:cubicBezTo>
                  <a:pt x="106642" y="228634"/>
                  <a:pt x="104156" y="217451"/>
                  <a:pt x="96697" y="207510"/>
                </a:cubicBezTo>
                <a:cubicBezTo>
                  <a:pt x="89239" y="195085"/>
                  <a:pt x="63134" y="185144"/>
                  <a:pt x="42002" y="177689"/>
                </a:cubicBezTo>
                <a:cubicBezTo>
                  <a:pt x="34543" y="175203"/>
                  <a:pt x="27085" y="172718"/>
                  <a:pt x="20869" y="170233"/>
                </a:cubicBezTo>
                <a:close/>
                <a:moveTo>
                  <a:pt x="606359" y="132956"/>
                </a:moveTo>
                <a:lnTo>
                  <a:pt x="585227" y="164020"/>
                </a:lnTo>
                <a:cubicBezTo>
                  <a:pt x="583984" y="166505"/>
                  <a:pt x="580254" y="167748"/>
                  <a:pt x="577768" y="167748"/>
                </a:cubicBezTo>
                <a:lnTo>
                  <a:pt x="516857" y="167748"/>
                </a:lnTo>
                <a:cubicBezTo>
                  <a:pt x="504427" y="167748"/>
                  <a:pt x="493239" y="172718"/>
                  <a:pt x="484537" y="182659"/>
                </a:cubicBezTo>
                <a:lnTo>
                  <a:pt x="474593" y="190114"/>
                </a:lnTo>
                <a:cubicBezTo>
                  <a:pt x="472107" y="193842"/>
                  <a:pt x="467134" y="196327"/>
                  <a:pt x="463405" y="196327"/>
                </a:cubicBezTo>
                <a:lnTo>
                  <a:pt x="447245" y="196327"/>
                </a:lnTo>
                <a:cubicBezTo>
                  <a:pt x="432328" y="196327"/>
                  <a:pt x="419897" y="208753"/>
                  <a:pt x="419897" y="223664"/>
                </a:cubicBezTo>
                <a:lnTo>
                  <a:pt x="419897" y="239817"/>
                </a:lnTo>
                <a:cubicBezTo>
                  <a:pt x="419897" y="252243"/>
                  <a:pt x="429842" y="262184"/>
                  <a:pt x="442273" y="262184"/>
                </a:cubicBezTo>
                <a:lnTo>
                  <a:pt x="474593" y="262184"/>
                </a:lnTo>
                <a:cubicBezTo>
                  <a:pt x="479565" y="262184"/>
                  <a:pt x="485780" y="263426"/>
                  <a:pt x="490753" y="267154"/>
                </a:cubicBezTo>
                <a:cubicBezTo>
                  <a:pt x="508156" y="282065"/>
                  <a:pt x="516857" y="288278"/>
                  <a:pt x="520587" y="289520"/>
                </a:cubicBezTo>
                <a:lnTo>
                  <a:pt x="541719" y="289520"/>
                </a:lnTo>
                <a:cubicBezTo>
                  <a:pt x="544205" y="289520"/>
                  <a:pt x="546691" y="288278"/>
                  <a:pt x="549177" y="285793"/>
                </a:cubicBezTo>
                <a:lnTo>
                  <a:pt x="564094" y="270882"/>
                </a:lnTo>
                <a:cubicBezTo>
                  <a:pt x="566581" y="269639"/>
                  <a:pt x="569067" y="268397"/>
                  <a:pt x="570310" y="268397"/>
                </a:cubicBezTo>
                <a:lnTo>
                  <a:pt x="598901" y="268397"/>
                </a:lnTo>
                <a:cubicBezTo>
                  <a:pt x="606359" y="268397"/>
                  <a:pt x="613817" y="273367"/>
                  <a:pt x="616304" y="280822"/>
                </a:cubicBezTo>
                <a:cubicBezTo>
                  <a:pt x="616304" y="282065"/>
                  <a:pt x="616304" y="282065"/>
                  <a:pt x="617547" y="282065"/>
                </a:cubicBezTo>
                <a:lnTo>
                  <a:pt x="623762" y="315615"/>
                </a:lnTo>
                <a:cubicBezTo>
                  <a:pt x="625005" y="318100"/>
                  <a:pt x="627491" y="319342"/>
                  <a:pt x="631221" y="319342"/>
                </a:cubicBezTo>
                <a:lnTo>
                  <a:pt x="670999" y="319342"/>
                </a:lnTo>
                <a:cubicBezTo>
                  <a:pt x="670999" y="319342"/>
                  <a:pt x="670999" y="318100"/>
                  <a:pt x="670999" y="316857"/>
                </a:cubicBezTo>
                <a:cubicBezTo>
                  <a:pt x="670999" y="247273"/>
                  <a:pt x="647381" y="183901"/>
                  <a:pt x="606359" y="132956"/>
                </a:cubicBezTo>
                <a:close/>
                <a:moveTo>
                  <a:pt x="333775" y="112492"/>
                </a:moveTo>
                <a:cubicBezTo>
                  <a:pt x="286344" y="110046"/>
                  <a:pt x="237165" y="114938"/>
                  <a:pt x="199873" y="142896"/>
                </a:cubicBezTo>
                <a:cubicBezTo>
                  <a:pt x="172525" y="162778"/>
                  <a:pt x="155122" y="192599"/>
                  <a:pt x="153879" y="219936"/>
                </a:cubicBezTo>
                <a:cubicBezTo>
                  <a:pt x="151393" y="232362"/>
                  <a:pt x="153879" y="244788"/>
                  <a:pt x="160094" y="254728"/>
                </a:cubicBezTo>
                <a:cubicBezTo>
                  <a:pt x="208574" y="205025"/>
                  <a:pt x="273214" y="171476"/>
                  <a:pt x="317965" y="152837"/>
                </a:cubicBezTo>
                <a:cubicBezTo>
                  <a:pt x="321694" y="151594"/>
                  <a:pt x="326666" y="152837"/>
                  <a:pt x="329152" y="156565"/>
                </a:cubicBezTo>
                <a:cubicBezTo>
                  <a:pt x="331639" y="161535"/>
                  <a:pt x="329152" y="166505"/>
                  <a:pt x="324180" y="168990"/>
                </a:cubicBezTo>
                <a:cubicBezTo>
                  <a:pt x="289374" y="183901"/>
                  <a:pt x="221005" y="218694"/>
                  <a:pt x="171282" y="269639"/>
                </a:cubicBezTo>
                <a:cubicBezTo>
                  <a:pt x="204845" y="301946"/>
                  <a:pt x="273214" y="294491"/>
                  <a:pt x="309263" y="267154"/>
                </a:cubicBezTo>
                <a:cubicBezTo>
                  <a:pt x="352771" y="236090"/>
                  <a:pt x="363959" y="196327"/>
                  <a:pt x="375146" y="157807"/>
                </a:cubicBezTo>
                <a:cubicBezTo>
                  <a:pt x="378876" y="145382"/>
                  <a:pt x="382605" y="134198"/>
                  <a:pt x="386334" y="123015"/>
                </a:cubicBezTo>
                <a:cubicBezTo>
                  <a:pt x="387577" y="121773"/>
                  <a:pt x="387577" y="120530"/>
                  <a:pt x="386334" y="119287"/>
                </a:cubicBezTo>
                <a:cubicBezTo>
                  <a:pt x="386334" y="118045"/>
                  <a:pt x="383848" y="118045"/>
                  <a:pt x="380119" y="116802"/>
                </a:cubicBezTo>
                <a:cubicBezTo>
                  <a:pt x="365202" y="114938"/>
                  <a:pt x="349586" y="113307"/>
                  <a:pt x="333775" y="112492"/>
                </a:cubicBezTo>
                <a:close/>
                <a:moveTo>
                  <a:pt x="350285" y="17396"/>
                </a:moveTo>
                <a:cubicBezTo>
                  <a:pt x="347799" y="18639"/>
                  <a:pt x="344069" y="18639"/>
                  <a:pt x="341583" y="18639"/>
                </a:cubicBezTo>
                <a:cubicBezTo>
                  <a:pt x="340340" y="18639"/>
                  <a:pt x="340340" y="18639"/>
                  <a:pt x="340340" y="19881"/>
                </a:cubicBezTo>
                <a:cubicBezTo>
                  <a:pt x="337854" y="19881"/>
                  <a:pt x="334125" y="19881"/>
                  <a:pt x="331639" y="19881"/>
                </a:cubicBezTo>
                <a:cubicBezTo>
                  <a:pt x="330396" y="19881"/>
                  <a:pt x="330396" y="19881"/>
                  <a:pt x="329152" y="19881"/>
                </a:cubicBezTo>
                <a:cubicBezTo>
                  <a:pt x="327909" y="21124"/>
                  <a:pt x="324180" y="21124"/>
                  <a:pt x="321694" y="22366"/>
                </a:cubicBezTo>
                <a:cubicBezTo>
                  <a:pt x="320451" y="22366"/>
                  <a:pt x="320451" y="22366"/>
                  <a:pt x="320451" y="22366"/>
                </a:cubicBezTo>
                <a:cubicBezTo>
                  <a:pt x="316722" y="22366"/>
                  <a:pt x="314236" y="22366"/>
                  <a:pt x="312992" y="23609"/>
                </a:cubicBezTo>
                <a:cubicBezTo>
                  <a:pt x="311749" y="23609"/>
                  <a:pt x="309263" y="23609"/>
                  <a:pt x="309263" y="23609"/>
                </a:cubicBezTo>
                <a:cubicBezTo>
                  <a:pt x="306777" y="23609"/>
                  <a:pt x="304291" y="24852"/>
                  <a:pt x="301805" y="24852"/>
                </a:cubicBezTo>
                <a:cubicBezTo>
                  <a:pt x="301805" y="24852"/>
                  <a:pt x="300562" y="26094"/>
                  <a:pt x="299319" y="26094"/>
                </a:cubicBezTo>
                <a:cubicBezTo>
                  <a:pt x="296832" y="27337"/>
                  <a:pt x="294346" y="27337"/>
                  <a:pt x="293103" y="27337"/>
                </a:cubicBezTo>
                <a:cubicBezTo>
                  <a:pt x="291860" y="27337"/>
                  <a:pt x="290617" y="28579"/>
                  <a:pt x="288131" y="29822"/>
                </a:cubicBezTo>
                <a:cubicBezTo>
                  <a:pt x="286888" y="29822"/>
                  <a:pt x="284402" y="29822"/>
                  <a:pt x="283159" y="31064"/>
                </a:cubicBezTo>
                <a:cubicBezTo>
                  <a:pt x="281916" y="31064"/>
                  <a:pt x="279429" y="31064"/>
                  <a:pt x="278186" y="32307"/>
                </a:cubicBezTo>
                <a:cubicBezTo>
                  <a:pt x="276943" y="32307"/>
                  <a:pt x="274457" y="33550"/>
                  <a:pt x="274457" y="33550"/>
                </a:cubicBezTo>
                <a:cubicBezTo>
                  <a:pt x="271971" y="33550"/>
                  <a:pt x="269485" y="34792"/>
                  <a:pt x="268242" y="34792"/>
                </a:cubicBezTo>
                <a:cubicBezTo>
                  <a:pt x="266999" y="36035"/>
                  <a:pt x="265756" y="37277"/>
                  <a:pt x="264513" y="37277"/>
                </a:cubicBezTo>
                <a:cubicBezTo>
                  <a:pt x="262026" y="37277"/>
                  <a:pt x="260783" y="38520"/>
                  <a:pt x="258297" y="39762"/>
                </a:cubicBezTo>
                <a:cubicBezTo>
                  <a:pt x="257054" y="39762"/>
                  <a:pt x="255811" y="41005"/>
                  <a:pt x="254568" y="41005"/>
                </a:cubicBezTo>
                <a:cubicBezTo>
                  <a:pt x="253325" y="41005"/>
                  <a:pt x="250839" y="42248"/>
                  <a:pt x="249596" y="43490"/>
                </a:cubicBezTo>
                <a:cubicBezTo>
                  <a:pt x="247109" y="43490"/>
                  <a:pt x="245866" y="44733"/>
                  <a:pt x="244623" y="44733"/>
                </a:cubicBezTo>
                <a:cubicBezTo>
                  <a:pt x="243380" y="45975"/>
                  <a:pt x="242137" y="47218"/>
                  <a:pt x="239651" y="47218"/>
                </a:cubicBezTo>
                <a:cubicBezTo>
                  <a:pt x="238408" y="48461"/>
                  <a:pt x="237165" y="48461"/>
                  <a:pt x="235922" y="49703"/>
                </a:cubicBezTo>
                <a:cubicBezTo>
                  <a:pt x="234679" y="50946"/>
                  <a:pt x="233436" y="50946"/>
                  <a:pt x="232193" y="50946"/>
                </a:cubicBezTo>
                <a:cubicBezTo>
                  <a:pt x="229706" y="53431"/>
                  <a:pt x="228463" y="53431"/>
                  <a:pt x="225977" y="54673"/>
                </a:cubicBezTo>
                <a:cubicBezTo>
                  <a:pt x="224734" y="54673"/>
                  <a:pt x="224734" y="54673"/>
                  <a:pt x="224734" y="54673"/>
                </a:cubicBezTo>
                <a:cubicBezTo>
                  <a:pt x="222248" y="57159"/>
                  <a:pt x="219762" y="58401"/>
                  <a:pt x="216033" y="60886"/>
                </a:cubicBezTo>
                <a:cubicBezTo>
                  <a:pt x="166309" y="89466"/>
                  <a:pt x="126531" y="132956"/>
                  <a:pt x="100426" y="185144"/>
                </a:cubicBezTo>
                <a:cubicBezTo>
                  <a:pt x="105399" y="188872"/>
                  <a:pt x="109128" y="192599"/>
                  <a:pt x="112857" y="197570"/>
                </a:cubicBezTo>
                <a:cubicBezTo>
                  <a:pt x="121559" y="211238"/>
                  <a:pt x="124045" y="227392"/>
                  <a:pt x="121559" y="243545"/>
                </a:cubicBezTo>
                <a:cubicBezTo>
                  <a:pt x="117829" y="255971"/>
                  <a:pt x="112857" y="267154"/>
                  <a:pt x="104156" y="275852"/>
                </a:cubicBezTo>
                <a:cubicBezTo>
                  <a:pt x="110371" y="289520"/>
                  <a:pt x="112857" y="304431"/>
                  <a:pt x="115343" y="318100"/>
                </a:cubicBezTo>
                <a:cubicBezTo>
                  <a:pt x="124045" y="300704"/>
                  <a:pt x="135232" y="283308"/>
                  <a:pt x="147663" y="268397"/>
                </a:cubicBezTo>
                <a:cubicBezTo>
                  <a:pt x="137719" y="254728"/>
                  <a:pt x="133989" y="237332"/>
                  <a:pt x="135232" y="218694"/>
                </a:cubicBezTo>
                <a:cubicBezTo>
                  <a:pt x="137719" y="186387"/>
                  <a:pt x="158851" y="152837"/>
                  <a:pt x="188685" y="129228"/>
                </a:cubicBezTo>
                <a:cubicBezTo>
                  <a:pt x="244623" y="88223"/>
                  <a:pt x="317965" y="90708"/>
                  <a:pt x="382605" y="99406"/>
                </a:cubicBezTo>
                <a:cubicBezTo>
                  <a:pt x="391307" y="99406"/>
                  <a:pt x="398765" y="104376"/>
                  <a:pt x="401251" y="111832"/>
                </a:cubicBezTo>
                <a:cubicBezTo>
                  <a:pt x="406224" y="116802"/>
                  <a:pt x="406224" y="124258"/>
                  <a:pt x="403737" y="129228"/>
                </a:cubicBezTo>
                <a:cubicBezTo>
                  <a:pt x="400008" y="140411"/>
                  <a:pt x="396279" y="151594"/>
                  <a:pt x="392550" y="162778"/>
                </a:cubicBezTo>
                <a:cubicBezTo>
                  <a:pt x="380119" y="202540"/>
                  <a:pt x="367688" y="246030"/>
                  <a:pt x="320451" y="282065"/>
                </a:cubicBezTo>
                <a:cubicBezTo>
                  <a:pt x="298076" y="299461"/>
                  <a:pt x="264513" y="309402"/>
                  <a:pt x="233436" y="309402"/>
                </a:cubicBezTo>
                <a:cubicBezTo>
                  <a:pt x="204845" y="309402"/>
                  <a:pt x="178740" y="300704"/>
                  <a:pt x="158851" y="283308"/>
                </a:cubicBezTo>
                <a:cubicBezTo>
                  <a:pt x="142691" y="303189"/>
                  <a:pt x="129017" y="325555"/>
                  <a:pt x="121559" y="350407"/>
                </a:cubicBezTo>
                <a:cubicBezTo>
                  <a:pt x="119072" y="359105"/>
                  <a:pt x="116586" y="365318"/>
                  <a:pt x="116586" y="371531"/>
                </a:cubicBezTo>
                <a:cubicBezTo>
                  <a:pt x="115343" y="375258"/>
                  <a:pt x="115343" y="378986"/>
                  <a:pt x="114100" y="381471"/>
                </a:cubicBezTo>
                <a:lnTo>
                  <a:pt x="114100" y="382714"/>
                </a:lnTo>
                <a:cubicBezTo>
                  <a:pt x="100426" y="485848"/>
                  <a:pt x="177497" y="547976"/>
                  <a:pt x="181226" y="551704"/>
                </a:cubicBezTo>
                <a:cubicBezTo>
                  <a:pt x="234679" y="593952"/>
                  <a:pt x="301805" y="617561"/>
                  <a:pt x="370174" y="617561"/>
                </a:cubicBezTo>
                <a:cubicBezTo>
                  <a:pt x="505670" y="617561"/>
                  <a:pt x="620033" y="528095"/>
                  <a:pt x="657325" y="405080"/>
                </a:cubicBezTo>
                <a:cubicBezTo>
                  <a:pt x="657325" y="405080"/>
                  <a:pt x="657325" y="405080"/>
                  <a:pt x="657325" y="403838"/>
                </a:cubicBezTo>
                <a:cubicBezTo>
                  <a:pt x="661054" y="393897"/>
                  <a:pt x="663541" y="382714"/>
                  <a:pt x="666027" y="372773"/>
                </a:cubicBezTo>
                <a:cubicBezTo>
                  <a:pt x="666027" y="371531"/>
                  <a:pt x="666027" y="371531"/>
                  <a:pt x="666027" y="371531"/>
                </a:cubicBezTo>
                <a:cubicBezTo>
                  <a:pt x="667270" y="361590"/>
                  <a:pt x="668513" y="352892"/>
                  <a:pt x="669756" y="342951"/>
                </a:cubicBezTo>
                <a:cubicBezTo>
                  <a:pt x="669756" y="341709"/>
                  <a:pt x="669756" y="339224"/>
                  <a:pt x="669756" y="337981"/>
                </a:cubicBezTo>
                <a:lnTo>
                  <a:pt x="631221" y="337981"/>
                </a:lnTo>
                <a:cubicBezTo>
                  <a:pt x="620033" y="337981"/>
                  <a:pt x="611331" y="330525"/>
                  <a:pt x="607602" y="321827"/>
                </a:cubicBezTo>
                <a:cubicBezTo>
                  <a:pt x="607602" y="320585"/>
                  <a:pt x="607602" y="320585"/>
                  <a:pt x="607602" y="320585"/>
                </a:cubicBezTo>
                <a:lnTo>
                  <a:pt x="600144" y="287035"/>
                </a:lnTo>
                <a:cubicBezTo>
                  <a:pt x="600144" y="285793"/>
                  <a:pt x="598901" y="285793"/>
                  <a:pt x="598901" y="285793"/>
                </a:cubicBezTo>
                <a:lnTo>
                  <a:pt x="574039" y="285793"/>
                </a:lnTo>
                <a:lnTo>
                  <a:pt x="562851" y="298218"/>
                </a:lnTo>
                <a:cubicBezTo>
                  <a:pt x="556636" y="304431"/>
                  <a:pt x="549177" y="306917"/>
                  <a:pt x="541719" y="306917"/>
                </a:cubicBezTo>
                <a:lnTo>
                  <a:pt x="519344" y="306917"/>
                </a:lnTo>
                <a:cubicBezTo>
                  <a:pt x="515614" y="306917"/>
                  <a:pt x="509399" y="306917"/>
                  <a:pt x="478322" y="280822"/>
                </a:cubicBezTo>
                <a:cubicBezTo>
                  <a:pt x="478322" y="280822"/>
                  <a:pt x="475836" y="279580"/>
                  <a:pt x="474593" y="279580"/>
                </a:cubicBezTo>
                <a:lnTo>
                  <a:pt x="442273" y="279580"/>
                </a:lnTo>
                <a:cubicBezTo>
                  <a:pt x="419897" y="279580"/>
                  <a:pt x="401251" y="262184"/>
                  <a:pt x="401251" y="239817"/>
                </a:cubicBezTo>
                <a:lnTo>
                  <a:pt x="401251" y="223664"/>
                </a:lnTo>
                <a:cubicBezTo>
                  <a:pt x="401251" y="198812"/>
                  <a:pt x="422384" y="177689"/>
                  <a:pt x="447245" y="177689"/>
                </a:cubicBezTo>
                <a:lnTo>
                  <a:pt x="463405" y="177689"/>
                </a:lnTo>
                <a:lnTo>
                  <a:pt x="470864" y="168990"/>
                </a:lnTo>
                <a:cubicBezTo>
                  <a:pt x="483294" y="156565"/>
                  <a:pt x="499454" y="150352"/>
                  <a:pt x="516857" y="150352"/>
                </a:cubicBezTo>
                <a:lnTo>
                  <a:pt x="572796" y="150352"/>
                </a:lnTo>
                <a:lnTo>
                  <a:pt x="593928" y="118045"/>
                </a:lnTo>
                <a:cubicBezTo>
                  <a:pt x="574039" y="95678"/>
                  <a:pt x="551664" y="75797"/>
                  <a:pt x="525559" y="60886"/>
                </a:cubicBezTo>
                <a:cubicBezTo>
                  <a:pt x="525559" y="60886"/>
                  <a:pt x="525559" y="60886"/>
                  <a:pt x="524316" y="60886"/>
                </a:cubicBezTo>
                <a:cubicBezTo>
                  <a:pt x="489510" y="39762"/>
                  <a:pt x="450974" y="24852"/>
                  <a:pt x="409953" y="19881"/>
                </a:cubicBezTo>
                <a:cubicBezTo>
                  <a:pt x="404980" y="19881"/>
                  <a:pt x="400008" y="18639"/>
                  <a:pt x="395036" y="18639"/>
                </a:cubicBezTo>
                <a:cubicBezTo>
                  <a:pt x="392550" y="18639"/>
                  <a:pt x="390064" y="17396"/>
                  <a:pt x="387577" y="17396"/>
                </a:cubicBezTo>
                <a:cubicBezTo>
                  <a:pt x="386334" y="17396"/>
                  <a:pt x="385091" y="17396"/>
                  <a:pt x="382605" y="17396"/>
                </a:cubicBezTo>
                <a:cubicBezTo>
                  <a:pt x="378876" y="17396"/>
                  <a:pt x="375146" y="17396"/>
                  <a:pt x="371417" y="17396"/>
                </a:cubicBezTo>
                <a:cubicBezTo>
                  <a:pt x="371417" y="17396"/>
                  <a:pt x="371417" y="17396"/>
                  <a:pt x="370174" y="17396"/>
                </a:cubicBezTo>
                <a:cubicBezTo>
                  <a:pt x="367688" y="17396"/>
                  <a:pt x="366445" y="17396"/>
                  <a:pt x="363959" y="17396"/>
                </a:cubicBezTo>
                <a:cubicBezTo>
                  <a:pt x="362716" y="17396"/>
                  <a:pt x="361472" y="17396"/>
                  <a:pt x="360229" y="17396"/>
                </a:cubicBezTo>
                <a:cubicBezTo>
                  <a:pt x="357743" y="17396"/>
                  <a:pt x="354014" y="17396"/>
                  <a:pt x="351528" y="17396"/>
                </a:cubicBezTo>
                <a:close/>
                <a:moveTo>
                  <a:pt x="370174" y="0"/>
                </a:moveTo>
                <a:lnTo>
                  <a:pt x="371417" y="0"/>
                </a:lnTo>
                <a:lnTo>
                  <a:pt x="372660" y="0"/>
                </a:lnTo>
                <a:cubicBezTo>
                  <a:pt x="376389" y="0"/>
                  <a:pt x="380119" y="0"/>
                  <a:pt x="382605" y="0"/>
                </a:cubicBezTo>
                <a:cubicBezTo>
                  <a:pt x="386334" y="0"/>
                  <a:pt x="387577" y="0"/>
                  <a:pt x="391307" y="0"/>
                </a:cubicBezTo>
                <a:lnTo>
                  <a:pt x="392550" y="0"/>
                </a:lnTo>
                <a:cubicBezTo>
                  <a:pt x="479565" y="6213"/>
                  <a:pt x="556636" y="47218"/>
                  <a:pt x="611331" y="109347"/>
                </a:cubicBezTo>
                <a:cubicBezTo>
                  <a:pt x="612574" y="110589"/>
                  <a:pt x="613817" y="111832"/>
                  <a:pt x="613817" y="113075"/>
                </a:cubicBezTo>
                <a:cubicBezTo>
                  <a:pt x="659811" y="167748"/>
                  <a:pt x="688402" y="238575"/>
                  <a:pt x="688402" y="316857"/>
                </a:cubicBezTo>
                <a:cubicBezTo>
                  <a:pt x="688402" y="318100"/>
                  <a:pt x="688402" y="319342"/>
                  <a:pt x="688402" y="319342"/>
                </a:cubicBezTo>
                <a:cubicBezTo>
                  <a:pt x="688402" y="323070"/>
                  <a:pt x="688402" y="326798"/>
                  <a:pt x="687159" y="330525"/>
                </a:cubicBezTo>
                <a:cubicBezTo>
                  <a:pt x="687159" y="333011"/>
                  <a:pt x="687159" y="335496"/>
                  <a:pt x="687159" y="337981"/>
                </a:cubicBezTo>
                <a:cubicBezTo>
                  <a:pt x="687159" y="340466"/>
                  <a:pt x="687159" y="342951"/>
                  <a:pt x="687159" y="344194"/>
                </a:cubicBezTo>
                <a:cubicBezTo>
                  <a:pt x="685916" y="354134"/>
                  <a:pt x="684673" y="364075"/>
                  <a:pt x="683430" y="374016"/>
                </a:cubicBezTo>
                <a:cubicBezTo>
                  <a:pt x="683430" y="375258"/>
                  <a:pt x="683430" y="375258"/>
                  <a:pt x="683430" y="375258"/>
                </a:cubicBezTo>
                <a:cubicBezTo>
                  <a:pt x="656082" y="523125"/>
                  <a:pt x="525559" y="636199"/>
                  <a:pt x="370174" y="636199"/>
                </a:cubicBezTo>
                <a:cubicBezTo>
                  <a:pt x="298076" y="636199"/>
                  <a:pt x="225977" y="610105"/>
                  <a:pt x="170039" y="565373"/>
                </a:cubicBezTo>
                <a:cubicBezTo>
                  <a:pt x="170039" y="565373"/>
                  <a:pt x="160094" y="556674"/>
                  <a:pt x="147663" y="541764"/>
                </a:cubicBezTo>
                <a:cubicBezTo>
                  <a:pt x="146420" y="541764"/>
                  <a:pt x="145177" y="541764"/>
                  <a:pt x="143934" y="539278"/>
                </a:cubicBezTo>
                <a:cubicBezTo>
                  <a:pt x="85509" y="480877"/>
                  <a:pt x="51946" y="401352"/>
                  <a:pt x="51946" y="316857"/>
                </a:cubicBezTo>
                <a:cubicBezTo>
                  <a:pt x="51946" y="309402"/>
                  <a:pt x="51946" y="301946"/>
                  <a:pt x="53189" y="293248"/>
                </a:cubicBezTo>
                <a:cubicBezTo>
                  <a:pt x="51946" y="293248"/>
                  <a:pt x="49460" y="293248"/>
                  <a:pt x="46974" y="292006"/>
                </a:cubicBezTo>
                <a:cubicBezTo>
                  <a:pt x="30814" y="289520"/>
                  <a:pt x="17140" y="279580"/>
                  <a:pt x="7196" y="265911"/>
                </a:cubicBezTo>
                <a:cubicBezTo>
                  <a:pt x="-2749" y="248515"/>
                  <a:pt x="-263" y="218694"/>
                  <a:pt x="2223" y="193842"/>
                </a:cubicBezTo>
                <a:cubicBezTo>
                  <a:pt x="2223" y="183901"/>
                  <a:pt x="3466" y="173961"/>
                  <a:pt x="3466" y="167748"/>
                </a:cubicBezTo>
                <a:cubicBezTo>
                  <a:pt x="3466" y="161535"/>
                  <a:pt x="5952" y="156565"/>
                  <a:pt x="10925" y="154080"/>
                </a:cubicBezTo>
                <a:cubicBezTo>
                  <a:pt x="14654" y="151594"/>
                  <a:pt x="20869" y="150352"/>
                  <a:pt x="25842" y="152837"/>
                </a:cubicBezTo>
                <a:cubicBezTo>
                  <a:pt x="32057" y="155322"/>
                  <a:pt x="39516" y="157807"/>
                  <a:pt x="48217" y="160292"/>
                </a:cubicBezTo>
                <a:cubicBezTo>
                  <a:pt x="59405" y="165263"/>
                  <a:pt x="73079" y="170233"/>
                  <a:pt x="85509" y="176446"/>
                </a:cubicBezTo>
                <a:cubicBezTo>
                  <a:pt x="138962" y="68342"/>
                  <a:pt x="249596" y="0"/>
                  <a:pt x="370174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74" name="Rectángulo: esquinas redondeadas 473">
            <a:extLst>
              <a:ext uri="{FF2B5EF4-FFF2-40B4-BE49-F238E27FC236}">
                <a16:creationId xmlns:a16="http://schemas.microsoft.com/office/drawing/2014/main" id="{A35841F7-4470-4273-91EF-FC80264A0147}"/>
              </a:ext>
            </a:extLst>
          </p:cNvPr>
          <p:cNvSpPr/>
          <p:nvPr/>
        </p:nvSpPr>
        <p:spPr>
          <a:xfrm>
            <a:off x="1379782" y="3607594"/>
            <a:ext cx="1082554" cy="2357436"/>
          </a:xfrm>
          <a:prstGeom prst="roundRect">
            <a:avLst>
              <a:gd name="adj" fmla="val 10068"/>
            </a:avLst>
          </a:prstGeom>
          <a:solidFill>
            <a:schemeClr val="accent2">
              <a:alpha val="6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highlight>
                <a:srgbClr val="FFFF00"/>
              </a:highlight>
              <a:latin typeface="Montserrat" panose="00000500000000000000" pitchFamily="2" charset="0"/>
            </a:endParaRPr>
          </a:p>
        </p:txBody>
      </p:sp>
      <p:sp>
        <p:nvSpPr>
          <p:cNvPr id="485" name="Rectángulo: esquinas redondeadas 484">
            <a:extLst>
              <a:ext uri="{FF2B5EF4-FFF2-40B4-BE49-F238E27FC236}">
                <a16:creationId xmlns:a16="http://schemas.microsoft.com/office/drawing/2014/main" id="{825A2763-D286-4CDC-B203-7453907BEEFA}"/>
              </a:ext>
            </a:extLst>
          </p:cNvPr>
          <p:cNvSpPr/>
          <p:nvPr/>
        </p:nvSpPr>
        <p:spPr>
          <a:xfrm>
            <a:off x="1146236" y="3763291"/>
            <a:ext cx="8033972" cy="2046042"/>
          </a:xfrm>
          <a:prstGeom prst="roundRect">
            <a:avLst>
              <a:gd name="adj" fmla="val 22021"/>
            </a:avLst>
          </a:prstGeom>
          <a:solidFill>
            <a:schemeClr val="bg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73" name="Rectángulo: esquinas redondeadas 472">
            <a:extLst>
              <a:ext uri="{FF2B5EF4-FFF2-40B4-BE49-F238E27FC236}">
                <a16:creationId xmlns:a16="http://schemas.microsoft.com/office/drawing/2014/main" id="{E1CA9B99-3C12-482D-BC73-4968FC5E3173}"/>
              </a:ext>
            </a:extLst>
          </p:cNvPr>
          <p:cNvSpPr/>
          <p:nvPr/>
        </p:nvSpPr>
        <p:spPr>
          <a:xfrm>
            <a:off x="1146236" y="3763291"/>
            <a:ext cx="8033972" cy="2046042"/>
          </a:xfrm>
          <a:prstGeom prst="roundRect">
            <a:avLst>
              <a:gd name="adj" fmla="val 22021"/>
            </a:avLst>
          </a:prstGeom>
          <a:solidFill>
            <a:schemeClr val="accent6">
              <a:alpha val="3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95" name="Freeform 393">
            <a:extLst>
              <a:ext uri="{FF2B5EF4-FFF2-40B4-BE49-F238E27FC236}">
                <a16:creationId xmlns:a16="http://schemas.microsoft.com/office/drawing/2014/main" id="{FBA9DAB2-B9CE-49DD-80CC-F8EF1220270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6173" y="3604846"/>
            <a:ext cx="1263894" cy="2362933"/>
          </a:xfrm>
          <a:custGeom>
            <a:avLst/>
            <a:gdLst>
              <a:gd name="T0" fmla="*/ 854 w 1016"/>
              <a:gd name="T1" fmla="*/ 1894 h 1895"/>
              <a:gd name="T2" fmla="*/ 56 w 1016"/>
              <a:gd name="T3" fmla="*/ 1894 h 1895"/>
              <a:gd name="T4" fmla="*/ 56 w 1016"/>
              <a:gd name="T5" fmla="*/ 1894 h 1895"/>
              <a:gd name="T6" fmla="*/ 0 w 1016"/>
              <a:gd name="T7" fmla="*/ 1838 h 1895"/>
              <a:gd name="T8" fmla="*/ 0 w 1016"/>
              <a:gd name="T9" fmla="*/ 0 h 1895"/>
              <a:gd name="T10" fmla="*/ 854 w 1016"/>
              <a:gd name="T11" fmla="*/ 0 h 1895"/>
              <a:gd name="T12" fmla="*/ 854 w 1016"/>
              <a:gd name="T13" fmla="*/ 0 h 1895"/>
              <a:gd name="T14" fmla="*/ 1015 w 1016"/>
              <a:gd name="T15" fmla="*/ 947 h 1895"/>
              <a:gd name="T16" fmla="*/ 1015 w 1016"/>
              <a:gd name="T17" fmla="*/ 947 h 1895"/>
              <a:gd name="T18" fmla="*/ 854 w 1016"/>
              <a:gd name="T19" fmla="*/ 1894 h 189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</a:cxnLst>
            <a:rect l="0" t="0" r="r" b="b"/>
            <a:pathLst>
              <a:path w="1016" h="1895">
                <a:moveTo>
                  <a:pt x="854" y="1894"/>
                </a:moveTo>
                <a:lnTo>
                  <a:pt x="56" y="1894"/>
                </a:lnTo>
                <a:lnTo>
                  <a:pt x="56" y="1894"/>
                </a:lnTo>
                <a:cubicBezTo>
                  <a:pt x="25" y="1894"/>
                  <a:pt x="0" y="1869"/>
                  <a:pt x="0" y="1838"/>
                </a:cubicBezTo>
                <a:lnTo>
                  <a:pt x="0" y="0"/>
                </a:lnTo>
                <a:lnTo>
                  <a:pt x="854" y="0"/>
                </a:lnTo>
                <a:lnTo>
                  <a:pt x="854" y="0"/>
                </a:lnTo>
                <a:cubicBezTo>
                  <a:pt x="910" y="155"/>
                  <a:pt x="1015" y="492"/>
                  <a:pt x="1015" y="947"/>
                </a:cubicBezTo>
                <a:lnTo>
                  <a:pt x="1015" y="947"/>
                </a:lnTo>
                <a:cubicBezTo>
                  <a:pt x="1015" y="1402"/>
                  <a:pt x="910" y="1739"/>
                  <a:pt x="854" y="1894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97" name="Line 395">
            <a:extLst>
              <a:ext uri="{FF2B5EF4-FFF2-40B4-BE49-F238E27FC236}">
                <a16:creationId xmlns:a16="http://schemas.microsoft.com/office/drawing/2014/main" id="{C4D57F53-0854-418C-B511-9DE3962BEDD2}"/>
              </a:ext>
            </a:extLst>
          </p:cNvPr>
          <p:cNvSpPr>
            <a:spLocks noChangeShapeType="1"/>
          </p:cNvSpPr>
          <p:nvPr/>
        </p:nvSpPr>
        <p:spPr bwMode="auto">
          <a:xfrm>
            <a:off x="1621205" y="4797305"/>
            <a:ext cx="1060570" cy="0"/>
          </a:xfrm>
          <a:prstGeom prst="line">
            <a:avLst/>
          </a:prstGeom>
          <a:noFill/>
          <a:ln w="12700" cap="flat">
            <a:solidFill>
              <a:schemeClr val="bg1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51" name="Freeform 250">
            <a:extLst>
              <a:ext uri="{FF2B5EF4-FFF2-40B4-BE49-F238E27FC236}">
                <a16:creationId xmlns:a16="http://schemas.microsoft.com/office/drawing/2014/main" id="{CF281836-4B88-B943-BA40-B99C93B9F2F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05293" y="3978518"/>
            <a:ext cx="688118" cy="619714"/>
          </a:xfrm>
          <a:custGeom>
            <a:avLst/>
            <a:gdLst>
              <a:gd name="connsiteX0" fmla="*/ 185552 w 688118"/>
              <a:gd name="connsiteY0" fmla="*/ 497762 h 619714"/>
              <a:gd name="connsiteX1" fmla="*/ 227892 w 688118"/>
              <a:gd name="connsiteY1" fmla="*/ 589848 h 619714"/>
              <a:gd name="connsiteX2" fmla="*/ 300120 w 688118"/>
              <a:gd name="connsiteY2" fmla="*/ 601048 h 619714"/>
              <a:gd name="connsiteX3" fmla="*/ 300120 w 688118"/>
              <a:gd name="connsiteY3" fmla="*/ 503984 h 619714"/>
              <a:gd name="connsiteX4" fmla="*/ 185552 w 688118"/>
              <a:gd name="connsiteY4" fmla="*/ 497762 h 619714"/>
              <a:gd name="connsiteX5" fmla="*/ 439595 w 688118"/>
              <a:gd name="connsiteY5" fmla="*/ 495273 h 619714"/>
              <a:gd name="connsiteX6" fmla="*/ 317555 w 688118"/>
              <a:gd name="connsiteY6" fmla="*/ 503984 h 619714"/>
              <a:gd name="connsiteX7" fmla="*/ 317555 w 688118"/>
              <a:gd name="connsiteY7" fmla="*/ 601048 h 619714"/>
              <a:gd name="connsiteX8" fmla="*/ 398500 w 688118"/>
              <a:gd name="connsiteY8" fmla="*/ 587359 h 619714"/>
              <a:gd name="connsiteX9" fmla="*/ 439595 w 688118"/>
              <a:gd name="connsiteY9" fmla="*/ 495273 h 619714"/>
              <a:gd name="connsiteX10" fmla="*/ 469483 w 688118"/>
              <a:gd name="connsiteY10" fmla="*/ 491540 h 619714"/>
              <a:gd name="connsiteX11" fmla="*/ 459520 w 688118"/>
              <a:gd name="connsiteY11" fmla="*/ 494029 h 619714"/>
              <a:gd name="connsiteX12" fmla="*/ 423406 w 688118"/>
              <a:gd name="connsiteY12" fmla="*/ 578648 h 619714"/>
              <a:gd name="connsiteX13" fmla="*/ 511823 w 688118"/>
              <a:gd name="connsiteY13" fmla="*/ 520161 h 619714"/>
              <a:gd name="connsiteX14" fmla="*/ 469483 w 688118"/>
              <a:gd name="connsiteY14" fmla="*/ 491540 h 619714"/>
              <a:gd name="connsiteX15" fmla="*/ 72228 w 688118"/>
              <a:gd name="connsiteY15" fmla="*/ 480340 h 619714"/>
              <a:gd name="connsiteX16" fmla="*/ 202986 w 688118"/>
              <a:gd name="connsiteY16" fmla="*/ 581137 h 619714"/>
              <a:gd name="connsiteX17" fmla="*/ 165627 w 688118"/>
              <a:gd name="connsiteY17" fmla="*/ 495273 h 619714"/>
              <a:gd name="connsiteX18" fmla="*/ 72228 w 688118"/>
              <a:gd name="connsiteY18" fmla="*/ 480340 h 619714"/>
              <a:gd name="connsiteX19" fmla="*/ 625321 w 688118"/>
              <a:gd name="connsiteY19" fmla="*/ 391390 h 619714"/>
              <a:gd name="connsiteX20" fmla="*/ 633807 w 688118"/>
              <a:gd name="connsiteY20" fmla="*/ 398765 h 619714"/>
              <a:gd name="connsiteX21" fmla="*/ 616836 w 688118"/>
              <a:gd name="connsiteY21" fmla="*/ 460224 h 619714"/>
              <a:gd name="connsiteX22" fmla="*/ 563499 w 688118"/>
              <a:gd name="connsiteY22" fmla="*/ 482349 h 619714"/>
              <a:gd name="connsiteX23" fmla="*/ 555013 w 688118"/>
              <a:gd name="connsiteY23" fmla="*/ 473745 h 619714"/>
              <a:gd name="connsiteX24" fmla="*/ 563499 w 688118"/>
              <a:gd name="connsiteY24" fmla="*/ 465141 h 619714"/>
              <a:gd name="connsiteX25" fmla="*/ 604714 w 688118"/>
              <a:gd name="connsiteY25" fmla="*/ 447932 h 619714"/>
              <a:gd name="connsiteX26" fmla="*/ 618048 w 688118"/>
              <a:gd name="connsiteY26" fmla="*/ 401224 h 619714"/>
              <a:gd name="connsiteX27" fmla="*/ 625321 w 688118"/>
              <a:gd name="connsiteY27" fmla="*/ 391390 h 619714"/>
              <a:gd name="connsiteX28" fmla="*/ 317555 w 688118"/>
              <a:gd name="connsiteY28" fmla="*/ 318567 h 619714"/>
              <a:gd name="connsiteX29" fmla="*/ 317555 w 688118"/>
              <a:gd name="connsiteY29" fmla="*/ 486563 h 619714"/>
              <a:gd name="connsiteX30" fmla="*/ 445822 w 688118"/>
              <a:gd name="connsiteY30" fmla="*/ 477852 h 619714"/>
              <a:gd name="connsiteX31" fmla="*/ 449558 w 688118"/>
              <a:gd name="connsiteY31" fmla="*/ 464163 h 619714"/>
              <a:gd name="connsiteX32" fmla="*/ 438350 w 688118"/>
              <a:gd name="connsiteY32" fmla="*/ 390743 h 619714"/>
              <a:gd name="connsiteX33" fmla="*/ 465747 w 688118"/>
              <a:gd name="connsiteY33" fmla="*/ 318567 h 619714"/>
              <a:gd name="connsiteX34" fmla="*/ 153173 w 688118"/>
              <a:gd name="connsiteY34" fmla="*/ 318567 h 619714"/>
              <a:gd name="connsiteX35" fmla="*/ 179325 w 688118"/>
              <a:gd name="connsiteY35" fmla="*/ 479096 h 619714"/>
              <a:gd name="connsiteX36" fmla="*/ 300120 w 688118"/>
              <a:gd name="connsiteY36" fmla="*/ 486563 h 619714"/>
              <a:gd name="connsiteX37" fmla="*/ 300120 w 688118"/>
              <a:gd name="connsiteY37" fmla="*/ 318567 h 619714"/>
              <a:gd name="connsiteX38" fmla="*/ 17434 w 688118"/>
              <a:gd name="connsiteY38" fmla="*/ 318567 h 619714"/>
              <a:gd name="connsiteX39" fmla="*/ 58530 w 688118"/>
              <a:gd name="connsiteY39" fmla="*/ 457941 h 619714"/>
              <a:gd name="connsiteX40" fmla="*/ 159400 w 688118"/>
              <a:gd name="connsiteY40" fmla="*/ 476607 h 619714"/>
              <a:gd name="connsiteX41" fmla="*/ 134494 w 688118"/>
              <a:gd name="connsiteY41" fmla="*/ 318567 h 619714"/>
              <a:gd name="connsiteX42" fmla="*/ 564127 w 688118"/>
              <a:gd name="connsiteY42" fmla="*/ 169239 h 619714"/>
              <a:gd name="connsiteX43" fmla="*/ 532994 w 688118"/>
              <a:gd name="connsiteY43" fmla="*/ 228970 h 619714"/>
              <a:gd name="connsiteX44" fmla="*/ 455784 w 688118"/>
              <a:gd name="connsiteY44" fmla="*/ 391988 h 619714"/>
              <a:gd name="connsiteX45" fmla="*/ 478200 w 688118"/>
              <a:gd name="connsiteY45" fmla="*/ 476607 h 619714"/>
              <a:gd name="connsiteX46" fmla="*/ 562882 w 688118"/>
              <a:gd name="connsiteY46" fmla="*/ 511451 h 619714"/>
              <a:gd name="connsiteX47" fmla="*/ 642582 w 688118"/>
              <a:gd name="connsiteY47" fmla="*/ 477852 h 619714"/>
              <a:gd name="connsiteX48" fmla="*/ 669979 w 688118"/>
              <a:gd name="connsiteY48" fmla="*/ 391988 h 619714"/>
              <a:gd name="connsiteX49" fmla="*/ 582807 w 688118"/>
              <a:gd name="connsiteY49" fmla="*/ 204082 h 619714"/>
              <a:gd name="connsiteX50" fmla="*/ 564127 w 688118"/>
              <a:gd name="connsiteY50" fmla="*/ 169239 h 619714"/>
              <a:gd name="connsiteX51" fmla="*/ 463256 w 688118"/>
              <a:gd name="connsiteY51" fmla="*/ 143106 h 619714"/>
              <a:gd name="connsiteX52" fmla="*/ 488163 w 688118"/>
              <a:gd name="connsiteY52" fmla="*/ 275013 h 619714"/>
              <a:gd name="connsiteX53" fmla="*/ 516805 w 688118"/>
              <a:gd name="connsiteY53" fmla="*/ 221504 h 619714"/>
              <a:gd name="connsiteX54" fmla="*/ 549183 w 688118"/>
              <a:gd name="connsiteY54" fmla="*/ 158039 h 619714"/>
              <a:gd name="connsiteX55" fmla="*/ 463256 w 688118"/>
              <a:gd name="connsiteY55" fmla="*/ 143106 h 619714"/>
              <a:gd name="connsiteX56" fmla="*/ 160645 w 688118"/>
              <a:gd name="connsiteY56" fmla="*/ 143106 h 619714"/>
              <a:gd name="connsiteX57" fmla="*/ 57284 w 688118"/>
              <a:gd name="connsiteY57" fmla="*/ 163017 h 619714"/>
              <a:gd name="connsiteX58" fmla="*/ 17434 w 688118"/>
              <a:gd name="connsiteY58" fmla="*/ 301146 h 619714"/>
              <a:gd name="connsiteX59" fmla="*/ 21897 w 688118"/>
              <a:gd name="connsiteY59" fmla="*/ 301146 h 619714"/>
              <a:gd name="connsiteX60" fmla="*/ 134494 w 688118"/>
              <a:gd name="connsiteY60" fmla="*/ 301146 h 619714"/>
              <a:gd name="connsiteX61" fmla="*/ 160645 w 688118"/>
              <a:gd name="connsiteY61" fmla="*/ 143106 h 619714"/>
              <a:gd name="connsiteX62" fmla="*/ 317555 w 688118"/>
              <a:gd name="connsiteY62" fmla="*/ 133151 h 619714"/>
              <a:gd name="connsiteX63" fmla="*/ 317555 w 688118"/>
              <a:gd name="connsiteY63" fmla="*/ 301146 h 619714"/>
              <a:gd name="connsiteX64" fmla="*/ 471973 w 688118"/>
              <a:gd name="connsiteY64" fmla="*/ 301146 h 619714"/>
              <a:gd name="connsiteX65" fmla="*/ 443331 w 688118"/>
              <a:gd name="connsiteY65" fmla="*/ 140618 h 619714"/>
              <a:gd name="connsiteX66" fmla="*/ 317555 w 688118"/>
              <a:gd name="connsiteY66" fmla="*/ 133151 h 619714"/>
              <a:gd name="connsiteX67" fmla="*/ 300120 w 688118"/>
              <a:gd name="connsiteY67" fmla="*/ 133151 h 619714"/>
              <a:gd name="connsiteX68" fmla="*/ 180570 w 688118"/>
              <a:gd name="connsiteY68" fmla="*/ 140618 h 619714"/>
              <a:gd name="connsiteX69" fmla="*/ 153173 w 688118"/>
              <a:gd name="connsiteY69" fmla="*/ 301146 h 619714"/>
              <a:gd name="connsiteX70" fmla="*/ 300120 w 688118"/>
              <a:gd name="connsiteY70" fmla="*/ 301146 h 619714"/>
              <a:gd name="connsiteX71" fmla="*/ 420916 w 688118"/>
              <a:gd name="connsiteY71" fmla="*/ 39821 h 619714"/>
              <a:gd name="connsiteX72" fmla="*/ 457030 w 688118"/>
              <a:gd name="connsiteY72" fmla="*/ 123196 h 619714"/>
              <a:gd name="connsiteX73" fmla="*/ 546692 w 688118"/>
              <a:gd name="connsiteY73" fmla="*/ 139373 h 619714"/>
              <a:gd name="connsiteX74" fmla="*/ 420916 w 688118"/>
              <a:gd name="connsiteY74" fmla="*/ 39821 h 619714"/>
              <a:gd name="connsiteX75" fmla="*/ 204231 w 688118"/>
              <a:gd name="connsiteY75" fmla="*/ 37332 h 619714"/>
              <a:gd name="connsiteX76" fmla="*/ 70983 w 688118"/>
              <a:gd name="connsiteY76" fmla="*/ 141862 h 619714"/>
              <a:gd name="connsiteX77" fmla="*/ 166872 w 688118"/>
              <a:gd name="connsiteY77" fmla="*/ 124440 h 619714"/>
              <a:gd name="connsiteX78" fmla="*/ 204231 w 688118"/>
              <a:gd name="connsiteY78" fmla="*/ 37332 h 619714"/>
              <a:gd name="connsiteX79" fmla="*/ 317555 w 688118"/>
              <a:gd name="connsiteY79" fmla="*/ 17422 h 619714"/>
              <a:gd name="connsiteX80" fmla="*/ 317555 w 688118"/>
              <a:gd name="connsiteY80" fmla="*/ 114485 h 619714"/>
              <a:gd name="connsiteX81" fmla="*/ 437105 w 688118"/>
              <a:gd name="connsiteY81" fmla="*/ 121952 h 619714"/>
              <a:gd name="connsiteX82" fmla="*/ 397255 w 688118"/>
              <a:gd name="connsiteY82" fmla="*/ 31110 h 619714"/>
              <a:gd name="connsiteX83" fmla="*/ 317555 w 688118"/>
              <a:gd name="connsiteY83" fmla="*/ 17422 h 619714"/>
              <a:gd name="connsiteX84" fmla="*/ 300120 w 688118"/>
              <a:gd name="connsiteY84" fmla="*/ 17422 h 619714"/>
              <a:gd name="connsiteX85" fmla="*/ 227892 w 688118"/>
              <a:gd name="connsiteY85" fmla="*/ 29866 h 619714"/>
              <a:gd name="connsiteX86" fmla="*/ 186797 w 688118"/>
              <a:gd name="connsiteY86" fmla="*/ 121952 h 619714"/>
              <a:gd name="connsiteX87" fmla="*/ 300120 w 688118"/>
              <a:gd name="connsiteY87" fmla="*/ 114485 h 619714"/>
              <a:gd name="connsiteX88" fmla="*/ 308837 w 688118"/>
              <a:gd name="connsiteY88" fmla="*/ 0 h 619714"/>
              <a:gd name="connsiteX89" fmla="*/ 569108 w 688118"/>
              <a:gd name="connsiteY89" fmla="*/ 141862 h 619714"/>
              <a:gd name="connsiteX90" fmla="*/ 571599 w 688118"/>
              <a:gd name="connsiteY90" fmla="*/ 144351 h 619714"/>
              <a:gd name="connsiteX91" fmla="*/ 572844 w 688118"/>
              <a:gd name="connsiteY91" fmla="*/ 148084 h 619714"/>
              <a:gd name="connsiteX92" fmla="*/ 592769 w 688118"/>
              <a:gd name="connsiteY92" fmla="*/ 182927 h 619714"/>
              <a:gd name="connsiteX93" fmla="*/ 598996 w 688118"/>
              <a:gd name="connsiteY93" fmla="*/ 195371 h 619714"/>
              <a:gd name="connsiteX94" fmla="*/ 687413 w 688118"/>
              <a:gd name="connsiteY94" fmla="*/ 390743 h 619714"/>
              <a:gd name="connsiteX95" fmla="*/ 656280 w 688118"/>
              <a:gd name="connsiteY95" fmla="*/ 490296 h 619714"/>
              <a:gd name="connsiteX96" fmla="*/ 562882 w 688118"/>
              <a:gd name="connsiteY96" fmla="*/ 530117 h 619714"/>
              <a:gd name="connsiteX97" fmla="*/ 530503 w 688118"/>
              <a:gd name="connsiteY97" fmla="*/ 525139 h 619714"/>
              <a:gd name="connsiteX98" fmla="*/ 308837 w 688118"/>
              <a:gd name="connsiteY98" fmla="*/ 619714 h 619714"/>
              <a:gd name="connsiteX99" fmla="*/ 0 w 688118"/>
              <a:gd name="connsiteY99" fmla="*/ 309857 h 619714"/>
              <a:gd name="connsiteX100" fmla="*/ 308837 w 688118"/>
              <a:gd name="connsiteY100" fmla="*/ 0 h 6197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688118" h="619714">
                <a:moveTo>
                  <a:pt x="185552" y="497762"/>
                </a:moveTo>
                <a:cubicBezTo>
                  <a:pt x="196759" y="528872"/>
                  <a:pt x="210458" y="558738"/>
                  <a:pt x="227892" y="589848"/>
                </a:cubicBezTo>
                <a:cubicBezTo>
                  <a:pt x="250308" y="596070"/>
                  <a:pt x="275214" y="599803"/>
                  <a:pt x="300120" y="601048"/>
                </a:cubicBezTo>
                <a:lnTo>
                  <a:pt x="300120" y="503984"/>
                </a:lnTo>
                <a:cubicBezTo>
                  <a:pt x="261516" y="503984"/>
                  <a:pt x="222911" y="501495"/>
                  <a:pt x="185552" y="497762"/>
                </a:cubicBezTo>
                <a:close/>
                <a:moveTo>
                  <a:pt x="439595" y="495273"/>
                </a:moveTo>
                <a:cubicBezTo>
                  <a:pt x="398500" y="501495"/>
                  <a:pt x="358650" y="503984"/>
                  <a:pt x="317555" y="503984"/>
                </a:cubicBezTo>
                <a:lnTo>
                  <a:pt x="317555" y="601048"/>
                </a:lnTo>
                <a:cubicBezTo>
                  <a:pt x="346197" y="599803"/>
                  <a:pt x="372348" y="594826"/>
                  <a:pt x="398500" y="587359"/>
                </a:cubicBezTo>
                <a:cubicBezTo>
                  <a:pt x="414689" y="557494"/>
                  <a:pt x="428388" y="527628"/>
                  <a:pt x="439595" y="495273"/>
                </a:cubicBezTo>
                <a:close/>
                <a:moveTo>
                  <a:pt x="469483" y="491540"/>
                </a:moveTo>
                <a:cubicBezTo>
                  <a:pt x="465747" y="492785"/>
                  <a:pt x="463256" y="492785"/>
                  <a:pt x="459520" y="494029"/>
                </a:cubicBezTo>
                <a:cubicBezTo>
                  <a:pt x="449558" y="521406"/>
                  <a:pt x="437105" y="550027"/>
                  <a:pt x="423406" y="578648"/>
                </a:cubicBezTo>
                <a:cubicBezTo>
                  <a:pt x="455784" y="564960"/>
                  <a:pt x="485672" y="545050"/>
                  <a:pt x="511823" y="520161"/>
                </a:cubicBezTo>
                <a:cubicBezTo>
                  <a:pt x="495634" y="513939"/>
                  <a:pt x="480691" y="503984"/>
                  <a:pt x="469483" y="491540"/>
                </a:cubicBezTo>
                <a:close/>
                <a:moveTo>
                  <a:pt x="72228" y="480340"/>
                </a:moveTo>
                <a:cubicBezTo>
                  <a:pt x="104606" y="525139"/>
                  <a:pt x="149437" y="559982"/>
                  <a:pt x="202986" y="581137"/>
                </a:cubicBezTo>
                <a:cubicBezTo>
                  <a:pt x="188042" y="552516"/>
                  <a:pt x="175589" y="523895"/>
                  <a:pt x="165627" y="495273"/>
                </a:cubicBezTo>
                <a:cubicBezTo>
                  <a:pt x="134494" y="491540"/>
                  <a:pt x="103361" y="486563"/>
                  <a:pt x="72228" y="480340"/>
                </a:cubicBezTo>
                <a:close/>
                <a:moveTo>
                  <a:pt x="625321" y="391390"/>
                </a:moveTo>
                <a:cubicBezTo>
                  <a:pt x="630170" y="390161"/>
                  <a:pt x="633807" y="393849"/>
                  <a:pt x="633807" y="398765"/>
                </a:cubicBezTo>
                <a:cubicBezTo>
                  <a:pt x="636231" y="423349"/>
                  <a:pt x="630170" y="444245"/>
                  <a:pt x="616836" y="460224"/>
                </a:cubicBezTo>
                <a:cubicBezTo>
                  <a:pt x="603501" y="474974"/>
                  <a:pt x="585318" y="482349"/>
                  <a:pt x="563499" y="482349"/>
                </a:cubicBezTo>
                <a:cubicBezTo>
                  <a:pt x="557438" y="482349"/>
                  <a:pt x="555013" y="478662"/>
                  <a:pt x="555013" y="473745"/>
                </a:cubicBezTo>
                <a:cubicBezTo>
                  <a:pt x="555013" y="468828"/>
                  <a:pt x="557438" y="465141"/>
                  <a:pt x="563499" y="465141"/>
                </a:cubicBezTo>
                <a:cubicBezTo>
                  <a:pt x="579257" y="465141"/>
                  <a:pt x="593804" y="458995"/>
                  <a:pt x="604714" y="447932"/>
                </a:cubicBezTo>
                <a:cubicBezTo>
                  <a:pt x="614411" y="436870"/>
                  <a:pt x="619260" y="419661"/>
                  <a:pt x="618048" y="401224"/>
                </a:cubicBezTo>
                <a:cubicBezTo>
                  <a:pt x="616836" y="395078"/>
                  <a:pt x="620472" y="391390"/>
                  <a:pt x="625321" y="391390"/>
                </a:cubicBezTo>
                <a:close/>
                <a:moveTo>
                  <a:pt x="317555" y="318567"/>
                </a:moveTo>
                <a:lnTo>
                  <a:pt x="317555" y="486563"/>
                </a:lnTo>
                <a:cubicBezTo>
                  <a:pt x="361141" y="486563"/>
                  <a:pt x="403481" y="482829"/>
                  <a:pt x="445822" y="477852"/>
                </a:cubicBezTo>
                <a:cubicBezTo>
                  <a:pt x="447067" y="472874"/>
                  <a:pt x="449558" y="467896"/>
                  <a:pt x="449558" y="464163"/>
                </a:cubicBezTo>
                <a:cubicBezTo>
                  <a:pt x="439595" y="443008"/>
                  <a:pt x="434614" y="416876"/>
                  <a:pt x="438350" y="390743"/>
                </a:cubicBezTo>
                <a:cubicBezTo>
                  <a:pt x="440841" y="375810"/>
                  <a:pt x="450803" y="349678"/>
                  <a:pt x="465747" y="318567"/>
                </a:cubicBezTo>
                <a:close/>
                <a:moveTo>
                  <a:pt x="153173" y="318567"/>
                </a:moveTo>
                <a:cubicBezTo>
                  <a:pt x="153173" y="372077"/>
                  <a:pt x="161891" y="426831"/>
                  <a:pt x="179325" y="479096"/>
                </a:cubicBezTo>
                <a:cubicBezTo>
                  <a:pt x="219175" y="484074"/>
                  <a:pt x="259025" y="486563"/>
                  <a:pt x="300120" y="486563"/>
                </a:cubicBezTo>
                <a:lnTo>
                  <a:pt x="300120" y="318567"/>
                </a:lnTo>
                <a:close/>
                <a:moveTo>
                  <a:pt x="17434" y="318567"/>
                </a:moveTo>
                <a:cubicBezTo>
                  <a:pt x="18680" y="369588"/>
                  <a:pt x="33623" y="416876"/>
                  <a:pt x="58530" y="457941"/>
                </a:cubicBezTo>
                <a:cubicBezTo>
                  <a:pt x="92153" y="465408"/>
                  <a:pt x="125777" y="471630"/>
                  <a:pt x="159400" y="476607"/>
                </a:cubicBezTo>
                <a:cubicBezTo>
                  <a:pt x="143211" y="424342"/>
                  <a:pt x="135739" y="372077"/>
                  <a:pt x="134494" y="318567"/>
                </a:cubicBezTo>
                <a:close/>
                <a:moveTo>
                  <a:pt x="564127" y="169239"/>
                </a:moveTo>
                <a:cubicBezTo>
                  <a:pt x="556655" y="184172"/>
                  <a:pt x="545447" y="205327"/>
                  <a:pt x="532994" y="228970"/>
                </a:cubicBezTo>
                <a:cubicBezTo>
                  <a:pt x="501861" y="287457"/>
                  <a:pt x="459520" y="365855"/>
                  <a:pt x="455784" y="391988"/>
                </a:cubicBezTo>
                <a:cubicBezTo>
                  <a:pt x="452048" y="424342"/>
                  <a:pt x="459520" y="454208"/>
                  <a:pt x="478200" y="476607"/>
                </a:cubicBezTo>
                <a:cubicBezTo>
                  <a:pt x="499370" y="499007"/>
                  <a:pt x="529258" y="511451"/>
                  <a:pt x="562882" y="511451"/>
                </a:cubicBezTo>
                <a:cubicBezTo>
                  <a:pt x="595260" y="511451"/>
                  <a:pt x="622657" y="500251"/>
                  <a:pt x="642582" y="477852"/>
                </a:cubicBezTo>
                <a:cubicBezTo>
                  <a:pt x="662507" y="456697"/>
                  <a:pt x="672469" y="425587"/>
                  <a:pt x="669979" y="391988"/>
                </a:cubicBezTo>
                <a:cubicBezTo>
                  <a:pt x="666243" y="354655"/>
                  <a:pt x="613939" y="261325"/>
                  <a:pt x="582807" y="204082"/>
                </a:cubicBezTo>
                <a:cubicBezTo>
                  <a:pt x="575335" y="190394"/>
                  <a:pt x="569108" y="177950"/>
                  <a:pt x="564127" y="169239"/>
                </a:cubicBezTo>
                <a:close/>
                <a:moveTo>
                  <a:pt x="463256" y="143106"/>
                </a:moveTo>
                <a:cubicBezTo>
                  <a:pt x="476955" y="187905"/>
                  <a:pt x="484427" y="231459"/>
                  <a:pt x="488163" y="275013"/>
                </a:cubicBezTo>
                <a:cubicBezTo>
                  <a:pt x="498125" y="257592"/>
                  <a:pt x="506842" y="238925"/>
                  <a:pt x="516805" y="221504"/>
                </a:cubicBezTo>
                <a:cubicBezTo>
                  <a:pt x="529258" y="195371"/>
                  <a:pt x="541711" y="172972"/>
                  <a:pt x="549183" y="158039"/>
                </a:cubicBezTo>
                <a:cubicBezTo>
                  <a:pt x="520541" y="151817"/>
                  <a:pt x="491898" y="146840"/>
                  <a:pt x="463256" y="143106"/>
                </a:cubicBezTo>
                <a:close/>
                <a:moveTo>
                  <a:pt x="160645" y="143106"/>
                </a:moveTo>
                <a:cubicBezTo>
                  <a:pt x="127022" y="148084"/>
                  <a:pt x="92153" y="155550"/>
                  <a:pt x="57284" y="163017"/>
                </a:cubicBezTo>
                <a:cubicBezTo>
                  <a:pt x="33623" y="204082"/>
                  <a:pt x="18680" y="250125"/>
                  <a:pt x="17434" y="301146"/>
                </a:cubicBezTo>
                <a:lnTo>
                  <a:pt x="21897" y="301146"/>
                </a:lnTo>
                <a:lnTo>
                  <a:pt x="134494" y="301146"/>
                </a:lnTo>
                <a:cubicBezTo>
                  <a:pt x="135739" y="248881"/>
                  <a:pt x="144456" y="195371"/>
                  <a:pt x="160645" y="143106"/>
                </a:cubicBezTo>
                <a:close/>
                <a:moveTo>
                  <a:pt x="317555" y="133151"/>
                </a:moveTo>
                <a:lnTo>
                  <a:pt x="317555" y="301146"/>
                </a:lnTo>
                <a:lnTo>
                  <a:pt x="471973" y="301146"/>
                </a:lnTo>
                <a:cubicBezTo>
                  <a:pt x="470728" y="247636"/>
                  <a:pt x="460766" y="194127"/>
                  <a:pt x="443331" y="140618"/>
                </a:cubicBezTo>
                <a:cubicBezTo>
                  <a:pt x="400991" y="135640"/>
                  <a:pt x="359895" y="133151"/>
                  <a:pt x="317555" y="133151"/>
                </a:cubicBezTo>
                <a:close/>
                <a:moveTo>
                  <a:pt x="300120" y="133151"/>
                </a:moveTo>
                <a:cubicBezTo>
                  <a:pt x="260270" y="134396"/>
                  <a:pt x="220420" y="135640"/>
                  <a:pt x="180570" y="140618"/>
                </a:cubicBezTo>
                <a:cubicBezTo>
                  <a:pt x="163136" y="194127"/>
                  <a:pt x="154419" y="247636"/>
                  <a:pt x="153173" y="301146"/>
                </a:cubicBezTo>
                <a:lnTo>
                  <a:pt x="300120" y="301146"/>
                </a:lnTo>
                <a:close/>
                <a:moveTo>
                  <a:pt x="420916" y="39821"/>
                </a:moveTo>
                <a:cubicBezTo>
                  <a:pt x="435859" y="68442"/>
                  <a:pt x="447067" y="95819"/>
                  <a:pt x="457030" y="123196"/>
                </a:cubicBezTo>
                <a:cubicBezTo>
                  <a:pt x="485672" y="128174"/>
                  <a:pt x="516805" y="133151"/>
                  <a:pt x="546692" y="139373"/>
                </a:cubicBezTo>
                <a:cubicBezTo>
                  <a:pt x="515559" y="95819"/>
                  <a:pt x="471973" y="60976"/>
                  <a:pt x="420916" y="39821"/>
                </a:cubicBezTo>
                <a:close/>
                <a:moveTo>
                  <a:pt x="204231" y="37332"/>
                </a:moveTo>
                <a:cubicBezTo>
                  <a:pt x="150683" y="58487"/>
                  <a:pt x="104606" y="94575"/>
                  <a:pt x="70983" y="141862"/>
                </a:cubicBezTo>
                <a:cubicBezTo>
                  <a:pt x="103361" y="134396"/>
                  <a:pt x="135739" y="129418"/>
                  <a:pt x="166872" y="124440"/>
                </a:cubicBezTo>
                <a:cubicBezTo>
                  <a:pt x="176834" y="95819"/>
                  <a:pt x="189287" y="65953"/>
                  <a:pt x="204231" y="37332"/>
                </a:cubicBezTo>
                <a:close/>
                <a:moveTo>
                  <a:pt x="317555" y="17422"/>
                </a:moveTo>
                <a:lnTo>
                  <a:pt x="317555" y="114485"/>
                </a:lnTo>
                <a:cubicBezTo>
                  <a:pt x="357405" y="114485"/>
                  <a:pt x="397255" y="116974"/>
                  <a:pt x="437105" y="121952"/>
                </a:cubicBezTo>
                <a:cubicBezTo>
                  <a:pt x="425897" y="92086"/>
                  <a:pt x="412198" y="60976"/>
                  <a:pt x="397255" y="31110"/>
                </a:cubicBezTo>
                <a:cubicBezTo>
                  <a:pt x="372348" y="23644"/>
                  <a:pt x="344952" y="18666"/>
                  <a:pt x="317555" y="17422"/>
                </a:cubicBezTo>
                <a:close/>
                <a:moveTo>
                  <a:pt x="300120" y="17422"/>
                </a:moveTo>
                <a:cubicBezTo>
                  <a:pt x="275214" y="18666"/>
                  <a:pt x="250308" y="22399"/>
                  <a:pt x="227892" y="29866"/>
                </a:cubicBezTo>
                <a:cubicBezTo>
                  <a:pt x="211703" y="60976"/>
                  <a:pt x="198005" y="90841"/>
                  <a:pt x="186797" y="121952"/>
                </a:cubicBezTo>
                <a:cubicBezTo>
                  <a:pt x="225402" y="118218"/>
                  <a:pt x="262761" y="115730"/>
                  <a:pt x="300120" y="114485"/>
                </a:cubicBezTo>
                <a:close/>
                <a:moveTo>
                  <a:pt x="308837" y="0"/>
                </a:moveTo>
                <a:cubicBezTo>
                  <a:pt x="417180" y="0"/>
                  <a:pt x="514314" y="55998"/>
                  <a:pt x="569108" y="141862"/>
                </a:cubicBezTo>
                <a:cubicBezTo>
                  <a:pt x="570353" y="141862"/>
                  <a:pt x="571599" y="143106"/>
                  <a:pt x="571599" y="144351"/>
                </a:cubicBezTo>
                <a:cubicBezTo>
                  <a:pt x="572844" y="145595"/>
                  <a:pt x="572844" y="146840"/>
                  <a:pt x="572844" y="148084"/>
                </a:cubicBezTo>
                <a:cubicBezTo>
                  <a:pt x="580316" y="159284"/>
                  <a:pt x="586543" y="170483"/>
                  <a:pt x="592769" y="182927"/>
                </a:cubicBezTo>
                <a:cubicBezTo>
                  <a:pt x="594014" y="186661"/>
                  <a:pt x="596505" y="191638"/>
                  <a:pt x="598996" y="195371"/>
                </a:cubicBezTo>
                <a:cubicBezTo>
                  <a:pt x="632619" y="256347"/>
                  <a:pt x="684922" y="349678"/>
                  <a:pt x="687413" y="390743"/>
                </a:cubicBezTo>
                <a:cubicBezTo>
                  <a:pt x="691149" y="429320"/>
                  <a:pt x="679941" y="464163"/>
                  <a:pt x="656280" y="490296"/>
                </a:cubicBezTo>
                <a:cubicBezTo>
                  <a:pt x="632619" y="515184"/>
                  <a:pt x="600241" y="530117"/>
                  <a:pt x="562882" y="530117"/>
                </a:cubicBezTo>
                <a:cubicBezTo>
                  <a:pt x="552919" y="530117"/>
                  <a:pt x="541711" y="528872"/>
                  <a:pt x="530503" y="525139"/>
                </a:cubicBezTo>
                <a:cubicBezTo>
                  <a:pt x="474464" y="583626"/>
                  <a:pt x="396009" y="619714"/>
                  <a:pt x="308837" y="619714"/>
                </a:cubicBezTo>
                <a:cubicBezTo>
                  <a:pt x="138230" y="619714"/>
                  <a:pt x="0" y="480340"/>
                  <a:pt x="0" y="309857"/>
                </a:cubicBezTo>
                <a:cubicBezTo>
                  <a:pt x="0" y="139373"/>
                  <a:pt x="138230" y="0"/>
                  <a:pt x="30883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FFFFFF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36" name="TextBox 9">
            <a:extLst>
              <a:ext uri="{FF2B5EF4-FFF2-40B4-BE49-F238E27FC236}">
                <a16:creationId xmlns:a16="http://schemas.microsoft.com/office/drawing/2014/main" id="{CF1E1D39-46DE-473B-9ADF-6EA79B83644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237" name="TextBox 10">
            <a:extLst>
              <a:ext uri="{FF2B5EF4-FFF2-40B4-BE49-F238E27FC236}">
                <a16:creationId xmlns:a16="http://schemas.microsoft.com/office/drawing/2014/main" id="{F73AF2B1-B26E-44BB-A480-ABE05B95DBD9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39" name="TextBox 11">
            <a:extLst>
              <a:ext uri="{FF2B5EF4-FFF2-40B4-BE49-F238E27FC236}">
                <a16:creationId xmlns:a16="http://schemas.microsoft.com/office/drawing/2014/main" id="{40E04785-DC5F-47A3-B156-EC77D57ABA92}"/>
              </a:ext>
            </a:extLst>
          </p:cNvPr>
          <p:cNvSpPr txBox="1"/>
          <p:nvPr/>
        </p:nvSpPr>
        <p:spPr>
          <a:xfrm>
            <a:off x="3070547" y="3910584"/>
            <a:ext cx="575341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242" name="TextBox 12">
            <a:extLst>
              <a:ext uri="{FF2B5EF4-FFF2-40B4-BE49-F238E27FC236}">
                <a16:creationId xmlns:a16="http://schemas.microsoft.com/office/drawing/2014/main" id="{8309B639-8B6A-4D89-87FE-0132D22D23D2}"/>
              </a:ext>
            </a:extLst>
          </p:cNvPr>
          <p:cNvSpPr txBox="1"/>
          <p:nvPr/>
        </p:nvSpPr>
        <p:spPr>
          <a:xfrm>
            <a:off x="3070548" y="4588593"/>
            <a:ext cx="575341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43" name="TextBox 11">
            <a:extLst>
              <a:ext uri="{FF2B5EF4-FFF2-40B4-BE49-F238E27FC236}">
                <a16:creationId xmlns:a16="http://schemas.microsoft.com/office/drawing/2014/main" id="{2EFA5A54-AD20-4141-9B13-0E0759055DF1}"/>
              </a:ext>
            </a:extLst>
          </p:cNvPr>
          <p:cNvSpPr txBox="1"/>
          <p:nvPr/>
        </p:nvSpPr>
        <p:spPr>
          <a:xfrm>
            <a:off x="3070547" y="7265456"/>
            <a:ext cx="575341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244" name="TextBox 12">
            <a:extLst>
              <a:ext uri="{FF2B5EF4-FFF2-40B4-BE49-F238E27FC236}">
                <a16:creationId xmlns:a16="http://schemas.microsoft.com/office/drawing/2014/main" id="{D2F1A639-8510-41A9-8D22-EA2C20B848B5}"/>
              </a:ext>
            </a:extLst>
          </p:cNvPr>
          <p:cNvSpPr txBox="1"/>
          <p:nvPr/>
        </p:nvSpPr>
        <p:spPr>
          <a:xfrm>
            <a:off x="3070548" y="7943465"/>
            <a:ext cx="575341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45" name="TextBox 11">
            <a:extLst>
              <a:ext uri="{FF2B5EF4-FFF2-40B4-BE49-F238E27FC236}">
                <a16:creationId xmlns:a16="http://schemas.microsoft.com/office/drawing/2014/main" id="{F4F2CBCF-4436-41E2-B923-E24D0F774B50}"/>
              </a:ext>
            </a:extLst>
          </p:cNvPr>
          <p:cNvSpPr txBox="1"/>
          <p:nvPr/>
        </p:nvSpPr>
        <p:spPr>
          <a:xfrm>
            <a:off x="3070547" y="10620328"/>
            <a:ext cx="575341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246" name="TextBox 12">
            <a:extLst>
              <a:ext uri="{FF2B5EF4-FFF2-40B4-BE49-F238E27FC236}">
                <a16:creationId xmlns:a16="http://schemas.microsoft.com/office/drawing/2014/main" id="{7C4BFECC-CB80-4BCE-8DFE-54BCD2C7EFE3}"/>
              </a:ext>
            </a:extLst>
          </p:cNvPr>
          <p:cNvSpPr txBox="1"/>
          <p:nvPr/>
        </p:nvSpPr>
        <p:spPr>
          <a:xfrm>
            <a:off x="3070548" y="11298337"/>
            <a:ext cx="575341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247" name="TextBox 9">
            <a:extLst>
              <a:ext uri="{FF2B5EF4-FFF2-40B4-BE49-F238E27FC236}">
                <a16:creationId xmlns:a16="http://schemas.microsoft.com/office/drawing/2014/main" id="{C791B11B-C0A7-4887-BF3E-CB0F2D61CEB8}"/>
              </a:ext>
            </a:extLst>
          </p:cNvPr>
          <p:cNvSpPr txBox="1"/>
          <p:nvPr/>
        </p:nvSpPr>
        <p:spPr>
          <a:xfrm>
            <a:off x="1635125" y="4688420"/>
            <a:ext cx="91757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A</a:t>
            </a:r>
          </a:p>
        </p:txBody>
      </p:sp>
      <p:sp>
        <p:nvSpPr>
          <p:cNvPr id="248" name="TextBox 9">
            <a:extLst>
              <a:ext uri="{FF2B5EF4-FFF2-40B4-BE49-F238E27FC236}">
                <a16:creationId xmlns:a16="http://schemas.microsoft.com/office/drawing/2014/main" id="{F114C991-4BD9-4330-A09E-BC9A9215A596}"/>
              </a:ext>
            </a:extLst>
          </p:cNvPr>
          <p:cNvSpPr txBox="1"/>
          <p:nvPr/>
        </p:nvSpPr>
        <p:spPr>
          <a:xfrm>
            <a:off x="1635125" y="11392542"/>
            <a:ext cx="91757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C</a:t>
            </a:r>
          </a:p>
        </p:txBody>
      </p:sp>
      <p:sp>
        <p:nvSpPr>
          <p:cNvPr id="250" name="TextBox 9">
            <a:extLst>
              <a:ext uri="{FF2B5EF4-FFF2-40B4-BE49-F238E27FC236}">
                <a16:creationId xmlns:a16="http://schemas.microsoft.com/office/drawing/2014/main" id="{553D9347-ED3E-4213-973F-B25A6D790271}"/>
              </a:ext>
            </a:extLst>
          </p:cNvPr>
          <p:cNvSpPr txBox="1"/>
          <p:nvPr/>
        </p:nvSpPr>
        <p:spPr>
          <a:xfrm>
            <a:off x="1635125" y="8039972"/>
            <a:ext cx="917576" cy="1169551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B</a:t>
            </a:r>
          </a:p>
        </p:txBody>
      </p:sp>
    </p:spTree>
    <p:extLst>
      <p:ext uri="{BB962C8B-B14F-4D97-AF65-F5344CB8AC3E}">
        <p14:creationId xmlns:p14="http://schemas.microsoft.com/office/powerpoint/2010/main" val="282335497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6" name="Grupo 35">
            <a:extLst>
              <a:ext uri="{FF2B5EF4-FFF2-40B4-BE49-F238E27FC236}">
                <a16:creationId xmlns:a16="http://schemas.microsoft.com/office/drawing/2014/main" id="{63F0615D-E919-4735-ADD1-FB2B391A4509}"/>
              </a:ext>
            </a:extLst>
          </p:cNvPr>
          <p:cNvGrpSpPr/>
          <p:nvPr/>
        </p:nvGrpSpPr>
        <p:grpSpPr>
          <a:xfrm>
            <a:off x="7369542" y="4181843"/>
            <a:ext cx="15381047" cy="8011990"/>
            <a:chOff x="7369542" y="4181843"/>
            <a:chExt cx="15381047" cy="8011990"/>
          </a:xfrm>
        </p:grpSpPr>
        <p:sp>
          <p:nvSpPr>
            <p:cNvPr id="539" name="Freeform 68">
              <a:extLst>
                <a:ext uri="{FF2B5EF4-FFF2-40B4-BE49-F238E27FC236}">
                  <a16:creationId xmlns:a16="http://schemas.microsoft.com/office/drawing/2014/main" id="{5FE63F27-03CC-4985-A503-866689ED65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7369542" y="11226680"/>
              <a:ext cx="15381047" cy="54952"/>
            </a:xfrm>
            <a:custGeom>
              <a:avLst/>
              <a:gdLst>
                <a:gd name="T0" fmla="*/ 12335 w 12343"/>
                <a:gd name="T1" fmla="*/ 43 h 44"/>
                <a:gd name="T2" fmla="*/ 12335 w 12343"/>
                <a:gd name="T3" fmla="*/ 43 h 44"/>
                <a:gd name="T4" fmla="*/ 8 w 12343"/>
                <a:gd name="T5" fmla="*/ 15 h 44"/>
                <a:gd name="T6" fmla="*/ 8 w 12343"/>
                <a:gd name="T7" fmla="*/ 15 h 44"/>
                <a:gd name="T8" fmla="*/ 0 w 12343"/>
                <a:gd name="T9" fmla="*/ 7 h 44"/>
                <a:gd name="T10" fmla="*/ 0 w 12343"/>
                <a:gd name="T11" fmla="*/ 7 h 44"/>
                <a:gd name="T12" fmla="*/ 8 w 12343"/>
                <a:gd name="T13" fmla="*/ 0 h 44"/>
                <a:gd name="T14" fmla="*/ 8 w 12343"/>
                <a:gd name="T15" fmla="*/ 0 h 44"/>
                <a:gd name="T16" fmla="*/ 12335 w 12343"/>
                <a:gd name="T17" fmla="*/ 29 h 44"/>
                <a:gd name="T18" fmla="*/ 12335 w 12343"/>
                <a:gd name="T19" fmla="*/ 29 h 44"/>
                <a:gd name="T20" fmla="*/ 12342 w 12343"/>
                <a:gd name="T21" fmla="*/ 37 h 44"/>
                <a:gd name="T22" fmla="*/ 12342 w 12343"/>
                <a:gd name="T23" fmla="*/ 37 h 44"/>
                <a:gd name="T24" fmla="*/ 12335 w 12343"/>
                <a:gd name="T25" fmla="*/ 43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343" h="44">
                  <a:moveTo>
                    <a:pt x="12335" y="43"/>
                  </a:moveTo>
                  <a:lnTo>
                    <a:pt x="12335" y="43"/>
                  </a:lnTo>
                  <a:lnTo>
                    <a:pt x="8" y="15"/>
                  </a:lnTo>
                  <a:lnTo>
                    <a:pt x="8" y="15"/>
                  </a:lnTo>
                  <a:cubicBezTo>
                    <a:pt x="3" y="15"/>
                    <a:pt x="0" y="11"/>
                    <a:pt x="0" y="7"/>
                  </a:cubicBezTo>
                  <a:lnTo>
                    <a:pt x="0" y="7"/>
                  </a:lnTo>
                  <a:cubicBezTo>
                    <a:pt x="0" y="4"/>
                    <a:pt x="4" y="0"/>
                    <a:pt x="8" y="0"/>
                  </a:cubicBezTo>
                  <a:lnTo>
                    <a:pt x="8" y="0"/>
                  </a:lnTo>
                  <a:lnTo>
                    <a:pt x="12335" y="29"/>
                  </a:lnTo>
                  <a:lnTo>
                    <a:pt x="12335" y="29"/>
                  </a:lnTo>
                  <a:cubicBezTo>
                    <a:pt x="12338" y="29"/>
                    <a:pt x="12342" y="32"/>
                    <a:pt x="12342" y="37"/>
                  </a:cubicBezTo>
                  <a:lnTo>
                    <a:pt x="12342" y="37"/>
                  </a:lnTo>
                  <a:cubicBezTo>
                    <a:pt x="12342" y="40"/>
                    <a:pt x="12338" y="43"/>
                    <a:pt x="12335" y="4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35" name="Grupo 34">
              <a:extLst>
                <a:ext uri="{FF2B5EF4-FFF2-40B4-BE49-F238E27FC236}">
                  <a16:creationId xmlns:a16="http://schemas.microsoft.com/office/drawing/2014/main" id="{179B559E-7853-4583-B172-F5D752A539DB}"/>
                </a:ext>
              </a:extLst>
            </p:cNvPr>
            <p:cNvGrpSpPr/>
            <p:nvPr/>
          </p:nvGrpSpPr>
          <p:grpSpPr>
            <a:xfrm>
              <a:off x="10078674" y="10743103"/>
              <a:ext cx="1274885" cy="511051"/>
              <a:chOff x="10078674" y="10743103"/>
              <a:chExt cx="1274885" cy="511051"/>
            </a:xfrm>
          </p:grpSpPr>
          <p:sp>
            <p:nvSpPr>
              <p:cNvPr id="540" name="Freeform 69">
                <a:extLst>
                  <a:ext uri="{FF2B5EF4-FFF2-40B4-BE49-F238E27FC236}">
                    <a16:creationId xmlns:a16="http://schemas.microsoft.com/office/drawing/2014/main" id="{44B0E5C5-31BE-4786-8479-40AE6BF597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89664" y="10748596"/>
                <a:ext cx="1258397" cy="500064"/>
              </a:xfrm>
              <a:custGeom>
                <a:avLst/>
                <a:gdLst>
                  <a:gd name="T0" fmla="*/ 20 w 1010"/>
                  <a:gd name="T1" fmla="*/ 399 h 400"/>
                  <a:gd name="T2" fmla="*/ 20 w 1010"/>
                  <a:gd name="T3" fmla="*/ 399 h 400"/>
                  <a:gd name="T4" fmla="*/ 40 w 1010"/>
                  <a:gd name="T5" fmla="*/ 308 h 400"/>
                  <a:gd name="T6" fmla="*/ 40 w 1010"/>
                  <a:gd name="T7" fmla="*/ 308 h 400"/>
                  <a:gd name="T8" fmla="*/ 178 w 1010"/>
                  <a:gd name="T9" fmla="*/ 318 h 400"/>
                  <a:gd name="T10" fmla="*/ 178 w 1010"/>
                  <a:gd name="T11" fmla="*/ 318 h 400"/>
                  <a:gd name="T12" fmla="*/ 486 w 1010"/>
                  <a:gd name="T13" fmla="*/ 22 h 400"/>
                  <a:gd name="T14" fmla="*/ 486 w 1010"/>
                  <a:gd name="T15" fmla="*/ 22 h 400"/>
                  <a:gd name="T16" fmla="*/ 713 w 1010"/>
                  <a:gd name="T17" fmla="*/ 223 h 400"/>
                  <a:gd name="T18" fmla="*/ 713 w 1010"/>
                  <a:gd name="T19" fmla="*/ 223 h 400"/>
                  <a:gd name="T20" fmla="*/ 880 w 1010"/>
                  <a:gd name="T21" fmla="*/ 301 h 400"/>
                  <a:gd name="T22" fmla="*/ 880 w 1010"/>
                  <a:gd name="T23" fmla="*/ 301 h 400"/>
                  <a:gd name="T24" fmla="*/ 1003 w 1010"/>
                  <a:gd name="T25" fmla="*/ 399 h 400"/>
                  <a:gd name="T26" fmla="*/ 20 w 1010"/>
                  <a:gd name="T27" fmla="*/ 399 h 4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10" h="400">
                    <a:moveTo>
                      <a:pt x="20" y="399"/>
                    </a:moveTo>
                    <a:lnTo>
                      <a:pt x="20" y="399"/>
                    </a:lnTo>
                    <a:cubicBezTo>
                      <a:pt x="20" y="399"/>
                      <a:pt x="0" y="339"/>
                      <a:pt x="40" y="308"/>
                    </a:cubicBezTo>
                    <a:lnTo>
                      <a:pt x="40" y="308"/>
                    </a:lnTo>
                    <a:cubicBezTo>
                      <a:pt x="80" y="277"/>
                      <a:pt x="178" y="318"/>
                      <a:pt x="178" y="318"/>
                    </a:cubicBezTo>
                    <a:lnTo>
                      <a:pt x="178" y="318"/>
                    </a:lnTo>
                    <a:cubicBezTo>
                      <a:pt x="178" y="318"/>
                      <a:pt x="291" y="44"/>
                      <a:pt x="486" y="22"/>
                    </a:cubicBezTo>
                    <a:lnTo>
                      <a:pt x="486" y="22"/>
                    </a:lnTo>
                    <a:cubicBezTo>
                      <a:pt x="679" y="0"/>
                      <a:pt x="713" y="223"/>
                      <a:pt x="713" y="223"/>
                    </a:cubicBezTo>
                    <a:lnTo>
                      <a:pt x="713" y="223"/>
                    </a:lnTo>
                    <a:cubicBezTo>
                      <a:pt x="713" y="223"/>
                      <a:pt x="862" y="150"/>
                      <a:pt x="880" y="301"/>
                    </a:cubicBezTo>
                    <a:lnTo>
                      <a:pt x="880" y="301"/>
                    </a:lnTo>
                    <a:cubicBezTo>
                      <a:pt x="880" y="301"/>
                      <a:pt x="1009" y="266"/>
                      <a:pt x="1003" y="399"/>
                    </a:cubicBezTo>
                    <a:lnTo>
                      <a:pt x="20" y="39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1" name="Freeform 70">
                <a:extLst>
                  <a:ext uri="{FF2B5EF4-FFF2-40B4-BE49-F238E27FC236}">
                    <a16:creationId xmlns:a16="http://schemas.microsoft.com/office/drawing/2014/main" id="{890FD57B-F0CD-49FF-996D-DA2FABCE22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78674" y="10743103"/>
                <a:ext cx="1274885" cy="511051"/>
              </a:xfrm>
              <a:custGeom>
                <a:avLst/>
                <a:gdLst>
                  <a:gd name="T0" fmla="*/ 34 w 1021"/>
                  <a:gd name="T1" fmla="*/ 396 h 412"/>
                  <a:gd name="T2" fmla="*/ 1003 w 1021"/>
                  <a:gd name="T3" fmla="*/ 396 h 412"/>
                  <a:gd name="T4" fmla="*/ 1003 w 1021"/>
                  <a:gd name="T5" fmla="*/ 396 h 412"/>
                  <a:gd name="T6" fmla="*/ 977 w 1021"/>
                  <a:gd name="T7" fmla="*/ 325 h 412"/>
                  <a:gd name="T8" fmla="*/ 977 w 1021"/>
                  <a:gd name="T9" fmla="*/ 325 h 412"/>
                  <a:gd name="T10" fmla="*/ 889 w 1021"/>
                  <a:gd name="T11" fmla="*/ 313 h 412"/>
                  <a:gd name="T12" fmla="*/ 889 w 1021"/>
                  <a:gd name="T13" fmla="*/ 313 h 412"/>
                  <a:gd name="T14" fmla="*/ 883 w 1021"/>
                  <a:gd name="T15" fmla="*/ 312 h 412"/>
                  <a:gd name="T16" fmla="*/ 883 w 1021"/>
                  <a:gd name="T17" fmla="*/ 312 h 412"/>
                  <a:gd name="T18" fmla="*/ 880 w 1021"/>
                  <a:gd name="T19" fmla="*/ 307 h 412"/>
                  <a:gd name="T20" fmla="*/ 880 w 1021"/>
                  <a:gd name="T21" fmla="*/ 307 h 412"/>
                  <a:gd name="T22" fmla="*/ 837 w 1021"/>
                  <a:gd name="T23" fmla="*/ 227 h 412"/>
                  <a:gd name="T24" fmla="*/ 837 w 1021"/>
                  <a:gd name="T25" fmla="*/ 227 h 412"/>
                  <a:gd name="T26" fmla="*/ 724 w 1021"/>
                  <a:gd name="T27" fmla="*/ 235 h 412"/>
                  <a:gd name="T28" fmla="*/ 724 w 1021"/>
                  <a:gd name="T29" fmla="*/ 235 h 412"/>
                  <a:gd name="T30" fmla="*/ 718 w 1021"/>
                  <a:gd name="T31" fmla="*/ 234 h 412"/>
                  <a:gd name="T32" fmla="*/ 718 w 1021"/>
                  <a:gd name="T33" fmla="*/ 234 h 412"/>
                  <a:gd name="T34" fmla="*/ 714 w 1021"/>
                  <a:gd name="T35" fmla="*/ 229 h 412"/>
                  <a:gd name="T36" fmla="*/ 714 w 1021"/>
                  <a:gd name="T37" fmla="*/ 229 h 412"/>
                  <a:gd name="T38" fmla="*/ 674 w 1021"/>
                  <a:gd name="T39" fmla="*/ 123 h 412"/>
                  <a:gd name="T40" fmla="*/ 674 w 1021"/>
                  <a:gd name="T41" fmla="*/ 123 h 412"/>
                  <a:gd name="T42" fmla="*/ 494 w 1021"/>
                  <a:gd name="T43" fmla="*/ 35 h 412"/>
                  <a:gd name="T44" fmla="*/ 494 w 1021"/>
                  <a:gd name="T45" fmla="*/ 35 h 412"/>
                  <a:gd name="T46" fmla="*/ 192 w 1021"/>
                  <a:gd name="T47" fmla="*/ 327 h 412"/>
                  <a:gd name="T48" fmla="*/ 192 w 1021"/>
                  <a:gd name="T49" fmla="*/ 327 h 412"/>
                  <a:gd name="T50" fmla="*/ 188 w 1021"/>
                  <a:gd name="T51" fmla="*/ 330 h 412"/>
                  <a:gd name="T52" fmla="*/ 188 w 1021"/>
                  <a:gd name="T53" fmla="*/ 330 h 412"/>
                  <a:gd name="T54" fmla="*/ 182 w 1021"/>
                  <a:gd name="T55" fmla="*/ 330 h 412"/>
                  <a:gd name="T56" fmla="*/ 182 w 1021"/>
                  <a:gd name="T57" fmla="*/ 330 h 412"/>
                  <a:gd name="T58" fmla="*/ 52 w 1021"/>
                  <a:gd name="T59" fmla="*/ 319 h 412"/>
                  <a:gd name="T60" fmla="*/ 52 w 1021"/>
                  <a:gd name="T61" fmla="*/ 319 h 412"/>
                  <a:gd name="T62" fmla="*/ 34 w 1021"/>
                  <a:gd name="T63" fmla="*/ 396 h 412"/>
                  <a:gd name="T64" fmla="*/ 1011 w 1021"/>
                  <a:gd name="T65" fmla="*/ 411 h 412"/>
                  <a:gd name="T66" fmla="*/ 28 w 1021"/>
                  <a:gd name="T67" fmla="*/ 411 h 412"/>
                  <a:gd name="T68" fmla="*/ 28 w 1021"/>
                  <a:gd name="T69" fmla="*/ 411 h 412"/>
                  <a:gd name="T70" fmla="*/ 21 w 1021"/>
                  <a:gd name="T71" fmla="*/ 406 h 412"/>
                  <a:gd name="T72" fmla="*/ 21 w 1021"/>
                  <a:gd name="T73" fmla="*/ 406 h 412"/>
                  <a:gd name="T74" fmla="*/ 43 w 1021"/>
                  <a:gd name="T75" fmla="*/ 307 h 412"/>
                  <a:gd name="T76" fmla="*/ 43 w 1021"/>
                  <a:gd name="T77" fmla="*/ 307 h 412"/>
                  <a:gd name="T78" fmla="*/ 182 w 1021"/>
                  <a:gd name="T79" fmla="*/ 314 h 412"/>
                  <a:gd name="T80" fmla="*/ 182 w 1021"/>
                  <a:gd name="T81" fmla="*/ 314 h 412"/>
                  <a:gd name="T82" fmla="*/ 261 w 1021"/>
                  <a:gd name="T83" fmla="*/ 180 h 412"/>
                  <a:gd name="T84" fmla="*/ 261 w 1021"/>
                  <a:gd name="T85" fmla="*/ 180 h 412"/>
                  <a:gd name="T86" fmla="*/ 492 w 1021"/>
                  <a:gd name="T87" fmla="*/ 20 h 412"/>
                  <a:gd name="T88" fmla="*/ 492 w 1021"/>
                  <a:gd name="T89" fmla="*/ 20 h 412"/>
                  <a:gd name="T90" fmla="*/ 726 w 1021"/>
                  <a:gd name="T91" fmla="*/ 218 h 412"/>
                  <a:gd name="T92" fmla="*/ 726 w 1021"/>
                  <a:gd name="T93" fmla="*/ 218 h 412"/>
                  <a:gd name="T94" fmla="*/ 844 w 1021"/>
                  <a:gd name="T95" fmla="*/ 214 h 412"/>
                  <a:gd name="T96" fmla="*/ 844 w 1021"/>
                  <a:gd name="T97" fmla="*/ 214 h 412"/>
                  <a:gd name="T98" fmla="*/ 894 w 1021"/>
                  <a:gd name="T99" fmla="*/ 297 h 412"/>
                  <a:gd name="T100" fmla="*/ 894 w 1021"/>
                  <a:gd name="T101" fmla="*/ 297 h 412"/>
                  <a:gd name="T102" fmla="*/ 986 w 1021"/>
                  <a:gd name="T103" fmla="*/ 314 h 412"/>
                  <a:gd name="T104" fmla="*/ 986 w 1021"/>
                  <a:gd name="T105" fmla="*/ 314 h 412"/>
                  <a:gd name="T106" fmla="*/ 1018 w 1021"/>
                  <a:gd name="T107" fmla="*/ 404 h 412"/>
                  <a:gd name="T108" fmla="*/ 1018 w 1021"/>
                  <a:gd name="T109" fmla="*/ 404 h 412"/>
                  <a:gd name="T110" fmla="*/ 1011 w 1021"/>
                  <a:gd name="T111" fmla="*/ 4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21" h="412">
                    <a:moveTo>
                      <a:pt x="34" y="396"/>
                    </a:moveTo>
                    <a:lnTo>
                      <a:pt x="1003" y="396"/>
                    </a:lnTo>
                    <a:lnTo>
                      <a:pt x="1003" y="396"/>
                    </a:lnTo>
                    <a:cubicBezTo>
                      <a:pt x="1004" y="364"/>
                      <a:pt x="995" y="340"/>
                      <a:pt x="977" y="325"/>
                    </a:cubicBezTo>
                    <a:lnTo>
                      <a:pt x="977" y="325"/>
                    </a:lnTo>
                    <a:cubicBezTo>
                      <a:pt x="944" y="299"/>
                      <a:pt x="890" y="312"/>
                      <a:pt x="889" y="313"/>
                    </a:cubicBezTo>
                    <a:lnTo>
                      <a:pt x="889" y="313"/>
                    </a:lnTo>
                    <a:cubicBezTo>
                      <a:pt x="888" y="313"/>
                      <a:pt x="885" y="313"/>
                      <a:pt x="883" y="312"/>
                    </a:cubicBezTo>
                    <a:lnTo>
                      <a:pt x="883" y="312"/>
                    </a:lnTo>
                    <a:cubicBezTo>
                      <a:pt x="881" y="311"/>
                      <a:pt x="881" y="309"/>
                      <a:pt x="880" y="307"/>
                    </a:cubicBezTo>
                    <a:lnTo>
                      <a:pt x="880" y="307"/>
                    </a:lnTo>
                    <a:cubicBezTo>
                      <a:pt x="875" y="267"/>
                      <a:pt x="861" y="240"/>
                      <a:pt x="837" y="227"/>
                    </a:cubicBezTo>
                    <a:lnTo>
                      <a:pt x="837" y="227"/>
                    </a:lnTo>
                    <a:cubicBezTo>
                      <a:pt x="792" y="202"/>
                      <a:pt x="725" y="234"/>
                      <a:pt x="724" y="235"/>
                    </a:cubicBezTo>
                    <a:lnTo>
                      <a:pt x="724" y="235"/>
                    </a:lnTo>
                    <a:cubicBezTo>
                      <a:pt x="722" y="236"/>
                      <a:pt x="720" y="236"/>
                      <a:pt x="718" y="234"/>
                    </a:cubicBezTo>
                    <a:lnTo>
                      <a:pt x="718" y="234"/>
                    </a:lnTo>
                    <a:cubicBezTo>
                      <a:pt x="716" y="233"/>
                      <a:pt x="714" y="231"/>
                      <a:pt x="714" y="229"/>
                    </a:cubicBezTo>
                    <a:lnTo>
                      <a:pt x="714" y="229"/>
                    </a:lnTo>
                    <a:cubicBezTo>
                      <a:pt x="714" y="229"/>
                      <a:pt x="705" y="174"/>
                      <a:pt x="674" y="123"/>
                    </a:cubicBezTo>
                    <a:lnTo>
                      <a:pt x="674" y="123"/>
                    </a:lnTo>
                    <a:cubicBezTo>
                      <a:pt x="632" y="56"/>
                      <a:pt x="571" y="26"/>
                      <a:pt x="494" y="35"/>
                    </a:cubicBezTo>
                    <a:lnTo>
                      <a:pt x="494" y="35"/>
                    </a:lnTo>
                    <a:cubicBezTo>
                      <a:pt x="307" y="56"/>
                      <a:pt x="193" y="323"/>
                      <a:pt x="192" y="327"/>
                    </a:cubicBezTo>
                    <a:lnTo>
                      <a:pt x="192" y="327"/>
                    </a:lnTo>
                    <a:cubicBezTo>
                      <a:pt x="192" y="328"/>
                      <a:pt x="190" y="330"/>
                      <a:pt x="188" y="330"/>
                    </a:cubicBezTo>
                    <a:lnTo>
                      <a:pt x="188" y="330"/>
                    </a:lnTo>
                    <a:cubicBezTo>
                      <a:pt x="187" y="331"/>
                      <a:pt x="184" y="331"/>
                      <a:pt x="182" y="330"/>
                    </a:cubicBezTo>
                    <a:lnTo>
                      <a:pt x="182" y="330"/>
                    </a:lnTo>
                    <a:cubicBezTo>
                      <a:pt x="157" y="319"/>
                      <a:pt x="82" y="295"/>
                      <a:pt x="52" y="319"/>
                    </a:cubicBezTo>
                    <a:lnTo>
                      <a:pt x="52" y="319"/>
                    </a:lnTo>
                    <a:cubicBezTo>
                      <a:pt x="23" y="342"/>
                      <a:pt x="30" y="382"/>
                      <a:pt x="34" y="396"/>
                    </a:cubicBezTo>
                    <a:close/>
                    <a:moveTo>
                      <a:pt x="1011" y="411"/>
                    </a:moveTo>
                    <a:lnTo>
                      <a:pt x="28" y="411"/>
                    </a:lnTo>
                    <a:lnTo>
                      <a:pt x="28" y="411"/>
                    </a:lnTo>
                    <a:cubicBezTo>
                      <a:pt x="25" y="411"/>
                      <a:pt x="23" y="409"/>
                      <a:pt x="21" y="406"/>
                    </a:cubicBezTo>
                    <a:lnTo>
                      <a:pt x="21" y="406"/>
                    </a:lnTo>
                    <a:cubicBezTo>
                      <a:pt x="21" y="404"/>
                      <a:pt x="0" y="341"/>
                      <a:pt x="43" y="307"/>
                    </a:cubicBezTo>
                    <a:lnTo>
                      <a:pt x="43" y="307"/>
                    </a:lnTo>
                    <a:cubicBezTo>
                      <a:pt x="80" y="279"/>
                      <a:pt x="158" y="305"/>
                      <a:pt x="182" y="314"/>
                    </a:cubicBezTo>
                    <a:lnTo>
                      <a:pt x="182" y="314"/>
                    </a:lnTo>
                    <a:cubicBezTo>
                      <a:pt x="191" y="295"/>
                      <a:pt x="218" y="238"/>
                      <a:pt x="261" y="180"/>
                    </a:cubicBezTo>
                    <a:lnTo>
                      <a:pt x="261" y="180"/>
                    </a:lnTo>
                    <a:cubicBezTo>
                      <a:pt x="331" y="84"/>
                      <a:pt x="411" y="29"/>
                      <a:pt x="492" y="20"/>
                    </a:cubicBezTo>
                    <a:lnTo>
                      <a:pt x="492" y="20"/>
                    </a:lnTo>
                    <a:cubicBezTo>
                      <a:pt x="668" y="0"/>
                      <a:pt x="717" y="175"/>
                      <a:pt x="726" y="218"/>
                    </a:cubicBezTo>
                    <a:lnTo>
                      <a:pt x="726" y="218"/>
                    </a:lnTo>
                    <a:cubicBezTo>
                      <a:pt x="747" y="209"/>
                      <a:pt x="801" y="191"/>
                      <a:pt x="844" y="214"/>
                    </a:cubicBezTo>
                    <a:lnTo>
                      <a:pt x="844" y="214"/>
                    </a:lnTo>
                    <a:cubicBezTo>
                      <a:pt x="870" y="229"/>
                      <a:pt x="888" y="257"/>
                      <a:pt x="894" y="297"/>
                    </a:cubicBezTo>
                    <a:lnTo>
                      <a:pt x="894" y="297"/>
                    </a:lnTo>
                    <a:cubicBezTo>
                      <a:pt x="911" y="294"/>
                      <a:pt x="956" y="289"/>
                      <a:pt x="986" y="314"/>
                    </a:cubicBezTo>
                    <a:lnTo>
                      <a:pt x="986" y="314"/>
                    </a:lnTo>
                    <a:cubicBezTo>
                      <a:pt x="1009" y="333"/>
                      <a:pt x="1020" y="363"/>
                      <a:pt x="1018" y="404"/>
                    </a:cubicBezTo>
                    <a:lnTo>
                      <a:pt x="1018" y="404"/>
                    </a:lnTo>
                    <a:cubicBezTo>
                      <a:pt x="1017" y="408"/>
                      <a:pt x="1014" y="411"/>
                      <a:pt x="1011" y="4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3" name="Grupo 32">
              <a:extLst>
                <a:ext uri="{FF2B5EF4-FFF2-40B4-BE49-F238E27FC236}">
                  <a16:creationId xmlns:a16="http://schemas.microsoft.com/office/drawing/2014/main" id="{4CD3EA26-2C3F-4569-A1EE-A69B158E24C5}"/>
                </a:ext>
              </a:extLst>
            </p:cNvPr>
            <p:cNvGrpSpPr/>
            <p:nvPr/>
          </p:nvGrpSpPr>
          <p:grpSpPr>
            <a:xfrm>
              <a:off x="13265886" y="4181843"/>
              <a:ext cx="3648808" cy="1516673"/>
              <a:chOff x="13265886" y="4181843"/>
              <a:chExt cx="3648808" cy="1516673"/>
            </a:xfrm>
          </p:grpSpPr>
          <p:sp>
            <p:nvSpPr>
              <p:cNvPr id="542" name="Freeform 71">
                <a:extLst>
                  <a:ext uri="{FF2B5EF4-FFF2-40B4-BE49-F238E27FC236}">
                    <a16:creationId xmlns:a16="http://schemas.microsoft.com/office/drawing/2014/main" id="{FCFDF4D8-D23D-4486-BCAC-78516E0B4D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60514" y="4192833"/>
                <a:ext cx="1500189" cy="1500186"/>
              </a:xfrm>
              <a:custGeom>
                <a:avLst/>
                <a:gdLst>
                  <a:gd name="T0" fmla="*/ 1202 w 1203"/>
                  <a:gd name="T1" fmla="*/ 601 h 1203"/>
                  <a:gd name="T2" fmla="*/ 1202 w 1203"/>
                  <a:gd name="T3" fmla="*/ 601 h 1203"/>
                  <a:gd name="T4" fmla="*/ 601 w 1203"/>
                  <a:gd name="T5" fmla="*/ 1202 h 1203"/>
                  <a:gd name="T6" fmla="*/ 601 w 1203"/>
                  <a:gd name="T7" fmla="*/ 1202 h 1203"/>
                  <a:gd name="T8" fmla="*/ 0 w 1203"/>
                  <a:gd name="T9" fmla="*/ 601 h 1203"/>
                  <a:gd name="T10" fmla="*/ 0 w 1203"/>
                  <a:gd name="T11" fmla="*/ 601 h 1203"/>
                  <a:gd name="T12" fmla="*/ 601 w 1203"/>
                  <a:gd name="T13" fmla="*/ 0 h 1203"/>
                  <a:gd name="T14" fmla="*/ 601 w 1203"/>
                  <a:gd name="T15" fmla="*/ 0 h 1203"/>
                  <a:gd name="T16" fmla="*/ 1202 w 1203"/>
                  <a:gd name="T17" fmla="*/ 601 h 1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3" h="1203">
                    <a:moveTo>
                      <a:pt x="1202" y="601"/>
                    </a:moveTo>
                    <a:lnTo>
                      <a:pt x="1202" y="601"/>
                    </a:lnTo>
                    <a:cubicBezTo>
                      <a:pt x="1202" y="933"/>
                      <a:pt x="933" y="1202"/>
                      <a:pt x="601" y="1202"/>
                    </a:cubicBezTo>
                    <a:lnTo>
                      <a:pt x="601" y="1202"/>
                    </a:lnTo>
                    <a:cubicBezTo>
                      <a:pt x="269" y="1202"/>
                      <a:pt x="0" y="933"/>
                      <a:pt x="0" y="601"/>
                    </a:cubicBezTo>
                    <a:lnTo>
                      <a:pt x="0" y="601"/>
                    </a:lnTo>
                    <a:cubicBezTo>
                      <a:pt x="0" y="269"/>
                      <a:pt x="269" y="0"/>
                      <a:pt x="601" y="0"/>
                    </a:cubicBezTo>
                    <a:lnTo>
                      <a:pt x="601" y="0"/>
                    </a:lnTo>
                    <a:cubicBezTo>
                      <a:pt x="933" y="0"/>
                      <a:pt x="1202" y="269"/>
                      <a:pt x="1202" y="60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3" name="Freeform 72">
                <a:extLst>
                  <a:ext uri="{FF2B5EF4-FFF2-40B4-BE49-F238E27FC236}">
                    <a16:creationId xmlns:a16="http://schemas.microsoft.com/office/drawing/2014/main" id="{8FD666B7-615D-4312-ABEA-11A6675FEE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9523" y="4181843"/>
                <a:ext cx="1516673" cy="1516673"/>
              </a:xfrm>
              <a:custGeom>
                <a:avLst/>
                <a:gdLst>
                  <a:gd name="T0" fmla="*/ 608 w 1217"/>
                  <a:gd name="T1" fmla="*/ 14 h 1217"/>
                  <a:gd name="T2" fmla="*/ 608 w 1217"/>
                  <a:gd name="T3" fmla="*/ 14 h 1217"/>
                  <a:gd name="T4" fmla="*/ 15 w 1217"/>
                  <a:gd name="T5" fmla="*/ 608 h 1217"/>
                  <a:gd name="T6" fmla="*/ 15 w 1217"/>
                  <a:gd name="T7" fmla="*/ 608 h 1217"/>
                  <a:gd name="T8" fmla="*/ 608 w 1217"/>
                  <a:gd name="T9" fmla="*/ 1201 h 1217"/>
                  <a:gd name="T10" fmla="*/ 608 w 1217"/>
                  <a:gd name="T11" fmla="*/ 1201 h 1217"/>
                  <a:gd name="T12" fmla="*/ 1201 w 1217"/>
                  <a:gd name="T13" fmla="*/ 608 h 1217"/>
                  <a:gd name="T14" fmla="*/ 1201 w 1217"/>
                  <a:gd name="T15" fmla="*/ 608 h 1217"/>
                  <a:gd name="T16" fmla="*/ 608 w 1217"/>
                  <a:gd name="T17" fmla="*/ 14 h 1217"/>
                  <a:gd name="T18" fmla="*/ 608 w 1217"/>
                  <a:gd name="T19" fmla="*/ 1216 h 1217"/>
                  <a:gd name="T20" fmla="*/ 608 w 1217"/>
                  <a:gd name="T21" fmla="*/ 1216 h 1217"/>
                  <a:gd name="T22" fmla="*/ 0 w 1217"/>
                  <a:gd name="T23" fmla="*/ 608 h 1217"/>
                  <a:gd name="T24" fmla="*/ 0 w 1217"/>
                  <a:gd name="T25" fmla="*/ 608 h 1217"/>
                  <a:gd name="T26" fmla="*/ 608 w 1217"/>
                  <a:gd name="T27" fmla="*/ 0 h 1217"/>
                  <a:gd name="T28" fmla="*/ 608 w 1217"/>
                  <a:gd name="T29" fmla="*/ 0 h 1217"/>
                  <a:gd name="T30" fmla="*/ 1216 w 1217"/>
                  <a:gd name="T31" fmla="*/ 608 h 1217"/>
                  <a:gd name="T32" fmla="*/ 1216 w 1217"/>
                  <a:gd name="T33" fmla="*/ 608 h 1217"/>
                  <a:gd name="T34" fmla="*/ 608 w 1217"/>
                  <a:gd name="T35" fmla="*/ 1216 h 1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7" h="1217">
                    <a:moveTo>
                      <a:pt x="608" y="14"/>
                    </a:moveTo>
                    <a:lnTo>
                      <a:pt x="608" y="14"/>
                    </a:lnTo>
                    <a:cubicBezTo>
                      <a:pt x="281" y="14"/>
                      <a:pt x="15" y="280"/>
                      <a:pt x="15" y="608"/>
                    </a:cubicBezTo>
                    <a:lnTo>
                      <a:pt x="15" y="608"/>
                    </a:lnTo>
                    <a:cubicBezTo>
                      <a:pt x="15" y="935"/>
                      <a:pt x="281" y="1201"/>
                      <a:pt x="608" y="1201"/>
                    </a:cubicBezTo>
                    <a:lnTo>
                      <a:pt x="608" y="1201"/>
                    </a:lnTo>
                    <a:cubicBezTo>
                      <a:pt x="935" y="1201"/>
                      <a:pt x="1201" y="935"/>
                      <a:pt x="1201" y="608"/>
                    </a:cubicBezTo>
                    <a:lnTo>
                      <a:pt x="1201" y="608"/>
                    </a:lnTo>
                    <a:cubicBezTo>
                      <a:pt x="1201" y="280"/>
                      <a:pt x="935" y="14"/>
                      <a:pt x="608" y="14"/>
                    </a:cubicBezTo>
                    <a:close/>
                    <a:moveTo>
                      <a:pt x="608" y="1216"/>
                    </a:moveTo>
                    <a:lnTo>
                      <a:pt x="608" y="1216"/>
                    </a:lnTo>
                    <a:cubicBezTo>
                      <a:pt x="273" y="1216"/>
                      <a:pt x="0" y="943"/>
                      <a:pt x="0" y="608"/>
                    </a:cubicBezTo>
                    <a:lnTo>
                      <a:pt x="0" y="608"/>
                    </a:lnTo>
                    <a:cubicBezTo>
                      <a:pt x="0" y="272"/>
                      <a:pt x="273" y="0"/>
                      <a:pt x="608" y="0"/>
                    </a:cubicBezTo>
                    <a:lnTo>
                      <a:pt x="608" y="0"/>
                    </a:lnTo>
                    <a:cubicBezTo>
                      <a:pt x="943" y="0"/>
                      <a:pt x="1216" y="272"/>
                      <a:pt x="1216" y="608"/>
                    </a:cubicBezTo>
                    <a:lnTo>
                      <a:pt x="1216" y="608"/>
                    </a:lnTo>
                    <a:cubicBezTo>
                      <a:pt x="1216" y="943"/>
                      <a:pt x="943" y="1216"/>
                      <a:pt x="608" y="12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4" name="Freeform 73">
                <a:extLst>
                  <a:ext uri="{FF2B5EF4-FFF2-40B4-BE49-F238E27FC236}">
                    <a16:creationId xmlns:a16="http://schemas.microsoft.com/office/drawing/2014/main" id="{5162E081-8BBD-4587-9884-003277AB59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1379" y="4901712"/>
                <a:ext cx="1582616" cy="593481"/>
              </a:xfrm>
              <a:custGeom>
                <a:avLst/>
                <a:gdLst>
                  <a:gd name="T0" fmla="*/ 5 w 1270"/>
                  <a:gd name="T1" fmla="*/ 476 h 477"/>
                  <a:gd name="T2" fmla="*/ 1269 w 1270"/>
                  <a:gd name="T3" fmla="*/ 476 h 477"/>
                  <a:gd name="T4" fmla="*/ 1269 w 1270"/>
                  <a:gd name="T5" fmla="*/ 476 h 477"/>
                  <a:gd name="T6" fmla="*/ 1063 w 1270"/>
                  <a:gd name="T7" fmla="*/ 371 h 477"/>
                  <a:gd name="T8" fmla="*/ 1063 w 1270"/>
                  <a:gd name="T9" fmla="*/ 371 h 477"/>
                  <a:gd name="T10" fmla="*/ 863 w 1270"/>
                  <a:gd name="T11" fmla="*/ 279 h 477"/>
                  <a:gd name="T12" fmla="*/ 863 w 1270"/>
                  <a:gd name="T13" fmla="*/ 279 h 477"/>
                  <a:gd name="T14" fmla="*/ 531 w 1270"/>
                  <a:gd name="T15" fmla="*/ 31 h 477"/>
                  <a:gd name="T16" fmla="*/ 531 w 1270"/>
                  <a:gd name="T17" fmla="*/ 31 h 477"/>
                  <a:gd name="T18" fmla="*/ 224 w 1270"/>
                  <a:gd name="T19" fmla="*/ 360 h 477"/>
                  <a:gd name="T20" fmla="*/ 224 w 1270"/>
                  <a:gd name="T21" fmla="*/ 360 h 477"/>
                  <a:gd name="T22" fmla="*/ 5 w 1270"/>
                  <a:gd name="T23" fmla="*/ 476 h 4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70" h="477">
                    <a:moveTo>
                      <a:pt x="5" y="476"/>
                    </a:moveTo>
                    <a:lnTo>
                      <a:pt x="1269" y="476"/>
                    </a:lnTo>
                    <a:lnTo>
                      <a:pt x="1269" y="476"/>
                    </a:lnTo>
                    <a:cubicBezTo>
                      <a:pt x="1269" y="476"/>
                      <a:pt x="1247" y="300"/>
                      <a:pt x="1063" y="371"/>
                    </a:cubicBezTo>
                    <a:lnTo>
                      <a:pt x="1063" y="371"/>
                    </a:lnTo>
                    <a:cubicBezTo>
                      <a:pt x="1063" y="371"/>
                      <a:pt x="1021" y="213"/>
                      <a:pt x="863" y="279"/>
                    </a:cubicBezTo>
                    <a:lnTo>
                      <a:pt x="863" y="279"/>
                    </a:lnTo>
                    <a:cubicBezTo>
                      <a:pt x="863" y="279"/>
                      <a:pt x="790" y="0"/>
                      <a:pt x="531" y="31"/>
                    </a:cubicBezTo>
                    <a:lnTo>
                      <a:pt x="531" y="31"/>
                    </a:lnTo>
                    <a:cubicBezTo>
                      <a:pt x="272" y="63"/>
                      <a:pt x="224" y="360"/>
                      <a:pt x="224" y="360"/>
                    </a:cubicBezTo>
                    <a:lnTo>
                      <a:pt x="224" y="360"/>
                    </a:lnTo>
                    <a:cubicBezTo>
                      <a:pt x="224" y="360"/>
                      <a:pt x="0" y="324"/>
                      <a:pt x="5" y="4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5" name="Freeform 74">
                <a:extLst>
                  <a:ext uri="{FF2B5EF4-FFF2-40B4-BE49-F238E27FC236}">
                    <a16:creationId xmlns:a16="http://schemas.microsoft.com/office/drawing/2014/main" id="{9C45FAB5-05D7-4BA1-9149-C75F83550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65886" y="4896218"/>
                <a:ext cx="1593606" cy="609965"/>
              </a:xfrm>
              <a:custGeom>
                <a:avLst/>
                <a:gdLst>
                  <a:gd name="T0" fmla="*/ 15 w 1280"/>
                  <a:gd name="T1" fmla="*/ 473 h 489"/>
                  <a:gd name="T2" fmla="*/ 1262 w 1280"/>
                  <a:gd name="T3" fmla="*/ 473 h 489"/>
                  <a:gd name="T4" fmla="*/ 1262 w 1280"/>
                  <a:gd name="T5" fmla="*/ 473 h 489"/>
                  <a:gd name="T6" fmla="*/ 1204 w 1280"/>
                  <a:gd name="T7" fmla="*/ 382 h 489"/>
                  <a:gd name="T8" fmla="*/ 1204 w 1280"/>
                  <a:gd name="T9" fmla="*/ 382 h 489"/>
                  <a:gd name="T10" fmla="*/ 1069 w 1280"/>
                  <a:gd name="T11" fmla="*/ 383 h 489"/>
                  <a:gd name="T12" fmla="*/ 1069 w 1280"/>
                  <a:gd name="T13" fmla="*/ 383 h 489"/>
                  <a:gd name="T14" fmla="*/ 1063 w 1280"/>
                  <a:gd name="T15" fmla="*/ 383 h 489"/>
                  <a:gd name="T16" fmla="*/ 1063 w 1280"/>
                  <a:gd name="T17" fmla="*/ 383 h 489"/>
                  <a:gd name="T18" fmla="*/ 1059 w 1280"/>
                  <a:gd name="T19" fmla="*/ 378 h 489"/>
                  <a:gd name="T20" fmla="*/ 1059 w 1280"/>
                  <a:gd name="T21" fmla="*/ 378 h 489"/>
                  <a:gd name="T22" fmla="*/ 988 w 1280"/>
                  <a:gd name="T23" fmla="*/ 286 h 489"/>
                  <a:gd name="T24" fmla="*/ 988 w 1280"/>
                  <a:gd name="T25" fmla="*/ 286 h 489"/>
                  <a:gd name="T26" fmla="*/ 869 w 1280"/>
                  <a:gd name="T27" fmla="*/ 291 h 489"/>
                  <a:gd name="T28" fmla="*/ 869 w 1280"/>
                  <a:gd name="T29" fmla="*/ 291 h 489"/>
                  <a:gd name="T30" fmla="*/ 863 w 1280"/>
                  <a:gd name="T31" fmla="*/ 291 h 489"/>
                  <a:gd name="T32" fmla="*/ 863 w 1280"/>
                  <a:gd name="T33" fmla="*/ 291 h 489"/>
                  <a:gd name="T34" fmla="*/ 859 w 1280"/>
                  <a:gd name="T35" fmla="*/ 286 h 489"/>
                  <a:gd name="T36" fmla="*/ 859 w 1280"/>
                  <a:gd name="T37" fmla="*/ 286 h 489"/>
                  <a:gd name="T38" fmla="*/ 792 w 1280"/>
                  <a:gd name="T39" fmla="*/ 152 h 489"/>
                  <a:gd name="T40" fmla="*/ 792 w 1280"/>
                  <a:gd name="T41" fmla="*/ 152 h 489"/>
                  <a:gd name="T42" fmla="*/ 536 w 1280"/>
                  <a:gd name="T43" fmla="*/ 44 h 489"/>
                  <a:gd name="T44" fmla="*/ 536 w 1280"/>
                  <a:gd name="T45" fmla="*/ 44 h 489"/>
                  <a:gd name="T46" fmla="*/ 234 w 1280"/>
                  <a:gd name="T47" fmla="*/ 366 h 489"/>
                  <a:gd name="T48" fmla="*/ 234 w 1280"/>
                  <a:gd name="T49" fmla="*/ 366 h 489"/>
                  <a:gd name="T50" fmla="*/ 226 w 1280"/>
                  <a:gd name="T51" fmla="*/ 372 h 489"/>
                  <a:gd name="T52" fmla="*/ 226 w 1280"/>
                  <a:gd name="T53" fmla="*/ 372 h 489"/>
                  <a:gd name="T54" fmla="*/ 45 w 1280"/>
                  <a:gd name="T55" fmla="*/ 404 h 489"/>
                  <a:gd name="T56" fmla="*/ 45 w 1280"/>
                  <a:gd name="T57" fmla="*/ 404 h 489"/>
                  <a:gd name="T58" fmla="*/ 15 w 1280"/>
                  <a:gd name="T59" fmla="*/ 473 h 489"/>
                  <a:gd name="T60" fmla="*/ 1272 w 1280"/>
                  <a:gd name="T61" fmla="*/ 488 h 489"/>
                  <a:gd name="T62" fmla="*/ 8 w 1280"/>
                  <a:gd name="T63" fmla="*/ 488 h 489"/>
                  <a:gd name="T64" fmla="*/ 8 w 1280"/>
                  <a:gd name="T65" fmla="*/ 488 h 489"/>
                  <a:gd name="T66" fmla="*/ 2 w 1280"/>
                  <a:gd name="T67" fmla="*/ 481 h 489"/>
                  <a:gd name="T68" fmla="*/ 2 w 1280"/>
                  <a:gd name="T69" fmla="*/ 481 h 489"/>
                  <a:gd name="T70" fmla="*/ 36 w 1280"/>
                  <a:gd name="T71" fmla="*/ 393 h 489"/>
                  <a:gd name="T72" fmla="*/ 36 w 1280"/>
                  <a:gd name="T73" fmla="*/ 393 h 489"/>
                  <a:gd name="T74" fmla="*/ 222 w 1280"/>
                  <a:gd name="T75" fmla="*/ 356 h 489"/>
                  <a:gd name="T76" fmla="*/ 222 w 1280"/>
                  <a:gd name="T77" fmla="*/ 356 h 489"/>
                  <a:gd name="T78" fmla="*/ 533 w 1280"/>
                  <a:gd name="T79" fmla="*/ 29 h 489"/>
                  <a:gd name="T80" fmla="*/ 533 w 1280"/>
                  <a:gd name="T81" fmla="*/ 29 h 489"/>
                  <a:gd name="T82" fmla="*/ 871 w 1280"/>
                  <a:gd name="T83" fmla="*/ 275 h 489"/>
                  <a:gd name="T84" fmla="*/ 871 w 1280"/>
                  <a:gd name="T85" fmla="*/ 275 h 489"/>
                  <a:gd name="T86" fmla="*/ 994 w 1280"/>
                  <a:gd name="T87" fmla="*/ 274 h 489"/>
                  <a:gd name="T88" fmla="*/ 994 w 1280"/>
                  <a:gd name="T89" fmla="*/ 274 h 489"/>
                  <a:gd name="T90" fmla="*/ 1071 w 1280"/>
                  <a:gd name="T91" fmla="*/ 367 h 489"/>
                  <a:gd name="T92" fmla="*/ 1071 w 1280"/>
                  <a:gd name="T93" fmla="*/ 367 h 489"/>
                  <a:gd name="T94" fmla="*/ 1212 w 1280"/>
                  <a:gd name="T95" fmla="*/ 369 h 489"/>
                  <a:gd name="T96" fmla="*/ 1212 w 1280"/>
                  <a:gd name="T97" fmla="*/ 369 h 489"/>
                  <a:gd name="T98" fmla="*/ 1278 w 1280"/>
                  <a:gd name="T99" fmla="*/ 480 h 489"/>
                  <a:gd name="T100" fmla="*/ 1278 w 1280"/>
                  <a:gd name="T101" fmla="*/ 480 h 489"/>
                  <a:gd name="T102" fmla="*/ 1277 w 1280"/>
                  <a:gd name="T103" fmla="*/ 486 h 489"/>
                  <a:gd name="T104" fmla="*/ 1277 w 1280"/>
                  <a:gd name="T105" fmla="*/ 486 h 489"/>
                  <a:gd name="T106" fmla="*/ 1272 w 1280"/>
                  <a:gd name="T107" fmla="*/ 488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280" h="489">
                    <a:moveTo>
                      <a:pt x="15" y="473"/>
                    </a:moveTo>
                    <a:lnTo>
                      <a:pt x="1262" y="473"/>
                    </a:lnTo>
                    <a:lnTo>
                      <a:pt x="1262" y="473"/>
                    </a:lnTo>
                    <a:cubicBezTo>
                      <a:pt x="1259" y="454"/>
                      <a:pt x="1245" y="406"/>
                      <a:pt x="1204" y="382"/>
                    </a:cubicBezTo>
                    <a:lnTo>
                      <a:pt x="1204" y="382"/>
                    </a:lnTo>
                    <a:cubicBezTo>
                      <a:pt x="1170" y="361"/>
                      <a:pt x="1124" y="361"/>
                      <a:pt x="1069" y="383"/>
                    </a:cubicBezTo>
                    <a:lnTo>
                      <a:pt x="1069" y="383"/>
                    </a:lnTo>
                    <a:cubicBezTo>
                      <a:pt x="1067" y="384"/>
                      <a:pt x="1064" y="384"/>
                      <a:pt x="1063" y="383"/>
                    </a:cubicBezTo>
                    <a:lnTo>
                      <a:pt x="1063" y="383"/>
                    </a:lnTo>
                    <a:cubicBezTo>
                      <a:pt x="1061" y="382"/>
                      <a:pt x="1059" y="380"/>
                      <a:pt x="1059" y="378"/>
                    </a:cubicBezTo>
                    <a:lnTo>
                      <a:pt x="1059" y="378"/>
                    </a:lnTo>
                    <a:cubicBezTo>
                      <a:pt x="1059" y="377"/>
                      <a:pt x="1041" y="313"/>
                      <a:pt x="988" y="286"/>
                    </a:cubicBezTo>
                    <a:lnTo>
                      <a:pt x="988" y="286"/>
                    </a:lnTo>
                    <a:cubicBezTo>
                      <a:pt x="955" y="270"/>
                      <a:pt x="915" y="272"/>
                      <a:pt x="869" y="291"/>
                    </a:cubicBezTo>
                    <a:lnTo>
                      <a:pt x="869" y="291"/>
                    </a:lnTo>
                    <a:cubicBezTo>
                      <a:pt x="867" y="292"/>
                      <a:pt x="865" y="291"/>
                      <a:pt x="863" y="291"/>
                    </a:cubicBezTo>
                    <a:lnTo>
                      <a:pt x="863" y="291"/>
                    </a:lnTo>
                    <a:cubicBezTo>
                      <a:pt x="861" y="289"/>
                      <a:pt x="860" y="288"/>
                      <a:pt x="859" y="286"/>
                    </a:cubicBezTo>
                    <a:lnTo>
                      <a:pt x="859" y="286"/>
                    </a:lnTo>
                    <a:cubicBezTo>
                      <a:pt x="859" y="285"/>
                      <a:pt x="841" y="217"/>
                      <a:pt x="792" y="152"/>
                    </a:cubicBezTo>
                    <a:lnTo>
                      <a:pt x="792" y="152"/>
                    </a:lnTo>
                    <a:cubicBezTo>
                      <a:pt x="726" y="67"/>
                      <a:pt x="639" y="31"/>
                      <a:pt x="536" y="44"/>
                    </a:cubicBezTo>
                    <a:lnTo>
                      <a:pt x="536" y="44"/>
                    </a:lnTo>
                    <a:cubicBezTo>
                      <a:pt x="285" y="74"/>
                      <a:pt x="235" y="363"/>
                      <a:pt x="234" y="366"/>
                    </a:cubicBezTo>
                    <a:lnTo>
                      <a:pt x="234" y="366"/>
                    </a:lnTo>
                    <a:cubicBezTo>
                      <a:pt x="234" y="369"/>
                      <a:pt x="230" y="373"/>
                      <a:pt x="226" y="372"/>
                    </a:cubicBezTo>
                    <a:lnTo>
                      <a:pt x="226" y="372"/>
                    </a:lnTo>
                    <a:cubicBezTo>
                      <a:pt x="225" y="371"/>
                      <a:pt x="103" y="353"/>
                      <a:pt x="45" y="404"/>
                    </a:cubicBezTo>
                    <a:lnTo>
                      <a:pt x="45" y="404"/>
                    </a:lnTo>
                    <a:cubicBezTo>
                      <a:pt x="26" y="421"/>
                      <a:pt x="16" y="444"/>
                      <a:pt x="15" y="473"/>
                    </a:cubicBezTo>
                    <a:close/>
                    <a:moveTo>
                      <a:pt x="1272" y="488"/>
                    </a:moveTo>
                    <a:lnTo>
                      <a:pt x="8" y="488"/>
                    </a:lnTo>
                    <a:lnTo>
                      <a:pt x="8" y="488"/>
                    </a:lnTo>
                    <a:cubicBezTo>
                      <a:pt x="4" y="488"/>
                      <a:pt x="2" y="485"/>
                      <a:pt x="2" y="481"/>
                    </a:cubicBezTo>
                    <a:lnTo>
                      <a:pt x="2" y="481"/>
                    </a:lnTo>
                    <a:cubicBezTo>
                      <a:pt x="0" y="444"/>
                      <a:pt x="12" y="414"/>
                      <a:pt x="36" y="393"/>
                    </a:cubicBezTo>
                    <a:lnTo>
                      <a:pt x="36" y="393"/>
                    </a:lnTo>
                    <a:cubicBezTo>
                      <a:pt x="91" y="344"/>
                      <a:pt x="193" y="353"/>
                      <a:pt x="222" y="356"/>
                    </a:cubicBezTo>
                    <a:lnTo>
                      <a:pt x="222" y="356"/>
                    </a:lnTo>
                    <a:cubicBezTo>
                      <a:pt x="231" y="311"/>
                      <a:pt x="295" y="58"/>
                      <a:pt x="533" y="29"/>
                    </a:cubicBezTo>
                    <a:lnTo>
                      <a:pt x="533" y="29"/>
                    </a:lnTo>
                    <a:cubicBezTo>
                      <a:pt x="771" y="0"/>
                      <a:pt x="857" y="229"/>
                      <a:pt x="871" y="275"/>
                    </a:cubicBezTo>
                    <a:lnTo>
                      <a:pt x="871" y="275"/>
                    </a:lnTo>
                    <a:cubicBezTo>
                      <a:pt x="917" y="256"/>
                      <a:pt x="959" y="256"/>
                      <a:pt x="994" y="274"/>
                    </a:cubicBezTo>
                    <a:lnTo>
                      <a:pt x="994" y="274"/>
                    </a:lnTo>
                    <a:cubicBezTo>
                      <a:pt x="1042" y="297"/>
                      <a:pt x="1064" y="347"/>
                      <a:pt x="1071" y="367"/>
                    </a:cubicBezTo>
                    <a:lnTo>
                      <a:pt x="1071" y="367"/>
                    </a:lnTo>
                    <a:cubicBezTo>
                      <a:pt x="1127" y="346"/>
                      <a:pt x="1175" y="347"/>
                      <a:pt x="1212" y="369"/>
                    </a:cubicBezTo>
                    <a:lnTo>
                      <a:pt x="1212" y="369"/>
                    </a:lnTo>
                    <a:cubicBezTo>
                      <a:pt x="1269" y="404"/>
                      <a:pt x="1278" y="476"/>
                      <a:pt x="1278" y="480"/>
                    </a:cubicBezTo>
                    <a:lnTo>
                      <a:pt x="1278" y="480"/>
                    </a:lnTo>
                    <a:cubicBezTo>
                      <a:pt x="1279" y="482"/>
                      <a:pt x="1278" y="484"/>
                      <a:pt x="1277" y="486"/>
                    </a:cubicBezTo>
                    <a:lnTo>
                      <a:pt x="1277" y="486"/>
                    </a:lnTo>
                    <a:cubicBezTo>
                      <a:pt x="1275" y="487"/>
                      <a:pt x="1273" y="488"/>
                      <a:pt x="1272" y="4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6" name="Freeform 75">
                <a:extLst>
                  <a:ext uri="{FF2B5EF4-FFF2-40B4-BE49-F238E27FC236}">
                    <a16:creationId xmlns:a16="http://schemas.microsoft.com/office/drawing/2014/main" id="{9912FA67-ADD4-4D33-A298-A53F68C2A3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7475" y="4484077"/>
                <a:ext cx="1461721" cy="511055"/>
              </a:xfrm>
              <a:custGeom>
                <a:avLst/>
                <a:gdLst>
                  <a:gd name="T0" fmla="*/ 33 w 1173"/>
                  <a:gd name="T1" fmla="*/ 411 h 412"/>
                  <a:gd name="T2" fmla="*/ 1141 w 1173"/>
                  <a:gd name="T3" fmla="*/ 411 h 412"/>
                  <a:gd name="T4" fmla="*/ 1141 w 1173"/>
                  <a:gd name="T5" fmla="*/ 411 h 412"/>
                  <a:gd name="T6" fmla="*/ 1168 w 1173"/>
                  <a:gd name="T7" fmla="*/ 379 h 412"/>
                  <a:gd name="T8" fmla="*/ 1168 w 1173"/>
                  <a:gd name="T9" fmla="*/ 379 h 412"/>
                  <a:gd name="T10" fmla="*/ 1033 w 1173"/>
                  <a:gd name="T11" fmla="*/ 296 h 412"/>
                  <a:gd name="T12" fmla="*/ 1033 w 1173"/>
                  <a:gd name="T13" fmla="*/ 296 h 412"/>
                  <a:gd name="T14" fmla="*/ 708 w 1173"/>
                  <a:gd name="T15" fmla="*/ 219 h 412"/>
                  <a:gd name="T16" fmla="*/ 708 w 1173"/>
                  <a:gd name="T17" fmla="*/ 219 h 412"/>
                  <a:gd name="T18" fmla="*/ 452 w 1173"/>
                  <a:gd name="T19" fmla="*/ 257 h 412"/>
                  <a:gd name="T20" fmla="*/ 452 w 1173"/>
                  <a:gd name="T21" fmla="*/ 257 h 412"/>
                  <a:gd name="T22" fmla="*/ 235 w 1173"/>
                  <a:gd name="T23" fmla="*/ 290 h 412"/>
                  <a:gd name="T24" fmla="*/ 235 w 1173"/>
                  <a:gd name="T25" fmla="*/ 290 h 412"/>
                  <a:gd name="T26" fmla="*/ 7 w 1173"/>
                  <a:gd name="T27" fmla="*/ 374 h 412"/>
                  <a:gd name="T28" fmla="*/ 7 w 1173"/>
                  <a:gd name="T29" fmla="*/ 374 h 412"/>
                  <a:gd name="T30" fmla="*/ 33 w 1173"/>
                  <a:gd name="T31" fmla="*/ 411 h 4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1173" h="412">
                    <a:moveTo>
                      <a:pt x="33" y="411"/>
                    </a:moveTo>
                    <a:lnTo>
                      <a:pt x="1141" y="411"/>
                    </a:lnTo>
                    <a:lnTo>
                      <a:pt x="1141" y="411"/>
                    </a:lnTo>
                    <a:cubicBezTo>
                      <a:pt x="1158" y="411"/>
                      <a:pt x="1172" y="396"/>
                      <a:pt x="1168" y="379"/>
                    </a:cubicBezTo>
                    <a:lnTo>
                      <a:pt x="1168" y="379"/>
                    </a:lnTo>
                    <a:cubicBezTo>
                      <a:pt x="1162" y="342"/>
                      <a:pt x="1135" y="288"/>
                      <a:pt x="1033" y="296"/>
                    </a:cubicBezTo>
                    <a:lnTo>
                      <a:pt x="1033" y="296"/>
                    </a:lnTo>
                    <a:cubicBezTo>
                      <a:pt x="1033" y="296"/>
                      <a:pt x="989" y="0"/>
                      <a:pt x="708" y="219"/>
                    </a:cubicBezTo>
                    <a:lnTo>
                      <a:pt x="708" y="219"/>
                    </a:lnTo>
                    <a:cubicBezTo>
                      <a:pt x="708" y="219"/>
                      <a:pt x="556" y="91"/>
                      <a:pt x="452" y="257"/>
                    </a:cubicBezTo>
                    <a:lnTo>
                      <a:pt x="452" y="257"/>
                    </a:lnTo>
                    <a:cubicBezTo>
                      <a:pt x="452" y="257"/>
                      <a:pt x="333" y="170"/>
                      <a:pt x="235" y="290"/>
                    </a:cubicBezTo>
                    <a:lnTo>
                      <a:pt x="235" y="290"/>
                    </a:lnTo>
                    <a:cubicBezTo>
                      <a:pt x="235" y="290"/>
                      <a:pt x="59" y="244"/>
                      <a:pt x="7" y="374"/>
                    </a:cubicBezTo>
                    <a:lnTo>
                      <a:pt x="7" y="374"/>
                    </a:lnTo>
                    <a:cubicBezTo>
                      <a:pt x="0" y="392"/>
                      <a:pt x="14" y="411"/>
                      <a:pt x="33" y="4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7" name="Freeform 76">
                <a:extLst>
                  <a:ext uri="{FF2B5EF4-FFF2-40B4-BE49-F238E27FC236}">
                    <a16:creationId xmlns:a16="http://schemas.microsoft.com/office/drawing/2014/main" id="{6C9865F1-26D2-4B5D-A2DC-2C1EE219AA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1982" y="4626952"/>
                <a:ext cx="1472712" cy="379170"/>
              </a:xfrm>
              <a:custGeom>
                <a:avLst/>
                <a:gdLst>
                  <a:gd name="T0" fmla="*/ 169 w 1182"/>
                  <a:gd name="T1" fmla="*/ 174 h 303"/>
                  <a:gd name="T2" fmla="*/ 169 w 1182"/>
                  <a:gd name="T3" fmla="*/ 174 h 303"/>
                  <a:gd name="T4" fmla="*/ 18 w 1182"/>
                  <a:gd name="T5" fmla="*/ 260 h 303"/>
                  <a:gd name="T6" fmla="*/ 18 w 1182"/>
                  <a:gd name="T7" fmla="*/ 260 h 303"/>
                  <a:gd name="T8" fmla="*/ 20 w 1182"/>
                  <a:gd name="T9" fmla="*/ 279 h 303"/>
                  <a:gd name="T10" fmla="*/ 20 w 1182"/>
                  <a:gd name="T11" fmla="*/ 279 h 303"/>
                  <a:gd name="T12" fmla="*/ 37 w 1182"/>
                  <a:gd name="T13" fmla="*/ 288 h 303"/>
                  <a:gd name="T14" fmla="*/ 1145 w 1182"/>
                  <a:gd name="T15" fmla="*/ 288 h 303"/>
                  <a:gd name="T16" fmla="*/ 1145 w 1182"/>
                  <a:gd name="T17" fmla="*/ 288 h 303"/>
                  <a:gd name="T18" fmla="*/ 1161 w 1182"/>
                  <a:gd name="T19" fmla="*/ 281 h 303"/>
                  <a:gd name="T20" fmla="*/ 1161 w 1182"/>
                  <a:gd name="T21" fmla="*/ 281 h 303"/>
                  <a:gd name="T22" fmla="*/ 1165 w 1182"/>
                  <a:gd name="T23" fmla="*/ 264 h 303"/>
                  <a:gd name="T24" fmla="*/ 1165 w 1182"/>
                  <a:gd name="T25" fmla="*/ 264 h 303"/>
                  <a:gd name="T26" fmla="*/ 1038 w 1182"/>
                  <a:gd name="T27" fmla="*/ 187 h 303"/>
                  <a:gd name="T28" fmla="*/ 1038 w 1182"/>
                  <a:gd name="T29" fmla="*/ 187 h 303"/>
                  <a:gd name="T30" fmla="*/ 1031 w 1182"/>
                  <a:gd name="T31" fmla="*/ 181 h 303"/>
                  <a:gd name="T32" fmla="*/ 1031 w 1182"/>
                  <a:gd name="T33" fmla="*/ 181 h 303"/>
                  <a:gd name="T34" fmla="*/ 935 w 1182"/>
                  <a:gd name="T35" fmla="*/ 37 h 303"/>
                  <a:gd name="T36" fmla="*/ 935 w 1182"/>
                  <a:gd name="T37" fmla="*/ 37 h 303"/>
                  <a:gd name="T38" fmla="*/ 716 w 1182"/>
                  <a:gd name="T39" fmla="*/ 108 h 303"/>
                  <a:gd name="T40" fmla="*/ 716 w 1182"/>
                  <a:gd name="T41" fmla="*/ 108 h 303"/>
                  <a:gd name="T42" fmla="*/ 708 w 1182"/>
                  <a:gd name="T43" fmla="*/ 108 h 303"/>
                  <a:gd name="T44" fmla="*/ 708 w 1182"/>
                  <a:gd name="T45" fmla="*/ 108 h 303"/>
                  <a:gd name="T46" fmla="*/ 569 w 1182"/>
                  <a:gd name="T47" fmla="*/ 64 h 303"/>
                  <a:gd name="T48" fmla="*/ 569 w 1182"/>
                  <a:gd name="T49" fmla="*/ 64 h 303"/>
                  <a:gd name="T50" fmla="*/ 463 w 1182"/>
                  <a:gd name="T51" fmla="*/ 145 h 303"/>
                  <a:gd name="T52" fmla="*/ 463 w 1182"/>
                  <a:gd name="T53" fmla="*/ 145 h 303"/>
                  <a:gd name="T54" fmla="*/ 458 w 1182"/>
                  <a:gd name="T55" fmla="*/ 148 h 303"/>
                  <a:gd name="T56" fmla="*/ 458 w 1182"/>
                  <a:gd name="T57" fmla="*/ 148 h 303"/>
                  <a:gd name="T58" fmla="*/ 453 w 1182"/>
                  <a:gd name="T59" fmla="*/ 146 h 303"/>
                  <a:gd name="T60" fmla="*/ 453 w 1182"/>
                  <a:gd name="T61" fmla="*/ 146 h 303"/>
                  <a:gd name="T62" fmla="*/ 245 w 1182"/>
                  <a:gd name="T63" fmla="*/ 179 h 303"/>
                  <a:gd name="T64" fmla="*/ 245 w 1182"/>
                  <a:gd name="T65" fmla="*/ 179 h 303"/>
                  <a:gd name="T66" fmla="*/ 237 w 1182"/>
                  <a:gd name="T67" fmla="*/ 181 h 303"/>
                  <a:gd name="T68" fmla="*/ 237 w 1182"/>
                  <a:gd name="T69" fmla="*/ 181 h 303"/>
                  <a:gd name="T70" fmla="*/ 169 w 1182"/>
                  <a:gd name="T71" fmla="*/ 174 h 303"/>
                  <a:gd name="T72" fmla="*/ 1145 w 1182"/>
                  <a:gd name="T73" fmla="*/ 302 h 303"/>
                  <a:gd name="T74" fmla="*/ 37 w 1182"/>
                  <a:gd name="T75" fmla="*/ 302 h 303"/>
                  <a:gd name="T76" fmla="*/ 37 w 1182"/>
                  <a:gd name="T77" fmla="*/ 302 h 303"/>
                  <a:gd name="T78" fmla="*/ 8 w 1182"/>
                  <a:gd name="T79" fmla="*/ 287 h 303"/>
                  <a:gd name="T80" fmla="*/ 8 w 1182"/>
                  <a:gd name="T81" fmla="*/ 287 h 303"/>
                  <a:gd name="T82" fmla="*/ 5 w 1182"/>
                  <a:gd name="T83" fmla="*/ 255 h 303"/>
                  <a:gd name="T84" fmla="*/ 5 w 1182"/>
                  <a:gd name="T85" fmla="*/ 255 h 303"/>
                  <a:gd name="T86" fmla="*/ 144 w 1182"/>
                  <a:gd name="T87" fmla="*/ 160 h 303"/>
                  <a:gd name="T88" fmla="*/ 144 w 1182"/>
                  <a:gd name="T89" fmla="*/ 160 h 303"/>
                  <a:gd name="T90" fmla="*/ 237 w 1182"/>
                  <a:gd name="T91" fmla="*/ 166 h 303"/>
                  <a:gd name="T92" fmla="*/ 237 w 1182"/>
                  <a:gd name="T93" fmla="*/ 166 h 303"/>
                  <a:gd name="T94" fmla="*/ 454 w 1182"/>
                  <a:gd name="T95" fmla="*/ 131 h 303"/>
                  <a:gd name="T96" fmla="*/ 454 w 1182"/>
                  <a:gd name="T97" fmla="*/ 131 h 303"/>
                  <a:gd name="T98" fmla="*/ 566 w 1182"/>
                  <a:gd name="T99" fmla="*/ 50 h 303"/>
                  <a:gd name="T100" fmla="*/ 566 w 1182"/>
                  <a:gd name="T101" fmla="*/ 50 h 303"/>
                  <a:gd name="T102" fmla="*/ 712 w 1182"/>
                  <a:gd name="T103" fmla="*/ 93 h 303"/>
                  <a:gd name="T104" fmla="*/ 712 w 1182"/>
                  <a:gd name="T105" fmla="*/ 93 h 303"/>
                  <a:gd name="T106" fmla="*/ 941 w 1182"/>
                  <a:gd name="T107" fmla="*/ 24 h 303"/>
                  <a:gd name="T108" fmla="*/ 941 w 1182"/>
                  <a:gd name="T109" fmla="*/ 24 h 303"/>
                  <a:gd name="T110" fmla="*/ 1044 w 1182"/>
                  <a:gd name="T111" fmla="*/ 172 h 303"/>
                  <a:gd name="T112" fmla="*/ 1044 w 1182"/>
                  <a:gd name="T113" fmla="*/ 172 h 303"/>
                  <a:gd name="T114" fmla="*/ 1179 w 1182"/>
                  <a:gd name="T115" fmla="*/ 261 h 303"/>
                  <a:gd name="T116" fmla="*/ 1179 w 1182"/>
                  <a:gd name="T117" fmla="*/ 261 h 303"/>
                  <a:gd name="T118" fmla="*/ 1172 w 1182"/>
                  <a:gd name="T119" fmla="*/ 290 h 303"/>
                  <a:gd name="T120" fmla="*/ 1172 w 1182"/>
                  <a:gd name="T121" fmla="*/ 290 h 303"/>
                  <a:gd name="T122" fmla="*/ 1145 w 1182"/>
                  <a:gd name="T123" fmla="*/ 302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1182" h="303">
                    <a:moveTo>
                      <a:pt x="169" y="174"/>
                    </a:moveTo>
                    <a:lnTo>
                      <a:pt x="169" y="174"/>
                    </a:lnTo>
                    <a:cubicBezTo>
                      <a:pt x="116" y="174"/>
                      <a:pt x="47" y="189"/>
                      <a:pt x="18" y="260"/>
                    </a:cubicBezTo>
                    <a:lnTo>
                      <a:pt x="18" y="260"/>
                    </a:lnTo>
                    <a:cubicBezTo>
                      <a:pt x="15" y="266"/>
                      <a:pt x="16" y="273"/>
                      <a:pt x="20" y="279"/>
                    </a:cubicBezTo>
                    <a:lnTo>
                      <a:pt x="20" y="279"/>
                    </a:lnTo>
                    <a:cubicBezTo>
                      <a:pt x="24" y="285"/>
                      <a:pt x="31" y="288"/>
                      <a:pt x="37" y="288"/>
                    </a:cubicBezTo>
                    <a:lnTo>
                      <a:pt x="1145" y="288"/>
                    </a:lnTo>
                    <a:lnTo>
                      <a:pt x="1145" y="288"/>
                    </a:lnTo>
                    <a:cubicBezTo>
                      <a:pt x="1151" y="288"/>
                      <a:pt x="1157" y="285"/>
                      <a:pt x="1161" y="281"/>
                    </a:cubicBezTo>
                    <a:lnTo>
                      <a:pt x="1161" y="281"/>
                    </a:lnTo>
                    <a:cubicBezTo>
                      <a:pt x="1165" y="276"/>
                      <a:pt x="1166" y="270"/>
                      <a:pt x="1165" y="264"/>
                    </a:cubicBezTo>
                    <a:lnTo>
                      <a:pt x="1165" y="264"/>
                    </a:lnTo>
                    <a:cubicBezTo>
                      <a:pt x="1159" y="225"/>
                      <a:pt x="1131" y="180"/>
                      <a:pt x="1038" y="187"/>
                    </a:cubicBezTo>
                    <a:lnTo>
                      <a:pt x="1038" y="187"/>
                    </a:lnTo>
                    <a:cubicBezTo>
                      <a:pt x="1034" y="187"/>
                      <a:pt x="1031" y="185"/>
                      <a:pt x="1031" y="181"/>
                    </a:cubicBezTo>
                    <a:lnTo>
                      <a:pt x="1031" y="181"/>
                    </a:lnTo>
                    <a:cubicBezTo>
                      <a:pt x="1030" y="180"/>
                      <a:pt x="1013" y="68"/>
                      <a:pt x="935" y="37"/>
                    </a:cubicBezTo>
                    <a:lnTo>
                      <a:pt x="935" y="37"/>
                    </a:lnTo>
                    <a:cubicBezTo>
                      <a:pt x="879" y="14"/>
                      <a:pt x="805" y="38"/>
                      <a:pt x="716" y="108"/>
                    </a:cubicBezTo>
                    <a:lnTo>
                      <a:pt x="716" y="108"/>
                    </a:lnTo>
                    <a:cubicBezTo>
                      <a:pt x="714" y="110"/>
                      <a:pt x="710" y="110"/>
                      <a:pt x="708" y="108"/>
                    </a:cubicBezTo>
                    <a:lnTo>
                      <a:pt x="708" y="108"/>
                    </a:lnTo>
                    <a:cubicBezTo>
                      <a:pt x="707" y="107"/>
                      <a:pt x="641" y="53"/>
                      <a:pt x="569" y="64"/>
                    </a:cubicBezTo>
                    <a:lnTo>
                      <a:pt x="569" y="64"/>
                    </a:lnTo>
                    <a:cubicBezTo>
                      <a:pt x="527" y="71"/>
                      <a:pt x="492" y="98"/>
                      <a:pt x="463" y="145"/>
                    </a:cubicBezTo>
                    <a:lnTo>
                      <a:pt x="463" y="145"/>
                    </a:lnTo>
                    <a:cubicBezTo>
                      <a:pt x="462" y="146"/>
                      <a:pt x="460" y="148"/>
                      <a:pt x="458" y="148"/>
                    </a:cubicBezTo>
                    <a:lnTo>
                      <a:pt x="458" y="148"/>
                    </a:lnTo>
                    <a:cubicBezTo>
                      <a:pt x="456" y="148"/>
                      <a:pt x="454" y="148"/>
                      <a:pt x="453" y="146"/>
                    </a:cubicBezTo>
                    <a:lnTo>
                      <a:pt x="453" y="146"/>
                    </a:lnTo>
                    <a:cubicBezTo>
                      <a:pt x="448" y="144"/>
                      <a:pt x="337" y="65"/>
                      <a:pt x="245" y="179"/>
                    </a:cubicBezTo>
                    <a:lnTo>
                      <a:pt x="245" y="179"/>
                    </a:lnTo>
                    <a:cubicBezTo>
                      <a:pt x="243" y="181"/>
                      <a:pt x="241" y="182"/>
                      <a:pt x="237" y="181"/>
                    </a:cubicBezTo>
                    <a:lnTo>
                      <a:pt x="237" y="181"/>
                    </a:lnTo>
                    <a:cubicBezTo>
                      <a:pt x="237" y="181"/>
                      <a:pt x="207" y="174"/>
                      <a:pt x="169" y="174"/>
                    </a:cubicBezTo>
                    <a:close/>
                    <a:moveTo>
                      <a:pt x="1145" y="302"/>
                    </a:moveTo>
                    <a:lnTo>
                      <a:pt x="37" y="302"/>
                    </a:lnTo>
                    <a:lnTo>
                      <a:pt x="37" y="302"/>
                    </a:lnTo>
                    <a:cubicBezTo>
                      <a:pt x="26" y="302"/>
                      <a:pt x="15" y="297"/>
                      <a:pt x="8" y="287"/>
                    </a:cubicBezTo>
                    <a:lnTo>
                      <a:pt x="8" y="287"/>
                    </a:lnTo>
                    <a:cubicBezTo>
                      <a:pt x="1" y="277"/>
                      <a:pt x="0" y="266"/>
                      <a:pt x="5" y="255"/>
                    </a:cubicBezTo>
                    <a:lnTo>
                      <a:pt x="5" y="255"/>
                    </a:lnTo>
                    <a:cubicBezTo>
                      <a:pt x="27" y="199"/>
                      <a:pt x="75" y="166"/>
                      <a:pt x="144" y="160"/>
                    </a:cubicBezTo>
                    <a:lnTo>
                      <a:pt x="144" y="160"/>
                    </a:lnTo>
                    <a:cubicBezTo>
                      <a:pt x="187" y="156"/>
                      <a:pt x="224" y="163"/>
                      <a:pt x="237" y="166"/>
                    </a:cubicBezTo>
                    <a:lnTo>
                      <a:pt x="237" y="166"/>
                    </a:lnTo>
                    <a:cubicBezTo>
                      <a:pt x="313" y="75"/>
                      <a:pt x="409" y="101"/>
                      <a:pt x="454" y="131"/>
                    </a:cubicBezTo>
                    <a:lnTo>
                      <a:pt x="454" y="131"/>
                    </a:lnTo>
                    <a:cubicBezTo>
                      <a:pt x="485" y="84"/>
                      <a:pt x="523" y="57"/>
                      <a:pt x="566" y="50"/>
                    </a:cubicBezTo>
                    <a:lnTo>
                      <a:pt x="566" y="50"/>
                    </a:lnTo>
                    <a:cubicBezTo>
                      <a:pt x="635" y="39"/>
                      <a:pt x="695" y="81"/>
                      <a:pt x="712" y="93"/>
                    </a:cubicBezTo>
                    <a:lnTo>
                      <a:pt x="712" y="93"/>
                    </a:lnTo>
                    <a:cubicBezTo>
                      <a:pt x="804" y="23"/>
                      <a:pt x="881" y="0"/>
                      <a:pt x="941" y="24"/>
                    </a:cubicBezTo>
                    <a:lnTo>
                      <a:pt x="941" y="24"/>
                    </a:lnTo>
                    <a:cubicBezTo>
                      <a:pt x="1015" y="54"/>
                      <a:pt x="1039" y="146"/>
                      <a:pt x="1044" y="172"/>
                    </a:cubicBezTo>
                    <a:lnTo>
                      <a:pt x="1044" y="172"/>
                    </a:lnTo>
                    <a:cubicBezTo>
                      <a:pt x="1147" y="167"/>
                      <a:pt x="1173" y="225"/>
                      <a:pt x="1179" y="261"/>
                    </a:cubicBezTo>
                    <a:lnTo>
                      <a:pt x="1179" y="261"/>
                    </a:lnTo>
                    <a:cubicBezTo>
                      <a:pt x="1181" y="271"/>
                      <a:pt x="1178" y="282"/>
                      <a:pt x="1172" y="290"/>
                    </a:cubicBezTo>
                    <a:lnTo>
                      <a:pt x="1172" y="290"/>
                    </a:lnTo>
                    <a:cubicBezTo>
                      <a:pt x="1165" y="298"/>
                      <a:pt x="1155" y="302"/>
                      <a:pt x="1145" y="3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4" name="Grupo 33">
              <a:extLst>
                <a:ext uri="{FF2B5EF4-FFF2-40B4-BE49-F238E27FC236}">
                  <a16:creationId xmlns:a16="http://schemas.microsoft.com/office/drawing/2014/main" id="{FE02B7C4-F884-4423-BB4F-C516FDD28B5C}"/>
                </a:ext>
              </a:extLst>
            </p:cNvPr>
            <p:cNvGrpSpPr/>
            <p:nvPr/>
          </p:nvGrpSpPr>
          <p:grpSpPr>
            <a:xfrm>
              <a:off x="9160975" y="5725990"/>
              <a:ext cx="2351942" cy="719872"/>
              <a:chOff x="9160975" y="5725990"/>
              <a:chExt cx="2351942" cy="719872"/>
            </a:xfrm>
          </p:grpSpPr>
          <p:sp>
            <p:nvSpPr>
              <p:cNvPr id="548" name="Freeform 77">
                <a:extLst>
                  <a:ext uri="{FF2B5EF4-FFF2-40B4-BE49-F238E27FC236}">
                    <a16:creationId xmlns:a16="http://schemas.microsoft.com/office/drawing/2014/main" id="{D1F9926E-4DD2-4388-87C1-63084428B0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0975" y="5731487"/>
                <a:ext cx="2340952" cy="708878"/>
              </a:xfrm>
              <a:custGeom>
                <a:avLst/>
                <a:gdLst>
                  <a:gd name="T0" fmla="*/ 31 w 1879"/>
                  <a:gd name="T1" fmla="*/ 567 h 568"/>
                  <a:gd name="T2" fmla="*/ 1878 w 1879"/>
                  <a:gd name="T3" fmla="*/ 567 h 568"/>
                  <a:gd name="T4" fmla="*/ 1878 w 1879"/>
                  <a:gd name="T5" fmla="*/ 567 h 568"/>
                  <a:gd name="T6" fmla="*/ 1595 w 1879"/>
                  <a:gd name="T7" fmla="*/ 412 h 568"/>
                  <a:gd name="T8" fmla="*/ 1595 w 1879"/>
                  <a:gd name="T9" fmla="*/ 412 h 568"/>
                  <a:gd name="T10" fmla="*/ 1112 w 1879"/>
                  <a:gd name="T11" fmla="*/ 309 h 568"/>
                  <a:gd name="T12" fmla="*/ 1112 w 1879"/>
                  <a:gd name="T13" fmla="*/ 309 h 568"/>
                  <a:gd name="T14" fmla="*/ 531 w 1879"/>
                  <a:gd name="T15" fmla="*/ 63 h 568"/>
                  <a:gd name="T16" fmla="*/ 531 w 1879"/>
                  <a:gd name="T17" fmla="*/ 63 h 568"/>
                  <a:gd name="T18" fmla="*/ 285 w 1879"/>
                  <a:gd name="T19" fmla="*/ 430 h 568"/>
                  <a:gd name="T20" fmla="*/ 285 w 1879"/>
                  <a:gd name="T21" fmla="*/ 430 h 568"/>
                  <a:gd name="T22" fmla="*/ 31 w 1879"/>
                  <a:gd name="T23" fmla="*/ 567 h 5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879" h="568">
                    <a:moveTo>
                      <a:pt x="31" y="567"/>
                    </a:moveTo>
                    <a:lnTo>
                      <a:pt x="1878" y="567"/>
                    </a:lnTo>
                    <a:lnTo>
                      <a:pt x="1878" y="567"/>
                    </a:lnTo>
                    <a:cubicBezTo>
                      <a:pt x="1878" y="567"/>
                      <a:pt x="1829" y="327"/>
                      <a:pt x="1595" y="412"/>
                    </a:cubicBezTo>
                    <a:lnTo>
                      <a:pt x="1595" y="412"/>
                    </a:lnTo>
                    <a:cubicBezTo>
                      <a:pt x="1595" y="412"/>
                      <a:pt x="1408" y="99"/>
                      <a:pt x="1112" y="309"/>
                    </a:cubicBezTo>
                    <a:lnTo>
                      <a:pt x="1112" y="309"/>
                    </a:lnTo>
                    <a:cubicBezTo>
                      <a:pt x="1112" y="309"/>
                      <a:pt x="893" y="0"/>
                      <a:pt x="531" y="63"/>
                    </a:cubicBezTo>
                    <a:lnTo>
                      <a:pt x="531" y="63"/>
                    </a:lnTo>
                    <a:cubicBezTo>
                      <a:pt x="200" y="121"/>
                      <a:pt x="285" y="430"/>
                      <a:pt x="285" y="430"/>
                    </a:cubicBezTo>
                    <a:lnTo>
                      <a:pt x="285" y="430"/>
                    </a:lnTo>
                    <a:cubicBezTo>
                      <a:pt x="285" y="430"/>
                      <a:pt x="0" y="392"/>
                      <a:pt x="31" y="5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9" name="Freeform 78">
                <a:extLst>
                  <a:ext uri="{FF2B5EF4-FFF2-40B4-BE49-F238E27FC236}">
                    <a16:creationId xmlns:a16="http://schemas.microsoft.com/office/drawing/2014/main" id="{7112AACC-D526-4996-8A36-CC546D0389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2955" y="5725990"/>
                <a:ext cx="2329962" cy="719872"/>
              </a:xfrm>
              <a:custGeom>
                <a:avLst/>
                <a:gdLst>
                  <a:gd name="T0" fmla="*/ 20 w 1870"/>
                  <a:gd name="T1" fmla="*/ 563 h 579"/>
                  <a:gd name="T2" fmla="*/ 1852 w 1870"/>
                  <a:gd name="T3" fmla="*/ 563 h 579"/>
                  <a:gd name="T4" fmla="*/ 1852 w 1870"/>
                  <a:gd name="T5" fmla="*/ 563 h 579"/>
                  <a:gd name="T6" fmla="*/ 1752 w 1870"/>
                  <a:gd name="T7" fmla="*/ 424 h 579"/>
                  <a:gd name="T8" fmla="*/ 1752 w 1870"/>
                  <a:gd name="T9" fmla="*/ 424 h 579"/>
                  <a:gd name="T10" fmla="*/ 1581 w 1870"/>
                  <a:gd name="T11" fmla="*/ 422 h 579"/>
                  <a:gd name="T12" fmla="*/ 1581 w 1870"/>
                  <a:gd name="T13" fmla="*/ 422 h 579"/>
                  <a:gd name="T14" fmla="*/ 1572 w 1870"/>
                  <a:gd name="T15" fmla="*/ 419 h 579"/>
                  <a:gd name="T16" fmla="*/ 1572 w 1870"/>
                  <a:gd name="T17" fmla="*/ 419 h 579"/>
                  <a:gd name="T18" fmla="*/ 1349 w 1870"/>
                  <a:gd name="T19" fmla="*/ 252 h 579"/>
                  <a:gd name="T20" fmla="*/ 1349 w 1870"/>
                  <a:gd name="T21" fmla="*/ 252 h 579"/>
                  <a:gd name="T22" fmla="*/ 1100 w 1870"/>
                  <a:gd name="T23" fmla="*/ 318 h 579"/>
                  <a:gd name="T24" fmla="*/ 1100 w 1870"/>
                  <a:gd name="T25" fmla="*/ 318 h 579"/>
                  <a:gd name="T26" fmla="*/ 1094 w 1870"/>
                  <a:gd name="T27" fmla="*/ 320 h 579"/>
                  <a:gd name="T28" fmla="*/ 1094 w 1870"/>
                  <a:gd name="T29" fmla="*/ 320 h 579"/>
                  <a:gd name="T30" fmla="*/ 1090 w 1870"/>
                  <a:gd name="T31" fmla="*/ 316 h 579"/>
                  <a:gd name="T32" fmla="*/ 1090 w 1870"/>
                  <a:gd name="T33" fmla="*/ 316 h 579"/>
                  <a:gd name="T34" fmla="*/ 516 w 1870"/>
                  <a:gd name="T35" fmla="*/ 74 h 579"/>
                  <a:gd name="T36" fmla="*/ 516 w 1870"/>
                  <a:gd name="T37" fmla="*/ 74 h 579"/>
                  <a:gd name="T38" fmla="*/ 306 w 1870"/>
                  <a:gd name="T39" fmla="*/ 197 h 579"/>
                  <a:gd name="T40" fmla="*/ 306 w 1870"/>
                  <a:gd name="T41" fmla="*/ 197 h 579"/>
                  <a:gd name="T42" fmla="*/ 275 w 1870"/>
                  <a:gd name="T43" fmla="*/ 431 h 579"/>
                  <a:gd name="T44" fmla="*/ 275 w 1870"/>
                  <a:gd name="T45" fmla="*/ 431 h 579"/>
                  <a:gd name="T46" fmla="*/ 273 w 1870"/>
                  <a:gd name="T47" fmla="*/ 437 h 579"/>
                  <a:gd name="T48" fmla="*/ 273 w 1870"/>
                  <a:gd name="T49" fmla="*/ 437 h 579"/>
                  <a:gd name="T50" fmla="*/ 267 w 1870"/>
                  <a:gd name="T51" fmla="*/ 440 h 579"/>
                  <a:gd name="T52" fmla="*/ 267 w 1870"/>
                  <a:gd name="T53" fmla="*/ 440 h 579"/>
                  <a:gd name="T54" fmla="*/ 43 w 1870"/>
                  <a:gd name="T55" fmla="*/ 483 h 579"/>
                  <a:gd name="T56" fmla="*/ 43 w 1870"/>
                  <a:gd name="T57" fmla="*/ 483 h 579"/>
                  <a:gd name="T58" fmla="*/ 20 w 1870"/>
                  <a:gd name="T59" fmla="*/ 563 h 579"/>
                  <a:gd name="T60" fmla="*/ 1861 w 1870"/>
                  <a:gd name="T61" fmla="*/ 578 h 579"/>
                  <a:gd name="T62" fmla="*/ 14 w 1870"/>
                  <a:gd name="T63" fmla="*/ 578 h 579"/>
                  <a:gd name="T64" fmla="*/ 14 w 1870"/>
                  <a:gd name="T65" fmla="*/ 578 h 579"/>
                  <a:gd name="T66" fmla="*/ 7 w 1870"/>
                  <a:gd name="T67" fmla="*/ 572 h 579"/>
                  <a:gd name="T68" fmla="*/ 7 w 1870"/>
                  <a:gd name="T69" fmla="*/ 572 h 579"/>
                  <a:gd name="T70" fmla="*/ 32 w 1870"/>
                  <a:gd name="T71" fmla="*/ 473 h 579"/>
                  <a:gd name="T72" fmla="*/ 32 w 1870"/>
                  <a:gd name="T73" fmla="*/ 473 h 579"/>
                  <a:gd name="T74" fmla="*/ 259 w 1870"/>
                  <a:gd name="T75" fmla="*/ 425 h 579"/>
                  <a:gd name="T76" fmla="*/ 259 w 1870"/>
                  <a:gd name="T77" fmla="*/ 425 h 579"/>
                  <a:gd name="T78" fmla="*/ 294 w 1870"/>
                  <a:gd name="T79" fmla="*/ 189 h 579"/>
                  <a:gd name="T80" fmla="*/ 294 w 1870"/>
                  <a:gd name="T81" fmla="*/ 189 h 579"/>
                  <a:gd name="T82" fmla="*/ 513 w 1870"/>
                  <a:gd name="T83" fmla="*/ 59 h 579"/>
                  <a:gd name="T84" fmla="*/ 513 w 1870"/>
                  <a:gd name="T85" fmla="*/ 59 h 579"/>
                  <a:gd name="T86" fmla="*/ 1097 w 1870"/>
                  <a:gd name="T87" fmla="*/ 302 h 579"/>
                  <a:gd name="T88" fmla="*/ 1097 w 1870"/>
                  <a:gd name="T89" fmla="*/ 302 h 579"/>
                  <a:gd name="T90" fmla="*/ 1352 w 1870"/>
                  <a:gd name="T91" fmla="*/ 238 h 579"/>
                  <a:gd name="T92" fmla="*/ 1352 w 1870"/>
                  <a:gd name="T93" fmla="*/ 238 h 579"/>
                  <a:gd name="T94" fmla="*/ 1582 w 1870"/>
                  <a:gd name="T95" fmla="*/ 406 h 579"/>
                  <a:gd name="T96" fmla="*/ 1582 w 1870"/>
                  <a:gd name="T97" fmla="*/ 406 h 579"/>
                  <a:gd name="T98" fmla="*/ 1760 w 1870"/>
                  <a:gd name="T99" fmla="*/ 412 h 579"/>
                  <a:gd name="T100" fmla="*/ 1760 w 1870"/>
                  <a:gd name="T101" fmla="*/ 412 h 579"/>
                  <a:gd name="T102" fmla="*/ 1869 w 1870"/>
                  <a:gd name="T103" fmla="*/ 569 h 579"/>
                  <a:gd name="T104" fmla="*/ 1869 w 1870"/>
                  <a:gd name="T105" fmla="*/ 569 h 579"/>
                  <a:gd name="T106" fmla="*/ 1866 w 1870"/>
                  <a:gd name="T107" fmla="*/ 575 h 579"/>
                  <a:gd name="T108" fmla="*/ 1866 w 1870"/>
                  <a:gd name="T109" fmla="*/ 575 h 579"/>
                  <a:gd name="T110" fmla="*/ 1861 w 1870"/>
                  <a:gd name="T111" fmla="*/ 578 h 5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870" h="579">
                    <a:moveTo>
                      <a:pt x="20" y="563"/>
                    </a:moveTo>
                    <a:lnTo>
                      <a:pt x="1852" y="563"/>
                    </a:lnTo>
                    <a:lnTo>
                      <a:pt x="1852" y="563"/>
                    </a:lnTo>
                    <a:cubicBezTo>
                      <a:pt x="1845" y="537"/>
                      <a:pt x="1818" y="461"/>
                      <a:pt x="1752" y="424"/>
                    </a:cubicBezTo>
                    <a:lnTo>
                      <a:pt x="1752" y="424"/>
                    </a:lnTo>
                    <a:cubicBezTo>
                      <a:pt x="1706" y="398"/>
                      <a:pt x="1648" y="398"/>
                      <a:pt x="1581" y="422"/>
                    </a:cubicBezTo>
                    <a:lnTo>
                      <a:pt x="1581" y="422"/>
                    </a:lnTo>
                    <a:cubicBezTo>
                      <a:pt x="1578" y="423"/>
                      <a:pt x="1574" y="422"/>
                      <a:pt x="1572" y="419"/>
                    </a:cubicBezTo>
                    <a:lnTo>
                      <a:pt x="1572" y="419"/>
                    </a:lnTo>
                    <a:cubicBezTo>
                      <a:pt x="1572" y="417"/>
                      <a:pt x="1489" y="281"/>
                      <a:pt x="1349" y="252"/>
                    </a:cubicBezTo>
                    <a:lnTo>
                      <a:pt x="1349" y="252"/>
                    </a:lnTo>
                    <a:cubicBezTo>
                      <a:pt x="1269" y="236"/>
                      <a:pt x="1185" y="258"/>
                      <a:pt x="1100" y="318"/>
                    </a:cubicBezTo>
                    <a:lnTo>
                      <a:pt x="1100" y="318"/>
                    </a:lnTo>
                    <a:cubicBezTo>
                      <a:pt x="1098" y="320"/>
                      <a:pt x="1096" y="320"/>
                      <a:pt x="1094" y="320"/>
                    </a:cubicBezTo>
                    <a:lnTo>
                      <a:pt x="1094" y="320"/>
                    </a:lnTo>
                    <a:cubicBezTo>
                      <a:pt x="1092" y="319"/>
                      <a:pt x="1091" y="318"/>
                      <a:pt x="1090" y="316"/>
                    </a:cubicBezTo>
                    <a:lnTo>
                      <a:pt x="1090" y="316"/>
                    </a:lnTo>
                    <a:cubicBezTo>
                      <a:pt x="1088" y="313"/>
                      <a:pt x="868" y="11"/>
                      <a:pt x="516" y="74"/>
                    </a:cubicBezTo>
                    <a:lnTo>
                      <a:pt x="516" y="74"/>
                    </a:lnTo>
                    <a:cubicBezTo>
                      <a:pt x="417" y="91"/>
                      <a:pt x="347" y="132"/>
                      <a:pt x="306" y="197"/>
                    </a:cubicBezTo>
                    <a:lnTo>
                      <a:pt x="306" y="197"/>
                    </a:lnTo>
                    <a:cubicBezTo>
                      <a:pt x="240" y="301"/>
                      <a:pt x="275" y="430"/>
                      <a:pt x="275" y="431"/>
                    </a:cubicBezTo>
                    <a:lnTo>
                      <a:pt x="275" y="431"/>
                    </a:lnTo>
                    <a:cubicBezTo>
                      <a:pt x="276" y="433"/>
                      <a:pt x="275" y="436"/>
                      <a:pt x="273" y="437"/>
                    </a:cubicBezTo>
                    <a:lnTo>
                      <a:pt x="273" y="437"/>
                    </a:lnTo>
                    <a:cubicBezTo>
                      <a:pt x="272" y="439"/>
                      <a:pt x="270" y="441"/>
                      <a:pt x="267" y="440"/>
                    </a:cubicBezTo>
                    <a:lnTo>
                      <a:pt x="267" y="440"/>
                    </a:lnTo>
                    <a:cubicBezTo>
                      <a:pt x="265" y="440"/>
                      <a:pt x="104" y="419"/>
                      <a:pt x="43" y="483"/>
                    </a:cubicBezTo>
                    <a:lnTo>
                      <a:pt x="43" y="483"/>
                    </a:lnTo>
                    <a:cubicBezTo>
                      <a:pt x="23" y="504"/>
                      <a:pt x="16" y="531"/>
                      <a:pt x="20" y="563"/>
                    </a:cubicBezTo>
                    <a:close/>
                    <a:moveTo>
                      <a:pt x="1861" y="578"/>
                    </a:moveTo>
                    <a:lnTo>
                      <a:pt x="14" y="578"/>
                    </a:lnTo>
                    <a:lnTo>
                      <a:pt x="14" y="578"/>
                    </a:lnTo>
                    <a:cubicBezTo>
                      <a:pt x="10" y="578"/>
                      <a:pt x="7" y="575"/>
                      <a:pt x="7" y="572"/>
                    </a:cubicBezTo>
                    <a:lnTo>
                      <a:pt x="7" y="572"/>
                    </a:lnTo>
                    <a:cubicBezTo>
                      <a:pt x="0" y="531"/>
                      <a:pt x="9" y="498"/>
                      <a:pt x="32" y="473"/>
                    </a:cubicBezTo>
                    <a:lnTo>
                      <a:pt x="32" y="473"/>
                    </a:lnTo>
                    <a:cubicBezTo>
                      <a:pt x="90" y="413"/>
                      <a:pt x="221" y="421"/>
                      <a:pt x="259" y="425"/>
                    </a:cubicBezTo>
                    <a:lnTo>
                      <a:pt x="259" y="425"/>
                    </a:lnTo>
                    <a:cubicBezTo>
                      <a:pt x="251" y="391"/>
                      <a:pt x="235" y="281"/>
                      <a:pt x="294" y="189"/>
                    </a:cubicBezTo>
                    <a:lnTo>
                      <a:pt x="294" y="189"/>
                    </a:lnTo>
                    <a:cubicBezTo>
                      <a:pt x="337" y="121"/>
                      <a:pt x="411" y="77"/>
                      <a:pt x="513" y="59"/>
                    </a:cubicBezTo>
                    <a:lnTo>
                      <a:pt x="513" y="59"/>
                    </a:lnTo>
                    <a:cubicBezTo>
                      <a:pt x="848" y="0"/>
                      <a:pt x="1064" y="259"/>
                      <a:pt x="1097" y="302"/>
                    </a:cubicBezTo>
                    <a:lnTo>
                      <a:pt x="1097" y="302"/>
                    </a:lnTo>
                    <a:cubicBezTo>
                      <a:pt x="1183" y="242"/>
                      <a:pt x="1270" y="221"/>
                      <a:pt x="1352" y="238"/>
                    </a:cubicBezTo>
                    <a:lnTo>
                      <a:pt x="1352" y="238"/>
                    </a:lnTo>
                    <a:cubicBezTo>
                      <a:pt x="1484" y="266"/>
                      <a:pt x="1565" y="381"/>
                      <a:pt x="1582" y="406"/>
                    </a:cubicBezTo>
                    <a:lnTo>
                      <a:pt x="1582" y="406"/>
                    </a:lnTo>
                    <a:cubicBezTo>
                      <a:pt x="1651" y="383"/>
                      <a:pt x="1710" y="384"/>
                      <a:pt x="1760" y="412"/>
                    </a:cubicBezTo>
                    <a:lnTo>
                      <a:pt x="1760" y="412"/>
                    </a:lnTo>
                    <a:cubicBezTo>
                      <a:pt x="1845" y="459"/>
                      <a:pt x="1867" y="565"/>
                      <a:pt x="1869" y="569"/>
                    </a:cubicBezTo>
                    <a:lnTo>
                      <a:pt x="1869" y="569"/>
                    </a:lnTo>
                    <a:cubicBezTo>
                      <a:pt x="1869" y="571"/>
                      <a:pt x="1868" y="573"/>
                      <a:pt x="1866" y="575"/>
                    </a:cubicBezTo>
                    <a:lnTo>
                      <a:pt x="1866" y="575"/>
                    </a:lnTo>
                    <a:cubicBezTo>
                      <a:pt x="1865" y="577"/>
                      <a:pt x="1864" y="578"/>
                      <a:pt x="1861" y="5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" name="Grupo 31">
              <a:extLst>
                <a:ext uri="{FF2B5EF4-FFF2-40B4-BE49-F238E27FC236}">
                  <a16:creationId xmlns:a16="http://schemas.microsoft.com/office/drawing/2014/main" id="{A4571776-8774-4E87-8A60-14BA6F24E1C2}"/>
                </a:ext>
              </a:extLst>
            </p:cNvPr>
            <p:cNvGrpSpPr/>
            <p:nvPr/>
          </p:nvGrpSpPr>
          <p:grpSpPr>
            <a:xfrm>
              <a:off x="19415005" y="5704010"/>
              <a:ext cx="1983766" cy="582490"/>
              <a:chOff x="19415005" y="5704010"/>
              <a:chExt cx="1983766" cy="582490"/>
            </a:xfrm>
          </p:grpSpPr>
          <p:sp>
            <p:nvSpPr>
              <p:cNvPr id="550" name="Freeform 79">
                <a:extLst>
                  <a:ext uri="{FF2B5EF4-FFF2-40B4-BE49-F238E27FC236}">
                    <a16:creationId xmlns:a16="http://schemas.microsoft.com/office/drawing/2014/main" id="{DED7F91C-8302-4F59-A32A-0EF1C6E01A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25995" y="5704010"/>
                <a:ext cx="1961786" cy="576997"/>
              </a:xfrm>
              <a:custGeom>
                <a:avLst/>
                <a:gdLst>
                  <a:gd name="T0" fmla="*/ 0 w 1576"/>
                  <a:gd name="T1" fmla="*/ 461 h 462"/>
                  <a:gd name="T2" fmla="*/ 1575 w 1576"/>
                  <a:gd name="T3" fmla="*/ 461 h 462"/>
                  <a:gd name="T4" fmla="*/ 1575 w 1576"/>
                  <a:gd name="T5" fmla="*/ 461 h 462"/>
                  <a:gd name="T6" fmla="*/ 1271 w 1576"/>
                  <a:gd name="T7" fmla="*/ 333 h 462"/>
                  <a:gd name="T8" fmla="*/ 1271 w 1576"/>
                  <a:gd name="T9" fmla="*/ 333 h 462"/>
                  <a:gd name="T10" fmla="*/ 887 w 1576"/>
                  <a:gd name="T11" fmla="*/ 17 h 462"/>
                  <a:gd name="T12" fmla="*/ 887 w 1576"/>
                  <a:gd name="T13" fmla="*/ 17 h 462"/>
                  <a:gd name="T14" fmla="*/ 316 w 1576"/>
                  <a:gd name="T15" fmla="*/ 362 h 462"/>
                  <a:gd name="T16" fmla="*/ 316 w 1576"/>
                  <a:gd name="T17" fmla="*/ 362 h 462"/>
                  <a:gd name="T18" fmla="*/ 0 w 1576"/>
                  <a:gd name="T19" fmla="*/ 461 h 4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576" h="462">
                    <a:moveTo>
                      <a:pt x="0" y="461"/>
                    </a:moveTo>
                    <a:lnTo>
                      <a:pt x="1575" y="461"/>
                    </a:lnTo>
                    <a:lnTo>
                      <a:pt x="1575" y="461"/>
                    </a:lnTo>
                    <a:cubicBezTo>
                      <a:pt x="1575" y="461"/>
                      <a:pt x="1498" y="151"/>
                      <a:pt x="1271" y="333"/>
                    </a:cubicBezTo>
                    <a:lnTo>
                      <a:pt x="1271" y="333"/>
                    </a:lnTo>
                    <a:cubicBezTo>
                      <a:pt x="1271" y="333"/>
                      <a:pt x="1203" y="34"/>
                      <a:pt x="887" y="17"/>
                    </a:cubicBezTo>
                    <a:lnTo>
                      <a:pt x="887" y="17"/>
                    </a:lnTo>
                    <a:cubicBezTo>
                      <a:pt x="570" y="0"/>
                      <a:pt x="316" y="362"/>
                      <a:pt x="316" y="362"/>
                    </a:cubicBezTo>
                    <a:lnTo>
                      <a:pt x="316" y="362"/>
                    </a:lnTo>
                    <a:cubicBezTo>
                      <a:pt x="316" y="362"/>
                      <a:pt x="43" y="278"/>
                      <a:pt x="0" y="46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1" name="Freeform 80">
                <a:extLst>
                  <a:ext uri="{FF2B5EF4-FFF2-40B4-BE49-F238E27FC236}">
                    <a16:creationId xmlns:a16="http://schemas.microsoft.com/office/drawing/2014/main" id="{E0077090-3A2E-44C8-879D-F5E5B4B551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15005" y="5704010"/>
                <a:ext cx="1983766" cy="582490"/>
              </a:xfrm>
              <a:custGeom>
                <a:avLst/>
                <a:gdLst>
                  <a:gd name="T0" fmla="*/ 18 w 1592"/>
                  <a:gd name="T1" fmla="*/ 452 h 468"/>
                  <a:gd name="T2" fmla="*/ 1573 w 1592"/>
                  <a:gd name="T3" fmla="*/ 452 h 468"/>
                  <a:gd name="T4" fmla="*/ 1573 w 1592"/>
                  <a:gd name="T5" fmla="*/ 452 h 468"/>
                  <a:gd name="T6" fmla="*/ 1448 w 1592"/>
                  <a:gd name="T7" fmla="*/ 288 h 468"/>
                  <a:gd name="T8" fmla="*/ 1448 w 1592"/>
                  <a:gd name="T9" fmla="*/ 288 h 468"/>
                  <a:gd name="T10" fmla="*/ 1283 w 1592"/>
                  <a:gd name="T11" fmla="*/ 339 h 468"/>
                  <a:gd name="T12" fmla="*/ 1283 w 1592"/>
                  <a:gd name="T13" fmla="*/ 339 h 468"/>
                  <a:gd name="T14" fmla="*/ 1276 w 1592"/>
                  <a:gd name="T15" fmla="*/ 339 h 468"/>
                  <a:gd name="T16" fmla="*/ 1276 w 1592"/>
                  <a:gd name="T17" fmla="*/ 339 h 468"/>
                  <a:gd name="T18" fmla="*/ 1271 w 1592"/>
                  <a:gd name="T19" fmla="*/ 334 h 468"/>
                  <a:gd name="T20" fmla="*/ 1271 w 1592"/>
                  <a:gd name="T21" fmla="*/ 334 h 468"/>
                  <a:gd name="T22" fmla="*/ 895 w 1592"/>
                  <a:gd name="T23" fmla="*/ 24 h 468"/>
                  <a:gd name="T24" fmla="*/ 895 w 1592"/>
                  <a:gd name="T25" fmla="*/ 24 h 468"/>
                  <a:gd name="T26" fmla="*/ 496 w 1592"/>
                  <a:gd name="T27" fmla="*/ 188 h 468"/>
                  <a:gd name="T28" fmla="*/ 496 w 1592"/>
                  <a:gd name="T29" fmla="*/ 188 h 468"/>
                  <a:gd name="T30" fmla="*/ 331 w 1592"/>
                  <a:gd name="T31" fmla="*/ 365 h 468"/>
                  <a:gd name="T32" fmla="*/ 331 w 1592"/>
                  <a:gd name="T33" fmla="*/ 365 h 468"/>
                  <a:gd name="T34" fmla="*/ 322 w 1592"/>
                  <a:gd name="T35" fmla="*/ 368 h 468"/>
                  <a:gd name="T36" fmla="*/ 322 w 1592"/>
                  <a:gd name="T37" fmla="*/ 368 h 468"/>
                  <a:gd name="T38" fmla="*/ 78 w 1592"/>
                  <a:gd name="T39" fmla="*/ 375 h 468"/>
                  <a:gd name="T40" fmla="*/ 78 w 1592"/>
                  <a:gd name="T41" fmla="*/ 375 h 468"/>
                  <a:gd name="T42" fmla="*/ 18 w 1592"/>
                  <a:gd name="T43" fmla="*/ 452 h 468"/>
                  <a:gd name="T44" fmla="*/ 1583 w 1592"/>
                  <a:gd name="T45" fmla="*/ 467 h 468"/>
                  <a:gd name="T46" fmla="*/ 8 w 1592"/>
                  <a:gd name="T47" fmla="*/ 467 h 468"/>
                  <a:gd name="T48" fmla="*/ 8 w 1592"/>
                  <a:gd name="T49" fmla="*/ 467 h 468"/>
                  <a:gd name="T50" fmla="*/ 2 w 1592"/>
                  <a:gd name="T51" fmla="*/ 464 h 468"/>
                  <a:gd name="T52" fmla="*/ 2 w 1592"/>
                  <a:gd name="T53" fmla="*/ 464 h 468"/>
                  <a:gd name="T54" fmla="*/ 1 w 1592"/>
                  <a:gd name="T55" fmla="*/ 458 h 468"/>
                  <a:gd name="T56" fmla="*/ 1 w 1592"/>
                  <a:gd name="T57" fmla="*/ 458 h 468"/>
                  <a:gd name="T58" fmla="*/ 71 w 1592"/>
                  <a:gd name="T59" fmla="*/ 362 h 468"/>
                  <a:gd name="T60" fmla="*/ 71 w 1592"/>
                  <a:gd name="T61" fmla="*/ 362 h 468"/>
                  <a:gd name="T62" fmla="*/ 322 w 1592"/>
                  <a:gd name="T63" fmla="*/ 353 h 468"/>
                  <a:gd name="T64" fmla="*/ 322 w 1592"/>
                  <a:gd name="T65" fmla="*/ 353 h 468"/>
                  <a:gd name="T66" fmla="*/ 487 w 1592"/>
                  <a:gd name="T67" fmla="*/ 177 h 468"/>
                  <a:gd name="T68" fmla="*/ 487 w 1592"/>
                  <a:gd name="T69" fmla="*/ 177 h 468"/>
                  <a:gd name="T70" fmla="*/ 895 w 1592"/>
                  <a:gd name="T71" fmla="*/ 9 h 468"/>
                  <a:gd name="T72" fmla="*/ 895 w 1592"/>
                  <a:gd name="T73" fmla="*/ 9 h 468"/>
                  <a:gd name="T74" fmla="*/ 1283 w 1592"/>
                  <a:gd name="T75" fmla="*/ 320 h 468"/>
                  <a:gd name="T76" fmla="*/ 1283 w 1592"/>
                  <a:gd name="T77" fmla="*/ 320 h 468"/>
                  <a:gd name="T78" fmla="*/ 1453 w 1592"/>
                  <a:gd name="T79" fmla="*/ 275 h 468"/>
                  <a:gd name="T80" fmla="*/ 1453 w 1592"/>
                  <a:gd name="T81" fmla="*/ 275 h 468"/>
                  <a:gd name="T82" fmla="*/ 1590 w 1592"/>
                  <a:gd name="T83" fmla="*/ 458 h 468"/>
                  <a:gd name="T84" fmla="*/ 1590 w 1592"/>
                  <a:gd name="T85" fmla="*/ 458 h 468"/>
                  <a:gd name="T86" fmla="*/ 1589 w 1592"/>
                  <a:gd name="T87" fmla="*/ 464 h 468"/>
                  <a:gd name="T88" fmla="*/ 1589 w 1592"/>
                  <a:gd name="T89" fmla="*/ 464 h 468"/>
                  <a:gd name="T90" fmla="*/ 1583 w 1592"/>
                  <a:gd name="T91" fmla="*/ 467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1592" h="468">
                    <a:moveTo>
                      <a:pt x="18" y="452"/>
                    </a:moveTo>
                    <a:lnTo>
                      <a:pt x="1573" y="452"/>
                    </a:lnTo>
                    <a:lnTo>
                      <a:pt x="1573" y="452"/>
                    </a:lnTo>
                    <a:cubicBezTo>
                      <a:pt x="1563" y="420"/>
                      <a:pt x="1526" y="315"/>
                      <a:pt x="1448" y="288"/>
                    </a:cubicBezTo>
                    <a:lnTo>
                      <a:pt x="1448" y="288"/>
                    </a:lnTo>
                    <a:cubicBezTo>
                      <a:pt x="1400" y="272"/>
                      <a:pt x="1345" y="289"/>
                      <a:pt x="1283" y="339"/>
                    </a:cubicBezTo>
                    <a:lnTo>
                      <a:pt x="1283" y="339"/>
                    </a:lnTo>
                    <a:cubicBezTo>
                      <a:pt x="1281" y="340"/>
                      <a:pt x="1279" y="340"/>
                      <a:pt x="1276" y="339"/>
                    </a:cubicBezTo>
                    <a:lnTo>
                      <a:pt x="1276" y="339"/>
                    </a:lnTo>
                    <a:cubicBezTo>
                      <a:pt x="1274" y="339"/>
                      <a:pt x="1272" y="337"/>
                      <a:pt x="1271" y="334"/>
                    </a:cubicBezTo>
                    <a:lnTo>
                      <a:pt x="1271" y="334"/>
                    </a:lnTo>
                    <a:cubicBezTo>
                      <a:pt x="1271" y="331"/>
                      <a:pt x="1201" y="40"/>
                      <a:pt x="895" y="24"/>
                    </a:cubicBezTo>
                    <a:lnTo>
                      <a:pt x="895" y="24"/>
                    </a:lnTo>
                    <a:cubicBezTo>
                      <a:pt x="806" y="19"/>
                      <a:pt x="665" y="43"/>
                      <a:pt x="496" y="188"/>
                    </a:cubicBezTo>
                    <a:lnTo>
                      <a:pt x="496" y="188"/>
                    </a:lnTo>
                    <a:cubicBezTo>
                      <a:pt x="395" y="275"/>
                      <a:pt x="331" y="365"/>
                      <a:pt x="331" y="365"/>
                    </a:cubicBezTo>
                    <a:lnTo>
                      <a:pt x="331" y="365"/>
                    </a:lnTo>
                    <a:cubicBezTo>
                      <a:pt x="329" y="368"/>
                      <a:pt x="325" y="369"/>
                      <a:pt x="322" y="368"/>
                    </a:cubicBezTo>
                    <a:lnTo>
                      <a:pt x="322" y="368"/>
                    </a:lnTo>
                    <a:cubicBezTo>
                      <a:pt x="321" y="368"/>
                      <a:pt x="169" y="322"/>
                      <a:pt x="78" y="375"/>
                    </a:cubicBezTo>
                    <a:lnTo>
                      <a:pt x="78" y="375"/>
                    </a:lnTo>
                    <a:cubicBezTo>
                      <a:pt x="48" y="392"/>
                      <a:pt x="28" y="418"/>
                      <a:pt x="18" y="452"/>
                    </a:cubicBezTo>
                    <a:close/>
                    <a:moveTo>
                      <a:pt x="1583" y="467"/>
                    </a:moveTo>
                    <a:lnTo>
                      <a:pt x="8" y="467"/>
                    </a:lnTo>
                    <a:lnTo>
                      <a:pt x="8" y="467"/>
                    </a:lnTo>
                    <a:cubicBezTo>
                      <a:pt x="6" y="467"/>
                      <a:pt x="3" y="466"/>
                      <a:pt x="2" y="464"/>
                    </a:cubicBezTo>
                    <a:lnTo>
                      <a:pt x="2" y="464"/>
                    </a:lnTo>
                    <a:cubicBezTo>
                      <a:pt x="1" y="463"/>
                      <a:pt x="0" y="460"/>
                      <a:pt x="1" y="458"/>
                    </a:cubicBezTo>
                    <a:lnTo>
                      <a:pt x="1" y="458"/>
                    </a:lnTo>
                    <a:cubicBezTo>
                      <a:pt x="11" y="415"/>
                      <a:pt x="35" y="383"/>
                      <a:pt x="71" y="362"/>
                    </a:cubicBezTo>
                    <a:lnTo>
                      <a:pt x="71" y="362"/>
                    </a:lnTo>
                    <a:cubicBezTo>
                      <a:pt x="159" y="312"/>
                      <a:pt x="293" y="345"/>
                      <a:pt x="322" y="353"/>
                    </a:cubicBezTo>
                    <a:lnTo>
                      <a:pt x="322" y="353"/>
                    </a:lnTo>
                    <a:cubicBezTo>
                      <a:pt x="335" y="334"/>
                      <a:pt x="396" y="254"/>
                      <a:pt x="487" y="177"/>
                    </a:cubicBezTo>
                    <a:lnTo>
                      <a:pt x="487" y="177"/>
                    </a:lnTo>
                    <a:cubicBezTo>
                      <a:pt x="581" y="96"/>
                      <a:pt x="729" y="0"/>
                      <a:pt x="895" y="9"/>
                    </a:cubicBezTo>
                    <a:lnTo>
                      <a:pt x="895" y="9"/>
                    </a:lnTo>
                    <a:cubicBezTo>
                      <a:pt x="1179" y="24"/>
                      <a:pt x="1266" y="266"/>
                      <a:pt x="1283" y="320"/>
                    </a:cubicBezTo>
                    <a:lnTo>
                      <a:pt x="1283" y="320"/>
                    </a:lnTo>
                    <a:cubicBezTo>
                      <a:pt x="1345" y="273"/>
                      <a:pt x="1402" y="258"/>
                      <a:pt x="1453" y="275"/>
                    </a:cubicBezTo>
                    <a:lnTo>
                      <a:pt x="1453" y="275"/>
                    </a:lnTo>
                    <a:cubicBezTo>
                      <a:pt x="1552" y="308"/>
                      <a:pt x="1589" y="452"/>
                      <a:pt x="1590" y="458"/>
                    </a:cubicBezTo>
                    <a:lnTo>
                      <a:pt x="1590" y="458"/>
                    </a:lnTo>
                    <a:cubicBezTo>
                      <a:pt x="1591" y="460"/>
                      <a:pt x="1590" y="462"/>
                      <a:pt x="1589" y="464"/>
                    </a:cubicBezTo>
                    <a:lnTo>
                      <a:pt x="1589" y="464"/>
                    </a:lnTo>
                    <a:cubicBezTo>
                      <a:pt x="1587" y="466"/>
                      <a:pt x="1586" y="467"/>
                      <a:pt x="1583" y="4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" name="Grupo 30">
              <a:extLst>
                <a:ext uri="{FF2B5EF4-FFF2-40B4-BE49-F238E27FC236}">
                  <a16:creationId xmlns:a16="http://schemas.microsoft.com/office/drawing/2014/main" id="{905EB63F-0DC0-4E37-9C2C-0CE70F150942}"/>
                </a:ext>
              </a:extLst>
            </p:cNvPr>
            <p:cNvGrpSpPr/>
            <p:nvPr/>
          </p:nvGrpSpPr>
          <p:grpSpPr>
            <a:xfrm>
              <a:off x="9073052" y="7863622"/>
              <a:ext cx="2764083" cy="3989509"/>
              <a:chOff x="9073052" y="7863622"/>
              <a:chExt cx="2764083" cy="3989509"/>
            </a:xfrm>
          </p:grpSpPr>
          <p:grpSp>
            <p:nvGrpSpPr>
              <p:cNvPr id="29" name="Grupo 28">
                <a:extLst>
                  <a:ext uri="{FF2B5EF4-FFF2-40B4-BE49-F238E27FC236}">
                    <a16:creationId xmlns:a16="http://schemas.microsoft.com/office/drawing/2014/main" id="{8D6D0999-B361-4AF5-83EA-FB1AE8E96B39}"/>
                  </a:ext>
                </a:extLst>
              </p:cNvPr>
              <p:cNvGrpSpPr/>
              <p:nvPr/>
            </p:nvGrpSpPr>
            <p:grpSpPr>
              <a:xfrm>
                <a:off x="10441356" y="9506683"/>
                <a:ext cx="1395779" cy="719872"/>
                <a:chOff x="10441356" y="9506683"/>
                <a:chExt cx="1395779" cy="719872"/>
              </a:xfrm>
            </p:grpSpPr>
            <p:sp>
              <p:nvSpPr>
                <p:cNvPr id="552" name="Freeform 81">
                  <a:extLst>
                    <a:ext uri="{FF2B5EF4-FFF2-40B4-BE49-F238E27FC236}">
                      <a16:creationId xmlns:a16="http://schemas.microsoft.com/office/drawing/2014/main" id="{29266D02-5917-4B6E-8D12-9047B26E445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11706" y="9506683"/>
                  <a:ext cx="379170" cy="318721"/>
                </a:xfrm>
                <a:custGeom>
                  <a:avLst/>
                  <a:gdLst>
                    <a:gd name="T0" fmla="*/ 260 w 303"/>
                    <a:gd name="T1" fmla="*/ 253 h 254"/>
                    <a:gd name="T2" fmla="*/ 260 w 303"/>
                    <a:gd name="T3" fmla="*/ 253 h 254"/>
                    <a:gd name="T4" fmla="*/ 254 w 303"/>
                    <a:gd name="T5" fmla="*/ 252 h 254"/>
                    <a:gd name="T6" fmla="*/ 254 w 303"/>
                    <a:gd name="T7" fmla="*/ 252 h 254"/>
                    <a:gd name="T8" fmla="*/ 243 w 303"/>
                    <a:gd name="T9" fmla="*/ 229 h 254"/>
                    <a:gd name="T10" fmla="*/ 255 w 303"/>
                    <a:gd name="T11" fmla="*/ 192 h 254"/>
                    <a:gd name="T12" fmla="*/ 255 w 303"/>
                    <a:gd name="T13" fmla="*/ 192 h 254"/>
                    <a:gd name="T14" fmla="*/ 252 w 303"/>
                    <a:gd name="T15" fmla="*/ 103 h 254"/>
                    <a:gd name="T16" fmla="*/ 252 w 303"/>
                    <a:gd name="T17" fmla="*/ 103 h 254"/>
                    <a:gd name="T18" fmla="*/ 190 w 303"/>
                    <a:gd name="T19" fmla="*/ 47 h 254"/>
                    <a:gd name="T20" fmla="*/ 190 w 303"/>
                    <a:gd name="T21" fmla="*/ 47 h 254"/>
                    <a:gd name="T22" fmla="*/ 107 w 303"/>
                    <a:gd name="T23" fmla="*/ 54 h 254"/>
                    <a:gd name="T24" fmla="*/ 107 w 303"/>
                    <a:gd name="T25" fmla="*/ 54 h 254"/>
                    <a:gd name="T26" fmla="*/ 50 w 303"/>
                    <a:gd name="T27" fmla="*/ 122 h 254"/>
                    <a:gd name="T28" fmla="*/ 37 w 303"/>
                    <a:gd name="T29" fmla="*/ 159 h 254"/>
                    <a:gd name="T30" fmla="*/ 37 w 303"/>
                    <a:gd name="T31" fmla="*/ 159 h 254"/>
                    <a:gd name="T32" fmla="*/ 14 w 303"/>
                    <a:gd name="T33" fmla="*/ 170 h 254"/>
                    <a:gd name="T34" fmla="*/ 14 w 303"/>
                    <a:gd name="T35" fmla="*/ 170 h 254"/>
                    <a:gd name="T36" fmla="*/ 3 w 303"/>
                    <a:gd name="T37" fmla="*/ 147 h 254"/>
                    <a:gd name="T38" fmla="*/ 15 w 303"/>
                    <a:gd name="T39" fmla="*/ 111 h 254"/>
                    <a:gd name="T40" fmla="*/ 15 w 303"/>
                    <a:gd name="T41" fmla="*/ 111 h 254"/>
                    <a:gd name="T42" fmla="*/ 90 w 303"/>
                    <a:gd name="T43" fmla="*/ 22 h 254"/>
                    <a:gd name="T44" fmla="*/ 90 w 303"/>
                    <a:gd name="T45" fmla="*/ 22 h 254"/>
                    <a:gd name="T46" fmla="*/ 202 w 303"/>
                    <a:gd name="T47" fmla="*/ 12 h 254"/>
                    <a:gd name="T48" fmla="*/ 202 w 303"/>
                    <a:gd name="T49" fmla="*/ 12 h 254"/>
                    <a:gd name="T50" fmla="*/ 285 w 303"/>
                    <a:gd name="T51" fmla="*/ 88 h 254"/>
                    <a:gd name="T52" fmla="*/ 285 w 303"/>
                    <a:gd name="T53" fmla="*/ 88 h 254"/>
                    <a:gd name="T54" fmla="*/ 290 w 303"/>
                    <a:gd name="T55" fmla="*/ 204 h 254"/>
                    <a:gd name="T56" fmla="*/ 277 w 303"/>
                    <a:gd name="T57" fmla="*/ 241 h 254"/>
                    <a:gd name="T58" fmla="*/ 277 w 303"/>
                    <a:gd name="T59" fmla="*/ 241 h 254"/>
                    <a:gd name="T60" fmla="*/ 260 w 303"/>
                    <a:gd name="T61" fmla="*/ 253 h 2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</a:cxnLst>
                  <a:rect l="0" t="0" r="r" b="b"/>
                  <a:pathLst>
                    <a:path w="303" h="254">
                      <a:moveTo>
                        <a:pt x="260" y="253"/>
                      </a:moveTo>
                      <a:lnTo>
                        <a:pt x="260" y="253"/>
                      </a:lnTo>
                      <a:cubicBezTo>
                        <a:pt x="259" y="253"/>
                        <a:pt x="256" y="252"/>
                        <a:pt x="254" y="252"/>
                      </a:cubicBezTo>
                      <a:lnTo>
                        <a:pt x="254" y="252"/>
                      </a:lnTo>
                      <a:cubicBezTo>
                        <a:pt x="245" y="248"/>
                        <a:pt x="240" y="238"/>
                        <a:pt x="243" y="229"/>
                      </a:cubicBezTo>
                      <a:lnTo>
                        <a:pt x="255" y="192"/>
                      </a:lnTo>
                      <a:lnTo>
                        <a:pt x="255" y="192"/>
                      </a:lnTo>
                      <a:cubicBezTo>
                        <a:pt x="266" y="162"/>
                        <a:pt x="264" y="130"/>
                        <a:pt x="252" y="103"/>
                      </a:cubicBezTo>
                      <a:lnTo>
                        <a:pt x="252" y="103"/>
                      </a:lnTo>
                      <a:cubicBezTo>
                        <a:pt x="239" y="76"/>
                        <a:pt x="217" y="56"/>
                        <a:pt x="190" y="47"/>
                      </a:cubicBezTo>
                      <a:lnTo>
                        <a:pt x="190" y="47"/>
                      </a:lnTo>
                      <a:cubicBezTo>
                        <a:pt x="163" y="37"/>
                        <a:pt x="133" y="40"/>
                        <a:pt x="107" y="54"/>
                      </a:cubicBezTo>
                      <a:lnTo>
                        <a:pt x="107" y="54"/>
                      </a:lnTo>
                      <a:cubicBezTo>
                        <a:pt x="80" y="69"/>
                        <a:pt x="60" y="93"/>
                        <a:pt x="50" y="122"/>
                      </a:cubicBezTo>
                      <a:lnTo>
                        <a:pt x="37" y="159"/>
                      </a:lnTo>
                      <a:lnTo>
                        <a:pt x="37" y="159"/>
                      </a:lnTo>
                      <a:cubicBezTo>
                        <a:pt x="34" y="168"/>
                        <a:pt x="24" y="174"/>
                        <a:pt x="14" y="170"/>
                      </a:cubicBezTo>
                      <a:lnTo>
                        <a:pt x="14" y="170"/>
                      </a:lnTo>
                      <a:cubicBezTo>
                        <a:pt x="5" y="167"/>
                        <a:pt x="0" y="157"/>
                        <a:pt x="3" y="147"/>
                      </a:cubicBezTo>
                      <a:lnTo>
                        <a:pt x="15" y="111"/>
                      </a:lnTo>
                      <a:lnTo>
                        <a:pt x="15" y="111"/>
                      </a:lnTo>
                      <a:cubicBezTo>
                        <a:pt x="29" y="72"/>
                        <a:pt x="55" y="41"/>
                        <a:pt x="90" y="22"/>
                      </a:cubicBezTo>
                      <a:lnTo>
                        <a:pt x="90" y="22"/>
                      </a:lnTo>
                      <a:cubicBezTo>
                        <a:pt x="125" y="3"/>
                        <a:pt x="165" y="0"/>
                        <a:pt x="202" y="12"/>
                      </a:cubicBezTo>
                      <a:lnTo>
                        <a:pt x="202" y="12"/>
                      </a:lnTo>
                      <a:cubicBezTo>
                        <a:pt x="238" y="25"/>
                        <a:pt x="268" y="52"/>
                        <a:pt x="285" y="88"/>
                      </a:cubicBezTo>
                      <a:lnTo>
                        <a:pt x="285" y="88"/>
                      </a:lnTo>
                      <a:cubicBezTo>
                        <a:pt x="301" y="124"/>
                        <a:pt x="302" y="165"/>
                        <a:pt x="290" y="204"/>
                      </a:cubicBezTo>
                      <a:lnTo>
                        <a:pt x="277" y="241"/>
                      </a:lnTo>
                      <a:lnTo>
                        <a:pt x="277" y="241"/>
                      </a:lnTo>
                      <a:cubicBezTo>
                        <a:pt x="275" y="248"/>
                        <a:pt x="268" y="253"/>
                        <a:pt x="260" y="25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53" name="Freeform 82">
                  <a:extLst>
                    <a:ext uri="{FF2B5EF4-FFF2-40B4-BE49-F238E27FC236}">
                      <a16:creationId xmlns:a16="http://schemas.microsoft.com/office/drawing/2014/main" id="{D5A86A11-FE0C-4B9F-B63A-6007A44FDA1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52347" y="9666045"/>
                  <a:ext cx="549519" cy="549519"/>
                </a:xfrm>
                <a:custGeom>
                  <a:avLst/>
                  <a:gdLst>
                    <a:gd name="T0" fmla="*/ 38 w 441"/>
                    <a:gd name="T1" fmla="*/ 347 h 441"/>
                    <a:gd name="T2" fmla="*/ 287 w 441"/>
                    <a:gd name="T3" fmla="*/ 432 h 441"/>
                    <a:gd name="T4" fmla="*/ 287 w 441"/>
                    <a:gd name="T5" fmla="*/ 432 h 441"/>
                    <a:gd name="T6" fmla="*/ 347 w 441"/>
                    <a:gd name="T7" fmla="*/ 402 h 441"/>
                    <a:gd name="T8" fmla="*/ 432 w 441"/>
                    <a:gd name="T9" fmla="*/ 152 h 441"/>
                    <a:gd name="T10" fmla="*/ 432 w 441"/>
                    <a:gd name="T11" fmla="*/ 152 h 441"/>
                    <a:gd name="T12" fmla="*/ 402 w 441"/>
                    <a:gd name="T13" fmla="*/ 93 h 441"/>
                    <a:gd name="T14" fmla="*/ 152 w 441"/>
                    <a:gd name="T15" fmla="*/ 8 h 441"/>
                    <a:gd name="T16" fmla="*/ 152 w 441"/>
                    <a:gd name="T17" fmla="*/ 8 h 441"/>
                    <a:gd name="T18" fmla="*/ 93 w 441"/>
                    <a:gd name="T19" fmla="*/ 37 h 441"/>
                    <a:gd name="T20" fmla="*/ 8 w 441"/>
                    <a:gd name="T21" fmla="*/ 288 h 441"/>
                    <a:gd name="T22" fmla="*/ 8 w 441"/>
                    <a:gd name="T23" fmla="*/ 288 h 441"/>
                    <a:gd name="T24" fmla="*/ 38 w 441"/>
                    <a:gd name="T25" fmla="*/ 347 h 4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1" h="441">
                      <a:moveTo>
                        <a:pt x="38" y="347"/>
                      </a:moveTo>
                      <a:lnTo>
                        <a:pt x="287" y="432"/>
                      </a:lnTo>
                      <a:lnTo>
                        <a:pt x="287" y="432"/>
                      </a:lnTo>
                      <a:cubicBezTo>
                        <a:pt x="312" y="440"/>
                        <a:pt x="339" y="427"/>
                        <a:pt x="347" y="402"/>
                      </a:cubicBezTo>
                      <a:lnTo>
                        <a:pt x="432" y="152"/>
                      </a:lnTo>
                      <a:lnTo>
                        <a:pt x="432" y="152"/>
                      </a:lnTo>
                      <a:cubicBezTo>
                        <a:pt x="440" y="128"/>
                        <a:pt x="427" y="100"/>
                        <a:pt x="402" y="93"/>
                      </a:cubicBezTo>
                      <a:lnTo>
                        <a:pt x="152" y="8"/>
                      </a:lnTo>
                      <a:lnTo>
                        <a:pt x="152" y="8"/>
                      </a:lnTo>
                      <a:cubicBezTo>
                        <a:pt x="128" y="0"/>
                        <a:pt x="101" y="13"/>
                        <a:pt x="93" y="37"/>
                      </a:cubicBezTo>
                      <a:lnTo>
                        <a:pt x="8" y="288"/>
                      </a:lnTo>
                      <a:lnTo>
                        <a:pt x="8" y="288"/>
                      </a:lnTo>
                      <a:cubicBezTo>
                        <a:pt x="0" y="312"/>
                        <a:pt x="13" y="339"/>
                        <a:pt x="38" y="347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54" name="Freeform 83">
                  <a:extLst>
                    <a:ext uri="{FF2B5EF4-FFF2-40B4-BE49-F238E27FC236}">
                      <a16:creationId xmlns:a16="http://schemas.microsoft.com/office/drawing/2014/main" id="{E6C0F106-020F-4AFA-BBA0-F56D42DE190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41356" y="9660548"/>
                  <a:ext cx="566003" cy="566007"/>
                </a:xfrm>
                <a:custGeom>
                  <a:avLst/>
                  <a:gdLst>
                    <a:gd name="T0" fmla="*/ 34 w 454"/>
                    <a:gd name="T1" fmla="*/ 342 h 452"/>
                    <a:gd name="T2" fmla="*/ 310 w 454"/>
                    <a:gd name="T3" fmla="*/ 435 h 452"/>
                    <a:gd name="T4" fmla="*/ 310 w 454"/>
                    <a:gd name="T5" fmla="*/ 435 h 452"/>
                    <a:gd name="T6" fmla="*/ 330 w 454"/>
                    <a:gd name="T7" fmla="*/ 434 h 452"/>
                    <a:gd name="T8" fmla="*/ 330 w 454"/>
                    <a:gd name="T9" fmla="*/ 434 h 452"/>
                    <a:gd name="T10" fmla="*/ 343 w 454"/>
                    <a:gd name="T11" fmla="*/ 418 h 452"/>
                    <a:gd name="T12" fmla="*/ 436 w 454"/>
                    <a:gd name="T13" fmla="*/ 143 h 452"/>
                    <a:gd name="T14" fmla="*/ 436 w 454"/>
                    <a:gd name="T15" fmla="*/ 143 h 452"/>
                    <a:gd name="T16" fmla="*/ 435 w 454"/>
                    <a:gd name="T17" fmla="*/ 123 h 452"/>
                    <a:gd name="T18" fmla="*/ 435 w 454"/>
                    <a:gd name="T19" fmla="*/ 123 h 452"/>
                    <a:gd name="T20" fmla="*/ 420 w 454"/>
                    <a:gd name="T21" fmla="*/ 110 h 452"/>
                    <a:gd name="T22" fmla="*/ 144 w 454"/>
                    <a:gd name="T23" fmla="*/ 17 h 452"/>
                    <a:gd name="T24" fmla="*/ 144 w 454"/>
                    <a:gd name="T25" fmla="*/ 17 h 452"/>
                    <a:gd name="T26" fmla="*/ 124 w 454"/>
                    <a:gd name="T27" fmla="*/ 18 h 452"/>
                    <a:gd name="T28" fmla="*/ 124 w 454"/>
                    <a:gd name="T29" fmla="*/ 18 h 452"/>
                    <a:gd name="T30" fmla="*/ 111 w 454"/>
                    <a:gd name="T31" fmla="*/ 33 h 452"/>
                    <a:gd name="T32" fmla="*/ 17 w 454"/>
                    <a:gd name="T33" fmla="*/ 309 h 452"/>
                    <a:gd name="T34" fmla="*/ 17 w 454"/>
                    <a:gd name="T35" fmla="*/ 309 h 452"/>
                    <a:gd name="T36" fmla="*/ 19 w 454"/>
                    <a:gd name="T37" fmla="*/ 329 h 452"/>
                    <a:gd name="T38" fmla="*/ 19 w 454"/>
                    <a:gd name="T39" fmla="*/ 329 h 452"/>
                    <a:gd name="T40" fmla="*/ 34 w 454"/>
                    <a:gd name="T41" fmla="*/ 342 h 452"/>
                    <a:gd name="T42" fmla="*/ 318 w 454"/>
                    <a:gd name="T43" fmla="*/ 451 h 452"/>
                    <a:gd name="T44" fmla="*/ 318 w 454"/>
                    <a:gd name="T45" fmla="*/ 451 h 452"/>
                    <a:gd name="T46" fmla="*/ 305 w 454"/>
                    <a:gd name="T47" fmla="*/ 449 h 452"/>
                    <a:gd name="T48" fmla="*/ 30 w 454"/>
                    <a:gd name="T49" fmla="*/ 355 h 452"/>
                    <a:gd name="T50" fmla="*/ 30 w 454"/>
                    <a:gd name="T51" fmla="*/ 355 h 452"/>
                    <a:gd name="T52" fmla="*/ 6 w 454"/>
                    <a:gd name="T53" fmla="*/ 335 h 452"/>
                    <a:gd name="T54" fmla="*/ 6 w 454"/>
                    <a:gd name="T55" fmla="*/ 335 h 452"/>
                    <a:gd name="T56" fmla="*/ 4 w 454"/>
                    <a:gd name="T57" fmla="*/ 304 h 452"/>
                    <a:gd name="T58" fmla="*/ 97 w 454"/>
                    <a:gd name="T59" fmla="*/ 28 h 452"/>
                    <a:gd name="T60" fmla="*/ 97 w 454"/>
                    <a:gd name="T61" fmla="*/ 28 h 452"/>
                    <a:gd name="T62" fmla="*/ 118 w 454"/>
                    <a:gd name="T63" fmla="*/ 5 h 452"/>
                    <a:gd name="T64" fmla="*/ 118 w 454"/>
                    <a:gd name="T65" fmla="*/ 5 h 452"/>
                    <a:gd name="T66" fmla="*/ 149 w 454"/>
                    <a:gd name="T67" fmla="*/ 3 h 452"/>
                    <a:gd name="T68" fmla="*/ 425 w 454"/>
                    <a:gd name="T69" fmla="*/ 96 h 452"/>
                    <a:gd name="T70" fmla="*/ 425 w 454"/>
                    <a:gd name="T71" fmla="*/ 96 h 452"/>
                    <a:gd name="T72" fmla="*/ 448 w 454"/>
                    <a:gd name="T73" fmla="*/ 116 h 452"/>
                    <a:gd name="T74" fmla="*/ 448 w 454"/>
                    <a:gd name="T75" fmla="*/ 116 h 452"/>
                    <a:gd name="T76" fmla="*/ 450 w 454"/>
                    <a:gd name="T77" fmla="*/ 147 h 452"/>
                    <a:gd name="T78" fmla="*/ 357 w 454"/>
                    <a:gd name="T79" fmla="*/ 423 h 452"/>
                    <a:gd name="T80" fmla="*/ 357 w 454"/>
                    <a:gd name="T81" fmla="*/ 423 h 452"/>
                    <a:gd name="T82" fmla="*/ 336 w 454"/>
                    <a:gd name="T83" fmla="*/ 447 h 452"/>
                    <a:gd name="T84" fmla="*/ 336 w 454"/>
                    <a:gd name="T85" fmla="*/ 447 h 452"/>
                    <a:gd name="T86" fmla="*/ 318 w 454"/>
                    <a:gd name="T87" fmla="*/ 451 h 4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454" h="452">
                      <a:moveTo>
                        <a:pt x="34" y="342"/>
                      </a:moveTo>
                      <a:lnTo>
                        <a:pt x="310" y="435"/>
                      </a:lnTo>
                      <a:lnTo>
                        <a:pt x="310" y="435"/>
                      </a:lnTo>
                      <a:cubicBezTo>
                        <a:pt x="316" y="438"/>
                        <a:pt x="324" y="437"/>
                        <a:pt x="330" y="434"/>
                      </a:cubicBezTo>
                      <a:lnTo>
                        <a:pt x="330" y="434"/>
                      </a:lnTo>
                      <a:cubicBezTo>
                        <a:pt x="336" y="431"/>
                        <a:pt x="341" y="425"/>
                        <a:pt x="343" y="418"/>
                      </a:cubicBezTo>
                      <a:lnTo>
                        <a:pt x="436" y="143"/>
                      </a:lnTo>
                      <a:lnTo>
                        <a:pt x="436" y="143"/>
                      </a:lnTo>
                      <a:cubicBezTo>
                        <a:pt x="439" y="136"/>
                        <a:pt x="438" y="129"/>
                        <a:pt x="435" y="123"/>
                      </a:cubicBezTo>
                      <a:lnTo>
                        <a:pt x="435" y="123"/>
                      </a:lnTo>
                      <a:cubicBezTo>
                        <a:pt x="432" y="116"/>
                        <a:pt x="427" y="112"/>
                        <a:pt x="420" y="110"/>
                      </a:cubicBezTo>
                      <a:lnTo>
                        <a:pt x="144" y="17"/>
                      </a:lnTo>
                      <a:lnTo>
                        <a:pt x="144" y="17"/>
                      </a:lnTo>
                      <a:cubicBezTo>
                        <a:pt x="137" y="14"/>
                        <a:pt x="130" y="15"/>
                        <a:pt x="124" y="18"/>
                      </a:cubicBezTo>
                      <a:lnTo>
                        <a:pt x="124" y="18"/>
                      </a:lnTo>
                      <a:cubicBezTo>
                        <a:pt x="118" y="21"/>
                        <a:pt x="113" y="26"/>
                        <a:pt x="111" y="33"/>
                      </a:cubicBezTo>
                      <a:lnTo>
                        <a:pt x="17" y="309"/>
                      </a:lnTo>
                      <a:lnTo>
                        <a:pt x="17" y="309"/>
                      </a:lnTo>
                      <a:cubicBezTo>
                        <a:pt x="15" y="315"/>
                        <a:pt x="15" y="323"/>
                        <a:pt x="19" y="329"/>
                      </a:cubicBezTo>
                      <a:lnTo>
                        <a:pt x="19" y="329"/>
                      </a:lnTo>
                      <a:cubicBezTo>
                        <a:pt x="22" y="335"/>
                        <a:pt x="27" y="340"/>
                        <a:pt x="34" y="342"/>
                      </a:cubicBezTo>
                      <a:close/>
                      <a:moveTo>
                        <a:pt x="318" y="451"/>
                      </a:moveTo>
                      <a:lnTo>
                        <a:pt x="318" y="451"/>
                      </a:lnTo>
                      <a:cubicBezTo>
                        <a:pt x="314" y="451"/>
                        <a:pt x="310" y="450"/>
                        <a:pt x="305" y="449"/>
                      </a:cubicBezTo>
                      <a:lnTo>
                        <a:pt x="30" y="355"/>
                      </a:lnTo>
                      <a:lnTo>
                        <a:pt x="30" y="355"/>
                      </a:lnTo>
                      <a:cubicBezTo>
                        <a:pt x="19" y="352"/>
                        <a:pt x="10" y="345"/>
                        <a:pt x="6" y="335"/>
                      </a:cubicBezTo>
                      <a:lnTo>
                        <a:pt x="6" y="335"/>
                      </a:lnTo>
                      <a:cubicBezTo>
                        <a:pt x="1" y="325"/>
                        <a:pt x="0" y="314"/>
                        <a:pt x="4" y="304"/>
                      </a:cubicBezTo>
                      <a:lnTo>
                        <a:pt x="97" y="28"/>
                      </a:lnTo>
                      <a:lnTo>
                        <a:pt x="97" y="28"/>
                      </a:lnTo>
                      <a:cubicBezTo>
                        <a:pt x="100" y="18"/>
                        <a:pt x="108" y="10"/>
                        <a:pt x="118" y="5"/>
                      </a:cubicBezTo>
                      <a:lnTo>
                        <a:pt x="118" y="5"/>
                      </a:lnTo>
                      <a:cubicBezTo>
                        <a:pt x="128" y="0"/>
                        <a:pt x="138" y="0"/>
                        <a:pt x="149" y="3"/>
                      </a:cubicBezTo>
                      <a:lnTo>
                        <a:pt x="425" y="96"/>
                      </a:lnTo>
                      <a:lnTo>
                        <a:pt x="425" y="96"/>
                      </a:lnTo>
                      <a:cubicBezTo>
                        <a:pt x="435" y="99"/>
                        <a:pt x="443" y="106"/>
                        <a:pt x="448" y="116"/>
                      </a:cubicBezTo>
                      <a:lnTo>
                        <a:pt x="448" y="116"/>
                      </a:lnTo>
                      <a:cubicBezTo>
                        <a:pt x="453" y="126"/>
                        <a:pt x="453" y="137"/>
                        <a:pt x="450" y="147"/>
                      </a:cubicBezTo>
                      <a:lnTo>
                        <a:pt x="357" y="423"/>
                      </a:lnTo>
                      <a:lnTo>
                        <a:pt x="357" y="423"/>
                      </a:lnTo>
                      <a:cubicBezTo>
                        <a:pt x="353" y="434"/>
                        <a:pt x="346" y="442"/>
                        <a:pt x="336" y="447"/>
                      </a:cubicBezTo>
                      <a:lnTo>
                        <a:pt x="336" y="447"/>
                      </a:lnTo>
                      <a:cubicBezTo>
                        <a:pt x="330" y="450"/>
                        <a:pt x="324" y="451"/>
                        <a:pt x="318" y="45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55" name="Freeform 84">
                  <a:extLst>
                    <a:ext uri="{FF2B5EF4-FFF2-40B4-BE49-F238E27FC236}">
                      <a16:creationId xmlns:a16="http://schemas.microsoft.com/office/drawing/2014/main" id="{B2338FEF-1489-40F4-A9A6-7ECA52E3441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80972" y="9825404"/>
                  <a:ext cx="489070" cy="357189"/>
                </a:xfrm>
                <a:custGeom>
                  <a:avLst/>
                  <a:gdLst>
                    <a:gd name="T0" fmla="*/ 0 w 393"/>
                    <a:gd name="T1" fmla="*/ 285 h 286"/>
                    <a:gd name="T2" fmla="*/ 392 w 393"/>
                    <a:gd name="T3" fmla="*/ 40 h 286"/>
                    <a:gd name="T4" fmla="*/ 384 w 393"/>
                    <a:gd name="T5" fmla="*/ 0 h 286"/>
                    <a:gd name="T6" fmla="*/ 58 w 393"/>
                    <a:gd name="T7" fmla="*/ 115 h 286"/>
                    <a:gd name="T8" fmla="*/ 0 w 393"/>
                    <a:gd name="T9" fmla="*/ 285 h 28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93" h="286">
                      <a:moveTo>
                        <a:pt x="0" y="285"/>
                      </a:moveTo>
                      <a:lnTo>
                        <a:pt x="392" y="40"/>
                      </a:lnTo>
                      <a:lnTo>
                        <a:pt x="384" y="0"/>
                      </a:lnTo>
                      <a:lnTo>
                        <a:pt x="58" y="115"/>
                      </a:lnTo>
                      <a:lnTo>
                        <a:pt x="0" y="285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56" name="Freeform 85">
                  <a:extLst>
                    <a:ext uri="{FF2B5EF4-FFF2-40B4-BE49-F238E27FC236}">
                      <a16:creationId xmlns:a16="http://schemas.microsoft.com/office/drawing/2014/main" id="{90FE5000-DCAF-46EB-AB32-07E9344F8A4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69981" y="9814413"/>
                  <a:ext cx="511051" cy="373673"/>
                </a:xfrm>
                <a:custGeom>
                  <a:avLst/>
                  <a:gdLst>
                    <a:gd name="T0" fmla="*/ 71 w 409"/>
                    <a:gd name="T1" fmla="*/ 128 h 301"/>
                    <a:gd name="T2" fmla="*/ 22 w 409"/>
                    <a:gd name="T3" fmla="*/ 276 h 301"/>
                    <a:gd name="T4" fmla="*/ 392 w 409"/>
                    <a:gd name="T5" fmla="*/ 44 h 301"/>
                    <a:gd name="T6" fmla="*/ 386 w 409"/>
                    <a:gd name="T7" fmla="*/ 17 h 301"/>
                    <a:gd name="T8" fmla="*/ 71 w 409"/>
                    <a:gd name="T9" fmla="*/ 128 h 301"/>
                    <a:gd name="T10" fmla="*/ 8 w 409"/>
                    <a:gd name="T11" fmla="*/ 300 h 301"/>
                    <a:gd name="T12" fmla="*/ 8 w 409"/>
                    <a:gd name="T13" fmla="*/ 300 h 301"/>
                    <a:gd name="T14" fmla="*/ 3 w 409"/>
                    <a:gd name="T15" fmla="*/ 298 h 301"/>
                    <a:gd name="T16" fmla="*/ 3 w 409"/>
                    <a:gd name="T17" fmla="*/ 298 h 301"/>
                    <a:gd name="T18" fmla="*/ 2 w 409"/>
                    <a:gd name="T19" fmla="*/ 290 h 301"/>
                    <a:gd name="T20" fmla="*/ 59 w 409"/>
                    <a:gd name="T21" fmla="*/ 120 h 301"/>
                    <a:gd name="T22" fmla="*/ 59 w 409"/>
                    <a:gd name="T23" fmla="*/ 120 h 301"/>
                    <a:gd name="T24" fmla="*/ 63 w 409"/>
                    <a:gd name="T25" fmla="*/ 115 h 301"/>
                    <a:gd name="T26" fmla="*/ 389 w 409"/>
                    <a:gd name="T27" fmla="*/ 1 h 301"/>
                    <a:gd name="T28" fmla="*/ 389 w 409"/>
                    <a:gd name="T29" fmla="*/ 1 h 301"/>
                    <a:gd name="T30" fmla="*/ 395 w 409"/>
                    <a:gd name="T31" fmla="*/ 1 h 301"/>
                    <a:gd name="T32" fmla="*/ 395 w 409"/>
                    <a:gd name="T33" fmla="*/ 1 h 301"/>
                    <a:gd name="T34" fmla="*/ 399 w 409"/>
                    <a:gd name="T35" fmla="*/ 6 h 301"/>
                    <a:gd name="T36" fmla="*/ 407 w 409"/>
                    <a:gd name="T37" fmla="*/ 46 h 301"/>
                    <a:gd name="T38" fmla="*/ 407 w 409"/>
                    <a:gd name="T39" fmla="*/ 46 h 301"/>
                    <a:gd name="T40" fmla="*/ 404 w 409"/>
                    <a:gd name="T41" fmla="*/ 53 h 301"/>
                    <a:gd name="T42" fmla="*/ 12 w 409"/>
                    <a:gd name="T43" fmla="*/ 298 h 301"/>
                    <a:gd name="T44" fmla="*/ 12 w 409"/>
                    <a:gd name="T45" fmla="*/ 298 h 301"/>
                    <a:gd name="T46" fmla="*/ 8 w 409"/>
                    <a:gd name="T47" fmla="*/ 300 h 3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409" h="301">
                      <a:moveTo>
                        <a:pt x="71" y="128"/>
                      </a:moveTo>
                      <a:lnTo>
                        <a:pt x="22" y="276"/>
                      </a:lnTo>
                      <a:lnTo>
                        <a:pt x="392" y="44"/>
                      </a:lnTo>
                      <a:lnTo>
                        <a:pt x="386" y="17"/>
                      </a:lnTo>
                      <a:lnTo>
                        <a:pt x="71" y="128"/>
                      </a:lnTo>
                      <a:close/>
                      <a:moveTo>
                        <a:pt x="8" y="300"/>
                      </a:moveTo>
                      <a:lnTo>
                        <a:pt x="8" y="300"/>
                      </a:lnTo>
                      <a:cubicBezTo>
                        <a:pt x="6" y="300"/>
                        <a:pt x="5" y="299"/>
                        <a:pt x="3" y="298"/>
                      </a:cubicBezTo>
                      <a:lnTo>
                        <a:pt x="3" y="298"/>
                      </a:lnTo>
                      <a:cubicBezTo>
                        <a:pt x="2" y="296"/>
                        <a:pt x="0" y="293"/>
                        <a:pt x="2" y="290"/>
                      </a:cubicBezTo>
                      <a:lnTo>
                        <a:pt x="59" y="120"/>
                      </a:lnTo>
                      <a:lnTo>
                        <a:pt x="59" y="120"/>
                      </a:lnTo>
                      <a:cubicBezTo>
                        <a:pt x="60" y="117"/>
                        <a:pt x="61" y="116"/>
                        <a:pt x="63" y="115"/>
                      </a:cubicBezTo>
                      <a:lnTo>
                        <a:pt x="389" y="1"/>
                      </a:lnTo>
                      <a:lnTo>
                        <a:pt x="389" y="1"/>
                      </a:lnTo>
                      <a:cubicBezTo>
                        <a:pt x="391" y="0"/>
                        <a:pt x="394" y="0"/>
                        <a:pt x="395" y="1"/>
                      </a:cubicBezTo>
                      <a:lnTo>
                        <a:pt x="395" y="1"/>
                      </a:lnTo>
                      <a:cubicBezTo>
                        <a:pt x="397" y="2"/>
                        <a:pt x="399" y="4"/>
                        <a:pt x="399" y="6"/>
                      </a:cubicBezTo>
                      <a:lnTo>
                        <a:pt x="407" y="46"/>
                      </a:lnTo>
                      <a:lnTo>
                        <a:pt x="407" y="46"/>
                      </a:lnTo>
                      <a:cubicBezTo>
                        <a:pt x="408" y="49"/>
                        <a:pt x="406" y="52"/>
                        <a:pt x="404" y="53"/>
                      </a:cubicBezTo>
                      <a:lnTo>
                        <a:pt x="12" y="298"/>
                      </a:lnTo>
                      <a:lnTo>
                        <a:pt x="12" y="298"/>
                      </a:lnTo>
                      <a:cubicBezTo>
                        <a:pt x="11" y="300"/>
                        <a:pt x="9" y="300"/>
                        <a:pt x="8" y="30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57" name="Freeform 86">
                  <a:extLst>
                    <a:ext uri="{FF2B5EF4-FFF2-40B4-BE49-F238E27FC236}">
                      <a16:creationId xmlns:a16="http://schemas.microsoft.com/office/drawing/2014/main" id="{183635B7-1E20-4395-A53B-6A7A0F7422B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09597" y="9715500"/>
                  <a:ext cx="159359" cy="263769"/>
                </a:xfrm>
                <a:custGeom>
                  <a:avLst/>
                  <a:gdLst>
                    <a:gd name="T0" fmla="*/ 81 w 127"/>
                    <a:gd name="T1" fmla="*/ 0 h 213"/>
                    <a:gd name="T2" fmla="*/ 126 w 127"/>
                    <a:gd name="T3" fmla="*/ 174 h 213"/>
                    <a:gd name="T4" fmla="*/ 126 w 127"/>
                    <a:gd name="T5" fmla="*/ 174 h 213"/>
                    <a:gd name="T6" fmla="*/ 27 w 127"/>
                    <a:gd name="T7" fmla="*/ 113 h 213"/>
                    <a:gd name="T8" fmla="*/ 27 w 127"/>
                    <a:gd name="T9" fmla="*/ 113 h 213"/>
                    <a:gd name="T10" fmla="*/ 81 w 127"/>
                    <a:gd name="T11" fmla="*/ 0 h 21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27" h="213">
                      <a:moveTo>
                        <a:pt x="81" y="0"/>
                      </a:moveTo>
                      <a:lnTo>
                        <a:pt x="126" y="174"/>
                      </a:lnTo>
                      <a:lnTo>
                        <a:pt x="126" y="174"/>
                      </a:lnTo>
                      <a:cubicBezTo>
                        <a:pt x="126" y="174"/>
                        <a:pt x="53" y="212"/>
                        <a:pt x="27" y="113"/>
                      </a:cubicBezTo>
                      <a:lnTo>
                        <a:pt x="27" y="113"/>
                      </a:lnTo>
                      <a:cubicBezTo>
                        <a:pt x="0" y="14"/>
                        <a:pt x="81" y="0"/>
                        <a:pt x="81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58" name="Freeform 87">
                  <a:extLst>
                    <a:ext uri="{FF2B5EF4-FFF2-40B4-BE49-F238E27FC236}">
                      <a16:creationId xmlns:a16="http://schemas.microsoft.com/office/drawing/2014/main" id="{E8C8B9E2-56F3-48A5-845C-E26BB623E38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26081" y="9704510"/>
                  <a:ext cx="153865" cy="241788"/>
                </a:xfrm>
                <a:custGeom>
                  <a:avLst/>
                  <a:gdLst>
                    <a:gd name="T0" fmla="*/ 66 w 123"/>
                    <a:gd name="T1" fmla="*/ 16 h 196"/>
                    <a:gd name="T2" fmla="*/ 66 w 123"/>
                    <a:gd name="T3" fmla="*/ 16 h 196"/>
                    <a:gd name="T4" fmla="*/ 28 w 123"/>
                    <a:gd name="T5" fmla="*/ 44 h 196"/>
                    <a:gd name="T6" fmla="*/ 28 w 123"/>
                    <a:gd name="T7" fmla="*/ 44 h 196"/>
                    <a:gd name="T8" fmla="*/ 23 w 123"/>
                    <a:gd name="T9" fmla="*/ 119 h 196"/>
                    <a:gd name="T10" fmla="*/ 23 w 123"/>
                    <a:gd name="T11" fmla="*/ 119 h 196"/>
                    <a:gd name="T12" fmla="*/ 63 w 123"/>
                    <a:gd name="T13" fmla="*/ 177 h 196"/>
                    <a:gd name="T14" fmla="*/ 63 w 123"/>
                    <a:gd name="T15" fmla="*/ 177 h 196"/>
                    <a:gd name="T16" fmla="*/ 106 w 123"/>
                    <a:gd name="T17" fmla="*/ 177 h 196"/>
                    <a:gd name="T18" fmla="*/ 66 w 123"/>
                    <a:gd name="T19" fmla="*/ 16 h 196"/>
                    <a:gd name="T20" fmla="*/ 83 w 123"/>
                    <a:gd name="T21" fmla="*/ 195 h 196"/>
                    <a:gd name="T22" fmla="*/ 83 w 123"/>
                    <a:gd name="T23" fmla="*/ 195 h 196"/>
                    <a:gd name="T24" fmla="*/ 58 w 123"/>
                    <a:gd name="T25" fmla="*/ 190 h 196"/>
                    <a:gd name="T26" fmla="*/ 58 w 123"/>
                    <a:gd name="T27" fmla="*/ 190 h 196"/>
                    <a:gd name="T28" fmla="*/ 9 w 123"/>
                    <a:gd name="T29" fmla="*/ 122 h 196"/>
                    <a:gd name="T30" fmla="*/ 9 w 123"/>
                    <a:gd name="T31" fmla="*/ 122 h 196"/>
                    <a:gd name="T32" fmla="*/ 17 w 123"/>
                    <a:gd name="T33" fmla="*/ 36 h 196"/>
                    <a:gd name="T34" fmla="*/ 17 w 123"/>
                    <a:gd name="T35" fmla="*/ 36 h 196"/>
                    <a:gd name="T36" fmla="*/ 70 w 123"/>
                    <a:gd name="T37" fmla="*/ 0 h 196"/>
                    <a:gd name="T38" fmla="*/ 70 w 123"/>
                    <a:gd name="T39" fmla="*/ 0 h 196"/>
                    <a:gd name="T40" fmla="*/ 78 w 123"/>
                    <a:gd name="T41" fmla="*/ 5 h 196"/>
                    <a:gd name="T42" fmla="*/ 122 w 123"/>
                    <a:gd name="T43" fmla="*/ 179 h 196"/>
                    <a:gd name="T44" fmla="*/ 122 w 123"/>
                    <a:gd name="T45" fmla="*/ 179 h 196"/>
                    <a:gd name="T46" fmla="*/ 118 w 123"/>
                    <a:gd name="T47" fmla="*/ 187 h 196"/>
                    <a:gd name="T48" fmla="*/ 118 w 123"/>
                    <a:gd name="T49" fmla="*/ 187 h 196"/>
                    <a:gd name="T50" fmla="*/ 83 w 123"/>
                    <a:gd name="T51" fmla="*/ 195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23" h="196">
                      <a:moveTo>
                        <a:pt x="66" y="16"/>
                      </a:moveTo>
                      <a:lnTo>
                        <a:pt x="66" y="16"/>
                      </a:lnTo>
                      <a:cubicBezTo>
                        <a:pt x="56" y="19"/>
                        <a:pt x="39" y="27"/>
                        <a:pt x="28" y="44"/>
                      </a:cubicBezTo>
                      <a:lnTo>
                        <a:pt x="28" y="44"/>
                      </a:lnTo>
                      <a:cubicBezTo>
                        <a:pt x="17" y="62"/>
                        <a:pt x="15" y="87"/>
                        <a:pt x="23" y="119"/>
                      </a:cubicBezTo>
                      <a:lnTo>
                        <a:pt x="23" y="119"/>
                      </a:lnTo>
                      <a:cubicBezTo>
                        <a:pt x="31" y="149"/>
                        <a:pt x="45" y="169"/>
                        <a:pt x="63" y="177"/>
                      </a:cubicBezTo>
                      <a:lnTo>
                        <a:pt x="63" y="177"/>
                      </a:lnTo>
                      <a:cubicBezTo>
                        <a:pt x="80" y="184"/>
                        <a:pt x="98" y="180"/>
                        <a:pt x="106" y="177"/>
                      </a:cubicBezTo>
                      <a:lnTo>
                        <a:pt x="66" y="16"/>
                      </a:lnTo>
                      <a:close/>
                      <a:moveTo>
                        <a:pt x="83" y="195"/>
                      </a:moveTo>
                      <a:lnTo>
                        <a:pt x="83" y="195"/>
                      </a:lnTo>
                      <a:cubicBezTo>
                        <a:pt x="75" y="195"/>
                        <a:pt x="66" y="194"/>
                        <a:pt x="58" y="190"/>
                      </a:cubicBezTo>
                      <a:lnTo>
                        <a:pt x="58" y="190"/>
                      </a:lnTo>
                      <a:cubicBezTo>
                        <a:pt x="35" y="180"/>
                        <a:pt x="19" y="158"/>
                        <a:pt x="9" y="122"/>
                      </a:cubicBezTo>
                      <a:lnTo>
                        <a:pt x="9" y="122"/>
                      </a:lnTo>
                      <a:cubicBezTo>
                        <a:pt x="0" y="87"/>
                        <a:pt x="2" y="58"/>
                        <a:pt x="17" y="36"/>
                      </a:cubicBezTo>
                      <a:lnTo>
                        <a:pt x="17" y="36"/>
                      </a:lnTo>
                      <a:cubicBezTo>
                        <a:pt x="36" y="6"/>
                        <a:pt x="68" y="0"/>
                        <a:pt x="70" y="0"/>
                      </a:cubicBezTo>
                      <a:lnTo>
                        <a:pt x="70" y="0"/>
                      </a:lnTo>
                      <a:cubicBezTo>
                        <a:pt x="74" y="0"/>
                        <a:pt x="77" y="2"/>
                        <a:pt x="78" y="5"/>
                      </a:cubicBezTo>
                      <a:lnTo>
                        <a:pt x="122" y="179"/>
                      </a:lnTo>
                      <a:lnTo>
                        <a:pt x="122" y="179"/>
                      </a:lnTo>
                      <a:cubicBezTo>
                        <a:pt x="122" y="182"/>
                        <a:pt x="121" y="186"/>
                        <a:pt x="118" y="187"/>
                      </a:cubicBezTo>
                      <a:lnTo>
                        <a:pt x="118" y="187"/>
                      </a:lnTo>
                      <a:cubicBezTo>
                        <a:pt x="117" y="188"/>
                        <a:pt x="102" y="195"/>
                        <a:pt x="83" y="19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59" name="Freeform 88">
                  <a:extLst>
                    <a:ext uri="{FF2B5EF4-FFF2-40B4-BE49-F238E27FC236}">
                      <a16:creationId xmlns:a16="http://schemas.microsoft.com/office/drawing/2014/main" id="{DD39B353-1DDA-46A7-A457-EE5ED59CD1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97520" y="9715500"/>
                  <a:ext cx="82426" cy="225305"/>
                </a:xfrm>
                <a:custGeom>
                  <a:avLst/>
                  <a:gdLst>
                    <a:gd name="T0" fmla="*/ 13 w 68"/>
                    <a:gd name="T1" fmla="*/ 94 h 179"/>
                    <a:gd name="T2" fmla="*/ 13 w 68"/>
                    <a:gd name="T3" fmla="*/ 94 h 179"/>
                    <a:gd name="T4" fmla="*/ 56 w 68"/>
                    <a:gd name="T5" fmla="*/ 176 h 179"/>
                    <a:gd name="T6" fmla="*/ 56 w 68"/>
                    <a:gd name="T7" fmla="*/ 176 h 179"/>
                    <a:gd name="T8" fmla="*/ 54 w 68"/>
                    <a:gd name="T9" fmla="*/ 84 h 179"/>
                    <a:gd name="T10" fmla="*/ 54 w 68"/>
                    <a:gd name="T11" fmla="*/ 84 h 179"/>
                    <a:gd name="T12" fmla="*/ 11 w 68"/>
                    <a:gd name="T13" fmla="*/ 2 h 179"/>
                    <a:gd name="T14" fmla="*/ 11 w 68"/>
                    <a:gd name="T15" fmla="*/ 2 h 179"/>
                    <a:gd name="T16" fmla="*/ 13 w 68"/>
                    <a:gd name="T17" fmla="*/ 94 h 17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8" h="179">
                      <a:moveTo>
                        <a:pt x="13" y="94"/>
                      </a:moveTo>
                      <a:lnTo>
                        <a:pt x="13" y="94"/>
                      </a:lnTo>
                      <a:cubicBezTo>
                        <a:pt x="25" y="142"/>
                        <a:pt x="45" y="178"/>
                        <a:pt x="56" y="176"/>
                      </a:cubicBezTo>
                      <a:lnTo>
                        <a:pt x="56" y="176"/>
                      </a:lnTo>
                      <a:cubicBezTo>
                        <a:pt x="67" y="173"/>
                        <a:pt x="67" y="132"/>
                        <a:pt x="54" y="84"/>
                      </a:cubicBezTo>
                      <a:lnTo>
                        <a:pt x="54" y="84"/>
                      </a:lnTo>
                      <a:cubicBezTo>
                        <a:pt x="42" y="36"/>
                        <a:pt x="23" y="0"/>
                        <a:pt x="11" y="2"/>
                      </a:cubicBezTo>
                      <a:lnTo>
                        <a:pt x="11" y="2"/>
                      </a:lnTo>
                      <a:cubicBezTo>
                        <a:pt x="0" y="5"/>
                        <a:pt x="1" y="46"/>
                        <a:pt x="13" y="94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60" name="Freeform 89">
                  <a:extLst>
                    <a:ext uri="{FF2B5EF4-FFF2-40B4-BE49-F238E27FC236}">
                      <a16:creationId xmlns:a16="http://schemas.microsoft.com/office/drawing/2014/main" id="{557555A7-8700-4E7B-8FCB-0B144D58DA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375539" y="9699016"/>
                  <a:ext cx="109904" cy="241788"/>
                </a:xfrm>
                <a:custGeom>
                  <a:avLst/>
                  <a:gdLst>
                    <a:gd name="T0" fmla="*/ 31 w 89"/>
                    <a:gd name="T1" fmla="*/ 21 h 195"/>
                    <a:gd name="T2" fmla="*/ 31 w 89"/>
                    <a:gd name="T3" fmla="*/ 21 h 195"/>
                    <a:gd name="T4" fmla="*/ 37 w 89"/>
                    <a:gd name="T5" fmla="*/ 104 h 195"/>
                    <a:gd name="T6" fmla="*/ 37 w 89"/>
                    <a:gd name="T7" fmla="*/ 104 h 195"/>
                    <a:gd name="T8" fmla="*/ 71 w 89"/>
                    <a:gd name="T9" fmla="*/ 179 h 195"/>
                    <a:gd name="T10" fmla="*/ 71 w 89"/>
                    <a:gd name="T11" fmla="*/ 179 h 195"/>
                    <a:gd name="T12" fmla="*/ 64 w 89"/>
                    <a:gd name="T13" fmla="*/ 96 h 195"/>
                    <a:gd name="T14" fmla="*/ 64 w 89"/>
                    <a:gd name="T15" fmla="*/ 96 h 195"/>
                    <a:gd name="T16" fmla="*/ 31 w 89"/>
                    <a:gd name="T17" fmla="*/ 21 h 195"/>
                    <a:gd name="T18" fmla="*/ 71 w 89"/>
                    <a:gd name="T19" fmla="*/ 194 h 195"/>
                    <a:gd name="T20" fmla="*/ 71 w 89"/>
                    <a:gd name="T21" fmla="*/ 194 h 195"/>
                    <a:gd name="T22" fmla="*/ 45 w 89"/>
                    <a:gd name="T23" fmla="*/ 168 h 195"/>
                    <a:gd name="T24" fmla="*/ 45 w 89"/>
                    <a:gd name="T25" fmla="*/ 168 h 195"/>
                    <a:gd name="T26" fmla="*/ 23 w 89"/>
                    <a:gd name="T27" fmla="*/ 107 h 195"/>
                    <a:gd name="T28" fmla="*/ 23 w 89"/>
                    <a:gd name="T29" fmla="*/ 107 h 195"/>
                    <a:gd name="T30" fmla="*/ 27 w 89"/>
                    <a:gd name="T31" fmla="*/ 6 h 195"/>
                    <a:gd name="T32" fmla="*/ 27 w 89"/>
                    <a:gd name="T33" fmla="*/ 6 h 195"/>
                    <a:gd name="T34" fmla="*/ 79 w 89"/>
                    <a:gd name="T35" fmla="*/ 93 h 195"/>
                    <a:gd name="T36" fmla="*/ 79 w 89"/>
                    <a:gd name="T37" fmla="*/ 93 h 195"/>
                    <a:gd name="T38" fmla="*/ 88 w 89"/>
                    <a:gd name="T39" fmla="*/ 157 h 195"/>
                    <a:gd name="T40" fmla="*/ 88 w 89"/>
                    <a:gd name="T41" fmla="*/ 157 h 195"/>
                    <a:gd name="T42" fmla="*/ 74 w 89"/>
                    <a:gd name="T43" fmla="*/ 194 h 195"/>
                    <a:gd name="T44" fmla="*/ 74 w 89"/>
                    <a:gd name="T45" fmla="*/ 194 h 195"/>
                    <a:gd name="T46" fmla="*/ 71 w 89"/>
                    <a:gd name="T47" fmla="*/ 194 h 1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89" h="195">
                      <a:moveTo>
                        <a:pt x="31" y="21"/>
                      </a:moveTo>
                      <a:lnTo>
                        <a:pt x="31" y="21"/>
                      </a:lnTo>
                      <a:cubicBezTo>
                        <a:pt x="27" y="27"/>
                        <a:pt x="25" y="57"/>
                        <a:pt x="37" y="104"/>
                      </a:cubicBezTo>
                      <a:lnTo>
                        <a:pt x="37" y="104"/>
                      </a:lnTo>
                      <a:cubicBezTo>
                        <a:pt x="49" y="149"/>
                        <a:pt x="64" y="176"/>
                        <a:pt x="71" y="179"/>
                      </a:cubicBezTo>
                      <a:lnTo>
                        <a:pt x="71" y="179"/>
                      </a:lnTo>
                      <a:cubicBezTo>
                        <a:pt x="75" y="173"/>
                        <a:pt x="76" y="143"/>
                        <a:pt x="64" y="96"/>
                      </a:cubicBezTo>
                      <a:lnTo>
                        <a:pt x="64" y="96"/>
                      </a:lnTo>
                      <a:cubicBezTo>
                        <a:pt x="53" y="51"/>
                        <a:pt x="37" y="24"/>
                        <a:pt x="31" y="21"/>
                      </a:cubicBezTo>
                      <a:close/>
                      <a:moveTo>
                        <a:pt x="71" y="194"/>
                      </a:moveTo>
                      <a:lnTo>
                        <a:pt x="71" y="194"/>
                      </a:lnTo>
                      <a:cubicBezTo>
                        <a:pt x="63" y="194"/>
                        <a:pt x="54" y="186"/>
                        <a:pt x="45" y="168"/>
                      </a:cubicBezTo>
                      <a:lnTo>
                        <a:pt x="45" y="168"/>
                      </a:lnTo>
                      <a:cubicBezTo>
                        <a:pt x="37" y="153"/>
                        <a:pt x="29" y="131"/>
                        <a:pt x="23" y="107"/>
                      </a:cubicBezTo>
                      <a:lnTo>
                        <a:pt x="23" y="107"/>
                      </a:lnTo>
                      <a:cubicBezTo>
                        <a:pt x="21" y="98"/>
                        <a:pt x="0" y="13"/>
                        <a:pt x="27" y="6"/>
                      </a:cubicBezTo>
                      <a:lnTo>
                        <a:pt x="27" y="6"/>
                      </a:lnTo>
                      <a:cubicBezTo>
                        <a:pt x="54" y="0"/>
                        <a:pt x="76" y="84"/>
                        <a:pt x="79" y="93"/>
                      </a:cubicBezTo>
                      <a:lnTo>
                        <a:pt x="79" y="93"/>
                      </a:lnTo>
                      <a:cubicBezTo>
                        <a:pt x="85" y="116"/>
                        <a:pt x="88" y="140"/>
                        <a:pt x="88" y="157"/>
                      </a:cubicBezTo>
                      <a:lnTo>
                        <a:pt x="88" y="157"/>
                      </a:lnTo>
                      <a:cubicBezTo>
                        <a:pt x="88" y="179"/>
                        <a:pt x="84" y="191"/>
                        <a:pt x="74" y="194"/>
                      </a:cubicBezTo>
                      <a:lnTo>
                        <a:pt x="74" y="194"/>
                      </a:lnTo>
                      <a:cubicBezTo>
                        <a:pt x="74" y="194"/>
                        <a:pt x="73" y="194"/>
                        <a:pt x="71" y="19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61" name="Freeform 90">
                  <a:extLst>
                    <a:ext uri="{FF2B5EF4-FFF2-40B4-BE49-F238E27FC236}">
                      <a16:creationId xmlns:a16="http://schemas.microsoft.com/office/drawing/2014/main" id="{7E449AF6-6D2B-4806-A30A-51D5E1EBB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73366" y="9814413"/>
                  <a:ext cx="159359" cy="76933"/>
                </a:xfrm>
                <a:custGeom>
                  <a:avLst/>
                  <a:gdLst>
                    <a:gd name="T0" fmla="*/ 117 w 126"/>
                    <a:gd name="T1" fmla="*/ 61 h 62"/>
                    <a:gd name="T2" fmla="*/ 117 w 126"/>
                    <a:gd name="T3" fmla="*/ 61 h 62"/>
                    <a:gd name="T4" fmla="*/ 112 w 126"/>
                    <a:gd name="T5" fmla="*/ 60 h 62"/>
                    <a:gd name="T6" fmla="*/ 112 w 126"/>
                    <a:gd name="T7" fmla="*/ 60 h 62"/>
                    <a:gd name="T8" fmla="*/ 8 w 126"/>
                    <a:gd name="T9" fmla="*/ 14 h 62"/>
                    <a:gd name="T10" fmla="*/ 8 w 126"/>
                    <a:gd name="T11" fmla="*/ 14 h 62"/>
                    <a:gd name="T12" fmla="*/ 0 w 126"/>
                    <a:gd name="T13" fmla="*/ 7 h 62"/>
                    <a:gd name="T14" fmla="*/ 0 w 126"/>
                    <a:gd name="T15" fmla="*/ 7 h 62"/>
                    <a:gd name="T16" fmla="*/ 8 w 126"/>
                    <a:gd name="T17" fmla="*/ 0 h 62"/>
                    <a:gd name="T18" fmla="*/ 8 w 126"/>
                    <a:gd name="T19" fmla="*/ 0 h 62"/>
                    <a:gd name="T20" fmla="*/ 122 w 126"/>
                    <a:gd name="T21" fmla="*/ 49 h 62"/>
                    <a:gd name="T22" fmla="*/ 122 w 126"/>
                    <a:gd name="T23" fmla="*/ 49 h 62"/>
                    <a:gd name="T24" fmla="*/ 122 w 126"/>
                    <a:gd name="T25" fmla="*/ 59 h 62"/>
                    <a:gd name="T26" fmla="*/ 122 w 126"/>
                    <a:gd name="T27" fmla="*/ 59 h 62"/>
                    <a:gd name="T28" fmla="*/ 117 w 126"/>
                    <a:gd name="T29" fmla="*/ 61 h 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6" h="62">
                      <a:moveTo>
                        <a:pt x="117" y="61"/>
                      </a:moveTo>
                      <a:lnTo>
                        <a:pt x="117" y="61"/>
                      </a:lnTo>
                      <a:cubicBezTo>
                        <a:pt x="115" y="61"/>
                        <a:pt x="114" y="61"/>
                        <a:pt x="112" y="60"/>
                      </a:cubicBezTo>
                      <a:lnTo>
                        <a:pt x="112" y="60"/>
                      </a:lnTo>
                      <a:cubicBezTo>
                        <a:pt x="62" y="17"/>
                        <a:pt x="8" y="14"/>
                        <a:pt x="8" y="14"/>
                      </a:cubicBezTo>
                      <a:lnTo>
                        <a:pt x="8" y="14"/>
                      </a:lnTo>
                      <a:cubicBezTo>
                        <a:pt x="4" y="14"/>
                        <a:pt x="0" y="11"/>
                        <a:pt x="0" y="7"/>
                      </a:cubicBezTo>
                      <a:lnTo>
                        <a:pt x="0" y="7"/>
                      </a:lnTo>
                      <a:cubicBezTo>
                        <a:pt x="0" y="3"/>
                        <a:pt x="4" y="0"/>
                        <a:pt x="8" y="0"/>
                      </a:cubicBezTo>
                      <a:lnTo>
                        <a:pt x="8" y="0"/>
                      </a:lnTo>
                      <a:cubicBezTo>
                        <a:pt x="10" y="0"/>
                        <a:pt x="67" y="3"/>
                        <a:pt x="122" y="49"/>
                      </a:cubicBezTo>
                      <a:lnTo>
                        <a:pt x="122" y="49"/>
                      </a:lnTo>
                      <a:cubicBezTo>
                        <a:pt x="125" y="52"/>
                        <a:pt x="125" y="56"/>
                        <a:pt x="122" y="59"/>
                      </a:cubicBezTo>
                      <a:lnTo>
                        <a:pt x="122" y="59"/>
                      </a:lnTo>
                      <a:cubicBezTo>
                        <a:pt x="121" y="61"/>
                        <a:pt x="119" y="61"/>
                        <a:pt x="117" y="61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62" name="Freeform 91">
                  <a:extLst>
                    <a:ext uri="{FF2B5EF4-FFF2-40B4-BE49-F238E27FC236}">
                      <a16:creationId xmlns:a16="http://schemas.microsoft.com/office/drawing/2014/main" id="{0FF766A6-5BB8-4F78-B5A7-B3B0E4546C0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34898" y="9935308"/>
                  <a:ext cx="104410" cy="131885"/>
                </a:xfrm>
                <a:custGeom>
                  <a:avLst/>
                  <a:gdLst>
                    <a:gd name="T0" fmla="*/ 76 w 85"/>
                    <a:gd name="T1" fmla="*/ 103 h 104"/>
                    <a:gd name="T2" fmla="*/ 76 w 85"/>
                    <a:gd name="T3" fmla="*/ 103 h 104"/>
                    <a:gd name="T4" fmla="*/ 69 w 85"/>
                    <a:gd name="T5" fmla="*/ 98 h 104"/>
                    <a:gd name="T6" fmla="*/ 69 w 85"/>
                    <a:gd name="T7" fmla="*/ 98 h 104"/>
                    <a:gd name="T8" fmla="*/ 5 w 85"/>
                    <a:gd name="T9" fmla="*/ 14 h 104"/>
                    <a:gd name="T10" fmla="*/ 5 w 85"/>
                    <a:gd name="T11" fmla="*/ 14 h 104"/>
                    <a:gd name="T12" fmla="*/ 3 w 85"/>
                    <a:gd name="T13" fmla="*/ 4 h 104"/>
                    <a:gd name="T14" fmla="*/ 3 w 85"/>
                    <a:gd name="T15" fmla="*/ 4 h 104"/>
                    <a:gd name="T16" fmla="*/ 12 w 85"/>
                    <a:gd name="T17" fmla="*/ 2 h 104"/>
                    <a:gd name="T18" fmla="*/ 12 w 85"/>
                    <a:gd name="T19" fmla="*/ 2 h 104"/>
                    <a:gd name="T20" fmla="*/ 83 w 85"/>
                    <a:gd name="T21" fmla="*/ 93 h 104"/>
                    <a:gd name="T22" fmla="*/ 83 w 85"/>
                    <a:gd name="T23" fmla="*/ 93 h 104"/>
                    <a:gd name="T24" fmla="*/ 79 w 85"/>
                    <a:gd name="T25" fmla="*/ 103 h 104"/>
                    <a:gd name="T26" fmla="*/ 79 w 85"/>
                    <a:gd name="T27" fmla="*/ 103 h 104"/>
                    <a:gd name="T28" fmla="*/ 76 w 85"/>
                    <a:gd name="T29" fmla="*/ 103 h 10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5" h="104">
                      <a:moveTo>
                        <a:pt x="76" y="103"/>
                      </a:moveTo>
                      <a:lnTo>
                        <a:pt x="76" y="103"/>
                      </a:lnTo>
                      <a:cubicBezTo>
                        <a:pt x="73" y="103"/>
                        <a:pt x="71" y="101"/>
                        <a:pt x="69" y="98"/>
                      </a:cubicBezTo>
                      <a:lnTo>
                        <a:pt x="69" y="98"/>
                      </a:lnTo>
                      <a:cubicBezTo>
                        <a:pt x="47" y="41"/>
                        <a:pt x="5" y="14"/>
                        <a:pt x="5" y="14"/>
                      </a:cubicBezTo>
                      <a:lnTo>
                        <a:pt x="5" y="14"/>
                      </a:lnTo>
                      <a:cubicBezTo>
                        <a:pt x="1" y="12"/>
                        <a:pt x="0" y="7"/>
                        <a:pt x="3" y="4"/>
                      </a:cubicBezTo>
                      <a:lnTo>
                        <a:pt x="3" y="4"/>
                      </a:lnTo>
                      <a:cubicBezTo>
                        <a:pt x="5" y="1"/>
                        <a:pt x="10" y="0"/>
                        <a:pt x="12" y="2"/>
                      </a:cubicBezTo>
                      <a:lnTo>
                        <a:pt x="12" y="2"/>
                      </a:lnTo>
                      <a:cubicBezTo>
                        <a:pt x="14" y="3"/>
                        <a:pt x="58" y="31"/>
                        <a:pt x="83" y="93"/>
                      </a:cubicBezTo>
                      <a:lnTo>
                        <a:pt x="83" y="93"/>
                      </a:lnTo>
                      <a:cubicBezTo>
                        <a:pt x="84" y="97"/>
                        <a:pt x="82" y="101"/>
                        <a:pt x="79" y="103"/>
                      </a:cubicBezTo>
                      <a:lnTo>
                        <a:pt x="79" y="103"/>
                      </a:lnTo>
                      <a:cubicBezTo>
                        <a:pt x="78" y="103"/>
                        <a:pt x="77" y="103"/>
                        <a:pt x="76" y="10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63" name="Freeform 92">
                  <a:extLst>
                    <a:ext uri="{FF2B5EF4-FFF2-40B4-BE49-F238E27FC236}">
                      <a16:creationId xmlns:a16="http://schemas.microsoft.com/office/drawing/2014/main" id="{F53D99B7-7FEA-4246-9686-936288D585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32725" y="9995757"/>
                  <a:ext cx="104410" cy="131885"/>
                </a:xfrm>
                <a:custGeom>
                  <a:avLst/>
                  <a:gdLst>
                    <a:gd name="T0" fmla="*/ 76 w 85"/>
                    <a:gd name="T1" fmla="*/ 104 h 105"/>
                    <a:gd name="T2" fmla="*/ 76 w 85"/>
                    <a:gd name="T3" fmla="*/ 104 h 105"/>
                    <a:gd name="T4" fmla="*/ 69 w 85"/>
                    <a:gd name="T5" fmla="*/ 99 h 105"/>
                    <a:gd name="T6" fmla="*/ 69 w 85"/>
                    <a:gd name="T7" fmla="*/ 99 h 105"/>
                    <a:gd name="T8" fmla="*/ 5 w 85"/>
                    <a:gd name="T9" fmla="*/ 15 h 105"/>
                    <a:gd name="T10" fmla="*/ 5 w 85"/>
                    <a:gd name="T11" fmla="*/ 15 h 105"/>
                    <a:gd name="T12" fmla="*/ 3 w 85"/>
                    <a:gd name="T13" fmla="*/ 5 h 105"/>
                    <a:gd name="T14" fmla="*/ 3 w 85"/>
                    <a:gd name="T15" fmla="*/ 5 h 105"/>
                    <a:gd name="T16" fmla="*/ 13 w 85"/>
                    <a:gd name="T17" fmla="*/ 3 h 105"/>
                    <a:gd name="T18" fmla="*/ 13 w 85"/>
                    <a:gd name="T19" fmla="*/ 3 h 105"/>
                    <a:gd name="T20" fmla="*/ 82 w 85"/>
                    <a:gd name="T21" fmla="*/ 94 h 105"/>
                    <a:gd name="T22" fmla="*/ 82 w 85"/>
                    <a:gd name="T23" fmla="*/ 94 h 105"/>
                    <a:gd name="T24" fmla="*/ 79 w 85"/>
                    <a:gd name="T25" fmla="*/ 104 h 105"/>
                    <a:gd name="T26" fmla="*/ 79 w 85"/>
                    <a:gd name="T27" fmla="*/ 104 h 105"/>
                    <a:gd name="T28" fmla="*/ 76 w 85"/>
                    <a:gd name="T29" fmla="*/ 104 h 1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5" h="105">
                      <a:moveTo>
                        <a:pt x="76" y="104"/>
                      </a:moveTo>
                      <a:lnTo>
                        <a:pt x="76" y="104"/>
                      </a:lnTo>
                      <a:cubicBezTo>
                        <a:pt x="73" y="104"/>
                        <a:pt x="70" y="102"/>
                        <a:pt x="69" y="99"/>
                      </a:cubicBezTo>
                      <a:lnTo>
                        <a:pt x="69" y="99"/>
                      </a:lnTo>
                      <a:cubicBezTo>
                        <a:pt x="46" y="42"/>
                        <a:pt x="5" y="15"/>
                        <a:pt x="5" y="15"/>
                      </a:cubicBezTo>
                      <a:lnTo>
                        <a:pt x="5" y="15"/>
                      </a:lnTo>
                      <a:cubicBezTo>
                        <a:pt x="2" y="13"/>
                        <a:pt x="0" y="8"/>
                        <a:pt x="3" y="5"/>
                      </a:cubicBezTo>
                      <a:lnTo>
                        <a:pt x="3" y="5"/>
                      </a:lnTo>
                      <a:cubicBezTo>
                        <a:pt x="5" y="2"/>
                        <a:pt x="9" y="0"/>
                        <a:pt x="13" y="3"/>
                      </a:cubicBezTo>
                      <a:lnTo>
                        <a:pt x="13" y="3"/>
                      </a:lnTo>
                      <a:cubicBezTo>
                        <a:pt x="14" y="4"/>
                        <a:pt x="58" y="32"/>
                        <a:pt x="82" y="94"/>
                      </a:cubicBezTo>
                      <a:lnTo>
                        <a:pt x="82" y="94"/>
                      </a:lnTo>
                      <a:cubicBezTo>
                        <a:pt x="84" y="98"/>
                        <a:pt x="82" y="102"/>
                        <a:pt x="79" y="104"/>
                      </a:cubicBezTo>
                      <a:lnTo>
                        <a:pt x="79" y="104"/>
                      </a:lnTo>
                      <a:cubicBezTo>
                        <a:pt x="77" y="104"/>
                        <a:pt x="77" y="104"/>
                        <a:pt x="76" y="104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64" name="Freeform 93">
                  <a:extLst>
                    <a:ext uri="{FF2B5EF4-FFF2-40B4-BE49-F238E27FC236}">
                      <a16:creationId xmlns:a16="http://schemas.microsoft.com/office/drawing/2014/main" id="{39481461-07FC-41EA-88C8-D8504C7CFA3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90811" y="9808920"/>
                  <a:ext cx="472587" cy="285750"/>
                </a:xfrm>
                <a:custGeom>
                  <a:avLst/>
                  <a:gdLst>
                    <a:gd name="T0" fmla="*/ 339 w 378"/>
                    <a:gd name="T1" fmla="*/ 227 h 228"/>
                    <a:gd name="T2" fmla="*/ 0 w 378"/>
                    <a:gd name="T3" fmla="*/ 112 h 228"/>
                    <a:gd name="T4" fmla="*/ 37 w 378"/>
                    <a:gd name="T5" fmla="*/ 0 h 228"/>
                    <a:gd name="T6" fmla="*/ 377 w 378"/>
                    <a:gd name="T7" fmla="*/ 115 h 228"/>
                    <a:gd name="T8" fmla="*/ 339 w 378"/>
                    <a:gd name="T9" fmla="*/ 227 h 22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378" h="228">
                      <a:moveTo>
                        <a:pt x="339" y="227"/>
                      </a:moveTo>
                      <a:lnTo>
                        <a:pt x="0" y="112"/>
                      </a:lnTo>
                      <a:lnTo>
                        <a:pt x="37" y="0"/>
                      </a:lnTo>
                      <a:lnTo>
                        <a:pt x="377" y="115"/>
                      </a:lnTo>
                      <a:lnTo>
                        <a:pt x="339" y="227"/>
                      </a:ln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65" name="Freeform 94">
                  <a:extLst>
                    <a:ext uri="{FF2B5EF4-FFF2-40B4-BE49-F238E27FC236}">
                      <a16:creationId xmlns:a16="http://schemas.microsoft.com/office/drawing/2014/main" id="{64950669-B8C3-4DC6-8FFA-E21C93A7778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79821" y="9797930"/>
                  <a:ext cx="489074" cy="302234"/>
                </a:xfrm>
                <a:custGeom>
                  <a:avLst/>
                  <a:gdLst>
                    <a:gd name="T0" fmla="*/ 16 w 393"/>
                    <a:gd name="T1" fmla="*/ 115 h 242"/>
                    <a:gd name="T2" fmla="*/ 341 w 393"/>
                    <a:gd name="T3" fmla="*/ 225 h 242"/>
                    <a:gd name="T4" fmla="*/ 374 w 393"/>
                    <a:gd name="T5" fmla="*/ 127 h 242"/>
                    <a:gd name="T6" fmla="*/ 49 w 393"/>
                    <a:gd name="T7" fmla="*/ 17 h 242"/>
                    <a:gd name="T8" fmla="*/ 16 w 393"/>
                    <a:gd name="T9" fmla="*/ 115 h 242"/>
                    <a:gd name="T10" fmla="*/ 346 w 393"/>
                    <a:gd name="T11" fmla="*/ 241 h 242"/>
                    <a:gd name="T12" fmla="*/ 346 w 393"/>
                    <a:gd name="T13" fmla="*/ 241 h 242"/>
                    <a:gd name="T14" fmla="*/ 344 w 393"/>
                    <a:gd name="T15" fmla="*/ 241 h 242"/>
                    <a:gd name="T16" fmla="*/ 4 w 393"/>
                    <a:gd name="T17" fmla="*/ 126 h 242"/>
                    <a:gd name="T18" fmla="*/ 4 w 393"/>
                    <a:gd name="T19" fmla="*/ 126 h 242"/>
                    <a:gd name="T20" fmla="*/ 0 w 393"/>
                    <a:gd name="T21" fmla="*/ 122 h 242"/>
                    <a:gd name="T22" fmla="*/ 0 w 393"/>
                    <a:gd name="T23" fmla="*/ 122 h 242"/>
                    <a:gd name="T24" fmla="*/ 0 w 393"/>
                    <a:gd name="T25" fmla="*/ 116 h 242"/>
                    <a:gd name="T26" fmla="*/ 37 w 393"/>
                    <a:gd name="T27" fmla="*/ 5 h 242"/>
                    <a:gd name="T28" fmla="*/ 37 w 393"/>
                    <a:gd name="T29" fmla="*/ 5 h 242"/>
                    <a:gd name="T30" fmla="*/ 41 w 393"/>
                    <a:gd name="T31" fmla="*/ 1 h 242"/>
                    <a:gd name="T32" fmla="*/ 41 w 393"/>
                    <a:gd name="T33" fmla="*/ 1 h 242"/>
                    <a:gd name="T34" fmla="*/ 47 w 393"/>
                    <a:gd name="T35" fmla="*/ 1 h 242"/>
                    <a:gd name="T36" fmla="*/ 386 w 393"/>
                    <a:gd name="T37" fmla="*/ 115 h 242"/>
                    <a:gd name="T38" fmla="*/ 386 w 393"/>
                    <a:gd name="T39" fmla="*/ 115 h 242"/>
                    <a:gd name="T40" fmla="*/ 390 w 393"/>
                    <a:gd name="T41" fmla="*/ 124 h 242"/>
                    <a:gd name="T42" fmla="*/ 353 w 393"/>
                    <a:gd name="T43" fmla="*/ 236 h 242"/>
                    <a:gd name="T44" fmla="*/ 353 w 393"/>
                    <a:gd name="T45" fmla="*/ 236 h 242"/>
                    <a:gd name="T46" fmla="*/ 349 w 393"/>
                    <a:gd name="T47" fmla="*/ 240 h 242"/>
                    <a:gd name="T48" fmla="*/ 349 w 393"/>
                    <a:gd name="T49" fmla="*/ 240 h 242"/>
                    <a:gd name="T50" fmla="*/ 346 w 393"/>
                    <a:gd name="T51" fmla="*/ 241 h 2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93" h="242">
                      <a:moveTo>
                        <a:pt x="16" y="115"/>
                      </a:moveTo>
                      <a:lnTo>
                        <a:pt x="341" y="225"/>
                      </a:lnTo>
                      <a:lnTo>
                        <a:pt x="374" y="127"/>
                      </a:lnTo>
                      <a:lnTo>
                        <a:pt x="49" y="17"/>
                      </a:lnTo>
                      <a:lnTo>
                        <a:pt x="16" y="115"/>
                      </a:lnTo>
                      <a:close/>
                      <a:moveTo>
                        <a:pt x="346" y="241"/>
                      </a:moveTo>
                      <a:lnTo>
                        <a:pt x="346" y="241"/>
                      </a:lnTo>
                      <a:cubicBezTo>
                        <a:pt x="345" y="241"/>
                        <a:pt x="345" y="241"/>
                        <a:pt x="344" y="241"/>
                      </a:cubicBezTo>
                      <a:lnTo>
                        <a:pt x="4" y="126"/>
                      </a:lnTo>
                      <a:lnTo>
                        <a:pt x="4" y="126"/>
                      </a:lnTo>
                      <a:cubicBezTo>
                        <a:pt x="2" y="125"/>
                        <a:pt x="1" y="124"/>
                        <a:pt x="0" y="122"/>
                      </a:cubicBezTo>
                      <a:lnTo>
                        <a:pt x="0" y="122"/>
                      </a:lnTo>
                      <a:cubicBezTo>
                        <a:pt x="0" y="121"/>
                        <a:pt x="0" y="118"/>
                        <a:pt x="0" y="116"/>
                      </a:cubicBezTo>
                      <a:lnTo>
                        <a:pt x="37" y="5"/>
                      </a:lnTo>
                      <a:lnTo>
                        <a:pt x="37" y="5"/>
                      </a:lnTo>
                      <a:cubicBezTo>
                        <a:pt x="38" y="3"/>
                        <a:pt x="39" y="2"/>
                        <a:pt x="41" y="1"/>
                      </a:cubicBezTo>
                      <a:lnTo>
                        <a:pt x="41" y="1"/>
                      </a:lnTo>
                      <a:cubicBezTo>
                        <a:pt x="43" y="0"/>
                        <a:pt x="45" y="0"/>
                        <a:pt x="47" y="1"/>
                      </a:cubicBezTo>
                      <a:lnTo>
                        <a:pt x="386" y="115"/>
                      </a:lnTo>
                      <a:lnTo>
                        <a:pt x="386" y="115"/>
                      </a:lnTo>
                      <a:cubicBezTo>
                        <a:pt x="390" y="117"/>
                        <a:pt x="392" y="121"/>
                        <a:pt x="390" y="124"/>
                      </a:cubicBezTo>
                      <a:lnTo>
                        <a:pt x="353" y="236"/>
                      </a:lnTo>
                      <a:lnTo>
                        <a:pt x="353" y="236"/>
                      </a:lnTo>
                      <a:cubicBezTo>
                        <a:pt x="352" y="237"/>
                        <a:pt x="351" y="239"/>
                        <a:pt x="349" y="240"/>
                      </a:cubicBezTo>
                      <a:lnTo>
                        <a:pt x="349" y="240"/>
                      </a:lnTo>
                      <a:cubicBezTo>
                        <a:pt x="348" y="241"/>
                        <a:pt x="347" y="241"/>
                        <a:pt x="346" y="24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30" name="Grupo 29">
                <a:extLst>
                  <a:ext uri="{FF2B5EF4-FFF2-40B4-BE49-F238E27FC236}">
                    <a16:creationId xmlns:a16="http://schemas.microsoft.com/office/drawing/2014/main" id="{2F9C6F74-2143-4101-A585-FD1B22DFB51E}"/>
                  </a:ext>
                </a:extLst>
              </p:cNvPr>
              <p:cNvGrpSpPr/>
              <p:nvPr/>
            </p:nvGrpSpPr>
            <p:grpSpPr>
              <a:xfrm>
                <a:off x="9073052" y="7863622"/>
                <a:ext cx="1730988" cy="3989509"/>
                <a:chOff x="9073052" y="7863622"/>
                <a:chExt cx="1730988" cy="3989509"/>
              </a:xfrm>
            </p:grpSpPr>
            <p:sp>
              <p:nvSpPr>
                <p:cNvPr id="566" name="Freeform 95">
                  <a:extLst>
                    <a:ext uri="{FF2B5EF4-FFF2-40B4-BE49-F238E27FC236}">
                      <a16:creationId xmlns:a16="http://schemas.microsoft.com/office/drawing/2014/main" id="{3B8BFFF9-33A1-4D23-8430-4088E2E0D2E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138994" y="11644314"/>
                  <a:ext cx="489074" cy="208817"/>
                </a:xfrm>
                <a:custGeom>
                  <a:avLst/>
                  <a:gdLst>
                    <a:gd name="T0" fmla="*/ 385 w 392"/>
                    <a:gd name="T1" fmla="*/ 131 h 166"/>
                    <a:gd name="T2" fmla="*/ 385 w 392"/>
                    <a:gd name="T3" fmla="*/ 131 h 166"/>
                    <a:gd name="T4" fmla="*/ 152 w 392"/>
                    <a:gd name="T5" fmla="*/ 1 h 166"/>
                    <a:gd name="T6" fmla="*/ 152 w 392"/>
                    <a:gd name="T7" fmla="*/ 1 h 166"/>
                    <a:gd name="T8" fmla="*/ 150 w 392"/>
                    <a:gd name="T9" fmla="*/ 0 h 166"/>
                    <a:gd name="T10" fmla="*/ 8 w 392"/>
                    <a:gd name="T11" fmla="*/ 1 h 166"/>
                    <a:gd name="T12" fmla="*/ 8 w 392"/>
                    <a:gd name="T13" fmla="*/ 1 h 166"/>
                    <a:gd name="T14" fmla="*/ 0 w 392"/>
                    <a:gd name="T15" fmla="*/ 8 h 166"/>
                    <a:gd name="T16" fmla="*/ 0 w 392"/>
                    <a:gd name="T17" fmla="*/ 126 h 166"/>
                    <a:gd name="T18" fmla="*/ 0 w 392"/>
                    <a:gd name="T19" fmla="*/ 126 h 166"/>
                    <a:gd name="T20" fmla="*/ 38 w 392"/>
                    <a:gd name="T21" fmla="*/ 165 h 166"/>
                    <a:gd name="T22" fmla="*/ 369 w 392"/>
                    <a:gd name="T23" fmla="*/ 165 h 166"/>
                    <a:gd name="T24" fmla="*/ 369 w 392"/>
                    <a:gd name="T25" fmla="*/ 165 h 166"/>
                    <a:gd name="T26" fmla="*/ 387 w 392"/>
                    <a:gd name="T27" fmla="*/ 154 h 166"/>
                    <a:gd name="T28" fmla="*/ 387 w 392"/>
                    <a:gd name="T29" fmla="*/ 154 h 166"/>
                    <a:gd name="T30" fmla="*/ 385 w 392"/>
                    <a:gd name="T31" fmla="*/ 131 h 16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92" h="166">
                      <a:moveTo>
                        <a:pt x="385" y="131"/>
                      </a:moveTo>
                      <a:lnTo>
                        <a:pt x="385" y="131"/>
                      </a:lnTo>
                      <a:cubicBezTo>
                        <a:pt x="363" y="103"/>
                        <a:pt x="297" y="34"/>
                        <a:pt x="152" y="1"/>
                      </a:cubicBezTo>
                      <a:lnTo>
                        <a:pt x="152" y="1"/>
                      </a:lnTo>
                      <a:cubicBezTo>
                        <a:pt x="152" y="0"/>
                        <a:pt x="151" y="0"/>
                        <a:pt x="150" y="0"/>
                      </a:cubicBezTo>
                      <a:lnTo>
                        <a:pt x="8" y="1"/>
                      </a:lnTo>
                      <a:lnTo>
                        <a:pt x="8" y="1"/>
                      </a:lnTo>
                      <a:cubicBezTo>
                        <a:pt x="4" y="1"/>
                        <a:pt x="0" y="4"/>
                        <a:pt x="0" y="8"/>
                      </a:cubicBezTo>
                      <a:lnTo>
                        <a:pt x="0" y="126"/>
                      </a:lnTo>
                      <a:lnTo>
                        <a:pt x="0" y="126"/>
                      </a:lnTo>
                      <a:cubicBezTo>
                        <a:pt x="0" y="148"/>
                        <a:pt x="18" y="165"/>
                        <a:pt x="38" y="165"/>
                      </a:cubicBezTo>
                      <a:lnTo>
                        <a:pt x="369" y="165"/>
                      </a:lnTo>
                      <a:lnTo>
                        <a:pt x="369" y="165"/>
                      </a:lnTo>
                      <a:cubicBezTo>
                        <a:pt x="377" y="165"/>
                        <a:pt x="383" y="161"/>
                        <a:pt x="387" y="154"/>
                      </a:cubicBezTo>
                      <a:lnTo>
                        <a:pt x="387" y="154"/>
                      </a:lnTo>
                      <a:cubicBezTo>
                        <a:pt x="391" y="147"/>
                        <a:pt x="390" y="138"/>
                        <a:pt x="385" y="131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67" name="Freeform 96">
                  <a:extLst>
                    <a:ext uri="{FF2B5EF4-FFF2-40B4-BE49-F238E27FC236}">
                      <a16:creationId xmlns:a16="http://schemas.microsoft.com/office/drawing/2014/main" id="{31C8ACD8-5F3F-410B-936F-498B472369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144491" y="10418885"/>
                  <a:ext cx="131885" cy="1285875"/>
                </a:xfrm>
                <a:custGeom>
                  <a:avLst/>
                  <a:gdLst>
                    <a:gd name="T0" fmla="*/ 67 w 108"/>
                    <a:gd name="T1" fmla="*/ 0 h 1030"/>
                    <a:gd name="T2" fmla="*/ 67 w 108"/>
                    <a:gd name="T3" fmla="*/ 0 h 1030"/>
                    <a:gd name="T4" fmla="*/ 0 w 108"/>
                    <a:gd name="T5" fmla="*/ 991 h 1030"/>
                    <a:gd name="T6" fmla="*/ 0 w 108"/>
                    <a:gd name="T7" fmla="*/ 991 h 1030"/>
                    <a:gd name="T8" fmla="*/ 107 w 108"/>
                    <a:gd name="T9" fmla="*/ 1001 h 1030"/>
                    <a:gd name="T10" fmla="*/ 67 w 108"/>
                    <a:gd name="T11" fmla="*/ 0 h 10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108" h="1030">
                      <a:moveTo>
                        <a:pt x="67" y="0"/>
                      </a:moveTo>
                      <a:lnTo>
                        <a:pt x="67" y="0"/>
                      </a:lnTo>
                      <a:cubicBezTo>
                        <a:pt x="67" y="0"/>
                        <a:pt x="46" y="665"/>
                        <a:pt x="0" y="991"/>
                      </a:cubicBezTo>
                      <a:lnTo>
                        <a:pt x="0" y="991"/>
                      </a:lnTo>
                      <a:cubicBezTo>
                        <a:pt x="0" y="991"/>
                        <a:pt x="43" y="1029"/>
                        <a:pt x="107" y="1001"/>
                      </a:cubicBezTo>
                      <a:lnTo>
                        <a:pt x="67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68" name="Freeform 97">
                  <a:extLst>
                    <a:ext uri="{FF2B5EF4-FFF2-40B4-BE49-F238E27FC236}">
                      <a16:creationId xmlns:a16="http://schemas.microsoft.com/office/drawing/2014/main" id="{62BC4928-B02A-4E10-A90A-036A20A38E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138994" y="10407894"/>
                  <a:ext cx="153865" cy="1280382"/>
                </a:xfrm>
                <a:custGeom>
                  <a:avLst/>
                  <a:gdLst>
                    <a:gd name="T0" fmla="*/ 16 w 124"/>
                    <a:gd name="T1" fmla="*/ 995 h 1026"/>
                    <a:gd name="T2" fmla="*/ 16 w 124"/>
                    <a:gd name="T3" fmla="*/ 995 h 1026"/>
                    <a:gd name="T4" fmla="*/ 108 w 124"/>
                    <a:gd name="T5" fmla="*/ 1003 h 1026"/>
                    <a:gd name="T6" fmla="*/ 75 w 124"/>
                    <a:gd name="T7" fmla="*/ 191 h 1026"/>
                    <a:gd name="T8" fmla="*/ 75 w 124"/>
                    <a:gd name="T9" fmla="*/ 191 h 1026"/>
                    <a:gd name="T10" fmla="*/ 16 w 124"/>
                    <a:gd name="T11" fmla="*/ 995 h 1026"/>
                    <a:gd name="T12" fmla="*/ 68 w 124"/>
                    <a:gd name="T13" fmla="*/ 1025 h 1026"/>
                    <a:gd name="T14" fmla="*/ 68 w 124"/>
                    <a:gd name="T15" fmla="*/ 1025 h 1026"/>
                    <a:gd name="T16" fmla="*/ 3 w 124"/>
                    <a:gd name="T17" fmla="*/ 1004 h 1026"/>
                    <a:gd name="T18" fmla="*/ 3 w 124"/>
                    <a:gd name="T19" fmla="*/ 1004 h 1026"/>
                    <a:gd name="T20" fmla="*/ 1 w 124"/>
                    <a:gd name="T21" fmla="*/ 997 h 1026"/>
                    <a:gd name="T22" fmla="*/ 1 w 124"/>
                    <a:gd name="T23" fmla="*/ 997 h 1026"/>
                    <a:gd name="T24" fmla="*/ 68 w 124"/>
                    <a:gd name="T25" fmla="*/ 6 h 1026"/>
                    <a:gd name="T26" fmla="*/ 68 w 124"/>
                    <a:gd name="T27" fmla="*/ 6 h 1026"/>
                    <a:gd name="T28" fmla="*/ 75 w 124"/>
                    <a:gd name="T29" fmla="*/ 0 h 1026"/>
                    <a:gd name="T30" fmla="*/ 75 w 124"/>
                    <a:gd name="T31" fmla="*/ 0 h 1026"/>
                    <a:gd name="T32" fmla="*/ 75 w 124"/>
                    <a:gd name="T33" fmla="*/ 0 h 1026"/>
                    <a:gd name="T34" fmla="*/ 82 w 124"/>
                    <a:gd name="T35" fmla="*/ 6 h 1026"/>
                    <a:gd name="T36" fmla="*/ 123 w 124"/>
                    <a:gd name="T37" fmla="*/ 1007 h 1026"/>
                    <a:gd name="T38" fmla="*/ 123 w 124"/>
                    <a:gd name="T39" fmla="*/ 1007 h 1026"/>
                    <a:gd name="T40" fmla="*/ 119 w 124"/>
                    <a:gd name="T41" fmla="*/ 1014 h 1026"/>
                    <a:gd name="T42" fmla="*/ 119 w 124"/>
                    <a:gd name="T43" fmla="*/ 1014 h 1026"/>
                    <a:gd name="T44" fmla="*/ 68 w 124"/>
                    <a:gd name="T45" fmla="*/ 1025 h 10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124" h="1026">
                      <a:moveTo>
                        <a:pt x="16" y="995"/>
                      </a:moveTo>
                      <a:lnTo>
                        <a:pt x="16" y="995"/>
                      </a:lnTo>
                      <a:cubicBezTo>
                        <a:pt x="26" y="1002"/>
                        <a:pt x="60" y="1022"/>
                        <a:pt x="108" y="1003"/>
                      </a:cubicBezTo>
                      <a:lnTo>
                        <a:pt x="75" y="191"/>
                      </a:lnTo>
                      <a:lnTo>
                        <a:pt x="75" y="191"/>
                      </a:lnTo>
                      <a:cubicBezTo>
                        <a:pt x="65" y="411"/>
                        <a:pt x="46" y="778"/>
                        <a:pt x="16" y="995"/>
                      </a:cubicBezTo>
                      <a:close/>
                      <a:moveTo>
                        <a:pt x="68" y="1025"/>
                      </a:moveTo>
                      <a:lnTo>
                        <a:pt x="68" y="1025"/>
                      </a:lnTo>
                      <a:cubicBezTo>
                        <a:pt x="29" y="1025"/>
                        <a:pt x="5" y="1005"/>
                        <a:pt x="3" y="1004"/>
                      </a:cubicBezTo>
                      <a:lnTo>
                        <a:pt x="3" y="1004"/>
                      </a:lnTo>
                      <a:cubicBezTo>
                        <a:pt x="1" y="1002"/>
                        <a:pt x="0" y="999"/>
                        <a:pt x="1" y="997"/>
                      </a:cubicBezTo>
                      <a:lnTo>
                        <a:pt x="1" y="997"/>
                      </a:lnTo>
                      <a:cubicBezTo>
                        <a:pt x="46" y="676"/>
                        <a:pt x="67" y="13"/>
                        <a:pt x="68" y="6"/>
                      </a:cubicBezTo>
                      <a:lnTo>
                        <a:pt x="68" y="6"/>
                      </a:lnTo>
                      <a:cubicBezTo>
                        <a:pt x="68" y="3"/>
                        <a:pt x="71" y="0"/>
                        <a:pt x="75" y="0"/>
                      </a:cubicBezTo>
                      <a:lnTo>
                        <a:pt x="75" y="0"/>
                      </a:lnTo>
                      <a:lnTo>
                        <a:pt x="75" y="0"/>
                      </a:lnTo>
                      <a:cubicBezTo>
                        <a:pt x="79" y="0"/>
                        <a:pt x="82" y="3"/>
                        <a:pt x="82" y="6"/>
                      </a:cubicBezTo>
                      <a:lnTo>
                        <a:pt x="123" y="1007"/>
                      </a:lnTo>
                      <a:lnTo>
                        <a:pt x="123" y="1007"/>
                      </a:lnTo>
                      <a:cubicBezTo>
                        <a:pt x="123" y="1010"/>
                        <a:pt x="121" y="1013"/>
                        <a:pt x="119" y="1014"/>
                      </a:cubicBezTo>
                      <a:lnTo>
                        <a:pt x="119" y="1014"/>
                      </a:lnTo>
                      <a:cubicBezTo>
                        <a:pt x="100" y="1022"/>
                        <a:pt x="82" y="1025"/>
                        <a:pt x="68" y="102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69" name="Freeform 98">
                  <a:extLst>
                    <a:ext uri="{FF2B5EF4-FFF2-40B4-BE49-F238E27FC236}">
                      <a16:creationId xmlns:a16="http://schemas.microsoft.com/office/drawing/2014/main" id="{600CD984-68E1-420F-AF3A-C82E6BFD77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54395" y="11655305"/>
                  <a:ext cx="483577" cy="192330"/>
                </a:xfrm>
                <a:custGeom>
                  <a:avLst/>
                  <a:gdLst>
                    <a:gd name="T0" fmla="*/ 383 w 390"/>
                    <a:gd name="T1" fmla="*/ 123 h 156"/>
                    <a:gd name="T2" fmla="*/ 383 w 390"/>
                    <a:gd name="T3" fmla="*/ 123 h 156"/>
                    <a:gd name="T4" fmla="*/ 151 w 390"/>
                    <a:gd name="T5" fmla="*/ 0 h 156"/>
                    <a:gd name="T6" fmla="*/ 151 w 390"/>
                    <a:gd name="T7" fmla="*/ 0 h 156"/>
                    <a:gd name="T8" fmla="*/ 149 w 390"/>
                    <a:gd name="T9" fmla="*/ 0 h 156"/>
                    <a:gd name="T10" fmla="*/ 7 w 390"/>
                    <a:gd name="T11" fmla="*/ 8 h 156"/>
                    <a:gd name="T12" fmla="*/ 7 w 390"/>
                    <a:gd name="T13" fmla="*/ 8 h 156"/>
                    <a:gd name="T14" fmla="*/ 0 w 390"/>
                    <a:gd name="T15" fmla="*/ 15 h 156"/>
                    <a:gd name="T16" fmla="*/ 0 w 390"/>
                    <a:gd name="T17" fmla="*/ 118 h 156"/>
                    <a:gd name="T18" fmla="*/ 0 w 390"/>
                    <a:gd name="T19" fmla="*/ 118 h 156"/>
                    <a:gd name="T20" fmla="*/ 37 w 390"/>
                    <a:gd name="T21" fmla="*/ 155 h 156"/>
                    <a:gd name="T22" fmla="*/ 368 w 390"/>
                    <a:gd name="T23" fmla="*/ 155 h 156"/>
                    <a:gd name="T24" fmla="*/ 368 w 390"/>
                    <a:gd name="T25" fmla="*/ 155 h 156"/>
                    <a:gd name="T26" fmla="*/ 386 w 390"/>
                    <a:gd name="T27" fmla="*/ 144 h 156"/>
                    <a:gd name="T28" fmla="*/ 386 w 390"/>
                    <a:gd name="T29" fmla="*/ 144 h 156"/>
                    <a:gd name="T30" fmla="*/ 383 w 390"/>
                    <a:gd name="T31" fmla="*/ 123 h 1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</a:cxnLst>
                  <a:rect l="0" t="0" r="r" b="b"/>
                  <a:pathLst>
                    <a:path w="390" h="156">
                      <a:moveTo>
                        <a:pt x="383" y="123"/>
                      </a:moveTo>
                      <a:lnTo>
                        <a:pt x="383" y="123"/>
                      </a:lnTo>
                      <a:cubicBezTo>
                        <a:pt x="362" y="96"/>
                        <a:pt x="296" y="32"/>
                        <a:pt x="151" y="0"/>
                      </a:cubicBezTo>
                      <a:lnTo>
                        <a:pt x="151" y="0"/>
                      </a:lnTo>
                      <a:cubicBezTo>
                        <a:pt x="150" y="0"/>
                        <a:pt x="150" y="0"/>
                        <a:pt x="149" y="0"/>
                      </a:cubicBezTo>
                      <a:lnTo>
                        <a:pt x="7" y="8"/>
                      </a:lnTo>
                      <a:lnTo>
                        <a:pt x="7" y="8"/>
                      </a:lnTo>
                      <a:cubicBezTo>
                        <a:pt x="3" y="8"/>
                        <a:pt x="0" y="11"/>
                        <a:pt x="0" y="15"/>
                      </a:cubicBezTo>
                      <a:lnTo>
                        <a:pt x="0" y="118"/>
                      </a:lnTo>
                      <a:lnTo>
                        <a:pt x="0" y="118"/>
                      </a:lnTo>
                      <a:cubicBezTo>
                        <a:pt x="0" y="138"/>
                        <a:pt x="16" y="155"/>
                        <a:pt x="37" y="155"/>
                      </a:cubicBezTo>
                      <a:lnTo>
                        <a:pt x="368" y="155"/>
                      </a:lnTo>
                      <a:lnTo>
                        <a:pt x="368" y="155"/>
                      </a:lnTo>
                      <a:cubicBezTo>
                        <a:pt x="376" y="155"/>
                        <a:pt x="382" y="151"/>
                        <a:pt x="386" y="144"/>
                      </a:cubicBezTo>
                      <a:lnTo>
                        <a:pt x="386" y="144"/>
                      </a:lnTo>
                      <a:cubicBezTo>
                        <a:pt x="389" y="137"/>
                        <a:pt x="388" y="129"/>
                        <a:pt x="383" y="12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70" name="Freeform 99">
                  <a:extLst>
                    <a:ext uri="{FF2B5EF4-FFF2-40B4-BE49-F238E27FC236}">
                      <a16:creationId xmlns:a16="http://schemas.microsoft.com/office/drawing/2014/main" id="{138BC4F2-8790-491B-B3DA-5497F981C0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73052" y="9506683"/>
                  <a:ext cx="983641" cy="2187087"/>
                </a:xfrm>
                <a:custGeom>
                  <a:avLst/>
                  <a:gdLst>
                    <a:gd name="T0" fmla="*/ 790 w 791"/>
                    <a:gd name="T1" fmla="*/ 272 h 1755"/>
                    <a:gd name="T2" fmla="*/ 790 w 791"/>
                    <a:gd name="T3" fmla="*/ 272 h 1755"/>
                    <a:gd name="T4" fmla="*/ 296 w 791"/>
                    <a:gd name="T5" fmla="*/ 1742 h 1755"/>
                    <a:gd name="T6" fmla="*/ 296 w 791"/>
                    <a:gd name="T7" fmla="*/ 1742 h 1755"/>
                    <a:gd name="T8" fmla="*/ 220 w 791"/>
                    <a:gd name="T9" fmla="*/ 1754 h 1755"/>
                    <a:gd name="T10" fmla="*/ 220 w 791"/>
                    <a:gd name="T11" fmla="*/ 1754 h 1755"/>
                    <a:gd name="T12" fmla="*/ 157 w 791"/>
                    <a:gd name="T13" fmla="*/ 1742 h 1755"/>
                    <a:gd name="T14" fmla="*/ 157 w 791"/>
                    <a:gd name="T15" fmla="*/ 1742 h 1755"/>
                    <a:gd name="T16" fmla="*/ 124 w 791"/>
                    <a:gd name="T17" fmla="*/ 1315 h 1755"/>
                    <a:gd name="T18" fmla="*/ 124 w 791"/>
                    <a:gd name="T19" fmla="*/ 1315 h 1755"/>
                    <a:gd name="T20" fmla="*/ 55 w 791"/>
                    <a:gd name="T21" fmla="*/ 699 h 1755"/>
                    <a:gd name="T22" fmla="*/ 55 w 791"/>
                    <a:gd name="T23" fmla="*/ 699 h 1755"/>
                    <a:gd name="T24" fmla="*/ 74 w 791"/>
                    <a:gd name="T25" fmla="*/ 0 h 1755"/>
                    <a:gd name="T26" fmla="*/ 790 w 791"/>
                    <a:gd name="T27" fmla="*/ 272 h 17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791" h="1755">
                      <a:moveTo>
                        <a:pt x="790" y="272"/>
                      </a:moveTo>
                      <a:lnTo>
                        <a:pt x="790" y="272"/>
                      </a:lnTo>
                      <a:cubicBezTo>
                        <a:pt x="790" y="272"/>
                        <a:pt x="383" y="1194"/>
                        <a:pt x="296" y="1742"/>
                      </a:cubicBezTo>
                      <a:lnTo>
                        <a:pt x="296" y="1742"/>
                      </a:lnTo>
                      <a:cubicBezTo>
                        <a:pt x="279" y="1748"/>
                        <a:pt x="253" y="1754"/>
                        <a:pt x="220" y="1754"/>
                      </a:cubicBezTo>
                      <a:lnTo>
                        <a:pt x="220" y="1754"/>
                      </a:lnTo>
                      <a:cubicBezTo>
                        <a:pt x="194" y="1753"/>
                        <a:pt x="172" y="1748"/>
                        <a:pt x="157" y="1742"/>
                      </a:cubicBezTo>
                      <a:lnTo>
                        <a:pt x="157" y="1742"/>
                      </a:lnTo>
                      <a:cubicBezTo>
                        <a:pt x="151" y="1645"/>
                        <a:pt x="140" y="1496"/>
                        <a:pt x="124" y="1315"/>
                      </a:cubicBezTo>
                      <a:lnTo>
                        <a:pt x="124" y="1315"/>
                      </a:lnTo>
                      <a:cubicBezTo>
                        <a:pt x="105" y="1085"/>
                        <a:pt x="80" y="824"/>
                        <a:pt x="55" y="699"/>
                      </a:cubicBezTo>
                      <a:lnTo>
                        <a:pt x="55" y="699"/>
                      </a:lnTo>
                      <a:cubicBezTo>
                        <a:pt x="0" y="416"/>
                        <a:pt x="74" y="0"/>
                        <a:pt x="74" y="0"/>
                      </a:cubicBezTo>
                      <a:lnTo>
                        <a:pt x="790" y="272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71" name="Freeform 100">
                  <a:extLst>
                    <a:ext uri="{FF2B5EF4-FFF2-40B4-BE49-F238E27FC236}">
                      <a16:creationId xmlns:a16="http://schemas.microsoft.com/office/drawing/2014/main" id="{F8570F30-867E-4026-B150-643DF2ACDD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084042" y="9495692"/>
                  <a:ext cx="978144" cy="2203574"/>
                </a:xfrm>
                <a:custGeom>
                  <a:avLst/>
                  <a:gdLst>
                    <a:gd name="T0" fmla="*/ 150 w 785"/>
                    <a:gd name="T1" fmla="*/ 1744 h 1769"/>
                    <a:gd name="T2" fmla="*/ 150 w 785"/>
                    <a:gd name="T3" fmla="*/ 1744 h 1769"/>
                    <a:gd name="T4" fmla="*/ 208 w 785"/>
                    <a:gd name="T5" fmla="*/ 1753 h 1769"/>
                    <a:gd name="T6" fmla="*/ 208 w 785"/>
                    <a:gd name="T7" fmla="*/ 1753 h 1769"/>
                    <a:gd name="T8" fmla="*/ 277 w 785"/>
                    <a:gd name="T9" fmla="*/ 1744 h 1769"/>
                    <a:gd name="T10" fmla="*/ 277 w 785"/>
                    <a:gd name="T11" fmla="*/ 1744 h 1769"/>
                    <a:gd name="T12" fmla="*/ 767 w 785"/>
                    <a:gd name="T13" fmla="*/ 283 h 1769"/>
                    <a:gd name="T14" fmla="*/ 67 w 785"/>
                    <a:gd name="T15" fmla="*/ 17 h 1769"/>
                    <a:gd name="T16" fmla="*/ 67 w 785"/>
                    <a:gd name="T17" fmla="*/ 17 h 1769"/>
                    <a:gd name="T18" fmla="*/ 49 w 785"/>
                    <a:gd name="T19" fmla="*/ 704 h 1769"/>
                    <a:gd name="T20" fmla="*/ 49 w 785"/>
                    <a:gd name="T21" fmla="*/ 704 h 1769"/>
                    <a:gd name="T22" fmla="*/ 119 w 785"/>
                    <a:gd name="T23" fmla="*/ 1321 h 1769"/>
                    <a:gd name="T24" fmla="*/ 119 w 785"/>
                    <a:gd name="T25" fmla="*/ 1321 h 1769"/>
                    <a:gd name="T26" fmla="*/ 150 w 785"/>
                    <a:gd name="T27" fmla="*/ 1744 h 1769"/>
                    <a:gd name="T28" fmla="*/ 213 w 785"/>
                    <a:gd name="T29" fmla="*/ 1768 h 1769"/>
                    <a:gd name="T30" fmla="*/ 213 w 785"/>
                    <a:gd name="T31" fmla="*/ 1768 h 1769"/>
                    <a:gd name="T32" fmla="*/ 207 w 785"/>
                    <a:gd name="T33" fmla="*/ 1767 h 1769"/>
                    <a:gd name="T34" fmla="*/ 207 w 785"/>
                    <a:gd name="T35" fmla="*/ 1767 h 1769"/>
                    <a:gd name="T36" fmla="*/ 142 w 785"/>
                    <a:gd name="T37" fmla="*/ 1756 h 1769"/>
                    <a:gd name="T38" fmla="*/ 142 w 785"/>
                    <a:gd name="T39" fmla="*/ 1756 h 1769"/>
                    <a:gd name="T40" fmla="*/ 137 w 785"/>
                    <a:gd name="T41" fmla="*/ 1750 h 1769"/>
                    <a:gd name="T42" fmla="*/ 137 w 785"/>
                    <a:gd name="T43" fmla="*/ 1750 h 1769"/>
                    <a:gd name="T44" fmla="*/ 104 w 785"/>
                    <a:gd name="T45" fmla="*/ 1322 h 1769"/>
                    <a:gd name="T46" fmla="*/ 104 w 785"/>
                    <a:gd name="T47" fmla="*/ 1322 h 1769"/>
                    <a:gd name="T48" fmla="*/ 35 w 785"/>
                    <a:gd name="T49" fmla="*/ 707 h 1769"/>
                    <a:gd name="T50" fmla="*/ 35 w 785"/>
                    <a:gd name="T51" fmla="*/ 707 h 1769"/>
                    <a:gd name="T52" fmla="*/ 24 w 785"/>
                    <a:gd name="T53" fmla="*/ 250 h 1769"/>
                    <a:gd name="T54" fmla="*/ 24 w 785"/>
                    <a:gd name="T55" fmla="*/ 250 h 1769"/>
                    <a:gd name="T56" fmla="*/ 54 w 785"/>
                    <a:gd name="T57" fmla="*/ 6 h 1769"/>
                    <a:gd name="T58" fmla="*/ 54 w 785"/>
                    <a:gd name="T59" fmla="*/ 6 h 1769"/>
                    <a:gd name="T60" fmla="*/ 58 w 785"/>
                    <a:gd name="T61" fmla="*/ 1 h 1769"/>
                    <a:gd name="T62" fmla="*/ 58 w 785"/>
                    <a:gd name="T63" fmla="*/ 1 h 1769"/>
                    <a:gd name="T64" fmla="*/ 64 w 785"/>
                    <a:gd name="T65" fmla="*/ 1 h 1769"/>
                    <a:gd name="T66" fmla="*/ 779 w 785"/>
                    <a:gd name="T67" fmla="*/ 272 h 1769"/>
                    <a:gd name="T68" fmla="*/ 779 w 785"/>
                    <a:gd name="T69" fmla="*/ 272 h 1769"/>
                    <a:gd name="T70" fmla="*/ 784 w 785"/>
                    <a:gd name="T71" fmla="*/ 277 h 1769"/>
                    <a:gd name="T72" fmla="*/ 784 w 785"/>
                    <a:gd name="T73" fmla="*/ 277 h 1769"/>
                    <a:gd name="T74" fmla="*/ 784 w 785"/>
                    <a:gd name="T75" fmla="*/ 282 h 1769"/>
                    <a:gd name="T76" fmla="*/ 784 w 785"/>
                    <a:gd name="T77" fmla="*/ 282 h 1769"/>
                    <a:gd name="T78" fmla="*/ 290 w 785"/>
                    <a:gd name="T79" fmla="*/ 1750 h 1769"/>
                    <a:gd name="T80" fmla="*/ 290 w 785"/>
                    <a:gd name="T81" fmla="*/ 1750 h 1769"/>
                    <a:gd name="T82" fmla="*/ 285 w 785"/>
                    <a:gd name="T83" fmla="*/ 1756 h 1769"/>
                    <a:gd name="T84" fmla="*/ 285 w 785"/>
                    <a:gd name="T85" fmla="*/ 1756 h 1769"/>
                    <a:gd name="T86" fmla="*/ 213 w 785"/>
                    <a:gd name="T87" fmla="*/ 1768 h 17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785" h="1769">
                      <a:moveTo>
                        <a:pt x="150" y="1744"/>
                      </a:moveTo>
                      <a:lnTo>
                        <a:pt x="150" y="1744"/>
                      </a:lnTo>
                      <a:cubicBezTo>
                        <a:pt x="170" y="1750"/>
                        <a:pt x="189" y="1753"/>
                        <a:pt x="208" y="1753"/>
                      </a:cubicBezTo>
                      <a:lnTo>
                        <a:pt x="208" y="1753"/>
                      </a:lnTo>
                      <a:cubicBezTo>
                        <a:pt x="231" y="1754"/>
                        <a:pt x="254" y="1751"/>
                        <a:pt x="277" y="1744"/>
                      </a:cubicBezTo>
                      <a:lnTo>
                        <a:pt x="277" y="1744"/>
                      </a:lnTo>
                      <a:cubicBezTo>
                        <a:pt x="360" y="1225"/>
                        <a:pt x="730" y="369"/>
                        <a:pt x="767" y="283"/>
                      </a:cubicBezTo>
                      <a:lnTo>
                        <a:pt x="67" y="17"/>
                      </a:lnTo>
                      <a:lnTo>
                        <a:pt x="67" y="17"/>
                      </a:lnTo>
                      <a:cubicBezTo>
                        <a:pt x="57" y="78"/>
                        <a:pt x="0" y="449"/>
                        <a:pt x="49" y="704"/>
                      </a:cubicBezTo>
                      <a:lnTo>
                        <a:pt x="49" y="704"/>
                      </a:lnTo>
                      <a:cubicBezTo>
                        <a:pt x="75" y="834"/>
                        <a:pt x="101" y="1111"/>
                        <a:pt x="119" y="1321"/>
                      </a:cubicBezTo>
                      <a:lnTo>
                        <a:pt x="119" y="1321"/>
                      </a:lnTo>
                      <a:cubicBezTo>
                        <a:pt x="136" y="1526"/>
                        <a:pt x="146" y="1657"/>
                        <a:pt x="150" y="1744"/>
                      </a:cubicBezTo>
                      <a:close/>
                      <a:moveTo>
                        <a:pt x="213" y="1768"/>
                      </a:moveTo>
                      <a:lnTo>
                        <a:pt x="213" y="1768"/>
                      </a:lnTo>
                      <a:cubicBezTo>
                        <a:pt x="212" y="1768"/>
                        <a:pt x="209" y="1767"/>
                        <a:pt x="207" y="1767"/>
                      </a:cubicBezTo>
                      <a:lnTo>
                        <a:pt x="207" y="1767"/>
                      </a:lnTo>
                      <a:cubicBezTo>
                        <a:pt x="185" y="1767"/>
                        <a:pt x="163" y="1763"/>
                        <a:pt x="142" y="1756"/>
                      </a:cubicBezTo>
                      <a:lnTo>
                        <a:pt x="142" y="1756"/>
                      </a:lnTo>
                      <a:cubicBezTo>
                        <a:pt x="139" y="1755"/>
                        <a:pt x="137" y="1753"/>
                        <a:pt x="137" y="1750"/>
                      </a:cubicBezTo>
                      <a:lnTo>
                        <a:pt x="137" y="1750"/>
                      </a:lnTo>
                      <a:cubicBezTo>
                        <a:pt x="132" y="1663"/>
                        <a:pt x="122" y="1532"/>
                        <a:pt x="104" y="1322"/>
                      </a:cubicBezTo>
                      <a:lnTo>
                        <a:pt x="104" y="1322"/>
                      </a:lnTo>
                      <a:cubicBezTo>
                        <a:pt x="79" y="1023"/>
                        <a:pt x="55" y="810"/>
                        <a:pt x="35" y="707"/>
                      </a:cubicBezTo>
                      <a:lnTo>
                        <a:pt x="35" y="707"/>
                      </a:lnTo>
                      <a:cubicBezTo>
                        <a:pt x="6" y="560"/>
                        <a:pt x="13" y="377"/>
                        <a:pt x="24" y="250"/>
                      </a:cubicBezTo>
                      <a:lnTo>
                        <a:pt x="24" y="250"/>
                      </a:lnTo>
                      <a:cubicBezTo>
                        <a:pt x="36" y="112"/>
                        <a:pt x="54" y="7"/>
                        <a:pt x="54" y="6"/>
                      </a:cubicBezTo>
                      <a:lnTo>
                        <a:pt x="54" y="6"/>
                      </a:lnTo>
                      <a:cubicBezTo>
                        <a:pt x="55" y="4"/>
                        <a:pt x="56" y="2"/>
                        <a:pt x="58" y="1"/>
                      </a:cubicBezTo>
                      <a:lnTo>
                        <a:pt x="58" y="1"/>
                      </a:lnTo>
                      <a:cubicBezTo>
                        <a:pt x="59" y="0"/>
                        <a:pt x="62" y="0"/>
                        <a:pt x="64" y="1"/>
                      </a:cubicBezTo>
                      <a:lnTo>
                        <a:pt x="779" y="272"/>
                      </a:lnTo>
                      <a:lnTo>
                        <a:pt x="779" y="272"/>
                      </a:lnTo>
                      <a:cubicBezTo>
                        <a:pt x="781" y="273"/>
                        <a:pt x="783" y="275"/>
                        <a:pt x="784" y="277"/>
                      </a:cubicBezTo>
                      <a:lnTo>
                        <a:pt x="784" y="277"/>
                      </a:lnTo>
                      <a:cubicBezTo>
                        <a:pt x="784" y="278"/>
                        <a:pt x="784" y="280"/>
                        <a:pt x="784" y="282"/>
                      </a:cubicBezTo>
                      <a:lnTo>
                        <a:pt x="784" y="282"/>
                      </a:lnTo>
                      <a:cubicBezTo>
                        <a:pt x="779" y="291"/>
                        <a:pt x="376" y="1209"/>
                        <a:pt x="290" y="1750"/>
                      </a:cubicBezTo>
                      <a:lnTo>
                        <a:pt x="290" y="1750"/>
                      </a:lnTo>
                      <a:cubicBezTo>
                        <a:pt x="290" y="1753"/>
                        <a:pt x="288" y="1755"/>
                        <a:pt x="285" y="1756"/>
                      </a:cubicBezTo>
                      <a:lnTo>
                        <a:pt x="285" y="1756"/>
                      </a:lnTo>
                      <a:cubicBezTo>
                        <a:pt x="262" y="1764"/>
                        <a:pt x="238" y="1768"/>
                        <a:pt x="213" y="176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72" name="Freeform 101">
                  <a:extLst>
                    <a:ext uri="{FF2B5EF4-FFF2-40B4-BE49-F238E27FC236}">
                      <a16:creationId xmlns:a16="http://schemas.microsoft.com/office/drawing/2014/main" id="{7C97AF8E-EA7C-4781-9DAF-A20028DC73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160975" y="8413141"/>
                  <a:ext cx="1066067" cy="1560635"/>
                </a:xfrm>
                <a:custGeom>
                  <a:avLst/>
                  <a:gdLst>
                    <a:gd name="T0" fmla="*/ 653 w 856"/>
                    <a:gd name="T1" fmla="*/ 45 h 1253"/>
                    <a:gd name="T2" fmla="*/ 653 w 856"/>
                    <a:gd name="T3" fmla="*/ 45 h 1253"/>
                    <a:gd name="T4" fmla="*/ 716 w 856"/>
                    <a:gd name="T5" fmla="*/ 1149 h 1253"/>
                    <a:gd name="T6" fmla="*/ 716 w 856"/>
                    <a:gd name="T7" fmla="*/ 1149 h 1253"/>
                    <a:gd name="T8" fmla="*/ 0 w 856"/>
                    <a:gd name="T9" fmla="*/ 877 h 1253"/>
                    <a:gd name="T10" fmla="*/ 0 w 856"/>
                    <a:gd name="T11" fmla="*/ 877 h 1253"/>
                    <a:gd name="T12" fmla="*/ 509 w 856"/>
                    <a:gd name="T13" fmla="*/ 0 h 1253"/>
                    <a:gd name="T14" fmla="*/ 653 w 856"/>
                    <a:gd name="T15" fmla="*/ 45 h 12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</a:cxnLst>
                  <a:rect l="0" t="0" r="r" b="b"/>
                  <a:pathLst>
                    <a:path w="856" h="1253">
                      <a:moveTo>
                        <a:pt x="653" y="45"/>
                      </a:moveTo>
                      <a:lnTo>
                        <a:pt x="653" y="45"/>
                      </a:lnTo>
                      <a:cubicBezTo>
                        <a:pt x="653" y="45"/>
                        <a:pt x="855" y="470"/>
                        <a:pt x="716" y="1149"/>
                      </a:cubicBezTo>
                      <a:lnTo>
                        <a:pt x="716" y="1149"/>
                      </a:lnTo>
                      <a:cubicBezTo>
                        <a:pt x="716" y="1149"/>
                        <a:pt x="261" y="1252"/>
                        <a:pt x="0" y="877"/>
                      </a:cubicBezTo>
                      <a:lnTo>
                        <a:pt x="0" y="877"/>
                      </a:lnTo>
                      <a:cubicBezTo>
                        <a:pt x="0" y="877"/>
                        <a:pt x="123" y="298"/>
                        <a:pt x="509" y="0"/>
                      </a:cubicBezTo>
                      <a:lnTo>
                        <a:pt x="653" y="45"/>
                      </a:ln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73" name="Freeform 102">
                  <a:extLst>
                    <a:ext uri="{FF2B5EF4-FFF2-40B4-BE49-F238E27FC236}">
                      <a16:creationId xmlns:a16="http://schemas.microsoft.com/office/drawing/2014/main" id="{2887B323-CE5F-48BF-97C0-23D11AB8F2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155481" y="8402151"/>
                  <a:ext cx="1000125" cy="1467215"/>
                </a:xfrm>
                <a:custGeom>
                  <a:avLst/>
                  <a:gdLst>
                    <a:gd name="T0" fmla="*/ 15 w 803"/>
                    <a:gd name="T1" fmla="*/ 883 h 1177"/>
                    <a:gd name="T2" fmla="*/ 15 w 803"/>
                    <a:gd name="T3" fmla="*/ 883 h 1177"/>
                    <a:gd name="T4" fmla="*/ 463 w 803"/>
                    <a:gd name="T5" fmla="*/ 1154 h 1177"/>
                    <a:gd name="T6" fmla="*/ 463 w 803"/>
                    <a:gd name="T7" fmla="*/ 1154 h 1177"/>
                    <a:gd name="T8" fmla="*/ 717 w 803"/>
                    <a:gd name="T9" fmla="*/ 1150 h 1177"/>
                    <a:gd name="T10" fmla="*/ 717 w 803"/>
                    <a:gd name="T11" fmla="*/ 1150 h 1177"/>
                    <a:gd name="T12" fmla="*/ 736 w 803"/>
                    <a:gd name="T13" fmla="*/ 350 h 1177"/>
                    <a:gd name="T14" fmla="*/ 736 w 803"/>
                    <a:gd name="T15" fmla="*/ 350 h 1177"/>
                    <a:gd name="T16" fmla="*/ 655 w 803"/>
                    <a:gd name="T17" fmla="*/ 58 h 1177"/>
                    <a:gd name="T18" fmla="*/ 518 w 803"/>
                    <a:gd name="T19" fmla="*/ 15 h 1177"/>
                    <a:gd name="T20" fmla="*/ 518 w 803"/>
                    <a:gd name="T21" fmla="*/ 15 h 1177"/>
                    <a:gd name="T22" fmla="*/ 15 w 803"/>
                    <a:gd name="T23" fmla="*/ 883 h 1177"/>
                    <a:gd name="T24" fmla="*/ 580 w 803"/>
                    <a:gd name="T25" fmla="*/ 1176 h 1177"/>
                    <a:gd name="T26" fmla="*/ 580 w 803"/>
                    <a:gd name="T27" fmla="*/ 1176 h 1177"/>
                    <a:gd name="T28" fmla="*/ 462 w 803"/>
                    <a:gd name="T29" fmla="*/ 1168 h 1177"/>
                    <a:gd name="T30" fmla="*/ 462 w 803"/>
                    <a:gd name="T31" fmla="*/ 1168 h 1177"/>
                    <a:gd name="T32" fmla="*/ 1 w 803"/>
                    <a:gd name="T33" fmla="*/ 889 h 1177"/>
                    <a:gd name="T34" fmla="*/ 1 w 803"/>
                    <a:gd name="T35" fmla="*/ 889 h 1177"/>
                    <a:gd name="T36" fmla="*/ 0 w 803"/>
                    <a:gd name="T37" fmla="*/ 883 h 1177"/>
                    <a:gd name="T38" fmla="*/ 0 w 803"/>
                    <a:gd name="T39" fmla="*/ 883 h 1177"/>
                    <a:gd name="T40" fmla="*/ 512 w 803"/>
                    <a:gd name="T41" fmla="*/ 2 h 1177"/>
                    <a:gd name="T42" fmla="*/ 512 w 803"/>
                    <a:gd name="T43" fmla="*/ 2 h 1177"/>
                    <a:gd name="T44" fmla="*/ 519 w 803"/>
                    <a:gd name="T45" fmla="*/ 1 h 1177"/>
                    <a:gd name="T46" fmla="*/ 662 w 803"/>
                    <a:gd name="T47" fmla="*/ 45 h 1177"/>
                    <a:gd name="T48" fmla="*/ 662 w 803"/>
                    <a:gd name="T49" fmla="*/ 45 h 1177"/>
                    <a:gd name="T50" fmla="*/ 667 w 803"/>
                    <a:gd name="T51" fmla="*/ 49 h 1177"/>
                    <a:gd name="T52" fmla="*/ 667 w 803"/>
                    <a:gd name="T53" fmla="*/ 49 h 1177"/>
                    <a:gd name="T54" fmla="*/ 751 w 803"/>
                    <a:gd name="T55" fmla="*/ 348 h 1177"/>
                    <a:gd name="T56" fmla="*/ 751 w 803"/>
                    <a:gd name="T57" fmla="*/ 348 h 1177"/>
                    <a:gd name="T58" fmla="*/ 730 w 803"/>
                    <a:gd name="T59" fmla="*/ 1158 h 1177"/>
                    <a:gd name="T60" fmla="*/ 730 w 803"/>
                    <a:gd name="T61" fmla="*/ 1158 h 1177"/>
                    <a:gd name="T62" fmla="*/ 725 w 803"/>
                    <a:gd name="T63" fmla="*/ 1163 h 1177"/>
                    <a:gd name="T64" fmla="*/ 725 w 803"/>
                    <a:gd name="T65" fmla="*/ 1163 h 1177"/>
                    <a:gd name="T66" fmla="*/ 580 w 803"/>
                    <a:gd name="T67" fmla="*/ 1176 h 11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803" h="1177">
                      <a:moveTo>
                        <a:pt x="15" y="883"/>
                      </a:moveTo>
                      <a:lnTo>
                        <a:pt x="15" y="883"/>
                      </a:lnTo>
                      <a:cubicBezTo>
                        <a:pt x="148" y="1072"/>
                        <a:pt x="332" y="1135"/>
                        <a:pt x="463" y="1154"/>
                      </a:cubicBezTo>
                      <a:lnTo>
                        <a:pt x="463" y="1154"/>
                      </a:lnTo>
                      <a:cubicBezTo>
                        <a:pt x="591" y="1172"/>
                        <a:pt x="694" y="1155"/>
                        <a:pt x="717" y="1150"/>
                      </a:cubicBezTo>
                      <a:lnTo>
                        <a:pt x="717" y="1150"/>
                      </a:lnTo>
                      <a:cubicBezTo>
                        <a:pt x="787" y="803"/>
                        <a:pt x="766" y="523"/>
                        <a:pt x="736" y="350"/>
                      </a:cubicBezTo>
                      <a:lnTo>
                        <a:pt x="736" y="350"/>
                      </a:lnTo>
                      <a:cubicBezTo>
                        <a:pt x="707" y="180"/>
                        <a:pt x="663" y="76"/>
                        <a:pt x="655" y="58"/>
                      </a:cubicBezTo>
                      <a:lnTo>
                        <a:pt x="518" y="15"/>
                      </a:lnTo>
                      <a:lnTo>
                        <a:pt x="518" y="15"/>
                      </a:lnTo>
                      <a:cubicBezTo>
                        <a:pt x="155" y="298"/>
                        <a:pt x="26" y="837"/>
                        <a:pt x="15" y="883"/>
                      </a:cubicBezTo>
                      <a:close/>
                      <a:moveTo>
                        <a:pt x="580" y="1176"/>
                      </a:moveTo>
                      <a:lnTo>
                        <a:pt x="580" y="1176"/>
                      </a:lnTo>
                      <a:cubicBezTo>
                        <a:pt x="545" y="1176"/>
                        <a:pt x="504" y="1174"/>
                        <a:pt x="462" y="1168"/>
                      </a:cubicBezTo>
                      <a:lnTo>
                        <a:pt x="462" y="1168"/>
                      </a:lnTo>
                      <a:cubicBezTo>
                        <a:pt x="327" y="1149"/>
                        <a:pt x="138" y="1084"/>
                        <a:pt x="1" y="889"/>
                      </a:cubicBezTo>
                      <a:lnTo>
                        <a:pt x="1" y="889"/>
                      </a:lnTo>
                      <a:cubicBezTo>
                        <a:pt x="0" y="887"/>
                        <a:pt x="0" y="885"/>
                        <a:pt x="0" y="883"/>
                      </a:cubicBezTo>
                      <a:lnTo>
                        <a:pt x="0" y="883"/>
                      </a:lnTo>
                      <a:cubicBezTo>
                        <a:pt x="1" y="877"/>
                        <a:pt x="129" y="297"/>
                        <a:pt x="512" y="2"/>
                      </a:cubicBezTo>
                      <a:lnTo>
                        <a:pt x="512" y="2"/>
                      </a:lnTo>
                      <a:cubicBezTo>
                        <a:pt x="514" y="1"/>
                        <a:pt x="516" y="0"/>
                        <a:pt x="519" y="1"/>
                      </a:cubicBezTo>
                      <a:lnTo>
                        <a:pt x="662" y="45"/>
                      </a:lnTo>
                      <a:lnTo>
                        <a:pt x="662" y="45"/>
                      </a:lnTo>
                      <a:cubicBezTo>
                        <a:pt x="664" y="46"/>
                        <a:pt x="666" y="47"/>
                        <a:pt x="667" y="49"/>
                      </a:cubicBezTo>
                      <a:lnTo>
                        <a:pt x="667" y="49"/>
                      </a:lnTo>
                      <a:cubicBezTo>
                        <a:pt x="667" y="50"/>
                        <a:pt x="718" y="159"/>
                        <a:pt x="751" y="348"/>
                      </a:cubicBezTo>
                      <a:lnTo>
                        <a:pt x="751" y="348"/>
                      </a:lnTo>
                      <a:cubicBezTo>
                        <a:pt x="781" y="523"/>
                        <a:pt x="802" y="806"/>
                        <a:pt x="730" y="1158"/>
                      </a:cubicBezTo>
                      <a:lnTo>
                        <a:pt x="730" y="1158"/>
                      </a:lnTo>
                      <a:cubicBezTo>
                        <a:pt x="730" y="1160"/>
                        <a:pt x="727" y="1163"/>
                        <a:pt x="725" y="1163"/>
                      </a:cubicBezTo>
                      <a:lnTo>
                        <a:pt x="725" y="1163"/>
                      </a:lnTo>
                      <a:cubicBezTo>
                        <a:pt x="723" y="1163"/>
                        <a:pt x="665" y="1176"/>
                        <a:pt x="580" y="117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74" name="Freeform 103">
                  <a:extLst>
                    <a:ext uri="{FF2B5EF4-FFF2-40B4-BE49-F238E27FC236}">
                      <a16:creationId xmlns:a16="http://schemas.microsoft.com/office/drawing/2014/main" id="{AD4D3D7F-5DCE-48A0-9327-BF6D987C245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98417" y="7979019"/>
                  <a:ext cx="357189" cy="576997"/>
                </a:xfrm>
                <a:custGeom>
                  <a:avLst/>
                  <a:gdLst>
                    <a:gd name="T0" fmla="*/ 0 w 286"/>
                    <a:gd name="T1" fmla="*/ 142 h 462"/>
                    <a:gd name="T2" fmla="*/ 0 w 286"/>
                    <a:gd name="T3" fmla="*/ 142 h 462"/>
                    <a:gd name="T4" fmla="*/ 143 w 286"/>
                    <a:gd name="T5" fmla="*/ 0 h 462"/>
                    <a:gd name="T6" fmla="*/ 143 w 286"/>
                    <a:gd name="T7" fmla="*/ 0 h 462"/>
                    <a:gd name="T8" fmla="*/ 285 w 286"/>
                    <a:gd name="T9" fmla="*/ 142 h 462"/>
                    <a:gd name="T10" fmla="*/ 285 w 286"/>
                    <a:gd name="T11" fmla="*/ 142 h 462"/>
                    <a:gd name="T12" fmla="*/ 162 w 286"/>
                    <a:gd name="T13" fmla="*/ 283 h 462"/>
                    <a:gd name="T14" fmla="*/ 162 w 286"/>
                    <a:gd name="T15" fmla="*/ 283 h 462"/>
                    <a:gd name="T16" fmla="*/ 143 w 286"/>
                    <a:gd name="T17" fmla="*/ 384 h 462"/>
                    <a:gd name="T18" fmla="*/ 143 w 286"/>
                    <a:gd name="T19" fmla="*/ 384 h 462"/>
                    <a:gd name="T20" fmla="*/ 0 w 286"/>
                    <a:gd name="T21" fmla="*/ 346 h 462"/>
                    <a:gd name="T22" fmla="*/ 0 w 286"/>
                    <a:gd name="T23" fmla="*/ 346 h 462"/>
                    <a:gd name="T24" fmla="*/ 55 w 286"/>
                    <a:gd name="T25" fmla="*/ 254 h 462"/>
                    <a:gd name="T26" fmla="*/ 55 w 286"/>
                    <a:gd name="T27" fmla="*/ 254 h 462"/>
                    <a:gd name="T28" fmla="*/ 0 w 286"/>
                    <a:gd name="T29" fmla="*/ 142 h 4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86" h="462">
                      <a:moveTo>
                        <a:pt x="0" y="142"/>
                      </a:moveTo>
                      <a:lnTo>
                        <a:pt x="0" y="142"/>
                      </a:lnTo>
                      <a:cubicBezTo>
                        <a:pt x="0" y="63"/>
                        <a:pt x="64" y="0"/>
                        <a:pt x="143" y="0"/>
                      </a:cubicBezTo>
                      <a:lnTo>
                        <a:pt x="143" y="0"/>
                      </a:lnTo>
                      <a:cubicBezTo>
                        <a:pt x="221" y="0"/>
                        <a:pt x="285" y="63"/>
                        <a:pt x="285" y="142"/>
                      </a:cubicBezTo>
                      <a:lnTo>
                        <a:pt x="285" y="142"/>
                      </a:lnTo>
                      <a:cubicBezTo>
                        <a:pt x="285" y="214"/>
                        <a:pt x="231" y="274"/>
                        <a:pt x="162" y="283"/>
                      </a:cubicBezTo>
                      <a:lnTo>
                        <a:pt x="162" y="283"/>
                      </a:lnTo>
                      <a:cubicBezTo>
                        <a:pt x="148" y="304"/>
                        <a:pt x="130" y="342"/>
                        <a:pt x="143" y="384"/>
                      </a:cubicBezTo>
                      <a:lnTo>
                        <a:pt x="143" y="384"/>
                      </a:lnTo>
                      <a:cubicBezTo>
                        <a:pt x="153" y="420"/>
                        <a:pt x="119" y="461"/>
                        <a:pt x="0" y="346"/>
                      </a:cubicBezTo>
                      <a:lnTo>
                        <a:pt x="0" y="346"/>
                      </a:lnTo>
                      <a:cubicBezTo>
                        <a:pt x="0" y="346"/>
                        <a:pt x="43" y="302"/>
                        <a:pt x="55" y="254"/>
                      </a:cubicBezTo>
                      <a:lnTo>
                        <a:pt x="55" y="254"/>
                      </a:lnTo>
                      <a:cubicBezTo>
                        <a:pt x="22" y="228"/>
                        <a:pt x="0" y="188"/>
                        <a:pt x="0" y="14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75" name="Freeform 104">
                  <a:extLst>
                    <a:ext uri="{FF2B5EF4-FFF2-40B4-BE49-F238E27FC236}">
                      <a16:creationId xmlns:a16="http://schemas.microsoft.com/office/drawing/2014/main" id="{CA0C49BE-401C-458E-9E41-D75CF37F1D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87427" y="7973526"/>
                  <a:ext cx="373673" cy="544022"/>
                </a:xfrm>
                <a:custGeom>
                  <a:avLst/>
                  <a:gdLst>
                    <a:gd name="T0" fmla="*/ 18 w 301"/>
                    <a:gd name="T1" fmla="*/ 353 h 438"/>
                    <a:gd name="T2" fmla="*/ 18 w 301"/>
                    <a:gd name="T3" fmla="*/ 353 h 438"/>
                    <a:gd name="T4" fmla="*/ 138 w 301"/>
                    <a:gd name="T5" fmla="*/ 420 h 438"/>
                    <a:gd name="T6" fmla="*/ 138 w 301"/>
                    <a:gd name="T7" fmla="*/ 420 h 438"/>
                    <a:gd name="T8" fmla="*/ 143 w 301"/>
                    <a:gd name="T9" fmla="*/ 393 h 438"/>
                    <a:gd name="T10" fmla="*/ 143 w 301"/>
                    <a:gd name="T11" fmla="*/ 393 h 438"/>
                    <a:gd name="T12" fmla="*/ 163 w 301"/>
                    <a:gd name="T13" fmla="*/ 286 h 438"/>
                    <a:gd name="T14" fmla="*/ 163 w 301"/>
                    <a:gd name="T15" fmla="*/ 286 h 438"/>
                    <a:gd name="T16" fmla="*/ 169 w 301"/>
                    <a:gd name="T17" fmla="*/ 282 h 438"/>
                    <a:gd name="T18" fmla="*/ 169 w 301"/>
                    <a:gd name="T19" fmla="*/ 282 h 438"/>
                    <a:gd name="T20" fmla="*/ 286 w 301"/>
                    <a:gd name="T21" fmla="*/ 149 h 438"/>
                    <a:gd name="T22" fmla="*/ 286 w 301"/>
                    <a:gd name="T23" fmla="*/ 149 h 438"/>
                    <a:gd name="T24" fmla="*/ 151 w 301"/>
                    <a:gd name="T25" fmla="*/ 14 h 438"/>
                    <a:gd name="T26" fmla="*/ 151 w 301"/>
                    <a:gd name="T27" fmla="*/ 14 h 438"/>
                    <a:gd name="T28" fmla="*/ 16 w 301"/>
                    <a:gd name="T29" fmla="*/ 149 h 438"/>
                    <a:gd name="T30" fmla="*/ 16 w 301"/>
                    <a:gd name="T31" fmla="*/ 149 h 438"/>
                    <a:gd name="T32" fmla="*/ 68 w 301"/>
                    <a:gd name="T33" fmla="*/ 255 h 438"/>
                    <a:gd name="T34" fmla="*/ 68 w 301"/>
                    <a:gd name="T35" fmla="*/ 255 h 438"/>
                    <a:gd name="T36" fmla="*/ 70 w 301"/>
                    <a:gd name="T37" fmla="*/ 263 h 438"/>
                    <a:gd name="T38" fmla="*/ 70 w 301"/>
                    <a:gd name="T39" fmla="*/ 263 h 438"/>
                    <a:gd name="T40" fmla="*/ 18 w 301"/>
                    <a:gd name="T41" fmla="*/ 353 h 438"/>
                    <a:gd name="T42" fmla="*/ 127 w 301"/>
                    <a:gd name="T43" fmla="*/ 437 h 438"/>
                    <a:gd name="T44" fmla="*/ 127 w 301"/>
                    <a:gd name="T45" fmla="*/ 437 h 438"/>
                    <a:gd name="T46" fmla="*/ 3 w 301"/>
                    <a:gd name="T47" fmla="*/ 359 h 438"/>
                    <a:gd name="T48" fmla="*/ 3 w 301"/>
                    <a:gd name="T49" fmla="*/ 359 h 438"/>
                    <a:gd name="T50" fmla="*/ 3 w 301"/>
                    <a:gd name="T51" fmla="*/ 349 h 438"/>
                    <a:gd name="T52" fmla="*/ 3 w 301"/>
                    <a:gd name="T53" fmla="*/ 349 h 438"/>
                    <a:gd name="T54" fmla="*/ 55 w 301"/>
                    <a:gd name="T55" fmla="*/ 264 h 438"/>
                    <a:gd name="T56" fmla="*/ 55 w 301"/>
                    <a:gd name="T57" fmla="*/ 264 h 438"/>
                    <a:gd name="T58" fmla="*/ 1 w 301"/>
                    <a:gd name="T59" fmla="*/ 149 h 438"/>
                    <a:gd name="T60" fmla="*/ 1 w 301"/>
                    <a:gd name="T61" fmla="*/ 149 h 438"/>
                    <a:gd name="T62" fmla="*/ 151 w 301"/>
                    <a:gd name="T63" fmla="*/ 0 h 438"/>
                    <a:gd name="T64" fmla="*/ 151 w 301"/>
                    <a:gd name="T65" fmla="*/ 0 h 438"/>
                    <a:gd name="T66" fmla="*/ 300 w 301"/>
                    <a:gd name="T67" fmla="*/ 149 h 438"/>
                    <a:gd name="T68" fmla="*/ 300 w 301"/>
                    <a:gd name="T69" fmla="*/ 149 h 438"/>
                    <a:gd name="T70" fmla="*/ 174 w 301"/>
                    <a:gd name="T71" fmla="*/ 296 h 438"/>
                    <a:gd name="T72" fmla="*/ 174 w 301"/>
                    <a:gd name="T73" fmla="*/ 296 h 438"/>
                    <a:gd name="T74" fmla="*/ 157 w 301"/>
                    <a:gd name="T75" fmla="*/ 389 h 438"/>
                    <a:gd name="T76" fmla="*/ 157 w 301"/>
                    <a:gd name="T77" fmla="*/ 389 h 438"/>
                    <a:gd name="T78" fmla="*/ 145 w 301"/>
                    <a:gd name="T79" fmla="*/ 432 h 438"/>
                    <a:gd name="T80" fmla="*/ 145 w 301"/>
                    <a:gd name="T81" fmla="*/ 432 h 438"/>
                    <a:gd name="T82" fmla="*/ 127 w 301"/>
                    <a:gd name="T83" fmla="*/ 437 h 4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301" h="438">
                      <a:moveTo>
                        <a:pt x="18" y="353"/>
                      </a:moveTo>
                      <a:lnTo>
                        <a:pt x="18" y="353"/>
                      </a:lnTo>
                      <a:cubicBezTo>
                        <a:pt x="84" y="415"/>
                        <a:pt x="123" y="428"/>
                        <a:pt x="138" y="420"/>
                      </a:cubicBezTo>
                      <a:lnTo>
                        <a:pt x="138" y="420"/>
                      </a:lnTo>
                      <a:cubicBezTo>
                        <a:pt x="146" y="415"/>
                        <a:pt x="146" y="402"/>
                        <a:pt x="143" y="393"/>
                      </a:cubicBezTo>
                      <a:lnTo>
                        <a:pt x="143" y="393"/>
                      </a:lnTo>
                      <a:cubicBezTo>
                        <a:pt x="131" y="350"/>
                        <a:pt x="148" y="311"/>
                        <a:pt x="163" y="286"/>
                      </a:cubicBezTo>
                      <a:lnTo>
                        <a:pt x="163" y="286"/>
                      </a:lnTo>
                      <a:cubicBezTo>
                        <a:pt x="165" y="284"/>
                        <a:pt x="167" y="283"/>
                        <a:pt x="169" y="282"/>
                      </a:cubicBezTo>
                      <a:lnTo>
                        <a:pt x="169" y="282"/>
                      </a:lnTo>
                      <a:cubicBezTo>
                        <a:pt x="235" y="274"/>
                        <a:pt x="286" y="216"/>
                        <a:pt x="286" y="149"/>
                      </a:cubicBezTo>
                      <a:lnTo>
                        <a:pt x="286" y="149"/>
                      </a:lnTo>
                      <a:cubicBezTo>
                        <a:pt x="286" y="75"/>
                        <a:pt x="225" y="14"/>
                        <a:pt x="151" y="14"/>
                      </a:cubicBezTo>
                      <a:lnTo>
                        <a:pt x="151" y="14"/>
                      </a:lnTo>
                      <a:cubicBezTo>
                        <a:pt x="76" y="14"/>
                        <a:pt x="16" y="75"/>
                        <a:pt x="16" y="149"/>
                      </a:cubicBezTo>
                      <a:lnTo>
                        <a:pt x="16" y="149"/>
                      </a:lnTo>
                      <a:cubicBezTo>
                        <a:pt x="16" y="191"/>
                        <a:pt x="34" y="229"/>
                        <a:pt x="68" y="255"/>
                      </a:cubicBezTo>
                      <a:lnTo>
                        <a:pt x="68" y="255"/>
                      </a:lnTo>
                      <a:cubicBezTo>
                        <a:pt x="69" y="257"/>
                        <a:pt x="70" y="260"/>
                        <a:pt x="70" y="263"/>
                      </a:cubicBezTo>
                      <a:lnTo>
                        <a:pt x="70" y="263"/>
                      </a:lnTo>
                      <a:cubicBezTo>
                        <a:pt x="59" y="303"/>
                        <a:pt x="30" y="339"/>
                        <a:pt x="18" y="353"/>
                      </a:cubicBezTo>
                      <a:close/>
                      <a:moveTo>
                        <a:pt x="127" y="437"/>
                      </a:moveTo>
                      <a:lnTo>
                        <a:pt x="127" y="437"/>
                      </a:lnTo>
                      <a:cubicBezTo>
                        <a:pt x="99" y="437"/>
                        <a:pt x="56" y="410"/>
                        <a:pt x="3" y="359"/>
                      </a:cubicBezTo>
                      <a:lnTo>
                        <a:pt x="3" y="359"/>
                      </a:lnTo>
                      <a:cubicBezTo>
                        <a:pt x="0" y="356"/>
                        <a:pt x="0" y="352"/>
                        <a:pt x="3" y="349"/>
                      </a:cubicBezTo>
                      <a:lnTo>
                        <a:pt x="3" y="349"/>
                      </a:lnTo>
                      <a:cubicBezTo>
                        <a:pt x="3" y="349"/>
                        <a:pt x="41" y="307"/>
                        <a:pt x="55" y="264"/>
                      </a:cubicBezTo>
                      <a:lnTo>
                        <a:pt x="55" y="264"/>
                      </a:lnTo>
                      <a:cubicBezTo>
                        <a:pt x="20" y="235"/>
                        <a:pt x="1" y="193"/>
                        <a:pt x="1" y="149"/>
                      </a:cubicBezTo>
                      <a:lnTo>
                        <a:pt x="1" y="149"/>
                      </a:lnTo>
                      <a:cubicBezTo>
                        <a:pt x="1" y="67"/>
                        <a:pt x="68" y="0"/>
                        <a:pt x="151" y="0"/>
                      </a:cubicBezTo>
                      <a:lnTo>
                        <a:pt x="151" y="0"/>
                      </a:lnTo>
                      <a:cubicBezTo>
                        <a:pt x="233" y="0"/>
                        <a:pt x="300" y="67"/>
                        <a:pt x="300" y="149"/>
                      </a:cubicBezTo>
                      <a:lnTo>
                        <a:pt x="300" y="149"/>
                      </a:lnTo>
                      <a:cubicBezTo>
                        <a:pt x="300" y="223"/>
                        <a:pt x="246" y="285"/>
                        <a:pt x="174" y="296"/>
                      </a:cubicBezTo>
                      <a:lnTo>
                        <a:pt x="174" y="296"/>
                      </a:lnTo>
                      <a:cubicBezTo>
                        <a:pt x="161" y="319"/>
                        <a:pt x="147" y="353"/>
                        <a:pt x="157" y="389"/>
                      </a:cubicBezTo>
                      <a:lnTo>
                        <a:pt x="157" y="389"/>
                      </a:lnTo>
                      <a:cubicBezTo>
                        <a:pt x="163" y="407"/>
                        <a:pt x="158" y="424"/>
                        <a:pt x="145" y="432"/>
                      </a:cubicBezTo>
                      <a:lnTo>
                        <a:pt x="145" y="432"/>
                      </a:lnTo>
                      <a:cubicBezTo>
                        <a:pt x="140" y="435"/>
                        <a:pt x="134" y="437"/>
                        <a:pt x="127" y="43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76" name="Freeform 105">
                  <a:extLst>
                    <a:ext uri="{FF2B5EF4-FFF2-40B4-BE49-F238E27FC236}">
                      <a16:creationId xmlns:a16="http://schemas.microsoft.com/office/drawing/2014/main" id="{6DD93D61-23F1-42EE-8398-ADE0B619AA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935799" y="8303237"/>
                  <a:ext cx="76933" cy="54952"/>
                </a:xfrm>
                <a:custGeom>
                  <a:avLst/>
                  <a:gdLst>
                    <a:gd name="T0" fmla="*/ 61 w 62"/>
                    <a:gd name="T1" fmla="*/ 15 h 44"/>
                    <a:gd name="T2" fmla="*/ 61 w 62"/>
                    <a:gd name="T3" fmla="*/ 15 h 44"/>
                    <a:gd name="T4" fmla="*/ 0 w 62"/>
                    <a:gd name="T5" fmla="*/ 0 h 44"/>
                    <a:gd name="T6" fmla="*/ 0 w 62"/>
                    <a:gd name="T7" fmla="*/ 0 h 44"/>
                    <a:gd name="T8" fmla="*/ 40 w 62"/>
                    <a:gd name="T9" fmla="*/ 41 h 44"/>
                    <a:gd name="T10" fmla="*/ 61 w 62"/>
                    <a:gd name="T11" fmla="*/ 15 h 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</a:cxnLst>
                  <a:rect l="0" t="0" r="r" b="b"/>
                  <a:pathLst>
                    <a:path w="62" h="44">
                      <a:moveTo>
                        <a:pt x="61" y="15"/>
                      </a:moveTo>
                      <a:lnTo>
                        <a:pt x="61" y="15"/>
                      </a:lnTo>
                      <a:cubicBezTo>
                        <a:pt x="61" y="15"/>
                        <a:pt x="21" y="18"/>
                        <a:pt x="0" y="0"/>
                      </a:cubicBezTo>
                      <a:lnTo>
                        <a:pt x="0" y="0"/>
                      </a:lnTo>
                      <a:cubicBezTo>
                        <a:pt x="0" y="0"/>
                        <a:pt x="20" y="43"/>
                        <a:pt x="40" y="41"/>
                      </a:cubicBezTo>
                      <a:lnTo>
                        <a:pt x="61" y="15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77" name="Freeform 106">
                  <a:extLst>
                    <a:ext uri="{FF2B5EF4-FFF2-40B4-BE49-F238E27FC236}">
                      <a16:creationId xmlns:a16="http://schemas.microsoft.com/office/drawing/2014/main" id="{B1575458-93A3-4F94-B90B-8DDE9E156BF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210433" y="8468093"/>
                  <a:ext cx="1434244" cy="1121019"/>
                </a:xfrm>
                <a:custGeom>
                  <a:avLst/>
                  <a:gdLst>
                    <a:gd name="T0" fmla="*/ 1148 w 1149"/>
                    <a:gd name="T1" fmla="*/ 836 h 901"/>
                    <a:gd name="T2" fmla="*/ 1148 w 1149"/>
                    <a:gd name="T3" fmla="*/ 836 h 901"/>
                    <a:gd name="T4" fmla="*/ 769 w 1149"/>
                    <a:gd name="T5" fmla="*/ 615 h 901"/>
                    <a:gd name="T6" fmla="*/ 769 w 1149"/>
                    <a:gd name="T7" fmla="*/ 615 h 901"/>
                    <a:gd name="T8" fmla="*/ 473 w 1149"/>
                    <a:gd name="T9" fmla="*/ 16 h 901"/>
                    <a:gd name="T10" fmla="*/ 473 w 1149"/>
                    <a:gd name="T11" fmla="*/ 16 h 901"/>
                    <a:gd name="T12" fmla="*/ 1144 w 1149"/>
                    <a:gd name="T13" fmla="*/ 900 h 901"/>
                    <a:gd name="T14" fmla="*/ 1144 w 1149"/>
                    <a:gd name="T15" fmla="*/ 900 h 901"/>
                    <a:gd name="T16" fmla="*/ 1148 w 1149"/>
                    <a:gd name="T17" fmla="*/ 836 h 90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49" h="901">
                      <a:moveTo>
                        <a:pt x="1148" y="836"/>
                      </a:moveTo>
                      <a:lnTo>
                        <a:pt x="1148" y="836"/>
                      </a:lnTo>
                      <a:cubicBezTo>
                        <a:pt x="1148" y="836"/>
                        <a:pt x="920" y="793"/>
                        <a:pt x="769" y="615"/>
                      </a:cubicBezTo>
                      <a:lnTo>
                        <a:pt x="769" y="615"/>
                      </a:lnTo>
                      <a:cubicBezTo>
                        <a:pt x="619" y="437"/>
                        <a:pt x="669" y="32"/>
                        <a:pt x="473" y="16"/>
                      </a:cubicBezTo>
                      <a:lnTo>
                        <a:pt x="473" y="16"/>
                      </a:lnTo>
                      <a:cubicBezTo>
                        <a:pt x="277" y="0"/>
                        <a:pt x="0" y="855"/>
                        <a:pt x="1144" y="900"/>
                      </a:cubicBezTo>
                      <a:lnTo>
                        <a:pt x="1144" y="900"/>
                      </a:lnTo>
                      <a:cubicBezTo>
                        <a:pt x="1144" y="900"/>
                        <a:pt x="1135" y="879"/>
                        <a:pt x="1148" y="836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78" name="Freeform 107">
                  <a:extLst>
                    <a:ext uri="{FF2B5EF4-FFF2-40B4-BE49-F238E27FC236}">
                      <a16:creationId xmlns:a16="http://schemas.microsoft.com/office/drawing/2014/main" id="{86AE784A-D368-465F-8E7C-8D15A396405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545638" y="8605471"/>
                  <a:ext cx="1104535" cy="994632"/>
                </a:xfrm>
                <a:custGeom>
                  <a:avLst/>
                  <a:gdLst>
                    <a:gd name="T0" fmla="*/ 876 w 888"/>
                    <a:gd name="T1" fmla="*/ 799 h 800"/>
                    <a:gd name="T2" fmla="*/ 876 w 888"/>
                    <a:gd name="T3" fmla="*/ 799 h 800"/>
                    <a:gd name="T4" fmla="*/ 876 w 888"/>
                    <a:gd name="T5" fmla="*/ 799 h 800"/>
                    <a:gd name="T6" fmla="*/ 876 w 888"/>
                    <a:gd name="T7" fmla="*/ 799 h 800"/>
                    <a:gd name="T8" fmla="*/ 119 w 888"/>
                    <a:gd name="T9" fmla="*/ 514 h 800"/>
                    <a:gd name="T10" fmla="*/ 119 w 888"/>
                    <a:gd name="T11" fmla="*/ 514 h 800"/>
                    <a:gd name="T12" fmla="*/ 30 w 888"/>
                    <a:gd name="T13" fmla="*/ 123 h 800"/>
                    <a:gd name="T14" fmla="*/ 30 w 888"/>
                    <a:gd name="T15" fmla="*/ 123 h 800"/>
                    <a:gd name="T16" fmla="*/ 38 w 888"/>
                    <a:gd name="T17" fmla="*/ 117 h 800"/>
                    <a:gd name="T18" fmla="*/ 38 w 888"/>
                    <a:gd name="T19" fmla="*/ 117 h 800"/>
                    <a:gd name="T20" fmla="*/ 44 w 888"/>
                    <a:gd name="T21" fmla="*/ 126 h 800"/>
                    <a:gd name="T22" fmla="*/ 44 w 888"/>
                    <a:gd name="T23" fmla="*/ 126 h 800"/>
                    <a:gd name="T24" fmla="*/ 131 w 888"/>
                    <a:gd name="T25" fmla="*/ 505 h 800"/>
                    <a:gd name="T26" fmla="*/ 131 w 888"/>
                    <a:gd name="T27" fmla="*/ 505 h 800"/>
                    <a:gd name="T28" fmla="*/ 866 w 888"/>
                    <a:gd name="T29" fmla="*/ 785 h 800"/>
                    <a:gd name="T30" fmla="*/ 866 w 888"/>
                    <a:gd name="T31" fmla="*/ 785 h 800"/>
                    <a:gd name="T32" fmla="*/ 871 w 888"/>
                    <a:gd name="T33" fmla="*/ 733 h 800"/>
                    <a:gd name="T34" fmla="*/ 871 w 888"/>
                    <a:gd name="T35" fmla="*/ 733 h 800"/>
                    <a:gd name="T36" fmla="*/ 496 w 888"/>
                    <a:gd name="T37" fmla="*/ 512 h 800"/>
                    <a:gd name="T38" fmla="*/ 496 w 888"/>
                    <a:gd name="T39" fmla="*/ 512 h 800"/>
                    <a:gd name="T40" fmla="*/ 376 w 888"/>
                    <a:gd name="T41" fmla="*/ 203 h 800"/>
                    <a:gd name="T42" fmla="*/ 376 w 888"/>
                    <a:gd name="T43" fmla="*/ 203 h 800"/>
                    <a:gd name="T44" fmla="*/ 320 w 888"/>
                    <a:gd name="T45" fmla="*/ 11 h 800"/>
                    <a:gd name="T46" fmla="*/ 320 w 888"/>
                    <a:gd name="T47" fmla="*/ 11 h 800"/>
                    <a:gd name="T48" fmla="*/ 323 w 888"/>
                    <a:gd name="T49" fmla="*/ 2 h 800"/>
                    <a:gd name="T50" fmla="*/ 323 w 888"/>
                    <a:gd name="T51" fmla="*/ 2 h 800"/>
                    <a:gd name="T52" fmla="*/ 333 w 888"/>
                    <a:gd name="T53" fmla="*/ 5 h 800"/>
                    <a:gd name="T54" fmla="*/ 333 w 888"/>
                    <a:gd name="T55" fmla="*/ 5 h 800"/>
                    <a:gd name="T56" fmla="*/ 390 w 888"/>
                    <a:gd name="T57" fmla="*/ 199 h 800"/>
                    <a:gd name="T58" fmla="*/ 390 w 888"/>
                    <a:gd name="T59" fmla="*/ 199 h 800"/>
                    <a:gd name="T60" fmla="*/ 507 w 888"/>
                    <a:gd name="T61" fmla="*/ 503 h 800"/>
                    <a:gd name="T62" fmla="*/ 507 w 888"/>
                    <a:gd name="T63" fmla="*/ 503 h 800"/>
                    <a:gd name="T64" fmla="*/ 881 w 888"/>
                    <a:gd name="T65" fmla="*/ 720 h 800"/>
                    <a:gd name="T66" fmla="*/ 881 w 888"/>
                    <a:gd name="T67" fmla="*/ 720 h 800"/>
                    <a:gd name="T68" fmla="*/ 886 w 888"/>
                    <a:gd name="T69" fmla="*/ 724 h 800"/>
                    <a:gd name="T70" fmla="*/ 886 w 888"/>
                    <a:gd name="T71" fmla="*/ 724 h 800"/>
                    <a:gd name="T72" fmla="*/ 887 w 888"/>
                    <a:gd name="T73" fmla="*/ 729 h 800"/>
                    <a:gd name="T74" fmla="*/ 887 w 888"/>
                    <a:gd name="T75" fmla="*/ 729 h 800"/>
                    <a:gd name="T76" fmla="*/ 882 w 888"/>
                    <a:gd name="T77" fmla="*/ 789 h 800"/>
                    <a:gd name="T78" fmla="*/ 882 w 888"/>
                    <a:gd name="T79" fmla="*/ 789 h 800"/>
                    <a:gd name="T80" fmla="*/ 882 w 888"/>
                    <a:gd name="T81" fmla="*/ 796 h 800"/>
                    <a:gd name="T82" fmla="*/ 882 w 888"/>
                    <a:gd name="T83" fmla="*/ 796 h 800"/>
                    <a:gd name="T84" fmla="*/ 876 w 888"/>
                    <a:gd name="T85" fmla="*/ 799 h 8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888" h="800">
                      <a:moveTo>
                        <a:pt x="876" y="799"/>
                      </a:moveTo>
                      <a:lnTo>
                        <a:pt x="876" y="799"/>
                      </a:lnTo>
                      <a:lnTo>
                        <a:pt x="876" y="799"/>
                      </a:lnTo>
                      <a:lnTo>
                        <a:pt x="876" y="799"/>
                      </a:lnTo>
                      <a:cubicBezTo>
                        <a:pt x="515" y="785"/>
                        <a:pt x="253" y="687"/>
                        <a:pt x="119" y="514"/>
                      </a:cubicBezTo>
                      <a:lnTo>
                        <a:pt x="119" y="514"/>
                      </a:lnTo>
                      <a:cubicBezTo>
                        <a:pt x="33" y="403"/>
                        <a:pt x="0" y="261"/>
                        <a:pt x="30" y="123"/>
                      </a:cubicBezTo>
                      <a:lnTo>
                        <a:pt x="30" y="123"/>
                      </a:lnTo>
                      <a:cubicBezTo>
                        <a:pt x="31" y="119"/>
                        <a:pt x="35" y="116"/>
                        <a:pt x="38" y="117"/>
                      </a:cubicBezTo>
                      <a:lnTo>
                        <a:pt x="38" y="117"/>
                      </a:lnTo>
                      <a:cubicBezTo>
                        <a:pt x="43" y="118"/>
                        <a:pt x="45" y="121"/>
                        <a:pt x="44" y="126"/>
                      </a:cubicBezTo>
                      <a:lnTo>
                        <a:pt x="44" y="126"/>
                      </a:lnTo>
                      <a:cubicBezTo>
                        <a:pt x="16" y="260"/>
                        <a:pt x="47" y="398"/>
                        <a:pt x="131" y="505"/>
                      </a:cubicBezTo>
                      <a:lnTo>
                        <a:pt x="131" y="505"/>
                      </a:lnTo>
                      <a:cubicBezTo>
                        <a:pt x="261" y="673"/>
                        <a:pt x="515" y="769"/>
                        <a:pt x="866" y="785"/>
                      </a:cubicBezTo>
                      <a:lnTo>
                        <a:pt x="866" y="785"/>
                      </a:lnTo>
                      <a:cubicBezTo>
                        <a:pt x="865" y="775"/>
                        <a:pt x="865" y="758"/>
                        <a:pt x="871" y="733"/>
                      </a:cubicBezTo>
                      <a:lnTo>
                        <a:pt x="871" y="733"/>
                      </a:lnTo>
                      <a:cubicBezTo>
                        <a:pt x="829" y="724"/>
                        <a:pt x="631" y="671"/>
                        <a:pt x="496" y="512"/>
                      </a:cubicBezTo>
                      <a:lnTo>
                        <a:pt x="496" y="512"/>
                      </a:lnTo>
                      <a:cubicBezTo>
                        <a:pt x="430" y="435"/>
                        <a:pt x="403" y="317"/>
                        <a:pt x="376" y="203"/>
                      </a:cubicBezTo>
                      <a:lnTo>
                        <a:pt x="376" y="203"/>
                      </a:lnTo>
                      <a:cubicBezTo>
                        <a:pt x="359" y="131"/>
                        <a:pt x="344" y="63"/>
                        <a:pt x="320" y="11"/>
                      </a:cubicBezTo>
                      <a:lnTo>
                        <a:pt x="320" y="11"/>
                      </a:lnTo>
                      <a:cubicBezTo>
                        <a:pt x="318" y="8"/>
                        <a:pt x="320" y="4"/>
                        <a:pt x="323" y="2"/>
                      </a:cubicBezTo>
                      <a:lnTo>
                        <a:pt x="323" y="2"/>
                      </a:lnTo>
                      <a:cubicBezTo>
                        <a:pt x="327" y="0"/>
                        <a:pt x="331" y="2"/>
                        <a:pt x="333" y="5"/>
                      </a:cubicBezTo>
                      <a:lnTo>
                        <a:pt x="333" y="5"/>
                      </a:lnTo>
                      <a:cubicBezTo>
                        <a:pt x="357" y="59"/>
                        <a:pt x="373" y="127"/>
                        <a:pt x="390" y="199"/>
                      </a:cubicBezTo>
                      <a:lnTo>
                        <a:pt x="390" y="199"/>
                      </a:lnTo>
                      <a:cubicBezTo>
                        <a:pt x="416" y="312"/>
                        <a:pt x="443" y="428"/>
                        <a:pt x="507" y="503"/>
                      </a:cubicBezTo>
                      <a:lnTo>
                        <a:pt x="507" y="503"/>
                      </a:lnTo>
                      <a:cubicBezTo>
                        <a:pt x="654" y="677"/>
                        <a:pt x="878" y="720"/>
                        <a:pt x="881" y="720"/>
                      </a:cubicBezTo>
                      <a:lnTo>
                        <a:pt x="881" y="720"/>
                      </a:lnTo>
                      <a:cubicBezTo>
                        <a:pt x="883" y="721"/>
                        <a:pt x="885" y="722"/>
                        <a:pt x="886" y="724"/>
                      </a:cubicBezTo>
                      <a:lnTo>
                        <a:pt x="886" y="724"/>
                      </a:lnTo>
                      <a:cubicBezTo>
                        <a:pt x="887" y="726"/>
                        <a:pt x="887" y="728"/>
                        <a:pt x="887" y="729"/>
                      </a:cubicBezTo>
                      <a:lnTo>
                        <a:pt x="887" y="729"/>
                      </a:lnTo>
                      <a:cubicBezTo>
                        <a:pt x="875" y="769"/>
                        <a:pt x="882" y="789"/>
                        <a:pt x="882" y="789"/>
                      </a:cubicBezTo>
                      <a:lnTo>
                        <a:pt x="882" y="789"/>
                      </a:lnTo>
                      <a:cubicBezTo>
                        <a:pt x="883" y="792"/>
                        <a:pt x="883" y="794"/>
                        <a:pt x="882" y="796"/>
                      </a:cubicBezTo>
                      <a:lnTo>
                        <a:pt x="882" y="796"/>
                      </a:lnTo>
                      <a:cubicBezTo>
                        <a:pt x="880" y="799"/>
                        <a:pt x="878" y="799"/>
                        <a:pt x="876" y="799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79" name="Freeform 108">
                  <a:extLst>
                    <a:ext uri="{FF2B5EF4-FFF2-40B4-BE49-F238E27FC236}">
                      <a16:creationId xmlns:a16="http://schemas.microsoft.com/office/drawing/2014/main" id="{2F31C738-9F8B-4AD2-99A5-14F33D8847E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17203" y="9462721"/>
                  <a:ext cx="186837" cy="170353"/>
                </a:xfrm>
                <a:custGeom>
                  <a:avLst/>
                  <a:gdLst>
                    <a:gd name="T0" fmla="*/ 19 w 149"/>
                    <a:gd name="T1" fmla="*/ 40 h 135"/>
                    <a:gd name="T2" fmla="*/ 19 w 149"/>
                    <a:gd name="T3" fmla="*/ 40 h 135"/>
                    <a:gd name="T4" fmla="*/ 117 w 149"/>
                    <a:gd name="T5" fmla="*/ 22 h 135"/>
                    <a:gd name="T6" fmla="*/ 117 w 149"/>
                    <a:gd name="T7" fmla="*/ 22 h 135"/>
                    <a:gd name="T8" fmla="*/ 104 w 149"/>
                    <a:gd name="T9" fmla="*/ 133 h 135"/>
                    <a:gd name="T10" fmla="*/ 104 w 149"/>
                    <a:gd name="T11" fmla="*/ 133 h 135"/>
                    <a:gd name="T12" fmla="*/ 15 w 149"/>
                    <a:gd name="T13" fmla="*/ 104 h 135"/>
                    <a:gd name="T14" fmla="*/ 15 w 149"/>
                    <a:gd name="T15" fmla="*/ 104 h 135"/>
                    <a:gd name="T16" fmla="*/ 19 w 149"/>
                    <a:gd name="T17" fmla="*/ 40 h 13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49" h="135">
                      <a:moveTo>
                        <a:pt x="19" y="40"/>
                      </a:moveTo>
                      <a:lnTo>
                        <a:pt x="19" y="40"/>
                      </a:lnTo>
                      <a:cubicBezTo>
                        <a:pt x="19" y="40"/>
                        <a:pt x="85" y="0"/>
                        <a:pt x="117" y="22"/>
                      </a:cubicBezTo>
                      <a:lnTo>
                        <a:pt x="117" y="22"/>
                      </a:lnTo>
                      <a:cubicBezTo>
                        <a:pt x="148" y="43"/>
                        <a:pt x="137" y="134"/>
                        <a:pt x="104" y="133"/>
                      </a:cubicBezTo>
                      <a:lnTo>
                        <a:pt x="104" y="133"/>
                      </a:lnTo>
                      <a:cubicBezTo>
                        <a:pt x="72" y="132"/>
                        <a:pt x="15" y="104"/>
                        <a:pt x="15" y="104"/>
                      </a:cubicBezTo>
                      <a:lnTo>
                        <a:pt x="15" y="104"/>
                      </a:lnTo>
                      <a:cubicBezTo>
                        <a:pt x="15" y="104"/>
                        <a:pt x="0" y="75"/>
                        <a:pt x="19" y="4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80" name="Freeform 109">
                  <a:extLst>
                    <a:ext uri="{FF2B5EF4-FFF2-40B4-BE49-F238E27FC236}">
                      <a16:creationId xmlns:a16="http://schemas.microsoft.com/office/drawing/2014/main" id="{C8FE67D1-C23E-4E1B-9F95-9D6A052D1E9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611706" y="9451731"/>
                  <a:ext cx="192333" cy="186837"/>
                </a:xfrm>
                <a:custGeom>
                  <a:avLst/>
                  <a:gdLst>
                    <a:gd name="T0" fmla="*/ 28 w 154"/>
                    <a:gd name="T1" fmla="*/ 107 h 149"/>
                    <a:gd name="T2" fmla="*/ 28 w 154"/>
                    <a:gd name="T3" fmla="*/ 107 h 149"/>
                    <a:gd name="T4" fmla="*/ 111 w 154"/>
                    <a:gd name="T5" fmla="*/ 134 h 149"/>
                    <a:gd name="T6" fmla="*/ 111 w 154"/>
                    <a:gd name="T7" fmla="*/ 134 h 149"/>
                    <a:gd name="T8" fmla="*/ 130 w 154"/>
                    <a:gd name="T9" fmla="*/ 113 h 149"/>
                    <a:gd name="T10" fmla="*/ 130 w 154"/>
                    <a:gd name="T11" fmla="*/ 113 h 149"/>
                    <a:gd name="T12" fmla="*/ 120 w 154"/>
                    <a:gd name="T13" fmla="*/ 36 h 149"/>
                    <a:gd name="T14" fmla="*/ 120 w 154"/>
                    <a:gd name="T15" fmla="*/ 36 h 149"/>
                    <a:gd name="T16" fmla="*/ 31 w 154"/>
                    <a:gd name="T17" fmla="*/ 53 h 149"/>
                    <a:gd name="T18" fmla="*/ 31 w 154"/>
                    <a:gd name="T19" fmla="*/ 53 h 149"/>
                    <a:gd name="T20" fmla="*/ 28 w 154"/>
                    <a:gd name="T21" fmla="*/ 107 h 149"/>
                    <a:gd name="T22" fmla="*/ 112 w 154"/>
                    <a:gd name="T23" fmla="*/ 148 h 149"/>
                    <a:gd name="T24" fmla="*/ 112 w 154"/>
                    <a:gd name="T25" fmla="*/ 148 h 149"/>
                    <a:gd name="T26" fmla="*/ 111 w 154"/>
                    <a:gd name="T27" fmla="*/ 148 h 149"/>
                    <a:gd name="T28" fmla="*/ 111 w 154"/>
                    <a:gd name="T29" fmla="*/ 148 h 149"/>
                    <a:gd name="T30" fmla="*/ 18 w 154"/>
                    <a:gd name="T31" fmla="*/ 119 h 149"/>
                    <a:gd name="T32" fmla="*/ 18 w 154"/>
                    <a:gd name="T33" fmla="*/ 119 h 149"/>
                    <a:gd name="T34" fmla="*/ 15 w 154"/>
                    <a:gd name="T35" fmla="*/ 116 h 149"/>
                    <a:gd name="T36" fmla="*/ 15 w 154"/>
                    <a:gd name="T37" fmla="*/ 116 h 149"/>
                    <a:gd name="T38" fmla="*/ 19 w 154"/>
                    <a:gd name="T39" fmla="*/ 45 h 149"/>
                    <a:gd name="T40" fmla="*/ 19 w 154"/>
                    <a:gd name="T41" fmla="*/ 45 h 149"/>
                    <a:gd name="T42" fmla="*/ 22 w 154"/>
                    <a:gd name="T43" fmla="*/ 42 h 149"/>
                    <a:gd name="T44" fmla="*/ 22 w 154"/>
                    <a:gd name="T45" fmla="*/ 42 h 149"/>
                    <a:gd name="T46" fmla="*/ 128 w 154"/>
                    <a:gd name="T47" fmla="*/ 24 h 149"/>
                    <a:gd name="T48" fmla="*/ 128 w 154"/>
                    <a:gd name="T49" fmla="*/ 24 h 149"/>
                    <a:gd name="T50" fmla="*/ 144 w 154"/>
                    <a:gd name="T51" fmla="*/ 118 h 149"/>
                    <a:gd name="T52" fmla="*/ 144 w 154"/>
                    <a:gd name="T53" fmla="*/ 118 h 149"/>
                    <a:gd name="T54" fmla="*/ 112 w 154"/>
                    <a:gd name="T55" fmla="*/ 148 h 14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154" h="149">
                      <a:moveTo>
                        <a:pt x="28" y="107"/>
                      </a:moveTo>
                      <a:lnTo>
                        <a:pt x="28" y="107"/>
                      </a:lnTo>
                      <a:cubicBezTo>
                        <a:pt x="39" y="112"/>
                        <a:pt x="85" y="133"/>
                        <a:pt x="111" y="134"/>
                      </a:cubicBezTo>
                      <a:lnTo>
                        <a:pt x="111" y="134"/>
                      </a:lnTo>
                      <a:cubicBezTo>
                        <a:pt x="118" y="134"/>
                        <a:pt x="126" y="127"/>
                        <a:pt x="130" y="113"/>
                      </a:cubicBezTo>
                      <a:lnTo>
                        <a:pt x="130" y="113"/>
                      </a:lnTo>
                      <a:cubicBezTo>
                        <a:pt x="139" y="87"/>
                        <a:pt x="137" y="48"/>
                        <a:pt x="120" y="36"/>
                      </a:cubicBezTo>
                      <a:lnTo>
                        <a:pt x="120" y="36"/>
                      </a:lnTo>
                      <a:cubicBezTo>
                        <a:pt x="98" y="21"/>
                        <a:pt x="50" y="42"/>
                        <a:pt x="31" y="53"/>
                      </a:cubicBezTo>
                      <a:lnTo>
                        <a:pt x="31" y="53"/>
                      </a:lnTo>
                      <a:cubicBezTo>
                        <a:pt x="18" y="78"/>
                        <a:pt x="24" y="100"/>
                        <a:pt x="28" y="107"/>
                      </a:cubicBezTo>
                      <a:close/>
                      <a:moveTo>
                        <a:pt x="112" y="148"/>
                      </a:moveTo>
                      <a:lnTo>
                        <a:pt x="112" y="148"/>
                      </a:lnTo>
                      <a:lnTo>
                        <a:pt x="111" y="148"/>
                      </a:lnTo>
                      <a:lnTo>
                        <a:pt x="111" y="148"/>
                      </a:lnTo>
                      <a:cubicBezTo>
                        <a:pt x="78" y="147"/>
                        <a:pt x="21" y="120"/>
                        <a:pt x="18" y="119"/>
                      </a:cubicBezTo>
                      <a:lnTo>
                        <a:pt x="18" y="119"/>
                      </a:lnTo>
                      <a:cubicBezTo>
                        <a:pt x="17" y="118"/>
                        <a:pt x="16" y="117"/>
                        <a:pt x="15" y="116"/>
                      </a:cubicBezTo>
                      <a:lnTo>
                        <a:pt x="15" y="116"/>
                      </a:lnTo>
                      <a:cubicBezTo>
                        <a:pt x="15" y="114"/>
                        <a:pt x="0" y="82"/>
                        <a:pt x="19" y="45"/>
                      </a:cubicBezTo>
                      <a:lnTo>
                        <a:pt x="19" y="45"/>
                      </a:lnTo>
                      <a:cubicBezTo>
                        <a:pt x="20" y="43"/>
                        <a:pt x="21" y="42"/>
                        <a:pt x="22" y="42"/>
                      </a:cubicBezTo>
                      <a:lnTo>
                        <a:pt x="22" y="42"/>
                      </a:lnTo>
                      <a:cubicBezTo>
                        <a:pt x="24" y="40"/>
                        <a:pt x="94" y="0"/>
                        <a:pt x="128" y="24"/>
                      </a:cubicBezTo>
                      <a:lnTo>
                        <a:pt x="128" y="24"/>
                      </a:lnTo>
                      <a:cubicBezTo>
                        <a:pt x="153" y="42"/>
                        <a:pt x="153" y="90"/>
                        <a:pt x="144" y="118"/>
                      </a:cubicBezTo>
                      <a:lnTo>
                        <a:pt x="144" y="118"/>
                      </a:lnTo>
                      <a:cubicBezTo>
                        <a:pt x="137" y="137"/>
                        <a:pt x="126" y="148"/>
                        <a:pt x="112" y="14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81" name="Freeform 110">
                  <a:extLst>
                    <a:ext uri="{FF2B5EF4-FFF2-40B4-BE49-F238E27FC236}">
                      <a16:creationId xmlns:a16="http://schemas.microsoft.com/office/drawing/2014/main" id="{7EADF0E9-5221-4246-BF4A-35FC443CEB8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320337" y="7863622"/>
                  <a:ext cx="873734" cy="939676"/>
                </a:xfrm>
                <a:custGeom>
                  <a:avLst/>
                  <a:gdLst>
                    <a:gd name="T0" fmla="*/ 501 w 699"/>
                    <a:gd name="T1" fmla="*/ 240 h 752"/>
                    <a:gd name="T2" fmla="*/ 501 w 699"/>
                    <a:gd name="T3" fmla="*/ 240 h 752"/>
                    <a:gd name="T4" fmla="*/ 495 w 699"/>
                    <a:gd name="T5" fmla="*/ 219 h 752"/>
                    <a:gd name="T6" fmla="*/ 495 w 699"/>
                    <a:gd name="T7" fmla="*/ 219 h 752"/>
                    <a:gd name="T8" fmla="*/ 468 w 699"/>
                    <a:gd name="T9" fmla="*/ 190 h 752"/>
                    <a:gd name="T10" fmla="*/ 468 w 699"/>
                    <a:gd name="T11" fmla="*/ 190 h 752"/>
                    <a:gd name="T12" fmla="*/ 444 w 699"/>
                    <a:gd name="T13" fmla="*/ 251 h 752"/>
                    <a:gd name="T14" fmla="*/ 444 w 699"/>
                    <a:gd name="T15" fmla="*/ 251 h 752"/>
                    <a:gd name="T16" fmla="*/ 451 w 699"/>
                    <a:gd name="T17" fmla="*/ 306 h 752"/>
                    <a:gd name="T18" fmla="*/ 451 w 699"/>
                    <a:gd name="T19" fmla="*/ 306 h 752"/>
                    <a:gd name="T20" fmla="*/ 429 w 699"/>
                    <a:gd name="T21" fmla="*/ 412 h 752"/>
                    <a:gd name="T22" fmla="*/ 429 w 699"/>
                    <a:gd name="T23" fmla="*/ 412 h 752"/>
                    <a:gd name="T24" fmla="*/ 404 w 699"/>
                    <a:gd name="T25" fmla="*/ 457 h 752"/>
                    <a:gd name="T26" fmla="*/ 404 w 699"/>
                    <a:gd name="T27" fmla="*/ 457 h 752"/>
                    <a:gd name="T28" fmla="*/ 320 w 699"/>
                    <a:gd name="T29" fmla="*/ 522 h 752"/>
                    <a:gd name="T30" fmla="*/ 320 w 699"/>
                    <a:gd name="T31" fmla="*/ 522 h 752"/>
                    <a:gd name="T32" fmla="*/ 305 w 699"/>
                    <a:gd name="T33" fmla="*/ 572 h 752"/>
                    <a:gd name="T34" fmla="*/ 305 w 699"/>
                    <a:gd name="T35" fmla="*/ 572 h 752"/>
                    <a:gd name="T36" fmla="*/ 254 w 699"/>
                    <a:gd name="T37" fmla="*/ 594 h 752"/>
                    <a:gd name="T38" fmla="*/ 254 w 699"/>
                    <a:gd name="T39" fmla="*/ 594 h 752"/>
                    <a:gd name="T40" fmla="*/ 197 w 699"/>
                    <a:gd name="T41" fmla="*/ 686 h 752"/>
                    <a:gd name="T42" fmla="*/ 197 w 699"/>
                    <a:gd name="T43" fmla="*/ 686 h 752"/>
                    <a:gd name="T44" fmla="*/ 134 w 699"/>
                    <a:gd name="T45" fmla="*/ 748 h 752"/>
                    <a:gd name="T46" fmla="*/ 134 w 699"/>
                    <a:gd name="T47" fmla="*/ 748 h 752"/>
                    <a:gd name="T48" fmla="*/ 67 w 699"/>
                    <a:gd name="T49" fmla="*/ 702 h 752"/>
                    <a:gd name="T50" fmla="*/ 67 w 699"/>
                    <a:gd name="T51" fmla="*/ 702 h 752"/>
                    <a:gd name="T52" fmla="*/ 0 w 699"/>
                    <a:gd name="T53" fmla="*/ 649 h 752"/>
                    <a:gd name="T54" fmla="*/ 0 w 699"/>
                    <a:gd name="T55" fmla="*/ 649 h 752"/>
                    <a:gd name="T56" fmla="*/ 40 w 699"/>
                    <a:gd name="T57" fmla="*/ 585 h 752"/>
                    <a:gd name="T58" fmla="*/ 40 w 699"/>
                    <a:gd name="T59" fmla="*/ 585 h 752"/>
                    <a:gd name="T60" fmla="*/ 39 w 699"/>
                    <a:gd name="T61" fmla="*/ 524 h 752"/>
                    <a:gd name="T62" fmla="*/ 39 w 699"/>
                    <a:gd name="T63" fmla="*/ 524 h 752"/>
                    <a:gd name="T64" fmla="*/ 82 w 699"/>
                    <a:gd name="T65" fmla="*/ 481 h 752"/>
                    <a:gd name="T66" fmla="*/ 82 w 699"/>
                    <a:gd name="T67" fmla="*/ 481 h 752"/>
                    <a:gd name="T68" fmla="*/ 95 w 699"/>
                    <a:gd name="T69" fmla="*/ 421 h 752"/>
                    <a:gd name="T70" fmla="*/ 95 w 699"/>
                    <a:gd name="T71" fmla="*/ 421 h 752"/>
                    <a:gd name="T72" fmla="*/ 139 w 699"/>
                    <a:gd name="T73" fmla="*/ 389 h 752"/>
                    <a:gd name="T74" fmla="*/ 139 w 699"/>
                    <a:gd name="T75" fmla="*/ 389 h 752"/>
                    <a:gd name="T76" fmla="*/ 196 w 699"/>
                    <a:gd name="T77" fmla="*/ 308 h 752"/>
                    <a:gd name="T78" fmla="*/ 196 w 699"/>
                    <a:gd name="T79" fmla="*/ 308 h 752"/>
                    <a:gd name="T80" fmla="*/ 278 w 699"/>
                    <a:gd name="T81" fmla="*/ 234 h 752"/>
                    <a:gd name="T82" fmla="*/ 278 w 699"/>
                    <a:gd name="T83" fmla="*/ 234 h 752"/>
                    <a:gd name="T84" fmla="*/ 342 w 699"/>
                    <a:gd name="T85" fmla="*/ 158 h 752"/>
                    <a:gd name="T86" fmla="*/ 342 w 699"/>
                    <a:gd name="T87" fmla="*/ 158 h 752"/>
                    <a:gd name="T88" fmla="*/ 419 w 699"/>
                    <a:gd name="T89" fmla="*/ 80 h 752"/>
                    <a:gd name="T90" fmla="*/ 419 w 699"/>
                    <a:gd name="T91" fmla="*/ 80 h 752"/>
                    <a:gd name="T92" fmla="*/ 516 w 699"/>
                    <a:gd name="T93" fmla="*/ 58 h 752"/>
                    <a:gd name="T94" fmla="*/ 516 w 699"/>
                    <a:gd name="T95" fmla="*/ 58 h 752"/>
                    <a:gd name="T96" fmla="*/ 620 w 699"/>
                    <a:gd name="T97" fmla="*/ 76 h 752"/>
                    <a:gd name="T98" fmla="*/ 620 w 699"/>
                    <a:gd name="T99" fmla="*/ 76 h 752"/>
                    <a:gd name="T100" fmla="*/ 692 w 699"/>
                    <a:gd name="T101" fmla="*/ 130 h 752"/>
                    <a:gd name="T102" fmla="*/ 692 w 699"/>
                    <a:gd name="T103" fmla="*/ 130 h 752"/>
                    <a:gd name="T104" fmla="*/ 589 w 699"/>
                    <a:gd name="T105" fmla="*/ 217 h 752"/>
                    <a:gd name="T106" fmla="*/ 589 w 699"/>
                    <a:gd name="T107" fmla="*/ 217 h 752"/>
                    <a:gd name="T108" fmla="*/ 501 w 699"/>
                    <a:gd name="T109" fmla="*/ 240 h 75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699" h="752">
                      <a:moveTo>
                        <a:pt x="501" y="240"/>
                      </a:moveTo>
                      <a:lnTo>
                        <a:pt x="501" y="240"/>
                      </a:lnTo>
                      <a:cubicBezTo>
                        <a:pt x="494" y="237"/>
                        <a:pt x="491" y="226"/>
                        <a:pt x="495" y="219"/>
                      </a:cubicBezTo>
                      <a:lnTo>
                        <a:pt x="495" y="219"/>
                      </a:lnTo>
                      <a:cubicBezTo>
                        <a:pt x="500" y="206"/>
                        <a:pt x="503" y="189"/>
                        <a:pt x="468" y="190"/>
                      </a:cubicBezTo>
                      <a:lnTo>
                        <a:pt x="468" y="190"/>
                      </a:lnTo>
                      <a:cubicBezTo>
                        <a:pt x="417" y="192"/>
                        <a:pt x="408" y="240"/>
                        <a:pt x="444" y="251"/>
                      </a:cubicBezTo>
                      <a:lnTo>
                        <a:pt x="444" y="251"/>
                      </a:lnTo>
                      <a:cubicBezTo>
                        <a:pt x="475" y="261"/>
                        <a:pt x="441" y="294"/>
                        <a:pt x="451" y="306"/>
                      </a:cubicBezTo>
                      <a:lnTo>
                        <a:pt x="451" y="306"/>
                      </a:lnTo>
                      <a:cubicBezTo>
                        <a:pt x="469" y="327"/>
                        <a:pt x="480" y="390"/>
                        <a:pt x="429" y="412"/>
                      </a:cubicBezTo>
                      <a:lnTo>
                        <a:pt x="429" y="412"/>
                      </a:lnTo>
                      <a:cubicBezTo>
                        <a:pt x="410" y="419"/>
                        <a:pt x="404" y="422"/>
                        <a:pt x="404" y="457"/>
                      </a:cubicBezTo>
                      <a:lnTo>
                        <a:pt x="404" y="457"/>
                      </a:lnTo>
                      <a:cubicBezTo>
                        <a:pt x="402" y="534"/>
                        <a:pt x="323" y="464"/>
                        <a:pt x="320" y="522"/>
                      </a:cubicBezTo>
                      <a:lnTo>
                        <a:pt x="320" y="522"/>
                      </a:lnTo>
                      <a:cubicBezTo>
                        <a:pt x="320" y="535"/>
                        <a:pt x="320" y="558"/>
                        <a:pt x="305" y="572"/>
                      </a:cubicBezTo>
                      <a:lnTo>
                        <a:pt x="305" y="572"/>
                      </a:lnTo>
                      <a:cubicBezTo>
                        <a:pt x="289" y="589"/>
                        <a:pt x="268" y="592"/>
                        <a:pt x="254" y="594"/>
                      </a:cubicBezTo>
                      <a:lnTo>
                        <a:pt x="254" y="594"/>
                      </a:lnTo>
                      <a:cubicBezTo>
                        <a:pt x="238" y="598"/>
                        <a:pt x="278" y="671"/>
                        <a:pt x="197" y="686"/>
                      </a:cubicBezTo>
                      <a:lnTo>
                        <a:pt x="197" y="686"/>
                      </a:lnTo>
                      <a:cubicBezTo>
                        <a:pt x="178" y="689"/>
                        <a:pt x="186" y="746"/>
                        <a:pt x="134" y="748"/>
                      </a:cubicBezTo>
                      <a:lnTo>
                        <a:pt x="134" y="748"/>
                      </a:lnTo>
                      <a:cubicBezTo>
                        <a:pt x="77" y="751"/>
                        <a:pt x="73" y="707"/>
                        <a:pt x="67" y="702"/>
                      </a:cubicBezTo>
                      <a:lnTo>
                        <a:pt x="67" y="702"/>
                      </a:lnTo>
                      <a:cubicBezTo>
                        <a:pt x="61" y="697"/>
                        <a:pt x="0" y="698"/>
                        <a:pt x="0" y="649"/>
                      </a:cubicBezTo>
                      <a:lnTo>
                        <a:pt x="0" y="649"/>
                      </a:lnTo>
                      <a:cubicBezTo>
                        <a:pt x="0" y="630"/>
                        <a:pt x="6" y="601"/>
                        <a:pt x="40" y="585"/>
                      </a:cubicBezTo>
                      <a:lnTo>
                        <a:pt x="40" y="585"/>
                      </a:lnTo>
                      <a:cubicBezTo>
                        <a:pt x="57" y="577"/>
                        <a:pt x="28" y="557"/>
                        <a:pt x="39" y="524"/>
                      </a:cubicBezTo>
                      <a:lnTo>
                        <a:pt x="39" y="524"/>
                      </a:lnTo>
                      <a:cubicBezTo>
                        <a:pt x="51" y="488"/>
                        <a:pt x="79" y="491"/>
                        <a:pt x="82" y="481"/>
                      </a:cubicBezTo>
                      <a:lnTo>
                        <a:pt x="82" y="481"/>
                      </a:lnTo>
                      <a:cubicBezTo>
                        <a:pt x="85" y="476"/>
                        <a:pt x="80" y="449"/>
                        <a:pt x="95" y="421"/>
                      </a:cubicBezTo>
                      <a:lnTo>
                        <a:pt x="95" y="421"/>
                      </a:lnTo>
                      <a:cubicBezTo>
                        <a:pt x="111" y="392"/>
                        <a:pt x="134" y="394"/>
                        <a:pt x="139" y="389"/>
                      </a:cubicBezTo>
                      <a:lnTo>
                        <a:pt x="139" y="389"/>
                      </a:lnTo>
                      <a:cubicBezTo>
                        <a:pt x="149" y="376"/>
                        <a:pt x="123" y="327"/>
                        <a:pt x="196" y="308"/>
                      </a:cubicBezTo>
                      <a:lnTo>
                        <a:pt x="196" y="308"/>
                      </a:lnTo>
                      <a:cubicBezTo>
                        <a:pt x="237" y="298"/>
                        <a:pt x="192" y="239"/>
                        <a:pt x="278" y="234"/>
                      </a:cubicBezTo>
                      <a:lnTo>
                        <a:pt x="278" y="234"/>
                      </a:lnTo>
                      <a:cubicBezTo>
                        <a:pt x="278" y="234"/>
                        <a:pt x="271" y="177"/>
                        <a:pt x="342" y="158"/>
                      </a:cubicBezTo>
                      <a:lnTo>
                        <a:pt x="342" y="158"/>
                      </a:lnTo>
                      <a:cubicBezTo>
                        <a:pt x="342" y="158"/>
                        <a:pt x="333" y="90"/>
                        <a:pt x="419" y="80"/>
                      </a:cubicBezTo>
                      <a:lnTo>
                        <a:pt x="419" y="80"/>
                      </a:lnTo>
                      <a:cubicBezTo>
                        <a:pt x="419" y="80"/>
                        <a:pt x="448" y="22"/>
                        <a:pt x="516" y="58"/>
                      </a:cubicBezTo>
                      <a:lnTo>
                        <a:pt x="516" y="58"/>
                      </a:lnTo>
                      <a:cubicBezTo>
                        <a:pt x="516" y="58"/>
                        <a:pt x="570" y="0"/>
                        <a:pt x="620" y="76"/>
                      </a:cubicBezTo>
                      <a:lnTo>
                        <a:pt x="620" y="76"/>
                      </a:lnTo>
                      <a:cubicBezTo>
                        <a:pt x="620" y="76"/>
                        <a:pt x="685" y="54"/>
                        <a:pt x="692" y="130"/>
                      </a:cubicBezTo>
                      <a:lnTo>
                        <a:pt x="692" y="130"/>
                      </a:lnTo>
                      <a:cubicBezTo>
                        <a:pt x="698" y="193"/>
                        <a:pt x="682" y="231"/>
                        <a:pt x="589" y="217"/>
                      </a:cubicBezTo>
                      <a:lnTo>
                        <a:pt x="589" y="217"/>
                      </a:lnTo>
                      <a:cubicBezTo>
                        <a:pt x="555" y="210"/>
                        <a:pt x="529" y="254"/>
                        <a:pt x="501" y="24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28" name="Grupo 27">
              <a:extLst>
                <a:ext uri="{FF2B5EF4-FFF2-40B4-BE49-F238E27FC236}">
                  <a16:creationId xmlns:a16="http://schemas.microsoft.com/office/drawing/2014/main" id="{5ADDE12F-606D-4DCE-B993-355C80CC0513}"/>
                </a:ext>
              </a:extLst>
            </p:cNvPr>
            <p:cNvGrpSpPr/>
            <p:nvPr/>
          </p:nvGrpSpPr>
          <p:grpSpPr>
            <a:xfrm>
              <a:off x="11963523" y="11001375"/>
              <a:ext cx="2099164" cy="961660"/>
              <a:chOff x="11963523" y="11001375"/>
              <a:chExt cx="2099164" cy="961660"/>
            </a:xfrm>
          </p:grpSpPr>
          <p:sp>
            <p:nvSpPr>
              <p:cNvPr id="582" name="Freeform 111">
                <a:extLst>
                  <a:ext uri="{FF2B5EF4-FFF2-40B4-BE49-F238E27FC236}">
                    <a16:creationId xmlns:a16="http://schemas.microsoft.com/office/drawing/2014/main" id="{726E11A9-2C2D-4E3B-BAB2-34AB2EB30B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3523" y="11001375"/>
                <a:ext cx="2093670" cy="961660"/>
              </a:xfrm>
              <a:custGeom>
                <a:avLst/>
                <a:gdLst>
                  <a:gd name="T0" fmla="*/ 1649 w 1679"/>
                  <a:gd name="T1" fmla="*/ 574 h 773"/>
                  <a:gd name="T2" fmla="*/ 1649 w 1679"/>
                  <a:gd name="T3" fmla="*/ 574 h 773"/>
                  <a:gd name="T4" fmla="*/ 1239 w 1679"/>
                  <a:gd name="T5" fmla="*/ 758 h 773"/>
                  <a:gd name="T6" fmla="*/ 1239 w 1679"/>
                  <a:gd name="T7" fmla="*/ 758 h 773"/>
                  <a:gd name="T8" fmla="*/ 44 w 1679"/>
                  <a:gd name="T9" fmla="*/ 168 h 773"/>
                  <a:gd name="T10" fmla="*/ 44 w 1679"/>
                  <a:gd name="T11" fmla="*/ 168 h 773"/>
                  <a:gd name="T12" fmla="*/ 1347 w 1679"/>
                  <a:gd name="T13" fmla="*/ 241 h 773"/>
                  <a:gd name="T14" fmla="*/ 1347 w 1679"/>
                  <a:gd name="T15" fmla="*/ 241 h 773"/>
                  <a:gd name="T16" fmla="*/ 1649 w 1679"/>
                  <a:gd name="T17" fmla="*/ 574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79" h="773">
                    <a:moveTo>
                      <a:pt x="1649" y="574"/>
                    </a:moveTo>
                    <a:lnTo>
                      <a:pt x="1649" y="574"/>
                    </a:lnTo>
                    <a:cubicBezTo>
                      <a:pt x="1618" y="717"/>
                      <a:pt x="1439" y="772"/>
                      <a:pt x="1239" y="758"/>
                    </a:cubicBezTo>
                    <a:lnTo>
                      <a:pt x="1239" y="758"/>
                    </a:lnTo>
                    <a:cubicBezTo>
                      <a:pt x="760" y="723"/>
                      <a:pt x="87" y="295"/>
                      <a:pt x="44" y="168"/>
                    </a:cubicBezTo>
                    <a:lnTo>
                      <a:pt x="44" y="168"/>
                    </a:lnTo>
                    <a:cubicBezTo>
                      <a:pt x="0" y="42"/>
                      <a:pt x="580" y="0"/>
                      <a:pt x="1347" y="241"/>
                    </a:cubicBezTo>
                    <a:lnTo>
                      <a:pt x="1347" y="241"/>
                    </a:lnTo>
                    <a:cubicBezTo>
                      <a:pt x="1539" y="300"/>
                      <a:pt x="1678" y="431"/>
                      <a:pt x="1649" y="5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3" name="Freeform 112">
                <a:extLst>
                  <a:ext uri="{FF2B5EF4-FFF2-40B4-BE49-F238E27FC236}">
                    <a16:creationId xmlns:a16="http://schemas.microsoft.com/office/drawing/2014/main" id="{0195D716-88DB-4010-903C-51154C4A2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01991" y="11028853"/>
                <a:ext cx="2060696" cy="928686"/>
              </a:xfrm>
              <a:custGeom>
                <a:avLst/>
                <a:gdLst>
                  <a:gd name="T0" fmla="*/ 332 w 1655"/>
                  <a:gd name="T1" fmla="*/ 50 h 747"/>
                  <a:gd name="T2" fmla="*/ 332 w 1655"/>
                  <a:gd name="T3" fmla="*/ 50 h 747"/>
                  <a:gd name="T4" fmla="*/ 29 w 1655"/>
                  <a:gd name="T5" fmla="*/ 108 h 747"/>
                  <a:gd name="T6" fmla="*/ 29 w 1655"/>
                  <a:gd name="T7" fmla="*/ 108 h 747"/>
                  <a:gd name="T8" fmla="*/ 19 w 1655"/>
                  <a:gd name="T9" fmla="*/ 142 h 747"/>
                  <a:gd name="T10" fmla="*/ 19 w 1655"/>
                  <a:gd name="T11" fmla="*/ 142 h 747"/>
                  <a:gd name="T12" fmla="*/ 1208 w 1655"/>
                  <a:gd name="T13" fmla="*/ 727 h 747"/>
                  <a:gd name="T14" fmla="*/ 1208 w 1655"/>
                  <a:gd name="T15" fmla="*/ 727 h 747"/>
                  <a:gd name="T16" fmla="*/ 1610 w 1655"/>
                  <a:gd name="T17" fmla="*/ 549 h 747"/>
                  <a:gd name="T18" fmla="*/ 1610 w 1655"/>
                  <a:gd name="T19" fmla="*/ 549 h 747"/>
                  <a:gd name="T20" fmla="*/ 1545 w 1655"/>
                  <a:gd name="T21" fmla="*/ 357 h 747"/>
                  <a:gd name="T22" fmla="*/ 1545 w 1655"/>
                  <a:gd name="T23" fmla="*/ 357 h 747"/>
                  <a:gd name="T24" fmla="*/ 1315 w 1655"/>
                  <a:gd name="T25" fmla="*/ 223 h 747"/>
                  <a:gd name="T26" fmla="*/ 1315 w 1655"/>
                  <a:gd name="T27" fmla="*/ 223 h 747"/>
                  <a:gd name="T28" fmla="*/ 449 w 1655"/>
                  <a:gd name="T29" fmla="*/ 53 h 747"/>
                  <a:gd name="T30" fmla="*/ 449 w 1655"/>
                  <a:gd name="T31" fmla="*/ 53 h 747"/>
                  <a:gd name="T32" fmla="*/ 332 w 1655"/>
                  <a:gd name="T33" fmla="*/ 50 h 747"/>
                  <a:gd name="T34" fmla="*/ 1269 w 1655"/>
                  <a:gd name="T35" fmla="*/ 743 h 747"/>
                  <a:gd name="T36" fmla="*/ 1269 w 1655"/>
                  <a:gd name="T37" fmla="*/ 743 h 747"/>
                  <a:gd name="T38" fmla="*/ 1207 w 1655"/>
                  <a:gd name="T39" fmla="*/ 741 h 747"/>
                  <a:gd name="T40" fmla="*/ 1207 w 1655"/>
                  <a:gd name="T41" fmla="*/ 741 h 747"/>
                  <a:gd name="T42" fmla="*/ 443 w 1655"/>
                  <a:gd name="T43" fmla="*/ 480 h 747"/>
                  <a:gd name="T44" fmla="*/ 443 w 1655"/>
                  <a:gd name="T45" fmla="*/ 480 h 747"/>
                  <a:gd name="T46" fmla="*/ 6 w 1655"/>
                  <a:gd name="T47" fmla="*/ 147 h 747"/>
                  <a:gd name="T48" fmla="*/ 6 w 1655"/>
                  <a:gd name="T49" fmla="*/ 147 h 747"/>
                  <a:gd name="T50" fmla="*/ 18 w 1655"/>
                  <a:gd name="T51" fmla="*/ 98 h 747"/>
                  <a:gd name="T52" fmla="*/ 18 w 1655"/>
                  <a:gd name="T53" fmla="*/ 98 h 747"/>
                  <a:gd name="T54" fmla="*/ 1319 w 1655"/>
                  <a:gd name="T55" fmla="*/ 210 h 747"/>
                  <a:gd name="T56" fmla="*/ 1319 w 1655"/>
                  <a:gd name="T57" fmla="*/ 210 h 747"/>
                  <a:gd name="T58" fmla="*/ 1624 w 1655"/>
                  <a:gd name="T59" fmla="*/ 552 h 747"/>
                  <a:gd name="T60" fmla="*/ 1624 w 1655"/>
                  <a:gd name="T61" fmla="*/ 552 h 747"/>
                  <a:gd name="T62" fmla="*/ 1479 w 1655"/>
                  <a:gd name="T63" fmla="*/ 708 h 747"/>
                  <a:gd name="T64" fmla="*/ 1479 w 1655"/>
                  <a:gd name="T65" fmla="*/ 708 h 747"/>
                  <a:gd name="T66" fmla="*/ 1269 w 1655"/>
                  <a:gd name="T67" fmla="*/ 743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655" h="747">
                    <a:moveTo>
                      <a:pt x="332" y="50"/>
                    </a:moveTo>
                    <a:lnTo>
                      <a:pt x="332" y="50"/>
                    </a:lnTo>
                    <a:cubicBezTo>
                      <a:pt x="176" y="50"/>
                      <a:pt x="64" y="70"/>
                      <a:pt x="29" y="108"/>
                    </a:cubicBezTo>
                    <a:lnTo>
                      <a:pt x="29" y="108"/>
                    </a:lnTo>
                    <a:cubicBezTo>
                      <a:pt x="18" y="119"/>
                      <a:pt x="15" y="130"/>
                      <a:pt x="19" y="142"/>
                    </a:cubicBezTo>
                    <a:lnTo>
                      <a:pt x="19" y="142"/>
                    </a:lnTo>
                    <a:cubicBezTo>
                      <a:pt x="62" y="267"/>
                      <a:pt x="733" y="692"/>
                      <a:pt x="1208" y="727"/>
                    </a:cubicBezTo>
                    <a:lnTo>
                      <a:pt x="1208" y="727"/>
                    </a:lnTo>
                    <a:cubicBezTo>
                      <a:pt x="1473" y="746"/>
                      <a:pt x="1589" y="647"/>
                      <a:pt x="1610" y="549"/>
                    </a:cubicBezTo>
                    <a:lnTo>
                      <a:pt x="1610" y="549"/>
                    </a:lnTo>
                    <a:cubicBezTo>
                      <a:pt x="1624" y="483"/>
                      <a:pt x="1602" y="417"/>
                      <a:pt x="1545" y="357"/>
                    </a:cubicBezTo>
                    <a:lnTo>
                      <a:pt x="1545" y="357"/>
                    </a:lnTo>
                    <a:cubicBezTo>
                      <a:pt x="1492" y="301"/>
                      <a:pt x="1410" y="253"/>
                      <a:pt x="1315" y="223"/>
                    </a:cubicBezTo>
                    <a:lnTo>
                      <a:pt x="1315" y="223"/>
                    </a:lnTo>
                    <a:cubicBezTo>
                      <a:pt x="1013" y="128"/>
                      <a:pt x="706" y="69"/>
                      <a:pt x="449" y="53"/>
                    </a:cubicBezTo>
                    <a:lnTo>
                      <a:pt x="449" y="53"/>
                    </a:lnTo>
                    <a:cubicBezTo>
                      <a:pt x="408" y="51"/>
                      <a:pt x="369" y="50"/>
                      <a:pt x="332" y="50"/>
                    </a:cubicBezTo>
                    <a:close/>
                    <a:moveTo>
                      <a:pt x="1269" y="743"/>
                    </a:moveTo>
                    <a:lnTo>
                      <a:pt x="1269" y="743"/>
                    </a:lnTo>
                    <a:cubicBezTo>
                      <a:pt x="1249" y="743"/>
                      <a:pt x="1228" y="742"/>
                      <a:pt x="1207" y="741"/>
                    </a:cubicBezTo>
                    <a:lnTo>
                      <a:pt x="1207" y="741"/>
                    </a:lnTo>
                    <a:cubicBezTo>
                      <a:pt x="999" y="726"/>
                      <a:pt x="720" y="631"/>
                      <a:pt x="443" y="480"/>
                    </a:cubicBezTo>
                    <a:lnTo>
                      <a:pt x="443" y="480"/>
                    </a:lnTo>
                    <a:cubicBezTo>
                      <a:pt x="212" y="354"/>
                      <a:pt x="29" y="214"/>
                      <a:pt x="6" y="147"/>
                    </a:cubicBezTo>
                    <a:lnTo>
                      <a:pt x="6" y="147"/>
                    </a:lnTo>
                    <a:cubicBezTo>
                      <a:pt x="0" y="129"/>
                      <a:pt x="4" y="113"/>
                      <a:pt x="18" y="98"/>
                    </a:cubicBezTo>
                    <a:lnTo>
                      <a:pt x="18" y="98"/>
                    </a:lnTo>
                    <a:cubicBezTo>
                      <a:pt x="110" y="3"/>
                      <a:pt x="649" y="0"/>
                      <a:pt x="1319" y="210"/>
                    </a:cubicBezTo>
                    <a:lnTo>
                      <a:pt x="1319" y="210"/>
                    </a:lnTo>
                    <a:cubicBezTo>
                      <a:pt x="1531" y="276"/>
                      <a:pt x="1654" y="414"/>
                      <a:pt x="1624" y="552"/>
                    </a:cubicBezTo>
                    <a:lnTo>
                      <a:pt x="1624" y="552"/>
                    </a:lnTo>
                    <a:cubicBezTo>
                      <a:pt x="1609" y="621"/>
                      <a:pt x="1559" y="675"/>
                      <a:pt x="1479" y="708"/>
                    </a:cubicBezTo>
                    <a:lnTo>
                      <a:pt x="1479" y="708"/>
                    </a:lnTo>
                    <a:cubicBezTo>
                      <a:pt x="1421" y="731"/>
                      <a:pt x="1349" y="743"/>
                      <a:pt x="1269" y="7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4" name="Freeform 113">
                <a:extLst>
                  <a:ext uri="{FF2B5EF4-FFF2-40B4-BE49-F238E27FC236}">
                    <a16:creationId xmlns:a16="http://schemas.microsoft.com/office/drawing/2014/main" id="{5812A5B5-7A9D-4043-941C-2986AB4C15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0264" y="11210192"/>
                <a:ext cx="1527664" cy="472587"/>
              </a:xfrm>
              <a:custGeom>
                <a:avLst/>
                <a:gdLst>
                  <a:gd name="T0" fmla="*/ 1215 w 1224"/>
                  <a:gd name="T1" fmla="*/ 379 h 380"/>
                  <a:gd name="T2" fmla="*/ 1215 w 1224"/>
                  <a:gd name="T3" fmla="*/ 379 h 380"/>
                  <a:gd name="T4" fmla="*/ 1210 w 1224"/>
                  <a:gd name="T5" fmla="*/ 378 h 380"/>
                  <a:gd name="T6" fmla="*/ 1210 w 1224"/>
                  <a:gd name="T7" fmla="*/ 378 h 380"/>
                  <a:gd name="T8" fmla="*/ 7 w 1224"/>
                  <a:gd name="T9" fmla="*/ 15 h 380"/>
                  <a:gd name="T10" fmla="*/ 7 w 1224"/>
                  <a:gd name="T11" fmla="*/ 15 h 380"/>
                  <a:gd name="T12" fmla="*/ 1 w 1224"/>
                  <a:gd name="T13" fmla="*/ 7 h 380"/>
                  <a:gd name="T14" fmla="*/ 1 w 1224"/>
                  <a:gd name="T15" fmla="*/ 7 h 380"/>
                  <a:gd name="T16" fmla="*/ 8 w 1224"/>
                  <a:gd name="T17" fmla="*/ 0 h 380"/>
                  <a:gd name="T18" fmla="*/ 8 w 1224"/>
                  <a:gd name="T19" fmla="*/ 0 h 380"/>
                  <a:gd name="T20" fmla="*/ 468 w 1224"/>
                  <a:gd name="T21" fmla="*/ 52 h 380"/>
                  <a:gd name="T22" fmla="*/ 468 w 1224"/>
                  <a:gd name="T23" fmla="*/ 52 h 380"/>
                  <a:gd name="T24" fmla="*/ 1220 w 1224"/>
                  <a:gd name="T25" fmla="*/ 367 h 380"/>
                  <a:gd name="T26" fmla="*/ 1220 w 1224"/>
                  <a:gd name="T27" fmla="*/ 367 h 380"/>
                  <a:gd name="T28" fmla="*/ 1220 w 1224"/>
                  <a:gd name="T29" fmla="*/ 377 h 380"/>
                  <a:gd name="T30" fmla="*/ 1220 w 1224"/>
                  <a:gd name="T31" fmla="*/ 377 h 380"/>
                  <a:gd name="T32" fmla="*/ 1215 w 1224"/>
                  <a:gd name="T33" fmla="*/ 379 h 3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24" h="380">
                    <a:moveTo>
                      <a:pt x="1215" y="379"/>
                    </a:moveTo>
                    <a:lnTo>
                      <a:pt x="1215" y="379"/>
                    </a:lnTo>
                    <a:cubicBezTo>
                      <a:pt x="1213" y="379"/>
                      <a:pt x="1212" y="379"/>
                      <a:pt x="1210" y="378"/>
                    </a:cubicBezTo>
                    <a:lnTo>
                      <a:pt x="1210" y="378"/>
                    </a:lnTo>
                    <a:cubicBezTo>
                      <a:pt x="832" y="34"/>
                      <a:pt x="16" y="15"/>
                      <a:pt x="7" y="15"/>
                    </a:cubicBezTo>
                    <a:lnTo>
                      <a:pt x="7" y="15"/>
                    </a:lnTo>
                    <a:cubicBezTo>
                      <a:pt x="4" y="15"/>
                      <a:pt x="0" y="12"/>
                      <a:pt x="1" y="7"/>
                    </a:cubicBezTo>
                    <a:lnTo>
                      <a:pt x="1" y="7"/>
                    </a:lnTo>
                    <a:cubicBezTo>
                      <a:pt x="1" y="4"/>
                      <a:pt x="4" y="1"/>
                      <a:pt x="8" y="0"/>
                    </a:cubicBezTo>
                    <a:lnTo>
                      <a:pt x="8" y="0"/>
                    </a:lnTo>
                    <a:cubicBezTo>
                      <a:pt x="10" y="1"/>
                      <a:pt x="217" y="5"/>
                      <a:pt x="468" y="52"/>
                    </a:cubicBezTo>
                    <a:lnTo>
                      <a:pt x="468" y="52"/>
                    </a:lnTo>
                    <a:cubicBezTo>
                      <a:pt x="890" y="131"/>
                      <a:pt x="1109" y="266"/>
                      <a:pt x="1220" y="367"/>
                    </a:cubicBezTo>
                    <a:lnTo>
                      <a:pt x="1220" y="367"/>
                    </a:lnTo>
                    <a:cubicBezTo>
                      <a:pt x="1223" y="370"/>
                      <a:pt x="1223" y="374"/>
                      <a:pt x="1220" y="377"/>
                    </a:cubicBezTo>
                    <a:lnTo>
                      <a:pt x="1220" y="377"/>
                    </a:lnTo>
                    <a:cubicBezTo>
                      <a:pt x="1219" y="379"/>
                      <a:pt x="1217" y="379"/>
                      <a:pt x="1215" y="37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" name="Grupo 26">
              <a:extLst>
                <a:ext uri="{FF2B5EF4-FFF2-40B4-BE49-F238E27FC236}">
                  <a16:creationId xmlns:a16="http://schemas.microsoft.com/office/drawing/2014/main" id="{9826AD5F-592B-430B-B6F3-B3A82EF3B21A}"/>
                </a:ext>
              </a:extLst>
            </p:cNvPr>
            <p:cNvGrpSpPr/>
            <p:nvPr/>
          </p:nvGrpSpPr>
          <p:grpSpPr>
            <a:xfrm>
              <a:off x="15953033" y="11001375"/>
              <a:ext cx="2104661" cy="961660"/>
              <a:chOff x="15953033" y="11001375"/>
              <a:chExt cx="2104661" cy="961660"/>
            </a:xfrm>
          </p:grpSpPr>
          <p:sp>
            <p:nvSpPr>
              <p:cNvPr id="585" name="Freeform 114">
                <a:extLst>
                  <a:ext uri="{FF2B5EF4-FFF2-40B4-BE49-F238E27FC236}">
                    <a16:creationId xmlns:a16="http://schemas.microsoft.com/office/drawing/2014/main" id="{FD894340-266F-4156-9A2E-6241C03573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4024" y="11001375"/>
                <a:ext cx="2093670" cy="961660"/>
              </a:xfrm>
              <a:custGeom>
                <a:avLst/>
                <a:gdLst>
                  <a:gd name="T0" fmla="*/ 30 w 1681"/>
                  <a:gd name="T1" fmla="*/ 574 h 773"/>
                  <a:gd name="T2" fmla="*/ 30 w 1681"/>
                  <a:gd name="T3" fmla="*/ 574 h 773"/>
                  <a:gd name="T4" fmla="*/ 440 w 1681"/>
                  <a:gd name="T5" fmla="*/ 758 h 773"/>
                  <a:gd name="T6" fmla="*/ 440 w 1681"/>
                  <a:gd name="T7" fmla="*/ 758 h 773"/>
                  <a:gd name="T8" fmla="*/ 1636 w 1681"/>
                  <a:gd name="T9" fmla="*/ 168 h 773"/>
                  <a:gd name="T10" fmla="*/ 1636 w 1681"/>
                  <a:gd name="T11" fmla="*/ 168 h 773"/>
                  <a:gd name="T12" fmla="*/ 331 w 1681"/>
                  <a:gd name="T13" fmla="*/ 241 h 773"/>
                  <a:gd name="T14" fmla="*/ 331 w 1681"/>
                  <a:gd name="T15" fmla="*/ 241 h 773"/>
                  <a:gd name="T16" fmla="*/ 30 w 1681"/>
                  <a:gd name="T17" fmla="*/ 574 h 7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81" h="773">
                    <a:moveTo>
                      <a:pt x="30" y="574"/>
                    </a:moveTo>
                    <a:lnTo>
                      <a:pt x="30" y="574"/>
                    </a:lnTo>
                    <a:cubicBezTo>
                      <a:pt x="60" y="717"/>
                      <a:pt x="240" y="772"/>
                      <a:pt x="440" y="758"/>
                    </a:cubicBezTo>
                    <a:lnTo>
                      <a:pt x="440" y="758"/>
                    </a:lnTo>
                    <a:cubicBezTo>
                      <a:pt x="919" y="723"/>
                      <a:pt x="1593" y="295"/>
                      <a:pt x="1636" y="168"/>
                    </a:cubicBezTo>
                    <a:lnTo>
                      <a:pt x="1636" y="168"/>
                    </a:lnTo>
                    <a:cubicBezTo>
                      <a:pt x="1680" y="42"/>
                      <a:pt x="1099" y="0"/>
                      <a:pt x="331" y="241"/>
                    </a:cubicBezTo>
                    <a:lnTo>
                      <a:pt x="331" y="241"/>
                    </a:lnTo>
                    <a:cubicBezTo>
                      <a:pt x="140" y="300"/>
                      <a:pt x="0" y="431"/>
                      <a:pt x="30" y="5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6" name="Freeform 115">
                <a:extLst>
                  <a:ext uri="{FF2B5EF4-FFF2-40B4-BE49-F238E27FC236}">
                    <a16:creationId xmlns:a16="http://schemas.microsoft.com/office/drawing/2014/main" id="{3F540DD3-6CAF-48E7-B652-98991BF714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3033" y="11028853"/>
                <a:ext cx="2066193" cy="928686"/>
              </a:xfrm>
              <a:custGeom>
                <a:avLst/>
                <a:gdLst>
                  <a:gd name="T0" fmla="*/ 1322 w 1656"/>
                  <a:gd name="T1" fmla="*/ 50 h 744"/>
                  <a:gd name="T2" fmla="*/ 1322 w 1656"/>
                  <a:gd name="T3" fmla="*/ 50 h 744"/>
                  <a:gd name="T4" fmla="*/ 1205 w 1656"/>
                  <a:gd name="T5" fmla="*/ 53 h 744"/>
                  <a:gd name="T6" fmla="*/ 1205 w 1656"/>
                  <a:gd name="T7" fmla="*/ 53 h 744"/>
                  <a:gd name="T8" fmla="*/ 339 w 1656"/>
                  <a:gd name="T9" fmla="*/ 223 h 744"/>
                  <a:gd name="T10" fmla="*/ 339 w 1656"/>
                  <a:gd name="T11" fmla="*/ 223 h 744"/>
                  <a:gd name="T12" fmla="*/ 109 w 1656"/>
                  <a:gd name="T13" fmla="*/ 357 h 744"/>
                  <a:gd name="T14" fmla="*/ 109 w 1656"/>
                  <a:gd name="T15" fmla="*/ 357 h 744"/>
                  <a:gd name="T16" fmla="*/ 44 w 1656"/>
                  <a:gd name="T17" fmla="*/ 549 h 744"/>
                  <a:gd name="T18" fmla="*/ 44 w 1656"/>
                  <a:gd name="T19" fmla="*/ 549 h 744"/>
                  <a:gd name="T20" fmla="*/ 381 w 1656"/>
                  <a:gd name="T21" fmla="*/ 729 h 744"/>
                  <a:gd name="T22" fmla="*/ 381 w 1656"/>
                  <a:gd name="T23" fmla="*/ 729 h 744"/>
                  <a:gd name="T24" fmla="*/ 446 w 1656"/>
                  <a:gd name="T25" fmla="*/ 727 h 744"/>
                  <a:gd name="T26" fmla="*/ 446 w 1656"/>
                  <a:gd name="T27" fmla="*/ 727 h 744"/>
                  <a:gd name="T28" fmla="*/ 1636 w 1656"/>
                  <a:gd name="T29" fmla="*/ 142 h 744"/>
                  <a:gd name="T30" fmla="*/ 1636 w 1656"/>
                  <a:gd name="T31" fmla="*/ 142 h 744"/>
                  <a:gd name="T32" fmla="*/ 1626 w 1656"/>
                  <a:gd name="T33" fmla="*/ 108 h 744"/>
                  <a:gd name="T34" fmla="*/ 1626 w 1656"/>
                  <a:gd name="T35" fmla="*/ 108 h 744"/>
                  <a:gd name="T36" fmla="*/ 1322 w 1656"/>
                  <a:gd name="T37" fmla="*/ 50 h 744"/>
                  <a:gd name="T38" fmla="*/ 385 w 1656"/>
                  <a:gd name="T39" fmla="*/ 743 h 744"/>
                  <a:gd name="T40" fmla="*/ 385 w 1656"/>
                  <a:gd name="T41" fmla="*/ 743 h 744"/>
                  <a:gd name="T42" fmla="*/ 175 w 1656"/>
                  <a:gd name="T43" fmla="*/ 708 h 744"/>
                  <a:gd name="T44" fmla="*/ 175 w 1656"/>
                  <a:gd name="T45" fmla="*/ 708 h 744"/>
                  <a:gd name="T46" fmla="*/ 29 w 1656"/>
                  <a:gd name="T47" fmla="*/ 552 h 744"/>
                  <a:gd name="T48" fmla="*/ 29 w 1656"/>
                  <a:gd name="T49" fmla="*/ 552 h 744"/>
                  <a:gd name="T50" fmla="*/ 335 w 1656"/>
                  <a:gd name="T51" fmla="*/ 210 h 744"/>
                  <a:gd name="T52" fmla="*/ 335 w 1656"/>
                  <a:gd name="T53" fmla="*/ 210 h 744"/>
                  <a:gd name="T54" fmla="*/ 1637 w 1656"/>
                  <a:gd name="T55" fmla="*/ 98 h 744"/>
                  <a:gd name="T56" fmla="*/ 1637 w 1656"/>
                  <a:gd name="T57" fmla="*/ 98 h 744"/>
                  <a:gd name="T58" fmla="*/ 1649 w 1656"/>
                  <a:gd name="T59" fmla="*/ 147 h 744"/>
                  <a:gd name="T60" fmla="*/ 1649 w 1656"/>
                  <a:gd name="T61" fmla="*/ 147 h 744"/>
                  <a:gd name="T62" fmla="*/ 1211 w 1656"/>
                  <a:gd name="T63" fmla="*/ 480 h 744"/>
                  <a:gd name="T64" fmla="*/ 1211 w 1656"/>
                  <a:gd name="T65" fmla="*/ 480 h 744"/>
                  <a:gd name="T66" fmla="*/ 447 w 1656"/>
                  <a:gd name="T67" fmla="*/ 741 h 744"/>
                  <a:gd name="T68" fmla="*/ 447 w 1656"/>
                  <a:gd name="T69" fmla="*/ 741 h 744"/>
                  <a:gd name="T70" fmla="*/ 385 w 1656"/>
                  <a:gd name="T71" fmla="*/ 743 h 7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56" h="744">
                    <a:moveTo>
                      <a:pt x="1322" y="50"/>
                    </a:moveTo>
                    <a:lnTo>
                      <a:pt x="1322" y="50"/>
                    </a:lnTo>
                    <a:cubicBezTo>
                      <a:pt x="1285" y="50"/>
                      <a:pt x="1246" y="51"/>
                      <a:pt x="1205" y="53"/>
                    </a:cubicBezTo>
                    <a:lnTo>
                      <a:pt x="1205" y="53"/>
                    </a:lnTo>
                    <a:cubicBezTo>
                      <a:pt x="948" y="69"/>
                      <a:pt x="641" y="128"/>
                      <a:pt x="339" y="223"/>
                    </a:cubicBezTo>
                    <a:lnTo>
                      <a:pt x="339" y="223"/>
                    </a:lnTo>
                    <a:cubicBezTo>
                      <a:pt x="244" y="253"/>
                      <a:pt x="162" y="301"/>
                      <a:pt x="109" y="357"/>
                    </a:cubicBezTo>
                    <a:lnTo>
                      <a:pt x="109" y="357"/>
                    </a:lnTo>
                    <a:cubicBezTo>
                      <a:pt x="52" y="417"/>
                      <a:pt x="29" y="483"/>
                      <a:pt x="44" y="549"/>
                    </a:cubicBezTo>
                    <a:lnTo>
                      <a:pt x="44" y="549"/>
                    </a:lnTo>
                    <a:cubicBezTo>
                      <a:pt x="63" y="639"/>
                      <a:pt x="162" y="729"/>
                      <a:pt x="381" y="729"/>
                    </a:cubicBezTo>
                    <a:lnTo>
                      <a:pt x="381" y="729"/>
                    </a:lnTo>
                    <a:cubicBezTo>
                      <a:pt x="401" y="729"/>
                      <a:pt x="423" y="728"/>
                      <a:pt x="446" y="727"/>
                    </a:cubicBezTo>
                    <a:lnTo>
                      <a:pt x="446" y="727"/>
                    </a:lnTo>
                    <a:cubicBezTo>
                      <a:pt x="921" y="692"/>
                      <a:pt x="1593" y="267"/>
                      <a:pt x="1636" y="142"/>
                    </a:cubicBezTo>
                    <a:lnTo>
                      <a:pt x="1636" y="142"/>
                    </a:lnTo>
                    <a:cubicBezTo>
                      <a:pt x="1640" y="130"/>
                      <a:pt x="1637" y="119"/>
                      <a:pt x="1626" y="108"/>
                    </a:cubicBezTo>
                    <a:lnTo>
                      <a:pt x="1626" y="108"/>
                    </a:lnTo>
                    <a:cubicBezTo>
                      <a:pt x="1590" y="70"/>
                      <a:pt x="1478" y="50"/>
                      <a:pt x="1322" y="50"/>
                    </a:cubicBezTo>
                    <a:close/>
                    <a:moveTo>
                      <a:pt x="385" y="743"/>
                    </a:moveTo>
                    <a:lnTo>
                      <a:pt x="385" y="743"/>
                    </a:lnTo>
                    <a:cubicBezTo>
                      <a:pt x="305" y="743"/>
                      <a:pt x="233" y="731"/>
                      <a:pt x="175" y="708"/>
                    </a:cubicBezTo>
                    <a:lnTo>
                      <a:pt x="175" y="708"/>
                    </a:lnTo>
                    <a:cubicBezTo>
                      <a:pt x="95" y="675"/>
                      <a:pt x="44" y="621"/>
                      <a:pt x="29" y="552"/>
                    </a:cubicBezTo>
                    <a:lnTo>
                      <a:pt x="29" y="552"/>
                    </a:lnTo>
                    <a:cubicBezTo>
                      <a:pt x="0" y="414"/>
                      <a:pt x="123" y="276"/>
                      <a:pt x="335" y="210"/>
                    </a:cubicBezTo>
                    <a:lnTo>
                      <a:pt x="335" y="210"/>
                    </a:lnTo>
                    <a:cubicBezTo>
                      <a:pt x="1004" y="0"/>
                      <a:pt x="1544" y="3"/>
                      <a:pt x="1637" y="98"/>
                    </a:cubicBezTo>
                    <a:lnTo>
                      <a:pt x="1637" y="98"/>
                    </a:lnTo>
                    <a:cubicBezTo>
                      <a:pt x="1651" y="113"/>
                      <a:pt x="1655" y="129"/>
                      <a:pt x="1649" y="147"/>
                    </a:cubicBezTo>
                    <a:lnTo>
                      <a:pt x="1649" y="147"/>
                    </a:lnTo>
                    <a:cubicBezTo>
                      <a:pt x="1626" y="214"/>
                      <a:pt x="1442" y="354"/>
                      <a:pt x="1211" y="480"/>
                    </a:cubicBezTo>
                    <a:lnTo>
                      <a:pt x="1211" y="480"/>
                    </a:lnTo>
                    <a:cubicBezTo>
                      <a:pt x="934" y="631"/>
                      <a:pt x="655" y="726"/>
                      <a:pt x="447" y="741"/>
                    </a:cubicBezTo>
                    <a:lnTo>
                      <a:pt x="447" y="741"/>
                    </a:lnTo>
                    <a:cubicBezTo>
                      <a:pt x="426" y="742"/>
                      <a:pt x="405" y="743"/>
                      <a:pt x="385" y="7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7" name="Freeform 116">
                <a:extLst>
                  <a:ext uri="{FF2B5EF4-FFF2-40B4-BE49-F238E27FC236}">
                    <a16:creationId xmlns:a16="http://schemas.microsoft.com/office/drawing/2014/main" id="{BF0066B4-F269-4549-8B31-634648CD0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3290" y="11193708"/>
                <a:ext cx="1527664" cy="489070"/>
              </a:xfrm>
              <a:custGeom>
                <a:avLst/>
                <a:gdLst>
                  <a:gd name="T0" fmla="*/ 8 w 1224"/>
                  <a:gd name="T1" fmla="*/ 393 h 394"/>
                  <a:gd name="T2" fmla="*/ 8 w 1224"/>
                  <a:gd name="T3" fmla="*/ 393 h 394"/>
                  <a:gd name="T4" fmla="*/ 2 w 1224"/>
                  <a:gd name="T5" fmla="*/ 391 h 394"/>
                  <a:gd name="T6" fmla="*/ 2 w 1224"/>
                  <a:gd name="T7" fmla="*/ 391 h 394"/>
                  <a:gd name="T8" fmla="*/ 3 w 1224"/>
                  <a:gd name="T9" fmla="*/ 381 h 394"/>
                  <a:gd name="T10" fmla="*/ 3 w 1224"/>
                  <a:gd name="T11" fmla="*/ 381 h 394"/>
                  <a:gd name="T12" fmla="*/ 797 w 1224"/>
                  <a:gd name="T13" fmla="*/ 48 h 394"/>
                  <a:gd name="T14" fmla="*/ 797 w 1224"/>
                  <a:gd name="T15" fmla="*/ 48 h 394"/>
                  <a:gd name="T16" fmla="*/ 1215 w 1224"/>
                  <a:gd name="T17" fmla="*/ 14 h 394"/>
                  <a:gd name="T18" fmla="*/ 1215 w 1224"/>
                  <a:gd name="T19" fmla="*/ 14 h 394"/>
                  <a:gd name="T20" fmla="*/ 1222 w 1224"/>
                  <a:gd name="T21" fmla="*/ 22 h 394"/>
                  <a:gd name="T22" fmla="*/ 1222 w 1224"/>
                  <a:gd name="T23" fmla="*/ 22 h 394"/>
                  <a:gd name="T24" fmla="*/ 1215 w 1224"/>
                  <a:gd name="T25" fmla="*/ 29 h 394"/>
                  <a:gd name="T26" fmla="*/ 1215 w 1224"/>
                  <a:gd name="T27" fmla="*/ 29 h 394"/>
                  <a:gd name="T28" fmla="*/ 13 w 1224"/>
                  <a:gd name="T29" fmla="*/ 392 h 394"/>
                  <a:gd name="T30" fmla="*/ 13 w 1224"/>
                  <a:gd name="T31" fmla="*/ 392 h 394"/>
                  <a:gd name="T32" fmla="*/ 8 w 1224"/>
                  <a:gd name="T33" fmla="*/ 39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224" h="394">
                    <a:moveTo>
                      <a:pt x="8" y="393"/>
                    </a:moveTo>
                    <a:lnTo>
                      <a:pt x="8" y="393"/>
                    </a:lnTo>
                    <a:cubicBezTo>
                      <a:pt x="6" y="393"/>
                      <a:pt x="3" y="392"/>
                      <a:pt x="2" y="391"/>
                    </a:cubicBezTo>
                    <a:lnTo>
                      <a:pt x="2" y="391"/>
                    </a:lnTo>
                    <a:cubicBezTo>
                      <a:pt x="0" y="387"/>
                      <a:pt x="0" y="383"/>
                      <a:pt x="3" y="381"/>
                    </a:cubicBezTo>
                    <a:lnTo>
                      <a:pt x="3" y="381"/>
                    </a:lnTo>
                    <a:cubicBezTo>
                      <a:pt x="262" y="174"/>
                      <a:pt x="578" y="86"/>
                      <a:pt x="797" y="48"/>
                    </a:cubicBezTo>
                    <a:lnTo>
                      <a:pt x="797" y="48"/>
                    </a:lnTo>
                    <a:cubicBezTo>
                      <a:pt x="1035" y="7"/>
                      <a:pt x="1214" y="14"/>
                      <a:pt x="1215" y="14"/>
                    </a:cubicBezTo>
                    <a:lnTo>
                      <a:pt x="1215" y="14"/>
                    </a:lnTo>
                    <a:cubicBezTo>
                      <a:pt x="1220" y="15"/>
                      <a:pt x="1223" y="18"/>
                      <a:pt x="1222" y="22"/>
                    </a:cubicBezTo>
                    <a:lnTo>
                      <a:pt x="1222" y="22"/>
                    </a:lnTo>
                    <a:cubicBezTo>
                      <a:pt x="1222" y="26"/>
                      <a:pt x="1219" y="29"/>
                      <a:pt x="1215" y="29"/>
                    </a:cubicBezTo>
                    <a:lnTo>
                      <a:pt x="1215" y="29"/>
                    </a:lnTo>
                    <a:cubicBezTo>
                      <a:pt x="1208" y="29"/>
                      <a:pt x="502" y="0"/>
                      <a:pt x="13" y="392"/>
                    </a:cubicBezTo>
                    <a:lnTo>
                      <a:pt x="13" y="392"/>
                    </a:lnTo>
                    <a:cubicBezTo>
                      <a:pt x="11" y="393"/>
                      <a:pt x="9" y="393"/>
                      <a:pt x="8" y="3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" name="Grupo 22">
              <a:extLst>
                <a:ext uri="{FF2B5EF4-FFF2-40B4-BE49-F238E27FC236}">
                  <a16:creationId xmlns:a16="http://schemas.microsoft.com/office/drawing/2014/main" id="{D6108F82-3B12-4B6C-9ED2-2AAA9A3A21D4}"/>
                </a:ext>
              </a:extLst>
            </p:cNvPr>
            <p:cNvGrpSpPr/>
            <p:nvPr/>
          </p:nvGrpSpPr>
          <p:grpSpPr>
            <a:xfrm>
              <a:off x="17332328" y="6676660"/>
              <a:ext cx="2368427" cy="2626703"/>
              <a:chOff x="17332328" y="6676660"/>
              <a:chExt cx="2368427" cy="2626703"/>
            </a:xfrm>
          </p:grpSpPr>
          <p:sp>
            <p:nvSpPr>
              <p:cNvPr id="588" name="Freeform 117">
                <a:extLst>
                  <a:ext uri="{FF2B5EF4-FFF2-40B4-BE49-F238E27FC236}">
                    <a16:creationId xmlns:a16="http://schemas.microsoft.com/office/drawing/2014/main" id="{573D666A-9954-4219-8903-2DD860F7B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64274" y="6973401"/>
                <a:ext cx="1736481" cy="1758462"/>
              </a:xfrm>
              <a:custGeom>
                <a:avLst/>
                <a:gdLst>
                  <a:gd name="T0" fmla="*/ 0 w 1392"/>
                  <a:gd name="T1" fmla="*/ 1412 h 1413"/>
                  <a:gd name="T2" fmla="*/ 0 w 1392"/>
                  <a:gd name="T3" fmla="*/ 1412 h 1413"/>
                  <a:gd name="T4" fmla="*/ 756 w 1392"/>
                  <a:gd name="T5" fmla="*/ 72 h 1413"/>
                  <a:gd name="T6" fmla="*/ 756 w 1392"/>
                  <a:gd name="T7" fmla="*/ 72 h 1413"/>
                  <a:gd name="T8" fmla="*/ 0 w 1392"/>
                  <a:gd name="T9" fmla="*/ 1412 h 1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2" h="1413">
                    <a:moveTo>
                      <a:pt x="0" y="1412"/>
                    </a:moveTo>
                    <a:lnTo>
                      <a:pt x="0" y="1412"/>
                    </a:lnTo>
                    <a:cubicBezTo>
                      <a:pt x="0" y="1412"/>
                      <a:pt x="116" y="145"/>
                      <a:pt x="756" y="72"/>
                    </a:cubicBezTo>
                    <a:lnTo>
                      <a:pt x="756" y="72"/>
                    </a:lnTo>
                    <a:cubicBezTo>
                      <a:pt x="1391" y="0"/>
                      <a:pt x="733" y="1029"/>
                      <a:pt x="0" y="14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9" name="Freeform 118">
                <a:extLst>
                  <a:ext uri="{FF2B5EF4-FFF2-40B4-BE49-F238E27FC236}">
                    <a16:creationId xmlns:a16="http://schemas.microsoft.com/office/drawing/2014/main" id="{E2B7B808-2096-4F94-AD5B-BE20FD26F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58780" y="7039343"/>
                <a:ext cx="1318846" cy="1703510"/>
              </a:xfrm>
              <a:custGeom>
                <a:avLst/>
                <a:gdLst>
                  <a:gd name="T0" fmla="*/ 853 w 1059"/>
                  <a:gd name="T1" fmla="*/ 23 h 1366"/>
                  <a:gd name="T2" fmla="*/ 853 w 1059"/>
                  <a:gd name="T3" fmla="*/ 23 h 1366"/>
                  <a:gd name="T4" fmla="*/ 765 w 1059"/>
                  <a:gd name="T5" fmla="*/ 26 h 1366"/>
                  <a:gd name="T6" fmla="*/ 765 w 1059"/>
                  <a:gd name="T7" fmla="*/ 26 h 1366"/>
                  <a:gd name="T8" fmla="*/ 382 w 1059"/>
                  <a:gd name="T9" fmla="*/ 263 h 1366"/>
                  <a:gd name="T10" fmla="*/ 382 w 1059"/>
                  <a:gd name="T11" fmla="*/ 263 h 1366"/>
                  <a:gd name="T12" fmla="*/ 153 w 1059"/>
                  <a:gd name="T13" fmla="*/ 717 h 1366"/>
                  <a:gd name="T14" fmla="*/ 153 w 1059"/>
                  <a:gd name="T15" fmla="*/ 717 h 1366"/>
                  <a:gd name="T16" fmla="*/ 16 w 1059"/>
                  <a:gd name="T17" fmla="*/ 1346 h 1366"/>
                  <a:gd name="T18" fmla="*/ 16 w 1059"/>
                  <a:gd name="T19" fmla="*/ 1346 h 1366"/>
                  <a:gd name="T20" fmla="*/ 746 w 1059"/>
                  <a:gd name="T21" fmla="*/ 724 h 1366"/>
                  <a:gd name="T22" fmla="*/ 746 w 1059"/>
                  <a:gd name="T23" fmla="*/ 724 h 1366"/>
                  <a:gd name="T24" fmla="*/ 1005 w 1059"/>
                  <a:gd name="T25" fmla="*/ 123 h 1366"/>
                  <a:gd name="T26" fmla="*/ 1005 w 1059"/>
                  <a:gd name="T27" fmla="*/ 123 h 1366"/>
                  <a:gd name="T28" fmla="*/ 853 w 1059"/>
                  <a:gd name="T29" fmla="*/ 23 h 1366"/>
                  <a:gd name="T30" fmla="*/ 8 w 1059"/>
                  <a:gd name="T31" fmla="*/ 1365 h 1366"/>
                  <a:gd name="T32" fmla="*/ 8 w 1059"/>
                  <a:gd name="T33" fmla="*/ 1365 h 1366"/>
                  <a:gd name="T34" fmla="*/ 4 w 1059"/>
                  <a:gd name="T35" fmla="*/ 1364 h 1366"/>
                  <a:gd name="T36" fmla="*/ 4 w 1059"/>
                  <a:gd name="T37" fmla="*/ 1364 h 1366"/>
                  <a:gd name="T38" fmla="*/ 1 w 1059"/>
                  <a:gd name="T39" fmla="*/ 1358 h 1366"/>
                  <a:gd name="T40" fmla="*/ 1 w 1059"/>
                  <a:gd name="T41" fmla="*/ 1358 h 1366"/>
                  <a:gd name="T42" fmla="*/ 139 w 1059"/>
                  <a:gd name="T43" fmla="*/ 713 h 1366"/>
                  <a:gd name="T44" fmla="*/ 139 w 1059"/>
                  <a:gd name="T45" fmla="*/ 713 h 1366"/>
                  <a:gd name="T46" fmla="*/ 371 w 1059"/>
                  <a:gd name="T47" fmla="*/ 254 h 1366"/>
                  <a:gd name="T48" fmla="*/ 371 w 1059"/>
                  <a:gd name="T49" fmla="*/ 254 h 1366"/>
                  <a:gd name="T50" fmla="*/ 764 w 1059"/>
                  <a:gd name="T51" fmla="*/ 11 h 1366"/>
                  <a:gd name="T52" fmla="*/ 764 w 1059"/>
                  <a:gd name="T53" fmla="*/ 11 h 1366"/>
                  <a:gd name="T54" fmla="*/ 1019 w 1059"/>
                  <a:gd name="T55" fmla="*/ 119 h 1366"/>
                  <a:gd name="T56" fmla="*/ 1019 w 1059"/>
                  <a:gd name="T57" fmla="*/ 119 h 1366"/>
                  <a:gd name="T58" fmla="*/ 758 w 1059"/>
                  <a:gd name="T59" fmla="*/ 732 h 1366"/>
                  <a:gd name="T60" fmla="*/ 758 w 1059"/>
                  <a:gd name="T61" fmla="*/ 732 h 1366"/>
                  <a:gd name="T62" fmla="*/ 11 w 1059"/>
                  <a:gd name="T63" fmla="*/ 1364 h 1366"/>
                  <a:gd name="T64" fmla="*/ 11 w 1059"/>
                  <a:gd name="T65" fmla="*/ 1364 h 1366"/>
                  <a:gd name="T66" fmla="*/ 8 w 1059"/>
                  <a:gd name="T67" fmla="*/ 1365 h 1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59" h="1366">
                    <a:moveTo>
                      <a:pt x="853" y="23"/>
                    </a:moveTo>
                    <a:lnTo>
                      <a:pt x="853" y="23"/>
                    </a:lnTo>
                    <a:cubicBezTo>
                      <a:pt x="827" y="21"/>
                      <a:pt x="797" y="22"/>
                      <a:pt x="765" y="26"/>
                    </a:cubicBezTo>
                    <a:lnTo>
                      <a:pt x="765" y="26"/>
                    </a:lnTo>
                    <a:cubicBezTo>
                      <a:pt x="621" y="42"/>
                      <a:pt x="492" y="122"/>
                      <a:pt x="382" y="263"/>
                    </a:cubicBezTo>
                    <a:lnTo>
                      <a:pt x="382" y="263"/>
                    </a:lnTo>
                    <a:cubicBezTo>
                      <a:pt x="293" y="376"/>
                      <a:pt x="216" y="529"/>
                      <a:pt x="153" y="717"/>
                    </a:cubicBezTo>
                    <a:lnTo>
                      <a:pt x="153" y="717"/>
                    </a:lnTo>
                    <a:cubicBezTo>
                      <a:pt x="58" y="1002"/>
                      <a:pt x="24" y="1282"/>
                      <a:pt x="16" y="1346"/>
                    </a:cubicBezTo>
                    <a:lnTo>
                      <a:pt x="16" y="1346"/>
                    </a:lnTo>
                    <a:cubicBezTo>
                      <a:pt x="272" y="1209"/>
                      <a:pt x="544" y="977"/>
                      <a:pt x="746" y="724"/>
                    </a:cubicBezTo>
                    <a:lnTo>
                      <a:pt x="746" y="724"/>
                    </a:lnTo>
                    <a:cubicBezTo>
                      <a:pt x="943" y="476"/>
                      <a:pt x="1043" y="246"/>
                      <a:pt x="1005" y="123"/>
                    </a:cubicBezTo>
                    <a:lnTo>
                      <a:pt x="1005" y="123"/>
                    </a:lnTo>
                    <a:cubicBezTo>
                      <a:pt x="986" y="62"/>
                      <a:pt x="935" y="29"/>
                      <a:pt x="853" y="23"/>
                    </a:cubicBezTo>
                    <a:close/>
                    <a:moveTo>
                      <a:pt x="8" y="1365"/>
                    </a:moveTo>
                    <a:lnTo>
                      <a:pt x="8" y="1365"/>
                    </a:lnTo>
                    <a:cubicBezTo>
                      <a:pt x="6" y="1365"/>
                      <a:pt x="5" y="1365"/>
                      <a:pt x="4" y="1364"/>
                    </a:cubicBezTo>
                    <a:lnTo>
                      <a:pt x="4" y="1364"/>
                    </a:lnTo>
                    <a:cubicBezTo>
                      <a:pt x="2" y="1363"/>
                      <a:pt x="0" y="1360"/>
                      <a:pt x="1" y="1358"/>
                    </a:cubicBezTo>
                    <a:lnTo>
                      <a:pt x="1" y="1358"/>
                    </a:lnTo>
                    <a:cubicBezTo>
                      <a:pt x="1" y="1354"/>
                      <a:pt x="31" y="1036"/>
                      <a:pt x="139" y="713"/>
                    </a:cubicBezTo>
                    <a:lnTo>
                      <a:pt x="139" y="713"/>
                    </a:lnTo>
                    <a:cubicBezTo>
                      <a:pt x="203" y="524"/>
                      <a:pt x="281" y="369"/>
                      <a:pt x="371" y="254"/>
                    </a:cubicBezTo>
                    <a:lnTo>
                      <a:pt x="371" y="254"/>
                    </a:lnTo>
                    <a:cubicBezTo>
                      <a:pt x="483" y="110"/>
                      <a:pt x="616" y="28"/>
                      <a:pt x="764" y="11"/>
                    </a:cubicBezTo>
                    <a:lnTo>
                      <a:pt x="764" y="11"/>
                    </a:lnTo>
                    <a:cubicBezTo>
                      <a:pt x="861" y="0"/>
                      <a:pt x="985" y="10"/>
                      <a:pt x="1019" y="119"/>
                    </a:cubicBezTo>
                    <a:lnTo>
                      <a:pt x="1019" y="119"/>
                    </a:lnTo>
                    <a:cubicBezTo>
                      <a:pt x="1058" y="248"/>
                      <a:pt x="961" y="477"/>
                      <a:pt x="758" y="732"/>
                    </a:cubicBezTo>
                    <a:lnTo>
                      <a:pt x="758" y="732"/>
                    </a:lnTo>
                    <a:cubicBezTo>
                      <a:pt x="551" y="992"/>
                      <a:pt x="272" y="1228"/>
                      <a:pt x="11" y="1364"/>
                    </a:cubicBezTo>
                    <a:lnTo>
                      <a:pt x="11" y="1364"/>
                    </a:lnTo>
                    <a:cubicBezTo>
                      <a:pt x="10" y="1365"/>
                      <a:pt x="9" y="1365"/>
                      <a:pt x="8" y="13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0" name="Freeform 119">
                <a:extLst>
                  <a:ext uri="{FF2B5EF4-FFF2-40B4-BE49-F238E27FC236}">
                    <a16:creationId xmlns:a16="http://schemas.microsoft.com/office/drawing/2014/main" id="{7507794E-F297-4BED-B77B-0EA67D5930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2328" y="7693269"/>
                <a:ext cx="1324340" cy="1610093"/>
              </a:xfrm>
              <a:custGeom>
                <a:avLst/>
                <a:gdLst>
                  <a:gd name="T0" fmla="*/ 7 w 1063"/>
                  <a:gd name="T1" fmla="*/ 1293 h 1294"/>
                  <a:gd name="T2" fmla="*/ 7 w 1063"/>
                  <a:gd name="T3" fmla="*/ 1293 h 1294"/>
                  <a:gd name="T4" fmla="*/ 1 w 1063"/>
                  <a:gd name="T5" fmla="*/ 1289 h 1294"/>
                  <a:gd name="T6" fmla="*/ 1 w 1063"/>
                  <a:gd name="T7" fmla="*/ 1289 h 1294"/>
                  <a:gd name="T8" fmla="*/ 4 w 1063"/>
                  <a:gd name="T9" fmla="*/ 1280 h 1294"/>
                  <a:gd name="T10" fmla="*/ 4 w 1063"/>
                  <a:gd name="T11" fmla="*/ 1280 h 1294"/>
                  <a:gd name="T12" fmla="*/ 375 w 1063"/>
                  <a:gd name="T13" fmla="*/ 966 h 1294"/>
                  <a:gd name="T14" fmla="*/ 375 w 1063"/>
                  <a:gd name="T15" fmla="*/ 966 h 1294"/>
                  <a:gd name="T16" fmla="*/ 1048 w 1063"/>
                  <a:gd name="T17" fmla="*/ 6 h 1294"/>
                  <a:gd name="T18" fmla="*/ 1048 w 1063"/>
                  <a:gd name="T19" fmla="*/ 6 h 1294"/>
                  <a:gd name="T20" fmla="*/ 1057 w 1063"/>
                  <a:gd name="T21" fmla="*/ 2 h 1294"/>
                  <a:gd name="T22" fmla="*/ 1057 w 1063"/>
                  <a:gd name="T23" fmla="*/ 2 h 1294"/>
                  <a:gd name="T24" fmla="*/ 1061 w 1063"/>
                  <a:gd name="T25" fmla="*/ 12 h 1294"/>
                  <a:gd name="T26" fmla="*/ 1061 w 1063"/>
                  <a:gd name="T27" fmla="*/ 12 h 1294"/>
                  <a:gd name="T28" fmla="*/ 385 w 1063"/>
                  <a:gd name="T29" fmla="*/ 976 h 1294"/>
                  <a:gd name="T30" fmla="*/ 385 w 1063"/>
                  <a:gd name="T31" fmla="*/ 976 h 1294"/>
                  <a:gd name="T32" fmla="*/ 12 w 1063"/>
                  <a:gd name="T33" fmla="*/ 1292 h 1294"/>
                  <a:gd name="T34" fmla="*/ 12 w 1063"/>
                  <a:gd name="T35" fmla="*/ 1292 h 1294"/>
                  <a:gd name="T36" fmla="*/ 7 w 1063"/>
                  <a:gd name="T37" fmla="*/ 1293 h 1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063" h="1294">
                    <a:moveTo>
                      <a:pt x="7" y="1293"/>
                    </a:moveTo>
                    <a:lnTo>
                      <a:pt x="7" y="1293"/>
                    </a:lnTo>
                    <a:cubicBezTo>
                      <a:pt x="5" y="1293"/>
                      <a:pt x="3" y="1292"/>
                      <a:pt x="1" y="1289"/>
                    </a:cubicBezTo>
                    <a:lnTo>
                      <a:pt x="1" y="1289"/>
                    </a:lnTo>
                    <a:cubicBezTo>
                      <a:pt x="0" y="1286"/>
                      <a:pt x="1" y="1282"/>
                      <a:pt x="4" y="1280"/>
                    </a:cubicBezTo>
                    <a:lnTo>
                      <a:pt x="4" y="1280"/>
                    </a:lnTo>
                    <a:cubicBezTo>
                      <a:pt x="6" y="1278"/>
                      <a:pt x="167" y="1174"/>
                      <a:pt x="375" y="966"/>
                    </a:cubicBezTo>
                    <a:lnTo>
                      <a:pt x="375" y="966"/>
                    </a:lnTo>
                    <a:cubicBezTo>
                      <a:pt x="568" y="773"/>
                      <a:pt x="840" y="451"/>
                      <a:pt x="1048" y="6"/>
                    </a:cubicBezTo>
                    <a:lnTo>
                      <a:pt x="1048" y="6"/>
                    </a:lnTo>
                    <a:cubicBezTo>
                      <a:pt x="1050" y="2"/>
                      <a:pt x="1054" y="0"/>
                      <a:pt x="1057" y="2"/>
                    </a:cubicBezTo>
                    <a:lnTo>
                      <a:pt x="1057" y="2"/>
                    </a:lnTo>
                    <a:cubicBezTo>
                      <a:pt x="1061" y="4"/>
                      <a:pt x="1062" y="8"/>
                      <a:pt x="1061" y="12"/>
                    </a:cubicBezTo>
                    <a:lnTo>
                      <a:pt x="1061" y="12"/>
                    </a:lnTo>
                    <a:cubicBezTo>
                      <a:pt x="853" y="459"/>
                      <a:pt x="579" y="783"/>
                      <a:pt x="385" y="976"/>
                    </a:cubicBezTo>
                    <a:lnTo>
                      <a:pt x="385" y="976"/>
                    </a:lnTo>
                    <a:cubicBezTo>
                      <a:pt x="176" y="1186"/>
                      <a:pt x="13" y="1291"/>
                      <a:pt x="12" y="1292"/>
                    </a:cubicBezTo>
                    <a:lnTo>
                      <a:pt x="12" y="1292"/>
                    </a:lnTo>
                    <a:cubicBezTo>
                      <a:pt x="11" y="1292"/>
                      <a:pt x="9" y="1293"/>
                      <a:pt x="7" y="129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4" name="Freeform 123">
                <a:extLst>
                  <a:ext uri="{FF2B5EF4-FFF2-40B4-BE49-F238E27FC236}">
                    <a16:creationId xmlns:a16="http://schemas.microsoft.com/office/drawing/2014/main" id="{481D27A0-5397-4D01-B8E8-B4089791E7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3223" y="6676660"/>
                <a:ext cx="934183" cy="1796926"/>
              </a:xfrm>
              <a:custGeom>
                <a:avLst/>
                <a:gdLst>
                  <a:gd name="T0" fmla="*/ 141 w 749"/>
                  <a:gd name="T1" fmla="*/ 1439 h 1440"/>
                  <a:gd name="T2" fmla="*/ 141 w 749"/>
                  <a:gd name="T3" fmla="*/ 1439 h 1440"/>
                  <a:gd name="T4" fmla="*/ 380 w 749"/>
                  <a:gd name="T5" fmla="*/ 158 h 1440"/>
                  <a:gd name="T6" fmla="*/ 380 w 749"/>
                  <a:gd name="T7" fmla="*/ 158 h 1440"/>
                  <a:gd name="T8" fmla="*/ 141 w 749"/>
                  <a:gd name="T9" fmla="*/ 1439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49" h="1440">
                    <a:moveTo>
                      <a:pt x="141" y="1439"/>
                    </a:moveTo>
                    <a:lnTo>
                      <a:pt x="141" y="1439"/>
                    </a:lnTo>
                    <a:cubicBezTo>
                      <a:pt x="141" y="1439"/>
                      <a:pt x="748" y="311"/>
                      <a:pt x="380" y="158"/>
                    </a:cubicBezTo>
                    <a:lnTo>
                      <a:pt x="380" y="158"/>
                    </a:lnTo>
                    <a:cubicBezTo>
                      <a:pt x="0" y="0"/>
                      <a:pt x="66" y="857"/>
                      <a:pt x="141" y="14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5" name="Freeform 124">
                <a:extLst>
                  <a:ext uri="{FF2B5EF4-FFF2-40B4-BE49-F238E27FC236}">
                    <a16:creationId xmlns:a16="http://schemas.microsoft.com/office/drawing/2014/main" id="{FDC2119C-7537-4658-B4D3-B5A1BA7AD1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97184" y="6825029"/>
                <a:ext cx="675907" cy="1648558"/>
              </a:xfrm>
              <a:custGeom>
                <a:avLst/>
                <a:gdLst>
                  <a:gd name="T0" fmla="*/ 179 w 541"/>
                  <a:gd name="T1" fmla="*/ 49 h 1324"/>
                  <a:gd name="T2" fmla="*/ 179 w 541"/>
                  <a:gd name="T3" fmla="*/ 49 h 1324"/>
                  <a:gd name="T4" fmla="*/ 109 w 541"/>
                  <a:gd name="T5" fmla="*/ 1292 h 1324"/>
                  <a:gd name="T6" fmla="*/ 109 w 541"/>
                  <a:gd name="T7" fmla="*/ 1292 h 1324"/>
                  <a:gd name="T8" fmla="*/ 436 w 541"/>
                  <a:gd name="T9" fmla="*/ 146 h 1324"/>
                  <a:gd name="T10" fmla="*/ 436 w 541"/>
                  <a:gd name="T11" fmla="*/ 146 h 1324"/>
                  <a:gd name="T12" fmla="*/ 341 w 541"/>
                  <a:gd name="T13" fmla="*/ 41 h 1324"/>
                  <a:gd name="T14" fmla="*/ 341 w 541"/>
                  <a:gd name="T15" fmla="*/ 41 h 1324"/>
                  <a:gd name="T16" fmla="*/ 246 w 541"/>
                  <a:gd name="T17" fmla="*/ 25 h 1324"/>
                  <a:gd name="T18" fmla="*/ 246 w 541"/>
                  <a:gd name="T19" fmla="*/ 25 h 1324"/>
                  <a:gd name="T20" fmla="*/ 179 w 541"/>
                  <a:gd name="T21" fmla="*/ 49 h 1324"/>
                  <a:gd name="T22" fmla="*/ 104 w 541"/>
                  <a:gd name="T23" fmla="*/ 1323 h 1324"/>
                  <a:gd name="T24" fmla="*/ 104 w 541"/>
                  <a:gd name="T25" fmla="*/ 1323 h 1324"/>
                  <a:gd name="T26" fmla="*/ 98 w 541"/>
                  <a:gd name="T27" fmla="*/ 1316 h 1324"/>
                  <a:gd name="T28" fmla="*/ 98 w 541"/>
                  <a:gd name="T29" fmla="*/ 1316 h 1324"/>
                  <a:gd name="T30" fmla="*/ 170 w 541"/>
                  <a:gd name="T31" fmla="*/ 38 h 1324"/>
                  <a:gd name="T32" fmla="*/ 170 w 541"/>
                  <a:gd name="T33" fmla="*/ 38 h 1324"/>
                  <a:gd name="T34" fmla="*/ 347 w 541"/>
                  <a:gd name="T35" fmla="*/ 28 h 1324"/>
                  <a:gd name="T36" fmla="*/ 347 w 541"/>
                  <a:gd name="T37" fmla="*/ 28 h 1324"/>
                  <a:gd name="T38" fmla="*/ 450 w 541"/>
                  <a:gd name="T39" fmla="*/ 142 h 1324"/>
                  <a:gd name="T40" fmla="*/ 450 w 541"/>
                  <a:gd name="T41" fmla="*/ 142 h 1324"/>
                  <a:gd name="T42" fmla="*/ 324 w 541"/>
                  <a:gd name="T43" fmla="*/ 855 h 1324"/>
                  <a:gd name="T44" fmla="*/ 324 w 541"/>
                  <a:gd name="T45" fmla="*/ 855 h 1324"/>
                  <a:gd name="T46" fmla="*/ 112 w 541"/>
                  <a:gd name="T47" fmla="*/ 1319 h 1324"/>
                  <a:gd name="T48" fmla="*/ 112 w 541"/>
                  <a:gd name="T49" fmla="*/ 1319 h 1324"/>
                  <a:gd name="T50" fmla="*/ 106 w 541"/>
                  <a:gd name="T51" fmla="*/ 1323 h 1324"/>
                  <a:gd name="T52" fmla="*/ 106 w 541"/>
                  <a:gd name="T53" fmla="*/ 1323 h 1324"/>
                  <a:gd name="T54" fmla="*/ 104 w 541"/>
                  <a:gd name="T55" fmla="*/ 1323 h 1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41" h="1324">
                    <a:moveTo>
                      <a:pt x="179" y="49"/>
                    </a:moveTo>
                    <a:lnTo>
                      <a:pt x="179" y="49"/>
                    </a:lnTo>
                    <a:cubicBezTo>
                      <a:pt x="41" y="155"/>
                      <a:pt x="17" y="574"/>
                      <a:pt x="109" y="1292"/>
                    </a:cubicBezTo>
                    <a:lnTo>
                      <a:pt x="109" y="1292"/>
                    </a:lnTo>
                    <a:cubicBezTo>
                      <a:pt x="177" y="1162"/>
                      <a:pt x="540" y="438"/>
                      <a:pt x="436" y="146"/>
                    </a:cubicBezTo>
                    <a:lnTo>
                      <a:pt x="436" y="146"/>
                    </a:lnTo>
                    <a:cubicBezTo>
                      <a:pt x="419" y="96"/>
                      <a:pt x="386" y="60"/>
                      <a:pt x="341" y="41"/>
                    </a:cubicBezTo>
                    <a:lnTo>
                      <a:pt x="341" y="41"/>
                    </a:lnTo>
                    <a:cubicBezTo>
                      <a:pt x="306" y="27"/>
                      <a:pt x="274" y="22"/>
                      <a:pt x="246" y="25"/>
                    </a:cubicBezTo>
                    <a:lnTo>
                      <a:pt x="246" y="25"/>
                    </a:lnTo>
                    <a:cubicBezTo>
                      <a:pt x="221" y="27"/>
                      <a:pt x="199" y="35"/>
                      <a:pt x="179" y="49"/>
                    </a:cubicBezTo>
                    <a:close/>
                    <a:moveTo>
                      <a:pt x="104" y="1323"/>
                    </a:moveTo>
                    <a:lnTo>
                      <a:pt x="104" y="1323"/>
                    </a:lnTo>
                    <a:cubicBezTo>
                      <a:pt x="101" y="1322"/>
                      <a:pt x="98" y="1320"/>
                      <a:pt x="98" y="1316"/>
                    </a:cubicBezTo>
                    <a:lnTo>
                      <a:pt x="98" y="1316"/>
                    </a:lnTo>
                    <a:cubicBezTo>
                      <a:pt x="0" y="568"/>
                      <a:pt x="24" y="150"/>
                      <a:pt x="170" y="38"/>
                    </a:cubicBezTo>
                    <a:lnTo>
                      <a:pt x="170" y="38"/>
                    </a:lnTo>
                    <a:cubicBezTo>
                      <a:pt x="217" y="3"/>
                      <a:pt x="277" y="0"/>
                      <a:pt x="347" y="28"/>
                    </a:cubicBezTo>
                    <a:lnTo>
                      <a:pt x="347" y="28"/>
                    </a:lnTo>
                    <a:cubicBezTo>
                      <a:pt x="396" y="48"/>
                      <a:pt x="431" y="87"/>
                      <a:pt x="450" y="142"/>
                    </a:cubicBezTo>
                    <a:lnTo>
                      <a:pt x="450" y="142"/>
                    </a:lnTo>
                    <a:cubicBezTo>
                      <a:pt x="499" y="279"/>
                      <a:pt x="457" y="519"/>
                      <a:pt x="324" y="855"/>
                    </a:cubicBezTo>
                    <a:lnTo>
                      <a:pt x="324" y="855"/>
                    </a:lnTo>
                    <a:cubicBezTo>
                      <a:pt x="227" y="1104"/>
                      <a:pt x="113" y="1317"/>
                      <a:pt x="112" y="1319"/>
                    </a:cubicBezTo>
                    <a:lnTo>
                      <a:pt x="112" y="1319"/>
                    </a:lnTo>
                    <a:cubicBezTo>
                      <a:pt x="110" y="1321"/>
                      <a:pt x="108" y="1323"/>
                      <a:pt x="106" y="1323"/>
                    </a:cubicBezTo>
                    <a:lnTo>
                      <a:pt x="106" y="1323"/>
                    </a:lnTo>
                    <a:cubicBezTo>
                      <a:pt x="105" y="1323"/>
                      <a:pt x="104" y="1323"/>
                      <a:pt x="104" y="1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6" name="Freeform 125">
                <a:extLst>
                  <a:ext uri="{FF2B5EF4-FFF2-40B4-BE49-F238E27FC236}">
                    <a16:creationId xmlns:a16="http://schemas.microsoft.com/office/drawing/2014/main" id="{BD2DFCB3-77BE-415E-8224-904773AD6B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3319" y="7308606"/>
                <a:ext cx="456099" cy="1994757"/>
              </a:xfrm>
              <a:custGeom>
                <a:avLst/>
                <a:gdLst>
                  <a:gd name="T0" fmla="*/ 10 w 367"/>
                  <a:gd name="T1" fmla="*/ 1599 h 1600"/>
                  <a:gd name="T2" fmla="*/ 10 w 367"/>
                  <a:gd name="T3" fmla="*/ 1599 h 1600"/>
                  <a:gd name="T4" fmla="*/ 15 w 367"/>
                  <a:gd name="T5" fmla="*/ 1595 h 1600"/>
                  <a:gd name="T6" fmla="*/ 15 w 367"/>
                  <a:gd name="T7" fmla="*/ 1595 h 1600"/>
                  <a:gd name="T8" fmla="*/ 366 w 367"/>
                  <a:gd name="T9" fmla="*/ 8 h 1600"/>
                  <a:gd name="T10" fmla="*/ 366 w 367"/>
                  <a:gd name="T11" fmla="*/ 8 h 1600"/>
                  <a:gd name="T12" fmla="*/ 359 w 367"/>
                  <a:gd name="T13" fmla="*/ 0 h 1600"/>
                  <a:gd name="T14" fmla="*/ 359 w 367"/>
                  <a:gd name="T15" fmla="*/ 0 h 1600"/>
                  <a:gd name="T16" fmla="*/ 352 w 367"/>
                  <a:gd name="T17" fmla="*/ 7 h 1600"/>
                  <a:gd name="T18" fmla="*/ 352 w 367"/>
                  <a:gd name="T19" fmla="*/ 7 h 1600"/>
                  <a:gd name="T20" fmla="*/ 2 w 367"/>
                  <a:gd name="T21" fmla="*/ 1589 h 1600"/>
                  <a:gd name="T22" fmla="*/ 2 w 367"/>
                  <a:gd name="T23" fmla="*/ 1589 h 1600"/>
                  <a:gd name="T24" fmla="*/ 5 w 367"/>
                  <a:gd name="T25" fmla="*/ 1598 h 1600"/>
                  <a:gd name="T26" fmla="*/ 5 w 367"/>
                  <a:gd name="T27" fmla="*/ 1598 h 1600"/>
                  <a:gd name="T28" fmla="*/ 10 w 367"/>
                  <a:gd name="T29" fmla="*/ 1599 h 16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67" h="1600">
                    <a:moveTo>
                      <a:pt x="10" y="1599"/>
                    </a:moveTo>
                    <a:lnTo>
                      <a:pt x="10" y="1599"/>
                    </a:lnTo>
                    <a:cubicBezTo>
                      <a:pt x="12" y="1599"/>
                      <a:pt x="14" y="1597"/>
                      <a:pt x="15" y="1595"/>
                    </a:cubicBezTo>
                    <a:lnTo>
                      <a:pt x="15" y="1595"/>
                    </a:lnTo>
                    <a:cubicBezTo>
                      <a:pt x="18" y="1589"/>
                      <a:pt x="330" y="935"/>
                      <a:pt x="366" y="8"/>
                    </a:cubicBezTo>
                    <a:lnTo>
                      <a:pt x="366" y="8"/>
                    </a:lnTo>
                    <a:cubicBezTo>
                      <a:pt x="366" y="4"/>
                      <a:pt x="363" y="0"/>
                      <a:pt x="359" y="0"/>
                    </a:cubicBezTo>
                    <a:lnTo>
                      <a:pt x="359" y="0"/>
                    </a:lnTo>
                    <a:cubicBezTo>
                      <a:pt x="355" y="0"/>
                      <a:pt x="352" y="3"/>
                      <a:pt x="352" y="7"/>
                    </a:cubicBezTo>
                    <a:lnTo>
                      <a:pt x="352" y="7"/>
                    </a:lnTo>
                    <a:cubicBezTo>
                      <a:pt x="316" y="931"/>
                      <a:pt x="5" y="1582"/>
                      <a:pt x="2" y="1589"/>
                    </a:cubicBezTo>
                    <a:lnTo>
                      <a:pt x="2" y="1589"/>
                    </a:lnTo>
                    <a:cubicBezTo>
                      <a:pt x="0" y="1592"/>
                      <a:pt x="2" y="1597"/>
                      <a:pt x="5" y="1598"/>
                    </a:cubicBezTo>
                    <a:lnTo>
                      <a:pt x="5" y="1598"/>
                    </a:lnTo>
                    <a:cubicBezTo>
                      <a:pt x="7" y="1599"/>
                      <a:pt x="9" y="1599"/>
                      <a:pt x="10" y="15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" name="Grupo 25">
              <a:extLst>
                <a:ext uri="{FF2B5EF4-FFF2-40B4-BE49-F238E27FC236}">
                  <a16:creationId xmlns:a16="http://schemas.microsoft.com/office/drawing/2014/main" id="{AEEA26E2-BA02-4CC9-A97A-E0FE1EE06DDD}"/>
                </a:ext>
              </a:extLst>
            </p:cNvPr>
            <p:cNvGrpSpPr/>
            <p:nvPr/>
          </p:nvGrpSpPr>
          <p:grpSpPr>
            <a:xfrm>
              <a:off x="10908446" y="6445862"/>
              <a:ext cx="2461847" cy="3472962"/>
              <a:chOff x="10908446" y="6445862"/>
              <a:chExt cx="2461847" cy="3472962"/>
            </a:xfrm>
          </p:grpSpPr>
          <p:sp>
            <p:nvSpPr>
              <p:cNvPr id="597" name="Freeform 126">
                <a:extLst>
                  <a:ext uri="{FF2B5EF4-FFF2-40B4-BE49-F238E27FC236}">
                    <a16:creationId xmlns:a16="http://schemas.microsoft.com/office/drawing/2014/main" id="{E8A8E3A9-51D6-4AA7-99B3-466DFD9BD7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8446" y="6445862"/>
                <a:ext cx="1593606" cy="2895965"/>
              </a:xfrm>
              <a:custGeom>
                <a:avLst/>
                <a:gdLst>
                  <a:gd name="T0" fmla="*/ 1279 w 1280"/>
                  <a:gd name="T1" fmla="*/ 2325 h 2326"/>
                  <a:gd name="T2" fmla="*/ 1279 w 1280"/>
                  <a:gd name="T3" fmla="*/ 2325 h 2326"/>
                  <a:gd name="T4" fmla="*/ 92 w 1280"/>
                  <a:gd name="T5" fmla="*/ 787 h 2326"/>
                  <a:gd name="T6" fmla="*/ 92 w 1280"/>
                  <a:gd name="T7" fmla="*/ 787 h 2326"/>
                  <a:gd name="T8" fmla="*/ 1279 w 1280"/>
                  <a:gd name="T9" fmla="*/ 2325 h 23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80" h="2326">
                    <a:moveTo>
                      <a:pt x="1279" y="2325"/>
                    </a:moveTo>
                    <a:lnTo>
                      <a:pt x="1279" y="2325"/>
                    </a:lnTo>
                    <a:cubicBezTo>
                      <a:pt x="1279" y="2325"/>
                      <a:pt x="0" y="1678"/>
                      <a:pt x="92" y="787"/>
                    </a:cubicBezTo>
                    <a:lnTo>
                      <a:pt x="92" y="787"/>
                    </a:lnTo>
                    <a:cubicBezTo>
                      <a:pt x="173" y="0"/>
                      <a:pt x="786" y="932"/>
                      <a:pt x="1279" y="23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1" name="Freeform 120">
                <a:extLst>
                  <a:ext uri="{FF2B5EF4-FFF2-40B4-BE49-F238E27FC236}">
                    <a16:creationId xmlns:a16="http://schemas.microsoft.com/office/drawing/2014/main" id="{AC8CF7C5-26EF-49CE-9E81-AC4B877ABD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6783" y="7039343"/>
                <a:ext cx="912202" cy="1802423"/>
              </a:xfrm>
              <a:custGeom>
                <a:avLst/>
                <a:gdLst>
                  <a:gd name="T0" fmla="*/ 709 w 730"/>
                  <a:gd name="T1" fmla="*/ 1446 h 1447"/>
                  <a:gd name="T2" fmla="*/ 709 w 730"/>
                  <a:gd name="T3" fmla="*/ 1446 h 1447"/>
                  <a:gd name="T4" fmla="*/ 351 w 730"/>
                  <a:gd name="T5" fmla="*/ 193 h 1447"/>
                  <a:gd name="T6" fmla="*/ 351 w 730"/>
                  <a:gd name="T7" fmla="*/ 193 h 1447"/>
                  <a:gd name="T8" fmla="*/ 709 w 730"/>
                  <a:gd name="T9" fmla="*/ 1446 h 1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0" h="1447">
                    <a:moveTo>
                      <a:pt x="709" y="1446"/>
                    </a:moveTo>
                    <a:lnTo>
                      <a:pt x="709" y="1446"/>
                    </a:lnTo>
                    <a:cubicBezTo>
                      <a:pt x="709" y="1446"/>
                      <a:pt x="0" y="380"/>
                      <a:pt x="351" y="193"/>
                    </a:cubicBezTo>
                    <a:lnTo>
                      <a:pt x="351" y="193"/>
                    </a:lnTo>
                    <a:cubicBezTo>
                      <a:pt x="714" y="0"/>
                      <a:pt x="729" y="860"/>
                      <a:pt x="709" y="14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2" name="Freeform 121">
                <a:extLst>
                  <a:ext uri="{FF2B5EF4-FFF2-40B4-BE49-F238E27FC236}">
                    <a16:creationId xmlns:a16="http://schemas.microsoft.com/office/drawing/2014/main" id="{7899C5E8-3C7A-45D0-9BEA-B706543199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8571" y="7226180"/>
                <a:ext cx="681404" cy="1626577"/>
              </a:xfrm>
              <a:custGeom>
                <a:avLst/>
                <a:gdLst>
                  <a:gd name="T0" fmla="*/ 253 w 549"/>
                  <a:gd name="T1" fmla="*/ 24 h 1305"/>
                  <a:gd name="T2" fmla="*/ 253 w 549"/>
                  <a:gd name="T3" fmla="*/ 24 h 1305"/>
                  <a:gd name="T4" fmla="*/ 161 w 549"/>
                  <a:gd name="T5" fmla="*/ 51 h 1305"/>
                  <a:gd name="T6" fmla="*/ 161 w 549"/>
                  <a:gd name="T7" fmla="*/ 51 h 1305"/>
                  <a:gd name="T8" fmla="*/ 76 w 549"/>
                  <a:gd name="T9" fmla="*/ 165 h 1305"/>
                  <a:gd name="T10" fmla="*/ 76 w 549"/>
                  <a:gd name="T11" fmla="*/ 165 h 1305"/>
                  <a:gd name="T12" fmla="*/ 508 w 549"/>
                  <a:gd name="T13" fmla="*/ 1274 h 1305"/>
                  <a:gd name="T14" fmla="*/ 508 w 549"/>
                  <a:gd name="T15" fmla="*/ 1274 h 1305"/>
                  <a:gd name="T16" fmla="*/ 321 w 549"/>
                  <a:gd name="T17" fmla="*/ 44 h 1305"/>
                  <a:gd name="T18" fmla="*/ 321 w 549"/>
                  <a:gd name="T19" fmla="*/ 44 h 1305"/>
                  <a:gd name="T20" fmla="*/ 253 w 549"/>
                  <a:gd name="T21" fmla="*/ 24 h 1305"/>
                  <a:gd name="T22" fmla="*/ 515 w 549"/>
                  <a:gd name="T23" fmla="*/ 1304 h 1305"/>
                  <a:gd name="T24" fmla="*/ 515 w 549"/>
                  <a:gd name="T25" fmla="*/ 1304 h 1305"/>
                  <a:gd name="T26" fmla="*/ 509 w 549"/>
                  <a:gd name="T27" fmla="*/ 1301 h 1305"/>
                  <a:gd name="T28" fmla="*/ 509 w 549"/>
                  <a:gd name="T29" fmla="*/ 1301 h 1305"/>
                  <a:gd name="T30" fmla="*/ 253 w 549"/>
                  <a:gd name="T31" fmla="*/ 859 h 1305"/>
                  <a:gd name="T32" fmla="*/ 253 w 549"/>
                  <a:gd name="T33" fmla="*/ 859 h 1305"/>
                  <a:gd name="T34" fmla="*/ 62 w 549"/>
                  <a:gd name="T35" fmla="*/ 161 h 1305"/>
                  <a:gd name="T36" fmla="*/ 62 w 549"/>
                  <a:gd name="T37" fmla="*/ 161 h 1305"/>
                  <a:gd name="T38" fmla="*/ 154 w 549"/>
                  <a:gd name="T39" fmla="*/ 38 h 1305"/>
                  <a:gd name="T40" fmla="*/ 154 w 549"/>
                  <a:gd name="T41" fmla="*/ 38 h 1305"/>
                  <a:gd name="T42" fmla="*/ 329 w 549"/>
                  <a:gd name="T43" fmla="*/ 31 h 1305"/>
                  <a:gd name="T44" fmla="*/ 329 w 549"/>
                  <a:gd name="T45" fmla="*/ 31 h 1305"/>
                  <a:gd name="T46" fmla="*/ 523 w 549"/>
                  <a:gd name="T47" fmla="*/ 1297 h 1305"/>
                  <a:gd name="T48" fmla="*/ 523 w 549"/>
                  <a:gd name="T49" fmla="*/ 1297 h 1305"/>
                  <a:gd name="T50" fmla="*/ 517 w 549"/>
                  <a:gd name="T51" fmla="*/ 1304 h 1305"/>
                  <a:gd name="T52" fmla="*/ 517 w 549"/>
                  <a:gd name="T53" fmla="*/ 1304 h 1305"/>
                  <a:gd name="T54" fmla="*/ 515 w 549"/>
                  <a:gd name="T55" fmla="*/ 1304 h 1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549" h="1305">
                    <a:moveTo>
                      <a:pt x="253" y="24"/>
                    </a:moveTo>
                    <a:lnTo>
                      <a:pt x="253" y="24"/>
                    </a:lnTo>
                    <a:cubicBezTo>
                      <a:pt x="226" y="24"/>
                      <a:pt x="195" y="32"/>
                      <a:pt x="161" y="51"/>
                    </a:cubicBezTo>
                    <a:lnTo>
                      <a:pt x="161" y="51"/>
                    </a:lnTo>
                    <a:cubicBezTo>
                      <a:pt x="117" y="74"/>
                      <a:pt x="89" y="112"/>
                      <a:pt x="76" y="165"/>
                    </a:cubicBezTo>
                    <a:lnTo>
                      <a:pt x="76" y="165"/>
                    </a:lnTo>
                    <a:cubicBezTo>
                      <a:pt x="0" y="465"/>
                      <a:pt x="429" y="1151"/>
                      <a:pt x="508" y="1274"/>
                    </a:cubicBezTo>
                    <a:lnTo>
                      <a:pt x="508" y="1274"/>
                    </a:lnTo>
                    <a:cubicBezTo>
                      <a:pt x="532" y="549"/>
                      <a:pt x="469" y="136"/>
                      <a:pt x="321" y="44"/>
                    </a:cubicBezTo>
                    <a:lnTo>
                      <a:pt x="321" y="44"/>
                    </a:lnTo>
                    <a:cubicBezTo>
                      <a:pt x="300" y="30"/>
                      <a:pt x="278" y="24"/>
                      <a:pt x="253" y="24"/>
                    </a:cubicBezTo>
                    <a:close/>
                    <a:moveTo>
                      <a:pt x="515" y="1304"/>
                    </a:moveTo>
                    <a:lnTo>
                      <a:pt x="515" y="1304"/>
                    </a:lnTo>
                    <a:cubicBezTo>
                      <a:pt x="513" y="1304"/>
                      <a:pt x="510" y="1303"/>
                      <a:pt x="509" y="1301"/>
                    </a:cubicBezTo>
                    <a:lnTo>
                      <a:pt x="509" y="1301"/>
                    </a:lnTo>
                    <a:cubicBezTo>
                      <a:pt x="508" y="1299"/>
                      <a:pt x="374" y="1099"/>
                      <a:pt x="253" y="859"/>
                    </a:cubicBezTo>
                    <a:lnTo>
                      <a:pt x="253" y="859"/>
                    </a:lnTo>
                    <a:cubicBezTo>
                      <a:pt x="91" y="537"/>
                      <a:pt x="26" y="302"/>
                      <a:pt x="62" y="161"/>
                    </a:cubicBezTo>
                    <a:lnTo>
                      <a:pt x="62" y="161"/>
                    </a:lnTo>
                    <a:cubicBezTo>
                      <a:pt x="76" y="104"/>
                      <a:pt x="107" y="63"/>
                      <a:pt x="154" y="38"/>
                    </a:cubicBezTo>
                    <a:lnTo>
                      <a:pt x="154" y="38"/>
                    </a:lnTo>
                    <a:cubicBezTo>
                      <a:pt x="221" y="2"/>
                      <a:pt x="279" y="0"/>
                      <a:pt x="329" y="31"/>
                    </a:cubicBezTo>
                    <a:lnTo>
                      <a:pt x="329" y="31"/>
                    </a:lnTo>
                    <a:cubicBezTo>
                      <a:pt x="485" y="129"/>
                      <a:pt x="548" y="543"/>
                      <a:pt x="523" y="1297"/>
                    </a:cubicBezTo>
                    <a:lnTo>
                      <a:pt x="523" y="1297"/>
                    </a:lnTo>
                    <a:cubicBezTo>
                      <a:pt x="522" y="1300"/>
                      <a:pt x="520" y="1303"/>
                      <a:pt x="517" y="1304"/>
                    </a:cubicBezTo>
                    <a:lnTo>
                      <a:pt x="517" y="1304"/>
                    </a:lnTo>
                    <a:cubicBezTo>
                      <a:pt x="516" y="1304"/>
                      <a:pt x="516" y="1304"/>
                      <a:pt x="515" y="13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3" name="Freeform 122">
                <a:extLst>
                  <a:ext uri="{FF2B5EF4-FFF2-40B4-BE49-F238E27FC236}">
                    <a16:creationId xmlns:a16="http://schemas.microsoft.com/office/drawing/2014/main" id="{0141396A-763C-4314-9DA5-2B9B690E3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6751" y="7704260"/>
                <a:ext cx="642936" cy="1945298"/>
              </a:xfrm>
              <a:custGeom>
                <a:avLst/>
                <a:gdLst>
                  <a:gd name="T0" fmla="*/ 505 w 514"/>
                  <a:gd name="T1" fmla="*/ 1560 h 1561"/>
                  <a:gd name="T2" fmla="*/ 505 w 514"/>
                  <a:gd name="T3" fmla="*/ 1560 h 1561"/>
                  <a:gd name="T4" fmla="*/ 499 w 514"/>
                  <a:gd name="T5" fmla="*/ 1556 h 1561"/>
                  <a:gd name="T6" fmla="*/ 499 w 514"/>
                  <a:gd name="T7" fmla="*/ 1556 h 1561"/>
                  <a:gd name="T8" fmla="*/ 0 w 514"/>
                  <a:gd name="T9" fmla="*/ 9 h 1561"/>
                  <a:gd name="T10" fmla="*/ 0 w 514"/>
                  <a:gd name="T11" fmla="*/ 9 h 1561"/>
                  <a:gd name="T12" fmla="*/ 6 w 514"/>
                  <a:gd name="T13" fmla="*/ 1 h 1561"/>
                  <a:gd name="T14" fmla="*/ 6 w 514"/>
                  <a:gd name="T15" fmla="*/ 1 h 1561"/>
                  <a:gd name="T16" fmla="*/ 14 w 514"/>
                  <a:gd name="T17" fmla="*/ 7 h 1561"/>
                  <a:gd name="T18" fmla="*/ 14 w 514"/>
                  <a:gd name="T19" fmla="*/ 7 h 1561"/>
                  <a:gd name="T20" fmla="*/ 511 w 514"/>
                  <a:gd name="T21" fmla="*/ 1549 h 1561"/>
                  <a:gd name="T22" fmla="*/ 511 w 514"/>
                  <a:gd name="T23" fmla="*/ 1549 h 1561"/>
                  <a:gd name="T24" fmla="*/ 509 w 514"/>
                  <a:gd name="T25" fmla="*/ 1559 h 1561"/>
                  <a:gd name="T26" fmla="*/ 509 w 514"/>
                  <a:gd name="T27" fmla="*/ 1559 h 1561"/>
                  <a:gd name="T28" fmla="*/ 505 w 514"/>
                  <a:gd name="T29" fmla="*/ 1560 h 1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14" h="1561">
                    <a:moveTo>
                      <a:pt x="505" y="1560"/>
                    </a:moveTo>
                    <a:lnTo>
                      <a:pt x="505" y="1560"/>
                    </a:lnTo>
                    <a:cubicBezTo>
                      <a:pt x="502" y="1560"/>
                      <a:pt x="500" y="1559"/>
                      <a:pt x="499" y="1556"/>
                    </a:cubicBezTo>
                    <a:lnTo>
                      <a:pt x="499" y="1556"/>
                    </a:lnTo>
                    <a:cubicBezTo>
                      <a:pt x="495" y="1550"/>
                      <a:pt x="123" y="929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2" y="2"/>
                      <a:pt x="6" y="1"/>
                    </a:cubicBezTo>
                    <a:lnTo>
                      <a:pt x="6" y="1"/>
                    </a:lnTo>
                    <a:cubicBezTo>
                      <a:pt x="10" y="0"/>
                      <a:pt x="14" y="3"/>
                      <a:pt x="14" y="7"/>
                    </a:cubicBezTo>
                    <a:lnTo>
                      <a:pt x="14" y="7"/>
                    </a:lnTo>
                    <a:cubicBezTo>
                      <a:pt x="137" y="924"/>
                      <a:pt x="507" y="1543"/>
                      <a:pt x="511" y="1549"/>
                    </a:cubicBezTo>
                    <a:lnTo>
                      <a:pt x="511" y="1549"/>
                    </a:lnTo>
                    <a:cubicBezTo>
                      <a:pt x="513" y="1552"/>
                      <a:pt x="512" y="1557"/>
                      <a:pt x="509" y="1559"/>
                    </a:cubicBezTo>
                    <a:lnTo>
                      <a:pt x="509" y="1559"/>
                    </a:lnTo>
                    <a:cubicBezTo>
                      <a:pt x="508" y="1559"/>
                      <a:pt x="506" y="1560"/>
                      <a:pt x="505" y="15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8" name="Freeform 127">
                <a:extLst>
                  <a:ext uri="{FF2B5EF4-FFF2-40B4-BE49-F238E27FC236}">
                    <a16:creationId xmlns:a16="http://schemas.microsoft.com/office/drawing/2014/main" id="{191BD0D8-F22F-42E9-9597-829B95B65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0876" y="7050333"/>
                <a:ext cx="1527664" cy="2307981"/>
              </a:xfrm>
              <a:custGeom>
                <a:avLst/>
                <a:gdLst>
                  <a:gd name="T0" fmla="*/ 181 w 1224"/>
                  <a:gd name="T1" fmla="*/ 24 h 1850"/>
                  <a:gd name="T2" fmla="*/ 181 w 1224"/>
                  <a:gd name="T3" fmla="*/ 24 h 1850"/>
                  <a:gd name="T4" fmla="*/ 170 w 1224"/>
                  <a:gd name="T5" fmla="*/ 24 h 1850"/>
                  <a:gd name="T6" fmla="*/ 170 w 1224"/>
                  <a:gd name="T7" fmla="*/ 24 h 1850"/>
                  <a:gd name="T8" fmla="*/ 35 w 1224"/>
                  <a:gd name="T9" fmla="*/ 305 h 1850"/>
                  <a:gd name="T10" fmla="*/ 35 w 1224"/>
                  <a:gd name="T11" fmla="*/ 305 h 1850"/>
                  <a:gd name="T12" fmla="*/ 181 w 1224"/>
                  <a:gd name="T13" fmla="*/ 917 h 1850"/>
                  <a:gd name="T14" fmla="*/ 181 w 1224"/>
                  <a:gd name="T15" fmla="*/ 917 h 1850"/>
                  <a:gd name="T16" fmla="*/ 592 w 1224"/>
                  <a:gd name="T17" fmla="*/ 1402 h 1850"/>
                  <a:gd name="T18" fmla="*/ 592 w 1224"/>
                  <a:gd name="T19" fmla="*/ 1402 h 1850"/>
                  <a:gd name="T20" fmla="*/ 1203 w 1224"/>
                  <a:gd name="T21" fmla="*/ 1827 h 1850"/>
                  <a:gd name="T22" fmla="*/ 1203 w 1224"/>
                  <a:gd name="T23" fmla="*/ 1827 h 1850"/>
                  <a:gd name="T24" fmla="*/ 630 w 1224"/>
                  <a:gd name="T25" fmla="*/ 526 h 1850"/>
                  <a:gd name="T26" fmla="*/ 630 w 1224"/>
                  <a:gd name="T27" fmla="*/ 526 h 1850"/>
                  <a:gd name="T28" fmla="*/ 181 w 1224"/>
                  <a:gd name="T29" fmla="*/ 24 h 1850"/>
                  <a:gd name="T30" fmla="*/ 1215 w 1224"/>
                  <a:gd name="T31" fmla="*/ 1849 h 1850"/>
                  <a:gd name="T32" fmla="*/ 1215 w 1224"/>
                  <a:gd name="T33" fmla="*/ 1849 h 1850"/>
                  <a:gd name="T34" fmla="*/ 1212 w 1224"/>
                  <a:gd name="T35" fmla="*/ 1849 h 1850"/>
                  <a:gd name="T36" fmla="*/ 1212 w 1224"/>
                  <a:gd name="T37" fmla="*/ 1849 h 1850"/>
                  <a:gd name="T38" fmla="*/ 583 w 1224"/>
                  <a:gd name="T39" fmla="*/ 1413 h 1850"/>
                  <a:gd name="T40" fmla="*/ 583 w 1224"/>
                  <a:gd name="T41" fmla="*/ 1413 h 1850"/>
                  <a:gd name="T42" fmla="*/ 169 w 1224"/>
                  <a:gd name="T43" fmla="*/ 925 h 1850"/>
                  <a:gd name="T44" fmla="*/ 169 w 1224"/>
                  <a:gd name="T45" fmla="*/ 925 h 1850"/>
                  <a:gd name="T46" fmla="*/ 21 w 1224"/>
                  <a:gd name="T47" fmla="*/ 304 h 1850"/>
                  <a:gd name="T48" fmla="*/ 21 w 1224"/>
                  <a:gd name="T49" fmla="*/ 304 h 1850"/>
                  <a:gd name="T50" fmla="*/ 168 w 1224"/>
                  <a:gd name="T51" fmla="*/ 10 h 1850"/>
                  <a:gd name="T52" fmla="*/ 168 w 1224"/>
                  <a:gd name="T53" fmla="*/ 10 h 1850"/>
                  <a:gd name="T54" fmla="*/ 643 w 1224"/>
                  <a:gd name="T55" fmla="*/ 519 h 1850"/>
                  <a:gd name="T56" fmla="*/ 643 w 1224"/>
                  <a:gd name="T57" fmla="*/ 519 h 1850"/>
                  <a:gd name="T58" fmla="*/ 1222 w 1224"/>
                  <a:gd name="T59" fmla="*/ 1840 h 1850"/>
                  <a:gd name="T60" fmla="*/ 1222 w 1224"/>
                  <a:gd name="T61" fmla="*/ 1840 h 1850"/>
                  <a:gd name="T62" fmla="*/ 1220 w 1224"/>
                  <a:gd name="T63" fmla="*/ 1847 h 1850"/>
                  <a:gd name="T64" fmla="*/ 1220 w 1224"/>
                  <a:gd name="T65" fmla="*/ 1847 h 1850"/>
                  <a:gd name="T66" fmla="*/ 1215 w 1224"/>
                  <a:gd name="T67" fmla="*/ 1849 h 18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24" h="1850">
                    <a:moveTo>
                      <a:pt x="181" y="24"/>
                    </a:moveTo>
                    <a:lnTo>
                      <a:pt x="181" y="24"/>
                    </a:lnTo>
                    <a:cubicBezTo>
                      <a:pt x="177" y="24"/>
                      <a:pt x="174" y="24"/>
                      <a:pt x="170" y="24"/>
                    </a:cubicBezTo>
                    <a:lnTo>
                      <a:pt x="170" y="24"/>
                    </a:lnTo>
                    <a:cubicBezTo>
                      <a:pt x="99" y="33"/>
                      <a:pt x="54" y="127"/>
                      <a:pt x="35" y="305"/>
                    </a:cubicBezTo>
                    <a:lnTo>
                      <a:pt x="35" y="305"/>
                    </a:lnTo>
                    <a:cubicBezTo>
                      <a:pt x="15" y="507"/>
                      <a:pt x="63" y="713"/>
                      <a:pt x="181" y="917"/>
                    </a:cubicBezTo>
                    <a:lnTo>
                      <a:pt x="181" y="917"/>
                    </a:lnTo>
                    <a:cubicBezTo>
                      <a:pt x="276" y="1081"/>
                      <a:pt x="414" y="1244"/>
                      <a:pt x="592" y="1402"/>
                    </a:cubicBezTo>
                    <a:lnTo>
                      <a:pt x="592" y="1402"/>
                    </a:lnTo>
                    <a:cubicBezTo>
                      <a:pt x="857" y="1636"/>
                      <a:pt x="1133" y="1790"/>
                      <a:pt x="1203" y="1827"/>
                    </a:cubicBezTo>
                    <a:lnTo>
                      <a:pt x="1203" y="1827"/>
                    </a:lnTo>
                    <a:cubicBezTo>
                      <a:pt x="1020" y="1316"/>
                      <a:pt x="818" y="855"/>
                      <a:pt x="630" y="526"/>
                    </a:cubicBezTo>
                    <a:lnTo>
                      <a:pt x="630" y="526"/>
                    </a:lnTo>
                    <a:cubicBezTo>
                      <a:pt x="446" y="201"/>
                      <a:pt x="287" y="24"/>
                      <a:pt x="181" y="24"/>
                    </a:cubicBezTo>
                    <a:close/>
                    <a:moveTo>
                      <a:pt x="1215" y="1849"/>
                    </a:moveTo>
                    <a:lnTo>
                      <a:pt x="1215" y="1849"/>
                    </a:lnTo>
                    <a:cubicBezTo>
                      <a:pt x="1214" y="1849"/>
                      <a:pt x="1214" y="1849"/>
                      <a:pt x="1212" y="1849"/>
                    </a:cubicBezTo>
                    <a:lnTo>
                      <a:pt x="1212" y="1849"/>
                    </a:lnTo>
                    <a:cubicBezTo>
                      <a:pt x="1209" y="1846"/>
                      <a:pt x="889" y="1683"/>
                      <a:pt x="583" y="1413"/>
                    </a:cubicBezTo>
                    <a:lnTo>
                      <a:pt x="583" y="1413"/>
                    </a:lnTo>
                    <a:cubicBezTo>
                      <a:pt x="403" y="1254"/>
                      <a:pt x="264" y="1090"/>
                      <a:pt x="169" y="925"/>
                    </a:cubicBezTo>
                    <a:lnTo>
                      <a:pt x="169" y="925"/>
                    </a:lnTo>
                    <a:cubicBezTo>
                      <a:pt x="50" y="717"/>
                      <a:pt x="0" y="508"/>
                      <a:pt x="21" y="304"/>
                    </a:cubicBezTo>
                    <a:lnTo>
                      <a:pt x="21" y="304"/>
                    </a:lnTo>
                    <a:cubicBezTo>
                      <a:pt x="40" y="118"/>
                      <a:pt x="90" y="19"/>
                      <a:pt x="168" y="10"/>
                    </a:cubicBezTo>
                    <a:lnTo>
                      <a:pt x="168" y="10"/>
                    </a:lnTo>
                    <a:cubicBezTo>
                      <a:pt x="247" y="0"/>
                      <a:pt x="394" y="81"/>
                      <a:pt x="643" y="519"/>
                    </a:cubicBezTo>
                    <a:lnTo>
                      <a:pt x="643" y="519"/>
                    </a:lnTo>
                    <a:cubicBezTo>
                      <a:pt x="833" y="852"/>
                      <a:pt x="1038" y="1321"/>
                      <a:pt x="1222" y="1840"/>
                    </a:cubicBezTo>
                    <a:lnTo>
                      <a:pt x="1222" y="1840"/>
                    </a:lnTo>
                    <a:cubicBezTo>
                      <a:pt x="1223" y="1842"/>
                      <a:pt x="1223" y="1845"/>
                      <a:pt x="1220" y="1847"/>
                    </a:cubicBezTo>
                    <a:lnTo>
                      <a:pt x="1220" y="1847"/>
                    </a:lnTo>
                    <a:cubicBezTo>
                      <a:pt x="1219" y="1849"/>
                      <a:pt x="1217" y="1849"/>
                      <a:pt x="1215" y="18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9" name="Freeform 128">
                <a:extLst>
                  <a:ext uri="{FF2B5EF4-FFF2-40B4-BE49-F238E27FC236}">
                    <a16:creationId xmlns:a16="http://schemas.microsoft.com/office/drawing/2014/main" id="{62A7DF2E-1706-4AF1-A28A-D5C5261070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78860" y="8160362"/>
                <a:ext cx="1791433" cy="1758462"/>
              </a:xfrm>
              <a:custGeom>
                <a:avLst/>
                <a:gdLst>
                  <a:gd name="T0" fmla="*/ 1427 w 1436"/>
                  <a:gd name="T1" fmla="*/ 1412 h 1413"/>
                  <a:gd name="T2" fmla="*/ 1427 w 1436"/>
                  <a:gd name="T3" fmla="*/ 1412 h 1413"/>
                  <a:gd name="T4" fmla="*/ 1424 w 1436"/>
                  <a:gd name="T5" fmla="*/ 1412 h 1413"/>
                  <a:gd name="T6" fmla="*/ 1424 w 1436"/>
                  <a:gd name="T7" fmla="*/ 1412 h 1413"/>
                  <a:gd name="T8" fmla="*/ 882 w 1436"/>
                  <a:gd name="T9" fmla="*/ 1073 h 1413"/>
                  <a:gd name="T10" fmla="*/ 882 w 1436"/>
                  <a:gd name="T11" fmla="*/ 1073 h 1413"/>
                  <a:gd name="T12" fmla="*/ 2 w 1436"/>
                  <a:gd name="T13" fmla="*/ 11 h 1413"/>
                  <a:gd name="T14" fmla="*/ 2 w 1436"/>
                  <a:gd name="T15" fmla="*/ 11 h 1413"/>
                  <a:gd name="T16" fmla="*/ 5 w 1436"/>
                  <a:gd name="T17" fmla="*/ 1 h 1413"/>
                  <a:gd name="T18" fmla="*/ 5 w 1436"/>
                  <a:gd name="T19" fmla="*/ 1 h 1413"/>
                  <a:gd name="T20" fmla="*/ 15 w 1436"/>
                  <a:gd name="T21" fmla="*/ 4 h 1413"/>
                  <a:gd name="T22" fmla="*/ 15 w 1436"/>
                  <a:gd name="T23" fmla="*/ 4 h 1413"/>
                  <a:gd name="T24" fmla="*/ 890 w 1436"/>
                  <a:gd name="T25" fmla="*/ 1061 h 1413"/>
                  <a:gd name="T26" fmla="*/ 890 w 1436"/>
                  <a:gd name="T27" fmla="*/ 1061 h 1413"/>
                  <a:gd name="T28" fmla="*/ 1430 w 1436"/>
                  <a:gd name="T29" fmla="*/ 1398 h 1413"/>
                  <a:gd name="T30" fmla="*/ 1430 w 1436"/>
                  <a:gd name="T31" fmla="*/ 1398 h 1413"/>
                  <a:gd name="T32" fmla="*/ 1433 w 1436"/>
                  <a:gd name="T33" fmla="*/ 1408 h 1413"/>
                  <a:gd name="T34" fmla="*/ 1433 w 1436"/>
                  <a:gd name="T35" fmla="*/ 1408 h 1413"/>
                  <a:gd name="T36" fmla="*/ 1427 w 1436"/>
                  <a:gd name="T37" fmla="*/ 1412 h 1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36" h="1413">
                    <a:moveTo>
                      <a:pt x="1427" y="1412"/>
                    </a:moveTo>
                    <a:lnTo>
                      <a:pt x="1427" y="1412"/>
                    </a:lnTo>
                    <a:cubicBezTo>
                      <a:pt x="1426" y="1412"/>
                      <a:pt x="1425" y="1412"/>
                      <a:pt x="1424" y="1412"/>
                    </a:cubicBezTo>
                    <a:lnTo>
                      <a:pt x="1424" y="1412"/>
                    </a:lnTo>
                    <a:cubicBezTo>
                      <a:pt x="1421" y="1410"/>
                      <a:pt x="1178" y="1300"/>
                      <a:pt x="882" y="1073"/>
                    </a:cubicBezTo>
                    <a:lnTo>
                      <a:pt x="882" y="1073"/>
                    </a:lnTo>
                    <a:cubicBezTo>
                      <a:pt x="609" y="863"/>
                      <a:pt x="235" y="509"/>
                      <a:pt x="2" y="11"/>
                    </a:cubicBezTo>
                    <a:lnTo>
                      <a:pt x="2" y="11"/>
                    </a:lnTo>
                    <a:cubicBezTo>
                      <a:pt x="0" y="7"/>
                      <a:pt x="2" y="2"/>
                      <a:pt x="5" y="1"/>
                    </a:cubicBezTo>
                    <a:lnTo>
                      <a:pt x="5" y="1"/>
                    </a:lnTo>
                    <a:cubicBezTo>
                      <a:pt x="8" y="0"/>
                      <a:pt x="13" y="1"/>
                      <a:pt x="15" y="4"/>
                    </a:cubicBezTo>
                    <a:lnTo>
                      <a:pt x="15" y="4"/>
                    </a:lnTo>
                    <a:cubicBezTo>
                      <a:pt x="247" y="500"/>
                      <a:pt x="619" y="853"/>
                      <a:pt x="890" y="1061"/>
                    </a:cubicBezTo>
                    <a:lnTo>
                      <a:pt x="890" y="1061"/>
                    </a:lnTo>
                    <a:cubicBezTo>
                      <a:pt x="1185" y="1288"/>
                      <a:pt x="1427" y="1398"/>
                      <a:pt x="1430" y="1398"/>
                    </a:cubicBezTo>
                    <a:lnTo>
                      <a:pt x="1430" y="1398"/>
                    </a:lnTo>
                    <a:cubicBezTo>
                      <a:pt x="1433" y="1400"/>
                      <a:pt x="1435" y="1404"/>
                      <a:pt x="1433" y="1408"/>
                    </a:cubicBezTo>
                    <a:lnTo>
                      <a:pt x="1433" y="1408"/>
                    </a:lnTo>
                    <a:cubicBezTo>
                      <a:pt x="1432" y="1410"/>
                      <a:pt x="1430" y="1412"/>
                      <a:pt x="1427" y="14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9BA48DB2-30CD-4B9F-820F-14C303B7D08E}"/>
                </a:ext>
              </a:extLst>
            </p:cNvPr>
            <p:cNvGrpSpPr/>
            <p:nvPr/>
          </p:nvGrpSpPr>
          <p:grpSpPr>
            <a:xfrm>
              <a:off x="12622946" y="6984391"/>
              <a:ext cx="4874238" cy="4868740"/>
              <a:chOff x="12622946" y="6984391"/>
              <a:chExt cx="4874238" cy="4868740"/>
            </a:xfrm>
          </p:grpSpPr>
          <p:sp>
            <p:nvSpPr>
              <p:cNvPr id="600" name="Freeform 129">
                <a:extLst>
                  <a:ext uri="{FF2B5EF4-FFF2-40B4-BE49-F238E27FC236}">
                    <a16:creationId xmlns:a16="http://schemas.microsoft.com/office/drawing/2014/main" id="{2D7D3F11-13D6-4B27-9D4C-021441628FC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3937" y="6989885"/>
                <a:ext cx="4852257" cy="4852257"/>
              </a:xfrm>
              <a:custGeom>
                <a:avLst/>
                <a:gdLst>
                  <a:gd name="T0" fmla="*/ 3893 w 3894"/>
                  <a:gd name="T1" fmla="*/ 1947 h 3895"/>
                  <a:gd name="T2" fmla="*/ 3893 w 3894"/>
                  <a:gd name="T3" fmla="*/ 1947 h 3895"/>
                  <a:gd name="T4" fmla="*/ 1947 w 3894"/>
                  <a:gd name="T5" fmla="*/ 3894 h 3895"/>
                  <a:gd name="T6" fmla="*/ 1947 w 3894"/>
                  <a:gd name="T7" fmla="*/ 3894 h 3895"/>
                  <a:gd name="T8" fmla="*/ 0 w 3894"/>
                  <a:gd name="T9" fmla="*/ 1947 h 3895"/>
                  <a:gd name="T10" fmla="*/ 0 w 3894"/>
                  <a:gd name="T11" fmla="*/ 1947 h 3895"/>
                  <a:gd name="T12" fmla="*/ 1947 w 3894"/>
                  <a:gd name="T13" fmla="*/ 0 h 3895"/>
                  <a:gd name="T14" fmla="*/ 1947 w 3894"/>
                  <a:gd name="T15" fmla="*/ 0 h 3895"/>
                  <a:gd name="T16" fmla="*/ 3893 w 3894"/>
                  <a:gd name="T17" fmla="*/ 1947 h 38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94" h="3895">
                    <a:moveTo>
                      <a:pt x="3893" y="1947"/>
                    </a:moveTo>
                    <a:lnTo>
                      <a:pt x="3893" y="1947"/>
                    </a:lnTo>
                    <a:cubicBezTo>
                      <a:pt x="3893" y="3022"/>
                      <a:pt x="3022" y="3894"/>
                      <a:pt x="1947" y="3894"/>
                    </a:cubicBezTo>
                    <a:lnTo>
                      <a:pt x="1947" y="3894"/>
                    </a:lnTo>
                    <a:cubicBezTo>
                      <a:pt x="872" y="3894"/>
                      <a:pt x="0" y="3022"/>
                      <a:pt x="0" y="1947"/>
                    </a:cubicBezTo>
                    <a:lnTo>
                      <a:pt x="0" y="1947"/>
                    </a:lnTo>
                    <a:cubicBezTo>
                      <a:pt x="0" y="872"/>
                      <a:pt x="872" y="0"/>
                      <a:pt x="1947" y="0"/>
                    </a:cubicBezTo>
                    <a:lnTo>
                      <a:pt x="1947" y="0"/>
                    </a:lnTo>
                    <a:cubicBezTo>
                      <a:pt x="3022" y="0"/>
                      <a:pt x="3893" y="872"/>
                      <a:pt x="3893" y="194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1" name="Freeform 130">
                <a:extLst>
                  <a:ext uri="{FF2B5EF4-FFF2-40B4-BE49-F238E27FC236}">
                    <a16:creationId xmlns:a16="http://schemas.microsoft.com/office/drawing/2014/main" id="{EA717F0E-4B26-47CA-BC3D-514419290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2946" y="6984391"/>
                <a:ext cx="4868741" cy="4868740"/>
              </a:xfrm>
              <a:custGeom>
                <a:avLst/>
                <a:gdLst>
                  <a:gd name="T0" fmla="*/ 1954 w 3909"/>
                  <a:gd name="T1" fmla="*/ 15 h 3909"/>
                  <a:gd name="T2" fmla="*/ 1954 w 3909"/>
                  <a:gd name="T3" fmla="*/ 15 h 3909"/>
                  <a:gd name="T4" fmla="*/ 582 w 3909"/>
                  <a:gd name="T5" fmla="*/ 583 h 3909"/>
                  <a:gd name="T6" fmla="*/ 582 w 3909"/>
                  <a:gd name="T7" fmla="*/ 583 h 3909"/>
                  <a:gd name="T8" fmla="*/ 14 w 3909"/>
                  <a:gd name="T9" fmla="*/ 1954 h 3909"/>
                  <a:gd name="T10" fmla="*/ 14 w 3909"/>
                  <a:gd name="T11" fmla="*/ 1954 h 3909"/>
                  <a:gd name="T12" fmla="*/ 582 w 3909"/>
                  <a:gd name="T13" fmla="*/ 3325 h 3909"/>
                  <a:gd name="T14" fmla="*/ 582 w 3909"/>
                  <a:gd name="T15" fmla="*/ 3325 h 3909"/>
                  <a:gd name="T16" fmla="*/ 1954 w 3909"/>
                  <a:gd name="T17" fmla="*/ 3893 h 3909"/>
                  <a:gd name="T18" fmla="*/ 1954 w 3909"/>
                  <a:gd name="T19" fmla="*/ 3893 h 3909"/>
                  <a:gd name="T20" fmla="*/ 3325 w 3909"/>
                  <a:gd name="T21" fmla="*/ 3325 h 3909"/>
                  <a:gd name="T22" fmla="*/ 3325 w 3909"/>
                  <a:gd name="T23" fmla="*/ 3325 h 3909"/>
                  <a:gd name="T24" fmla="*/ 3893 w 3909"/>
                  <a:gd name="T25" fmla="*/ 1954 h 3909"/>
                  <a:gd name="T26" fmla="*/ 3893 w 3909"/>
                  <a:gd name="T27" fmla="*/ 1954 h 3909"/>
                  <a:gd name="T28" fmla="*/ 3325 w 3909"/>
                  <a:gd name="T29" fmla="*/ 583 h 3909"/>
                  <a:gd name="T30" fmla="*/ 3325 w 3909"/>
                  <a:gd name="T31" fmla="*/ 583 h 3909"/>
                  <a:gd name="T32" fmla="*/ 1954 w 3909"/>
                  <a:gd name="T33" fmla="*/ 15 h 3909"/>
                  <a:gd name="T34" fmla="*/ 1954 w 3909"/>
                  <a:gd name="T35" fmla="*/ 3908 h 3909"/>
                  <a:gd name="T36" fmla="*/ 1954 w 3909"/>
                  <a:gd name="T37" fmla="*/ 3908 h 3909"/>
                  <a:gd name="T38" fmla="*/ 572 w 3909"/>
                  <a:gd name="T39" fmla="*/ 3335 h 3909"/>
                  <a:gd name="T40" fmla="*/ 572 w 3909"/>
                  <a:gd name="T41" fmla="*/ 3335 h 3909"/>
                  <a:gd name="T42" fmla="*/ 0 w 3909"/>
                  <a:gd name="T43" fmla="*/ 1954 h 3909"/>
                  <a:gd name="T44" fmla="*/ 0 w 3909"/>
                  <a:gd name="T45" fmla="*/ 1954 h 3909"/>
                  <a:gd name="T46" fmla="*/ 572 w 3909"/>
                  <a:gd name="T47" fmla="*/ 572 h 3909"/>
                  <a:gd name="T48" fmla="*/ 572 w 3909"/>
                  <a:gd name="T49" fmla="*/ 572 h 3909"/>
                  <a:gd name="T50" fmla="*/ 1954 w 3909"/>
                  <a:gd name="T51" fmla="*/ 0 h 3909"/>
                  <a:gd name="T52" fmla="*/ 1954 w 3909"/>
                  <a:gd name="T53" fmla="*/ 0 h 3909"/>
                  <a:gd name="T54" fmla="*/ 3335 w 3909"/>
                  <a:gd name="T55" fmla="*/ 572 h 3909"/>
                  <a:gd name="T56" fmla="*/ 3335 w 3909"/>
                  <a:gd name="T57" fmla="*/ 572 h 3909"/>
                  <a:gd name="T58" fmla="*/ 3908 w 3909"/>
                  <a:gd name="T59" fmla="*/ 1954 h 3909"/>
                  <a:gd name="T60" fmla="*/ 3908 w 3909"/>
                  <a:gd name="T61" fmla="*/ 1954 h 3909"/>
                  <a:gd name="T62" fmla="*/ 3335 w 3909"/>
                  <a:gd name="T63" fmla="*/ 3335 h 3909"/>
                  <a:gd name="T64" fmla="*/ 3335 w 3909"/>
                  <a:gd name="T65" fmla="*/ 3335 h 3909"/>
                  <a:gd name="T66" fmla="*/ 1954 w 3909"/>
                  <a:gd name="T67" fmla="*/ 3908 h 3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909" h="3909">
                    <a:moveTo>
                      <a:pt x="1954" y="15"/>
                    </a:moveTo>
                    <a:lnTo>
                      <a:pt x="1954" y="15"/>
                    </a:lnTo>
                    <a:cubicBezTo>
                      <a:pt x="1436" y="15"/>
                      <a:pt x="949" y="217"/>
                      <a:pt x="582" y="583"/>
                    </a:cubicBezTo>
                    <a:lnTo>
                      <a:pt x="582" y="583"/>
                    </a:lnTo>
                    <a:cubicBezTo>
                      <a:pt x="216" y="949"/>
                      <a:pt x="14" y="1436"/>
                      <a:pt x="14" y="1954"/>
                    </a:cubicBezTo>
                    <a:lnTo>
                      <a:pt x="14" y="1954"/>
                    </a:lnTo>
                    <a:cubicBezTo>
                      <a:pt x="14" y="2472"/>
                      <a:pt x="216" y="2959"/>
                      <a:pt x="582" y="3325"/>
                    </a:cubicBezTo>
                    <a:lnTo>
                      <a:pt x="582" y="3325"/>
                    </a:lnTo>
                    <a:cubicBezTo>
                      <a:pt x="949" y="3691"/>
                      <a:pt x="1436" y="3893"/>
                      <a:pt x="1954" y="3893"/>
                    </a:cubicBezTo>
                    <a:lnTo>
                      <a:pt x="1954" y="3893"/>
                    </a:lnTo>
                    <a:cubicBezTo>
                      <a:pt x="2472" y="3893"/>
                      <a:pt x="2958" y="3691"/>
                      <a:pt x="3325" y="3325"/>
                    </a:cubicBezTo>
                    <a:lnTo>
                      <a:pt x="3325" y="3325"/>
                    </a:lnTo>
                    <a:cubicBezTo>
                      <a:pt x="3691" y="2959"/>
                      <a:pt x="3893" y="2472"/>
                      <a:pt x="3893" y="1954"/>
                    </a:cubicBezTo>
                    <a:lnTo>
                      <a:pt x="3893" y="1954"/>
                    </a:lnTo>
                    <a:cubicBezTo>
                      <a:pt x="3893" y="1436"/>
                      <a:pt x="3691" y="949"/>
                      <a:pt x="3325" y="583"/>
                    </a:cubicBezTo>
                    <a:lnTo>
                      <a:pt x="3325" y="583"/>
                    </a:lnTo>
                    <a:cubicBezTo>
                      <a:pt x="2958" y="217"/>
                      <a:pt x="2472" y="15"/>
                      <a:pt x="1954" y="15"/>
                    </a:cubicBezTo>
                    <a:close/>
                    <a:moveTo>
                      <a:pt x="1954" y="3908"/>
                    </a:moveTo>
                    <a:lnTo>
                      <a:pt x="1954" y="3908"/>
                    </a:lnTo>
                    <a:cubicBezTo>
                      <a:pt x="1432" y="3908"/>
                      <a:pt x="941" y="3705"/>
                      <a:pt x="572" y="3335"/>
                    </a:cubicBezTo>
                    <a:lnTo>
                      <a:pt x="572" y="3335"/>
                    </a:lnTo>
                    <a:cubicBezTo>
                      <a:pt x="203" y="2967"/>
                      <a:pt x="0" y="2476"/>
                      <a:pt x="0" y="1954"/>
                    </a:cubicBezTo>
                    <a:lnTo>
                      <a:pt x="0" y="1954"/>
                    </a:lnTo>
                    <a:cubicBezTo>
                      <a:pt x="0" y="1432"/>
                      <a:pt x="203" y="941"/>
                      <a:pt x="572" y="572"/>
                    </a:cubicBezTo>
                    <a:lnTo>
                      <a:pt x="572" y="572"/>
                    </a:lnTo>
                    <a:cubicBezTo>
                      <a:pt x="941" y="203"/>
                      <a:pt x="1432" y="0"/>
                      <a:pt x="1954" y="0"/>
                    </a:cubicBezTo>
                    <a:lnTo>
                      <a:pt x="1954" y="0"/>
                    </a:lnTo>
                    <a:cubicBezTo>
                      <a:pt x="2475" y="0"/>
                      <a:pt x="2966" y="203"/>
                      <a:pt x="3335" y="572"/>
                    </a:cubicBezTo>
                    <a:lnTo>
                      <a:pt x="3335" y="572"/>
                    </a:lnTo>
                    <a:cubicBezTo>
                      <a:pt x="3705" y="941"/>
                      <a:pt x="3908" y="1432"/>
                      <a:pt x="3908" y="1954"/>
                    </a:cubicBezTo>
                    <a:lnTo>
                      <a:pt x="3908" y="1954"/>
                    </a:lnTo>
                    <a:cubicBezTo>
                      <a:pt x="3908" y="2476"/>
                      <a:pt x="3705" y="2967"/>
                      <a:pt x="3335" y="3335"/>
                    </a:cubicBezTo>
                    <a:lnTo>
                      <a:pt x="3335" y="3335"/>
                    </a:lnTo>
                    <a:cubicBezTo>
                      <a:pt x="2966" y="3705"/>
                      <a:pt x="2475" y="3908"/>
                      <a:pt x="1954" y="39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2" name="Freeform 131">
                <a:extLst>
                  <a:ext uri="{FF2B5EF4-FFF2-40B4-BE49-F238E27FC236}">
                    <a16:creationId xmlns:a16="http://schemas.microsoft.com/office/drawing/2014/main" id="{4E7B80F7-4B9F-4367-B17F-6351BF7BA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5341" y="6989885"/>
                <a:ext cx="2989385" cy="4841266"/>
              </a:xfrm>
              <a:custGeom>
                <a:avLst/>
                <a:gdLst>
                  <a:gd name="T0" fmla="*/ 2398 w 2399"/>
                  <a:gd name="T1" fmla="*/ 276 h 3886"/>
                  <a:gd name="T2" fmla="*/ 1400 w 2399"/>
                  <a:gd name="T3" fmla="*/ 0 h 3886"/>
                  <a:gd name="T4" fmla="*/ 8 w 2399"/>
                  <a:gd name="T5" fmla="*/ 586 h 3886"/>
                  <a:gd name="T6" fmla="*/ 2 w 2399"/>
                  <a:gd name="T7" fmla="*/ 810 h 3886"/>
                  <a:gd name="T8" fmla="*/ 106 w 2399"/>
                  <a:gd name="T9" fmla="*/ 1109 h 3886"/>
                  <a:gd name="T10" fmla="*/ 568 w 2399"/>
                  <a:gd name="T11" fmla="*/ 1151 h 3886"/>
                  <a:gd name="T12" fmla="*/ 598 w 2399"/>
                  <a:gd name="T13" fmla="*/ 1155 h 3886"/>
                  <a:gd name="T14" fmla="*/ 646 w 2399"/>
                  <a:gd name="T15" fmla="*/ 1291 h 3886"/>
                  <a:gd name="T16" fmla="*/ 954 w 2399"/>
                  <a:gd name="T17" fmla="*/ 1322 h 3886"/>
                  <a:gd name="T18" fmla="*/ 986 w 2399"/>
                  <a:gd name="T19" fmla="*/ 1393 h 3886"/>
                  <a:gd name="T20" fmla="*/ 1102 w 2399"/>
                  <a:gd name="T21" fmla="*/ 1420 h 3886"/>
                  <a:gd name="T22" fmla="*/ 1162 w 2399"/>
                  <a:gd name="T23" fmla="*/ 1684 h 3886"/>
                  <a:gd name="T24" fmla="*/ 1271 w 2399"/>
                  <a:gd name="T25" fmla="*/ 1706 h 3886"/>
                  <a:gd name="T26" fmla="*/ 1337 w 2399"/>
                  <a:gd name="T27" fmla="*/ 1972 h 3886"/>
                  <a:gd name="T28" fmla="*/ 1482 w 2399"/>
                  <a:gd name="T29" fmla="*/ 2047 h 3886"/>
                  <a:gd name="T30" fmla="*/ 1452 w 2399"/>
                  <a:gd name="T31" fmla="*/ 2169 h 3886"/>
                  <a:gd name="T32" fmla="*/ 1477 w 2399"/>
                  <a:gd name="T33" fmla="*/ 2196 h 3886"/>
                  <a:gd name="T34" fmla="*/ 1453 w 2399"/>
                  <a:gd name="T35" fmla="*/ 2364 h 3886"/>
                  <a:gd name="T36" fmla="*/ 1279 w 2399"/>
                  <a:gd name="T37" fmla="*/ 2438 h 3886"/>
                  <a:gd name="T38" fmla="*/ 1093 w 2399"/>
                  <a:gd name="T39" fmla="*/ 2554 h 3886"/>
                  <a:gd name="T40" fmla="*/ 1128 w 2399"/>
                  <a:gd name="T41" fmla="*/ 2749 h 3886"/>
                  <a:gd name="T42" fmla="*/ 1186 w 2399"/>
                  <a:gd name="T43" fmla="*/ 2773 h 3886"/>
                  <a:gd name="T44" fmla="*/ 1241 w 2399"/>
                  <a:gd name="T45" fmla="*/ 2920 h 3886"/>
                  <a:gd name="T46" fmla="*/ 1247 w 2399"/>
                  <a:gd name="T47" fmla="*/ 3084 h 3886"/>
                  <a:gd name="T48" fmla="*/ 1390 w 2399"/>
                  <a:gd name="T49" fmla="*/ 3240 h 3886"/>
                  <a:gd name="T50" fmla="*/ 1444 w 2399"/>
                  <a:gd name="T51" fmla="*/ 3447 h 3886"/>
                  <a:gd name="T52" fmla="*/ 1605 w 2399"/>
                  <a:gd name="T53" fmla="*/ 3883 h 3886"/>
                  <a:gd name="T54" fmla="*/ 2085 w 2399"/>
                  <a:gd name="T55" fmla="*/ 3086 h 3886"/>
                  <a:gd name="T56" fmla="*/ 2333 w 2399"/>
                  <a:gd name="T57" fmla="*/ 2779 h 3886"/>
                  <a:gd name="T58" fmla="*/ 2273 w 2399"/>
                  <a:gd name="T59" fmla="*/ 2438 h 3886"/>
                  <a:gd name="T60" fmla="*/ 2178 w 2399"/>
                  <a:gd name="T61" fmla="*/ 2272 h 3886"/>
                  <a:gd name="T62" fmla="*/ 2193 w 2399"/>
                  <a:gd name="T63" fmla="*/ 2149 h 3886"/>
                  <a:gd name="T64" fmla="*/ 2003 w 2399"/>
                  <a:gd name="T65" fmla="*/ 2107 h 3886"/>
                  <a:gd name="T66" fmla="*/ 1839 w 2399"/>
                  <a:gd name="T67" fmla="*/ 1940 h 3886"/>
                  <a:gd name="T68" fmla="*/ 1760 w 2399"/>
                  <a:gd name="T69" fmla="*/ 1929 h 3886"/>
                  <a:gd name="T70" fmla="*/ 1722 w 2399"/>
                  <a:gd name="T71" fmla="*/ 1808 h 3886"/>
                  <a:gd name="T72" fmla="*/ 1511 w 2399"/>
                  <a:gd name="T73" fmla="*/ 1628 h 3886"/>
                  <a:gd name="T74" fmla="*/ 1447 w 2399"/>
                  <a:gd name="T75" fmla="*/ 1561 h 3886"/>
                  <a:gd name="T76" fmla="*/ 1455 w 2399"/>
                  <a:gd name="T77" fmla="*/ 1370 h 3886"/>
                  <a:gd name="T78" fmla="*/ 1739 w 2399"/>
                  <a:gd name="T79" fmla="*/ 1190 h 3886"/>
                  <a:gd name="T80" fmla="*/ 1778 w 2399"/>
                  <a:gd name="T81" fmla="*/ 1085 h 3886"/>
                  <a:gd name="T82" fmla="*/ 2065 w 2399"/>
                  <a:gd name="T83" fmla="*/ 1014 h 3886"/>
                  <a:gd name="T84" fmla="*/ 2112 w 2399"/>
                  <a:gd name="T85" fmla="*/ 779 h 3886"/>
                  <a:gd name="T86" fmla="*/ 2251 w 2399"/>
                  <a:gd name="T87" fmla="*/ 700 h 3886"/>
                  <a:gd name="T88" fmla="*/ 2263 w 2399"/>
                  <a:gd name="T89" fmla="*/ 431 h 38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399" h="3886">
                    <a:moveTo>
                      <a:pt x="2398" y="276"/>
                    </a:moveTo>
                    <a:lnTo>
                      <a:pt x="2398" y="276"/>
                    </a:lnTo>
                    <a:cubicBezTo>
                      <a:pt x="2106" y="101"/>
                      <a:pt x="1765" y="0"/>
                      <a:pt x="1400" y="0"/>
                    </a:cubicBezTo>
                    <a:lnTo>
                      <a:pt x="1400" y="0"/>
                    </a:lnTo>
                    <a:cubicBezTo>
                      <a:pt x="854" y="0"/>
                      <a:pt x="361" y="225"/>
                      <a:pt x="8" y="586"/>
                    </a:cubicBezTo>
                    <a:lnTo>
                      <a:pt x="8" y="586"/>
                    </a:lnTo>
                    <a:cubicBezTo>
                      <a:pt x="1" y="671"/>
                      <a:pt x="0" y="749"/>
                      <a:pt x="2" y="810"/>
                    </a:cubicBezTo>
                    <a:lnTo>
                      <a:pt x="2" y="810"/>
                    </a:lnTo>
                    <a:cubicBezTo>
                      <a:pt x="5" y="919"/>
                      <a:pt x="24" y="1038"/>
                      <a:pt x="106" y="1109"/>
                    </a:cubicBezTo>
                    <a:lnTo>
                      <a:pt x="106" y="1109"/>
                    </a:lnTo>
                    <a:cubicBezTo>
                      <a:pt x="225" y="1215"/>
                      <a:pt x="410" y="1168"/>
                      <a:pt x="568" y="1151"/>
                    </a:cubicBezTo>
                    <a:lnTo>
                      <a:pt x="568" y="1151"/>
                    </a:lnTo>
                    <a:cubicBezTo>
                      <a:pt x="578" y="1150"/>
                      <a:pt x="588" y="1151"/>
                      <a:pt x="598" y="1155"/>
                    </a:cubicBezTo>
                    <a:lnTo>
                      <a:pt x="598" y="1155"/>
                    </a:lnTo>
                    <a:cubicBezTo>
                      <a:pt x="648" y="1176"/>
                      <a:pt x="620" y="1247"/>
                      <a:pt x="646" y="1291"/>
                    </a:cubicBezTo>
                    <a:lnTo>
                      <a:pt x="646" y="1291"/>
                    </a:lnTo>
                    <a:cubicBezTo>
                      <a:pt x="703" y="1388"/>
                      <a:pt x="896" y="1226"/>
                      <a:pt x="954" y="1322"/>
                    </a:cubicBezTo>
                    <a:lnTo>
                      <a:pt x="954" y="1322"/>
                    </a:lnTo>
                    <a:cubicBezTo>
                      <a:pt x="969" y="1345"/>
                      <a:pt x="967" y="1375"/>
                      <a:pt x="986" y="1393"/>
                    </a:cubicBezTo>
                    <a:lnTo>
                      <a:pt x="986" y="1393"/>
                    </a:lnTo>
                    <a:cubicBezTo>
                      <a:pt x="1014" y="1422"/>
                      <a:pt x="1066" y="1401"/>
                      <a:pt x="1102" y="1420"/>
                    </a:cubicBezTo>
                    <a:lnTo>
                      <a:pt x="1102" y="1420"/>
                    </a:lnTo>
                    <a:cubicBezTo>
                      <a:pt x="1188" y="1465"/>
                      <a:pt x="1079" y="1635"/>
                      <a:pt x="1162" y="1684"/>
                    </a:cubicBezTo>
                    <a:lnTo>
                      <a:pt x="1162" y="1684"/>
                    </a:lnTo>
                    <a:cubicBezTo>
                      <a:pt x="1194" y="1703"/>
                      <a:pt x="1238" y="1688"/>
                      <a:pt x="1271" y="1706"/>
                    </a:cubicBezTo>
                    <a:lnTo>
                      <a:pt x="1271" y="1706"/>
                    </a:lnTo>
                    <a:cubicBezTo>
                      <a:pt x="1356" y="1750"/>
                      <a:pt x="1261" y="1912"/>
                      <a:pt x="1337" y="1972"/>
                    </a:cubicBezTo>
                    <a:lnTo>
                      <a:pt x="1337" y="1972"/>
                    </a:lnTo>
                    <a:cubicBezTo>
                      <a:pt x="1382" y="2007"/>
                      <a:pt x="1473" y="1990"/>
                      <a:pt x="1482" y="2047"/>
                    </a:cubicBezTo>
                    <a:lnTo>
                      <a:pt x="1482" y="2047"/>
                    </a:lnTo>
                    <a:cubicBezTo>
                      <a:pt x="1490" y="2090"/>
                      <a:pt x="1432" y="2130"/>
                      <a:pt x="1452" y="2169"/>
                    </a:cubicBezTo>
                    <a:lnTo>
                      <a:pt x="1452" y="2169"/>
                    </a:lnTo>
                    <a:cubicBezTo>
                      <a:pt x="1458" y="2180"/>
                      <a:pt x="1469" y="2187"/>
                      <a:pt x="1477" y="2196"/>
                    </a:cubicBezTo>
                    <a:lnTo>
                      <a:pt x="1477" y="2196"/>
                    </a:lnTo>
                    <a:cubicBezTo>
                      <a:pt x="1523" y="2241"/>
                      <a:pt x="1502" y="2322"/>
                      <a:pt x="1453" y="2364"/>
                    </a:cubicBezTo>
                    <a:lnTo>
                      <a:pt x="1453" y="2364"/>
                    </a:lnTo>
                    <a:cubicBezTo>
                      <a:pt x="1405" y="2406"/>
                      <a:pt x="1340" y="2420"/>
                      <a:pt x="1279" y="2438"/>
                    </a:cubicBezTo>
                    <a:lnTo>
                      <a:pt x="1279" y="2438"/>
                    </a:lnTo>
                    <a:cubicBezTo>
                      <a:pt x="1208" y="2460"/>
                      <a:pt x="1134" y="2492"/>
                      <a:pt x="1093" y="2554"/>
                    </a:cubicBezTo>
                    <a:lnTo>
                      <a:pt x="1093" y="2554"/>
                    </a:lnTo>
                    <a:cubicBezTo>
                      <a:pt x="1052" y="2617"/>
                      <a:pt x="1061" y="2715"/>
                      <a:pt x="1128" y="2749"/>
                    </a:cubicBezTo>
                    <a:lnTo>
                      <a:pt x="1128" y="2749"/>
                    </a:lnTo>
                    <a:cubicBezTo>
                      <a:pt x="1147" y="2759"/>
                      <a:pt x="1167" y="2763"/>
                      <a:pt x="1186" y="2773"/>
                    </a:cubicBezTo>
                    <a:lnTo>
                      <a:pt x="1186" y="2773"/>
                    </a:lnTo>
                    <a:cubicBezTo>
                      <a:pt x="1233" y="2801"/>
                      <a:pt x="1244" y="2865"/>
                      <a:pt x="1241" y="2920"/>
                    </a:cubicBezTo>
                    <a:lnTo>
                      <a:pt x="1241" y="2920"/>
                    </a:lnTo>
                    <a:cubicBezTo>
                      <a:pt x="1237" y="2975"/>
                      <a:pt x="1225" y="3033"/>
                      <a:pt x="1247" y="3084"/>
                    </a:cubicBezTo>
                    <a:lnTo>
                      <a:pt x="1247" y="3084"/>
                    </a:lnTo>
                    <a:cubicBezTo>
                      <a:pt x="1274" y="3149"/>
                      <a:pt x="1348" y="3183"/>
                      <a:pt x="1390" y="3240"/>
                    </a:cubicBezTo>
                    <a:lnTo>
                      <a:pt x="1390" y="3240"/>
                    </a:lnTo>
                    <a:cubicBezTo>
                      <a:pt x="1432" y="3299"/>
                      <a:pt x="1436" y="3375"/>
                      <a:pt x="1444" y="3447"/>
                    </a:cubicBezTo>
                    <a:lnTo>
                      <a:pt x="1444" y="3447"/>
                    </a:lnTo>
                    <a:cubicBezTo>
                      <a:pt x="1469" y="3662"/>
                      <a:pt x="1593" y="3885"/>
                      <a:pt x="1605" y="3883"/>
                    </a:cubicBezTo>
                    <a:lnTo>
                      <a:pt x="1605" y="3883"/>
                    </a:lnTo>
                    <a:cubicBezTo>
                      <a:pt x="1759" y="3529"/>
                      <a:pt x="1832" y="3340"/>
                      <a:pt x="2085" y="3086"/>
                    </a:cubicBezTo>
                    <a:lnTo>
                      <a:pt x="2085" y="3086"/>
                    </a:lnTo>
                    <a:cubicBezTo>
                      <a:pt x="2179" y="2993"/>
                      <a:pt x="2289" y="2904"/>
                      <a:pt x="2333" y="2779"/>
                    </a:cubicBezTo>
                    <a:lnTo>
                      <a:pt x="2333" y="2779"/>
                    </a:lnTo>
                    <a:cubicBezTo>
                      <a:pt x="2373" y="2666"/>
                      <a:pt x="2350" y="2532"/>
                      <a:pt x="2273" y="2438"/>
                    </a:cubicBezTo>
                    <a:lnTo>
                      <a:pt x="2273" y="2438"/>
                    </a:lnTo>
                    <a:cubicBezTo>
                      <a:pt x="2232" y="2387"/>
                      <a:pt x="2173" y="2339"/>
                      <a:pt x="2178" y="2272"/>
                    </a:cubicBezTo>
                    <a:lnTo>
                      <a:pt x="2178" y="2272"/>
                    </a:lnTo>
                    <a:cubicBezTo>
                      <a:pt x="2181" y="2231"/>
                      <a:pt x="2212" y="2187"/>
                      <a:pt x="2193" y="2149"/>
                    </a:cubicBezTo>
                    <a:lnTo>
                      <a:pt x="2193" y="2149"/>
                    </a:lnTo>
                    <a:cubicBezTo>
                      <a:pt x="2163" y="2088"/>
                      <a:pt x="2067" y="2132"/>
                      <a:pt x="2003" y="2107"/>
                    </a:cubicBezTo>
                    <a:lnTo>
                      <a:pt x="2003" y="2107"/>
                    </a:lnTo>
                    <a:cubicBezTo>
                      <a:pt x="1929" y="2077"/>
                      <a:pt x="1917" y="1956"/>
                      <a:pt x="1839" y="1940"/>
                    </a:cubicBezTo>
                    <a:lnTo>
                      <a:pt x="1839" y="1940"/>
                    </a:lnTo>
                    <a:cubicBezTo>
                      <a:pt x="1812" y="1935"/>
                      <a:pt x="1783" y="1943"/>
                      <a:pt x="1760" y="1929"/>
                    </a:cubicBezTo>
                    <a:lnTo>
                      <a:pt x="1760" y="1929"/>
                    </a:lnTo>
                    <a:cubicBezTo>
                      <a:pt x="1722" y="1907"/>
                      <a:pt x="1733" y="1850"/>
                      <a:pt x="1722" y="1808"/>
                    </a:cubicBezTo>
                    <a:lnTo>
                      <a:pt x="1722" y="1808"/>
                    </a:lnTo>
                    <a:cubicBezTo>
                      <a:pt x="1698" y="1713"/>
                      <a:pt x="1556" y="1715"/>
                      <a:pt x="1511" y="1628"/>
                    </a:cubicBezTo>
                    <a:lnTo>
                      <a:pt x="1511" y="1628"/>
                    </a:lnTo>
                    <a:cubicBezTo>
                      <a:pt x="1496" y="1599"/>
                      <a:pt x="1472" y="1580"/>
                      <a:pt x="1447" y="1561"/>
                    </a:cubicBezTo>
                    <a:lnTo>
                      <a:pt x="1447" y="1561"/>
                    </a:lnTo>
                    <a:cubicBezTo>
                      <a:pt x="1383" y="1512"/>
                      <a:pt x="1387" y="1414"/>
                      <a:pt x="1455" y="1370"/>
                    </a:cubicBezTo>
                    <a:lnTo>
                      <a:pt x="1455" y="1370"/>
                    </a:lnTo>
                    <a:cubicBezTo>
                      <a:pt x="1548" y="1310"/>
                      <a:pt x="1698" y="1273"/>
                      <a:pt x="1739" y="1190"/>
                    </a:cubicBezTo>
                    <a:lnTo>
                      <a:pt x="1739" y="1190"/>
                    </a:lnTo>
                    <a:cubicBezTo>
                      <a:pt x="1756" y="1156"/>
                      <a:pt x="1755" y="1115"/>
                      <a:pt x="1778" y="1085"/>
                    </a:cubicBezTo>
                    <a:lnTo>
                      <a:pt x="1778" y="1085"/>
                    </a:lnTo>
                    <a:cubicBezTo>
                      <a:pt x="1841" y="1004"/>
                      <a:pt x="1998" y="1092"/>
                      <a:pt x="2065" y="1014"/>
                    </a:cubicBezTo>
                    <a:lnTo>
                      <a:pt x="2065" y="1014"/>
                    </a:lnTo>
                    <a:cubicBezTo>
                      <a:pt x="2118" y="951"/>
                      <a:pt x="2059" y="841"/>
                      <a:pt x="2112" y="779"/>
                    </a:cubicBezTo>
                    <a:lnTo>
                      <a:pt x="2112" y="779"/>
                    </a:lnTo>
                    <a:cubicBezTo>
                      <a:pt x="2147" y="738"/>
                      <a:pt x="2214" y="739"/>
                      <a:pt x="2251" y="700"/>
                    </a:cubicBezTo>
                    <a:lnTo>
                      <a:pt x="2251" y="700"/>
                    </a:lnTo>
                    <a:cubicBezTo>
                      <a:pt x="2315" y="632"/>
                      <a:pt x="2241" y="521"/>
                      <a:pt x="2263" y="431"/>
                    </a:cubicBezTo>
                    <a:lnTo>
                      <a:pt x="2263" y="431"/>
                    </a:lnTo>
                    <a:cubicBezTo>
                      <a:pt x="2280" y="364"/>
                      <a:pt x="2346" y="324"/>
                      <a:pt x="2398" y="27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3" name="Freeform 132">
                <a:extLst>
                  <a:ext uri="{FF2B5EF4-FFF2-40B4-BE49-F238E27FC236}">
                    <a16:creationId xmlns:a16="http://schemas.microsoft.com/office/drawing/2014/main" id="{3C654CCA-8358-4526-806E-AB378CAD3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7059" y="7924067"/>
                <a:ext cx="989135" cy="2143125"/>
              </a:xfrm>
              <a:custGeom>
                <a:avLst/>
                <a:gdLst>
                  <a:gd name="T0" fmla="*/ 378 w 793"/>
                  <a:gd name="T1" fmla="*/ 0 h 1718"/>
                  <a:gd name="T2" fmla="*/ 378 w 793"/>
                  <a:gd name="T3" fmla="*/ 0 h 1718"/>
                  <a:gd name="T4" fmla="*/ 363 w 793"/>
                  <a:gd name="T5" fmla="*/ 65 h 1718"/>
                  <a:gd name="T6" fmla="*/ 363 w 793"/>
                  <a:gd name="T7" fmla="*/ 65 h 1718"/>
                  <a:gd name="T8" fmla="*/ 210 w 793"/>
                  <a:gd name="T9" fmla="*/ 393 h 1718"/>
                  <a:gd name="T10" fmla="*/ 210 w 793"/>
                  <a:gd name="T11" fmla="*/ 393 h 1718"/>
                  <a:gd name="T12" fmla="*/ 30 w 793"/>
                  <a:gd name="T13" fmla="*/ 655 h 1718"/>
                  <a:gd name="T14" fmla="*/ 30 w 793"/>
                  <a:gd name="T15" fmla="*/ 655 h 1718"/>
                  <a:gd name="T16" fmla="*/ 16 w 793"/>
                  <a:gd name="T17" fmla="*/ 799 h 1718"/>
                  <a:gd name="T18" fmla="*/ 16 w 793"/>
                  <a:gd name="T19" fmla="*/ 799 h 1718"/>
                  <a:gd name="T20" fmla="*/ 91 w 793"/>
                  <a:gd name="T21" fmla="*/ 898 h 1718"/>
                  <a:gd name="T22" fmla="*/ 91 w 793"/>
                  <a:gd name="T23" fmla="*/ 898 h 1718"/>
                  <a:gd name="T24" fmla="*/ 222 w 793"/>
                  <a:gd name="T25" fmla="*/ 1085 h 1718"/>
                  <a:gd name="T26" fmla="*/ 222 w 793"/>
                  <a:gd name="T27" fmla="*/ 1085 h 1718"/>
                  <a:gd name="T28" fmla="*/ 285 w 793"/>
                  <a:gd name="T29" fmla="*/ 1333 h 1718"/>
                  <a:gd name="T30" fmla="*/ 285 w 793"/>
                  <a:gd name="T31" fmla="*/ 1333 h 1718"/>
                  <a:gd name="T32" fmla="*/ 524 w 793"/>
                  <a:gd name="T33" fmla="*/ 1448 h 1718"/>
                  <a:gd name="T34" fmla="*/ 524 w 793"/>
                  <a:gd name="T35" fmla="*/ 1448 h 1718"/>
                  <a:gd name="T36" fmla="*/ 664 w 793"/>
                  <a:gd name="T37" fmla="*/ 1659 h 1718"/>
                  <a:gd name="T38" fmla="*/ 664 w 793"/>
                  <a:gd name="T39" fmla="*/ 1659 h 1718"/>
                  <a:gd name="T40" fmla="*/ 723 w 793"/>
                  <a:gd name="T41" fmla="*/ 1717 h 1718"/>
                  <a:gd name="T42" fmla="*/ 723 w 793"/>
                  <a:gd name="T43" fmla="*/ 1717 h 1718"/>
                  <a:gd name="T44" fmla="*/ 792 w 793"/>
                  <a:gd name="T45" fmla="*/ 1200 h 1718"/>
                  <a:gd name="T46" fmla="*/ 792 w 793"/>
                  <a:gd name="T47" fmla="*/ 1200 h 1718"/>
                  <a:gd name="T48" fmla="*/ 378 w 793"/>
                  <a:gd name="T49" fmla="*/ 0 h 17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793" h="1718">
                    <a:moveTo>
                      <a:pt x="378" y="0"/>
                    </a:moveTo>
                    <a:lnTo>
                      <a:pt x="378" y="0"/>
                    </a:lnTo>
                    <a:cubicBezTo>
                      <a:pt x="373" y="20"/>
                      <a:pt x="368" y="42"/>
                      <a:pt x="363" y="65"/>
                    </a:cubicBezTo>
                    <a:lnTo>
                      <a:pt x="363" y="65"/>
                    </a:lnTo>
                    <a:cubicBezTo>
                      <a:pt x="338" y="184"/>
                      <a:pt x="281" y="295"/>
                      <a:pt x="210" y="393"/>
                    </a:cubicBezTo>
                    <a:lnTo>
                      <a:pt x="210" y="393"/>
                    </a:lnTo>
                    <a:cubicBezTo>
                      <a:pt x="147" y="479"/>
                      <a:pt x="71" y="557"/>
                      <a:pt x="30" y="655"/>
                    </a:cubicBezTo>
                    <a:lnTo>
                      <a:pt x="30" y="655"/>
                    </a:lnTo>
                    <a:cubicBezTo>
                      <a:pt x="11" y="701"/>
                      <a:pt x="0" y="752"/>
                      <a:pt x="16" y="799"/>
                    </a:cubicBezTo>
                    <a:lnTo>
                      <a:pt x="16" y="799"/>
                    </a:lnTo>
                    <a:cubicBezTo>
                      <a:pt x="30" y="839"/>
                      <a:pt x="61" y="869"/>
                      <a:pt x="91" y="898"/>
                    </a:cubicBezTo>
                    <a:lnTo>
                      <a:pt x="91" y="898"/>
                    </a:lnTo>
                    <a:cubicBezTo>
                      <a:pt x="146" y="952"/>
                      <a:pt x="200" y="1011"/>
                      <a:pt x="222" y="1085"/>
                    </a:cubicBezTo>
                    <a:lnTo>
                      <a:pt x="222" y="1085"/>
                    </a:lnTo>
                    <a:cubicBezTo>
                      <a:pt x="247" y="1168"/>
                      <a:pt x="228" y="1267"/>
                      <a:pt x="285" y="1333"/>
                    </a:cubicBezTo>
                    <a:lnTo>
                      <a:pt x="285" y="1333"/>
                    </a:lnTo>
                    <a:cubicBezTo>
                      <a:pt x="344" y="1400"/>
                      <a:pt x="452" y="1395"/>
                      <a:pt x="524" y="1448"/>
                    </a:cubicBezTo>
                    <a:lnTo>
                      <a:pt x="524" y="1448"/>
                    </a:lnTo>
                    <a:cubicBezTo>
                      <a:pt x="592" y="1499"/>
                      <a:pt x="613" y="1590"/>
                      <a:pt x="664" y="1659"/>
                    </a:cubicBezTo>
                    <a:lnTo>
                      <a:pt x="664" y="1659"/>
                    </a:lnTo>
                    <a:cubicBezTo>
                      <a:pt x="680" y="1681"/>
                      <a:pt x="700" y="1700"/>
                      <a:pt x="723" y="1717"/>
                    </a:cubicBezTo>
                    <a:lnTo>
                      <a:pt x="723" y="1717"/>
                    </a:lnTo>
                    <a:cubicBezTo>
                      <a:pt x="768" y="1552"/>
                      <a:pt x="792" y="1379"/>
                      <a:pt x="792" y="1200"/>
                    </a:cubicBezTo>
                    <a:lnTo>
                      <a:pt x="792" y="1200"/>
                    </a:lnTo>
                    <a:cubicBezTo>
                      <a:pt x="792" y="747"/>
                      <a:pt x="637" y="330"/>
                      <a:pt x="37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4" name="Freeform 133">
                <a:extLst>
                  <a:ext uri="{FF2B5EF4-FFF2-40B4-BE49-F238E27FC236}">
                    <a16:creationId xmlns:a16="http://schemas.microsoft.com/office/drawing/2014/main" id="{E9EDBD79-2C52-49E6-B0B7-895AD09B7E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33937" y="8698891"/>
                <a:ext cx="796805" cy="2082676"/>
              </a:xfrm>
              <a:custGeom>
                <a:avLst/>
                <a:gdLst>
                  <a:gd name="T0" fmla="*/ 522 w 638"/>
                  <a:gd name="T1" fmla="*/ 734 h 1672"/>
                  <a:gd name="T2" fmla="*/ 522 w 638"/>
                  <a:gd name="T3" fmla="*/ 734 h 1672"/>
                  <a:gd name="T4" fmla="*/ 379 w 638"/>
                  <a:gd name="T5" fmla="*/ 619 h 1672"/>
                  <a:gd name="T6" fmla="*/ 379 w 638"/>
                  <a:gd name="T7" fmla="*/ 619 h 1672"/>
                  <a:gd name="T8" fmla="*/ 333 w 638"/>
                  <a:gd name="T9" fmla="*/ 282 h 1672"/>
                  <a:gd name="T10" fmla="*/ 333 w 638"/>
                  <a:gd name="T11" fmla="*/ 282 h 1672"/>
                  <a:gd name="T12" fmla="*/ 139 w 638"/>
                  <a:gd name="T13" fmla="*/ 59 h 1672"/>
                  <a:gd name="T14" fmla="*/ 139 w 638"/>
                  <a:gd name="T15" fmla="*/ 59 h 1672"/>
                  <a:gd name="T16" fmla="*/ 87 w 638"/>
                  <a:gd name="T17" fmla="*/ 0 h 1672"/>
                  <a:gd name="T18" fmla="*/ 87 w 638"/>
                  <a:gd name="T19" fmla="*/ 0 h 1672"/>
                  <a:gd name="T20" fmla="*/ 0 w 638"/>
                  <a:gd name="T21" fmla="*/ 576 h 1672"/>
                  <a:gd name="T22" fmla="*/ 0 w 638"/>
                  <a:gd name="T23" fmla="*/ 576 h 1672"/>
                  <a:gd name="T24" fmla="*/ 336 w 638"/>
                  <a:gd name="T25" fmla="*/ 1671 h 1672"/>
                  <a:gd name="T26" fmla="*/ 336 w 638"/>
                  <a:gd name="T27" fmla="*/ 1671 h 1672"/>
                  <a:gd name="T28" fmla="*/ 547 w 638"/>
                  <a:gd name="T29" fmla="*/ 1425 h 1672"/>
                  <a:gd name="T30" fmla="*/ 547 w 638"/>
                  <a:gd name="T31" fmla="*/ 1425 h 1672"/>
                  <a:gd name="T32" fmla="*/ 533 w 638"/>
                  <a:gd name="T33" fmla="*/ 1283 h 1672"/>
                  <a:gd name="T34" fmla="*/ 533 w 638"/>
                  <a:gd name="T35" fmla="*/ 1283 h 1672"/>
                  <a:gd name="T36" fmla="*/ 636 w 638"/>
                  <a:gd name="T37" fmla="*/ 945 h 1672"/>
                  <a:gd name="T38" fmla="*/ 636 w 638"/>
                  <a:gd name="T39" fmla="*/ 945 h 1672"/>
                  <a:gd name="T40" fmla="*/ 522 w 638"/>
                  <a:gd name="T41" fmla="*/ 734 h 1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38" h="1672">
                    <a:moveTo>
                      <a:pt x="522" y="734"/>
                    </a:moveTo>
                    <a:lnTo>
                      <a:pt x="522" y="734"/>
                    </a:lnTo>
                    <a:cubicBezTo>
                      <a:pt x="473" y="697"/>
                      <a:pt x="413" y="670"/>
                      <a:pt x="379" y="619"/>
                    </a:cubicBezTo>
                    <a:lnTo>
                      <a:pt x="379" y="619"/>
                    </a:lnTo>
                    <a:cubicBezTo>
                      <a:pt x="315" y="524"/>
                      <a:pt x="369" y="391"/>
                      <a:pt x="333" y="282"/>
                    </a:cubicBezTo>
                    <a:lnTo>
                      <a:pt x="333" y="282"/>
                    </a:lnTo>
                    <a:cubicBezTo>
                      <a:pt x="302" y="188"/>
                      <a:pt x="210" y="129"/>
                      <a:pt x="139" y="59"/>
                    </a:cubicBezTo>
                    <a:lnTo>
                      <a:pt x="139" y="59"/>
                    </a:lnTo>
                    <a:cubicBezTo>
                      <a:pt x="121" y="41"/>
                      <a:pt x="103" y="21"/>
                      <a:pt x="87" y="0"/>
                    </a:cubicBezTo>
                    <a:lnTo>
                      <a:pt x="87" y="0"/>
                    </a:lnTo>
                    <a:cubicBezTo>
                      <a:pt x="30" y="182"/>
                      <a:pt x="0" y="376"/>
                      <a:pt x="0" y="576"/>
                    </a:cubicBezTo>
                    <a:lnTo>
                      <a:pt x="0" y="576"/>
                    </a:lnTo>
                    <a:cubicBezTo>
                      <a:pt x="0" y="981"/>
                      <a:pt x="124" y="1359"/>
                      <a:pt x="336" y="1671"/>
                    </a:cubicBezTo>
                    <a:lnTo>
                      <a:pt x="336" y="1671"/>
                    </a:lnTo>
                    <a:cubicBezTo>
                      <a:pt x="452" y="1652"/>
                      <a:pt x="548" y="1543"/>
                      <a:pt x="547" y="1425"/>
                    </a:cubicBezTo>
                    <a:lnTo>
                      <a:pt x="547" y="1425"/>
                    </a:lnTo>
                    <a:cubicBezTo>
                      <a:pt x="546" y="1378"/>
                      <a:pt x="532" y="1331"/>
                      <a:pt x="533" y="1283"/>
                    </a:cubicBezTo>
                    <a:lnTo>
                      <a:pt x="533" y="1283"/>
                    </a:lnTo>
                    <a:cubicBezTo>
                      <a:pt x="536" y="1164"/>
                      <a:pt x="635" y="1064"/>
                      <a:pt x="636" y="945"/>
                    </a:cubicBezTo>
                    <a:lnTo>
                      <a:pt x="636" y="945"/>
                    </a:lnTo>
                    <a:cubicBezTo>
                      <a:pt x="637" y="862"/>
                      <a:pt x="588" y="784"/>
                      <a:pt x="522" y="73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5" name="Freeform 134">
                <a:extLst>
                  <a:ext uri="{FF2B5EF4-FFF2-40B4-BE49-F238E27FC236}">
                    <a16:creationId xmlns:a16="http://schemas.microsoft.com/office/drawing/2014/main" id="{A91EBE4A-2B15-4F94-85F1-B0D823165D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4350" y="6984391"/>
                <a:ext cx="3005872" cy="4857750"/>
              </a:xfrm>
              <a:custGeom>
                <a:avLst/>
                <a:gdLst>
                  <a:gd name="T0" fmla="*/ 981 w 2413"/>
                  <a:gd name="T1" fmla="*/ 1358 h 3898"/>
                  <a:gd name="T2" fmla="*/ 1113 w 2413"/>
                  <a:gd name="T3" fmla="*/ 1421 h 3898"/>
                  <a:gd name="T4" fmla="*/ 1225 w 2413"/>
                  <a:gd name="T5" fmla="*/ 1695 h 3898"/>
                  <a:gd name="T6" fmla="*/ 1348 w 2413"/>
                  <a:gd name="T7" fmla="*/ 1972 h 3898"/>
                  <a:gd name="T8" fmla="*/ 1478 w 2413"/>
                  <a:gd name="T9" fmla="*/ 2116 h 3898"/>
                  <a:gd name="T10" fmla="*/ 1490 w 2413"/>
                  <a:gd name="T11" fmla="*/ 2198 h 3898"/>
                  <a:gd name="T12" fmla="*/ 1314 w 2413"/>
                  <a:gd name="T13" fmla="*/ 2444 h 3898"/>
                  <a:gd name="T14" fmla="*/ 1087 w 2413"/>
                  <a:gd name="T15" fmla="*/ 2684 h 3898"/>
                  <a:gd name="T16" fmla="*/ 1196 w 2413"/>
                  <a:gd name="T17" fmla="*/ 2774 h 3898"/>
                  <a:gd name="T18" fmla="*/ 1261 w 2413"/>
                  <a:gd name="T19" fmla="*/ 3088 h 3898"/>
                  <a:gd name="T20" fmla="*/ 1456 w 2413"/>
                  <a:gd name="T21" fmla="*/ 3429 h 3898"/>
                  <a:gd name="T22" fmla="*/ 1633 w 2413"/>
                  <a:gd name="T23" fmla="*/ 3822 h 3898"/>
                  <a:gd name="T24" fmla="*/ 2333 w 2413"/>
                  <a:gd name="T25" fmla="*/ 2783 h 3898"/>
                  <a:gd name="T26" fmla="*/ 2177 w 2413"/>
                  <a:gd name="T27" fmla="*/ 2279 h 3898"/>
                  <a:gd name="T28" fmla="*/ 2096 w 2413"/>
                  <a:gd name="T29" fmla="*/ 2129 h 3898"/>
                  <a:gd name="T30" fmla="*/ 1844 w 2413"/>
                  <a:gd name="T31" fmla="*/ 1954 h 3898"/>
                  <a:gd name="T32" fmla="*/ 1728 w 2413"/>
                  <a:gd name="T33" fmla="*/ 1857 h 3898"/>
                  <a:gd name="T34" fmla="*/ 1512 w 2413"/>
                  <a:gd name="T35" fmla="*/ 1639 h 3898"/>
                  <a:gd name="T36" fmla="*/ 1457 w 2413"/>
                  <a:gd name="T37" fmla="*/ 1372 h 3898"/>
                  <a:gd name="T38" fmla="*/ 1754 w 2413"/>
                  <a:gd name="T39" fmla="*/ 1150 h 3898"/>
                  <a:gd name="T40" fmla="*/ 2067 w 2413"/>
                  <a:gd name="T41" fmla="*/ 1016 h 3898"/>
                  <a:gd name="T42" fmla="*/ 2187 w 2413"/>
                  <a:gd name="T43" fmla="*/ 738 h 3898"/>
                  <a:gd name="T44" fmla="*/ 2263 w 2413"/>
                  <a:gd name="T45" fmla="*/ 436 h 3898"/>
                  <a:gd name="T46" fmla="*/ 1407 w 2413"/>
                  <a:gd name="T47" fmla="*/ 15 h 3898"/>
                  <a:gd name="T48" fmla="*/ 16 w 2413"/>
                  <a:gd name="T49" fmla="*/ 817 h 3898"/>
                  <a:gd name="T50" fmla="*/ 574 w 2413"/>
                  <a:gd name="T51" fmla="*/ 1151 h 3898"/>
                  <a:gd name="T52" fmla="*/ 659 w 2413"/>
                  <a:gd name="T53" fmla="*/ 1294 h 3898"/>
                  <a:gd name="T54" fmla="*/ 1530 w 2413"/>
                  <a:gd name="T55" fmla="*/ 3756 h 3898"/>
                  <a:gd name="T56" fmla="*/ 1391 w 2413"/>
                  <a:gd name="T57" fmla="*/ 3251 h 3898"/>
                  <a:gd name="T58" fmla="*/ 1238 w 2413"/>
                  <a:gd name="T59" fmla="*/ 2960 h 3898"/>
                  <a:gd name="T60" fmla="*/ 1159 w 2413"/>
                  <a:gd name="T61" fmla="*/ 2774 h 3898"/>
                  <a:gd name="T62" fmla="*/ 1094 w 2413"/>
                  <a:gd name="T63" fmla="*/ 2557 h 3898"/>
                  <a:gd name="T64" fmla="*/ 1456 w 2413"/>
                  <a:gd name="T65" fmla="*/ 2366 h 3898"/>
                  <a:gd name="T66" fmla="*/ 1471 w 2413"/>
                  <a:gd name="T67" fmla="*/ 2201 h 3898"/>
                  <a:gd name="T68" fmla="*/ 1482 w 2413"/>
                  <a:gd name="T69" fmla="*/ 2055 h 3898"/>
                  <a:gd name="T70" fmla="*/ 1307 w 2413"/>
                  <a:gd name="T71" fmla="*/ 1843 h 3898"/>
                  <a:gd name="T72" fmla="*/ 1165 w 2413"/>
                  <a:gd name="T73" fmla="*/ 1697 h 3898"/>
                  <a:gd name="T74" fmla="*/ 1055 w 2413"/>
                  <a:gd name="T75" fmla="*/ 1424 h 3898"/>
                  <a:gd name="T76" fmla="*/ 955 w 2413"/>
                  <a:gd name="T77" fmla="*/ 1333 h 3898"/>
                  <a:gd name="T78" fmla="*/ 632 w 2413"/>
                  <a:gd name="T79" fmla="*/ 1237 h 3898"/>
                  <a:gd name="T80" fmla="*/ 500 w 2413"/>
                  <a:gd name="T81" fmla="*/ 1175 h 3898"/>
                  <a:gd name="T82" fmla="*/ 7 w 2413"/>
                  <a:gd name="T83" fmla="*/ 593 h 3898"/>
                  <a:gd name="T84" fmla="*/ 1407 w 2413"/>
                  <a:gd name="T85" fmla="*/ 0 h 3898"/>
                  <a:gd name="T86" fmla="*/ 2410 w 2413"/>
                  <a:gd name="T87" fmla="*/ 288 h 3898"/>
                  <a:gd name="T88" fmla="*/ 2282 w 2413"/>
                  <a:gd name="T89" fmla="*/ 555 h 3898"/>
                  <a:gd name="T90" fmla="*/ 2125 w 2413"/>
                  <a:gd name="T91" fmla="*/ 791 h 3898"/>
                  <a:gd name="T92" fmla="*/ 1928 w 2413"/>
                  <a:gd name="T93" fmla="*/ 1062 h 3898"/>
                  <a:gd name="T94" fmla="*/ 1753 w 2413"/>
                  <a:gd name="T95" fmla="*/ 1200 h 3898"/>
                  <a:gd name="T96" fmla="*/ 1416 w 2413"/>
                  <a:gd name="T97" fmla="*/ 1471 h 3898"/>
                  <a:gd name="T98" fmla="*/ 1626 w 2413"/>
                  <a:gd name="T99" fmla="*/ 1711 h 3898"/>
                  <a:gd name="T100" fmla="*/ 1770 w 2413"/>
                  <a:gd name="T101" fmla="*/ 1930 h 3898"/>
                  <a:gd name="T102" fmla="*/ 1939 w 2413"/>
                  <a:gd name="T103" fmla="*/ 2027 h 3898"/>
                  <a:gd name="T104" fmla="*/ 2207 w 2413"/>
                  <a:gd name="T105" fmla="*/ 2153 h 3898"/>
                  <a:gd name="T106" fmla="*/ 2260 w 2413"/>
                  <a:gd name="T107" fmla="*/ 2410 h 3898"/>
                  <a:gd name="T108" fmla="*/ 2146 w 2413"/>
                  <a:gd name="T109" fmla="*/ 3051 h 3898"/>
                  <a:gd name="T110" fmla="*/ 1618 w 2413"/>
                  <a:gd name="T111" fmla="*/ 3893 h 3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413" h="3898">
                    <a:moveTo>
                      <a:pt x="898" y="1290"/>
                    </a:moveTo>
                    <a:lnTo>
                      <a:pt x="898" y="1290"/>
                    </a:lnTo>
                    <a:cubicBezTo>
                      <a:pt x="927" y="1290"/>
                      <a:pt x="952" y="1299"/>
                      <a:pt x="968" y="1325"/>
                    </a:cubicBezTo>
                    <a:lnTo>
                      <a:pt x="968" y="1325"/>
                    </a:lnTo>
                    <a:cubicBezTo>
                      <a:pt x="974" y="1336"/>
                      <a:pt x="977" y="1347"/>
                      <a:pt x="981" y="1358"/>
                    </a:cubicBezTo>
                    <a:lnTo>
                      <a:pt x="981" y="1358"/>
                    </a:lnTo>
                    <a:cubicBezTo>
                      <a:pt x="985" y="1372"/>
                      <a:pt x="989" y="1385"/>
                      <a:pt x="998" y="1394"/>
                    </a:cubicBezTo>
                    <a:lnTo>
                      <a:pt x="998" y="1394"/>
                    </a:lnTo>
                    <a:cubicBezTo>
                      <a:pt x="1012" y="1409"/>
                      <a:pt x="1033" y="1409"/>
                      <a:pt x="1056" y="1410"/>
                    </a:cubicBezTo>
                    <a:lnTo>
                      <a:pt x="1056" y="1410"/>
                    </a:lnTo>
                    <a:cubicBezTo>
                      <a:pt x="1075" y="1411"/>
                      <a:pt x="1095" y="1411"/>
                      <a:pt x="1113" y="1421"/>
                    </a:cubicBezTo>
                    <a:lnTo>
                      <a:pt x="1113" y="1421"/>
                    </a:lnTo>
                    <a:cubicBezTo>
                      <a:pt x="1160" y="1446"/>
                      <a:pt x="1154" y="1503"/>
                      <a:pt x="1147" y="1559"/>
                    </a:cubicBezTo>
                    <a:lnTo>
                      <a:pt x="1147" y="1559"/>
                    </a:lnTo>
                    <a:cubicBezTo>
                      <a:pt x="1141" y="1612"/>
                      <a:pt x="1135" y="1663"/>
                      <a:pt x="1172" y="1685"/>
                    </a:cubicBezTo>
                    <a:lnTo>
                      <a:pt x="1172" y="1685"/>
                    </a:lnTo>
                    <a:cubicBezTo>
                      <a:pt x="1188" y="1693"/>
                      <a:pt x="1205" y="1695"/>
                      <a:pt x="1225" y="1695"/>
                    </a:cubicBezTo>
                    <a:lnTo>
                      <a:pt x="1225" y="1695"/>
                    </a:lnTo>
                    <a:cubicBezTo>
                      <a:pt x="1244" y="1696"/>
                      <a:pt x="1264" y="1697"/>
                      <a:pt x="1281" y="1706"/>
                    </a:cubicBezTo>
                    <a:lnTo>
                      <a:pt x="1281" y="1706"/>
                    </a:lnTo>
                    <a:cubicBezTo>
                      <a:pt x="1329" y="1731"/>
                      <a:pt x="1325" y="1789"/>
                      <a:pt x="1321" y="1845"/>
                    </a:cubicBezTo>
                    <a:lnTo>
                      <a:pt x="1321" y="1845"/>
                    </a:lnTo>
                    <a:cubicBezTo>
                      <a:pt x="1317" y="1894"/>
                      <a:pt x="1314" y="1946"/>
                      <a:pt x="1348" y="1972"/>
                    </a:cubicBezTo>
                    <a:lnTo>
                      <a:pt x="1348" y="1972"/>
                    </a:lnTo>
                    <a:cubicBezTo>
                      <a:pt x="1365" y="1986"/>
                      <a:pt x="1390" y="1991"/>
                      <a:pt x="1415" y="1997"/>
                    </a:cubicBezTo>
                    <a:lnTo>
                      <a:pt x="1415" y="1997"/>
                    </a:lnTo>
                    <a:cubicBezTo>
                      <a:pt x="1452" y="2006"/>
                      <a:pt x="1491" y="2014"/>
                      <a:pt x="1497" y="2053"/>
                    </a:cubicBezTo>
                    <a:lnTo>
                      <a:pt x="1497" y="2053"/>
                    </a:lnTo>
                    <a:cubicBezTo>
                      <a:pt x="1500" y="2075"/>
                      <a:pt x="1489" y="2095"/>
                      <a:pt x="1478" y="2116"/>
                    </a:cubicBezTo>
                    <a:lnTo>
                      <a:pt x="1478" y="2116"/>
                    </a:lnTo>
                    <a:cubicBezTo>
                      <a:pt x="1467" y="2137"/>
                      <a:pt x="1456" y="2155"/>
                      <a:pt x="1465" y="2173"/>
                    </a:cubicBezTo>
                    <a:lnTo>
                      <a:pt x="1465" y="2173"/>
                    </a:lnTo>
                    <a:cubicBezTo>
                      <a:pt x="1469" y="2179"/>
                      <a:pt x="1475" y="2185"/>
                      <a:pt x="1481" y="2190"/>
                    </a:cubicBezTo>
                    <a:lnTo>
                      <a:pt x="1481" y="2190"/>
                    </a:lnTo>
                    <a:cubicBezTo>
                      <a:pt x="1484" y="2192"/>
                      <a:pt x="1487" y="2195"/>
                      <a:pt x="1490" y="2198"/>
                    </a:cubicBezTo>
                    <a:lnTo>
                      <a:pt x="1490" y="2198"/>
                    </a:lnTo>
                    <a:cubicBezTo>
                      <a:pt x="1508" y="2216"/>
                      <a:pt x="1517" y="2242"/>
                      <a:pt x="1517" y="2271"/>
                    </a:cubicBezTo>
                    <a:lnTo>
                      <a:pt x="1517" y="2271"/>
                    </a:lnTo>
                    <a:cubicBezTo>
                      <a:pt x="1516" y="2310"/>
                      <a:pt x="1495" y="2350"/>
                      <a:pt x="1465" y="2376"/>
                    </a:cubicBezTo>
                    <a:lnTo>
                      <a:pt x="1465" y="2376"/>
                    </a:lnTo>
                    <a:cubicBezTo>
                      <a:pt x="1423" y="2414"/>
                      <a:pt x="1367" y="2429"/>
                      <a:pt x="1314" y="2444"/>
                    </a:cubicBezTo>
                    <a:lnTo>
                      <a:pt x="1314" y="2444"/>
                    </a:lnTo>
                    <a:cubicBezTo>
                      <a:pt x="1306" y="2447"/>
                      <a:pt x="1297" y="2449"/>
                      <a:pt x="1288" y="2452"/>
                    </a:cubicBezTo>
                    <a:lnTo>
                      <a:pt x="1288" y="2452"/>
                    </a:lnTo>
                    <a:cubicBezTo>
                      <a:pt x="1230" y="2469"/>
                      <a:pt x="1149" y="2500"/>
                      <a:pt x="1107" y="2565"/>
                    </a:cubicBezTo>
                    <a:lnTo>
                      <a:pt x="1107" y="2565"/>
                    </a:lnTo>
                    <a:cubicBezTo>
                      <a:pt x="1084" y="2599"/>
                      <a:pt x="1077" y="2645"/>
                      <a:pt x="1087" y="2684"/>
                    </a:cubicBezTo>
                    <a:lnTo>
                      <a:pt x="1087" y="2684"/>
                    </a:lnTo>
                    <a:cubicBezTo>
                      <a:pt x="1095" y="2714"/>
                      <a:pt x="1114" y="2737"/>
                      <a:pt x="1138" y="2750"/>
                    </a:cubicBezTo>
                    <a:lnTo>
                      <a:pt x="1138" y="2750"/>
                    </a:lnTo>
                    <a:cubicBezTo>
                      <a:pt x="1146" y="2754"/>
                      <a:pt x="1155" y="2757"/>
                      <a:pt x="1164" y="2760"/>
                    </a:cubicBezTo>
                    <a:lnTo>
                      <a:pt x="1164" y="2760"/>
                    </a:lnTo>
                    <a:cubicBezTo>
                      <a:pt x="1175" y="2764"/>
                      <a:pt x="1186" y="2768"/>
                      <a:pt x="1196" y="2774"/>
                    </a:cubicBezTo>
                    <a:lnTo>
                      <a:pt x="1196" y="2774"/>
                    </a:lnTo>
                    <a:cubicBezTo>
                      <a:pt x="1253" y="2807"/>
                      <a:pt x="1257" y="2885"/>
                      <a:pt x="1255" y="2928"/>
                    </a:cubicBezTo>
                    <a:lnTo>
                      <a:pt x="1255" y="2928"/>
                    </a:lnTo>
                    <a:cubicBezTo>
                      <a:pt x="1254" y="2939"/>
                      <a:pt x="1253" y="2950"/>
                      <a:pt x="1252" y="2961"/>
                    </a:cubicBezTo>
                    <a:lnTo>
                      <a:pt x="1252" y="2961"/>
                    </a:lnTo>
                    <a:cubicBezTo>
                      <a:pt x="1248" y="3005"/>
                      <a:pt x="1244" y="3049"/>
                      <a:pt x="1261" y="3088"/>
                    </a:cubicBezTo>
                    <a:lnTo>
                      <a:pt x="1261" y="3088"/>
                    </a:lnTo>
                    <a:cubicBezTo>
                      <a:pt x="1276" y="3125"/>
                      <a:pt x="1306" y="3150"/>
                      <a:pt x="1338" y="3177"/>
                    </a:cubicBezTo>
                    <a:lnTo>
                      <a:pt x="1338" y="3177"/>
                    </a:lnTo>
                    <a:cubicBezTo>
                      <a:pt x="1361" y="3197"/>
                      <a:pt x="1385" y="3218"/>
                      <a:pt x="1402" y="3243"/>
                    </a:cubicBezTo>
                    <a:lnTo>
                      <a:pt x="1402" y="3243"/>
                    </a:lnTo>
                    <a:cubicBezTo>
                      <a:pt x="1441" y="3296"/>
                      <a:pt x="1449" y="3364"/>
                      <a:pt x="1456" y="3429"/>
                    </a:cubicBezTo>
                    <a:lnTo>
                      <a:pt x="1456" y="3429"/>
                    </a:lnTo>
                    <a:cubicBezTo>
                      <a:pt x="1457" y="3437"/>
                      <a:pt x="1457" y="3445"/>
                      <a:pt x="1459" y="3453"/>
                    </a:cubicBezTo>
                    <a:lnTo>
                      <a:pt x="1459" y="3453"/>
                    </a:lnTo>
                    <a:cubicBezTo>
                      <a:pt x="1481" y="3649"/>
                      <a:pt x="1582" y="3841"/>
                      <a:pt x="1609" y="3877"/>
                    </a:cubicBezTo>
                    <a:lnTo>
                      <a:pt x="1609" y="3877"/>
                    </a:lnTo>
                    <a:cubicBezTo>
                      <a:pt x="1617" y="3858"/>
                      <a:pt x="1626" y="3840"/>
                      <a:pt x="1633" y="3822"/>
                    </a:cubicBezTo>
                    <a:lnTo>
                      <a:pt x="1633" y="3822"/>
                    </a:lnTo>
                    <a:cubicBezTo>
                      <a:pt x="1768" y="3513"/>
                      <a:pt x="1849" y="3326"/>
                      <a:pt x="2087" y="3088"/>
                    </a:cubicBezTo>
                    <a:lnTo>
                      <a:pt x="2087" y="3088"/>
                    </a:lnTo>
                    <a:cubicBezTo>
                      <a:pt x="2103" y="3073"/>
                      <a:pt x="2120" y="3057"/>
                      <a:pt x="2136" y="3041"/>
                    </a:cubicBezTo>
                    <a:lnTo>
                      <a:pt x="2136" y="3041"/>
                    </a:lnTo>
                    <a:cubicBezTo>
                      <a:pt x="2215" y="2965"/>
                      <a:pt x="2297" y="2886"/>
                      <a:pt x="2333" y="2783"/>
                    </a:cubicBezTo>
                    <a:lnTo>
                      <a:pt x="2333" y="2783"/>
                    </a:lnTo>
                    <a:cubicBezTo>
                      <a:pt x="2372" y="2672"/>
                      <a:pt x="2350" y="2541"/>
                      <a:pt x="2275" y="2450"/>
                    </a:cubicBezTo>
                    <a:lnTo>
                      <a:pt x="2275" y="2450"/>
                    </a:lnTo>
                    <a:cubicBezTo>
                      <a:pt x="2267" y="2439"/>
                      <a:pt x="2258" y="2430"/>
                      <a:pt x="2249" y="2420"/>
                    </a:cubicBezTo>
                    <a:lnTo>
                      <a:pt x="2249" y="2420"/>
                    </a:lnTo>
                    <a:cubicBezTo>
                      <a:pt x="2211" y="2378"/>
                      <a:pt x="2173" y="2334"/>
                      <a:pt x="2177" y="2279"/>
                    </a:cubicBezTo>
                    <a:lnTo>
                      <a:pt x="2177" y="2279"/>
                    </a:lnTo>
                    <a:cubicBezTo>
                      <a:pt x="2178" y="2263"/>
                      <a:pt x="2183" y="2247"/>
                      <a:pt x="2188" y="2232"/>
                    </a:cubicBezTo>
                    <a:lnTo>
                      <a:pt x="2188" y="2232"/>
                    </a:lnTo>
                    <a:cubicBezTo>
                      <a:pt x="2197" y="2206"/>
                      <a:pt x="2204" y="2181"/>
                      <a:pt x="2194" y="2160"/>
                    </a:cubicBezTo>
                    <a:lnTo>
                      <a:pt x="2194" y="2160"/>
                    </a:lnTo>
                    <a:cubicBezTo>
                      <a:pt x="2178" y="2127"/>
                      <a:pt x="2140" y="2128"/>
                      <a:pt x="2096" y="2129"/>
                    </a:cubicBezTo>
                    <a:lnTo>
                      <a:pt x="2096" y="2129"/>
                    </a:lnTo>
                    <a:cubicBezTo>
                      <a:pt x="2065" y="2130"/>
                      <a:pt x="2034" y="2131"/>
                      <a:pt x="2008" y="2121"/>
                    </a:cubicBezTo>
                    <a:lnTo>
                      <a:pt x="2008" y="2121"/>
                    </a:lnTo>
                    <a:cubicBezTo>
                      <a:pt x="1970" y="2105"/>
                      <a:pt x="1948" y="2069"/>
                      <a:pt x="1927" y="2034"/>
                    </a:cubicBezTo>
                    <a:lnTo>
                      <a:pt x="1927" y="2034"/>
                    </a:lnTo>
                    <a:cubicBezTo>
                      <a:pt x="1904" y="1997"/>
                      <a:pt x="1883" y="1962"/>
                      <a:pt x="1844" y="1954"/>
                    </a:cubicBezTo>
                    <a:lnTo>
                      <a:pt x="1844" y="1954"/>
                    </a:lnTo>
                    <a:cubicBezTo>
                      <a:pt x="1835" y="1952"/>
                      <a:pt x="1825" y="1952"/>
                      <a:pt x="1815" y="1952"/>
                    </a:cubicBezTo>
                    <a:lnTo>
                      <a:pt x="1815" y="1952"/>
                    </a:lnTo>
                    <a:cubicBezTo>
                      <a:pt x="1797" y="1952"/>
                      <a:pt x="1779" y="1951"/>
                      <a:pt x="1763" y="1943"/>
                    </a:cubicBezTo>
                    <a:lnTo>
                      <a:pt x="1763" y="1943"/>
                    </a:lnTo>
                    <a:cubicBezTo>
                      <a:pt x="1734" y="1925"/>
                      <a:pt x="1731" y="1891"/>
                      <a:pt x="1728" y="1857"/>
                    </a:cubicBezTo>
                    <a:lnTo>
                      <a:pt x="1728" y="1857"/>
                    </a:lnTo>
                    <a:cubicBezTo>
                      <a:pt x="1727" y="1843"/>
                      <a:pt x="1725" y="1829"/>
                      <a:pt x="1722" y="1817"/>
                    </a:cubicBezTo>
                    <a:lnTo>
                      <a:pt x="1722" y="1817"/>
                    </a:lnTo>
                    <a:cubicBezTo>
                      <a:pt x="1710" y="1769"/>
                      <a:pt x="1666" y="1747"/>
                      <a:pt x="1620" y="1724"/>
                    </a:cubicBezTo>
                    <a:lnTo>
                      <a:pt x="1620" y="1724"/>
                    </a:lnTo>
                    <a:cubicBezTo>
                      <a:pt x="1577" y="1703"/>
                      <a:pt x="1534" y="1681"/>
                      <a:pt x="1512" y="1639"/>
                    </a:cubicBezTo>
                    <a:lnTo>
                      <a:pt x="1512" y="1639"/>
                    </a:lnTo>
                    <a:cubicBezTo>
                      <a:pt x="1497" y="1610"/>
                      <a:pt x="1472" y="1591"/>
                      <a:pt x="1450" y="1574"/>
                    </a:cubicBezTo>
                    <a:lnTo>
                      <a:pt x="1450" y="1574"/>
                    </a:lnTo>
                    <a:cubicBezTo>
                      <a:pt x="1418" y="1549"/>
                      <a:pt x="1400" y="1511"/>
                      <a:pt x="1401" y="1470"/>
                    </a:cubicBezTo>
                    <a:lnTo>
                      <a:pt x="1401" y="1470"/>
                    </a:lnTo>
                    <a:cubicBezTo>
                      <a:pt x="1403" y="1429"/>
                      <a:pt x="1423" y="1393"/>
                      <a:pt x="1457" y="1372"/>
                    </a:cubicBezTo>
                    <a:lnTo>
                      <a:pt x="1457" y="1372"/>
                    </a:lnTo>
                    <a:cubicBezTo>
                      <a:pt x="1489" y="1351"/>
                      <a:pt x="1528" y="1333"/>
                      <a:pt x="1566" y="1316"/>
                    </a:cubicBezTo>
                    <a:lnTo>
                      <a:pt x="1566" y="1316"/>
                    </a:lnTo>
                    <a:cubicBezTo>
                      <a:pt x="1638" y="1281"/>
                      <a:pt x="1713" y="1247"/>
                      <a:pt x="1739" y="1193"/>
                    </a:cubicBezTo>
                    <a:lnTo>
                      <a:pt x="1739" y="1193"/>
                    </a:lnTo>
                    <a:cubicBezTo>
                      <a:pt x="1746" y="1180"/>
                      <a:pt x="1750" y="1164"/>
                      <a:pt x="1754" y="1150"/>
                    </a:cubicBezTo>
                    <a:lnTo>
                      <a:pt x="1754" y="1150"/>
                    </a:lnTo>
                    <a:cubicBezTo>
                      <a:pt x="1760" y="1128"/>
                      <a:pt x="1765" y="1106"/>
                      <a:pt x="1780" y="1088"/>
                    </a:cubicBezTo>
                    <a:lnTo>
                      <a:pt x="1780" y="1088"/>
                    </a:lnTo>
                    <a:cubicBezTo>
                      <a:pt x="1813" y="1043"/>
                      <a:pt x="1872" y="1046"/>
                      <a:pt x="1929" y="1048"/>
                    </a:cubicBezTo>
                    <a:lnTo>
                      <a:pt x="1929" y="1048"/>
                    </a:lnTo>
                    <a:cubicBezTo>
                      <a:pt x="1984" y="1050"/>
                      <a:pt x="2036" y="1052"/>
                      <a:pt x="2067" y="1016"/>
                    </a:cubicBezTo>
                    <a:lnTo>
                      <a:pt x="2067" y="1016"/>
                    </a:lnTo>
                    <a:cubicBezTo>
                      <a:pt x="2091" y="987"/>
                      <a:pt x="2090" y="946"/>
                      <a:pt x="2089" y="903"/>
                    </a:cubicBezTo>
                    <a:lnTo>
                      <a:pt x="2089" y="903"/>
                    </a:lnTo>
                    <a:cubicBezTo>
                      <a:pt x="2087" y="860"/>
                      <a:pt x="2085" y="815"/>
                      <a:pt x="2114" y="782"/>
                    </a:cubicBezTo>
                    <a:lnTo>
                      <a:pt x="2114" y="782"/>
                    </a:lnTo>
                    <a:cubicBezTo>
                      <a:pt x="2133" y="759"/>
                      <a:pt x="2160" y="748"/>
                      <a:pt x="2187" y="738"/>
                    </a:cubicBezTo>
                    <a:lnTo>
                      <a:pt x="2187" y="738"/>
                    </a:lnTo>
                    <a:cubicBezTo>
                      <a:pt x="2212" y="728"/>
                      <a:pt x="2236" y="719"/>
                      <a:pt x="2253" y="702"/>
                    </a:cubicBezTo>
                    <a:lnTo>
                      <a:pt x="2253" y="702"/>
                    </a:lnTo>
                    <a:cubicBezTo>
                      <a:pt x="2287" y="665"/>
                      <a:pt x="2278" y="613"/>
                      <a:pt x="2268" y="558"/>
                    </a:cubicBezTo>
                    <a:lnTo>
                      <a:pt x="2268" y="558"/>
                    </a:lnTo>
                    <a:cubicBezTo>
                      <a:pt x="2261" y="518"/>
                      <a:pt x="2254" y="475"/>
                      <a:pt x="2263" y="436"/>
                    </a:cubicBezTo>
                    <a:lnTo>
                      <a:pt x="2263" y="436"/>
                    </a:lnTo>
                    <a:cubicBezTo>
                      <a:pt x="2277" y="383"/>
                      <a:pt x="2320" y="346"/>
                      <a:pt x="2362" y="311"/>
                    </a:cubicBezTo>
                    <a:lnTo>
                      <a:pt x="2362" y="311"/>
                    </a:lnTo>
                    <a:cubicBezTo>
                      <a:pt x="2372" y="302"/>
                      <a:pt x="2383" y="293"/>
                      <a:pt x="2393" y="284"/>
                    </a:cubicBezTo>
                    <a:lnTo>
                      <a:pt x="2393" y="284"/>
                    </a:lnTo>
                    <a:cubicBezTo>
                      <a:pt x="2095" y="108"/>
                      <a:pt x="1754" y="15"/>
                      <a:pt x="1407" y="15"/>
                    </a:cubicBezTo>
                    <a:lnTo>
                      <a:pt x="1407" y="15"/>
                    </a:lnTo>
                    <a:cubicBezTo>
                      <a:pt x="1141" y="15"/>
                      <a:pt x="884" y="67"/>
                      <a:pt x="642" y="171"/>
                    </a:cubicBezTo>
                    <a:lnTo>
                      <a:pt x="642" y="171"/>
                    </a:lnTo>
                    <a:cubicBezTo>
                      <a:pt x="408" y="272"/>
                      <a:pt x="200" y="415"/>
                      <a:pt x="22" y="596"/>
                    </a:cubicBezTo>
                    <a:lnTo>
                      <a:pt x="22" y="596"/>
                    </a:lnTo>
                    <a:cubicBezTo>
                      <a:pt x="15" y="690"/>
                      <a:pt x="15" y="768"/>
                      <a:pt x="16" y="817"/>
                    </a:cubicBezTo>
                    <a:lnTo>
                      <a:pt x="16" y="817"/>
                    </a:lnTo>
                    <a:cubicBezTo>
                      <a:pt x="18" y="907"/>
                      <a:pt x="31" y="1036"/>
                      <a:pt x="117" y="1111"/>
                    </a:cubicBezTo>
                    <a:lnTo>
                      <a:pt x="117" y="1111"/>
                    </a:lnTo>
                    <a:cubicBezTo>
                      <a:pt x="216" y="1198"/>
                      <a:pt x="360" y="1179"/>
                      <a:pt x="499" y="1160"/>
                    </a:cubicBezTo>
                    <a:lnTo>
                      <a:pt x="499" y="1160"/>
                    </a:lnTo>
                    <a:cubicBezTo>
                      <a:pt x="523" y="1157"/>
                      <a:pt x="549" y="1153"/>
                      <a:pt x="574" y="1151"/>
                    </a:cubicBezTo>
                    <a:lnTo>
                      <a:pt x="574" y="1151"/>
                    </a:lnTo>
                    <a:cubicBezTo>
                      <a:pt x="586" y="1150"/>
                      <a:pt x="598" y="1151"/>
                      <a:pt x="607" y="1155"/>
                    </a:cubicBezTo>
                    <a:lnTo>
                      <a:pt x="607" y="1155"/>
                    </a:lnTo>
                    <a:cubicBezTo>
                      <a:pt x="642" y="1169"/>
                      <a:pt x="644" y="1203"/>
                      <a:pt x="647" y="1236"/>
                    </a:cubicBezTo>
                    <a:lnTo>
                      <a:pt x="647" y="1236"/>
                    </a:lnTo>
                    <a:cubicBezTo>
                      <a:pt x="648" y="1257"/>
                      <a:pt x="649" y="1278"/>
                      <a:pt x="659" y="1294"/>
                    </a:cubicBezTo>
                    <a:lnTo>
                      <a:pt x="659" y="1294"/>
                    </a:lnTo>
                    <a:cubicBezTo>
                      <a:pt x="685" y="1338"/>
                      <a:pt x="743" y="1323"/>
                      <a:pt x="805" y="1307"/>
                    </a:cubicBezTo>
                    <a:lnTo>
                      <a:pt x="805" y="1307"/>
                    </a:lnTo>
                    <a:cubicBezTo>
                      <a:pt x="837" y="1299"/>
                      <a:pt x="869" y="1290"/>
                      <a:pt x="898" y="1290"/>
                    </a:cubicBezTo>
                    <a:close/>
                    <a:moveTo>
                      <a:pt x="1612" y="3897"/>
                    </a:moveTo>
                    <a:lnTo>
                      <a:pt x="1612" y="3897"/>
                    </a:lnTo>
                    <a:cubicBezTo>
                      <a:pt x="1591" y="3897"/>
                      <a:pt x="1530" y="3757"/>
                      <a:pt x="1530" y="3756"/>
                    </a:cubicBezTo>
                    <a:lnTo>
                      <a:pt x="1530" y="3756"/>
                    </a:lnTo>
                    <a:cubicBezTo>
                      <a:pt x="1498" y="3682"/>
                      <a:pt x="1458" y="3570"/>
                      <a:pt x="1444" y="3454"/>
                    </a:cubicBezTo>
                    <a:lnTo>
                      <a:pt x="1444" y="3454"/>
                    </a:lnTo>
                    <a:cubicBezTo>
                      <a:pt x="1443" y="3447"/>
                      <a:pt x="1442" y="3439"/>
                      <a:pt x="1441" y="3431"/>
                    </a:cubicBezTo>
                    <a:lnTo>
                      <a:pt x="1441" y="3431"/>
                    </a:lnTo>
                    <a:cubicBezTo>
                      <a:pt x="1435" y="3368"/>
                      <a:pt x="1428" y="3302"/>
                      <a:pt x="1391" y="3251"/>
                    </a:cubicBezTo>
                    <a:lnTo>
                      <a:pt x="1391" y="3251"/>
                    </a:lnTo>
                    <a:cubicBezTo>
                      <a:pt x="1374" y="3227"/>
                      <a:pt x="1351" y="3208"/>
                      <a:pt x="1328" y="3188"/>
                    </a:cubicBezTo>
                    <a:lnTo>
                      <a:pt x="1328" y="3188"/>
                    </a:lnTo>
                    <a:cubicBezTo>
                      <a:pt x="1297" y="3161"/>
                      <a:pt x="1264" y="3133"/>
                      <a:pt x="1247" y="3094"/>
                    </a:cubicBezTo>
                    <a:lnTo>
                      <a:pt x="1247" y="3094"/>
                    </a:lnTo>
                    <a:cubicBezTo>
                      <a:pt x="1229" y="3052"/>
                      <a:pt x="1234" y="3005"/>
                      <a:pt x="1238" y="2960"/>
                    </a:cubicBezTo>
                    <a:lnTo>
                      <a:pt x="1238" y="2960"/>
                    </a:lnTo>
                    <a:cubicBezTo>
                      <a:pt x="1239" y="2949"/>
                      <a:pt x="1240" y="2938"/>
                      <a:pt x="1240" y="2927"/>
                    </a:cubicBezTo>
                    <a:lnTo>
                      <a:pt x="1240" y="2927"/>
                    </a:lnTo>
                    <a:cubicBezTo>
                      <a:pt x="1243" y="2887"/>
                      <a:pt x="1239" y="2816"/>
                      <a:pt x="1189" y="2786"/>
                    </a:cubicBezTo>
                    <a:lnTo>
                      <a:pt x="1189" y="2786"/>
                    </a:lnTo>
                    <a:cubicBezTo>
                      <a:pt x="1180" y="2781"/>
                      <a:pt x="1170" y="2778"/>
                      <a:pt x="1159" y="2774"/>
                    </a:cubicBezTo>
                    <a:lnTo>
                      <a:pt x="1159" y="2774"/>
                    </a:lnTo>
                    <a:cubicBezTo>
                      <a:pt x="1150" y="2771"/>
                      <a:pt x="1140" y="2767"/>
                      <a:pt x="1131" y="2763"/>
                    </a:cubicBezTo>
                    <a:lnTo>
                      <a:pt x="1131" y="2763"/>
                    </a:lnTo>
                    <a:cubicBezTo>
                      <a:pt x="1103" y="2748"/>
                      <a:pt x="1083" y="2721"/>
                      <a:pt x="1073" y="2687"/>
                    </a:cubicBezTo>
                    <a:lnTo>
                      <a:pt x="1073" y="2687"/>
                    </a:lnTo>
                    <a:cubicBezTo>
                      <a:pt x="1062" y="2644"/>
                      <a:pt x="1070" y="2594"/>
                      <a:pt x="1094" y="2557"/>
                    </a:cubicBezTo>
                    <a:lnTo>
                      <a:pt x="1094" y="2557"/>
                    </a:lnTo>
                    <a:cubicBezTo>
                      <a:pt x="1140" y="2487"/>
                      <a:pt x="1224" y="2456"/>
                      <a:pt x="1284" y="2438"/>
                    </a:cubicBezTo>
                    <a:lnTo>
                      <a:pt x="1284" y="2438"/>
                    </a:lnTo>
                    <a:cubicBezTo>
                      <a:pt x="1293" y="2435"/>
                      <a:pt x="1302" y="2433"/>
                      <a:pt x="1311" y="2431"/>
                    </a:cubicBezTo>
                    <a:lnTo>
                      <a:pt x="1311" y="2431"/>
                    </a:lnTo>
                    <a:cubicBezTo>
                      <a:pt x="1362" y="2416"/>
                      <a:pt x="1416" y="2400"/>
                      <a:pt x="1456" y="2366"/>
                    </a:cubicBezTo>
                    <a:lnTo>
                      <a:pt x="1456" y="2366"/>
                    </a:lnTo>
                    <a:cubicBezTo>
                      <a:pt x="1482" y="2342"/>
                      <a:pt x="1501" y="2305"/>
                      <a:pt x="1502" y="2271"/>
                    </a:cubicBezTo>
                    <a:lnTo>
                      <a:pt x="1502" y="2271"/>
                    </a:lnTo>
                    <a:cubicBezTo>
                      <a:pt x="1503" y="2253"/>
                      <a:pt x="1499" y="2228"/>
                      <a:pt x="1480" y="2208"/>
                    </a:cubicBezTo>
                    <a:lnTo>
                      <a:pt x="1480" y="2208"/>
                    </a:lnTo>
                    <a:cubicBezTo>
                      <a:pt x="1477" y="2205"/>
                      <a:pt x="1474" y="2203"/>
                      <a:pt x="1471" y="2201"/>
                    </a:cubicBezTo>
                    <a:lnTo>
                      <a:pt x="1471" y="2201"/>
                    </a:lnTo>
                    <a:cubicBezTo>
                      <a:pt x="1464" y="2194"/>
                      <a:pt x="1457" y="2188"/>
                      <a:pt x="1453" y="2179"/>
                    </a:cubicBezTo>
                    <a:lnTo>
                      <a:pt x="1453" y="2179"/>
                    </a:lnTo>
                    <a:cubicBezTo>
                      <a:pt x="1440" y="2155"/>
                      <a:pt x="1453" y="2131"/>
                      <a:pt x="1465" y="2108"/>
                    </a:cubicBezTo>
                    <a:lnTo>
                      <a:pt x="1465" y="2108"/>
                    </a:lnTo>
                    <a:cubicBezTo>
                      <a:pt x="1475" y="2090"/>
                      <a:pt x="1485" y="2073"/>
                      <a:pt x="1482" y="2055"/>
                    </a:cubicBezTo>
                    <a:lnTo>
                      <a:pt x="1482" y="2055"/>
                    </a:lnTo>
                    <a:cubicBezTo>
                      <a:pt x="1478" y="2026"/>
                      <a:pt x="1447" y="2019"/>
                      <a:pt x="1412" y="2011"/>
                    </a:cubicBezTo>
                    <a:lnTo>
                      <a:pt x="1412" y="2011"/>
                    </a:lnTo>
                    <a:cubicBezTo>
                      <a:pt x="1385" y="2006"/>
                      <a:pt x="1359" y="1999"/>
                      <a:pt x="1339" y="1984"/>
                    </a:cubicBezTo>
                    <a:lnTo>
                      <a:pt x="1339" y="1984"/>
                    </a:lnTo>
                    <a:cubicBezTo>
                      <a:pt x="1299" y="1952"/>
                      <a:pt x="1303" y="1897"/>
                      <a:pt x="1307" y="1843"/>
                    </a:cubicBezTo>
                    <a:lnTo>
                      <a:pt x="1307" y="1843"/>
                    </a:lnTo>
                    <a:cubicBezTo>
                      <a:pt x="1311" y="1790"/>
                      <a:pt x="1314" y="1740"/>
                      <a:pt x="1275" y="1719"/>
                    </a:cubicBezTo>
                    <a:lnTo>
                      <a:pt x="1275" y="1719"/>
                    </a:lnTo>
                    <a:cubicBezTo>
                      <a:pt x="1260" y="1711"/>
                      <a:pt x="1242" y="1711"/>
                      <a:pt x="1224" y="1710"/>
                    </a:cubicBezTo>
                    <a:lnTo>
                      <a:pt x="1224" y="1710"/>
                    </a:lnTo>
                    <a:cubicBezTo>
                      <a:pt x="1204" y="1709"/>
                      <a:pt x="1183" y="1708"/>
                      <a:pt x="1165" y="1697"/>
                    </a:cubicBezTo>
                    <a:lnTo>
                      <a:pt x="1165" y="1697"/>
                    </a:lnTo>
                    <a:cubicBezTo>
                      <a:pt x="1120" y="1670"/>
                      <a:pt x="1126" y="1613"/>
                      <a:pt x="1133" y="1558"/>
                    </a:cubicBezTo>
                    <a:lnTo>
                      <a:pt x="1133" y="1558"/>
                    </a:lnTo>
                    <a:cubicBezTo>
                      <a:pt x="1139" y="1504"/>
                      <a:pt x="1145" y="1454"/>
                      <a:pt x="1106" y="1434"/>
                    </a:cubicBezTo>
                    <a:lnTo>
                      <a:pt x="1106" y="1434"/>
                    </a:lnTo>
                    <a:cubicBezTo>
                      <a:pt x="1092" y="1426"/>
                      <a:pt x="1073" y="1425"/>
                      <a:pt x="1055" y="1424"/>
                    </a:cubicBezTo>
                    <a:lnTo>
                      <a:pt x="1055" y="1424"/>
                    </a:lnTo>
                    <a:cubicBezTo>
                      <a:pt x="1031" y="1424"/>
                      <a:pt x="1005" y="1423"/>
                      <a:pt x="988" y="1405"/>
                    </a:cubicBezTo>
                    <a:lnTo>
                      <a:pt x="988" y="1405"/>
                    </a:lnTo>
                    <a:cubicBezTo>
                      <a:pt x="976" y="1393"/>
                      <a:pt x="971" y="1377"/>
                      <a:pt x="967" y="1362"/>
                    </a:cubicBezTo>
                    <a:lnTo>
                      <a:pt x="967" y="1362"/>
                    </a:lnTo>
                    <a:cubicBezTo>
                      <a:pt x="964" y="1352"/>
                      <a:pt x="961" y="1342"/>
                      <a:pt x="955" y="1333"/>
                    </a:cubicBezTo>
                    <a:lnTo>
                      <a:pt x="955" y="1333"/>
                    </a:lnTo>
                    <a:cubicBezTo>
                      <a:pt x="929" y="1290"/>
                      <a:pt x="870" y="1305"/>
                      <a:pt x="809" y="1321"/>
                    </a:cubicBezTo>
                    <a:lnTo>
                      <a:pt x="809" y="1321"/>
                    </a:lnTo>
                    <a:cubicBezTo>
                      <a:pt x="744" y="1338"/>
                      <a:pt x="678" y="1355"/>
                      <a:pt x="647" y="1301"/>
                    </a:cubicBezTo>
                    <a:lnTo>
                      <a:pt x="647" y="1301"/>
                    </a:lnTo>
                    <a:cubicBezTo>
                      <a:pt x="636" y="1283"/>
                      <a:pt x="634" y="1260"/>
                      <a:pt x="632" y="1237"/>
                    </a:cubicBezTo>
                    <a:lnTo>
                      <a:pt x="632" y="1237"/>
                    </a:lnTo>
                    <a:cubicBezTo>
                      <a:pt x="630" y="1206"/>
                      <a:pt x="628" y="1179"/>
                      <a:pt x="602" y="1169"/>
                    </a:cubicBezTo>
                    <a:lnTo>
                      <a:pt x="602" y="1169"/>
                    </a:lnTo>
                    <a:cubicBezTo>
                      <a:pt x="595" y="1166"/>
                      <a:pt x="585" y="1164"/>
                      <a:pt x="575" y="1166"/>
                    </a:cubicBezTo>
                    <a:lnTo>
                      <a:pt x="575" y="1166"/>
                    </a:lnTo>
                    <a:cubicBezTo>
                      <a:pt x="551" y="1168"/>
                      <a:pt x="527" y="1171"/>
                      <a:pt x="500" y="1175"/>
                    </a:cubicBezTo>
                    <a:lnTo>
                      <a:pt x="500" y="1175"/>
                    </a:lnTo>
                    <a:cubicBezTo>
                      <a:pt x="358" y="1193"/>
                      <a:pt x="212" y="1213"/>
                      <a:pt x="108" y="1122"/>
                    </a:cubicBezTo>
                    <a:lnTo>
                      <a:pt x="108" y="1122"/>
                    </a:lnTo>
                    <a:cubicBezTo>
                      <a:pt x="18" y="1042"/>
                      <a:pt x="4" y="910"/>
                      <a:pt x="1" y="818"/>
                    </a:cubicBezTo>
                    <a:lnTo>
                      <a:pt x="1" y="818"/>
                    </a:lnTo>
                    <a:cubicBezTo>
                      <a:pt x="0" y="767"/>
                      <a:pt x="0" y="688"/>
                      <a:pt x="7" y="593"/>
                    </a:cubicBezTo>
                    <a:lnTo>
                      <a:pt x="7" y="593"/>
                    </a:lnTo>
                    <a:cubicBezTo>
                      <a:pt x="7" y="591"/>
                      <a:pt x="9" y="590"/>
                      <a:pt x="10" y="588"/>
                    </a:cubicBezTo>
                    <a:lnTo>
                      <a:pt x="10" y="588"/>
                    </a:lnTo>
                    <a:cubicBezTo>
                      <a:pt x="190" y="404"/>
                      <a:pt x="400" y="260"/>
                      <a:pt x="636" y="158"/>
                    </a:cubicBezTo>
                    <a:lnTo>
                      <a:pt x="636" y="158"/>
                    </a:lnTo>
                    <a:cubicBezTo>
                      <a:pt x="879" y="53"/>
                      <a:pt x="1139" y="0"/>
                      <a:pt x="1407" y="0"/>
                    </a:cubicBezTo>
                    <a:lnTo>
                      <a:pt x="1407" y="0"/>
                    </a:lnTo>
                    <a:cubicBezTo>
                      <a:pt x="1760" y="0"/>
                      <a:pt x="2107" y="95"/>
                      <a:pt x="2408" y="277"/>
                    </a:cubicBezTo>
                    <a:lnTo>
                      <a:pt x="2408" y="277"/>
                    </a:lnTo>
                    <a:cubicBezTo>
                      <a:pt x="2410" y="278"/>
                      <a:pt x="2412" y="279"/>
                      <a:pt x="2412" y="282"/>
                    </a:cubicBezTo>
                    <a:lnTo>
                      <a:pt x="2412" y="282"/>
                    </a:lnTo>
                    <a:cubicBezTo>
                      <a:pt x="2412" y="284"/>
                      <a:pt x="2411" y="286"/>
                      <a:pt x="2410" y="288"/>
                    </a:cubicBezTo>
                    <a:lnTo>
                      <a:pt x="2410" y="288"/>
                    </a:lnTo>
                    <a:cubicBezTo>
                      <a:pt x="2397" y="300"/>
                      <a:pt x="2384" y="311"/>
                      <a:pt x="2371" y="322"/>
                    </a:cubicBezTo>
                    <a:lnTo>
                      <a:pt x="2371" y="322"/>
                    </a:lnTo>
                    <a:cubicBezTo>
                      <a:pt x="2330" y="357"/>
                      <a:pt x="2290" y="391"/>
                      <a:pt x="2278" y="440"/>
                    </a:cubicBezTo>
                    <a:lnTo>
                      <a:pt x="2278" y="440"/>
                    </a:lnTo>
                    <a:cubicBezTo>
                      <a:pt x="2268" y="476"/>
                      <a:pt x="2276" y="516"/>
                      <a:pt x="2282" y="555"/>
                    </a:cubicBezTo>
                    <a:lnTo>
                      <a:pt x="2282" y="555"/>
                    </a:lnTo>
                    <a:cubicBezTo>
                      <a:pt x="2293" y="612"/>
                      <a:pt x="2303" y="670"/>
                      <a:pt x="2263" y="711"/>
                    </a:cubicBezTo>
                    <a:lnTo>
                      <a:pt x="2263" y="711"/>
                    </a:lnTo>
                    <a:cubicBezTo>
                      <a:pt x="2244" y="732"/>
                      <a:pt x="2217" y="742"/>
                      <a:pt x="2193" y="752"/>
                    </a:cubicBezTo>
                    <a:lnTo>
                      <a:pt x="2193" y="752"/>
                    </a:lnTo>
                    <a:cubicBezTo>
                      <a:pt x="2166" y="761"/>
                      <a:pt x="2141" y="771"/>
                      <a:pt x="2125" y="791"/>
                    </a:cubicBezTo>
                    <a:lnTo>
                      <a:pt x="2125" y="791"/>
                    </a:lnTo>
                    <a:cubicBezTo>
                      <a:pt x="2100" y="819"/>
                      <a:pt x="2101" y="860"/>
                      <a:pt x="2102" y="903"/>
                    </a:cubicBezTo>
                    <a:lnTo>
                      <a:pt x="2102" y="903"/>
                    </a:lnTo>
                    <a:cubicBezTo>
                      <a:pt x="2105" y="947"/>
                      <a:pt x="2106" y="992"/>
                      <a:pt x="2078" y="1025"/>
                    </a:cubicBezTo>
                    <a:lnTo>
                      <a:pt x="2078" y="1025"/>
                    </a:lnTo>
                    <a:cubicBezTo>
                      <a:pt x="2042" y="1067"/>
                      <a:pt x="1985" y="1065"/>
                      <a:pt x="1928" y="1062"/>
                    </a:cubicBezTo>
                    <a:lnTo>
                      <a:pt x="1928" y="1062"/>
                    </a:lnTo>
                    <a:cubicBezTo>
                      <a:pt x="1873" y="1060"/>
                      <a:pt x="1821" y="1059"/>
                      <a:pt x="1791" y="1097"/>
                    </a:cubicBezTo>
                    <a:lnTo>
                      <a:pt x="1791" y="1097"/>
                    </a:lnTo>
                    <a:cubicBezTo>
                      <a:pt x="1779" y="1112"/>
                      <a:pt x="1774" y="1132"/>
                      <a:pt x="1768" y="1153"/>
                    </a:cubicBezTo>
                    <a:lnTo>
                      <a:pt x="1768" y="1153"/>
                    </a:lnTo>
                    <a:cubicBezTo>
                      <a:pt x="1764" y="1169"/>
                      <a:pt x="1760" y="1185"/>
                      <a:pt x="1753" y="1200"/>
                    </a:cubicBezTo>
                    <a:lnTo>
                      <a:pt x="1753" y="1200"/>
                    </a:lnTo>
                    <a:cubicBezTo>
                      <a:pt x="1724" y="1257"/>
                      <a:pt x="1646" y="1294"/>
                      <a:pt x="1572" y="1328"/>
                    </a:cubicBezTo>
                    <a:lnTo>
                      <a:pt x="1572" y="1328"/>
                    </a:lnTo>
                    <a:cubicBezTo>
                      <a:pt x="1535" y="1346"/>
                      <a:pt x="1497" y="1364"/>
                      <a:pt x="1465" y="1383"/>
                    </a:cubicBezTo>
                    <a:lnTo>
                      <a:pt x="1465" y="1383"/>
                    </a:lnTo>
                    <a:cubicBezTo>
                      <a:pt x="1435" y="1403"/>
                      <a:pt x="1417" y="1435"/>
                      <a:pt x="1416" y="1471"/>
                    </a:cubicBezTo>
                    <a:lnTo>
                      <a:pt x="1416" y="1471"/>
                    </a:lnTo>
                    <a:cubicBezTo>
                      <a:pt x="1414" y="1507"/>
                      <a:pt x="1430" y="1541"/>
                      <a:pt x="1459" y="1563"/>
                    </a:cubicBezTo>
                    <a:lnTo>
                      <a:pt x="1459" y="1563"/>
                    </a:lnTo>
                    <a:cubicBezTo>
                      <a:pt x="1482" y="1581"/>
                      <a:pt x="1509" y="1600"/>
                      <a:pt x="1525" y="1632"/>
                    </a:cubicBezTo>
                    <a:lnTo>
                      <a:pt x="1525" y="1632"/>
                    </a:lnTo>
                    <a:cubicBezTo>
                      <a:pt x="1544" y="1670"/>
                      <a:pt x="1586" y="1691"/>
                      <a:pt x="1626" y="1711"/>
                    </a:cubicBezTo>
                    <a:lnTo>
                      <a:pt x="1626" y="1711"/>
                    </a:lnTo>
                    <a:cubicBezTo>
                      <a:pt x="1674" y="1735"/>
                      <a:pt x="1723" y="1759"/>
                      <a:pt x="1736" y="1813"/>
                    </a:cubicBezTo>
                    <a:lnTo>
                      <a:pt x="1736" y="1813"/>
                    </a:lnTo>
                    <a:cubicBezTo>
                      <a:pt x="1739" y="1826"/>
                      <a:pt x="1740" y="1841"/>
                      <a:pt x="1742" y="1856"/>
                    </a:cubicBezTo>
                    <a:lnTo>
                      <a:pt x="1742" y="1856"/>
                    </a:lnTo>
                    <a:cubicBezTo>
                      <a:pt x="1745" y="1887"/>
                      <a:pt x="1747" y="1916"/>
                      <a:pt x="1770" y="1930"/>
                    </a:cubicBezTo>
                    <a:lnTo>
                      <a:pt x="1770" y="1930"/>
                    </a:lnTo>
                    <a:cubicBezTo>
                      <a:pt x="1783" y="1938"/>
                      <a:pt x="1798" y="1938"/>
                      <a:pt x="1815" y="1938"/>
                    </a:cubicBezTo>
                    <a:lnTo>
                      <a:pt x="1815" y="1938"/>
                    </a:lnTo>
                    <a:cubicBezTo>
                      <a:pt x="1826" y="1938"/>
                      <a:pt x="1837" y="1938"/>
                      <a:pt x="1847" y="1940"/>
                    </a:cubicBezTo>
                    <a:lnTo>
                      <a:pt x="1847" y="1940"/>
                    </a:lnTo>
                    <a:cubicBezTo>
                      <a:pt x="1892" y="1949"/>
                      <a:pt x="1916" y="1988"/>
                      <a:pt x="1939" y="2027"/>
                    </a:cubicBezTo>
                    <a:lnTo>
                      <a:pt x="1939" y="2027"/>
                    </a:lnTo>
                    <a:cubicBezTo>
                      <a:pt x="1959" y="2060"/>
                      <a:pt x="1980" y="2093"/>
                      <a:pt x="2013" y="2107"/>
                    </a:cubicBezTo>
                    <a:lnTo>
                      <a:pt x="2013" y="2107"/>
                    </a:lnTo>
                    <a:cubicBezTo>
                      <a:pt x="2037" y="2117"/>
                      <a:pt x="2067" y="2116"/>
                      <a:pt x="2095" y="2115"/>
                    </a:cubicBezTo>
                    <a:lnTo>
                      <a:pt x="2095" y="2115"/>
                    </a:lnTo>
                    <a:cubicBezTo>
                      <a:pt x="2141" y="2114"/>
                      <a:pt x="2187" y="2112"/>
                      <a:pt x="2207" y="2153"/>
                    </a:cubicBezTo>
                    <a:lnTo>
                      <a:pt x="2207" y="2153"/>
                    </a:lnTo>
                    <a:cubicBezTo>
                      <a:pt x="2220" y="2180"/>
                      <a:pt x="2211" y="2208"/>
                      <a:pt x="2202" y="2236"/>
                    </a:cubicBezTo>
                    <a:lnTo>
                      <a:pt x="2202" y="2236"/>
                    </a:lnTo>
                    <a:cubicBezTo>
                      <a:pt x="2198" y="2251"/>
                      <a:pt x="2193" y="2266"/>
                      <a:pt x="2192" y="2280"/>
                    </a:cubicBezTo>
                    <a:lnTo>
                      <a:pt x="2192" y="2280"/>
                    </a:lnTo>
                    <a:cubicBezTo>
                      <a:pt x="2188" y="2329"/>
                      <a:pt x="2224" y="2370"/>
                      <a:pt x="2260" y="2410"/>
                    </a:cubicBezTo>
                    <a:lnTo>
                      <a:pt x="2260" y="2410"/>
                    </a:lnTo>
                    <a:cubicBezTo>
                      <a:pt x="2269" y="2420"/>
                      <a:pt x="2278" y="2431"/>
                      <a:pt x="2287" y="2441"/>
                    </a:cubicBezTo>
                    <a:lnTo>
                      <a:pt x="2287" y="2441"/>
                    </a:lnTo>
                    <a:cubicBezTo>
                      <a:pt x="2364" y="2536"/>
                      <a:pt x="2388" y="2673"/>
                      <a:pt x="2347" y="2788"/>
                    </a:cubicBezTo>
                    <a:lnTo>
                      <a:pt x="2347" y="2788"/>
                    </a:lnTo>
                    <a:cubicBezTo>
                      <a:pt x="2309" y="2894"/>
                      <a:pt x="2226" y="2974"/>
                      <a:pt x="2146" y="3051"/>
                    </a:cubicBezTo>
                    <a:lnTo>
                      <a:pt x="2146" y="3051"/>
                    </a:lnTo>
                    <a:cubicBezTo>
                      <a:pt x="2130" y="3067"/>
                      <a:pt x="2113" y="3083"/>
                      <a:pt x="2097" y="3098"/>
                    </a:cubicBezTo>
                    <a:lnTo>
                      <a:pt x="2097" y="3098"/>
                    </a:lnTo>
                    <a:cubicBezTo>
                      <a:pt x="1861" y="3334"/>
                      <a:pt x="1780" y="3520"/>
                      <a:pt x="1646" y="3828"/>
                    </a:cubicBezTo>
                    <a:lnTo>
                      <a:pt x="1646" y="3828"/>
                    </a:lnTo>
                    <a:cubicBezTo>
                      <a:pt x="1637" y="3849"/>
                      <a:pt x="1628" y="3871"/>
                      <a:pt x="1618" y="3893"/>
                    </a:cubicBezTo>
                    <a:lnTo>
                      <a:pt x="1618" y="3893"/>
                    </a:lnTo>
                    <a:cubicBezTo>
                      <a:pt x="1617" y="3895"/>
                      <a:pt x="1614" y="3897"/>
                      <a:pt x="1612" y="38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6" name="Freeform 135">
                <a:extLst>
                  <a:ext uri="{FF2B5EF4-FFF2-40B4-BE49-F238E27FC236}">
                    <a16:creationId xmlns:a16="http://schemas.microsoft.com/office/drawing/2014/main" id="{AFBDE586-49CB-467D-AC62-F30C39DDF5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91562" y="7913077"/>
                <a:ext cx="1005622" cy="2159612"/>
              </a:xfrm>
              <a:custGeom>
                <a:avLst/>
                <a:gdLst>
                  <a:gd name="T0" fmla="*/ 387 w 806"/>
                  <a:gd name="T1" fmla="*/ 24 h 1733"/>
                  <a:gd name="T2" fmla="*/ 375 w 806"/>
                  <a:gd name="T3" fmla="*/ 74 h 1733"/>
                  <a:gd name="T4" fmla="*/ 220 w 806"/>
                  <a:gd name="T5" fmla="*/ 406 h 1733"/>
                  <a:gd name="T6" fmla="*/ 168 w 806"/>
                  <a:gd name="T7" fmla="*/ 473 h 1733"/>
                  <a:gd name="T8" fmla="*/ 42 w 806"/>
                  <a:gd name="T9" fmla="*/ 665 h 1733"/>
                  <a:gd name="T10" fmla="*/ 28 w 806"/>
                  <a:gd name="T11" fmla="*/ 804 h 1733"/>
                  <a:gd name="T12" fmla="*/ 101 w 806"/>
                  <a:gd name="T13" fmla="*/ 901 h 1733"/>
                  <a:gd name="T14" fmla="*/ 234 w 806"/>
                  <a:gd name="T15" fmla="*/ 1091 h 1733"/>
                  <a:gd name="T16" fmla="*/ 250 w 806"/>
                  <a:gd name="T17" fmla="*/ 1186 h 1733"/>
                  <a:gd name="T18" fmla="*/ 296 w 806"/>
                  <a:gd name="T19" fmla="*/ 1336 h 1733"/>
                  <a:gd name="T20" fmla="*/ 422 w 806"/>
                  <a:gd name="T21" fmla="*/ 1401 h 1733"/>
                  <a:gd name="T22" fmla="*/ 533 w 806"/>
                  <a:gd name="T23" fmla="*/ 1450 h 1733"/>
                  <a:gd name="T24" fmla="*/ 626 w 806"/>
                  <a:gd name="T25" fmla="*/ 1579 h 1733"/>
                  <a:gd name="T26" fmla="*/ 675 w 806"/>
                  <a:gd name="T27" fmla="*/ 1662 h 1733"/>
                  <a:gd name="T28" fmla="*/ 724 w 806"/>
                  <a:gd name="T29" fmla="*/ 1713 h 1733"/>
                  <a:gd name="T30" fmla="*/ 790 w 806"/>
                  <a:gd name="T31" fmla="*/ 1208 h 1733"/>
                  <a:gd name="T32" fmla="*/ 387 w 806"/>
                  <a:gd name="T33" fmla="*/ 24 h 1733"/>
                  <a:gd name="T34" fmla="*/ 728 w 806"/>
                  <a:gd name="T35" fmla="*/ 1732 h 1733"/>
                  <a:gd name="T36" fmla="*/ 723 w 806"/>
                  <a:gd name="T37" fmla="*/ 1730 h 1733"/>
                  <a:gd name="T38" fmla="*/ 663 w 806"/>
                  <a:gd name="T39" fmla="*/ 1671 h 1733"/>
                  <a:gd name="T40" fmla="*/ 613 w 806"/>
                  <a:gd name="T41" fmla="*/ 1585 h 1733"/>
                  <a:gd name="T42" fmla="*/ 525 w 806"/>
                  <a:gd name="T43" fmla="*/ 1462 h 1733"/>
                  <a:gd name="T44" fmla="*/ 418 w 806"/>
                  <a:gd name="T45" fmla="*/ 1415 h 1733"/>
                  <a:gd name="T46" fmla="*/ 285 w 806"/>
                  <a:gd name="T47" fmla="*/ 1346 h 1733"/>
                  <a:gd name="T48" fmla="*/ 235 w 806"/>
                  <a:gd name="T49" fmla="*/ 1187 h 1733"/>
                  <a:gd name="T50" fmla="*/ 220 w 806"/>
                  <a:gd name="T51" fmla="*/ 1094 h 1733"/>
                  <a:gd name="T52" fmla="*/ 89 w 806"/>
                  <a:gd name="T53" fmla="*/ 910 h 1733"/>
                  <a:gd name="T54" fmla="*/ 14 w 806"/>
                  <a:gd name="T55" fmla="*/ 809 h 1733"/>
                  <a:gd name="T56" fmla="*/ 28 w 806"/>
                  <a:gd name="T57" fmla="*/ 660 h 1733"/>
                  <a:gd name="T58" fmla="*/ 157 w 806"/>
                  <a:gd name="T59" fmla="*/ 464 h 1733"/>
                  <a:gd name="T60" fmla="*/ 208 w 806"/>
                  <a:gd name="T61" fmla="*/ 397 h 1733"/>
                  <a:gd name="T62" fmla="*/ 361 w 806"/>
                  <a:gd name="T63" fmla="*/ 71 h 1733"/>
                  <a:gd name="T64" fmla="*/ 377 w 806"/>
                  <a:gd name="T65" fmla="*/ 6 h 1733"/>
                  <a:gd name="T66" fmla="*/ 382 w 806"/>
                  <a:gd name="T67" fmla="*/ 1 h 1733"/>
                  <a:gd name="T68" fmla="*/ 389 w 806"/>
                  <a:gd name="T69" fmla="*/ 3 h 1733"/>
                  <a:gd name="T70" fmla="*/ 805 w 806"/>
                  <a:gd name="T71" fmla="*/ 1208 h 1733"/>
                  <a:gd name="T72" fmla="*/ 735 w 806"/>
                  <a:gd name="T73" fmla="*/ 1727 h 1733"/>
                  <a:gd name="T74" fmla="*/ 730 w 806"/>
                  <a:gd name="T75" fmla="*/ 1732 h 1733"/>
                  <a:gd name="T76" fmla="*/ 728 w 806"/>
                  <a:gd name="T77" fmla="*/ 1732 h 17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06" h="1733">
                    <a:moveTo>
                      <a:pt x="387" y="24"/>
                    </a:moveTo>
                    <a:lnTo>
                      <a:pt x="387" y="24"/>
                    </a:lnTo>
                    <a:cubicBezTo>
                      <a:pt x="383" y="38"/>
                      <a:pt x="379" y="55"/>
                      <a:pt x="375" y="74"/>
                    </a:cubicBezTo>
                    <a:lnTo>
                      <a:pt x="375" y="74"/>
                    </a:lnTo>
                    <a:cubicBezTo>
                      <a:pt x="351" y="187"/>
                      <a:pt x="299" y="299"/>
                      <a:pt x="220" y="406"/>
                    </a:cubicBezTo>
                    <a:lnTo>
                      <a:pt x="220" y="406"/>
                    </a:lnTo>
                    <a:cubicBezTo>
                      <a:pt x="204" y="428"/>
                      <a:pt x="185" y="451"/>
                      <a:pt x="168" y="473"/>
                    </a:cubicBezTo>
                    <a:lnTo>
                      <a:pt x="168" y="473"/>
                    </a:lnTo>
                    <a:cubicBezTo>
                      <a:pt x="121" y="533"/>
                      <a:pt x="71" y="595"/>
                      <a:pt x="42" y="665"/>
                    </a:cubicBezTo>
                    <a:lnTo>
                      <a:pt x="42" y="665"/>
                    </a:lnTo>
                    <a:cubicBezTo>
                      <a:pt x="19" y="720"/>
                      <a:pt x="15" y="766"/>
                      <a:pt x="28" y="804"/>
                    </a:cubicBezTo>
                    <a:lnTo>
                      <a:pt x="28" y="804"/>
                    </a:lnTo>
                    <a:cubicBezTo>
                      <a:pt x="41" y="842"/>
                      <a:pt x="71" y="871"/>
                      <a:pt x="100" y="899"/>
                    </a:cubicBezTo>
                    <a:lnTo>
                      <a:pt x="101" y="901"/>
                    </a:lnTo>
                    <a:lnTo>
                      <a:pt x="101" y="901"/>
                    </a:lnTo>
                    <a:cubicBezTo>
                      <a:pt x="156" y="956"/>
                      <a:pt x="212" y="1015"/>
                      <a:pt x="234" y="1091"/>
                    </a:cubicBezTo>
                    <a:lnTo>
                      <a:pt x="234" y="1091"/>
                    </a:lnTo>
                    <a:cubicBezTo>
                      <a:pt x="243" y="1121"/>
                      <a:pt x="246" y="1154"/>
                      <a:pt x="250" y="1186"/>
                    </a:cubicBezTo>
                    <a:lnTo>
                      <a:pt x="250" y="1186"/>
                    </a:lnTo>
                    <a:cubicBezTo>
                      <a:pt x="256" y="1242"/>
                      <a:pt x="261" y="1296"/>
                      <a:pt x="296" y="1336"/>
                    </a:cubicBezTo>
                    <a:lnTo>
                      <a:pt x="296" y="1336"/>
                    </a:lnTo>
                    <a:cubicBezTo>
                      <a:pt x="327" y="1372"/>
                      <a:pt x="373" y="1387"/>
                      <a:pt x="422" y="1401"/>
                    </a:cubicBezTo>
                    <a:lnTo>
                      <a:pt x="422" y="1401"/>
                    </a:lnTo>
                    <a:cubicBezTo>
                      <a:pt x="460" y="1414"/>
                      <a:pt x="500" y="1426"/>
                      <a:pt x="533" y="1450"/>
                    </a:cubicBezTo>
                    <a:lnTo>
                      <a:pt x="533" y="1450"/>
                    </a:lnTo>
                    <a:cubicBezTo>
                      <a:pt x="577" y="1483"/>
                      <a:pt x="602" y="1532"/>
                      <a:pt x="626" y="1579"/>
                    </a:cubicBezTo>
                    <a:lnTo>
                      <a:pt x="626" y="1579"/>
                    </a:lnTo>
                    <a:cubicBezTo>
                      <a:pt x="641" y="1607"/>
                      <a:pt x="656" y="1637"/>
                      <a:pt x="675" y="1662"/>
                    </a:cubicBezTo>
                    <a:lnTo>
                      <a:pt x="675" y="1662"/>
                    </a:lnTo>
                    <a:cubicBezTo>
                      <a:pt x="688" y="1681"/>
                      <a:pt x="705" y="1697"/>
                      <a:pt x="724" y="1713"/>
                    </a:cubicBezTo>
                    <a:lnTo>
                      <a:pt x="724" y="1713"/>
                    </a:lnTo>
                    <a:cubicBezTo>
                      <a:pt x="768" y="1548"/>
                      <a:pt x="790" y="1379"/>
                      <a:pt x="790" y="1208"/>
                    </a:cubicBezTo>
                    <a:lnTo>
                      <a:pt x="790" y="1208"/>
                    </a:lnTo>
                    <a:cubicBezTo>
                      <a:pt x="790" y="775"/>
                      <a:pt x="651" y="366"/>
                      <a:pt x="387" y="24"/>
                    </a:cubicBezTo>
                    <a:close/>
                    <a:moveTo>
                      <a:pt x="728" y="1732"/>
                    </a:moveTo>
                    <a:lnTo>
                      <a:pt x="728" y="1732"/>
                    </a:lnTo>
                    <a:cubicBezTo>
                      <a:pt x="726" y="1732"/>
                      <a:pt x="725" y="1732"/>
                      <a:pt x="723" y="1730"/>
                    </a:cubicBezTo>
                    <a:lnTo>
                      <a:pt x="723" y="1730"/>
                    </a:lnTo>
                    <a:cubicBezTo>
                      <a:pt x="700" y="1713"/>
                      <a:pt x="680" y="1693"/>
                      <a:pt x="663" y="1671"/>
                    </a:cubicBezTo>
                    <a:lnTo>
                      <a:pt x="663" y="1671"/>
                    </a:lnTo>
                    <a:cubicBezTo>
                      <a:pt x="643" y="1644"/>
                      <a:pt x="628" y="1614"/>
                      <a:pt x="613" y="1585"/>
                    </a:cubicBezTo>
                    <a:lnTo>
                      <a:pt x="613" y="1585"/>
                    </a:lnTo>
                    <a:cubicBezTo>
                      <a:pt x="589" y="1537"/>
                      <a:pt x="566" y="1492"/>
                      <a:pt x="525" y="1462"/>
                    </a:cubicBezTo>
                    <a:lnTo>
                      <a:pt x="525" y="1462"/>
                    </a:lnTo>
                    <a:cubicBezTo>
                      <a:pt x="493" y="1439"/>
                      <a:pt x="455" y="1427"/>
                      <a:pt x="418" y="1415"/>
                    </a:cubicBezTo>
                    <a:lnTo>
                      <a:pt x="418" y="1415"/>
                    </a:lnTo>
                    <a:cubicBezTo>
                      <a:pt x="369" y="1400"/>
                      <a:pt x="319" y="1385"/>
                      <a:pt x="285" y="1346"/>
                    </a:cubicBezTo>
                    <a:lnTo>
                      <a:pt x="285" y="1346"/>
                    </a:lnTo>
                    <a:cubicBezTo>
                      <a:pt x="247" y="1302"/>
                      <a:pt x="241" y="1244"/>
                      <a:pt x="235" y="1187"/>
                    </a:cubicBezTo>
                    <a:lnTo>
                      <a:pt x="235" y="1187"/>
                    </a:lnTo>
                    <a:cubicBezTo>
                      <a:pt x="232" y="1156"/>
                      <a:pt x="229" y="1124"/>
                      <a:pt x="220" y="1094"/>
                    </a:cubicBezTo>
                    <a:lnTo>
                      <a:pt x="220" y="1094"/>
                    </a:lnTo>
                    <a:cubicBezTo>
                      <a:pt x="199" y="1022"/>
                      <a:pt x="145" y="964"/>
                      <a:pt x="91" y="911"/>
                    </a:cubicBezTo>
                    <a:lnTo>
                      <a:pt x="89" y="910"/>
                    </a:lnTo>
                    <a:lnTo>
                      <a:pt x="89" y="910"/>
                    </a:lnTo>
                    <a:cubicBezTo>
                      <a:pt x="59" y="880"/>
                      <a:pt x="28" y="850"/>
                      <a:pt x="14" y="809"/>
                    </a:cubicBezTo>
                    <a:lnTo>
                      <a:pt x="14" y="809"/>
                    </a:lnTo>
                    <a:cubicBezTo>
                      <a:pt x="0" y="767"/>
                      <a:pt x="4" y="717"/>
                      <a:pt x="28" y="660"/>
                    </a:cubicBezTo>
                    <a:lnTo>
                      <a:pt x="28" y="660"/>
                    </a:lnTo>
                    <a:cubicBezTo>
                      <a:pt x="59" y="587"/>
                      <a:pt x="109" y="525"/>
                      <a:pt x="157" y="464"/>
                    </a:cubicBezTo>
                    <a:lnTo>
                      <a:pt x="157" y="464"/>
                    </a:lnTo>
                    <a:cubicBezTo>
                      <a:pt x="174" y="442"/>
                      <a:pt x="192" y="420"/>
                      <a:pt x="208" y="397"/>
                    </a:cubicBezTo>
                    <a:lnTo>
                      <a:pt x="208" y="397"/>
                    </a:lnTo>
                    <a:cubicBezTo>
                      <a:pt x="286" y="292"/>
                      <a:pt x="337" y="182"/>
                      <a:pt x="361" y="71"/>
                    </a:cubicBezTo>
                    <a:lnTo>
                      <a:pt x="361" y="71"/>
                    </a:lnTo>
                    <a:cubicBezTo>
                      <a:pt x="367" y="44"/>
                      <a:pt x="372" y="24"/>
                      <a:pt x="377" y="6"/>
                    </a:cubicBezTo>
                    <a:lnTo>
                      <a:pt x="377" y="6"/>
                    </a:lnTo>
                    <a:cubicBezTo>
                      <a:pt x="377" y="3"/>
                      <a:pt x="379" y="2"/>
                      <a:pt x="382" y="1"/>
                    </a:cubicBezTo>
                    <a:lnTo>
                      <a:pt x="382" y="1"/>
                    </a:lnTo>
                    <a:cubicBezTo>
                      <a:pt x="384" y="0"/>
                      <a:pt x="388" y="2"/>
                      <a:pt x="389" y="3"/>
                    </a:cubicBezTo>
                    <a:lnTo>
                      <a:pt x="389" y="3"/>
                    </a:lnTo>
                    <a:cubicBezTo>
                      <a:pt x="661" y="350"/>
                      <a:pt x="805" y="767"/>
                      <a:pt x="805" y="1208"/>
                    </a:cubicBezTo>
                    <a:lnTo>
                      <a:pt x="805" y="1208"/>
                    </a:lnTo>
                    <a:cubicBezTo>
                      <a:pt x="805" y="1383"/>
                      <a:pt x="781" y="1558"/>
                      <a:pt x="735" y="1727"/>
                    </a:cubicBezTo>
                    <a:lnTo>
                      <a:pt x="735" y="1727"/>
                    </a:lnTo>
                    <a:cubicBezTo>
                      <a:pt x="734" y="1729"/>
                      <a:pt x="733" y="1731"/>
                      <a:pt x="730" y="1732"/>
                    </a:cubicBezTo>
                    <a:lnTo>
                      <a:pt x="730" y="1732"/>
                    </a:lnTo>
                    <a:cubicBezTo>
                      <a:pt x="729" y="1732"/>
                      <a:pt x="729" y="1732"/>
                      <a:pt x="728" y="17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7" name="Freeform 136">
                <a:extLst>
                  <a:ext uri="{FF2B5EF4-FFF2-40B4-BE49-F238E27FC236}">
                    <a16:creationId xmlns:a16="http://schemas.microsoft.com/office/drawing/2014/main" id="{D614F75A-D236-40D9-AF3D-19C08C29E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2946" y="8687901"/>
                <a:ext cx="813289" cy="2099163"/>
              </a:xfrm>
              <a:custGeom>
                <a:avLst/>
                <a:gdLst>
                  <a:gd name="T0" fmla="*/ 96 w 653"/>
                  <a:gd name="T1" fmla="*/ 23 h 1686"/>
                  <a:gd name="T2" fmla="*/ 14 w 653"/>
                  <a:gd name="T3" fmla="*/ 584 h 1686"/>
                  <a:gd name="T4" fmla="*/ 347 w 653"/>
                  <a:gd name="T5" fmla="*/ 1671 h 1686"/>
                  <a:gd name="T6" fmla="*/ 546 w 653"/>
                  <a:gd name="T7" fmla="*/ 1434 h 1686"/>
                  <a:gd name="T8" fmla="*/ 540 w 653"/>
                  <a:gd name="T9" fmla="*/ 1367 h 1686"/>
                  <a:gd name="T10" fmla="*/ 533 w 653"/>
                  <a:gd name="T11" fmla="*/ 1291 h 1686"/>
                  <a:gd name="T12" fmla="*/ 585 w 653"/>
                  <a:gd name="T13" fmla="*/ 1120 h 1686"/>
                  <a:gd name="T14" fmla="*/ 636 w 653"/>
                  <a:gd name="T15" fmla="*/ 953 h 1686"/>
                  <a:gd name="T16" fmla="*/ 525 w 653"/>
                  <a:gd name="T17" fmla="*/ 747 h 1686"/>
                  <a:gd name="T18" fmla="*/ 479 w 653"/>
                  <a:gd name="T19" fmla="*/ 716 h 1686"/>
                  <a:gd name="T20" fmla="*/ 380 w 653"/>
                  <a:gd name="T21" fmla="*/ 631 h 1686"/>
                  <a:gd name="T22" fmla="*/ 346 w 653"/>
                  <a:gd name="T23" fmla="*/ 440 h 1686"/>
                  <a:gd name="T24" fmla="*/ 333 w 653"/>
                  <a:gd name="T25" fmla="*/ 292 h 1686"/>
                  <a:gd name="T26" fmla="*/ 197 w 653"/>
                  <a:gd name="T27" fmla="*/ 124 h 1686"/>
                  <a:gd name="T28" fmla="*/ 142 w 653"/>
                  <a:gd name="T29" fmla="*/ 73 h 1686"/>
                  <a:gd name="T30" fmla="*/ 343 w 653"/>
                  <a:gd name="T31" fmla="*/ 1685 h 1686"/>
                  <a:gd name="T32" fmla="*/ 338 w 653"/>
                  <a:gd name="T33" fmla="*/ 1682 h 1686"/>
                  <a:gd name="T34" fmla="*/ 0 w 653"/>
                  <a:gd name="T35" fmla="*/ 584 h 1686"/>
                  <a:gd name="T36" fmla="*/ 87 w 653"/>
                  <a:gd name="T37" fmla="*/ 5 h 1686"/>
                  <a:gd name="T38" fmla="*/ 92 w 653"/>
                  <a:gd name="T39" fmla="*/ 1 h 1686"/>
                  <a:gd name="T40" fmla="*/ 99 w 653"/>
                  <a:gd name="T41" fmla="*/ 4 h 1686"/>
                  <a:gd name="T42" fmla="*/ 151 w 653"/>
                  <a:gd name="T43" fmla="*/ 62 h 1686"/>
                  <a:gd name="T44" fmla="*/ 207 w 653"/>
                  <a:gd name="T45" fmla="*/ 113 h 1686"/>
                  <a:gd name="T46" fmla="*/ 346 w 653"/>
                  <a:gd name="T47" fmla="*/ 287 h 1686"/>
                  <a:gd name="T48" fmla="*/ 360 w 653"/>
                  <a:gd name="T49" fmla="*/ 440 h 1686"/>
                  <a:gd name="T50" fmla="*/ 392 w 653"/>
                  <a:gd name="T51" fmla="*/ 623 h 1686"/>
                  <a:gd name="T52" fmla="*/ 486 w 653"/>
                  <a:gd name="T53" fmla="*/ 703 h 1686"/>
                  <a:gd name="T54" fmla="*/ 534 w 653"/>
                  <a:gd name="T55" fmla="*/ 736 h 1686"/>
                  <a:gd name="T56" fmla="*/ 650 w 653"/>
                  <a:gd name="T57" fmla="*/ 953 h 1686"/>
                  <a:gd name="T58" fmla="*/ 598 w 653"/>
                  <a:gd name="T59" fmla="*/ 1126 h 1686"/>
                  <a:gd name="T60" fmla="*/ 548 w 653"/>
                  <a:gd name="T61" fmla="*/ 1291 h 1686"/>
                  <a:gd name="T62" fmla="*/ 554 w 653"/>
                  <a:gd name="T63" fmla="*/ 1366 h 1686"/>
                  <a:gd name="T64" fmla="*/ 561 w 653"/>
                  <a:gd name="T65" fmla="*/ 1433 h 1686"/>
                  <a:gd name="T66" fmla="*/ 345 w 653"/>
                  <a:gd name="T67" fmla="*/ 1685 h 1686"/>
                  <a:gd name="T68" fmla="*/ 343 w 653"/>
                  <a:gd name="T69" fmla="*/ 1685 h 16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53" h="1686">
                    <a:moveTo>
                      <a:pt x="96" y="23"/>
                    </a:moveTo>
                    <a:lnTo>
                      <a:pt x="96" y="23"/>
                    </a:lnTo>
                    <a:cubicBezTo>
                      <a:pt x="42" y="204"/>
                      <a:pt x="14" y="393"/>
                      <a:pt x="14" y="584"/>
                    </a:cubicBezTo>
                    <a:lnTo>
                      <a:pt x="14" y="584"/>
                    </a:lnTo>
                    <a:cubicBezTo>
                      <a:pt x="14" y="974"/>
                      <a:pt x="129" y="1349"/>
                      <a:pt x="347" y="1671"/>
                    </a:cubicBezTo>
                    <a:lnTo>
                      <a:pt x="347" y="1671"/>
                    </a:lnTo>
                    <a:cubicBezTo>
                      <a:pt x="458" y="1650"/>
                      <a:pt x="548" y="1545"/>
                      <a:pt x="546" y="1434"/>
                    </a:cubicBezTo>
                    <a:lnTo>
                      <a:pt x="546" y="1434"/>
                    </a:lnTo>
                    <a:cubicBezTo>
                      <a:pt x="546" y="1412"/>
                      <a:pt x="543" y="1389"/>
                      <a:pt x="540" y="1367"/>
                    </a:cubicBezTo>
                    <a:lnTo>
                      <a:pt x="540" y="1367"/>
                    </a:lnTo>
                    <a:cubicBezTo>
                      <a:pt x="536" y="1343"/>
                      <a:pt x="532" y="1317"/>
                      <a:pt x="533" y="1291"/>
                    </a:cubicBezTo>
                    <a:lnTo>
                      <a:pt x="533" y="1291"/>
                    </a:lnTo>
                    <a:cubicBezTo>
                      <a:pt x="535" y="1230"/>
                      <a:pt x="560" y="1175"/>
                      <a:pt x="585" y="1120"/>
                    </a:cubicBezTo>
                    <a:lnTo>
                      <a:pt x="585" y="1120"/>
                    </a:lnTo>
                    <a:cubicBezTo>
                      <a:pt x="610" y="1067"/>
                      <a:pt x="635" y="1011"/>
                      <a:pt x="636" y="953"/>
                    </a:cubicBezTo>
                    <a:lnTo>
                      <a:pt x="636" y="953"/>
                    </a:lnTo>
                    <a:cubicBezTo>
                      <a:pt x="637" y="878"/>
                      <a:pt x="595" y="801"/>
                      <a:pt x="525" y="747"/>
                    </a:cubicBezTo>
                    <a:lnTo>
                      <a:pt x="525" y="747"/>
                    </a:lnTo>
                    <a:cubicBezTo>
                      <a:pt x="510" y="736"/>
                      <a:pt x="494" y="726"/>
                      <a:pt x="479" y="716"/>
                    </a:cubicBezTo>
                    <a:lnTo>
                      <a:pt x="479" y="716"/>
                    </a:lnTo>
                    <a:cubicBezTo>
                      <a:pt x="442" y="692"/>
                      <a:pt x="404" y="668"/>
                      <a:pt x="380" y="631"/>
                    </a:cubicBezTo>
                    <a:lnTo>
                      <a:pt x="380" y="631"/>
                    </a:lnTo>
                    <a:cubicBezTo>
                      <a:pt x="342" y="575"/>
                      <a:pt x="344" y="506"/>
                      <a:pt x="346" y="440"/>
                    </a:cubicBezTo>
                    <a:lnTo>
                      <a:pt x="346" y="440"/>
                    </a:lnTo>
                    <a:cubicBezTo>
                      <a:pt x="347" y="390"/>
                      <a:pt x="348" y="338"/>
                      <a:pt x="333" y="292"/>
                    </a:cubicBezTo>
                    <a:lnTo>
                      <a:pt x="333" y="292"/>
                    </a:lnTo>
                    <a:cubicBezTo>
                      <a:pt x="310" y="223"/>
                      <a:pt x="252" y="172"/>
                      <a:pt x="197" y="124"/>
                    </a:cubicBezTo>
                    <a:lnTo>
                      <a:pt x="197" y="124"/>
                    </a:lnTo>
                    <a:cubicBezTo>
                      <a:pt x="178" y="107"/>
                      <a:pt x="159" y="90"/>
                      <a:pt x="142" y="73"/>
                    </a:cubicBezTo>
                    <a:lnTo>
                      <a:pt x="142" y="73"/>
                    </a:lnTo>
                    <a:cubicBezTo>
                      <a:pt x="126" y="57"/>
                      <a:pt x="111" y="40"/>
                      <a:pt x="96" y="23"/>
                    </a:cubicBezTo>
                    <a:close/>
                    <a:moveTo>
                      <a:pt x="343" y="1685"/>
                    </a:moveTo>
                    <a:lnTo>
                      <a:pt x="343" y="1685"/>
                    </a:lnTo>
                    <a:cubicBezTo>
                      <a:pt x="341" y="1685"/>
                      <a:pt x="339" y="1684"/>
                      <a:pt x="338" y="1682"/>
                    </a:cubicBezTo>
                    <a:lnTo>
                      <a:pt x="338" y="1682"/>
                    </a:lnTo>
                    <a:cubicBezTo>
                      <a:pt x="116" y="1358"/>
                      <a:pt x="0" y="978"/>
                      <a:pt x="0" y="584"/>
                    </a:cubicBezTo>
                    <a:lnTo>
                      <a:pt x="0" y="584"/>
                    </a:lnTo>
                    <a:cubicBezTo>
                      <a:pt x="0" y="387"/>
                      <a:pt x="29" y="193"/>
                      <a:pt x="87" y="5"/>
                    </a:cubicBezTo>
                    <a:lnTo>
                      <a:pt x="87" y="5"/>
                    </a:lnTo>
                    <a:cubicBezTo>
                      <a:pt x="88" y="3"/>
                      <a:pt x="89" y="1"/>
                      <a:pt x="92" y="1"/>
                    </a:cubicBezTo>
                    <a:lnTo>
                      <a:pt x="92" y="1"/>
                    </a:lnTo>
                    <a:cubicBezTo>
                      <a:pt x="95" y="0"/>
                      <a:pt x="98" y="1"/>
                      <a:pt x="99" y="4"/>
                    </a:cubicBezTo>
                    <a:lnTo>
                      <a:pt x="99" y="4"/>
                    </a:lnTo>
                    <a:cubicBezTo>
                      <a:pt x="116" y="24"/>
                      <a:pt x="133" y="44"/>
                      <a:pt x="151" y="62"/>
                    </a:cubicBezTo>
                    <a:lnTo>
                      <a:pt x="151" y="62"/>
                    </a:lnTo>
                    <a:cubicBezTo>
                      <a:pt x="169" y="80"/>
                      <a:pt x="188" y="97"/>
                      <a:pt x="207" y="113"/>
                    </a:cubicBezTo>
                    <a:lnTo>
                      <a:pt x="207" y="113"/>
                    </a:lnTo>
                    <a:cubicBezTo>
                      <a:pt x="264" y="163"/>
                      <a:pt x="323" y="215"/>
                      <a:pt x="346" y="287"/>
                    </a:cubicBezTo>
                    <a:lnTo>
                      <a:pt x="346" y="287"/>
                    </a:lnTo>
                    <a:cubicBezTo>
                      <a:pt x="362" y="336"/>
                      <a:pt x="361" y="389"/>
                      <a:pt x="360" y="440"/>
                    </a:cubicBezTo>
                    <a:lnTo>
                      <a:pt x="360" y="440"/>
                    </a:lnTo>
                    <a:cubicBezTo>
                      <a:pt x="359" y="508"/>
                      <a:pt x="357" y="571"/>
                      <a:pt x="392" y="623"/>
                    </a:cubicBezTo>
                    <a:lnTo>
                      <a:pt x="392" y="623"/>
                    </a:lnTo>
                    <a:cubicBezTo>
                      <a:pt x="415" y="657"/>
                      <a:pt x="450" y="679"/>
                      <a:pt x="486" y="703"/>
                    </a:cubicBezTo>
                    <a:lnTo>
                      <a:pt x="486" y="703"/>
                    </a:lnTo>
                    <a:cubicBezTo>
                      <a:pt x="502" y="714"/>
                      <a:pt x="518" y="725"/>
                      <a:pt x="534" y="736"/>
                    </a:cubicBezTo>
                    <a:lnTo>
                      <a:pt x="534" y="736"/>
                    </a:lnTo>
                    <a:cubicBezTo>
                      <a:pt x="608" y="793"/>
                      <a:pt x="652" y="874"/>
                      <a:pt x="650" y="953"/>
                    </a:cubicBezTo>
                    <a:lnTo>
                      <a:pt x="650" y="953"/>
                    </a:lnTo>
                    <a:cubicBezTo>
                      <a:pt x="650" y="1015"/>
                      <a:pt x="623" y="1072"/>
                      <a:pt x="598" y="1126"/>
                    </a:cubicBezTo>
                    <a:lnTo>
                      <a:pt x="598" y="1126"/>
                    </a:lnTo>
                    <a:cubicBezTo>
                      <a:pt x="574" y="1180"/>
                      <a:pt x="549" y="1234"/>
                      <a:pt x="548" y="1291"/>
                    </a:cubicBezTo>
                    <a:lnTo>
                      <a:pt x="548" y="1291"/>
                    </a:lnTo>
                    <a:cubicBezTo>
                      <a:pt x="547" y="1316"/>
                      <a:pt x="551" y="1341"/>
                      <a:pt x="554" y="1366"/>
                    </a:cubicBezTo>
                    <a:lnTo>
                      <a:pt x="554" y="1366"/>
                    </a:lnTo>
                    <a:cubicBezTo>
                      <a:pt x="558" y="1388"/>
                      <a:pt x="561" y="1410"/>
                      <a:pt x="561" y="1433"/>
                    </a:cubicBezTo>
                    <a:lnTo>
                      <a:pt x="561" y="1433"/>
                    </a:lnTo>
                    <a:cubicBezTo>
                      <a:pt x="562" y="1553"/>
                      <a:pt x="465" y="1666"/>
                      <a:pt x="345" y="1685"/>
                    </a:cubicBezTo>
                    <a:lnTo>
                      <a:pt x="345" y="1685"/>
                    </a:lnTo>
                    <a:cubicBezTo>
                      <a:pt x="345" y="1685"/>
                      <a:pt x="344" y="1685"/>
                      <a:pt x="343" y="16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6C2361A9-9CFB-467E-97CB-3FA6E81A933D}"/>
                </a:ext>
              </a:extLst>
            </p:cNvPr>
            <p:cNvGrpSpPr/>
            <p:nvPr/>
          </p:nvGrpSpPr>
          <p:grpSpPr>
            <a:xfrm>
              <a:off x="12188828" y="10248535"/>
              <a:ext cx="2890471" cy="1945298"/>
              <a:chOff x="12188828" y="10248535"/>
              <a:chExt cx="2890471" cy="1945298"/>
            </a:xfrm>
          </p:grpSpPr>
          <p:sp>
            <p:nvSpPr>
              <p:cNvPr id="608" name="Freeform 137">
                <a:extLst>
                  <a:ext uri="{FF2B5EF4-FFF2-40B4-BE49-F238E27FC236}">
                    <a16:creationId xmlns:a16="http://schemas.microsoft.com/office/drawing/2014/main" id="{E02A9282-5DE4-4FFD-9B2A-1623352AC7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4321" y="10248535"/>
                <a:ext cx="2884978" cy="1945298"/>
              </a:xfrm>
              <a:custGeom>
                <a:avLst/>
                <a:gdLst>
                  <a:gd name="T0" fmla="*/ 2136 w 2314"/>
                  <a:gd name="T1" fmla="*/ 1298 h 1562"/>
                  <a:gd name="T2" fmla="*/ 2136 w 2314"/>
                  <a:gd name="T3" fmla="*/ 1298 h 1562"/>
                  <a:gd name="T4" fmla="*/ 2113 w 2314"/>
                  <a:gd name="T5" fmla="*/ 700 h 1562"/>
                  <a:gd name="T6" fmla="*/ 2113 w 2314"/>
                  <a:gd name="T7" fmla="*/ 700 h 1562"/>
                  <a:gd name="T8" fmla="*/ 965 w 2314"/>
                  <a:gd name="T9" fmla="*/ 117 h 1562"/>
                  <a:gd name="T10" fmla="*/ 965 w 2314"/>
                  <a:gd name="T11" fmla="*/ 117 h 1562"/>
                  <a:gd name="T12" fmla="*/ 27 w 2314"/>
                  <a:gd name="T13" fmla="*/ 186 h 1562"/>
                  <a:gd name="T14" fmla="*/ 27 w 2314"/>
                  <a:gd name="T15" fmla="*/ 186 h 1562"/>
                  <a:gd name="T16" fmla="*/ 729 w 2314"/>
                  <a:gd name="T17" fmla="*/ 788 h 1562"/>
                  <a:gd name="T18" fmla="*/ 729 w 2314"/>
                  <a:gd name="T19" fmla="*/ 788 h 1562"/>
                  <a:gd name="T20" fmla="*/ 1086 w 2314"/>
                  <a:gd name="T21" fmla="*/ 1200 h 1562"/>
                  <a:gd name="T22" fmla="*/ 1086 w 2314"/>
                  <a:gd name="T23" fmla="*/ 1200 h 1562"/>
                  <a:gd name="T24" fmla="*/ 2136 w 2314"/>
                  <a:gd name="T25" fmla="*/ 1298 h 1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14" h="1562">
                    <a:moveTo>
                      <a:pt x="2136" y="1298"/>
                    </a:moveTo>
                    <a:lnTo>
                      <a:pt x="2136" y="1298"/>
                    </a:lnTo>
                    <a:cubicBezTo>
                      <a:pt x="2267" y="1170"/>
                      <a:pt x="2313" y="917"/>
                      <a:pt x="2113" y="700"/>
                    </a:cubicBezTo>
                    <a:lnTo>
                      <a:pt x="2113" y="700"/>
                    </a:lnTo>
                    <a:cubicBezTo>
                      <a:pt x="1912" y="482"/>
                      <a:pt x="1571" y="245"/>
                      <a:pt x="965" y="117"/>
                    </a:cubicBezTo>
                    <a:lnTo>
                      <a:pt x="965" y="117"/>
                    </a:lnTo>
                    <a:cubicBezTo>
                      <a:pt x="661" y="54"/>
                      <a:pt x="64" y="0"/>
                      <a:pt x="27" y="186"/>
                    </a:cubicBezTo>
                    <a:lnTo>
                      <a:pt x="27" y="186"/>
                    </a:lnTo>
                    <a:cubicBezTo>
                      <a:pt x="0" y="322"/>
                      <a:pt x="491" y="635"/>
                      <a:pt x="729" y="788"/>
                    </a:cubicBezTo>
                    <a:lnTo>
                      <a:pt x="729" y="788"/>
                    </a:lnTo>
                    <a:cubicBezTo>
                      <a:pt x="861" y="874"/>
                      <a:pt x="997" y="1077"/>
                      <a:pt x="1086" y="1200"/>
                    </a:cubicBezTo>
                    <a:lnTo>
                      <a:pt x="1086" y="1200"/>
                    </a:lnTo>
                    <a:cubicBezTo>
                      <a:pt x="1308" y="1504"/>
                      <a:pt x="1869" y="1561"/>
                      <a:pt x="2136" y="12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9" name="Freeform 138">
                <a:extLst>
                  <a:ext uri="{FF2B5EF4-FFF2-40B4-BE49-F238E27FC236}">
                    <a16:creationId xmlns:a16="http://schemas.microsoft.com/office/drawing/2014/main" id="{4F353014-A8FE-4385-A7A4-90406D9E2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8828" y="10259526"/>
                <a:ext cx="2824529" cy="1824404"/>
              </a:xfrm>
              <a:custGeom>
                <a:avLst/>
                <a:gdLst>
                  <a:gd name="T0" fmla="*/ 422 w 2265"/>
                  <a:gd name="T1" fmla="*/ 57 h 1466"/>
                  <a:gd name="T2" fmla="*/ 422 w 2265"/>
                  <a:gd name="T3" fmla="*/ 57 h 1466"/>
                  <a:gd name="T4" fmla="*/ 87 w 2265"/>
                  <a:gd name="T5" fmla="*/ 117 h 1466"/>
                  <a:gd name="T6" fmla="*/ 87 w 2265"/>
                  <a:gd name="T7" fmla="*/ 117 h 1466"/>
                  <a:gd name="T8" fmla="*/ 40 w 2265"/>
                  <a:gd name="T9" fmla="*/ 180 h 1466"/>
                  <a:gd name="T10" fmla="*/ 40 w 2265"/>
                  <a:gd name="T11" fmla="*/ 180 h 1466"/>
                  <a:gd name="T12" fmla="*/ 721 w 2265"/>
                  <a:gd name="T13" fmla="*/ 762 h 1466"/>
                  <a:gd name="T14" fmla="*/ 740 w 2265"/>
                  <a:gd name="T15" fmla="*/ 774 h 1466"/>
                  <a:gd name="T16" fmla="*/ 740 w 2265"/>
                  <a:gd name="T17" fmla="*/ 774 h 1466"/>
                  <a:gd name="T18" fmla="*/ 1064 w 2265"/>
                  <a:gd name="T19" fmla="*/ 1139 h 1466"/>
                  <a:gd name="T20" fmla="*/ 1064 w 2265"/>
                  <a:gd name="T21" fmla="*/ 1139 h 1466"/>
                  <a:gd name="T22" fmla="*/ 1099 w 2265"/>
                  <a:gd name="T23" fmla="*/ 1187 h 1466"/>
                  <a:gd name="T24" fmla="*/ 1099 w 2265"/>
                  <a:gd name="T25" fmla="*/ 1187 h 1466"/>
                  <a:gd name="T26" fmla="*/ 1614 w 2265"/>
                  <a:gd name="T27" fmla="*/ 1447 h 1466"/>
                  <a:gd name="T28" fmla="*/ 1614 w 2265"/>
                  <a:gd name="T29" fmla="*/ 1447 h 1466"/>
                  <a:gd name="T30" fmla="*/ 2138 w 2265"/>
                  <a:gd name="T31" fmla="*/ 1285 h 1466"/>
                  <a:gd name="T32" fmla="*/ 2138 w 2265"/>
                  <a:gd name="T33" fmla="*/ 1285 h 1466"/>
                  <a:gd name="T34" fmla="*/ 2248 w 2265"/>
                  <a:gd name="T35" fmla="*/ 1024 h 1466"/>
                  <a:gd name="T36" fmla="*/ 2248 w 2265"/>
                  <a:gd name="T37" fmla="*/ 1024 h 1466"/>
                  <a:gd name="T38" fmla="*/ 2114 w 2265"/>
                  <a:gd name="T39" fmla="*/ 696 h 1466"/>
                  <a:gd name="T40" fmla="*/ 2114 w 2265"/>
                  <a:gd name="T41" fmla="*/ 696 h 1466"/>
                  <a:gd name="T42" fmla="*/ 971 w 2265"/>
                  <a:gd name="T43" fmla="*/ 116 h 1466"/>
                  <a:gd name="T44" fmla="*/ 971 w 2265"/>
                  <a:gd name="T45" fmla="*/ 116 h 1466"/>
                  <a:gd name="T46" fmla="*/ 422 w 2265"/>
                  <a:gd name="T47" fmla="*/ 57 h 1466"/>
                  <a:gd name="T48" fmla="*/ 1685 w 2265"/>
                  <a:gd name="T49" fmla="*/ 1465 h 1466"/>
                  <a:gd name="T50" fmla="*/ 1685 w 2265"/>
                  <a:gd name="T51" fmla="*/ 1465 h 1466"/>
                  <a:gd name="T52" fmla="*/ 1613 w 2265"/>
                  <a:gd name="T53" fmla="*/ 1462 h 1466"/>
                  <a:gd name="T54" fmla="*/ 1613 w 2265"/>
                  <a:gd name="T55" fmla="*/ 1462 h 1466"/>
                  <a:gd name="T56" fmla="*/ 1087 w 2265"/>
                  <a:gd name="T57" fmla="*/ 1196 h 1466"/>
                  <a:gd name="T58" fmla="*/ 1087 w 2265"/>
                  <a:gd name="T59" fmla="*/ 1196 h 1466"/>
                  <a:gd name="T60" fmla="*/ 1052 w 2265"/>
                  <a:gd name="T61" fmla="*/ 1147 h 1466"/>
                  <a:gd name="T62" fmla="*/ 1052 w 2265"/>
                  <a:gd name="T63" fmla="*/ 1147 h 1466"/>
                  <a:gd name="T64" fmla="*/ 732 w 2265"/>
                  <a:gd name="T65" fmla="*/ 786 h 1466"/>
                  <a:gd name="T66" fmla="*/ 714 w 2265"/>
                  <a:gd name="T67" fmla="*/ 775 h 1466"/>
                  <a:gd name="T68" fmla="*/ 714 w 2265"/>
                  <a:gd name="T69" fmla="*/ 775 h 1466"/>
                  <a:gd name="T70" fmla="*/ 26 w 2265"/>
                  <a:gd name="T71" fmla="*/ 177 h 1466"/>
                  <a:gd name="T72" fmla="*/ 26 w 2265"/>
                  <a:gd name="T73" fmla="*/ 177 h 1466"/>
                  <a:gd name="T74" fmla="*/ 79 w 2265"/>
                  <a:gd name="T75" fmla="*/ 105 h 1466"/>
                  <a:gd name="T76" fmla="*/ 79 w 2265"/>
                  <a:gd name="T77" fmla="*/ 105 h 1466"/>
                  <a:gd name="T78" fmla="*/ 973 w 2265"/>
                  <a:gd name="T79" fmla="*/ 102 h 1466"/>
                  <a:gd name="T80" fmla="*/ 973 w 2265"/>
                  <a:gd name="T81" fmla="*/ 102 h 1466"/>
                  <a:gd name="T82" fmla="*/ 2125 w 2265"/>
                  <a:gd name="T83" fmla="*/ 687 h 1466"/>
                  <a:gd name="T84" fmla="*/ 2125 w 2265"/>
                  <a:gd name="T85" fmla="*/ 687 h 1466"/>
                  <a:gd name="T86" fmla="*/ 2263 w 2265"/>
                  <a:gd name="T87" fmla="*/ 1025 h 1466"/>
                  <a:gd name="T88" fmla="*/ 2263 w 2265"/>
                  <a:gd name="T89" fmla="*/ 1025 h 1466"/>
                  <a:gd name="T90" fmla="*/ 2148 w 2265"/>
                  <a:gd name="T91" fmla="*/ 1296 h 1466"/>
                  <a:gd name="T92" fmla="*/ 2148 w 2265"/>
                  <a:gd name="T93" fmla="*/ 1296 h 1466"/>
                  <a:gd name="T94" fmla="*/ 1685 w 2265"/>
                  <a:gd name="T95" fmla="*/ 1465 h 1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265" h="1466">
                    <a:moveTo>
                      <a:pt x="422" y="57"/>
                    </a:moveTo>
                    <a:lnTo>
                      <a:pt x="422" y="57"/>
                    </a:lnTo>
                    <a:cubicBezTo>
                      <a:pt x="278" y="57"/>
                      <a:pt x="152" y="74"/>
                      <a:pt x="87" y="117"/>
                    </a:cubicBezTo>
                    <a:lnTo>
                      <a:pt x="87" y="117"/>
                    </a:lnTo>
                    <a:cubicBezTo>
                      <a:pt x="61" y="134"/>
                      <a:pt x="45" y="155"/>
                      <a:pt x="40" y="180"/>
                    </a:cubicBezTo>
                    <a:lnTo>
                      <a:pt x="40" y="180"/>
                    </a:lnTo>
                    <a:cubicBezTo>
                      <a:pt x="15" y="307"/>
                      <a:pt x="492" y="614"/>
                      <a:pt x="721" y="762"/>
                    </a:cubicBezTo>
                    <a:lnTo>
                      <a:pt x="740" y="774"/>
                    </a:lnTo>
                    <a:lnTo>
                      <a:pt x="740" y="774"/>
                    </a:lnTo>
                    <a:cubicBezTo>
                      <a:pt x="857" y="850"/>
                      <a:pt x="977" y="1017"/>
                      <a:pt x="1064" y="1139"/>
                    </a:cubicBezTo>
                    <a:lnTo>
                      <a:pt x="1064" y="1139"/>
                    </a:lnTo>
                    <a:cubicBezTo>
                      <a:pt x="1076" y="1156"/>
                      <a:pt x="1088" y="1172"/>
                      <a:pt x="1099" y="1187"/>
                    </a:cubicBezTo>
                    <a:lnTo>
                      <a:pt x="1099" y="1187"/>
                    </a:lnTo>
                    <a:cubicBezTo>
                      <a:pt x="1205" y="1332"/>
                      <a:pt x="1397" y="1430"/>
                      <a:pt x="1614" y="1447"/>
                    </a:cubicBezTo>
                    <a:lnTo>
                      <a:pt x="1614" y="1447"/>
                    </a:lnTo>
                    <a:cubicBezTo>
                      <a:pt x="1821" y="1464"/>
                      <a:pt x="2017" y="1404"/>
                      <a:pt x="2138" y="1285"/>
                    </a:cubicBezTo>
                    <a:lnTo>
                      <a:pt x="2138" y="1285"/>
                    </a:lnTo>
                    <a:cubicBezTo>
                      <a:pt x="2205" y="1219"/>
                      <a:pt x="2246" y="1124"/>
                      <a:pt x="2248" y="1024"/>
                    </a:cubicBezTo>
                    <a:lnTo>
                      <a:pt x="2248" y="1024"/>
                    </a:lnTo>
                    <a:cubicBezTo>
                      <a:pt x="2250" y="944"/>
                      <a:pt x="2228" y="821"/>
                      <a:pt x="2114" y="696"/>
                    </a:cubicBezTo>
                    <a:lnTo>
                      <a:pt x="2114" y="696"/>
                    </a:lnTo>
                    <a:cubicBezTo>
                      <a:pt x="1857" y="417"/>
                      <a:pt x="1472" y="222"/>
                      <a:pt x="971" y="116"/>
                    </a:cubicBezTo>
                    <a:lnTo>
                      <a:pt x="971" y="116"/>
                    </a:lnTo>
                    <a:cubicBezTo>
                      <a:pt x="816" y="84"/>
                      <a:pt x="604" y="57"/>
                      <a:pt x="422" y="57"/>
                    </a:cubicBezTo>
                    <a:close/>
                    <a:moveTo>
                      <a:pt x="1685" y="1465"/>
                    </a:moveTo>
                    <a:lnTo>
                      <a:pt x="1685" y="1465"/>
                    </a:lnTo>
                    <a:cubicBezTo>
                      <a:pt x="1661" y="1465"/>
                      <a:pt x="1637" y="1464"/>
                      <a:pt x="1613" y="1462"/>
                    </a:cubicBezTo>
                    <a:lnTo>
                      <a:pt x="1613" y="1462"/>
                    </a:lnTo>
                    <a:cubicBezTo>
                      <a:pt x="1392" y="1444"/>
                      <a:pt x="1195" y="1345"/>
                      <a:pt x="1087" y="1196"/>
                    </a:cubicBezTo>
                    <a:lnTo>
                      <a:pt x="1087" y="1196"/>
                    </a:lnTo>
                    <a:cubicBezTo>
                      <a:pt x="1076" y="1181"/>
                      <a:pt x="1065" y="1165"/>
                      <a:pt x="1052" y="1147"/>
                    </a:cubicBezTo>
                    <a:lnTo>
                      <a:pt x="1052" y="1147"/>
                    </a:lnTo>
                    <a:cubicBezTo>
                      <a:pt x="966" y="1026"/>
                      <a:pt x="847" y="860"/>
                      <a:pt x="732" y="786"/>
                    </a:cubicBezTo>
                    <a:lnTo>
                      <a:pt x="714" y="775"/>
                    </a:lnTo>
                    <a:lnTo>
                      <a:pt x="714" y="775"/>
                    </a:lnTo>
                    <a:cubicBezTo>
                      <a:pt x="464" y="614"/>
                      <a:pt x="0" y="314"/>
                      <a:pt x="26" y="177"/>
                    </a:cubicBezTo>
                    <a:lnTo>
                      <a:pt x="26" y="177"/>
                    </a:lnTo>
                    <a:cubicBezTo>
                      <a:pt x="32" y="148"/>
                      <a:pt x="49" y="125"/>
                      <a:pt x="79" y="105"/>
                    </a:cubicBezTo>
                    <a:lnTo>
                      <a:pt x="79" y="105"/>
                    </a:lnTo>
                    <a:cubicBezTo>
                      <a:pt x="239" y="0"/>
                      <a:pt x="712" y="48"/>
                      <a:pt x="973" y="102"/>
                    </a:cubicBezTo>
                    <a:lnTo>
                      <a:pt x="973" y="102"/>
                    </a:lnTo>
                    <a:cubicBezTo>
                      <a:pt x="1479" y="208"/>
                      <a:pt x="1866" y="405"/>
                      <a:pt x="2125" y="687"/>
                    </a:cubicBezTo>
                    <a:lnTo>
                      <a:pt x="2125" y="687"/>
                    </a:lnTo>
                    <a:cubicBezTo>
                      <a:pt x="2242" y="815"/>
                      <a:pt x="2264" y="941"/>
                      <a:pt x="2263" y="1025"/>
                    </a:cubicBezTo>
                    <a:lnTo>
                      <a:pt x="2263" y="1025"/>
                    </a:lnTo>
                    <a:cubicBezTo>
                      <a:pt x="2260" y="1128"/>
                      <a:pt x="2218" y="1227"/>
                      <a:pt x="2148" y="1296"/>
                    </a:cubicBezTo>
                    <a:lnTo>
                      <a:pt x="2148" y="1296"/>
                    </a:lnTo>
                    <a:cubicBezTo>
                      <a:pt x="2037" y="1405"/>
                      <a:pt x="1871" y="1465"/>
                      <a:pt x="1685" y="14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0" name="Freeform 139">
                <a:extLst>
                  <a:ext uri="{FF2B5EF4-FFF2-40B4-BE49-F238E27FC236}">
                    <a16:creationId xmlns:a16="http://schemas.microsoft.com/office/drawing/2014/main" id="{E9BB6A7B-72EE-49E5-BFCB-4A86AE385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32850" y="10550769"/>
                <a:ext cx="1846385" cy="1104535"/>
              </a:xfrm>
              <a:custGeom>
                <a:avLst/>
                <a:gdLst>
                  <a:gd name="T0" fmla="*/ 1473 w 1482"/>
                  <a:gd name="T1" fmla="*/ 887 h 888"/>
                  <a:gd name="T2" fmla="*/ 1473 w 1482"/>
                  <a:gd name="T3" fmla="*/ 887 h 888"/>
                  <a:gd name="T4" fmla="*/ 1466 w 1482"/>
                  <a:gd name="T5" fmla="*/ 883 h 888"/>
                  <a:gd name="T6" fmla="*/ 1466 w 1482"/>
                  <a:gd name="T7" fmla="*/ 883 h 888"/>
                  <a:gd name="T8" fmla="*/ 847 w 1482"/>
                  <a:gd name="T9" fmla="*/ 305 h 888"/>
                  <a:gd name="T10" fmla="*/ 847 w 1482"/>
                  <a:gd name="T11" fmla="*/ 305 h 888"/>
                  <a:gd name="T12" fmla="*/ 7 w 1482"/>
                  <a:gd name="T13" fmla="*/ 16 h 888"/>
                  <a:gd name="T14" fmla="*/ 7 w 1482"/>
                  <a:gd name="T15" fmla="*/ 16 h 888"/>
                  <a:gd name="T16" fmla="*/ 1 w 1482"/>
                  <a:gd name="T17" fmla="*/ 7 h 888"/>
                  <a:gd name="T18" fmla="*/ 1 w 1482"/>
                  <a:gd name="T19" fmla="*/ 7 h 888"/>
                  <a:gd name="T20" fmla="*/ 9 w 1482"/>
                  <a:gd name="T21" fmla="*/ 1 h 888"/>
                  <a:gd name="T22" fmla="*/ 9 w 1482"/>
                  <a:gd name="T23" fmla="*/ 1 h 888"/>
                  <a:gd name="T24" fmla="*/ 854 w 1482"/>
                  <a:gd name="T25" fmla="*/ 292 h 888"/>
                  <a:gd name="T26" fmla="*/ 854 w 1482"/>
                  <a:gd name="T27" fmla="*/ 292 h 888"/>
                  <a:gd name="T28" fmla="*/ 1480 w 1482"/>
                  <a:gd name="T29" fmla="*/ 877 h 888"/>
                  <a:gd name="T30" fmla="*/ 1480 w 1482"/>
                  <a:gd name="T31" fmla="*/ 877 h 888"/>
                  <a:gd name="T32" fmla="*/ 1476 w 1482"/>
                  <a:gd name="T33" fmla="*/ 886 h 888"/>
                  <a:gd name="T34" fmla="*/ 1476 w 1482"/>
                  <a:gd name="T35" fmla="*/ 886 h 888"/>
                  <a:gd name="T36" fmla="*/ 1473 w 1482"/>
                  <a:gd name="T37" fmla="*/ 887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2" h="888">
                    <a:moveTo>
                      <a:pt x="1473" y="887"/>
                    </a:moveTo>
                    <a:lnTo>
                      <a:pt x="1473" y="887"/>
                    </a:lnTo>
                    <a:cubicBezTo>
                      <a:pt x="1470" y="887"/>
                      <a:pt x="1467" y="885"/>
                      <a:pt x="1466" y="883"/>
                    </a:cubicBezTo>
                    <a:lnTo>
                      <a:pt x="1466" y="883"/>
                    </a:lnTo>
                    <a:cubicBezTo>
                      <a:pt x="1375" y="678"/>
                      <a:pt x="1154" y="474"/>
                      <a:pt x="847" y="305"/>
                    </a:cubicBezTo>
                    <a:lnTo>
                      <a:pt x="847" y="305"/>
                    </a:lnTo>
                    <a:cubicBezTo>
                      <a:pt x="579" y="159"/>
                      <a:pt x="266" y="50"/>
                      <a:pt x="7" y="16"/>
                    </a:cubicBezTo>
                    <a:lnTo>
                      <a:pt x="7" y="16"/>
                    </a:lnTo>
                    <a:cubicBezTo>
                      <a:pt x="3" y="15"/>
                      <a:pt x="0" y="11"/>
                      <a:pt x="1" y="7"/>
                    </a:cubicBezTo>
                    <a:lnTo>
                      <a:pt x="1" y="7"/>
                    </a:lnTo>
                    <a:cubicBezTo>
                      <a:pt x="2" y="3"/>
                      <a:pt x="5" y="0"/>
                      <a:pt x="9" y="1"/>
                    </a:cubicBezTo>
                    <a:lnTo>
                      <a:pt x="9" y="1"/>
                    </a:lnTo>
                    <a:cubicBezTo>
                      <a:pt x="269" y="36"/>
                      <a:pt x="585" y="145"/>
                      <a:pt x="854" y="292"/>
                    </a:cubicBezTo>
                    <a:lnTo>
                      <a:pt x="854" y="292"/>
                    </a:lnTo>
                    <a:cubicBezTo>
                      <a:pt x="1164" y="462"/>
                      <a:pt x="1387" y="670"/>
                      <a:pt x="1480" y="877"/>
                    </a:cubicBezTo>
                    <a:lnTo>
                      <a:pt x="1480" y="877"/>
                    </a:lnTo>
                    <a:cubicBezTo>
                      <a:pt x="1481" y="880"/>
                      <a:pt x="1480" y="884"/>
                      <a:pt x="1476" y="886"/>
                    </a:cubicBezTo>
                    <a:lnTo>
                      <a:pt x="1476" y="886"/>
                    </a:lnTo>
                    <a:cubicBezTo>
                      <a:pt x="1475" y="886"/>
                      <a:pt x="1474" y="887"/>
                      <a:pt x="1473" y="8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4907553A-BD96-4341-9417-7E7F273374E4}"/>
                </a:ext>
              </a:extLst>
            </p:cNvPr>
            <p:cNvGrpSpPr/>
            <p:nvPr/>
          </p:nvGrpSpPr>
          <p:grpSpPr>
            <a:xfrm>
              <a:off x="14919937" y="10248535"/>
              <a:ext cx="2884978" cy="1945298"/>
              <a:chOff x="14919937" y="10248535"/>
              <a:chExt cx="2884978" cy="1945298"/>
            </a:xfrm>
          </p:grpSpPr>
          <p:sp>
            <p:nvSpPr>
              <p:cNvPr id="611" name="Freeform 140">
                <a:extLst>
                  <a:ext uri="{FF2B5EF4-FFF2-40B4-BE49-F238E27FC236}">
                    <a16:creationId xmlns:a16="http://schemas.microsoft.com/office/drawing/2014/main" id="{A92A53D5-1609-4652-A163-02B66DC444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19937" y="10248535"/>
                <a:ext cx="2884978" cy="1945298"/>
              </a:xfrm>
              <a:custGeom>
                <a:avLst/>
                <a:gdLst>
                  <a:gd name="T0" fmla="*/ 177 w 2314"/>
                  <a:gd name="T1" fmla="*/ 1298 h 1562"/>
                  <a:gd name="T2" fmla="*/ 177 w 2314"/>
                  <a:gd name="T3" fmla="*/ 1298 h 1562"/>
                  <a:gd name="T4" fmla="*/ 200 w 2314"/>
                  <a:gd name="T5" fmla="*/ 700 h 1562"/>
                  <a:gd name="T6" fmla="*/ 200 w 2314"/>
                  <a:gd name="T7" fmla="*/ 700 h 1562"/>
                  <a:gd name="T8" fmla="*/ 1347 w 2314"/>
                  <a:gd name="T9" fmla="*/ 117 h 1562"/>
                  <a:gd name="T10" fmla="*/ 1347 w 2314"/>
                  <a:gd name="T11" fmla="*/ 117 h 1562"/>
                  <a:gd name="T12" fmla="*/ 2286 w 2314"/>
                  <a:gd name="T13" fmla="*/ 186 h 1562"/>
                  <a:gd name="T14" fmla="*/ 2286 w 2314"/>
                  <a:gd name="T15" fmla="*/ 186 h 1562"/>
                  <a:gd name="T16" fmla="*/ 1583 w 2314"/>
                  <a:gd name="T17" fmla="*/ 788 h 1562"/>
                  <a:gd name="T18" fmla="*/ 1583 w 2314"/>
                  <a:gd name="T19" fmla="*/ 788 h 1562"/>
                  <a:gd name="T20" fmla="*/ 1226 w 2314"/>
                  <a:gd name="T21" fmla="*/ 1200 h 1562"/>
                  <a:gd name="T22" fmla="*/ 1226 w 2314"/>
                  <a:gd name="T23" fmla="*/ 1200 h 1562"/>
                  <a:gd name="T24" fmla="*/ 177 w 2314"/>
                  <a:gd name="T25" fmla="*/ 1298 h 1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314" h="1562">
                    <a:moveTo>
                      <a:pt x="177" y="1298"/>
                    </a:moveTo>
                    <a:lnTo>
                      <a:pt x="177" y="1298"/>
                    </a:lnTo>
                    <a:cubicBezTo>
                      <a:pt x="46" y="1170"/>
                      <a:pt x="0" y="917"/>
                      <a:pt x="200" y="700"/>
                    </a:cubicBezTo>
                    <a:lnTo>
                      <a:pt x="200" y="700"/>
                    </a:lnTo>
                    <a:cubicBezTo>
                      <a:pt x="401" y="482"/>
                      <a:pt x="742" y="245"/>
                      <a:pt x="1347" y="117"/>
                    </a:cubicBezTo>
                    <a:lnTo>
                      <a:pt x="1347" y="117"/>
                    </a:lnTo>
                    <a:cubicBezTo>
                      <a:pt x="1651" y="54"/>
                      <a:pt x="2249" y="0"/>
                      <a:pt x="2286" y="186"/>
                    </a:cubicBezTo>
                    <a:lnTo>
                      <a:pt x="2286" y="186"/>
                    </a:lnTo>
                    <a:cubicBezTo>
                      <a:pt x="2313" y="322"/>
                      <a:pt x="1720" y="666"/>
                      <a:pt x="1583" y="788"/>
                    </a:cubicBezTo>
                    <a:lnTo>
                      <a:pt x="1583" y="788"/>
                    </a:lnTo>
                    <a:cubicBezTo>
                      <a:pt x="1466" y="893"/>
                      <a:pt x="1316" y="1077"/>
                      <a:pt x="1226" y="1200"/>
                    </a:cubicBezTo>
                    <a:lnTo>
                      <a:pt x="1226" y="1200"/>
                    </a:lnTo>
                    <a:cubicBezTo>
                      <a:pt x="1005" y="1504"/>
                      <a:pt x="444" y="1561"/>
                      <a:pt x="177" y="129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2" name="Freeform 141">
                <a:extLst>
                  <a:ext uri="{FF2B5EF4-FFF2-40B4-BE49-F238E27FC236}">
                    <a16:creationId xmlns:a16="http://schemas.microsoft.com/office/drawing/2014/main" id="{CB03F66D-1003-44AF-A844-3F59024005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85879" y="10259526"/>
                <a:ext cx="2813539" cy="1824404"/>
              </a:xfrm>
              <a:custGeom>
                <a:avLst/>
                <a:gdLst>
                  <a:gd name="T0" fmla="*/ 1842 w 2259"/>
                  <a:gd name="T1" fmla="*/ 57 h 1466"/>
                  <a:gd name="T2" fmla="*/ 1842 w 2259"/>
                  <a:gd name="T3" fmla="*/ 57 h 1466"/>
                  <a:gd name="T4" fmla="*/ 1294 w 2259"/>
                  <a:gd name="T5" fmla="*/ 116 h 1466"/>
                  <a:gd name="T6" fmla="*/ 1294 w 2259"/>
                  <a:gd name="T7" fmla="*/ 116 h 1466"/>
                  <a:gd name="T8" fmla="*/ 151 w 2259"/>
                  <a:gd name="T9" fmla="*/ 696 h 1466"/>
                  <a:gd name="T10" fmla="*/ 151 w 2259"/>
                  <a:gd name="T11" fmla="*/ 696 h 1466"/>
                  <a:gd name="T12" fmla="*/ 17 w 2259"/>
                  <a:gd name="T13" fmla="*/ 1024 h 1466"/>
                  <a:gd name="T14" fmla="*/ 17 w 2259"/>
                  <a:gd name="T15" fmla="*/ 1024 h 1466"/>
                  <a:gd name="T16" fmla="*/ 127 w 2259"/>
                  <a:gd name="T17" fmla="*/ 1285 h 1466"/>
                  <a:gd name="T18" fmla="*/ 127 w 2259"/>
                  <a:gd name="T19" fmla="*/ 1285 h 1466"/>
                  <a:gd name="T20" fmla="*/ 651 w 2259"/>
                  <a:gd name="T21" fmla="*/ 1447 h 1466"/>
                  <a:gd name="T22" fmla="*/ 651 w 2259"/>
                  <a:gd name="T23" fmla="*/ 1447 h 1466"/>
                  <a:gd name="T24" fmla="*/ 1165 w 2259"/>
                  <a:gd name="T25" fmla="*/ 1187 h 1466"/>
                  <a:gd name="T26" fmla="*/ 1165 w 2259"/>
                  <a:gd name="T27" fmla="*/ 1187 h 1466"/>
                  <a:gd name="T28" fmla="*/ 1524 w 2259"/>
                  <a:gd name="T29" fmla="*/ 775 h 1466"/>
                  <a:gd name="T30" fmla="*/ 1524 w 2259"/>
                  <a:gd name="T31" fmla="*/ 775 h 1466"/>
                  <a:gd name="T32" fmla="*/ 1739 w 2259"/>
                  <a:gd name="T33" fmla="*/ 618 h 1466"/>
                  <a:gd name="T34" fmla="*/ 1739 w 2259"/>
                  <a:gd name="T35" fmla="*/ 618 h 1466"/>
                  <a:gd name="T36" fmla="*/ 2224 w 2259"/>
                  <a:gd name="T37" fmla="*/ 180 h 1466"/>
                  <a:gd name="T38" fmla="*/ 2224 w 2259"/>
                  <a:gd name="T39" fmla="*/ 180 h 1466"/>
                  <a:gd name="T40" fmla="*/ 2177 w 2259"/>
                  <a:gd name="T41" fmla="*/ 117 h 1466"/>
                  <a:gd name="T42" fmla="*/ 2177 w 2259"/>
                  <a:gd name="T43" fmla="*/ 117 h 1466"/>
                  <a:gd name="T44" fmla="*/ 1842 w 2259"/>
                  <a:gd name="T45" fmla="*/ 57 h 1466"/>
                  <a:gd name="T46" fmla="*/ 579 w 2259"/>
                  <a:gd name="T47" fmla="*/ 1465 h 1466"/>
                  <a:gd name="T48" fmla="*/ 579 w 2259"/>
                  <a:gd name="T49" fmla="*/ 1465 h 1466"/>
                  <a:gd name="T50" fmla="*/ 117 w 2259"/>
                  <a:gd name="T51" fmla="*/ 1296 h 1466"/>
                  <a:gd name="T52" fmla="*/ 117 w 2259"/>
                  <a:gd name="T53" fmla="*/ 1296 h 1466"/>
                  <a:gd name="T54" fmla="*/ 2 w 2259"/>
                  <a:gd name="T55" fmla="*/ 1025 h 1466"/>
                  <a:gd name="T56" fmla="*/ 2 w 2259"/>
                  <a:gd name="T57" fmla="*/ 1025 h 1466"/>
                  <a:gd name="T58" fmla="*/ 139 w 2259"/>
                  <a:gd name="T59" fmla="*/ 687 h 1466"/>
                  <a:gd name="T60" fmla="*/ 139 w 2259"/>
                  <a:gd name="T61" fmla="*/ 687 h 1466"/>
                  <a:gd name="T62" fmla="*/ 1291 w 2259"/>
                  <a:gd name="T63" fmla="*/ 102 h 1466"/>
                  <a:gd name="T64" fmla="*/ 1291 w 2259"/>
                  <a:gd name="T65" fmla="*/ 102 h 1466"/>
                  <a:gd name="T66" fmla="*/ 2185 w 2259"/>
                  <a:gd name="T67" fmla="*/ 105 h 1466"/>
                  <a:gd name="T68" fmla="*/ 2185 w 2259"/>
                  <a:gd name="T69" fmla="*/ 105 h 1466"/>
                  <a:gd name="T70" fmla="*/ 2239 w 2259"/>
                  <a:gd name="T71" fmla="*/ 177 h 1466"/>
                  <a:gd name="T72" fmla="*/ 2239 w 2259"/>
                  <a:gd name="T73" fmla="*/ 177 h 1466"/>
                  <a:gd name="T74" fmla="*/ 1747 w 2259"/>
                  <a:gd name="T75" fmla="*/ 630 h 1466"/>
                  <a:gd name="T76" fmla="*/ 1747 w 2259"/>
                  <a:gd name="T77" fmla="*/ 630 h 1466"/>
                  <a:gd name="T78" fmla="*/ 1533 w 2259"/>
                  <a:gd name="T79" fmla="*/ 786 h 1466"/>
                  <a:gd name="T80" fmla="*/ 1533 w 2259"/>
                  <a:gd name="T81" fmla="*/ 786 h 1466"/>
                  <a:gd name="T82" fmla="*/ 1177 w 2259"/>
                  <a:gd name="T83" fmla="*/ 1196 h 1466"/>
                  <a:gd name="T84" fmla="*/ 1177 w 2259"/>
                  <a:gd name="T85" fmla="*/ 1196 h 1466"/>
                  <a:gd name="T86" fmla="*/ 652 w 2259"/>
                  <a:gd name="T87" fmla="*/ 1462 h 1466"/>
                  <a:gd name="T88" fmla="*/ 652 w 2259"/>
                  <a:gd name="T89" fmla="*/ 1462 h 1466"/>
                  <a:gd name="T90" fmla="*/ 579 w 2259"/>
                  <a:gd name="T91" fmla="*/ 1465 h 14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2259" h="1466">
                    <a:moveTo>
                      <a:pt x="1842" y="57"/>
                    </a:moveTo>
                    <a:lnTo>
                      <a:pt x="1842" y="57"/>
                    </a:lnTo>
                    <a:cubicBezTo>
                      <a:pt x="1660" y="57"/>
                      <a:pt x="1449" y="84"/>
                      <a:pt x="1294" y="116"/>
                    </a:cubicBezTo>
                    <a:lnTo>
                      <a:pt x="1294" y="116"/>
                    </a:lnTo>
                    <a:cubicBezTo>
                      <a:pt x="792" y="222"/>
                      <a:pt x="407" y="417"/>
                      <a:pt x="151" y="696"/>
                    </a:cubicBezTo>
                    <a:lnTo>
                      <a:pt x="151" y="696"/>
                    </a:lnTo>
                    <a:cubicBezTo>
                      <a:pt x="36" y="821"/>
                      <a:pt x="15" y="944"/>
                      <a:pt x="17" y="1024"/>
                    </a:cubicBezTo>
                    <a:lnTo>
                      <a:pt x="17" y="1024"/>
                    </a:lnTo>
                    <a:cubicBezTo>
                      <a:pt x="19" y="1124"/>
                      <a:pt x="59" y="1219"/>
                      <a:pt x="127" y="1285"/>
                    </a:cubicBezTo>
                    <a:lnTo>
                      <a:pt x="127" y="1285"/>
                    </a:lnTo>
                    <a:cubicBezTo>
                      <a:pt x="248" y="1404"/>
                      <a:pt x="443" y="1464"/>
                      <a:pt x="651" y="1447"/>
                    </a:cubicBezTo>
                    <a:lnTo>
                      <a:pt x="651" y="1447"/>
                    </a:lnTo>
                    <a:cubicBezTo>
                      <a:pt x="868" y="1430"/>
                      <a:pt x="1060" y="1332"/>
                      <a:pt x="1165" y="1187"/>
                    </a:cubicBezTo>
                    <a:lnTo>
                      <a:pt x="1165" y="1187"/>
                    </a:lnTo>
                    <a:cubicBezTo>
                      <a:pt x="1258" y="1061"/>
                      <a:pt x="1409" y="877"/>
                      <a:pt x="1524" y="775"/>
                    </a:cubicBezTo>
                    <a:lnTo>
                      <a:pt x="1524" y="775"/>
                    </a:lnTo>
                    <a:cubicBezTo>
                      <a:pt x="1565" y="739"/>
                      <a:pt x="1646" y="682"/>
                      <a:pt x="1739" y="618"/>
                    </a:cubicBezTo>
                    <a:lnTo>
                      <a:pt x="1739" y="618"/>
                    </a:lnTo>
                    <a:cubicBezTo>
                      <a:pt x="1952" y="471"/>
                      <a:pt x="2242" y="270"/>
                      <a:pt x="2224" y="180"/>
                    </a:cubicBezTo>
                    <a:lnTo>
                      <a:pt x="2224" y="180"/>
                    </a:lnTo>
                    <a:cubicBezTo>
                      <a:pt x="2220" y="155"/>
                      <a:pt x="2204" y="134"/>
                      <a:pt x="2177" y="117"/>
                    </a:cubicBezTo>
                    <a:lnTo>
                      <a:pt x="2177" y="117"/>
                    </a:lnTo>
                    <a:cubicBezTo>
                      <a:pt x="2113" y="74"/>
                      <a:pt x="1987" y="57"/>
                      <a:pt x="1842" y="57"/>
                    </a:cubicBezTo>
                    <a:close/>
                    <a:moveTo>
                      <a:pt x="579" y="1465"/>
                    </a:moveTo>
                    <a:lnTo>
                      <a:pt x="579" y="1465"/>
                    </a:lnTo>
                    <a:cubicBezTo>
                      <a:pt x="393" y="1465"/>
                      <a:pt x="228" y="1405"/>
                      <a:pt x="117" y="1296"/>
                    </a:cubicBezTo>
                    <a:lnTo>
                      <a:pt x="117" y="1296"/>
                    </a:lnTo>
                    <a:cubicBezTo>
                      <a:pt x="47" y="1227"/>
                      <a:pt x="5" y="1128"/>
                      <a:pt x="2" y="1025"/>
                    </a:cubicBezTo>
                    <a:lnTo>
                      <a:pt x="2" y="1025"/>
                    </a:lnTo>
                    <a:cubicBezTo>
                      <a:pt x="0" y="941"/>
                      <a:pt x="22" y="815"/>
                      <a:pt x="139" y="687"/>
                    </a:cubicBezTo>
                    <a:lnTo>
                      <a:pt x="139" y="687"/>
                    </a:lnTo>
                    <a:cubicBezTo>
                      <a:pt x="399" y="405"/>
                      <a:pt x="786" y="208"/>
                      <a:pt x="1291" y="102"/>
                    </a:cubicBezTo>
                    <a:lnTo>
                      <a:pt x="1291" y="102"/>
                    </a:lnTo>
                    <a:cubicBezTo>
                      <a:pt x="1552" y="48"/>
                      <a:pt x="2026" y="0"/>
                      <a:pt x="2185" y="105"/>
                    </a:cubicBezTo>
                    <a:lnTo>
                      <a:pt x="2185" y="105"/>
                    </a:lnTo>
                    <a:cubicBezTo>
                      <a:pt x="2215" y="125"/>
                      <a:pt x="2233" y="148"/>
                      <a:pt x="2239" y="177"/>
                    </a:cubicBezTo>
                    <a:lnTo>
                      <a:pt x="2239" y="177"/>
                    </a:lnTo>
                    <a:cubicBezTo>
                      <a:pt x="2258" y="277"/>
                      <a:pt x="1975" y="473"/>
                      <a:pt x="1747" y="630"/>
                    </a:cubicBezTo>
                    <a:lnTo>
                      <a:pt x="1747" y="630"/>
                    </a:lnTo>
                    <a:cubicBezTo>
                      <a:pt x="1654" y="694"/>
                      <a:pt x="1574" y="750"/>
                      <a:pt x="1533" y="786"/>
                    </a:cubicBezTo>
                    <a:lnTo>
                      <a:pt x="1533" y="786"/>
                    </a:lnTo>
                    <a:cubicBezTo>
                      <a:pt x="1419" y="887"/>
                      <a:pt x="1269" y="1069"/>
                      <a:pt x="1177" y="1196"/>
                    </a:cubicBezTo>
                    <a:lnTo>
                      <a:pt x="1177" y="1196"/>
                    </a:lnTo>
                    <a:cubicBezTo>
                      <a:pt x="1069" y="1345"/>
                      <a:pt x="873" y="1444"/>
                      <a:pt x="652" y="1462"/>
                    </a:cubicBezTo>
                    <a:lnTo>
                      <a:pt x="652" y="1462"/>
                    </a:lnTo>
                    <a:cubicBezTo>
                      <a:pt x="628" y="1464"/>
                      <a:pt x="603" y="1465"/>
                      <a:pt x="579" y="14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3" name="Freeform 142">
                <a:extLst>
                  <a:ext uri="{FF2B5EF4-FFF2-40B4-BE49-F238E27FC236}">
                    <a16:creationId xmlns:a16="http://schemas.microsoft.com/office/drawing/2014/main" id="{12DDAD2A-3144-4DB7-AB1E-85A0EE8B23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20001" y="10550769"/>
                <a:ext cx="1846385" cy="1104535"/>
              </a:xfrm>
              <a:custGeom>
                <a:avLst/>
                <a:gdLst>
                  <a:gd name="T0" fmla="*/ 8 w 1481"/>
                  <a:gd name="T1" fmla="*/ 887 h 888"/>
                  <a:gd name="T2" fmla="*/ 8 w 1481"/>
                  <a:gd name="T3" fmla="*/ 887 h 888"/>
                  <a:gd name="T4" fmla="*/ 5 w 1481"/>
                  <a:gd name="T5" fmla="*/ 886 h 888"/>
                  <a:gd name="T6" fmla="*/ 5 w 1481"/>
                  <a:gd name="T7" fmla="*/ 886 h 888"/>
                  <a:gd name="T8" fmla="*/ 1 w 1481"/>
                  <a:gd name="T9" fmla="*/ 877 h 888"/>
                  <a:gd name="T10" fmla="*/ 1 w 1481"/>
                  <a:gd name="T11" fmla="*/ 877 h 888"/>
                  <a:gd name="T12" fmla="*/ 627 w 1481"/>
                  <a:gd name="T13" fmla="*/ 292 h 888"/>
                  <a:gd name="T14" fmla="*/ 627 w 1481"/>
                  <a:gd name="T15" fmla="*/ 292 h 888"/>
                  <a:gd name="T16" fmla="*/ 1472 w 1481"/>
                  <a:gd name="T17" fmla="*/ 1 h 888"/>
                  <a:gd name="T18" fmla="*/ 1472 w 1481"/>
                  <a:gd name="T19" fmla="*/ 1 h 888"/>
                  <a:gd name="T20" fmla="*/ 1480 w 1481"/>
                  <a:gd name="T21" fmla="*/ 7 h 888"/>
                  <a:gd name="T22" fmla="*/ 1480 w 1481"/>
                  <a:gd name="T23" fmla="*/ 7 h 888"/>
                  <a:gd name="T24" fmla="*/ 1474 w 1481"/>
                  <a:gd name="T25" fmla="*/ 16 h 888"/>
                  <a:gd name="T26" fmla="*/ 1474 w 1481"/>
                  <a:gd name="T27" fmla="*/ 16 h 888"/>
                  <a:gd name="T28" fmla="*/ 634 w 1481"/>
                  <a:gd name="T29" fmla="*/ 305 h 888"/>
                  <a:gd name="T30" fmla="*/ 634 w 1481"/>
                  <a:gd name="T31" fmla="*/ 305 h 888"/>
                  <a:gd name="T32" fmla="*/ 14 w 1481"/>
                  <a:gd name="T33" fmla="*/ 883 h 888"/>
                  <a:gd name="T34" fmla="*/ 14 w 1481"/>
                  <a:gd name="T35" fmla="*/ 883 h 888"/>
                  <a:gd name="T36" fmla="*/ 8 w 1481"/>
                  <a:gd name="T37" fmla="*/ 887 h 8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481" h="888">
                    <a:moveTo>
                      <a:pt x="8" y="887"/>
                    </a:moveTo>
                    <a:lnTo>
                      <a:pt x="8" y="887"/>
                    </a:lnTo>
                    <a:cubicBezTo>
                      <a:pt x="7" y="887"/>
                      <a:pt x="6" y="886"/>
                      <a:pt x="5" y="886"/>
                    </a:cubicBezTo>
                    <a:lnTo>
                      <a:pt x="5" y="886"/>
                    </a:lnTo>
                    <a:cubicBezTo>
                      <a:pt x="1" y="884"/>
                      <a:pt x="0" y="880"/>
                      <a:pt x="1" y="877"/>
                    </a:cubicBezTo>
                    <a:lnTo>
                      <a:pt x="1" y="877"/>
                    </a:lnTo>
                    <a:cubicBezTo>
                      <a:pt x="94" y="670"/>
                      <a:pt x="317" y="462"/>
                      <a:pt x="627" y="292"/>
                    </a:cubicBezTo>
                    <a:lnTo>
                      <a:pt x="627" y="292"/>
                    </a:lnTo>
                    <a:cubicBezTo>
                      <a:pt x="896" y="145"/>
                      <a:pt x="1211" y="36"/>
                      <a:pt x="1472" y="1"/>
                    </a:cubicBezTo>
                    <a:lnTo>
                      <a:pt x="1472" y="1"/>
                    </a:lnTo>
                    <a:cubicBezTo>
                      <a:pt x="1476" y="0"/>
                      <a:pt x="1479" y="3"/>
                      <a:pt x="1480" y="7"/>
                    </a:cubicBezTo>
                    <a:lnTo>
                      <a:pt x="1480" y="7"/>
                    </a:lnTo>
                    <a:cubicBezTo>
                      <a:pt x="1480" y="11"/>
                      <a:pt x="1478" y="15"/>
                      <a:pt x="1474" y="16"/>
                    </a:cubicBezTo>
                    <a:lnTo>
                      <a:pt x="1474" y="16"/>
                    </a:lnTo>
                    <a:cubicBezTo>
                      <a:pt x="1215" y="50"/>
                      <a:pt x="901" y="159"/>
                      <a:pt x="634" y="305"/>
                    </a:cubicBezTo>
                    <a:lnTo>
                      <a:pt x="634" y="305"/>
                    </a:lnTo>
                    <a:cubicBezTo>
                      <a:pt x="326" y="474"/>
                      <a:pt x="106" y="678"/>
                      <a:pt x="14" y="883"/>
                    </a:cubicBezTo>
                    <a:lnTo>
                      <a:pt x="14" y="883"/>
                    </a:lnTo>
                    <a:cubicBezTo>
                      <a:pt x="13" y="885"/>
                      <a:pt x="11" y="887"/>
                      <a:pt x="8" y="88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90960A4A-6F41-4165-95E0-AB9CF93CC5CD}"/>
                </a:ext>
              </a:extLst>
            </p:cNvPr>
            <p:cNvGrpSpPr/>
            <p:nvPr/>
          </p:nvGrpSpPr>
          <p:grpSpPr>
            <a:xfrm>
              <a:off x="14194571" y="11188212"/>
              <a:ext cx="1610094" cy="890221"/>
              <a:chOff x="14194571" y="11188212"/>
              <a:chExt cx="1610094" cy="890221"/>
            </a:xfrm>
          </p:grpSpPr>
          <p:grpSp>
            <p:nvGrpSpPr>
              <p:cNvPr id="18" name="Grupo 17">
                <a:extLst>
                  <a:ext uri="{FF2B5EF4-FFF2-40B4-BE49-F238E27FC236}">
                    <a16:creationId xmlns:a16="http://schemas.microsoft.com/office/drawing/2014/main" id="{1C843541-D393-4CD6-ADCD-B811769467A8}"/>
                  </a:ext>
                </a:extLst>
              </p:cNvPr>
              <p:cNvGrpSpPr/>
              <p:nvPr/>
            </p:nvGrpSpPr>
            <p:grpSpPr>
              <a:xfrm>
                <a:off x="14194571" y="11276135"/>
                <a:ext cx="829776" cy="802298"/>
                <a:chOff x="14194571" y="11276135"/>
                <a:chExt cx="829776" cy="802298"/>
              </a:xfrm>
            </p:grpSpPr>
            <p:sp>
              <p:nvSpPr>
                <p:cNvPr id="614" name="Freeform 143">
                  <a:extLst>
                    <a:ext uri="{FF2B5EF4-FFF2-40B4-BE49-F238E27FC236}">
                      <a16:creationId xmlns:a16="http://schemas.microsoft.com/office/drawing/2014/main" id="{DA807B94-8E6D-41C8-A090-39EDE9D3E7C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05562" y="11281632"/>
                  <a:ext cx="813289" cy="791308"/>
                </a:xfrm>
                <a:custGeom>
                  <a:avLst/>
                  <a:gdLst>
                    <a:gd name="T0" fmla="*/ 635 w 652"/>
                    <a:gd name="T1" fmla="*/ 412 h 637"/>
                    <a:gd name="T2" fmla="*/ 635 w 652"/>
                    <a:gd name="T3" fmla="*/ 412 h 637"/>
                    <a:gd name="T4" fmla="*/ 531 w 652"/>
                    <a:gd name="T5" fmla="*/ 599 h 637"/>
                    <a:gd name="T6" fmla="*/ 531 w 652"/>
                    <a:gd name="T7" fmla="*/ 599 h 637"/>
                    <a:gd name="T8" fmla="*/ 224 w 652"/>
                    <a:gd name="T9" fmla="*/ 531 h 637"/>
                    <a:gd name="T10" fmla="*/ 224 w 652"/>
                    <a:gd name="T11" fmla="*/ 531 h 637"/>
                    <a:gd name="T12" fmla="*/ 2 w 652"/>
                    <a:gd name="T13" fmla="*/ 34 h 637"/>
                    <a:gd name="T14" fmla="*/ 2 w 652"/>
                    <a:gd name="T15" fmla="*/ 34 h 637"/>
                    <a:gd name="T16" fmla="*/ 13 w 652"/>
                    <a:gd name="T17" fmla="*/ 8 h 637"/>
                    <a:gd name="T18" fmla="*/ 13 w 652"/>
                    <a:gd name="T19" fmla="*/ 8 h 637"/>
                    <a:gd name="T20" fmla="*/ 44 w 652"/>
                    <a:gd name="T21" fmla="*/ 8 h 637"/>
                    <a:gd name="T22" fmla="*/ 44 w 652"/>
                    <a:gd name="T23" fmla="*/ 8 h 637"/>
                    <a:gd name="T24" fmla="*/ 298 w 652"/>
                    <a:gd name="T25" fmla="*/ 134 h 637"/>
                    <a:gd name="T26" fmla="*/ 298 w 652"/>
                    <a:gd name="T27" fmla="*/ 134 h 637"/>
                    <a:gd name="T28" fmla="*/ 541 w 652"/>
                    <a:gd name="T29" fmla="*/ 243 h 637"/>
                    <a:gd name="T30" fmla="*/ 541 w 652"/>
                    <a:gd name="T31" fmla="*/ 243 h 637"/>
                    <a:gd name="T32" fmla="*/ 635 w 652"/>
                    <a:gd name="T33" fmla="*/ 412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2" h="637">
                      <a:moveTo>
                        <a:pt x="635" y="412"/>
                      </a:moveTo>
                      <a:lnTo>
                        <a:pt x="635" y="412"/>
                      </a:lnTo>
                      <a:cubicBezTo>
                        <a:pt x="651" y="490"/>
                        <a:pt x="606" y="569"/>
                        <a:pt x="531" y="599"/>
                      </a:cubicBezTo>
                      <a:lnTo>
                        <a:pt x="531" y="599"/>
                      </a:lnTo>
                      <a:cubicBezTo>
                        <a:pt x="446" y="632"/>
                        <a:pt x="336" y="636"/>
                        <a:pt x="224" y="531"/>
                      </a:cubicBezTo>
                      <a:lnTo>
                        <a:pt x="224" y="531"/>
                      </a:lnTo>
                      <a:cubicBezTo>
                        <a:pt x="72" y="390"/>
                        <a:pt x="20" y="150"/>
                        <a:pt x="2" y="34"/>
                      </a:cubicBezTo>
                      <a:lnTo>
                        <a:pt x="2" y="34"/>
                      </a:lnTo>
                      <a:cubicBezTo>
                        <a:pt x="0" y="23"/>
                        <a:pt x="5" y="13"/>
                        <a:pt x="13" y="8"/>
                      </a:cubicBezTo>
                      <a:lnTo>
                        <a:pt x="13" y="8"/>
                      </a:lnTo>
                      <a:cubicBezTo>
                        <a:pt x="22" y="2"/>
                        <a:pt x="35" y="0"/>
                        <a:pt x="44" y="8"/>
                      </a:cubicBezTo>
                      <a:lnTo>
                        <a:pt x="44" y="8"/>
                      </a:lnTo>
                      <a:cubicBezTo>
                        <a:pt x="95" y="46"/>
                        <a:pt x="182" y="100"/>
                        <a:pt x="298" y="134"/>
                      </a:cubicBezTo>
                      <a:lnTo>
                        <a:pt x="298" y="134"/>
                      </a:lnTo>
                      <a:cubicBezTo>
                        <a:pt x="342" y="147"/>
                        <a:pt x="452" y="169"/>
                        <a:pt x="541" y="243"/>
                      </a:cubicBezTo>
                      <a:lnTo>
                        <a:pt x="541" y="243"/>
                      </a:lnTo>
                      <a:cubicBezTo>
                        <a:pt x="599" y="292"/>
                        <a:pt x="625" y="356"/>
                        <a:pt x="635" y="412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15" name="Freeform 144">
                  <a:extLst>
                    <a:ext uri="{FF2B5EF4-FFF2-40B4-BE49-F238E27FC236}">
                      <a16:creationId xmlns:a16="http://schemas.microsoft.com/office/drawing/2014/main" id="{8EC78253-30AE-4A27-A9AE-9DF36A3CCA8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94571" y="11276135"/>
                  <a:ext cx="829776" cy="802298"/>
                </a:xfrm>
                <a:custGeom>
                  <a:avLst/>
                  <a:gdLst>
                    <a:gd name="T0" fmla="*/ 37 w 667"/>
                    <a:gd name="T1" fmla="*/ 17 h 642"/>
                    <a:gd name="T2" fmla="*/ 37 w 667"/>
                    <a:gd name="T3" fmla="*/ 17 h 642"/>
                    <a:gd name="T4" fmla="*/ 25 w 667"/>
                    <a:gd name="T5" fmla="*/ 20 h 642"/>
                    <a:gd name="T6" fmla="*/ 25 w 667"/>
                    <a:gd name="T7" fmla="*/ 20 h 642"/>
                    <a:gd name="T8" fmla="*/ 17 w 667"/>
                    <a:gd name="T9" fmla="*/ 39 h 642"/>
                    <a:gd name="T10" fmla="*/ 17 w 667"/>
                    <a:gd name="T11" fmla="*/ 39 h 642"/>
                    <a:gd name="T12" fmla="*/ 236 w 667"/>
                    <a:gd name="T13" fmla="*/ 533 h 642"/>
                    <a:gd name="T14" fmla="*/ 236 w 667"/>
                    <a:gd name="T15" fmla="*/ 533 h 642"/>
                    <a:gd name="T16" fmla="*/ 536 w 667"/>
                    <a:gd name="T17" fmla="*/ 599 h 642"/>
                    <a:gd name="T18" fmla="*/ 536 w 667"/>
                    <a:gd name="T19" fmla="*/ 599 h 642"/>
                    <a:gd name="T20" fmla="*/ 637 w 667"/>
                    <a:gd name="T21" fmla="*/ 420 h 642"/>
                    <a:gd name="T22" fmla="*/ 637 w 667"/>
                    <a:gd name="T23" fmla="*/ 420 h 642"/>
                    <a:gd name="T24" fmla="*/ 637 w 667"/>
                    <a:gd name="T25" fmla="*/ 420 h 642"/>
                    <a:gd name="T26" fmla="*/ 544 w 667"/>
                    <a:gd name="T27" fmla="*/ 256 h 642"/>
                    <a:gd name="T28" fmla="*/ 544 w 667"/>
                    <a:gd name="T29" fmla="*/ 256 h 642"/>
                    <a:gd name="T30" fmla="*/ 323 w 667"/>
                    <a:gd name="T31" fmla="*/ 153 h 642"/>
                    <a:gd name="T32" fmla="*/ 323 w 667"/>
                    <a:gd name="T33" fmla="*/ 153 h 642"/>
                    <a:gd name="T34" fmla="*/ 304 w 667"/>
                    <a:gd name="T35" fmla="*/ 148 h 642"/>
                    <a:gd name="T36" fmla="*/ 304 w 667"/>
                    <a:gd name="T37" fmla="*/ 148 h 642"/>
                    <a:gd name="T38" fmla="*/ 48 w 667"/>
                    <a:gd name="T39" fmla="*/ 21 h 642"/>
                    <a:gd name="T40" fmla="*/ 48 w 667"/>
                    <a:gd name="T41" fmla="*/ 21 h 642"/>
                    <a:gd name="T42" fmla="*/ 37 w 667"/>
                    <a:gd name="T43" fmla="*/ 17 h 642"/>
                    <a:gd name="T44" fmla="*/ 434 w 667"/>
                    <a:gd name="T45" fmla="*/ 633 h 642"/>
                    <a:gd name="T46" fmla="*/ 434 w 667"/>
                    <a:gd name="T47" fmla="*/ 633 h 642"/>
                    <a:gd name="T48" fmla="*/ 227 w 667"/>
                    <a:gd name="T49" fmla="*/ 543 h 642"/>
                    <a:gd name="T50" fmla="*/ 227 w 667"/>
                    <a:gd name="T51" fmla="*/ 543 h 642"/>
                    <a:gd name="T52" fmla="*/ 2 w 667"/>
                    <a:gd name="T53" fmla="*/ 42 h 642"/>
                    <a:gd name="T54" fmla="*/ 2 w 667"/>
                    <a:gd name="T55" fmla="*/ 42 h 642"/>
                    <a:gd name="T56" fmla="*/ 17 w 667"/>
                    <a:gd name="T57" fmla="*/ 9 h 642"/>
                    <a:gd name="T58" fmla="*/ 17 w 667"/>
                    <a:gd name="T59" fmla="*/ 9 h 642"/>
                    <a:gd name="T60" fmla="*/ 57 w 667"/>
                    <a:gd name="T61" fmla="*/ 9 h 642"/>
                    <a:gd name="T62" fmla="*/ 57 w 667"/>
                    <a:gd name="T63" fmla="*/ 9 h 642"/>
                    <a:gd name="T64" fmla="*/ 308 w 667"/>
                    <a:gd name="T65" fmla="*/ 133 h 642"/>
                    <a:gd name="T66" fmla="*/ 308 w 667"/>
                    <a:gd name="T67" fmla="*/ 133 h 642"/>
                    <a:gd name="T68" fmla="*/ 328 w 667"/>
                    <a:gd name="T69" fmla="*/ 139 h 642"/>
                    <a:gd name="T70" fmla="*/ 328 w 667"/>
                    <a:gd name="T71" fmla="*/ 139 h 642"/>
                    <a:gd name="T72" fmla="*/ 553 w 667"/>
                    <a:gd name="T73" fmla="*/ 245 h 642"/>
                    <a:gd name="T74" fmla="*/ 553 w 667"/>
                    <a:gd name="T75" fmla="*/ 245 h 642"/>
                    <a:gd name="T76" fmla="*/ 651 w 667"/>
                    <a:gd name="T77" fmla="*/ 417 h 642"/>
                    <a:gd name="T78" fmla="*/ 651 w 667"/>
                    <a:gd name="T79" fmla="*/ 417 h 642"/>
                    <a:gd name="T80" fmla="*/ 541 w 667"/>
                    <a:gd name="T81" fmla="*/ 612 h 642"/>
                    <a:gd name="T82" fmla="*/ 541 w 667"/>
                    <a:gd name="T83" fmla="*/ 612 h 642"/>
                    <a:gd name="T84" fmla="*/ 434 w 667"/>
                    <a:gd name="T85" fmla="*/ 633 h 6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67" h="642">
                      <a:moveTo>
                        <a:pt x="37" y="17"/>
                      </a:moveTo>
                      <a:lnTo>
                        <a:pt x="37" y="17"/>
                      </a:lnTo>
                      <a:cubicBezTo>
                        <a:pt x="32" y="17"/>
                        <a:pt x="28" y="18"/>
                        <a:pt x="25" y="20"/>
                      </a:cubicBezTo>
                      <a:lnTo>
                        <a:pt x="25" y="20"/>
                      </a:lnTo>
                      <a:cubicBezTo>
                        <a:pt x="19" y="25"/>
                        <a:pt x="16" y="32"/>
                        <a:pt x="17" y="39"/>
                      </a:cubicBezTo>
                      <a:lnTo>
                        <a:pt x="17" y="39"/>
                      </a:lnTo>
                      <a:cubicBezTo>
                        <a:pt x="61" y="330"/>
                        <a:pt x="173" y="473"/>
                        <a:pt x="236" y="533"/>
                      </a:cubicBezTo>
                      <a:lnTo>
                        <a:pt x="236" y="533"/>
                      </a:lnTo>
                      <a:cubicBezTo>
                        <a:pt x="328" y="619"/>
                        <a:pt x="429" y="641"/>
                        <a:pt x="536" y="599"/>
                      </a:cubicBezTo>
                      <a:lnTo>
                        <a:pt x="536" y="599"/>
                      </a:lnTo>
                      <a:cubicBezTo>
                        <a:pt x="608" y="570"/>
                        <a:pt x="651" y="495"/>
                        <a:pt x="637" y="420"/>
                      </a:cubicBezTo>
                      <a:lnTo>
                        <a:pt x="637" y="420"/>
                      </a:lnTo>
                      <a:lnTo>
                        <a:pt x="637" y="420"/>
                      </a:lnTo>
                      <a:cubicBezTo>
                        <a:pt x="624" y="352"/>
                        <a:pt x="592" y="296"/>
                        <a:pt x="544" y="256"/>
                      </a:cubicBezTo>
                      <a:lnTo>
                        <a:pt x="544" y="256"/>
                      </a:lnTo>
                      <a:cubicBezTo>
                        <a:pt x="468" y="191"/>
                        <a:pt x="374" y="167"/>
                        <a:pt x="323" y="153"/>
                      </a:cubicBezTo>
                      <a:lnTo>
                        <a:pt x="323" y="153"/>
                      </a:lnTo>
                      <a:cubicBezTo>
                        <a:pt x="316" y="151"/>
                        <a:pt x="310" y="149"/>
                        <a:pt x="304" y="148"/>
                      </a:cubicBezTo>
                      <a:lnTo>
                        <a:pt x="304" y="148"/>
                      </a:lnTo>
                      <a:cubicBezTo>
                        <a:pt x="188" y="114"/>
                        <a:pt x="101" y="60"/>
                        <a:pt x="48" y="21"/>
                      </a:cubicBezTo>
                      <a:lnTo>
                        <a:pt x="48" y="21"/>
                      </a:lnTo>
                      <a:cubicBezTo>
                        <a:pt x="45" y="18"/>
                        <a:pt x="41" y="17"/>
                        <a:pt x="37" y="17"/>
                      </a:cubicBezTo>
                      <a:close/>
                      <a:moveTo>
                        <a:pt x="434" y="633"/>
                      </a:moveTo>
                      <a:lnTo>
                        <a:pt x="434" y="633"/>
                      </a:lnTo>
                      <a:cubicBezTo>
                        <a:pt x="371" y="633"/>
                        <a:pt x="299" y="611"/>
                        <a:pt x="227" y="543"/>
                      </a:cubicBezTo>
                      <a:lnTo>
                        <a:pt x="227" y="543"/>
                      </a:lnTo>
                      <a:cubicBezTo>
                        <a:pt x="162" y="483"/>
                        <a:pt x="47" y="337"/>
                        <a:pt x="2" y="42"/>
                      </a:cubicBezTo>
                      <a:lnTo>
                        <a:pt x="2" y="42"/>
                      </a:lnTo>
                      <a:cubicBezTo>
                        <a:pt x="0" y="29"/>
                        <a:pt x="6" y="16"/>
                        <a:pt x="17" y="9"/>
                      </a:cubicBezTo>
                      <a:lnTo>
                        <a:pt x="17" y="9"/>
                      </a:lnTo>
                      <a:cubicBezTo>
                        <a:pt x="29" y="0"/>
                        <a:pt x="45" y="0"/>
                        <a:pt x="57" y="9"/>
                      </a:cubicBezTo>
                      <a:lnTo>
                        <a:pt x="57" y="9"/>
                      </a:lnTo>
                      <a:cubicBezTo>
                        <a:pt x="109" y="48"/>
                        <a:pt x="194" y="101"/>
                        <a:pt x="308" y="133"/>
                      </a:cubicBezTo>
                      <a:lnTo>
                        <a:pt x="308" y="133"/>
                      </a:lnTo>
                      <a:cubicBezTo>
                        <a:pt x="314" y="135"/>
                        <a:pt x="320" y="137"/>
                        <a:pt x="328" y="139"/>
                      </a:cubicBezTo>
                      <a:lnTo>
                        <a:pt x="328" y="139"/>
                      </a:lnTo>
                      <a:cubicBezTo>
                        <a:pt x="379" y="152"/>
                        <a:pt x="475" y="178"/>
                        <a:pt x="553" y="245"/>
                      </a:cubicBezTo>
                      <a:lnTo>
                        <a:pt x="553" y="245"/>
                      </a:lnTo>
                      <a:cubicBezTo>
                        <a:pt x="604" y="288"/>
                        <a:pt x="637" y="346"/>
                        <a:pt x="651" y="417"/>
                      </a:cubicBezTo>
                      <a:lnTo>
                        <a:pt x="651" y="417"/>
                      </a:lnTo>
                      <a:cubicBezTo>
                        <a:pt x="666" y="499"/>
                        <a:pt x="620" y="581"/>
                        <a:pt x="541" y="612"/>
                      </a:cubicBezTo>
                      <a:lnTo>
                        <a:pt x="541" y="612"/>
                      </a:lnTo>
                      <a:cubicBezTo>
                        <a:pt x="511" y="624"/>
                        <a:pt x="474" y="633"/>
                        <a:pt x="434" y="63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16" name="Freeform 145">
                  <a:extLst>
                    <a:ext uri="{FF2B5EF4-FFF2-40B4-BE49-F238E27FC236}">
                      <a16:creationId xmlns:a16="http://schemas.microsoft.com/office/drawing/2014/main" id="{A6731A86-E3BC-46AF-B2F0-5A2E08AE162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298982" y="11440990"/>
                  <a:ext cx="609965" cy="478083"/>
                </a:xfrm>
                <a:custGeom>
                  <a:avLst/>
                  <a:gdLst>
                    <a:gd name="T0" fmla="*/ 481 w 489"/>
                    <a:gd name="T1" fmla="*/ 382 h 383"/>
                    <a:gd name="T2" fmla="*/ 481 w 489"/>
                    <a:gd name="T3" fmla="*/ 382 h 383"/>
                    <a:gd name="T4" fmla="*/ 480 w 489"/>
                    <a:gd name="T5" fmla="*/ 382 h 383"/>
                    <a:gd name="T6" fmla="*/ 480 w 489"/>
                    <a:gd name="T7" fmla="*/ 382 h 383"/>
                    <a:gd name="T8" fmla="*/ 2 w 489"/>
                    <a:gd name="T9" fmla="*/ 12 h 383"/>
                    <a:gd name="T10" fmla="*/ 2 w 489"/>
                    <a:gd name="T11" fmla="*/ 12 h 383"/>
                    <a:gd name="T12" fmla="*/ 5 w 489"/>
                    <a:gd name="T13" fmla="*/ 2 h 383"/>
                    <a:gd name="T14" fmla="*/ 5 w 489"/>
                    <a:gd name="T15" fmla="*/ 2 h 383"/>
                    <a:gd name="T16" fmla="*/ 15 w 489"/>
                    <a:gd name="T17" fmla="*/ 5 h 383"/>
                    <a:gd name="T18" fmla="*/ 15 w 489"/>
                    <a:gd name="T19" fmla="*/ 5 h 383"/>
                    <a:gd name="T20" fmla="*/ 482 w 489"/>
                    <a:gd name="T21" fmla="*/ 367 h 383"/>
                    <a:gd name="T22" fmla="*/ 482 w 489"/>
                    <a:gd name="T23" fmla="*/ 367 h 383"/>
                    <a:gd name="T24" fmla="*/ 488 w 489"/>
                    <a:gd name="T25" fmla="*/ 375 h 383"/>
                    <a:gd name="T26" fmla="*/ 488 w 489"/>
                    <a:gd name="T27" fmla="*/ 375 h 383"/>
                    <a:gd name="T28" fmla="*/ 481 w 489"/>
                    <a:gd name="T29" fmla="*/ 382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89" h="383">
                      <a:moveTo>
                        <a:pt x="481" y="382"/>
                      </a:moveTo>
                      <a:lnTo>
                        <a:pt x="481" y="382"/>
                      </a:lnTo>
                      <a:lnTo>
                        <a:pt x="480" y="382"/>
                      </a:lnTo>
                      <a:lnTo>
                        <a:pt x="480" y="382"/>
                      </a:lnTo>
                      <a:cubicBezTo>
                        <a:pt x="156" y="360"/>
                        <a:pt x="3" y="15"/>
                        <a:pt x="2" y="12"/>
                      </a:cubicBezTo>
                      <a:lnTo>
                        <a:pt x="2" y="12"/>
                      </a:lnTo>
                      <a:cubicBezTo>
                        <a:pt x="0" y="8"/>
                        <a:pt x="2" y="4"/>
                        <a:pt x="5" y="2"/>
                      </a:cubicBezTo>
                      <a:lnTo>
                        <a:pt x="5" y="2"/>
                      </a:lnTo>
                      <a:cubicBezTo>
                        <a:pt x="9" y="0"/>
                        <a:pt x="13" y="2"/>
                        <a:pt x="15" y="5"/>
                      </a:cubicBezTo>
                      <a:lnTo>
                        <a:pt x="15" y="5"/>
                      </a:lnTo>
                      <a:cubicBezTo>
                        <a:pt x="16" y="9"/>
                        <a:pt x="166" y="346"/>
                        <a:pt x="482" y="367"/>
                      </a:cubicBezTo>
                      <a:lnTo>
                        <a:pt x="482" y="367"/>
                      </a:lnTo>
                      <a:cubicBezTo>
                        <a:pt x="485" y="368"/>
                        <a:pt x="488" y="371"/>
                        <a:pt x="488" y="375"/>
                      </a:cubicBezTo>
                      <a:lnTo>
                        <a:pt x="488" y="375"/>
                      </a:lnTo>
                      <a:cubicBezTo>
                        <a:pt x="488" y="378"/>
                        <a:pt x="485" y="382"/>
                        <a:pt x="481" y="38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17" name="Grupo 16">
                <a:extLst>
                  <a:ext uri="{FF2B5EF4-FFF2-40B4-BE49-F238E27FC236}">
                    <a16:creationId xmlns:a16="http://schemas.microsoft.com/office/drawing/2014/main" id="{D61531E7-1A42-4CEE-8F58-B6F254E5E4C2}"/>
                  </a:ext>
                </a:extLst>
              </p:cNvPr>
              <p:cNvGrpSpPr/>
              <p:nvPr/>
            </p:nvGrpSpPr>
            <p:grpSpPr>
              <a:xfrm>
                <a:off x="14974889" y="11276135"/>
                <a:ext cx="829776" cy="796805"/>
                <a:chOff x="14974889" y="11276135"/>
                <a:chExt cx="829776" cy="796805"/>
              </a:xfrm>
            </p:grpSpPr>
            <p:sp>
              <p:nvSpPr>
                <p:cNvPr id="617" name="Freeform 146">
                  <a:extLst>
                    <a:ext uri="{FF2B5EF4-FFF2-40B4-BE49-F238E27FC236}">
                      <a16:creationId xmlns:a16="http://schemas.microsoft.com/office/drawing/2014/main" id="{0E8094E5-C96A-44BA-BF61-41DD9C5D745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85879" y="11281632"/>
                  <a:ext cx="813289" cy="791308"/>
                </a:xfrm>
                <a:custGeom>
                  <a:avLst/>
                  <a:gdLst>
                    <a:gd name="T0" fmla="*/ 15 w 651"/>
                    <a:gd name="T1" fmla="*/ 412 h 637"/>
                    <a:gd name="T2" fmla="*/ 15 w 651"/>
                    <a:gd name="T3" fmla="*/ 412 h 637"/>
                    <a:gd name="T4" fmla="*/ 120 w 651"/>
                    <a:gd name="T5" fmla="*/ 599 h 637"/>
                    <a:gd name="T6" fmla="*/ 120 w 651"/>
                    <a:gd name="T7" fmla="*/ 599 h 637"/>
                    <a:gd name="T8" fmla="*/ 427 w 651"/>
                    <a:gd name="T9" fmla="*/ 531 h 637"/>
                    <a:gd name="T10" fmla="*/ 427 w 651"/>
                    <a:gd name="T11" fmla="*/ 531 h 637"/>
                    <a:gd name="T12" fmla="*/ 649 w 651"/>
                    <a:gd name="T13" fmla="*/ 34 h 637"/>
                    <a:gd name="T14" fmla="*/ 649 w 651"/>
                    <a:gd name="T15" fmla="*/ 34 h 637"/>
                    <a:gd name="T16" fmla="*/ 637 w 651"/>
                    <a:gd name="T17" fmla="*/ 8 h 637"/>
                    <a:gd name="T18" fmla="*/ 637 w 651"/>
                    <a:gd name="T19" fmla="*/ 8 h 637"/>
                    <a:gd name="T20" fmla="*/ 606 w 651"/>
                    <a:gd name="T21" fmla="*/ 8 h 637"/>
                    <a:gd name="T22" fmla="*/ 606 w 651"/>
                    <a:gd name="T23" fmla="*/ 8 h 637"/>
                    <a:gd name="T24" fmla="*/ 352 w 651"/>
                    <a:gd name="T25" fmla="*/ 134 h 637"/>
                    <a:gd name="T26" fmla="*/ 352 w 651"/>
                    <a:gd name="T27" fmla="*/ 134 h 637"/>
                    <a:gd name="T28" fmla="*/ 110 w 651"/>
                    <a:gd name="T29" fmla="*/ 243 h 637"/>
                    <a:gd name="T30" fmla="*/ 110 w 651"/>
                    <a:gd name="T31" fmla="*/ 243 h 637"/>
                    <a:gd name="T32" fmla="*/ 15 w 651"/>
                    <a:gd name="T33" fmla="*/ 412 h 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651" h="637">
                      <a:moveTo>
                        <a:pt x="15" y="412"/>
                      </a:moveTo>
                      <a:lnTo>
                        <a:pt x="15" y="412"/>
                      </a:lnTo>
                      <a:cubicBezTo>
                        <a:pt x="0" y="490"/>
                        <a:pt x="45" y="569"/>
                        <a:pt x="120" y="599"/>
                      </a:cubicBezTo>
                      <a:lnTo>
                        <a:pt x="120" y="599"/>
                      </a:lnTo>
                      <a:cubicBezTo>
                        <a:pt x="205" y="632"/>
                        <a:pt x="315" y="636"/>
                        <a:pt x="427" y="531"/>
                      </a:cubicBezTo>
                      <a:lnTo>
                        <a:pt x="427" y="531"/>
                      </a:lnTo>
                      <a:cubicBezTo>
                        <a:pt x="579" y="390"/>
                        <a:pt x="631" y="150"/>
                        <a:pt x="649" y="34"/>
                      </a:cubicBezTo>
                      <a:lnTo>
                        <a:pt x="649" y="34"/>
                      </a:lnTo>
                      <a:cubicBezTo>
                        <a:pt x="650" y="23"/>
                        <a:pt x="645" y="13"/>
                        <a:pt x="637" y="8"/>
                      </a:cubicBezTo>
                      <a:lnTo>
                        <a:pt x="637" y="8"/>
                      </a:lnTo>
                      <a:cubicBezTo>
                        <a:pt x="629" y="2"/>
                        <a:pt x="616" y="0"/>
                        <a:pt x="606" y="8"/>
                      </a:cubicBezTo>
                      <a:lnTo>
                        <a:pt x="606" y="8"/>
                      </a:lnTo>
                      <a:cubicBezTo>
                        <a:pt x="555" y="46"/>
                        <a:pt x="469" y="100"/>
                        <a:pt x="352" y="134"/>
                      </a:cubicBezTo>
                      <a:lnTo>
                        <a:pt x="352" y="134"/>
                      </a:lnTo>
                      <a:cubicBezTo>
                        <a:pt x="308" y="147"/>
                        <a:pt x="198" y="169"/>
                        <a:pt x="110" y="243"/>
                      </a:cubicBezTo>
                      <a:lnTo>
                        <a:pt x="110" y="243"/>
                      </a:lnTo>
                      <a:cubicBezTo>
                        <a:pt x="51" y="292"/>
                        <a:pt x="26" y="356"/>
                        <a:pt x="15" y="412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18" name="Freeform 147">
                  <a:extLst>
                    <a:ext uri="{FF2B5EF4-FFF2-40B4-BE49-F238E27FC236}">
                      <a16:creationId xmlns:a16="http://schemas.microsoft.com/office/drawing/2014/main" id="{FA2E95CF-69FB-4A55-8008-34DD54272F6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974889" y="11276135"/>
                  <a:ext cx="829776" cy="796805"/>
                </a:xfrm>
                <a:custGeom>
                  <a:avLst/>
                  <a:gdLst>
                    <a:gd name="T0" fmla="*/ 629 w 666"/>
                    <a:gd name="T1" fmla="*/ 17 h 641"/>
                    <a:gd name="T2" fmla="*/ 629 w 666"/>
                    <a:gd name="T3" fmla="*/ 17 h 641"/>
                    <a:gd name="T4" fmla="*/ 618 w 666"/>
                    <a:gd name="T5" fmla="*/ 21 h 641"/>
                    <a:gd name="T6" fmla="*/ 618 w 666"/>
                    <a:gd name="T7" fmla="*/ 21 h 641"/>
                    <a:gd name="T8" fmla="*/ 361 w 666"/>
                    <a:gd name="T9" fmla="*/ 148 h 641"/>
                    <a:gd name="T10" fmla="*/ 361 w 666"/>
                    <a:gd name="T11" fmla="*/ 148 h 641"/>
                    <a:gd name="T12" fmla="*/ 342 w 666"/>
                    <a:gd name="T13" fmla="*/ 153 h 641"/>
                    <a:gd name="T14" fmla="*/ 342 w 666"/>
                    <a:gd name="T15" fmla="*/ 153 h 641"/>
                    <a:gd name="T16" fmla="*/ 121 w 666"/>
                    <a:gd name="T17" fmla="*/ 256 h 641"/>
                    <a:gd name="T18" fmla="*/ 121 w 666"/>
                    <a:gd name="T19" fmla="*/ 256 h 641"/>
                    <a:gd name="T20" fmla="*/ 29 w 666"/>
                    <a:gd name="T21" fmla="*/ 420 h 641"/>
                    <a:gd name="T22" fmla="*/ 29 w 666"/>
                    <a:gd name="T23" fmla="*/ 420 h 641"/>
                    <a:gd name="T24" fmla="*/ 29 w 666"/>
                    <a:gd name="T25" fmla="*/ 420 h 641"/>
                    <a:gd name="T26" fmla="*/ 130 w 666"/>
                    <a:gd name="T27" fmla="*/ 599 h 641"/>
                    <a:gd name="T28" fmla="*/ 130 w 666"/>
                    <a:gd name="T29" fmla="*/ 599 h 641"/>
                    <a:gd name="T30" fmla="*/ 429 w 666"/>
                    <a:gd name="T31" fmla="*/ 533 h 641"/>
                    <a:gd name="T32" fmla="*/ 429 w 666"/>
                    <a:gd name="T33" fmla="*/ 533 h 641"/>
                    <a:gd name="T34" fmla="*/ 649 w 666"/>
                    <a:gd name="T35" fmla="*/ 39 h 641"/>
                    <a:gd name="T36" fmla="*/ 649 w 666"/>
                    <a:gd name="T37" fmla="*/ 39 h 641"/>
                    <a:gd name="T38" fmla="*/ 641 w 666"/>
                    <a:gd name="T39" fmla="*/ 20 h 641"/>
                    <a:gd name="T40" fmla="*/ 641 w 666"/>
                    <a:gd name="T41" fmla="*/ 20 h 641"/>
                    <a:gd name="T42" fmla="*/ 629 w 666"/>
                    <a:gd name="T43" fmla="*/ 17 h 641"/>
                    <a:gd name="T44" fmla="*/ 232 w 666"/>
                    <a:gd name="T45" fmla="*/ 634 h 641"/>
                    <a:gd name="T46" fmla="*/ 232 w 666"/>
                    <a:gd name="T47" fmla="*/ 634 h 641"/>
                    <a:gd name="T48" fmla="*/ 124 w 666"/>
                    <a:gd name="T49" fmla="*/ 612 h 641"/>
                    <a:gd name="T50" fmla="*/ 124 w 666"/>
                    <a:gd name="T51" fmla="*/ 612 h 641"/>
                    <a:gd name="T52" fmla="*/ 15 w 666"/>
                    <a:gd name="T53" fmla="*/ 417 h 641"/>
                    <a:gd name="T54" fmla="*/ 15 w 666"/>
                    <a:gd name="T55" fmla="*/ 417 h 641"/>
                    <a:gd name="T56" fmla="*/ 112 w 666"/>
                    <a:gd name="T57" fmla="*/ 245 h 641"/>
                    <a:gd name="T58" fmla="*/ 112 w 666"/>
                    <a:gd name="T59" fmla="*/ 245 h 641"/>
                    <a:gd name="T60" fmla="*/ 338 w 666"/>
                    <a:gd name="T61" fmla="*/ 139 h 641"/>
                    <a:gd name="T62" fmla="*/ 338 w 666"/>
                    <a:gd name="T63" fmla="*/ 139 h 641"/>
                    <a:gd name="T64" fmla="*/ 358 w 666"/>
                    <a:gd name="T65" fmla="*/ 133 h 641"/>
                    <a:gd name="T66" fmla="*/ 358 w 666"/>
                    <a:gd name="T67" fmla="*/ 133 h 641"/>
                    <a:gd name="T68" fmla="*/ 609 w 666"/>
                    <a:gd name="T69" fmla="*/ 9 h 641"/>
                    <a:gd name="T70" fmla="*/ 609 w 666"/>
                    <a:gd name="T71" fmla="*/ 9 h 641"/>
                    <a:gd name="T72" fmla="*/ 649 w 666"/>
                    <a:gd name="T73" fmla="*/ 9 h 641"/>
                    <a:gd name="T74" fmla="*/ 649 w 666"/>
                    <a:gd name="T75" fmla="*/ 9 h 641"/>
                    <a:gd name="T76" fmla="*/ 663 w 666"/>
                    <a:gd name="T77" fmla="*/ 42 h 641"/>
                    <a:gd name="T78" fmla="*/ 663 w 666"/>
                    <a:gd name="T79" fmla="*/ 42 h 641"/>
                    <a:gd name="T80" fmla="*/ 439 w 666"/>
                    <a:gd name="T81" fmla="*/ 543 h 641"/>
                    <a:gd name="T82" fmla="*/ 439 w 666"/>
                    <a:gd name="T83" fmla="*/ 543 h 641"/>
                    <a:gd name="T84" fmla="*/ 232 w 666"/>
                    <a:gd name="T85" fmla="*/ 634 h 6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</a:cxnLst>
                  <a:rect l="0" t="0" r="r" b="b"/>
                  <a:pathLst>
                    <a:path w="666" h="641">
                      <a:moveTo>
                        <a:pt x="629" y="17"/>
                      </a:moveTo>
                      <a:lnTo>
                        <a:pt x="629" y="17"/>
                      </a:lnTo>
                      <a:cubicBezTo>
                        <a:pt x="625" y="17"/>
                        <a:pt x="621" y="18"/>
                        <a:pt x="618" y="21"/>
                      </a:cubicBezTo>
                      <a:lnTo>
                        <a:pt x="618" y="21"/>
                      </a:lnTo>
                      <a:cubicBezTo>
                        <a:pt x="564" y="60"/>
                        <a:pt x="477" y="114"/>
                        <a:pt x="361" y="148"/>
                      </a:cubicBezTo>
                      <a:lnTo>
                        <a:pt x="361" y="148"/>
                      </a:lnTo>
                      <a:cubicBezTo>
                        <a:pt x="356" y="149"/>
                        <a:pt x="350" y="151"/>
                        <a:pt x="342" y="153"/>
                      </a:cubicBezTo>
                      <a:lnTo>
                        <a:pt x="342" y="153"/>
                      </a:lnTo>
                      <a:cubicBezTo>
                        <a:pt x="291" y="167"/>
                        <a:pt x="197" y="191"/>
                        <a:pt x="121" y="256"/>
                      </a:cubicBezTo>
                      <a:lnTo>
                        <a:pt x="121" y="256"/>
                      </a:lnTo>
                      <a:cubicBezTo>
                        <a:pt x="73" y="296"/>
                        <a:pt x="42" y="352"/>
                        <a:pt x="29" y="420"/>
                      </a:cubicBezTo>
                      <a:lnTo>
                        <a:pt x="29" y="420"/>
                      </a:lnTo>
                      <a:lnTo>
                        <a:pt x="29" y="420"/>
                      </a:lnTo>
                      <a:cubicBezTo>
                        <a:pt x="15" y="495"/>
                        <a:pt x="57" y="570"/>
                        <a:pt x="130" y="599"/>
                      </a:cubicBezTo>
                      <a:lnTo>
                        <a:pt x="130" y="599"/>
                      </a:lnTo>
                      <a:cubicBezTo>
                        <a:pt x="237" y="640"/>
                        <a:pt x="337" y="619"/>
                        <a:pt x="429" y="533"/>
                      </a:cubicBezTo>
                      <a:lnTo>
                        <a:pt x="429" y="533"/>
                      </a:lnTo>
                      <a:cubicBezTo>
                        <a:pt x="493" y="473"/>
                        <a:pt x="605" y="330"/>
                        <a:pt x="649" y="39"/>
                      </a:cubicBezTo>
                      <a:lnTo>
                        <a:pt x="649" y="39"/>
                      </a:lnTo>
                      <a:cubicBezTo>
                        <a:pt x="650" y="32"/>
                        <a:pt x="647" y="25"/>
                        <a:pt x="641" y="20"/>
                      </a:cubicBezTo>
                      <a:lnTo>
                        <a:pt x="641" y="20"/>
                      </a:lnTo>
                      <a:cubicBezTo>
                        <a:pt x="638" y="18"/>
                        <a:pt x="633" y="17"/>
                        <a:pt x="629" y="17"/>
                      </a:cubicBezTo>
                      <a:close/>
                      <a:moveTo>
                        <a:pt x="232" y="634"/>
                      </a:moveTo>
                      <a:lnTo>
                        <a:pt x="232" y="634"/>
                      </a:lnTo>
                      <a:cubicBezTo>
                        <a:pt x="199" y="634"/>
                        <a:pt x="162" y="627"/>
                        <a:pt x="124" y="612"/>
                      </a:cubicBezTo>
                      <a:lnTo>
                        <a:pt x="124" y="612"/>
                      </a:lnTo>
                      <a:cubicBezTo>
                        <a:pt x="46" y="581"/>
                        <a:pt x="0" y="499"/>
                        <a:pt x="15" y="417"/>
                      </a:cubicBezTo>
                      <a:lnTo>
                        <a:pt x="15" y="417"/>
                      </a:lnTo>
                      <a:cubicBezTo>
                        <a:pt x="28" y="346"/>
                        <a:pt x="62" y="288"/>
                        <a:pt x="112" y="245"/>
                      </a:cubicBezTo>
                      <a:lnTo>
                        <a:pt x="112" y="245"/>
                      </a:lnTo>
                      <a:cubicBezTo>
                        <a:pt x="191" y="178"/>
                        <a:pt x="287" y="152"/>
                        <a:pt x="338" y="139"/>
                      </a:cubicBezTo>
                      <a:lnTo>
                        <a:pt x="338" y="139"/>
                      </a:lnTo>
                      <a:cubicBezTo>
                        <a:pt x="345" y="137"/>
                        <a:pt x="352" y="135"/>
                        <a:pt x="358" y="133"/>
                      </a:cubicBezTo>
                      <a:lnTo>
                        <a:pt x="358" y="133"/>
                      </a:lnTo>
                      <a:cubicBezTo>
                        <a:pt x="471" y="101"/>
                        <a:pt x="557" y="48"/>
                        <a:pt x="609" y="9"/>
                      </a:cubicBezTo>
                      <a:lnTo>
                        <a:pt x="609" y="9"/>
                      </a:lnTo>
                      <a:cubicBezTo>
                        <a:pt x="620" y="0"/>
                        <a:pt x="636" y="0"/>
                        <a:pt x="649" y="9"/>
                      </a:cubicBezTo>
                      <a:lnTo>
                        <a:pt x="649" y="9"/>
                      </a:lnTo>
                      <a:cubicBezTo>
                        <a:pt x="660" y="16"/>
                        <a:pt x="665" y="29"/>
                        <a:pt x="663" y="42"/>
                      </a:cubicBezTo>
                      <a:lnTo>
                        <a:pt x="663" y="42"/>
                      </a:lnTo>
                      <a:cubicBezTo>
                        <a:pt x="619" y="337"/>
                        <a:pt x="504" y="483"/>
                        <a:pt x="439" y="543"/>
                      </a:cubicBezTo>
                      <a:lnTo>
                        <a:pt x="439" y="543"/>
                      </a:lnTo>
                      <a:cubicBezTo>
                        <a:pt x="391" y="588"/>
                        <a:pt x="321" y="634"/>
                        <a:pt x="232" y="63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19" name="Freeform 148">
                  <a:extLst>
                    <a:ext uri="{FF2B5EF4-FFF2-40B4-BE49-F238E27FC236}">
                      <a16:creationId xmlns:a16="http://schemas.microsoft.com/office/drawing/2014/main" id="{4776E171-DBBC-4517-B204-40840202D95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90290" y="11440990"/>
                  <a:ext cx="609965" cy="478083"/>
                </a:xfrm>
                <a:custGeom>
                  <a:avLst/>
                  <a:gdLst>
                    <a:gd name="T0" fmla="*/ 8 w 489"/>
                    <a:gd name="T1" fmla="*/ 382 h 383"/>
                    <a:gd name="T2" fmla="*/ 8 w 489"/>
                    <a:gd name="T3" fmla="*/ 382 h 383"/>
                    <a:gd name="T4" fmla="*/ 0 w 489"/>
                    <a:gd name="T5" fmla="*/ 375 h 383"/>
                    <a:gd name="T6" fmla="*/ 0 w 489"/>
                    <a:gd name="T7" fmla="*/ 375 h 383"/>
                    <a:gd name="T8" fmla="*/ 7 w 489"/>
                    <a:gd name="T9" fmla="*/ 367 h 383"/>
                    <a:gd name="T10" fmla="*/ 7 w 489"/>
                    <a:gd name="T11" fmla="*/ 367 h 383"/>
                    <a:gd name="T12" fmla="*/ 474 w 489"/>
                    <a:gd name="T13" fmla="*/ 5 h 383"/>
                    <a:gd name="T14" fmla="*/ 474 w 489"/>
                    <a:gd name="T15" fmla="*/ 5 h 383"/>
                    <a:gd name="T16" fmla="*/ 484 w 489"/>
                    <a:gd name="T17" fmla="*/ 2 h 383"/>
                    <a:gd name="T18" fmla="*/ 484 w 489"/>
                    <a:gd name="T19" fmla="*/ 2 h 383"/>
                    <a:gd name="T20" fmla="*/ 487 w 489"/>
                    <a:gd name="T21" fmla="*/ 12 h 383"/>
                    <a:gd name="T22" fmla="*/ 487 w 489"/>
                    <a:gd name="T23" fmla="*/ 12 h 383"/>
                    <a:gd name="T24" fmla="*/ 8 w 489"/>
                    <a:gd name="T25" fmla="*/ 382 h 3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89" h="383">
                      <a:moveTo>
                        <a:pt x="8" y="382"/>
                      </a:moveTo>
                      <a:lnTo>
                        <a:pt x="8" y="382"/>
                      </a:lnTo>
                      <a:cubicBezTo>
                        <a:pt x="4" y="382"/>
                        <a:pt x="1" y="378"/>
                        <a:pt x="0" y="375"/>
                      </a:cubicBezTo>
                      <a:lnTo>
                        <a:pt x="0" y="375"/>
                      </a:lnTo>
                      <a:cubicBezTo>
                        <a:pt x="0" y="371"/>
                        <a:pt x="3" y="368"/>
                        <a:pt x="7" y="367"/>
                      </a:cubicBezTo>
                      <a:lnTo>
                        <a:pt x="7" y="367"/>
                      </a:lnTo>
                      <a:cubicBezTo>
                        <a:pt x="323" y="346"/>
                        <a:pt x="473" y="9"/>
                        <a:pt x="474" y="5"/>
                      </a:cubicBezTo>
                      <a:lnTo>
                        <a:pt x="474" y="5"/>
                      </a:lnTo>
                      <a:cubicBezTo>
                        <a:pt x="475" y="2"/>
                        <a:pt x="480" y="0"/>
                        <a:pt x="484" y="2"/>
                      </a:cubicBezTo>
                      <a:lnTo>
                        <a:pt x="484" y="2"/>
                      </a:lnTo>
                      <a:cubicBezTo>
                        <a:pt x="487" y="4"/>
                        <a:pt x="488" y="8"/>
                        <a:pt x="487" y="12"/>
                      </a:cubicBezTo>
                      <a:lnTo>
                        <a:pt x="487" y="12"/>
                      </a:lnTo>
                      <a:cubicBezTo>
                        <a:pt x="485" y="15"/>
                        <a:pt x="332" y="360"/>
                        <a:pt x="8" y="38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16" name="Grupo 15">
                <a:extLst>
                  <a:ext uri="{FF2B5EF4-FFF2-40B4-BE49-F238E27FC236}">
                    <a16:creationId xmlns:a16="http://schemas.microsoft.com/office/drawing/2014/main" id="{679FF9C6-587A-4F54-8A14-A8B3CDBB3902}"/>
                  </a:ext>
                </a:extLst>
              </p:cNvPr>
              <p:cNvGrpSpPr/>
              <p:nvPr/>
            </p:nvGrpSpPr>
            <p:grpSpPr>
              <a:xfrm>
                <a:off x="14788052" y="11188212"/>
                <a:ext cx="467093" cy="868240"/>
                <a:chOff x="14788052" y="11188212"/>
                <a:chExt cx="467093" cy="868240"/>
              </a:xfrm>
            </p:grpSpPr>
            <p:sp>
              <p:nvSpPr>
                <p:cNvPr id="620" name="Freeform 149">
                  <a:extLst>
                    <a:ext uri="{FF2B5EF4-FFF2-40B4-BE49-F238E27FC236}">
                      <a16:creationId xmlns:a16="http://schemas.microsoft.com/office/drawing/2014/main" id="{FC0AC955-85CF-485C-8F40-4A8ABE2107F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793549" y="11199202"/>
                  <a:ext cx="450606" cy="846260"/>
                </a:xfrm>
                <a:custGeom>
                  <a:avLst/>
                  <a:gdLst>
                    <a:gd name="T0" fmla="*/ 359 w 360"/>
                    <a:gd name="T1" fmla="*/ 456 h 680"/>
                    <a:gd name="T2" fmla="*/ 359 w 360"/>
                    <a:gd name="T3" fmla="*/ 456 h 680"/>
                    <a:gd name="T4" fmla="*/ 179 w 360"/>
                    <a:gd name="T5" fmla="*/ 679 h 680"/>
                    <a:gd name="T6" fmla="*/ 179 w 360"/>
                    <a:gd name="T7" fmla="*/ 679 h 680"/>
                    <a:gd name="T8" fmla="*/ 0 w 360"/>
                    <a:gd name="T9" fmla="*/ 456 h 680"/>
                    <a:gd name="T10" fmla="*/ 0 w 360"/>
                    <a:gd name="T11" fmla="*/ 456 h 680"/>
                    <a:gd name="T12" fmla="*/ 173 w 360"/>
                    <a:gd name="T13" fmla="*/ 0 h 680"/>
                    <a:gd name="T14" fmla="*/ 173 w 360"/>
                    <a:gd name="T15" fmla="*/ 0 h 680"/>
                    <a:gd name="T16" fmla="*/ 359 w 360"/>
                    <a:gd name="T17" fmla="*/ 456 h 6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60" h="680">
                      <a:moveTo>
                        <a:pt x="359" y="456"/>
                      </a:moveTo>
                      <a:lnTo>
                        <a:pt x="359" y="456"/>
                      </a:lnTo>
                      <a:cubicBezTo>
                        <a:pt x="359" y="608"/>
                        <a:pt x="263" y="679"/>
                        <a:pt x="179" y="679"/>
                      </a:cubicBezTo>
                      <a:lnTo>
                        <a:pt x="179" y="679"/>
                      </a:lnTo>
                      <a:cubicBezTo>
                        <a:pt x="95" y="679"/>
                        <a:pt x="0" y="608"/>
                        <a:pt x="0" y="456"/>
                      </a:cubicBezTo>
                      <a:lnTo>
                        <a:pt x="0" y="456"/>
                      </a:lnTo>
                      <a:cubicBezTo>
                        <a:pt x="0" y="302"/>
                        <a:pt x="120" y="0"/>
                        <a:pt x="173" y="0"/>
                      </a:cubicBezTo>
                      <a:lnTo>
                        <a:pt x="173" y="0"/>
                      </a:lnTo>
                      <a:cubicBezTo>
                        <a:pt x="226" y="0"/>
                        <a:pt x="359" y="302"/>
                        <a:pt x="359" y="456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21" name="Freeform 150">
                  <a:extLst>
                    <a:ext uri="{FF2B5EF4-FFF2-40B4-BE49-F238E27FC236}">
                      <a16:creationId xmlns:a16="http://schemas.microsoft.com/office/drawing/2014/main" id="{55467DBD-17F3-421A-91BE-AA095A5EE5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788052" y="11188212"/>
                  <a:ext cx="467093" cy="868240"/>
                </a:xfrm>
                <a:custGeom>
                  <a:avLst/>
                  <a:gdLst>
                    <a:gd name="T0" fmla="*/ 180 w 374"/>
                    <a:gd name="T1" fmla="*/ 15 h 696"/>
                    <a:gd name="T2" fmla="*/ 180 w 374"/>
                    <a:gd name="T3" fmla="*/ 15 h 696"/>
                    <a:gd name="T4" fmla="*/ 14 w 374"/>
                    <a:gd name="T5" fmla="*/ 464 h 696"/>
                    <a:gd name="T6" fmla="*/ 14 w 374"/>
                    <a:gd name="T7" fmla="*/ 464 h 696"/>
                    <a:gd name="T8" fmla="*/ 186 w 374"/>
                    <a:gd name="T9" fmla="*/ 680 h 696"/>
                    <a:gd name="T10" fmla="*/ 186 w 374"/>
                    <a:gd name="T11" fmla="*/ 680 h 696"/>
                    <a:gd name="T12" fmla="*/ 358 w 374"/>
                    <a:gd name="T13" fmla="*/ 464 h 696"/>
                    <a:gd name="T14" fmla="*/ 358 w 374"/>
                    <a:gd name="T15" fmla="*/ 464 h 696"/>
                    <a:gd name="T16" fmla="*/ 180 w 374"/>
                    <a:gd name="T17" fmla="*/ 15 h 696"/>
                    <a:gd name="T18" fmla="*/ 186 w 374"/>
                    <a:gd name="T19" fmla="*/ 695 h 696"/>
                    <a:gd name="T20" fmla="*/ 186 w 374"/>
                    <a:gd name="T21" fmla="*/ 695 h 696"/>
                    <a:gd name="T22" fmla="*/ 0 w 374"/>
                    <a:gd name="T23" fmla="*/ 464 h 696"/>
                    <a:gd name="T24" fmla="*/ 0 w 374"/>
                    <a:gd name="T25" fmla="*/ 464 h 696"/>
                    <a:gd name="T26" fmla="*/ 67 w 374"/>
                    <a:gd name="T27" fmla="*/ 176 h 696"/>
                    <a:gd name="T28" fmla="*/ 67 w 374"/>
                    <a:gd name="T29" fmla="*/ 176 h 696"/>
                    <a:gd name="T30" fmla="*/ 180 w 374"/>
                    <a:gd name="T31" fmla="*/ 0 h 696"/>
                    <a:gd name="T32" fmla="*/ 180 w 374"/>
                    <a:gd name="T33" fmla="*/ 0 h 696"/>
                    <a:gd name="T34" fmla="*/ 373 w 374"/>
                    <a:gd name="T35" fmla="*/ 464 h 696"/>
                    <a:gd name="T36" fmla="*/ 373 w 374"/>
                    <a:gd name="T37" fmla="*/ 464 h 696"/>
                    <a:gd name="T38" fmla="*/ 313 w 374"/>
                    <a:gd name="T39" fmla="*/ 638 h 696"/>
                    <a:gd name="T40" fmla="*/ 313 w 374"/>
                    <a:gd name="T41" fmla="*/ 638 h 696"/>
                    <a:gd name="T42" fmla="*/ 186 w 374"/>
                    <a:gd name="T43" fmla="*/ 695 h 6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374" h="696">
                      <a:moveTo>
                        <a:pt x="180" y="15"/>
                      </a:moveTo>
                      <a:lnTo>
                        <a:pt x="180" y="15"/>
                      </a:lnTo>
                      <a:cubicBezTo>
                        <a:pt x="138" y="15"/>
                        <a:pt x="14" y="303"/>
                        <a:pt x="14" y="464"/>
                      </a:cubicBezTo>
                      <a:lnTo>
                        <a:pt x="14" y="464"/>
                      </a:lnTo>
                      <a:cubicBezTo>
                        <a:pt x="14" y="571"/>
                        <a:pt x="73" y="680"/>
                        <a:pt x="186" y="680"/>
                      </a:cubicBezTo>
                      <a:lnTo>
                        <a:pt x="186" y="680"/>
                      </a:lnTo>
                      <a:cubicBezTo>
                        <a:pt x="299" y="680"/>
                        <a:pt x="358" y="571"/>
                        <a:pt x="358" y="464"/>
                      </a:cubicBezTo>
                      <a:lnTo>
                        <a:pt x="358" y="464"/>
                      </a:lnTo>
                      <a:cubicBezTo>
                        <a:pt x="358" y="306"/>
                        <a:pt x="223" y="15"/>
                        <a:pt x="180" y="15"/>
                      </a:cubicBezTo>
                      <a:close/>
                      <a:moveTo>
                        <a:pt x="186" y="695"/>
                      </a:moveTo>
                      <a:lnTo>
                        <a:pt x="186" y="695"/>
                      </a:lnTo>
                      <a:cubicBezTo>
                        <a:pt x="93" y="695"/>
                        <a:pt x="0" y="615"/>
                        <a:pt x="0" y="464"/>
                      </a:cubicBezTo>
                      <a:lnTo>
                        <a:pt x="0" y="464"/>
                      </a:lnTo>
                      <a:cubicBezTo>
                        <a:pt x="0" y="379"/>
                        <a:pt x="35" y="259"/>
                        <a:pt x="67" y="176"/>
                      </a:cubicBezTo>
                      <a:lnTo>
                        <a:pt x="67" y="176"/>
                      </a:lnTo>
                      <a:cubicBezTo>
                        <a:pt x="83" y="135"/>
                        <a:pt x="138" y="0"/>
                        <a:pt x="180" y="0"/>
                      </a:cubicBezTo>
                      <a:lnTo>
                        <a:pt x="180" y="0"/>
                      </a:lnTo>
                      <a:cubicBezTo>
                        <a:pt x="241" y="0"/>
                        <a:pt x="373" y="316"/>
                        <a:pt x="373" y="464"/>
                      </a:cubicBezTo>
                      <a:lnTo>
                        <a:pt x="373" y="464"/>
                      </a:lnTo>
                      <a:cubicBezTo>
                        <a:pt x="373" y="535"/>
                        <a:pt x="352" y="596"/>
                        <a:pt x="313" y="638"/>
                      </a:cubicBezTo>
                      <a:lnTo>
                        <a:pt x="313" y="638"/>
                      </a:lnTo>
                      <a:cubicBezTo>
                        <a:pt x="279" y="674"/>
                        <a:pt x="233" y="695"/>
                        <a:pt x="186" y="69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22" name="Freeform 151">
                  <a:extLst>
                    <a:ext uri="{FF2B5EF4-FFF2-40B4-BE49-F238E27FC236}">
                      <a16:creationId xmlns:a16="http://schemas.microsoft.com/office/drawing/2014/main" id="{1EBE8559-4CAB-42F5-B5CB-4C6AA78D1A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07860" y="11353067"/>
                  <a:ext cx="98913" cy="604471"/>
                </a:xfrm>
                <a:custGeom>
                  <a:avLst/>
                  <a:gdLst>
                    <a:gd name="T0" fmla="*/ 8 w 81"/>
                    <a:gd name="T1" fmla="*/ 486 h 487"/>
                    <a:gd name="T2" fmla="*/ 8 w 81"/>
                    <a:gd name="T3" fmla="*/ 486 h 487"/>
                    <a:gd name="T4" fmla="*/ 6 w 81"/>
                    <a:gd name="T5" fmla="*/ 485 h 487"/>
                    <a:gd name="T6" fmla="*/ 6 w 81"/>
                    <a:gd name="T7" fmla="*/ 485 h 487"/>
                    <a:gd name="T8" fmla="*/ 1 w 81"/>
                    <a:gd name="T9" fmla="*/ 476 h 487"/>
                    <a:gd name="T10" fmla="*/ 1 w 81"/>
                    <a:gd name="T11" fmla="*/ 476 h 487"/>
                    <a:gd name="T12" fmla="*/ 1 w 81"/>
                    <a:gd name="T13" fmla="*/ 10 h 487"/>
                    <a:gd name="T14" fmla="*/ 1 w 81"/>
                    <a:gd name="T15" fmla="*/ 10 h 487"/>
                    <a:gd name="T16" fmla="*/ 6 w 81"/>
                    <a:gd name="T17" fmla="*/ 1 h 487"/>
                    <a:gd name="T18" fmla="*/ 6 w 81"/>
                    <a:gd name="T19" fmla="*/ 1 h 487"/>
                    <a:gd name="T20" fmla="*/ 15 w 81"/>
                    <a:gd name="T21" fmla="*/ 6 h 487"/>
                    <a:gd name="T22" fmla="*/ 15 w 81"/>
                    <a:gd name="T23" fmla="*/ 6 h 487"/>
                    <a:gd name="T24" fmla="*/ 15 w 81"/>
                    <a:gd name="T25" fmla="*/ 480 h 487"/>
                    <a:gd name="T26" fmla="*/ 15 w 81"/>
                    <a:gd name="T27" fmla="*/ 480 h 487"/>
                    <a:gd name="T28" fmla="*/ 8 w 81"/>
                    <a:gd name="T29" fmla="*/ 486 h 4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81" h="487">
                      <a:moveTo>
                        <a:pt x="8" y="486"/>
                      </a:moveTo>
                      <a:lnTo>
                        <a:pt x="8" y="486"/>
                      </a:lnTo>
                      <a:cubicBezTo>
                        <a:pt x="7" y="486"/>
                        <a:pt x="7" y="486"/>
                        <a:pt x="6" y="485"/>
                      </a:cubicBezTo>
                      <a:lnTo>
                        <a:pt x="6" y="485"/>
                      </a:lnTo>
                      <a:cubicBezTo>
                        <a:pt x="2" y="484"/>
                        <a:pt x="0" y="480"/>
                        <a:pt x="1" y="476"/>
                      </a:cubicBezTo>
                      <a:lnTo>
                        <a:pt x="1" y="476"/>
                      </a:lnTo>
                      <a:cubicBezTo>
                        <a:pt x="66" y="265"/>
                        <a:pt x="1" y="12"/>
                        <a:pt x="1" y="10"/>
                      </a:cubicBezTo>
                      <a:lnTo>
                        <a:pt x="1" y="10"/>
                      </a:lnTo>
                      <a:cubicBezTo>
                        <a:pt x="0" y="6"/>
                        <a:pt x="3" y="2"/>
                        <a:pt x="6" y="1"/>
                      </a:cubicBezTo>
                      <a:lnTo>
                        <a:pt x="6" y="1"/>
                      </a:lnTo>
                      <a:cubicBezTo>
                        <a:pt x="10" y="0"/>
                        <a:pt x="14" y="3"/>
                        <a:pt x="15" y="6"/>
                      </a:cubicBezTo>
                      <a:lnTo>
                        <a:pt x="15" y="6"/>
                      </a:lnTo>
                      <a:cubicBezTo>
                        <a:pt x="16" y="9"/>
                        <a:pt x="80" y="265"/>
                        <a:pt x="15" y="480"/>
                      </a:cubicBezTo>
                      <a:lnTo>
                        <a:pt x="15" y="480"/>
                      </a:lnTo>
                      <a:cubicBezTo>
                        <a:pt x="14" y="483"/>
                        <a:pt x="11" y="486"/>
                        <a:pt x="8" y="48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A94FC6BB-9E56-4FE2-AB8B-2CCD79ACDE60}"/>
                </a:ext>
              </a:extLst>
            </p:cNvPr>
            <p:cNvGrpSpPr/>
            <p:nvPr/>
          </p:nvGrpSpPr>
          <p:grpSpPr>
            <a:xfrm>
              <a:off x="20134877" y="7753718"/>
              <a:ext cx="1972772" cy="4033471"/>
              <a:chOff x="20134877" y="7753718"/>
              <a:chExt cx="1972772" cy="4033471"/>
            </a:xfrm>
          </p:grpSpPr>
          <p:sp>
            <p:nvSpPr>
              <p:cNvPr id="623" name="Freeform 152">
                <a:extLst>
                  <a:ext uri="{FF2B5EF4-FFF2-40B4-BE49-F238E27FC236}">
                    <a16:creationId xmlns:a16="http://schemas.microsoft.com/office/drawing/2014/main" id="{EDA7B6CA-C91B-4C1D-BF41-80E5C8DC9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7043" y="11386038"/>
                <a:ext cx="439615" cy="362683"/>
              </a:xfrm>
              <a:custGeom>
                <a:avLst/>
                <a:gdLst>
                  <a:gd name="T0" fmla="*/ 329 w 354"/>
                  <a:gd name="T1" fmla="*/ 169 h 290"/>
                  <a:gd name="T2" fmla="*/ 329 w 354"/>
                  <a:gd name="T3" fmla="*/ 169 h 290"/>
                  <a:gd name="T4" fmla="*/ 342 w 354"/>
                  <a:gd name="T5" fmla="*/ 117 h 290"/>
                  <a:gd name="T6" fmla="*/ 269 w 354"/>
                  <a:gd name="T7" fmla="*/ 0 h 290"/>
                  <a:gd name="T8" fmla="*/ 162 w 354"/>
                  <a:gd name="T9" fmla="*/ 67 h 290"/>
                  <a:gd name="T10" fmla="*/ 117 w 354"/>
                  <a:gd name="T11" fmla="*/ 185 h 290"/>
                  <a:gd name="T12" fmla="*/ 20 w 354"/>
                  <a:gd name="T13" fmla="*/ 223 h 290"/>
                  <a:gd name="T14" fmla="*/ 20 w 354"/>
                  <a:gd name="T15" fmla="*/ 223 h 290"/>
                  <a:gd name="T16" fmla="*/ 1 w 354"/>
                  <a:gd name="T17" fmla="*/ 255 h 290"/>
                  <a:gd name="T18" fmla="*/ 1 w 354"/>
                  <a:gd name="T19" fmla="*/ 255 h 290"/>
                  <a:gd name="T20" fmla="*/ 34 w 354"/>
                  <a:gd name="T21" fmla="*/ 289 h 290"/>
                  <a:gd name="T22" fmla="*/ 106 w 354"/>
                  <a:gd name="T23" fmla="*/ 289 h 290"/>
                  <a:gd name="T24" fmla="*/ 106 w 354"/>
                  <a:gd name="T25" fmla="*/ 289 h 290"/>
                  <a:gd name="T26" fmla="*/ 208 w 354"/>
                  <a:gd name="T27" fmla="*/ 258 h 290"/>
                  <a:gd name="T28" fmla="*/ 208 w 354"/>
                  <a:gd name="T29" fmla="*/ 258 h 290"/>
                  <a:gd name="T30" fmla="*/ 329 w 354"/>
                  <a:gd name="T31" fmla="*/ 169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354" h="290">
                    <a:moveTo>
                      <a:pt x="329" y="169"/>
                    </a:moveTo>
                    <a:lnTo>
                      <a:pt x="329" y="169"/>
                    </a:lnTo>
                    <a:cubicBezTo>
                      <a:pt x="345" y="155"/>
                      <a:pt x="353" y="135"/>
                      <a:pt x="342" y="117"/>
                    </a:cubicBezTo>
                    <a:lnTo>
                      <a:pt x="269" y="0"/>
                    </a:lnTo>
                    <a:lnTo>
                      <a:pt x="162" y="67"/>
                    </a:lnTo>
                    <a:lnTo>
                      <a:pt x="117" y="185"/>
                    </a:lnTo>
                    <a:lnTo>
                      <a:pt x="20" y="223"/>
                    </a:lnTo>
                    <a:lnTo>
                      <a:pt x="20" y="223"/>
                    </a:lnTo>
                    <a:cubicBezTo>
                      <a:pt x="8" y="230"/>
                      <a:pt x="1" y="241"/>
                      <a:pt x="1" y="255"/>
                    </a:cubicBezTo>
                    <a:lnTo>
                      <a:pt x="1" y="255"/>
                    </a:lnTo>
                    <a:cubicBezTo>
                      <a:pt x="0" y="273"/>
                      <a:pt x="15" y="289"/>
                      <a:pt x="34" y="289"/>
                    </a:cubicBezTo>
                    <a:lnTo>
                      <a:pt x="106" y="289"/>
                    </a:lnTo>
                    <a:lnTo>
                      <a:pt x="106" y="289"/>
                    </a:lnTo>
                    <a:cubicBezTo>
                      <a:pt x="142" y="289"/>
                      <a:pt x="177" y="278"/>
                      <a:pt x="208" y="258"/>
                    </a:cubicBezTo>
                    <a:lnTo>
                      <a:pt x="208" y="258"/>
                    </a:lnTo>
                    <a:cubicBezTo>
                      <a:pt x="246" y="232"/>
                      <a:pt x="299" y="195"/>
                      <a:pt x="329" y="1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4" name="Freeform 153">
                <a:extLst>
                  <a:ext uri="{FF2B5EF4-FFF2-40B4-BE49-F238E27FC236}">
                    <a16:creationId xmlns:a16="http://schemas.microsoft.com/office/drawing/2014/main" id="{933D4316-7291-4825-BFA0-933E8DF27C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651550" y="11375048"/>
                <a:ext cx="456099" cy="379170"/>
              </a:xfrm>
              <a:custGeom>
                <a:avLst/>
                <a:gdLst>
                  <a:gd name="T0" fmla="*/ 30 w 368"/>
                  <a:gd name="T1" fmla="*/ 238 h 305"/>
                  <a:gd name="T2" fmla="*/ 30 w 368"/>
                  <a:gd name="T3" fmla="*/ 238 h 305"/>
                  <a:gd name="T4" fmla="*/ 15 w 368"/>
                  <a:gd name="T5" fmla="*/ 263 h 305"/>
                  <a:gd name="T6" fmla="*/ 15 w 368"/>
                  <a:gd name="T7" fmla="*/ 263 h 305"/>
                  <a:gd name="T8" fmla="*/ 22 w 368"/>
                  <a:gd name="T9" fmla="*/ 282 h 305"/>
                  <a:gd name="T10" fmla="*/ 22 w 368"/>
                  <a:gd name="T11" fmla="*/ 282 h 305"/>
                  <a:gd name="T12" fmla="*/ 41 w 368"/>
                  <a:gd name="T13" fmla="*/ 290 h 305"/>
                  <a:gd name="T14" fmla="*/ 113 w 368"/>
                  <a:gd name="T15" fmla="*/ 290 h 305"/>
                  <a:gd name="T16" fmla="*/ 113 w 368"/>
                  <a:gd name="T17" fmla="*/ 290 h 305"/>
                  <a:gd name="T18" fmla="*/ 210 w 368"/>
                  <a:gd name="T19" fmla="*/ 260 h 305"/>
                  <a:gd name="T20" fmla="*/ 210 w 368"/>
                  <a:gd name="T21" fmla="*/ 260 h 305"/>
                  <a:gd name="T22" fmla="*/ 332 w 368"/>
                  <a:gd name="T23" fmla="*/ 171 h 305"/>
                  <a:gd name="T24" fmla="*/ 332 w 368"/>
                  <a:gd name="T25" fmla="*/ 171 h 305"/>
                  <a:gd name="T26" fmla="*/ 342 w 368"/>
                  <a:gd name="T27" fmla="*/ 128 h 305"/>
                  <a:gd name="T28" fmla="*/ 274 w 368"/>
                  <a:gd name="T29" fmla="*/ 18 h 305"/>
                  <a:gd name="T30" fmla="*/ 175 w 368"/>
                  <a:gd name="T31" fmla="*/ 80 h 305"/>
                  <a:gd name="T32" fmla="*/ 130 w 368"/>
                  <a:gd name="T33" fmla="*/ 195 h 305"/>
                  <a:gd name="T34" fmla="*/ 130 w 368"/>
                  <a:gd name="T35" fmla="*/ 195 h 305"/>
                  <a:gd name="T36" fmla="*/ 126 w 368"/>
                  <a:gd name="T37" fmla="*/ 199 h 305"/>
                  <a:gd name="T38" fmla="*/ 30 w 368"/>
                  <a:gd name="T39" fmla="*/ 238 h 305"/>
                  <a:gd name="T40" fmla="*/ 113 w 368"/>
                  <a:gd name="T41" fmla="*/ 304 h 305"/>
                  <a:gd name="T42" fmla="*/ 41 w 368"/>
                  <a:gd name="T43" fmla="*/ 304 h 305"/>
                  <a:gd name="T44" fmla="*/ 41 w 368"/>
                  <a:gd name="T45" fmla="*/ 304 h 305"/>
                  <a:gd name="T46" fmla="*/ 12 w 368"/>
                  <a:gd name="T47" fmla="*/ 292 h 305"/>
                  <a:gd name="T48" fmla="*/ 12 w 368"/>
                  <a:gd name="T49" fmla="*/ 292 h 305"/>
                  <a:gd name="T50" fmla="*/ 0 w 368"/>
                  <a:gd name="T51" fmla="*/ 263 h 305"/>
                  <a:gd name="T52" fmla="*/ 0 w 368"/>
                  <a:gd name="T53" fmla="*/ 263 h 305"/>
                  <a:gd name="T54" fmla="*/ 23 w 368"/>
                  <a:gd name="T55" fmla="*/ 225 h 305"/>
                  <a:gd name="T56" fmla="*/ 23 w 368"/>
                  <a:gd name="T57" fmla="*/ 225 h 305"/>
                  <a:gd name="T58" fmla="*/ 24 w 368"/>
                  <a:gd name="T59" fmla="*/ 224 h 305"/>
                  <a:gd name="T60" fmla="*/ 117 w 368"/>
                  <a:gd name="T61" fmla="*/ 187 h 305"/>
                  <a:gd name="T62" fmla="*/ 163 w 368"/>
                  <a:gd name="T63" fmla="*/ 72 h 305"/>
                  <a:gd name="T64" fmla="*/ 163 w 368"/>
                  <a:gd name="T65" fmla="*/ 72 h 305"/>
                  <a:gd name="T66" fmla="*/ 165 w 368"/>
                  <a:gd name="T67" fmla="*/ 68 h 305"/>
                  <a:gd name="T68" fmla="*/ 272 w 368"/>
                  <a:gd name="T69" fmla="*/ 2 h 305"/>
                  <a:gd name="T70" fmla="*/ 272 w 368"/>
                  <a:gd name="T71" fmla="*/ 2 h 305"/>
                  <a:gd name="T72" fmla="*/ 278 w 368"/>
                  <a:gd name="T73" fmla="*/ 1 h 305"/>
                  <a:gd name="T74" fmla="*/ 278 w 368"/>
                  <a:gd name="T75" fmla="*/ 1 h 305"/>
                  <a:gd name="T76" fmla="*/ 282 w 368"/>
                  <a:gd name="T77" fmla="*/ 4 h 305"/>
                  <a:gd name="T78" fmla="*/ 355 w 368"/>
                  <a:gd name="T79" fmla="*/ 121 h 305"/>
                  <a:gd name="T80" fmla="*/ 355 w 368"/>
                  <a:gd name="T81" fmla="*/ 121 h 305"/>
                  <a:gd name="T82" fmla="*/ 341 w 368"/>
                  <a:gd name="T83" fmla="*/ 182 h 305"/>
                  <a:gd name="T84" fmla="*/ 341 w 368"/>
                  <a:gd name="T85" fmla="*/ 182 h 305"/>
                  <a:gd name="T86" fmla="*/ 219 w 368"/>
                  <a:gd name="T87" fmla="*/ 272 h 305"/>
                  <a:gd name="T88" fmla="*/ 219 w 368"/>
                  <a:gd name="T89" fmla="*/ 272 h 305"/>
                  <a:gd name="T90" fmla="*/ 113 w 368"/>
                  <a:gd name="T91" fmla="*/ 304 h 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368" h="305">
                    <a:moveTo>
                      <a:pt x="30" y="238"/>
                    </a:moveTo>
                    <a:lnTo>
                      <a:pt x="30" y="238"/>
                    </a:lnTo>
                    <a:cubicBezTo>
                      <a:pt x="21" y="243"/>
                      <a:pt x="15" y="253"/>
                      <a:pt x="15" y="263"/>
                    </a:cubicBezTo>
                    <a:lnTo>
                      <a:pt x="15" y="263"/>
                    </a:lnTo>
                    <a:cubicBezTo>
                      <a:pt x="15" y="270"/>
                      <a:pt x="17" y="277"/>
                      <a:pt x="22" y="282"/>
                    </a:cubicBezTo>
                    <a:lnTo>
                      <a:pt x="22" y="282"/>
                    </a:lnTo>
                    <a:cubicBezTo>
                      <a:pt x="27" y="287"/>
                      <a:pt x="34" y="290"/>
                      <a:pt x="41" y="290"/>
                    </a:cubicBezTo>
                    <a:lnTo>
                      <a:pt x="113" y="290"/>
                    </a:lnTo>
                    <a:lnTo>
                      <a:pt x="113" y="290"/>
                    </a:lnTo>
                    <a:cubicBezTo>
                      <a:pt x="148" y="290"/>
                      <a:pt x="182" y="279"/>
                      <a:pt x="210" y="260"/>
                    </a:cubicBezTo>
                    <a:lnTo>
                      <a:pt x="210" y="260"/>
                    </a:lnTo>
                    <a:cubicBezTo>
                      <a:pt x="250" y="234"/>
                      <a:pt x="302" y="197"/>
                      <a:pt x="332" y="171"/>
                    </a:cubicBezTo>
                    <a:lnTo>
                      <a:pt x="332" y="171"/>
                    </a:lnTo>
                    <a:cubicBezTo>
                      <a:pt x="343" y="161"/>
                      <a:pt x="352" y="145"/>
                      <a:pt x="342" y="128"/>
                    </a:cubicBezTo>
                    <a:lnTo>
                      <a:pt x="274" y="18"/>
                    </a:lnTo>
                    <a:lnTo>
                      <a:pt x="175" y="80"/>
                    </a:lnTo>
                    <a:lnTo>
                      <a:pt x="130" y="195"/>
                    </a:lnTo>
                    <a:lnTo>
                      <a:pt x="130" y="195"/>
                    </a:lnTo>
                    <a:cubicBezTo>
                      <a:pt x="129" y="197"/>
                      <a:pt x="128" y="199"/>
                      <a:pt x="126" y="199"/>
                    </a:cubicBezTo>
                    <a:lnTo>
                      <a:pt x="30" y="238"/>
                    </a:lnTo>
                    <a:close/>
                    <a:moveTo>
                      <a:pt x="113" y="304"/>
                    </a:moveTo>
                    <a:lnTo>
                      <a:pt x="41" y="304"/>
                    </a:lnTo>
                    <a:lnTo>
                      <a:pt x="41" y="304"/>
                    </a:lnTo>
                    <a:cubicBezTo>
                      <a:pt x="30" y="304"/>
                      <a:pt x="20" y="300"/>
                      <a:pt x="12" y="292"/>
                    </a:cubicBezTo>
                    <a:lnTo>
                      <a:pt x="12" y="292"/>
                    </a:lnTo>
                    <a:cubicBezTo>
                      <a:pt x="4" y="284"/>
                      <a:pt x="0" y="274"/>
                      <a:pt x="0" y="263"/>
                    </a:cubicBezTo>
                    <a:lnTo>
                      <a:pt x="0" y="263"/>
                    </a:lnTo>
                    <a:cubicBezTo>
                      <a:pt x="0" y="248"/>
                      <a:pt x="9" y="233"/>
                      <a:pt x="23" y="225"/>
                    </a:cubicBezTo>
                    <a:lnTo>
                      <a:pt x="23" y="225"/>
                    </a:lnTo>
                    <a:lnTo>
                      <a:pt x="24" y="224"/>
                    </a:lnTo>
                    <a:lnTo>
                      <a:pt x="117" y="187"/>
                    </a:lnTo>
                    <a:lnTo>
                      <a:pt x="163" y="72"/>
                    </a:lnTo>
                    <a:lnTo>
                      <a:pt x="163" y="72"/>
                    </a:lnTo>
                    <a:cubicBezTo>
                      <a:pt x="163" y="71"/>
                      <a:pt x="164" y="70"/>
                      <a:pt x="165" y="68"/>
                    </a:cubicBezTo>
                    <a:lnTo>
                      <a:pt x="272" y="2"/>
                    </a:lnTo>
                    <a:lnTo>
                      <a:pt x="272" y="2"/>
                    </a:lnTo>
                    <a:cubicBezTo>
                      <a:pt x="274" y="1"/>
                      <a:pt x="276" y="0"/>
                      <a:pt x="278" y="1"/>
                    </a:cubicBezTo>
                    <a:lnTo>
                      <a:pt x="278" y="1"/>
                    </a:lnTo>
                    <a:cubicBezTo>
                      <a:pt x="279" y="2"/>
                      <a:pt x="281" y="3"/>
                      <a:pt x="282" y="4"/>
                    </a:cubicBezTo>
                    <a:lnTo>
                      <a:pt x="355" y="121"/>
                    </a:lnTo>
                    <a:lnTo>
                      <a:pt x="355" y="121"/>
                    </a:lnTo>
                    <a:cubicBezTo>
                      <a:pt x="367" y="141"/>
                      <a:pt x="361" y="165"/>
                      <a:pt x="341" y="182"/>
                    </a:cubicBezTo>
                    <a:lnTo>
                      <a:pt x="341" y="182"/>
                    </a:lnTo>
                    <a:cubicBezTo>
                      <a:pt x="310" y="208"/>
                      <a:pt x="258" y="245"/>
                      <a:pt x="219" y="272"/>
                    </a:cubicBezTo>
                    <a:lnTo>
                      <a:pt x="219" y="272"/>
                    </a:lnTo>
                    <a:cubicBezTo>
                      <a:pt x="188" y="293"/>
                      <a:pt x="151" y="304"/>
                      <a:pt x="113" y="3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5" name="Freeform 154">
                <a:extLst>
                  <a:ext uri="{FF2B5EF4-FFF2-40B4-BE49-F238E27FC236}">
                    <a16:creationId xmlns:a16="http://schemas.microsoft.com/office/drawing/2014/main" id="{ECAC0E11-84F8-4402-9CD1-03CBA4E8BD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04204" y="9556141"/>
                <a:ext cx="1093542" cy="1912327"/>
              </a:xfrm>
              <a:custGeom>
                <a:avLst/>
                <a:gdLst>
                  <a:gd name="T0" fmla="*/ 0 w 877"/>
                  <a:gd name="T1" fmla="*/ 214 h 1534"/>
                  <a:gd name="T2" fmla="*/ 0 w 877"/>
                  <a:gd name="T3" fmla="*/ 214 h 1534"/>
                  <a:gd name="T4" fmla="*/ 770 w 877"/>
                  <a:gd name="T5" fmla="*/ 1533 h 1534"/>
                  <a:gd name="T6" fmla="*/ 770 w 877"/>
                  <a:gd name="T7" fmla="*/ 1533 h 1534"/>
                  <a:gd name="T8" fmla="*/ 832 w 877"/>
                  <a:gd name="T9" fmla="*/ 1516 h 1534"/>
                  <a:gd name="T10" fmla="*/ 832 w 877"/>
                  <a:gd name="T11" fmla="*/ 1516 h 1534"/>
                  <a:gd name="T12" fmla="*/ 876 w 877"/>
                  <a:gd name="T13" fmla="*/ 1474 h 1534"/>
                  <a:gd name="T14" fmla="*/ 876 w 877"/>
                  <a:gd name="T15" fmla="*/ 1474 h 1534"/>
                  <a:gd name="T16" fmla="*/ 754 w 877"/>
                  <a:gd name="T17" fmla="*/ 998 h 1534"/>
                  <a:gd name="T18" fmla="*/ 754 w 877"/>
                  <a:gd name="T19" fmla="*/ 998 h 1534"/>
                  <a:gd name="T20" fmla="*/ 759 w 877"/>
                  <a:gd name="T21" fmla="*/ 0 h 1534"/>
                  <a:gd name="T22" fmla="*/ 0 w 877"/>
                  <a:gd name="T23" fmla="*/ 214 h 1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77" h="1534">
                    <a:moveTo>
                      <a:pt x="0" y="214"/>
                    </a:moveTo>
                    <a:lnTo>
                      <a:pt x="0" y="214"/>
                    </a:lnTo>
                    <a:cubicBezTo>
                      <a:pt x="0" y="214"/>
                      <a:pt x="315" y="1113"/>
                      <a:pt x="770" y="1533"/>
                    </a:cubicBezTo>
                    <a:lnTo>
                      <a:pt x="770" y="1533"/>
                    </a:lnTo>
                    <a:cubicBezTo>
                      <a:pt x="781" y="1532"/>
                      <a:pt x="809" y="1528"/>
                      <a:pt x="832" y="1516"/>
                    </a:cubicBezTo>
                    <a:lnTo>
                      <a:pt x="832" y="1516"/>
                    </a:lnTo>
                    <a:cubicBezTo>
                      <a:pt x="853" y="1503"/>
                      <a:pt x="869" y="1483"/>
                      <a:pt x="876" y="1474"/>
                    </a:cubicBezTo>
                    <a:lnTo>
                      <a:pt x="876" y="1474"/>
                    </a:lnTo>
                    <a:cubicBezTo>
                      <a:pt x="829" y="1335"/>
                      <a:pt x="786" y="1178"/>
                      <a:pt x="754" y="998"/>
                    </a:cubicBezTo>
                    <a:lnTo>
                      <a:pt x="754" y="998"/>
                    </a:lnTo>
                    <a:cubicBezTo>
                      <a:pt x="706" y="716"/>
                      <a:pt x="678" y="346"/>
                      <a:pt x="759" y="0"/>
                    </a:cubicBezTo>
                    <a:lnTo>
                      <a:pt x="0" y="2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6" name="Freeform 155">
                <a:extLst>
                  <a:ext uri="{FF2B5EF4-FFF2-40B4-BE49-F238E27FC236}">
                    <a16:creationId xmlns:a16="http://schemas.microsoft.com/office/drawing/2014/main" id="{6988DA9C-26D5-4980-A0AA-F2A81B972F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93213" y="9545151"/>
                <a:ext cx="1110029" cy="1928811"/>
              </a:xfrm>
              <a:custGeom>
                <a:avLst/>
                <a:gdLst>
                  <a:gd name="T0" fmla="*/ 17 w 892"/>
                  <a:gd name="T1" fmla="*/ 226 h 1549"/>
                  <a:gd name="T2" fmla="*/ 17 w 892"/>
                  <a:gd name="T3" fmla="*/ 226 h 1549"/>
                  <a:gd name="T4" fmla="*/ 229 w 892"/>
                  <a:gd name="T5" fmla="*/ 720 h 1549"/>
                  <a:gd name="T6" fmla="*/ 229 w 892"/>
                  <a:gd name="T7" fmla="*/ 720 h 1549"/>
                  <a:gd name="T8" fmla="*/ 780 w 892"/>
                  <a:gd name="T9" fmla="*/ 1532 h 1549"/>
                  <a:gd name="T10" fmla="*/ 780 w 892"/>
                  <a:gd name="T11" fmla="*/ 1532 h 1549"/>
                  <a:gd name="T12" fmla="*/ 836 w 892"/>
                  <a:gd name="T13" fmla="*/ 1517 h 1549"/>
                  <a:gd name="T14" fmla="*/ 836 w 892"/>
                  <a:gd name="T15" fmla="*/ 1517 h 1549"/>
                  <a:gd name="T16" fmla="*/ 876 w 892"/>
                  <a:gd name="T17" fmla="*/ 1480 h 1549"/>
                  <a:gd name="T18" fmla="*/ 876 w 892"/>
                  <a:gd name="T19" fmla="*/ 1480 h 1549"/>
                  <a:gd name="T20" fmla="*/ 755 w 892"/>
                  <a:gd name="T21" fmla="*/ 1007 h 1549"/>
                  <a:gd name="T22" fmla="*/ 755 w 892"/>
                  <a:gd name="T23" fmla="*/ 1007 h 1549"/>
                  <a:gd name="T24" fmla="*/ 757 w 892"/>
                  <a:gd name="T25" fmla="*/ 18 h 1549"/>
                  <a:gd name="T26" fmla="*/ 17 w 892"/>
                  <a:gd name="T27" fmla="*/ 226 h 1549"/>
                  <a:gd name="T28" fmla="*/ 778 w 892"/>
                  <a:gd name="T29" fmla="*/ 1548 h 1549"/>
                  <a:gd name="T30" fmla="*/ 778 w 892"/>
                  <a:gd name="T31" fmla="*/ 1548 h 1549"/>
                  <a:gd name="T32" fmla="*/ 773 w 892"/>
                  <a:gd name="T33" fmla="*/ 1546 h 1549"/>
                  <a:gd name="T34" fmla="*/ 773 w 892"/>
                  <a:gd name="T35" fmla="*/ 1546 h 1549"/>
                  <a:gd name="T36" fmla="*/ 216 w 892"/>
                  <a:gd name="T37" fmla="*/ 726 h 1549"/>
                  <a:gd name="T38" fmla="*/ 216 w 892"/>
                  <a:gd name="T39" fmla="*/ 726 h 1549"/>
                  <a:gd name="T40" fmla="*/ 1 w 892"/>
                  <a:gd name="T41" fmla="*/ 224 h 1549"/>
                  <a:gd name="T42" fmla="*/ 1 w 892"/>
                  <a:gd name="T43" fmla="*/ 224 h 1549"/>
                  <a:gd name="T44" fmla="*/ 1 w 892"/>
                  <a:gd name="T45" fmla="*/ 218 h 1549"/>
                  <a:gd name="T46" fmla="*/ 1 w 892"/>
                  <a:gd name="T47" fmla="*/ 218 h 1549"/>
                  <a:gd name="T48" fmla="*/ 5 w 892"/>
                  <a:gd name="T49" fmla="*/ 214 h 1549"/>
                  <a:gd name="T50" fmla="*/ 765 w 892"/>
                  <a:gd name="T51" fmla="*/ 1 h 1549"/>
                  <a:gd name="T52" fmla="*/ 765 w 892"/>
                  <a:gd name="T53" fmla="*/ 1 h 1549"/>
                  <a:gd name="T54" fmla="*/ 772 w 892"/>
                  <a:gd name="T55" fmla="*/ 2 h 1549"/>
                  <a:gd name="T56" fmla="*/ 772 w 892"/>
                  <a:gd name="T57" fmla="*/ 2 h 1549"/>
                  <a:gd name="T58" fmla="*/ 774 w 892"/>
                  <a:gd name="T59" fmla="*/ 9 h 1549"/>
                  <a:gd name="T60" fmla="*/ 774 w 892"/>
                  <a:gd name="T61" fmla="*/ 9 h 1549"/>
                  <a:gd name="T62" fmla="*/ 770 w 892"/>
                  <a:gd name="T63" fmla="*/ 1004 h 1549"/>
                  <a:gd name="T64" fmla="*/ 770 w 892"/>
                  <a:gd name="T65" fmla="*/ 1004 h 1549"/>
                  <a:gd name="T66" fmla="*/ 890 w 892"/>
                  <a:gd name="T67" fmla="*/ 1479 h 1549"/>
                  <a:gd name="T68" fmla="*/ 890 w 892"/>
                  <a:gd name="T69" fmla="*/ 1479 h 1549"/>
                  <a:gd name="T70" fmla="*/ 890 w 892"/>
                  <a:gd name="T71" fmla="*/ 1485 h 1549"/>
                  <a:gd name="T72" fmla="*/ 890 w 892"/>
                  <a:gd name="T73" fmla="*/ 1485 h 1549"/>
                  <a:gd name="T74" fmla="*/ 843 w 892"/>
                  <a:gd name="T75" fmla="*/ 1529 h 1549"/>
                  <a:gd name="T76" fmla="*/ 843 w 892"/>
                  <a:gd name="T77" fmla="*/ 1529 h 1549"/>
                  <a:gd name="T78" fmla="*/ 778 w 892"/>
                  <a:gd name="T79" fmla="*/ 1548 h 15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92" h="1549">
                    <a:moveTo>
                      <a:pt x="17" y="226"/>
                    </a:moveTo>
                    <a:lnTo>
                      <a:pt x="17" y="226"/>
                    </a:lnTo>
                    <a:cubicBezTo>
                      <a:pt x="32" y="266"/>
                      <a:pt x="108" y="474"/>
                      <a:pt x="229" y="720"/>
                    </a:cubicBezTo>
                    <a:lnTo>
                      <a:pt x="229" y="720"/>
                    </a:lnTo>
                    <a:cubicBezTo>
                      <a:pt x="352" y="972"/>
                      <a:pt x="547" y="1316"/>
                      <a:pt x="780" y="1532"/>
                    </a:cubicBezTo>
                    <a:lnTo>
                      <a:pt x="780" y="1532"/>
                    </a:lnTo>
                    <a:cubicBezTo>
                      <a:pt x="809" y="1529"/>
                      <a:pt x="826" y="1522"/>
                      <a:pt x="836" y="1517"/>
                    </a:cubicBezTo>
                    <a:lnTo>
                      <a:pt x="836" y="1517"/>
                    </a:lnTo>
                    <a:cubicBezTo>
                      <a:pt x="856" y="1504"/>
                      <a:pt x="870" y="1486"/>
                      <a:pt x="876" y="1480"/>
                    </a:cubicBezTo>
                    <a:lnTo>
                      <a:pt x="876" y="1480"/>
                    </a:lnTo>
                    <a:cubicBezTo>
                      <a:pt x="821" y="1317"/>
                      <a:pt x="782" y="1162"/>
                      <a:pt x="755" y="1007"/>
                    </a:cubicBezTo>
                    <a:lnTo>
                      <a:pt x="755" y="1007"/>
                    </a:lnTo>
                    <a:cubicBezTo>
                      <a:pt x="712" y="751"/>
                      <a:pt x="676" y="373"/>
                      <a:pt x="757" y="18"/>
                    </a:cubicBezTo>
                    <a:lnTo>
                      <a:pt x="17" y="226"/>
                    </a:lnTo>
                    <a:close/>
                    <a:moveTo>
                      <a:pt x="778" y="1548"/>
                    </a:moveTo>
                    <a:lnTo>
                      <a:pt x="778" y="1548"/>
                    </a:lnTo>
                    <a:cubicBezTo>
                      <a:pt x="776" y="1548"/>
                      <a:pt x="774" y="1547"/>
                      <a:pt x="773" y="1546"/>
                    </a:cubicBezTo>
                    <a:lnTo>
                      <a:pt x="773" y="1546"/>
                    </a:lnTo>
                    <a:cubicBezTo>
                      <a:pt x="643" y="1425"/>
                      <a:pt x="440" y="1185"/>
                      <a:pt x="216" y="726"/>
                    </a:cubicBezTo>
                    <a:lnTo>
                      <a:pt x="216" y="726"/>
                    </a:lnTo>
                    <a:cubicBezTo>
                      <a:pt x="81" y="452"/>
                      <a:pt x="2" y="226"/>
                      <a:pt x="1" y="224"/>
                    </a:cubicBezTo>
                    <a:lnTo>
                      <a:pt x="1" y="224"/>
                    </a:lnTo>
                    <a:cubicBezTo>
                      <a:pt x="0" y="222"/>
                      <a:pt x="1" y="219"/>
                      <a:pt x="1" y="218"/>
                    </a:cubicBezTo>
                    <a:lnTo>
                      <a:pt x="1" y="218"/>
                    </a:lnTo>
                    <a:cubicBezTo>
                      <a:pt x="2" y="216"/>
                      <a:pt x="3" y="214"/>
                      <a:pt x="5" y="214"/>
                    </a:cubicBezTo>
                    <a:lnTo>
                      <a:pt x="765" y="1"/>
                    </a:lnTo>
                    <a:lnTo>
                      <a:pt x="765" y="1"/>
                    </a:lnTo>
                    <a:cubicBezTo>
                      <a:pt x="767" y="0"/>
                      <a:pt x="770" y="1"/>
                      <a:pt x="772" y="2"/>
                    </a:cubicBezTo>
                    <a:lnTo>
                      <a:pt x="772" y="2"/>
                    </a:lnTo>
                    <a:cubicBezTo>
                      <a:pt x="774" y="4"/>
                      <a:pt x="775" y="7"/>
                      <a:pt x="774" y="9"/>
                    </a:cubicBezTo>
                    <a:lnTo>
                      <a:pt x="774" y="9"/>
                    </a:lnTo>
                    <a:cubicBezTo>
                      <a:pt x="690" y="365"/>
                      <a:pt x="726" y="747"/>
                      <a:pt x="770" y="1004"/>
                    </a:cubicBezTo>
                    <a:lnTo>
                      <a:pt x="770" y="1004"/>
                    </a:lnTo>
                    <a:cubicBezTo>
                      <a:pt x="796" y="1160"/>
                      <a:pt x="836" y="1315"/>
                      <a:pt x="890" y="1479"/>
                    </a:cubicBezTo>
                    <a:lnTo>
                      <a:pt x="890" y="1479"/>
                    </a:lnTo>
                    <a:cubicBezTo>
                      <a:pt x="891" y="1481"/>
                      <a:pt x="891" y="1484"/>
                      <a:pt x="890" y="1485"/>
                    </a:cubicBezTo>
                    <a:lnTo>
                      <a:pt x="890" y="1485"/>
                    </a:lnTo>
                    <a:cubicBezTo>
                      <a:pt x="880" y="1497"/>
                      <a:pt x="863" y="1517"/>
                      <a:pt x="843" y="1529"/>
                    </a:cubicBezTo>
                    <a:lnTo>
                      <a:pt x="843" y="1529"/>
                    </a:lnTo>
                    <a:cubicBezTo>
                      <a:pt x="827" y="1538"/>
                      <a:pt x="805" y="1545"/>
                      <a:pt x="778" y="15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7" name="Freeform 156">
                <a:extLst>
                  <a:ext uri="{FF2B5EF4-FFF2-40B4-BE49-F238E27FC236}">
                    <a16:creationId xmlns:a16="http://schemas.microsoft.com/office/drawing/2014/main" id="{85079EF4-FDF5-491D-B918-19C6D79188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6665" y="11561885"/>
                <a:ext cx="472587" cy="219808"/>
              </a:xfrm>
              <a:custGeom>
                <a:avLst/>
                <a:gdLst>
                  <a:gd name="T0" fmla="*/ 252 w 379"/>
                  <a:gd name="T1" fmla="*/ 0 h 175"/>
                  <a:gd name="T2" fmla="*/ 20 w 379"/>
                  <a:gd name="T3" fmla="*/ 110 h 175"/>
                  <a:gd name="T4" fmla="*/ 20 w 379"/>
                  <a:gd name="T5" fmla="*/ 110 h 175"/>
                  <a:gd name="T6" fmla="*/ 0 w 379"/>
                  <a:gd name="T7" fmla="*/ 141 h 175"/>
                  <a:gd name="T8" fmla="*/ 0 w 379"/>
                  <a:gd name="T9" fmla="*/ 141 h 175"/>
                  <a:gd name="T10" fmla="*/ 0 w 379"/>
                  <a:gd name="T11" fmla="*/ 141 h 175"/>
                  <a:gd name="T12" fmla="*/ 34 w 379"/>
                  <a:gd name="T13" fmla="*/ 174 h 175"/>
                  <a:gd name="T14" fmla="*/ 341 w 379"/>
                  <a:gd name="T15" fmla="*/ 174 h 175"/>
                  <a:gd name="T16" fmla="*/ 341 w 379"/>
                  <a:gd name="T17" fmla="*/ 174 h 175"/>
                  <a:gd name="T18" fmla="*/ 378 w 379"/>
                  <a:gd name="T19" fmla="*/ 137 h 175"/>
                  <a:gd name="T20" fmla="*/ 378 w 379"/>
                  <a:gd name="T21" fmla="*/ 0 h 175"/>
                  <a:gd name="T22" fmla="*/ 252 w 379"/>
                  <a:gd name="T23" fmla="*/ 0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379" h="175">
                    <a:moveTo>
                      <a:pt x="252" y="0"/>
                    </a:moveTo>
                    <a:lnTo>
                      <a:pt x="20" y="110"/>
                    </a:lnTo>
                    <a:lnTo>
                      <a:pt x="20" y="110"/>
                    </a:lnTo>
                    <a:cubicBezTo>
                      <a:pt x="8" y="116"/>
                      <a:pt x="0" y="127"/>
                      <a:pt x="0" y="141"/>
                    </a:cubicBezTo>
                    <a:lnTo>
                      <a:pt x="0" y="141"/>
                    </a:lnTo>
                    <a:lnTo>
                      <a:pt x="0" y="141"/>
                    </a:lnTo>
                    <a:cubicBezTo>
                      <a:pt x="0" y="159"/>
                      <a:pt x="15" y="174"/>
                      <a:pt x="34" y="174"/>
                    </a:cubicBezTo>
                    <a:lnTo>
                      <a:pt x="341" y="174"/>
                    </a:lnTo>
                    <a:lnTo>
                      <a:pt x="341" y="174"/>
                    </a:lnTo>
                    <a:cubicBezTo>
                      <a:pt x="361" y="174"/>
                      <a:pt x="378" y="158"/>
                      <a:pt x="378" y="137"/>
                    </a:cubicBezTo>
                    <a:lnTo>
                      <a:pt x="378" y="0"/>
                    </a:lnTo>
                    <a:lnTo>
                      <a:pt x="252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8" name="Freeform 157">
                <a:extLst>
                  <a:ext uri="{FF2B5EF4-FFF2-40B4-BE49-F238E27FC236}">
                    <a16:creationId xmlns:a16="http://schemas.microsoft.com/office/drawing/2014/main" id="{AF9CDA15-CA6E-46FE-842D-86EE2BB609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65675" y="11550894"/>
                <a:ext cx="489070" cy="236295"/>
              </a:xfrm>
              <a:custGeom>
                <a:avLst/>
                <a:gdLst>
                  <a:gd name="T0" fmla="*/ 261 w 394"/>
                  <a:gd name="T1" fmla="*/ 15 h 191"/>
                  <a:gd name="T2" fmla="*/ 30 w 394"/>
                  <a:gd name="T3" fmla="*/ 124 h 191"/>
                  <a:gd name="T4" fmla="*/ 30 w 394"/>
                  <a:gd name="T5" fmla="*/ 124 h 191"/>
                  <a:gd name="T6" fmla="*/ 14 w 394"/>
                  <a:gd name="T7" fmla="*/ 149 h 191"/>
                  <a:gd name="T8" fmla="*/ 14 w 394"/>
                  <a:gd name="T9" fmla="*/ 149 h 191"/>
                  <a:gd name="T10" fmla="*/ 41 w 394"/>
                  <a:gd name="T11" fmla="*/ 175 h 191"/>
                  <a:gd name="T12" fmla="*/ 348 w 394"/>
                  <a:gd name="T13" fmla="*/ 175 h 191"/>
                  <a:gd name="T14" fmla="*/ 348 w 394"/>
                  <a:gd name="T15" fmla="*/ 175 h 191"/>
                  <a:gd name="T16" fmla="*/ 378 w 394"/>
                  <a:gd name="T17" fmla="*/ 145 h 191"/>
                  <a:gd name="T18" fmla="*/ 378 w 394"/>
                  <a:gd name="T19" fmla="*/ 15 h 191"/>
                  <a:gd name="T20" fmla="*/ 261 w 394"/>
                  <a:gd name="T21" fmla="*/ 15 h 191"/>
                  <a:gd name="T22" fmla="*/ 348 w 394"/>
                  <a:gd name="T23" fmla="*/ 190 h 191"/>
                  <a:gd name="T24" fmla="*/ 41 w 394"/>
                  <a:gd name="T25" fmla="*/ 190 h 191"/>
                  <a:gd name="T26" fmla="*/ 41 w 394"/>
                  <a:gd name="T27" fmla="*/ 190 h 191"/>
                  <a:gd name="T28" fmla="*/ 0 w 394"/>
                  <a:gd name="T29" fmla="*/ 149 h 191"/>
                  <a:gd name="T30" fmla="*/ 0 w 394"/>
                  <a:gd name="T31" fmla="*/ 149 h 191"/>
                  <a:gd name="T32" fmla="*/ 23 w 394"/>
                  <a:gd name="T33" fmla="*/ 112 h 191"/>
                  <a:gd name="T34" fmla="*/ 257 w 394"/>
                  <a:gd name="T35" fmla="*/ 1 h 191"/>
                  <a:gd name="T36" fmla="*/ 257 w 394"/>
                  <a:gd name="T37" fmla="*/ 1 h 191"/>
                  <a:gd name="T38" fmla="*/ 259 w 394"/>
                  <a:gd name="T39" fmla="*/ 0 h 191"/>
                  <a:gd name="T40" fmla="*/ 385 w 394"/>
                  <a:gd name="T41" fmla="*/ 0 h 191"/>
                  <a:gd name="T42" fmla="*/ 385 w 394"/>
                  <a:gd name="T43" fmla="*/ 0 h 191"/>
                  <a:gd name="T44" fmla="*/ 393 w 394"/>
                  <a:gd name="T45" fmla="*/ 8 h 191"/>
                  <a:gd name="T46" fmla="*/ 393 w 394"/>
                  <a:gd name="T47" fmla="*/ 145 h 191"/>
                  <a:gd name="T48" fmla="*/ 393 w 394"/>
                  <a:gd name="T49" fmla="*/ 145 h 191"/>
                  <a:gd name="T50" fmla="*/ 348 w 394"/>
                  <a:gd name="T51" fmla="*/ 19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94" h="191">
                    <a:moveTo>
                      <a:pt x="261" y="15"/>
                    </a:moveTo>
                    <a:lnTo>
                      <a:pt x="30" y="124"/>
                    </a:lnTo>
                    <a:lnTo>
                      <a:pt x="30" y="124"/>
                    </a:lnTo>
                    <a:cubicBezTo>
                      <a:pt x="20" y="129"/>
                      <a:pt x="14" y="138"/>
                      <a:pt x="14" y="149"/>
                    </a:cubicBezTo>
                    <a:lnTo>
                      <a:pt x="14" y="149"/>
                    </a:lnTo>
                    <a:cubicBezTo>
                      <a:pt x="14" y="163"/>
                      <a:pt x="27" y="175"/>
                      <a:pt x="41" y="175"/>
                    </a:cubicBezTo>
                    <a:lnTo>
                      <a:pt x="348" y="175"/>
                    </a:lnTo>
                    <a:lnTo>
                      <a:pt x="348" y="175"/>
                    </a:lnTo>
                    <a:cubicBezTo>
                      <a:pt x="365" y="175"/>
                      <a:pt x="378" y="162"/>
                      <a:pt x="378" y="145"/>
                    </a:cubicBezTo>
                    <a:lnTo>
                      <a:pt x="378" y="15"/>
                    </a:lnTo>
                    <a:lnTo>
                      <a:pt x="261" y="15"/>
                    </a:lnTo>
                    <a:close/>
                    <a:moveTo>
                      <a:pt x="348" y="190"/>
                    </a:moveTo>
                    <a:lnTo>
                      <a:pt x="41" y="190"/>
                    </a:lnTo>
                    <a:lnTo>
                      <a:pt x="41" y="190"/>
                    </a:lnTo>
                    <a:cubicBezTo>
                      <a:pt x="18" y="190"/>
                      <a:pt x="0" y="171"/>
                      <a:pt x="0" y="149"/>
                    </a:cubicBezTo>
                    <a:lnTo>
                      <a:pt x="0" y="149"/>
                    </a:lnTo>
                    <a:cubicBezTo>
                      <a:pt x="0" y="133"/>
                      <a:pt x="9" y="118"/>
                      <a:pt x="23" y="112"/>
                    </a:cubicBezTo>
                    <a:lnTo>
                      <a:pt x="257" y="1"/>
                    </a:lnTo>
                    <a:lnTo>
                      <a:pt x="257" y="1"/>
                    </a:lnTo>
                    <a:cubicBezTo>
                      <a:pt x="257" y="1"/>
                      <a:pt x="258" y="0"/>
                      <a:pt x="259" y="0"/>
                    </a:cubicBezTo>
                    <a:lnTo>
                      <a:pt x="385" y="0"/>
                    </a:lnTo>
                    <a:lnTo>
                      <a:pt x="385" y="0"/>
                    </a:lnTo>
                    <a:cubicBezTo>
                      <a:pt x="389" y="0"/>
                      <a:pt x="393" y="4"/>
                      <a:pt x="393" y="8"/>
                    </a:cubicBezTo>
                    <a:lnTo>
                      <a:pt x="393" y="145"/>
                    </a:lnTo>
                    <a:lnTo>
                      <a:pt x="393" y="145"/>
                    </a:lnTo>
                    <a:cubicBezTo>
                      <a:pt x="393" y="170"/>
                      <a:pt x="373" y="190"/>
                      <a:pt x="348" y="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9" name="Freeform 158">
                <a:extLst>
                  <a:ext uri="{FF2B5EF4-FFF2-40B4-BE49-F238E27FC236}">
                    <a16:creationId xmlns:a16="http://schemas.microsoft.com/office/drawing/2014/main" id="{1C84FF4D-AF03-4B34-91D3-C584D78AAC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89889" y="9556141"/>
                <a:ext cx="1159487" cy="2082676"/>
              </a:xfrm>
              <a:custGeom>
                <a:avLst/>
                <a:gdLst>
                  <a:gd name="T0" fmla="*/ 172 w 932"/>
                  <a:gd name="T1" fmla="*/ 214 h 1671"/>
                  <a:gd name="T2" fmla="*/ 172 w 932"/>
                  <a:gd name="T3" fmla="*/ 214 h 1671"/>
                  <a:gd name="T4" fmla="*/ 0 w 932"/>
                  <a:gd name="T5" fmla="*/ 1609 h 1671"/>
                  <a:gd name="T6" fmla="*/ 0 w 932"/>
                  <a:gd name="T7" fmla="*/ 1609 h 1671"/>
                  <a:gd name="T8" fmla="*/ 125 w 932"/>
                  <a:gd name="T9" fmla="*/ 1609 h 1671"/>
                  <a:gd name="T10" fmla="*/ 125 w 932"/>
                  <a:gd name="T11" fmla="*/ 1609 h 1671"/>
                  <a:gd name="T12" fmla="*/ 503 w 932"/>
                  <a:gd name="T13" fmla="*/ 970 h 1671"/>
                  <a:gd name="T14" fmla="*/ 503 w 932"/>
                  <a:gd name="T15" fmla="*/ 970 h 1671"/>
                  <a:gd name="T16" fmla="*/ 931 w 932"/>
                  <a:gd name="T17" fmla="*/ 0 h 1671"/>
                  <a:gd name="T18" fmla="*/ 172 w 932"/>
                  <a:gd name="T19" fmla="*/ 214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32" h="1671">
                    <a:moveTo>
                      <a:pt x="172" y="214"/>
                    </a:moveTo>
                    <a:lnTo>
                      <a:pt x="172" y="214"/>
                    </a:lnTo>
                    <a:cubicBezTo>
                      <a:pt x="172" y="214"/>
                      <a:pt x="63" y="1210"/>
                      <a:pt x="0" y="1609"/>
                    </a:cubicBezTo>
                    <a:lnTo>
                      <a:pt x="0" y="1609"/>
                    </a:lnTo>
                    <a:cubicBezTo>
                      <a:pt x="0" y="1609"/>
                      <a:pt x="35" y="1670"/>
                      <a:pt x="125" y="1609"/>
                    </a:cubicBezTo>
                    <a:lnTo>
                      <a:pt x="125" y="1609"/>
                    </a:lnTo>
                    <a:cubicBezTo>
                      <a:pt x="125" y="1609"/>
                      <a:pt x="344" y="1191"/>
                      <a:pt x="503" y="970"/>
                    </a:cubicBezTo>
                    <a:lnTo>
                      <a:pt x="503" y="970"/>
                    </a:lnTo>
                    <a:cubicBezTo>
                      <a:pt x="662" y="749"/>
                      <a:pt x="918" y="305"/>
                      <a:pt x="931" y="0"/>
                    </a:cubicBezTo>
                    <a:lnTo>
                      <a:pt x="172" y="2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0" name="Freeform 159">
                <a:extLst>
                  <a:ext uri="{FF2B5EF4-FFF2-40B4-BE49-F238E27FC236}">
                    <a16:creationId xmlns:a16="http://schemas.microsoft.com/office/drawing/2014/main" id="{65242E04-FC0F-46FE-B809-C7BD85B05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78899" y="9545151"/>
                <a:ext cx="1181468" cy="2055202"/>
              </a:xfrm>
              <a:custGeom>
                <a:avLst/>
                <a:gdLst>
                  <a:gd name="T0" fmla="*/ 15 w 946"/>
                  <a:gd name="T1" fmla="*/ 1614 h 1651"/>
                  <a:gd name="T2" fmla="*/ 15 w 946"/>
                  <a:gd name="T3" fmla="*/ 1614 h 1651"/>
                  <a:gd name="T4" fmla="*/ 46 w 946"/>
                  <a:gd name="T5" fmla="*/ 1634 h 1651"/>
                  <a:gd name="T6" fmla="*/ 46 w 946"/>
                  <a:gd name="T7" fmla="*/ 1634 h 1651"/>
                  <a:gd name="T8" fmla="*/ 127 w 946"/>
                  <a:gd name="T9" fmla="*/ 1611 h 1651"/>
                  <a:gd name="T10" fmla="*/ 127 w 946"/>
                  <a:gd name="T11" fmla="*/ 1611 h 1651"/>
                  <a:gd name="T12" fmla="*/ 505 w 946"/>
                  <a:gd name="T13" fmla="*/ 973 h 1651"/>
                  <a:gd name="T14" fmla="*/ 505 w 946"/>
                  <a:gd name="T15" fmla="*/ 973 h 1651"/>
                  <a:gd name="T16" fmla="*/ 930 w 946"/>
                  <a:gd name="T17" fmla="*/ 17 h 1651"/>
                  <a:gd name="T18" fmla="*/ 185 w 946"/>
                  <a:gd name="T19" fmla="*/ 227 h 1651"/>
                  <a:gd name="T20" fmla="*/ 185 w 946"/>
                  <a:gd name="T21" fmla="*/ 227 h 1651"/>
                  <a:gd name="T22" fmla="*/ 15 w 946"/>
                  <a:gd name="T23" fmla="*/ 1614 h 1651"/>
                  <a:gd name="T24" fmla="*/ 60 w 946"/>
                  <a:gd name="T25" fmla="*/ 1650 h 1651"/>
                  <a:gd name="T26" fmla="*/ 60 w 946"/>
                  <a:gd name="T27" fmla="*/ 1650 h 1651"/>
                  <a:gd name="T28" fmla="*/ 42 w 946"/>
                  <a:gd name="T29" fmla="*/ 1649 h 1651"/>
                  <a:gd name="T30" fmla="*/ 42 w 946"/>
                  <a:gd name="T31" fmla="*/ 1649 h 1651"/>
                  <a:gd name="T32" fmla="*/ 1 w 946"/>
                  <a:gd name="T33" fmla="*/ 1619 h 1651"/>
                  <a:gd name="T34" fmla="*/ 1 w 946"/>
                  <a:gd name="T35" fmla="*/ 1619 h 1651"/>
                  <a:gd name="T36" fmla="*/ 0 w 946"/>
                  <a:gd name="T37" fmla="*/ 1614 h 1651"/>
                  <a:gd name="T38" fmla="*/ 0 w 946"/>
                  <a:gd name="T39" fmla="*/ 1614 h 1651"/>
                  <a:gd name="T40" fmla="*/ 172 w 946"/>
                  <a:gd name="T41" fmla="*/ 221 h 1651"/>
                  <a:gd name="T42" fmla="*/ 172 w 946"/>
                  <a:gd name="T43" fmla="*/ 221 h 1651"/>
                  <a:gd name="T44" fmla="*/ 176 w 946"/>
                  <a:gd name="T45" fmla="*/ 214 h 1651"/>
                  <a:gd name="T46" fmla="*/ 936 w 946"/>
                  <a:gd name="T47" fmla="*/ 1 h 1651"/>
                  <a:gd name="T48" fmla="*/ 936 w 946"/>
                  <a:gd name="T49" fmla="*/ 1 h 1651"/>
                  <a:gd name="T50" fmla="*/ 943 w 946"/>
                  <a:gd name="T51" fmla="*/ 2 h 1651"/>
                  <a:gd name="T52" fmla="*/ 943 w 946"/>
                  <a:gd name="T53" fmla="*/ 2 h 1651"/>
                  <a:gd name="T54" fmla="*/ 945 w 946"/>
                  <a:gd name="T55" fmla="*/ 8 h 1651"/>
                  <a:gd name="T56" fmla="*/ 945 w 946"/>
                  <a:gd name="T57" fmla="*/ 8 h 1651"/>
                  <a:gd name="T58" fmla="*/ 516 w 946"/>
                  <a:gd name="T59" fmla="*/ 981 h 1651"/>
                  <a:gd name="T60" fmla="*/ 516 w 946"/>
                  <a:gd name="T61" fmla="*/ 981 h 1651"/>
                  <a:gd name="T62" fmla="*/ 139 w 946"/>
                  <a:gd name="T63" fmla="*/ 1619 h 1651"/>
                  <a:gd name="T64" fmla="*/ 139 w 946"/>
                  <a:gd name="T65" fmla="*/ 1619 h 1651"/>
                  <a:gd name="T66" fmla="*/ 137 w 946"/>
                  <a:gd name="T67" fmla="*/ 1622 h 1651"/>
                  <a:gd name="T68" fmla="*/ 137 w 946"/>
                  <a:gd name="T69" fmla="*/ 1622 h 1651"/>
                  <a:gd name="T70" fmla="*/ 60 w 946"/>
                  <a:gd name="T71" fmla="*/ 1650 h 16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946" h="1651">
                    <a:moveTo>
                      <a:pt x="15" y="1614"/>
                    </a:moveTo>
                    <a:lnTo>
                      <a:pt x="15" y="1614"/>
                    </a:lnTo>
                    <a:cubicBezTo>
                      <a:pt x="19" y="1619"/>
                      <a:pt x="28" y="1630"/>
                      <a:pt x="46" y="1634"/>
                    </a:cubicBezTo>
                    <a:lnTo>
                      <a:pt x="46" y="1634"/>
                    </a:lnTo>
                    <a:cubicBezTo>
                      <a:pt x="69" y="1639"/>
                      <a:pt x="96" y="1632"/>
                      <a:pt x="127" y="1611"/>
                    </a:cubicBezTo>
                    <a:lnTo>
                      <a:pt x="127" y="1611"/>
                    </a:lnTo>
                    <a:cubicBezTo>
                      <a:pt x="142" y="1582"/>
                      <a:pt x="352" y="1185"/>
                      <a:pt x="505" y="973"/>
                    </a:cubicBezTo>
                    <a:lnTo>
                      <a:pt x="505" y="973"/>
                    </a:lnTo>
                    <a:cubicBezTo>
                      <a:pt x="645" y="778"/>
                      <a:pt x="912" y="329"/>
                      <a:pt x="930" y="17"/>
                    </a:cubicBezTo>
                    <a:lnTo>
                      <a:pt x="185" y="227"/>
                    </a:lnTo>
                    <a:lnTo>
                      <a:pt x="185" y="227"/>
                    </a:lnTo>
                    <a:cubicBezTo>
                      <a:pt x="177" y="302"/>
                      <a:pt x="75" y="1232"/>
                      <a:pt x="15" y="1614"/>
                    </a:cubicBezTo>
                    <a:close/>
                    <a:moveTo>
                      <a:pt x="60" y="1650"/>
                    </a:moveTo>
                    <a:lnTo>
                      <a:pt x="60" y="1650"/>
                    </a:lnTo>
                    <a:cubicBezTo>
                      <a:pt x="54" y="1650"/>
                      <a:pt x="48" y="1650"/>
                      <a:pt x="42" y="1649"/>
                    </a:cubicBezTo>
                    <a:lnTo>
                      <a:pt x="42" y="1649"/>
                    </a:lnTo>
                    <a:cubicBezTo>
                      <a:pt x="14" y="1642"/>
                      <a:pt x="1" y="1620"/>
                      <a:pt x="1" y="1619"/>
                    </a:cubicBezTo>
                    <a:lnTo>
                      <a:pt x="1" y="1619"/>
                    </a:lnTo>
                    <a:cubicBezTo>
                      <a:pt x="0" y="1618"/>
                      <a:pt x="0" y="1616"/>
                      <a:pt x="0" y="1614"/>
                    </a:cubicBezTo>
                    <a:lnTo>
                      <a:pt x="0" y="1614"/>
                    </a:lnTo>
                    <a:cubicBezTo>
                      <a:pt x="62" y="1220"/>
                      <a:pt x="170" y="230"/>
                      <a:pt x="172" y="221"/>
                    </a:cubicBezTo>
                    <a:lnTo>
                      <a:pt x="172" y="221"/>
                    </a:lnTo>
                    <a:cubicBezTo>
                      <a:pt x="172" y="218"/>
                      <a:pt x="174" y="215"/>
                      <a:pt x="176" y="214"/>
                    </a:cubicBezTo>
                    <a:lnTo>
                      <a:pt x="936" y="1"/>
                    </a:lnTo>
                    <a:lnTo>
                      <a:pt x="936" y="1"/>
                    </a:lnTo>
                    <a:cubicBezTo>
                      <a:pt x="938" y="0"/>
                      <a:pt x="941" y="1"/>
                      <a:pt x="943" y="2"/>
                    </a:cubicBezTo>
                    <a:lnTo>
                      <a:pt x="943" y="2"/>
                    </a:lnTo>
                    <a:cubicBezTo>
                      <a:pt x="944" y="3"/>
                      <a:pt x="945" y="5"/>
                      <a:pt x="945" y="8"/>
                    </a:cubicBezTo>
                    <a:lnTo>
                      <a:pt x="945" y="8"/>
                    </a:lnTo>
                    <a:cubicBezTo>
                      <a:pt x="932" y="324"/>
                      <a:pt x="659" y="783"/>
                      <a:pt x="516" y="981"/>
                    </a:cubicBezTo>
                    <a:lnTo>
                      <a:pt x="516" y="981"/>
                    </a:lnTo>
                    <a:cubicBezTo>
                      <a:pt x="359" y="1200"/>
                      <a:pt x="141" y="1615"/>
                      <a:pt x="139" y="1619"/>
                    </a:cubicBezTo>
                    <a:lnTo>
                      <a:pt x="139" y="1619"/>
                    </a:lnTo>
                    <a:cubicBezTo>
                      <a:pt x="138" y="1620"/>
                      <a:pt x="138" y="1621"/>
                      <a:pt x="137" y="1622"/>
                    </a:cubicBezTo>
                    <a:lnTo>
                      <a:pt x="137" y="1622"/>
                    </a:lnTo>
                    <a:cubicBezTo>
                      <a:pt x="109" y="1641"/>
                      <a:pt x="83" y="1650"/>
                      <a:pt x="60" y="16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1" name="Freeform 160">
                <a:extLst>
                  <a:ext uri="{FF2B5EF4-FFF2-40B4-BE49-F238E27FC236}">
                    <a16:creationId xmlns:a16="http://schemas.microsoft.com/office/drawing/2014/main" id="{BBCFFBE0-F88E-4B52-9BF1-C98AFE8F6F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88803" y="7951545"/>
                <a:ext cx="170353" cy="203320"/>
              </a:xfrm>
              <a:custGeom>
                <a:avLst/>
                <a:gdLst>
                  <a:gd name="T0" fmla="*/ 132 w 137"/>
                  <a:gd name="T1" fmla="*/ 99 h 162"/>
                  <a:gd name="T2" fmla="*/ 132 w 137"/>
                  <a:gd name="T3" fmla="*/ 99 h 162"/>
                  <a:gd name="T4" fmla="*/ 74 w 137"/>
                  <a:gd name="T5" fmla="*/ 2 h 162"/>
                  <a:gd name="T6" fmla="*/ 74 w 137"/>
                  <a:gd name="T7" fmla="*/ 2 h 162"/>
                  <a:gd name="T8" fmla="*/ 68 w 137"/>
                  <a:gd name="T9" fmla="*/ 0 h 162"/>
                  <a:gd name="T10" fmla="*/ 68 w 137"/>
                  <a:gd name="T11" fmla="*/ 0 h 162"/>
                  <a:gd name="T12" fmla="*/ 63 w 137"/>
                  <a:gd name="T13" fmla="*/ 3 h 162"/>
                  <a:gd name="T14" fmla="*/ 63 w 137"/>
                  <a:gd name="T15" fmla="*/ 3 h 162"/>
                  <a:gd name="T16" fmla="*/ 33 w 137"/>
                  <a:gd name="T17" fmla="*/ 138 h 162"/>
                  <a:gd name="T18" fmla="*/ 33 w 137"/>
                  <a:gd name="T19" fmla="*/ 138 h 162"/>
                  <a:gd name="T20" fmla="*/ 76 w 137"/>
                  <a:gd name="T21" fmla="*/ 161 h 162"/>
                  <a:gd name="T22" fmla="*/ 76 w 137"/>
                  <a:gd name="T23" fmla="*/ 161 h 162"/>
                  <a:gd name="T24" fmla="*/ 98 w 137"/>
                  <a:gd name="T25" fmla="*/ 157 h 162"/>
                  <a:gd name="T26" fmla="*/ 98 w 137"/>
                  <a:gd name="T27" fmla="*/ 157 h 162"/>
                  <a:gd name="T28" fmla="*/ 132 w 137"/>
                  <a:gd name="T29" fmla="*/ 99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7" h="162">
                    <a:moveTo>
                      <a:pt x="132" y="99"/>
                    </a:moveTo>
                    <a:lnTo>
                      <a:pt x="132" y="99"/>
                    </a:lnTo>
                    <a:cubicBezTo>
                      <a:pt x="126" y="53"/>
                      <a:pt x="76" y="4"/>
                      <a:pt x="74" y="2"/>
                    </a:cubicBezTo>
                    <a:lnTo>
                      <a:pt x="74" y="2"/>
                    </a:lnTo>
                    <a:cubicBezTo>
                      <a:pt x="72" y="1"/>
                      <a:pt x="70" y="0"/>
                      <a:pt x="68" y="0"/>
                    </a:cubicBezTo>
                    <a:lnTo>
                      <a:pt x="68" y="0"/>
                    </a:lnTo>
                    <a:cubicBezTo>
                      <a:pt x="66" y="0"/>
                      <a:pt x="64" y="1"/>
                      <a:pt x="63" y="3"/>
                    </a:cubicBezTo>
                    <a:lnTo>
                      <a:pt x="63" y="3"/>
                    </a:lnTo>
                    <a:cubicBezTo>
                      <a:pt x="60" y="7"/>
                      <a:pt x="0" y="93"/>
                      <a:pt x="33" y="138"/>
                    </a:cubicBezTo>
                    <a:lnTo>
                      <a:pt x="33" y="138"/>
                    </a:lnTo>
                    <a:cubicBezTo>
                      <a:pt x="44" y="153"/>
                      <a:pt x="60" y="161"/>
                      <a:pt x="76" y="161"/>
                    </a:cubicBezTo>
                    <a:lnTo>
                      <a:pt x="76" y="161"/>
                    </a:lnTo>
                    <a:cubicBezTo>
                      <a:pt x="83" y="161"/>
                      <a:pt x="91" y="160"/>
                      <a:pt x="98" y="157"/>
                    </a:cubicBezTo>
                    <a:lnTo>
                      <a:pt x="98" y="157"/>
                    </a:lnTo>
                    <a:cubicBezTo>
                      <a:pt x="122" y="147"/>
                      <a:pt x="136" y="124"/>
                      <a:pt x="132" y="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2" name="Freeform 161">
                <a:extLst>
                  <a:ext uri="{FF2B5EF4-FFF2-40B4-BE49-F238E27FC236}">
                    <a16:creationId xmlns:a16="http://schemas.microsoft.com/office/drawing/2014/main" id="{971A8B4F-05FA-42D1-A72C-899839DAE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2861" y="8259276"/>
                <a:ext cx="1126516" cy="1626577"/>
              </a:xfrm>
              <a:custGeom>
                <a:avLst/>
                <a:gdLst>
                  <a:gd name="T0" fmla="*/ 262 w 906"/>
                  <a:gd name="T1" fmla="*/ 68 h 1305"/>
                  <a:gd name="T2" fmla="*/ 262 w 906"/>
                  <a:gd name="T3" fmla="*/ 68 h 1305"/>
                  <a:gd name="T4" fmla="*/ 146 w 906"/>
                  <a:gd name="T5" fmla="*/ 1254 h 1305"/>
                  <a:gd name="T6" fmla="*/ 146 w 906"/>
                  <a:gd name="T7" fmla="*/ 1254 h 1305"/>
                  <a:gd name="T8" fmla="*/ 905 w 906"/>
                  <a:gd name="T9" fmla="*/ 1040 h 1305"/>
                  <a:gd name="T10" fmla="*/ 905 w 906"/>
                  <a:gd name="T11" fmla="*/ 1040 h 1305"/>
                  <a:gd name="T12" fmla="*/ 391 w 906"/>
                  <a:gd name="T13" fmla="*/ 0 h 1305"/>
                  <a:gd name="T14" fmla="*/ 262 w 906"/>
                  <a:gd name="T15" fmla="*/ 68 h 1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906" h="1305">
                    <a:moveTo>
                      <a:pt x="262" y="68"/>
                    </a:moveTo>
                    <a:lnTo>
                      <a:pt x="262" y="68"/>
                    </a:lnTo>
                    <a:cubicBezTo>
                      <a:pt x="262" y="68"/>
                      <a:pt x="0" y="621"/>
                      <a:pt x="146" y="1254"/>
                    </a:cubicBezTo>
                    <a:lnTo>
                      <a:pt x="146" y="1254"/>
                    </a:lnTo>
                    <a:cubicBezTo>
                      <a:pt x="146" y="1254"/>
                      <a:pt x="655" y="1304"/>
                      <a:pt x="905" y="1040"/>
                    </a:cubicBezTo>
                    <a:lnTo>
                      <a:pt x="905" y="1040"/>
                    </a:lnTo>
                    <a:cubicBezTo>
                      <a:pt x="905" y="1040"/>
                      <a:pt x="810" y="325"/>
                      <a:pt x="391" y="0"/>
                    </a:cubicBezTo>
                    <a:lnTo>
                      <a:pt x="262" y="6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3" name="Freeform 162">
                <a:extLst>
                  <a:ext uri="{FF2B5EF4-FFF2-40B4-BE49-F238E27FC236}">
                    <a16:creationId xmlns:a16="http://schemas.microsoft.com/office/drawing/2014/main" id="{323B06BA-8D2D-431C-8368-FAC0836F0C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11870" y="8248285"/>
                <a:ext cx="1148497" cy="1604596"/>
              </a:xfrm>
              <a:custGeom>
                <a:avLst/>
                <a:gdLst>
                  <a:gd name="T0" fmla="*/ 158 w 921"/>
                  <a:gd name="T1" fmla="*/ 1255 h 1288"/>
                  <a:gd name="T2" fmla="*/ 158 w 921"/>
                  <a:gd name="T3" fmla="*/ 1255 h 1288"/>
                  <a:gd name="T4" fmla="*/ 904 w 921"/>
                  <a:gd name="T5" fmla="*/ 1046 h 1288"/>
                  <a:gd name="T6" fmla="*/ 904 w 921"/>
                  <a:gd name="T7" fmla="*/ 1046 h 1288"/>
                  <a:gd name="T8" fmla="*/ 397 w 921"/>
                  <a:gd name="T9" fmla="*/ 16 h 1288"/>
                  <a:gd name="T10" fmla="*/ 274 w 921"/>
                  <a:gd name="T11" fmla="*/ 82 h 1288"/>
                  <a:gd name="T12" fmla="*/ 274 w 921"/>
                  <a:gd name="T13" fmla="*/ 82 h 1288"/>
                  <a:gd name="T14" fmla="*/ 158 w 921"/>
                  <a:gd name="T15" fmla="*/ 1255 h 1288"/>
                  <a:gd name="T16" fmla="*/ 251 w 921"/>
                  <a:gd name="T17" fmla="*/ 1273 h 1288"/>
                  <a:gd name="T18" fmla="*/ 251 w 921"/>
                  <a:gd name="T19" fmla="*/ 1273 h 1288"/>
                  <a:gd name="T20" fmla="*/ 152 w 921"/>
                  <a:gd name="T21" fmla="*/ 1269 h 1288"/>
                  <a:gd name="T22" fmla="*/ 152 w 921"/>
                  <a:gd name="T23" fmla="*/ 1269 h 1288"/>
                  <a:gd name="T24" fmla="*/ 146 w 921"/>
                  <a:gd name="T25" fmla="*/ 1263 h 1288"/>
                  <a:gd name="T26" fmla="*/ 146 w 921"/>
                  <a:gd name="T27" fmla="*/ 1263 h 1288"/>
                  <a:gd name="T28" fmla="*/ 262 w 921"/>
                  <a:gd name="T29" fmla="*/ 73 h 1288"/>
                  <a:gd name="T30" fmla="*/ 262 w 921"/>
                  <a:gd name="T31" fmla="*/ 73 h 1288"/>
                  <a:gd name="T32" fmla="*/ 265 w 921"/>
                  <a:gd name="T33" fmla="*/ 70 h 1288"/>
                  <a:gd name="T34" fmla="*/ 394 w 921"/>
                  <a:gd name="T35" fmla="*/ 1 h 1288"/>
                  <a:gd name="T36" fmla="*/ 394 w 921"/>
                  <a:gd name="T37" fmla="*/ 1 h 1288"/>
                  <a:gd name="T38" fmla="*/ 402 w 921"/>
                  <a:gd name="T39" fmla="*/ 2 h 1288"/>
                  <a:gd name="T40" fmla="*/ 402 w 921"/>
                  <a:gd name="T41" fmla="*/ 2 h 1288"/>
                  <a:gd name="T42" fmla="*/ 819 w 921"/>
                  <a:gd name="T43" fmla="*/ 647 h 1288"/>
                  <a:gd name="T44" fmla="*/ 819 w 921"/>
                  <a:gd name="T45" fmla="*/ 647 h 1288"/>
                  <a:gd name="T46" fmla="*/ 919 w 921"/>
                  <a:gd name="T47" fmla="*/ 1048 h 1288"/>
                  <a:gd name="T48" fmla="*/ 919 w 921"/>
                  <a:gd name="T49" fmla="*/ 1048 h 1288"/>
                  <a:gd name="T50" fmla="*/ 917 w 921"/>
                  <a:gd name="T51" fmla="*/ 1053 h 1288"/>
                  <a:gd name="T52" fmla="*/ 917 w 921"/>
                  <a:gd name="T53" fmla="*/ 1053 h 1288"/>
                  <a:gd name="T54" fmla="*/ 440 w 921"/>
                  <a:gd name="T55" fmla="*/ 1261 h 1288"/>
                  <a:gd name="T56" fmla="*/ 440 w 921"/>
                  <a:gd name="T57" fmla="*/ 1261 h 1288"/>
                  <a:gd name="T58" fmla="*/ 251 w 921"/>
                  <a:gd name="T59" fmla="*/ 1273 h 1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21" h="1288">
                    <a:moveTo>
                      <a:pt x="158" y="1255"/>
                    </a:moveTo>
                    <a:lnTo>
                      <a:pt x="158" y="1255"/>
                    </a:lnTo>
                    <a:cubicBezTo>
                      <a:pt x="213" y="1259"/>
                      <a:pt x="672" y="1287"/>
                      <a:pt x="904" y="1046"/>
                    </a:cubicBezTo>
                    <a:lnTo>
                      <a:pt x="904" y="1046"/>
                    </a:lnTo>
                    <a:cubicBezTo>
                      <a:pt x="896" y="992"/>
                      <a:pt x="791" y="326"/>
                      <a:pt x="397" y="16"/>
                    </a:cubicBezTo>
                    <a:lnTo>
                      <a:pt x="274" y="82"/>
                    </a:lnTo>
                    <a:lnTo>
                      <a:pt x="274" y="82"/>
                    </a:lnTo>
                    <a:cubicBezTo>
                      <a:pt x="257" y="120"/>
                      <a:pt x="22" y="654"/>
                      <a:pt x="158" y="1255"/>
                    </a:cubicBezTo>
                    <a:close/>
                    <a:moveTo>
                      <a:pt x="251" y="1273"/>
                    </a:moveTo>
                    <a:lnTo>
                      <a:pt x="251" y="1273"/>
                    </a:lnTo>
                    <a:cubicBezTo>
                      <a:pt x="191" y="1273"/>
                      <a:pt x="153" y="1269"/>
                      <a:pt x="152" y="1269"/>
                    </a:cubicBezTo>
                    <a:lnTo>
                      <a:pt x="152" y="1269"/>
                    </a:lnTo>
                    <a:cubicBezTo>
                      <a:pt x="148" y="1269"/>
                      <a:pt x="146" y="1267"/>
                      <a:pt x="146" y="1263"/>
                    </a:cubicBezTo>
                    <a:lnTo>
                      <a:pt x="146" y="1263"/>
                    </a:lnTo>
                    <a:cubicBezTo>
                      <a:pt x="0" y="636"/>
                      <a:pt x="260" y="79"/>
                      <a:pt x="262" y="73"/>
                    </a:cubicBezTo>
                    <a:lnTo>
                      <a:pt x="262" y="73"/>
                    </a:lnTo>
                    <a:cubicBezTo>
                      <a:pt x="263" y="72"/>
                      <a:pt x="264" y="71"/>
                      <a:pt x="265" y="70"/>
                    </a:cubicBezTo>
                    <a:lnTo>
                      <a:pt x="394" y="1"/>
                    </a:lnTo>
                    <a:lnTo>
                      <a:pt x="394" y="1"/>
                    </a:lnTo>
                    <a:cubicBezTo>
                      <a:pt x="397" y="0"/>
                      <a:pt x="400" y="0"/>
                      <a:pt x="402" y="2"/>
                    </a:cubicBezTo>
                    <a:lnTo>
                      <a:pt x="402" y="2"/>
                    </a:lnTo>
                    <a:cubicBezTo>
                      <a:pt x="620" y="171"/>
                      <a:pt x="749" y="446"/>
                      <a:pt x="819" y="647"/>
                    </a:cubicBezTo>
                    <a:lnTo>
                      <a:pt x="819" y="647"/>
                    </a:lnTo>
                    <a:cubicBezTo>
                      <a:pt x="895" y="865"/>
                      <a:pt x="919" y="1046"/>
                      <a:pt x="919" y="1048"/>
                    </a:cubicBezTo>
                    <a:lnTo>
                      <a:pt x="919" y="1048"/>
                    </a:lnTo>
                    <a:cubicBezTo>
                      <a:pt x="920" y="1049"/>
                      <a:pt x="918" y="1052"/>
                      <a:pt x="917" y="1053"/>
                    </a:cubicBezTo>
                    <a:lnTo>
                      <a:pt x="917" y="1053"/>
                    </a:lnTo>
                    <a:cubicBezTo>
                      <a:pt x="786" y="1191"/>
                      <a:pt x="585" y="1242"/>
                      <a:pt x="440" y="1261"/>
                    </a:cubicBezTo>
                    <a:lnTo>
                      <a:pt x="440" y="1261"/>
                    </a:lnTo>
                    <a:cubicBezTo>
                      <a:pt x="367" y="1270"/>
                      <a:pt x="301" y="1273"/>
                      <a:pt x="251" y="12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4" name="Freeform 163">
                <a:extLst>
                  <a:ext uri="{FF2B5EF4-FFF2-40B4-BE49-F238E27FC236}">
                    <a16:creationId xmlns:a16="http://schemas.microsoft.com/office/drawing/2014/main" id="{3C0CAD69-FAB8-4035-B01D-CBF3854A4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60242" y="7880106"/>
                <a:ext cx="346195" cy="527538"/>
              </a:xfrm>
              <a:custGeom>
                <a:avLst/>
                <a:gdLst>
                  <a:gd name="T0" fmla="*/ 234 w 278"/>
                  <a:gd name="T1" fmla="*/ 239 h 425"/>
                  <a:gd name="T2" fmla="*/ 234 w 278"/>
                  <a:gd name="T3" fmla="*/ 239 h 425"/>
                  <a:gd name="T4" fmla="*/ 277 w 278"/>
                  <a:gd name="T5" fmla="*/ 139 h 425"/>
                  <a:gd name="T6" fmla="*/ 277 w 278"/>
                  <a:gd name="T7" fmla="*/ 139 h 425"/>
                  <a:gd name="T8" fmla="*/ 138 w 278"/>
                  <a:gd name="T9" fmla="*/ 0 h 425"/>
                  <a:gd name="T10" fmla="*/ 138 w 278"/>
                  <a:gd name="T11" fmla="*/ 0 h 425"/>
                  <a:gd name="T12" fmla="*/ 0 w 278"/>
                  <a:gd name="T13" fmla="*/ 139 h 425"/>
                  <a:gd name="T14" fmla="*/ 0 w 278"/>
                  <a:gd name="T15" fmla="*/ 139 h 425"/>
                  <a:gd name="T16" fmla="*/ 138 w 278"/>
                  <a:gd name="T17" fmla="*/ 277 h 425"/>
                  <a:gd name="T18" fmla="*/ 138 w 278"/>
                  <a:gd name="T19" fmla="*/ 277 h 425"/>
                  <a:gd name="T20" fmla="*/ 141 w 278"/>
                  <a:gd name="T21" fmla="*/ 277 h 425"/>
                  <a:gd name="T22" fmla="*/ 141 w 278"/>
                  <a:gd name="T23" fmla="*/ 277 h 425"/>
                  <a:gd name="T24" fmla="*/ 150 w 278"/>
                  <a:gd name="T25" fmla="*/ 366 h 425"/>
                  <a:gd name="T26" fmla="*/ 150 w 278"/>
                  <a:gd name="T27" fmla="*/ 366 h 425"/>
                  <a:gd name="T28" fmla="*/ 277 w 278"/>
                  <a:gd name="T29" fmla="*/ 304 h 425"/>
                  <a:gd name="T30" fmla="*/ 277 w 278"/>
                  <a:gd name="T31" fmla="*/ 304 h 425"/>
                  <a:gd name="T32" fmla="*/ 234 w 278"/>
                  <a:gd name="T33" fmla="*/ 239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78" h="425">
                    <a:moveTo>
                      <a:pt x="234" y="239"/>
                    </a:moveTo>
                    <a:lnTo>
                      <a:pt x="234" y="239"/>
                    </a:lnTo>
                    <a:cubicBezTo>
                      <a:pt x="260" y="214"/>
                      <a:pt x="277" y="178"/>
                      <a:pt x="277" y="139"/>
                    </a:cubicBezTo>
                    <a:lnTo>
                      <a:pt x="277" y="139"/>
                    </a:lnTo>
                    <a:cubicBezTo>
                      <a:pt x="277" y="63"/>
                      <a:pt x="214" y="0"/>
                      <a:pt x="138" y="0"/>
                    </a:cubicBezTo>
                    <a:lnTo>
                      <a:pt x="138" y="0"/>
                    </a:lnTo>
                    <a:cubicBezTo>
                      <a:pt x="62" y="0"/>
                      <a:pt x="0" y="63"/>
                      <a:pt x="0" y="139"/>
                    </a:cubicBezTo>
                    <a:lnTo>
                      <a:pt x="0" y="139"/>
                    </a:lnTo>
                    <a:cubicBezTo>
                      <a:pt x="0" y="215"/>
                      <a:pt x="62" y="277"/>
                      <a:pt x="138" y="277"/>
                    </a:cubicBezTo>
                    <a:lnTo>
                      <a:pt x="138" y="277"/>
                    </a:lnTo>
                    <a:cubicBezTo>
                      <a:pt x="139" y="277"/>
                      <a:pt x="140" y="277"/>
                      <a:pt x="141" y="277"/>
                    </a:cubicBezTo>
                    <a:lnTo>
                      <a:pt x="141" y="277"/>
                    </a:lnTo>
                    <a:cubicBezTo>
                      <a:pt x="152" y="298"/>
                      <a:pt x="164" y="330"/>
                      <a:pt x="150" y="366"/>
                    </a:cubicBezTo>
                    <a:lnTo>
                      <a:pt x="150" y="366"/>
                    </a:lnTo>
                    <a:cubicBezTo>
                      <a:pt x="127" y="424"/>
                      <a:pt x="255" y="337"/>
                      <a:pt x="277" y="304"/>
                    </a:cubicBezTo>
                    <a:lnTo>
                      <a:pt x="277" y="304"/>
                    </a:lnTo>
                    <a:cubicBezTo>
                      <a:pt x="277" y="304"/>
                      <a:pt x="247" y="276"/>
                      <a:pt x="234" y="2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5" name="Freeform 164">
                <a:extLst>
                  <a:ext uri="{FF2B5EF4-FFF2-40B4-BE49-F238E27FC236}">
                    <a16:creationId xmlns:a16="http://schemas.microsoft.com/office/drawing/2014/main" id="{AB8F424B-6998-4E8C-BE04-5D9CE1ECAF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9252" y="7869115"/>
                <a:ext cx="362683" cy="494567"/>
              </a:xfrm>
              <a:custGeom>
                <a:avLst/>
                <a:gdLst>
                  <a:gd name="T0" fmla="*/ 148 w 293"/>
                  <a:gd name="T1" fmla="*/ 276 h 399"/>
                  <a:gd name="T2" fmla="*/ 148 w 293"/>
                  <a:gd name="T3" fmla="*/ 276 h 399"/>
                  <a:gd name="T4" fmla="*/ 154 w 293"/>
                  <a:gd name="T5" fmla="*/ 280 h 399"/>
                  <a:gd name="T6" fmla="*/ 154 w 293"/>
                  <a:gd name="T7" fmla="*/ 280 h 399"/>
                  <a:gd name="T8" fmla="*/ 163 w 293"/>
                  <a:gd name="T9" fmla="*/ 375 h 399"/>
                  <a:gd name="T10" fmla="*/ 163 w 293"/>
                  <a:gd name="T11" fmla="*/ 375 h 399"/>
                  <a:gd name="T12" fmla="*/ 162 w 293"/>
                  <a:gd name="T13" fmla="*/ 385 h 399"/>
                  <a:gd name="T14" fmla="*/ 162 w 293"/>
                  <a:gd name="T15" fmla="*/ 385 h 399"/>
                  <a:gd name="T16" fmla="*/ 275 w 293"/>
                  <a:gd name="T17" fmla="*/ 310 h 399"/>
                  <a:gd name="T18" fmla="*/ 275 w 293"/>
                  <a:gd name="T19" fmla="*/ 310 h 399"/>
                  <a:gd name="T20" fmla="*/ 234 w 293"/>
                  <a:gd name="T21" fmla="*/ 247 h 399"/>
                  <a:gd name="T22" fmla="*/ 234 w 293"/>
                  <a:gd name="T23" fmla="*/ 247 h 399"/>
                  <a:gd name="T24" fmla="*/ 236 w 293"/>
                  <a:gd name="T25" fmla="*/ 239 h 399"/>
                  <a:gd name="T26" fmla="*/ 236 w 293"/>
                  <a:gd name="T27" fmla="*/ 239 h 399"/>
                  <a:gd name="T28" fmla="*/ 277 w 293"/>
                  <a:gd name="T29" fmla="*/ 145 h 399"/>
                  <a:gd name="T30" fmla="*/ 277 w 293"/>
                  <a:gd name="T31" fmla="*/ 145 h 399"/>
                  <a:gd name="T32" fmla="*/ 145 w 293"/>
                  <a:gd name="T33" fmla="*/ 14 h 399"/>
                  <a:gd name="T34" fmla="*/ 145 w 293"/>
                  <a:gd name="T35" fmla="*/ 14 h 399"/>
                  <a:gd name="T36" fmla="*/ 14 w 293"/>
                  <a:gd name="T37" fmla="*/ 145 h 399"/>
                  <a:gd name="T38" fmla="*/ 14 w 293"/>
                  <a:gd name="T39" fmla="*/ 145 h 399"/>
                  <a:gd name="T40" fmla="*/ 145 w 293"/>
                  <a:gd name="T41" fmla="*/ 276 h 399"/>
                  <a:gd name="T42" fmla="*/ 148 w 293"/>
                  <a:gd name="T43" fmla="*/ 276 h 399"/>
                  <a:gd name="T44" fmla="*/ 162 w 293"/>
                  <a:gd name="T45" fmla="*/ 398 h 399"/>
                  <a:gd name="T46" fmla="*/ 162 w 293"/>
                  <a:gd name="T47" fmla="*/ 398 h 399"/>
                  <a:gd name="T48" fmla="*/ 154 w 293"/>
                  <a:gd name="T49" fmla="*/ 397 h 399"/>
                  <a:gd name="T50" fmla="*/ 154 w 293"/>
                  <a:gd name="T51" fmla="*/ 397 h 399"/>
                  <a:gd name="T52" fmla="*/ 150 w 293"/>
                  <a:gd name="T53" fmla="*/ 370 h 399"/>
                  <a:gd name="T54" fmla="*/ 150 w 293"/>
                  <a:gd name="T55" fmla="*/ 370 h 399"/>
                  <a:gd name="T56" fmla="*/ 143 w 293"/>
                  <a:gd name="T57" fmla="*/ 291 h 399"/>
                  <a:gd name="T58" fmla="*/ 143 w 293"/>
                  <a:gd name="T59" fmla="*/ 291 h 399"/>
                  <a:gd name="T60" fmla="*/ 0 w 293"/>
                  <a:gd name="T61" fmla="*/ 145 h 399"/>
                  <a:gd name="T62" fmla="*/ 0 w 293"/>
                  <a:gd name="T63" fmla="*/ 145 h 399"/>
                  <a:gd name="T64" fmla="*/ 145 w 293"/>
                  <a:gd name="T65" fmla="*/ 0 h 399"/>
                  <a:gd name="T66" fmla="*/ 145 w 293"/>
                  <a:gd name="T67" fmla="*/ 0 h 399"/>
                  <a:gd name="T68" fmla="*/ 291 w 293"/>
                  <a:gd name="T69" fmla="*/ 145 h 399"/>
                  <a:gd name="T70" fmla="*/ 291 w 293"/>
                  <a:gd name="T71" fmla="*/ 145 h 399"/>
                  <a:gd name="T72" fmla="*/ 250 w 293"/>
                  <a:gd name="T73" fmla="*/ 247 h 399"/>
                  <a:gd name="T74" fmla="*/ 250 w 293"/>
                  <a:gd name="T75" fmla="*/ 247 h 399"/>
                  <a:gd name="T76" fmla="*/ 289 w 293"/>
                  <a:gd name="T77" fmla="*/ 304 h 399"/>
                  <a:gd name="T78" fmla="*/ 289 w 293"/>
                  <a:gd name="T79" fmla="*/ 304 h 399"/>
                  <a:gd name="T80" fmla="*/ 290 w 293"/>
                  <a:gd name="T81" fmla="*/ 314 h 399"/>
                  <a:gd name="T82" fmla="*/ 290 w 293"/>
                  <a:gd name="T83" fmla="*/ 314 h 399"/>
                  <a:gd name="T84" fmla="*/ 162 w 293"/>
                  <a:gd name="T85" fmla="*/ 39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293" h="399">
                    <a:moveTo>
                      <a:pt x="148" y="276"/>
                    </a:moveTo>
                    <a:lnTo>
                      <a:pt x="148" y="276"/>
                    </a:lnTo>
                    <a:cubicBezTo>
                      <a:pt x="150" y="276"/>
                      <a:pt x="152" y="277"/>
                      <a:pt x="154" y="280"/>
                    </a:cubicBezTo>
                    <a:lnTo>
                      <a:pt x="154" y="280"/>
                    </a:lnTo>
                    <a:cubicBezTo>
                      <a:pt x="167" y="302"/>
                      <a:pt x="179" y="337"/>
                      <a:pt x="163" y="375"/>
                    </a:cubicBezTo>
                    <a:lnTo>
                      <a:pt x="163" y="375"/>
                    </a:lnTo>
                    <a:cubicBezTo>
                      <a:pt x="161" y="382"/>
                      <a:pt x="162" y="385"/>
                      <a:pt x="162" y="385"/>
                    </a:cubicBezTo>
                    <a:lnTo>
                      <a:pt x="162" y="385"/>
                    </a:lnTo>
                    <a:cubicBezTo>
                      <a:pt x="173" y="390"/>
                      <a:pt x="250" y="341"/>
                      <a:pt x="275" y="310"/>
                    </a:cubicBezTo>
                    <a:lnTo>
                      <a:pt x="275" y="310"/>
                    </a:lnTo>
                    <a:cubicBezTo>
                      <a:pt x="266" y="300"/>
                      <a:pt x="245" y="277"/>
                      <a:pt x="234" y="247"/>
                    </a:cubicBezTo>
                    <a:lnTo>
                      <a:pt x="234" y="247"/>
                    </a:lnTo>
                    <a:cubicBezTo>
                      <a:pt x="233" y="244"/>
                      <a:pt x="234" y="242"/>
                      <a:pt x="236" y="239"/>
                    </a:cubicBezTo>
                    <a:lnTo>
                      <a:pt x="236" y="239"/>
                    </a:lnTo>
                    <a:cubicBezTo>
                      <a:pt x="262" y="214"/>
                      <a:pt x="277" y="181"/>
                      <a:pt x="277" y="145"/>
                    </a:cubicBezTo>
                    <a:lnTo>
                      <a:pt x="277" y="145"/>
                    </a:lnTo>
                    <a:cubicBezTo>
                      <a:pt x="277" y="72"/>
                      <a:pt x="218" y="14"/>
                      <a:pt x="145" y="14"/>
                    </a:cubicBezTo>
                    <a:lnTo>
                      <a:pt x="145" y="14"/>
                    </a:lnTo>
                    <a:cubicBezTo>
                      <a:pt x="73" y="14"/>
                      <a:pt x="14" y="72"/>
                      <a:pt x="14" y="145"/>
                    </a:cubicBezTo>
                    <a:lnTo>
                      <a:pt x="14" y="145"/>
                    </a:lnTo>
                    <a:cubicBezTo>
                      <a:pt x="14" y="217"/>
                      <a:pt x="73" y="276"/>
                      <a:pt x="145" y="276"/>
                    </a:cubicBezTo>
                    <a:lnTo>
                      <a:pt x="148" y="276"/>
                    </a:lnTo>
                    <a:close/>
                    <a:moveTo>
                      <a:pt x="162" y="398"/>
                    </a:moveTo>
                    <a:lnTo>
                      <a:pt x="162" y="398"/>
                    </a:lnTo>
                    <a:cubicBezTo>
                      <a:pt x="159" y="398"/>
                      <a:pt x="157" y="398"/>
                      <a:pt x="154" y="397"/>
                    </a:cubicBezTo>
                    <a:lnTo>
                      <a:pt x="154" y="397"/>
                    </a:lnTo>
                    <a:cubicBezTo>
                      <a:pt x="149" y="394"/>
                      <a:pt x="143" y="387"/>
                      <a:pt x="150" y="370"/>
                    </a:cubicBezTo>
                    <a:lnTo>
                      <a:pt x="150" y="370"/>
                    </a:lnTo>
                    <a:cubicBezTo>
                      <a:pt x="162" y="339"/>
                      <a:pt x="154" y="310"/>
                      <a:pt x="143" y="291"/>
                    </a:cubicBezTo>
                    <a:lnTo>
                      <a:pt x="143" y="291"/>
                    </a:lnTo>
                    <a:cubicBezTo>
                      <a:pt x="64" y="289"/>
                      <a:pt x="0" y="225"/>
                      <a:pt x="0" y="145"/>
                    </a:cubicBezTo>
                    <a:lnTo>
                      <a:pt x="0" y="145"/>
                    </a:lnTo>
                    <a:cubicBezTo>
                      <a:pt x="0" y="64"/>
                      <a:pt x="65" y="0"/>
                      <a:pt x="145" y="0"/>
                    </a:cubicBezTo>
                    <a:lnTo>
                      <a:pt x="145" y="0"/>
                    </a:lnTo>
                    <a:cubicBezTo>
                      <a:pt x="226" y="0"/>
                      <a:pt x="291" y="64"/>
                      <a:pt x="291" y="145"/>
                    </a:cubicBezTo>
                    <a:lnTo>
                      <a:pt x="291" y="145"/>
                    </a:lnTo>
                    <a:cubicBezTo>
                      <a:pt x="291" y="183"/>
                      <a:pt x="276" y="219"/>
                      <a:pt x="250" y="247"/>
                    </a:cubicBezTo>
                    <a:lnTo>
                      <a:pt x="250" y="247"/>
                    </a:lnTo>
                    <a:cubicBezTo>
                      <a:pt x="263" y="279"/>
                      <a:pt x="289" y="304"/>
                      <a:pt x="289" y="304"/>
                    </a:cubicBezTo>
                    <a:lnTo>
                      <a:pt x="289" y="304"/>
                    </a:lnTo>
                    <a:cubicBezTo>
                      <a:pt x="292" y="307"/>
                      <a:pt x="292" y="311"/>
                      <a:pt x="290" y="314"/>
                    </a:cubicBezTo>
                    <a:lnTo>
                      <a:pt x="290" y="314"/>
                    </a:lnTo>
                    <a:cubicBezTo>
                      <a:pt x="274" y="337"/>
                      <a:pt x="195" y="398"/>
                      <a:pt x="162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6" name="Freeform 165">
                <a:extLst>
                  <a:ext uri="{FF2B5EF4-FFF2-40B4-BE49-F238E27FC236}">
                    <a16:creationId xmlns:a16="http://schemas.microsoft.com/office/drawing/2014/main" id="{2C07BBD9-6D7D-4303-94CE-44418A13A3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61329" y="7753718"/>
                <a:ext cx="538529" cy="390157"/>
              </a:xfrm>
              <a:custGeom>
                <a:avLst/>
                <a:gdLst>
                  <a:gd name="T0" fmla="*/ 348 w 431"/>
                  <a:gd name="T1" fmla="*/ 94 h 311"/>
                  <a:gd name="T2" fmla="*/ 348 w 431"/>
                  <a:gd name="T3" fmla="*/ 94 h 311"/>
                  <a:gd name="T4" fmla="*/ 317 w 431"/>
                  <a:gd name="T5" fmla="*/ 24 h 311"/>
                  <a:gd name="T6" fmla="*/ 317 w 431"/>
                  <a:gd name="T7" fmla="*/ 24 h 311"/>
                  <a:gd name="T8" fmla="*/ 244 w 431"/>
                  <a:gd name="T9" fmla="*/ 3 h 311"/>
                  <a:gd name="T10" fmla="*/ 244 w 431"/>
                  <a:gd name="T11" fmla="*/ 3 h 311"/>
                  <a:gd name="T12" fmla="*/ 153 w 431"/>
                  <a:gd name="T13" fmla="*/ 39 h 311"/>
                  <a:gd name="T14" fmla="*/ 153 w 431"/>
                  <a:gd name="T15" fmla="*/ 39 h 311"/>
                  <a:gd name="T16" fmla="*/ 10 w 431"/>
                  <a:gd name="T17" fmla="*/ 63 h 311"/>
                  <a:gd name="T18" fmla="*/ 10 w 431"/>
                  <a:gd name="T19" fmla="*/ 63 h 311"/>
                  <a:gd name="T20" fmla="*/ 3 w 431"/>
                  <a:gd name="T21" fmla="*/ 65 h 311"/>
                  <a:gd name="T22" fmla="*/ 3 w 431"/>
                  <a:gd name="T23" fmla="*/ 65 h 311"/>
                  <a:gd name="T24" fmla="*/ 1 w 431"/>
                  <a:gd name="T25" fmla="*/ 71 h 311"/>
                  <a:gd name="T26" fmla="*/ 1 w 431"/>
                  <a:gd name="T27" fmla="*/ 71 h 311"/>
                  <a:gd name="T28" fmla="*/ 110 w 431"/>
                  <a:gd name="T29" fmla="*/ 218 h 311"/>
                  <a:gd name="T30" fmla="*/ 110 w 431"/>
                  <a:gd name="T31" fmla="*/ 218 h 311"/>
                  <a:gd name="T32" fmla="*/ 278 w 431"/>
                  <a:gd name="T33" fmla="*/ 180 h 311"/>
                  <a:gd name="T34" fmla="*/ 278 w 431"/>
                  <a:gd name="T35" fmla="*/ 180 h 311"/>
                  <a:gd name="T36" fmla="*/ 340 w 431"/>
                  <a:gd name="T37" fmla="*/ 310 h 311"/>
                  <a:gd name="T38" fmla="*/ 340 w 431"/>
                  <a:gd name="T39" fmla="*/ 310 h 311"/>
                  <a:gd name="T40" fmla="*/ 344 w 431"/>
                  <a:gd name="T41" fmla="*/ 310 h 311"/>
                  <a:gd name="T42" fmla="*/ 344 w 431"/>
                  <a:gd name="T43" fmla="*/ 310 h 311"/>
                  <a:gd name="T44" fmla="*/ 419 w 431"/>
                  <a:gd name="T45" fmla="*/ 229 h 311"/>
                  <a:gd name="T46" fmla="*/ 419 w 431"/>
                  <a:gd name="T47" fmla="*/ 229 h 311"/>
                  <a:gd name="T48" fmla="*/ 348 w 431"/>
                  <a:gd name="T49" fmla="*/ 94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431" h="311">
                    <a:moveTo>
                      <a:pt x="348" y="94"/>
                    </a:moveTo>
                    <a:lnTo>
                      <a:pt x="348" y="94"/>
                    </a:lnTo>
                    <a:cubicBezTo>
                      <a:pt x="347" y="82"/>
                      <a:pt x="342" y="47"/>
                      <a:pt x="317" y="24"/>
                    </a:cubicBezTo>
                    <a:lnTo>
                      <a:pt x="317" y="24"/>
                    </a:lnTo>
                    <a:cubicBezTo>
                      <a:pt x="299" y="7"/>
                      <a:pt x="275" y="0"/>
                      <a:pt x="244" y="3"/>
                    </a:cubicBezTo>
                    <a:lnTo>
                      <a:pt x="244" y="3"/>
                    </a:lnTo>
                    <a:cubicBezTo>
                      <a:pt x="204" y="6"/>
                      <a:pt x="178" y="23"/>
                      <a:pt x="153" y="39"/>
                    </a:cubicBezTo>
                    <a:lnTo>
                      <a:pt x="153" y="39"/>
                    </a:lnTo>
                    <a:cubicBezTo>
                      <a:pt x="116" y="61"/>
                      <a:pt x="82" y="82"/>
                      <a:pt x="10" y="63"/>
                    </a:cubicBezTo>
                    <a:lnTo>
                      <a:pt x="10" y="63"/>
                    </a:lnTo>
                    <a:cubicBezTo>
                      <a:pt x="8" y="62"/>
                      <a:pt x="5" y="63"/>
                      <a:pt x="3" y="65"/>
                    </a:cubicBezTo>
                    <a:lnTo>
                      <a:pt x="3" y="65"/>
                    </a:lnTo>
                    <a:cubicBezTo>
                      <a:pt x="1" y="66"/>
                      <a:pt x="0" y="68"/>
                      <a:pt x="1" y="71"/>
                    </a:cubicBezTo>
                    <a:lnTo>
                      <a:pt x="1" y="71"/>
                    </a:lnTo>
                    <a:cubicBezTo>
                      <a:pt x="2" y="76"/>
                      <a:pt x="22" y="193"/>
                      <a:pt x="110" y="218"/>
                    </a:cubicBezTo>
                    <a:lnTo>
                      <a:pt x="110" y="218"/>
                    </a:lnTo>
                    <a:cubicBezTo>
                      <a:pt x="179" y="237"/>
                      <a:pt x="250" y="198"/>
                      <a:pt x="278" y="180"/>
                    </a:cubicBezTo>
                    <a:lnTo>
                      <a:pt x="278" y="180"/>
                    </a:lnTo>
                    <a:cubicBezTo>
                      <a:pt x="277" y="215"/>
                      <a:pt x="283" y="305"/>
                      <a:pt x="340" y="310"/>
                    </a:cubicBezTo>
                    <a:lnTo>
                      <a:pt x="340" y="310"/>
                    </a:lnTo>
                    <a:cubicBezTo>
                      <a:pt x="342" y="310"/>
                      <a:pt x="343" y="310"/>
                      <a:pt x="344" y="310"/>
                    </a:cubicBezTo>
                    <a:lnTo>
                      <a:pt x="344" y="310"/>
                    </a:lnTo>
                    <a:cubicBezTo>
                      <a:pt x="376" y="310"/>
                      <a:pt x="409" y="275"/>
                      <a:pt x="419" y="229"/>
                    </a:cubicBezTo>
                    <a:lnTo>
                      <a:pt x="419" y="229"/>
                    </a:lnTo>
                    <a:cubicBezTo>
                      <a:pt x="430" y="182"/>
                      <a:pt x="417" y="123"/>
                      <a:pt x="348" y="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7" name="Freeform 166">
                <a:extLst>
                  <a:ext uri="{FF2B5EF4-FFF2-40B4-BE49-F238E27FC236}">
                    <a16:creationId xmlns:a16="http://schemas.microsoft.com/office/drawing/2014/main" id="{81A58DB0-C23D-4F10-ACE3-67C3BC99E2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6665" y="8341702"/>
                <a:ext cx="1445234" cy="1164981"/>
              </a:xfrm>
              <a:custGeom>
                <a:avLst/>
                <a:gdLst>
                  <a:gd name="T0" fmla="*/ 0 w 1159"/>
                  <a:gd name="T1" fmla="*/ 871 h 937"/>
                  <a:gd name="T2" fmla="*/ 0 w 1159"/>
                  <a:gd name="T3" fmla="*/ 871 h 937"/>
                  <a:gd name="T4" fmla="*/ 382 w 1159"/>
                  <a:gd name="T5" fmla="*/ 649 h 937"/>
                  <a:gd name="T6" fmla="*/ 382 w 1159"/>
                  <a:gd name="T7" fmla="*/ 649 h 937"/>
                  <a:gd name="T8" fmla="*/ 677 w 1159"/>
                  <a:gd name="T9" fmla="*/ 17 h 937"/>
                  <a:gd name="T10" fmla="*/ 677 w 1159"/>
                  <a:gd name="T11" fmla="*/ 17 h 937"/>
                  <a:gd name="T12" fmla="*/ 4 w 1159"/>
                  <a:gd name="T13" fmla="*/ 936 h 937"/>
                  <a:gd name="T14" fmla="*/ 4 w 1159"/>
                  <a:gd name="T15" fmla="*/ 936 h 937"/>
                  <a:gd name="T16" fmla="*/ 0 w 1159"/>
                  <a:gd name="T17" fmla="*/ 871 h 9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159" h="937">
                    <a:moveTo>
                      <a:pt x="0" y="871"/>
                    </a:moveTo>
                    <a:lnTo>
                      <a:pt x="0" y="871"/>
                    </a:lnTo>
                    <a:cubicBezTo>
                      <a:pt x="0" y="871"/>
                      <a:pt x="230" y="828"/>
                      <a:pt x="382" y="649"/>
                    </a:cubicBezTo>
                    <a:lnTo>
                      <a:pt x="382" y="649"/>
                    </a:lnTo>
                    <a:cubicBezTo>
                      <a:pt x="533" y="469"/>
                      <a:pt x="479" y="33"/>
                      <a:pt x="677" y="17"/>
                    </a:cubicBezTo>
                    <a:lnTo>
                      <a:pt x="677" y="17"/>
                    </a:lnTo>
                    <a:cubicBezTo>
                      <a:pt x="875" y="0"/>
                      <a:pt x="1158" y="891"/>
                      <a:pt x="4" y="936"/>
                    </a:cubicBezTo>
                    <a:lnTo>
                      <a:pt x="4" y="936"/>
                    </a:lnTo>
                    <a:cubicBezTo>
                      <a:pt x="4" y="936"/>
                      <a:pt x="13" y="914"/>
                      <a:pt x="0" y="87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8" name="Freeform 167">
                <a:extLst>
                  <a:ext uri="{FF2B5EF4-FFF2-40B4-BE49-F238E27FC236}">
                    <a16:creationId xmlns:a16="http://schemas.microsoft.com/office/drawing/2014/main" id="{37B13BFB-BA92-4F5B-94A2-502269F7A7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849252" y="8610968"/>
                <a:ext cx="703385" cy="879231"/>
              </a:xfrm>
              <a:custGeom>
                <a:avLst/>
                <a:gdLst>
                  <a:gd name="T0" fmla="*/ 0 w 566"/>
                  <a:gd name="T1" fmla="*/ 662 h 705"/>
                  <a:gd name="T2" fmla="*/ 0 w 566"/>
                  <a:gd name="T3" fmla="*/ 662 h 705"/>
                  <a:gd name="T4" fmla="*/ 2 w 566"/>
                  <a:gd name="T5" fmla="*/ 704 h 705"/>
                  <a:gd name="T6" fmla="*/ 2 w 566"/>
                  <a:gd name="T7" fmla="*/ 704 h 705"/>
                  <a:gd name="T8" fmla="*/ 470 w 566"/>
                  <a:gd name="T9" fmla="*/ 0 h 705"/>
                  <a:gd name="T10" fmla="*/ 470 w 566"/>
                  <a:gd name="T11" fmla="*/ 0 h 705"/>
                  <a:gd name="T12" fmla="*/ 0 w 566"/>
                  <a:gd name="T13" fmla="*/ 662 h 7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66" h="705">
                    <a:moveTo>
                      <a:pt x="0" y="662"/>
                    </a:moveTo>
                    <a:lnTo>
                      <a:pt x="0" y="662"/>
                    </a:lnTo>
                    <a:cubicBezTo>
                      <a:pt x="0" y="679"/>
                      <a:pt x="1" y="686"/>
                      <a:pt x="2" y="704"/>
                    </a:cubicBezTo>
                    <a:lnTo>
                      <a:pt x="2" y="704"/>
                    </a:lnTo>
                    <a:cubicBezTo>
                      <a:pt x="565" y="554"/>
                      <a:pt x="543" y="201"/>
                      <a:pt x="470" y="0"/>
                    </a:cubicBezTo>
                    <a:lnTo>
                      <a:pt x="470" y="0"/>
                    </a:lnTo>
                    <a:cubicBezTo>
                      <a:pt x="505" y="183"/>
                      <a:pt x="501" y="519"/>
                      <a:pt x="0" y="66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39" name="Freeform 168">
                <a:extLst>
                  <a:ext uri="{FF2B5EF4-FFF2-40B4-BE49-F238E27FC236}">
                    <a16:creationId xmlns:a16="http://schemas.microsoft.com/office/drawing/2014/main" id="{04C1793A-7457-4D42-A33F-1C50E63B8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71168" y="8534035"/>
                <a:ext cx="1115526" cy="983638"/>
              </a:xfrm>
              <a:custGeom>
                <a:avLst/>
                <a:gdLst>
                  <a:gd name="T0" fmla="*/ 11 w 896"/>
                  <a:gd name="T1" fmla="*/ 789 h 790"/>
                  <a:gd name="T2" fmla="*/ 11 w 896"/>
                  <a:gd name="T3" fmla="*/ 789 h 790"/>
                  <a:gd name="T4" fmla="*/ 5 w 896"/>
                  <a:gd name="T5" fmla="*/ 786 h 790"/>
                  <a:gd name="T6" fmla="*/ 5 w 896"/>
                  <a:gd name="T7" fmla="*/ 786 h 790"/>
                  <a:gd name="T8" fmla="*/ 4 w 896"/>
                  <a:gd name="T9" fmla="*/ 780 h 790"/>
                  <a:gd name="T10" fmla="*/ 4 w 896"/>
                  <a:gd name="T11" fmla="*/ 780 h 790"/>
                  <a:gd name="T12" fmla="*/ 0 w 896"/>
                  <a:gd name="T13" fmla="*/ 719 h 790"/>
                  <a:gd name="T14" fmla="*/ 0 w 896"/>
                  <a:gd name="T15" fmla="*/ 719 h 790"/>
                  <a:gd name="T16" fmla="*/ 1 w 896"/>
                  <a:gd name="T17" fmla="*/ 713 h 790"/>
                  <a:gd name="T18" fmla="*/ 1 w 896"/>
                  <a:gd name="T19" fmla="*/ 713 h 790"/>
                  <a:gd name="T20" fmla="*/ 6 w 896"/>
                  <a:gd name="T21" fmla="*/ 710 h 790"/>
                  <a:gd name="T22" fmla="*/ 6 w 896"/>
                  <a:gd name="T23" fmla="*/ 710 h 790"/>
                  <a:gd name="T24" fmla="*/ 383 w 896"/>
                  <a:gd name="T25" fmla="*/ 490 h 790"/>
                  <a:gd name="T26" fmla="*/ 383 w 896"/>
                  <a:gd name="T27" fmla="*/ 490 h 790"/>
                  <a:gd name="T28" fmla="*/ 500 w 896"/>
                  <a:gd name="T29" fmla="*/ 171 h 790"/>
                  <a:gd name="T30" fmla="*/ 500 w 896"/>
                  <a:gd name="T31" fmla="*/ 171 h 790"/>
                  <a:gd name="T32" fmla="*/ 542 w 896"/>
                  <a:gd name="T33" fmla="*/ 6 h 790"/>
                  <a:gd name="T34" fmla="*/ 542 w 896"/>
                  <a:gd name="T35" fmla="*/ 6 h 790"/>
                  <a:gd name="T36" fmla="*/ 551 w 896"/>
                  <a:gd name="T37" fmla="*/ 1 h 790"/>
                  <a:gd name="T38" fmla="*/ 551 w 896"/>
                  <a:gd name="T39" fmla="*/ 1 h 790"/>
                  <a:gd name="T40" fmla="*/ 555 w 896"/>
                  <a:gd name="T41" fmla="*/ 10 h 790"/>
                  <a:gd name="T42" fmla="*/ 555 w 896"/>
                  <a:gd name="T43" fmla="*/ 10 h 790"/>
                  <a:gd name="T44" fmla="*/ 514 w 896"/>
                  <a:gd name="T45" fmla="*/ 174 h 790"/>
                  <a:gd name="T46" fmla="*/ 514 w 896"/>
                  <a:gd name="T47" fmla="*/ 174 h 790"/>
                  <a:gd name="T48" fmla="*/ 394 w 896"/>
                  <a:gd name="T49" fmla="*/ 499 h 790"/>
                  <a:gd name="T50" fmla="*/ 394 w 896"/>
                  <a:gd name="T51" fmla="*/ 499 h 790"/>
                  <a:gd name="T52" fmla="*/ 16 w 896"/>
                  <a:gd name="T53" fmla="*/ 723 h 790"/>
                  <a:gd name="T54" fmla="*/ 16 w 896"/>
                  <a:gd name="T55" fmla="*/ 723 h 790"/>
                  <a:gd name="T56" fmla="*/ 20 w 896"/>
                  <a:gd name="T57" fmla="*/ 775 h 790"/>
                  <a:gd name="T58" fmla="*/ 20 w 896"/>
                  <a:gd name="T59" fmla="*/ 775 h 790"/>
                  <a:gd name="T60" fmla="*/ 762 w 896"/>
                  <a:gd name="T61" fmla="*/ 484 h 790"/>
                  <a:gd name="T62" fmla="*/ 762 w 896"/>
                  <a:gd name="T63" fmla="*/ 484 h 790"/>
                  <a:gd name="T64" fmla="*/ 844 w 896"/>
                  <a:gd name="T65" fmla="*/ 71 h 790"/>
                  <a:gd name="T66" fmla="*/ 844 w 896"/>
                  <a:gd name="T67" fmla="*/ 71 h 790"/>
                  <a:gd name="T68" fmla="*/ 848 w 896"/>
                  <a:gd name="T69" fmla="*/ 62 h 790"/>
                  <a:gd name="T70" fmla="*/ 848 w 896"/>
                  <a:gd name="T71" fmla="*/ 62 h 790"/>
                  <a:gd name="T72" fmla="*/ 858 w 896"/>
                  <a:gd name="T73" fmla="*/ 68 h 790"/>
                  <a:gd name="T74" fmla="*/ 858 w 896"/>
                  <a:gd name="T75" fmla="*/ 68 h 790"/>
                  <a:gd name="T76" fmla="*/ 773 w 896"/>
                  <a:gd name="T77" fmla="*/ 493 h 790"/>
                  <a:gd name="T78" fmla="*/ 773 w 896"/>
                  <a:gd name="T79" fmla="*/ 493 h 790"/>
                  <a:gd name="T80" fmla="*/ 11 w 896"/>
                  <a:gd name="T81" fmla="*/ 789 h 7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896" h="790">
                    <a:moveTo>
                      <a:pt x="11" y="789"/>
                    </a:moveTo>
                    <a:lnTo>
                      <a:pt x="11" y="789"/>
                    </a:lnTo>
                    <a:cubicBezTo>
                      <a:pt x="8" y="789"/>
                      <a:pt x="6" y="788"/>
                      <a:pt x="5" y="786"/>
                    </a:cubicBezTo>
                    <a:lnTo>
                      <a:pt x="5" y="786"/>
                    </a:lnTo>
                    <a:cubicBezTo>
                      <a:pt x="3" y="784"/>
                      <a:pt x="3" y="781"/>
                      <a:pt x="4" y="780"/>
                    </a:cubicBezTo>
                    <a:lnTo>
                      <a:pt x="4" y="780"/>
                    </a:lnTo>
                    <a:cubicBezTo>
                      <a:pt x="4" y="779"/>
                      <a:pt x="12" y="759"/>
                      <a:pt x="0" y="719"/>
                    </a:cubicBezTo>
                    <a:lnTo>
                      <a:pt x="0" y="719"/>
                    </a:lnTo>
                    <a:cubicBezTo>
                      <a:pt x="0" y="717"/>
                      <a:pt x="0" y="715"/>
                      <a:pt x="1" y="713"/>
                    </a:cubicBezTo>
                    <a:lnTo>
                      <a:pt x="1" y="713"/>
                    </a:lnTo>
                    <a:cubicBezTo>
                      <a:pt x="2" y="712"/>
                      <a:pt x="4" y="711"/>
                      <a:pt x="6" y="710"/>
                    </a:cubicBezTo>
                    <a:lnTo>
                      <a:pt x="6" y="710"/>
                    </a:lnTo>
                    <a:cubicBezTo>
                      <a:pt x="8" y="709"/>
                      <a:pt x="234" y="666"/>
                      <a:pt x="383" y="490"/>
                    </a:cubicBezTo>
                    <a:lnTo>
                      <a:pt x="383" y="490"/>
                    </a:lnTo>
                    <a:cubicBezTo>
                      <a:pt x="448" y="414"/>
                      <a:pt x="474" y="290"/>
                      <a:pt x="500" y="171"/>
                    </a:cubicBezTo>
                    <a:lnTo>
                      <a:pt x="500" y="171"/>
                    </a:lnTo>
                    <a:cubicBezTo>
                      <a:pt x="513" y="111"/>
                      <a:pt x="525" y="55"/>
                      <a:pt x="542" y="6"/>
                    </a:cubicBezTo>
                    <a:lnTo>
                      <a:pt x="542" y="6"/>
                    </a:lnTo>
                    <a:cubicBezTo>
                      <a:pt x="543" y="2"/>
                      <a:pt x="547" y="0"/>
                      <a:pt x="551" y="1"/>
                    </a:cubicBezTo>
                    <a:lnTo>
                      <a:pt x="551" y="1"/>
                    </a:lnTo>
                    <a:cubicBezTo>
                      <a:pt x="554" y="2"/>
                      <a:pt x="556" y="6"/>
                      <a:pt x="555" y="10"/>
                    </a:cubicBezTo>
                    <a:lnTo>
                      <a:pt x="555" y="10"/>
                    </a:lnTo>
                    <a:cubicBezTo>
                      <a:pt x="539" y="58"/>
                      <a:pt x="527" y="115"/>
                      <a:pt x="514" y="174"/>
                    </a:cubicBezTo>
                    <a:lnTo>
                      <a:pt x="514" y="174"/>
                    </a:lnTo>
                    <a:cubicBezTo>
                      <a:pt x="488" y="295"/>
                      <a:pt x="461" y="420"/>
                      <a:pt x="394" y="499"/>
                    </a:cubicBezTo>
                    <a:lnTo>
                      <a:pt x="394" y="499"/>
                    </a:lnTo>
                    <a:cubicBezTo>
                      <a:pt x="258" y="660"/>
                      <a:pt x="58" y="713"/>
                      <a:pt x="16" y="723"/>
                    </a:cubicBezTo>
                    <a:lnTo>
                      <a:pt x="16" y="723"/>
                    </a:lnTo>
                    <a:cubicBezTo>
                      <a:pt x="22" y="747"/>
                      <a:pt x="22" y="764"/>
                      <a:pt x="20" y="775"/>
                    </a:cubicBezTo>
                    <a:lnTo>
                      <a:pt x="20" y="775"/>
                    </a:lnTo>
                    <a:cubicBezTo>
                      <a:pt x="375" y="759"/>
                      <a:pt x="631" y="659"/>
                      <a:pt x="762" y="484"/>
                    </a:cubicBezTo>
                    <a:lnTo>
                      <a:pt x="762" y="484"/>
                    </a:lnTo>
                    <a:cubicBezTo>
                      <a:pt x="887" y="318"/>
                      <a:pt x="861" y="140"/>
                      <a:pt x="844" y="71"/>
                    </a:cubicBezTo>
                    <a:lnTo>
                      <a:pt x="844" y="71"/>
                    </a:lnTo>
                    <a:cubicBezTo>
                      <a:pt x="842" y="67"/>
                      <a:pt x="845" y="63"/>
                      <a:pt x="848" y="62"/>
                    </a:cubicBezTo>
                    <a:lnTo>
                      <a:pt x="848" y="62"/>
                    </a:lnTo>
                    <a:cubicBezTo>
                      <a:pt x="853" y="61"/>
                      <a:pt x="857" y="63"/>
                      <a:pt x="858" y="68"/>
                    </a:cubicBezTo>
                    <a:lnTo>
                      <a:pt x="858" y="68"/>
                    </a:lnTo>
                    <a:cubicBezTo>
                      <a:pt x="895" y="218"/>
                      <a:pt x="864" y="372"/>
                      <a:pt x="773" y="493"/>
                    </a:cubicBezTo>
                    <a:lnTo>
                      <a:pt x="773" y="493"/>
                    </a:lnTo>
                    <a:cubicBezTo>
                      <a:pt x="639" y="673"/>
                      <a:pt x="375" y="775"/>
                      <a:pt x="11" y="78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0" name="Freeform 169">
                <a:extLst>
                  <a:ext uri="{FF2B5EF4-FFF2-40B4-BE49-F238E27FC236}">
                    <a16:creationId xmlns:a16="http://schemas.microsoft.com/office/drawing/2014/main" id="{720B7536-0A41-49DF-AB91-8982D0DFAC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4877" y="9385788"/>
                <a:ext cx="285750" cy="197827"/>
              </a:xfrm>
              <a:custGeom>
                <a:avLst/>
                <a:gdLst>
                  <a:gd name="T0" fmla="*/ 196 w 229"/>
                  <a:gd name="T1" fmla="*/ 33 h 158"/>
                  <a:gd name="T2" fmla="*/ 196 w 229"/>
                  <a:gd name="T3" fmla="*/ 33 h 158"/>
                  <a:gd name="T4" fmla="*/ 8 w 229"/>
                  <a:gd name="T5" fmla="*/ 119 h 158"/>
                  <a:gd name="T6" fmla="*/ 8 w 229"/>
                  <a:gd name="T7" fmla="*/ 119 h 158"/>
                  <a:gd name="T8" fmla="*/ 142 w 229"/>
                  <a:gd name="T9" fmla="*/ 108 h 158"/>
                  <a:gd name="T10" fmla="*/ 142 w 229"/>
                  <a:gd name="T11" fmla="*/ 108 h 158"/>
                  <a:gd name="T12" fmla="*/ 152 w 229"/>
                  <a:gd name="T13" fmla="*/ 152 h 158"/>
                  <a:gd name="T14" fmla="*/ 152 w 229"/>
                  <a:gd name="T15" fmla="*/ 152 h 158"/>
                  <a:gd name="T16" fmla="*/ 204 w 229"/>
                  <a:gd name="T17" fmla="*/ 98 h 158"/>
                  <a:gd name="T18" fmla="*/ 204 w 229"/>
                  <a:gd name="T19" fmla="*/ 98 h 158"/>
                  <a:gd name="T20" fmla="*/ 196 w 229"/>
                  <a:gd name="T21" fmla="*/ 33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9" h="158">
                    <a:moveTo>
                      <a:pt x="196" y="33"/>
                    </a:moveTo>
                    <a:lnTo>
                      <a:pt x="196" y="33"/>
                    </a:lnTo>
                    <a:cubicBezTo>
                      <a:pt x="196" y="33"/>
                      <a:pt x="37" y="0"/>
                      <a:pt x="8" y="119"/>
                    </a:cubicBezTo>
                    <a:lnTo>
                      <a:pt x="8" y="119"/>
                    </a:lnTo>
                    <a:cubicBezTo>
                      <a:pt x="0" y="149"/>
                      <a:pt x="142" y="108"/>
                      <a:pt x="142" y="108"/>
                    </a:cubicBezTo>
                    <a:lnTo>
                      <a:pt x="142" y="108"/>
                    </a:lnTo>
                    <a:cubicBezTo>
                      <a:pt x="142" y="108"/>
                      <a:pt x="140" y="149"/>
                      <a:pt x="152" y="152"/>
                    </a:cubicBezTo>
                    <a:lnTo>
                      <a:pt x="152" y="152"/>
                    </a:lnTo>
                    <a:cubicBezTo>
                      <a:pt x="174" y="157"/>
                      <a:pt x="204" y="98"/>
                      <a:pt x="204" y="98"/>
                    </a:cubicBezTo>
                    <a:lnTo>
                      <a:pt x="204" y="98"/>
                    </a:lnTo>
                    <a:cubicBezTo>
                      <a:pt x="204" y="98"/>
                      <a:pt x="228" y="55"/>
                      <a:pt x="196" y="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1" name="Freeform 170">
                <a:extLst>
                  <a:ext uri="{FF2B5EF4-FFF2-40B4-BE49-F238E27FC236}">
                    <a16:creationId xmlns:a16="http://schemas.microsoft.com/office/drawing/2014/main" id="{B75FA1E5-EC86-4B9F-BF27-C8569F8383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34877" y="9374798"/>
                <a:ext cx="291243" cy="208817"/>
              </a:xfrm>
              <a:custGeom>
                <a:avLst/>
                <a:gdLst>
                  <a:gd name="T0" fmla="*/ 143 w 232"/>
                  <a:gd name="T1" fmla="*/ 107 h 168"/>
                  <a:gd name="T2" fmla="*/ 143 w 232"/>
                  <a:gd name="T3" fmla="*/ 107 h 168"/>
                  <a:gd name="T4" fmla="*/ 147 w 232"/>
                  <a:gd name="T5" fmla="*/ 109 h 168"/>
                  <a:gd name="T6" fmla="*/ 147 w 232"/>
                  <a:gd name="T7" fmla="*/ 109 h 168"/>
                  <a:gd name="T8" fmla="*/ 151 w 232"/>
                  <a:gd name="T9" fmla="*/ 115 h 168"/>
                  <a:gd name="T10" fmla="*/ 151 w 232"/>
                  <a:gd name="T11" fmla="*/ 115 h 168"/>
                  <a:gd name="T12" fmla="*/ 155 w 232"/>
                  <a:gd name="T13" fmla="*/ 153 h 168"/>
                  <a:gd name="T14" fmla="*/ 155 w 232"/>
                  <a:gd name="T15" fmla="*/ 153 h 168"/>
                  <a:gd name="T16" fmla="*/ 199 w 232"/>
                  <a:gd name="T17" fmla="*/ 101 h 168"/>
                  <a:gd name="T18" fmla="*/ 199 w 232"/>
                  <a:gd name="T19" fmla="*/ 101 h 168"/>
                  <a:gd name="T20" fmla="*/ 194 w 232"/>
                  <a:gd name="T21" fmla="*/ 47 h 168"/>
                  <a:gd name="T22" fmla="*/ 194 w 232"/>
                  <a:gd name="T23" fmla="*/ 47 h 168"/>
                  <a:gd name="T24" fmla="*/ 114 w 232"/>
                  <a:gd name="T25" fmla="*/ 46 h 168"/>
                  <a:gd name="T26" fmla="*/ 114 w 232"/>
                  <a:gd name="T27" fmla="*/ 46 h 168"/>
                  <a:gd name="T28" fmla="*/ 15 w 232"/>
                  <a:gd name="T29" fmla="*/ 128 h 168"/>
                  <a:gd name="T30" fmla="*/ 15 w 232"/>
                  <a:gd name="T31" fmla="*/ 128 h 168"/>
                  <a:gd name="T32" fmla="*/ 141 w 232"/>
                  <a:gd name="T33" fmla="*/ 107 h 168"/>
                  <a:gd name="T34" fmla="*/ 141 w 232"/>
                  <a:gd name="T35" fmla="*/ 107 h 168"/>
                  <a:gd name="T36" fmla="*/ 143 w 232"/>
                  <a:gd name="T37" fmla="*/ 107 h 168"/>
                  <a:gd name="T38" fmla="*/ 155 w 232"/>
                  <a:gd name="T39" fmla="*/ 167 h 168"/>
                  <a:gd name="T40" fmla="*/ 155 w 232"/>
                  <a:gd name="T41" fmla="*/ 167 h 168"/>
                  <a:gd name="T42" fmla="*/ 151 w 232"/>
                  <a:gd name="T43" fmla="*/ 166 h 168"/>
                  <a:gd name="T44" fmla="*/ 151 w 232"/>
                  <a:gd name="T45" fmla="*/ 166 h 168"/>
                  <a:gd name="T46" fmla="*/ 136 w 232"/>
                  <a:gd name="T47" fmla="*/ 124 h 168"/>
                  <a:gd name="T48" fmla="*/ 136 w 232"/>
                  <a:gd name="T49" fmla="*/ 124 h 168"/>
                  <a:gd name="T50" fmla="*/ 5 w 232"/>
                  <a:gd name="T51" fmla="*/ 138 h 168"/>
                  <a:gd name="T52" fmla="*/ 5 w 232"/>
                  <a:gd name="T53" fmla="*/ 138 h 168"/>
                  <a:gd name="T54" fmla="*/ 1 w 232"/>
                  <a:gd name="T55" fmla="*/ 124 h 168"/>
                  <a:gd name="T56" fmla="*/ 1 w 232"/>
                  <a:gd name="T57" fmla="*/ 124 h 168"/>
                  <a:gd name="T58" fmla="*/ 198 w 232"/>
                  <a:gd name="T59" fmla="*/ 33 h 168"/>
                  <a:gd name="T60" fmla="*/ 198 w 232"/>
                  <a:gd name="T61" fmla="*/ 33 h 168"/>
                  <a:gd name="T62" fmla="*/ 201 w 232"/>
                  <a:gd name="T63" fmla="*/ 34 h 168"/>
                  <a:gd name="T64" fmla="*/ 201 w 232"/>
                  <a:gd name="T65" fmla="*/ 34 h 168"/>
                  <a:gd name="T66" fmla="*/ 212 w 232"/>
                  <a:gd name="T67" fmla="*/ 109 h 168"/>
                  <a:gd name="T68" fmla="*/ 212 w 232"/>
                  <a:gd name="T69" fmla="*/ 109 h 168"/>
                  <a:gd name="T70" fmla="*/ 155 w 232"/>
                  <a:gd name="T71" fmla="*/ 167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32" h="168">
                    <a:moveTo>
                      <a:pt x="143" y="107"/>
                    </a:moveTo>
                    <a:lnTo>
                      <a:pt x="143" y="107"/>
                    </a:lnTo>
                    <a:cubicBezTo>
                      <a:pt x="144" y="107"/>
                      <a:pt x="146" y="108"/>
                      <a:pt x="147" y="109"/>
                    </a:cubicBezTo>
                    <a:lnTo>
                      <a:pt x="147" y="109"/>
                    </a:lnTo>
                    <a:cubicBezTo>
                      <a:pt x="149" y="110"/>
                      <a:pt x="151" y="112"/>
                      <a:pt x="151" y="115"/>
                    </a:cubicBezTo>
                    <a:lnTo>
                      <a:pt x="151" y="115"/>
                    </a:lnTo>
                    <a:cubicBezTo>
                      <a:pt x="149" y="132"/>
                      <a:pt x="152" y="150"/>
                      <a:pt x="155" y="153"/>
                    </a:cubicBezTo>
                    <a:lnTo>
                      <a:pt x="155" y="153"/>
                    </a:lnTo>
                    <a:cubicBezTo>
                      <a:pt x="164" y="155"/>
                      <a:pt x="186" y="128"/>
                      <a:pt x="199" y="101"/>
                    </a:cubicBezTo>
                    <a:lnTo>
                      <a:pt x="199" y="101"/>
                    </a:lnTo>
                    <a:cubicBezTo>
                      <a:pt x="200" y="100"/>
                      <a:pt x="218" y="65"/>
                      <a:pt x="194" y="47"/>
                    </a:cubicBezTo>
                    <a:lnTo>
                      <a:pt x="194" y="47"/>
                    </a:lnTo>
                    <a:cubicBezTo>
                      <a:pt x="187" y="46"/>
                      <a:pt x="152" y="40"/>
                      <a:pt x="114" y="46"/>
                    </a:cubicBezTo>
                    <a:lnTo>
                      <a:pt x="114" y="46"/>
                    </a:lnTo>
                    <a:cubicBezTo>
                      <a:pt x="60" y="54"/>
                      <a:pt x="27" y="81"/>
                      <a:pt x="15" y="128"/>
                    </a:cubicBezTo>
                    <a:lnTo>
                      <a:pt x="15" y="128"/>
                    </a:lnTo>
                    <a:cubicBezTo>
                      <a:pt x="24" y="134"/>
                      <a:pt x="81" y="125"/>
                      <a:pt x="141" y="107"/>
                    </a:cubicBezTo>
                    <a:lnTo>
                      <a:pt x="141" y="107"/>
                    </a:lnTo>
                    <a:cubicBezTo>
                      <a:pt x="142" y="107"/>
                      <a:pt x="142" y="107"/>
                      <a:pt x="143" y="107"/>
                    </a:cubicBezTo>
                    <a:close/>
                    <a:moveTo>
                      <a:pt x="155" y="167"/>
                    </a:moveTo>
                    <a:lnTo>
                      <a:pt x="155" y="167"/>
                    </a:lnTo>
                    <a:cubicBezTo>
                      <a:pt x="154" y="167"/>
                      <a:pt x="152" y="167"/>
                      <a:pt x="151" y="166"/>
                    </a:cubicBezTo>
                    <a:lnTo>
                      <a:pt x="151" y="166"/>
                    </a:lnTo>
                    <a:cubicBezTo>
                      <a:pt x="138" y="164"/>
                      <a:pt x="136" y="142"/>
                      <a:pt x="136" y="124"/>
                    </a:cubicBezTo>
                    <a:lnTo>
                      <a:pt x="136" y="124"/>
                    </a:lnTo>
                    <a:cubicBezTo>
                      <a:pt x="32" y="153"/>
                      <a:pt x="9" y="142"/>
                      <a:pt x="5" y="138"/>
                    </a:cubicBezTo>
                    <a:lnTo>
                      <a:pt x="5" y="138"/>
                    </a:lnTo>
                    <a:cubicBezTo>
                      <a:pt x="1" y="134"/>
                      <a:pt x="0" y="129"/>
                      <a:pt x="1" y="124"/>
                    </a:cubicBezTo>
                    <a:lnTo>
                      <a:pt x="1" y="124"/>
                    </a:lnTo>
                    <a:cubicBezTo>
                      <a:pt x="32" y="0"/>
                      <a:pt x="197" y="33"/>
                      <a:pt x="198" y="33"/>
                    </a:cubicBezTo>
                    <a:lnTo>
                      <a:pt x="198" y="33"/>
                    </a:lnTo>
                    <a:cubicBezTo>
                      <a:pt x="199" y="34"/>
                      <a:pt x="200" y="34"/>
                      <a:pt x="201" y="34"/>
                    </a:cubicBezTo>
                    <a:lnTo>
                      <a:pt x="201" y="34"/>
                    </a:lnTo>
                    <a:cubicBezTo>
                      <a:pt x="231" y="54"/>
                      <a:pt x="221" y="92"/>
                      <a:pt x="212" y="109"/>
                    </a:cubicBezTo>
                    <a:lnTo>
                      <a:pt x="212" y="109"/>
                    </a:lnTo>
                    <a:cubicBezTo>
                      <a:pt x="207" y="118"/>
                      <a:pt x="180" y="167"/>
                      <a:pt x="155" y="1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2" name="Freeform 171">
                <a:extLst>
                  <a:ext uri="{FF2B5EF4-FFF2-40B4-BE49-F238E27FC236}">
                    <a16:creationId xmlns:a16="http://schemas.microsoft.com/office/drawing/2014/main" id="{EE8D82A8-E21B-4C90-9024-D867D9BFB4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3117" y="8187837"/>
                <a:ext cx="98913" cy="76933"/>
              </a:xfrm>
              <a:custGeom>
                <a:avLst/>
                <a:gdLst>
                  <a:gd name="T0" fmla="*/ 0 w 80"/>
                  <a:gd name="T1" fmla="*/ 19 h 60"/>
                  <a:gd name="T2" fmla="*/ 0 w 80"/>
                  <a:gd name="T3" fmla="*/ 19 h 60"/>
                  <a:gd name="T4" fmla="*/ 79 w 80"/>
                  <a:gd name="T5" fmla="*/ 0 h 60"/>
                  <a:gd name="T6" fmla="*/ 79 w 80"/>
                  <a:gd name="T7" fmla="*/ 0 h 60"/>
                  <a:gd name="T8" fmla="*/ 37 w 80"/>
                  <a:gd name="T9" fmla="*/ 59 h 60"/>
                  <a:gd name="T10" fmla="*/ 25 w 80"/>
                  <a:gd name="T11" fmla="*/ 28 h 60"/>
                  <a:gd name="T12" fmla="*/ 0 w 80"/>
                  <a:gd name="T13" fmla="*/ 19 h 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80" h="60">
                    <a:moveTo>
                      <a:pt x="0" y="19"/>
                    </a:moveTo>
                    <a:lnTo>
                      <a:pt x="0" y="19"/>
                    </a:lnTo>
                    <a:cubicBezTo>
                      <a:pt x="0" y="19"/>
                      <a:pt x="46" y="25"/>
                      <a:pt x="79" y="0"/>
                    </a:cubicBezTo>
                    <a:lnTo>
                      <a:pt x="79" y="0"/>
                    </a:lnTo>
                    <a:cubicBezTo>
                      <a:pt x="79" y="0"/>
                      <a:pt x="77" y="48"/>
                      <a:pt x="37" y="59"/>
                    </a:cubicBezTo>
                    <a:lnTo>
                      <a:pt x="25" y="28"/>
                    </a:lnTo>
                    <a:lnTo>
                      <a:pt x="0" y="1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6DFEDB5C-A8C2-4A15-8331-05759058E2C0}"/>
                </a:ext>
              </a:extLst>
            </p:cNvPr>
            <p:cNvGrpSpPr/>
            <p:nvPr/>
          </p:nvGrpSpPr>
          <p:grpSpPr>
            <a:xfrm>
              <a:off x="18766572" y="10292497"/>
              <a:ext cx="1252904" cy="1478205"/>
              <a:chOff x="18766572" y="10292497"/>
              <a:chExt cx="1252904" cy="1478205"/>
            </a:xfrm>
          </p:grpSpPr>
          <p:grpSp>
            <p:nvGrpSpPr>
              <p:cNvPr id="13" name="Grupo 12">
                <a:extLst>
                  <a:ext uri="{FF2B5EF4-FFF2-40B4-BE49-F238E27FC236}">
                    <a16:creationId xmlns:a16="http://schemas.microsoft.com/office/drawing/2014/main" id="{3518E14B-8C55-46B2-BA1E-6EA4018D27E9}"/>
                  </a:ext>
                </a:extLst>
              </p:cNvPr>
              <p:cNvGrpSpPr/>
              <p:nvPr/>
            </p:nvGrpSpPr>
            <p:grpSpPr>
              <a:xfrm>
                <a:off x="18766572" y="10292497"/>
                <a:ext cx="1252904" cy="1478205"/>
                <a:chOff x="18766572" y="10292497"/>
                <a:chExt cx="1252904" cy="1478205"/>
              </a:xfrm>
            </p:grpSpPr>
            <p:sp>
              <p:nvSpPr>
                <p:cNvPr id="644" name="Freeform 173">
                  <a:extLst>
                    <a:ext uri="{FF2B5EF4-FFF2-40B4-BE49-F238E27FC236}">
                      <a16:creationId xmlns:a16="http://schemas.microsoft.com/office/drawing/2014/main" id="{34AB7004-3231-47AC-A486-F08E224D67E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72069" y="10303487"/>
                  <a:ext cx="1236417" cy="1461721"/>
                </a:xfrm>
                <a:custGeom>
                  <a:avLst/>
                  <a:gdLst>
                    <a:gd name="T0" fmla="*/ 495 w 992"/>
                    <a:gd name="T1" fmla="*/ 0 h 1172"/>
                    <a:gd name="T2" fmla="*/ 29 w 992"/>
                    <a:gd name="T3" fmla="*/ 0 h 1172"/>
                    <a:gd name="T4" fmla="*/ 29 w 992"/>
                    <a:gd name="T5" fmla="*/ 0 h 1172"/>
                    <a:gd name="T6" fmla="*/ 2 w 992"/>
                    <a:gd name="T7" fmla="*/ 32 h 1172"/>
                    <a:gd name="T8" fmla="*/ 149 w 992"/>
                    <a:gd name="T9" fmla="*/ 1123 h 1172"/>
                    <a:gd name="T10" fmla="*/ 149 w 992"/>
                    <a:gd name="T11" fmla="*/ 1123 h 1172"/>
                    <a:gd name="T12" fmla="*/ 204 w 992"/>
                    <a:gd name="T13" fmla="*/ 1171 h 1172"/>
                    <a:gd name="T14" fmla="*/ 495 w 992"/>
                    <a:gd name="T15" fmla="*/ 1171 h 1172"/>
                    <a:gd name="T16" fmla="*/ 787 w 992"/>
                    <a:gd name="T17" fmla="*/ 1171 h 1172"/>
                    <a:gd name="T18" fmla="*/ 787 w 992"/>
                    <a:gd name="T19" fmla="*/ 1171 h 1172"/>
                    <a:gd name="T20" fmla="*/ 841 w 992"/>
                    <a:gd name="T21" fmla="*/ 1123 h 1172"/>
                    <a:gd name="T22" fmla="*/ 988 w 992"/>
                    <a:gd name="T23" fmla="*/ 32 h 1172"/>
                    <a:gd name="T24" fmla="*/ 988 w 992"/>
                    <a:gd name="T25" fmla="*/ 32 h 1172"/>
                    <a:gd name="T26" fmla="*/ 961 w 992"/>
                    <a:gd name="T27" fmla="*/ 0 h 1172"/>
                    <a:gd name="T28" fmla="*/ 495 w 992"/>
                    <a:gd name="T29" fmla="*/ 0 h 11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992" h="1172">
                      <a:moveTo>
                        <a:pt x="495" y="0"/>
                      </a:moveTo>
                      <a:lnTo>
                        <a:pt x="29" y="0"/>
                      </a:lnTo>
                      <a:lnTo>
                        <a:pt x="29" y="0"/>
                      </a:lnTo>
                      <a:cubicBezTo>
                        <a:pt x="13" y="0"/>
                        <a:pt x="0" y="15"/>
                        <a:pt x="2" y="32"/>
                      </a:cubicBezTo>
                      <a:lnTo>
                        <a:pt x="149" y="1123"/>
                      </a:lnTo>
                      <a:lnTo>
                        <a:pt x="149" y="1123"/>
                      </a:lnTo>
                      <a:cubicBezTo>
                        <a:pt x="153" y="1150"/>
                        <a:pt x="176" y="1171"/>
                        <a:pt x="204" y="1171"/>
                      </a:cubicBezTo>
                      <a:lnTo>
                        <a:pt x="495" y="1171"/>
                      </a:lnTo>
                      <a:lnTo>
                        <a:pt x="787" y="1171"/>
                      </a:lnTo>
                      <a:lnTo>
                        <a:pt x="787" y="1171"/>
                      </a:lnTo>
                      <a:cubicBezTo>
                        <a:pt x="814" y="1171"/>
                        <a:pt x="838" y="1150"/>
                        <a:pt x="841" y="1123"/>
                      </a:cubicBezTo>
                      <a:lnTo>
                        <a:pt x="988" y="32"/>
                      </a:lnTo>
                      <a:lnTo>
                        <a:pt x="988" y="32"/>
                      </a:lnTo>
                      <a:cubicBezTo>
                        <a:pt x="991" y="15"/>
                        <a:pt x="978" y="0"/>
                        <a:pt x="961" y="0"/>
                      </a:cubicBezTo>
                      <a:lnTo>
                        <a:pt x="495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45" name="Freeform 174">
                  <a:extLst>
                    <a:ext uri="{FF2B5EF4-FFF2-40B4-BE49-F238E27FC236}">
                      <a16:creationId xmlns:a16="http://schemas.microsoft.com/office/drawing/2014/main" id="{A6E5BAC4-62D8-4F64-9B2C-C7DAC6D4E79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66572" y="10292497"/>
                  <a:ext cx="1252904" cy="1478205"/>
                </a:xfrm>
                <a:custGeom>
                  <a:avLst/>
                  <a:gdLst>
                    <a:gd name="T0" fmla="*/ 35 w 1004"/>
                    <a:gd name="T1" fmla="*/ 14 h 1185"/>
                    <a:gd name="T2" fmla="*/ 35 w 1004"/>
                    <a:gd name="T3" fmla="*/ 14 h 1185"/>
                    <a:gd name="T4" fmla="*/ 20 w 1004"/>
                    <a:gd name="T5" fmla="*/ 21 h 1185"/>
                    <a:gd name="T6" fmla="*/ 20 w 1004"/>
                    <a:gd name="T7" fmla="*/ 21 h 1185"/>
                    <a:gd name="T8" fmla="*/ 15 w 1004"/>
                    <a:gd name="T9" fmla="*/ 36 h 1185"/>
                    <a:gd name="T10" fmla="*/ 162 w 1004"/>
                    <a:gd name="T11" fmla="*/ 1128 h 1185"/>
                    <a:gd name="T12" fmla="*/ 162 w 1004"/>
                    <a:gd name="T13" fmla="*/ 1128 h 1185"/>
                    <a:gd name="T14" fmla="*/ 210 w 1004"/>
                    <a:gd name="T15" fmla="*/ 1170 h 1185"/>
                    <a:gd name="T16" fmla="*/ 793 w 1004"/>
                    <a:gd name="T17" fmla="*/ 1170 h 1185"/>
                    <a:gd name="T18" fmla="*/ 793 w 1004"/>
                    <a:gd name="T19" fmla="*/ 1170 h 1185"/>
                    <a:gd name="T20" fmla="*/ 841 w 1004"/>
                    <a:gd name="T21" fmla="*/ 1128 h 1185"/>
                    <a:gd name="T22" fmla="*/ 987 w 1004"/>
                    <a:gd name="T23" fmla="*/ 36 h 1185"/>
                    <a:gd name="T24" fmla="*/ 987 w 1004"/>
                    <a:gd name="T25" fmla="*/ 36 h 1185"/>
                    <a:gd name="T26" fmla="*/ 982 w 1004"/>
                    <a:gd name="T27" fmla="*/ 21 h 1185"/>
                    <a:gd name="T28" fmla="*/ 982 w 1004"/>
                    <a:gd name="T29" fmla="*/ 21 h 1185"/>
                    <a:gd name="T30" fmla="*/ 967 w 1004"/>
                    <a:gd name="T31" fmla="*/ 14 h 1185"/>
                    <a:gd name="T32" fmla="*/ 35 w 1004"/>
                    <a:gd name="T33" fmla="*/ 14 h 1185"/>
                    <a:gd name="T34" fmla="*/ 793 w 1004"/>
                    <a:gd name="T35" fmla="*/ 1184 h 1185"/>
                    <a:gd name="T36" fmla="*/ 210 w 1004"/>
                    <a:gd name="T37" fmla="*/ 1184 h 1185"/>
                    <a:gd name="T38" fmla="*/ 210 w 1004"/>
                    <a:gd name="T39" fmla="*/ 1184 h 1185"/>
                    <a:gd name="T40" fmla="*/ 148 w 1004"/>
                    <a:gd name="T41" fmla="*/ 1130 h 1185"/>
                    <a:gd name="T42" fmla="*/ 1 w 1004"/>
                    <a:gd name="T43" fmla="*/ 38 h 1185"/>
                    <a:gd name="T44" fmla="*/ 1 w 1004"/>
                    <a:gd name="T45" fmla="*/ 38 h 1185"/>
                    <a:gd name="T46" fmla="*/ 9 w 1004"/>
                    <a:gd name="T47" fmla="*/ 11 h 1185"/>
                    <a:gd name="T48" fmla="*/ 9 w 1004"/>
                    <a:gd name="T49" fmla="*/ 11 h 1185"/>
                    <a:gd name="T50" fmla="*/ 35 w 1004"/>
                    <a:gd name="T51" fmla="*/ 0 h 1185"/>
                    <a:gd name="T52" fmla="*/ 967 w 1004"/>
                    <a:gd name="T53" fmla="*/ 0 h 1185"/>
                    <a:gd name="T54" fmla="*/ 967 w 1004"/>
                    <a:gd name="T55" fmla="*/ 0 h 1185"/>
                    <a:gd name="T56" fmla="*/ 993 w 1004"/>
                    <a:gd name="T57" fmla="*/ 11 h 1185"/>
                    <a:gd name="T58" fmla="*/ 993 w 1004"/>
                    <a:gd name="T59" fmla="*/ 11 h 1185"/>
                    <a:gd name="T60" fmla="*/ 1002 w 1004"/>
                    <a:gd name="T61" fmla="*/ 38 h 1185"/>
                    <a:gd name="T62" fmla="*/ 855 w 1004"/>
                    <a:gd name="T63" fmla="*/ 1130 h 1185"/>
                    <a:gd name="T64" fmla="*/ 855 w 1004"/>
                    <a:gd name="T65" fmla="*/ 1130 h 1185"/>
                    <a:gd name="T66" fmla="*/ 793 w 1004"/>
                    <a:gd name="T67" fmla="*/ 1184 h 1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04" h="1185">
                      <a:moveTo>
                        <a:pt x="35" y="14"/>
                      </a:moveTo>
                      <a:lnTo>
                        <a:pt x="35" y="14"/>
                      </a:lnTo>
                      <a:cubicBezTo>
                        <a:pt x="29" y="14"/>
                        <a:pt x="23" y="16"/>
                        <a:pt x="20" y="21"/>
                      </a:cubicBezTo>
                      <a:lnTo>
                        <a:pt x="20" y="21"/>
                      </a:lnTo>
                      <a:cubicBezTo>
                        <a:pt x="16" y="25"/>
                        <a:pt x="14" y="31"/>
                        <a:pt x="15" y="36"/>
                      </a:cubicBezTo>
                      <a:lnTo>
                        <a:pt x="162" y="1128"/>
                      </a:lnTo>
                      <a:lnTo>
                        <a:pt x="162" y="1128"/>
                      </a:lnTo>
                      <a:cubicBezTo>
                        <a:pt x="165" y="1152"/>
                        <a:pt x="186" y="1170"/>
                        <a:pt x="210" y="1170"/>
                      </a:cubicBezTo>
                      <a:lnTo>
                        <a:pt x="793" y="1170"/>
                      </a:lnTo>
                      <a:lnTo>
                        <a:pt x="793" y="1170"/>
                      </a:lnTo>
                      <a:cubicBezTo>
                        <a:pt x="817" y="1170"/>
                        <a:pt x="838" y="1152"/>
                        <a:pt x="841" y="1128"/>
                      </a:cubicBezTo>
                      <a:lnTo>
                        <a:pt x="987" y="36"/>
                      </a:lnTo>
                      <a:lnTo>
                        <a:pt x="987" y="36"/>
                      </a:lnTo>
                      <a:cubicBezTo>
                        <a:pt x="988" y="31"/>
                        <a:pt x="986" y="25"/>
                        <a:pt x="982" y="21"/>
                      </a:cubicBezTo>
                      <a:lnTo>
                        <a:pt x="982" y="21"/>
                      </a:lnTo>
                      <a:cubicBezTo>
                        <a:pt x="979" y="16"/>
                        <a:pt x="973" y="14"/>
                        <a:pt x="967" y="14"/>
                      </a:cubicBezTo>
                      <a:lnTo>
                        <a:pt x="35" y="14"/>
                      </a:lnTo>
                      <a:close/>
                      <a:moveTo>
                        <a:pt x="793" y="1184"/>
                      </a:moveTo>
                      <a:lnTo>
                        <a:pt x="210" y="1184"/>
                      </a:lnTo>
                      <a:lnTo>
                        <a:pt x="210" y="1184"/>
                      </a:lnTo>
                      <a:cubicBezTo>
                        <a:pt x="178" y="1184"/>
                        <a:pt x="152" y="1160"/>
                        <a:pt x="148" y="1130"/>
                      </a:cubicBezTo>
                      <a:lnTo>
                        <a:pt x="1" y="38"/>
                      </a:lnTo>
                      <a:lnTo>
                        <a:pt x="1" y="38"/>
                      </a:lnTo>
                      <a:cubicBezTo>
                        <a:pt x="0" y="28"/>
                        <a:pt x="3" y="19"/>
                        <a:pt x="9" y="11"/>
                      </a:cubicBezTo>
                      <a:lnTo>
                        <a:pt x="9" y="11"/>
                      </a:lnTo>
                      <a:cubicBezTo>
                        <a:pt x="16" y="4"/>
                        <a:pt x="25" y="0"/>
                        <a:pt x="35" y="0"/>
                      </a:cubicBezTo>
                      <a:lnTo>
                        <a:pt x="967" y="0"/>
                      </a:lnTo>
                      <a:lnTo>
                        <a:pt x="967" y="0"/>
                      </a:lnTo>
                      <a:cubicBezTo>
                        <a:pt x="977" y="0"/>
                        <a:pt x="987" y="4"/>
                        <a:pt x="993" y="11"/>
                      </a:cubicBezTo>
                      <a:lnTo>
                        <a:pt x="993" y="11"/>
                      </a:lnTo>
                      <a:cubicBezTo>
                        <a:pt x="1000" y="19"/>
                        <a:pt x="1003" y="28"/>
                        <a:pt x="1002" y="38"/>
                      </a:cubicBezTo>
                      <a:lnTo>
                        <a:pt x="855" y="1130"/>
                      </a:lnTo>
                      <a:lnTo>
                        <a:pt x="855" y="1130"/>
                      </a:lnTo>
                      <a:cubicBezTo>
                        <a:pt x="850" y="1160"/>
                        <a:pt x="824" y="1184"/>
                        <a:pt x="793" y="1184"/>
                      </a:cubicBezTo>
                      <a:close/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46" name="Freeform 175">
                  <a:extLst>
                    <a:ext uri="{FF2B5EF4-FFF2-40B4-BE49-F238E27FC236}">
                      <a16:creationId xmlns:a16="http://schemas.microsoft.com/office/drawing/2014/main" id="{2F6876BA-3B85-420F-A484-A064973B2FE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766572" y="10292497"/>
                  <a:ext cx="1252904" cy="1478205"/>
                </a:xfrm>
                <a:custGeom>
                  <a:avLst/>
                  <a:gdLst>
                    <a:gd name="T0" fmla="*/ 35 w 1004"/>
                    <a:gd name="T1" fmla="*/ 14 h 1185"/>
                    <a:gd name="T2" fmla="*/ 35 w 1004"/>
                    <a:gd name="T3" fmla="*/ 14 h 1185"/>
                    <a:gd name="T4" fmla="*/ 20 w 1004"/>
                    <a:gd name="T5" fmla="*/ 21 h 1185"/>
                    <a:gd name="T6" fmla="*/ 20 w 1004"/>
                    <a:gd name="T7" fmla="*/ 21 h 1185"/>
                    <a:gd name="T8" fmla="*/ 15 w 1004"/>
                    <a:gd name="T9" fmla="*/ 36 h 1185"/>
                    <a:gd name="T10" fmla="*/ 162 w 1004"/>
                    <a:gd name="T11" fmla="*/ 1128 h 1185"/>
                    <a:gd name="T12" fmla="*/ 162 w 1004"/>
                    <a:gd name="T13" fmla="*/ 1128 h 1185"/>
                    <a:gd name="T14" fmla="*/ 210 w 1004"/>
                    <a:gd name="T15" fmla="*/ 1170 h 1185"/>
                    <a:gd name="T16" fmla="*/ 793 w 1004"/>
                    <a:gd name="T17" fmla="*/ 1170 h 1185"/>
                    <a:gd name="T18" fmla="*/ 793 w 1004"/>
                    <a:gd name="T19" fmla="*/ 1170 h 1185"/>
                    <a:gd name="T20" fmla="*/ 841 w 1004"/>
                    <a:gd name="T21" fmla="*/ 1128 h 1185"/>
                    <a:gd name="T22" fmla="*/ 987 w 1004"/>
                    <a:gd name="T23" fmla="*/ 36 h 1185"/>
                    <a:gd name="T24" fmla="*/ 987 w 1004"/>
                    <a:gd name="T25" fmla="*/ 36 h 1185"/>
                    <a:gd name="T26" fmla="*/ 982 w 1004"/>
                    <a:gd name="T27" fmla="*/ 21 h 1185"/>
                    <a:gd name="T28" fmla="*/ 982 w 1004"/>
                    <a:gd name="T29" fmla="*/ 21 h 1185"/>
                    <a:gd name="T30" fmla="*/ 967 w 1004"/>
                    <a:gd name="T31" fmla="*/ 14 h 1185"/>
                    <a:gd name="T32" fmla="*/ 35 w 1004"/>
                    <a:gd name="T33" fmla="*/ 14 h 1185"/>
                    <a:gd name="T34" fmla="*/ 793 w 1004"/>
                    <a:gd name="T35" fmla="*/ 1184 h 1185"/>
                    <a:gd name="T36" fmla="*/ 210 w 1004"/>
                    <a:gd name="T37" fmla="*/ 1184 h 1185"/>
                    <a:gd name="T38" fmla="*/ 210 w 1004"/>
                    <a:gd name="T39" fmla="*/ 1184 h 1185"/>
                    <a:gd name="T40" fmla="*/ 148 w 1004"/>
                    <a:gd name="T41" fmla="*/ 1130 h 1185"/>
                    <a:gd name="T42" fmla="*/ 1 w 1004"/>
                    <a:gd name="T43" fmla="*/ 38 h 1185"/>
                    <a:gd name="T44" fmla="*/ 1 w 1004"/>
                    <a:gd name="T45" fmla="*/ 38 h 1185"/>
                    <a:gd name="T46" fmla="*/ 9 w 1004"/>
                    <a:gd name="T47" fmla="*/ 11 h 1185"/>
                    <a:gd name="T48" fmla="*/ 9 w 1004"/>
                    <a:gd name="T49" fmla="*/ 11 h 1185"/>
                    <a:gd name="T50" fmla="*/ 35 w 1004"/>
                    <a:gd name="T51" fmla="*/ 0 h 1185"/>
                    <a:gd name="T52" fmla="*/ 967 w 1004"/>
                    <a:gd name="T53" fmla="*/ 0 h 1185"/>
                    <a:gd name="T54" fmla="*/ 967 w 1004"/>
                    <a:gd name="T55" fmla="*/ 0 h 1185"/>
                    <a:gd name="T56" fmla="*/ 993 w 1004"/>
                    <a:gd name="T57" fmla="*/ 11 h 1185"/>
                    <a:gd name="T58" fmla="*/ 993 w 1004"/>
                    <a:gd name="T59" fmla="*/ 11 h 1185"/>
                    <a:gd name="T60" fmla="*/ 1002 w 1004"/>
                    <a:gd name="T61" fmla="*/ 38 h 1185"/>
                    <a:gd name="T62" fmla="*/ 855 w 1004"/>
                    <a:gd name="T63" fmla="*/ 1130 h 1185"/>
                    <a:gd name="T64" fmla="*/ 855 w 1004"/>
                    <a:gd name="T65" fmla="*/ 1130 h 1185"/>
                    <a:gd name="T66" fmla="*/ 793 w 1004"/>
                    <a:gd name="T67" fmla="*/ 1184 h 1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1004" h="1185">
                      <a:moveTo>
                        <a:pt x="35" y="14"/>
                      </a:moveTo>
                      <a:lnTo>
                        <a:pt x="35" y="14"/>
                      </a:lnTo>
                      <a:cubicBezTo>
                        <a:pt x="29" y="14"/>
                        <a:pt x="23" y="16"/>
                        <a:pt x="20" y="21"/>
                      </a:cubicBezTo>
                      <a:lnTo>
                        <a:pt x="20" y="21"/>
                      </a:lnTo>
                      <a:cubicBezTo>
                        <a:pt x="16" y="25"/>
                        <a:pt x="14" y="31"/>
                        <a:pt x="15" y="36"/>
                      </a:cubicBezTo>
                      <a:lnTo>
                        <a:pt x="162" y="1128"/>
                      </a:lnTo>
                      <a:lnTo>
                        <a:pt x="162" y="1128"/>
                      </a:lnTo>
                      <a:cubicBezTo>
                        <a:pt x="165" y="1152"/>
                        <a:pt x="186" y="1170"/>
                        <a:pt x="210" y="1170"/>
                      </a:cubicBezTo>
                      <a:lnTo>
                        <a:pt x="793" y="1170"/>
                      </a:lnTo>
                      <a:lnTo>
                        <a:pt x="793" y="1170"/>
                      </a:lnTo>
                      <a:cubicBezTo>
                        <a:pt x="817" y="1170"/>
                        <a:pt x="838" y="1152"/>
                        <a:pt x="841" y="1128"/>
                      </a:cubicBezTo>
                      <a:lnTo>
                        <a:pt x="987" y="36"/>
                      </a:lnTo>
                      <a:lnTo>
                        <a:pt x="987" y="36"/>
                      </a:lnTo>
                      <a:cubicBezTo>
                        <a:pt x="988" y="31"/>
                        <a:pt x="986" y="25"/>
                        <a:pt x="982" y="21"/>
                      </a:cubicBezTo>
                      <a:lnTo>
                        <a:pt x="982" y="21"/>
                      </a:lnTo>
                      <a:cubicBezTo>
                        <a:pt x="979" y="16"/>
                        <a:pt x="973" y="14"/>
                        <a:pt x="967" y="14"/>
                      </a:cubicBezTo>
                      <a:lnTo>
                        <a:pt x="35" y="14"/>
                      </a:lnTo>
                      <a:close/>
                      <a:moveTo>
                        <a:pt x="793" y="1184"/>
                      </a:moveTo>
                      <a:lnTo>
                        <a:pt x="210" y="1184"/>
                      </a:lnTo>
                      <a:lnTo>
                        <a:pt x="210" y="1184"/>
                      </a:lnTo>
                      <a:cubicBezTo>
                        <a:pt x="178" y="1184"/>
                        <a:pt x="152" y="1160"/>
                        <a:pt x="148" y="1130"/>
                      </a:cubicBezTo>
                      <a:lnTo>
                        <a:pt x="1" y="38"/>
                      </a:lnTo>
                      <a:lnTo>
                        <a:pt x="1" y="38"/>
                      </a:lnTo>
                      <a:cubicBezTo>
                        <a:pt x="0" y="28"/>
                        <a:pt x="3" y="19"/>
                        <a:pt x="9" y="11"/>
                      </a:cubicBezTo>
                      <a:lnTo>
                        <a:pt x="9" y="11"/>
                      </a:lnTo>
                      <a:cubicBezTo>
                        <a:pt x="16" y="4"/>
                        <a:pt x="25" y="0"/>
                        <a:pt x="35" y="0"/>
                      </a:cubicBezTo>
                      <a:lnTo>
                        <a:pt x="967" y="0"/>
                      </a:lnTo>
                      <a:lnTo>
                        <a:pt x="967" y="0"/>
                      </a:lnTo>
                      <a:cubicBezTo>
                        <a:pt x="977" y="0"/>
                        <a:pt x="987" y="4"/>
                        <a:pt x="993" y="11"/>
                      </a:cubicBezTo>
                      <a:lnTo>
                        <a:pt x="993" y="11"/>
                      </a:lnTo>
                      <a:cubicBezTo>
                        <a:pt x="1000" y="19"/>
                        <a:pt x="1003" y="28"/>
                        <a:pt x="1002" y="38"/>
                      </a:cubicBezTo>
                      <a:lnTo>
                        <a:pt x="855" y="1130"/>
                      </a:lnTo>
                      <a:lnTo>
                        <a:pt x="855" y="1130"/>
                      </a:lnTo>
                      <a:cubicBezTo>
                        <a:pt x="850" y="1160"/>
                        <a:pt x="824" y="1184"/>
                        <a:pt x="793" y="118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9" name="Grupo 8">
                <a:extLst>
                  <a:ext uri="{FF2B5EF4-FFF2-40B4-BE49-F238E27FC236}">
                    <a16:creationId xmlns:a16="http://schemas.microsoft.com/office/drawing/2014/main" id="{93B90B8A-C241-47CC-A299-85E7C593C781}"/>
                  </a:ext>
                </a:extLst>
              </p:cNvPr>
              <p:cNvGrpSpPr/>
              <p:nvPr/>
            </p:nvGrpSpPr>
            <p:grpSpPr>
              <a:xfrm>
                <a:off x="19104527" y="10759587"/>
                <a:ext cx="576994" cy="587987"/>
                <a:chOff x="19101780" y="10759587"/>
                <a:chExt cx="576994" cy="587987"/>
              </a:xfrm>
            </p:grpSpPr>
            <p:sp>
              <p:nvSpPr>
                <p:cNvPr id="647" name="Freeform 176">
                  <a:extLst>
                    <a:ext uri="{FF2B5EF4-FFF2-40B4-BE49-F238E27FC236}">
                      <a16:creationId xmlns:a16="http://schemas.microsoft.com/office/drawing/2014/main" id="{4A5463BD-3D3C-42B3-B9A7-4B05967BBA7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45742" y="10759587"/>
                  <a:ext cx="357186" cy="236295"/>
                </a:xfrm>
                <a:custGeom>
                  <a:avLst/>
                  <a:gdLst>
                    <a:gd name="T0" fmla="*/ 283 w 287"/>
                    <a:gd name="T1" fmla="*/ 55 h 189"/>
                    <a:gd name="T2" fmla="*/ 201 w 287"/>
                    <a:gd name="T3" fmla="*/ 2 h 189"/>
                    <a:gd name="T4" fmla="*/ 201 w 287"/>
                    <a:gd name="T5" fmla="*/ 2 h 189"/>
                    <a:gd name="T6" fmla="*/ 194 w 287"/>
                    <a:gd name="T7" fmla="*/ 1 h 189"/>
                    <a:gd name="T8" fmla="*/ 194 w 287"/>
                    <a:gd name="T9" fmla="*/ 1 h 189"/>
                    <a:gd name="T10" fmla="*/ 190 w 287"/>
                    <a:gd name="T11" fmla="*/ 8 h 189"/>
                    <a:gd name="T12" fmla="*/ 190 w 287"/>
                    <a:gd name="T13" fmla="*/ 43 h 189"/>
                    <a:gd name="T14" fmla="*/ 190 w 287"/>
                    <a:gd name="T15" fmla="*/ 43 h 189"/>
                    <a:gd name="T16" fmla="*/ 5 w 287"/>
                    <a:gd name="T17" fmla="*/ 162 h 189"/>
                    <a:gd name="T18" fmla="*/ 5 w 287"/>
                    <a:gd name="T19" fmla="*/ 162 h 189"/>
                    <a:gd name="T20" fmla="*/ 13 w 287"/>
                    <a:gd name="T21" fmla="*/ 186 h 189"/>
                    <a:gd name="T22" fmla="*/ 13 w 287"/>
                    <a:gd name="T23" fmla="*/ 186 h 189"/>
                    <a:gd name="T24" fmla="*/ 21 w 287"/>
                    <a:gd name="T25" fmla="*/ 188 h 189"/>
                    <a:gd name="T26" fmla="*/ 21 w 287"/>
                    <a:gd name="T27" fmla="*/ 188 h 189"/>
                    <a:gd name="T28" fmla="*/ 37 w 287"/>
                    <a:gd name="T29" fmla="*/ 178 h 189"/>
                    <a:gd name="T30" fmla="*/ 37 w 287"/>
                    <a:gd name="T31" fmla="*/ 178 h 189"/>
                    <a:gd name="T32" fmla="*/ 190 w 287"/>
                    <a:gd name="T33" fmla="*/ 79 h 189"/>
                    <a:gd name="T34" fmla="*/ 190 w 287"/>
                    <a:gd name="T35" fmla="*/ 113 h 189"/>
                    <a:gd name="T36" fmla="*/ 190 w 287"/>
                    <a:gd name="T37" fmla="*/ 113 h 189"/>
                    <a:gd name="T38" fmla="*/ 194 w 287"/>
                    <a:gd name="T39" fmla="*/ 120 h 189"/>
                    <a:gd name="T40" fmla="*/ 194 w 287"/>
                    <a:gd name="T41" fmla="*/ 120 h 189"/>
                    <a:gd name="T42" fmla="*/ 197 w 287"/>
                    <a:gd name="T43" fmla="*/ 120 h 189"/>
                    <a:gd name="T44" fmla="*/ 197 w 287"/>
                    <a:gd name="T45" fmla="*/ 120 h 189"/>
                    <a:gd name="T46" fmla="*/ 201 w 287"/>
                    <a:gd name="T47" fmla="*/ 119 h 189"/>
                    <a:gd name="T48" fmla="*/ 283 w 287"/>
                    <a:gd name="T49" fmla="*/ 67 h 189"/>
                    <a:gd name="T50" fmla="*/ 283 w 287"/>
                    <a:gd name="T51" fmla="*/ 67 h 189"/>
                    <a:gd name="T52" fmla="*/ 286 w 287"/>
                    <a:gd name="T53" fmla="*/ 61 h 189"/>
                    <a:gd name="T54" fmla="*/ 286 w 287"/>
                    <a:gd name="T55" fmla="*/ 61 h 189"/>
                    <a:gd name="T56" fmla="*/ 283 w 287"/>
                    <a:gd name="T57" fmla="*/ 55 h 1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87" h="189">
                      <a:moveTo>
                        <a:pt x="283" y="55"/>
                      </a:moveTo>
                      <a:lnTo>
                        <a:pt x="201" y="2"/>
                      </a:lnTo>
                      <a:lnTo>
                        <a:pt x="201" y="2"/>
                      </a:lnTo>
                      <a:cubicBezTo>
                        <a:pt x="199" y="0"/>
                        <a:pt x="196" y="0"/>
                        <a:pt x="194" y="1"/>
                      </a:cubicBezTo>
                      <a:lnTo>
                        <a:pt x="194" y="1"/>
                      </a:lnTo>
                      <a:cubicBezTo>
                        <a:pt x="192" y="3"/>
                        <a:pt x="190" y="5"/>
                        <a:pt x="190" y="8"/>
                      </a:cubicBezTo>
                      <a:lnTo>
                        <a:pt x="190" y="43"/>
                      </a:lnTo>
                      <a:lnTo>
                        <a:pt x="190" y="43"/>
                      </a:lnTo>
                      <a:cubicBezTo>
                        <a:pt x="111" y="45"/>
                        <a:pt x="40" y="91"/>
                        <a:pt x="5" y="162"/>
                      </a:cubicBezTo>
                      <a:lnTo>
                        <a:pt x="5" y="162"/>
                      </a:lnTo>
                      <a:cubicBezTo>
                        <a:pt x="0" y="171"/>
                        <a:pt x="4" y="182"/>
                        <a:pt x="13" y="186"/>
                      </a:cubicBezTo>
                      <a:lnTo>
                        <a:pt x="13" y="186"/>
                      </a:lnTo>
                      <a:cubicBezTo>
                        <a:pt x="16" y="187"/>
                        <a:pt x="18" y="188"/>
                        <a:pt x="21" y="188"/>
                      </a:cubicBezTo>
                      <a:lnTo>
                        <a:pt x="21" y="188"/>
                      </a:lnTo>
                      <a:cubicBezTo>
                        <a:pt x="28" y="188"/>
                        <a:pt x="34" y="184"/>
                        <a:pt x="37" y="178"/>
                      </a:cubicBezTo>
                      <a:lnTo>
                        <a:pt x="37" y="178"/>
                      </a:lnTo>
                      <a:cubicBezTo>
                        <a:pt x="66" y="119"/>
                        <a:pt x="125" y="81"/>
                        <a:pt x="190" y="79"/>
                      </a:cubicBezTo>
                      <a:lnTo>
                        <a:pt x="190" y="113"/>
                      </a:lnTo>
                      <a:lnTo>
                        <a:pt x="190" y="113"/>
                      </a:lnTo>
                      <a:cubicBezTo>
                        <a:pt x="190" y="116"/>
                        <a:pt x="192" y="119"/>
                        <a:pt x="194" y="120"/>
                      </a:cubicBezTo>
                      <a:lnTo>
                        <a:pt x="194" y="120"/>
                      </a:lnTo>
                      <a:cubicBezTo>
                        <a:pt x="195" y="120"/>
                        <a:pt x="196" y="120"/>
                        <a:pt x="197" y="120"/>
                      </a:cubicBezTo>
                      <a:lnTo>
                        <a:pt x="197" y="120"/>
                      </a:lnTo>
                      <a:cubicBezTo>
                        <a:pt x="199" y="120"/>
                        <a:pt x="200" y="120"/>
                        <a:pt x="201" y="119"/>
                      </a:cubicBezTo>
                      <a:lnTo>
                        <a:pt x="283" y="67"/>
                      </a:lnTo>
                      <a:lnTo>
                        <a:pt x="283" y="67"/>
                      </a:lnTo>
                      <a:cubicBezTo>
                        <a:pt x="285" y="65"/>
                        <a:pt x="286" y="63"/>
                        <a:pt x="286" y="61"/>
                      </a:cubicBezTo>
                      <a:lnTo>
                        <a:pt x="286" y="61"/>
                      </a:lnTo>
                      <a:cubicBezTo>
                        <a:pt x="286" y="58"/>
                        <a:pt x="285" y="56"/>
                        <a:pt x="283" y="5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48" name="Freeform 177">
                  <a:extLst>
                    <a:ext uri="{FF2B5EF4-FFF2-40B4-BE49-F238E27FC236}">
                      <a16:creationId xmlns:a16="http://schemas.microsoft.com/office/drawing/2014/main" id="{9832F970-E695-4552-A2C6-36A8451C24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541396" y="10902462"/>
                  <a:ext cx="137378" cy="384663"/>
                </a:xfrm>
                <a:custGeom>
                  <a:avLst/>
                  <a:gdLst>
                    <a:gd name="T0" fmla="*/ 106 w 112"/>
                    <a:gd name="T1" fmla="*/ 242 h 308"/>
                    <a:gd name="T2" fmla="*/ 75 w 112"/>
                    <a:gd name="T3" fmla="*/ 227 h 308"/>
                    <a:gd name="T4" fmla="*/ 75 w 112"/>
                    <a:gd name="T5" fmla="*/ 227 h 308"/>
                    <a:gd name="T6" fmla="*/ 46 w 112"/>
                    <a:gd name="T7" fmla="*/ 9 h 308"/>
                    <a:gd name="T8" fmla="*/ 46 w 112"/>
                    <a:gd name="T9" fmla="*/ 9 h 308"/>
                    <a:gd name="T10" fmla="*/ 20 w 112"/>
                    <a:gd name="T11" fmla="*/ 6 h 308"/>
                    <a:gd name="T12" fmla="*/ 20 w 112"/>
                    <a:gd name="T13" fmla="*/ 6 h 308"/>
                    <a:gd name="T14" fmla="*/ 17 w 112"/>
                    <a:gd name="T15" fmla="*/ 32 h 308"/>
                    <a:gd name="T16" fmla="*/ 17 w 112"/>
                    <a:gd name="T17" fmla="*/ 32 h 308"/>
                    <a:gd name="T18" fmla="*/ 42 w 112"/>
                    <a:gd name="T19" fmla="*/ 212 h 308"/>
                    <a:gd name="T20" fmla="*/ 11 w 112"/>
                    <a:gd name="T21" fmla="*/ 197 h 308"/>
                    <a:gd name="T22" fmla="*/ 11 w 112"/>
                    <a:gd name="T23" fmla="*/ 197 h 308"/>
                    <a:gd name="T24" fmla="*/ 4 w 112"/>
                    <a:gd name="T25" fmla="*/ 198 h 308"/>
                    <a:gd name="T26" fmla="*/ 4 w 112"/>
                    <a:gd name="T27" fmla="*/ 198 h 308"/>
                    <a:gd name="T28" fmla="*/ 1 w 112"/>
                    <a:gd name="T29" fmla="*/ 205 h 308"/>
                    <a:gd name="T30" fmla="*/ 14 w 112"/>
                    <a:gd name="T31" fmla="*/ 301 h 308"/>
                    <a:gd name="T32" fmla="*/ 14 w 112"/>
                    <a:gd name="T33" fmla="*/ 301 h 308"/>
                    <a:gd name="T34" fmla="*/ 18 w 112"/>
                    <a:gd name="T35" fmla="*/ 306 h 308"/>
                    <a:gd name="T36" fmla="*/ 18 w 112"/>
                    <a:gd name="T37" fmla="*/ 306 h 308"/>
                    <a:gd name="T38" fmla="*/ 22 w 112"/>
                    <a:gd name="T39" fmla="*/ 307 h 308"/>
                    <a:gd name="T40" fmla="*/ 22 w 112"/>
                    <a:gd name="T41" fmla="*/ 307 h 308"/>
                    <a:gd name="T42" fmla="*/ 25 w 112"/>
                    <a:gd name="T43" fmla="*/ 306 h 308"/>
                    <a:gd name="T44" fmla="*/ 107 w 112"/>
                    <a:gd name="T45" fmla="*/ 255 h 308"/>
                    <a:gd name="T46" fmla="*/ 107 w 112"/>
                    <a:gd name="T47" fmla="*/ 255 h 308"/>
                    <a:gd name="T48" fmla="*/ 111 w 112"/>
                    <a:gd name="T49" fmla="*/ 248 h 308"/>
                    <a:gd name="T50" fmla="*/ 111 w 112"/>
                    <a:gd name="T51" fmla="*/ 248 h 308"/>
                    <a:gd name="T52" fmla="*/ 106 w 112"/>
                    <a:gd name="T53" fmla="*/ 242 h 3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112" h="308">
                      <a:moveTo>
                        <a:pt x="106" y="242"/>
                      </a:moveTo>
                      <a:lnTo>
                        <a:pt x="75" y="227"/>
                      </a:lnTo>
                      <a:lnTo>
                        <a:pt x="75" y="227"/>
                      </a:lnTo>
                      <a:cubicBezTo>
                        <a:pt x="106" y="155"/>
                        <a:pt x="95" y="71"/>
                        <a:pt x="46" y="9"/>
                      </a:cubicBezTo>
                      <a:lnTo>
                        <a:pt x="46" y="9"/>
                      </a:lnTo>
                      <a:cubicBezTo>
                        <a:pt x="39" y="1"/>
                        <a:pt x="28" y="0"/>
                        <a:pt x="20" y="6"/>
                      </a:cubicBezTo>
                      <a:lnTo>
                        <a:pt x="20" y="6"/>
                      </a:lnTo>
                      <a:cubicBezTo>
                        <a:pt x="12" y="12"/>
                        <a:pt x="11" y="24"/>
                        <a:pt x="17" y="32"/>
                      </a:cubicBezTo>
                      <a:lnTo>
                        <a:pt x="17" y="32"/>
                      </a:lnTo>
                      <a:cubicBezTo>
                        <a:pt x="58" y="83"/>
                        <a:pt x="67" y="151"/>
                        <a:pt x="42" y="212"/>
                      </a:cubicBezTo>
                      <a:lnTo>
                        <a:pt x="11" y="197"/>
                      </a:lnTo>
                      <a:lnTo>
                        <a:pt x="11" y="197"/>
                      </a:lnTo>
                      <a:cubicBezTo>
                        <a:pt x="9" y="196"/>
                        <a:pt x="6" y="197"/>
                        <a:pt x="4" y="198"/>
                      </a:cubicBezTo>
                      <a:lnTo>
                        <a:pt x="4" y="198"/>
                      </a:lnTo>
                      <a:cubicBezTo>
                        <a:pt x="1" y="200"/>
                        <a:pt x="0" y="202"/>
                        <a:pt x="1" y="205"/>
                      </a:cubicBezTo>
                      <a:lnTo>
                        <a:pt x="14" y="301"/>
                      </a:lnTo>
                      <a:lnTo>
                        <a:pt x="14" y="301"/>
                      </a:lnTo>
                      <a:cubicBezTo>
                        <a:pt x="15" y="303"/>
                        <a:pt x="16" y="305"/>
                        <a:pt x="18" y="306"/>
                      </a:cubicBezTo>
                      <a:lnTo>
                        <a:pt x="18" y="306"/>
                      </a:lnTo>
                      <a:cubicBezTo>
                        <a:pt x="20" y="307"/>
                        <a:pt x="20" y="307"/>
                        <a:pt x="22" y="307"/>
                      </a:cubicBezTo>
                      <a:lnTo>
                        <a:pt x="22" y="307"/>
                      </a:lnTo>
                      <a:cubicBezTo>
                        <a:pt x="23" y="307"/>
                        <a:pt x="24" y="307"/>
                        <a:pt x="25" y="306"/>
                      </a:cubicBezTo>
                      <a:lnTo>
                        <a:pt x="107" y="255"/>
                      </a:lnTo>
                      <a:lnTo>
                        <a:pt x="107" y="255"/>
                      </a:lnTo>
                      <a:cubicBezTo>
                        <a:pt x="110" y="253"/>
                        <a:pt x="111" y="251"/>
                        <a:pt x="111" y="248"/>
                      </a:cubicBezTo>
                      <a:lnTo>
                        <a:pt x="111" y="248"/>
                      </a:lnTo>
                      <a:cubicBezTo>
                        <a:pt x="111" y="245"/>
                        <a:pt x="109" y="243"/>
                        <a:pt x="106" y="24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49" name="Freeform 178">
                  <a:extLst>
                    <a:ext uri="{FF2B5EF4-FFF2-40B4-BE49-F238E27FC236}">
                      <a16:creationId xmlns:a16="http://schemas.microsoft.com/office/drawing/2014/main" id="{8944C3EE-3E5C-481D-B9BD-4973BAD1519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101780" y="11089298"/>
                  <a:ext cx="313224" cy="258276"/>
                </a:xfrm>
                <a:custGeom>
                  <a:avLst/>
                  <a:gdLst>
                    <a:gd name="T0" fmla="*/ 231 w 250"/>
                    <a:gd name="T1" fmla="*/ 171 h 208"/>
                    <a:gd name="T2" fmla="*/ 231 w 250"/>
                    <a:gd name="T3" fmla="*/ 171 h 208"/>
                    <a:gd name="T4" fmla="*/ 231 w 250"/>
                    <a:gd name="T5" fmla="*/ 171 h 208"/>
                    <a:gd name="T6" fmla="*/ 231 w 250"/>
                    <a:gd name="T7" fmla="*/ 171 h 208"/>
                    <a:gd name="T8" fmla="*/ 74 w 250"/>
                    <a:gd name="T9" fmla="*/ 79 h 208"/>
                    <a:gd name="T10" fmla="*/ 105 w 250"/>
                    <a:gd name="T11" fmla="*/ 63 h 208"/>
                    <a:gd name="T12" fmla="*/ 105 w 250"/>
                    <a:gd name="T13" fmla="*/ 63 h 208"/>
                    <a:gd name="T14" fmla="*/ 109 w 250"/>
                    <a:gd name="T15" fmla="*/ 57 h 208"/>
                    <a:gd name="T16" fmla="*/ 109 w 250"/>
                    <a:gd name="T17" fmla="*/ 57 h 208"/>
                    <a:gd name="T18" fmla="*/ 106 w 250"/>
                    <a:gd name="T19" fmla="*/ 50 h 208"/>
                    <a:gd name="T20" fmla="*/ 22 w 250"/>
                    <a:gd name="T21" fmla="*/ 1 h 208"/>
                    <a:gd name="T22" fmla="*/ 22 w 250"/>
                    <a:gd name="T23" fmla="*/ 1 h 208"/>
                    <a:gd name="T24" fmla="*/ 15 w 250"/>
                    <a:gd name="T25" fmla="*/ 1 h 208"/>
                    <a:gd name="T26" fmla="*/ 15 w 250"/>
                    <a:gd name="T27" fmla="*/ 1 h 208"/>
                    <a:gd name="T28" fmla="*/ 11 w 250"/>
                    <a:gd name="T29" fmla="*/ 7 h 208"/>
                    <a:gd name="T30" fmla="*/ 0 w 250"/>
                    <a:gd name="T31" fmla="*/ 102 h 208"/>
                    <a:gd name="T32" fmla="*/ 0 w 250"/>
                    <a:gd name="T33" fmla="*/ 102 h 208"/>
                    <a:gd name="T34" fmla="*/ 3 w 250"/>
                    <a:gd name="T35" fmla="*/ 109 h 208"/>
                    <a:gd name="T36" fmla="*/ 3 w 250"/>
                    <a:gd name="T37" fmla="*/ 109 h 208"/>
                    <a:gd name="T38" fmla="*/ 7 w 250"/>
                    <a:gd name="T39" fmla="*/ 111 h 208"/>
                    <a:gd name="T40" fmla="*/ 7 w 250"/>
                    <a:gd name="T41" fmla="*/ 111 h 208"/>
                    <a:gd name="T42" fmla="*/ 11 w 250"/>
                    <a:gd name="T43" fmla="*/ 110 h 208"/>
                    <a:gd name="T44" fmla="*/ 41 w 250"/>
                    <a:gd name="T45" fmla="*/ 95 h 208"/>
                    <a:gd name="T46" fmla="*/ 41 w 250"/>
                    <a:gd name="T47" fmla="*/ 95 h 208"/>
                    <a:gd name="T48" fmla="*/ 231 w 250"/>
                    <a:gd name="T49" fmla="*/ 207 h 208"/>
                    <a:gd name="T50" fmla="*/ 231 w 250"/>
                    <a:gd name="T51" fmla="*/ 207 h 208"/>
                    <a:gd name="T52" fmla="*/ 231 w 250"/>
                    <a:gd name="T53" fmla="*/ 207 h 208"/>
                    <a:gd name="T54" fmla="*/ 249 w 250"/>
                    <a:gd name="T55" fmla="*/ 189 h 208"/>
                    <a:gd name="T56" fmla="*/ 249 w 250"/>
                    <a:gd name="T57" fmla="*/ 189 h 208"/>
                    <a:gd name="T58" fmla="*/ 231 w 250"/>
                    <a:gd name="T59" fmla="*/ 171 h 20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250" h="208">
                      <a:moveTo>
                        <a:pt x="231" y="171"/>
                      </a:moveTo>
                      <a:lnTo>
                        <a:pt x="231" y="171"/>
                      </a:lnTo>
                      <a:lnTo>
                        <a:pt x="231" y="171"/>
                      </a:lnTo>
                      <a:lnTo>
                        <a:pt x="231" y="171"/>
                      </a:lnTo>
                      <a:cubicBezTo>
                        <a:pt x="165" y="171"/>
                        <a:pt x="106" y="136"/>
                        <a:pt x="74" y="79"/>
                      </a:cubicBezTo>
                      <a:lnTo>
                        <a:pt x="105" y="63"/>
                      </a:lnTo>
                      <a:lnTo>
                        <a:pt x="105" y="63"/>
                      </a:lnTo>
                      <a:cubicBezTo>
                        <a:pt x="107" y="62"/>
                        <a:pt x="108" y="59"/>
                        <a:pt x="109" y="57"/>
                      </a:cubicBezTo>
                      <a:lnTo>
                        <a:pt x="109" y="57"/>
                      </a:lnTo>
                      <a:cubicBezTo>
                        <a:pt x="109" y="54"/>
                        <a:pt x="108" y="52"/>
                        <a:pt x="106" y="50"/>
                      </a:cubicBezTo>
                      <a:lnTo>
                        <a:pt x="22" y="1"/>
                      </a:lnTo>
                      <a:lnTo>
                        <a:pt x="22" y="1"/>
                      </a:lnTo>
                      <a:cubicBezTo>
                        <a:pt x="20" y="0"/>
                        <a:pt x="17" y="0"/>
                        <a:pt x="15" y="1"/>
                      </a:cubicBezTo>
                      <a:lnTo>
                        <a:pt x="15" y="1"/>
                      </a:lnTo>
                      <a:cubicBezTo>
                        <a:pt x="13" y="2"/>
                        <a:pt x="11" y="4"/>
                        <a:pt x="11" y="7"/>
                      </a:cubicBezTo>
                      <a:lnTo>
                        <a:pt x="0" y="102"/>
                      </a:lnTo>
                      <a:lnTo>
                        <a:pt x="0" y="102"/>
                      </a:lnTo>
                      <a:cubicBezTo>
                        <a:pt x="0" y="106"/>
                        <a:pt x="1" y="108"/>
                        <a:pt x="3" y="109"/>
                      </a:cubicBezTo>
                      <a:lnTo>
                        <a:pt x="3" y="109"/>
                      </a:lnTo>
                      <a:cubicBezTo>
                        <a:pt x="4" y="111"/>
                        <a:pt x="6" y="111"/>
                        <a:pt x="7" y="111"/>
                      </a:cubicBezTo>
                      <a:lnTo>
                        <a:pt x="7" y="111"/>
                      </a:lnTo>
                      <a:cubicBezTo>
                        <a:pt x="8" y="111"/>
                        <a:pt x="9" y="111"/>
                        <a:pt x="11" y="110"/>
                      </a:cubicBezTo>
                      <a:lnTo>
                        <a:pt x="41" y="95"/>
                      </a:lnTo>
                      <a:lnTo>
                        <a:pt x="41" y="95"/>
                      </a:lnTo>
                      <a:cubicBezTo>
                        <a:pt x="79" y="164"/>
                        <a:pt x="151" y="207"/>
                        <a:pt x="231" y="207"/>
                      </a:cubicBezTo>
                      <a:lnTo>
                        <a:pt x="231" y="207"/>
                      </a:lnTo>
                      <a:lnTo>
                        <a:pt x="231" y="207"/>
                      </a:lnTo>
                      <a:cubicBezTo>
                        <a:pt x="241" y="207"/>
                        <a:pt x="249" y="199"/>
                        <a:pt x="249" y="189"/>
                      </a:cubicBezTo>
                      <a:lnTo>
                        <a:pt x="249" y="189"/>
                      </a:lnTo>
                      <a:cubicBezTo>
                        <a:pt x="249" y="179"/>
                        <a:pt x="240" y="171"/>
                        <a:pt x="231" y="171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8" name="Grupo 7">
              <a:extLst>
                <a:ext uri="{FF2B5EF4-FFF2-40B4-BE49-F238E27FC236}">
                  <a16:creationId xmlns:a16="http://schemas.microsoft.com/office/drawing/2014/main" id="{C4701087-4FF3-49CB-BE2A-6DB521FB2BDC}"/>
                </a:ext>
              </a:extLst>
            </p:cNvPr>
            <p:cNvGrpSpPr/>
            <p:nvPr/>
          </p:nvGrpSpPr>
          <p:grpSpPr>
            <a:xfrm>
              <a:off x="19700755" y="9715500"/>
              <a:ext cx="302237" cy="329712"/>
              <a:chOff x="19700755" y="9715500"/>
              <a:chExt cx="302237" cy="329712"/>
            </a:xfrm>
          </p:grpSpPr>
          <p:sp>
            <p:nvSpPr>
              <p:cNvPr id="650" name="Freeform 179">
                <a:extLst>
                  <a:ext uri="{FF2B5EF4-FFF2-40B4-BE49-F238E27FC236}">
                    <a16:creationId xmlns:a16="http://schemas.microsoft.com/office/drawing/2014/main" id="{E8591716-5DE5-4236-A9B3-8B745D3306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11745" y="9720997"/>
                <a:ext cx="291247" cy="324215"/>
              </a:xfrm>
              <a:custGeom>
                <a:avLst/>
                <a:gdLst>
                  <a:gd name="T0" fmla="*/ 22 w 232"/>
                  <a:gd name="T1" fmla="*/ 183 h 258"/>
                  <a:gd name="T2" fmla="*/ 22 w 232"/>
                  <a:gd name="T3" fmla="*/ 183 h 258"/>
                  <a:gd name="T4" fmla="*/ 91 w 232"/>
                  <a:gd name="T5" fmla="*/ 198 h 258"/>
                  <a:gd name="T6" fmla="*/ 91 w 232"/>
                  <a:gd name="T7" fmla="*/ 198 h 258"/>
                  <a:gd name="T8" fmla="*/ 116 w 232"/>
                  <a:gd name="T9" fmla="*/ 224 h 258"/>
                  <a:gd name="T10" fmla="*/ 116 w 232"/>
                  <a:gd name="T11" fmla="*/ 224 h 258"/>
                  <a:gd name="T12" fmla="*/ 206 w 232"/>
                  <a:gd name="T13" fmla="*/ 153 h 258"/>
                  <a:gd name="T14" fmla="*/ 206 w 232"/>
                  <a:gd name="T15" fmla="*/ 153 h 258"/>
                  <a:gd name="T16" fmla="*/ 218 w 232"/>
                  <a:gd name="T17" fmla="*/ 47 h 258"/>
                  <a:gd name="T18" fmla="*/ 218 w 232"/>
                  <a:gd name="T19" fmla="*/ 47 h 258"/>
                  <a:gd name="T20" fmla="*/ 113 w 232"/>
                  <a:gd name="T21" fmla="*/ 28 h 258"/>
                  <a:gd name="T22" fmla="*/ 113 w 232"/>
                  <a:gd name="T23" fmla="*/ 28 h 258"/>
                  <a:gd name="T24" fmla="*/ 45 w 232"/>
                  <a:gd name="T25" fmla="*/ 26 h 258"/>
                  <a:gd name="T26" fmla="*/ 45 w 232"/>
                  <a:gd name="T27" fmla="*/ 26 h 258"/>
                  <a:gd name="T28" fmla="*/ 55 w 232"/>
                  <a:gd name="T29" fmla="*/ 93 h 258"/>
                  <a:gd name="T30" fmla="*/ 55 w 232"/>
                  <a:gd name="T31" fmla="*/ 93 h 258"/>
                  <a:gd name="T32" fmla="*/ 22 w 232"/>
                  <a:gd name="T33" fmla="*/ 183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232" h="258">
                    <a:moveTo>
                      <a:pt x="22" y="183"/>
                    </a:moveTo>
                    <a:lnTo>
                      <a:pt x="22" y="183"/>
                    </a:lnTo>
                    <a:cubicBezTo>
                      <a:pt x="38" y="205"/>
                      <a:pt x="91" y="198"/>
                      <a:pt x="91" y="198"/>
                    </a:cubicBezTo>
                    <a:lnTo>
                      <a:pt x="91" y="198"/>
                    </a:lnTo>
                    <a:cubicBezTo>
                      <a:pt x="91" y="198"/>
                      <a:pt x="106" y="218"/>
                      <a:pt x="116" y="224"/>
                    </a:cubicBezTo>
                    <a:lnTo>
                      <a:pt x="116" y="224"/>
                    </a:lnTo>
                    <a:cubicBezTo>
                      <a:pt x="166" y="257"/>
                      <a:pt x="231" y="221"/>
                      <a:pt x="206" y="153"/>
                    </a:cubicBezTo>
                    <a:lnTo>
                      <a:pt x="206" y="153"/>
                    </a:lnTo>
                    <a:cubicBezTo>
                      <a:pt x="187" y="103"/>
                      <a:pt x="223" y="77"/>
                      <a:pt x="218" y="47"/>
                    </a:cubicBezTo>
                    <a:lnTo>
                      <a:pt x="218" y="47"/>
                    </a:lnTo>
                    <a:cubicBezTo>
                      <a:pt x="211" y="0"/>
                      <a:pt x="113" y="28"/>
                      <a:pt x="113" y="28"/>
                    </a:cubicBezTo>
                    <a:lnTo>
                      <a:pt x="113" y="28"/>
                    </a:lnTo>
                    <a:cubicBezTo>
                      <a:pt x="113" y="28"/>
                      <a:pt x="65" y="2"/>
                      <a:pt x="45" y="26"/>
                    </a:cubicBezTo>
                    <a:lnTo>
                      <a:pt x="45" y="26"/>
                    </a:lnTo>
                    <a:cubicBezTo>
                      <a:pt x="18" y="56"/>
                      <a:pt x="55" y="93"/>
                      <a:pt x="55" y="93"/>
                    </a:cubicBezTo>
                    <a:lnTo>
                      <a:pt x="55" y="93"/>
                    </a:lnTo>
                    <a:cubicBezTo>
                      <a:pt x="55" y="93"/>
                      <a:pt x="0" y="153"/>
                      <a:pt x="22" y="1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51" name="Freeform 180">
                <a:extLst>
                  <a:ext uri="{FF2B5EF4-FFF2-40B4-BE49-F238E27FC236}">
                    <a16:creationId xmlns:a16="http://schemas.microsoft.com/office/drawing/2014/main" id="{51F818F3-BEA3-493A-8BE5-57554E7046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700755" y="9715500"/>
                <a:ext cx="291247" cy="307731"/>
              </a:xfrm>
              <a:custGeom>
                <a:avLst/>
                <a:gdLst>
                  <a:gd name="T0" fmla="*/ 97 w 235"/>
                  <a:gd name="T1" fmla="*/ 195 h 249"/>
                  <a:gd name="T2" fmla="*/ 97 w 235"/>
                  <a:gd name="T3" fmla="*/ 195 h 249"/>
                  <a:gd name="T4" fmla="*/ 103 w 235"/>
                  <a:gd name="T5" fmla="*/ 197 h 249"/>
                  <a:gd name="T6" fmla="*/ 103 w 235"/>
                  <a:gd name="T7" fmla="*/ 197 h 249"/>
                  <a:gd name="T8" fmla="*/ 126 w 235"/>
                  <a:gd name="T9" fmla="*/ 222 h 249"/>
                  <a:gd name="T10" fmla="*/ 126 w 235"/>
                  <a:gd name="T11" fmla="*/ 222 h 249"/>
                  <a:gd name="T12" fmla="*/ 193 w 235"/>
                  <a:gd name="T13" fmla="*/ 223 h 249"/>
                  <a:gd name="T14" fmla="*/ 193 w 235"/>
                  <a:gd name="T15" fmla="*/ 223 h 249"/>
                  <a:gd name="T16" fmla="*/ 205 w 235"/>
                  <a:gd name="T17" fmla="*/ 159 h 249"/>
                  <a:gd name="T18" fmla="*/ 205 w 235"/>
                  <a:gd name="T19" fmla="*/ 159 h 249"/>
                  <a:gd name="T20" fmla="*/ 210 w 235"/>
                  <a:gd name="T21" fmla="*/ 84 h 249"/>
                  <a:gd name="T22" fmla="*/ 210 w 235"/>
                  <a:gd name="T23" fmla="*/ 84 h 249"/>
                  <a:gd name="T24" fmla="*/ 217 w 235"/>
                  <a:gd name="T25" fmla="*/ 53 h 249"/>
                  <a:gd name="T26" fmla="*/ 217 w 235"/>
                  <a:gd name="T27" fmla="*/ 53 h 249"/>
                  <a:gd name="T28" fmla="*/ 207 w 235"/>
                  <a:gd name="T29" fmla="*/ 38 h 249"/>
                  <a:gd name="T30" fmla="*/ 207 w 235"/>
                  <a:gd name="T31" fmla="*/ 38 h 249"/>
                  <a:gd name="T32" fmla="*/ 121 w 235"/>
                  <a:gd name="T33" fmla="*/ 39 h 249"/>
                  <a:gd name="T34" fmla="*/ 121 w 235"/>
                  <a:gd name="T35" fmla="*/ 39 h 249"/>
                  <a:gd name="T36" fmla="*/ 115 w 235"/>
                  <a:gd name="T37" fmla="*/ 39 h 249"/>
                  <a:gd name="T38" fmla="*/ 115 w 235"/>
                  <a:gd name="T39" fmla="*/ 39 h 249"/>
                  <a:gd name="T40" fmla="*/ 56 w 235"/>
                  <a:gd name="T41" fmla="*/ 34 h 249"/>
                  <a:gd name="T42" fmla="*/ 56 w 235"/>
                  <a:gd name="T43" fmla="*/ 34 h 249"/>
                  <a:gd name="T44" fmla="*/ 67 w 235"/>
                  <a:gd name="T45" fmla="*/ 92 h 249"/>
                  <a:gd name="T46" fmla="*/ 67 w 235"/>
                  <a:gd name="T47" fmla="*/ 92 h 249"/>
                  <a:gd name="T48" fmla="*/ 67 w 235"/>
                  <a:gd name="T49" fmla="*/ 102 h 249"/>
                  <a:gd name="T50" fmla="*/ 67 w 235"/>
                  <a:gd name="T51" fmla="*/ 102 h 249"/>
                  <a:gd name="T52" fmla="*/ 34 w 235"/>
                  <a:gd name="T53" fmla="*/ 183 h 249"/>
                  <a:gd name="T54" fmla="*/ 34 w 235"/>
                  <a:gd name="T55" fmla="*/ 183 h 249"/>
                  <a:gd name="T56" fmla="*/ 95 w 235"/>
                  <a:gd name="T57" fmla="*/ 195 h 249"/>
                  <a:gd name="T58" fmla="*/ 95 w 235"/>
                  <a:gd name="T59" fmla="*/ 195 h 249"/>
                  <a:gd name="T60" fmla="*/ 97 w 235"/>
                  <a:gd name="T61" fmla="*/ 195 h 249"/>
                  <a:gd name="T62" fmla="*/ 162 w 235"/>
                  <a:gd name="T63" fmla="*/ 248 h 249"/>
                  <a:gd name="T64" fmla="*/ 162 w 235"/>
                  <a:gd name="T65" fmla="*/ 248 h 249"/>
                  <a:gd name="T66" fmla="*/ 119 w 235"/>
                  <a:gd name="T67" fmla="*/ 234 h 249"/>
                  <a:gd name="T68" fmla="*/ 119 w 235"/>
                  <a:gd name="T69" fmla="*/ 234 h 249"/>
                  <a:gd name="T70" fmla="*/ 93 w 235"/>
                  <a:gd name="T71" fmla="*/ 209 h 249"/>
                  <a:gd name="T72" fmla="*/ 93 w 235"/>
                  <a:gd name="T73" fmla="*/ 209 h 249"/>
                  <a:gd name="T74" fmla="*/ 23 w 235"/>
                  <a:gd name="T75" fmla="*/ 192 h 249"/>
                  <a:gd name="T76" fmla="*/ 23 w 235"/>
                  <a:gd name="T77" fmla="*/ 192 h 249"/>
                  <a:gd name="T78" fmla="*/ 52 w 235"/>
                  <a:gd name="T79" fmla="*/ 97 h 249"/>
                  <a:gd name="T80" fmla="*/ 52 w 235"/>
                  <a:gd name="T81" fmla="*/ 97 h 249"/>
                  <a:gd name="T82" fmla="*/ 45 w 235"/>
                  <a:gd name="T83" fmla="*/ 25 h 249"/>
                  <a:gd name="T84" fmla="*/ 45 w 235"/>
                  <a:gd name="T85" fmla="*/ 25 h 249"/>
                  <a:gd name="T86" fmla="*/ 120 w 235"/>
                  <a:gd name="T87" fmla="*/ 25 h 249"/>
                  <a:gd name="T88" fmla="*/ 120 w 235"/>
                  <a:gd name="T89" fmla="*/ 25 h 249"/>
                  <a:gd name="T90" fmla="*/ 215 w 235"/>
                  <a:gd name="T91" fmla="*/ 26 h 249"/>
                  <a:gd name="T92" fmla="*/ 215 w 235"/>
                  <a:gd name="T93" fmla="*/ 26 h 249"/>
                  <a:gd name="T94" fmla="*/ 231 w 235"/>
                  <a:gd name="T95" fmla="*/ 50 h 249"/>
                  <a:gd name="T96" fmla="*/ 231 w 235"/>
                  <a:gd name="T97" fmla="*/ 50 h 249"/>
                  <a:gd name="T98" fmla="*/ 223 w 235"/>
                  <a:gd name="T99" fmla="*/ 90 h 249"/>
                  <a:gd name="T100" fmla="*/ 223 w 235"/>
                  <a:gd name="T101" fmla="*/ 90 h 249"/>
                  <a:gd name="T102" fmla="*/ 218 w 235"/>
                  <a:gd name="T103" fmla="*/ 154 h 249"/>
                  <a:gd name="T104" fmla="*/ 218 w 235"/>
                  <a:gd name="T105" fmla="*/ 154 h 249"/>
                  <a:gd name="T106" fmla="*/ 202 w 235"/>
                  <a:gd name="T107" fmla="*/ 234 h 249"/>
                  <a:gd name="T108" fmla="*/ 202 w 235"/>
                  <a:gd name="T109" fmla="*/ 234 h 249"/>
                  <a:gd name="T110" fmla="*/ 162 w 235"/>
                  <a:gd name="T111" fmla="*/ 248 h 2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235" h="249">
                    <a:moveTo>
                      <a:pt x="97" y="195"/>
                    </a:moveTo>
                    <a:lnTo>
                      <a:pt x="97" y="195"/>
                    </a:lnTo>
                    <a:cubicBezTo>
                      <a:pt x="99" y="195"/>
                      <a:pt x="101" y="195"/>
                      <a:pt x="103" y="197"/>
                    </a:cubicBezTo>
                    <a:lnTo>
                      <a:pt x="103" y="197"/>
                    </a:lnTo>
                    <a:cubicBezTo>
                      <a:pt x="106" y="203"/>
                      <a:pt x="119" y="217"/>
                      <a:pt x="126" y="222"/>
                    </a:cubicBezTo>
                    <a:lnTo>
                      <a:pt x="126" y="222"/>
                    </a:lnTo>
                    <a:cubicBezTo>
                      <a:pt x="149" y="237"/>
                      <a:pt x="176" y="237"/>
                      <a:pt x="193" y="223"/>
                    </a:cubicBezTo>
                    <a:lnTo>
                      <a:pt x="193" y="223"/>
                    </a:lnTo>
                    <a:cubicBezTo>
                      <a:pt x="210" y="209"/>
                      <a:pt x="215" y="186"/>
                      <a:pt x="205" y="159"/>
                    </a:cubicBezTo>
                    <a:lnTo>
                      <a:pt x="205" y="159"/>
                    </a:lnTo>
                    <a:cubicBezTo>
                      <a:pt x="193" y="126"/>
                      <a:pt x="202" y="103"/>
                      <a:pt x="210" y="84"/>
                    </a:cubicBezTo>
                    <a:lnTo>
                      <a:pt x="210" y="84"/>
                    </a:lnTo>
                    <a:cubicBezTo>
                      <a:pt x="215" y="72"/>
                      <a:pt x="219" y="62"/>
                      <a:pt x="217" y="53"/>
                    </a:cubicBezTo>
                    <a:lnTo>
                      <a:pt x="217" y="53"/>
                    </a:lnTo>
                    <a:cubicBezTo>
                      <a:pt x="216" y="47"/>
                      <a:pt x="213" y="42"/>
                      <a:pt x="207" y="38"/>
                    </a:cubicBezTo>
                    <a:lnTo>
                      <a:pt x="207" y="38"/>
                    </a:lnTo>
                    <a:cubicBezTo>
                      <a:pt x="187" y="25"/>
                      <a:pt x="138" y="34"/>
                      <a:pt x="121" y="39"/>
                    </a:cubicBezTo>
                    <a:lnTo>
                      <a:pt x="121" y="39"/>
                    </a:lnTo>
                    <a:cubicBezTo>
                      <a:pt x="119" y="40"/>
                      <a:pt x="117" y="39"/>
                      <a:pt x="115" y="39"/>
                    </a:cubicBezTo>
                    <a:lnTo>
                      <a:pt x="115" y="39"/>
                    </a:lnTo>
                    <a:cubicBezTo>
                      <a:pt x="104" y="32"/>
                      <a:pt x="70" y="19"/>
                      <a:pt x="56" y="34"/>
                    </a:cubicBezTo>
                    <a:lnTo>
                      <a:pt x="56" y="34"/>
                    </a:lnTo>
                    <a:cubicBezTo>
                      <a:pt x="34" y="59"/>
                      <a:pt x="66" y="92"/>
                      <a:pt x="67" y="92"/>
                    </a:cubicBezTo>
                    <a:lnTo>
                      <a:pt x="67" y="92"/>
                    </a:lnTo>
                    <a:cubicBezTo>
                      <a:pt x="69" y="95"/>
                      <a:pt x="69" y="99"/>
                      <a:pt x="67" y="102"/>
                    </a:cubicBezTo>
                    <a:lnTo>
                      <a:pt x="67" y="102"/>
                    </a:lnTo>
                    <a:cubicBezTo>
                      <a:pt x="52" y="118"/>
                      <a:pt x="18" y="162"/>
                      <a:pt x="34" y="183"/>
                    </a:cubicBezTo>
                    <a:lnTo>
                      <a:pt x="34" y="183"/>
                    </a:lnTo>
                    <a:cubicBezTo>
                      <a:pt x="45" y="198"/>
                      <a:pt x="83" y="197"/>
                      <a:pt x="95" y="195"/>
                    </a:cubicBezTo>
                    <a:lnTo>
                      <a:pt x="95" y="195"/>
                    </a:lnTo>
                    <a:cubicBezTo>
                      <a:pt x="96" y="195"/>
                      <a:pt x="97" y="195"/>
                      <a:pt x="97" y="195"/>
                    </a:cubicBezTo>
                    <a:close/>
                    <a:moveTo>
                      <a:pt x="162" y="248"/>
                    </a:moveTo>
                    <a:lnTo>
                      <a:pt x="162" y="248"/>
                    </a:lnTo>
                    <a:cubicBezTo>
                      <a:pt x="147" y="248"/>
                      <a:pt x="132" y="243"/>
                      <a:pt x="119" y="234"/>
                    </a:cubicBezTo>
                    <a:lnTo>
                      <a:pt x="119" y="234"/>
                    </a:lnTo>
                    <a:cubicBezTo>
                      <a:pt x="109" y="228"/>
                      <a:pt x="98" y="216"/>
                      <a:pt x="93" y="209"/>
                    </a:cubicBezTo>
                    <a:lnTo>
                      <a:pt x="93" y="209"/>
                    </a:lnTo>
                    <a:cubicBezTo>
                      <a:pt x="79" y="211"/>
                      <a:pt x="38" y="214"/>
                      <a:pt x="23" y="192"/>
                    </a:cubicBezTo>
                    <a:lnTo>
                      <a:pt x="23" y="192"/>
                    </a:lnTo>
                    <a:cubicBezTo>
                      <a:pt x="0" y="162"/>
                      <a:pt x="38" y="114"/>
                      <a:pt x="52" y="97"/>
                    </a:cubicBezTo>
                    <a:lnTo>
                      <a:pt x="52" y="97"/>
                    </a:lnTo>
                    <a:cubicBezTo>
                      <a:pt x="38" y="81"/>
                      <a:pt x="23" y="50"/>
                      <a:pt x="45" y="25"/>
                    </a:cubicBezTo>
                    <a:lnTo>
                      <a:pt x="45" y="25"/>
                    </a:lnTo>
                    <a:cubicBezTo>
                      <a:pt x="67" y="0"/>
                      <a:pt x="109" y="19"/>
                      <a:pt x="120" y="25"/>
                    </a:cubicBezTo>
                    <a:lnTo>
                      <a:pt x="120" y="25"/>
                    </a:lnTo>
                    <a:cubicBezTo>
                      <a:pt x="133" y="21"/>
                      <a:pt x="188" y="9"/>
                      <a:pt x="215" y="26"/>
                    </a:cubicBezTo>
                    <a:lnTo>
                      <a:pt x="215" y="26"/>
                    </a:lnTo>
                    <a:cubicBezTo>
                      <a:pt x="224" y="32"/>
                      <a:pt x="230" y="40"/>
                      <a:pt x="231" y="50"/>
                    </a:cubicBezTo>
                    <a:lnTo>
                      <a:pt x="231" y="50"/>
                    </a:lnTo>
                    <a:cubicBezTo>
                      <a:pt x="234" y="64"/>
                      <a:pt x="229" y="77"/>
                      <a:pt x="223" y="90"/>
                    </a:cubicBezTo>
                    <a:lnTo>
                      <a:pt x="223" y="90"/>
                    </a:lnTo>
                    <a:cubicBezTo>
                      <a:pt x="216" y="108"/>
                      <a:pt x="208" y="127"/>
                      <a:pt x="218" y="154"/>
                    </a:cubicBezTo>
                    <a:lnTo>
                      <a:pt x="218" y="154"/>
                    </a:lnTo>
                    <a:cubicBezTo>
                      <a:pt x="230" y="187"/>
                      <a:pt x="224" y="216"/>
                      <a:pt x="202" y="234"/>
                    </a:cubicBezTo>
                    <a:lnTo>
                      <a:pt x="202" y="234"/>
                    </a:lnTo>
                    <a:cubicBezTo>
                      <a:pt x="191" y="243"/>
                      <a:pt x="177" y="248"/>
                      <a:pt x="162" y="2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86" name="Rectángulo: esquinas redondeadas 185">
            <a:extLst>
              <a:ext uri="{FF2B5EF4-FFF2-40B4-BE49-F238E27FC236}">
                <a16:creationId xmlns:a16="http://schemas.microsoft.com/office/drawing/2014/main" id="{2818FD07-809E-42B7-9B9F-66E04CE6BB01}"/>
              </a:ext>
            </a:extLst>
          </p:cNvPr>
          <p:cNvSpPr/>
          <p:nvPr/>
        </p:nvSpPr>
        <p:spPr>
          <a:xfrm>
            <a:off x="1698502" y="7209693"/>
            <a:ext cx="813289" cy="1972775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87" name="Rectángulo: esquinas redondeadas 186">
            <a:extLst>
              <a:ext uri="{FF2B5EF4-FFF2-40B4-BE49-F238E27FC236}">
                <a16:creationId xmlns:a16="http://schemas.microsoft.com/office/drawing/2014/main" id="{8C4246CD-F48E-42A7-B0F2-C75E6A8A9EBD}"/>
              </a:ext>
            </a:extLst>
          </p:cNvPr>
          <p:cNvSpPr/>
          <p:nvPr/>
        </p:nvSpPr>
        <p:spPr>
          <a:xfrm>
            <a:off x="1572111" y="7088799"/>
            <a:ext cx="813289" cy="197277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EAD15624-41D3-0E4E-B2DC-17295AA2D1A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2238" y="7764272"/>
            <a:ext cx="542784" cy="625645"/>
          </a:xfrm>
          <a:custGeom>
            <a:avLst/>
            <a:gdLst>
              <a:gd name="connsiteX0" fmla="*/ 382460 w 542784"/>
              <a:gd name="connsiteY0" fmla="*/ 349164 h 625645"/>
              <a:gd name="connsiteX1" fmla="*/ 395061 w 542784"/>
              <a:gd name="connsiteY1" fmla="*/ 352960 h 625645"/>
              <a:gd name="connsiteX2" fmla="*/ 427822 w 542784"/>
              <a:gd name="connsiteY2" fmla="*/ 409888 h 625645"/>
              <a:gd name="connsiteX3" fmla="*/ 429082 w 542784"/>
              <a:gd name="connsiteY3" fmla="*/ 430129 h 625645"/>
              <a:gd name="connsiteX4" fmla="*/ 395061 w 542784"/>
              <a:gd name="connsiteY4" fmla="*/ 488323 h 625645"/>
              <a:gd name="connsiteX5" fmla="*/ 376160 w 542784"/>
              <a:gd name="connsiteY5" fmla="*/ 499709 h 625645"/>
              <a:gd name="connsiteX6" fmla="*/ 304337 w 542784"/>
              <a:gd name="connsiteY6" fmla="*/ 499709 h 625645"/>
              <a:gd name="connsiteX7" fmla="*/ 304337 w 542784"/>
              <a:gd name="connsiteY7" fmla="*/ 513625 h 625645"/>
              <a:gd name="connsiteX8" fmla="*/ 299297 w 542784"/>
              <a:gd name="connsiteY8" fmla="*/ 521215 h 625645"/>
              <a:gd name="connsiteX9" fmla="*/ 296777 w 542784"/>
              <a:gd name="connsiteY9" fmla="*/ 521215 h 625645"/>
              <a:gd name="connsiteX10" fmla="*/ 290477 w 542784"/>
              <a:gd name="connsiteY10" fmla="*/ 519950 h 625645"/>
              <a:gd name="connsiteX11" fmla="*/ 240075 w 542784"/>
              <a:gd name="connsiteY11" fmla="*/ 473142 h 625645"/>
              <a:gd name="connsiteX12" fmla="*/ 236295 w 542784"/>
              <a:gd name="connsiteY12" fmla="*/ 466817 h 625645"/>
              <a:gd name="connsiteX13" fmla="*/ 240075 w 542784"/>
              <a:gd name="connsiteY13" fmla="*/ 460491 h 625645"/>
              <a:gd name="connsiteX14" fmla="*/ 290477 w 542784"/>
              <a:gd name="connsiteY14" fmla="*/ 413683 h 625645"/>
              <a:gd name="connsiteX15" fmla="*/ 299297 w 542784"/>
              <a:gd name="connsiteY15" fmla="*/ 412418 h 625645"/>
              <a:gd name="connsiteX16" fmla="*/ 304337 w 542784"/>
              <a:gd name="connsiteY16" fmla="*/ 418744 h 625645"/>
              <a:gd name="connsiteX17" fmla="*/ 304337 w 542784"/>
              <a:gd name="connsiteY17" fmla="*/ 433925 h 625645"/>
              <a:gd name="connsiteX18" fmla="*/ 354739 w 542784"/>
              <a:gd name="connsiteY18" fmla="*/ 433925 h 625645"/>
              <a:gd name="connsiteX19" fmla="*/ 362300 w 542784"/>
              <a:gd name="connsiteY19" fmla="*/ 442780 h 625645"/>
              <a:gd name="connsiteX20" fmla="*/ 354739 w 542784"/>
              <a:gd name="connsiteY20" fmla="*/ 450371 h 625645"/>
              <a:gd name="connsiteX21" fmla="*/ 296777 w 542784"/>
              <a:gd name="connsiteY21" fmla="*/ 450371 h 625645"/>
              <a:gd name="connsiteX22" fmla="*/ 287957 w 542784"/>
              <a:gd name="connsiteY22" fmla="*/ 442780 h 625645"/>
              <a:gd name="connsiteX23" fmla="*/ 287957 w 542784"/>
              <a:gd name="connsiteY23" fmla="*/ 438985 h 625645"/>
              <a:gd name="connsiteX24" fmla="*/ 257716 w 542784"/>
              <a:gd name="connsiteY24" fmla="*/ 466817 h 625645"/>
              <a:gd name="connsiteX25" fmla="*/ 287957 w 542784"/>
              <a:gd name="connsiteY25" fmla="*/ 494649 h 625645"/>
              <a:gd name="connsiteX26" fmla="*/ 287957 w 542784"/>
              <a:gd name="connsiteY26" fmla="*/ 490853 h 625645"/>
              <a:gd name="connsiteX27" fmla="*/ 290477 w 542784"/>
              <a:gd name="connsiteY27" fmla="*/ 484528 h 625645"/>
              <a:gd name="connsiteX28" fmla="*/ 296777 w 542784"/>
              <a:gd name="connsiteY28" fmla="*/ 481998 h 625645"/>
              <a:gd name="connsiteX29" fmla="*/ 376160 w 542784"/>
              <a:gd name="connsiteY29" fmla="*/ 481998 h 625645"/>
              <a:gd name="connsiteX30" fmla="*/ 381200 w 542784"/>
              <a:gd name="connsiteY30" fmla="*/ 479468 h 625645"/>
              <a:gd name="connsiteX31" fmla="*/ 413961 w 542784"/>
              <a:gd name="connsiteY31" fmla="*/ 421274 h 625645"/>
              <a:gd name="connsiteX32" fmla="*/ 413961 w 542784"/>
              <a:gd name="connsiteY32" fmla="*/ 418744 h 625645"/>
              <a:gd name="connsiteX33" fmla="*/ 381200 w 542784"/>
              <a:gd name="connsiteY33" fmla="*/ 360550 h 625645"/>
              <a:gd name="connsiteX34" fmla="*/ 382460 w 542784"/>
              <a:gd name="connsiteY34" fmla="*/ 349164 h 625645"/>
              <a:gd name="connsiteX35" fmla="*/ 210948 w 542784"/>
              <a:gd name="connsiteY35" fmla="*/ 302673 h 625645"/>
              <a:gd name="connsiteX36" fmla="*/ 217116 w 542784"/>
              <a:gd name="connsiteY36" fmla="*/ 303914 h 625645"/>
              <a:gd name="connsiteX37" fmla="*/ 222050 w 542784"/>
              <a:gd name="connsiteY37" fmla="*/ 307636 h 625645"/>
              <a:gd name="connsiteX38" fmla="*/ 239321 w 542784"/>
              <a:gd name="connsiteY38" fmla="*/ 375883 h 625645"/>
              <a:gd name="connsiteX39" fmla="*/ 236854 w 542784"/>
              <a:gd name="connsiteY39" fmla="*/ 383328 h 625645"/>
              <a:gd name="connsiteX40" fmla="*/ 228218 w 542784"/>
              <a:gd name="connsiteY40" fmla="*/ 384569 h 625645"/>
              <a:gd name="connsiteX41" fmla="*/ 212181 w 542784"/>
              <a:gd name="connsiteY41" fmla="*/ 377124 h 625645"/>
              <a:gd name="connsiteX42" fmla="*/ 178874 w 542784"/>
              <a:gd name="connsiteY42" fmla="*/ 429239 h 625645"/>
              <a:gd name="connsiteX43" fmla="*/ 167771 w 542784"/>
              <a:gd name="connsiteY43" fmla="*/ 431720 h 625645"/>
              <a:gd name="connsiteX44" fmla="*/ 165304 w 542784"/>
              <a:gd name="connsiteY44" fmla="*/ 420553 h 625645"/>
              <a:gd name="connsiteX45" fmla="*/ 203546 w 542784"/>
              <a:gd name="connsiteY45" fmla="*/ 360993 h 625645"/>
              <a:gd name="connsiteX46" fmla="*/ 214648 w 542784"/>
              <a:gd name="connsiteY46" fmla="*/ 358511 h 625645"/>
              <a:gd name="connsiteX47" fmla="*/ 218349 w 542784"/>
              <a:gd name="connsiteY47" fmla="*/ 360993 h 625645"/>
              <a:gd name="connsiteX48" fmla="*/ 208480 w 542784"/>
              <a:gd name="connsiteY48" fmla="*/ 321285 h 625645"/>
              <a:gd name="connsiteX49" fmla="*/ 169005 w 542784"/>
              <a:gd name="connsiteY49" fmla="*/ 336175 h 625645"/>
              <a:gd name="connsiteX50" fmla="*/ 172706 w 542784"/>
              <a:gd name="connsiteY50" fmla="*/ 337416 h 625645"/>
              <a:gd name="connsiteX51" fmla="*/ 176406 w 542784"/>
              <a:gd name="connsiteY51" fmla="*/ 343620 h 625645"/>
              <a:gd name="connsiteX52" fmla="*/ 176406 w 542784"/>
              <a:gd name="connsiteY52" fmla="*/ 349825 h 625645"/>
              <a:gd name="connsiteX53" fmla="*/ 139398 w 542784"/>
              <a:gd name="connsiteY53" fmla="*/ 411867 h 625645"/>
              <a:gd name="connsiteX54" fmla="*/ 139398 w 542784"/>
              <a:gd name="connsiteY54" fmla="*/ 418071 h 625645"/>
              <a:gd name="connsiteX55" fmla="*/ 171472 w 542784"/>
              <a:gd name="connsiteY55" fmla="*/ 475150 h 625645"/>
              <a:gd name="connsiteX56" fmla="*/ 173939 w 542784"/>
              <a:gd name="connsiteY56" fmla="*/ 476391 h 625645"/>
              <a:gd name="connsiteX57" fmla="*/ 208480 w 542784"/>
              <a:gd name="connsiteY57" fmla="*/ 476391 h 625645"/>
              <a:gd name="connsiteX58" fmla="*/ 215882 w 542784"/>
              <a:gd name="connsiteY58" fmla="*/ 485077 h 625645"/>
              <a:gd name="connsiteX59" fmla="*/ 208480 w 542784"/>
              <a:gd name="connsiteY59" fmla="*/ 493762 h 625645"/>
              <a:gd name="connsiteX60" fmla="*/ 173939 w 542784"/>
              <a:gd name="connsiteY60" fmla="*/ 493762 h 625645"/>
              <a:gd name="connsiteX61" fmla="*/ 157902 w 542784"/>
              <a:gd name="connsiteY61" fmla="*/ 483836 h 625645"/>
              <a:gd name="connsiteX62" fmla="*/ 124595 w 542784"/>
              <a:gd name="connsiteY62" fmla="*/ 426757 h 625645"/>
              <a:gd name="connsiteX63" fmla="*/ 124595 w 542784"/>
              <a:gd name="connsiteY63" fmla="*/ 404422 h 625645"/>
              <a:gd name="connsiteX64" fmla="*/ 157902 w 542784"/>
              <a:gd name="connsiteY64" fmla="*/ 348584 h 625645"/>
              <a:gd name="connsiteX65" fmla="*/ 145566 w 542784"/>
              <a:gd name="connsiteY65" fmla="*/ 342380 h 625645"/>
              <a:gd name="connsiteX66" fmla="*/ 141865 w 542784"/>
              <a:gd name="connsiteY66" fmla="*/ 333694 h 625645"/>
              <a:gd name="connsiteX67" fmla="*/ 146800 w 542784"/>
              <a:gd name="connsiteY67" fmla="*/ 327490 h 625645"/>
              <a:gd name="connsiteX68" fmla="*/ 240475 w 542784"/>
              <a:gd name="connsiteY68" fmla="*/ 225740 h 625645"/>
              <a:gd name="connsiteX69" fmla="*/ 307346 w 542784"/>
              <a:gd name="connsiteY69" fmla="*/ 225740 h 625645"/>
              <a:gd name="connsiteX70" fmla="*/ 325921 w 542784"/>
              <a:gd name="connsiteY70" fmla="*/ 236833 h 625645"/>
              <a:gd name="connsiteX71" fmla="*/ 351926 w 542784"/>
              <a:gd name="connsiteY71" fmla="*/ 282438 h 625645"/>
              <a:gd name="connsiteX72" fmla="*/ 365548 w 542784"/>
              <a:gd name="connsiteY72" fmla="*/ 275043 h 625645"/>
              <a:gd name="connsiteX73" fmla="*/ 374217 w 542784"/>
              <a:gd name="connsiteY73" fmla="*/ 276275 h 625645"/>
              <a:gd name="connsiteX74" fmla="*/ 377932 w 542784"/>
              <a:gd name="connsiteY74" fmla="*/ 283671 h 625645"/>
              <a:gd name="connsiteX75" fmla="*/ 359356 w 542784"/>
              <a:gd name="connsiteY75" fmla="*/ 350230 h 625645"/>
              <a:gd name="connsiteX76" fmla="*/ 354403 w 542784"/>
              <a:gd name="connsiteY76" fmla="*/ 355160 h 625645"/>
              <a:gd name="connsiteX77" fmla="*/ 350688 w 542784"/>
              <a:gd name="connsiteY77" fmla="*/ 356393 h 625645"/>
              <a:gd name="connsiteX78" fmla="*/ 348211 w 542784"/>
              <a:gd name="connsiteY78" fmla="*/ 356393 h 625645"/>
              <a:gd name="connsiteX79" fmla="*/ 283817 w 542784"/>
              <a:gd name="connsiteY79" fmla="*/ 331741 h 625645"/>
              <a:gd name="connsiteX80" fmla="*/ 278864 w 542784"/>
              <a:gd name="connsiteY80" fmla="*/ 324345 h 625645"/>
              <a:gd name="connsiteX81" fmla="*/ 283817 w 542784"/>
              <a:gd name="connsiteY81" fmla="*/ 316950 h 625645"/>
              <a:gd name="connsiteX82" fmla="*/ 296200 w 542784"/>
              <a:gd name="connsiteY82" fmla="*/ 309555 h 625645"/>
              <a:gd name="connsiteX83" fmla="*/ 273910 w 542784"/>
              <a:gd name="connsiteY83" fmla="*/ 272577 h 625645"/>
              <a:gd name="connsiteX84" fmla="*/ 276387 w 542784"/>
              <a:gd name="connsiteY84" fmla="*/ 261484 h 625645"/>
              <a:gd name="connsiteX85" fmla="*/ 287532 w 542784"/>
              <a:gd name="connsiteY85" fmla="*/ 263949 h 625645"/>
              <a:gd name="connsiteX86" fmla="*/ 314776 w 542784"/>
              <a:gd name="connsiteY86" fmla="*/ 308322 h 625645"/>
              <a:gd name="connsiteX87" fmla="*/ 311061 w 542784"/>
              <a:gd name="connsiteY87" fmla="*/ 320648 h 625645"/>
              <a:gd name="connsiteX88" fmla="*/ 309822 w 542784"/>
              <a:gd name="connsiteY88" fmla="*/ 320648 h 625645"/>
              <a:gd name="connsiteX89" fmla="*/ 307346 w 542784"/>
              <a:gd name="connsiteY89" fmla="*/ 321880 h 625645"/>
              <a:gd name="connsiteX90" fmla="*/ 345735 w 542784"/>
              <a:gd name="connsiteY90" fmla="*/ 336671 h 625645"/>
              <a:gd name="connsiteX91" fmla="*/ 356880 w 542784"/>
              <a:gd name="connsiteY91" fmla="*/ 298461 h 625645"/>
              <a:gd name="connsiteX92" fmla="*/ 351926 w 542784"/>
              <a:gd name="connsiteY92" fmla="*/ 299694 h 625645"/>
              <a:gd name="connsiteX93" fmla="*/ 342020 w 542784"/>
              <a:gd name="connsiteY93" fmla="*/ 295996 h 625645"/>
              <a:gd name="connsiteX94" fmla="*/ 340781 w 542784"/>
              <a:gd name="connsiteY94" fmla="*/ 295996 h 625645"/>
              <a:gd name="connsiteX95" fmla="*/ 312299 w 542784"/>
              <a:gd name="connsiteY95" fmla="*/ 245461 h 625645"/>
              <a:gd name="connsiteX96" fmla="*/ 307346 w 542784"/>
              <a:gd name="connsiteY96" fmla="*/ 242996 h 625645"/>
              <a:gd name="connsiteX97" fmla="*/ 240475 w 542784"/>
              <a:gd name="connsiteY97" fmla="*/ 242996 h 625645"/>
              <a:gd name="connsiteX98" fmla="*/ 239236 w 542784"/>
              <a:gd name="connsiteY98" fmla="*/ 244228 h 625645"/>
              <a:gd name="connsiteX99" fmla="*/ 219423 w 542784"/>
              <a:gd name="connsiteY99" fmla="*/ 273810 h 625645"/>
              <a:gd name="connsiteX100" fmla="*/ 208277 w 542784"/>
              <a:gd name="connsiteY100" fmla="*/ 276275 h 625645"/>
              <a:gd name="connsiteX101" fmla="*/ 205801 w 542784"/>
              <a:gd name="connsiteY101" fmla="*/ 265182 h 625645"/>
              <a:gd name="connsiteX102" fmla="*/ 224376 w 542784"/>
              <a:gd name="connsiteY102" fmla="*/ 235600 h 625645"/>
              <a:gd name="connsiteX103" fmla="*/ 240475 w 542784"/>
              <a:gd name="connsiteY103" fmla="*/ 225740 h 625645"/>
              <a:gd name="connsiteX104" fmla="*/ 270771 w 542784"/>
              <a:gd name="connsiteY104" fmla="*/ 137719 h 625645"/>
              <a:gd name="connsiteX105" fmla="*/ 259592 w 542784"/>
              <a:gd name="connsiteY105" fmla="*/ 138961 h 625645"/>
              <a:gd name="connsiteX106" fmla="*/ 233509 w 542784"/>
              <a:gd name="connsiteY106" fmla="*/ 145168 h 625645"/>
              <a:gd name="connsiteX107" fmla="*/ 181342 w 542784"/>
              <a:gd name="connsiteY107" fmla="*/ 157584 h 625645"/>
              <a:gd name="connsiteX108" fmla="*/ 52167 w 542784"/>
              <a:gd name="connsiteY108" fmla="*/ 321467 h 625645"/>
              <a:gd name="connsiteX109" fmla="*/ 52167 w 542784"/>
              <a:gd name="connsiteY109" fmla="*/ 557361 h 625645"/>
              <a:gd name="connsiteX110" fmla="*/ 52167 w 542784"/>
              <a:gd name="connsiteY110" fmla="*/ 563569 h 625645"/>
              <a:gd name="connsiteX111" fmla="*/ 116754 w 542784"/>
              <a:gd name="connsiteY111" fmla="*/ 563569 h 625645"/>
              <a:gd name="connsiteX112" fmla="*/ 125449 w 542784"/>
              <a:gd name="connsiteY112" fmla="*/ 571018 h 625645"/>
              <a:gd name="connsiteX113" fmla="*/ 116754 w 542784"/>
              <a:gd name="connsiteY113" fmla="*/ 579709 h 625645"/>
              <a:gd name="connsiteX114" fmla="*/ 29810 w 542784"/>
              <a:gd name="connsiteY114" fmla="*/ 579709 h 625645"/>
              <a:gd name="connsiteX115" fmla="*/ 16147 w 542784"/>
              <a:gd name="connsiteY115" fmla="*/ 594607 h 625645"/>
              <a:gd name="connsiteX116" fmla="*/ 29810 w 542784"/>
              <a:gd name="connsiteY116" fmla="*/ 608264 h 625645"/>
              <a:gd name="connsiteX117" fmla="*/ 511732 w 542784"/>
              <a:gd name="connsiteY117" fmla="*/ 608264 h 625645"/>
              <a:gd name="connsiteX118" fmla="*/ 526637 w 542784"/>
              <a:gd name="connsiteY118" fmla="*/ 594607 h 625645"/>
              <a:gd name="connsiteX119" fmla="*/ 511732 w 542784"/>
              <a:gd name="connsiteY119" fmla="*/ 579709 h 625645"/>
              <a:gd name="connsiteX120" fmla="*/ 510490 w 542784"/>
              <a:gd name="connsiteY120" fmla="*/ 579709 h 625645"/>
              <a:gd name="connsiteX121" fmla="*/ 462050 w 542784"/>
              <a:gd name="connsiteY121" fmla="*/ 579709 h 625645"/>
              <a:gd name="connsiteX122" fmla="*/ 453355 w 542784"/>
              <a:gd name="connsiteY122" fmla="*/ 571018 h 625645"/>
              <a:gd name="connsiteX123" fmla="*/ 462050 w 542784"/>
              <a:gd name="connsiteY123" fmla="*/ 563569 h 625645"/>
              <a:gd name="connsiteX124" fmla="*/ 490617 w 542784"/>
              <a:gd name="connsiteY124" fmla="*/ 563569 h 625645"/>
              <a:gd name="connsiteX125" fmla="*/ 490617 w 542784"/>
              <a:gd name="connsiteY125" fmla="*/ 557361 h 625645"/>
              <a:gd name="connsiteX126" fmla="*/ 490617 w 542784"/>
              <a:gd name="connsiteY126" fmla="*/ 321467 h 625645"/>
              <a:gd name="connsiteX127" fmla="*/ 361442 w 542784"/>
              <a:gd name="connsiteY127" fmla="*/ 157584 h 625645"/>
              <a:gd name="connsiteX128" fmla="*/ 309275 w 542784"/>
              <a:gd name="connsiteY128" fmla="*/ 145168 h 625645"/>
              <a:gd name="connsiteX129" fmla="*/ 283192 w 542784"/>
              <a:gd name="connsiteY129" fmla="*/ 138961 h 625645"/>
              <a:gd name="connsiteX130" fmla="*/ 270771 w 542784"/>
              <a:gd name="connsiteY130" fmla="*/ 137719 h 625645"/>
              <a:gd name="connsiteX131" fmla="*/ 240806 w 542784"/>
              <a:gd name="connsiteY131" fmla="*/ 16358 h 625645"/>
              <a:gd name="connsiteX132" fmla="*/ 216120 w 542784"/>
              <a:gd name="connsiteY132" fmla="*/ 22256 h 625645"/>
              <a:gd name="connsiteX133" fmla="*/ 237235 w 542784"/>
              <a:gd name="connsiteY133" fmla="*/ 127787 h 625645"/>
              <a:gd name="connsiteX134" fmla="*/ 255866 w 542784"/>
              <a:gd name="connsiteY134" fmla="*/ 122821 h 625645"/>
              <a:gd name="connsiteX135" fmla="*/ 270771 w 542784"/>
              <a:gd name="connsiteY135" fmla="*/ 121579 h 625645"/>
              <a:gd name="connsiteX136" fmla="*/ 263319 w 542784"/>
              <a:gd name="connsiteY136" fmla="*/ 49570 h 625645"/>
              <a:gd name="connsiteX137" fmla="*/ 270771 w 542784"/>
              <a:gd name="connsiteY137" fmla="*/ 40879 h 625645"/>
              <a:gd name="connsiteX138" fmla="*/ 279465 w 542784"/>
              <a:gd name="connsiteY138" fmla="*/ 47087 h 625645"/>
              <a:gd name="connsiteX139" fmla="*/ 288160 w 542784"/>
              <a:gd name="connsiteY139" fmla="*/ 124062 h 625645"/>
              <a:gd name="connsiteX140" fmla="*/ 304307 w 542784"/>
              <a:gd name="connsiteY140" fmla="*/ 127787 h 625645"/>
              <a:gd name="connsiteX141" fmla="*/ 325422 w 542784"/>
              <a:gd name="connsiteY141" fmla="*/ 25980 h 625645"/>
              <a:gd name="connsiteX142" fmla="*/ 275739 w 542784"/>
              <a:gd name="connsiteY142" fmla="*/ 19773 h 625645"/>
              <a:gd name="connsiteX143" fmla="*/ 240806 w 542784"/>
              <a:gd name="connsiteY143" fmla="*/ 16358 h 625645"/>
              <a:gd name="connsiteX144" fmla="*/ 235217 w 542784"/>
              <a:gd name="connsiteY144" fmla="*/ 63 h 625645"/>
              <a:gd name="connsiteX145" fmla="*/ 278223 w 542784"/>
              <a:gd name="connsiteY145" fmla="*/ 3633 h 625645"/>
              <a:gd name="connsiteX146" fmla="*/ 335359 w 542784"/>
              <a:gd name="connsiteY146" fmla="*/ 9840 h 625645"/>
              <a:gd name="connsiteX147" fmla="*/ 341569 w 542784"/>
              <a:gd name="connsiteY147" fmla="*/ 13565 h 625645"/>
              <a:gd name="connsiteX148" fmla="*/ 342811 w 542784"/>
              <a:gd name="connsiteY148" fmla="*/ 19773 h 625645"/>
              <a:gd name="connsiteX149" fmla="*/ 320454 w 542784"/>
              <a:gd name="connsiteY149" fmla="*/ 131511 h 625645"/>
              <a:gd name="connsiteX150" fmla="*/ 365168 w 542784"/>
              <a:gd name="connsiteY150" fmla="*/ 141444 h 625645"/>
              <a:gd name="connsiteX151" fmla="*/ 505522 w 542784"/>
              <a:gd name="connsiteY151" fmla="*/ 321467 h 625645"/>
              <a:gd name="connsiteX152" fmla="*/ 505522 w 542784"/>
              <a:gd name="connsiteY152" fmla="*/ 557361 h 625645"/>
              <a:gd name="connsiteX153" fmla="*/ 511732 w 542784"/>
              <a:gd name="connsiteY153" fmla="*/ 563569 h 625645"/>
              <a:gd name="connsiteX154" fmla="*/ 542784 w 542784"/>
              <a:gd name="connsiteY154" fmla="*/ 594607 h 625645"/>
              <a:gd name="connsiteX155" fmla="*/ 511732 w 542784"/>
              <a:gd name="connsiteY155" fmla="*/ 625645 h 625645"/>
              <a:gd name="connsiteX156" fmla="*/ 29810 w 542784"/>
              <a:gd name="connsiteY156" fmla="*/ 625645 h 625645"/>
              <a:gd name="connsiteX157" fmla="*/ 0 w 542784"/>
              <a:gd name="connsiteY157" fmla="*/ 594607 h 625645"/>
              <a:gd name="connsiteX158" fmla="*/ 29810 w 542784"/>
              <a:gd name="connsiteY158" fmla="*/ 563569 h 625645"/>
              <a:gd name="connsiteX159" fmla="*/ 36020 w 542784"/>
              <a:gd name="connsiteY159" fmla="*/ 557361 h 625645"/>
              <a:gd name="connsiteX160" fmla="*/ 36020 w 542784"/>
              <a:gd name="connsiteY160" fmla="*/ 321467 h 625645"/>
              <a:gd name="connsiteX161" fmla="*/ 177616 w 542784"/>
              <a:gd name="connsiteY161" fmla="*/ 141444 h 625645"/>
              <a:gd name="connsiteX162" fmla="*/ 221088 w 542784"/>
              <a:gd name="connsiteY162" fmla="*/ 131511 h 625645"/>
              <a:gd name="connsiteX163" fmla="*/ 199973 w 542784"/>
              <a:gd name="connsiteY163" fmla="*/ 19773 h 625645"/>
              <a:gd name="connsiteX164" fmla="*/ 202457 w 542784"/>
              <a:gd name="connsiteY164" fmla="*/ 12323 h 625645"/>
              <a:gd name="connsiteX165" fmla="*/ 235217 w 542784"/>
              <a:gd name="connsiteY165" fmla="*/ 63 h 625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</a:cxnLst>
            <a:rect l="l" t="t" r="r" b="b"/>
            <a:pathLst>
              <a:path w="542784" h="625645">
                <a:moveTo>
                  <a:pt x="382460" y="349164"/>
                </a:moveTo>
                <a:cubicBezTo>
                  <a:pt x="386240" y="346634"/>
                  <a:pt x="392541" y="349164"/>
                  <a:pt x="395061" y="352960"/>
                </a:cubicBezTo>
                <a:lnTo>
                  <a:pt x="427822" y="409888"/>
                </a:lnTo>
                <a:cubicBezTo>
                  <a:pt x="432862" y="416214"/>
                  <a:pt x="432862" y="423804"/>
                  <a:pt x="429082" y="430129"/>
                </a:cubicBezTo>
                <a:lnTo>
                  <a:pt x="395061" y="488323"/>
                </a:lnTo>
                <a:cubicBezTo>
                  <a:pt x="391281" y="494649"/>
                  <a:pt x="383720" y="499709"/>
                  <a:pt x="376160" y="499709"/>
                </a:cubicBezTo>
                <a:lnTo>
                  <a:pt x="304337" y="499709"/>
                </a:lnTo>
                <a:lnTo>
                  <a:pt x="304337" y="513625"/>
                </a:lnTo>
                <a:cubicBezTo>
                  <a:pt x="304337" y="517420"/>
                  <a:pt x="303077" y="519950"/>
                  <a:pt x="299297" y="521215"/>
                </a:cubicBezTo>
                <a:cubicBezTo>
                  <a:pt x="299297" y="521215"/>
                  <a:pt x="298037" y="521215"/>
                  <a:pt x="296777" y="521215"/>
                </a:cubicBezTo>
                <a:cubicBezTo>
                  <a:pt x="295517" y="521215"/>
                  <a:pt x="292997" y="521215"/>
                  <a:pt x="290477" y="519950"/>
                </a:cubicBezTo>
                <a:lnTo>
                  <a:pt x="240075" y="473142"/>
                </a:lnTo>
                <a:cubicBezTo>
                  <a:pt x="237555" y="470612"/>
                  <a:pt x="236295" y="469347"/>
                  <a:pt x="236295" y="466817"/>
                </a:cubicBezTo>
                <a:cubicBezTo>
                  <a:pt x="236295" y="464287"/>
                  <a:pt x="237555" y="461756"/>
                  <a:pt x="240075" y="460491"/>
                </a:cubicBezTo>
                <a:lnTo>
                  <a:pt x="290477" y="413683"/>
                </a:lnTo>
                <a:cubicBezTo>
                  <a:pt x="294257" y="411153"/>
                  <a:pt x="296777" y="409888"/>
                  <a:pt x="299297" y="412418"/>
                </a:cubicBezTo>
                <a:cubicBezTo>
                  <a:pt x="303077" y="412418"/>
                  <a:pt x="304337" y="416214"/>
                  <a:pt x="304337" y="418744"/>
                </a:cubicBezTo>
                <a:lnTo>
                  <a:pt x="304337" y="433925"/>
                </a:lnTo>
                <a:lnTo>
                  <a:pt x="354739" y="433925"/>
                </a:lnTo>
                <a:cubicBezTo>
                  <a:pt x="359779" y="433925"/>
                  <a:pt x="362300" y="437720"/>
                  <a:pt x="362300" y="442780"/>
                </a:cubicBezTo>
                <a:cubicBezTo>
                  <a:pt x="362300" y="446575"/>
                  <a:pt x="359779" y="450371"/>
                  <a:pt x="354739" y="450371"/>
                </a:cubicBezTo>
                <a:lnTo>
                  <a:pt x="296777" y="450371"/>
                </a:lnTo>
                <a:cubicBezTo>
                  <a:pt x="291737" y="450371"/>
                  <a:pt x="287957" y="446575"/>
                  <a:pt x="287957" y="442780"/>
                </a:cubicBezTo>
                <a:lnTo>
                  <a:pt x="287957" y="438985"/>
                </a:lnTo>
                <a:lnTo>
                  <a:pt x="257716" y="466817"/>
                </a:lnTo>
                <a:lnTo>
                  <a:pt x="287957" y="494649"/>
                </a:lnTo>
                <a:lnTo>
                  <a:pt x="287957" y="490853"/>
                </a:lnTo>
                <a:cubicBezTo>
                  <a:pt x="287957" y="488323"/>
                  <a:pt x="289217" y="485793"/>
                  <a:pt x="290477" y="484528"/>
                </a:cubicBezTo>
                <a:cubicBezTo>
                  <a:pt x="291737" y="483263"/>
                  <a:pt x="294257" y="481998"/>
                  <a:pt x="296777" y="481998"/>
                </a:cubicBezTo>
                <a:lnTo>
                  <a:pt x="376160" y="481998"/>
                </a:lnTo>
                <a:cubicBezTo>
                  <a:pt x="378680" y="481998"/>
                  <a:pt x="379940" y="480733"/>
                  <a:pt x="381200" y="479468"/>
                </a:cubicBezTo>
                <a:lnTo>
                  <a:pt x="413961" y="421274"/>
                </a:lnTo>
                <a:cubicBezTo>
                  <a:pt x="415221" y="420009"/>
                  <a:pt x="415221" y="420009"/>
                  <a:pt x="413961" y="418744"/>
                </a:cubicBezTo>
                <a:lnTo>
                  <a:pt x="381200" y="360550"/>
                </a:lnTo>
                <a:cubicBezTo>
                  <a:pt x="377420" y="356755"/>
                  <a:pt x="378680" y="351695"/>
                  <a:pt x="382460" y="349164"/>
                </a:cubicBezTo>
                <a:close/>
                <a:moveTo>
                  <a:pt x="210948" y="302673"/>
                </a:moveTo>
                <a:cubicBezTo>
                  <a:pt x="212181" y="302673"/>
                  <a:pt x="215882" y="302673"/>
                  <a:pt x="217116" y="303914"/>
                </a:cubicBezTo>
                <a:cubicBezTo>
                  <a:pt x="219583" y="305154"/>
                  <a:pt x="220817" y="306395"/>
                  <a:pt x="222050" y="307636"/>
                </a:cubicBezTo>
                <a:lnTo>
                  <a:pt x="239321" y="375883"/>
                </a:lnTo>
                <a:cubicBezTo>
                  <a:pt x="240554" y="378364"/>
                  <a:pt x="239321" y="380846"/>
                  <a:pt x="236854" y="383328"/>
                </a:cubicBezTo>
                <a:cubicBezTo>
                  <a:pt x="234386" y="385809"/>
                  <a:pt x="230685" y="385809"/>
                  <a:pt x="228218" y="384569"/>
                </a:cubicBezTo>
                <a:lnTo>
                  <a:pt x="212181" y="377124"/>
                </a:lnTo>
                <a:lnTo>
                  <a:pt x="178874" y="429239"/>
                </a:lnTo>
                <a:cubicBezTo>
                  <a:pt x="176406" y="434202"/>
                  <a:pt x="171472" y="434202"/>
                  <a:pt x="167771" y="431720"/>
                </a:cubicBezTo>
                <a:cubicBezTo>
                  <a:pt x="164070" y="429239"/>
                  <a:pt x="164070" y="424275"/>
                  <a:pt x="165304" y="420553"/>
                </a:cubicBezTo>
                <a:lnTo>
                  <a:pt x="203546" y="360993"/>
                </a:lnTo>
                <a:cubicBezTo>
                  <a:pt x="206013" y="357270"/>
                  <a:pt x="209714" y="357270"/>
                  <a:pt x="214648" y="358511"/>
                </a:cubicBezTo>
                <a:lnTo>
                  <a:pt x="218349" y="360993"/>
                </a:lnTo>
                <a:lnTo>
                  <a:pt x="208480" y="321285"/>
                </a:lnTo>
                <a:lnTo>
                  <a:pt x="169005" y="336175"/>
                </a:lnTo>
                <a:lnTo>
                  <a:pt x="172706" y="337416"/>
                </a:lnTo>
                <a:cubicBezTo>
                  <a:pt x="175173" y="338657"/>
                  <a:pt x="176406" y="341139"/>
                  <a:pt x="176406" y="343620"/>
                </a:cubicBezTo>
                <a:cubicBezTo>
                  <a:pt x="177640" y="344861"/>
                  <a:pt x="176406" y="347343"/>
                  <a:pt x="176406" y="349825"/>
                </a:cubicBezTo>
                <a:lnTo>
                  <a:pt x="139398" y="411867"/>
                </a:lnTo>
                <a:cubicBezTo>
                  <a:pt x="138165" y="414349"/>
                  <a:pt x="138165" y="416830"/>
                  <a:pt x="139398" y="418071"/>
                </a:cubicBezTo>
                <a:lnTo>
                  <a:pt x="171472" y="475150"/>
                </a:lnTo>
                <a:cubicBezTo>
                  <a:pt x="171472" y="476391"/>
                  <a:pt x="172706" y="476391"/>
                  <a:pt x="173939" y="476391"/>
                </a:cubicBezTo>
                <a:lnTo>
                  <a:pt x="208480" y="476391"/>
                </a:lnTo>
                <a:cubicBezTo>
                  <a:pt x="212181" y="476391"/>
                  <a:pt x="215882" y="480113"/>
                  <a:pt x="215882" y="485077"/>
                </a:cubicBezTo>
                <a:cubicBezTo>
                  <a:pt x="215882" y="490040"/>
                  <a:pt x="212181" y="493762"/>
                  <a:pt x="208480" y="493762"/>
                </a:cubicBezTo>
                <a:lnTo>
                  <a:pt x="173939" y="493762"/>
                </a:lnTo>
                <a:cubicBezTo>
                  <a:pt x="166538" y="493762"/>
                  <a:pt x="161603" y="490040"/>
                  <a:pt x="157902" y="483836"/>
                </a:cubicBezTo>
                <a:lnTo>
                  <a:pt x="124595" y="426757"/>
                </a:lnTo>
                <a:cubicBezTo>
                  <a:pt x="120894" y="419312"/>
                  <a:pt x="120894" y="410626"/>
                  <a:pt x="124595" y="404422"/>
                </a:cubicBezTo>
                <a:lnTo>
                  <a:pt x="157902" y="348584"/>
                </a:lnTo>
                <a:lnTo>
                  <a:pt x="145566" y="342380"/>
                </a:lnTo>
                <a:cubicBezTo>
                  <a:pt x="143099" y="341139"/>
                  <a:pt x="140632" y="337416"/>
                  <a:pt x="141865" y="333694"/>
                </a:cubicBezTo>
                <a:cubicBezTo>
                  <a:pt x="141865" y="331212"/>
                  <a:pt x="144333" y="327490"/>
                  <a:pt x="146800" y="327490"/>
                </a:cubicBezTo>
                <a:close/>
                <a:moveTo>
                  <a:pt x="240475" y="225740"/>
                </a:moveTo>
                <a:lnTo>
                  <a:pt x="307346" y="225740"/>
                </a:lnTo>
                <a:cubicBezTo>
                  <a:pt x="314776" y="225740"/>
                  <a:pt x="322206" y="230670"/>
                  <a:pt x="325921" y="236833"/>
                </a:cubicBezTo>
                <a:lnTo>
                  <a:pt x="351926" y="282438"/>
                </a:lnTo>
                <a:lnTo>
                  <a:pt x="365548" y="275043"/>
                </a:lnTo>
                <a:cubicBezTo>
                  <a:pt x="368025" y="273810"/>
                  <a:pt x="371740" y="273810"/>
                  <a:pt x="374217" y="276275"/>
                </a:cubicBezTo>
                <a:cubicBezTo>
                  <a:pt x="376693" y="277508"/>
                  <a:pt x="377932" y="281205"/>
                  <a:pt x="377932" y="283671"/>
                </a:cubicBezTo>
                <a:lnTo>
                  <a:pt x="359356" y="350230"/>
                </a:lnTo>
                <a:cubicBezTo>
                  <a:pt x="358118" y="351462"/>
                  <a:pt x="356880" y="353928"/>
                  <a:pt x="354403" y="355160"/>
                </a:cubicBezTo>
                <a:cubicBezTo>
                  <a:pt x="354403" y="356393"/>
                  <a:pt x="351926" y="356393"/>
                  <a:pt x="350688" y="356393"/>
                </a:cubicBezTo>
                <a:cubicBezTo>
                  <a:pt x="350688" y="356393"/>
                  <a:pt x="349450" y="356393"/>
                  <a:pt x="348211" y="356393"/>
                </a:cubicBezTo>
                <a:lnTo>
                  <a:pt x="283817" y="331741"/>
                </a:lnTo>
                <a:cubicBezTo>
                  <a:pt x="281340" y="330508"/>
                  <a:pt x="278864" y="328043"/>
                  <a:pt x="278864" y="324345"/>
                </a:cubicBezTo>
                <a:cubicBezTo>
                  <a:pt x="278864" y="320648"/>
                  <a:pt x="280102" y="318183"/>
                  <a:pt x="283817" y="316950"/>
                </a:cubicBezTo>
                <a:lnTo>
                  <a:pt x="296200" y="309555"/>
                </a:lnTo>
                <a:lnTo>
                  <a:pt x="273910" y="272577"/>
                </a:lnTo>
                <a:cubicBezTo>
                  <a:pt x="272672" y="268880"/>
                  <a:pt x="272672" y="263949"/>
                  <a:pt x="276387" y="261484"/>
                </a:cubicBezTo>
                <a:cubicBezTo>
                  <a:pt x="281340" y="259019"/>
                  <a:pt x="286294" y="260252"/>
                  <a:pt x="287532" y="263949"/>
                </a:cubicBezTo>
                <a:lnTo>
                  <a:pt x="314776" y="308322"/>
                </a:lnTo>
                <a:cubicBezTo>
                  <a:pt x="317252" y="313252"/>
                  <a:pt x="314776" y="318183"/>
                  <a:pt x="311061" y="320648"/>
                </a:cubicBezTo>
                <a:cubicBezTo>
                  <a:pt x="309822" y="320648"/>
                  <a:pt x="309822" y="320648"/>
                  <a:pt x="309822" y="320648"/>
                </a:cubicBezTo>
                <a:lnTo>
                  <a:pt x="307346" y="321880"/>
                </a:lnTo>
                <a:lnTo>
                  <a:pt x="345735" y="336671"/>
                </a:lnTo>
                <a:lnTo>
                  <a:pt x="356880" y="298461"/>
                </a:lnTo>
                <a:lnTo>
                  <a:pt x="351926" y="299694"/>
                </a:lnTo>
                <a:cubicBezTo>
                  <a:pt x="348211" y="300927"/>
                  <a:pt x="344496" y="299694"/>
                  <a:pt x="342020" y="295996"/>
                </a:cubicBezTo>
                <a:lnTo>
                  <a:pt x="340781" y="295996"/>
                </a:lnTo>
                <a:lnTo>
                  <a:pt x="312299" y="245461"/>
                </a:lnTo>
                <a:cubicBezTo>
                  <a:pt x="311061" y="242996"/>
                  <a:pt x="308584" y="242996"/>
                  <a:pt x="307346" y="242996"/>
                </a:cubicBezTo>
                <a:lnTo>
                  <a:pt x="240475" y="242996"/>
                </a:lnTo>
                <a:cubicBezTo>
                  <a:pt x="240475" y="242996"/>
                  <a:pt x="239236" y="242996"/>
                  <a:pt x="239236" y="244228"/>
                </a:cubicBezTo>
                <a:lnTo>
                  <a:pt x="219423" y="273810"/>
                </a:lnTo>
                <a:cubicBezTo>
                  <a:pt x="216946" y="278740"/>
                  <a:pt x="211992" y="279973"/>
                  <a:pt x="208277" y="276275"/>
                </a:cubicBezTo>
                <a:cubicBezTo>
                  <a:pt x="203324" y="273810"/>
                  <a:pt x="203324" y="268880"/>
                  <a:pt x="205801" y="265182"/>
                </a:cubicBezTo>
                <a:lnTo>
                  <a:pt x="224376" y="235600"/>
                </a:lnTo>
                <a:cubicBezTo>
                  <a:pt x="228091" y="229437"/>
                  <a:pt x="234283" y="225740"/>
                  <a:pt x="240475" y="225740"/>
                </a:cubicBezTo>
                <a:close/>
                <a:moveTo>
                  <a:pt x="270771" y="137719"/>
                </a:moveTo>
                <a:cubicBezTo>
                  <a:pt x="267045" y="137719"/>
                  <a:pt x="263319" y="137719"/>
                  <a:pt x="259592" y="138961"/>
                </a:cubicBezTo>
                <a:lnTo>
                  <a:pt x="233509" y="145168"/>
                </a:lnTo>
                <a:lnTo>
                  <a:pt x="181342" y="157584"/>
                </a:lnTo>
                <a:cubicBezTo>
                  <a:pt x="105576" y="176207"/>
                  <a:pt x="52167" y="243250"/>
                  <a:pt x="52167" y="321467"/>
                </a:cubicBezTo>
                <a:lnTo>
                  <a:pt x="52167" y="557361"/>
                </a:lnTo>
                <a:cubicBezTo>
                  <a:pt x="52167" y="559844"/>
                  <a:pt x="52167" y="561085"/>
                  <a:pt x="52167" y="563569"/>
                </a:cubicBezTo>
                <a:lnTo>
                  <a:pt x="116754" y="563569"/>
                </a:lnTo>
                <a:cubicBezTo>
                  <a:pt x="121723" y="563569"/>
                  <a:pt x="125449" y="567293"/>
                  <a:pt x="125449" y="571018"/>
                </a:cubicBezTo>
                <a:cubicBezTo>
                  <a:pt x="125449" y="575984"/>
                  <a:pt x="121723" y="579709"/>
                  <a:pt x="116754" y="579709"/>
                </a:cubicBezTo>
                <a:lnTo>
                  <a:pt x="29810" y="579709"/>
                </a:lnTo>
                <a:cubicBezTo>
                  <a:pt x="22357" y="579709"/>
                  <a:pt x="16147" y="587158"/>
                  <a:pt x="16147" y="594607"/>
                </a:cubicBezTo>
                <a:cubicBezTo>
                  <a:pt x="16147" y="602056"/>
                  <a:pt x="22357" y="608264"/>
                  <a:pt x="29810" y="608264"/>
                </a:cubicBezTo>
                <a:lnTo>
                  <a:pt x="511732" y="608264"/>
                </a:lnTo>
                <a:cubicBezTo>
                  <a:pt x="519185" y="608264"/>
                  <a:pt x="526637" y="602056"/>
                  <a:pt x="526637" y="594607"/>
                </a:cubicBezTo>
                <a:cubicBezTo>
                  <a:pt x="526637" y="587158"/>
                  <a:pt x="519185" y="579709"/>
                  <a:pt x="511732" y="579709"/>
                </a:cubicBezTo>
                <a:lnTo>
                  <a:pt x="510490" y="579709"/>
                </a:lnTo>
                <a:lnTo>
                  <a:pt x="462050" y="579709"/>
                </a:lnTo>
                <a:cubicBezTo>
                  <a:pt x="457081" y="579709"/>
                  <a:pt x="453355" y="575984"/>
                  <a:pt x="453355" y="571018"/>
                </a:cubicBezTo>
                <a:cubicBezTo>
                  <a:pt x="453355" y="567293"/>
                  <a:pt x="457081" y="563569"/>
                  <a:pt x="462050" y="563569"/>
                </a:cubicBezTo>
                <a:lnTo>
                  <a:pt x="490617" y="563569"/>
                </a:lnTo>
                <a:cubicBezTo>
                  <a:pt x="490617" y="561085"/>
                  <a:pt x="490617" y="559844"/>
                  <a:pt x="490617" y="557361"/>
                </a:cubicBezTo>
                <a:lnTo>
                  <a:pt x="490617" y="321467"/>
                </a:lnTo>
                <a:cubicBezTo>
                  <a:pt x="490617" y="243250"/>
                  <a:pt x="437208" y="176207"/>
                  <a:pt x="361442" y="157584"/>
                </a:cubicBezTo>
                <a:lnTo>
                  <a:pt x="309275" y="145168"/>
                </a:lnTo>
                <a:lnTo>
                  <a:pt x="283192" y="138961"/>
                </a:lnTo>
                <a:cubicBezTo>
                  <a:pt x="279465" y="137719"/>
                  <a:pt x="275739" y="137719"/>
                  <a:pt x="270771" y="137719"/>
                </a:cubicBezTo>
                <a:close/>
                <a:moveTo>
                  <a:pt x="240806" y="16358"/>
                </a:moveTo>
                <a:cubicBezTo>
                  <a:pt x="230714" y="16358"/>
                  <a:pt x="222330" y="17910"/>
                  <a:pt x="216120" y="22256"/>
                </a:cubicBezTo>
                <a:lnTo>
                  <a:pt x="237235" y="127787"/>
                </a:lnTo>
                <a:lnTo>
                  <a:pt x="255866" y="122821"/>
                </a:lnTo>
                <a:cubicBezTo>
                  <a:pt x="260834" y="121579"/>
                  <a:pt x="265803" y="121579"/>
                  <a:pt x="270771" y="121579"/>
                </a:cubicBezTo>
                <a:lnTo>
                  <a:pt x="263319" y="49570"/>
                </a:lnTo>
                <a:cubicBezTo>
                  <a:pt x="263319" y="44603"/>
                  <a:pt x="265803" y="40879"/>
                  <a:pt x="270771" y="40879"/>
                </a:cubicBezTo>
                <a:cubicBezTo>
                  <a:pt x="275739" y="39637"/>
                  <a:pt x="278223" y="43362"/>
                  <a:pt x="279465" y="47087"/>
                </a:cubicBezTo>
                <a:lnTo>
                  <a:pt x="288160" y="124062"/>
                </a:lnTo>
                <a:lnTo>
                  <a:pt x="304307" y="127787"/>
                </a:lnTo>
                <a:lnTo>
                  <a:pt x="325422" y="25980"/>
                </a:lnTo>
                <a:cubicBezTo>
                  <a:pt x="306791" y="25980"/>
                  <a:pt x="290644" y="22256"/>
                  <a:pt x="275739" y="19773"/>
                </a:cubicBezTo>
                <a:cubicBezTo>
                  <a:pt x="262698" y="17910"/>
                  <a:pt x="250898" y="16358"/>
                  <a:pt x="240806" y="16358"/>
                </a:cubicBezTo>
                <a:close/>
                <a:moveTo>
                  <a:pt x="235217" y="63"/>
                </a:moveTo>
                <a:cubicBezTo>
                  <a:pt x="248103" y="-402"/>
                  <a:pt x="262698" y="1770"/>
                  <a:pt x="278223" y="3633"/>
                </a:cubicBezTo>
                <a:cubicBezTo>
                  <a:pt x="294370" y="7357"/>
                  <a:pt x="314243" y="9840"/>
                  <a:pt x="335359" y="9840"/>
                </a:cubicBezTo>
                <a:cubicBezTo>
                  <a:pt x="337843" y="9840"/>
                  <a:pt x="339085" y="11082"/>
                  <a:pt x="341569" y="13565"/>
                </a:cubicBezTo>
                <a:cubicBezTo>
                  <a:pt x="342811" y="14806"/>
                  <a:pt x="342811" y="17290"/>
                  <a:pt x="342811" y="19773"/>
                </a:cubicBezTo>
                <a:lnTo>
                  <a:pt x="320454" y="131511"/>
                </a:lnTo>
                <a:lnTo>
                  <a:pt x="365168" y="141444"/>
                </a:lnTo>
                <a:cubicBezTo>
                  <a:pt x="448387" y="161308"/>
                  <a:pt x="505522" y="235801"/>
                  <a:pt x="505522" y="321467"/>
                </a:cubicBezTo>
                <a:lnTo>
                  <a:pt x="505522" y="557361"/>
                </a:lnTo>
                <a:cubicBezTo>
                  <a:pt x="505522" y="561085"/>
                  <a:pt x="509248" y="563569"/>
                  <a:pt x="511732" y="563569"/>
                </a:cubicBezTo>
                <a:cubicBezTo>
                  <a:pt x="529121" y="563569"/>
                  <a:pt x="542784" y="577226"/>
                  <a:pt x="542784" y="594607"/>
                </a:cubicBezTo>
                <a:cubicBezTo>
                  <a:pt x="542784" y="611989"/>
                  <a:pt x="529121" y="625645"/>
                  <a:pt x="511732" y="625645"/>
                </a:cubicBezTo>
                <a:lnTo>
                  <a:pt x="29810" y="625645"/>
                </a:lnTo>
                <a:cubicBezTo>
                  <a:pt x="13663" y="625645"/>
                  <a:pt x="0" y="611989"/>
                  <a:pt x="0" y="594607"/>
                </a:cubicBezTo>
                <a:cubicBezTo>
                  <a:pt x="0" y="577226"/>
                  <a:pt x="13663" y="563569"/>
                  <a:pt x="29810" y="563569"/>
                </a:cubicBezTo>
                <a:cubicBezTo>
                  <a:pt x="33536" y="563569"/>
                  <a:pt x="36020" y="561085"/>
                  <a:pt x="36020" y="557361"/>
                </a:cubicBezTo>
                <a:lnTo>
                  <a:pt x="36020" y="321467"/>
                </a:lnTo>
                <a:cubicBezTo>
                  <a:pt x="36020" y="235801"/>
                  <a:pt x="94397" y="161308"/>
                  <a:pt x="177616" y="141444"/>
                </a:cubicBezTo>
                <a:lnTo>
                  <a:pt x="221088" y="131511"/>
                </a:lnTo>
                <a:lnTo>
                  <a:pt x="199973" y="19773"/>
                </a:lnTo>
                <a:cubicBezTo>
                  <a:pt x="198731" y="17290"/>
                  <a:pt x="199973" y="14806"/>
                  <a:pt x="202457" y="12323"/>
                </a:cubicBezTo>
                <a:cubicBezTo>
                  <a:pt x="211152" y="3633"/>
                  <a:pt x="222330" y="529"/>
                  <a:pt x="235217" y="63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262626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79" name="Rectángulo: esquinas redondeadas 178">
            <a:extLst>
              <a:ext uri="{FF2B5EF4-FFF2-40B4-BE49-F238E27FC236}">
                <a16:creationId xmlns:a16="http://schemas.microsoft.com/office/drawing/2014/main" id="{40EA1B3B-0A46-4015-8381-1DB4DB444C54}"/>
              </a:ext>
            </a:extLst>
          </p:cNvPr>
          <p:cNvSpPr/>
          <p:nvPr/>
        </p:nvSpPr>
        <p:spPr>
          <a:xfrm>
            <a:off x="1698502" y="3714750"/>
            <a:ext cx="813289" cy="1972775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0" name="Rectángulo: esquinas redondeadas 9">
            <a:extLst>
              <a:ext uri="{FF2B5EF4-FFF2-40B4-BE49-F238E27FC236}">
                <a16:creationId xmlns:a16="http://schemas.microsoft.com/office/drawing/2014/main" id="{62B47FBA-40D1-4CF1-AA36-11E86F920665}"/>
              </a:ext>
            </a:extLst>
          </p:cNvPr>
          <p:cNvSpPr/>
          <p:nvPr/>
        </p:nvSpPr>
        <p:spPr>
          <a:xfrm>
            <a:off x="1572111" y="3593856"/>
            <a:ext cx="813289" cy="197277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80" name="Freeform 179">
            <a:extLst>
              <a:ext uri="{FF2B5EF4-FFF2-40B4-BE49-F238E27FC236}">
                <a16:creationId xmlns:a16="http://schemas.microsoft.com/office/drawing/2014/main" id="{11F4B3D2-0142-494E-BBE4-547C61212BC8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71027" y="4283503"/>
            <a:ext cx="625245" cy="592233"/>
          </a:xfrm>
          <a:custGeom>
            <a:avLst/>
            <a:gdLst>
              <a:gd name="connsiteX0" fmla="*/ 233649 w 625245"/>
              <a:gd name="connsiteY0" fmla="*/ 514911 h 592233"/>
              <a:gd name="connsiteX1" fmla="*/ 212521 w 625245"/>
              <a:gd name="connsiteY1" fmla="*/ 574773 h 592233"/>
              <a:gd name="connsiteX2" fmla="*/ 279634 w 625245"/>
              <a:gd name="connsiteY2" fmla="*/ 574773 h 592233"/>
              <a:gd name="connsiteX3" fmla="*/ 259748 w 625245"/>
              <a:gd name="connsiteY3" fmla="*/ 514911 h 592233"/>
              <a:gd name="connsiteX4" fmla="*/ 426286 w 625245"/>
              <a:gd name="connsiteY4" fmla="*/ 450060 h 592233"/>
              <a:gd name="connsiteX5" fmla="*/ 436229 w 625245"/>
              <a:gd name="connsiteY5" fmla="*/ 498698 h 592233"/>
              <a:gd name="connsiteX6" fmla="*/ 473513 w 625245"/>
              <a:gd name="connsiteY6" fmla="*/ 498698 h 592233"/>
              <a:gd name="connsiteX7" fmla="*/ 462328 w 625245"/>
              <a:gd name="connsiteY7" fmla="*/ 450060 h 592233"/>
              <a:gd name="connsiteX8" fmla="*/ 357931 w 625245"/>
              <a:gd name="connsiteY8" fmla="*/ 450060 h 592233"/>
              <a:gd name="connsiteX9" fmla="*/ 362902 w 625245"/>
              <a:gd name="connsiteY9" fmla="*/ 498698 h 592233"/>
              <a:gd name="connsiteX10" fmla="*/ 418829 w 625245"/>
              <a:gd name="connsiteY10" fmla="*/ 498698 h 592233"/>
              <a:gd name="connsiteX11" fmla="*/ 410129 w 625245"/>
              <a:gd name="connsiteY11" fmla="*/ 450060 h 592233"/>
              <a:gd name="connsiteX12" fmla="*/ 288333 w 625245"/>
              <a:gd name="connsiteY12" fmla="*/ 450060 h 592233"/>
              <a:gd name="connsiteX13" fmla="*/ 290819 w 625245"/>
              <a:gd name="connsiteY13" fmla="*/ 498698 h 592233"/>
              <a:gd name="connsiteX14" fmla="*/ 346746 w 625245"/>
              <a:gd name="connsiteY14" fmla="*/ 498698 h 592233"/>
              <a:gd name="connsiteX15" fmla="*/ 341774 w 625245"/>
              <a:gd name="connsiteY15" fmla="*/ 450060 h 592233"/>
              <a:gd name="connsiteX16" fmla="*/ 219978 w 625245"/>
              <a:gd name="connsiteY16" fmla="*/ 450060 h 592233"/>
              <a:gd name="connsiteX17" fmla="*/ 217493 w 625245"/>
              <a:gd name="connsiteY17" fmla="*/ 498698 h 592233"/>
              <a:gd name="connsiteX18" fmla="*/ 221221 w 625245"/>
              <a:gd name="connsiteY18" fmla="*/ 498698 h 592233"/>
              <a:gd name="connsiteX19" fmla="*/ 270934 w 625245"/>
              <a:gd name="connsiteY19" fmla="*/ 498698 h 592233"/>
              <a:gd name="connsiteX20" fmla="*/ 274662 w 625245"/>
              <a:gd name="connsiteY20" fmla="*/ 498698 h 592233"/>
              <a:gd name="connsiteX21" fmla="*/ 272177 w 625245"/>
              <a:gd name="connsiteY21" fmla="*/ 450060 h 592233"/>
              <a:gd name="connsiteX22" fmla="*/ 150381 w 625245"/>
              <a:gd name="connsiteY22" fmla="*/ 450060 h 592233"/>
              <a:gd name="connsiteX23" fmla="*/ 145409 w 625245"/>
              <a:gd name="connsiteY23" fmla="*/ 498698 h 592233"/>
              <a:gd name="connsiteX24" fmla="*/ 202579 w 625245"/>
              <a:gd name="connsiteY24" fmla="*/ 498698 h 592233"/>
              <a:gd name="connsiteX25" fmla="*/ 203822 w 625245"/>
              <a:gd name="connsiteY25" fmla="*/ 450060 h 592233"/>
              <a:gd name="connsiteX26" fmla="*/ 82026 w 625245"/>
              <a:gd name="connsiteY26" fmla="*/ 450060 h 592233"/>
              <a:gd name="connsiteX27" fmla="*/ 72083 w 625245"/>
              <a:gd name="connsiteY27" fmla="*/ 498698 h 592233"/>
              <a:gd name="connsiteX28" fmla="*/ 129253 w 625245"/>
              <a:gd name="connsiteY28" fmla="*/ 498698 h 592233"/>
              <a:gd name="connsiteX29" fmla="*/ 134224 w 625245"/>
              <a:gd name="connsiteY29" fmla="*/ 450060 h 592233"/>
              <a:gd name="connsiteX30" fmla="*/ 29828 w 625245"/>
              <a:gd name="connsiteY30" fmla="*/ 450060 h 592233"/>
              <a:gd name="connsiteX31" fmla="*/ 19885 w 625245"/>
              <a:gd name="connsiteY31" fmla="*/ 498698 h 592233"/>
              <a:gd name="connsiteX32" fmla="*/ 55927 w 625245"/>
              <a:gd name="connsiteY32" fmla="*/ 498698 h 592233"/>
              <a:gd name="connsiteX33" fmla="*/ 64626 w 625245"/>
              <a:gd name="connsiteY33" fmla="*/ 450060 h 592233"/>
              <a:gd name="connsiteX34" fmla="*/ 413858 w 625245"/>
              <a:gd name="connsiteY34" fmla="*/ 378973 h 592233"/>
              <a:gd name="connsiteX35" fmla="*/ 423800 w 625245"/>
              <a:gd name="connsiteY35" fmla="*/ 433847 h 592233"/>
              <a:gd name="connsiteX36" fmla="*/ 458599 w 625245"/>
              <a:gd name="connsiteY36" fmla="*/ 433847 h 592233"/>
              <a:gd name="connsiteX37" fmla="*/ 444928 w 625245"/>
              <a:gd name="connsiteY37" fmla="*/ 378973 h 592233"/>
              <a:gd name="connsiteX38" fmla="*/ 350474 w 625245"/>
              <a:gd name="connsiteY38" fmla="*/ 378973 h 592233"/>
              <a:gd name="connsiteX39" fmla="*/ 356688 w 625245"/>
              <a:gd name="connsiteY39" fmla="*/ 433847 h 592233"/>
              <a:gd name="connsiteX40" fmla="*/ 407644 w 625245"/>
              <a:gd name="connsiteY40" fmla="*/ 433847 h 592233"/>
              <a:gd name="connsiteX41" fmla="*/ 397701 w 625245"/>
              <a:gd name="connsiteY41" fmla="*/ 378973 h 592233"/>
              <a:gd name="connsiteX42" fmla="*/ 285848 w 625245"/>
              <a:gd name="connsiteY42" fmla="*/ 378973 h 592233"/>
              <a:gd name="connsiteX43" fmla="*/ 288333 w 625245"/>
              <a:gd name="connsiteY43" fmla="*/ 433847 h 592233"/>
              <a:gd name="connsiteX44" fmla="*/ 339289 w 625245"/>
              <a:gd name="connsiteY44" fmla="*/ 433847 h 592233"/>
              <a:gd name="connsiteX45" fmla="*/ 333075 w 625245"/>
              <a:gd name="connsiteY45" fmla="*/ 378973 h 592233"/>
              <a:gd name="connsiteX46" fmla="*/ 222464 w 625245"/>
              <a:gd name="connsiteY46" fmla="*/ 378973 h 592233"/>
              <a:gd name="connsiteX47" fmla="*/ 219978 w 625245"/>
              <a:gd name="connsiteY47" fmla="*/ 433847 h 592233"/>
              <a:gd name="connsiteX48" fmla="*/ 272177 w 625245"/>
              <a:gd name="connsiteY48" fmla="*/ 433847 h 592233"/>
              <a:gd name="connsiteX49" fmla="*/ 269691 w 625245"/>
              <a:gd name="connsiteY49" fmla="*/ 378973 h 592233"/>
              <a:gd name="connsiteX50" fmla="*/ 159080 w 625245"/>
              <a:gd name="connsiteY50" fmla="*/ 378973 h 592233"/>
              <a:gd name="connsiteX51" fmla="*/ 152866 w 625245"/>
              <a:gd name="connsiteY51" fmla="*/ 433847 h 592233"/>
              <a:gd name="connsiteX52" fmla="*/ 203822 w 625245"/>
              <a:gd name="connsiteY52" fmla="*/ 433847 h 592233"/>
              <a:gd name="connsiteX53" fmla="*/ 205065 w 625245"/>
              <a:gd name="connsiteY53" fmla="*/ 378973 h 592233"/>
              <a:gd name="connsiteX54" fmla="*/ 94454 w 625245"/>
              <a:gd name="connsiteY54" fmla="*/ 378973 h 592233"/>
              <a:gd name="connsiteX55" fmla="*/ 84511 w 625245"/>
              <a:gd name="connsiteY55" fmla="*/ 433847 h 592233"/>
              <a:gd name="connsiteX56" fmla="*/ 135467 w 625245"/>
              <a:gd name="connsiteY56" fmla="*/ 433847 h 592233"/>
              <a:gd name="connsiteX57" fmla="*/ 141681 w 625245"/>
              <a:gd name="connsiteY57" fmla="*/ 378973 h 592233"/>
              <a:gd name="connsiteX58" fmla="*/ 47227 w 625245"/>
              <a:gd name="connsiteY58" fmla="*/ 378973 h 592233"/>
              <a:gd name="connsiteX59" fmla="*/ 34799 w 625245"/>
              <a:gd name="connsiteY59" fmla="*/ 433847 h 592233"/>
              <a:gd name="connsiteX60" fmla="*/ 68355 w 625245"/>
              <a:gd name="connsiteY60" fmla="*/ 433847 h 592233"/>
              <a:gd name="connsiteX61" fmla="*/ 78297 w 625245"/>
              <a:gd name="connsiteY61" fmla="*/ 378973 h 592233"/>
              <a:gd name="connsiteX62" fmla="*/ 401430 w 625245"/>
              <a:gd name="connsiteY62" fmla="*/ 309134 h 592233"/>
              <a:gd name="connsiteX63" fmla="*/ 411372 w 625245"/>
              <a:gd name="connsiteY63" fmla="*/ 362760 h 592233"/>
              <a:gd name="connsiteX64" fmla="*/ 441200 w 625245"/>
              <a:gd name="connsiteY64" fmla="*/ 362760 h 592233"/>
              <a:gd name="connsiteX65" fmla="*/ 428772 w 625245"/>
              <a:gd name="connsiteY65" fmla="*/ 309134 h 592233"/>
              <a:gd name="connsiteX66" fmla="*/ 341774 w 625245"/>
              <a:gd name="connsiteY66" fmla="*/ 309134 h 592233"/>
              <a:gd name="connsiteX67" fmla="*/ 347988 w 625245"/>
              <a:gd name="connsiteY67" fmla="*/ 362760 h 592233"/>
              <a:gd name="connsiteX68" fmla="*/ 393973 w 625245"/>
              <a:gd name="connsiteY68" fmla="*/ 362760 h 592233"/>
              <a:gd name="connsiteX69" fmla="*/ 384030 w 625245"/>
              <a:gd name="connsiteY69" fmla="*/ 309134 h 592233"/>
              <a:gd name="connsiteX70" fmla="*/ 283362 w 625245"/>
              <a:gd name="connsiteY70" fmla="*/ 309134 h 592233"/>
              <a:gd name="connsiteX71" fmla="*/ 285848 w 625245"/>
              <a:gd name="connsiteY71" fmla="*/ 362760 h 592233"/>
              <a:gd name="connsiteX72" fmla="*/ 331832 w 625245"/>
              <a:gd name="connsiteY72" fmla="*/ 362760 h 592233"/>
              <a:gd name="connsiteX73" fmla="*/ 325618 w 625245"/>
              <a:gd name="connsiteY73" fmla="*/ 309134 h 592233"/>
              <a:gd name="connsiteX74" fmla="*/ 224950 w 625245"/>
              <a:gd name="connsiteY74" fmla="*/ 309134 h 592233"/>
              <a:gd name="connsiteX75" fmla="*/ 223707 w 625245"/>
              <a:gd name="connsiteY75" fmla="*/ 362760 h 592233"/>
              <a:gd name="connsiteX76" fmla="*/ 269691 w 625245"/>
              <a:gd name="connsiteY76" fmla="*/ 362760 h 592233"/>
              <a:gd name="connsiteX77" fmla="*/ 267205 w 625245"/>
              <a:gd name="connsiteY77" fmla="*/ 309134 h 592233"/>
              <a:gd name="connsiteX78" fmla="*/ 166537 w 625245"/>
              <a:gd name="connsiteY78" fmla="*/ 309134 h 592233"/>
              <a:gd name="connsiteX79" fmla="*/ 160323 w 625245"/>
              <a:gd name="connsiteY79" fmla="*/ 362760 h 592233"/>
              <a:gd name="connsiteX80" fmla="*/ 206307 w 625245"/>
              <a:gd name="connsiteY80" fmla="*/ 362760 h 592233"/>
              <a:gd name="connsiteX81" fmla="*/ 208793 w 625245"/>
              <a:gd name="connsiteY81" fmla="*/ 309134 h 592233"/>
              <a:gd name="connsiteX82" fmla="*/ 108125 w 625245"/>
              <a:gd name="connsiteY82" fmla="*/ 309134 h 592233"/>
              <a:gd name="connsiteX83" fmla="*/ 98182 w 625245"/>
              <a:gd name="connsiteY83" fmla="*/ 362760 h 592233"/>
              <a:gd name="connsiteX84" fmla="*/ 144167 w 625245"/>
              <a:gd name="connsiteY84" fmla="*/ 362760 h 592233"/>
              <a:gd name="connsiteX85" fmla="*/ 149138 w 625245"/>
              <a:gd name="connsiteY85" fmla="*/ 309134 h 592233"/>
              <a:gd name="connsiteX86" fmla="*/ 64626 w 625245"/>
              <a:gd name="connsiteY86" fmla="*/ 309134 h 592233"/>
              <a:gd name="connsiteX87" fmla="*/ 50955 w 625245"/>
              <a:gd name="connsiteY87" fmla="*/ 362760 h 592233"/>
              <a:gd name="connsiteX88" fmla="*/ 80783 w 625245"/>
              <a:gd name="connsiteY88" fmla="*/ 362760 h 592233"/>
              <a:gd name="connsiteX89" fmla="*/ 90725 w 625245"/>
              <a:gd name="connsiteY89" fmla="*/ 309134 h 592233"/>
              <a:gd name="connsiteX90" fmla="*/ 496564 w 625245"/>
              <a:gd name="connsiteY90" fmla="*/ 292570 h 592233"/>
              <a:gd name="connsiteX91" fmla="*/ 507805 w 625245"/>
              <a:gd name="connsiteY91" fmla="*/ 297876 h 592233"/>
              <a:gd name="connsiteX92" fmla="*/ 514050 w 625245"/>
              <a:gd name="connsiteY92" fmla="*/ 316446 h 592233"/>
              <a:gd name="connsiteX93" fmla="*/ 509054 w 625245"/>
              <a:gd name="connsiteY93" fmla="*/ 327058 h 592233"/>
              <a:gd name="connsiteX94" fmla="*/ 506556 w 625245"/>
              <a:gd name="connsiteY94" fmla="*/ 328385 h 592233"/>
              <a:gd name="connsiteX95" fmla="*/ 499062 w 625245"/>
              <a:gd name="connsiteY95" fmla="*/ 323079 h 592233"/>
              <a:gd name="connsiteX96" fmla="*/ 491568 w 625245"/>
              <a:gd name="connsiteY96" fmla="*/ 304508 h 592233"/>
              <a:gd name="connsiteX97" fmla="*/ 496564 w 625245"/>
              <a:gd name="connsiteY97" fmla="*/ 292570 h 592233"/>
              <a:gd name="connsiteX98" fmla="*/ 541114 w 625245"/>
              <a:gd name="connsiteY98" fmla="*/ 267648 h 592233"/>
              <a:gd name="connsiteX99" fmla="*/ 552751 w 625245"/>
              <a:gd name="connsiteY99" fmla="*/ 267648 h 592233"/>
              <a:gd name="connsiteX100" fmla="*/ 577318 w 625245"/>
              <a:gd name="connsiteY100" fmla="*/ 292215 h 592233"/>
              <a:gd name="connsiteX101" fmla="*/ 577318 w 625245"/>
              <a:gd name="connsiteY101" fmla="*/ 303852 h 592233"/>
              <a:gd name="connsiteX102" fmla="*/ 572146 w 625245"/>
              <a:gd name="connsiteY102" fmla="*/ 306438 h 592233"/>
              <a:gd name="connsiteX103" fmla="*/ 565681 w 625245"/>
              <a:gd name="connsiteY103" fmla="*/ 303852 h 592233"/>
              <a:gd name="connsiteX104" fmla="*/ 541114 w 625245"/>
              <a:gd name="connsiteY104" fmla="*/ 279285 h 592233"/>
              <a:gd name="connsiteX105" fmla="*/ 541114 w 625245"/>
              <a:gd name="connsiteY105" fmla="*/ 267648 h 592233"/>
              <a:gd name="connsiteX106" fmla="*/ 390244 w 625245"/>
              <a:gd name="connsiteY106" fmla="*/ 244283 h 592233"/>
              <a:gd name="connsiteX107" fmla="*/ 397701 w 625245"/>
              <a:gd name="connsiteY107" fmla="*/ 291674 h 592233"/>
              <a:gd name="connsiteX108" fmla="*/ 423800 w 625245"/>
              <a:gd name="connsiteY108" fmla="*/ 291674 h 592233"/>
              <a:gd name="connsiteX109" fmla="*/ 412615 w 625245"/>
              <a:gd name="connsiteY109" fmla="*/ 244283 h 592233"/>
              <a:gd name="connsiteX110" fmla="*/ 335560 w 625245"/>
              <a:gd name="connsiteY110" fmla="*/ 244283 h 592233"/>
              <a:gd name="connsiteX111" fmla="*/ 340531 w 625245"/>
              <a:gd name="connsiteY111" fmla="*/ 291674 h 592233"/>
              <a:gd name="connsiteX112" fmla="*/ 381545 w 625245"/>
              <a:gd name="connsiteY112" fmla="*/ 291674 h 592233"/>
              <a:gd name="connsiteX113" fmla="*/ 372845 w 625245"/>
              <a:gd name="connsiteY113" fmla="*/ 244283 h 592233"/>
              <a:gd name="connsiteX114" fmla="*/ 280876 w 625245"/>
              <a:gd name="connsiteY114" fmla="*/ 244283 h 592233"/>
              <a:gd name="connsiteX115" fmla="*/ 283362 w 625245"/>
              <a:gd name="connsiteY115" fmla="*/ 291674 h 592233"/>
              <a:gd name="connsiteX116" fmla="*/ 324375 w 625245"/>
              <a:gd name="connsiteY116" fmla="*/ 291674 h 592233"/>
              <a:gd name="connsiteX117" fmla="*/ 319404 w 625245"/>
              <a:gd name="connsiteY117" fmla="*/ 244283 h 592233"/>
              <a:gd name="connsiteX118" fmla="*/ 227435 w 625245"/>
              <a:gd name="connsiteY118" fmla="*/ 244283 h 592233"/>
              <a:gd name="connsiteX119" fmla="*/ 224950 w 625245"/>
              <a:gd name="connsiteY119" fmla="*/ 291674 h 592233"/>
              <a:gd name="connsiteX120" fmla="*/ 267205 w 625245"/>
              <a:gd name="connsiteY120" fmla="*/ 291674 h 592233"/>
              <a:gd name="connsiteX121" fmla="*/ 264720 w 625245"/>
              <a:gd name="connsiteY121" fmla="*/ 244283 h 592233"/>
              <a:gd name="connsiteX122" fmla="*/ 172751 w 625245"/>
              <a:gd name="connsiteY122" fmla="*/ 244283 h 592233"/>
              <a:gd name="connsiteX123" fmla="*/ 167780 w 625245"/>
              <a:gd name="connsiteY123" fmla="*/ 291674 h 592233"/>
              <a:gd name="connsiteX124" fmla="*/ 210036 w 625245"/>
              <a:gd name="connsiteY124" fmla="*/ 291674 h 592233"/>
              <a:gd name="connsiteX125" fmla="*/ 211279 w 625245"/>
              <a:gd name="connsiteY125" fmla="*/ 244283 h 592233"/>
              <a:gd name="connsiteX126" fmla="*/ 119310 w 625245"/>
              <a:gd name="connsiteY126" fmla="*/ 244283 h 592233"/>
              <a:gd name="connsiteX127" fmla="*/ 110611 w 625245"/>
              <a:gd name="connsiteY127" fmla="*/ 291674 h 592233"/>
              <a:gd name="connsiteX128" fmla="*/ 151623 w 625245"/>
              <a:gd name="connsiteY128" fmla="*/ 291674 h 592233"/>
              <a:gd name="connsiteX129" fmla="*/ 156595 w 625245"/>
              <a:gd name="connsiteY129" fmla="*/ 244283 h 592233"/>
              <a:gd name="connsiteX130" fmla="*/ 79540 w 625245"/>
              <a:gd name="connsiteY130" fmla="*/ 244283 h 592233"/>
              <a:gd name="connsiteX131" fmla="*/ 68355 w 625245"/>
              <a:gd name="connsiteY131" fmla="*/ 291674 h 592233"/>
              <a:gd name="connsiteX132" fmla="*/ 94454 w 625245"/>
              <a:gd name="connsiteY132" fmla="*/ 291674 h 592233"/>
              <a:gd name="connsiteX133" fmla="*/ 101911 w 625245"/>
              <a:gd name="connsiteY133" fmla="*/ 244283 h 592233"/>
              <a:gd name="connsiteX134" fmla="*/ 571453 w 625245"/>
              <a:gd name="connsiteY134" fmla="*/ 221933 h 592233"/>
              <a:gd name="connsiteX135" fmla="*/ 577544 w 625245"/>
              <a:gd name="connsiteY135" fmla="*/ 222424 h 592233"/>
              <a:gd name="connsiteX136" fmla="*/ 595495 w 625245"/>
              <a:gd name="connsiteY136" fmla="*/ 228965 h 592233"/>
              <a:gd name="connsiteX137" fmla="*/ 600624 w 625245"/>
              <a:gd name="connsiteY137" fmla="*/ 240740 h 592233"/>
              <a:gd name="connsiteX138" fmla="*/ 592931 w 625245"/>
              <a:gd name="connsiteY138" fmla="*/ 245973 h 592233"/>
              <a:gd name="connsiteX139" fmla="*/ 589084 w 625245"/>
              <a:gd name="connsiteY139" fmla="*/ 245973 h 592233"/>
              <a:gd name="connsiteX140" fmla="*/ 572414 w 625245"/>
              <a:gd name="connsiteY140" fmla="*/ 238123 h 592233"/>
              <a:gd name="connsiteX141" fmla="*/ 567285 w 625245"/>
              <a:gd name="connsiteY141" fmla="*/ 226349 h 592233"/>
              <a:gd name="connsiteX142" fmla="*/ 571453 w 625245"/>
              <a:gd name="connsiteY142" fmla="*/ 221933 h 592233"/>
              <a:gd name="connsiteX143" fmla="*/ 584231 w 625245"/>
              <a:gd name="connsiteY143" fmla="*/ 170349 h 592233"/>
              <a:gd name="connsiteX144" fmla="*/ 618007 w 625245"/>
              <a:gd name="connsiteY144" fmla="*/ 170349 h 592233"/>
              <a:gd name="connsiteX145" fmla="*/ 625245 w 625245"/>
              <a:gd name="connsiteY145" fmla="*/ 177415 h 592233"/>
              <a:gd name="connsiteX146" fmla="*/ 618007 w 625245"/>
              <a:gd name="connsiteY146" fmla="*/ 185659 h 592233"/>
              <a:gd name="connsiteX147" fmla="*/ 584231 w 625245"/>
              <a:gd name="connsiteY147" fmla="*/ 185659 h 592233"/>
              <a:gd name="connsiteX148" fmla="*/ 576993 w 625245"/>
              <a:gd name="connsiteY148" fmla="*/ 177415 h 592233"/>
              <a:gd name="connsiteX149" fmla="*/ 584231 w 625245"/>
              <a:gd name="connsiteY149" fmla="*/ 170349 h 592233"/>
              <a:gd name="connsiteX150" fmla="*/ 277112 w 625245"/>
              <a:gd name="connsiteY150" fmla="*/ 170349 h 592233"/>
              <a:gd name="connsiteX151" fmla="*/ 313747 w 625245"/>
              <a:gd name="connsiteY151" fmla="*/ 170349 h 592233"/>
              <a:gd name="connsiteX152" fmla="*/ 322906 w 625245"/>
              <a:gd name="connsiteY152" fmla="*/ 177415 h 592233"/>
              <a:gd name="connsiteX153" fmla="*/ 313747 w 625245"/>
              <a:gd name="connsiteY153" fmla="*/ 185659 h 592233"/>
              <a:gd name="connsiteX154" fmla="*/ 277112 w 625245"/>
              <a:gd name="connsiteY154" fmla="*/ 185659 h 592233"/>
              <a:gd name="connsiteX155" fmla="*/ 269262 w 625245"/>
              <a:gd name="connsiteY155" fmla="*/ 177415 h 592233"/>
              <a:gd name="connsiteX156" fmla="*/ 277112 w 625245"/>
              <a:gd name="connsiteY156" fmla="*/ 170349 h 592233"/>
              <a:gd name="connsiteX157" fmla="*/ 595816 w 625245"/>
              <a:gd name="connsiteY157" fmla="*/ 112029 h 592233"/>
              <a:gd name="connsiteX158" fmla="*/ 600624 w 625245"/>
              <a:gd name="connsiteY158" fmla="*/ 116445 h 592233"/>
              <a:gd name="connsiteX159" fmla="*/ 595495 w 625245"/>
              <a:gd name="connsiteY159" fmla="*/ 128219 h 592233"/>
              <a:gd name="connsiteX160" fmla="*/ 577544 w 625245"/>
              <a:gd name="connsiteY160" fmla="*/ 136069 h 592233"/>
              <a:gd name="connsiteX161" fmla="*/ 574979 w 625245"/>
              <a:gd name="connsiteY161" fmla="*/ 136069 h 592233"/>
              <a:gd name="connsiteX162" fmla="*/ 567285 w 625245"/>
              <a:gd name="connsiteY162" fmla="*/ 130836 h 592233"/>
              <a:gd name="connsiteX163" fmla="*/ 572414 w 625245"/>
              <a:gd name="connsiteY163" fmla="*/ 120370 h 592233"/>
              <a:gd name="connsiteX164" fmla="*/ 589084 w 625245"/>
              <a:gd name="connsiteY164" fmla="*/ 112520 h 592233"/>
              <a:gd name="connsiteX165" fmla="*/ 595816 w 625245"/>
              <a:gd name="connsiteY165" fmla="*/ 112029 h 592233"/>
              <a:gd name="connsiteX166" fmla="*/ 303311 w 625245"/>
              <a:gd name="connsiteY166" fmla="*/ 112029 h 592233"/>
              <a:gd name="connsiteX167" fmla="*/ 309562 w 625245"/>
              <a:gd name="connsiteY167" fmla="*/ 112520 h 592233"/>
              <a:gd name="connsiteX168" fmla="*/ 327512 w 625245"/>
              <a:gd name="connsiteY168" fmla="*/ 120370 h 592233"/>
              <a:gd name="connsiteX169" fmla="*/ 331358 w 625245"/>
              <a:gd name="connsiteY169" fmla="*/ 130836 h 592233"/>
              <a:gd name="connsiteX170" fmla="*/ 324948 w 625245"/>
              <a:gd name="connsiteY170" fmla="*/ 136069 h 592233"/>
              <a:gd name="connsiteX171" fmla="*/ 319819 w 625245"/>
              <a:gd name="connsiteY171" fmla="*/ 134761 h 592233"/>
              <a:gd name="connsiteX172" fmla="*/ 303151 w 625245"/>
              <a:gd name="connsiteY172" fmla="*/ 128219 h 592233"/>
              <a:gd name="connsiteX173" fmla="*/ 298022 w 625245"/>
              <a:gd name="connsiteY173" fmla="*/ 116445 h 592233"/>
              <a:gd name="connsiteX174" fmla="*/ 303311 w 625245"/>
              <a:gd name="connsiteY174" fmla="*/ 112029 h 592233"/>
              <a:gd name="connsiteX175" fmla="*/ 449900 w 625245"/>
              <a:gd name="connsiteY175" fmla="*/ 82155 h 592233"/>
              <a:gd name="connsiteX176" fmla="*/ 356688 w 625245"/>
              <a:gd name="connsiteY176" fmla="*/ 175690 h 592233"/>
              <a:gd name="connsiteX177" fmla="*/ 371602 w 625245"/>
              <a:gd name="connsiteY177" fmla="*/ 228070 h 592233"/>
              <a:gd name="connsiteX178" fmla="*/ 418829 w 625245"/>
              <a:gd name="connsiteY178" fmla="*/ 228070 h 592233"/>
              <a:gd name="connsiteX179" fmla="*/ 426286 w 625245"/>
              <a:gd name="connsiteY179" fmla="*/ 234305 h 592233"/>
              <a:gd name="connsiteX180" fmla="*/ 434986 w 625245"/>
              <a:gd name="connsiteY180" fmla="*/ 267978 h 592233"/>
              <a:gd name="connsiteX181" fmla="*/ 449900 w 625245"/>
              <a:gd name="connsiteY181" fmla="*/ 269225 h 592233"/>
              <a:gd name="connsiteX182" fmla="*/ 543111 w 625245"/>
              <a:gd name="connsiteY182" fmla="*/ 175690 h 592233"/>
              <a:gd name="connsiteX183" fmla="*/ 449900 w 625245"/>
              <a:gd name="connsiteY183" fmla="*/ 82155 h 592233"/>
              <a:gd name="connsiteX184" fmla="*/ 449900 w 625245"/>
              <a:gd name="connsiteY184" fmla="*/ 65942 h 592233"/>
              <a:gd name="connsiteX185" fmla="*/ 559267 w 625245"/>
              <a:gd name="connsiteY185" fmla="*/ 175690 h 592233"/>
              <a:gd name="connsiteX186" fmla="*/ 449900 w 625245"/>
              <a:gd name="connsiteY186" fmla="*/ 285438 h 592233"/>
              <a:gd name="connsiteX187" fmla="*/ 438714 w 625245"/>
              <a:gd name="connsiteY187" fmla="*/ 285438 h 592233"/>
              <a:gd name="connsiteX188" fmla="*/ 490912 w 625245"/>
              <a:gd name="connsiteY188" fmla="*/ 504934 h 592233"/>
              <a:gd name="connsiteX189" fmla="*/ 489670 w 625245"/>
              <a:gd name="connsiteY189" fmla="*/ 511169 h 592233"/>
              <a:gd name="connsiteX190" fmla="*/ 483456 w 625245"/>
              <a:gd name="connsiteY190" fmla="*/ 514911 h 592233"/>
              <a:gd name="connsiteX191" fmla="*/ 275905 w 625245"/>
              <a:gd name="connsiteY191" fmla="*/ 514911 h 592233"/>
              <a:gd name="connsiteX192" fmla="*/ 297033 w 625245"/>
              <a:gd name="connsiteY192" fmla="*/ 574773 h 592233"/>
              <a:gd name="connsiteX193" fmla="*/ 316918 w 625245"/>
              <a:gd name="connsiteY193" fmla="*/ 574773 h 592233"/>
              <a:gd name="connsiteX194" fmla="*/ 325618 w 625245"/>
              <a:gd name="connsiteY194" fmla="*/ 583503 h 592233"/>
              <a:gd name="connsiteX195" fmla="*/ 316918 w 625245"/>
              <a:gd name="connsiteY195" fmla="*/ 592233 h 592233"/>
              <a:gd name="connsiteX196" fmla="*/ 302004 w 625245"/>
              <a:gd name="connsiteY196" fmla="*/ 592233 h 592233"/>
              <a:gd name="connsiteX197" fmla="*/ 190151 w 625245"/>
              <a:gd name="connsiteY197" fmla="*/ 592233 h 592233"/>
              <a:gd name="connsiteX198" fmla="*/ 175237 w 625245"/>
              <a:gd name="connsiteY198" fmla="*/ 592233 h 592233"/>
              <a:gd name="connsiteX199" fmla="*/ 167780 w 625245"/>
              <a:gd name="connsiteY199" fmla="*/ 583503 h 592233"/>
              <a:gd name="connsiteX200" fmla="*/ 175237 w 625245"/>
              <a:gd name="connsiteY200" fmla="*/ 574773 h 592233"/>
              <a:gd name="connsiteX201" fmla="*/ 195122 w 625245"/>
              <a:gd name="connsiteY201" fmla="*/ 574773 h 592233"/>
              <a:gd name="connsiteX202" fmla="*/ 215007 w 625245"/>
              <a:gd name="connsiteY202" fmla="*/ 514911 h 592233"/>
              <a:gd name="connsiteX203" fmla="*/ 8700 w 625245"/>
              <a:gd name="connsiteY203" fmla="*/ 514911 h 592233"/>
              <a:gd name="connsiteX204" fmla="*/ 2486 w 625245"/>
              <a:gd name="connsiteY204" fmla="*/ 511169 h 592233"/>
              <a:gd name="connsiteX205" fmla="*/ 0 w 625245"/>
              <a:gd name="connsiteY205" fmla="*/ 504934 h 592233"/>
              <a:gd name="connsiteX206" fmla="*/ 64626 w 625245"/>
              <a:gd name="connsiteY206" fmla="*/ 234305 h 592233"/>
              <a:gd name="connsiteX207" fmla="*/ 72083 w 625245"/>
              <a:gd name="connsiteY207" fmla="*/ 228070 h 592233"/>
              <a:gd name="connsiteX208" fmla="*/ 352960 w 625245"/>
              <a:gd name="connsiteY208" fmla="*/ 228070 h 592233"/>
              <a:gd name="connsiteX209" fmla="*/ 339289 w 625245"/>
              <a:gd name="connsiteY209" fmla="*/ 175690 h 592233"/>
              <a:gd name="connsiteX210" fmla="*/ 449900 w 625245"/>
              <a:gd name="connsiteY210" fmla="*/ 65942 h 592233"/>
              <a:gd name="connsiteX211" fmla="*/ 565681 w 625245"/>
              <a:gd name="connsiteY211" fmla="*/ 52041 h 592233"/>
              <a:gd name="connsiteX212" fmla="*/ 577318 w 625245"/>
              <a:gd name="connsiteY212" fmla="*/ 52041 h 592233"/>
              <a:gd name="connsiteX213" fmla="*/ 577318 w 625245"/>
              <a:gd name="connsiteY213" fmla="*/ 64971 h 592233"/>
              <a:gd name="connsiteX214" fmla="*/ 552751 w 625245"/>
              <a:gd name="connsiteY214" fmla="*/ 88245 h 592233"/>
              <a:gd name="connsiteX215" fmla="*/ 546286 w 625245"/>
              <a:gd name="connsiteY215" fmla="*/ 92124 h 592233"/>
              <a:gd name="connsiteX216" fmla="*/ 541114 w 625245"/>
              <a:gd name="connsiteY216" fmla="*/ 88245 h 592233"/>
              <a:gd name="connsiteX217" fmla="*/ 541114 w 625245"/>
              <a:gd name="connsiteY217" fmla="*/ 77901 h 592233"/>
              <a:gd name="connsiteX218" fmla="*/ 322489 w 625245"/>
              <a:gd name="connsiteY218" fmla="*/ 52041 h 592233"/>
              <a:gd name="connsiteX219" fmla="*/ 333794 w 625245"/>
              <a:gd name="connsiteY219" fmla="*/ 52041 h 592233"/>
              <a:gd name="connsiteX220" fmla="*/ 358915 w 625245"/>
              <a:gd name="connsiteY220" fmla="*/ 77901 h 592233"/>
              <a:gd name="connsiteX221" fmla="*/ 358915 w 625245"/>
              <a:gd name="connsiteY221" fmla="*/ 88245 h 592233"/>
              <a:gd name="connsiteX222" fmla="*/ 352634 w 625245"/>
              <a:gd name="connsiteY222" fmla="*/ 92124 h 592233"/>
              <a:gd name="connsiteX223" fmla="*/ 346354 w 625245"/>
              <a:gd name="connsiteY223" fmla="*/ 88245 h 592233"/>
              <a:gd name="connsiteX224" fmla="*/ 322489 w 625245"/>
              <a:gd name="connsiteY224" fmla="*/ 64971 h 592233"/>
              <a:gd name="connsiteX225" fmla="*/ 322489 w 625245"/>
              <a:gd name="connsiteY225" fmla="*/ 52041 h 592233"/>
              <a:gd name="connsiteX226" fmla="*/ 514191 w 625245"/>
              <a:gd name="connsiteY226" fmla="*/ 28652 h 592233"/>
              <a:gd name="connsiteX227" fmla="*/ 519425 w 625245"/>
              <a:gd name="connsiteY227" fmla="*/ 38072 h 592233"/>
              <a:gd name="connsiteX228" fmla="*/ 512883 w 625245"/>
              <a:gd name="connsiteY228" fmla="*/ 54558 h 592233"/>
              <a:gd name="connsiteX229" fmla="*/ 503725 w 625245"/>
              <a:gd name="connsiteY229" fmla="*/ 59268 h 592233"/>
              <a:gd name="connsiteX230" fmla="*/ 501109 w 625245"/>
              <a:gd name="connsiteY230" fmla="*/ 59268 h 592233"/>
              <a:gd name="connsiteX231" fmla="*/ 495875 w 625245"/>
              <a:gd name="connsiteY231" fmla="*/ 48670 h 592233"/>
              <a:gd name="connsiteX232" fmla="*/ 503725 w 625245"/>
              <a:gd name="connsiteY232" fmla="*/ 33362 h 592233"/>
              <a:gd name="connsiteX233" fmla="*/ 514191 w 625245"/>
              <a:gd name="connsiteY233" fmla="*/ 28652 h 592233"/>
              <a:gd name="connsiteX234" fmla="*/ 385708 w 625245"/>
              <a:gd name="connsiteY234" fmla="*/ 28652 h 592233"/>
              <a:gd name="connsiteX235" fmla="*/ 396176 w 625245"/>
              <a:gd name="connsiteY235" fmla="*/ 33362 h 592233"/>
              <a:gd name="connsiteX236" fmla="*/ 404027 w 625245"/>
              <a:gd name="connsiteY236" fmla="*/ 48670 h 592233"/>
              <a:gd name="connsiteX237" fmla="*/ 400102 w 625245"/>
              <a:gd name="connsiteY237" fmla="*/ 59268 h 592233"/>
              <a:gd name="connsiteX238" fmla="*/ 396176 w 625245"/>
              <a:gd name="connsiteY238" fmla="*/ 59268 h 592233"/>
              <a:gd name="connsiteX239" fmla="*/ 388325 w 625245"/>
              <a:gd name="connsiteY239" fmla="*/ 54558 h 592233"/>
              <a:gd name="connsiteX240" fmla="*/ 381783 w 625245"/>
              <a:gd name="connsiteY240" fmla="*/ 38072 h 592233"/>
              <a:gd name="connsiteX241" fmla="*/ 385708 w 625245"/>
              <a:gd name="connsiteY241" fmla="*/ 28652 h 592233"/>
              <a:gd name="connsiteX242" fmla="*/ 447857 w 625245"/>
              <a:gd name="connsiteY242" fmla="*/ 0 h 592233"/>
              <a:gd name="connsiteX243" fmla="*/ 454922 w 625245"/>
              <a:gd name="connsiteY243" fmla="*/ 9158 h 592233"/>
              <a:gd name="connsiteX244" fmla="*/ 454922 w 625245"/>
              <a:gd name="connsiteY244" fmla="*/ 45794 h 592233"/>
              <a:gd name="connsiteX245" fmla="*/ 447857 w 625245"/>
              <a:gd name="connsiteY245" fmla="*/ 53644 h 592233"/>
              <a:gd name="connsiteX246" fmla="*/ 439615 w 625245"/>
              <a:gd name="connsiteY246" fmla="*/ 45794 h 592233"/>
              <a:gd name="connsiteX247" fmla="*/ 439615 w 625245"/>
              <a:gd name="connsiteY247" fmla="*/ 9158 h 592233"/>
              <a:gd name="connsiteX248" fmla="*/ 447857 w 625245"/>
              <a:gd name="connsiteY248" fmla="*/ 0 h 5922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</a:cxnLst>
            <a:rect l="l" t="t" r="r" b="b"/>
            <a:pathLst>
              <a:path w="625245" h="592233">
                <a:moveTo>
                  <a:pt x="233649" y="514911"/>
                </a:moveTo>
                <a:lnTo>
                  <a:pt x="212521" y="574773"/>
                </a:lnTo>
                <a:lnTo>
                  <a:pt x="279634" y="574773"/>
                </a:lnTo>
                <a:lnTo>
                  <a:pt x="259748" y="514911"/>
                </a:lnTo>
                <a:close/>
                <a:moveTo>
                  <a:pt x="426286" y="450060"/>
                </a:moveTo>
                <a:lnTo>
                  <a:pt x="436229" y="498698"/>
                </a:lnTo>
                <a:lnTo>
                  <a:pt x="473513" y="498698"/>
                </a:lnTo>
                <a:lnTo>
                  <a:pt x="462328" y="450060"/>
                </a:lnTo>
                <a:close/>
                <a:moveTo>
                  <a:pt x="357931" y="450060"/>
                </a:moveTo>
                <a:lnTo>
                  <a:pt x="362902" y="498698"/>
                </a:lnTo>
                <a:lnTo>
                  <a:pt x="418829" y="498698"/>
                </a:lnTo>
                <a:lnTo>
                  <a:pt x="410129" y="450060"/>
                </a:lnTo>
                <a:close/>
                <a:moveTo>
                  <a:pt x="288333" y="450060"/>
                </a:moveTo>
                <a:lnTo>
                  <a:pt x="290819" y="498698"/>
                </a:lnTo>
                <a:lnTo>
                  <a:pt x="346746" y="498698"/>
                </a:lnTo>
                <a:lnTo>
                  <a:pt x="341774" y="450060"/>
                </a:lnTo>
                <a:close/>
                <a:moveTo>
                  <a:pt x="219978" y="450060"/>
                </a:moveTo>
                <a:lnTo>
                  <a:pt x="217493" y="498698"/>
                </a:lnTo>
                <a:lnTo>
                  <a:pt x="221221" y="498698"/>
                </a:lnTo>
                <a:lnTo>
                  <a:pt x="270934" y="498698"/>
                </a:lnTo>
                <a:lnTo>
                  <a:pt x="274662" y="498698"/>
                </a:lnTo>
                <a:lnTo>
                  <a:pt x="272177" y="450060"/>
                </a:lnTo>
                <a:close/>
                <a:moveTo>
                  <a:pt x="150381" y="450060"/>
                </a:moveTo>
                <a:lnTo>
                  <a:pt x="145409" y="498698"/>
                </a:lnTo>
                <a:lnTo>
                  <a:pt x="202579" y="498698"/>
                </a:lnTo>
                <a:lnTo>
                  <a:pt x="203822" y="450060"/>
                </a:lnTo>
                <a:close/>
                <a:moveTo>
                  <a:pt x="82026" y="450060"/>
                </a:moveTo>
                <a:lnTo>
                  <a:pt x="72083" y="498698"/>
                </a:lnTo>
                <a:lnTo>
                  <a:pt x="129253" y="498698"/>
                </a:lnTo>
                <a:lnTo>
                  <a:pt x="134224" y="450060"/>
                </a:lnTo>
                <a:close/>
                <a:moveTo>
                  <a:pt x="29828" y="450060"/>
                </a:moveTo>
                <a:lnTo>
                  <a:pt x="19885" y="498698"/>
                </a:lnTo>
                <a:lnTo>
                  <a:pt x="55927" y="498698"/>
                </a:lnTo>
                <a:lnTo>
                  <a:pt x="64626" y="450060"/>
                </a:lnTo>
                <a:close/>
                <a:moveTo>
                  <a:pt x="413858" y="378973"/>
                </a:moveTo>
                <a:lnTo>
                  <a:pt x="423800" y="433847"/>
                </a:lnTo>
                <a:lnTo>
                  <a:pt x="458599" y="433847"/>
                </a:lnTo>
                <a:lnTo>
                  <a:pt x="444928" y="378973"/>
                </a:lnTo>
                <a:close/>
                <a:moveTo>
                  <a:pt x="350474" y="378973"/>
                </a:moveTo>
                <a:lnTo>
                  <a:pt x="356688" y="433847"/>
                </a:lnTo>
                <a:lnTo>
                  <a:pt x="407644" y="433847"/>
                </a:lnTo>
                <a:lnTo>
                  <a:pt x="397701" y="378973"/>
                </a:lnTo>
                <a:close/>
                <a:moveTo>
                  <a:pt x="285848" y="378973"/>
                </a:moveTo>
                <a:lnTo>
                  <a:pt x="288333" y="433847"/>
                </a:lnTo>
                <a:lnTo>
                  <a:pt x="339289" y="433847"/>
                </a:lnTo>
                <a:lnTo>
                  <a:pt x="333075" y="378973"/>
                </a:lnTo>
                <a:close/>
                <a:moveTo>
                  <a:pt x="222464" y="378973"/>
                </a:moveTo>
                <a:lnTo>
                  <a:pt x="219978" y="433847"/>
                </a:lnTo>
                <a:lnTo>
                  <a:pt x="272177" y="433847"/>
                </a:lnTo>
                <a:lnTo>
                  <a:pt x="269691" y="378973"/>
                </a:lnTo>
                <a:close/>
                <a:moveTo>
                  <a:pt x="159080" y="378973"/>
                </a:moveTo>
                <a:lnTo>
                  <a:pt x="152866" y="433847"/>
                </a:lnTo>
                <a:lnTo>
                  <a:pt x="203822" y="433847"/>
                </a:lnTo>
                <a:lnTo>
                  <a:pt x="205065" y="378973"/>
                </a:lnTo>
                <a:close/>
                <a:moveTo>
                  <a:pt x="94454" y="378973"/>
                </a:moveTo>
                <a:lnTo>
                  <a:pt x="84511" y="433847"/>
                </a:lnTo>
                <a:lnTo>
                  <a:pt x="135467" y="433847"/>
                </a:lnTo>
                <a:lnTo>
                  <a:pt x="141681" y="378973"/>
                </a:lnTo>
                <a:close/>
                <a:moveTo>
                  <a:pt x="47227" y="378973"/>
                </a:moveTo>
                <a:lnTo>
                  <a:pt x="34799" y="433847"/>
                </a:lnTo>
                <a:lnTo>
                  <a:pt x="68355" y="433847"/>
                </a:lnTo>
                <a:lnTo>
                  <a:pt x="78297" y="378973"/>
                </a:lnTo>
                <a:close/>
                <a:moveTo>
                  <a:pt x="401430" y="309134"/>
                </a:moveTo>
                <a:lnTo>
                  <a:pt x="411372" y="362760"/>
                </a:lnTo>
                <a:lnTo>
                  <a:pt x="441200" y="362760"/>
                </a:lnTo>
                <a:lnTo>
                  <a:pt x="428772" y="309134"/>
                </a:lnTo>
                <a:close/>
                <a:moveTo>
                  <a:pt x="341774" y="309134"/>
                </a:moveTo>
                <a:lnTo>
                  <a:pt x="347988" y="362760"/>
                </a:lnTo>
                <a:lnTo>
                  <a:pt x="393973" y="362760"/>
                </a:lnTo>
                <a:lnTo>
                  <a:pt x="384030" y="309134"/>
                </a:lnTo>
                <a:close/>
                <a:moveTo>
                  <a:pt x="283362" y="309134"/>
                </a:moveTo>
                <a:lnTo>
                  <a:pt x="285848" y="362760"/>
                </a:lnTo>
                <a:lnTo>
                  <a:pt x="331832" y="362760"/>
                </a:lnTo>
                <a:lnTo>
                  <a:pt x="325618" y="309134"/>
                </a:lnTo>
                <a:close/>
                <a:moveTo>
                  <a:pt x="224950" y="309134"/>
                </a:moveTo>
                <a:lnTo>
                  <a:pt x="223707" y="362760"/>
                </a:lnTo>
                <a:lnTo>
                  <a:pt x="269691" y="362760"/>
                </a:lnTo>
                <a:lnTo>
                  <a:pt x="267205" y="309134"/>
                </a:lnTo>
                <a:close/>
                <a:moveTo>
                  <a:pt x="166537" y="309134"/>
                </a:moveTo>
                <a:lnTo>
                  <a:pt x="160323" y="362760"/>
                </a:lnTo>
                <a:lnTo>
                  <a:pt x="206307" y="362760"/>
                </a:lnTo>
                <a:lnTo>
                  <a:pt x="208793" y="309134"/>
                </a:lnTo>
                <a:close/>
                <a:moveTo>
                  <a:pt x="108125" y="309134"/>
                </a:moveTo>
                <a:lnTo>
                  <a:pt x="98182" y="362760"/>
                </a:lnTo>
                <a:lnTo>
                  <a:pt x="144167" y="362760"/>
                </a:lnTo>
                <a:lnTo>
                  <a:pt x="149138" y="309134"/>
                </a:lnTo>
                <a:close/>
                <a:moveTo>
                  <a:pt x="64626" y="309134"/>
                </a:moveTo>
                <a:lnTo>
                  <a:pt x="50955" y="362760"/>
                </a:lnTo>
                <a:lnTo>
                  <a:pt x="80783" y="362760"/>
                </a:lnTo>
                <a:lnTo>
                  <a:pt x="90725" y="309134"/>
                </a:lnTo>
                <a:close/>
                <a:moveTo>
                  <a:pt x="496564" y="292570"/>
                </a:moveTo>
                <a:cubicBezTo>
                  <a:pt x="500311" y="291243"/>
                  <a:pt x="505307" y="292570"/>
                  <a:pt x="507805" y="297876"/>
                </a:cubicBezTo>
                <a:lnTo>
                  <a:pt x="514050" y="316446"/>
                </a:lnTo>
                <a:cubicBezTo>
                  <a:pt x="515299" y="320426"/>
                  <a:pt x="514050" y="325732"/>
                  <a:pt x="509054" y="327058"/>
                </a:cubicBezTo>
                <a:cubicBezTo>
                  <a:pt x="509054" y="328385"/>
                  <a:pt x="507805" y="328385"/>
                  <a:pt x="506556" y="328385"/>
                </a:cubicBezTo>
                <a:cubicBezTo>
                  <a:pt x="502809" y="328385"/>
                  <a:pt x="500311" y="325732"/>
                  <a:pt x="499062" y="323079"/>
                </a:cubicBezTo>
                <a:lnTo>
                  <a:pt x="491568" y="304508"/>
                </a:lnTo>
                <a:cubicBezTo>
                  <a:pt x="489070" y="299202"/>
                  <a:pt x="491568" y="295223"/>
                  <a:pt x="496564" y="292570"/>
                </a:cubicBezTo>
                <a:close/>
                <a:moveTo>
                  <a:pt x="541114" y="267648"/>
                </a:moveTo>
                <a:cubicBezTo>
                  <a:pt x="543700" y="263769"/>
                  <a:pt x="550165" y="263769"/>
                  <a:pt x="552751" y="267648"/>
                </a:cubicBezTo>
                <a:lnTo>
                  <a:pt x="577318" y="292215"/>
                </a:lnTo>
                <a:cubicBezTo>
                  <a:pt x="581197" y="294801"/>
                  <a:pt x="581197" y="299973"/>
                  <a:pt x="577318" y="303852"/>
                </a:cubicBezTo>
                <a:cubicBezTo>
                  <a:pt x="576025" y="305145"/>
                  <a:pt x="574732" y="306438"/>
                  <a:pt x="572146" y="306438"/>
                </a:cubicBezTo>
                <a:cubicBezTo>
                  <a:pt x="569560" y="306438"/>
                  <a:pt x="566974" y="305145"/>
                  <a:pt x="565681" y="303852"/>
                </a:cubicBezTo>
                <a:lnTo>
                  <a:pt x="541114" y="279285"/>
                </a:lnTo>
                <a:cubicBezTo>
                  <a:pt x="538528" y="275406"/>
                  <a:pt x="538528" y="270234"/>
                  <a:pt x="541114" y="267648"/>
                </a:cubicBezTo>
                <a:close/>
                <a:moveTo>
                  <a:pt x="390244" y="244283"/>
                </a:moveTo>
                <a:lnTo>
                  <a:pt x="397701" y="291674"/>
                </a:lnTo>
                <a:lnTo>
                  <a:pt x="423800" y="291674"/>
                </a:lnTo>
                <a:lnTo>
                  <a:pt x="412615" y="244283"/>
                </a:lnTo>
                <a:close/>
                <a:moveTo>
                  <a:pt x="335560" y="244283"/>
                </a:moveTo>
                <a:lnTo>
                  <a:pt x="340531" y="291674"/>
                </a:lnTo>
                <a:lnTo>
                  <a:pt x="381545" y="291674"/>
                </a:lnTo>
                <a:lnTo>
                  <a:pt x="372845" y="244283"/>
                </a:lnTo>
                <a:close/>
                <a:moveTo>
                  <a:pt x="280876" y="244283"/>
                </a:moveTo>
                <a:lnTo>
                  <a:pt x="283362" y="291674"/>
                </a:lnTo>
                <a:lnTo>
                  <a:pt x="324375" y="291674"/>
                </a:lnTo>
                <a:lnTo>
                  <a:pt x="319404" y="244283"/>
                </a:lnTo>
                <a:close/>
                <a:moveTo>
                  <a:pt x="227435" y="244283"/>
                </a:moveTo>
                <a:lnTo>
                  <a:pt x="224950" y="291674"/>
                </a:lnTo>
                <a:lnTo>
                  <a:pt x="267205" y="291674"/>
                </a:lnTo>
                <a:lnTo>
                  <a:pt x="264720" y="244283"/>
                </a:lnTo>
                <a:close/>
                <a:moveTo>
                  <a:pt x="172751" y="244283"/>
                </a:moveTo>
                <a:lnTo>
                  <a:pt x="167780" y="291674"/>
                </a:lnTo>
                <a:lnTo>
                  <a:pt x="210036" y="291674"/>
                </a:lnTo>
                <a:lnTo>
                  <a:pt x="211279" y="244283"/>
                </a:lnTo>
                <a:close/>
                <a:moveTo>
                  <a:pt x="119310" y="244283"/>
                </a:moveTo>
                <a:lnTo>
                  <a:pt x="110611" y="291674"/>
                </a:lnTo>
                <a:lnTo>
                  <a:pt x="151623" y="291674"/>
                </a:lnTo>
                <a:lnTo>
                  <a:pt x="156595" y="244283"/>
                </a:lnTo>
                <a:close/>
                <a:moveTo>
                  <a:pt x="79540" y="244283"/>
                </a:moveTo>
                <a:lnTo>
                  <a:pt x="68355" y="291674"/>
                </a:lnTo>
                <a:lnTo>
                  <a:pt x="94454" y="291674"/>
                </a:lnTo>
                <a:lnTo>
                  <a:pt x="101911" y="244283"/>
                </a:lnTo>
                <a:close/>
                <a:moveTo>
                  <a:pt x="571453" y="221933"/>
                </a:moveTo>
                <a:cubicBezTo>
                  <a:pt x="573376" y="221116"/>
                  <a:pt x="575620" y="221116"/>
                  <a:pt x="577544" y="222424"/>
                </a:cubicBezTo>
                <a:lnTo>
                  <a:pt x="595495" y="228965"/>
                </a:lnTo>
                <a:cubicBezTo>
                  <a:pt x="600624" y="230274"/>
                  <a:pt x="603189" y="236815"/>
                  <a:pt x="600624" y="240740"/>
                </a:cubicBezTo>
                <a:cubicBezTo>
                  <a:pt x="599342" y="243356"/>
                  <a:pt x="596778" y="245973"/>
                  <a:pt x="592931" y="245973"/>
                </a:cubicBezTo>
                <a:cubicBezTo>
                  <a:pt x="591648" y="245973"/>
                  <a:pt x="590366" y="245973"/>
                  <a:pt x="589084" y="245973"/>
                </a:cubicBezTo>
                <a:lnTo>
                  <a:pt x="572414" y="238123"/>
                </a:lnTo>
                <a:cubicBezTo>
                  <a:pt x="567285" y="235507"/>
                  <a:pt x="566003" y="230274"/>
                  <a:pt x="567285" y="226349"/>
                </a:cubicBezTo>
                <a:cubicBezTo>
                  <a:pt x="567926" y="224386"/>
                  <a:pt x="569529" y="222751"/>
                  <a:pt x="571453" y="221933"/>
                </a:cubicBezTo>
                <a:close/>
                <a:moveTo>
                  <a:pt x="584231" y="170349"/>
                </a:moveTo>
                <a:lnTo>
                  <a:pt x="618007" y="170349"/>
                </a:lnTo>
                <a:cubicBezTo>
                  <a:pt x="621626" y="170349"/>
                  <a:pt x="625245" y="173882"/>
                  <a:pt x="625245" y="177415"/>
                </a:cubicBezTo>
                <a:cubicBezTo>
                  <a:pt x="625245" y="180948"/>
                  <a:pt x="621626" y="185659"/>
                  <a:pt x="618007" y="185659"/>
                </a:cubicBezTo>
                <a:lnTo>
                  <a:pt x="584231" y="185659"/>
                </a:lnTo>
                <a:cubicBezTo>
                  <a:pt x="579406" y="185659"/>
                  <a:pt x="576993" y="180948"/>
                  <a:pt x="576993" y="177415"/>
                </a:cubicBezTo>
                <a:cubicBezTo>
                  <a:pt x="576993" y="173882"/>
                  <a:pt x="579406" y="170349"/>
                  <a:pt x="584231" y="170349"/>
                </a:cubicBezTo>
                <a:close/>
                <a:moveTo>
                  <a:pt x="277112" y="170349"/>
                </a:moveTo>
                <a:lnTo>
                  <a:pt x="313747" y="170349"/>
                </a:lnTo>
                <a:cubicBezTo>
                  <a:pt x="318980" y="170349"/>
                  <a:pt x="322906" y="173882"/>
                  <a:pt x="322906" y="177415"/>
                </a:cubicBezTo>
                <a:cubicBezTo>
                  <a:pt x="322906" y="180948"/>
                  <a:pt x="318980" y="185659"/>
                  <a:pt x="313747" y="185659"/>
                </a:cubicBezTo>
                <a:lnTo>
                  <a:pt x="277112" y="185659"/>
                </a:lnTo>
                <a:cubicBezTo>
                  <a:pt x="273187" y="185659"/>
                  <a:pt x="269262" y="180948"/>
                  <a:pt x="269262" y="177415"/>
                </a:cubicBezTo>
                <a:cubicBezTo>
                  <a:pt x="269262" y="173882"/>
                  <a:pt x="273187" y="170349"/>
                  <a:pt x="277112" y="170349"/>
                </a:cubicBezTo>
                <a:close/>
                <a:moveTo>
                  <a:pt x="595816" y="112029"/>
                </a:moveTo>
                <a:cubicBezTo>
                  <a:pt x="597739" y="112847"/>
                  <a:pt x="599342" y="114482"/>
                  <a:pt x="600624" y="116445"/>
                </a:cubicBezTo>
                <a:cubicBezTo>
                  <a:pt x="603189" y="121678"/>
                  <a:pt x="600624" y="126911"/>
                  <a:pt x="595495" y="128219"/>
                </a:cubicBezTo>
                <a:lnTo>
                  <a:pt x="577544" y="136069"/>
                </a:lnTo>
                <a:cubicBezTo>
                  <a:pt x="577544" y="136069"/>
                  <a:pt x="576261" y="136069"/>
                  <a:pt x="574979" y="136069"/>
                </a:cubicBezTo>
                <a:cubicBezTo>
                  <a:pt x="572414" y="136069"/>
                  <a:pt x="568568" y="134761"/>
                  <a:pt x="567285" y="130836"/>
                </a:cubicBezTo>
                <a:cubicBezTo>
                  <a:pt x="566003" y="126911"/>
                  <a:pt x="567285" y="121678"/>
                  <a:pt x="572414" y="120370"/>
                </a:cubicBezTo>
                <a:lnTo>
                  <a:pt x="589084" y="112520"/>
                </a:lnTo>
                <a:cubicBezTo>
                  <a:pt x="591648" y="111212"/>
                  <a:pt x="593892" y="111212"/>
                  <a:pt x="595816" y="112029"/>
                </a:cubicBezTo>
                <a:close/>
                <a:moveTo>
                  <a:pt x="303311" y="112029"/>
                </a:moveTo>
                <a:cubicBezTo>
                  <a:pt x="305395" y="111212"/>
                  <a:pt x="307638" y="111212"/>
                  <a:pt x="309562" y="112520"/>
                </a:cubicBezTo>
                <a:lnTo>
                  <a:pt x="327512" y="120370"/>
                </a:lnTo>
                <a:cubicBezTo>
                  <a:pt x="331358" y="121678"/>
                  <a:pt x="333923" y="126911"/>
                  <a:pt x="331358" y="130836"/>
                </a:cubicBezTo>
                <a:cubicBezTo>
                  <a:pt x="331358" y="134761"/>
                  <a:pt x="327512" y="136069"/>
                  <a:pt x="324948" y="136069"/>
                </a:cubicBezTo>
                <a:cubicBezTo>
                  <a:pt x="322383" y="136069"/>
                  <a:pt x="322383" y="136069"/>
                  <a:pt x="319819" y="134761"/>
                </a:cubicBezTo>
                <a:lnTo>
                  <a:pt x="303151" y="128219"/>
                </a:lnTo>
                <a:cubicBezTo>
                  <a:pt x="298022" y="126911"/>
                  <a:pt x="296740" y="121678"/>
                  <a:pt x="298022" y="116445"/>
                </a:cubicBezTo>
                <a:cubicBezTo>
                  <a:pt x="299304" y="114482"/>
                  <a:pt x="301228" y="112847"/>
                  <a:pt x="303311" y="112029"/>
                </a:cubicBezTo>
                <a:close/>
                <a:moveTo>
                  <a:pt x="449900" y="82155"/>
                </a:moveTo>
                <a:cubicBezTo>
                  <a:pt x="397701" y="82155"/>
                  <a:pt x="356688" y="124558"/>
                  <a:pt x="356688" y="175690"/>
                </a:cubicBezTo>
                <a:cubicBezTo>
                  <a:pt x="356688" y="194397"/>
                  <a:pt x="361659" y="211857"/>
                  <a:pt x="371602" y="228070"/>
                </a:cubicBezTo>
                <a:lnTo>
                  <a:pt x="418829" y="228070"/>
                </a:lnTo>
                <a:cubicBezTo>
                  <a:pt x="422558" y="228070"/>
                  <a:pt x="426286" y="230564"/>
                  <a:pt x="426286" y="234305"/>
                </a:cubicBezTo>
                <a:lnTo>
                  <a:pt x="434986" y="267978"/>
                </a:lnTo>
                <a:cubicBezTo>
                  <a:pt x="439957" y="269225"/>
                  <a:pt x="444928" y="269225"/>
                  <a:pt x="449900" y="269225"/>
                </a:cubicBezTo>
                <a:cubicBezTo>
                  <a:pt x="500855" y="269225"/>
                  <a:pt x="543111" y="226823"/>
                  <a:pt x="543111" y="175690"/>
                </a:cubicBezTo>
                <a:cubicBezTo>
                  <a:pt x="543111" y="124558"/>
                  <a:pt x="500855" y="82155"/>
                  <a:pt x="449900" y="82155"/>
                </a:cubicBezTo>
                <a:close/>
                <a:moveTo>
                  <a:pt x="449900" y="65942"/>
                </a:moveTo>
                <a:cubicBezTo>
                  <a:pt x="509555" y="65942"/>
                  <a:pt x="559267" y="114581"/>
                  <a:pt x="559267" y="175690"/>
                </a:cubicBezTo>
                <a:cubicBezTo>
                  <a:pt x="559267" y="236800"/>
                  <a:pt x="509555" y="285438"/>
                  <a:pt x="449900" y="285438"/>
                </a:cubicBezTo>
                <a:cubicBezTo>
                  <a:pt x="446171" y="285438"/>
                  <a:pt x="442443" y="285438"/>
                  <a:pt x="438714" y="285438"/>
                </a:cubicBezTo>
                <a:lnTo>
                  <a:pt x="490912" y="504934"/>
                </a:lnTo>
                <a:cubicBezTo>
                  <a:pt x="492155" y="507428"/>
                  <a:pt x="490912" y="509922"/>
                  <a:pt x="489670" y="511169"/>
                </a:cubicBezTo>
                <a:cubicBezTo>
                  <a:pt x="488427" y="513664"/>
                  <a:pt x="485941" y="514911"/>
                  <a:pt x="483456" y="514911"/>
                </a:cubicBezTo>
                <a:lnTo>
                  <a:pt x="275905" y="514911"/>
                </a:lnTo>
                <a:lnTo>
                  <a:pt x="297033" y="574773"/>
                </a:lnTo>
                <a:lnTo>
                  <a:pt x="316918" y="574773"/>
                </a:lnTo>
                <a:cubicBezTo>
                  <a:pt x="320646" y="574773"/>
                  <a:pt x="325618" y="578515"/>
                  <a:pt x="325618" y="583503"/>
                </a:cubicBezTo>
                <a:cubicBezTo>
                  <a:pt x="325618" y="588492"/>
                  <a:pt x="320646" y="592233"/>
                  <a:pt x="316918" y="592233"/>
                </a:cubicBezTo>
                <a:lnTo>
                  <a:pt x="302004" y="592233"/>
                </a:lnTo>
                <a:lnTo>
                  <a:pt x="190151" y="592233"/>
                </a:lnTo>
                <a:lnTo>
                  <a:pt x="175237" y="592233"/>
                </a:lnTo>
                <a:cubicBezTo>
                  <a:pt x="170266" y="592233"/>
                  <a:pt x="167780" y="588492"/>
                  <a:pt x="167780" y="583503"/>
                </a:cubicBezTo>
                <a:cubicBezTo>
                  <a:pt x="167780" y="578515"/>
                  <a:pt x="170266" y="574773"/>
                  <a:pt x="175237" y="574773"/>
                </a:cubicBezTo>
                <a:lnTo>
                  <a:pt x="195122" y="574773"/>
                </a:lnTo>
                <a:lnTo>
                  <a:pt x="215007" y="514911"/>
                </a:lnTo>
                <a:lnTo>
                  <a:pt x="8700" y="514911"/>
                </a:lnTo>
                <a:cubicBezTo>
                  <a:pt x="6214" y="514911"/>
                  <a:pt x="4971" y="513664"/>
                  <a:pt x="2486" y="511169"/>
                </a:cubicBezTo>
                <a:cubicBezTo>
                  <a:pt x="0" y="509922"/>
                  <a:pt x="0" y="507428"/>
                  <a:pt x="0" y="504934"/>
                </a:cubicBezTo>
                <a:lnTo>
                  <a:pt x="64626" y="234305"/>
                </a:lnTo>
                <a:cubicBezTo>
                  <a:pt x="65869" y="230564"/>
                  <a:pt x="68355" y="228070"/>
                  <a:pt x="72083" y="228070"/>
                </a:cubicBezTo>
                <a:lnTo>
                  <a:pt x="352960" y="228070"/>
                </a:lnTo>
                <a:cubicBezTo>
                  <a:pt x="344260" y="211857"/>
                  <a:pt x="339289" y="194397"/>
                  <a:pt x="339289" y="175690"/>
                </a:cubicBezTo>
                <a:cubicBezTo>
                  <a:pt x="339289" y="114581"/>
                  <a:pt x="389001" y="65942"/>
                  <a:pt x="449900" y="65942"/>
                </a:cubicBezTo>
                <a:close/>
                <a:moveTo>
                  <a:pt x="565681" y="52041"/>
                </a:moveTo>
                <a:cubicBezTo>
                  <a:pt x="568267" y="49455"/>
                  <a:pt x="574732" y="49455"/>
                  <a:pt x="577318" y="52041"/>
                </a:cubicBezTo>
                <a:cubicBezTo>
                  <a:pt x="581197" y="55920"/>
                  <a:pt x="581197" y="61092"/>
                  <a:pt x="577318" y="64971"/>
                </a:cubicBezTo>
                <a:lnTo>
                  <a:pt x="552751" y="88245"/>
                </a:lnTo>
                <a:cubicBezTo>
                  <a:pt x="551458" y="92124"/>
                  <a:pt x="548872" y="92124"/>
                  <a:pt x="546286" y="92124"/>
                </a:cubicBezTo>
                <a:cubicBezTo>
                  <a:pt x="544993" y="92124"/>
                  <a:pt x="542407" y="92124"/>
                  <a:pt x="541114" y="88245"/>
                </a:cubicBezTo>
                <a:cubicBezTo>
                  <a:pt x="538528" y="85659"/>
                  <a:pt x="538528" y="80487"/>
                  <a:pt x="541114" y="77901"/>
                </a:cubicBezTo>
                <a:close/>
                <a:moveTo>
                  <a:pt x="322489" y="52041"/>
                </a:moveTo>
                <a:cubicBezTo>
                  <a:pt x="325001" y="49455"/>
                  <a:pt x="331282" y="49455"/>
                  <a:pt x="333794" y="52041"/>
                </a:cubicBezTo>
                <a:lnTo>
                  <a:pt x="358915" y="77901"/>
                </a:lnTo>
                <a:cubicBezTo>
                  <a:pt x="361427" y="80487"/>
                  <a:pt x="361427" y="85659"/>
                  <a:pt x="358915" y="88245"/>
                </a:cubicBezTo>
                <a:cubicBezTo>
                  <a:pt x="356403" y="92124"/>
                  <a:pt x="355147" y="92124"/>
                  <a:pt x="352634" y="92124"/>
                </a:cubicBezTo>
                <a:cubicBezTo>
                  <a:pt x="350122" y="92124"/>
                  <a:pt x="348866" y="92124"/>
                  <a:pt x="346354" y="88245"/>
                </a:cubicBezTo>
                <a:lnTo>
                  <a:pt x="322489" y="64971"/>
                </a:lnTo>
                <a:cubicBezTo>
                  <a:pt x="318721" y="61092"/>
                  <a:pt x="318721" y="55920"/>
                  <a:pt x="322489" y="52041"/>
                </a:cubicBezTo>
                <a:close/>
                <a:moveTo>
                  <a:pt x="514191" y="28652"/>
                </a:moveTo>
                <a:cubicBezTo>
                  <a:pt x="519425" y="29829"/>
                  <a:pt x="520733" y="34539"/>
                  <a:pt x="519425" y="38072"/>
                </a:cubicBezTo>
                <a:lnTo>
                  <a:pt x="512883" y="54558"/>
                </a:lnTo>
                <a:cubicBezTo>
                  <a:pt x="510267" y="58090"/>
                  <a:pt x="507650" y="59268"/>
                  <a:pt x="503725" y="59268"/>
                </a:cubicBezTo>
                <a:cubicBezTo>
                  <a:pt x="502417" y="59268"/>
                  <a:pt x="501109" y="59268"/>
                  <a:pt x="501109" y="59268"/>
                </a:cubicBezTo>
                <a:cubicBezTo>
                  <a:pt x="495875" y="56913"/>
                  <a:pt x="494567" y="53380"/>
                  <a:pt x="495875" y="48670"/>
                </a:cubicBezTo>
                <a:lnTo>
                  <a:pt x="503725" y="33362"/>
                </a:lnTo>
                <a:cubicBezTo>
                  <a:pt x="505033" y="28652"/>
                  <a:pt x="510267" y="27474"/>
                  <a:pt x="514191" y="28652"/>
                </a:cubicBezTo>
                <a:close/>
                <a:moveTo>
                  <a:pt x="385708" y="28652"/>
                </a:moveTo>
                <a:cubicBezTo>
                  <a:pt x="389634" y="27474"/>
                  <a:pt x="394868" y="28652"/>
                  <a:pt x="396176" y="33362"/>
                </a:cubicBezTo>
                <a:lnTo>
                  <a:pt x="404027" y="48670"/>
                </a:lnTo>
                <a:cubicBezTo>
                  <a:pt x="405336" y="53380"/>
                  <a:pt x="404027" y="56913"/>
                  <a:pt x="400102" y="59268"/>
                </a:cubicBezTo>
                <a:cubicBezTo>
                  <a:pt x="397485" y="59268"/>
                  <a:pt x="397485" y="59268"/>
                  <a:pt x="396176" y="59268"/>
                </a:cubicBezTo>
                <a:cubicBezTo>
                  <a:pt x="393559" y="59268"/>
                  <a:pt x="389634" y="58090"/>
                  <a:pt x="388325" y="54558"/>
                </a:cubicBezTo>
                <a:lnTo>
                  <a:pt x="381783" y="38072"/>
                </a:lnTo>
                <a:cubicBezTo>
                  <a:pt x="379166" y="34539"/>
                  <a:pt x="381783" y="29829"/>
                  <a:pt x="385708" y="28652"/>
                </a:cubicBezTo>
                <a:close/>
                <a:moveTo>
                  <a:pt x="447857" y="0"/>
                </a:moveTo>
                <a:cubicBezTo>
                  <a:pt x="452567" y="0"/>
                  <a:pt x="454922" y="3925"/>
                  <a:pt x="454922" y="9158"/>
                </a:cubicBezTo>
                <a:lnTo>
                  <a:pt x="454922" y="45794"/>
                </a:lnTo>
                <a:cubicBezTo>
                  <a:pt x="454922" y="49719"/>
                  <a:pt x="452567" y="53644"/>
                  <a:pt x="447857" y="53644"/>
                </a:cubicBezTo>
                <a:cubicBezTo>
                  <a:pt x="443147" y="53644"/>
                  <a:pt x="439615" y="49719"/>
                  <a:pt x="439615" y="45794"/>
                </a:cubicBezTo>
                <a:lnTo>
                  <a:pt x="439615" y="9158"/>
                </a:lnTo>
                <a:cubicBezTo>
                  <a:pt x="439615" y="3925"/>
                  <a:pt x="443147" y="0"/>
                  <a:pt x="447857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262626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89" name="Rectángulo: esquinas redondeadas 188">
            <a:extLst>
              <a:ext uri="{FF2B5EF4-FFF2-40B4-BE49-F238E27FC236}">
                <a16:creationId xmlns:a16="http://schemas.microsoft.com/office/drawing/2014/main" id="{EAA76D8C-D682-4F7E-9618-68C7AA6F7B83}"/>
              </a:ext>
            </a:extLst>
          </p:cNvPr>
          <p:cNvSpPr/>
          <p:nvPr/>
        </p:nvSpPr>
        <p:spPr>
          <a:xfrm>
            <a:off x="1698502" y="10693645"/>
            <a:ext cx="813289" cy="1972775"/>
          </a:xfrm>
          <a:prstGeom prst="roundRect">
            <a:avLst>
              <a:gd name="adj" fmla="val 50000"/>
            </a:avLst>
          </a:prstGeom>
          <a:solidFill>
            <a:schemeClr val="bg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90" name="Rectángulo: esquinas redondeadas 189">
            <a:extLst>
              <a:ext uri="{FF2B5EF4-FFF2-40B4-BE49-F238E27FC236}">
                <a16:creationId xmlns:a16="http://schemas.microsoft.com/office/drawing/2014/main" id="{FE54C6AA-2F41-48A9-9D0D-B150A1CF035C}"/>
              </a:ext>
            </a:extLst>
          </p:cNvPr>
          <p:cNvSpPr/>
          <p:nvPr/>
        </p:nvSpPr>
        <p:spPr>
          <a:xfrm>
            <a:off x="1572111" y="10572751"/>
            <a:ext cx="813289" cy="1972775"/>
          </a:xfrm>
          <a:prstGeom prst="round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81" name="Freeform 180">
            <a:extLst>
              <a:ext uri="{FF2B5EF4-FFF2-40B4-BE49-F238E27FC236}">
                <a16:creationId xmlns:a16="http://schemas.microsoft.com/office/drawing/2014/main" id="{4547D437-F86D-DA41-B711-6E52E67DF7B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7417" y="11262398"/>
            <a:ext cx="633055" cy="592234"/>
          </a:xfrm>
          <a:custGeom>
            <a:avLst/>
            <a:gdLst>
              <a:gd name="connsiteX0" fmla="*/ 104949 w 633055"/>
              <a:gd name="connsiteY0" fmla="*/ 415385 h 592234"/>
              <a:gd name="connsiteX1" fmla="*/ 64729 w 633055"/>
              <a:gd name="connsiteY1" fmla="*/ 477830 h 592234"/>
              <a:gd name="connsiteX2" fmla="*/ 84839 w 633055"/>
              <a:gd name="connsiteY2" fmla="*/ 511550 h 592234"/>
              <a:gd name="connsiteX3" fmla="*/ 112491 w 633055"/>
              <a:gd name="connsiteY3" fmla="*/ 526537 h 592234"/>
              <a:gd name="connsiteX4" fmla="*/ 192932 w 633055"/>
              <a:gd name="connsiteY4" fmla="*/ 526537 h 592234"/>
              <a:gd name="connsiteX5" fmla="*/ 192932 w 633055"/>
              <a:gd name="connsiteY5" fmla="*/ 415385 h 592234"/>
              <a:gd name="connsiteX6" fmla="*/ 352942 w 633055"/>
              <a:gd name="connsiteY6" fmla="*/ 406411 h 592234"/>
              <a:gd name="connsiteX7" fmla="*/ 266658 w 633055"/>
              <a:gd name="connsiteY7" fmla="*/ 486227 h 592234"/>
              <a:gd name="connsiteX8" fmla="*/ 352942 w 633055"/>
              <a:gd name="connsiteY8" fmla="*/ 564797 h 592234"/>
              <a:gd name="connsiteX9" fmla="*/ 352942 w 633055"/>
              <a:gd name="connsiteY9" fmla="*/ 536113 h 592234"/>
              <a:gd name="connsiteX10" fmla="*/ 355443 w 633055"/>
              <a:gd name="connsiteY10" fmla="*/ 529877 h 592234"/>
              <a:gd name="connsiteX11" fmla="*/ 361696 w 633055"/>
              <a:gd name="connsiteY11" fmla="*/ 527383 h 592234"/>
              <a:gd name="connsiteX12" fmla="*/ 526762 w 633055"/>
              <a:gd name="connsiteY12" fmla="*/ 527383 h 592234"/>
              <a:gd name="connsiteX13" fmla="*/ 545520 w 633055"/>
              <a:gd name="connsiteY13" fmla="*/ 517406 h 592234"/>
              <a:gd name="connsiteX14" fmla="*/ 588037 w 633055"/>
              <a:gd name="connsiteY14" fmla="*/ 443825 h 592234"/>
              <a:gd name="connsiteX15" fmla="*/ 361696 w 633055"/>
              <a:gd name="connsiteY15" fmla="*/ 443825 h 592234"/>
              <a:gd name="connsiteX16" fmla="*/ 352942 w 633055"/>
              <a:gd name="connsiteY16" fmla="*/ 435095 h 592234"/>
              <a:gd name="connsiteX17" fmla="*/ 543019 w 633055"/>
              <a:gd name="connsiteY17" fmla="*/ 261743 h 592234"/>
              <a:gd name="connsiteX18" fmla="*/ 442979 w 633055"/>
              <a:gd name="connsiteY18" fmla="*/ 321606 h 592234"/>
              <a:gd name="connsiteX19" fmla="*/ 506754 w 633055"/>
              <a:gd name="connsiteY19" fmla="*/ 426365 h 592234"/>
              <a:gd name="connsiteX20" fmla="*/ 598041 w 633055"/>
              <a:gd name="connsiteY20" fmla="*/ 426365 h 592234"/>
              <a:gd name="connsiteX21" fmla="*/ 615548 w 633055"/>
              <a:gd name="connsiteY21" fmla="*/ 396434 h 592234"/>
              <a:gd name="connsiteX22" fmla="*/ 615548 w 633055"/>
              <a:gd name="connsiteY22" fmla="*/ 381468 h 592234"/>
              <a:gd name="connsiteX23" fmla="*/ 541768 w 633055"/>
              <a:gd name="connsiteY23" fmla="*/ 243036 h 592234"/>
              <a:gd name="connsiteX24" fmla="*/ 548021 w 633055"/>
              <a:gd name="connsiteY24" fmla="*/ 243036 h 592234"/>
              <a:gd name="connsiteX25" fmla="*/ 553023 w 633055"/>
              <a:gd name="connsiteY25" fmla="*/ 246778 h 592234"/>
              <a:gd name="connsiteX26" fmla="*/ 629304 w 633055"/>
              <a:gd name="connsiteY26" fmla="*/ 373985 h 592234"/>
              <a:gd name="connsiteX27" fmla="*/ 629304 w 633055"/>
              <a:gd name="connsiteY27" fmla="*/ 405164 h 592234"/>
              <a:gd name="connsiteX28" fmla="*/ 609296 w 633055"/>
              <a:gd name="connsiteY28" fmla="*/ 438836 h 592234"/>
              <a:gd name="connsiteX29" fmla="*/ 609296 w 633055"/>
              <a:gd name="connsiteY29" fmla="*/ 440083 h 592234"/>
              <a:gd name="connsiteX30" fmla="*/ 560526 w 633055"/>
              <a:gd name="connsiteY30" fmla="*/ 524889 h 592234"/>
              <a:gd name="connsiteX31" fmla="*/ 526762 w 633055"/>
              <a:gd name="connsiteY31" fmla="*/ 543596 h 592234"/>
              <a:gd name="connsiteX32" fmla="*/ 369199 w 633055"/>
              <a:gd name="connsiteY32" fmla="*/ 543596 h 592234"/>
              <a:gd name="connsiteX33" fmla="*/ 370449 w 633055"/>
              <a:gd name="connsiteY33" fmla="*/ 557314 h 592234"/>
              <a:gd name="connsiteX34" fmla="*/ 370449 w 633055"/>
              <a:gd name="connsiteY34" fmla="*/ 583504 h 592234"/>
              <a:gd name="connsiteX35" fmla="*/ 365447 w 633055"/>
              <a:gd name="connsiteY35" fmla="*/ 590987 h 592234"/>
              <a:gd name="connsiteX36" fmla="*/ 361696 w 633055"/>
              <a:gd name="connsiteY36" fmla="*/ 592234 h 592234"/>
              <a:gd name="connsiteX37" fmla="*/ 356694 w 633055"/>
              <a:gd name="connsiteY37" fmla="*/ 589740 h 592234"/>
              <a:gd name="connsiteX38" fmla="*/ 249151 w 633055"/>
              <a:gd name="connsiteY38" fmla="*/ 492463 h 592234"/>
              <a:gd name="connsiteX39" fmla="*/ 245399 w 633055"/>
              <a:gd name="connsiteY39" fmla="*/ 486227 h 592234"/>
              <a:gd name="connsiteX40" fmla="*/ 249151 w 633055"/>
              <a:gd name="connsiteY40" fmla="*/ 479992 h 592234"/>
              <a:gd name="connsiteX41" fmla="*/ 356694 w 633055"/>
              <a:gd name="connsiteY41" fmla="*/ 382715 h 592234"/>
              <a:gd name="connsiteX42" fmla="*/ 365447 w 633055"/>
              <a:gd name="connsiteY42" fmla="*/ 381468 h 592234"/>
              <a:gd name="connsiteX43" fmla="*/ 370449 w 633055"/>
              <a:gd name="connsiteY43" fmla="*/ 387704 h 592234"/>
              <a:gd name="connsiteX44" fmla="*/ 370449 w 633055"/>
              <a:gd name="connsiteY44" fmla="*/ 426365 h 592234"/>
              <a:gd name="connsiteX45" fmla="*/ 487997 w 633055"/>
              <a:gd name="connsiteY45" fmla="*/ 426365 h 592234"/>
              <a:gd name="connsiteX46" fmla="*/ 424221 w 633055"/>
              <a:gd name="connsiteY46" fmla="*/ 324100 h 592234"/>
              <a:gd name="connsiteX47" fmla="*/ 422971 w 633055"/>
              <a:gd name="connsiteY47" fmla="*/ 317864 h 592234"/>
              <a:gd name="connsiteX48" fmla="*/ 426722 w 633055"/>
              <a:gd name="connsiteY48" fmla="*/ 311629 h 592234"/>
              <a:gd name="connsiteX49" fmla="*/ 181620 w 633055"/>
              <a:gd name="connsiteY49" fmla="*/ 178093 h 592234"/>
              <a:gd name="connsiteX50" fmla="*/ 69757 w 633055"/>
              <a:gd name="connsiteY50" fmla="*/ 219306 h 592234"/>
              <a:gd name="connsiteX51" fmla="*/ 96151 w 633055"/>
              <a:gd name="connsiteY51" fmla="*/ 231796 h 592234"/>
              <a:gd name="connsiteX52" fmla="*/ 99922 w 633055"/>
              <a:gd name="connsiteY52" fmla="*/ 238040 h 592234"/>
              <a:gd name="connsiteX53" fmla="*/ 98665 w 633055"/>
              <a:gd name="connsiteY53" fmla="*/ 244285 h 592234"/>
              <a:gd name="connsiteX54" fmla="*/ 19481 w 633055"/>
              <a:gd name="connsiteY54" fmla="*/ 377918 h 592234"/>
              <a:gd name="connsiteX55" fmla="*/ 19481 w 633055"/>
              <a:gd name="connsiteY55" fmla="*/ 399149 h 592234"/>
              <a:gd name="connsiteX56" fmla="*/ 54674 w 633055"/>
              <a:gd name="connsiteY56" fmla="*/ 461594 h 592234"/>
              <a:gd name="connsiteX57" fmla="*/ 171565 w 633055"/>
              <a:gd name="connsiteY57" fmla="*/ 279254 h 592234"/>
              <a:gd name="connsiteX58" fmla="*/ 184133 w 633055"/>
              <a:gd name="connsiteY58" fmla="*/ 275507 h 592234"/>
              <a:gd name="connsiteX59" fmla="*/ 194189 w 633055"/>
              <a:gd name="connsiteY59" fmla="*/ 283001 h 592234"/>
              <a:gd name="connsiteX60" fmla="*/ 211785 w 633055"/>
              <a:gd name="connsiteY60" fmla="*/ 291743 h 592234"/>
              <a:gd name="connsiteX61" fmla="*/ 184133 w 633055"/>
              <a:gd name="connsiteY61" fmla="*/ 159359 h 592234"/>
              <a:gd name="connsiteX62" fmla="*/ 190418 w 633055"/>
              <a:gd name="connsiteY62" fmla="*/ 159359 h 592234"/>
              <a:gd name="connsiteX63" fmla="*/ 194189 w 633055"/>
              <a:gd name="connsiteY63" fmla="*/ 165604 h 592234"/>
              <a:gd name="connsiteX64" fmla="*/ 233152 w 633055"/>
              <a:gd name="connsiteY64" fmla="*/ 305481 h 592234"/>
              <a:gd name="connsiteX65" fmla="*/ 230638 w 633055"/>
              <a:gd name="connsiteY65" fmla="*/ 314223 h 592234"/>
              <a:gd name="connsiteX66" fmla="*/ 221840 w 633055"/>
              <a:gd name="connsiteY66" fmla="*/ 315472 h 592234"/>
              <a:gd name="connsiteX67" fmla="*/ 186647 w 633055"/>
              <a:gd name="connsiteY67" fmla="*/ 296739 h 592234"/>
              <a:gd name="connsiteX68" fmla="*/ 181620 w 633055"/>
              <a:gd name="connsiteY68" fmla="*/ 294241 h 592234"/>
              <a:gd name="connsiteX69" fmla="*/ 115005 w 633055"/>
              <a:gd name="connsiteY69" fmla="*/ 399149 h 592234"/>
              <a:gd name="connsiteX70" fmla="*/ 201730 w 633055"/>
              <a:gd name="connsiteY70" fmla="*/ 399149 h 592234"/>
              <a:gd name="connsiteX71" fmla="*/ 210528 w 633055"/>
              <a:gd name="connsiteY71" fmla="*/ 407891 h 592234"/>
              <a:gd name="connsiteX72" fmla="*/ 210528 w 633055"/>
              <a:gd name="connsiteY72" fmla="*/ 535280 h 592234"/>
              <a:gd name="connsiteX73" fmla="*/ 201730 w 633055"/>
              <a:gd name="connsiteY73" fmla="*/ 542773 h 592234"/>
              <a:gd name="connsiteX74" fmla="*/ 112491 w 633055"/>
              <a:gd name="connsiteY74" fmla="*/ 542773 h 592234"/>
              <a:gd name="connsiteX75" fmla="*/ 69757 w 633055"/>
              <a:gd name="connsiteY75" fmla="*/ 519044 h 592234"/>
              <a:gd name="connsiteX76" fmla="*/ 5655 w 633055"/>
              <a:gd name="connsiteY76" fmla="*/ 407891 h 592234"/>
              <a:gd name="connsiteX77" fmla="*/ 5655 w 633055"/>
              <a:gd name="connsiteY77" fmla="*/ 369175 h 592234"/>
              <a:gd name="connsiteX78" fmla="*/ 81069 w 633055"/>
              <a:gd name="connsiteY78" fmla="*/ 243036 h 592234"/>
              <a:gd name="connsiteX79" fmla="*/ 45876 w 633055"/>
              <a:gd name="connsiteY79" fmla="*/ 225551 h 592234"/>
              <a:gd name="connsiteX80" fmla="*/ 40848 w 633055"/>
              <a:gd name="connsiteY80" fmla="*/ 218058 h 592234"/>
              <a:gd name="connsiteX81" fmla="*/ 47133 w 633055"/>
              <a:gd name="connsiteY81" fmla="*/ 210564 h 592234"/>
              <a:gd name="connsiteX82" fmla="*/ 306985 w 633055"/>
              <a:gd name="connsiteY82" fmla="*/ 16220 h 592234"/>
              <a:gd name="connsiteX83" fmla="*/ 340798 w 633055"/>
              <a:gd name="connsiteY83" fmla="*/ 76109 h 592234"/>
              <a:gd name="connsiteX84" fmla="*/ 397152 w 633055"/>
              <a:gd name="connsiteY84" fmla="*/ 170934 h 592234"/>
              <a:gd name="connsiteX85" fmla="*/ 398404 w 633055"/>
              <a:gd name="connsiteY85" fmla="*/ 172181 h 592234"/>
              <a:gd name="connsiteX86" fmla="*/ 398404 w 633055"/>
              <a:gd name="connsiteY86" fmla="*/ 173429 h 592234"/>
              <a:gd name="connsiteX87" fmla="*/ 398404 w 633055"/>
              <a:gd name="connsiteY87" fmla="*/ 174677 h 592234"/>
              <a:gd name="connsiteX88" fmla="*/ 398404 w 633055"/>
              <a:gd name="connsiteY88" fmla="*/ 175924 h 592234"/>
              <a:gd name="connsiteX89" fmla="*/ 398404 w 633055"/>
              <a:gd name="connsiteY89" fmla="*/ 177172 h 592234"/>
              <a:gd name="connsiteX90" fmla="*/ 398404 w 633055"/>
              <a:gd name="connsiteY90" fmla="*/ 178420 h 592234"/>
              <a:gd name="connsiteX91" fmla="*/ 397152 w 633055"/>
              <a:gd name="connsiteY91" fmla="*/ 179667 h 592234"/>
              <a:gd name="connsiteX92" fmla="*/ 397152 w 633055"/>
              <a:gd name="connsiteY92" fmla="*/ 180915 h 592234"/>
              <a:gd name="connsiteX93" fmla="*/ 395899 w 633055"/>
              <a:gd name="connsiteY93" fmla="*/ 180915 h 592234"/>
              <a:gd name="connsiteX94" fmla="*/ 394647 w 633055"/>
              <a:gd name="connsiteY94" fmla="*/ 180915 h 592234"/>
              <a:gd name="connsiteX95" fmla="*/ 394647 w 633055"/>
              <a:gd name="connsiteY95" fmla="*/ 182163 h 592234"/>
              <a:gd name="connsiteX96" fmla="*/ 392142 w 633055"/>
              <a:gd name="connsiteY96" fmla="*/ 183411 h 592234"/>
              <a:gd name="connsiteX97" fmla="*/ 390890 w 633055"/>
              <a:gd name="connsiteY97" fmla="*/ 184658 h 592234"/>
              <a:gd name="connsiteX98" fmla="*/ 367096 w 633055"/>
              <a:gd name="connsiteY98" fmla="*/ 197135 h 592234"/>
              <a:gd name="connsiteX99" fmla="*/ 477300 w 633055"/>
              <a:gd name="connsiteY99" fmla="*/ 238309 h 592234"/>
              <a:gd name="connsiteX100" fmla="*/ 508608 w 633055"/>
              <a:gd name="connsiteY100" fmla="*/ 124769 h 592234"/>
              <a:gd name="connsiteX101" fmla="*/ 482309 w 633055"/>
              <a:gd name="connsiteY101" fmla="*/ 138494 h 592234"/>
              <a:gd name="connsiteX102" fmla="*/ 471038 w 633055"/>
              <a:gd name="connsiteY102" fmla="*/ 134751 h 592234"/>
              <a:gd name="connsiteX103" fmla="*/ 469786 w 633055"/>
              <a:gd name="connsiteY103" fmla="*/ 132255 h 592234"/>
              <a:gd name="connsiteX104" fmla="*/ 407170 w 633055"/>
              <a:gd name="connsiteY104" fmla="*/ 27449 h 592234"/>
              <a:gd name="connsiteX105" fmla="*/ 388385 w 633055"/>
              <a:gd name="connsiteY105" fmla="*/ 16220 h 592234"/>
              <a:gd name="connsiteX106" fmla="*/ 249379 w 633055"/>
              <a:gd name="connsiteY106" fmla="*/ 16220 h 592234"/>
              <a:gd name="connsiteX107" fmla="*/ 236855 w 633055"/>
              <a:gd name="connsiteY107" fmla="*/ 23706 h 592234"/>
              <a:gd name="connsiteX108" fmla="*/ 183006 w 633055"/>
              <a:gd name="connsiteY108" fmla="*/ 103558 h 592234"/>
              <a:gd name="connsiteX109" fmla="*/ 269416 w 633055"/>
              <a:gd name="connsiteY109" fmla="*/ 164695 h 592234"/>
              <a:gd name="connsiteX110" fmla="*/ 324517 w 633055"/>
              <a:gd name="connsiteY110" fmla="*/ 78605 h 592234"/>
              <a:gd name="connsiteX111" fmla="*/ 288200 w 633055"/>
              <a:gd name="connsiteY111" fmla="*/ 16220 h 592234"/>
              <a:gd name="connsiteX112" fmla="*/ 249379 w 633055"/>
              <a:gd name="connsiteY112" fmla="*/ 0 h 592234"/>
              <a:gd name="connsiteX113" fmla="*/ 388385 w 633055"/>
              <a:gd name="connsiteY113" fmla="*/ 0 h 592234"/>
              <a:gd name="connsiteX114" fmla="*/ 422198 w 633055"/>
              <a:gd name="connsiteY114" fmla="*/ 18715 h 592234"/>
              <a:gd name="connsiteX115" fmla="*/ 481057 w 633055"/>
              <a:gd name="connsiteY115" fmla="*/ 119778 h 592234"/>
              <a:gd name="connsiteX116" fmla="*/ 517374 w 633055"/>
              <a:gd name="connsiteY116" fmla="*/ 101063 h 592234"/>
              <a:gd name="connsiteX117" fmla="*/ 526140 w 633055"/>
              <a:gd name="connsiteY117" fmla="*/ 102311 h 592234"/>
              <a:gd name="connsiteX118" fmla="*/ 528645 w 633055"/>
              <a:gd name="connsiteY118" fmla="*/ 111044 h 592234"/>
              <a:gd name="connsiteX119" fmla="*/ 491075 w 633055"/>
              <a:gd name="connsiteY119" fmla="*/ 250786 h 592234"/>
              <a:gd name="connsiteX120" fmla="*/ 487318 w 633055"/>
              <a:gd name="connsiteY120" fmla="*/ 255777 h 592234"/>
              <a:gd name="connsiteX121" fmla="*/ 483561 w 633055"/>
              <a:gd name="connsiteY121" fmla="*/ 257024 h 592234"/>
              <a:gd name="connsiteX122" fmla="*/ 479804 w 633055"/>
              <a:gd name="connsiteY122" fmla="*/ 255777 h 592234"/>
              <a:gd name="connsiteX123" fmla="*/ 343302 w 633055"/>
              <a:gd name="connsiteY123" fmla="*/ 205869 h 592234"/>
              <a:gd name="connsiteX124" fmla="*/ 338293 w 633055"/>
              <a:gd name="connsiteY124" fmla="*/ 198383 h 592234"/>
              <a:gd name="connsiteX125" fmla="*/ 343302 w 633055"/>
              <a:gd name="connsiteY125" fmla="*/ 190897 h 592234"/>
              <a:gd name="connsiteX126" fmla="*/ 378367 w 633055"/>
              <a:gd name="connsiteY126" fmla="*/ 172181 h 592234"/>
              <a:gd name="connsiteX127" fmla="*/ 333284 w 633055"/>
              <a:gd name="connsiteY127" fmla="*/ 94824 h 592234"/>
              <a:gd name="connsiteX128" fmla="*/ 278182 w 633055"/>
              <a:gd name="connsiteY128" fmla="*/ 180915 h 592234"/>
              <a:gd name="connsiteX129" fmla="*/ 273173 w 633055"/>
              <a:gd name="connsiteY129" fmla="*/ 185906 h 592234"/>
              <a:gd name="connsiteX130" fmla="*/ 266911 w 633055"/>
              <a:gd name="connsiteY130" fmla="*/ 183411 h 592234"/>
              <a:gd name="connsiteX131" fmla="*/ 166726 w 633055"/>
              <a:gd name="connsiteY131" fmla="*/ 111044 h 592234"/>
              <a:gd name="connsiteX132" fmla="*/ 165474 w 633055"/>
              <a:gd name="connsiteY132" fmla="*/ 101063 h 592234"/>
              <a:gd name="connsiteX133" fmla="*/ 223080 w 633055"/>
              <a:gd name="connsiteY133" fmla="*/ 14972 h 592234"/>
              <a:gd name="connsiteX134" fmla="*/ 249379 w 633055"/>
              <a:gd name="connsiteY134" fmla="*/ 0 h 5922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633055" h="592234">
                <a:moveTo>
                  <a:pt x="104949" y="415385"/>
                </a:moveTo>
                <a:lnTo>
                  <a:pt x="64729" y="477830"/>
                </a:lnTo>
                <a:lnTo>
                  <a:pt x="84839" y="511550"/>
                </a:lnTo>
                <a:cubicBezTo>
                  <a:pt x="89867" y="520293"/>
                  <a:pt x="99922" y="526537"/>
                  <a:pt x="112491" y="526537"/>
                </a:cubicBezTo>
                <a:lnTo>
                  <a:pt x="192932" y="526537"/>
                </a:lnTo>
                <a:lnTo>
                  <a:pt x="192932" y="415385"/>
                </a:lnTo>
                <a:close/>
                <a:moveTo>
                  <a:pt x="352942" y="406411"/>
                </a:moveTo>
                <a:lnTo>
                  <a:pt x="266658" y="486227"/>
                </a:lnTo>
                <a:lnTo>
                  <a:pt x="352942" y="564797"/>
                </a:lnTo>
                <a:lnTo>
                  <a:pt x="352942" y="536113"/>
                </a:lnTo>
                <a:cubicBezTo>
                  <a:pt x="352942" y="533619"/>
                  <a:pt x="354193" y="532371"/>
                  <a:pt x="355443" y="529877"/>
                </a:cubicBezTo>
                <a:cubicBezTo>
                  <a:pt x="357944" y="528630"/>
                  <a:pt x="359195" y="527383"/>
                  <a:pt x="361696" y="527383"/>
                </a:cubicBezTo>
                <a:lnTo>
                  <a:pt x="526762" y="527383"/>
                </a:lnTo>
                <a:cubicBezTo>
                  <a:pt x="534265" y="527383"/>
                  <a:pt x="541768" y="523641"/>
                  <a:pt x="545520" y="517406"/>
                </a:cubicBezTo>
                <a:lnTo>
                  <a:pt x="588037" y="443825"/>
                </a:lnTo>
                <a:lnTo>
                  <a:pt x="361696" y="443825"/>
                </a:lnTo>
                <a:cubicBezTo>
                  <a:pt x="357944" y="443825"/>
                  <a:pt x="352942" y="440083"/>
                  <a:pt x="352942" y="435095"/>
                </a:cubicBezTo>
                <a:close/>
                <a:moveTo>
                  <a:pt x="543019" y="261743"/>
                </a:moveTo>
                <a:lnTo>
                  <a:pt x="442979" y="321606"/>
                </a:lnTo>
                <a:lnTo>
                  <a:pt x="506754" y="426365"/>
                </a:lnTo>
                <a:lnTo>
                  <a:pt x="598041" y="426365"/>
                </a:lnTo>
                <a:lnTo>
                  <a:pt x="615548" y="396434"/>
                </a:lnTo>
                <a:cubicBezTo>
                  <a:pt x="618049" y="392692"/>
                  <a:pt x="618049" y="386457"/>
                  <a:pt x="615548" y="381468"/>
                </a:cubicBezTo>
                <a:close/>
                <a:moveTo>
                  <a:pt x="541768" y="243036"/>
                </a:moveTo>
                <a:cubicBezTo>
                  <a:pt x="544269" y="243036"/>
                  <a:pt x="546770" y="241789"/>
                  <a:pt x="548021" y="243036"/>
                </a:cubicBezTo>
                <a:cubicBezTo>
                  <a:pt x="550522" y="243036"/>
                  <a:pt x="553023" y="244283"/>
                  <a:pt x="553023" y="246778"/>
                </a:cubicBezTo>
                <a:lnTo>
                  <a:pt x="629304" y="373985"/>
                </a:lnTo>
                <a:cubicBezTo>
                  <a:pt x="634306" y="382715"/>
                  <a:pt x="634306" y="395187"/>
                  <a:pt x="629304" y="405164"/>
                </a:cubicBezTo>
                <a:lnTo>
                  <a:pt x="609296" y="438836"/>
                </a:lnTo>
                <a:cubicBezTo>
                  <a:pt x="609296" y="440083"/>
                  <a:pt x="609296" y="440083"/>
                  <a:pt x="609296" y="440083"/>
                </a:cubicBezTo>
                <a:lnTo>
                  <a:pt x="560526" y="524889"/>
                </a:lnTo>
                <a:cubicBezTo>
                  <a:pt x="553023" y="536113"/>
                  <a:pt x="540518" y="543596"/>
                  <a:pt x="526762" y="543596"/>
                </a:cubicBezTo>
                <a:lnTo>
                  <a:pt x="369199" y="543596"/>
                </a:lnTo>
                <a:lnTo>
                  <a:pt x="370449" y="557314"/>
                </a:lnTo>
                <a:lnTo>
                  <a:pt x="370449" y="583504"/>
                </a:lnTo>
                <a:cubicBezTo>
                  <a:pt x="370449" y="587245"/>
                  <a:pt x="367948" y="589740"/>
                  <a:pt x="365447" y="590987"/>
                </a:cubicBezTo>
                <a:cubicBezTo>
                  <a:pt x="364197" y="590987"/>
                  <a:pt x="362946" y="592234"/>
                  <a:pt x="361696" y="592234"/>
                </a:cubicBezTo>
                <a:cubicBezTo>
                  <a:pt x="359195" y="592234"/>
                  <a:pt x="357944" y="590987"/>
                  <a:pt x="356694" y="589740"/>
                </a:cubicBezTo>
                <a:lnTo>
                  <a:pt x="249151" y="492463"/>
                </a:lnTo>
                <a:cubicBezTo>
                  <a:pt x="246650" y="491216"/>
                  <a:pt x="245399" y="488722"/>
                  <a:pt x="245399" y="486227"/>
                </a:cubicBezTo>
                <a:cubicBezTo>
                  <a:pt x="245399" y="483733"/>
                  <a:pt x="246650" y="481239"/>
                  <a:pt x="249151" y="479992"/>
                </a:cubicBezTo>
                <a:lnTo>
                  <a:pt x="356694" y="382715"/>
                </a:lnTo>
                <a:cubicBezTo>
                  <a:pt x="359195" y="380221"/>
                  <a:pt x="361696" y="378974"/>
                  <a:pt x="365447" y="381468"/>
                </a:cubicBezTo>
                <a:cubicBezTo>
                  <a:pt x="367948" y="381468"/>
                  <a:pt x="370449" y="383962"/>
                  <a:pt x="370449" y="387704"/>
                </a:cubicBezTo>
                <a:lnTo>
                  <a:pt x="370449" y="426365"/>
                </a:lnTo>
                <a:lnTo>
                  <a:pt x="487997" y="426365"/>
                </a:lnTo>
                <a:lnTo>
                  <a:pt x="424221" y="324100"/>
                </a:lnTo>
                <a:cubicBezTo>
                  <a:pt x="422971" y="321606"/>
                  <a:pt x="422971" y="320358"/>
                  <a:pt x="422971" y="317864"/>
                </a:cubicBezTo>
                <a:cubicBezTo>
                  <a:pt x="424221" y="315370"/>
                  <a:pt x="425472" y="314123"/>
                  <a:pt x="426722" y="311629"/>
                </a:cubicBezTo>
                <a:close/>
                <a:moveTo>
                  <a:pt x="181620" y="178093"/>
                </a:moveTo>
                <a:lnTo>
                  <a:pt x="69757" y="219306"/>
                </a:lnTo>
                <a:lnTo>
                  <a:pt x="96151" y="231796"/>
                </a:lnTo>
                <a:cubicBezTo>
                  <a:pt x="97408" y="233044"/>
                  <a:pt x="98665" y="235542"/>
                  <a:pt x="99922" y="238040"/>
                </a:cubicBezTo>
                <a:cubicBezTo>
                  <a:pt x="99922" y="239289"/>
                  <a:pt x="99922" y="241787"/>
                  <a:pt x="98665" y="244285"/>
                </a:cubicBezTo>
                <a:lnTo>
                  <a:pt x="19481" y="377918"/>
                </a:lnTo>
                <a:cubicBezTo>
                  <a:pt x="15710" y="384162"/>
                  <a:pt x="15710" y="392904"/>
                  <a:pt x="19481" y="399149"/>
                </a:cubicBezTo>
                <a:lnTo>
                  <a:pt x="54674" y="461594"/>
                </a:lnTo>
                <a:lnTo>
                  <a:pt x="171565" y="279254"/>
                </a:lnTo>
                <a:cubicBezTo>
                  <a:pt x="174078" y="275507"/>
                  <a:pt x="179106" y="274258"/>
                  <a:pt x="184133" y="275507"/>
                </a:cubicBezTo>
                <a:lnTo>
                  <a:pt x="194189" y="283001"/>
                </a:lnTo>
                <a:lnTo>
                  <a:pt x="211785" y="291743"/>
                </a:lnTo>
                <a:close/>
                <a:moveTo>
                  <a:pt x="184133" y="159359"/>
                </a:moveTo>
                <a:cubicBezTo>
                  <a:pt x="185390" y="159359"/>
                  <a:pt x="187904" y="159359"/>
                  <a:pt x="190418" y="159359"/>
                </a:cubicBezTo>
                <a:cubicBezTo>
                  <a:pt x="192932" y="160608"/>
                  <a:pt x="194189" y="163106"/>
                  <a:pt x="194189" y="165604"/>
                </a:cubicBezTo>
                <a:lnTo>
                  <a:pt x="233152" y="305481"/>
                </a:lnTo>
                <a:cubicBezTo>
                  <a:pt x="233152" y="309228"/>
                  <a:pt x="233152" y="311726"/>
                  <a:pt x="230638" y="314223"/>
                </a:cubicBezTo>
                <a:cubicBezTo>
                  <a:pt x="226868" y="315472"/>
                  <a:pt x="224354" y="316721"/>
                  <a:pt x="221840" y="315472"/>
                </a:cubicBezTo>
                <a:lnTo>
                  <a:pt x="186647" y="296739"/>
                </a:lnTo>
                <a:lnTo>
                  <a:pt x="181620" y="294241"/>
                </a:lnTo>
                <a:lnTo>
                  <a:pt x="115005" y="399149"/>
                </a:lnTo>
                <a:lnTo>
                  <a:pt x="201730" y="399149"/>
                </a:lnTo>
                <a:cubicBezTo>
                  <a:pt x="206757" y="399149"/>
                  <a:pt x="210528" y="402896"/>
                  <a:pt x="210528" y="407891"/>
                </a:cubicBezTo>
                <a:lnTo>
                  <a:pt x="210528" y="535280"/>
                </a:lnTo>
                <a:cubicBezTo>
                  <a:pt x="210528" y="539026"/>
                  <a:pt x="206757" y="542773"/>
                  <a:pt x="201730" y="542773"/>
                </a:cubicBezTo>
                <a:lnTo>
                  <a:pt x="112491" y="542773"/>
                </a:lnTo>
                <a:cubicBezTo>
                  <a:pt x="94894" y="542773"/>
                  <a:pt x="78555" y="534031"/>
                  <a:pt x="69757" y="519044"/>
                </a:cubicBezTo>
                <a:lnTo>
                  <a:pt x="5655" y="407891"/>
                </a:lnTo>
                <a:cubicBezTo>
                  <a:pt x="-1886" y="395402"/>
                  <a:pt x="-1886" y="380415"/>
                  <a:pt x="5655" y="369175"/>
                </a:cubicBezTo>
                <a:lnTo>
                  <a:pt x="81069" y="243036"/>
                </a:lnTo>
                <a:lnTo>
                  <a:pt x="45876" y="225551"/>
                </a:lnTo>
                <a:cubicBezTo>
                  <a:pt x="43362" y="224302"/>
                  <a:pt x="40848" y="220555"/>
                  <a:pt x="40848" y="218058"/>
                </a:cubicBezTo>
                <a:cubicBezTo>
                  <a:pt x="40848" y="215560"/>
                  <a:pt x="43362" y="211813"/>
                  <a:pt x="47133" y="210564"/>
                </a:cubicBezTo>
                <a:close/>
                <a:moveTo>
                  <a:pt x="306985" y="16220"/>
                </a:moveTo>
                <a:lnTo>
                  <a:pt x="340798" y="76109"/>
                </a:lnTo>
                <a:lnTo>
                  <a:pt x="397152" y="170934"/>
                </a:lnTo>
                <a:cubicBezTo>
                  <a:pt x="398404" y="170934"/>
                  <a:pt x="398404" y="172181"/>
                  <a:pt x="398404" y="172181"/>
                </a:cubicBezTo>
                <a:cubicBezTo>
                  <a:pt x="398404" y="173429"/>
                  <a:pt x="398404" y="173429"/>
                  <a:pt x="398404" y="173429"/>
                </a:cubicBezTo>
                <a:cubicBezTo>
                  <a:pt x="398404" y="174677"/>
                  <a:pt x="398404" y="174677"/>
                  <a:pt x="398404" y="174677"/>
                </a:cubicBezTo>
                <a:cubicBezTo>
                  <a:pt x="398404" y="175924"/>
                  <a:pt x="398404" y="175924"/>
                  <a:pt x="398404" y="175924"/>
                </a:cubicBezTo>
                <a:cubicBezTo>
                  <a:pt x="398404" y="177172"/>
                  <a:pt x="398404" y="177172"/>
                  <a:pt x="398404" y="177172"/>
                </a:cubicBezTo>
                <a:cubicBezTo>
                  <a:pt x="398404" y="178420"/>
                  <a:pt x="398404" y="178420"/>
                  <a:pt x="398404" y="178420"/>
                </a:cubicBezTo>
                <a:cubicBezTo>
                  <a:pt x="397152" y="179667"/>
                  <a:pt x="397152" y="179667"/>
                  <a:pt x="397152" y="179667"/>
                </a:cubicBezTo>
                <a:lnTo>
                  <a:pt x="397152" y="180915"/>
                </a:lnTo>
                <a:lnTo>
                  <a:pt x="395899" y="180915"/>
                </a:lnTo>
                <a:cubicBezTo>
                  <a:pt x="395899" y="180915"/>
                  <a:pt x="395899" y="180915"/>
                  <a:pt x="394647" y="180915"/>
                </a:cubicBezTo>
                <a:cubicBezTo>
                  <a:pt x="394647" y="182163"/>
                  <a:pt x="394647" y="182163"/>
                  <a:pt x="394647" y="182163"/>
                </a:cubicBezTo>
                <a:lnTo>
                  <a:pt x="392142" y="183411"/>
                </a:lnTo>
                <a:cubicBezTo>
                  <a:pt x="390890" y="183411"/>
                  <a:pt x="390890" y="184658"/>
                  <a:pt x="390890" y="184658"/>
                </a:cubicBezTo>
                <a:lnTo>
                  <a:pt x="367096" y="197135"/>
                </a:lnTo>
                <a:lnTo>
                  <a:pt x="477300" y="238309"/>
                </a:lnTo>
                <a:lnTo>
                  <a:pt x="508608" y="124769"/>
                </a:lnTo>
                <a:lnTo>
                  <a:pt x="482309" y="138494"/>
                </a:lnTo>
                <a:cubicBezTo>
                  <a:pt x="477300" y="140989"/>
                  <a:pt x="473543" y="138494"/>
                  <a:pt x="471038" y="134751"/>
                </a:cubicBezTo>
                <a:lnTo>
                  <a:pt x="469786" y="132255"/>
                </a:lnTo>
                <a:lnTo>
                  <a:pt x="407170" y="27449"/>
                </a:lnTo>
                <a:cubicBezTo>
                  <a:pt x="403413" y="19963"/>
                  <a:pt x="397152" y="16220"/>
                  <a:pt x="388385" y="16220"/>
                </a:cubicBezTo>
                <a:close/>
                <a:moveTo>
                  <a:pt x="249379" y="16220"/>
                </a:moveTo>
                <a:cubicBezTo>
                  <a:pt x="244369" y="16220"/>
                  <a:pt x="239360" y="18715"/>
                  <a:pt x="236855" y="23706"/>
                </a:cubicBezTo>
                <a:lnTo>
                  <a:pt x="183006" y="103558"/>
                </a:lnTo>
                <a:lnTo>
                  <a:pt x="269416" y="164695"/>
                </a:lnTo>
                <a:lnTo>
                  <a:pt x="324517" y="78605"/>
                </a:lnTo>
                <a:lnTo>
                  <a:pt x="288200" y="16220"/>
                </a:lnTo>
                <a:close/>
                <a:moveTo>
                  <a:pt x="249379" y="0"/>
                </a:moveTo>
                <a:lnTo>
                  <a:pt x="388385" y="0"/>
                </a:lnTo>
                <a:cubicBezTo>
                  <a:pt x="402161" y="0"/>
                  <a:pt x="414684" y="6238"/>
                  <a:pt x="422198" y="18715"/>
                </a:cubicBezTo>
                <a:lnTo>
                  <a:pt x="481057" y="119778"/>
                </a:lnTo>
                <a:lnTo>
                  <a:pt x="517374" y="101063"/>
                </a:lnTo>
                <a:cubicBezTo>
                  <a:pt x="521131" y="99815"/>
                  <a:pt x="523635" y="101063"/>
                  <a:pt x="526140" y="102311"/>
                </a:cubicBezTo>
                <a:cubicBezTo>
                  <a:pt x="528645" y="104806"/>
                  <a:pt x="529897" y="107301"/>
                  <a:pt x="528645" y="111044"/>
                </a:cubicBezTo>
                <a:lnTo>
                  <a:pt x="491075" y="250786"/>
                </a:lnTo>
                <a:cubicBezTo>
                  <a:pt x="489823" y="253281"/>
                  <a:pt x="488571" y="254529"/>
                  <a:pt x="487318" y="255777"/>
                </a:cubicBezTo>
                <a:cubicBezTo>
                  <a:pt x="484814" y="257024"/>
                  <a:pt x="483561" y="257024"/>
                  <a:pt x="483561" y="257024"/>
                </a:cubicBezTo>
                <a:cubicBezTo>
                  <a:pt x="482309" y="257024"/>
                  <a:pt x="481057" y="257024"/>
                  <a:pt x="479804" y="255777"/>
                </a:cubicBezTo>
                <a:lnTo>
                  <a:pt x="343302" y="205869"/>
                </a:lnTo>
                <a:cubicBezTo>
                  <a:pt x="340798" y="204621"/>
                  <a:pt x="338293" y="200878"/>
                  <a:pt x="338293" y="198383"/>
                </a:cubicBezTo>
                <a:cubicBezTo>
                  <a:pt x="338293" y="194640"/>
                  <a:pt x="339545" y="192144"/>
                  <a:pt x="343302" y="190897"/>
                </a:cubicBezTo>
                <a:lnTo>
                  <a:pt x="378367" y="172181"/>
                </a:lnTo>
                <a:lnTo>
                  <a:pt x="333284" y="94824"/>
                </a:lnTo>
                <a:lnTo>
                  <a:pt x="278182" y="180915"/>
                </a:lnTo>
                <a:cubicBezTo>
                  <a:pt x="276930" y="183411"/>
                  <a:pt x="274425" y="184658"/>
                  <a:pt x="273173" y="185906"/>
                </a:cubicBezTo>
                <a:cubicBezTo>
                  <a:pt x="269416" y="185906"/>
                  <a:pt x="268163" y="185906"/>
                  <a:pt x="266911" y="183411"/>
                </a:cubicBezTo>
                <a:lnTo>
                  <a:pt x="166726" y="111044"/>
                </a:lnTo>
                <a:cubicBezTo>
                  <a:pt x="164221" y="108549"/>
                  <a:pt x="162969" y="103558"/>
                  <a:pt x="165474" y="101063"/>
                </a:cubicBezTo>
                <a:lnTo>
                  <a:pt x="223080" y="14972"/>
                </a:lnTo>
                <a:cubicBezTo>
                  <a:pt x="228089" y="6238"/>
                  <a:pt x="238108" y="0"/>
                  <a:pt x="249379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262626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60" name="TextBox 9">
            <a:extLst>
              <a:ext uri="{FF2B5EF4-FFF2-40B4-BE49-F238E27FC236}">
                <a16:creationId xmlns:a16="http://schemas.microsoft.com/office/drawing/2014/main" id="{125A556A-BC26-46F1-8E3C-73335D19981A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461" name="TextBox 10">
            <a:extLst>
              <a:ext uri="{FF2B5EF4-FFF2-40B4-BE49-F238E27FC236}">
                <a16:creationId xmlns:a16="http://schemas.microsoft.com/office/drawing/2014/main" id="{5DC59FC7-BE1A-42EE-BDE1-42B7FBD69FE9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462" name="TextBox 11">
            <a:extLst>
              <a:ext uri="{FF2B5EF4-FFF2-40B4-BE49-F238E27FC236}">
                <a16:creationId xmlns:a16="http://schemas.microsoft.com/office/drawing/2014/main" id="{A1FF3298-8902-4826-8860-7AB4C6DFD0B0}"/>
              </a:ext>
            </a:extLst>
          </p:cNvPr>
          <p:cNvSpPr txBox="1"/>
          <p:nvPr/>
        </p:nvSpPr>
        <p:spPr>
          <a:xfrm>
            <a:off x="2613347" y="3545458"/>
            <a:ext cx="465105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463" name="TextBox 12">
            <a:extLst>
              <a:ext uri="{FF2B5EF4-FFF2-40B4-BE49-F238E27FC236}">
                <a16:creationId xmlns:a16="http://schemas.microsoft.com/office/drawing/2014/main" id="{F014E0D8-8085-4D53-9671-732194647F90}"/>
              </a:ext>
            </a:extLst>
          </p:cNvPr>
          <p:cNvSpPr txBox="1"/>
          <p:nvPr/>
        </p:nvSpPr>
        <p:spPr>
          <a:xfrm>
            <a:off x="2613348" y="4209178"/>
            <a:ext cx="465105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64" name="TextBox 11">
            <a:extLst>
              <a:ext uri="{FF2B5EF4-FFF2-40B4-BE49-F238E27FC236}">
                <a16:creationId xmlns:a16="http://schemas.microsoft.com/office/drawing/2014/main" id="{3D901398-2DA9-44C1-9A6D-81040BA330F6}"/>
              </a:ext>
            </a:extLst>
          </p:cNvPr>
          <p:cNvSpPr txBox="1"/>
          <p:nvPr/>
        </p:nvSpPr>
        <p:spPr>
          <a:xfrm>
            <a:off x="2613347" y="7038358"/>
            <a:ext cx="465105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465" name="TextBox 12">
            <a:extLst>
              <a:ext uri="{FF2B5EF4-FFF2-40B4-BE49-F238E27FC236}">
                <a16:creationId xmlns:a16="http://schemas.microsoft.com/office/drawing/2014/main" id="{512CDBFE-BE56-406F-A677-4A882E190A34}"/>
              </a:ext>
            </a:extLst>
          </p:cNvPr>
          <p:cNvSpPr txBox="1"/>
          <p:nvPr/>
        </p:nvSpPr>
        <p:spPr>
          <a:xfrm>
            <a:off x="2613348" y="7702078"/>
            <a:ext cx="465105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66" name="TextBox 11">
            <a:extLst>
              <a:ext uri="{FF2B5EF4-FFF2-40B4-BE49-F238E27FC236}">
                <a16:creationId xmlns:a16="http://schemas.microsoft.com/office/drawing/2014/main" id="{59238E3B-7FA1-43C3-82D9-EDC6CF977032}"/>
              </a:ext>
            </a:extLst>
          </p:cNvPr>
          <p:cNvSpPr txBox="1"/>
          <p:nvPr/>
        </p:nvSpPr>
        <p:spPr>
          <a:xfrm>
            <a:off x="2613347" y="10533878"/>
            <a:ext cx="465105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467" name="TextBox 12">
            <a:extLst>
              <a:ext uri="{FF2B5EF4-FFF2-40B4-BE49-F238E27FC236}">
                <a16:creationId xmlns:a16="http://schemas.microsoft.com/office/drawing/2014/main" id="{60FE401E-148E-448B-80FD-7F43790A0824}"/>
              </a:ext>
            </a:extLst>
          </p:cNvPr>
          <p:cNvSpPr txBox="1"/>
          <p:nvPr/>
        </p:nvSpPr>
        <p:spPr>
          <a:xfrm>
            <a:off x="2613348" y="11197598"/>
            <a:ext cx="465105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244490212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" name="Grupo 4">
            <a:extLst>
              <a:ext uri="{FF2B5EF4-FFF2-40B4-BE49-F238E27FC236}">
                <a16:creationId xmlns:a16="http://schemas.microsoft.com/office/drawing/2014/main" id="{8AC721B1-CBB3-4625-AA21-A265AB3A4188}"/>
              </a:ext>
            </a:extLst>
          </p:cNvPr>
          <p:cNvGrpSpPr/>
          <p:nvPr/>
        </p:nvGrpSpPr>
        <p:grpSpPr>
          <a:xfrm>
            <a:off x="3715240" y="3945548"/>
            <a:ext cx="16947175" cy="8979144"/>
            <a:chOff x="3715240" y="3945548"/>
            <a:chExt cx="16947175" cy="8979144"/>
          </a:xfrm>
        </p:grpSpPr>
        <p:grpSp>
          <p:nvGrpSpPr>
            <p:cNvPr id="33" name="Grupo 32">
              <a:extLst>
                <a:ext uri="{FF2B5EF4-FFF2-40B4-BE49-F238E27FC236}">
                  <a16:creationId xmlns:a16="http://schemas.microsoft.com/office/drawing/2014/main" id="{80BEFF4C-1182-43FD-8E2D-CD7266B70F89}"/>
                </a:ext>
              </a:extLst>
            </p:cNvPr>
            <p:cNvGrpSpPr/>
            <p:nvPr/>
          </p:nvGrpSpPr>
          <p:grpSpPr>
            <a:xfrm>
              <a:off x="18365425" y="10276010"/>
              <a:ext cx="1467215" cy="1950795"/>
              <a:chOff x="18365425" y="10276010"/>
              <a:chExt cx="1467215" cy="1950795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C4847014-E906-4A85-8BBA-A876D9A98F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9831" y="10655180"/>
                <a:ext cx="1263894" cy="1571625"/>
              </a:xfrm>
              <a:custGeom>
                <a:avLst/>
                <a:gdLst>
                  <a:gd name="T0" fmla="*/ 989 w 1014"/>
                  <a:gd name="T1" fmla="*/ 0 h 1260"/>
                  <a:gd name="T2" fmla="*/ 506 w 1014"/>
                  <a:gd name="T3" fmla="*/ 0 h 1260"/>
                  <a:gd name="T4" fmla="*/ 24 w 1014"/>
                  <a:gd name="T5" fmla="*/ 0 h 1260"/>
                  <a:gd name="T6" fmla="*/ 24 w 1014"/>
                  <a:gd name="T7" fmla="*/ 0 h 1260"/>
                  <a:gd name="T8" fmla="*/ 2 w 1014"/>
                  <a:gd name="T9" fmla="*/ 25 h 1260"/>
                  <a:gd name="T10" fmla="*/ 161 w 1014"/>
                  <a:gd name="T11" fmla="*/ 1259 h 1260"/>
                  <a:gd name="T12" fmla="*/ 506 w 1014"/>
                  <a:gd name="T13" fmla="*/ 1259 h 1260"/>
                  <a:gd name="T14" fmla="*/ 853 w 1014"/>
                  <a:gd name="T15" fmla="*/ 1259 h 1260"/>
                  <a:gd name="T16" fmla="*/ 1011 w 1014"/>
                  <a:gd name="T17" fmla="*/ 25 h 1260"/>
                  <a:gd name="T18" fmla="*/ 1011 w 1014"/>
                  <a:gd name="T19" fmla="*/ 25 h 1260"/>
                  <a:gd name="T20" fmla="*/ 989 w 1014"/>
                  <a:gd name="T21" fmla="*/ 0 h 1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014" h="1260">
                    <a:moveTo>
                      <a:pt x="989" y="0"/>
                    </a:moveTo>
                    <a:lnTo>
                      <a:pt x="506" y="0"/>
                    </a:lnTo>
                    <a:lnTo>
                      <a:pt x="24" y="0"/>
                    </a:lnTo>
                    <a:lnTo>
                      <a:pt x="24" y="0"/>
                    </a:lnTo>
                    <a:cubicBezTo>
                      <a:pt x="11" y="0"/>
                      <a:pt x="0" y="12"/>
                      <a:pt x="2" y="25"/>
                    </a:cubicBezTo>
                    <a:lnTo>
                      <a:pt x="161" y="1259"/>
                    </a:lnTo>
                    <a:lnTo>
                      <a:pt x="506" y="1259"/>
                    </a:lnTo>
                    <a:lnTo>
                      <a:pt x="853" y="1259"/>
                    </a:lnTo>
                    <a:lnTo>
                      <a:pt x="1011" y="25"/>
                    </a:lnTo>
                    <a:lnTo>
                      <a:pt x="1011" y="25"/>
                    </a:lnTo>
                    <a:cubicBezTo>
                      <a:pt x="1013" y="12"/>
                      <a:pt x="1002" y="0"/>
                      <a:pt x="989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AF2DE280-A6DD-4240-BAFD-62413C5484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068809" y="10885978"/>
                <a:ext cx="76933" cy="1044087"/>
              </a:xfrm>
              <a:custGeom>
                <a:avLst/>
                <a:gdLst>
                  <a:gd name="T0" fmla="*/ 59 w 60"/>
                  <a:gd name="T1" fmla="*/ 839 h 840"/>
                  <a:gd name="T2" fmla="*/ 0 w 60"/>
                  <a:gd name="T3" fmla="*/ 839 h 840"/>
                  <a:gd name="T4" fmla="*/ 0 w 60"/>
                  <a:gd name="T5" fmla="*/ 0 h 840"/>
                  <a:gd name="T6" fmla="*/ 59 w 60"/>
                  <a:gd name="T7" fmla="*/ 0 h 840"/>
                  <a:gd name="T8" fmla="*/ 59 w 60"/>
                  <a:gd name="T9" fmla="*/ 83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0" h="840">
                    <a:moveTo>
                      <a:pt x="59" y="839"/>
                    </a:moveTo>
                    <a:lnTo>
                      <a:pt x="0" y="839"/>
                    </a:lnTo>
                    <a:lnTo>
                      <a:pt x="0" y="0"/>
                    </a:lnTo>
                    <a:lnTo>
                      <a:pt x="59" y="0"/>
                    </a:lnTo>
                    <a:lnTo>
                      <a:pt x="59" y="83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38024D33-2F4B-4328-B4A0-09FB07FBE8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662165" y="10885978"/>
                <a:ext cx="208817" cy="1044087"/>
              </a:xfrm>
              <a:custGeom>
                <a:avLst/>
                <a:gdLst>
                  <a:gd name="T0" fmla="*/ 108 w 166"/>
                  <a:gd name="T1" fmla="*/ 839 h 840"/>
                  <a:gd name="T2" fmla="*/ 0 w 166"/>
                  <a:gd name="T3" fmla="*/ 0 h 840"/>
                  <a:gd name="T4" fmla="*/ 58 w 166"/>
                  <a:gd name="T5" fmla="*/ 0 h 840"/>
                  <a:gd name="T6" fmla="*/ 165 w 166"/>
                  <a:gd name="T7" fmla="*/ 839 h 840"/>
                  <a:gd name="T8" fmla="*/ 108 w 166"/>
                  <a:gd name="T9" fmla="*/ 83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0">
                    <a:moveTo>
                      <a:pt x="108" y="839"/>
                    </a:moveTo>
                    <a:lnTo>
                      <a:pt x="0" y="0"/>
                    </a:lnTo>
                    <a:lnTo>
                      <a:pt x="58" y="0"/>
                    </a:lnTo>
                    <a:lnTo>
                      <a:pt x="165" y="839"/>
                    </a:lnTo>
                    <a:lnTo>
                      <a:pt x="108" y="83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E4C96578-618E-4C57-9965-05A4E10289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7082" y="10885978"/>
                <a:ext cx="208817" cy="1044087"/>
              </a:xfrm>
              <a:custGeom>
                <a:avLst/>
                <a:gdLst>
                  <a:gd name="T0" fmla="*/ 57 w 166"/>
                  <a:gd name="T1" fmla="*/ 839 h 840"/>
                  <a:gd name="T2" fmla="*/ 165 w 166"/>
                  <a:gd name="T3" fmla="*/ 0 h 840"/>
                  <a:gd name="T4" fmla="*/ 107 w 166"/>
                  <a:gd name="T5" fmla="*/ 0 h 840"/>
                  <a:gd name="T6" fmla="*/ 0 w 166"/>
                  <a:gd name="T7" fmla="*/ 839 h 840"/>
                  <a:gd name="T8" fmla="*/ 57 w 166"/>
                  <a:gd name="T9" fmla="*/ 839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6" h="840">
                    <a:moveTo>
                      <a:pt x="57" y="839"/>
                    </a:moveTo>
                    <a:lnTo>
                      <a:pt x="165" y="0"/>
                    </a:lnTo>
                    <a:lnTo>
                      <a:pt x="107" y="0"/>
                    </a:lnTo>
                    <a:lnTo>
                      <a:pt x="0" y="839"/>
                    </a:lnTo>
                    <a:lnTo>
                      <a:pt x="57" y="83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54F56DB3-A49A-464A-9B61-8DCA5A8EB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5425" y="10276010"/>
                <a:ext cx="1467215" cy="346199"/>
              </a:xfrm>
              <a:custGeom>
                <a:avLst/>
                <a:gdLst>
                  <a:gd name="T0" fmla="*/ 1132 w 1176"/>
                  <a:gd name="T1" fmla="*/ 159 h 277"/>
                  <a:gd name="T2" fmla="*/ 1029 w 1176"/>
                  <a:gd name="T3" fmla="*/ 159 h 277"/>
                  <a:gd name="T4" fmla="*/ 1029 w 1176"/>
                  <a:gd name="T5" fmla="*/ 159 h 277"/>
                  <a:gd name="T6" fmla="*/ 986 w 1176"/>
                  <a:gd name="T7" fmla="*/ 116 h 277"/>
                  <a:gd name="T8" fmla="*/ 986 w 1176"/>
                  <a:gd name="T9" fmla="*/ 104 h 277"/>
                  <a:gd name="T10" fmla="*/ 986 w 1176"/>
                  <a:gd name="T11" fmla="*/ 104 h 277"/>
                  <a:gd name="T12" fmla="*/ 943 w 1176"/>
                  <a:gd name="T13" fmla="*/ 61 h 277"/>
                  <a:gd name="T14" fmla="*/ 659 w 1176"/>
                  <a:gd name="T15" fmla="*/ 61 h 277"/>
                  <a:gd name="T16" fmla="*/ 659 w 1176"/>
                  <a:gd name="T17" fmla="*/ 61 h 277"/>
                  <a:gd name="T18" fmla="*/ 644 w 1176"/>
                  <a:gd name="T19" fmla="*/ 47 h 277"/>
                  <a:gd name="T20" fmla="*/ 644 w 1176"/>
                  <a:gd name="T21" fmla="*/ 16 h 277"/>
                  <a:gd name="T22" fmla="*/ 644 w 1176"/>
                  <a:gd name="T23" fmla="*/ 16 h 277"/>
                  <a:gd name="T24" fmla="*/ 628 w 1176"/>
                  <a:gd name="T25" fmla="*/ 0 h 277"/>
                  <a:gd name="T26" fmla="*/ 547 w 1176"/>
                  <a:gd name="T27" fmla="*/ 0 h 277"/>
                  <a:gd name="T28" fmla="*/ 547 w 1176"/>
                  <a:gd name="T29" fmla="*/ 0 h 277"/>
                  <a:gd name="T30" fmla="*/ 531 w 1176"/>
                  <a:gd name="T31" fmla="*/ 16 h 277"/>
                  <a:gd name="T32" fmla="*/ 531 w 1176"/>
                  <a:gd name="T33" fmla="*/ 47 h 277"/>
                  <a:gd name="T34" fmla="*/ 531 w 1176"/>
                  <a:gd name="T35" fmla="*/ 47 h 277"/>
                  <a:gd name="T36" fmla="*/ 516 w 1176"/>
                  <a:gd name="T37" fmla="*/ 61 h 277"/>
                  <a:gd name="T38" fmla="*/ 232 w 1176"/>
                  <a:gd name="T39" fmla="*/ 61 h 277"/>
                  <a:gd name="T40" fmla="*/ 232 w 1176"/>
                  <a:gd name="T41" fmla="*/ 61 h 277"/>
                  <a:gd name="T42" fmla="*/ 189 w 1176"/>
                  <a:gd name="T43" fmla="*/ 104 h 277"/>
                  <a:gd name="T44" fmla="*/ 189 w 1176"/>
                  <a:gd name="T45" fmla="*/ 116 h 277"/>
                  <a:gd name="T46" fmla="*/ 189 w 1176"/>
                  <a:gd name="T47" fmla="*/ 116 h 277"/>
                  <a:gd name="T48" fmla="*/ 146 w 1176"/>
                  <a:gd name="T49" fmla="*/ 159 h 277"/>
                  <a:gd name="T50" fmla="*/ 43 w 1176"/>
                  <a:gd name="T51" fmla="*/ 159 h 277"/>
                  <a:gd name="T52" fmla="*/ 43 w 1176"/>
                  <a:gd name="T53" fmla="*/ 159 h 277"/>
                  <a:gd name="T54" fmla="*/ 0 w 1176"/>
                  <a:gd name="T55" fmla="*/ 202 h 277"/>
                  <a:gd name="T56" fmla="*/ 0 w 1176"/>
                  <a:gd name="T57" fmla="*/ 233 h 277"/>
                  <a:gd name="T58" fmla="*/ 0 w 1176"/>
                  <a:gd name="T59" fmla="*/ 233 h 277"/>
                  <a:gd name="T60" fmla="*/ 43 w 1176"/>
                  <a:gd name="T61" fmla="*/ 276 h 277"/>
                  <a:gd name="T62" fmla="*/ 1132 w 1176"/>
                  <a:gd name="T63" fmla="*/ 276 h 277"/>
                  <a:gd name="T64" fmla="*/ 1132 w 1176"/>
                  <a:gd name="T65" fmla="*/ 276 h 277"/>
                  <a:gd name="T66" fmla="*/ 1175 w 1176"/>
                  <a:gd name="T67" fmla="*/ 233 h 277"/>
                  <a:gd name="T68" fmla="*/ 1175 w 1176"/>
                  <a:gd name="T69" fmla="*/ 202 h 277"/>
                  <a:gd name="T70" fmla="*/ 1175 w 1176"/>
                  <a:gd name="T71" fmla="*/ 202 h 277"/>
                  <a:gd name="T72" fmla="*/ 1132 w 1176"/>
                  <a:gd name="T73" fmla="*/ 159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76" h="277">
                    <a:moveTo>
                      <a:pt x="1132" y="159"/>
                    </a:moveTo>
                    <a:lnTo>
                      <a:pt x="1029" y="159"/>
                    </a:lnTo>
                    <a:lnTo>
                      <a:pt x="1029" y="159"/>
                    </a:lnTo>
                    <a:cubicBezTo>
                      <a:pt x="1005" y="159"/>
                      <a:pt x="986" y="140"/>
                      <a:pt x="986" y="116"/>
                    </a:cubicBezTo>
                    <a:lnTo>
                      <a:pt x="986" y="104"/>
                    </a:lnTo>
                    <a:lnTo>
                      <a:pt x="986" y="104"/>
                    </a:lnTo>
                    <a:cubicBezTo>
                      <a:pt x="986" y="80"/>
                      <a:pt x="967" y="61"/>
                      <a:pt x="943" y="61"/>
                    </a:cubicBezTo>
                    <a:lnTo>
                      <a:pt x="659" y="61"/>
                    </a:lnTo>
                    <a:lnTo>
                      <a:pt x="659" y="61"/>
                    </a:lnTo>
                    <a:cubicBezTo>
                      <a:pt x="651" y="61"/>
                      <a:pt x="644" y="55"/>
                      <a:pt x="644" y="47"/>
                    </a:cubicBezTo>
                    <a:lnTo>
                      <a:pt x="644" y="16"/>
                    </a:lnTo>
                    <a:lnTo>
                      <a:pt x="644" y="16"/>
                    </a:lnTo>
                    <a:cubicBezTo>
                      <a:pt x="644" y="8"/>
                      <a:pt x="637" y="0"/>
                      <a:pt x="628" y="0"/>
                    </a:cubicBezTo>
                    <a:lnTo>
                      <a:pt x="547" y="0"/>
                    </a:lnTo>
                    <a:lnTo>
                      <a:pt x="547" y="0"/>
                    </a:lnTo>
                    <a:cubicBezTo>
                      <a:pt x="538" y="0"/>
                      <a:pt x="531" y="8"/>
                      <a:pt x="531" y="16"/>
                    </a:cubicBezTo>
                    <a:lnTo>
                      <a:pt x="531" y="47"/>
                    </a:lnTo>
                    <a:lnTo>
                      <a:pt x="531" y="47"/>
                    </a:lnTo>
                    <a:cubicBezTo>
                      <a:pt x="531" y="55"/>
                      <a:pt x="524" y="61"/>
                      <a:pt x="516" y="61"/>
                    </a:cubicBezTo>
                    <a:lnTo>
                      <a:pt x="232" y="61"/>
                    </a:lnTo>
                    <a:lnTo>
                      <a:pt x="232" y="61"/>
                    </a:lnTo>
                    <a:cubicBezTo>
                      <a:pt x="208" y="61"/>
                      <a:pt x="189" y="80"/>
                      <a:pt x="189" y="104"/>
                    </a:cubicBezTo>
                    <a:lnTo>
                      <a:pt x="189" y="116"/>
                    </a:lnTo>
                    <a:lnTo>
                      <a:pt x="189" y="116"/>
                    </a:lnTo>
                    <a:cubicBezTo>
                      <a:pt x="189" y="140"/>
                      <a:pt x="170" y="159"/>
                      <a:pt x="146" y="159"/>
                    </a:cubicBezTo>
                    <a:lnTo>
                      <a:pt x="43" y="159"/>
                    </a:lnTo>
                    <a:lnTo>
                      <a:pt x="43" y="159"/>
                    </a:lnTo>
                    <a:cubicBezTo>
                      <a:pt x="19" y="159"/>
                      <a:pt x="0" y="178"/>
                      <a:pt x="0" y="202"/>
                    </a:cubicBezTo>
                    <a:lnTo>
                      <a:pt x="0" y="233"/>
                    </a:lnTo>
                    <a:lnTo>
                      <a:pt x="0" y="233"/>
                    </a:lnTo>
                    <a:cubicBezTo>
                      <a:pt x="0" y="256"/>
                      <a:pt x="19" y="276"/>
                      <a:pt x="43" y="276"/>
                    </a:cubicBezTo>
                    <a:lnTo>
                      <a:pt x="1132" y="276"/>
                    </a:lnTo>
                    <a:lnTo>
                      <a:pt x="1132" y="276"/>
                    </a:lnTo>
                    <a:cubicBezTo>
                      <a:pt x="1156" y="276"/>
                      <a:pt x="1175" y="256"/>
                      <a:pt x="1175" y="233"/>
                    </a:cubicBezTo>
                    <a:lnTo>
                      <a:pt x="1175" y="202"/>
                    </a:lnTo>
                    <a:lnTo>
                      <a:pt x="1175" y="202"/>
                    </a:lnTo>
                    <a:cubicBezTo>
                      <a:pt x="1175" y="178"/>
                      <a:pt x="1156" y="159"/>
                      <a:pt x="1132" y="1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" name="Grupo 31">
              <a:extLst>
                <a:ext uri="{FF2B5EF4-FFF2-40B4-BE49-F238E27FC236}">
                  <a16:creationId xmlns:a16="http://schemas.microsoft.com/office/drawing/2014/main" id="{037E9447-F67C-48E8-B22A-EA5BF6DA5072}"/>
                </a:ext>
              </a:extLst>
            </p:cNvPr>
            <p:cNvGrpSpPr/>
            <p:nvPr/>
          </p:nvGrpSpPr>
          <p:grpSpPr>
            <a:xfrm>
              <a:off x="4539519" y="9874862"/>
              <a:ext cx="3797177" cy="2351943"/>
              <a:chOff x="4539519" y="9874862"/>
              <a:chExt cx="3797177" cy="2351943"/>
            </a:xfrm>
          </p:grpSpPr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4B32A249-2777-460B-B042-7B2585ABB3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39519" y="10831026"/>
                <a:ext cx="1395779" cy="1395779"/>
              </a:xfrm>
              <a:custGeom>
                <a:avLst/>
                <a:gdLst>
                  <a:gd name="T0" fmla="*/ 561 w 1122"/>
                  <a:gd name="T1" fmla="*/ 992 h 1121"/>
                  <a:gd name="T2" fmla="*/ 561 w 1122"/>
                  <a:gd name="T3" fmla="*/ 992 h 1121"/>
                  <a:gd name="T4" fmla="*/ 129 w 1122"/>
                  <a:gd name="T5" fmla="*/ 560 h 1121"/>
                  <a:gd name="T6" fmla="*/ 129 w 1122"/>
                  <a:gd name="T7" fmla="*/ 560 h 1121"/>
                  <a:gd name="T8" fmla="*/ 561 w 1122"/>
                  <a:gd name="T9" fmla="*/ 129 h 1121"/>
                  <a:gd name="T10" fmla="*/ 561 w 1122"/>
                  <a:gd name="T11" fmla="*/ 129 h 1121"/>
                  <a:gd name="T12" fmla="*/ 992 w 1122"/>
                  <a:gd name="T13" fmla="*/ 560 h 1121"/>
                  <a:gd name="T14" fmla="*/ 992 w 1122"/>
                  <a:gd name="T15" fmla="*/ 560 h 1121"/>
                  <a:gd name="T16" fmla="*/ 561 w 1122"/>
                  <a:gd name="T17" fmla="*/ 992 h 1121"/>
                  <a:gd name="T18" fmla="*/ 561 w 1122"/>
                  <a:gd name="T19" fmla="*/ 0 h 1121"/>
                  <a:gd name="T20" fmla="*/ 561 w 1122"/>
                  <a:gd name="T21" fmla="*/ 0 h 1121"/>
                  <a:gd name="T22" fmla="*/ 0 w 1122"/>
                  <a:gd name="T23" fmla="*/ 560 h 1121"/>
                  <a:gd name="T24" fmla="*/ 0 w 1122"/>
                  <a:gd name="T25" fmla="*/ 560 h 1121"/>
                  <a:gd name="T26" fmla="*/ 561 w 1122"/>
                  <a:gd name="T27" fmla="*/ 1120 h 1121"/>
                  <a:gd name="T28" fmla="*/ 561 w 1122"/>
                  <a:gd name="T29" fmla="*/ 1120 h 1121"/>
                  <a:gd name="T30" fmla="*/ 1121 w 1122"/>
                  <a:gd name="T31" fmla="*/ 560 h 1121"/>
                  <a:gd name="T32" fmla="*/ 1121 w 1122"/>
                  <a:gd name="T33" fmla="*/ 560 h 1121"/>
                  <a:gd name="T34" fmla="*/ 561 w 1122"/>
                  <a:gd name="T35" fmla="*/ 0 h 1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2" h="1121">
                    <a:moveTo>
                      <a:pt x="561" y="992"/>
                    </a:moveTo>
                    <a:lnTo>
                      <a:pt x="561" y="992"/>
                    </a:lnTo>
                    <a:cubicBezTo>
                      <a:pt x="322" y="992"/>
                      <a:pt x="129" y="798"/>
                      <a:pt x="129" y="560"/>
                    </a:cubicBezTo>
                    <a:lnTo>
                      <a:pt x="129" y="560"/>
                    </a:lnTo>
                    <a:cubicBezTo>
                      <a:pt x="129" y="322"/>
                      <a:pt x="322" y="129"/>
                      <a:pt x="561" y="129"/>
                    </a:cubicBezTo>
                    <a:lnTo>
                      <a:pt x="561" y="129"/>
                    </a:lnTo>
                    <a:cubicBezTo>
                      <a:pt x="798" y="129"/>
                      <a:pt x="992" y="322"/>
                      <a:pt x="992" y="560"/>
                    </a:cubicBezTo>
                    <a:lnTo>
                      <a:pt x="992" y="560"/>
                    </a:lnTo>
                    <a:cubicBezTo>
                      <a:pt x="992" y="798"/>
                      <a:pt x="798" y="992"/>
                      <a:pt x="561" y="992"/>
                    </a:cubicBezTo>
                    <a:close/>
                    <a:moveTo>
                      <a:pt x="561" y="0"/>
                    </a:moveTo>
                    <a:lnTo>
                      <a:pt x="561" y="0"/>
                    </a:lnTo>
                    <a:cubicBezTo>
                      <a:pt x="251" y="0"/>
                      <a:pt x="0" y="251"/>
                      <a:pt x="0" y="560"/>
                    </a:cubicBezTo>
                    <a:lnTo>
                      <a:pt x="0" y="560"/>
                    </a:lnTo>
                    <a:cubicBezTo>
                      <a:pt x="0" y="870"/>
                      <a:pt x="251" y="1120"/>
                      <a:pt x="561" y="1120"/>
                    </a:cubicBezTo>
                    <a:lnTo>
                      <a:pt x="561" y="1120"/>
                    </a:lnTo>
                    <a:cubicBezTo>
                      <a:pt x="870" y="1120"/>
                      <a:pt x="1121" y="870"/>
                      <a:pt x="1121" y="560"/>
                    </a:cubicBezTo>
                    <a:lnTo>
                      <a:pt x="1121" y="560"/>
                    </a:lnTo>
                    <a:cubicBezTo>
                      <a:pt x="1121" y="251"/>
                      <a:pt x="870" y="0"/>
                      <a:pt x="56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20FB1887-CEB3-47DB-BFF0-DE7AC73DFB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9039" y="11375048"/>
                <a:ext cx="302234" cy="302237"/>
              </a:xfrm>
              <a:custGeom>
                <a:avLst/>
                <a:gdLst>
                  <a:gd name="T0" fmla="*/ 243 w 244"/>
                  <a:gd name="T1" fmla="*/ 121 h 244"/>
                  <a:gd name="T2" fmla="*/ 243 w 244"/>
                  <a:gd name="T3" fmla="*/ 121 h 244"/>
                  <a:gd name="T4" fmla="*/ 122 w 244"/>
                  <a:gd name="T5" fmla="*/ 243 h 244"/>
                  <a:gd name="T6" fmla="*/ 122 w 244"/>
                  <a:gd name="T7" fmla="*/ 243 h 244"/>
                  <a:gd name="T8" fmla="*/ 0 w 244"/>
                  <a:gd name="T9" fmla="*/ 121 h 244"/>
                  <a:gd name="T10" fmla="*/ 0 w 244"/>
                  <a:gd name="T11" fmla="*/ 121 h 244"/>
                  <a:gd name="T12" fmla="*/ 122 w 244"/>
                  <a:gd name="T13" fmla="*/ 0 h 244"/>
                  <a:gd name="T14" fmla="*/ 122 w 244"/>
                  <a:gd name="T15" fmla="*/ 0 h 244"/>
                  <a:gd name="T16" fmla="*/ 243 w 244"/>
                  <a:gd name="T17" fmla="*/ 12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4" h="244">
                    <a:moveTo>
                      <a:pt x="243" y="121"/>
                    </a:moveTo>
                    <a:lnTo>
                      <a:pt x="243" y="121"/>
                    </a:lnTo>
                    <a:cubicBezTo>
                      <a:pt x="243" y="189"/>
                      <a:pt x="189" y="243"/>
                      <a:pt x="122" y="243"/>
                    </a:cubicBezTo>
                    <a:lnTo>
                      <a:pt x="122" y="243"/>
                    </a:lnTo>
                    <a:cubicBezTo>
                      <a:pt x="54" y="243"/>
                      <a:pt x="0" y="189"/>
                      <a:pt x="0" y="121"/>
                    </a:cubicBezTo>
                    <a:lnTo>
                      <a:pt x="0" y="121"/>
                    </a:lnTo>
                    <a:cubicBezTo>
                      <a:pt x="0" y="54"/>
                      <a:pt x="54" y="0"/>
                      <a:pt x="122" y="0"/>
                    </a:cubicBezTo>
                    <a:lnTo>
                      <a:pt x="122" y="0"/>
                    </a:lnTo>
                    <a:cubicBezTo>
                      <a:pt x="189" y="0"/>
                      <a:pt x="243" y="54"/>
                      <a:pt x="243" y="1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B0DCE243-AD77-4C56-A664-082F1AD39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0917" y="10831026"/>
                <a:ext cx="1395779" cy="1395779"/>
              </a:xfrm>
              <a:custGeom>
                <a:avLst/>
                <a:gdLst>
                  <a:gd name="T0" fmla="*/ 560 w 1121"/>
                  <a:gd name="T1" fmla="*/ 992 h 1121"/>
                  <a:gd name="T2" fmla="*/ 560 w 1121"/>
                  <a:gd name="T3" fmla="*/ 992 h 1121"/>
                  <a:gd name="T4" fmla="*/ 129 w 1121"/>
                  <a:gd name="T5" fmla="*/ 560 h 1121"/>
                  <a:gd name="T6" fmla="*/ 129 w 1121"/>
                  <a:gd name="T7" fmla="*/ 560 h 1121"/>
                  <a:gd name="T8" fmla="*/ 560 w 1121"/>
                  <a:gd name="T9" fmla="*/ 129 h 1121"/>
                  <a:gd name="T10" fmla="*/ 560 w 1121"/>
                  <a:gd name="T11" fmla="*/ 129 h 1121"/>
                  <a:gd name="T12" fmla="*/ 991 w 1121"/>
                  <a:gd name="T13" fmla="*/ 560 h 1121"/>
                  <a:gd name="T14" fmla="*/ 991 w 1121"/>
                  <a:gd name="T15" fmla="*/ 560 h 1121"/>
                  <a:gd name="T16" fmla="*/ 560 w 1121"/>
                  <a:gd name="T17" fmla="*/ 992 h 1121"/>
                  <a:gd name="T18" fmla="*/ 560 w 1121"/>
                  <a:gd name="T19" fmla="*/ 0 h 1121"/>
                  <a:gd name="T20" fmla="*/ 560 w 1121"/>
                  <a:gd name="T21" fmla="*/ 0 h 1121"/>
                  <a:gd name="T22" fmla="*/ 0 w 1121"/>
                  <a:gd name="T23" fmla="*/ 560 h 1121"/>
                  <a:gd name="T24" fmla="*/ 0 w 1121"/>
                  <a:gd name="T25" fmla="*/ 560 h 1121"/>
                  <a:gd name="T26" fmla="*/ 560 w 1121"/>
                  <a:gd name="T27" fmla="*/ 1120 h 1121"/>
                  <a:gd name="T28" fmla="*/ 560 w 1121"/>
                  <a:gd name="T29" fmla="*/ 1120 h 1121"/>
                  <a:gd name="T30" fmla="*/ 1120 w 1121"/>
                  <a:gd name="T31" fmla="*/ 560 h 1121"/>
                  <a:gd name="T32" fmla="*/ 1120 w 1121"/>
                  <a:gd name="T33" fmla="*/ 560 h 1121"/>
                  <a:gd name="T34" fmla="*/ 560 w 1121"/>
                  <a:gd name="T35" fmla="*/ 0 h 1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1" h="1121">
                    <a:moveTo>
                      <a:pt x="560" y="992"/>
                    </a:moveTo>
                    <a:lnTo>
                      <a:pt x="560" y="992"/>
                    </a:lnTo>
                    <a:cubicBezTo>
                      <a:pt x="322" y="992"/>
                      <a:pt x="129" y="798"/>
                      <a:pt x="129" y="560"/>
                    </a:cubicBezTo>
                    <a:lnTo>
                      <a:pt x="129" y="560"/>
                    </a:lnTo>
                    <a:cubicBezTo>
                      <a:pt x="129" y="322"/>
                      <a:pt x="322" y="129"/>
                      <a:pt x="560" y="129"/>
                    </a:cubicBezTo>
                    <a:lnTo>
                      <a:pt x="560" y="129"/>
                    </a:lnTo>
                    <a:cubicBezTo>
                      <a:pt x="798" y="129"/>
                      <a:pt x="991" y="322"/>
                      <a:pt x="991" y="560"/>
                    </a:cubicBezTo>
                    <a:lnTo>
                      <a:pt x="991" y="560"/>
                    </a:lnTo>
                    <a:cubicBezTo>
                      <a:pt x="991" y="798"/>
                      <a:pt x="798" y="992"/>
                      <a:pt x="560" y="992"/>
                    </a:cubicBezTo>
                    <a:close/>
                    <a:moveTo>
                      <a:pt x="560" y="0"/>
                    </a:moveTo>
                    <a:lnTo>
                      <a:pt x="560" y="0"/>
                    </a:lnTo>
                    <a:cubicBezTo>
                      <a:pt x="251" y="0"/>
                      <a:pt x="0" y="251"/>
                      <a:pt x="0" y="560"/>
                    </a:cubicBezTo>
                    <a:lnTo>
                      <a:pt x="0" y="560"/>
                    </a:lnTo>
                    <a:cubicBezTo>
                      <a:pt x="0" y="870"/>
                      <a:pt x="251" y="1120"/>
                      <a:pt x="560" y="1120"/>
                    </a:cubicBezTo>
                    <a:lnTo>
                      <a:pt x="560" y="1120"/>
                    </a:lnTo>
                    <a:cubicBezTo>
                      <a:pt x="869" y="1120"/>
                      <a:pt x="1120" y="870"/>
                      <a:pt x="1120" y="560"/>
                    </a:cubicBezTo>
                    <a:lnTo>
                      <a:pt x="1120" y="560"/>
                    </a:lnTo>
                    <a:cubicBezTo>
                      <a:pt x="1120" y="251"/>
                      <a:pt x="869" y="0"/>
                      <a:pt x="5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03A9D770-FB21-448A-9375-8141BAC5A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0436" y="11375048"/>
                <a:ext cx="307731" cy="302237"/>
              </a:xfrm>
              <a:custGeom>
                <a:avLst/>
                <a:gdLst>
                  <a:gd name="T0" fmla="*/ 244 w 245"/>
                  <a:gd name="T1" fmla="*/ 121 h 244"/>
                  <a:gd name="T2" fmla="*/ 244 w 245"/>
                  <a:gd name="T3" fmla="*/ 121 h 244"/>
                  <a:gd name="T4" fmla="*/ 122 w 245"/>
                  <a:gd name="T5" fmla="*/ 243 h 244"/>
                  <a:gd name="T6" fmla="*/ 122 w 245"/>
                  <a:gd name="T7" fmla="*/ 243 h 244"/>
                  <a:gd name="T8" fmla="*/ 0 w 245"/>
                  <a:gd name="T9" fmla="*/ 121 h 244"/>
                  <a:gd name="T10" fmla="*/ 0 w 245"/>
                  <a:gd name="T11" fmla="*/ 121 h 244"/>
                  <a:gd name="T12" fmla="*/ 122 w 245"/>
                  <a:gd name="T13" fmla="*/ 0 h 244"/>
                  <a:gd name="T14" fmla="*/ 122 w 245"/>
                  <a:gd name="T15" fmla="*/ 0 h 244"/>
                  <a:gd name="T16" fmla="*/ 244 w 245"/>
                  <a:gd name="T17" fmla="*/ 121 h 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5" h="244">
                    <a:moveTo>
                      <a:pt x="244" y="121"/>
                    </a:moveTo>
                    <a:lnTo>
                      <a:pt x="244" y="121"/>
                    </a:lnTo>
                    <a:cubicBezTo>
                      <a:pt x="244" y="189"/>
                      <a:pt x="189" y="243"/>
                      <a:pt x="122" y="243"/>
                    </a:cubicBezTo>
                    <a:lnTo>
                      <a:pt x="122" y="243"/>
                    </a:lnTo>
                    <a:cubicBezTo>
                      <a:pt x="55" y="243"/>
                      <a:pt x="0" y="189"/>
                      <a:pt x="0" y="121"/>
                    </a:cubicBezTo>
                    <a:lnTo>
                      <a:pt x="0" y="121"/>
                    </a:lnTo>
                    <a:cubicBezTo>
                      <a:pt x="0" y="54"/>
                      <a:pt x="55" y="0"/>
                      <a:pt x="122" y="0"/>
                    </a:cubicBezTo>
                    <a:lnTo>
                      <a:pt x="122" y="0"/>
                    </a:lnTo>
                    <a:cubicBezTo>
                      <a:pt x="189" y="0"/>
                      <a:pt x="244" y="54"/>
                      <a:pt x="244" y="1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id="{EDB11FA5-35FA-4CF8-A9A3-80E4CB3DBE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31914" y="9874862"/>
                <a:ext cx="2417885" cy="1670538"/>
              </a:xfrm>
              <a:custGeom>
                <a:avLst/>
                <a:gdLst>
                  <a:gd name="T0" fmla="*/ 756 w 1942"/>
                  <a:gd name="T1" fmla="*/ 1003 h 1339"/>
                  <a:gd name="T2" fmla="*/ 477 w 1942"/>
                  <a:gd name="T3" fmla="*/ 458 h 1339"/>
                  <a:gd name="T4" fmla="*/ 1460 w 1942"/>
                  <a:gd name="T5" fmla="*/ 458 h 1339"/>
                  <a:gd name="T6" fmla="*/ 756 w 1942"/>
                  <a:gd name="T7" fmla="*/ 1003 h 1339"/>
                  <a:gd name="T8" fmla="*/ 24 w 1942"/>
                  <a:gd name="T9" fmla="*/ 1315 h 1339"/>
                  <a:gd name="T10" fmla="*/ 464 w 1942"/>
                  <a:gd name="T11" fmla="*/ 467 h 1339"/>
                  <a:gd name="T12" fmla="*/ 593 w 1942"/>
                  <a:gd name="T13" fmla="*/ 718 h 1339"/>
                  <a:gd name="T14" fmla="*/ 742 w 1942"/>
                  <a:gd name="T15" fmla="*/ 1011 h 1339"/>
                  <a:gd name="T16" fmla="*/ 24 w 1942"/>
                  <a:gd name="T17" fmla="*/ 1315 h 1339"/>
                  <a:gd name="T18" fmla="*/ 1939 w 1942"/>
                  <a:gd name="T19" fmla="*/ 1323 h 1339"/>
                  <a:gd name="T20" fmla="*/ 1281 w 1942"/>
                  <a:gd name="T21" fmla="*/ 39 h 1339"/>
                  <a:gd name="T22" fmla="*/ 1281 w 1942"/>
                  <a:gd name="T23" fmla="*/ 39 h 1339"/>
                  <a:gd name="T24" fmla="*/ 1278 w 1942"/>
                  <a:gd name="T25" fmla="*/ 34 h 1339"/>
                  <a:gd name="T26" fmla="*/ 1269 w 1942"/>
                  <a:gd name="T27" fmla="*/ 16 h 1339"/>
                  <a:gd name="T28" fmla="*/ 1269 w 1942"/>
                  <a:gd name="T29" fmla="*/ 16 h 1339"/>
                  <a:gd name="T30" fmla="*/ 1268 w 1942"/>
                  <a:gd name="T31" fmla="*/ 14 h 1339"/>
                  <a:gd name="T32" fmla="*/ 1268 w 1942"/>
                  <a:gd name="T33" fmla="*/ 14 h 1339"/>
                  <a:gd name="T34" fmla="*/ 1242 w 1942"/>
                  <a:gd name="T35" fmla="*/ 0 h 1339"/>
                  <a:gd name="T36" fmla="*/ 1013 w 1942"/>
                  <a:gd name="T37" fmla="*/ 0 h 1339"/>
                  <a:gd name="T38" fmla="*/ 1013 w 1942"/>
                  <a:gd name="T39" fmla="*/ 0 h 1339"/>
                  <a:gd name="T40" fmla="*/ 993 w 1942"/>
                  <a:gd name="T41" fmla="*/ 19 h 1339"/>
                  <a:gd name="T42" fmla="*/ 993 w 1942"/>
                  <a:gd name="T43" fmla="*/ 19 h 1339"/>
                  <a:gd name="T44" fmla="*/ 1013 w 1942"/>
                  <a:gd name="T45" fmla="*/ 39 h 1339"/>
                  <a:gd name="T46" fmla="*/ 1264 w 1942"/>
                  <a:gd name="T47" fmla="*/ 39 h 1339"/>
                  <a:gd name="T48" fmla="*/ 1470 w 1942"/>
                  <a:gd name="T49" fmla="*/ 443 h 1339"/>
                  <a:gd name="T50" fmla="*/ 469 w 1942"/>
                  <a:gd name="T51" fmla="*/ 443 h 1339"/>
                  <a:gd name="T52" fmla="*/ 286 w 1942"/>
                  <a:gd name="T53" fmla="*/ 86 h 1339"/>
                  <a:gd name="T54" fmla="*/ 399 w 1942"/>
                  <a:gd name="T55" fmla="*/ 86 h 1339"/>
                  <a:gd name="T56" fmla="*/ 399 w 1942"/>
                  <a:gd name="T57" fmla="*/ 86 h 1339"/>
                  <a:gd name="T58" fmla="*/ 432 w 1942"/>
                  <a:gd name="T59" fmla="*/ 53 h 1339"/>
                  <a:gd name="T60" fmla="*/ 432 w 1942"/>
                  <a:gd name="T61" fmla="*/ 53 h 1339"/>
                  <a:gd name="T62" fmla="*/ 399 w 1942"/>
                  <a:gd name="T63" fmla="*/ 19 h 1339"/>
                  <a:gd name="T64" fmla="*/ 117 w 1942"/>
                  <a:gd name="T65" fmla="*/ 19 h 1339"/>
                  <a:gd name="T66" fmla="*/ 117 w 1942"/>
                  <a:gd name="T67" fmla="*/ 19 h 1339"/>
                  <a:gd name="T68" fmla="*/ 83 w 1942"/>
                  <a:gd name="T69" fmla="*/ 53 h 1339"/>
                  <a:gd name="T70" fmla="*/ 83 w 1942"/>
                  <a:gd name="T71" fmla="*/ 53 h 1339"/>
                  <a:gd name="T72" fmla="*/ 117 w 1942"/>
                  <a:gd name="T73" fmla="*/ 86 h 1339"/>
                  <a:gd name="T74" fmla="*/ 269 w 1942"/>
                  <a:gd name="T75" fmla="*/ 86 h 1339"/>
                  <a:gd name="T76" fmla="*/ 456 w 1942"/>
                  <a:gd name="T77" fmla="*/ 450 h 1339"/>
                  <a:gd name="T78" fmla="*/ 1 w 1942"/>
                  <a:gd name="T79" fmla="*/ 1326 h 1339"/>
                  <a:gd name="T80" fmla="*/ 1 w 1942"/>
                  <a:gd name="T81" fmla="*/ 1326 h 1339"/>
                  <a:gd name="T82" fmla="*/ 2 w 1942"/>
                  <a:gd name="T83" fmla="*/ 1335 h 1339"/>
                  <a:gd name="T84" fmla="*/ 2 w 1942"/>
                  <a:gd name="T85" fmla="*/ 1335 h 1339"/>
                  <a:gd name="T86" fmla="*/ 7 w 1942"/>
                  <a:gd name="T87" fmla="*/ 1338 h 1339"/>
                  <a:gd name="T88" fmla="*/ 7 w 1942"/>
                  <a:gd name="T89" fmla="*/ 1338 h 1339"/>
                  <a:gd name="T90" fmla="*/ 11 w 1942"/>
                  <a:gd name="T91" fmla="*/ 1337 h 1339"/>
                  <a:gd name="T92" fmla="*/ 757 w 1942"/>
                  <a:gd name="T93" fmla="*/ 1022 h 1339"/>
                  <a:gd name="T94" fmla="*/ 757 w 1942"/>
                  <a:gd name="T95" fmla="*/ 1022 h 1339"/>
                  <a:gd name="T96" fmla="*/ 757 w 1942"/>
                  <a:gd name="T97" fmla="*/ 1021 h 1339"/>
                  <a:gd name="T98" fmla="*/ 757 w 1942"/>
                  <a:gd name="T99" fmla="*/ 1021 h 1339"/>
                  <a:gd name="T100" fmla="*/ 758 w 1942"/>
                  <a:gd name="T101" fmla="*/ 1021 h 1339"/>
                  <a:gd name="T102" fmla="*/ 1481 w 1942"/>
                  <a:gd name="T103" fmla="*/ 462 h 1339"/>
                  <a:gd name="T104" fmla="*/ 1925 w 1942"/>
                  <a:gd name="T105" fmla="*/ 1329 h 1339"/>
                  <a:gd name="T106" fmla="*/ 1925 w 1942"/>
                  <a:gd name="T107" fmla="*/ 1329 h 1339"/>
                  <a:gd name="T108" fmla="*/ 1932 w 1942"/>
                  <a:gd name="T109" fmla="*/ 1334 h 1339"/>
                  <a:gd name="T110" fmla="*/ 1932 w 1942"/>
                  <a:gd name="T111" fmla="*/ 1334 h 1339"/>
                  <a:gd name="T112" fmla="*/ 1936 w 1942"/>
                  <a:gd name="T113" fmla="*/ 1333 h 1339"/>
                  <a:gd name="T114" fmla="*/ 1936 w 1942"/>
                  <a:gd name="T115" fmla="*/ 1333 h 1339"/>
                  <a:gd name="T116" fmla="*/ 1939 w 1942"/>
                  <a:gd name="T117" fmla="*/ 1323 h 1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</a:cxnLst>
                <a:rect l="0" t="0" r="r" b="b"/>
                <a:pathLst>
                  <a:path w="1942" h="1339">
                    <a:moveTo>
                      <a:pt x="756" y="1003"/>
                    </a:moveTo>
                    <a:lnTo>
                      <a:pt x="477" y="458"/>
                    </a:lnTo>
                    <a:lnTo>
                      <a:pt x="1460" y="458"/>
                    </a:lnTo>
                    <a:lnTo>
                      <a:pt x="756" y="1003"/>
                    </a:lnTo>
                    <a:close/>
                    <a:moveTo>
                      <a:pt x="24" y="1315"/>
                    </a:moveTo>
                    <a:lnTo>
                      <a:pt x="464" y="467"/>
                    </a:lnTo>
                    <a:lnTo>
                      <a:pt x="593" y="718"/>
                    </a:lnTo>
                    <a:lnTo>
                      <a:pt x="742" y="1011"/>
                    </a:lnTo>
                    <a:lnTo>
                      <a:pt x="24" y="1315"/>
                    </a:lnTo>
                    <a:close/>
                    <a:moveTo>
                      <a:pt x="1939" y="1323"/>
                    </a:moveTo>
                    <a:lnTo>
                      <a:pt x="1281" y="39"/>
                    </a:lnTo>
                    <a:lnTo>
                      <a:pt x="1281" y="39"/>
                    </a:lnTo>
                    <a:lnTo>
                      <a:pt x="1278" y="34"/>
                    </a:lnTo>
                    <a:lnTo>
                      <a:pt x="1269" y="16"/>
                    </a:lnTo>
                    <a:lnTo>
                      <a:pt x="1269" y="16"/>
                    </a:lnTo>
                    <a:cubicBezTo>
                      <a:pt x="1269" y="16"/>
                      <a:pt x="1269" y="15"/>
                      <a:pt x="1268" y="14"/>
                    </a:cubicBezTo>
                    <a:lnTo>
                      <a:pt x="1268" y="14"/>
                    </a:lnTo>
                    <a:cubicBezTo>
                      <a:pt x="1262" y="6"/>
                      <a:pt x="1253" y="0"/>
                      <a:pt x="1242" y="0"/>
                    </a:cubicBezTo>
                    <a:lnTo>
                      <a:pt x="1013" y="0"/>
                    </a:lnTo>
                    <a:lnTo>
                      <a:pt x="1013" y="0"/>
                    </a:lnTo>
                    <a:cubicBezTo>
                      <a:pt x="1002" y="0"/>
                      <a:pt x="993" y="9"/>
                      <a:pt x="993" y="19"/>
                    </a:cubicBezTo>
                    <a:lnTo>
                      <a:pt x="993" y="19"/>
                    </a:lnTo>
                    <a:cubicBezTo>
                      <a:pt x="993" y="30"/>
                      <a:pt x="1002" y="39"/>
                      <a:pt x="1013" y="39"/>
                    </a:cubicBezTo>
                    <a:lnTo>
                      <a:pt x="1264" y="39"/>
                    </a:lnTo>
                    <a:lnTo>
                      <a:pt x="1470" y="443"/>
                    </a:lnTo>
                    <a:lnTo>
                      <a:pt x="469" y="443"/>
                    </a:lnTo>
                    <a:lnTo>
                      <a:pt x="286" y="86"/>
                    </a:lnTo>
                    <a:lnTo>
                      <a:pt x="399" y="86"/>
                    </a:lnTo>
                    <a:lnTo>
                      <a:pt x="399" y="86"/>
                    </a:lnTo>
                    <a:cubicBezTo>
                      <a:pt x="417" y="86"/>
                      <a:pt x="432" y="71"/>
                      <a:pt x="432" y="53"/>
                    </a:cubicBezTo>
                    <a:lnTo>
                      <a:pt x="432" y="53"/>
                    </a:lnTo>
                    <a:cubicBezTo>
                      <a:pt x="432" y="35"/>
                      <a:pt x="417" y="19"/>
                      <a:pt x="399" y="19"/>
                    </a:cubicBezTo>
                    <a:lnTo>
                      <a:pt x="117" y="19"/>
                    </a:lnTo>
                    <a:lnTo>
                      <a:pt x="117" y="19"/>
                    </a:lnTo>
                    <a:cubicBezTo>
                      <a:pt x="99" y="19"/>
                      <a:pt x="83" y="35"/>
                      <a:pt x="83" y="53"/>
                    </a:cubicBezTo>
                    <a:lnTo>
                      <a:pt x="83" y="53"/>
                    </a:lnTo>
                    <a:cubicBezTo>
                      <a:pt x="83" y="71"/>
                      <a:pt x="99" y="86"/>
                      <a:pt x="117" y="86"/>
                    </a:cubicBezTo>
                    <a:lnTo>
                      <a:pt x="269" y="86"/>
                    </a:lnTo>
                    <a:lnTo>
                      <a:pt x="456" y="450"/>
                    </a:lnTo>
                    <a:lnTo>
                      <a:pt x="1" y="1326"/>
                    </a:lnTo>
                    <a:lnTo>
                      <a:pt x="1" y="1326"/>
                    </a:lnTo>
                    <a:cubicBezTo>
                      <a:pt x="0" y="1329"/>
                      <a:pt x="0" y="1333"/>
                      <a:pt x="2" y="1335"/>
                    </a:cubicBezTo>
                    <a:lnTo>
                      <a:pt x="2" y="1335"/>
                    </a:lnTo>
                    <a:cubicBezTo>
                      <a:pt x="4" y="1337"/>
                      <a:pt x="6" y="1338"/>
                      <a:pt x="7" y="1338"/>
                    </a:cubicBezTo>
                    <a:lnTo>
                      <a:pt x="7" y="1338"/>
                    </a:lnTo>
                    <a:cubicBezTo>
                      <a:pt x="9" y="1338"/>
                      <a:pt x="10" y="1337"/>
                      <a:pt x="11" y="1337"/>
                    </a:cubicBezTo>
                    <a:lnTo>
                      <a:pt x="757" y="1022"/>
                    </a:lnTo>
                    <a:lnTo>
                      <a:pt x="757" y="1022"/>
                    </a:lnTo>
                    <a:cubicBezTo>
                      <a:pt x="757" y="1021"/>
                      <a:pt x="757" y="1021"/>
                      <a:pt x="757" y="1021"/>
                    </a:cubicBezTo>
                    <a:lnTo>
                      <a:pt x="757" y="1021"/>
                    </a:lnTo>
                    <a:lnTo>
                      <a:pt x="758" y="1021"/>
                    </a:lnTo>
                    <a:lnTo>
                      <a:pt x="1481" y="462"/>
                    </a:lnTo>
                    <a:lnTo>
                      <a:pt x="1925" y="1329"/>
                    </a:lnTo>
                    <a:lnTo>
                      <a:pt x="1925" y="1329"/>
                    </a:lnTo>
                    <a:cubicBezTo>
                      <a:pt x="1927" y="1332"/>
                      <a:pt x="1930" y="1334"/>
                      <a:pt x="1932" y="1334"/>
                    </a:cubicBezTo>
                    <a:lnTo>
                      <a:pt x="1932" y="1334"/>
                    </a:lnTo>
                    <a:cubicBezTo>
                      <a:pt x="1933" y="1334"/>
                      <a:pt x="1935" y="1334"/>
                      <a:pt x="1936" y="1333"/>
                    </a:cubicBezTo>
                    <a:lnTo>
                      <a:pt x="1936" y="1333"/>
                    </a:lnTo>
                    <a:cubicBezTo>
                      <a:pt x="1940" y="1331"/>
                      <a:pt x="1941" y="1326"/>
                      <a:pt x="1939" y="13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80" name="Freeform 78">
              <a:extLst>
                <a:ext uri="{FF2B5EF4-FFF2-40B4-BE49-F238E27FC236}">
                  <a16:creationId xmlns:a16="http://schemas.microsoft.com/office/drawing/2014/main" id="{7DCD1A05-E0D8-4E5C-93B9-35F621BB59D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3715240" y="12215814"/>
              <a:ext cx="16947175" cy="21981"/>
            </a:xfrm>
            <a:custGeom>
              <a:avLst/>
              <a:gdLst>
                <a:gd name="T0" fmla="*/ 13597 w 13598"/>
                <a:gd name="T1" fmla="*/ 15 h 16"/>
                <a:gd name="T2" fmla="*/ 0 w 13598"/>
                <a:gd name="T3" fmla="*/ 15 h 16"/>
                <a:gd name="T4" fmla="*/ 0 w 13598"/>
                <a:gd name="T5" fmla="*/ 0 h 16"/>
                <a:gd name="T6" fmla="*/ 13597 w 13598"/>
                <a:gd name="T7" fmla="*/ 0 h 16"/>
                <a:gd name="T8" fmla="*/ 13597 w 13598"/>
                <a:gd name="T9" fmla="*/ 15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3598" h="16">
                  <a:moveTo>
                    <a:pt x="13597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3597" y="0"/>
                  </a:lnTo>
                  <a:lnTo>
                    <a:pt x="13597" y="1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31" name="Grupo 30">
              <a:extLst>
                <a:ext uri="{FF2B5EF4-FFF2-40B4-BE49-F238E27FC236}">
                  <a16:creationId xmlns:a16="http://schemas.microsoft.com/office/drawing/2014/main" id="{AB389B2F-A7AC-4FA7-B5EC-110452321C22}"/>
                </a:ext>
              </a:extLst>
            </p:cNvPr>
            <p:cNvGrpSpPr/>
            <p:nvPr/>
          </p:nvGrpSpPr>
          <p:grpSpPr>
            <a:xfrm>
              <a:off x="4946164" y="11809170"/>
              <a:ext cx="686897" cy="428625"/>
              <a:chOff x="4946164" y="11809170"/>
              <a:chExt cx="686897" cy="428625"/>
            </a:xfrm>
          </p:grpSpPr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18978FBE-E4A2-4919-9284-03CDB5E32C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51657" y="11820160"/>
                <a:ext cx="664920" cy="406644"/>
              </a:xfrm>
              <a:custGeom>
                <a:avLst/>
                <a:gdLst>
                  <a:gd name="T0" fmla="*/ 125 w 534"/>
                  <a:gd name="T1" fmla="*/ 326 h 327"/>
                  <a:gd name="T2" fmla="*/ 125 w 534"/>
                  <a:gd name="T3" fmla="*/ 326 h 327"/>
                  <a:gd name="T4" fmla="*/ 0 w 534"/>
                  <a:gd name="T5" fmla="*/ 0 h 327"/>
                  <a:gd name="T6" fmla="*/ 0 w 534"/>
                  <a:gd name="T7" fmla="*/ 0 h 327"/>
                  <a:gd name="T8" fmla="*/ 296 w 534"/>
                  <a:gd name="T9" fmla="*/ 268 h 327"/>
                  <a:gd name="T10" fmla="*/ 296 w 534"/>
                  <a:gd name="T11" fmla="*/ 268 h 327"/>
                  <a:gd name="T12" fmla="*/ 533 w 534"/>
                  <a:gd name="T13" fmla="*/ 125 h 327"/>
                  <a:gd name="T14" fmla="*/ 533 w 534"/>
                  <a:gd name="T15" fmla="*/ 125 h 327"/>
                  <a:gd name="T16" fmla="*/ 452 w 534"/>
                  <a:gd name="T17" fmla="*/ 326 h 327"/>
                  <a:gd name="T18" fmla="*/ 125 w 534"/>
                  <a:gd name="T19" fmla="*/ 326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34" h="327">
                    <a:moveTo>
                      <a:pt x="125" y="326"/>
                    </a:moveTo>
                    <a:lnTo>
                      <a:pt x="125" y="326"/>
                    </a:lnTo>
                    <a:cubicBezTo>
                      <a:pt x="125" y="326"/>
                      <a:pt x="105" y="123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191" y="53"/>
                      <a:pt x="296" y="268"/>
                    </a:cubicBezTo>
                    <a:lnTo>
                      <a:pt x="296" y="268"/>
                    </a:lnTo>
                    <a:cubicBezTo>
                      <a:pt x="296" y="268"/>
                      <a:pt x="384" y="141"/>
                      <a:pt x="533" y="125"/>
                    </a:cubicBezTo>
                    <a:lnTo>
                      <a:pt x="533" y="125"/>
                    </a:lnTo>
                    <a:cubicBezTo>
                      <a:pt x="533" y="125"/>
                      <a:pt x="431" y="228"/>
                      <a:pt x="452" y="326"/>
                    </a:cubicBezTo>
                    <a:lnTo>
                      <a:pt x="125" y="3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F04A0F6F-78E5-4699-94E8-27BE5688ED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46164" y="11809170"/>
                <a:ext cx="686897" cy="428625"/>
              </a:xfrm>
              <a:custGeom>
                <a:avLst/>
                <a:gdLst>
                  <a:gd name="T0" fmla="*/ 139 w 550"/>
                  <a:gd name="T1" fmla="*/ 327 h 343"/>
                  <a:gd name="T2" fmla="*/ 451 w 550"/>
                  <a:gd name="T3" fmla="*/ 327 h 343"/>
                  <a:gd name="T4" fmla="*/ 451 w 550"/>
                  <a:gd name="T5" fmla="*/ 327 h 343"/>
                  <a:gd name="T6" fmla="*/ 521 w 550"/>
                  <a:gd name="T7" fmla="*/ 143 h 343"/>
                  <a:gd name="T8" fmla="*/ 521 w 550"/>
                  <a:gd name="T9" fmla="*/ 143 h 343"/>
                  <a:gd name="T10" fmla="*/ 311 w 550"/>
                  <a:gd name="T11" fmla="*/ 281 h 343"/>
                  <a:gd name="T12" fmla="*/ 311 w 550"/>
                  <a:gd name="T13" fmla="*/ 281 h 343"/>
                  <a:gd name="T14" fmla="*/ 304 w 550"/>
                  <a:gd name="T15" fmla="*/ 284 h 343"/>
                  <a:gd name="T16" fmla="*/ 304 w 550"/>
                  <a:gd name="T17" fmla="*/ 284 h 343"/>
                  <a:gd name="T18" fmla="*/ 298 w 550"/>
                  <a:gd name="T19" fmla="*/ 280 h 343"/>
                  <a:gd name="T20" fmla="*/ 298 w 550"/>
                  <a:gd name="T21" fmla="*/ 280 h 343"/>
                  <a:gd name="T22" fmla="*/ 31 w 550"/>
                  <a:gd name="T23" fmla="*/ 24 h 343"/>
                  <a:gd name="T24" fmla="*/ 31 w 550"/>
                  <a:gd name="T25" fmla="*/ 24 h 343"/>
                  <a:gd name="T26" fmla="*/ 139 w 550"/>
                  <a:gd name="T27" fmla="*/ 327 h 343"/>
                  <a:gd name="T28" fmla="*/ 460 w 550"/>
                  <a:gd name="T29" fmla="*/ 342 h 343"/>
                  <a:gd name="T30" fmla="*/ 133 w 550"/>
                  <a:gd name="T31" fmla="*/ 342 h 343"/>
                  <a:gd name="T32" fmla="*/ 133 w 550"/>
                  <a:gd name="T33" fmla="*/ 342 h 343"/>
                  <a:gd name="T34" fmla="*/ 125 w 550"/>
                  <a:gd name="T35" fmla="*/ 335 h 343"/>
                  <a:gd name="T36" fmla="*/ 125 w 550"/>
                  <a:gd name="T37" fmla="*/ 335 h 343"/>
                  <a:gd name="T38" fmla="*/ 2 w 550"/>
                  <a:gd name="T39" fmla="*/ 13 h 343"/>
                  <a:gd name="T40" fmla="*/ 2 w 550"/>
                  <a:gd name="T41" fmla="*/ 13 h 343"/>
                  <a:gd name="T42" fmla="*/ 2 w 550"/>
                  <a:gd name="T43" fmla="*/ 4 h 343"/>
                  <a:gd name="T44" fmla="*/ 2 w 550"/>
                  <a:gd name="T45" fmla="*/ 4 h 343"/>
                  <a:gd name="T46" fmla="*/ 10 w 550"/>
                  <a:gd name="T47" fmla="*/ 0 h 343"/>
                  <a:gd name="T48" fmla="*/ 10 w 550"/>
                  <a:gd name="T49" fmla="*/ 0 h 343"/>
                  <a:gd name="T50" fmla="*/ 306 w 550"/>
                  <a:gd name="T51" fmla="*/ 262 h 343"/>
                  <a:gd name="T52" fmla="*/ 306 w 550"/>
                  <a:gd name="T53" fmla="*/ 262 h 343"/>
                  <a:gd name="T54" fmla="*/ 541 w 550"/>
                  <a:gd name="T55" fmla="*/ 125 h 343"/>
                  <a:gd name="T56" fmla="*/ 541 w 550"/>
                  <a:gd name="T57" fmla="*/ 125 h 343"/>
                  <a:gd name="T58" fmla="*/ 548 w 550"/>
                  <a:gd name="T59" fmla="*/ 129 h 343"/>
                  <a:gd name="T60" fmla="*/ 548 w 550"/>
                  <a:gd name="T61" fmla="*/ 129 h 343"/>
                  <a:gd name="T62" fmla="*/ 547 w 550"/>
                  <a:gd name="T63" fmla="*/ 138 h 343"/>
                  <a:gd name="T64" fmla="*/ 547 w 550"/>
                  <a:gd name="T65" fmla="*/ 138 h 343"/>
                  <a:gd name="T66" fmla="*/ 468 w 550"/>
                  <a:gd name="T67" fmla="*/ 333 h 343"/>
                  <a:gd name="T68" fmla="*/ 468 w 550"/>
                  <a:gd name="T69" fmla="*/ 333 h 343"/>
                  <a:gd name="T70" fmla="*/ 466 w 550"/>
                  <a:gd name="T71" fmla="*/ 339 h 343"/>
                  <a:gd name="T72" fmla="*/ 466 w 550"/>
                  <a:gd name="T73" fmla="*/ 339 h 343"/>
                  <a:gd name="T74" fmla="*/ 460 w 550"/>
                  <a:gd name="T75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550" h="343">
                    <a:moveTo>
                      <a:pt x="139" y="327"/>
                    </a:moveTo>
                    <a:lnTo>
                      <a:pt x="451" y="327"/>
                    </a:lnTo>
                    <a:lnTo>
                      <a:pt x="451" y="327"/>
                    </a:lnTo>
                    <a:cubicBezTo>
                      <a:pt x="441" y="251"/>
                      <a:pt x="495" y="176"/>
                      <a:pt x="521" y="143"/>
                    </a:cubicBezTo>
                    <a:lnTo>
                      <a:pt x="521" y="143"/>
                    </a:lnTo>
                    <a:cubicBezTo>
                      <a:pt x="390" y="167"/>
                      <a:pt x="312" y="280"/>
                      <a:pt x="311" y="281"/>
                    </a:cubicBezTo>
                    <a:lnTo>
                      <a:pt x="311" y="281"/>
                    </a:lnTo>
                    <a:cubicBezTo>
                      <a:pt x="309" y="283"/>
                      <a:pt x="307" y="284"/>
                      <a:pt x="304" y="284"/>
                    </a:cubicBezTo>
                    <a:lnTo>
                      <a:pt x="304" y="284"/>
                    </a:lnTo>
                    <a:cubicBezTo>
                      <a:pt x="301" y="284"/>
                      <a:pt x="299" y="282"/>
                      <a:pt x="298" y="280"/>
                    </a:cubicBezTo>
                    <a:lnTo>
                      <a:pt x="298" y="280"/>
                    </a:lnTo>
                    <a:cubicBezTo>
                      <a:pt x="217" y="115"/>
                      <a:pt x="85" y="47"/>
                      <a:pt x="31" y="24"/>
                    </a:cubicBezTo>
                    <a:lnTo>
                      <a:pt x="31" y="24"/>
                    </a:lnTo>
                    <a:cubicBezTo>
                      <a:pt x="113" y="136"/>
                      <a:pt x="135" y="292"/>
                      <a:pt x="139" y="327"/>
                    </a:cubicBezTo>
                    <a:close/>
                    <a:moveTo>
                      <a:pt x="460" y="342"/>
                    </a:moveTo>
                    <a:lnTo>
                      <a:pt x="133" y="342"/>
                    </a:lnTo>
                    <a:lnTo>
                      <a:pt x="133" y="342"/>
                    </a:lnTo>
                    <a:cubicBezTo>
                      <a:pt x="129" y="342"/>
                      <a:pt x="125" y="339"/>
                      <a:pt x="125" y="335"/>
                    </a:cubicBezTo>
                    <a:lnTo>
                      <a:pt x="125" y="335"/>
                    </a:lnTo>
                    <a:cubicBezTo>
                      <a:pt x="124" y="333"/>
                      <a:pt x="104" y="133"/>
                      <a:pt x="2" y="13"/>
                    </a:cubicBezTo>
                    <a:lnTo>
                      <a:pt x="2" y="13"/>
                    </a:lnTo>
                    <a:cubicBezTo>
                      <a:pt x="0" y="10"/>
                      <a:pt x="0" y="7"/>
                      <a:pt x="2" y="4"/>
                    </a:cubicBezTo>
                    <a:lnTo>
                      <a:pt x="2" y="4"/>
                    </a:lnTo>
                    <a:cubicBezTo>
                      <a:pt x="3" y="1"/>
                      <a:pt x="7" y="0"/>
                      <a:pt x="10" y="0"/>
                    </a:cubicBezTo>
                    <a:lnTo>
                      <a:pt x="10" y="0"/>
                    </a:lnTo>
                    <a:cubicBezTo>
                      <a:pt x="12" y="1"/>
                      <a:pt x="199" y="55"/>
                      <a:pt x="306" y="262"/>
                    </a:cubicBezTo>
                    <a:lnTo>
                      <a:pt x="306" y="262"/>
                    </a:lnTo>
                    <a:cubicBezTo>
                      <a:pt x="331" y="230"/>
                      <a:pt x="413" y="139"/>
                      <a:pt x="541" y="125"/>
                    </a:cubicBezTo>
                    <a:lnTo>
                      <a:pt x="541" y="125"/>
                    </a:lnTo>
                    <a:cubicBezTo>
                      <a:pt x="543" y="125"/>
                      <a:pt x="547" y="127"/>
                      <a:pt x="548" y="129"/>
                    </a:cubicBezTo>
                    <a:lnTo>
                      <a:pt x="548" y="129"/>
                    </a:lnTo>
                    <a:cubicBezTo>
                      <a:pt x="549" y="132"/>
                      <a:pt x="549" y="136"/>
                      <a:pt x="547" y="138"/>
                    </a:cubicBezTo>
                    <a:lnTo>
                      <a:pt x="547" y="138"/>
                    </a:lnTo>
                    <a:cubicBezTo>
                      <a:pt x="546" y="139"/>
                      <a:pt x="448" y="240"/>
                      <a:pt x="468" y="333"/>
                    </a:cubicBezTo>
                    <a:lnTo>
                      <a:pt x="468" y="333"/>
                    </a:lnTo>
                    <a:cubicBezTo>
                      <a:pt x="468" y="335"/>
                      <a:pt x="468" y="338"/>
                      <a:pt x="466" y="339"/>
                    </a:cubicBezTo>
                    <a:lnTo>
                      <a:pt x="466" y="339"/>
                    </a:lnTo>
                    <a:cubicBezTo>
                      <a:pt x="465" y="341"/>
                      <a:pt x="463" y="342"/>
                      <a:pt x="460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0" name="Grupo 29">
              <a:extLst>
                <a:ext uri="{FF2B5EF4-FFF2-40B4-BE49-F238E27FC236}">
                  <a16:creationId xmlns:a16="http://schemas.microsoft.com/office/drawing/2014/main" id="{28E5C879-47DF-4E3E-BD00-28FD9AAF3D01}"/>
                </a:ext>
              </a:extLst>
            </p:cNvPr>
            <p:cNvGrpSpPr/>
            <p:nvPr/>
          </p:nvGrpSpPr>
          <p:grpSpPr>
            <a:xfrm>
              <a:off x="10826020" y="11985016"/>
              <a:ext cx="456099" cy="247282"/>
              <a:chOff x="10826020" y="11985016"/>
              <a:chExt cx="456099" cy="247282"/>
            </a:xfrm>
          </p:grpSpPr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F4963B6F-1334-441F-8416-1904F28E89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7010" y="11996007"/>
                <a:ext cx="434119" cy="230798"/>
              </a:xfrm>
              <a:custGeom>
                <a:avLst/>
                <a:gdLst>
                  <a:gd name="T0" fmla="*/ 111 w 349"/>
                  <a:gd name="T1" fmla="*/ 183 h 184"/>
                  <a:gd name="T2" fmla="*/ 111 w 349"/>
                  <a:gd name="T3" fmla="*/ 183 h 184"/>
                  <a:gd name="T4" fmla="*/ 0 w 349"/>
                  <a:gd name="T5" fmla="*/ 36 h 184"/>
                  <a:gd name="T6" fmla="*/ 0 w 349"/>
                  <a:gd name="T7" fmla="*/ 36 h 184"/>
                  <a:gd name="T8" fmla="*/ 188 w 349"/>
                  <a:gd name="T9" fmla="*/ 128 h 184"/>
                  <a:gd name="T10" fmla="*/ 188 w 349"/>
                  <a:gd name="T11" fmla="*/ 128 h 184"/>
                  <a:gd name="T12" fmla="*/ 348 w 349"/>
                  <a:gd name="T13" fmla="*/ 0 h 184"/>
                  <a:gd name="T14" fmla="*/ 348 w 349"/>
                  <a:gd name="T15" fmla="*/ 0 h 184"/>
                  <a:gd name="T16" fmla="*/ 277 w 349"/>
                  <a:gd name="T17" fmla="*/ 183 h 184"/>
                  <a:gd name="T18" fmla="*/ 111 w 349"/>
                  <a:gd name="T19" fmla="*/ 183 h 1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9" h="184">
                    <a:moveTo>
                      <a:pt x="111" y="183"/>
                    </a:moveTo>
                    <a:lnTo>
                      <a:pt x="111" y="183"/>
                    </a:lnTo>
                    <a:cubicBezTo>
                      <a:pt x="111" y="183"/>
                      <a:pt x="95" y="86"/>
                      <a:pt x="0" y="36"/>
                    </a:cubicBezTo>
                    <a:lnTo>
                      <a:pt x="0" y="36"/>
                    </a:lnTo>
                    <a:cubicBezTo>
                      <a:pt x="0" y="36"/>
                      <a:pt x="112" y="30"/>
                      <a:pt x="188" y="128"/>
                    </a:cubicBezTo>
                    <a:lnTo>
                      <a:pt x="188" y="128"/>
                    </a:lnTo>
                    <a:cubicBezTo>
                      <a:pt x="188" y="128"/>
                      <a:pt x="244" y="39"/>
                      <a:pt x="348" y="0"/>
                    </a:cubicBezTo>
                    <a:lnTo>
                      <a:pt x="348" y="0"/>
                    </a:lnTo>
                    <a:cubicBezTo>
                      <a:pt x="348" y="0"/>
                      <a:pt x="275" y="84"/>
                      <a:pt x="277" y="183"/>
                    </a:cubicBezTo>
                    <a:lnTo>
                      <a:pt x="111" y="18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698E0138-DCA4-4116-BB03-2C42C3E481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6020" y="11985016"/>
                <a:ext cx="456099" cy="247282"/>
              </a:xfrm>
              <a:custGeom>
                <a:avLst/>
                <a:gdLst>
                  <a:gd name="T0" fmla="*/ 125 w 365"/>
                  <a:gd name="T1" fmla="*/ 184 h 200"/>
                  <a:gd name="T2" fmla="*/ 278 w 365"/>
                  <a:gd name="T3" fmla="*/ 184 h 200"/>
                  <a:gd name="T4" fmla="*/ 278 w 365"/>
                  <a:gd name="T5" fmla="*/ 184 h 200"/>
                  <a:gd name="T6" fmla="*/ 333 w 365"/>
                  <a:gd name="T7" fmla="*/ 26 h 200"/>
                  <a:gd name="T8" fmla="*/ 333 w 365"/>
                  <a:gd name="T9" fmla="*/ 26 h 200"/>
                  <a:gd name="T10" fmla="*/ 202 w 365"/>
                  <a:gd name="T11" fmla="*/ 140 h 200"/>
                  <a:gd name="T12" fmla="*/ 202 w 365"/>
                  <a:gd name="T13" fmla="*/ 140 h 200"/>
                  <a:gd name="T14" fmla="*/ 196 w 365"/>
                  <a:gd name="T15" fmla="*/ 144 h 200"/>
                  <a:gd name="T16" fmla="*/ 196 w 365"/>
                  <a:gd name="T17" fmla="*/ 144 h 200"/>
                  <a:gd name="T18" fmla="*/ 190 w 365"/>
                  <a:gd name="T19" fmla="*/ 141 h 200"/>
                  <a:gd name="T20" fmla="*/ 190 w 365"/>
                  <a:gd name="T21" fmla="*/ 141 h 200"/>
                  <a:gd name="T22" fmla="*/ 38 w 365"/>
                  <a:gd name="T23" fmla="*/ 53 h 200"/>
                  <a:gd name="T24" fmla="*/ 38 w 365"/>
                  <a:gd name="T25" fmla="*/ 53 h 200"/>
                  <a:gd name="T26" fmla="*/ 125 w 365"/>
                  <a:gd name="T27" fmla="*/ 184 h 200"/>
                  <a:gd name="T28" fmla="*/ 285 w 365"/>
                  <a:gd name="T29" fmla="*/ 199 h 200"/>
                  <a:gd name="T30" fmla="*/ 119 w 365"/>
                  <a:gd name="T31" fmla="*/ 199 h 200"/>
                  <a:gd name="T32" fmla="*/ 119 w 365"/>
                  <a:gd name="T33" fmla="*/ 199 h 200"/>
                  <a:gd name="T34" fmla="*/ 111 w 365"/>
                  <a:gd name="T35" fmla="*/ 193 h 200"/>
                  <a:gd name="T36" fmla="*/ 111 w 365"/>
                  <a:gd name="T37" fmla="*/ 193 h 200"/>
                  <a:gd name="T38" fmla="*/ 4 w 365"/>
                  <a:gd name="T39" fmla="*/ 50 h 200"/>
                  <a:gd name="T40" fmla="*/ 4 w 365"/>
                  <a:gd name="T41" fmla="*/ 50 h 200"/>
                  <a:gd name="T42" fmla="*/ 1 w 365"/>
                  <a:gd name="T43" fmla="*/ 42 h 200"/>
                  <a:gd name="T44" fmla="*/ 1 w 365"/>
                  <a:gd name="T45" fmla="*/ 42 h 200"/>
                  <a:gd name="T46" fmla="*/ 7 w 365"/>
                  <a:gd name="T47" fmla="*/ 35 h 200"/>
                  <a:gd name="T48" fmla="*/ 7 w 365"/>
                  <a:gd name="T49" fmla="*/ 35 h 200"/>
                  <a:gd name="T50" fmla="*/ 196 w 365"/>
                  <a:gd name="T51" fmla="*/ 123 h 200"/>
                  <a:gd name="T52" fmla="*/ 196 w 365"/>
                  <a:gd name="T53" fmla="*/ 123 h 200"/>
                  <a:gd name="T54" fmla="*/ 353 w 365"/>
                  <a:gd name="T55" fmla="*/ 1 h 200"/>
                  <a:gd name="T56" fmla="*/ 353 w 365"/>
                  <a:gd name="T57" fmla="*/ 1 h 200"/>
                  <a:gd name="T58" fmla="*/ 362 w 365"/>
                  <a:gd name="T59" fmla="*/ 4 h 200"/>
                  <a:gd name="T60" fmla="*/ 362 w 365"/>
                  <a:gd name="T61" fmla="*/ 4 h 200"/>
                  <a:gd name="T62" fmla="*/ 361 w 365"/>
                  <a:gd name="T63" fmla="*/ 13 h 200"/>
                  <a:gd name="T64" fmla="*/ 361 w 365"/>
                  <a:gd name="T65" fmla="*/ 13 h 200"/>
                  <a:gd name="T66" fmla="*/ 293 w 365"/>
                  <a:gd name="T67" fmla="*/ 191 h 200"/>
                  <a:gd name="T68" fmla="*/ 293 w 365"/>
                  <a:gd name="T69" fmla="*/ 191 h 200"/>
                  <a:gd name="T70" fmla="*/ 291 w 365"/>
                  <a:gd name="T71" fmla="*/ 196 h 200"/>
                  <a:gd name="T72" fmla="*/ 291 w 365"/>
                  <a:gd name="T73" fmla="*/ 196 h 200"/>
                  <a:gd name="T74" fmla="*/ 285 w 365"/>
                  <a:gd name="T75" fmla="*/ 199 h 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365" h="200">
                    <a:moveTo>
                      <a:pt x="125" y="184"/>
                    </a:moveTo>
                    <a:lnTo>
                      <a:pt x="278" y="184"/>
                    </a:lnTo>
                    <a:lnTo>
                      <a:pt x="278" y="184"/>
                    </a:lnTo>
                    <a:cubicBezTo>
                      <a:pt x="279" y="116"/>
                      <a:pt x="311" y="58"/>
                      <a:pt x="333" y="26"/>
                    </a:cubicBezTo>
                    <a:lnTo>
                      <a:pt x="333" y="26"/>
                    </a:lnTo>
                    <a:cubicBezTo>
                      <a:pt x="248" y="67"/>
                      <a:pt x="203" y="139"/>
                      <a:pt x="202" y="140"/>
                    </a:cubicBezTo>
                    <a:lnTo>
                      <a:pt x="202" y="140"/>
                    </a:lnTo>
                    <a:cubicBezTo>
                      <a:pt x="201" y="142"/>
                      <a:pt x="198" y="144"/>
                      <a:pt x="196" y="144"/>
                    </a:cubicBezTo>
                    <a:lnTo>
                      <a:pt x="196" y="144"/>
                    </a:lnTo>
                    <a:cubicBezTo>
                      <a:pt x="194" y="144"/>
                      <a:pt x="191" y="143"/>
                      <a:pt x="190" y="141"/>
                    </a:cubicBezTo>
                    <a:lnTo>
                      <a:pt x="190" y="141"/>
                    </a:lnTo>
                    <a:cubicBezTo>
                      <a:pt x="140" y="77"/>
                      <a:pt x="75" y="59"/>
                      <a:pt x="38" y="53"/>
                    </a:cubicBezTo>
                    <a:lnTo>
                      <a:pt x="38" y="53"/>
                    </a:lnTo>
                    <a:cubicBezTo>
                      <a:pt x="101" y="99"/>
                      <a:pt x="120" y="163"/>
                      <a:pt x="125" y="184"/>
                    </a:cubicBezTo>
                    <a:close/>
                    <a:moveTo>
                      <a:pt x="285" y="199"/>
                    </a:moveTo>
                    <a:lnTo>
                      <a:pt x="119" y="199"/>
                    </a:lnTo>
                    <a:lnTo>
                      <a:pt x="119" y="199"/>
                    </a:lnTo>
                    <a:cubicBezTo>
                      <a:pt x="115" y="199"/>
                      <a:pt x="112" y="196"/>
                      <a:pt x="111" y="193"/>
                    </a:cubicBezTo>
                    <a:lnTo>
                      <a:pt x="111" y="193"/>
                    </a:lnTo>
                    <a:cubicBezTo>
                      <a:pt x="111" y="191"/>
                      <a:pt x="95" y="98"/>
                      <a:pt x="4" y="50"/>
                    </a:cubicBezTo>
                    <a:lnTo>
                      <a:pt x="4" y="50"/>
                    </a:lnTo>
                    <a:cubicBezTo>
                      <a:pt x="1" y="48"/>
                      <a:pt x="0" y="45"/>
                      <a:pt x="1" y="42"/>
                    </a:cubicBezTo>
                    <a:lnTo>
                      <a:pt x="1" y="42"/>
                    </a:lnTo>
                    <a:cubicBezTo>
                      <a:pt x="1" y="39"/>
                      <a:pt x="4" y="36"/>
                      <a:pt x="7" y="35"/>
                    </a:cubicBezTo>
                    <a:lnTo>
                      <a:pt x="7" y="35"/>
                    </a:lnTo>
                    <a:cubicBezTo>
                      <a:pt x="12" y="35"/>
                      <a:pt x="118" y="31"/>
                      <a:pt x="196" y="123"/>
                    </a:cubicBezTo>
                    <a:lnTo>
                      <a:pt x="196" y="123"/>
                    </a:lnTo>
                    <a:cubicBezTo>
                      <a:pt x="213" y="99"/>
                      <a:pt x="266" y="33"/>
                      <a:pt x="353" y="1"/>
                    </a:cubicBezTo>
                    <a:lnTo>
                      <a:pt x="353" y="1"/>
                    </a:lnTo>
                    <a:cubicBezTo>
                      <a:pt x="356" y="0"/>
                      <a:pt x="360" y="1"/>
                      <a:pt x="362" y="4"/>
                    </a:cubicBezTo>
                    <a:lnTo>
                      <a:pt x="362" y="4"/>
                    </a:lnTo>
                    <a:cubicBezTo>
                      <a:pt x="364" y="6"/>
                      <a:pt x="364" y="11"/>
                      <a:pt x="361" y="13"/>
                    </a:cubicBezTo>
                    <a:lnTo>
                      <a:pt x="361" y="13"/>
                    </a:lnTo>
                    <a:cubicBezTo>
                      <a:pt x="361" y="13"/>
                      <a:pt x="291" y="96"/>
                      <a:pt x="293" y="191"/>
                    </a:cubicBezTo>
                    <a:lnTo>
                      <a:pt x="293" y="191"/>
                    </a:lnTo>
                    <a:cubicBezTo>
                      <a:pt x="293" y="193"/>
                      <a:pt x="293" y="195"/>
                      <a:pt x="291" y="196"/>
                    </a:cubicBezTo>
                    <a:lnTo>
                      <a:pt x="291" y="196"/>
                    </a:lnTo>
                    <a:cubicBezTo>
                      <a:pt x="290" y="198"/>
                      <a:pt x="288" y="199"/>
                      <a:pt x="285" y="1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9" name="Grupo 28">
              <a:extLst>
                <a:ext uri="{FF2B5EF4-FFF2-40B4-BE49-F238E27FC236}">
                  <a16:creationId xmlns:a16="http://schemas.microsoft.com/office/drawing/2014/main" id="{DA05BA3C-1BCA-43C6-B5F1-A22991BF1910}"/>
                </a:ext>
              </a:extLst>
            </p:cNvPr>
            <p:cNvGrpSpPr/>
            <p:nvPr/>
          </p:nvGrpSpPr>
          <p:grpSpPr>
            <a:xfrm>
              <a:off x="15101280" y="12017987"/>
              <a:ext cx="428625" cy="214311"/>
              <a:chOff x="15101280" y="12017987"/>
              <a:chExt cx="428625" cy="214311"/>
            </a:xfrm>
          </p:grpSpPr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E87413B6-5351-485A-8B5C-369478B922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12270" y="12028978"/>
                <a:ext cx="406644" cy="197827"/>
              </a:xfrm>
              <a:custGeom>
                <a:avLst/>
                <a:gdLst>
                  <a:gd name="T0" fmla="*/ 91 w 327"/>
                  <a:gd name="T1" fmla="*/ 157 h 158"/>
                  <a:gd name="T2" fmla="*/ 91 w 327"/>
                  <a:gd name="T3" fmla="*/ 157 h 158"/>
                  <a:gd name="T4" fmla="*/ 0 w 327"/>
                  <a:gd name="T5" fmla="*/ 40 h 158"/>
                  <a:gd name="T6" fmla="*/ 0 w 327"/>
                  <a:gd name="T7" fmla="*/ 40 h 158"/>
                  <a:gd name="T8" fmla="*/ 161 w 327"/>
                  <a:gd name="T9" fmla="*/ 110 h 158"/>
                  <a:gd name="T10" fmla="*/ 161 w 327"/>
                  <a:gd name="T11" fmla="*/ 110 h 158"/>
                  <a:gd name="T12" fmla="*/ 326 w 327"/>
                  <a:gd name="T13" fmla="*/ 0 h 158"/>
                  <a:gd name="T14" fmla="*/ 326 w 327"/>
                  <a:gd name="T15" fmla="*/ 0 h 158"/>
                  <a:gd name="T16" fmla="*/ 244 w 327"/>
                  <a:gd name="T17" fmla="*/ 157 h 158"/>
                  <a:gd name="T18" fmla="*/ 91 w 327"/>
                  <a:gd name="T19" fmla="*/ 157 h 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27" h="158">
                    <a:moveTo>
                      <a:pt x="91" y="157"/>
                    </a:moveTo>
                    <a:lnTo>
                      <a:pt x="91" y="157"/>
                    </a:lnTo>
                    <a:cubicBezTo>
                      <a:pt x="91" y="157"/>
                      <a:pt x="79" y="82"/>
                      <a:pt x="0" y="40"/>
                    </a:cubicBezTo>
                    <a:lnTo>
                      <a:pt x="0" y="40"/>
                    </a:lnTo>
                    <a:cubicBezTo>
                      <a:pt x="0" y="40"/>
                      <a:pt x="103" y="37"/>
                      <a:pt x="161" y="110"/>
                    </a:cubicBezTo>
                    <a:lnTo>
                      <a:pt x="161" y="110"/>
                    </a:lnTo>
                    <a:cubicBezTo>
                      <a:pt x="161" y="110"/>
                      <a:pt x="238" y="21"/>
                      <a:pt x="326" y="0"/>
                    </a:cubicBezTo>
                    <a:lnTo>
                      <a:pt x="326" y="0"/>
                    </a:lnTo>
                    <a:cubicBezTo>
                      <a:pt x="326" y="0"/>
                      <a:pt x="246" y="94"/>
                      <a:pt x="244" y="157"/>
                    </a:cubicBezTo>
                    <a:lnTo>
                      <a:pt x="91" y="1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83192F42-9CD7-4682-9B5C-97DE8033DE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1280" y="12017987"/>
                <a:ext cx="428625" cy="214311"/>
              </a:xfrm>
              <a:custGeom>
                <a:avLst/>
                <a:gdLst>
                  <a:gd name="T0" fmla="*/ 105 w 343"/>
                  <a:gd name="T1" fmla="*/ 158 h 174"/>
                  <a:gd name="T2" fmla="*/ 245 w 343"/>
                  <a:gd name="T3" fmla="*/ 158 h 174"/>
                  <a:gd name="T4" fmla="*/ 245 w 343"/>
                  <a:gd name="T5" fmla="*/ 158 h 174"/>
                  <a:gd name="T6" fmla="*/ 312 w 343"/>
                  <a:gd name="T7" fmla="*/ 23 h 174"/>
                  <a:gd name="T8" fmla="*/ 312 w 343"/>
                  <a:gd name="T9" fmla="*/ 23 h 174"/>
                  <a:gd name="T10" fmla="*/ 174 w 343"/>
                  <a:gd name="T11" fmla="*/ 123 h 174"/>
                  <a:gd name="T12" fmla="*/ 174 w 343"/>
                  <a:gd name="T13" fmla="*/ 123 h 174"/>
                  <a:gd name="T14" fmla="*/ 168 w 343"/>
                  <a:gd name="T15" fmla="*/ 125 h 174"/>
                  <a:gd name="T16" fmla="*/ 168 w 343"/>
                  <a:gd name="T17" fmla="*/ 125 h 174"/>
                  <a:gd name="T18" fmla="*/ 163 w 343"/>
                  <a:gd name="T19" fmla="*/ 123 h 174"/>
                  <a:gd name="T20" fmla="*/ 163 w 343"/>
                  <a:gd name="T21" fmla="*/ 123 h 174"/>
                  <a:gd name="T22" fmla="*/ 37 w 343"/>
                  <a:gd name="T23" fmla="*/ 58 h 174"/>
                  <a:gd name="T24" fmla="*/ 37 w 343"/>
                  <a:gd name="T25" fmla="*/ 58 h 174"/>
                  <a:gd name="T26" fmla="*/ 105 w 343"/>
                  <a:gd name="T27" fmla="*/ 158 h 174"/>
                  <a:gd name="T28" fmla="*/ 252 w 343"/>
                  <a:gd name="T29" fmla="*/ 173 h 174"/>
                  <a:gd name="T30" fmla="*/ 99 w 343"/>
                  <a:gd name="T31" fmla="*/ 173 h 174"/>
                  <a:gd name="T32" fmla="*/ 99 w 343"/>
                  <a:gd name="T33" fmla="*/ 173 h 174"/>
                  <a:gd name="T34" fmla="*/ 91 w 343"/>
                  <a:gd name="T35" fmla="*/ 167 h 174"/>
                  <a:gd name="T36" fmla="*/ 91 w 343"/>
                  <a:gd name="T37" fmla="*/ 167 h 174"/>
                  <a:gd name="T38" fmla="*/ 4 w 343"/>
                  <a:gd name="T39" fmla="*/ 55 h 174"/>
                  <a:gd name="T40" fmla="*/ 4 w 343"/>
                  <a:gd name="T41" fmla="*/ 55 h 174"/>
                  <a:gd name="T42" fmla="*/ 0 w 343"/>
                  <a:gd name="T43" fmla="*/ 46 h 174"/>
                  <a:gd name="T44" fmla="*/ 0 w 343"/>
                  <a:gd name="T45" fmla="*/ 46 h 174"/>
                  <a:gd name="T46" fmla="*/ 8 w 343"/>
                  <a:gd name="T47" fmla="*/ 40 h 174"/>
                  <a:gd name="T48" fmla="*/ 8 w 343"/>
                  <a:gd name="T49" fmla="*/ 40 h 174"/>
                  <a:gd name="T50" fmla="*/ 169 w 343"/>
                  <a:gd name="T51" fmla="*/ 106 h 174"/>
                  <a:gd name="T52" fmla="*/ 169 w 343"/>
                  <a:gd name="T53" fmla="*/ 106 h 174"/>
                  <a:gd name="T54" fmla="*/ 332 w 343"/>
                  <a:gd name="T55" fmla="*/ 1 h 174"/>
                  <a:gd name="T56" fmla="*/ 332 w 343"/>
                  <a:gd name="T57" fmla="*/ 1 h 174"/>
                  <a:gd name="T58" fmla="*/ 340 w 343"/>
                  <a:gd name="T59" fmla="*/ 4 h 174"/>
                  <a:gd name="T60" fmla="*/ 340 w 343"/>
                  <a:gd name="T61" fmla="*/ 4 h 174"/>
                  <a:gd name="T62" fmla="*/ 340 w 343"/>
                  <a:gd name="T63" fmla="*/ 13 h 174"/>
                  <a:gd name="T64" fmla="*/ 340 w 343"/>
                  <a:gd name="T65" fmla="*/ 13 h 174"/>
                  <a:gd name="T66" fmla="*/ 260 w 343"/>
                  <a:gd name="T67" fmla="*/ 165 h 174"/>
                  <a:gd name="T68" fmla="*/ 260 w 343"/>
                  <a:gd name="T69" fmla="*/ 165 h 174"/>
                  <a:gd name="T70" fmla="*/ 252 w 343"/>
                  <a:gd name="T71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43" h="174">
                    <a:moveTo>
                      <a:pt x="105" y="158"/>
                    </a:moveTo>
                    <a:lnTo>
                      <a:pt x="245" y="158"/>
                    </a:lnTo>
                    <a:lnTo>
                      <a:pt x="245" y="158"/>
                    </a:lnTo>
                    <a:cubicBezTo>
                      <a:pt x="250" y="111"/>
                      <a:pt x="289" y="53"/>
                      <a:pt x="312" y="23"/>
                    </a:cubicBezTo>
                    <a:lnTo>
                      <a:pt x="312" y="23"/>
                    </a:lnTo>
                    <a:cubicBezTo>
                      <a:pt x="237" y="51"/>
                      <a:pt x="175" y="122"/>
                      <a:pt x="174" y="123"/>
                    </a:cubicBezTo>
                    <a:lnTo>
                      <a:pt x="174" y="123"/>
                    </a:lnTo>
                    <a:cubicBezTo>
                      <a:pt x="173" y="124"/>
                      <a:pt x="171" y="125"/>
                      <a:pt x="168" y="125"/>
                    </a:cubicBezTo>
                    <a:lnTo>
                      <a:pt x="168" y="125"/>
                    </a:lnTo>
                    <a:cubicBezTo>
                      <a:pt x="167" y="125"/>
                      <a:pt x="164" y="124"/>
                      <a:pt x="163" y="123"/>
                    </a:cubicBezTo>
                    <a:lnTo>
                      <a:pt x="163" y="123"/>
                    </a:lnTo>
                    <a:cubicBezTo>
                      <a:pt x="126" y="77"/>
                      <a:pt x="71" y="62"/>
                      <a:pt x="37" y="58"/>
                    </a:cubicBezTo>
                    <a:lnTo>
                      <a:pt x="37" y="58"/>
                    </a:lnTo>
                    <a:cubicBezTo>
                      <a:pt x="85" y="94"/>
                      <a:pt x="100" y="140"/>
                      <a:pt x="105" y="158"/>
                    </a:cubicBezTo>
                    <a:close/>
                    <a:moveTo>
                      <a:pt x="252" y="173"/>
                    </a:moveTo>
                    <a:lnTo>
                      <a:pt x="99" y="173"/>
                    </a:lnTo>
                    <a:lnTo>
                      <a:pt x="99" y="173"/>
                    </a:lnTo>
                    <a:cubicBezTo>
                      <a:pt x="95" y="173"/>
                      <a:pt x="91" y="170"/>
                      <a:pt x="91" y="167"/>
                    </a:cubicBezTo>
                    <a:lnTo>
                      <a:pt x="91" y="167"/>
                    </a:lnTo>
                    <a:cubicBezTo>
                      <a:pt x="91" y="165"/>
                      <a:pt x="78" y="95"/>
                      <a:pt x="4" y="55"/>
                    </a:cubicBezTo>
                    <a:lnTo>
                      <a:pt x="4" y="55"/>
                    </a:lnTo>
                    <a:cubicBezTo>
                      <a:pt x="1" y="53"/>
                      <a:pt x="0" y="49"/>
                      <a:pt x="0" y="46"/>
                    </a:cubicBezTo>
                    <a:lnTo>
                      <a:pt x="0" y="46"/>
                    </a:lnTo>
                    <a:cubicBezTo>
                      <a:pt x="1" y="43"/>
                      <a:pt x="4" y="40"/>
                      <a:pt x="8" y="40"/>
                    </a:cubicBezTo>
                    <a:lnTo>
                      <a:pt x="8" y="40"/>
                    </a:lnTo>
                    <a:cubicBezTo>
                      <a:pt x="12" y="40"/>
                      <a:pt x="109" y="38"/>
                      <a:pt x="169" y="106"/>
                    </a:cubicBezTo>
                    <a:lnTo>
                      <a:pt x="169" y="106"/>
                    </a:lnTo>
                    <a:cubicBezTo>
                      <a:pt x="189" y="85"/>
                      <a:pt x="256" y="19"/>
                      <a:pt x="332" y="1"/>
                    </a:cubicBezTo>
                    <a:lnTo>
                      <a:pt x="332" y="1"/>
                    </a:lnTo>
                    <a:cubicBezTo>
                      <a:pt x="335" y="0"/>
                      <a:pt x="338" y="2"/>
                      <a:pt x="340" y="4"/>
                    </a:cubicBezTo>
                    <a:lnTo>
                      <a:pt x="340" y="4"/>
                    </a:lnTo>
                    <a:cubicBezTo>
                      <a:pt x="342" y="7"/>
                      <a:pt x="342" y="11"/>
                      <a:pt x="340" y="13"/>
                    </a:cubicBezTo>
                    <a:lnTo>
                      <a:pt x="340" y="13"/>
                    </a:lnTo>
                    <a:cubicBezTo>
                      <a:pt x="339" y="14"/>
                      <a:pt x="261" y="106"/>
                      <a:pt x="260" y="165"/>
                    </a:cubicBezTo>
                    <a:lnTo>
                      <a:pt x="260" y="165"/>
                    </a:lnTo>
                    <a:cubicBezTo>
                      <a:pt x="259" y="170"/>
                      <a:pt x="256" y="173"/>
                      <a:pt x="252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" name="Grupo 25">
              <a:extLst>
                <a:ext uri="{FF2B5EF4-FFF2-40B4-BE49-F238E27FC236}">
                  <a16:creationId xmlns:a16="http://schemas.microsoft.com/office/drawing/2014/main" id="{A732D331-816C-42E1-8F0F-276A33E68DC4}"/>
                </a:ext>
              </a:extLst>
            </p:cNvPr>
            <p:cNvGrpSpPr/>
            <p:nvPr/>
          </p:nvGrpSpPr>
          <p:grpSpPr>
            <a:xfrm>
              <a:off x="19299607" y="11869615"/>
              <a:ext cx="582490" cy="368180"/>
              <a:chOff x="19299607" y="11869615"/>
              <a:chExt cx="582490" cy="368180"/>
            </a:xfrm>
          </p:grpSpPr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4700D302-8858-4011-BAD2-83A1E20A5A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10598" y="11875112"/>
                <a:ext cx="566003" cy="346195"/>
              </a:xfrm>
              <a:custGeom>
                <a:avLst/>
                <a:gdLst>
                  <a:gd name="T0" fmla="*/ 63 w 452"/>
                  <a:gd name="T1" fmla="*/ 279 h 280"/>
                  <a:gd name="T2" fmla="*/ 63 w 452"/>
                  <a:gd name="T3" fmla="*/ 279 h 280"/>
                  <a:gd name="T4" fmla="*/ 0 w 452"/>
                  <a:gd name="T5" fmla="*/ 112 h 280"/>
                  <a:gd name="T6" fmla="*/ 0 w 452"/>
                  <a:gd name="T7" fmla="*/ 112 h 280"/>
                  <a:gd name="T8" fmla="*/ 186 w 452"/>
                  <a:gd name="T9" fmla="*/ 225 h 280"/>
                  <a:gd name="T10" fmla="*/ 186 w 452"/>
                  <a:gd name="T11" fmla="*/ 225 h 280"/>
                  <a:gd name="T12" fmla="*/ 451 w 452"/>
                  <a:gd name="T13" fmla="*/ 0 h 280"/>
                  <a:gd name="T14" fmla="*/ 451 w 452"/>
                  <a:gd name="T15" fmla="*/ 0 h 280"/>
                  <a:gd name="T16" fmla="*/ 331 w 452"/>
                  <a:gd name="T17" fmla="*/ 279 h 280"/>
                  <a:gd name="T18" fmla="*/ 63 w 452"/>
                  <a:gd name="T19" fmla="*/ 279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52" h="280">
                    <a:moveTo>
                      <a:pt x="63" y="279"/>
                    </a:moveTo>
                    <a:lnTo>
                      <a:pt x="63" y="279"/>
                    </a:lnTo>
                    <a:cubicBezTo>
                      <a:pt x="63" y="279"/>
                      <a:pt x="90" y="201"/>
                      <a:pt x="0" y="112"/>
                    </a:cubicBezTo>
                    <a:lnTo>
                      <a:pt x="0" y="112"/>
                    </a:lnTo>
                    <a:cubicBezTo>
                      <a:pt x="0" y="112"/>
                      <a:pt x="146" y="118"/>
                      <a:pt x="186" y="225"/>
                    </a:cubicBezTo>
                    <a:lnTo>
                      <a:pt x="186" y="225"/>
                    </a:lnTo>
                    <a:cubicBezTo>
                      <a:pt x="186" y="225"/>
                      <a:pt x="253" y="53"/>
                      <a:pt x="451" y="0"/>
                    </a:cubicBezTo>
                    <a:lnTo>
                      <a:pt x="451" y="0"/>
                    </a:lnTo>
                    <a:cubicBezTo>
                      <a:pt x="451" y="0"/>
                      <a:pt x="327" y="157"/>
                      <a:pt x="331" y="279"/>
                    </a:cubicBezTo>
                    <a:lnTo>
                      <a:pt x="63" y="27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18856469-1DF3-45D4-A526-7797ACDA7D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99607" y="11869615"/>
                <a:ext cx="582490" cy="368180"/>
              </a:xfrm>
              <a:custGeom>
                <a:avLst/>
                <a:gdLst>
                  <a:gd name="T0" fmla="*/ 81 w 469"/>
                  <a:gd name="T1" fmla="*/ 280 h 296"/>
                  <a:gd name="T2" fmla="*/ 332 w 469"/>
                  <a:gd name="T3" fmla="*/ 280 h 296"/>
                  <a:gd name="T4" fmla="*/ 332 w 469"/>
                  <a:gd name="T5" fmla="*/ 280 h 296"/>
                  <a:gd name="T6" fmla="*/ 440 w 469"/>
                  <a:gd name="T7" fmla="*/ 22 h 296"/>
                  <a:gd name="T8" fmla="*/ 440 w 469"/>
                  <a:gd name="T9" fmla="*/ 22 h 296"/>
                  <a:gd name="T10" fmla="*/ 203 w 469"/>
                  <a:gd name="T11" fmla="*/ 236 h 296"/>
                  <a:gd name="T12" fmla="*/ 203 w 469"/>
                  <a:gd name="T13" fmla="*/ 236 h 296"/>
                  <a:gd name="T14" fmla="*/ 195 w 469"/>
                  <a:gd name="T15" fmla="*/ 241 h 296"/>
                  <a:gd name="T16" fmla="*/ 195 w 469"/>
                  <a:gd name="T17" fmla="*/ 241 h 296"/>
                  <a:gd name="T18" fmla="*/ 195 w 469"/>
                  <a:gd name="T19" fmla="*/ 241 h 296"/>
                  <a:gd name="T20" fmla="*/ 188 w 469"/>
                  <a:gd name="T21" fmla="*/ 236 h 296"/>
                  <a:gd name="T22" fmla="*/ 188 w 469"/>
                  <a:gd name="T23" fmla="*/ 236 h 296"/>
                  <a:gd name="T24" fmla="*/ 28 w 469"/>
                  <a:gd name="T25" fmla="*/ 130 h 296"/>
                  <a:gd name="T26" fmla="*/ 28 w 469"/>
                  <a:gd name="T27" fmla="*/ 130 h 296"/>
                  <a:gd name="T28" fmla="*/ 81 w 469"/>
                  <a:gd name="T29" fmla="*/ 280 h 296"/>
                  <a:gd name="T30" fmla="*/ 340 w 469"/>
                  <a:gd name="T31" fmla="*/ 295 h 296"/>
                  <a:gd name="T32" fmla="*/ 72 w 469"/>
                  <a:gd name="T33" fmla="*/ 295 h 296"/>
                  <a:gd name="T34" fmla="*/ 72 w 469"/>
                  <a:gd name="T35" fmla="*/ 295 h 296"/>
                  <a:gd name="T36" fmla="*/ 65 w 469"/>
                  <a:gd name="T37" fmla="*/ 292 h 296"/>
                  <a:gd name="T38" fmla="*/ 65 w 469"/>
                  <a:gd name="T39" fmla="*/ 292 h 296"/>
                  <a:gd name="T40" fmla="*/ 64 w 469"/>
                  <a:gd name="T41" fmla="*/ 285 h 296"/>
                  <a:gd name="T42" fmla="*/ 64 w 469"/>
                  <a:gd name="T43" fmla="*/ 285 h 296"/>
                  <a:gd name="T44" fmla="*/ 3 w 469"/>
                  <a:gd name="T45" fmla="*/ 126 h 296"/>
                  <a:gd name="T46" fmla="*/ 3 w 469"/>
                  <a:gd name="T47" fmla="*/ 126 h 296"/>
                  <a:gd name="T48" fmla="*/ 1 w 469"/>
                  <a:gd name="T49" fmla="*/ 118 h 296"/>
                  <a:gd name="T50" fmla="*/ 1 w 469"/>
                  <a:gd name="T51" fmla="*/ 118 h 296"/>
                  <a:gd name="T52" fmla="*/ 9 w 469"/>
                  <a:gd name="T53" fmla="*/ 113 h 296"/>
                  <a:gd name="T54" fmla="*/ 9 w 469"/>
                  <a:gd name="T55" fmla="*/ 113 h 296"/>
                  <a:gd name="T56" fmla="*/ 195 w 469"/>
                  <a:gd name="T57" fmla="*/ 215 h 296"/>
                  <a:gd name="T58" fmla="*/ 195 w 469"/>
                  <a:gd name="T59" fmla="*/ 215 h 296"/>
                  <a:gd name="T60" fmla="*/ 458 w 469"/>
                  <a:gd name="T61" fmla="*/ 1 h 296"/>
                  <a:gd name="T62" fmla="*/ 458 w 469"/>
                  <a:gd name="T63" fmla="*/ 1 h 296"/>
                  <a:gd name="T64" fmla="*/ 466 w 469"/>
                  <a:gd name="T65" fmla="*/ 4 h 296"/>
                  <a:gd name="T66" fmla="*/ 466 w 469"/>
                  <a:gd name="T67" fmla="*/ 4 h 296"/>
                  <a:gd name="T68" fmla="*/ 465 w 469"/>
                  <a:gd name="T69" fmla="*/ 13 h 296"/>
                  <a:gd name="T70" fmla="*/ 465 w 469"/>
                  <a:gd name="T71" fmla="*/ 13 h 296"/>
                  <a:gd name="T72" fmla="*/ 347 w 469"/>
                  <a:gd name="T73" fmla="*/ 287 h 296"/>
                  <a:gd name="T74" fmla="*/ 347 w 469"/>
                  <a:gd name="T75" fmla="*/ 287 h 296"/>
                  <a:gd name="T76" fmla="*/ 345 w 469"/>
                  <a:gd name="T77" fmla="*/ 292 h 296"/>
                  <a:gd name="T78" fmla="*/ 345 w 469"/>
                  <a:gd name="T79" fmla="*/ 292 h 296"/>
                  <a:gd name="T80" fmla="*/ 340 w 469"/>
                  <a:gd name="T81" fmla="*/ 29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469" h="296">
                    <a:moveTo>
                      <a:pt x="81" y="280"/>
                    </a:moveTo>
                    <a:lnTo>
                      <a:pt x="332" y="280"/>
                    </a:lnTo>
                    <a:lnTo>
                      <a:pt x="332" y="280"/>
                    </a:lnTo>
                    <a:cubicBezTo>
                      <a:pt x="333" y="181"/>
                      <a:pt x="408" y="67"/>
                      <a:pt x="440" y="22"/>
                    </a:cubicBezTo>
                    <a:lnTo>
                      <a:pt x="440" y="22"/>
                    </a:lnTo>
                    <a:cubicBezTo>
                      <a:pt x="265" y="80"/>
                      <a:pt x="203" y="234"/>
                      <a:pt x="203" y="236"/>
                    </a:cubicBezTo>
                    <a:lnTo>
                      <a:pt x="203" y="236"/>
                    </a:lnTo>
                    <a:cubicBezTo>
                      <a:pt x="201" y="239"/>
                      <a:pt x="198" y="241"/>
                      <a:pt x="195" y="241"/>
                    </a:cubicBezTo>
                    <a:lnTo>
                      <a:pt x="195" y="241"/>
                    </a:lnTo>
                    <a:lnTo>
                      <a:pt x="195" y="241"/>
                    </a:lnTo>
                    <a:cubicBezTo>
                      <a:pt x="192" y="241"/>
                      <a:pt x="189" y="239"/>
                      <a:pt x="188" y="236"/>
                    </a:cubicBezTo>
                    <a:lnTo>
                      <a:pt x="188" y="236"/>
                    </a:lnTo>
                    <a:cubicBezTo>
                      <a:pt x="159" y="159"/>
                      <a:pt x="69" y="136"/>
                      <a:pt x="28" y="130"/>
                    </a:cubicBezTo>
                    <a:lnTo>
                      <a:pt x="28" y="130"/>
                    </a:lnTo>
                    <a:cubicBezTo>
                      <a:pt x="88" y="197"/>
                      <a:pt x="85" y="256"/>
                      <a:pt x="81" y="280"/>
                    </a:cubicBezTo>
                    <a:close/>
                    <a:moveTo>
                      <a:pt x="340" y="295"/>
                    </a:moveTo>
                    <a:lnTo>
                      <a:pt x="72" y="295"/>
                    </a:lnTo>
                    <a:lnTo>
                      <a:pt x="72" y="295"/>
                    </a:lnTo>
                    <a:cubicBezTo>
                      <a:pt x="69" y="295"/>
                      <a:pt x="67" y="294"/>
                      <a:pt x="65" y="292"/>
                    </a:cubicBezTo>
                    <a:lnTo>
                      <a:pt x="65" y="292"/>
                    </a:lnTo>
                    <a:cubicBezTo>
                      <a:pt x="64" y="290"/>
                      <a:pt x="63" y="287"/>
                      <a:pt x="64" y="285"/>
                    </a:cubicBezTo>
                    <a:lnTo>
                      <a:pt x="64" y="285"/>
                    </a:lnTo>
                    <a:cubicBezTo>
                      <a:pt x="65" y="281"/>
                      <a:pt x="88" y="209"/>
                      <a:pt x="3" y="126"/>
                    </a:cubicBezTo>
                    <a:lnTo>
                      <a:pt x="3" y="126"/>
                    </a:lnTo>
                    <a:cubicBezTo>
                      <a:pt x="1" y="124"/>
                      <a:pt x="0" y="120"/>
                      <a:pt x="1" y="118"/>
                    </a:cubicBezTo>
                    <a:lnTo>
                      <a:pt x="1" y="118"/>
                    </a:lnTo>
                    <a:cubicBezTo>
                      <a:pt x="3" y="115"/>
                      <a:pt x="6" y="113"/>
                      <a:pt x="9" y="113"/>
                    </a:cubicBezTo>
                    <a:lnTo>
                      <a:pt x="9" y="113"/>
                    </a:lnTo>
                    <a:cubicBezTo>
                      <a:pt x="15" y="113"/>
                      <a:pt x="146" y="119"/>
                      <a:pt x="195" y="215"/>
                    </a:cubicBezTo>
                    <a:lnTo>
                      <a:pt x="195" y="215"/>
                    </a:lnTo>
                    <a:cubicBezTo>
                      <a:pt x="218" y="170"/>
                      <a:pt x="294" y="45"/>
                      <a:pt x="458" y="1"/>
                    </a:cubicBezTo>
                    <a:lnTo>
                      <a:pt x="458" y="1"/>
                    </a:lnTo>
                    <a:cubicBezTo>
                      <a:pt x="461" y="0"/>
                      <a:pt x="464" y="1"/>
                      <a:pt x="466" y="4"/>
                    </a:cubicBezTo>
                    <a:lnTo>
                      <a:pt x="466" y="4"/>
                    </a:lnTo>
                    <a:cubicBezTo>
                      <a:pt x="468" y="7"/>
                      <a:pt x="468" y="10"/>
                      <a:pt x="465" y="13"/>
                    </a:cubicBezTo>
                    <a:lnTo>
                      <a:pt x="465" y="13"/>
                    </a:lnTo>
                    <a:cubicBezTo>
                      <a:pt x="464" y="14"/>
                      <a:pt x="344" y="169"/>
                      <a:pt x="347" y="287"/>
                    </a:cubicBezTo>
                    <a:lnTo>
                      <a:pt x="347" y="287"/>
                    </a:lnTo>
                    <a:cubicBezTo>
                      <a:pt x="347" y="289"/>
                      <a:pt x="346" y="291"/>
                      <a:pt x="345" y="292"/>
                    </a:cubicBezTo>
                    <a:lnTo>
                      <a:pt x="345" y="292"/>
                    </a:lnTo>
                    <a:cubicBezTo>
                      <a:pt x="343" y="294"/>
                      <a:pt x="341" y="295"/>
                      <a:pt x="340" y="2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" name="Grupo 27">
              <a:extLst>
                <a:ext uri="{FF2B5EF4-FFF2-40B4-BE49-F238E27FC236}">
                  <a16:creationId xmlns:a16="http://schemas.microsoft.com/office/drawing/2014/main" id="{2716BD3E-814D-4C53-AEC9-7B8E818C37A6}"/>
                </a:ext>
              </a:extLst>
            </p:cNvPr>
            <p:cNvGrpSpPr/>
            <p:nvPr/>
          </p:nvGrpSpPr>
          <p:grpSpPr>
            <a:xfrm>
              <a:off x="16865235" y="11149747"/>
              <a:ext cx="1214440" cy="1088048"/>
              <a:chOff x="16865235" y="11149747"/>
              <a:chExt cx="1214440" cy="1088048"/>
            </a:xfrm>
          </p:grpSpPr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7CAE5D34-80DC-41BF-B727-EFAE9AF837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75139" y="11814663"/>
                <a:ext cx="269266" cy="219808"/>
              </a:xfrm>
              <a:custGeom>
                <a:avLst/>
                <a:gdLst>
                  <a:gd name="T0" fmla="*/ 216 w 217"/>
                  <a:gd name="T1" fmla="*/ 107 h 175"/>
                  <a:gd name="T2" fmla="*/ 216 w 217"/>
                  <a:gd name="T3" fmla="*/ 107 h 175"/>
                  <a:gd name="T4" fmla="*/ 0 w 217"/>
                  <a:gd name="T5" fmla="*/ 94 h 175"/>
                  <a:gd name="T6" fmla="*/ 0 w 217"/>
                  <a:gd name="T7" fmla="*/ 94 h 175"/>
                  <a:gd name="T8" fmla="*/ 216 w 217"/>
                  <a:gd name="T9" fmla="*/ 107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7" h="175">
                    <a:moveTo>
                      <a:pt x="216" y="107"/>
                    </a:moveTo>
                    <a:lnTo>
                      <a:pt x="216" y="107"/>
                    </a:lnTo>
                    <a:cubicBezTo>
                      <a:pt x="216" y="107"/>
                      <a:pt x="160" y="0"/>
                      <a:pt x="0" y="94"/>
                    </a:cubicBezTo>
                    <a:lnTo>
                      <a:pt x="0" y="94"/>
                    </a:lnTo>
                    <a:cubicBezTo>
                      <a:pt x="0" y="94"/>
                      <a:pt x="126" y="174"/>
                      <a:pt x="216" y="10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ED090F90-D888-4777-9D64-96925E4770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4149" y="11864122"/>
                <a:ext cx="291247" cy="137378"/>
              </a:xfrm>
              <a:custGeom>
                <a:avLst/>
                <a:gdLst>
                  <a:gd name="T0" fmla="*/ 23 w 234"/>
                  <a:gd name="T1" fmla="*/ 54 h 111"/>
                  <a:gd name="T2" fmla="*/ 23 w 234"/>
                  <a:gd name="T3" fmla="*/ 54 h 111"/>
                  <a:gd name="T4" fmla="*/ 214 w 234"/>
                  <a:gd name="T5" fmla="*/ 65 h 111"/>
                  <a:gd name="T6" fmla="*/ 214 w 234"/>
                  <a:gd name="T7" fmla="*/ 65 h 111"/>
                  <a:gd name="T8" fmla="*/ 159 w 234"/>
                  <a:gd name="T9" fmla="*/ 27 h 111"/>
                  <a:gd name="T10" fmla="*/ 159 w 234"/>
                  <a:gd name="T11" fmla="*/ 27 h 111"/>
                  <a:gd name="T12" fmla="*/ 23 w 234"/>
                  <a:gd name="T13" fmla="*/ 54 h 111"/>
                  <a:gd name="T14" fmla="*/ 139 w 234"/>
                  <a:gd name="T15" fmla="*/ 102 h 111"/>
                  <a:gd name="T16" fmla="*/ 139 w 234"/>
                  <a:gd name="T17" fmla="*/ 102 h 111"/>
                  <a:gd name="T18" fmla="*/ 4 w 234"/>
                  <a:gd name="T19" fmla="*/ 60 h 111"/>
                  <a:gd name="T20" fmla="*/ 4 w 234"/>
                  <a:gd name="T21" fmla="*/ 60 h 111"/>
                  <a:gd name="T22" fmla="*/ 0 w 234"/>
                  <a:gd name="T23" fmla="*/ 53 h 111"/>
                  <a:gd name="T24" fmla="*/ 0 w 234"/>
                  <a:gd name="T25" fmla="*/ 53 h 111"/>
                  <a:gd name="T26" fmla="*/ 4 w 234"/>
                  <a:gd name="T27" fmla="*/ 47 h 111"/>
                  <a:gd name="T28" fmla="*/ 4 w 234"/>
                  <a:gd name="T29" fmla="*/ 47 h 111"/>
                  <a:gd name="T30" fmla="*/ 164 w 234"/>
                  <a:gd name="T31" fmla="*/ 13 h 111"/>
                  <a:gd name="T32" fmla="*/ 164 w 234"/>
                  <a:gd name="T33" fmla="*/ 13 h 111"/>
                  <a:gd name="T34" fmla="*/ 231 w 234"/>
                  <a:gd name="T35" fmla="*/ 63 h 111"/>
                  <a:gd name="T36" fmla="*/ 231 w 234"/>
                  <a:gd name="T37" fmla="*/ 63 h 111"/>
                  <a:gd name="T38" fmla="*/ 229 w 234"/>
                  <a:gd name="T39" fmla="*/ 73 h 111"/>
                  <a:gd name="T40" fmla="*/ 229 w 234"/>
                  <a:gd name="T41" fmla="*/ 73 h 111"/>
                  <a:gd name="T42" fmla="*/ 139 w 234"/>
                  <a:gd name="T43" fmla="*/ 102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4" h="111">
                    <a:moveTo>
                      <a:pt x="23" y="54"/>
                    </a:moveTo>
                    <a:lnTo>
                      <a:pt x="23" y="54"/>
                    </a:lnTo>
                    <a:cubicBezTo>
                      <a:pt x="54" y="70"/>
                      <a:pt x="145" y="110"/>
                      <a:pt x="214" y="65"/>
                    </a:cubicBezTo>
                    <a:lnTo>
                      <a:pt x="214" y="65"/>
                    </a:lnTo>
                    <a:cubicBezTo>
                      <a:pt x="207" y="56"/>
                      <a:pt x="189" y="36"/>
                      <a:pt x="159" y="27"/>
                    </a:cubicBezTo>
                    <a:lnTo>
                      <a:pt x="159" y="27"/>
                    </a:lnTo>
                    <a:cubicBezTo>
                      <a:pt x="121" y="16"/>
                      <a:pt x="75" y="26"/>
                      <a:pt x="23" y="54"/>
                    </a:cubicBezTo>
                    <a:close/>
                    <a:moveTo>
                      <a:pt x="139" y="102"/>
                    </a:moveTo>
                    <a:lnTo>
                      <a:pt x="139" y="102"/>
                    </a:lnTo>
                    <a:cubicBezTo>
                      <a:pt x="69" y="102"/>
                      <a:pt x="7" y="62"/>
                      <a:pt x="4" y="60"/>
                    </a:cubicBezTo>
                    <a:lnTo>
                      <a:pt x="4" y="60"/>
                    </a:lnTo>
                    <a:cubicBezTo>
                      <a:pt x="1" y="58"/>
                      <a:pt x="0" y="56"/>
                      <a:pt x="0" y="53"/>
                    </a:cubicBezTo>
                    <a:lnTo>
                      <a:pt x="0" y="53"/>
                    </a:lnTo>
                    <a:cubicBezTo>
                      <a:pt x="0" y="51"/>
                      <a:pt x="1" y="48"/>
                      <a:pt x="4" y="47"/>
                    </a:cubicBezTo>
                    <a:lnTo>
                      <a:pt x="4" y="47"/>
                    </a:lnTo>
                    <a:cubicBezTo>
                      <a:pt x="65" y="11"/>
                      <a:pt x="119" y="0"/>
                      <a:pt x="164" y="13"/>
                    </a:cubicBezTo>
                    <a:lnTo>
                      <a:pt x="164" y="13"/>
                    </a:lnTo>
                    <a:cubicBezTo>
                      <a:pt x="211" y="26"/>
                      <a:pt x="230" y="62"/>
                      <a:pt x="231" y="63"/>
                    </a:cubicBezTo>
                    <a:lnTo>
                      <a:pt x="231" y="63"/>
                    </a:lnTo>
                    <a:cubicBezTo>
                      <a:pt x="233" y="67"/>
                      <a:pt x="232" y="71"/>
                      <a:pt x="229" y="73"/>
                    </a:cubicBezTo>
                    <a:lnTo>
                      <a:pt x="229" y="73"/>
                    </a:lnTo>
                    <a:cubicBezTo>
                      <a:pt x="200" y="95"/>
                      <a:pt x="169" y="102"/>
                      <a:pt x="139" y="1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7DD8B077-085D-4470-9022-29CC07E80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7726" y="11765208"/>
                <a:ext cx="324218" cy="203320"/>
              </a:xfrm>
              <a:custGeom>
                <a:avLst/>
                <a:gdLst>
                  <a:gd name="T0" fmla="*/ 0 w 258"/>
                  <a:gd name="T1" fmla="*/ 105 h 165"/>
                  <a:gd name="T2" fmla="*/ 0 w 258"/>
                  <a:gd name="T3" fmla="*/ 105 h 165"/>
                  <a:gd name="T4" fmla="*/ 257 w 258"/>
                  <a:gd name="T5" fmla="*/ 0 h 165"/>
                  <a:gd name="T6" fmla="*/ 257 w 258"/>
                  <a:gd name="T7" fmla="*/ 0 h 165"/>
                  <a:gd name="T8" fmla="*/ 192 w 258"/>
                  <a:gd name="T9" fmla="*/ 94 h 165"/>
                  <a:gd name="T10" fmla="*/ 192 w 258"/>
                  <a:gd name="T11" fmla="*/ 94 h 165"/>
                  <a:gd name="T12" fmla="*/ 0 w 258"/>
                  <a:gd name="T13" fmla="*/ 105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8" h="165">
                    <a:moveTo>
                      <a:pt x="0" y="105"/>
                    </a:moveTo>
                    <a:lnTo>
                      <a:pt x="0" y="105"/>
                    </a:lnTo>
                    <a:cubicBezTo>
                      <a:pt x="0" y="105"/>
                      <a:pt x="37" y="10"/>
                      <a:pt x="257" y="0"/>
                    </a:cubicBezTo>
                    <a:lnTo>
                      <a:pt x="257" y="0"/>
                    </a:lnTo>
                    <a:cubicBezTo>
                      <a:pt x="257" y="0"/>
                      <a:pt x="247" y="48"/>
                      <a:pt x="192" y="94"/>
                    </a:cubicBezTo>
                    <a:lnTo>
                      <a:pt x="192" y="94"/>
                    </a:lnTo>
                    <a:cubicBezTo>
                      <a:pt x="157" y="123"/>
                      <a:pt x="61" y="164"/>
                      <a:pt x="0" y="10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0951F97E-161D-4AAC-B91D-2AF35057B7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36735" y="11754218"/>
                <a:ext cx="340702" cy="197827"/>
              </a:xfrm>
              <a:custGeom>
                <a:avLst/>
                <a:gdLst>
                  <a:gd name="T0" fmla="*/ 18 w 274"/>
                  <a:gd name="T1" fmla="*/ 112 h 160"/>
                  <a:gd name="T2" fmla="*/ 18 w 274"/>
                  <a:gd name="T3" fmla="*/ 112 h 160"/>
                  <a:gd name="T4" fmla="*/ 195 w 274"/>
                  <a:gd name="T5" fmla="*/ 96 h 160"/>
                  <a:gd name="T6" fmla="*/ 195 w 274"/>
                  <a:gd name="T7" fmla="*/ 96 h 160"/>
                  <a:gd name="T8" fmla="*/ 254 w 274"/>
                  <a:gd name="T9" fmla="*/ 16 h 160"/>
                  <a:gd name="T10" fmla="*/ 254 w 274"/>
                  <a:gd name="T11" fmla="*/ 16 h 160"/>
                  <a:gd name="T12" fmla="*/ 18 w 274"/>
                  <a:gd name="T13" fmla="*/ 112 h 160"/>
                  <a:gd name="T14" fmla="*/ 86 w 274"/>
                  <a:gd name="T15" fmla="*/ 151 h 160"/>
                  <a:gd name="T16" fmla="*/ 86 w 274"/>
                  <a:gd name="T17" fmla="*/ 151 h 160"/>
                  <a:gd name="T18" fmla="*/ 4 w 274"/>
                  <a:gd name="T19" fmla="*/ 119 h 160"/>
                  <a:gd name="T20" fmla="*/ 4 w 274"/>
                  <a:gd name="T21" fmla="*/ 119 h 160"/>
                  <a:gd name="T22" fmla="*/ 1 w 274"/>
                  <a:gd name="T23" fmla="*/ 111 h 160"/>
                  <a:gd name="T24" fmla="*/ 1 w 274"/>
                  <a:gd name="T25" fmla="*/ 111 h 160"/>
                  <a:gd name="T26" fmla="*/ 264 w 274"/>
                  <a:gd name="T27" fmla="*/ 0 h 160"/>
                  <a:gd name="T28" fmla="*/ 264 w 274"/>
                  <a:gd name="T29" fmla="*/ 0 h 160"/>
                  <a:gd name="T30" fmla="*/ 270 w 274"/>
                  <a:gd name="T31" fmla="*/ 3 h 160"/>
                  <a:gd name="T32" fmla="*/ 270 w 274"/>
                  <a:gd name="T33" fmla="*/ 3 h 160"/>
                  <a:gd name="T34" fmla="*/ 272 w 274"/>
                  <a:gd name="T35" fmla="*/ 10 h 160"/>
                  <a:gd name="T36" fmla="*/ 272 w 274"/>
                  <a:gd name="T37" fmla="*/ 10 h 160"/>
                  <a:gd name="T38" fmla="*/ 205 w 274"/>
                  <a:gd name="T39" fmla="*/ 108 h 160"/>
                  <a:gd name="T40" fmla="*/ 205 w 274"/>
                  <a:gd name="T41" fmla="*/ 108 h 160"/>
                  <a:gd name="T42" fmla="*/ 86 w 274"/>
                  <a:gd name="T43" fmla="*/ 151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74" h="160">
                    <a:moveTo>
                      <a:pt x="18" y="112"/>
                    </a:moveTo>
                    <a:lnTo>
                      <a:pt x="18" y="112"/>
                    </a:lnTo>
                    <a:cubicBezTo>
                      <a:pt x="73" y="159"/>
                      <a:pt x="160" y="126"/>
                      <a:pt x="195" y="96"/>
                    </a:cubicBezTo>
                    <a:lnTo>
                      <a:pt x="195" y="96"/>
                    </a:lnTo>
                    <a:cubicBezTo>
                      <a:pt x="234" y="65"/>
                      <a:pt x="249" y="32"/>
                      <a:pt x="254" y="16"/>
                    </a:cubicBezTo>
                    <a:lnTo>
                      <a:pt x="254" y="16"/>
                    </a:lnTo>
                    <a:cubicBezTo>
                      <a:pt x="79" y="27"/>
                      <a:pt x="29" y="94"/>
                      <a:pt x="18" y="112"/>
                    </a:cubicBezTo>
                    <a:close/>
                    <a:moveTo>
                      <a:pt x="86" y="151"/>
                    </a:moveTo>
                    <a:lnTo>
                      <a:pt x="86" y="151"/>
                    </a:lnTo>
                    <a:cubicBezTo>
                      <a:pt x="57" y="151"/>
                      <a:pt x="27" y="142"/>
                      <a:pt x="4" y="119"/>
                    </a:cubicBezTo>
                    <a:lnTo>
                      <a:pt x="4" y="119"/>
                    </a:lnTo>
                    <a:cubicBezTo>
                      <a:pt x="1" y="117"/>
                      <a:pt x="0" y="114"/>
                      <a:pt x="1" y="111"/>
                    </a:cubicBezTo>
                    <a:lnTo>
                      <a:pt x="1" y="111"/>
                    </a:lnTo>
                    <a:cubicBezTo>
                      <a:pt x="3" y="107"/>
                      <a:pt x="41" y="11"/>
                      <a:pt x="264" y="0"/>
                    </a:cubicBezTo>
                    <a:lnTo>
                      <a:pt x="264" y="0"/>
                    </a:lnTo>
                    <a:cubicBezTo>
                      <a:pt x="266" y="0"/>
                      <a:pt x="269" y="1"/>
                      <a:pt x="270" y="3"/>
                    </a:cubicBezTo>
                    <a:lnTo>
                      <a:pt x="270" y="3"/>
                    </a:lnTo>
                    <a:cubicBezTo>
                      <a:pt x="272" y="5"/>
                      <a:pt x="273" y="7"/>
                      <a:pt x="272" y="10"/>
                    </a:cubicBezTo>
                    <a:lnTo>
                      <a:pt x="272" y="10"/>
                    </a:lnTo>
                    <a:cubicBezTo>
                      <a:pt x="271" y="11"/>
                      <a:pt x="262" y="61"/>
                      <a:pt x="205" y="108"/>
                    </a:cubicBezTo>
                    <a:lnTo>
                      <a:pt x="205" y="108"/>
                    </a:lnTo>
                    <a:cubicBezTo>
                      <a:pt x="183" y="127"/>
                      <a:pt x="134" y="151"/>
                      <a:pt x="86" y="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id="{8C5FB4E0-C314-44F3-BCA6-073D0ADCC6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2870" y="11435497"/>
                <a:ext cx="467093" cy="741849"/>
              </a:xfrm>
              <a:custGeom>
                <a:avLst/>
                <a:gdLst>
                  <a:gd name="T0" fmla="*/ 37 w 373"/>
                  <a:gd name="T1" fmla="*/ 594 h 595"/>
                  <a:gd name="T2" fmla="*/ 37 w 373"/>
                  <a:gd name="T3" fmla="*/ 594 h 595"/>
                  <a:gd name="T4" fmla="*/ 29 w 373"/>
                  <a:gd name="T5" fmla="*/ 587 h 595"/>
                  <a:gd name="T6" fmla="*/ 29 w 373"/>
                  <a:gd name="T7" fmla="*/ 587 h 595"/>
                  <a:gd name="T8" fmla="*/ 359 w 373"/>
                  <a:gd name="T9" fmla="*/ 2 h 595"/>
                  <a:gd name="T10" fmla="*/ 359 w 373"/>
                  <a:gd name="T11" fmla="*/ 2 h 595"/>
                  <a:gd name="T12" fmla="*/ 370 w 373"/>
                  <a:gd name="T13" fmla="*/ 4 h 595"/>
                  <a:gd name="T14" fmla="*/ 370 w 373"/>
                  <a:gd name="T15" fmla="*/ 4 h 595"/>
                  <a:gd name="T16" fmla="*/ 368 w 373"/>
                  <a:gd name="T17" fmla="*/ 15 h 595"/>
                  <a:gd name="T18" fmla="*/ 368 w 373"/>
                  <a:gd name="T19" fmla="*/ 15 h 595"/>
                  <a:gd name="T20" fmla="*/ 44 w 373"/>
                  <a:gd name="T21" fmla="*/ 586 h 595"/>
                  <a:gd name="T22" fmla="*/ 44 w 373"/>
                  <a:gd name="T23" fmla="*/ 586 h 595"/>
                  <a:gd name="T24" fmla="*/ 37 w 373"/>
                  <a:gd name="T25" fmla="*/ 594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73" h="595">
                    <a:moveTo>
                      <a:pt x="37" y="594"/>
                    </a:moveTo>
                    <a:lnTo>
                      <a:pt x="37" y="594"/>
                    </a:lnTo>
                    <a:cubicBezTo>
                      <a:pt x="32" y="594"/>
                      <a:pt x="29" y="591"/>
                      <a:pt x="29" y="587"/>
                    </a:cubicBezTo>
                    <a:lnTo>
                      <a:pt x="29" y="587"/>
                    </a:lnTo>
                    <a:cubicBezTo>
                      <a:pt x="29" y="584"/>
                      <a:pt x="0" y="250"/>
                      <a:pt x="359" y="2"/>
                    </a:cubicBezTo>
                    <a:lnTo>
                      <a:pt x="359" y="2"/>
                    </a:lnTo>
                    <a:cubicBezTo>
                      <a:pt x="363" y="0"/>
                      <a:pt x="367" y="1"/>
                      <a:pt x="370" y="4"/>
                    </a:cubicBezTo>
                    <a:lnTo>
                      <a:pt x="370" y="4"/>
                    </a:lnTo>
                    <a:cubicBezTo>
                      <a:pt x="372" y="7"/>
                      <a:pt x="372" y="12"/>
                      <a:pt x="368" y="15"/>
                    </a:cubicBezTo>
                    <a:lnTo>
                      <a:pt x="368" y="15"/>
                    </a:lnTo>
                    <a:cubicBezTo>
                      <a:pt x="16" y="258"/>
                      <a:pt x="44" y="582"/>
                      <a:pt x="44" y="586"/>
                    </a:cubicBezTo>
                    <a:lnTo>
                      <a:pt x="44" y="586"/>
                    </a:lnTo>
                    <a:cubicBezTo>
                      <a:pt x="44" y="590"/>
                      <a:pt x="42" y="594"/>
                      <a:pt x="37" y="5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id="{D91571C0-E112-48B8-9A00-CE90AED385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7822" y="11842141"/>
                <a:ext cx="296740" cy="153865"/>
              </a:xfrm>
              <a:custGeom>
                <a:avLst/>
                <a:gdLst>
                  <a:gd name="T0" fmla="*/ 9 w 238"/>
                  <a:gd name="T1" fmla="*/ 121 h 122"/>
                  <a:gd name="T2" fmla="*/ 9 w 238"/>
                  <a:gd name="T3" fmla="*/ 121 h 122"/>
                  <a:gd name="T4" fmla="*/ 5 w 238"/>
                  <a:gd name="T5" fmla="*/ 120 h 122"/>
                  <a:gd name="T6" fmla="*/ 5 w 238"/>
                  <a:gd name="T7" fmla="*/ 120 h 122"/>
                  <a:gd name="T8" fmla="*/ 3 w 238"/>
                  <a:gd name="T9" fmla="*/ 110 h 122"/>
                  <a:gd name="T10" fmla="*/ 3 w 238"/>
                  <a:gd name="T11" fmla="*/ 110 h 122"/>
                  <a:gd name="T12" fmla="*/ 229 w 238"/>
                  <a:gd name="T13" fmla="*/ 0 h 122"/>
                  <a:gd name="T14" fmla="*/ 229 w 238"/>
                  <a:gd name="T15" fmla="*/ 0 h 122"/>
                  <a:gd name="T16" fmla="*/ 237 w 238"/>
                  <a:gd name="T17" fmla="*/ 8 h 122"/>
                  <a:gd name="T18" fmla="*/ 237 w 238"/>
                  <a:gd name="T19" fmla="*/ 8 h 122"/>
                  <a:gd name="T20" fmla="*/ 229 w 238"/>
                  <a:gd name="T21" fmla="*/ 15 h 122"/>
                  <a:gd name="T22" fmla="*/ 229 w 238"/>
                  <a:gd name="T23" fmla="*/ 15 h 122"/>
                  <a:gd name="T24" fmla="*/ 15 w 238"/>
                  <a:gd name="T25" fmla="*/ 118 h 122"/>
                  <a:gd name="T26" fmla="*/ 15 w 238"/>
                  <a:gd name="T27" fmla="*/ 118 h 122"/>
                  <a:gd name="T28" fmla="*/ 9 w 238"/>
                  <a:gd name="T29" fmla="*/ 121 h 1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38" h="122">
                    <a:moveTo>
                      <a:pt x="9" y="121"/>
                    </a:moveTo>
                    <a:lnTo>
                      <a:pt x="9" y="121"/>
                    </a:lnTo>
                    <a:cubicBezTo>
                      <a:pt x="8" y="121"/>
                      <a:pt x="6" y="121"/>
                      <a:pt x="5" y="120"/>
                    </a:cubicBezTo>
                    <a:lnTo>
                      <a:pt x="5" y="120"/>
                    </a:lnTo>
                    <a:cubicBezTo>
                      <a:pt x="1" y="118"/>
                      <a:pt x="0" y="113"/>
                      <a:pt x="3" y="110"/>
                    </a:cubicBezTo>
                    <a:lnTo>
                      <a:pt x="3" y="110"/>
                    </a:lnTo>
                    <a:cubicBezTo>
                      <a:pt x="5" y="105"/>
                      <a:pt x="77" y="0"/>
                      <a:pt x="229" y="0"/>
                    </a:cubicBezTo>
                    <a:lnTo>
                      <a:pt x="229" y="0"/>
                    </a:lnTo>
                    <a:cubicBezTo>
                      <a:pt x="233" y="0"/>
                      <a:pt x="237" y="4"/>
                      <a:pt x="237" y="8"/>
                    </a:cubicBezTo>
                    <a:lnTo>
                      <a:pt x="237" y="8"/>
                    </a:lnTo>
                    <a:cubicBezTo>
                      <a:pt x="237" y="12"/>
                      <a:pt x="233" y="15"/>
                      <a:pt x="229" y="15"/>
                    </a:cubicBezTo>
                    <a:lnTo>
                      <a:pt x="229" y="15"/>
                    </a:lnTo>
                    <a:cubicBezTo>
                      <a:pt x="86" y="15"/>
                      <a:pt x="16" y="117"/>
                      <a:pt x="15" y="118"/>
                    </a:cubicBezTo>
                    <a:lnTo>
                      <a:pt x="15" y="118"/>
                    </a:lnTo>
                    <a:cubicBezTo>
                      <a:pt x="14" y="120"/>
                      <a:pt x="11" y="121"/>
                      <a:pt x="9" y="1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id="{CDB3895A-CA5B-4E46-A684-93FF3C7ED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1081" y="11419010"/>
                <a:ext cx="236295" cy="236295"/>
              </a:xfrm>
              <a:custGeom>
                <a:avLst/>
                <a:gdLst>
                  <a:gd name="T0" fmla="*/ 0 w 189"/>
                  <a:gd name="T1" fmla="*/ 163 h 188"/>
                  <a:gd name="T2" fmla="*/ 0 w 189"/>
                  <a:gd name="T3" fmla="*/ 163 h 188"/>
                  <a:gd name="T4" fmla="*/ 188 w 189"/>
                  <a:gd name="T5" fmla="*/ 80 h 188"/>
                  <a:gd name="T6" fmla="*/ 188 w 189"/>
                  <a:gd name="T7" fmla="*/ 80 h 188"/>
                  <a:gd name="T8" fmla="*/ 0 w 189"/>
                  <a:gd name="T9" fmla="*/ 163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9" h="188">
                    <a:moveTo>
                      <a:pt x="0" y="163"/>
                    </a:moveTo>
                    <a:lnTo>
                      <a:pt x="0" y="163"/>
                    </a:lnTo>
                    <a:cubicBezTo>
                      <a:pt x="0" y="163"/>
                      <a:pt x="40" y="0"/>
                      <a:pt x="188" y="80"/>
                    </a:cubicBezTo>
                    <a:lnTo>
                      <a:pt x="188" y="80"/>
                    </a:lnTo>
                    <a:cubicBezTo>
                      <a:pt x="188" y="80"/>
                      <a:pt x="122" y="187"/>
                      <a:pt x="0" y="16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id="{28FE5C65-7328-43A7-99FA-F5F503718C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0091" y="11473962"/>
                <a:ext cx="258276" cy="164856"/>
              </a:xfrm>
              <a:custGeom>
                <a:avLst/>
                <a:gdLst>
                  <a:gd name="T0" fmla="*/ 18 w 206"/>
                  <a:gd name="T1" fmla="*/ 113 h 131"/>
                  <a:gd name="T2" fmla="*/ 18 w 206"/>
                  <a:gd name="T3" fmla="*/ 113 h 131"/>
                  <a:gd name="T4" fmla="*/ 186 w 206"/>
                  <a:gd name="T5" fmla="*/ 39 h 131"/>
                  <a:gd name="T6" fmla="*/ 186 w 206"/>
                  <a:gd name="T7" fmla="*/ 39 h 131"/>
                  <a:gd name="T8" fmla="*/ 85 w 206"/>
                  <a:gd name="T9" fmla="*/ 30 h 131"/>
                  <a:gd name="T10" fmla="*/ 85 w 206"/>
                  <a:gd name="T11" fmla="*/ 30 h 131"/>
                  <a:gd name="T12" fmla="*/ 18 w 206"/>
                  <a:gd name="T13" fmla="*/ 113 h 131"/>
                  <a:gd name="T14" fmla="*/ 44 w 206"/>
                  <a:gd name="T15" fmla="*/ 130 h 131"/>
                  <a:gd name="T16" fmla="*/ 44 w 206"/>
                  <a:gd name="T17" fmla="*/ 130 h 131"/>
                  <a:gd name="T18" fmla="*/ 7 w 206"/>
                  <a:gd name="T19" fmla="*/ 126 h 131"/>
                  <a:gd name="T20" fmla="*/ 7 w 206"/>
                  <a:gd name="T21" fmla="*/ 126 h 131"/>
                  <a:gd name="T22" fmla="*/ 2 w 206"/>
                  <a:gd name="T23" fmla="*/ 123 h 131"/>
                  <a:gd name="T24" fmla="*/ 2 w 206"/>
                  <a:gd name="T25" fmla="*/ 123 h 131"/>
                  <a:gd name="T26" fmla="*/ 1 w 206"/>
                  <a:gd name="T27" fmla="*/ 117 h 131"/>
                  <a:gd name="T28" fmla="*/ 1 w 206"/>
                  <a:gd name="T29" fmla="*/ 117 h 131"/>
                  <a:gd name="T30" fmla="*/ 79 w 206"/>
                  <a:gd name="T31" fmla="*/ 15 h 131"/>
                  <a:gd name="T32" fmla="*/ 79 w 206"/>
                  <a:gd name="T33" fmla="*/ 15 h 131"/>
                  <a:gd name="T34" fmla="*/ 201 w 206"/>
                  <a:gd name="T35" fmla="*/ 30 h 131"/>
                  <a:gd name="T36" fmla="*/ 201 w 206"/>
                  <a:gd name="T37" fmla="*/ 30 h 131"/>
                  <a:gd name="T38" fmla="*/ 205 w 206"/>
                  <a:gd name="T39" fmla="*/ 35 h 131"/>
                  <a:gd name="T40" fmla="*/ 205 w 206"/>
                  <a:gd name="T41" fmla="*/ 35 h 131"/>
                  <a:gd name="T42" fmla="*/ 204 w 206"/>
                  <a:gd name="T43" fmla="*/ 41 h 131"/>
                  <a:gd name="T44" fmla="*/ 204 w 206"/>
                  <a:gd name="T45" fmla="*/ 41 h 131"/>
                  <a:gd name="T46" fmla="*/ 44 w 206"/>
                  <a:gd name="T47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06" h="131">
                    <a:moveTo>
                      <a:pt x="18" y="113"/>
                    </a:moveTo>
                    <a:lnTo>
                      <a:pt x="18" y="113"/>
                    </a:lnTo>
                    <a:cubicBezTo>
                      <a:pt x="113" y="127"/>
                      <a:pt x="170" y="61"/>
                      <a:pt x="186" y="39"/>
                    </a:cubicBezTo>
                    <a:lnTo>
                      <a:pt x="186" y="39"/>
                    </a:lnTo>
                    <a:cubicBezTo>
                      <a:pt x="147" y="20"/>
                      <a:pt x="114" y="17"/>
                      <a:pt x="85" y="30"/>
                    </a:cubicBezTo>
                    <a:lnTo>
                      <a:pt x="85" y="30"/>
                    </a:lnTo>
                    <a:cubicBezTo>
                      <a:pt x="44" y="47"/>
                      <a:pt x="25" y="94"/>
                      <a:pt x="18" y="113"/>
                    </a:cubicBezTo>
                    <a:close/>
                    <a:moveTo>
                      <a:pt x="44" y="130"/>
                    </a:moveTo>
                    <a:lnTo>
                      <a:pt x="44" y="130"/>
                    </a:lnTo>
                    <a:cubicBezTo>
                      <a:pt x="32" y="130"/>
                      <a:pt x="20" y="129"/>
                      <a:pt x="7" y="126"/>
                    </a:cubicBezTo>
                    <a:lnTo>
                      <a:pt x="7" y="126"/>
                    </a:lnTo>
                    <a:cubicBezTo>
                      <a:pt x="5" y="126"/>
                      <a:pt x="4" y="125"/>
                      <a:pt x="2" y="123"/>
                    </a:cubicBezTo>
                    <a:lnTo>
                      <a:pt x="2" y="123"/>
                    </a:lnTo>
                    <a:cubicBezTo>
                      <a:pt x="1" y="122"/>
                      <a:pt x="0" y="119"/>
                      <a:pt x="1" y="117"/>
                    </a:cubicBezTo>
                    <a:lnTo>
                      <a:pt x="1" y="117"/>
                    </a:lnTo>
                    <a:cubicBezTo>
                      <a:pt x="2" y="114"/>
                      <a:pt x="21" y="41"/>
                      <a:pt x="79" y="15"/>
                    </a:cubicBezTo>
                    <a:lnTo>
                      <a:pt x="79" y="15"/>
                    </a:lnTo>
                    <a:cubicBezTo>
                      <a:pt x="114" y="0"/>
                      <a:pt x="155" y="5"/>
                      <a:pt x="201" y="30"/>
                    </a:cubicBezTo>
                    <a:lnTo>
                      <a:pt x="201" y="30"/>
                    </a:lnTo>
                    <a:cubicBezTo>
                      <a:pt x="203" y="31"/>
                      <a:pt x="204" y="33"/>
                      <a:pt x="205" y="35"/>
                    </a:cubicBezTo>
                    <a:lnTo>
                      <a:pt x="205" y="35"/>
                    </a:lnTo>
                    <a:cubicBezTo>
                      <a:pt x="205" y="36"/>
                      <a:pt x="205" y="39"/>
                      <a:pt x="204" y="41"/>
                    </a:cubicBezTo>
                    <a:lnTo>
                      <a:pt x="204" y="41"/>
                    </a:lnTo>
                    <a:cubicBezTo>
                      <a:pt x="203" y="42"/>
                      <a:pt x="147" y="130"/>
                      <a:pt x="44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id="{FDD37866-41FC-4344-BA40-BC6E41EBB2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7665" y="11622333"/>
                <a:ext cx="181340" cy="208817"/>
              </a:xfrm>
              <a:custGeom>
                <a:avLst/>
                <a:gdLst>
                  <a:gd name="T0" fmla="*/ 77 w 144"/>
                  <a:gd name="T1" fmla="*/ 0 h 166"/>
                  <a:gd name="T2" fmla="*/ 77 w 144"/>
                  <a:gd name="T3" fmla="*/ 0 h 166"/>
                  <a:gd name="T4" fmla="*/ 38 w 144"/>
                  <a:gd name="T5" fmla="*/ 147 h 166"/>
                  <a:gd name="T6" fmla="*/ 38 w 144"/>
                  <a:gd name="T7" fmla="*/ 147 h 166"/>
                  <a:gd name="T8" fmla="*/ 143 w 144"/>
                  <a:gd name="T9" fmla="*/ 1 h 166"/>
                  <a:gd name="T10" fmla="*/ 143 w 144"/>
                  <a:gd name="T11" fmla="*/ 1 h 166"/>
                  <a:gd name="T12" fmla="*/ 77 w 144"/>
                  <a:gd name="T13" fmla="*/ 0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66">
                    <a:moveTo>
                      <a:pt x="77" y="0"/>
                    </a:moveTo>
                    <a:lnTo>
                      <a:pt x="77" y="0"/>
                    </a:lnTo>
                    <a:cubicBezTo>
                      <a:pt x="77" y="0"/>
                      <a:pt x="0" y="129"/>
                      <a:pt x="38" y="147"/>
                    </a:cubicBezTo>
                    <a:lnTo>
                      <a:pt x="38" y="147"/>
                    </a:lnTo>
                    <a:cubicBezTo>
                      <a:pt x="78" y="165"/>
                      <a:pt x="143" y="1"/>
                      <a:pt x="143" y="1"/>
                    </a:cubicBezTo>
                    <a:lnTo>
                      <a:pt x="143" y="1"/>
                    </a:lnTo>
                    <a:cubicBezTo>
                      <a:pt x="143" y="1"/>
                      <a:pt x="119" y="8"/>
                      <a:pt x="7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84E32983-2F57-4927-9158-5C4615173A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58655" y="11616837"/>
                <a:ext cx="175846" cy="203324"/>
              </a:xfrm>
              <a:custGeom>
                <a:avLst/>
                <a:gdLst>
                  <a:gd name="T0" fmla="*/ 71 w 142"/>
                  <a:gd name="T1" fmla="*/ 17 h 165"/>
                  <a:gd name="T2" fmla="*/ 71 w 142"/>
                  <a:gd name="T3" fmla="*/ 17 h 165"/>
                  <a:gd name="T4" fmla="*/ 27 w 142"/>
                  <a:gd name="T5" fmla="*/ 141 h 165"/>
                  <a:gd name="T6" fmla="*/ 27 w 142"/>
                  <a:gd name="T7" fmla="*/ 141 h 165"/>
                  <a:gd name="T8" fmla="*/ 32 w 142"/>
                  <a:gd name="T9" fmla="*/ 148 h 165"/>
                  <a:gd name="T10" fmla="*/ 32 w 142"/>
                  <a:gd name="T11" fmla="*/ 148 h 165"/>
                  <a:gd name="T12" fmla="*/ 40 w 142"/>
                  <a:gd name="T13" fmla="*/ 147 h 165"/>
                  <a:gd name="T14" fmla="*/ 40 w 142"/>
                  <a:gd name="T15" fmla="*/ 147 h 165"/>
                  <a:gd name="T16" fmla="*/ 121 w 142"/>
                  <a:gd name="T17" fmla="*/ 18 h 165"/>
                  <a:gd name="T18" fmla="*/ 121 w 142"/>
                  <a:gd name="T19" fmla="*/ 18 h 165"/>
                  <a:gd name="T20" fmla="*/ 71 w 142"/>
                  <a:gd name="T21" fmla="*/ 17 h 165"/>
                  <a:gd name="T22" fmla="*/ 35 w 142"/>
                  <a:gd name="T23" fmla="*/ 164 h 165"/>
                  <a:gd name="T24" fmla="*/ 35 w 142"/>
                  <a:gd name="T25" fmla="*/ 164 h 165"/>
                  <a:gd name="T26" fmla="*/ 25 w 142"/>
                  <a:gd name="T27" fmla="*/ 161 h 165"/>
                  <a:gd name="T28" fmla="*/ 25 w 142"/>
                  <a:gd name="T29" fmla="*/ 161 h 165"/>
                  <a:gd name="T30" fmla="*/ 12 w 142"/>
                  <a:gd name="T31" fmla="*/ 145 h 165"/>
                  <a:gd name="T32" fmla="*/ 12 w 142"/>
                  <a:gd name="T33" fmla="*/ 145 h 165"/>
                  <a:gd name="T34" fmla="*/ 60 w 142"/>
                  <a:gd name="T35" fmla="*/ 4 h 165"/>
                  <a:gd name="T36" fmla="*/ 60 w 142"/>
                  <a:gd name="T37" fmla="*/ 4 h 165"/>
                  <a:gd name="T38" fmla="*/ 68 w 142"/>
                  <a:gd name="T39" fmla="*/ 1 h 165"/>
                  <a:gd name="T40" fmla="*/ 68 w 142"/>
                  <a:gd name="T41" fmla="*/ 1 h 165"/>
                  <a:gd name="T42" fmla="*/ 131 w 142"/>
                  <a:gd name="T43" fmla="*/ 1 h 165"/>
                  <a:gd name="T44" fmla="*/ 131 w 142"/>
                  <a:gd name="T45" fmla="*/ 1 h 165"/>
                  <a:gd name="T46" fmla="*/ 138 w 142"/>
                  <a:gd name="T47" fmla="*/ 4 h 165"/>
                  <a:gd name="T48" fmla="*/ 138 w 142"/>
                  <a:gd name="T49" fmla="*/ 4 h 165"/>
                  <a:gd name="T50" fmla="*/ 140 w 142"/>
                  <a:gd name="T51" fmla="*/ 12 h 165"/>
                  <a:gd name="T52" fmla="*/ 140 w 142"/>
                  <a:gd name="T53" fmla="*/ 12 h 165"/>
                  <a:gd name="T54" fmla="*/ 45 w 142"/>
                  <a:gd name="T55" fmla="*/ 162 h 165"/>
                  <a:gd name="T56" fmla="*/ 45 w 142"/>
                  <a:gd name="T57" fmla="*/ 162 h 165"/>
                  <a:gd name="T58" fmla="*/ 35 w 142"/>
                  <a:gd name="T59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2" h="165">
                    <a:moveTo>
                      <a:pt x="71" y="17"/>
                    </a:moveTo>
                    <a:lnTo>
                      <a:pt x="71" y="17"/>
                    </a:lnTo>
                    <a:cubicBezTo>
                      <a:pt x="54" y="46"/>
                      <a:pt x="19" y="114"/>
                      <a:pt x="27" y="141"/>
                    </a:cubicBezTo>
                    <a:lnTo>
                      <a:pt x="27" y="141"/>
                    </a:lnTo>
                    <a:cubicBezTo>
                      <a:pt x="28" y="145"/>
                      <a:pt x="30" y="147"/>
                      <a:pt x="32" y="148"/>
                    </a:cubicBezTo>
                    <a:lnTo>
                      <a:pt x="32" y="148"/>
                    </a:lnTo>
                    <a:cubicBezTo>
                      <a:pt x="33" y="149"/>
                      <a:pt x="36" y="149"/>
                      <a:pt x="40" y="147"/>
                    </a:cubicBezTo>
                    <a:lnTo>
                      <a:pt x="40" y="147"/>
                    </a:lnTo>
                    <a:cubicBezTo>
                      <a:pt x="66" y="137"/>
                      <a:pt x="103" y="60"/>
                      <a:pt x="121" y="18"/>
                    </a:cubicBezTo>
                    <a:lnTo>
                      <a:pt x="121" y="18"/>
                    </a:lnTo>
                    <a:cubicBezTo>
                      <a:pt x="109" y="19"/>
                      <a:pt x="93" y="20"/>
                      <a:pt x="71" y="17"/>
                    </a:cubicBezTo>
                    <a:close/>
                    <a:moveTo>
                      <a:pt x="35" y="164"/>
                    </a:moveTo>
                    <a:lnTo>
                      <a:pt x="35" y="164"/>
                    </a:lnTo>
                    <a:cubicBezTo>
                      <a:pt x="32" y="164"/>
                      <a:pt x="28" y="163"/>
                      <a:pt x="25" y="161"/>
                    </a:cubicBezTo>
                    <a:lnTo>
                      <a:pt x="25" y="161"/>
                    </a:lnTo>
                    <a:cubicBezTo>
                      <a:pt x="19" y="158"/>
                      <a:pt x="14" y="153"/>
                      <a:pt x="12" y="145"/>
                    </a:cubicBezTo>
                    <a:lnTo>
                      <a:pt x="12" y="145"/>
                    </a:lnTo>
                    <a:cubicBezTo>
                      <a:pt x="0" y="106"/>
                      <a:pt x="54" y="14"/>
                      <a:pt x="60" y="4"/>
                    </a:cubicBezTo>
                    <a:lnTo>
                      <a:pt x="60" y="4"/>
                    </a:lnTo>
                    <a:cubicBezTo>
                      <a:pt x="62" y="1"/>
                      <a:pt x="64" y="0"/>
                      <a:pt x="68" y="1"/>
                    </a:cubicBezTo>
                    <a:lnTo>
                      <a:pt x="68" y="1"/>
                    </a:lnTo>
                    <a:cubicBezTo>
                      <a:pt x="107" y="8"/>
                      <a:pt x="131" y="1"/>
                      <a:pt x="131" y="1"/>
                    </a:cubicBezTo>
                    <a:lnTo>
                      <a:pt x="131" y="1"/>
                    </a:lnTo>
                    <a:cubicBezTo>
                      <a:pt x="134" y="1"/>
                      <a:pt x="137" y="1"/>
                      <a:pt x="138" y="4"/>
                    </a:cubicBezTo>
                    <a:lnTo>
                      <a:pt x="138" y="4"/>
                    </a:lnTo>
                    <a:cubicBezTo>
                      <a:pt x="140" y="6"/>
                      <a:pt x="141" y="9"/>
                      <a:pt x="140" y="12"/>
                    </a:cubicBezTo>
                    <a:lnTo>
                      <a:pt x="140" y="12"/>
                    </a:lnTo>
                    <a:cubicBezTo>
                      <a:pt x="134" y="25"/>
                      <a:pt x="85" y="146"/>
                      <a:pt x="45" y="162"/>
                    </a:cubicBezTo>
                    <a:lnTo>
                      <a:pt x="45" y="162"/>
                    </a:lnTo>
                    <a:cubicBezTo>
                      <a:pt x="42" y="163"/>
                      <a:pt x="38" y="164"/>
                      <a:pt x="35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97">
                <a:extLst>
                  <a:ext uri="{FF2B5EF4-FFF2-40B4-BE49-F238E27FC236}">
                    <a16:creationId xmlns:a16="http://schemas.microsoft.com/office/drawing/2014/main" id="{8D25957D-4D4F-48E8-8BD4-7AD119046B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5043" y="11605846"/>
                <a:ext cx="148372" cy="214314"/>
              </a:xfrm>
              <a:custGeom>
                <a:avLst/>
                <a:gdLst>
                  <a:gd name="T0" fmla="*/ 32 w 121"/>
                  <a:gd name="T1" fmla="*/ 15 h 173"/>
                  <a:gd name="T2" fmla="*/ 32 w 121"/>
                  <a:gd name="T3" fmla="*/ 15 h 173"/>
                  <a:gd name="T4" fmla="*/ 60 w 121"/>
                  <a:gd name="T5" fmla="*/ 166 h 173"/>
                  <a:gd name="T6" fmla="*/ 60 w 121"/>
                  <a:gd name="T7" fmla="*/ 166 h 173"/>
                  <a:gd name="T8" fmla="*/ 76 w 121"/>
                  <a:gd name="T9" fmla="*/ 0 h 173"/>
                  <a:gd name="T10" fmla="*/ 76 w 121"/>
                  <a:gd name="T11" fmla="*/ 0 h 173"/>
                  <a:gd name="T12" fmla="*/ 32 w 121"/>
                  <a:gd name="T13" fmla="*/ 15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1" h="173">
                    <a:moveTo>
                      <a:pt x="32" y="15"/>
                    </a:moveTo>
                    <a:lnTo>
                      <a:pt x="32" y="15"/>
                    </a:lnTo>
                    <a:cubicBezTo>
                      <a:pt x="32" y="15"/>
                      <a:pt x="0" y="172"/>
                      <a:pt x="60" y="166"/>
                    </a:cubicBezTo>
                    <a:lnTo>
                      <a:pt x="60" y="166"/>
                    </a:lnTo>
                    <a:cubicBezTo>
                      <a:pt x="120" y="160"/>
                      <a:pt x="76" y="0"/>
                      <a:pt x="76" y="0"/>
                    </a:cubicBezTo>
                    <a:lnTo>
                      <a:pt x="76" y="0"/>
                    </a:lnTo>
                    <a:cubicBezTo>
                      <a:pt x="76" y="0"/>
                      <a:pt x="45" y="17"/>
                      <a:pt x="32" y="1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98">
                <a:extLst>
                  <a:ext uri="{FF2B5EF4-FFF2-40B4-BE49-F238E27FC236}">
                    <a16:creationId xmlns:a16="http://schemas.microsoft.com/office/drawing/2014/main" id="{F00A30CB-55D3-489C-9365-93CCBA9B3F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85043" y="11594856"/>
                <a:ext cx="142875" cy="225305"/>
              </a:xfrm>
              <a:custGeom>
                <a:avLst/>
                <a:gdLst>
                  <a:gd name="T0" fmla="*/ 36 w 114"/>
                  <a:gd name="T1" fmla="*/ 30 h 183"/>
                  <a:gd name="T2" fmla="*/ 36 w 114"/>
                  <a:gd name="T3" fmla="*/ 30 h 183"/>
                  <a:gd name="T4" fmla="*/ 42 w 114"/>
                  <a:gd name="T5" fmla="*/ 161 h 183"/>
                  <a:gd name="T6" fmla="*/ 42 w 114"/>
                  <a:gd name="T7" fmla="*/ 161 h 183"/>
                  <a:gd name="T8" fmla="*/ 57 w 114"/>
                  <a:gd name="T9" fmla="*/ 166 h 183"/>
                  <a:gd name="T10" fmla="*/ 57 w 114"/>
                  <a:gd name="T11" fmla="*/ 166 h 183"/>
                  <a:gd name="T12" fmla="*/ 72 w 114"/>
                  <a:gd name="T13" fmla="*/ 157 h 183"/>
                  <a:gd name="T14" fmla="*/ 72 w 114"/>
                  <a:gd name="T15" fmla="*/ 157 h 183"/>
                  <a:gd name="T16" fmla="*/ 69 w 114"/>
                  <a:gd name="T17" fmla="*/ 19 h 183"/>
                  <a:gd name="T18" fmla="*/ 69 w 114"/>
                  <a:gd name="T19" fmla="*/ 19 h 183"/>
                  <a:gd name="T20" fmla="*/ 36 w 114"/>
                  <a:gd name="T21" fmla="*/ 30 h 183"/>
                  <a:gd name="T22" fmla="*/ 55 w 114"/>
                  <a:gd name="T23" fmla="*/ 182 h 183"/>
                  <a:gd name="T24" fmla="*/ 55 w 114"/>
                  <a:gd name="T25" fmla="*/ 182 h 183"/>
                  <a:gd name="T26" fmla="*/ 30 w 114"/>
                  <a:gd name="T27" fmla="*/ 171 h 183"/>
                  <a:gd name="T28" fmla="*/ 30 w 114"/>
                  <a:gd name="T29" fmla="*/ 171 h 183"/>
                  <a:gd name="T30" fmla="*/ 22 w 114"/>
                  <a:gd name="T31" fmla="*/ 21 h 183"/>
                  <a:gd name="T32" fmla="*/ 22 w 114"/>
                  <a:gd name="T33" fmla="*/ 21 h 183"/>
                  <a:gd name="T34" fmla="*/ 31 w 114"/>
                  <a:gd name="T35" fmla="*/ 15 h 183"/>
                  <a:gd name="T36" fmla="*/ 31 w 114"/>
                  <a:gd name="T37" fmla="*/ 15 h 183"/>
                  <a:gd name="T38" fmla="*/ 70 w 114"/>
                  <a:gd name="T39" fmla="*/ 1 h 183"/>
                  <a:gd name="T40" fmla="*/ 70 w 114"/>
                  <a:gd name="T41" fmla="*/ 1 h 183"/>
                  <a:gd name="T42" fmla="*/ 77 w 114"/>
                  <a:gd name="T43" fmla="*/ 1 h 183"/>
                  <a:gd name="T44" fmla="*/ 77 w 114"/>
                  <a:gd name="T45" fmla="*/ 1 h 183"/>
                  <a:gd name="T46" fmla="*/ 81 w 114"/>
                  <a:gd name="T47" fmla="*/ 6 h 183"/>
                  <a:gd name="T48" fmla="*/ 81 w 114"/>
                  <a:gd name="T49" fmla="*/ 6 h 183"/>
                  <a:gd name="T50" fmla="*/ 85 w 114"/>
                  <a:gd name="T51" fmla="*/ 165 h 183"/>
                  <a:gd name="T52" fmla="*/ 85 w 114"/>
                  <a:gd name="T53" fmla="*/ 165 h 183"/>
                  <a:gd name="T54" fmla="*/ 59 w 114"/>
                  <a:gd name="T55" fmla="*/ 182 h 183"/>
                  <a:gd name="T56" fmla="*/ 59 w 114"/>
                  <a:gd name="T57" fmla="*/ 182 h 183"/>
                  <a:gd name="T58" fmla="*/ 55 w 114"/>
                  <a:gd name="T59" fmla="*/ 182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4" h="183">
                    <a:moveTo>
                      <a:pt x="36" y="30"/>
                    </a:moveTo>
                    <a:lnTo>
                      <a:pt x="36" y="30"/>
                    </a:lnTo>
                    <a:cubicBezTo>
                      <a:pt x="30" y="64"/>
                      <a:pt x="22" y="139"/>
                      <a:pt x="42" y="161"/>
                    </a:cubicBezTo>
                    <a:lnTo>
                      <a:pt x="42" y="161"/>
                    </a:lnTo>
                    <a:cubicBezTo>
                      <a:pt x="45" y="165"/>
                      <a:pt x="50" y="167"/>
                      <a:pt x="57" y="166"/>
                    </a:cubicBezTo>
                    <a:lnTo>
                      <a:pt x="57" y="166"/>
                    </a:lnTo>
                    <a:cubicBezTo>
                      <a:pt x="64" y="166"/>
                      <a:pt x="69" y="162"/>
                      <a:pt x="72" y="157"/>
                    </a:cubicBezTo>
                    <a:lnTo>
                      <a:pt x="72" y="157"/>
                    </a:lnTo>
                    <a:cubicBezTo>
                      <a:pt x="91" y="130"/>
                      <a:pt x="78" y="55"/>
                      <a:pt x="69" y="19"/>
                    </a:cubicBezTo>
                    <a:lnTo>
                      <a:pt x="69" y="19"/>
                    </a:lnTo>
                    <a:cubicBezTo>
                      <a:pt x="60" y="23"/>
                      <a:pt x="47" y="29"/>
                      <a:pt x="36" y="30"/>
                    </a:cubicBezTo>
                    <a:close/>
                    <a:moveTo>
                      <a:pt x="55" y="182"/>
                    </a:moveTo>
                    <a:lnTo>
                      <a:pt x="55" y="182"/>
                    </a:lnTo>
                    <a:cubicBezTo>
                      <a:pt x="45" y="182"/>
                      <a:pt x="37" y="178"/>
                      <a:pt x="30" y="171"/>
                    </a:cubicBezTo>
                    <a:lnTo>
                      <a:pt x="30" y="171"/>
                    </a:lnTo>
                    <a:cubicBezTo>
                      <a:pt x="0" y="137"/>
                      <a:pt x="20" y="33"/>
                      <a:pt x="22" y="21"/>
                    </a:cubicBezTo>
                    <a:lnTo>
                      <a:pt x="22" y="21"/>
                    </a:lnTo>
                    <a:cubicBezTo>
                      <a:pt x="23" y="17"/>
                      <a:pt x="27" y="15"/>
                      <a:pt x="31" y="15"/>
                    </a:cubicBezTo>
                    <a:lnTo>
                      <a:pt x="31" y="15"/>
                    </a:lnTo>
                    <a:cubicBezTo>
                      <a:pt x="38" y="16"/>
                      <a:pt x="58" y="8"/>
                      <a:pt x="70" y="1"/>
                    </a:cubicBezTo>
                    <a:lnTo>
                      <a:pt x="70" y="1"/>
                    </a:lnTo>
                    <a:cubicBezTo>
                      <a:pt x="72" y="1"/>
                      <a:pt x="75" y="0"/>
                      <a:pt x="77" y="1"/>
                    </a:cubicBezTo>
                    <a:lnTo>
                      <a:pt x="77" y="1"/>
                    </a:lnTo>
                    <a:cubicBezTo>
                      <a:pt x="79" y="2"/>
                      <a:pt x="81" y="4"/>
                      <a:pt x="81" y="6"/>
                    </a:cubicBezTo>
                    <a:lnTo>
                      <a:pt x="81" y="6"/>
                    </a:lnTo>
                    <a:cubicBezTo>
                      <a:pt x="83" y="11"/>
                      <a:pt x="113" y="123"/>
                      <a:pt x="85" y="165"/>
                    </a:cubicBezTo>
                    <a:lnTo>
                      <a:pt x="85" y="165"/>
                    </a:lnTo>
                    <a:cubicBezTo>
                      <a:pt x="79" y="175"/>
                      <a:pt x="70" y="180"/>
                      <a:pt x="59" y="182"/>
                    </a:cubicBezTo>
                    <a:lnTo>
                      <a:pt x="59" y="182"/>
                    </a:lnTo>
                    <a:cubicBezTo>
                      <a:pt x="57" y="182"/>
                      <a:pt x="56" y="182"/>
                      <a:pt x="55" y="1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id="{CECBF7DD-2EE7-4AF8-BBCA-8F93FF896B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8463" y="11578372"/>
                <a:ext cx="159359" cy="192330"/>
              </a:xfrm>
              <a:custGeom>
                <a:avLst/>
                <a:gdLst>
                  <a:gd name="T0" fmla="*/ 0 w 130"/>
                  <a:gd name="T1" fmla="*/ 22 h 154"/>
                  <a:gd name="T2" fmla="*/ 0 w 130"/>
                  <a:gd name="T3" fmla="*/ 22 h 154"/>
                  <a:gd name="T4" fmla="*/ 91 w 130"/>
                  <a:gd name="T5" fmla="*/ 125 h 154"/>
                  <a:gd name="T6" fmla="*/ 91 w 130"/>
                  <a:gd name="T7" fmla="*/ 125 h 154"/>
                  <a:gd name="T8" fmla="*/ 34 w 130"/>
                  <a:gd name="T9" fmla="*/ 0 h 154"/>
                  <a:gd name="T10" fmla="*/ 34 w 130"/>
                  <a:gd name="T11" fmla="*/ 0 h 154"/>
                  <a:gd name="T12" fmla="*/ 0 w 130"/>
                  <a:gd name="T13" fmla="*/ 22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0" h="154">
                    <a:moveTo>
                      <a:pt x="0" y="22"/>
                    </a:moveTo>
                    <a:lnTo>
                      <a:pt x="0" y="22"/>
                    </a:lnTo>
                    <a:cubicBezTo>
                      <a:pt x="0" y="22"/>
                      <a:pt x="53" y="153"/>
                      <a:pt x="91" y="125"/>
                    </a:cubicBezTo>
                    <a:lnTo>
                      <a:pt x="91" y="125"/>
                    </a:lnTo>
                    <a:cubicBezTo>
                      <a:pt x="129" y="96"/>
                      <a:pt x="34" y="0"/>
                      <a:pt x="34" y="0"/>
                    </a:cubicBezTo>
                    <a:lnTo>
                      <a:pt x="34" y="0"/>
                    </a:lnTo>
                    <a:cubicBezTo>
                      <a:pt x="34" y="0"/>
                      <a:pt x="9" y="18"/>
                      <a:pt x="0" y="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100">
                <a:extLst>
                  <a:ext uri="{FF2B5EF4-FFF2-40B4-BE49-F238E27FC236}">
                    <a16:creationId xmlns:a16="http://schemas.microsoft.com/office/drawing/2014/main" id="{40C66447-D188-499D-AC02-FD65656A6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7472" y="11567382"/>
                <a:ext cx="148368" cy="181340"/>
              </a:xfrm>
              <a:custGeom>
                <a:avLst/>
                <a:gdLst>
                  <a:gd name="T0" fmla="*/ 18 w 120"/>
                  <a:gd name="T1" fmla="*/ 34 h 145"/>
                  <a:gd name="T2" fmla="*/ 18 w 120"/>
                  <a:gd name="T3" fmla="*/ 34 h 145"/>
                  <a:gd name="T4" fmla="*/ 84 w 120"/>
                  <a:gd name="T5" fmla="*/ 128 h 145"/>
                  <a:gd name="T6" fmla="*/ 84 w 120"/>
                  <a:gd name="T7" fmla="*/ 128 h 145"/>
                  <a:gd name="T8" fmla="*/ 95 w 120"/>
                  <a:gd name="T9" fmla="*/ 127 h 145"/>
                  <a:gd name="T10" fmla="*/ 95 w 120"/>
                  <a:gd name="T11" fmla="*/ 127 h 145"/>
                  <a:gd name="T12" fmla="*/ 100 w 120"/>
                  <a:gd name="T13" fmla="*/ 115 h 145"/>
                  <a:gd name="T14" fmla="*/ 100 w 120"/>
                  <a:gd name="T15" fmla="*/ 115 h 145"/>
                  <a:gd name="T16" fmla="*/ 41 w 120"/>
                  <a:gd name="T17" fmla="*/ 18 h 145"/>
                  <a:gd name="T18" fmla="*/ 41 w 120"/>
                  <a:gd name="T19" fmla="*/ 18 h 145"/>
                  <a:gd name="T20" fmla="*/ 18 w 120"/>
                  <a:gd name="T21" fmla="*/ 34 h 145"/>
                  <a:gd name="T22" fmla="*/ 88 w 120"/>
                  <a:gd name="T23" fmla="*/ 144 h 145"/>
                  <a:gd name="T24" fmla="*/ 88 w 120"/>
                  <a:gd name="T25" fmla="*/ 144 h 145"/>
                  <a:gd name="T26" fmla="*/ 80 w 120"/>
                  <a:gd name="T27" fmla="*/ 143 h 145"/>
                  <a:gd name="T28" fmla="*/ 80 w 120"/>
                  <a:gd name="T29" fmla="*/ 143 h 145"/>
                  <a:gd name="T30" fmla="*/ 1 w 120"/>
                  <a:gd name="T31" fmla="*/ 33 h 145"/>
                  <a:gd name="T32" fmla="*/ 1 w 120"/>
                  <a:gd name="T33" fmla="*/ 33 h 145"/>
                  <a:gd name="T34" fmla="*/ 4 w 120"/>
                  <a:gd name="T35" fmla="*/ 23 h 145"/>
                  <a:gd name="T36" fmla="*/ 4 w 120"/>
                  <a:gd name="T37" fmla="*/ 23 h 145"/>
                  <a:gd name="T38" fmla="*/ 38 w 120"/>
                  <a:gd name="T39" fmla="*/ 2 h 145"/>
                  <a:gd name="T40" fmla="*/ 38 w 120"/>
                  <a:gd name="T41" fmla="*/ 2 h 145"/>
                  <a:gd name="T42" fmla="*/ 48 w 120"/>
                  <a:gd name="T43" fmla="*/ 3 h 145"/>
                  <a:gd name="T44" fmla="*/ 48 w 120"/>
                  <a:gd name="T45" fmla="*/ 3 h 145"/>
                  <a:gd name="T46" fmla="*/ 116 w 120"/>
                  <a:gd name="T47" fmla="*/ 116 h 145"/>
                  <a:gd name="T48" fmla="*/ 116 w 120"/>
                  <a:gd name="T49" fmla="*/ 116 h 145"/>
                  <a:gd name="T50" fmla="*/ 104 w 120"/>
                  <a:gd name="T51" fmla="*/ 139 h 145"/>
                  <a:gd name="T52" fmla="*/ 104 w 120"/>
                  <a:gd name="T53" fmla="*/ 139 h 145"/>
                  <a:gd name="T54" fmla="*/ 88 w 120"/>
                  <a:gd name="T55" fmla="*/ 14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0" h="145">
                    <a:moveTo>
                      <a:pt x="18" y="34"/>
                    </a:moveTo>
                    <a:lnTo>
                      <a:pt x="18" y="34"/>
                    </a:lnTo>
                    <a:cubicBezTo>
                      <a:pt x="30" y="62"/>
                      <a:pt x="60" y="122"/>
                      <a:pt x="84" y="128"/>
                    </a:cubicBezTo>
                    <a:lnTo>
                      <a:pt x="84" y="128"/>
                    </a:lnTo>
                    <a:cubicBezTo>
                      <a:pt x="88" y="129"/>
                      <a:pt x="91" y="129"/>
                      <a:pt x="95" y="127"/>
                    </a:cubicBezTo>
                    <a:lnTo>
                      <a:pt x="95" y="127"/>
                    </a:lnTo>
                    <a:cubicBezTo>
                      <a:pt x="99" y="123"/>
                      <a:pt x="100" y="120"/>
                      <a:pt x="100" y="115"/>
                    </a:cubicBezTo>
                    <a:lnTo>
                      <a:pt x="100" y="115"/>
                    </a:lnTo>
                    <a:cubicBezTo>
                      <a:pt x="102" y="89"/>
                      <a:pt x="62" y="40"/>
                      <a:pt x="41" y="18"/>
                    </a:cubicBezTo>
                    <a:lnTo>
                      <a:pt x="41" y="18"/>
                    </a:lnTo>
                    <a:cubicBezTo>
                      <a:pt x="35" y="23"/>
                      <a:pt x="25" y="29"/>
                      <a:pt x="18" y="34"/>
                    </a:cubicBezTo>
                    <a:close/>
                    <a:moveTo>
                      <a:pt x="88" y="144"/>
                    </a:moveTo>
                    <a:lnTo>
                      <a:pt x="88" y="144"/>
                    </a:lnTo>
                    <a:cubicBezTo>
                      <a:pt x="85" y="144"/>
                      <a:pt x="83" y="144"/>
                      <a:pt x="80" y="143"/>
                    </a:cubicBezTo>
                    <a:lnTo>
                      <a:pt x="80" y="143"/>
                    </a:lnTo>
                    <a:cubicBezTo>
                      <a:pt x="42" y="133"/>
                      <a:pt x="5" y="43"/>
                      <a:pt x="1" y="33"/>
                    </a:cubicBezTo>
                    <a:lnTo>
                      <a:pt x="1" y="33"/>
                    </a:lnTo>
                    <a:cubicBezTo>
                      <a:pt x="0" y="29"/>
                      <a:pt x="1" y="25"/>
                      <a:pt x="4" y="23"/>
                    </a:cubicBezTo>
                    <a:lnTo>
                      <a:pt x="4" y="23"/>
                    </a:lnTo>
                    <a:cubicBezTo>
                      <a:pt x="11" y="20"/>
                      <a:pt x="31" y="7"/>
                      <a:pt x="38" y="2"/>
                    </a:cubicBezTo>
                    <a:lnTo>
                      <a:pt x="38" y="2"/>
                    </a:lnTo>
                    <a:cubicBezTo>
                      <a:pt x="41" y="0"/>
                      <a:pt x="45" y="1"/>
                      <a:pt x="48" y="3"/>
                    </a:cubicBezTo>
                    <a:lnTo>
                      <a:pt x="48" y="3"/>
                    </a:lnTo>
                    <a:cubicBezTo>
                      <a:pt x="55" y="10"/>
                      <a:pt x="119" y="76"/>
                      <a:pt x="116" y="116"/>
                    </a:cubicBezTo>
                    <a:lnTo>
                      <a:pt x="116" y="116"/>
                    </a:lnTo>
                    <a:cubicBezTo>
                      <a:pt x="115" y="125"/>
                      <a:pt x="111" y="133"/>
                      <a:pt x="104" y="139"/>
                    </a:cubicBezTo>
                    <a:lnTo>
                      <a:pt x="104" y="139"/>
                    </a:lnTo>
                    <a:cubicBezTo>
                      <a:pt x="99" y="142"/>
                      <a:pt x="94" y="144"/>
                      <a:pt x="88" y="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01">
                <a:extLst>
                  <a:ext uri="{FF2B5EF4-FFF2-40B4-BE49-F238E27FC236}">
                    <a16:creationId xmlns:a16="http://schemas.microsoft.com/office/drawing/2014/main" id="{0B179555-D6F8-4A70-8DB5-9BF8BE57111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2424" y="11545401"/>
                <a:ext cx="181340" cy="142875"/>
              </a:xfrm>
              <a:custGeom>
                <a:avLst/>
                <a:gdLst>
                  <a:gd name="T0" fmla="*/ 0 w 144"/>
                  <a:gd name="T1" fmla="*/ 29 h 116"/>
                  <a:gd name="T2" fmla="*/ 0 w 144"/>
                  <a:gd name="T3" fmla="*/ 29 h 116"/>
                  <a:gd name="T4" fmla="*/ 116 w 144"/>
                  <a:gd name="T5" fmla="*/ 90 h 116"/>
                  <a:gd name="T6" fmla="*/ 116 w 144"/>
                  <a:gd name="T7" fmla="*/ 90 h 116"/>
                  <a:gd name="T8" fmla="*/ 31 w 144"/>
                  <a:gd name="T9" fmla="*/ 0 h 116"/>
                  <a:gd name="T10" fmla="*/ 31 w 144"/>
                  <a:gd name="T11" fmla="*/ 0 h 116"/>
                  <a:gd name="T12" fmla="*/ 0 w 144"/>
                  <a:gd name="T13" fmla="*/ 29 h 1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4" h="116">
                    <a:moveTo>
                      <a:pt x="0" y="29"/>
                    </a:moveTo>
                    <a:lnTo>
                      <a:pt x="0" y="29"/>
                    </a:lnTo>
                    <a:cubicBezTo>
                      <a:pt x="0" y="29"/>
                      <a:pt x="90" y="115"/>
                      <a:pt x="116" y="90"/>
                    </a:cubicBezTo>
                    <a:lnTo>
                      <a:pt x="116" y="90"/>
                    </a:lnTo>
                    <a:cubicBezTo>
                      <a:pt x="143" y="65"/>
                      <a:pt x="31" y="0"/>
                      <a:pt x="31" y="0"/>
                    </a:cubicBezTo>
                    <a:lnTo>
                      <a:pt x="31" y="0"/>
                    </a:lnTo>
                    <a:cubicBezTo>
                      <a:pt x="31" y="0"/>
                      <a:pt x="8" y="24"/>
                      <a:pt x="0" y="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id="{F4832CCB-A2B5-4AF6-8855-B06BE46759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11434" y="11534410"/>
                <a:ext cx="170349" cy="137378"/>
              </a:xfrm>
              <a:custGeom>
                <a:avLst/>
                <a:gdLst>
                  <a:gd name="T0" fmla="*/ 20 w 138"/>
                  <a:gd name="T1" fmla="*/ 39 h 112"/>
                  <a:gd name="T2" fmla="*/ 20 w 138"/>
                  <a:gd name="T3" fmla="*/ 39 h 112"/>
                  <a:gd name="T4" fmla="*/ 119 w 138"/>
                  <a:gd name="T5" fmla="*/ 94 h 112"/>
                  <a:gd name="T6" fmla="*/ 119 w 138"/>
                  <a:gd name="T7" fmla="*/ 94 h 112"/>
                  <a:gd name="T8" fmla="*/ 121 w 138"/>
                  <a:gd name="T9" fmla="*/ 89 h 112"/>
                  <a:gd name="T10" fmla="*/ 121 w 138"/>
                  <a:gd name="T11" fmla="*/ 89 h 112"/>
                  <a:gd name="T12" fmla="*/ 41 w 138"/>
                  <a:gd name="T13" fmla="*/ 18 h 112"/>
                  <a:gd name="T14" fmla="*/ 41 w 138"/>
                  <a:gd name="T15" fmla="*/ 18 h 112"/>
                  <a:gd name="T16" fmla="*/ 20 w 138"/>
                  <a:gd name="T17" fmla="*/ 39 h 112"/>
                  <a:gd name="T18" fmla="*/ 112 w 138"/>
                  <a:gd name="T19" fmla="*/ 111 h 112"/>
                  <a:gd name="T20" fmla="*/ 112 w 138"/>
                  <a:gd name="T21" fmla="*/ 111 h 112"/>
                  <a:gd name="T22" fmla="*/ 3 w 138"/>
                  <a:gd name="T23" fmla="*/ 44 h 112"/>
                  <a:gd name="T24" fmla="*/ 3 w 138"/>
                  <a:gd name="T25" fmla="*/ 44 h 112"/>
                  <a:gd name="T26" fmla="*/ 0 w 138"/>
                  <a:gd name="T27" fmla="*/ 38 h 112"/>
                  <a:gd name="T28" fmla="*/ 0 w 138"/>
                  <a:gd name="T29" fmla="*/ 38 h 112"/>
                  <a:gd name="T30" fmla="*/ 4 w 138"/>
                  <a:gd name="T31" fmla="*/ 32 h 112"/>
                  <a:gd name="T32" fmla="*/ 4 w 138"/>
                  <a:gd name="T33" fmla="*/ 32 h 112"/>
                  <a:gd name="T34" fmla="*/ 34 w 138"/>
                  <a:gd name="T35" fmla="*/ 4 h 112"/>
                  <a:gd name="T36" fmla="*/ 34 w 138"/>
                  <a:gd name="T37" fmla="*/ 4 h 112"/>
                  <a:gd name="T38" fmla="*/ 43 w 138"/>
                  <a:gd name="T39" fmla="*/ 2 h 112"/>
                  <a:gd name="T40" fmla="*/ 43 w 138"/>
                  <a:gd name="T41" fmla="*/ 2 h 112"/>
                  <a:gd name="T42" fmla="*/ 136 w 138"/>
                  <a:gd name="T43" fmla="*/ 88 h 112"/>
                  <a:gd name="T44" fmla="*/ 136 w 138"/>
                  <a:gd name="T45" fmla="*/ 88 h 112"/>
                  <a:gd name="T46" fmla="*/ 129 w 138"/>
                  <a:gd name="T47" fmla="*/ 105 h 112"/>
                  <a:gd name="T48" fmla="*/ 129 w 138"/>
                  <a:gd name="T49" fmla="*/ 105 h 112"/>
                  <a:gd name="T50" fmla="*/ 112 w 138"/>
                  <a:gd name="T51" fmla="*/ 11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8" h="112">
                    <a:moveTo>
                      <a:pt x="20" y="39"/>
                    </a:moveTo>
                    <a:lnTo>
                      <a:pt x="20" y="39"/>
                    </a:lnTo>
                    <a:cubicBezTo>
                      <a:pt x="54" y="70"/>
                      <a:pt x="106" y="106"/>
                      <a:pt x="119" y="94"/>
                    </a:cubicBezTo>
                    <a:lnTo>
                      <a:pt x="119" y="94"/>
                    </a:lnTo>
                    <a:cubicBezTo>
                      <a:pt x="120" y="92"/>
                      <a:pt x="121" y="91"/>
                      <a:pt x="121" y="89"/>
                    </a:cubicBezTo>
                    <a:lnTo>
                      <a:pt x="121" y="89"/>
                    </a:lnTo>
                    <a:cubicBezTo>
                      <a:pt x="119" y="72"/>
                      <a:pt x="73" y="38"/>
                      <a:pt x="41" y="18"/>
                    </a:cubicBezTo>
                    <a:lnTo>
                      <a:pt x="41" y="18"/>
                    </a:lnTo>
                    <a:cubicBezTo>
                      <a:pt x="36" y="24"/>
                      <a:pt x="27" y="32"/>
                      <a:pt x="20" y="39"/>
                    </a:cubicBezTo>
                    <a:close/>
                    <a:moveTo>
                      <a:pt x="112" y="111"/>
                    </a:moveTo>
                    <a:lnTo>
                      <a:pt x="112" y="111"/>
                    </a:lnTo>
                    <a:cubicBezTo>
                      <a:pt x="76" y="111"/>
                      <a:pt x="16" y="57"/>
                      <a:pt x="3" y="44"/>
                    </a:cubicBezTo>
                    <a:lnTo>
                      <a:pt x="3" y="44"/>
                    </a:lnTo>
                    <a:cubicBezTo>
                      <a:pt x="1" y="43"/>
                      <a:pt x="0" y="40"/>
                      <a:pt x="0" y="38"/>
                    </a:cubicBezTo>
                    <a:lnTo>
                      <a:pt x="0" y="38"/>
                    </a:lnTo>
                    <a:cubicBezTo>
                      <a:pt x="1" y="36"/>
                      <a:pt x="2" y="33"/>
                      <a:pt x="4" y="32"/>
                    </a:cubicBezTo>
                    <a:lnTo>
                      <a:pt x="4" y="32"/>
                    </a:lnTo>
                    <a:cubicBezTo>
                      <a:pt x="10" y="29"/>
                      <a:pt x="26" y="13"/>
                      <a:pt x="34" y="4"/>
                    </a:cubicBezTo>
                    <a:lnTo>
                      <a:pt x="34" y="4"/>
                    </a:lnTo>
                    <a:cubicBezTo>
                      <a:pt x="37" y="1"/>
                      <a:pt x="40" y="0"/>
                      <a:pt x="43" y="2"/>
                    </a:cubicBezTo>
                    <a:lnTo>
                      <a:pt x="43" y="2"/>
                    </a:lnTo>
                    <a:cubicBezTo>
                      <a:pt x="59" y="11"/>
                      <a:pt x="133" y="56"/>
                      <a:pt x="136" y="88"/>
                    </a:cubicBezTo>
                    <a:lnTo>
                      <a:pt x="136" y="88"/>
                    </a:lnTo>
                    <a:cubicBezTo>
                      <a:pt x="137" y="94"/>
                      <a:pt x="134" y="100"/>
                      <a:pt x="129" y="105"/>
                    </a:cubicBezTo>
                    <a:lnTo>
                      <a:pt x="129" y="105"/>
                    </a:lnTo>
                    <a:cubicBezTo>
                      <a:pt x="125" y="109"/>
                      <a:pt x="119" y="111"/>
                      <a:pt x="112" y="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103">
                <a:extLst>
                  <a:ext uri="{FF2B5EF4-FFF2-40B4-BE49-F238E27FC236}">
                    <a16:creationId xmlns:a16="http://schemas.microsoft.com/office/drawing/2014/main" id="{E13730DA-CAB3-4702-B0A2-9F6D84AF5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35" y="11578372"/>
                <a:ext cx="192333" cy="214311"/>
              </a:xfrm>
              <a:custGeom>
                <a:avLst/>
                <a:gdLst>
                  <a:gd name="T0" fmla="*/ 140 w 156"/>
                  <a:gd name="T1" fmla="*/ 38 h 171"/>
                  <a:gd name="T2" fmla="*/ 140 w 156"/>
                  <a:gd name="T3" fmla="*/ 38 h 171"/>
                  <a:gd name="T4" fmla="*/ 27 w 156"/>
                  <a:gd name="T5" fmla="*/ 114 h 171"/>
                  <a:gd name="T6" fmla="*/ 27 w 156"/>
                  <a:gd name="T7" fmla="*/ 114 h 171"/>
                  <a:gd name="T8" fmla="*/ 155 w 156"/>
                  <a:gd name="T9" fmla="*/ 0 h 171"/>
                  <a:gd name="T10" fmla="*/ 155 w 156"/>
                  <a:gd name="T11" fmla="*/ 0 h 171"/>
                  <a:gd name="T12" fmla="*/ 140 w 156"/>
                  <a:gd name="T13" fmla="*/ 38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171">
                    <a:moveTo>
                      <a:pt x="140" y="38"/>
                    </a:moveTo>
                    <a:lnTo>
                      <a:pt x="140" y="38"/>
                    </a:lnTo>
                    <a:cubicBezTo>
                      <a:pt x="140" y="38"/>
                      <a:pt x="51" y="170"/>
                      <a:pt x="27" y="114"/>
                    </a:cubicBezTo>
                    <a:lnTo>
                      <a:pt x="27" y="114"/>
                    </a:lnTo>
                    <a:cubicBezTo>
                      <a:pt x="0" y="52"/>
                      <a:pt x="155" y="0"/>
                      <a:pt x="155" y="0"/>
                    </a:cubicBezTo>
                    <a:lnTo>
                      <a:pt x="155" y="0"/>
                    </a:lnTo>
                    <a:cubicBezTo>
                      <a:pt x="155" y="0"/>
                      <a:pt x="141" y="35"/>
                      <a:pt x="140" y="3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104">
                <a:extLst>
                  <a:ext uri="{FF2B5EF4-FFF2-40B4-BE49-F238E27FC236}">
                    <a16:creationId xmlns:a16="http://schemas.microsoft.com/office/drawing/2014/main" id="{14AF4D33-279E-42EB-AA2E-8B5C69F2ED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87216" y="11567382"/>
                <a:ext cx="186837" cy="181340"/>
              </a:xfrm>
              <a:custGeom>
                <a:avLst/>
                <a:gdLst>
                  <a:gd name="T0" fmla="*/ 125 w 149"/>
                  <a:gd name="T1" fmla="*/ 46 h 144"/>
                  <a:gd name="T2" fmla="*/ 125 w 149"/>
                  <a:gd name="T3" fmla="*/ 46 h 144"/>
                  <a:gd name="T4" fmla="*/ 125 w 149"/>
                  <a:gd name="T5" fmla="*/ 46 h 144"/>
                  <a:gd name="T6" fmla="*/ 125 w 149"/>
                  <a:gd name="T7" fmla="*/ 46 h 144"/>
                  <a:gd name="T8" fmla="*/ 126 w 149"/>
                  <a:gd name="T9" fmla="*/ 21 h 144"/>
                  <a:gd name="T10" fmla="*/ 126 w 149"/>
                  <a:gd name="T11" fmla="*/ 21 h 144"/>
                  <a:gd name="T12" fmla="*/ 19 w 149"/>
                  <a:gd name="T13" fmla="*/ 94 h 144"/>
                  <a:gd name="T14" fmla="*/ 19 w 149"/>
                  <a:gd name="T15" fmla="*/ 94 h 144"/>
                  <a:gd name="T16" fmla="*/ 19 w 149"/>
                  <a:gd name="T17" fmla="*/ 119 h 144"/>
                  <a:gd name="T18" fmla="*/ 19 w 149"/>
                  <a:gd name="T19" fmla="*/ 119 h 144"/>
                  <a:gd name="T20" fmla="*/ 29 w 149"/>
                  <a:gd name="T21" fmla="*/ 128 h 144"/>
                  <a:gd name="T22" fmla="*/ 29 w 149"/>
                  <a:gd name="T23" fmla="*/ 128 h 144"/>
                  <a:gd name="T24" fmla="*/ 30 w 149"/>
                  <a:gd name="T25" fmla="*/ 128 h 144"/>
                  <a:gd name="T26" fmla="*/ 30 w 149"/>
                  <a:gd name="T27" fmla="*/ 128 h 144"/>
                  <a:gd name="T28" fmla="*/ 118 w 149"/>
                  <a:gd name="T29" fmla="*/ 42 h 144"/>
                  <a:gd name="T30" fmla="*/ 118 w 149"/>
                  <a:gd name="T31" fmla="*/ 42 h 144"/>
                  <a:gd name="T32" fmla="*/ 126 w 149"/>
                  <a:gd name="T33" fmla="*/ 21 h 144"/>
                  <a:gd name="T34" fmla="*/ 30 w 149"/>
                  <a:gd name="T35" fmla="*/ 143 h 144"/>
                  <a:gd name="T36" fmla="*/ 30 w 149"/>
                  <a:gd name="T37" fmla="*/ 143 h 144"/>
                  <a:gd name="T38" fmla="*/ 28 w 149"/>
                  <a:gd name="T39" fmla="*/ 143 h 144"/>
                  <a:gd name="T40" fmla="*/ 28 w 149"/>
                  <a:gd name="T41" fmla="*/ 143 h 144"/>
                  <a:gd name="T42" fmla="*/ 5 w 149"/>
                  <a:gd name="T43" fmla="*/ 125 h 144"/>
                  <a:gd name="T44" fmla="*/ 5 w 149"/>
                  <a:gd name="T45" fmla="*/ 125 h 144"/>
                  <a:gd name="T46" fmla="*/ 5 w 149"/>
                  <a:gd name="T47" fmla="*/ 88 h 144"/>
                  <a:gd name="T48" fmla="*/ 5 w 149"/>
                  <a:gd name="T49" fmla="*/ 88 h 144"/>
                  <a:gd name="T50" fmla="*/ 137 w 149"/>
                  <a:gd name="T51" fmla="*/ 1 h 144"/>
                  <a:gd name="T52" fmla="*/ 137 w 149"/>
                  <a:gd name="T53" fmla="*/ 1 h 144"/>
                  <a:gd name="T54" fmla="*/ 145 w 149"/>
                  <a:gd name="T55" fmla="*/ 3 h 144"/>
                  <a:gd name="T56" fmla="*/ 145 w 149"/>
                  <a:gd name="T57" fmla="*/ 3 h 144"/>
                  <a:gd name="T58" fmla="*/ 147 w 149"/>
                  <a:gd name="T59" fmla="*/ 11 h 144"/>
                  <a:gd name="T60" fmla="*/ 147 w 149"/>
                  <a:gd name="T61" fmla="*/ 11 h 144"/>
                  <a:gd name="T62" fmla="*/ 131 w 149"/>
                  <a:gd name="T63" fmla="*/ 50 h 144"/>
                  <a:gd name="T64" fmla="*/ 131 w 149"/>
                  <a:gd name="T65" fmla="*/ 50 h 144"/>
                  <a:gd name="T66" fmla="*/ 131 w 149"/>
                  <a:gd name="T67" fmla="*/ 50 h 144"/>
                  <a:gd name="T68" fmla="*/ 131 w 149"/>
                  <a:gd name="T69" fmla="*/ 50 h 144"/>
                  <a:gd name="T70" fmla="*/ 30 w 149"/>
                  <a:gd name="T71" fmla="*/ 143 h 1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49" h="144">
                    <a:moveTo>
                      <a:pt x="125" y="46"/>
                    </a:moveTo>
                    <a:lnTo>
                      <a:pt x="125" y="46"/>
                    </a:lnTo>
                    <a:close/>
                    <a:moveTo>
                      <a:pt x="125" y="46"/>
                    </a:moveTo>
                    <a:lnTo>
                      <a:pt x="125" y="46"/>
                    </a:lnTo>
                    <a:close/>
                    <a:moveTo>
                      <a:pt x="126" y="21"/>
                    </a:moveTo>
                    <a:lnTo>
                      <a:pt x="126" y="21"/>
                    </a:lnTo>
                    <a:cubicBezTo>
                      <a:pt x="97" y="33"/>
                      <a:pt x="35" y="61"/>
                      <a:pt x="19" y="94"/>
                    </a:cubicBezTo>
                    <a:lnTo>
                      <a:pt x="19" y="94"/>
                    </a:lnTo>
                    <a:cubicBezTo>
                      <a:pt x="16" y="103"/>
                      <a:pt x="16" y="111"/>
                      <a:pt x="19" y="119"/>
                    </a:cubicBezTo>
                    <a:lnTo>
                      <a:pt x="19" y="119"/>
                    </a:lnTo>
                    <a:cubicBezTo>
                      <a:pt x="22" y="127"/>
                      <a:pt x="27" y="128"/>
                      <a:pt x="29" y="128"/>
                    </a:cubicBezTo>
                    <a:lnTo>
                      <a:pt x="29" y="128"/>
                    </a:lnTo>
                    <a:cubicBezTo>
                      <a:pt x="30" y="128"/>
                      <a:pt x="30" y="128"/>
                      <a:pt x="30" y="128"/>
                    </a:cubicBezTo>
                    <a:lnTo>
                      <a:pt x="30" y="128"/>
                    </a:lnTo>
                    <a:cubicBezTo>
                      <a:pt x="52" y="128"/>
                      <a:pt x="96" y="76"/>
                      <a:pt x="118" y="42"/>
                    </a:cubicBezTo>
                    <a:lnTo>
                      <a:pt x="118" y="42"/>
                    </a:lnTo>
                    <a:cubicBezTo>
                      <a:pt x="119" y="40"/>
                      <a:pt x="122" y="31"/>
                      <a:pt x="126" y="21"/>
                    </a:cubicBezTo>
                    <a:close/>
                    <a:moveTo>
                      <a:pt x="30" y="143"/>
                    </a:moveTo>
                    <a:lnTo>
                      <a:pt x="30" y="143"/>
                    </a:lnTo>
                    <a:cubicBezTo>
                      <a:pt x="29" y="143"/>
                      <a:pt x="28" y="143"/>
                      <a:pt x="28" y="143"/>
                    </a:cubicBezTo>
                    <a:lnTo>
                      <a:pt x="28" y="143"/>
                    </a:lnTo>
                    <a:cubicBezTo>
                      <a:pt x="20" y="143"/>
                      <a:pt x="11" y="139"/>
                      <a:pt x="5" y="125"/>
                    </a:cubicBezTo>
                    <a:lnTo>
                      <a:pt x="5" y="125"/>
                    </a:lnTo>
                    <a:cubicBezTo>
                      <a:pt x="0" y="113"/>
                      <a:pt x="0" y="101"/>
                      <a:pt x="5" y="88"/>
                    </a:cubicBezTo>
                    <a:lnTo>
                      <a:pt x="5" y="88"/>
                    </a:lnTo>
                    <a:cubicBezTo>
                      <a:pt x="28" y="38"/>
                      <a:pt x="133" y="3"/>
                      <a:pt x="137" y="1"/>
                    </a:cubicBezTo>
                    <a:lnTo>
                      <a:pt x="137" y="1"/>
                    </a:lnTo>
                    <a:cubicBezTo>
                      <a:pt x="140" y="0"/>
                      <a:pt x="143" y="1"/>
                      <a:pt x="145" y="3"/>
                    </a:cubicBezTo>
                    <a:lnTo>
                      <a:pt x="145" y="3"/>
                    </a:lnTo>
                    <a:cubicBezTo>
                      <a:pt x="147" y="5"/>
                      <a:pt x="148" y="8"/>
                      <a:pt x="147" y="11"/>
                    </a:cubicBezTo>
                    <a:lnTo>
                      <a:pt x="147" y="11"/>
                    </a:lnTo>
                    <a:cubicBezTo>
                      <a:pt x="142" y="24"/>
                      <a:pt x="133" y="47"/>
                      <a:pt x="131" y="50"/>
                    </a:cubicBezTo>
                    <a:lnTo>
                      <a:pt x="131" y="50"/>
                    </a:lnTo>
                    <a:lnTo>
                      <a:pt x="131" y="50"/>
                    </a:lnTo>
                    <a:lnTo>
                      <a:pt x="131" y="50"/>
                    </a:lnTo>
                    <a:cubicBezTo>
                      <a:pt x="125" y="60"/>
                      <a:pt x="68" y="143"/>
                      <a:pt x="30" y="1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05">
                <a:extLst>
                  <a:ext uri="{FF2B5EF4-FFF2-40B4-BE49-F238E27FC236}">
                    <a16:creationId xmlns:a16="http://schemas.microsoft.com/office/drawing/2014/main" id="{D374CB1E-E05A-486C-A3C4-2413C855A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5937" y="11435497"/>
                <a:ext cx="225305" cy="87923"/>
              </a:xfrm>
              <a:custGeom>
                <a:avLst/>
                <a:gdLst>
                  <a:gd name="T0" fmla="*/ 0 w 180"/>
                  <a:gd name="T1" fmla="*/ 49 h 70"/>
                  <a:gd name="T2" fmla="*/ 0 w 180"/>
                  <a:gd name="T3" fmla="*/ 49 h 70"/>
                  <a:gd name="T4" fmla="*/ 118 w 180"/>
                  <a:gd name="T5" fmla="*/ 12 h 70"/>
                  <a:gd name="T6" fmla="*/ 118 w 180"/>
                  <a:gd name="T7" fmla="*/ 12 h 70"/>
                  <a:gd name="T8" fmla="*/ 57 w 180"/>
                  <a:gd name="T9" fmla="*/ 69 h 70"/>
                  <a:gd name="T10" fmla="*/ 57 w 180"/>
                  <a:gd name="T11" fmla="*/ 69 h 70"/>
                  <a:gd name="T12" fmla="*/ 0 w 180"/>
                  <a:gd name="T13" fmla="*/ 49 h 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80" h="70">
                    <a:moveTo>
                      <a:pt x="0" y="49"/>
                    </a:moveTo>
                    <a:lnTo>
                      <a:pt x="0" y="49"/>
                    </a:lnTo>
                    <a:cubicBezTo>
                      <a:pt x="0" y="49"/>
                      <a:pt x="57" y="0"/>
                      <a:pt x="118" y="12"/>
                    </a:cubicBezTo>
                    <a:lnTo>
                      <a:pt x="118" y="12"/>
                    </a:lnTo>
                    <a:cubicBezTo>
                      <a:pt x="179" y="24"/>
                      <a:pt x="57" y="69"/>
                      <a:pt x="57" y="69"/>
                    </a:cubicBezTo>
                    <a:lnTo>
                      <a:pt x="57" y="69"/>
                    </a:lnTo>
                    <a:cubicBezTo>
                      <a:pt x="57" y="69"/>
                      <a:pt x="29" y="50"/>
                      <a:pt x="0" y="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06">
                <a:extLst>
                  <a:ext uri="{FF2B5EF4-FFF2-40B4-BE49-F238E27FC236}">
                    <a16:creationId xmlns:a16="http://schemas.microsoft.com/office/drawing/2014/main" id="{63A9FF57-0BC7-490E-8F06-08C9B35AA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4947" y="11424507"/>
                <a:ext cx="192333" cy="109904"/>
              </a:xfrm>
              <a:custGeom>
                <a:avLst/>
                <a:gdLst>
                  <a:gd name="T0" fmla="*/ 27 w 153"/>
                  <a:gd name="T1" fmla="*/ 52 h 86"/>
                  <a:gd name="T2" fmla="*/ 27 w 153"/>
                  <a:gd name="T3" fmla="*/ 52 h 86"/>
                  <a:gd name="T4" fmla="*/ 66 w 153"/>
                  <a:gd name="T5" fmla="*/ 69 h 86"/>
                  <a:gd name="T6" fmla="*/ 66 w 153"/>
                  <a:gd name="T7" fmla="*/ 69 h 86"/>
                  <a:gd name="T8" fmla="*/ 135 w 153"/>
                  <a:gd name="T9" fmla="*/ 32 h 86"/>
                  <a:gd name="T10" fmla="*/ 135 w 153"/>
                  <a:gd name="T11" fmla="*/ 32 h 86"/>
                  <a:gd name="T12" fmla="*/ 124 w 153"/>
                  <a:gd name="T13" fmla="*/ 28 h 86"/>
                  <a:gd name="T14" fmla="*/ 124 w 153"/>
                  <a:gd name="T15" fmla="*/ 28 h 86"/>
                  <a:gd name="T16" fmla="*/ 27 w 153"/>
                  <a:gd name="T17" fmla="*/ 52 h 86"/>
                  <a:gd name="T18" fmla="*/ 65 w 153"/>
                  <a:gd name="T19" fmla="*/ 85 h 86"/>
                  <a:gd name="T20" fmla="*/ 65 w 153"/>
                  <a:gd name="T21" fmla="*/ 85 h 86"/>
                  <a:gd name="T22" fmla="*/ 61 w 153"/>
                  <a:gd name="T23" fmla="*/ 84 h 86"/>
                  <a:gd name="T24" fmla="*/ 61 w 153"/>
                  <a:gd name="T25" fmla="*/ 84 h 86"/>
                  <a:gd name="T26" fmla="*/ 8 w 153"/>
                  <a:gd name="T27" fmla="*/ 65 h 86"/>
                  <a:gd name="T28" fmla="*/ 8 w 153"/>
                  <a:gd name="T29" fmla="*/ 65 h 86"/>
                  <a:gd name="T30" fmla="*/ 0 w 153"/>
                  <a:gd name="T31" fmla="*/ 60 h 86"/>
                  <a:gd name="T32" fmla="*/ 0 w 153"/>
                  <a:gd name="T33" fmla="*/ 60 h 86"/>
                  <a:gd name="T34" fmla="*/ 3 w 153"/>
                  <a:gd name="T35" fmla="*/ 51 h 86"/>
                  <a:gd name="T36" fmla="*/ 3 w 153"/>
                  <a:gd name="T37" fmla="*/ 51 h 86"/>
                  <a:gd name="T38" fmla="*/ 127 w 153"/>
                  <a:gd name="T39" fmla="*/ 13 h 86"/>
                  <a:gd name="T40" fmla="*/ 127 w 153"/>
                  <a:gd name="T41" fmla="*/ 13 h 86"/>
                  <a:gd name="T42" fmla="*/ 150 w 153"/>
                  <a:gd name="T43" fmla="*/ 30 h 86"/>
                  <a:gd name="T44" fmla="*/ 150 w 153"/>
                  <a:gd name="T45" fmla="*/ 30 h 86"/>
                  <a:gd name="T46" fmla="*/ 68 w 153"/>
                  <a:gd name="T47" fmla="*/ 85 h 86"/>
                  <a:gd name="T48" fmla="*/ 68 w 153"/>
                  <a:gd name="T49" fmla="*/ 85 h 86"/>
                  <a:gd name="T50" fmla="*/ 65 w 153"/>
                  <a:gd name="T51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53" h="86">
                    <a:moveTo>
                      <a:pt x="27" y="52"/>
                    </a:moveTo>
                    <a:lnTo>
                      <a:pt x="27" y="52"/>
                    </a:lnTo>
                    <a:cubicBezTo>
                      <a:pt x="45" y="56"/>
                      <a:pt x="60" y="65"/>
                      <a:pt x="66" y="69"/>
                    </a:cubicBezTo>
                    <a:lnTo>
                      <a:pt x="66" y="69"/>
                    </a:lnTo>
                    <a:cubicBezTo>
                      <a:pt x="101" y="56"/>
                      <a:pt x="131" y="39"/>
                      <a:pt x="135" y="32"/>
                    </a:cubicBezTo>
                    <a:lnTo>
                      <a:pt x="135" y="32"/>
                    </a:lnTo>
                    <a:cubicBezTo>
                      <a:pt x="134" y="30"/>
                      <a:pt x="131" y="29"/>
                      <a:pt x="124" y="28"/>
                    </a:cubicBezTo>
                    <a:lnTo>
                      <a:pt x="124" y="28"/>
                    </a:lnTo>
                    <a:cubicBezTo>
                      <a:pt x="85" y="20"/>
                      <a:pt x="48" y="39"/>
                      <a:pt x="27" y="52"/>
                    </a:cubicBezTo>
                    <a:close/>
                    <a:moveTo>
                      <a:pt x="65" y="85"/>
                    </a:moveTo>
                    <a:lnTo>
                      <a:pt x="65" y="85"/>
                    </a:lnTo>
                    <a:cubicBezTo>
                      <a:pt x="63" y="85"/>
                      <a:pt x="62" y="85"/>
                      <a:pt x="61" y="84"/>
                    </a:cubicBezTo>
                    <a:lnTo>
                      <a:pt x="61" y="84"/>
                    </a:lnTo>
                    <a:cubicBezTo>
                      <a:pt x="61" y="84"/>
                      <a:pt x="34" y="66"/>
                      <a:pt x="8" y="65"/>
                    </a:cubicBezTo>
                    <a:lnTo>
                      <a:pt x="8" y="65"/>
                    </a:lnTo>
                    <a:cubicBezTo>
                      <a:pt x="5" y="65"/>
                      <a:pt x="2" y="63"/>
                      <a:pt x="0" y="60"/>
                    </a:cubicBezTo>
                    <a:lnTo>
                      <a:pt x="0" y="60"/>
                    </a:lnTo>
                    <a:cubicBezTo>
                      <a:pt x="0" y="56"/>
                      <a:pt x="0" y="53"/>
                      <a:pt x="3" y="51"/>
                    </a:cubicBezTo>
                    <a:lnTo>
                      <a:pt x="3" y="51"/>
                    </a:lnTo>
                    <a:cubicBezTo>
                      <a:pt x="5" y="49"/>
                      <a:pt x="63" y="0"/>
                      <a:pt x="127" y="13"/>
                    </a:cubicBezTo>
                    <a:lnTo>
                      <a:pt x="127" y="13"/>
                    </a:lnTo>
                    <a:cubicBezTo>
                      <a:pt x="133" y="14"/>
                      <a:pt x="150" y="17"/>
                      <a:pt x="150" y="30"/>
                    </a:cubicBezTo>
                    <a:lnTo>
                      <a:pt x="150" y="30"/>
                    </a:lnTo>
                    <a:cubicBezTo>
                      <a:pt x="152" y="50"/>
                      <a:pt x="100" y="73"/>
                      <a:pt x="68" y="85"/>
                    </a:cubicBezTo>
                    <a:lnTo>
                      <a:pt x="68" y="85"/>
                    </a:lnTo>
                    <a:cubicBezTo>
                      <a:pt x="67" y="85"/>
                      <a:pt x="66" y="85"/>
                      <a:pt x="65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07">
                <a:extLst>
                  <a:ext uri="{FF2B5EF4-FFF2-40B4-BE49-F238E27FC236}">
                    <a16:creationId xmlns:a16="http://schemas.microsoft.com/office/drawing/2014/main" id="{1B626119-92C0-4368-AD99-D6C955E6B9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0889" y="11523420"/>
                <a:ext cx="170353" cy="87923"/>
              </a:xfrm>
              <a:custGeom>
                <a:avLst/>
                <a:gdLst>
                  <a:gd name="T0" fmla="*/ 0 w 135"/>
                  <a:gd name="T1" fmla="*/ 14 h 71"/>
                  <a:gd name="T2" fmla="*/ 0 w 135"/>
                  <a:gd name="T3" fmla="*/ 14 h 71"/>
                  <a:gd name="T4" fmla="*/ 116 w 135"/>
                  <a:gd name="T5" fmla="*/ 41 h 71"/>
                  <a:gd name="T6" fmla="*/ 116 w 135"/>
                  <a:gd name="T7" fmla="*/ 41 h 71"/>
                  <a:gd name="T8" fmla="*/ 10 w 135"/>
                  <a:gd name="T9" fmla="*/ 0 h 71"/>
                  <a:gd name="T10" fmla="*/ 0 w 135"/>
                  <a:gd name="T11" fmla="*/ 14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5" h="71">
                    <a:moveTo>
                      <a:pt x="0" y="14"/>
                    </a:moveTo>
                    <a:lnTo>
                      <a:pt x="0" y="14"/>
                    </a:lnTo>
                    <a:cubicBezTo>
                      <a:pt x="0" y="14"/>
                      <a:pt x="98" y="70"/>
                      <a:pt x="116" y="41"/>
                    </a:cubicBezTo>
                    <a:lnTo>
                      <a:pt x="116" y="41"/>
                    </a:lnTo>
                    <a:cubicBezTo>
                      <a:pt x="134" y="11"/>
                      <a:pt x="10" y="0"/>
                      <a:pt x="10" y="0"/>
                    </a:cubicBezTo>
                    <a:lnTo>
                      <a:pt x="0" y="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08">
                <a:extLst>
                  <a:ext uri="{FF2B5EF4-FFF2-40B4-BE49-F238E27FC236}">
                    <a16:creationId xmlns:a16="http://schemas.microsoft.com/office/drawing/2014/main" id="{E75828DA-D990-4ED2-A319-4A85BC5A28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55396" y="11512430"/>
                <a:ext cx="170349" cy="82426"/>
              </a:xfrm>
              <a:custGeom>
                <a:avLst/>
                <a:gdLst>
                  <a:gd name="T0" fmla="*/ 20 w 136"/>
                  <a:gd name="T1" fmla="*/ 19 h 66"/>
                  <a:gd name="T2" fmla="*/ 20 w 136"/>
                  <a:gd name="T3" fmla="*/ 19 h 66"/>
                  <a:gd name="T4" fmla="*/ 118 w 136"/>
                  <a:gd name="T5" fmla="*/ 45 h 66"/>
                  <a:gd name="T6" fmla="*/ 118 w 136"/>
                  <a:gd name="T7" fmla="*/ 45 h 66"/>
                  <a:gd name="T8" fmla="*/ 118 w 136"/>
                  <a:gd name="T9" fmla="*/ 43 h 66"/>
                  <a:gd name="T10" fmla="*/ 118 w 136"/>
                  <a:gd name="T11" fmla="*/ 43 h 66"/>
                  <a:gd name="T12" fmla="*/ 22 w 136"/>
                  <a:gd name="T13" fmla="*/ 17 h 66"/>
                  <a:gd name="T14" fmla="*/ 20 w 136"/>
                  <a:gd name="T15" fmla="*/ 19 h 66"/>
                  <a:gd name="T16" fmla="*/ 105 w 136"/>
                  <a:gd name="T17" fmla="*/ 65 h 66"/>
                  <a:gd name="T18" fmla="*/ 105 w 136"/>
                  <a:gd name="T19" fmla="*/ 65 h 66"/>
                  <a:gd name="T20" fmla="*/ 4 w 136"/>
                  <a:gd name="T21" fmla="*/ 29 h 66"/>
                  <a:gd name="T22" fmla="*/ 4 w 136"/>
                  <a:gd name="T23" fmla="*/ 29 h 66"/>
                  <a:gd name="T24" fmla="*/ 1 w 136"/>
                  <a:gd name="T25" fmla="*/ 24 h 66"/>
                  <a:gd name="T26" fmla="*/ 1 w 136"/>
                  <a:gd name="T27" fmla="*/ 24 h 66"/>
                  <a:gd name="T28" fmla="*/ 2 w 136"/>
                  <a:gd name="T29" fmla="*/ 18 h 66"/>
                  <a:gd name="T30" fmla="*/ 12 w 136"/>
                  <a:gd name="T31" fmla="*/ 4 h 66"/>
                  <a:gd name="T32" fmla="*/ 12 w 136"/>
                  <a:gd name="T33" fmla="*/ 4 h 66"/>
                  <a:gd name="T34" fmla="*/ 19 w 136"/>
                  <a:gd name="T35" fmla="*/ 1 h 66"/>
                  <a:gd name="T36" fmla="*/ 19 w 136"/>
                  <a:gd name="T37" fmla="*/ 1 h 66"/>
                  <a:gd name="T38" fmla="*/ 131 w 136"/>
                  <a:gd name="T39" fmla="*/ 36 h 66"/>
                  <a:gd name="T40" fmla="*/ 131 w 136"/>
                  <a:gd name="T41" fmla="*/ 36 h 66"/>
                  <a:gd name="T42" fmla="*/ 130 w 136"/>
                  <a:gd name="T43" fmla="*/ 54 h 66"/>
                  <a:gd name="T44" fmla="*/ 130 w 136"/>
                  <a:gd name="T45" fmla="*/ 54 h 66"/>
                  <a:gd name="T46" fmla="*/ 105 w 136"/>
                  <a:gd name="T47" fmla="*/ 6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36" h="66">
                    <a:moveTo>
                      <a:pt x="20" y="19"/>
                    </a:moveTo>
                    <a:lnTo>
                      <a:pt x="20" y="19"/>
                    </a:lnTo>
                    <a:cubicBezTo>
                      <a:pt x="56" y="40"/>
                      <a:pt x="109" y="59"/>
                      <a:pt x="118" y="45"/>
                    </a:cubicBezTo>
                    <a:lnTo>
                      <a:pt x="118" y="45"/>
                    </a:lnTo>
                    <a:cubicBezTo>
                      <a:pt x="119" y="43"/>
                      <a:pt x="118" y="43"/>
                      <a:pt x="118" y="43"/>
                    </a:cubicBezTo>
                    <a:lnTo>
                      <a:pt x="118" y="43"/>
                    </a:lnTo>
                    <a:cubicBezTo>
                      <a:pt x="113" y="32"/>
                      <a:pt x="65" y="21"/>
                      <a:pt x="22" y="17"/>
                    </a:cubicBezTo>
                    <a:lnTo>
                      <a:pt x="20" y="19"/>
                    </a:lnTo>
                    <a:close/>
                    <a:moveTo>
                      <a:pt x="105" y="65"/>
                    </a:moveTo>
                    <a:lnTo>
                      <a:pt x="105" y="65"/>
                    </a:lnTo>
                    <a:cubicBezTo>
                      <a:pt x="70" y="65"/>
                      <a:pt x="18" y="37"/>
                      <a:pt x="4" y="29"/>
                    </a:cubicBezTo>
                    <a:lnTo>
                      <a:pt x="4" y="29"/>
                    </a:lnTo>
                    <a:cubicBezTo>
                      <a:pt x="3" y="28"/>
                      <a:pt x="1" y="26"/>
                      <a:pt x="1" y="24"/>
                    </a:cubicBezTo>
                    <a:lnTo>
                      <a:pt x="1" y="24"/>
                    </a:lnTo>
                    <a:cubicBezTo>
                      <a:pt x="0" y="22"/>
                      <a:pt x="1" y="19"/>
                      <a:pt x="2" y="18"/>
                    </a:cubicBezTo>
                    <a:lnTo>
                      <a:pt x="12" y="4"/>
                    </a:lnTo>
                    <a:lnTo>
                      <a:pt x="12" y="4"/>
                    </a:lnTo>
                    <a:cubicBezTo>
                      <a:pt x="14" y="2"/>
                      <a:pt x="16" y="0"/>
                      <a:pt x="19" y="1"/>
                    </a:cubicBezTo>
                    <a:lnTo>
                      <a:pt x="19" y="1"/>
                    </a:lnTo>
                    <a:cubicBezTo>
                      <a:pt x="42" y="3"/>
                      <a:pt x="120" y="11"/>
                      <a:pt x="131" y="36"/>
                    </a:cubicBezTo>
                    <a:lnTo>
                      <a:pt x="131" y="36"/>
                    </a:lnTo>
                    <a:cubicBezTo>
                      <a:pt x="135" y="42"/>
                      <a:pt x="134" y="48"/>
                      <a:pt x="130" y="54"/>
                    </a:cubicBezTo>
                    <a:lnTo>
                      <a:pt x="130" y="54"/>
                    </a:lnTo>
                    <a:cubicBezTo>
                      <a:pt x="125" y="62"/>
                      <a:pt x="116" y="65"/>
                      <a:pt x="105" y="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09">
                <a:extLst>
                  <a:ext uri="{FF2B5EF4-FFF2-40B4-BE49-F238E27FC236}">
                    <a16:creationId xmlns:a16="http://schemas.microsoft.com/office/drawing/2014/main" id="{62FC576C-9F4B-4739-AB1D-4880E6DA0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9995" y="11397029"/>
                <a:ext cx="131885" cy="109904"/>
              </a:xfrm>
              <a:custGeom>
                <a:avLst/>
                <a:gdLst>
                  <a:gd name="T0" fmla="*/ 0 w 107"/>
                  <a:gd name="T1" fmla="*/ 85 h 86"/>
                  <a:gd name="T2" fmla="*/ 0 w 107"/>
                  <a:gd name="T3" fmla="*/ 85 h 86"/>
                  <a:gd name="T4" fmla="*/ 62 w 107"/>
                  <a:gd name="T5" fmla="*/ 4 h 86"/>
                  <a:gd name="T6" fmla="*/ 62 w 107"/>
                  <a:gd name="T7" fmla="*/ 4 h 86"/>
                  <a:gd name="T8" fmla="*/ 52 w 107"/>
                  <a:gd name="T9" fmla="*/ 81 h 86"/>
                  <a:gd name="T10" fmla="*/ 52 w 107"/>
                  <a:gd name="T11" fmla="*/ 81 h 86"/>
                  <a:gd name="T12" fmla="*/ 0 w 107"/>
                  <a:gd name="T13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86">
                    <a:moveTo>
                      <a:pt x="0" y="85"/>
                    </a:moveTo>
                    <a:lnTo>
                      <a:pt x="0" y="85"/>
                    </a:lnTo>
                    <a:cubicBezTo>
                      <a:pt x="0" y="85"/>
                      <a:pt x="17" y="9"/>
                      <a:pt x="62" y="4"/>
                    </a:cubicBezTo>
                    <a:lnTo>
                      <a:pt x="62" y="4"/>
                    </a:lnTo>
                    <a:cubicBezTo>
                      <a:pt x="106" y="0"/>
                      <a:pt x="52" y="81"/>
                      <a:pt x="52" y="81"/>
                    </a:cubicBezTo>
                    <a:lnTo>
                      <a:pt x="52" y="81"/>
                    </a:lnTo>
                    <a:cubicBezTo>
                      <a:pt x="52" y="81"/>
                      <a:pt x="20" y="74"/>
                      <a:pt x="0" y="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10">
                <a:extLst>
                  <a:ext uri="{FF2B5EF4-FFF2-40B4-BE49-F238E27FC236}">
                    <a16:creationId xmlns:a16="http://schemas.microsoft.com/office/drawing/2014/main" id="{D34BFA74-8FB7-44BA-8B45-98C257D405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9004" y="11386038"/>
                <a:ext cx="131885" cy="120894"/>
              </a:xfrm>
              <a:custGeom>
                <a:avLst/>
                <a:gdLst>
                  <a:gd name="T0" fmla="*/ 73 w 105"/>
                  <a:gd name="T1" fmla="*/ 16 h 99"/>
                  <a:gd name="T2" fmla="*/ 73 w 105"/>
                  <a:gd name="T3" fmla="*/ 16 h 99"/>
                  <a:gd name="T4" fmla="*/ 70 w 105"/>
                  <a:gd name="T5" fmla="*/ 16 h 99"/>
                  <a:gd name="T6" fmla="*/ 70 w 105"/>
                  <a:gd name="T7" fmla="*/ 16 h 99"/>
                  <a:gd name="T8" fmla="*/ 20 w 105"/>
                  <a:gd name="T9" fmla="*/ 78 h 99"/>
                  <a:gd name="T10" fmla="*/ 20 w 105"/>
                  <a:gd name="T11" fmla="*/ 78 h 99"/>
                  <a:gd name="T12" fmla="*/ 56 w 105"/>
                  <a:gd name="T13" fmla="*/ 78 h 99"/>
                  <a:gd name="T14" fmla="*/ 56 w 105"/>
                  <a:gd name="T15" fmla="*/ 78 h 99"/>
                  <a:gd name="T16" fmla="*/ 78 w 105"/>
                  <a:gd name="T17" fmla="*/ 18 h 99"/>
                  <a:gd name="T18" fmla="*/ 78 w 105"/>
                  <a:gd name="T19" fmla="*/ 18 h 99"/>
                  <a:gd name="T20" fmla="*/ 73 w 105"/>
                  <a:gd name="T21" fmla="*/ 16 h 99"/>
                  <a:gd name="T22" fmla="*/ 8 w 105"/>
                  <a:gd name="T23" fmla="*/ 98 h 99"/>
                  <a:gd name="T24" fmla="*/ 8 w 105"/>
                  <a:gd name="T25" fmla="*/ 98 h 99"/>
                  <a:gd name="T26" fmla="*/ 3 w 105"/>
                  <a:gd name="T27" fmla="*/ 96 h 99"/>
                  <a:gd name="T28" fmla="*/ 3 w 105"/>
                  <a:gd name="T29" fmla="*/ 96 h 99"/>
                  <a:gd name="T30" fmla="*/ 0 w 105"/>
                  <a:gd name="T31" fmla="*/ 88 h 99"/>
                  <a:gd name="T32" fmla="*/ 0 w 105"/>
                  <a:gd name="T33" fmla="*/ 88 h 99"/>
                  <a:gd name="T34" fmla="*/ 69 w 105"/>
                  <a:gd name="T35" fmla="*/ 1 h 99"/>
                  <a:gd name="T36" fmla="*/ 69 w 105"/>
                  <a:gd name="T37" fmla="*/ 1 h 99"/>
                  <a:gd name="T38" fmla="*/ 92 w 105"/>
                  <a:gd name="T39" fmla="*/ 10 h 99"/>
                  <a:gd name="T40" fmla="*/ 92 w 105"/>
                  <a:gd name="T41" fmla="*/ 10 h 99"/>
                  <a:gd name="T42" fmla="*/ 67 w 105"/>
                  <a:gd name="T43" fmla="*/ 90 h 99"/>
                  <a:gd name="T44" fmla="*/ 67 w 105"/>
                  <a:gd name="T45" fmla="*/ 90 h 99"/>
                  <a:gd name="T46" fmla="*/ 59 w 105"/>
                  <a:gd name="T47" fmla="*/ 94 h 99"/>
                  <a:gd name="T48" fmla="*/ 59 w 105"/>
                  <a:gd name="T49" fmla="*/ 94 h 99"/>
                  <a:gd name="T50" fmla="*/ 12 w 105"/>
                  <a:gd name="T51" fmla="*/ 96 h 99"/>
                  <a:gd name="T52" fmla="*/ 12 w 105"/>
                  <a:gd name="T53" fmla="*/ 96 h 99"/>
                  <a:gd name="T54" fmla="*/ 8 w 105"/>
                  <a:gd name="T55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5" h="99">
                    <a:moveTo>
                      <a:pt x="73" y="16"/>
                    </a:moveTo>
                    <a:lnTo>
                      <a:pt x="73" y="16"/>
                    </a:lnTo>
                    <a:cubicBezTo>
                      <a:pt x="72" y="16"/>
                      <a:pt x="71" y="16"/>
                      <a:pt x="70" y="16"/>
                    </a:cubicBezTo>
                    <a:lnTo>
                      <a:pt x="70" y="16"/>
                    </a:lnTo>
                    <a:cubicBezTo>
                      <a:pt x="44" y="20"/>
                      <a:pt x="27" y="54"/>
                      <a:pt x="20" y="78"/>
                    </a:cubicBezTo>
                    <a:lnTo>
                      <a:pt x="20" y="78"/>
                    </a:lnTo>
                    <a:cubicBezTo>
                      <a:pt x="34" y="75"/>
                      <a:pt x="49" y="77"/>
                      <a:pt x="56" y="78"/>
                    </a:cubicBezTo>
                    <a:lnTo>
                      <a:pt x="56" y="78"/>
                    </a:lnTo>
                    <a:cubicBezTo>
                      <a:pt x="71" y="54"/>
                      <a:pt x="83" y="26"/>
                      <a:pt x="78" y="18"/>
                    </a:cubicBezTo>
                    <a:lnTo>
                      <a:pt x="78" y="18"/>
                    </a:lnTo>
                    <a:cubicBezTo>
                      <a:pt x="78" y="17"/>
                      <a:pt x="75" y="16"/>
                      <a:pt x="73" y="16"/>
                    </a:cubicBezTo>
                    <a:close/>
                    <a:moveTo>
                      <a:pt x="8" y="98"/>
                    </a:moveTo>
                    <a:lnTo>
                      <a:pt x="8" y="98"/>
                    </a:lnTo>
                    <a:cubicBezTo>
                      <a:pt x="6" y="98"/>
                      <a:pt x="5" y="97"/>
                      <a:pt x="3" y="96"/>
                    </a:cubicBezTo>
                    <a:lnTo>
                      <a:pt x="3" y="96"/>
                    </a:lnTo>
                    <a:cubicBezTo>
                      <a:pt x="1" y="94"/>
                      <a:pt x="0" y="91"/>
                      <a:pt x="0" y="88"/>
                    </a:cubicBezTo>
                    <a:lnTo>
                      <a:pt x="0" y="88"/>
                    </a:lnTo>
                    <a:cubicBezTo>
                      <a:pt x="1" y="85"/>
                      <a:pt x="20" y="6"/>
                      <a:pt x="69" y="1"/>
                    </a:cubicBezTo>
                    <a:lnTo>
                      <a:pt x="69" y="1"/>
                    </a:lnTo>
                    <a:cubicBezTo>
                      <a:pt x="83" y="0"/>
                      <a:pt x="89" y="5"/>
                      <a:pt x="92" y="10"/>
                    </a:cubicBezTo>
                    <a:lnTo>
                      <a:pt x="92" y="10"/>
                    </a:lnTo>
                    <a:cubicBezTo>
                      <a:pt x="104" y="31"/>
                      <a:pt x="75" y="77"/>
                      <a:pt x="67" y="90"/>
                    </a:cubicBezTo>
                    <a:lnTo>
                      <a:pt x="67" y="90"/>
                    </a:lnTo>
                    <a:cubicBezTo>
                      <a:pt x="65" y="93"/>
                      <a:pt x="62" y="94"/>
                      <a:pt x="59" y="94"/>
                    </a:cubicBezTo>
                    <a:lnTo>
                      <a:pt x="59" y="94"/>
                    </a:lnTo>
                    <a:cubicBezTo>
                      <a:pt x="58" y="94"/>
                      <a:pt x="29" y="88"/>
                      <a:pt x="12" y="96"/>
                    </a:cubicBezTo>
                    <a:lnTo>
                      <a:pt x="12" y="96"/>
                    </a:lnTo>
                    <a:cubicBezTo>
                      <a:pt x="10" y="97"/>
                      <a:pt x="9" y="98"/>
                      <a:pt x="8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11">
                <a:extLst>
                  <a:ext uri="{FF2B5EF4-FFF2-40B4-BE49-F238E27FC236}">
                    <a16:creationId xmlns:a16="http://schemas.microsoft.com/office/drawing/2014/main" id="{91880638-67BE-4E22-BF35-AC01F8939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3062" y="11408019"/>
                <a:ext cx="82430" cy="120894"/>
              </a:xfrm>
              <a:custGeom>
                <a:avLst/>
                <a:gdLst>
                  <a:gd name="T0" fmla="*/ 32 w 65"/>
                  <a:gd name="T1" fmla="*/ 96 h 97"/>
                  <a:gd name="T2" fmla="*/ 32 w 65"/>
                  <a:gd name="T3" fmla="*/ 96 h 97"/>
                  <a:gd name="T4" fmla="*/ 26 w 65"/>
                  <a:gd name="T5" fmla="*/ 15 h 97"/>
                  <a:gd name="T6" fmla="*/ 26 w 65"/>
                  <a:gd name="T7" fmla="*/ 15 h 97"/>
                  <a:gd name="T8" fmla="*/ 64 w 65"/>
                  <a:gd name="T9" fmla="*/ 76 h 97"/>
                  <a:gd name="T10" fmla="*/ 64 w 65"/>
                  <a:gd name="T11" fmla="*/ 76 h 97"/>
                  <a:gd name="T12" fmla="*/ 32 w 65"/>
                  <a:gd name="T13" fmla="*/ 96 h 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" h="97">
                    <a:moveTo>
                      <a:pt x="32" y="96"/>
                    </a:moveTo>
                    <a:lnTo>
                      <a:pt x="32" y="96"/>
                    </a:lnTo>
                    <a:cubicBezTo>
                      <a:pt x="32" y="96"/>
                      <a:pt x="0" y="31"/>
                      <a:pt x="26" y="15"/>
                    </a:cubicBezTo>
                    <a:lnTo>
                      <a:pt x="26" y="15"/>
                    </a:lnTo>
                    <a:cubicBezTo>
                      <a:pt x="52" y="0"/>
                      <a:pt x="63" y="59"/>
                      <a:pt x="64" y="76"/>
                    </a:cubicBezTo>
                    <a:lnTo>
                      <a:pt x="64" y="76"/>
                    </a:lnTo>
                    <a:cubicBezTo>
                      <a:pt x="64" y="76"/>
                      <a:pt x="43" y="84"/>
                      <a:pt x="32" y="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12">
                <a:extLst>
                  <a:ext uri="{FF2B5EF4-FFF2-40B4-BE49-F238E27FC236}">
                    <a16:creationId xmlns:a16="http://schemas.microsoft.com/office/drawing/2014/main" id="{B8C0B737-BDA0-4A99-B09A-E803C6314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46578" y="11408019"/>
                <a:ext cx="104407" cy="126391"/>
              </a:xfrm>
              <a:custGeom>
                <a:avLst/>
                <a:gdLst>
                  <a:gd name="T0" fmla="*/ 43 w 82"/>
                  <a:gd name="T1" fmla="*/ 17 h 101"/>
                  <a:gd name="T2" fmla="*/ 43 w 82"/>
                  <a:gd name="T3" fmla="*/ 17 h 101"/>
                  <a:gd name="T4" fmla="*/ 39 w 82"/>
                  <a:gd name="T5" fmla="*/ 19 h 101"/>
                  <a:gd name="T6" fmla="*/ 39 w 82"/>
                  <a:gd name="T7" fmla="*/ 19 h 101"/>
                  <a:gd name="T8" fmla="*/ 43 w 82"/>
                  <a:gd name="T9" fmla="*/ 80 h 101"/>
                  <a:gd name="T10" fmla="*/ 43 w 82"/>
                  <a:gd name="T11" fmla="*/ 80 h 101"/>
                  <a:gd name="T12" fmla="*/ 65 w 82"/>
                  <a:gd name="T13" fmla="*/ 68 h 101"/>
                  <a:gd name="T14" fmla="*/ 65 w 82"/>
                  <a:gd name="T15" fmla="*/ 68 h 101"/>
                  <a:gd name="T16" fmla="*/ 46 w 82"/>
                  <a:gd name="T17" fmla="*/ 18 h 101"/>
                  <a:gd name="T18" fmla="*/ 46 w 82"/>
                  <a:gd name="T19" fmla="*/ 18 h 101"/>
                  <a:gd name="T20" fmla="*/ 43 w 82"/>
                  <a:gd name="T21" fmla="*/ 17 h 101"/>
                  <a:gd name="T22" fmla="*/ 41 w 82"/>
                  <a:gd name="T23" fmla="*/ 100 h 101"/>
                  <a:gd name="T24" fmla="*/ 41 w 82"/>
                  <a:gd name="T25" fmla="*/ 100 h 101"/>
                  <a:gd name="T26" fmla="*/ 39 w 82"/>
                  <a:gd name="T27" fmla="*/ 100 h 101"/>
                  <a:gd name="T28" fmla="*/ 39 w 82"/>
                  <a:gd name="T29" fmla="*/ 100 h 101"/>
                  <a:gd name="T30" fmla="*/ 33 w 82"/>
                  <a:gd name="T31" fmla="*/ 96 h 101"/>
                  <a:gd name="T32" fmla="*/ 33 w 82"/>
                  <a:gd name="T33" fmla="*/ 96 h 101"/>
                  <a:gd name="T34" fmla="*/ 31 w 82"/>
                  <a:gd name="T35" fmla="*/ 6 h 101"/>
                  <a:gd name="T36" fmla="*/ 31 w 82"/>
                  <a:gd name="T37" fmla="*/ 6 h 101"/>
                  <a:gd name="T38" fmla="*/ 53 w 82"/>
                  <a:gd name="T39" fmla="*/ 4 h 101"/>
                  <a:gd name="T40" fmla="*/ 53 w 82"/>
                  <a:gd name="T41" fmla="*/ 4 h 101"/>
                  <a:gd name="T42" fmla="*/ 81 w 82"/>
                  <a:gd name="T43" fmla="*/ 73 h 101"/>
                  <a:gd name="T44" fmla="*/ 81 w 82"/>
                  <a:gd name="T45" fmla="*/ 73 h 101"/>
                  <a:gd name="T46" fmla="*/ 75 w 82"/>
                  <a:gd name="T47" fmla="*/ 80 h 101"/>
                  <a:gd name="T48" fmla="*/ 75 w 82"/>
                  <a:gd name="T49" fmla="*/ 80 h 101"/>
                  <a:gd name="T50" fmla="*/ 46 w 82"/>
                  <a:gd name="T51" fmla="*/ 98 h 101"/>
                  <a:gd name="T52" fmla="*/ 46 w 82"/>
                  <a:gd name="T53" fmla="*/ 98 h 101"/>
                  <a:gd name="T54" fmla="*/ 41 w 82"/>
                  <a:gd name="T55" fmla="*/ 100 h 1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2" h="101">
                    <a:moveTo>
                      <a:pt x="43" y="17"/>
                    </a:moveTo>
                    <a:lnTo>
                      <a:pt x="43" y="17"/>
                    </a:lnTo>
                    <a:cubicBezTo>
                      <a:pt x="42" y="17"/>
                      <a:pt x="41" y="18"/>
                      <a:pt x="39" y="19"/>
                    </a:cubicBezTo>
                    <a:lnTo>
                      <a:pt x="39" y="19"/>
                    </a:lnTo>
                    <a:cubicBezTo>
                      <a:pt x="26" y="27"/>
                      <a:pt x="34" y="60"/>
                      <a:pt x="43" y="80"/>
                    </a:cubicBezTo>
                    <a:lnTo>
                      <a:pt x="43" y="80"/>
                    </a:lnTo>
                    <a:cubicBezTo>
                      <a:pt x="51" y="75"/>
                      <a:pt x="59" y="71"/>
                      <a:pt x="65" y="68"/>
                    </a:cubicBezTo>
                    <a:lnTo>
                      <a:pt x="65" y="68"/>
                    </a:lnTo>
                    <a:cubicBezTo>
                      <a:pt x="63" y="51"/>
                      <a:pt x="56" y="23"/>
                      <a:pt x="46" y="18"/>
                    </a:cubicBezTo>
                    <a:lnTo>
                      <a:pt x="46" y="18"/>
                    </a:lnTo>
                    <a:cubicBezTo>
                      <a:pt x="46" y="18"/>
                      <a:pt x="45" y="17"/>
                      <a:pt x="43" y="17"/>
                    </a:cubicBezTo>
                    <a:close/>
                    <a:moveTo>
                      <a:pt x="41" y="100"/>
                    </a:moveTo>
                    <a:lnTo>
                      <a:pt x="41" y="100"/>
                    </a:lnTo>
                    <a:cubicBezTo>
                      <a:pt x="40" y="100"/>
                      <a:pt x="39" y="100"/>
                      <a:pt x="39" y="100"/>
                    </a:cubicBezTo>
                    <a:lnTo>
                      <a:pt x="39" y="100"/>
                    </a:lnTo>
                    <a:cubicBezTo>
                      <a:pt x="37" y="100"/>
                      <a:pt x="34" y="99"/>
                      <a:pt x="33" y="96"/>
                    </a:cubicBezTo>
                    <a:lnTo>
                      <a:pt x="33" y="96"/>
                    </a:lnTo>
                    <a:cubicBezTo>
                      <a:pt x="30" y="89"/>
                      <a:pt x="0" y="25"/>
                      <a:pt x="31" y="6"/>
                    </a:cubicBezTo>
                    <a:lnTo>
                      <a:pt x="31" y="6"/>
                    </a:lnTo>
                    <a:cubicBezTo>
                      <a:pt x="41" y="0"/>
                      <a:pt x="48" y="2"/>
                      <a:pt x="53" y="4"/>
                    </a:cubicBezTo>
                    <a:lnTo>
                      <a:pt x="53" y="4"/>
                    </a:lnTo>
                    <a:cubicBezTo>
                      <a:pt x="74" y="15"/>
                      <a:pt x="80" y="62"/>
                      <a:pt x="81" y="73"/>
                    </a:cubicBezTo>
                    <a:lnTo>
                      <a:pt x="81" y="73"/>
                    </a:lnTo>
                    <a:cubicBezTo>
                      <a:pt x="81" y="76"/>
                      <a:pt x="79" y="79"/>
                      <a:pt x="75" y="80"/>
                    </a:cubicBezTo>
                    <a:lnTo>
                      <a:pt x="75" y="80"/>
                    </a:lnTo>
                    <a:cubicBezTo>
                      <a:pt x="75" y="80"/>
                      <a:pt x="56" y="88"/>
                      <a:pt x="46" y="98"/>
                    </a:cubicBezTo>
                    <a:lnTo>
                      <a:pt x="46" y="98"/>
                    </a:lnTo>
                    <a:cubicBezTo>
                      <a:pt x="44" y="100"/>
                      <a:pt x="42" y="100"/>
                      <a:pt x="41" y="1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13">
                <a:extLst>
                  <a:ext uri="{FF2B5EF4-FFF2-40B4-BE49-F238E27FC236}">
                    <a16:creationId xmlns:a16="http://schemas.microsoft.com/office/drawing/2014/main" id="{A20CDC4E-50C0-4CE0-A60B-A3A48F9C3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64149" y="11457478"/>
                <a:ext cx="137382" cy="109904"/>
              </a:xfrm>
              <a:custGeom>
                <a:avLst/>
                <a:gdLst>
                  <a:gd name="T0" fmla="*/ 111 w 112"/>
                  <a:gd name="T1" fmla="*/ 54 h 86"/>
                  <a:gd name="T2" fmla="*/ 111 w 112"/>
                  <a:gd name="T3" fmla="*/ 54 h 86"/>
                  <a:gd name="T4" fmla="*/ 28 w 112"/>
                  <a:gd name="T5" fmla="*/ 21 h 86"/>
                  <a:gd name="T6" fmla="*/ 28 w 112"/>
                  <a:gd name="T7" fmla="*/ 21 h 86"/>
                  <a:gd name="T8" fmla="*/ 85 w 112"/>
                  <a:gd name="T9" fmla="*/ 85 h 86"/>
                  <a:gd name="T10" fmla="*/ 85 w 112"/>
                  <a:gd name="T11" fmla="*/ 85 h 86"/>
                  <a:gd name="T12" fmla="*/ 111 w 112"/>
                  <a:gd name="T13" fmla="*/ 54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" h="86">
                    <a:moveTo>
                      <a:pt x="111" y="54"/>
                    </a:moveTo>
                    <a:lnTo>
                      <a:pt x="111" y="54"/>
                    </a:lnTo>
                    <a:cubicBezTo>
                      <a:pt x="111" y="54"/>
                      <a:pt x="57" y="0"/>
                      <a:pt x="28" y="21"/>
                    </a:cubicBezTo>
                    <a:lnTo>
                      <a:pt x="28" y="21"/>
                    </a:lnTo>
                    <a:cubicBezTo>
                      <a:pt x="0" y="42"/>
                      <a:pt x="85" y="85"/>
                      <a:pt x="85" y="85"/>
                    </a:cubicBezTo>
                    <a:lnTo>
                      <a:pt x="85" y="85"/>
                    </a:lnTo>
                    <a:cubicBezTo>
                      <a:pt x="85" y="85"/>
                      <a:pt x="100" y="59"/>
                      <a:pt x="111" y="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4">
                <a:extLst>
                  <a:ext uri="{FF2B5EF4-FFF2-40B4-BE49-F238E27FC236}">
                    <a16:creationId xmlns:a16="http://schemas.microsoft.com/office/drawing/2014/main" id="{B7FB51CF-6A77-409F-8556-E163373816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80636" y="11446487"/>
                <a:ext cx="131885" cy="126388"/>
              </a:xfrm>
              <a:custGeom>
                <a:avLst/>
                <a:gdLst>
                  <a:gd name="T0" fmla="*/ 30 w 105"/>
                  <a:gd name="T1" fmla="*/ 34 h 103"/>
                  <a:gd name="T2" fmla="*/ 30 w 105"/>
                  <a:gd name="T3" fmla="*/ 34 h 103"/>
                  <a:gd name="T4" fmla="*/ 19 w 105"/>
                  <a:gd name="T5" fmla="*/ 37 h 103"/>
                  <a:gd name="T6" fmla="*/ 19 w 105"/>
                  <a:gd name="T7" fmla="*/ 37 h 103"/>
                  <a:gd name="T8" fmla="*/ 16 w 105"/>
                  <a:gd name="T9" fmla="*/ 42 h 103"/>
                  <a:gd name="T10" fmla="*/ 16 w 105"/>
                  <a:gd name="T11" fmla="*/ 42 h 103"/>
                  <a:gd name="T12" fmla="*/ 68 w 105"/>
                  <a:gd name="T13" fmla="*/ 85 h 103"/>
                  <a:gd name="T14" fmla="*/ 68 w 105"/>
                  <a:gd name="T15" fmla="*/ 85 h 103"/>
                  <a:gd name="T16" fmla="*/ 84 w 105"/>
                  <a:gd name="T17" fmla="*/ 63 h 103"/>
                  <a:gd name="T18" fmla="*/ 84 w 105"/>
                  <a:gd name="T19" fmla="*/ 63 h 103"/>
                  <a:gd name="T20" fmla="*/ 30 w 105"/>
                  <a:gd name="T21" fmla="*/ 34 h 103"/>
                  <a:gd name="T22" fmla="*/ 71 w 105"/>
                  <a:gd name="T23" fmla="*/ 102 h 103"/>
                  <a:gd name="T24" fmla="*/ 71 w 105"/>
                  <a:gd name="T25" fmla="*/ 102 h 103"/>
                  <a:gd name="T26" fmla="*/ 67 w 105"/>
                  <a:gd name="T27" fmla="*/ 101 h 103"/>
                  <a:gd name="T28" fmla="*/ 67 w 105"/>
                  <a:gd name="T29" fmla="*/ 101 h 103"/>
                  <a:gd name="T30" fmla="*/ 0 w 105"/>
                  <a:gd name="T31" fmla="*/ 43 h 103"/>
                  <a:gd name="T32" fmla="*/ 0 w 105"/>
                  <a:gd name="T33" fmla="*/ 43 h 103"/>
                  <a:gd name="T34" fmla="*/ 10 w 105"/>
                  <a:gd name="T35" fmla="*/ 25 h 103"/>
                  <a:gd name="T36" fmla="*/ 10 w 105"/>
                  <a:gd name="T37" fmla="*/ 25 h 103"/>
                  <a:gd name="T38" fmla="*/ 102 w 105"/>
                  <a:gd name="T39" fmla="*/ 59 h 103"/>
                  <a:gd name="T40" fmla="*/ 102 w 105"/>
                  <a:gd name="T41" fmla="*/ 59 h 103"/>
                  <a:gd name="T42" fmla="*/ 104 w 105"/>
                  <a:gd name="T43" fmla="*/ 65 h 103"/>
                  <a:gd name="T44" fmla="*/ 104 w 105"/>
                  <a:gd name="T45" fmla="*/ 65 h 103"/>
                  <a:gd name="T46" fmla="*/ 99 w 105"/>
                  <a:gd name="T47" fmla="*/ 71 h 103"/>
                  <a:gd name="T48" fmla="*/ 99 w 105"/>
                  <a:gd name="T49" fmla="*/ 71 h 103"/>
                  <a:gd name="T50" fmla="*/ 78 w 105"/>
                  <a:gd name="T51" fmla="*/ 99 h 103"/>
                  <a:gd name="T52" fmla="*/ 78 w 105"/>
                  <a:gd name="T53" fmla="*/ 99 h 103"/>
                  <a:gd name="T54" fmla="*/ 71 w 105"/>
                  <a:gd name="T55" fmla="*/ 10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5" h="103">
                    <a:moveTo>
                      <a:pt x="30" y="34"/>
                    </a:moveTo>
                    <a:lnTo>
                      <a:pt x="30" y="34"/>
                    </a:lnTo>
                    <a:cubicBezTo>
                      <a:pt x="26" y="34"/>
                      <a:pt x="22" y="35"/>
                      <a:pt x="19" y="37"/>
                    </a:cubicBezTo>
                    <a:lnTo>
                      <a:pt x="19" y="37"/>
                    </a:lnTo>
                    <a:cubicBezTo>
                      <a:pt x="16" y="39"/>
                      <a:pt x="16" y="41"/>
                      <a:pt x="16" y="42"/>
                    </a:cubicBezTo>
                    <a:lnTo>
                      <a:pt x="16" y="42"/>
                    </a:lnTo>
                    <a:cubicBezTo>
                      <a:pt x="17" y="52"/>
                      <a:pt x="46" y="73"/>
                      <a:pt x="68" y="85"/>
                    </a:cubicBezTo>
                    <a:lnTo>
                      <a:pt x="68" y="85"/>
                    </a:lnTo>
                    <a:cubicBezTo>
                      <a:pt x="72" y="79"/>
                      <a:pt x="78" y="70"/>
                      <a:pt x="84" y="63"/>
                    </a:cubicBezTo>
                    <a:lnTo>
                      <a:pt x="84" y="63"/>
                    </a:lnTo>
                    <a:cubicBezTo>
                      <a:pt x="71" y="51"/>
                      <a:pt x="47" y="34"/>
                      <a:pt x="30" y="34"/>
                    </a:cubicBezTo>
                    <a:close/>
                    <a:moveTo>
                      <a:pt x="71" y="102"/>
                    </a:moveTo>
                    <a:lnTo>
                      <a:pt x="71" y="102"/>
                    </a:lnTo>
                    <a:cubicBezTo>
                      <a:pt x="70" y="102"/>
                      <a:pt x="68" y="102"/>
                      <a:pt x="67" y="101"/>
                    </a:cubicBezTo>
                    <a:lnTo>
                      <a:pt x="67" y="101"/>
                    </a:lnTo>
                    <a:cubicBezTo>
                      <a:pt x="56" y="96"/>
                      <a:pt x="2" y="68"/>
                      <a:pt x="0" y="43"/>
                    </a:cubicBezTo>
                    <a:lnTo>
                      <a:pt x="0" y="43"/>
                    </a:lnTo>
                    <a:cubicBezTo>
                      <a:pt x="0" y="38"/>
                      <a:pt x="1" y="31"/>
                      <a:pt x="10" y="25"/>
                    </a:cubicBezTo>
                    <a:lnTo>
                      <a:pt x="10" y="25"/>
                    </a:lnTo>
                    <a:cubicBezTo>
                      <a:pt x="43" y="0"/>
                      <a:pt x="96" y="52"/>
                      <a:pt x="102" y="59"/>
                    </a:cubicBezTo>
                    <a:lnTo>
                      <a:pt x="102" y="59"/>
                    </a:lnTo>
                    <a:cubicBezTo>
                      <a:pt x="103" y="60"/>
                      <a:pt x="104" y="63"/>
                      <a:pt x="104" y="65"/>
                    </a:cubicBezTo>
                    <a:lnTo>
                      <a:pt x="104" y="65"/>
                    </a:lnTo>
                    <a:cubicBezTo>
                      <a:pt x="103" y="68"/>
                      <a:pt x="102" y="70"/>
                      <a:pt x="99" y="71"/>
                    </a:cubicBezTo>
                    <a:lnTo>
                      <a:pt x="99" y="71"/>
                    </a:lnTo>
                    <a:cubicBezTo>
                      <a:pt x="94" y="73"/>
                      <a:pt x="83" y="89"/>
                      <a:pt x="78" y="99"/>
                    </a:cubicBezTo>
                    <a:lnTo>
                      <a:pt x="78" y="99"/>
                    </a:lnTo>
                    <a:cubicBezTo>
                      <a:pt x="76" y="101"/>
                      <a:pt x="73" y="102"/>
                      <a:pt x="71" y="1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15">
                <a:extLst>
                  <a:ext uri="{FF2B5EF4-FFF2-40B4-BE49-F238E27FC236}">
                    <a16:creationId xmlns:a16="http://schemas.microsoft.com/office/drawing/2014/main" id="{D1105572-2128-408E-A86D-FC82DB55A4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3703" y="11534410"/>
                <a:ext cx="164856" cy="76933"/>
              </a:xfrm>
              <a:custGeom>
                <a:avLst/>
                <a:gdLst>
                  <a:gd name="T0" fmla="*/ 132 w 133"/>
                  <a:gd name="T1" fmla="*/ 23 h 61"/>
                  <a:gd name="T2" fmla="*/ 132 w 133"/>
                  <a:gd name="T3" fmla="*/ 23 h 61"/>
                  <a:gd name="T4" fmla="*/ 11 w 133"/>
                  <a:gd name="T5" fmla="*/ 27 h 61"/>
                  <a:gd name="T6" fmla="*/ 11 w 133"/>
                  <a:gd name="T7" fmla="*/ 27 h 61"/>
                  <a:gd name="T8" fmla="*/ 126 w 133"/>
                  <a:gd name="T9" fmla="*/ 33 h 61"/>
                  <a:gd name="T10" fmla="*/ 132 w 133"/>
                  <a:gd name="T11" fmla="*/ 23 h 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33" h="61">
                    <a:moveTo>
                      <a:pt x="132" y="23"/>
                    </a:moveTo>
                    <a:lnTo>
                      <a:pt x="132" y="23"/>
                    </a:lnTo>
                    <a:cubicBezTo>
                      <a:pt x="132" y="23"/>
                      <a:pt x="21" y="0"/>
                      <a:pt x="11" y="27"/>
                    </a:cubicBezTo>
                    <a:lnTo>
                      <a:pt x="11" y="27"/>
                    </a:lnTo>
                    <a:cubicBezTo>
                      <a:pt x="0" y="56"/>
                      <a:pt x="43" y="60"/>
                      <a:pt x="126" y="33"/>
                    </a:cubicBezTo>
                    <a:lnTo>
                      <a:pt x="132" y="2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16">
                <a:extLst>
                  <a:ext uri="{FF2B5EF4-FFF2-40B4-BE49-F238E27FC236}">
                    <a16:creationId xmlns:a16="http://schemas.microsoft.com/office/drawing/2014/main" id="{A5B6D4FB-D607-40A0-99AD-2898FF5A61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03703" y="11528913"/>
                <a:ext cx="175846" cy="82430"/>
              </a:xfrm>
              <a:custGeom>
                <a:avLst/>
                <a:gdLst>
                  <a:gd name="T0" fmla="*/ 54 w 142"/>
                  <a:gd name="T1" fmla="*/ 29 h 67"/>
                  <a:gd name="T2" fmla="*/ 54 w 142"/>
                  <a:gd name="T3" fmla="*/ 29 h 67"/>
                  <a:gd name="T4" fmla="*/ 19 w 142"/>
                  <a:gd name="T5" fmla="*/ 37 h 67"/>
                  <a:gd name="T6" fmla="*/ 19 w 142"/>
                  <a:gd name="T7" fmla="*/ 37 h 67"/>
                  <a:gd name="T8" fmla="*/ 20 w 142"/>
                  <a:gd name="T9" fmla="*/ 46 h 67"/>
                  <a:gd name="T10" fmla="*/ 20 w 142"/>
                  <a:gd name="T11" fmla="*/ 46 h 67"/>
                  <a:gd name="T12" fmla="*/ 118 w 142"/>
                  <a:gd name="T13" fmla="*/ 35 h 67"/>
                  <a:gd name="T14" fmla="*/ 118 w 142"/>
                  <a:gd name="T15" fmla="*/ 35 h 67"/>
                  <a:gd name="T16" fmla="*/ 54 w 142"/>
                  <a:gd name="T17" fmla="*/ 29 h 67"/>
                  <a:gd name="T18" fmla="*/ 40 w 142"/>
                  <a:gd name="T19" fmla="*/ 66 h 67"/>
                  <a:gd name="T20" fmla="*/ 40 w 142"/>
                  <a:gd name="T21" fmla="*/ 66 h 67"/>
                  <a:gd name="T22" fmla="*/ 9 w 142"/>
                  <a:gd name="T23" fmla="*/ 56 h 67"/>
                  <a:gd name="T24" fmla="*/ 9 w 142"/>
                  <a:gd name="T25" fmla="*/ 56 h 67"/>
                  <a:gd name="T26" fmla="*/ 5 w 142"/>
                  <a:gd name="T27" fmla="*/ 31 h 67"/>
                  <a:gd name="T28" fmla="*/ 5 w 142"/>
                  <a:gd name="T29" fmla="*/ 31 h 67"/>
                  <a:gd name="T30" fmla="*/ 134 w 142"/>
                  <a:gd name="T31" fmla="*/ 22 h 67"/>
                  <a:gd name="T32" fmla="*/ 134 w 142"/>
                  <a:gd name="T33" fmla="*/ 22 h 67"/>
                  <a:gd name="T34" fmla="*/ 140 w 142"/>
                  <a:gd name="T35" fmla="*/ 27 h 67"/>
                  <a:gd name="T36" fmla="*/ 140 w 142"/>
                  <a:gd name="T37" fmla="*/ 27 h 67"/>
                  <a:gd name="T38" fmla="*/ 140 w 142"/>
                  <a:gd name="T39" fmla="*/ 34 h 67"/>
                  <a:gd name="T40" fmla="*/ 133 w 142"/>
                  <a:gd name="T41" fmla="*/ 44 h 67"/>
                  <a:gd name="T42" fmla="*/ 133 w 142"/>
                  <a:gd name="T43" fmla="*/ 44 h 67"/>
                  <a:gd name="T44" fmla="*/ 129 w 142"/>
                  <a:gd name="T45" fmla="*/ 47 h 67"/>
                  <a:gd name="T46" fmla="*/ 129 w 142"/>
                  <a:gd name="T47" fmla="*/ 47 h 67"/>
                  <a:gd name="T48" fmla="*/ 40 w 142"/>
                  <a:gd name="T49" fmla="*/ 66 h 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42" h="67">
                    <a:moveTo>
                      <a:pt x="54" y="29"/>
                    </a:moveTo>
                    <a:lnTo>
                      <a:pt x="54" y="29"/>
                    </a:lnTo>
                    <a:cubicBezTo>
                      <a:pt x="35" y="29"/>
                      <a:pt x="22" y="31"/>
                      <a:pt x="19" y="37"/>
                    </a:cubicBezTo>
                    <a:lnTo>
                      <a:pt x="19" y="37"/>
                    </a:lnTo>
                    <a:cubicBezTo>
                      <a:pt x="17" y="43"/>
                      <a:pt x="19" y="45"/>
                      <a:pt x="20" y="46"/>
                    </a:cubicBezTo>
                    <a:lnTo>
                      <a:pt x="20" y="46"/>
                    </a:lnTo>
                    <a:cubicBezTo>
                      <a:pt x="26" y="53"/>
                      <a:pt x="56" y="54"/>
                      <a:pt x="118" y="35"/>
                    </a:cubicBezTo>
                    <a:lnTo>
                      <a:pt x="118" y="35"/>
                    </a:lnTo>
                    <a:cubicBezTo>
                      <a:pt x="96" y="31"/>
                      <a:pt x="72" y="29"/>
                      <a:pt x="54" y="29"/>
                    </a:cubicBezTo>
                    <a:close/>
                    <a:moveTo>
                      <a:pt x="40" y="66"/>
                    </a:moveTo>
                    <a:lnTo>
                      <a:pt x="40" y="66"/>
                    </a:lnTo>
                    <a:cubicBezTo>
                      <a:pt x="26" y="66"/>
                      <a:pt x="15" y="63"/>
                      <a:pt x="9" y="56"/>
                    </a:cubicBezTo>
                    <a:lnTo>
                      <a:pt x="9" y="56"/>
                    </a:lnTo>
                    <a:cubicBezTo>
                      <a:pt x="4" y="52"/>
                      <a:pt x="0" y="44"/>
                      <a:pt x="5" y="31"/>
                    </a:cubicBezTo>
                    <a:lnTo>
                      <a:pt x="5" y="31"/>
                    </a:lnTo>
                    <a:cubicBezTo>
                      <a:pt x="17" y="0"/>
                      <a:pt x="107" y="17"/>
                      <a:pt x="134" y="22"/>
                    </a:cubicBezTo>
                    <a:lnTo>
                      <a:pt x="134" y="22"/>
                    </a:lnTo>
                    <a:cubicBezTo>
                      <a:pt x="136" y="23"/>
                      <a:pt x="139" y="24"/>
                      <a:pt x="140" y="27"/>
                    </a:cubicBezTo>
                    <a:lnTo>
                      <a:pt x="140" y="27"/>
                    </a:lnTo>
                    <a:cubicBezTo>
                      <a:pt x="141" y="29"/>
                      <a:pt x="141" y="31"/>
                      <a:pt x="140" y="34"/>
                    </a:cubicBezTo>
                    <a:lnTo>
                      <a:pt x="133" y="44"/>
                    </a:lnTo>
                    <a:lnTo>
                      <a:pt x="133" y="44"/>
                    </a:lnTo>
                    <a:cubicBezTo>
                      <a:pt x="132" y="46"/>
                      <a:pt x="131" y="47"/>
                      <a:pt x="129" y="47"/>
                    </a:cubicBezTo>
                    <a:lnTo>
                      <a:pt x="129" y="47"/>
                    </a:lnTo>
                    <a:cubicBezTo>
                      <a:pt x="100" y="57"/>
                      <a:pt x="66" y="66"/>
                      <a:pt x="40" y="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17">
                <a:extLst>
                  <a:ext uri="{FF2B5EF4-FFF2-40B4-BE49-F238E27FC236}">
                    <a16:creationId xmlns:a16="http://schemas.microsoft.com/office/drawing/2014/main" id="{B9069E69-0F45-43A5-94A2-4EE610D390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7472" y="11594856"/>
                <a:ext cx="186837" cy="582490"/>
              </a:xfrm>
              <a:custGeom>
                <a:avLst/>
                <a:gdLst>
                  <a:gd name="T0" fmla="*/ 128 w 149"/>
                  <a:gd name="T1" fmla="*/ 467 h 468"/>
                  <a:gd name="T2" fmla="*/ 128 w 149"/>
                  <a:gd name="T3" fmla="*/ 467 h 468"/>
                  <a:gd name="T4" fmla="*/ 127 w 149"/>
                  <a:gd name="T5" fmla="*/ 467 h 468"/>
                  <a:gd name="T6" fmla="*/ 127 w 149"/>
                  <a:gd name="T7" fmla="*/ 467 h 468"/>
                  <a:gd name="T8" fmla="*/ 120 w 149"/>
                  <a:gd name="T9" fmla="*/ 459 h 468"/>
                  <a:gd name="T10" fmla="*/ 120 w 149"/>
                  <a:gd name="T11" fmla="*/ 459 h 468"/>
                  <a:gd name="T12" fmla="*/ 2 w 149"/>
                  <a:gd name="T13" fmla="*/ 13 h 468"/>
                  <a:gd name="T14" fmla="*/ 2 w 149"/>
                  <a:gd name="T15" fmla="*/ 13 h 468"/>
                  <a:gd name="T16" fmla="*/ 5 w 149"/>
                  <a:gd name="T17" fmla="*/ 2 h 468"/>
                  <a:gd name="T18" fmla="*/ 5 w 149"/>
                  <a:gd name="T19" fmla="*/ 2 h 468"/>
                  <a:gd name="T20" fmla="*/ 16 w 149"/>
                  <a:gd name="T21" fmla="*/ 5 h 468"/>
                  <a:gd name="T22" fmla="*/ 16 w 149"/>
                  <a:gd name="T23" fmla="*/ 5 h 468"/>
                  <a:gd name="T24" fmla="*/ 135 w 149"/>
                  <a:gd name="T25" fmla="*/ 460 h 468"/>
                  <a:gd name="T26" fmla="*/ 135 w 149"/>
                  <a:gd name="T27" fmla="*/ 460 h 468"/>
                  <a:gd name="T28" fmla="*/ 128 w 149"/>
                  <a:gd name="T29" fmla="*/ 467 h 4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49" h="468">
                    <a:moveTo>
                      <a:pt x="128" y="467"/>
                    </a:moveTo>
                    <a:lnTo>
                      <a:pt x="128" y="467"/>
                    </a:lnTo>
                    <a:cubicBezTo>
                      <a:pt x="127" y="467"/>
                      <a:pt x="127" y="467"/>
                      <a:pt x="127" y="467"/>
                    </a:cubicBezTo>
                    <a:lnTo>
                      <a:pt x="127" y="467"/>
                    </a:lnTo>
                    <a:cubicBezTo>
                      <a:pt x="123" y="467"/>
                      <a:pt x="120" y="463"/>
                      <a:pt x="120" y="459"/>
                    </a:cubicBezTo>
                    <a:lnTo>
                      <a:pt x="120" y="459"/>
                    </a:lnTo>
                    <a:cubicBezTo>
                      <a:pt x="133" y="257"/>
                      <a:pt x="4" y="15"/>
                      <a:pt x="2" y="13"/>
                    </a:cubicBezTo>
                    <a:lnTo>
                      <a:pt x="2" y="13"/>
                    </a:lnTo>
                    <a:cubicBezTo>
                      <a:pt x="0" y="9"/>
                      <a:pt x="2" y="5"/>
                      <a:pt x="5" y="2"/>
                    </a:cubicBezTo>
                    <a:lnTo>
                      <a:pt x="5" y="2"/>
                    </a:lnTo>
                    <a:cubicBezTo>
                      <a:pt x="9" y="0"/>
                      <a:pt x="14" y="2"/>
                      <a:pt x="16" y="5"/>
                    </a:cubicBezTo>
                    <a:lnTo>
                      <a:pt x="16" y="5"/>
                    </a:lnTo>
                    <a:cubicBezTo>
                      <a:pt x="17" y="8"/>
                      <a:pt x="148" y="254"/>
                      <a:pt x="135" y="460"/>
                    </a:cubicBezTo>
                    <a:lnTo>
                      <a:pt x="135" y="460"/>
                    </a:lnTo>
                    <a:cubicBezTo>
                      <a:pt x="135" y="464"/>
                      <a:pt x="131" y="467"/>
                      <a:pt x="128" y="4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18">
                <a:extLst>
                  <a:ext uri="{FF2B5EF4-FFF2-40B4-BE49-F238E27FC236}">
                    <a16:creationId xmlns:a16="http://schemas.microsoft.com/office/drawing/2014/main" id="{156E272E-5219-4945-BB05-9E4E8EE423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01530" y="11908083"/>
                <a:ext cx="225301" cy="104407"/>
              </a:xfrm>
              <a:custGeom>
                <a:avLst/>
                <a:gdLst>
                  <a:gd name="T0" fmla="*/ 172 w 181"/>
                  <a:gd name="T1" fmla="*/ 81 h 82"/>
                  <a:gd name="T2" fmla="*/ 172 w 181"/>
                  <a:gd name="T3" fmla="*/ 81 h 82"/>
                  <a:gd name="T4" fmla="*/ 165 w 181"/>
                  <a:gd name="T5" fmla="*/ 77 h 82"/>
                  <a:gd name="T6" fmla="*/ 165 w 181"/>
                  <a:gd name="T7" fmla="*/ 77 h 82"/>
                  <a:gd name="T8" fmla="*/ 8 w 181"/>
                  <a:gd name="T9" fmla="*/ 28 h 82"/>
                  <a:gd name="T10" fmla="*/ 8 w 181"/>
                  <a:gd name="T11" fmla="*/ 28 h 82"/>
                  <a:gd name="T12" fmla="*/ 0 w 181"/>
                  <a:gd name="T13" fmla="*/ 21 h 82"/>
                  <a:gd name="T14" fmla="*/ 0 w 181"/>
                  <a:gd name="T15" fmla="*/ 21 h 82"/>
                  <a:gd name="T16" fmla="*/ 7 w 181"/>
                  <a:gd name="T17" fmla="*/ 12 h 82"/>
                  <a:gd name="T18" fmla="*/ 7 w 181"/>
                  <a:gd name="T19" fmla="*/ 12 h 82"/>
                  <a:gd name="T20" fmla="*/ 178 w 181"/>
                  <a:gd name="T21" fmla="*/ 70 h 82"/>
                  <a:gd name="T22" fmla="*/ 178 w 181"/>
                  <a:gd name="T23" fmla="*/ 70 h 82"/>
                  <a:gd name="T24" fmla="*/ 175 w 181"/>
                  <a:gd name="T25" fmla="*/ 80 h 82"/>
                  <a:gd name="T26" fmla="*/ 175 w 181"/>
                  <a:gd name="T27" fmla="*/ 80 h 82"/>
                  <a:gd name="T28" fmla="*/ 172 w 181"/>
                  <a:gd name="T29" fmla="*/ 81 h 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1" h="82">
                    <a:moveTo>
                      <a:pt x="172" y="81"/>
                    </a:moveTo>
                    <a:lnTo>
                      <a:pt x="172" y="81"/>
                    </a:lnTo>
                    <a:cubicBezTo>
                      <a:pt x="169" y="81"/>
                      <a:pt x="166" y="80"/>
                      <a:pt x="165" y="77"/>
                    </a:cubicBezTo>
                    <a:lnTo>
                      <a:pt x="165" y="77"/>
                    </a:lnTo>
                    <a:cubicBezTo>
                      <a:pt x="164" y="74"/>
                      <a:pt x="131" y="16"/>
                      <a:pt x="8" y="28"/>
                    </a:cubicBezTo>
                    <a:lnTo>
                      <a:pt x="8" y="28"/>
                    </a:lnTo>
                    <a:cubicBezTo>
                      <a:pt x="4" y="28"/>
                      <a:pt x="0" y="25"/>
                      <a:pt x="0" y="21"/>
                    </a:cubicBezTo>
                    <a:lnTo>
                      <a:pt x="0" y="21"/>
                    </a:lnTo>
                    <a:cubicBezTo>
                      <a:pt x="0" y="17"/>
                      <a:pt x="3" y="12"/>
                      <a:pt x="7" y="12"/>
                    </a:cubicBezTo>
                    <a:lnTo>
                      <a:pt x="7" y="12"/>
                    </a:lnTo>
                    <a:cubicBezTo>
                      <a:pt x="140" y="0"/>
                      <a:pt x="177" y="67"/>
                      <a:pt x="178" y="70"/>
                    </a:cubicBezTo>
                    <a:lnTo>
                      <a:pt x="178" y="70"/>
                    </a:lnTo>
                    <a:cubicBezTo>
                      <a:pt x="180" y="74"/>
                      <a:pt x="179" y="78"/>
                      <a:pt x="175" y="80"/>
                    </a:cubicBezTo>
                    <a:lnTo>
                      <a:pt x="175" y="80"/>
                    </a:lnTo>
                    <a:cubicBezTo>
                      <a:pt x="174" y="81"/>
                      <a:pt x="173" y="81"/>
                      <a:pt x="172" y="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19">
                <a:extLst>
                  <a:ext uri="{FF2B5EF4-FFF2-40B4-BE49-F238E27FC236}">
                    <a16:creationId xmlns:a16="http://schemas.microsoft.com/office/drawing/2014/main" id="{722AE81E-6116-4E91-B56B-40E4D3DDE7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72966" y="12056452"/>
                <a:ext cx="313228" cy="170353"/>
              </a:xfrm>
              <a:custGeom>
                <a:avLst/>
                <a:gdLst>
                  <a:gd name="T0" fmla="*/ 53 w 251"/>
                  <a:gd name="T1" fmla="*/ 137 h 138"/>
                  <a:gd name="T2" fmla="*/ 53 w 251"/>
                  <a:gd name="T3" fmla="*/ 137 h 138"/>
                  <a:gd name="T4" fmla="*/ 0 w 251"/>
                  <a:gd name="T5" fmla="*/ 24 h 138"/>
                  <a:gd name="T6" fmla="*/ 0 w 251"/>
                  <a:gd name="T7" fmla="*/ 24 h 138"/>
                  <a:gd name="T8" fmla="*/ 125 w 251"/>
                  <a:gd name="T9" fmla="*/ 98 h 138"/>
                  <a:gd name="T10" fmla="*/ 125 w 251"/>
                  <a:gd name="T11" fmla="*/ 98 h 138"/>
                  <a:gd name="T12" fmla="*/ 250 w 251"/>
                  <a:gd name="T13" fmla="*/ 0 h 138"/>
                  <a:gd name="T14" fmla="*/ 250 w 251"/>
                  <a:gd name="T15" fmla="*/ 0 h 138"/>
                  <a:gd name="T16" fmla="*/ 204 w 251"/>
                  <a:gd name="T17" fmla="*/ 137 h 138"/>
                  <a:gd name="T18" fmla="*/ 53 w 251"/>
                  <a:gd name="T19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1" h="138">
                    <a:moveTo>
                      <a:pt x="53" y="137"/>
                    </a:moveTo>
                    <a:lnTo>
                      <a:pt x="53" y="137"/>
                    </a:lnTo>
                    <a:cubicBezTo>
                      <a:pt x="53" y="137"/>
                      <a:pt x="49" y="68"/>
                      <a:pt x="0" y="24"/>
                    </a:cubicBezTo>
                    <a:lnTo>
                      <a:pt x="0" y="24"/>
                    </a:lnTo>
                    <a:cubicBezTo>
                      <a:pt x="0" y="24"/>
                      <a:pt x="78" y="45"/>
                      <a:pt x="125" y="98"/>
                    </a:cubicBezTo>
                    <a:lnTo>
                      <a:pt x="125" y="98"/>
                    </a:lnTo>
                    <a:cubicBezTo>
                      <a:pt x="125" y="98"/>
                      <a:pt x="154" y="38"/>
                      <a:pt x="250" y="0"/>
                    </a:cubicBezTo>
                    <a:lnTo>
                      <a:pt x="250" y="0"/>
                    </a:lnTo>
                    <a:cubicBezTo>
                      <a:pt x="250" y="0"/>
                      <a:pt x="202" y="74"/>
                      <a:pt x="204" y="137"/>
                    </a:cubicBezTo>
                    <a:lnTo>
                      <a:pt x="53" y="13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20">
                <a:extLst>
                  <a:ext uri="{FF2B5EF4-FFF2-40B4-BE49-F238E27FC236}">
                    <a16:creationId xmlns:a16="http://schemas.microsoft.com/office/drawing/2014/main" id="{472BDE4B-CCD4-4838-913B-82879CB4AA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1976" y="12045462"/>
                <a:ext cx="335208" cy="192333"/>
              </a:xfrm>
              <a:custGeom>
                <a:avLst/>
                <a:gdLst>
                  <a:gd name="T0" fmla="*/ 68 w 267"/>
                  <a:gd name="T1" fmla="*/ 138 h 154"/>
                  <a:gd name="T2" fmla="*/ 203 w 267"/>
                  <a:gd name="T3" fmla="*/ 138 h 154"/>
                  <a:gd name="T4" fmla="*/ 203 w 267"/>
                  <a:gd name="T5" fmla="*/ 138 h 154"/>
                  <a:gd name="T6" fmla="*/ 240 w 267"/>
                  <a:gd name="T7" fmla="*/ 24 h 154"/>
                  <a:gd name="T8" fmla="*/ 240 w 267"/>
                  <a:gd name="T9" fmla="*/ 24 h 154"/>
                  <a:gd name="T10" fmla="*/ 139 w 267"/>
                  <a:gd name="T11" fmla="*/ 109 h 154"/>
                  <a:gd name="T12" fmla="*/ 139 w 267"/>
                  <a:gd name="T13" fmla="*/ 109 h 154"/>
                  <a:gd name="T14" fmla="*/ 134 w 267"/>
                  <a:gd name="T15" fmla="*/ 114 h 154"/>
                  <a:gd name="T16" fmla="*/ 134 w 267"/>
                  <a:gd name="T17" fmla="*/ 114 h 154"/>
                  <a:gd name="T18" fmla="*/ 127 w 267"/>
                  <a:gd name="T19" fmla="*/ 111 h 154"/>
                  <a:gd name="T20" fmla="*/ 127 w 267"/>
                  <a:gd name="T21" fmla="*/ 111 h 154"/>
                  <a:gd name="T22" fmla="*/ 34 w 267"/>
                  <a:gd name="T23" fmla="*/ 50 h 154"/>
                  <a:gd name="T24" fmla="*/ 34 w 267"/>
                  <a:gd name="T25" fmla="*/ 50 h 154"/>
                  <a:gd name="T26" fmla="*/ 68 w 267"/>
                  <a:gd name="T27" fmla="*/ 138 h 154"/>
                  <a:gd name="T28" fmla="*/ 212 w 267"/>
                  <a:gd name="T29" fmla="*/ 153 h 154"/>
                  <a:gd name="T30" fmla="*/ 61 w 267"/>
                  <a:gd name="T31" fmla="*/ 153 h 154"/>
                  <a:gd name="T32" fmla="*/ 61 w 267"/>
                  <a:gd name="T33" fmla="*/ 153 h 154"/>
                  <a:gd name="T34" fmla="*/ 53 w 267"/>
                  <a:gd name="T35" fmla="*/ 145 h 154"/>
                  <a:gd name="T36" fmla="*/ 53 w 267"/>
                  <a:gd name="T37" fmla="*/ 145 h 154"/>
                  <a:gd name="T38" fmla="*/ 4 w 267"/>
                  <a:gd name="T39" fmla="*/ 38 h 154"/>
                  <a:gd name="T40" fmla="*/ 4 w 267"/>
                  <a:gd name="T41" fmla="*/ 38 h 154"/>
                  <a:gd name="T42" fmla="*/ 2 w 267"/>
                  <a:gd name="T43" fmla="*/ 29 h 154"/>
                  <a:gd name="T44" fmla="*/ 2 w 267"/>
                  <a:gd name="T45" fmla="*/ 29 h 154"/>
                  <a:gd name="T46" fmla="*/ 10 w 267"/>
                  <a:gd name="T47" fmla="*/ 25 h 154"/>
                  <a:gd name="T48" fmla="*/ 10 w 267"/>
                  <a:gd name="T49" fmla="*/ 25 h 154"/>
                  <a:gd name="T50" fmla="*/ 132 w 267"/>
                  <a:gd name="T51" fmla="*/ 93 h 154"/>
                  <a:gd name="T52" fmla="*/ 132 w 267"/>
                  <a:gd name="T53" fmla="*/ 93 h 154"/>
                  <a:gd name="T54" fmla="*/ 255 w 267"/>
                  <a:gd name="T55" fmla="*/ 1 h 154"/>
                  <a:gd name="T56" fmla="*/ 255 w 267"/>
                  <a:gd name="T57" fmla="*/ 1 h 154"/>
                  <a:gd name="T58" fmla="*/ 264 w 267"/>
                  <a:gd name="T59" fmla="*/ 3 h 154"/>
                  <a:gd name="T60" fmla="*/ 264 w 267"/>
                  <a:gd name="T61" fmla="*/ 3 h 154"/>
                  <a:gd name="T62" fmla="*/ 264 w 267"/>
                  <a:gd name="T63" fmla="*/ 12 h 154"/>
                  <a:gd name="T64" fmla="*/ 264 w 267"/>
                  <a:gd name="T65" fmla="*/ 12 h 154"/>
                  <a:gd name="T66" fmla="*/ 219 w 267"/>
                  <a:gd name="T67" fmla="*/ 145 h 154"/>
                  <a:gd name="T68" fmla="*/ 219 w 267"/>
                  <a:gd name="T69" fmla="*/ 145 h 154"/>
                  <a:gd name="T70" fmla="*/ 217 w 267"/>
                  <a:gd name="T71" fmla="*/ 150 h 154"/>
                  <a:gd name="T72" fmla="*/ 217 w 267"/>
                  <a:gd name="T73" fmla="*/ 150 h 154"/>
                  <a:gd name="T74" fmla="*/ 212 w 267"/>
                  <a:gd name="T75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67" h="154">
                    <a:moveTo>
                      <a:pt x="68" y="138"/>
                    </a:moveTo>
                    <a:lnTo>
                      <a:pt x="203" y="138"/>
                    </a:lnTo>
                    <a:lnTo>
                      <a:pt x="203" y="138"/>
                    </a:lnTo>
                    <a:cubicBezTo>
                      <a:pt x="205" y="95"/>
                      <a:pt x="226" y="50"/>
                      <a:pt x="240" y="24"/>
                    </a:cubicBezTo>
                    <a:lnTo>
                      <a:pt x="240" y="24"/>
                    </a:lnTo>
                    <a:cubicBezTo>
                      <a:pt x="164" y="60"/>
                      <a:pt x="140" y="109"/>
                      <a:pt x="139" y="109"/>
                    </a:cubicBezTo>
                    <a:lnTo>
                      <a:pt x="139" y="109"/>
                    </a:lnTo>
                    <a:cubicBezTo>
                      <a:pt x="138" y="112"/>
                      <a:pt x="136" y="113"/>
                      <a:pt x="134" y="114"/>
                    </a:cubicBezTo>
                    <a:lnTo>
                      <a:pt x="134" y="114"/>
                    </a:lnTo>
                    <a:cubicBezTo>
                      <a:pt x="131" y="114"/>
                      <a:pt x="128" y="113"/>
                      <a:pt x="127" y="111"/>
                    </a:cubicBezTo>
                    <a:lnTo>
                      <a:pt x="127" y="111"/>
                    </a:lnTo>
                    <a:cubicBezTo>
                      <a:pt x="99" y="80"/>
                      <a:pt x="60" y="60"/>
                      <a:pt x="34" y="50"/>
                    </a:cubicBezTo>
                    <a:lnTo>
                      <a:pt x="34" y="50"/>
                    </a:lnTo>
                    <a:cubicBezTo>
                      <a:pt x="59" y="83"/>
                      <a:pt x="66" y="122"/>
                      <a:pt x="68" y="138"/>
                    </a:cubicBezTo>
                    <a:close/>
                    <a:moveTo>
                      <a:pt x="212" y="153"/>
                    </a:moveTo>
                    <a:lnTo>
                      <a:pt x="61" y="153"/>
                    </a:lnTo>
                    <a:lnTo>
                      <a:pt x="61" y="153"/>
                    </a:lnTo>
                    <a:cubicBezTo>
                      <a:pt x="57" y="153"/>
                      <a:pt x="54" y="150"/>
                      <a:pt x="53" y="145"/>
                    </a:cubicBezTo>
                    <a:lnTo>
                      <a:pt x="53" y="145"/>
                    </a:lnTo>
                    <a:cubicBezTo>
                      <a:pt x="53" y="145"/>
                      <a:pt x="49" y="79"/>
                      <a:pt x="4" y="38"/>
                    </a:cubicBezTo>
                    <a:lnTo>
                      <a:pt x="4" y="38"/>
                    </a:lnTo>
                    <a:cubicBezTo>
                      <a:pt x="1" y="35"/>
                      <a:pt x="0" y="32"/>
                      <a:pt x="2" y="29"/>
                    </a:cubicBezTo>
                    <a:lnTo>
                      <a:pt x="2" y="29"/>
                    </a:lnTo>
                    <a:cubicBezTo>
                      <a:pt x="4" y="26"/>
                      <a:pt x="7" y="24"/>
                      <a:pt x="10" y="25"/>
                    </a:cubicBezTo>
                    <a:lnTo>
                      <a:pt x="10" y="25"/>
                    </a:lnTo>
                    <a:cubicBezTo>
                      <a:pt x="13" y="26"/>
                      <a:pt x="84" y="45"/>
                      <a:pt x="132" y="93"/>
                    </a:cubicBezTo>
                    <a:lnTo>
                      <a:pt x="132" y="93"/>
                    </a:lnTo>
                    <a:cubicBezTo>
                      <a:pt x="144" y="75"/>
                      <a:pt x="179" y="31"/>
                      <a:pt x="255" y="1"/>
                    </a:cubicBezTo>
                    <a:lnTo>
                      <a:pt x="255" y="1"/>
                    </a:lnTo>
                    <a:cubicBezTo>
                      <a:pt x="258" y="0"/>
                      <a:pt x="262" y="1"/>
                      <a:pt x="264" y="3"/>
                    </a:cubicBezTo>
                    <a:lnTo>
                      <a:pt x="264" y="3"/>
                    </a:lnTo>
                    <a:cubicBezTo>
                      <a:pt x="266" y="5"/>
                      <a:pt x="266" y="9"/>
                      <a:pt x="264" y="12"/>
                    </a:cubicBezTo>
                    <a:lnTo>
                      <a:pt x="264" y="12"/>
                    </a:lnTo>
                    <a:cubicBezTo>
                      <a:pt x="264" y="13"/>
                      <a:pt x="218" y="86"/>
                      <a:pt x="219" y="145"/>
                    </a:cubicBezTo>
                    <a:lnTo>
                      <a:pt x="219" y="145"/>
                    </a:lnTo>
                    <a:cubicBezTo>
                      <a:pt x="219" y="147"/>
                      <a:pt x="218" y="149"/>
                      <a:pt x="217" y="150"/>
                    </a:cubicBezTo>
                    <a:lnTo>
                      <a:pt x="217" y="150"/>
                    </a:lnTo>
                    <a:cubicBezTo>
                      <a:pt x="215" y="152"/>
                      <a:pt x="213" y="153"/>
                      <a:pt x="212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21">
                <a:extLst>
                  <a:ext uri="{FF2B5EF4-FFF2-40B4-BE49-F238E27FC236}">
                    <a16:creationId xmlns:a16="http://schemas.microsoft.com/office/drawing/2014/main" id="{FF4EF3D9-83CC-4AD3-A2C3-B67E64DCCE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7088" y="11446487"/>
                <a:ext cx="208817" cy="241788"/>
              </a:xfrm>
              <a:custGeom>
                <a:avLst/>
                <a:gdLst>
                  <a:gd name="T0" fmla="*/ 105 w 169"/>
                  <a:gd name="T1" fmla="*/ 0 h 195"/>
                  <a:gd name="T2" fmla="*/ 105 w 169"/>
                  <a:gd name="T3" fmla="*/ 0 h 195"/>
                  <a:gd name="T4" fmla="*/ 39 w 169"/>
                  <a:gd name="T5" fmla="*/ 168 h 195"/>
                  <a:gd name="T6" fmla="*/ 39 w 169"/>
                  <a:gd name="T7" fmla="*/ 168 h 195"/>
                  <a:gd name="T8" fmla="*/ 168 w 169"/>
                  <a:gd name="T9" fmla="*/ 45 h 195"/>
                  <a:gd name="T10" fmla="*/ 168 w 169"/>
                  <a:gd name="T11" fmla="*/ 45 h 195"/>
                  <a:gd name="T12" fmla="*/ 140 w 169"/>
                  <a:gd name="T13" fmla="*/ 28 h 195"/>
                  <a:gd name="T14" fmla="*/ 140 w 169"/>
                  <a:gd name="T15" fmla="*/ 28 h 195"/>
                  <a:gd name="T16" fmla="*/ 105 w 169"/>
                  <a:gd name="T17" fmla="*/ 0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9" h="195">
                    <a:moveTo>
                      <a:pt x="105" y="0"/>
                    </a:moveTo>
                    <a:lnTo>
                      <a:pt x="105" y="0"/>
                    </a:lnTo>
                    <a:cubicBezTo>
                      <a:pt x="105" y="0"/>
                      <a:pt x="0" y="144"/>
                      <a:pt x="39" y="168"/>
                    </a:cubicBezTo>
                    <a:lnTo>
                      <a:pt x="39" y="168"/>
                    </a:lnTo>
                    <a:cubicBezTo>
                      <a:pt x="78" y="194"/>
                      <a:pt x="168" y="45"/>
                      <a:pt x="168" y="45"/>
                    </a:cubicBezTo>
                    <a:lnTo>
                      <a:pt x="168" y="45"/>
                    </a:lnTo>
                    <a:cubicBezTo>
                      <a:pt x="159" y="40"/>
                      <a:pt x="150" y="35"/>
                      <a:pt x="140" y="28"/>
                    </a:cubicBezTo>
                    <a:lnTo>
                      <a:pt x="140" y="28"/>
                    </a:lnTo>
                    <a:cubicBezTo>
                      <a:pt x="126" y="19"/>
                      <a:pt x="114" y="9"/>
                      <a:pt x="10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F65D35B4-DBD4-49A8-9836-46FB635155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3572" y="11440990"/>
                <a:ext cx="203324" cy="236295"/>
              </a:xfrm>
              <a:custGeom>
                <a:avLst/>
                <a:gdLst>
                  <a:gd name="T0" fmla="*/ 91 w 161"/>
                  <a:gd name="T1" fmla="*/ 19 h 188"/>
                  <a:gd name="T2" fmla="*/ 91 w 161"/>
                  <a:gd name="T3" fmla="*/ 19 h 188"/>
                  <a:gd name="T4" fmla="*/ 23 w 161"/>
                  <a:gd name="T5" fmla="*/ 163 h 188"/>
                  <a:gd name="T6" fmla="*/ 23 w 161"/>
                  <a:gd name="T7" fmla="*/ 163 h 188"/>
                  <a:gd name="T8" fmla="*/ 28 w 161"/>
                  <a:gd name="T9" fmla="*/ 170 h 188"/>
                  <a:gd name="T10" fmla="*/ 28 w 161"/>
                  <a:gd name="T11" fmla="*/ 170 h 188"/>
                  <a:gd name="T12" fmla="*/ 38 w 161"/>
                  <a:gd name="T13" fmla="*/ 171 h 188"/>
                  <a:gd name="T14" fmla="*/ 38 w 161"/>
                  <a:gd name="T15" fmla="*/ 171 h 188"/>
                  <a:gd name="T16" fmla="*/ 142 w 161"/>
                  <a:gd name="T17" fmla="*/ 56 h 188"/>
                  <a:gd name="T18" fmla="*/ 142 w 161"/>
                  <a:gd name="T19" fmla="*/ 56 h 188"/>
                  <a:gd name="T20" fmla="*/ 121 w 161"/>
                  <a:gd name="T21" fmla="*/ 43 h 188"/>
                  <a:gd name="T22" fmla="*/ 121 w 161"/>
                  <a:gd name="T23" fmla="*/ 43 h 188"/>
                  <a:gd name="T24" fmla="*/ 91 w 161"/>
                  <a:gd name="T25" fmla="*/ 19 h 188"/>
                  <a:gd name="T26" fmla="*/ 34 w 161"/>
                  <a:gd name="T27" fmla="*/ 187 h 188"/>
                  <a:gd name="T28" fmla="*/ 34 w 161"/>
                  <a:gd name="T29" fmla="*/ 187 h 188"/>
                  <a:gd name="T30" fmla="*/ 20 w 161"/>
                  <a:gd name="T31" fmla="*/ 183 h 188"/>
                  <a:gd name="T32" fmla="*/ 20 w 161"/>
                  <a:gd name="T33" fmla="*/ 183 h 188"/>
                  <a:gd name="T34" fmla="*/ 8 w 161"/>
                  <a:gd name="T35" fmla="*/ 165 h 188"/>
                  <a:gd name="T36" fmla="*/ 8 w 161"/>
                  <a:gd name="T37" fmla="*/ 165 h 188"/>
                  <a:gd name="T38" fmla="*/ 83 w 161"/>
                  <a:gd name="T39" fmla="*/ 3 h 188"/>
                  <a:gd name="T40" fmla="*/ 83 w 161"/>
                  <a:gd name="T41" fmla="*/ 3 h 188"/>
                  <a:gd name="T42" fmla="*/ 88 w 161"/>
                  <a:gd name="T43" fmla="*/ 0 h 188"/>
                  <a:gd name="T44" fmla="*/ 88 w 161"/>
                  <a:gd name="T45" fmla="*/ 0 h 188"/>
                  <a:gd name="T46" fmla="*/ 94 w 161"/>
                  <a:gd name="T47" fmla="*/ 2 h 188"/>
                  <a:gd name="T48" fmla="*/ 94 w 161"/>
                  <a:gd name="T49" fmla="*/ 2 h 188"/>
                  <a:gd name="T50" fmla="*/ 129 w 161"/>
                  <a:gd name="T51" fmla="*/ 30 h 188"/>
                  <a:gd name="T52" fmla="*/ 129 w 161"/>
                  <a:gd name="T53" fmla="*/ 30 h 188"/>
                  <a:gd name="T54" fmla="*/ 156 w 161"/>
                  <a:gd name="T55" fmla="*/ 46 h 188"/>
                  <a:gd name="T56" fmla="*/ 156 w 161"/>
                  <a:gd name="T57" fmla="*/ 46 h 188"/>
                  <a:gd name="T58" fmla="*/ 160 w 161"/>
                  <a:gd name="T59" fmla="*/ 51 h 188"/>
                  <a:gd name="T60" fmla="*/ 160 w 161"/>
                  <a:gd name="T61" fmla="*/ 51 h 188"/>
                  <a:gd name="T62" fmla="*/ 159 w 161"/>
                  <a:gd name="T63" fmla="*/ 57 h 188"/>
                  <a:gd name="T64" fmla="*/ 159 w 161"/>
                  <a:gd name="T65" fmla="*/ 57 h 188"/>
                  <a:gd name="T66" fmla="*/ 41 w 161"/>
                  <a:gd name="T67" fmla="*/ 186 h 188"/>
                  <a:gd name="T68" fmla="*/ 41 w 161"/>
                  <a:gd name="T69" fmla="*/ 186 h 188"/>
                  <a:gd name="T70" fmla="*/ 34 w 161"/>
                  <a:gd name="T71" fmla="*/ 187 h 1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61" h="188">
                    <a:moveTo>
                      <a:pt x="91" y="19"/>
                    </a:moveTo>
                    <a:lnTo>
                      <a:pt x="91" y="19"/>
                    </a:lnTo>
                    <a:cubicBezTo>
                      <a:pt x="66" y="54"/>
                      <a:pt x="17" y="132"/>
                      <a:pt x="23" y="163"/>
                    </a:cubicBezTo>
                    <a:lnTo>
                      <a:pt x="23" y="163"/>
                    </a:lnTo>
                    <a:cubicBezTo>
                      <a:pt x="24" y="167"/>
                      <a:pt x="27" y="169"/>
                      <a:pt x="28" y="170"/>
                    </a:cubicBezTo>
                    <a:lnTo>
                      <a:pt x="28" y="170"/>
                    </a:lnTo>
                    <a:cubicBezTo>
                      <a:pt x="29" y="171"/>
                      <a:pt x="33" y="172"/>
                      <a:pt x="38" y="171"/>
                    </a:cubicBezTo>
                    <a:lnTo>
                      <a:pt x="38" y="171"/>
                    </a:lnTo>
                    <a:cubicBezTo>
                      <a:pt x="68" y="164"/>
                      <a:pt x="120" y="91"/>
                      <a:pt x="142" y="56"/>
                    </a:cubicBezTo>
                    <a:lnTo>
                      <a:pt x="142" y="56"/>
                    </a:lnTo>
                    <a:cubicBezTo>
                      <a:pt x="135" y="52"/>
                      <a:pt x="127" y="47"/>
                      <a:pt x="121" y="43"/>
                    </a:cubicBezTo>
                    <a:lnTo>
                      <a:pt x="121" y="43"/>
                    </a:lnTo>
                    <a:cubicBezTo>
                      <a:pt x="110" y="35"/>
                      <a:pt x="100" y="27"/>
                      <a:pt x="91" y="19"/>
                    </a:cubicBezTo>
                    <a:close/>
                    <a:moveTo>
                      <a:pt x="34" y="187"/>
                    </a:moveTo>
                    <a:lnTo>
                      <a:pt x="34" y="187"/>
                    </a:lnTo>
                    <a:cubicBezTo>
                      <a:pt x="28" y="187"/>
                      <a:pt x="24" y="186"/>
                      <a:pt x="20" y="183"/>
                    </a:cubicBezTo>
                    <a:lnTo>
                      <a:pt x="20" y="183"/>
                    </a:lnTo>
                    <a:cubicBezTo>
                      <a:pt x="14" y="179"/>
                      <a:pt x="10" y="173"/>
                      <a:pt x="8" y="165"/>
                    </a:cubicBezTo>
                    <a:lnTo>
                      <a:pt x="8" y="165"/>
                    </a:lnTo>
                    <a:cubicBezTo>
                      <a:pt x="0" y="120"/>
                      <a:pt x="74" y="15"/>
                      <a:pt x="83" y="3"/>
                    </a:cubicBezTo>
                    <a:lnTo>
                      <a:pt x="83" y="3"/>
                    </a:lnTo>
                    <a:cubicBezTo>
                      <a:pt x="84" y="2"/>
                      <a:pt x="86" y="0"/>
                      <a:pt x="88" y="0"/>
                    </a:cubicBezTo>
                    <a:lnTo>
                      <a:pt x="88" y="0"/>
                    </a:lnTo>
                    <a:cubicBezTo>
                      <a:pt x="91" y="0"/>
                      <a:pt x="92" y="0"/>
                      <a:pt x="94" y="2"/>
                    </a:cubicBezTo>
                    <a:lnTo>
                      <a:pt x="94" y="2"/>
                    </a:lnTo>
                    <a:cubicBezTo>
                      <a:pt x="105" y="12"/>
                      <a:pt x="117" y="21"/>
                      <a:pt x="129" y="30"/>
                    </a:cubicBezTo>
                    <a:lnTo>
                      <a:pt x="129" y="30"/>
                    </a:lnTo>
                    <a:cubicBezTo>
                      <a:pt x="138" y="36"/>
                      <a:pt x="147" y="41"/>
                      <a:pt x="156" y="46"/>
                    </a:cubicBezTo>
                    <a:lnTo>
                      <a:pt x="156" y="46"/>
                    </a:lnTo>
                    <a:cubicBezTo>
                      <a:pt x="158" y="48"/>
                      <a:pt x="159" y="49"/>
                      <a:pt x="160" y="51"/>
                    </a:cubicBezTo>
                    <a:lnTo>
                      <a:pt x="160" y="51"/>
                    </a:lnTo>
                    <a:cubicBezTo>
                      <a:pt x="160" y="53"/>
                      <a:pt x="160" y="55"/>
                      <a:pt x="159" y="57"/>
                    </a:cubicBezTo>
                    <a:lnTo>
                      <a:pt x="159" y="57"/>
                    </a:lnTo>
                    <a:cubicBezTo>
                      <a:pt x="152" y="69"/>
                      <a:pt x="86" y="176"/>
                      <a:pt x="41" y="186"/>
                    </a:cubicBezTo>
                    <a:lnTo>
                      <a:pt x="41" y="186"/>
                    </a:lnTo>
                    <a:cubicBezTo>
                      <a:pt x="39" y="187"/>
                      <a:pt x="36" y="187"/>
                      <a:pt x="34" y="1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3">
                <a:extLst>
                  <a:ext uri="{FF2B5EF4-FFF2-40B4-BE49-F238E27FC236}">
                    <a16:creationId xmlns:a16="http://schemas.microsoft.com/office/drawing/2014/main" id="{9D92AF33-0085-4A6C-80C4-4798D09C0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7437" y="11506933"/>
                <a:ext cx="120894" cy="219808"/>
              </a:xfrm>
              <a:custGeom>
                <a:avLst/>
                <a:gdLst>
                  <a:gd name="T0" fmla="*/ 29 w 98"/>
                  <a:gd name="T1" fmla="*/ 0 h 176"/>
                  <a:gd name="T2" fmla="*/ 29 w 98"/>
                  <a:gd name="T3" fmla="*/ 0 h 176"/>
                  <a:gd name="T4" fmla="*/ 49 w 98"/>
                  <a:gd name="T5" fmla="*/ 175 h 176"/>
                  <a:gd name="T6" fmla="*/ 49 w 98"/>
                  <a:gd name="T7" fmla="*/ 175 h 176"/>
                  <a:gd name="T8" fmla="*/ 92 w 98"/>
                  <a:gd name="T9" fmla="*/ 21 h 176"/>
                  <a:gd name="T10" fmla="*/ 92 w 98"/>
                  <a:gd name="T11" fmla="*/ 21 h 176"/>
                  <a:gd name="T12" fmla="*/ 29 w 98"/>
                  <a:gd name="T13" fmla="*/ 0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8" h="176">
                    <a:moveTo>
                      <a:pt x="29" y="0"/>
                    </a:moveTo>
                    <a:lnTo>
                      <a:pt x="29" y="0"/>
                    </a:lnTo>
                    <a:cubicBezTo>
                      <a:pt x="29" y="0"/>
                      <a:pt x="0" y="174"/>
                      <a:pt x="49" y="175"/>
                    </a:cubicBezTo>
                    <a:lnTo>
                      <a:pt x="49" y="175"/>
                    </a:lnTo>
                    <a:cubicBezTo>
                      <a:pt x="97" y="175"/>
                      <a:pt x="92" y="21"/>
                      <a:pt x="92" y="21"/>
                    </a:cubicBezTo>
                    <a:lnTo>
                      <a:pt x="92" y="21"/>
                    </a:lnTo>
                    <a:cubicBezTo>
                      <a:pt x="92" y="21"/>
                      <a:pt x="51" y="13"/>
                      <a:pt x="2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73397FC6-641F-4568-814A-D750D8712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7437" y="11495942"/>
                <a:ext cx="131885" cy="236295"/>
              </a:xfrm>
              <a:custGeom>
                <a:avLst/>
                <a:gdLst>
                  <a:gd name="T0" fmla="*/ 36 w 105"/>
                  <a:gd name="T1" fmla="*/ 20 h 191"/>
                  <a:gd name="T2" fmla="*/ 36 w 105"/>
                  <a:gd name="T3" fmla="*/ 20 h 191"/>
                  <a:gd name="T4" fmla="*/ 41 w 105"/>
                  <a:gd name="T5" fmla="*/ 171 h 191"/>
                  <a:gd name="T6" fmla="*/ 41 w 105"/>
                  <a:gd name="T7" fmla="*/ 171 h 191"/>
                  <a:gd name="T8" fmla="*/ 50 w 105"/>
                  <a:gd name="T9" fmla="*/ 175 h 191"/>
                  <a:gd name="T10" fmla="*/ 50 w 105"/>
                  <a:gd name="T11" fmla="*/ 175 h 191"/>
                  <a:gd name="T12" fmla="*/ 61 w 105"/>
                  <a:gd name="T13" fmla="*/ 170 h 191"/>
                  <a:gd name="T14" fmla="*/ 61 w 105"/>
                  <a:gd name="T15" fmla="*/ 170 h 191"/>
                  <a:gd name="T16" fmla="*/ 85 w 105"/>
                  <a:gd name="T17" fmla="*/ 35 h 191"/>
                  <a:gd name="T18" fmla="*/ 85 w 105"/>
                  <a:gd name="T19" fmla="*/ 35 h 191"/>
                  <a:gd name="T20" fmla="*/ 36 w 105"/>
                  <a:gd name="T21" fmla="*/ 20 h 191"/>
                  <a:gd name="T22" fmla="*/ 50 w 105"/>
                  <a:gd name="T23" fmla="*/ 190 h 191"/>
                  <a:gd name="T24" fmla="*/ 50 w 105"/>
                  <a:gd name="T25" fmla="*/ 190 h 191"/>
                  <a:gd name="T26" fmla="*/ 49 w 105"/>
                  <a:gd name="T27" fmla="*/ 190 h 191"/>
                  <a:gd name="T28" fmla="*/ 49 w 105"/>
                  <a:gd name="T29" fmla="*/ 190 h 191"/>
                  <a:gd name="T30" fmla="*/ 29 w 105"/>
                  <a:gd name="T31" fmla="*/ 180 h 191"/>
                  <a:gd name="T32" fmla="*/ 29 w 105"/>
                  <a:gd name="T33" fmla="*/ 180 h 191"/>
                  <a:gd name="T34" fmla="*/ 22 w 105"/>
                  <a:gd name="T35" fmla="*/ 7 h 191"/>
                  <a:gd name="T36" fmla="*/ 22 w 105"/>
                  <a:gd name="T37" fmla="*/ 7 h 191"/>
                  <a:gd name="T38" fmla="*/ 26 w 105"/>
                  <a:gd name="T39" fmla="*/ 1 h 191"/>
                  <a:gd name="T40" fmla="*/ 26 w 105"/>
                  <a:gd name="T41" fmla="*/ 1 h 191"/>
                  <a:gd name="T42" fmla="*/ 34 w 105"/>
                  <a:gd name="T43" fmla="*/ 2 h 191"/>
                  <a:gd name="T44" fmla="*/ 34 w 105"/>
                  <a:gd name="T45" fmla="*/ 2 h 191"/>
                  <a:gd name="T46" fmla="*/ 94 w 105"/>
                  <a:gd name="T47" fmla="*/ 22 h 191"/>
                  <a:gd name="T48" fmla="*/ 94 w 105"/>
                  <a:gd name="T49" fmla="*/ 22 h 191"/>
                  <a:gd name="T50" fmla="*/ 100 w 105"/>
                  <a:gd name="T51" fmla="*/ 29 h 191"/>
                  <a:gd name="T52" fmla="*/ 100 w 105"/>
                  <a:gd name="T53" fmla="*/ 29 h 191"/>
                  <a:gd name="T54" fmla="*/ 72 w 105"/>
                  <a:gd name="T55" fmla="*/ 180 h 191"/>
                  <a:gd name="T56" fmla="*/ 72 w 105"/>
                  <a:gd name="T57" fmla="*/ 180 h 191"/>
                  <a:gd name="T58" fmla="*/ 50 w 105"/>
                  <a:gd name="T59" fmla="*/ 190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5" h="191">
                    <a:moveTo>
                      <a:pt x="36" y="20"/>
                    </a:moveTo>
                    <a:lnTo>
                      <a:pt x="36" y="20"/>
                    </a:lnTo>
                    <a:cubicBezTo>
                      <a:pt x="30" y="62"/>
                      <a:pt x="21" y="147"/>
                      <a:pt x="41" y="171"/>
                    </a:cubicBezTo>
                    <a:lnTo>
                      <a:pt x="41" y="171"/>
                    </a:lnTo>
                    <a:cubicBezTo>
                      <a:pt x="44" y="174"/>
                      <a:pt x="46" y="175"/>
                      <a:pt x="50" y="175"/>
                    </a:cubicBezTo>
                    <a:lnTo>
                      <a:pt x="50" y="175"/>
                    </a:lnTo>
                    <a:cubicBezTo>
                      <a:pt x="54" y="175"/>
                      <a:pt x="58" y="174"/>
                      <a:pt x="61" y="170"/>
                    </a:cubicBezTo>
                    <a:lnTo>
                      <a:pt x="61" y="170"/>
                    </a:lnTo>
                    <a:cubicBezTo>
                      <a:pt x="83" y="148"/>
                      <a:pt x="86" y="70"/>
                      <a:pt x="85" y="35"/>
                    </a:cubicBezTo>
                    <a:lnTo>
                      <a:pt x="85" y="35"/>
                    </a:lnTo>
                    <a:cubicBezTo>
                      <a:pt x="75" y="33"/>
                      <a:pt x="53" y="28"/>
                      <a:pt x="36" y="20"/>
                    </a:cubicBezTo>
                    <a:close/>
                    <a:moveTo>
                      <a:pt x="50" y="190"/>
                    </a:moveTo>
                    <a:lnTo>
                      <a:pt x="50" y="190"/>
                    </a:lnTo>
                    <a:cubicBezTo>
                      <a:pt x="50" y="190"/>
                      <a:pt x="50" y="190"/>
                      <a:pt x="49" y="190"/>
                    </a:cubicBezTo>
                    <a:lnTo>
                      <a:pt x="49" y="190"/>
                    </a:lnTo>
                    <a:cubicBezTo>
                      <a:pt x="41" y="190"/>
                      <a:pt x="34" y="187"/>
                      <a:pt x="29" y="180"/>
                    </a:cubicBezTo>
                    <a:lnTo>
                      <a:pt x="29" y="180"/>
                    </a:lnTo>
                    <a:cubicBezTo>
                      <a:pt x="0" y="146"/>
                      <a:pt x="20" y="21"/>
                      <a:pt x="22" y="7"/>
                    </a:cubicBezTo>
                    <a:lnTo>
                      <a:pt x="22" y="7"/>
                    </a:lnTo>
                    <a:cubicBezTo>
                      <a:pt x="22" y="4"/>
                      <a:pt x="24" y="3"/>
                      <a:pt x="26" y="1"/>
                    </a:cubicBezTo>
                    <a:lnTo>
                      <a:pt x="26" y="1"/>
                    </a:lnTo>
                    <a:cubicBezTo>
                      <a:pt x="29" y="0"/>
                      <a:pt x="31" y="0"/>
                      <a:pt x="34" y="2"/>
                    </a:cubicBezTo>
                    <a:lnTo>
                      <a:pt x="34" y="2"/>
                    </a:lnTo>
                    <a:cubicBezTo>
                      <a:pt x="54" y="14"/>
                      <a:pt x="94" y="22"/>
                      <a:pt x="94" y="22"/>
                    </a:cubicBezTo>
                    <a:lnTo>
                      <a:pt x="94" y="22"/>
                    </a:lnTo>
                    <a:cubicBezTo>
                      <a:pt x="98" y="23"/>
                      <a:pt x="100" y="26"/>
                      <a:pt x="100" y="29"/>
                    </a:cubicBezTo>
                    <a:lnTo>
                      <a:pt x="100" y="29"/>
                    </a:lnTo>
                    <a:cubicBezTo>
                      <a:pt x="101" y="41"/>
                      <a:pt x="104" y="149"/>
                      <a:pt x="72" y="180"/>
                    </a:cubicBezTo>
                    <a:lnTo>
                      <a:pt x="72" y="180"/>
                    </a:lnTo>
                    <a:cubicBezTo>
                      <a:pt x="66" y="187"/>
                      <a:pt x="58" y="190"/>
                      <a:pt x="50" y="1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ADF1B057-83BC-4A88-AD29-377D42A2A3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81848" y="11462971"/>
                <a:ext cx="197827" cy="258276"/>
              </a:xfrm>
              <a:custGeom>
                <a:avLst/>
                <a:gdLst>
                  <a:gd name="T0" fmla="*/ 7 w 159"/>
                  <a:gd name="T1" fmla="*/ 55 h 207"/>
                  <a:gd name="T2" fmla="*/ 7 w 159"/>
                  <a:gd name="T3" fmla="*/ 55 h 207"/>
                  <a:gd name="T4" fmla="*/ 126 w 159"/>
                  <a:gd name="T5" fmla="*/ 154 h 207"/>
                  <a:gd name="T6" fmla="*/ 126 w 159"/>
                  <a:gd name="T7" fmla="*/ 154 h 207"/>
                  <a:gd name="T8" fmla="*/ 0 w 159"/>
                  <a:gd name="T9" fmla="*/ 0 h 207"/>
                  <a:gd name="T10" fmla="*/ 0 w 159"/>
                  <a:gd name="T11" fmla="*/ 0 h 207"/>
                  <a:gd name="T12" fmla="*/ 7 w 159"/>
                  <a:gd name="T13" fmla="*/ 55 h 2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9" h="207">
                    <a:moveTo>
                      <a:pt x="7" y="55"/>
                    </a:moveTo>
                    <a:lnTo>
                      <a:pt x="7" y="55"/>
                    </a:lnTo>
                    <a:cubicBezTo>
                      <a:pt x="7" y="55"/>
                      <a:pt x="63" y="206"/>
                      <a:pt x="126" y="154"/>
                    </a:cubicBezTo>
                    <a:lnTo>
                      <a:pt x="126" y="154"/>
                    </a:lnTo>
                    <a:cubicBezTo>
                      <a:pt x="158" y="127"/>
                      <a:pt x="79" y="26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10" y="38"/>
                      <a:pt x="7" y="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6">
                <a:extLst>
                  <a:ext uri="{FF2B5EF4-FFF2-40B4-BE49-F238E27FC236}">
                    <a16:creationId xmlns:a16="http://schemas.microsoft.com/office/drawing/2014/main" id="{E1456ED0-D294-48E1-A635-E26C68E527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6351" y="11451981"/>
                <a:ext cx="192333" cy="225305"/>
              </a:xfrm>
              <a:custGeom>
                <a:avLst/>
                <a:gdLst>
                  <a:gd name="T0" fmla="*/ 23 w 153"/>
                  <a:gd name="T1" fmla="*/ 62 h 182"/>
                  <a:gd name="T2" fmla="*/ 23 w 153"/>
                  <a:gd name="T3" fmla="*/ 62 h 182"/>
                  <a:gd name="T4" fmla="*/ 99 w 153"/>
                  <a:gd name="T5" fmla="*/ 164 h 182"/>
                  <a:gd name="T6" fmla="*/ 99 w 153"/>
                  <a:gd name="T7" fmla="*/ 164 h 182"/>
                  <a:gd name="T8" fmla="*/ 129 w 153"/>
                  <a:gd name="T9" fmla="*/ 156 h 182"/>
                  <a:gd name="T10" fmla="*/ 129 w 153"/>
                  <a:gd name="T11" fmla="*/ 156 h 182"/>
                  <a:gd name="T12" fmla="*/ 132 w 153"/>
                  <a:gd name="T13" fmla="*/ 137 h 182"/>
                  <a:gd name="T14" fmla="*/ 132 w 153"/>
                  <a:gd name="T15" fmla="*/ 137 h 182"/>
                  <a:gd name="T16" fmla="*/ 18 w 153"/>
                  <a:gd name="T17" fmla="*/ 21 h 182"/>
                  <a:gd name="T18" fmla="*/ 18 w 153"/>
                  <a:gd name="T19" fmla="*/ 21 h 182"/>
                  <a:gd name="T20" fmla="*/ 23 w 153"/>
                  <a:gd name="T21" fmla="*/ 62 h 182"/>
                  <a:gd name="T22" fmla="*/ 107 w 153"/>
                  <a:gd name="T23" fmla="*/ 181 h 182"/>
                  <a:gd name="T24" fmla="*/ 107 w 153"/>
                  <a:gd name="T25" fmla="*/ 181 h 182"/>
                  <a:gd name="T26" fmla="*/ 95 w 153"/>
                  <a:gd name="T27" fmla="*/ 180 h 182"/>
                  <a:gd name="T28" fmla="*/ 95 w 153"/>
                  <a:gd name="T29" fmla="*/ 180 h 182"/>
                  <a:gd name="T30" fmla="*/ 8 w 153"/>
                  <a:gd name="T31" fmla="*/ 66 h 182"/>
                  <a:gd name="T32" fmla="*/ 8 w 153"/>
                  <a:gd name="T33" fmla="*/ 66 h 182"/>
                  <a:gd name="T34" fmla="*/ 7 w 153"/>
                  <a:gd name="T35" fmla="*/ 62 h 182"/>
                  <a:gd name="T36" fmla="*/ 7 w 153"/>
                  <a:gd name="T37" fmla="*/ 62 h 182"/>
                  <a:gd name="T38" fmla="*/ 0 w 153"/>
                  <a:gd name="T39" fmla="*/ 11 h 182"/>
                  <a:gd name="T40" fmla="*/ 0 w 153"/>
                  <a:gd name="T41" fmla="*/ 11 h 182"/>
                  <a:gd name="T42" fmla="*/ 2 w 153"/>
                  <a:gd name="T43" fmla="*/ 3 h 182"/>
                  <a:gd name="T44" fmla="*/ 2 w 153"/>
                  <a:gd name="T45" fmla="*/ 3 h 182"/>
                  <a:gd name="T46" fmla="*/ 10 w 153"/>
                  <a:gd name="T47" fmla="*/ 1 h 182"/>
                  <a:gd name="T48" fmla="*/ 10 w 153"/>
                  <a:gd name="T49" fmla="*/ 1 h 182"/>
                  <a:gd name="T50" fmla="*/ 148 w 153"/>
                  <a:gd name="T51" fmla="*/ 134 h 182"/>
                  <a:gd name="T52" fmla="*/ 148 w 153"/>
                  <a:gd name="T53" fmla="*/ 134 h 182"/>
                  <a:gd name="T54" fmla="*/ 139 w 153"/>
                  <a:gd name="T55" fmla="*/ 169 h 182"/>
                  <a:gd name="T56" fmla="*/ 139 w 153"/>
                  <a:gd name="T57" fmla="*/ 169 h 182"/>
                  <a:gd name="T58" fmla="*/ 107 w 153"/>
                  <a:gd name="T59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3" h="182">
                    <a:moveTo>
                      <a:pt x="23" y="62"/>
                    </a:moveTo>
                    <a:lnTo>
                      <a:pt x="23" y="62"/>
                    </a:lnTo>
                    <a:cubicBezTo>
                      <a:pt x="34" y="89"/>
                      <a:pt x="65" y="156"/>
                      <a:pt x="99" y="164"/>
                    </a:cubicBezTo>
                    <a:lnTo>
                      <a:pt x="99" y="164"/>
                    </a:lnTo>
                    <a:cubicBezTo>
                      <a:pt x="109" y="167"/>
                      <a:pt x="119" y="164"/>
                      <a:pt x="129" y="156"/>
                    </a:cubicBezTo>
                    <a:lnTo>
                      <a:pt x="129" y="156"/>
                    </a:lnTo>
                    <a:cubicBezTo>
                      <a:pt x="133" y="153"/>
                      <a:pt x="134" y="147"/>
                      <a:pt x="132" y="137"/>
                    </a:cubicBezTo>
                    <a:lnTo>
                      <a:pt x="132" y="137"/>
                    </a:lnTo>
                    <a:cubicBezTo>
                      <a:pt x="126" y="101"/>
                      <a:pt x="73" y="44"/>
                      <a:pt x="18" y="21"/>
                    </a:cubicBezTo>
                    <a:lnTo>
                      <a:pt x="18" y="21"/>
                    </a:lnTo>
                    <a:cubicBezTo>
                      <a:pt x="21" y="33"/>
                      <a:pt x="24" y="50"/>
                      <a:pt x="23" y="62"/>
                    </a:cubicBezTo>
                    <a:close/>
                    <a:moveTo>
                      <a:pt x="107" y="181"/>
                    </a:moveTo>
                    <a:lnTo>
                      <a:pt x="107" y="181"/>
                    </a:lnTo>
                    <a:cubicBezTo>
                      <a:pt x="103" y="181"/>
                      <a:pt x="99" y="180"/>
                      <a:pt x="95" y="180"/>
                    </a:cubicBezTo>
                    <a:lnTo>
                      <a:pt x="95" y="180"/>
                    </a:lnTo>
                    <a:cubicBezTo>
                      <a:pt x="46" y="166"/>
                      <a:pt x="9" y="70"/>
                      <a:pt x="8" y="66"/>
                    </a:cubicBezTo>
                    <a:lnTo>
                      <a:pt x="8" y="66"/>
                    </a:lnTo>
                    <a:cubicBezTo>
                      <a:pt x="7" y="65"/>
                      <a:pt x="7" y="63"/>
                      <a:pt x="7" y="62"/>
                    </a:cubicBezTo>
                    <a:lnTo>
                      <a:pt x="7" y="62"/>
                    </a:lnTo>
                    <a:cubicBezTo>
                      <a:pt x="9" y="49"/>
                      <a:pt x="3" y="21"/>
                      <a:pt x="0" y="11"/>
                    </a:cubicBezTo>
                    <a:lnTo>
                      <a:pt x="0" y="11"/>
                    </a:lnTo>
                    <a:cubicBezTo>
                      <a:pt x="0" y="8"/>
                      <a:pt x="0" y="5"/>
                      <a:pt x="2" y="3"/>
                    </a:cubicBezTo>
                    <a:lnTo>
                      <a:pt x="2" y="3"/>
                    </a:lnTo>
                    <a:cubicBezTo>
                      <a:pt x="5" y="1"/>
                      <a:pt x="8" y="0"/>
                      <a:pt x="10" y="1"/>
                    </a:cubicBezTo>
                    <a:lnTo>
                      <a:pt x="10" y="1"/>
                    </a:lnTo>
                    <a:cubicBezTo>
                      <a:pt x="76" y="22"/>
                      <a:pt x="139" y="91"/>
                      <a:pt x="148" y="134"/>
                    </a:cubicBezTo>
                    <a:lnTo>
                      <a:pt x="148" y="134"/>
                    </a:lnTo>
                    <a:cubicBezTo>
                      <a:pt x="152" y="153"/>
                      <a:pt x="145" y="163"/>
                      <a:pt x="139" y="169"/>
                    </a:cubicBezTo>
                    <a:lnTo>
                      <a:pt x="139" y="169"/>
                    </a:lnTo>
                    <a:cubicBezTo>
                      <a:pt x="128" y="176"/>
                      <a:pt x="118" y="181"/>
                      <a:pt x="107" y="1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127">
                <a:extLst>
                  <a:ext uri="{FF2B5EF4-FFF2-40B4-BE49-F238E27FC236}">
                    <a16:creationId xmlns:a16="http://schemas.microsoft.com/office/drawing/2014/main" id="{5DC959DF-91C7-4B36-9735-FF2F7DAD95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8716" y="11391535"/>
                <a:ext cx="269266" cy="252779"/>
              </a:xfrm>
              <a:custGeom>
                <a:avLst/>
                <a:gdLst>
                  <a:gd name="T0" fmla="*/ 182 w 215"/>
                  <a:gd name="T1" fmla="*/ 0 h 202"/>
                  <a:gd name="T2" fmla="*/ 182 w 215"/>
                  <a:gd name="T3" fmla="*/ 0 h 202"/>
                  <a:gd name="T4" fmla="*/ 27 w 215"/>
                  <a:gd name="T5" fmla="*/ 147 h 202"/>
                  <a:gd name="T6" fmla="*/ 27 w 215"/>
                  <a:gd name="T7" fmla="*/ 147 h 202"/>
                  <a:gd name="T8" fmla="*/ 214 w 215"/>
                  <a:gd name="T9" fmla="*/ 39 h 202"/>
                  <a:gd name="T10" fmla="*/ 214 w 215"/>
                  <a:gd name="T11" fmla="*/ 39 h 202"/>
                  <a:gd name="T12" fmla="*/ 182 w 215"/>
                  <a:gd name="T13" fmla="*/ 0 h 2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5" h="202">
                    <a:moveTo>
                      <a:pt x="182" y="0"/>
                    </a:moveTo>
                    <a:lnTo>
                      <a:pt x="182" y="0"/>
                    </a:lnTo>
                    <a:cubicBezTo>
                      <a:pt x="182" y="0"/>
                      <a:pt x="0" y="92"/>
                      <a:pt x="27" y="147"/>
                    </a:cubicBezTo>
                    <a:lnTo>
                      <a:pt x="27" y="147"/>
                    </a:lnTo>
                    <a:cubicBezTo>
                      <a:pt x="55" y="201"/>
                      <a:pt x="214" y="39"/>
                      <a:pt x="214" y="39"/>
                    </a:cubicBezTo>
                    <a:lnTo>
                      <a:pt x="214" y="39"/>
                    </a:lnTo>
                    <a:cubicBezTo>
                      <a:pt x="214" y="39"/>
                      <a:pt x="190" y="13"/>
                      <a:pt x="18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28">
                <a:extLst>
                  <a:ext uri="{FF2B5EF4-FFF2-40B4-BE49-F238E27FC236}">
                    <a16:creationId xmlns:a16="http://schemas.microsoft.com/office/drawing/2014/main" id="{1158014C-EAC2-4B2F-856C-BE1428155B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7726" y="11380545"/>
                <a:ext cx="291247" cy="219808"/>
              </a:xfrm>
              <a:custGeom>
                <a:avLst/>
                <a:gdLst>
                  <a:gd name="T0" fmla="*/ 189 w 234"/>
                  <a:gd name="T1" fmla="*/ 18 h 176"/>
                  <a:gd name="T2" fmla="*/ 189 w 234"/>
                  <a:gd name="T3" fmla="*/ 18 h 176"/>
                  <a:gd name="T4" fmla="*/ 44 w 234"/>
                  <a:gd name="T5" fmla="*/ 152 h 176"/>
                  <a:gd name="T6" fmla="*/ 44 w 234"/>
                  <a:gd name="T7" fmla="*/ 152 h 176"/>
                  <a:gd name="T8" fmla="*/ 53 w 234"/>
                  <a:gd name="T9" fmla="*/ 159 h 176"/>
                  <a:gd name="T10" fmla="*/ 53 w 234"/>
                  <a:gd name="T11" fmla="*/ 159 h 176"/>
                  <a:gd name="T12" fmla="*/ 214 w 234"/>
                  <a:gd name="T13" fmla="*/ 48 h 176"/>
                  <a:gd name="T14" fmla="*/ 214 w 234"/>
                  <a:gd name="T15" fmla="*/ 48 h 176"/>
                  <a:gd name="T16" fmla="*/ 189 w 234"/>
                  <a:gd name="T17" fmla="*/ 18 h 176"/>
                  <a:gd name="T18" fmla="*/ 56 w 234"/>
                  <a:gd name="T19" fmla="*/ 175 h 176"/>
                  <a:gd name="T20" fmla="*/ 56 w 234"/>
                  <a:gd name="T21" fmla="*/ 175 h 176"/>
                  <a:gd name="T22" fmla="*/ 50 w 234"/>
                  <a:gd name="T23" fmla="*/ 174 h 176"/>
                  <a:gd name="T24" fmla="*/ 50 w 234"/>
                  <a:gd name="T25" fmla="*/ 174 h 176"/>
                  <a:gd name="T26" fmla="*/ 30 w 234"/>
                  <a:gd name="T27" fmla="*/ 159 h 176"/>
                  <a:gd name="T28" fmla="*/ 30 w 234"/>
                  <a:gd name="T29" fmla="*/ 159 h 176"/>
                  <a:gd name="T30" fmla="*/ 189 w 234"/>
                  <a:gd name="T31" fmla="*/ 2 h 176"/>
                  <a:gd name="T32" fmla="*/ 189 w 234"/>
                  <a:gd name="T33" fmla="*/ 2 h 176"/>
                  <a:gd name="T34" fmla="*/ 199 w 234"/>
                  <a:gd name="T35" fmla="*/ 5 h 176"/>
                  <a:gd name="T36" fmla="*/ 199 w 234"/>
                  <a:gd name="T37" fmla="*/ 5 h 176"/>
                  <a:gd name="T38" fmla="*/ 230 w 234"/>
                  <a:gd name="T39" fmla="*/ 43 h 176"/>
                  <a:gd name="T40" fmla="*/ 230 w 234"/>
                  <a:gd name="T41" fmla="*/ 43 h 176"/>
                  <a:gd name="T42" fmla="*/ 230 w 234"/>
                  <a:gd name="T43" fmla="*/ 54 h 176"/>
                  <a:gd name="T44" fmla="*/ 230 w 234"/>
                  <a:gd name="T45" fmla="*/ 54 h 176"/>
                  <a:gd name="T46" fmla="*/ 56 w 234"/>
                  <a:gd name="T47" fmla="*/ 175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4" h="176">
                    <a:moveTo>
                      <a:pt x="189" y="18"/>
                    </a:moveTo>
                    <a:lnTo>
                      <a:pt x="189" y="18"/>
                    </a:lnTo>
                    <a:cubicBezTo>
                      <a:pt x="121" y="54"/>
                      <a:pt x="27" y="119"/>
                      <a:pt x="44" y="152"/>
                    </a:cubicBezTo>
                    <a:lnTo>
                      <a:pt x="44" y="152"/>
                    </a:lnTo>
                    <a:cubicBezTo>
                      <a:pt x="46" y="157"/>
                      <a:pt x="49" y="158"/>
                      <a:pt x="53" y="159"/>
                    </a:cubicBezTo>
                    <a:lnTo>
                      <a:pt x="53" y="159"/>
                    </a:lnTo>
                    <a:cubicBezTo>
                      <a:pt x="88" y="164"/>
                      <a:pt x="176" y="85"/>
                      <a:pt x="214" y="48"/>
                    </a:cubicBezTo>
                    <a:lnTo>
                      <a:pt x="214" y="48"/>
                    </a:lnTo>
                    <a:cubicBezTo>
                      <a:pt x="207" y="41"/>
                      <a:pt x="197" y="29"/>
                      <a:pt x="189" y="18"/>
                    </a:cubicBezTo>
                    <a:close/>
                    <a:moveTo>
                      <a:pt x="56" y="175"/>
                    </a:moveTo>
                    <a:lnTo>
                      <a:pt x="56" y="175"/>
                    </a:lnTo>
                    <a:cubicBezTo>
                      <a:pt x="54" y="175"/>
                      <a:pt x="52" y="174"/>
                      <a:pt x="50" y="174"/>
                    </a:cubicBezTo>
                    <a:lnTo>
                      <a:pt x="50" y="174"/>
                    </a:lnTo>
                    <a:cubicBezTo>
                      <a:pt x="41" y="173"/>
                      <a:pt x="35" y="167"/>
                      <a:pt x="30" y="159"/>
                    </a:cubicBezTo>
                    <a:lnTo>
                      <a:pt x="30" y="159"/>
                    </a:lnTo>
                    <a:cubicBezTo>
                      <a:pt x="0" y="100"/>
                      <a:pt x="169" y="11"/>
                      <a:pt x="189" y="2"/>
                    </a:cubicBezTo>
                    <a:lnTo>
                      <a:pt x="189" y="2"/>
                    </a:lnTo>
                    <a:cubicBezTo>
                      <a:pt x="192" y="0"/>
                      <a:pt x="197" y="1"/>
                      <a:pt x="199" y="5"/>
                    </a:cubicBezTo>
                    <a:lnTo>
                      <a:pt x="199" y="5"/>
                    </a:lnTo>
                    <a:cubicBezTo>
                      <a:pt x="206" y="18"/>
                      <a:pt x="230" y="43"/>
                      <a:pt x="230" y="43"/>
                    </a:cubicBezTo>
                    <a:lnTo>
                      <a:pt x="230" y="43"/>
                    </a:lnTo>
                    <a:cubicBezTo>
                      <a:pt x="233" y="46"/>
                      <a:pt x="233" y="51"/>
                      <a:pt x="230" y="54"/>
                    </a:cubicBezTo>
                    <a:lnTo>
                      <a:pt x="230" y="54"/>
                    </a:lnTo>
                    <a:cubicBezTo>
                      <a:pt x="217" y="67"/>
                      <a:pt x="108" y="175"/>
                      <a:pt x="56" y="1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129">
                <a:extLst>
                  <a:ext uri="{FF2B5EF4-FFF2-40B4-BE49-F238E27FC236}">
                    <a16:creationId xmlns:a16="http://schemas.microsoft.com/office/drawing/2014/main" id="{3EC08FD4-21F7-45E4-AB26-108D12405C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9261" y="11320096"/>
                <a:ext cx="274760" cy="175846"/>
              </a:xfrm>
              <a:custGeom>
                <a:avLst/>
                <a:gdLst>
                  <a:gd name="T0" fmla="*/ 184 w 222"/>
                  <a:gd name="T1" fmla="*/ 0 h 142"/>
                  <a:gd name="T2" fmla="*/ 184 w 222"/>
                  <a:gd name="T3" fmla="*/ 0 h 142"/>
                  <a:gd name="T4" fmla="*/ 7 w 222"/>
                  <a:gd name="T5" fmla="*/ 82 h 142"/>
                  <a:gd name="T6" fmla="*/ 7 w 222"/>
                  <a:gd name="T7" fmla="*/ 82 h 142"/>
                  <a:gd name="T8" fmla="*/ 221 w 222"/>
                  <a:gd name="T9" fmla="*/ 56 h 142"/>
                  <a:gd name="T10" fmla="*/ 221 w 222"/>
                  <a:gd name="T11" fmla="*/ 56 h 142"/>
                  <a:gd name="T12" fmla="*/ 184 w 222"/>
                  <a:gd name="T13" fmla="*/ 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2" h="142">
                    <a:moveTo>
                      <a:pt x="184" y="0"/>
                    </a:moveTo>
                    <a:lnTo>
                      <a:pt x="184" y="0"/>
                    </a:lnTo>
                    <a:cubicBezTo>
                      <a:pt x="184" y="0"/>
                      <a:pt x="0" y="22"/>
                      <a:pt x="7" y="82"/>
                    </a:cubicBezTo>
                    <a:lnTo>
                      <a:pt x="7" y="82"/>
                    </a:lnTo>
                    <a:cubicBezTo>
                      <a:pt x="15" y="141"/>
                      <a:pt x="221" y="56"/>
                      <a:pt x="221" y="56"/>
                    </a:cubicBezTo>
                    <a:lnTo>
                      <a:pt x="221" y="56"/>
                    </a:lnTo>
                    <a:cubicBezTo>
                      <a:pt x="221" y="56"/>
                      <a:pt x="199" y="26"/>
                      <a:pt x="18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253B6333-8682-4DD4-8F3E-BA3DF98118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09261" y="11314603"/>
                <a:ext cx="291243" cy="148368"/>
              </a:xfrm>
              <a:custGeom>
                <a:avLst/>
                <a:gdLst>
                  <a:gd name="T0" fmla="*/ 182 w 232"/>
                  <a:gd name="T1" fmla="*/ 16 h 119"/>
                  <a:gd name="T2" fmla="*/ 182 w 232"/>
                  <a:gd name="T3" fmla="*/ 16 h 119"/>
                  <a:gd name="T4" fmla="*/ 22 w 232"/>
                  <a:gd name="T5" fmla="*/ 72 h 119"/>
                  <a:gd name="T6" fmla="*/ 22 w 232"/>
                  <a:gd name="T7" fmla="*/ 72 h 119"/>
                  <a:gd name="T8" fmla="*/ 17 w 232"/>
                  <a:gd name="T9" fmla="*/ 89 h 119"/>
                  <a:gd name="T10" fmla="*/ 17 w 232"/>
                  <a:gd name="T11" fmla="*/ 89 h 119"/>
                  <a:gd name="T12" fmla="*/ 23 w 232"/>
                  <a:gd name="T13" fmla="*/ 98 h 119"/>
                  <a:gd name="T14" fmla="*/ 23 w 232"/>
                  <a:gd name="T15" fmla="*/ 98 h 119"/>
                  <a:gd name="T16" fmla="*/ 211 w 232"/>
                  <a:gd name="T17" fmla="*/ 60 h 119"/>
                  <a:gd name="T18" fmla="*/ 211 w 232"/>
                  <a:gd name="T19" fmla="*/ 60 h 119"/>
                  <a:gd name="T20" fmla="*/ 182 w 232"/>
                  <a:gd name="T21" fmla="*/ 16 h 119"/>
                  <a:gd name="T22" fmla="*/ 47 w 232"/>
                  <a:gd name="T23" fmla="*/ 118 h 119"/>
                  <a:gd name="T24" fmla="*/ 47 w 232"/>
                  <a:gd name="T25" fmla="*/ 118 h 119"/>
                  <a:gd name="T26" fmla="*/ 16 w 232"/>
                  <a:gd name="T27" fmla="*/ 112 h 119"/>
                  <a:gd name="T28" fmla="*/ 16 w 232"/>
                  <a:gd name="T29" fmla="*/ 112 h 119"/>
                  <a:gd name="T30" fmla="*/ 1 w 232"/>
                  <a:gd name="T31" fmla="*/ 91 h 119"/>
                  <a:gd name="T32" fmla="*/ 1 w 232"/>
                  <a:gd name="T33" fmla="*/ 91 h 119"/>
                  <a:gd name="T34" fmla="*/ 10 w 232"/>
                  <a:gd name="T35" fmla="*/ 63 h 119"/>
                  <a:gd name="T36" fmla="*/ 10 w 232"/>
                  <a:gd name="T37" fmla="*/ 63 h 119"/>
                  <a:gd name="T38" fmla="*/ 185 w 232"/>
                  <a:gd name="T39" fmla="*/ 1 h 119"/>
                  <a:gd name="T40" fmla="*/ 185 w 232"/>
                  <a:gd name="T41" fmla="*/ 1 h 119"/>
                  <a:gd name="T42" fmla="*/ 193 w 232"/>
                  <a:gd name="T43" fmla="*/ 4 h 119"/>
                  <a:gd name="T44" fmla="*/ 193 w 232"/>
                  <a:gd name="T45" fmla="*/ 4 h 119"/>
                  <a:gd name="T46" fmla="*/ 230 w 232"/>
                  <a:gd name="T47" fmla="*/ 59 h 119"/>
                  <a:gd name="T48" fmla="*/ 230 w 232"/>
                  <a:gd name="T49" fmla="*/ 59 h 119"/>
                  <a:gd name="T50" fmla="*/ 231 w 232"/>
                  <a:gd name="T51" fmla="*/ 65 h 119"/>
                  <a:gd name="T52" fmla="*/ 231 w 232"/>
                  <a:gd name="T53" fmla="*/ 65 h 119"/>
                  <a:gd name="T54" fmla="*/ 226 w 232"/>
                  <a:gd name="T55" fmla="*/ 71 h 119"/>
                  <a:gd name="T56" fmla="*/ 226 w 232"/>
                  <a:gd name="T57" fmla="*/ 71 h 119"/>
                  <a:gd name="T58" fmla="*/ 47 w 232"/>
                  <a:gd name="T59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32" h="119">
                    <a:moveTo>
                      <a:pt x="182" y="16"/>
                    </a:moveTo>
                    <a:lnTo>
                      <a:pt x="182" y="16"/>
                    </a:lnTo>
                    <a:cubicBezTo>
                      <a:pt x="142" y="22"/>
                      <a:pt x="47" y="41"/>
                      <a:pt x="22" y="72"/>
                    </a:cubicBezTo>
                    <a:lnTo>
                      <a:pt x="22" y="72"/>
                    </a:lnTo>
                    <a:cubicBezTo>
                      <a:pt x="18" y="77"/>
                      <a:pt x="16" y="83"/>
                      <a:pt x="17" y="89"/>
                    </a:cubicBezTo>
                    <a:lnTo>
                      <a:pt x="17" y="89"/>
                    </a:lnTo>
                    <a:cubicBezTo>
                      <a:pt x="17" y="93"/>
                      <a:pt x="19" y="97"/>
                      <a:pt x="23" y="98"/>
                    </a:cubicBezTo>
                    <a:lnTo>
                      <a:pt x="23" y="98"/>
                    </a:lnTo>
                    <a:cubicBezTo>
                      <a:pt x="53" y="116"/>
                      <a:pt x="162" y="79"/>
                      <a:pt x="211" y="60"/>
                    </a:cubicBezTo>
                    <a:lnTo>
                      <a:pt x="211" y="60"/>
                    </a:lnTo>
                    <a:cubicBezTo>
                      <a:pt x="204" y="50"/>
                      <a:pt x="191" y="33"/>
                      <a:pt x="182" y="16"/>
                    </a:cubicBezTo>
                    <a:close/>
                    <a:moveTo>
                      <a:pt x="47" y="118"/>
                    </a:moveTo>
                    <a:lnTo>
                      <a:pt x="47" y="118"/>
                    </a:lnTo>
                    <a:cubicBezTo>
                      <a:pt x="34" y="118"/>
                      <a:pt x="23" y="117"/>
                      <a:pt x="16" y="112"/>
                    </a:cubicBezTo>
                    <a:lnTo>
                      <a:pt x="16" y="112"/>
                    </a:lnTo>
                    <a:cubicBezTo>
                      <a:pt x="7" y="107"/>
                      <a:pt x="3" y="100"/>
                      <a:pt x="1" y="91"/>
                    </a:cubicBezTo>
                    <a:lnTo>
                      <a:pt x="1" y="91"/>
                    </a:lnTo>
                    <a:cubicBezTo>
                      <a:pt x="0" y="81"/>
                      <a:pt x="3" y="71"/>
                      <a:pt x="10" y="63"/>
                    </a:cubicBezTo>
                    <a:lnTo>
                      <a:pt x="10" y="63"/>
                    </a:lnTo>
                    <a:cubicBezTo>
                      <a:pt x="45" y="18"/>
                      <a:pt x="179" y="1"/>
                      <a:pt x="185" y="1"/>
                    </a:cubicBezTo>
                    <a:lnTo>
                      <a:pt x="185" y="1"/>
                    </a:lnTo>
                    <a:cubicBezTo>
                      <a:pt x="188" y="0"/>
                      <a:pt x="191" y="2"/>
                      <a:pt x="193" y="4"/>
                    </a:cubicBezTo>
                    <a:lnTo>
                      <a:pt x="193" y="4"/>
                    </a:lnTo>
                    <a:cubicBezTo>
                      <a:pt x="207" y="29"/>
                      <a:pt x="229" y="59"/>
                      <a:pt x="230" y="59"/>
                    </a:cubicBezTo>
                    <a:lnTo>
                      <a:pt x="230" y="59"/>
                    </a:lnTo>
                    <a:cubicBezTo>
                      <a:pt x="231" y="60"/>
                      <a:pt x="231" y="63"/>
                      <a:pt x="231" y="65"/>
                    </a:cubicBezTo>
                    <a:lnTo>
                      <a:pt x="231" y="65"/>
                    </a:lnTo>
                    <a:cubicBezTo>
                      <a:pt x="230" y="68"/>
                      <a:pt x="228" y="70"/>
                      <a:pt x="226" y="71"/>
                    </a:cubicBezTo>
                    <a:lnTo>
                      <a:pt x="226" y="71"/>
                    </a:lnTo>
                    <a:cubicBezTo>
                      <a:pt x="212" y="76"/>
                      <a:pt x="109" y="118"/>
                      <a:pt x="47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31">
                <a:extLst>
                  <a:ext uri="{FF2B5EF4-FFF2-40B4-BE49-F238E27FC236}">
                    <a16:creationId xmlns:a16="http://schemas.microsoft.com/office/drawing/2014/main" id="{C54B448B-051D-49C7-A541-62ABEDB9BB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58716" y="11160737"/>
                <a:ext cx="236295" cy="164856"/>
              </a:xfrm>
              <a:custGeom>
                <a:avLst/>
                <a:gdLst>
                  <a:gd name="T0" fmla="*/ 145 w 190"/>
                  <a:gd name="T1" fmla="*/ 130 h 131"/>
                  <a:gd name="T2" fmla="*/ 145 w 190"/>
                  <a:gd name="T3" fmla="*/ 130 h 131"/>
                  <a:gd name="T4" fmla="*/ 1 w 190"/>
                  <a:gd name="T5" fmla="*/ 53 h 131"/>
                  <a:gd name="T6" fmla="*/ 1 w 190"/>
                  <a:gd name="T7" fmla="*/ 53 h 131"/>
                  <a:gd name="T8" fmla="*/ 189 w 190"/>
                  <a:gd name="T9" fmla="*/ 126 h 131"/>
                  <a:gd name="T10" fmla="*/ 189 w 190"/>
                  <a:gd name="T11" fmla="*/ 126 h 131"/>
                  <a:gd name="T12" fmla="*/ 145 w 190"/>
                  <a:gd name="T13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0" h="131">
                    <a:moveTo>
                      <a:pt x="145" y="130"/>
                    </a:moveTo>
                    <a:lnTo>
                      <a:pt x="145" y="130"/>
                    </a:lnTo>
                    <a:cubicBezTo>
                      <a:pt x="145" y="130"/>
                      <a:pt x="0" y="107"/>
                      <a:pt x="1" y="53"/>
                    </a:cubicBezTo>
                    <a:lnTo>
                      <a:pt x="1" y="53"/>
                    </a:lnTo>
                    <a:cubicBezTo>
                      <a:pt x="3" y="0"/>
                      <a:pt x="156" y="39"/>
                      <a:pt x="189" y="126"/>
                    </a:cubicBezTo>
                    <a:lnTo>
                      <a:pt x="189" y="126"/>
                    </a:lnTo>
                    <a:cubicBezTo>
                      <a:pt x="189" y="126"/>
                      <a:pt x="153" y="129"/>
                      <a:pt x="145" y="1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5B4240BF-02BA-4D6A-B8D0-6F71AA4598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47726" y="11177221"/>
                <a:ext cx="258276" cy="153865"/>
              </a:xfrm>
              <a:custGeom>
                <a:avLst/>
                <a:gdLst>
                  <a:gd name="T0" fmla="*/ 48 w 206"/>
                  <a:gd name="T1" fmla="*/ 23 h 125"/>
                  <a:gd name="T2" fmla="*/ 48 w 206"/>
                  <a:gd name="T3" fmla="*/ 23 h 125"/>
                  <a:gd name="T4" fmla="*/ 36 w 206"/>
                  <a:gd name="T5" fmla="*/ 23 h 125"/>
                  <a:gd name="T6" fmla="*/ 36 w 206"/>
                  <a:gd name="T7" fmla="*/ 23 h 125"/>
                  <a:gd name="T8" fmla="*/ 17 w 206"/>
                  <a:gd name="T9" fmla="*/ 40 h 125"/>
                  <a:gd name="T10" fmla="*/ 17 w 206"/>
                  <a:gd name="T11" fmla="*/ 40 h 125"/>
                  <a:gd name="T12" fmla="*/ 153 w 206"/>
                  <a:gd name="T13" fmla="*/ 109 h 125"/>
                  <a:gd name="T14" fmla="*/ 153 w 206"/>
                  <a:gd name="T15" fmla="*/ 109 h 125"/>
                  <a:gd name="T16" fmla="*/ 186 w 206"/>
                  <a:gd name="T17" fmla="*/ 105 h 125"/>
                  <a:gd name="T18" fmla="*/ 186 w 206"/>
                  <a:gd name="T19" fmla="*/ 105 h 125"/>
                  <a:gd name="T20" fmla="*/ 48 w 206"/>
                  <a:gd name="T21" fmla="*/ 23 h 125"/>
                  <a:gd name="T22" fmla="*/ 153 w 206"/>
                  <a:gd name="T23" fmla="*/ 124 h 125"/>
                  <a:gd name="T24" fmla="*/ 153 w 206"/>
                  <a:gd name="T25" fmla="*/ 124 h 125"/>
                  <a:gd name="T26" fmla="*/ 152 w 206"/>
                  <a:gd name="T27" fmla="*/ 124 h 125"/>
                  <a:gd name="T28" fmla="*/ 152 w 206"/>
                  <a:gd name="T29" fmla="*/ 124 h 125"/>
                  <a:gd name="T30" fmla="*/ 1 w 206"/>
                  <a:gd name="T31" fmla="*/ 39 h 125"/>
                  <a:gd name="T32" fmla="*/ 1 w 206"/>
                  <a:gd name="T33" fmla="*/ 39 h 125"/>
                  <a:gd name="T34" fmla="*/ 34 w 206"/>
                  <a:gd name="T35" fmla="*/ 9 h 125"/>
                  <a:gd name="T36" fmla="*/ 34 w 206"/>
                  <a:gd name="T37" fmla="*/ 9 h 125"/>
                  <a:gd name="T38" fmla="*/ 204 w 206"/>
                  <a:gd name="T39" fmla="*/ 110 h 125"/>
                  <a:gd name="T40" fmla="*/ 204 w 206"/>
                  <a:gd name="T41" fmla="*/ 110 h 125"/>
                  <a:gd name="T42" fmla="*/ 204 w 206"/>
                  <a:gd name="T43" fmla="*/ 116 h 125"/>
                  <a:gd name="T44" fmla="*/ 204 w 206"/>
                  <a:gd name="T45" fmla="*/ 116 h 125"/>
                  <a:gd name="T46" fmla="*/ 198 w 206"/>
                  <a:gd name="T47" fmla="*/ 120 h 125"/>
                  <a:gd name="T48" fmla="*/ 198 w 206"/>
                  <a:gd name="T49" fmla="*/ 120 h 125"/>
                  <a:gd name="T50" fmla="*/ 154 w 206"/>
                  <a:gd name="T51" fmla="*/ 124 h 125"/>
                  <a:gd name="T52" fmla="*/ 154 w 206"/>
                  <a:gd name="T53" fmla="*/ 124 h 125"/>
                  <a:gd name="T54" fmla="*/ 153 w 206"/>
                  <a:gd name="T55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6" h="125">
                    <a:moveTo>
                      <a:pt x="48" y="23"/>
                    </a:moveTo>
                    <a:lnTo>
                      <a:pt x="48" y="23"/>
                    </a:lnTo>
                    <a:cubicBezTo>
                      <a:pt x="44" y="23"/>
                      <a:pt x="40" y="23"/>
                      <a:pt x="36" y="23"/>
                    </a:cubicBezTo>
                    <a:lnTo>
                      <a:pt x="36" y="23"/>
                    </a:lnTo>
                    <a:cubicBezTo>
                      <a:pt x="17" y="27"/>
                      <a:pt x="17" y="37"/>
                      <a:pt x="17" y="40"/>
                    </a:cubicBezTo>
                    <a:lnTo>
                      <a:pt x="17" y="40"/>
                    </a:lnTo>
                    <a:cubicBezTo>
                      <a:pt x="15" y="78"/>
                      <a:pt x="116" y="102"/>
                      <a:pt x="153" y="109"/>
                    </a:cubicBezTo>
                    <a:lnTo>
                      <a:pt x="153" y="109"/>
                    </a:lnTo>
                    <a:cubicBezTo>
                      <a:pt x="159" y="108"/>
                      <a:pt x="175" y="107"/>
                      <a:pt x="186" y="105"/>
                    </a:cubicBezTo>
                    <a:lnTo>
                      <a:pt x="186" y="105"/>
                    </a:lnTo>
                    <a:cubicBezTo>
                      <a:pt x="161" y="55"/>
                      <a:pt x="91" y="23"/>
                      <a:pt x="48" y="23"/>
                    </a:cubicBezTo>
                    <a:close/>
                    <a:moveTo>
                      <a:pt x="153" y="124"/>
                    </a:moveTo>
                    <a:lnTo>
                      <a:pt x="153" y="124"/>
                    </a:lnTo>
                    <a:cubicBezTo>
                      <a:pt x="152" y="124"/>
                      <a:pt x="152" y="124"/>
                      <a:pt x="152" y="124"/>
                    </a:cubicBezTo>
                    <a:lnTo>
                      <a:pt x="152" y="124"/>
                    </a:lnTo>
                    <a:cubicBezTo>
                      <a:pt x="136" y="121"/>
                      <a:pt x="0" y="98"/>
                      <a:pt x="1" y="39"/>
                    </a:cubicBezTo>
                    <a:lnTo>
                      <a:pt x="1" y="39"/>
                    </a:lnTo>
                    <a:cubicBezTo>
                      <a:pt x="2" y="23"/>
                      <a:pt x="14" y="12"/>
                      <a:pt x="34" y="9"/>
                    </a:cubicBezTo>
                    <a:lnTo>
                      <a:pt x="34" y="9"/>
                    </a:lnTo>
                    <a:cubicBezTo>
                      <a:pt x="83" y="0"/>
                      <a:pt x="178" y="40"/>
                      <a:pt x="204" y="110"/>
                    </a:cubicBezTo>
                    <a:lnTo>
                      <a:pt x="204" y="110"/>
                    </a:lnTo>
                    <a:cubicBezTo>
                      <a:pt x="205" y="112"/>
                      <a:pt x="205" y="115"/>
                      <a:pt x="204" y="116"/>
                    </a:cubicBezTo>
                    <a:lnTo>
                      <a:pt x="204" y="116"/>
                    </a:lnTo>
                    <a:cubicBezTo>
                      <a:pt x="203" y="119"/>
                      <a:pt x="200" y="120"/>
                      <a:pt x="198" y="120"/>
                    </a:cubicBezTo>
                    <a:lnTo>
                      <a:pt x="198" y="120"/>
                    </a:lnTo>
                    <a:cubicBezTo>
                      <a:pt x="198" y="120"/>
                      <a:pt x="162" y="122"/>
                      <a:pt x="154" y="124"/>
                    </a:cubicBezTo>
                    <a:lnTo>
                      <a:pt x="154" y="124"/>
                    </a:lnTo>
                    <a:lnTo>
                      <a:pt x="153" y="12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8F88151A-0C3F-4975-B902-9C83C9E52B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9069" y="11149747"/>
                <a:ext cx="142875" cy="181340"/>
              </a:xfrm>
              <a:custGeom>
                <a:avLst/>
                <a:gdLst>
                  <a:gd name="T0" fmla="*/ 52 w 116"/>
                  <a:gd name="T1" fmla="*/ 134 h 145"/>
                  <a:gd name="T2" fmla="*/ 52 w 116"/>
                  <a:gd name="T3" fmla="*/ 134 h 145"/>
                  <a:gd name="T4" fmla="*/ 49 w 116"/>
                  <a:gd name="T5" fmla="*/ 8 h 145"/>
                  <a:gd name="T6" fmla="*/ 49 w 116"/>
                  <a:gd name="T7" fmla="*/ 8 h 145"/>
                  <a:gd name="T8" fmla="*/ 115 w 116"/>
                  <a:gd name="T9" fmla="*/ 144 h 145"/>
                  <a:gd name="T10" fmla="*/ 115 w 116"/>
                  <a:gd name="T11" fmla="*/ 144 h 145"/>
                  <a:gd name="T12" fmla="*/ 52 w 116"/>
                  <a:gd name="T13" fmla="*/ 134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6" h="145">
                    <a:moveTo>
                      <a:pt x="52" y="134"/>
                    </a:moveTo>
                    <a:lnTo>
                      <a:pt x="52" y="134"/>
                    </a:lnTo>
                    <a:cubicBezTo>
                      <a:pt x="52" y="134"/>
                      <a:pt x="0" y="17"/>
                      <a:pt x="49" y="8"/>
                    </a:cubicBezTo>
                    <a:lnTo>
                      <a:pt x="49" y="8"/>
                    </a:lnTo>
                    <a:cubicBezTo>
                      <a:pt x="99" y="0"/>
                      <a:pt x="114" y="99"/>
                      <a:pt x="115" y="144"/>
                    </a:cubicBezTo>
                    <a:lnTo>
                      <a:pt x="115" y="144"/>
                    </a:lnTo>
                    <a:cubicBezTo>
                      <a:pt x="115" y="144"/>
                      <a:pt x="97" y="133"/>
                      <a:pt x="52" y="1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BF1074F8-EA88-46C4-A8FA-A0864EB8B3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0059" y="11149747"/>
                <a:ext cx="142875" cy="192330"/>
              </a:xfrm>
              <a:custGeom>
                <a:avLst/>
                <a:gdLst>
                  <a:gd name="T0" fmla="*/ 51 w 116"/>
                  <a:gd name="T1" fmla="*/ 129 h 156"/>
                  <a:gd name="T2" fmla="*/ 51 w 116"/>
                  <a:gd name="T3" fmla="*/ 129 h 156"/>
                  <a:gd name="T4" fmla="*/ 100 w 116"/>
                  <a:gd name="T5" fmla="*/ 135 h 156"/>
                  <a:gd name="T6" fmla="*/ 100 w 116"/>
                  <a:gd name="T7" fmla="*/ 135 h 156"/>
                  <a:gd name="T8" fmla="*/ 64 w 116"/>
                  <a:gd name="T9" fmla="*/ 24 h 156"/>
                  <a:gd name="T10" fmla="*/ 64 w 116"/>
                  <a:gd name="T11" fmla="*/ 24 h 156"/>
                  <a:gd name="T12" fmla="*/ 43 w 116"/>
                  <a:gd name="T13" fmla="*/ 18 h 156"/>
                  <a:gd name="T14" fmla="*/ 43 w 116"/>
                  <a:gd name="T15" fmla="*/ 18 h 156"/>
                  <a:gd name="T16" fmla="*/ 32 w 116"/>
                  <a:gd name="T17" fmla="*/ 26 h 156"/>
                  <a:gd name="T18" fmla="*/ 32 w 116"/>
                  <a:gd name="T19" fmla="*/ 26 h 156"/>
                  <a:gd name="T20" fmla="*/ 50 w 116"/>
                  <a:gd name="T21" fmla="*/ 129 h 156"/>
                  <a:gd name="T22" fmla="*/ 51 w 116"/>
                  <a:gd name="T23" fmla="*/ 129 h 156"/>
                  <a:gd name="T24" fmla="*/ 108 w 116"/>
                  <a:gd name="T25" fmla="*/ 155 h 156"/>
                  <a:gd name="T26" fmla="*/ 108 w 116"/>
                  <a:gd name="T27" fmla="*/ 155 h 156"/>
                  <a:gd name="T28" fmla="*/ 104 w 116"/>
                  <a:gd name="T29" fmla="*/ 153 h 156"/>
                  <a:gd name="T30" fmla="*/ 104 w 116"/>
                  <a:gd name="T31" fmla="*/ 153 h 156"/>
                  <a:gd name="T32" fmla="*/ 45 w 116"/>
                  <a:gd name="T33" fmla="*/ 144 h 156"/>
                  <a:gd name="T34" fmla="*/ 45 w 116"/>
                  <a:gd name="T35" fmla="*/ 144 h 156"/>
                  <a:gd name="T36" fmla="*/ 38 w 116"/>
                  <a:gd name="T37" fmla="*/ 140 h 156"/>
                  <a:gd name="T38" fmla="*/ 38 w 116"/>
                  <a:gd name="T39" fmla="*/ 140 h 156"/>
                  <a:gd name="T40" fmla="*/ 18 w 116"/>
                  <a:gd name="T41" fmla="*/ 19 h 156"/>
                  <a:gd name="T42" fmla="*/ 18 w 116"/>
                  <a:gd name="T43" fmla="*/ 19 h 156"/>
                  <a:gd name="T44" fmla="*/ 41 w 116"/>
                  <a:gd name="T45" fmla="*/ 3 h 156"/>
                  <a:gd name="T46" fmla="*/ 41 w 116"/>
                  <a:gd name="T47" fmla="*/ 3 h 156"/>
                  <a:gd name="T48" fmla="*/ 74 w 116"/>
                  <a:gd name="T49" fmla="*/ 12 h 156"/>
                  <a:gd name="T50" fmla="*/ 74 w 116"/>
                  <a:gd name="T51" fmla="*/ 12 h 156"/>
                  <a:gd name="T52" fmla="*/ 115 w 116"/>
                  <a:gd name="T53" fmla="*/ 146 h 156"/>
                  <a:gd name="T54" fmla="*/ 115 w 116"/>
                  <a:gd name="T55" fmla="*/ 146 h 156"/>
                  <a:gd name="T56" fmla="*/ 112 w 116"/>
                  <a:gd name="T57" fmla="*/ 153 h 156"/>
                  <a:gd name="T58" fmla="*/ 112 w 116"/>
                  <a:gd name="T59" fmla="*/ 153 h 156"/>
                  <a:gd name="T60" fmla="*/ 108 w 116"/>
                  <a:gd name="T61" fmla="*/ 155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116" h="156">
                    <a:moveTo>
                      <a:pt x="51" y="129"/>
                    </a:moveTo>
                    <a:lnTo>
                      <a:pt x="51" y="129"/>
                    </a:lnTo>
                    <a:cubicBezTo>
                      <a:pt x="74" y="129"/>
                      <a:pt x="90" y="132"/>
                      <a:pt x="100" y="135"/>
                    </a:cubicBezTo>
                    <a:lnTo>
                      <a:pt x="100" y="135"/>
                    </a:lnTo>
                    <a:cubicBezTo>
                      <a:pt x="98" y="96"/>
                      <a:pt x="87" y="42"/>
                      <a:pt x="64" y="24"/>
                    </a:cubicBezTo>
                    <a:lnTo>
                      <a:pt x="64" y="24"/>
                    </a:lnTo>
                    <a:cubicBezTo>
                      <a:pt x="58" y="18"/>
                      <a:pt x="51" y="16"/>
                      <a:pt x="43" y="18"/>
                    </a:cubicBezTo>
                    <a:lnTo>
                      <a:pt x="43" y="18"/>
                    </a:lnTo>
                    <a:cubicBezTo>
                      <a:pt x="38" y="19"/>
                      <a:pt x="34" y="21"/>
                      <a:pt x="32" y="26"/>
                    </a:cubicBezTo>
                    <a:lnTo>
                      <a:pt x="32" y="26"/>
                    </a:lnTo>
                    <a:cubicBezTo>
                      <a:pt x="20" y="48"/>
                      <a:pt x="40" y="104"/>
                      <a:pt x="50" y="129"/>
                    </a:cubicBezTo>
                    <a:lnTo>
                      <a:pt x="51" y="129"/>
                    </a:lnTo>
                    <a:close/>
                    <a:moveTo>
                      <a:pt x="108" y="155"/>
                    </a:moveTo>
                    <a:lnTo>
                      <a:pt x="108" y="155"/>
                    </a:lnTo>
                    <a:cubicBezTo>
                      <a:pt x="106" y="155"/>
                      <a:pt x="105" y="154"/>
                      <a:pt x="104" y="153"/>
                    </a:cubicBezTo>
                    <a:lnTo>
                      <a:pt x="104" y="153"/>
                    </a:lnTo>
                    <a:cubicBezTo>
                      <a:pt x="104" y="153"/>
                      <a:pt x="87" y="144"/>
                      <a:pt x="45" y="144"/>
                    </a:cubicBezTo>
                    <a:lnTo>
                      <a:pt x="45" y="144"/>
                    </a:lnTo>
                    <a:cubicBezTo>
                      <a:pt x="42" y="144"/>
                      <a:pt x="40" y="142"/>
                      <a:pt x="38" y="140"/>
                    </a:cubicBezTo>
                    <a:lnTo>
                      <a:pt x="38" y="140"/>
                    </a:lnTo>
                    <a:cubicBezTo>
                      <a:pt x="34" y="131"/>
                      <a:pt x="0" y="53"/>
                      <a:pt x="18" y="19"/>
                    </a:cubicBezTo>
                    <a:lnTo>
                      <a:pt x="18" y="19"/>
                    </a:lnTo>
                    <a:cubicBezTo>
                      <a:pt x="23" y="10"/>
                      <a:pt x="30" y="5"/>
                      <a:pt x="41" y="3"/>
                    </a:cubicBezTo>
                    <a:lnTo>
                      <a:pt x="41" y="3"/>
                    </a:lnTo>
                    <a:cubicBezTo>
                      <a:pt x="53" y="0"/>
                      <a:pt x="64" y="3"/>
                      <a:pt x="74" y="12"/>
                    </a:cubicBezTo>
                    <a:lnTo>
                      <a:pt x="74" y="12"/>
                    </a:lnTo>
                    <a:cubicBezTo>
                      <a:pt x="106" y="38"/>
                      <a:pt x="115" y="111"/>
                      <a:pt x="115" y="146"/>
                    </a:cubicBezTo>
                    <a:lnTo>
                      <a:pt x="115" y="146"/>
                    </a:lnTo>
                    <a:cubicBezTo>
                      <a:pt x="115" y="150"/>
                      <a:pt x="114" y="152"/>
                      <a:pt x="112" y="153"/>
                    </a:cubicBezTo>
                    <a:lnTo>
                      <a:pt x="112" y="153"/>
                    </a:lnTo>
                    <a:cubicBezTo>
                      <a:pt x="111" y="154"/>
                      <a:pt x="109" y="155"/>
                      <a:pt x="108" y="1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135">
                <a:extLst>
                  <a:ext uri="{FF2B5EF4-FFF2-40B4-BE49-F238E27FC236}">
                    <a16:creationId xmlns:a16="http://schemas.microsoft.com/office/drawing/2014/main" id="{EA90D4E9-CC13-4762-8A04-2F2C515C4F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71944" y="11226680"/>
                <a:ext cx="120894" cy="164856"/>
              </a:xfrm>
              <a:custGeom>
                <a:avLst/>
                <a:gdLst>
                  <a:gd name="T0" fmla="*/ 7 w 97"/>
                  <a:gd name="T1" fmla="*/ 83 h 132"/>
                  <a:gd name="T2" fmla="*/ 7 w 97"/>
                  <a:gd name="T3" fmla="*/ 83 h 132"/>
                  <a:gd name="T4" fmla="*/ 48 w 97"/>
                  <a:gd name="T5" fmla="*/ 8 h 132"/>
                  <a:gd name="T6" fmla="*/ 48 w 97"/>
                  <a:gd name="T7" fmla="*/ 8 h 132"/>
                  <a:gd name="T8" fmla="*/ 65 w 97"/>
                  <a:gd name="T9" fmla="*/ 131 h 132"/>
                  <a:gd name="T10" fmla="*/ 65 w 97"/>
                  <a:gd name="T11" fmla="*/ 131 h 132"/>
                  <a:gd name="T12" fmla="*/ 7 w 97"/>
                  <a:gd name="T13" fmla="*/ 83 h 1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7" h="132">
                    <a:moveTo>
                      <a:pt x="7" y="83"/>
                    </a:moveTo>
                    <a:lnTo>
                      <a:pt x="7" y="83"/>
                    </a:lnTo>
                    <a:cubicBezTo>
                      <a:pt x="7" y="83"/>
                      <a:pt x="0" y="0"/>
                      <a:pt x="48" y="8"/>
                    </a:cubicBezTo>
                    <a:lnTo>
                      <a:pt x="48" y="8"/>
                    </a:lnTo>
                    <a:cubicBezTo>
                      <a:pt x="96" y="16"/>
                      <a:pt x="65" y="131"/>
                      <a:pt x="65" y="131"/>
                    </a:cubicBezTo>
                    <a:lnTo>
                      <a:pt x="65" y="131"/>
                    </a:lnTo>
                    <a:cubicBezTo>
                      <a:pt x="65" y="131"/>
                      <a:pt x="44" y="101"/>
                      <a:pt x="7" y="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1AF26165-0B5D-4ED2-984E-6B3AF7947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66447" y="11226680"/>
                <a:ext cx="126391" cy="175846"/>
              </a:xfrm>
              <a:custGeom>
                <a:avLst/>
                <a:gdLst>
                  <a:gd name="T0" fmla="*/ 19 w 100"/>
                  <a:gd name="T1" fmla="*/ 81 h 141"/>
                  <a:gd name="T2" fmla="*/ 19 w 100"/>
                  <a:gd name="T3" fmla="*/ 81 h 141"/>
                  <a:gd name="T4" fmla="*/ 66 w 100"/>
                  <a:gd name="T5" fmla="*/ 116 h 141"/>
                  <a:gd name="T6" fmla="*/ 66 w 100"/>
                  <a:gd name="T7" fmla="*/ 116 h 141"/>
                  <a:gd name="T8" fmla="*/ 65 w 100"/>
                  <a:gd name="T9" fmla="*/ 26 h 141"/>
                  <a:gd name="T10" fmla="*/ 65 w 100"/>
                  <a:gd name="T11" fmla="*/ 26 h 141"/>
                  <a:gd name="T12" fmla="*/ 52 w 100"/>
                  <a:gd name="T13" fmla="*/ 18 h 141"/>
                  <a:gd name="T14" fmla="*/ 52 w 100"/>
                  <a:gd name="T15" fmla="*/ 18 h 141"/>
                  <a:gd name="T16" fmla="*/ 33 w 100"/>
                  <a:gd name="T17" fmla="*/ 22 h 141"/>
                  <a:gd name="T18" fmla="*/ 33 w 100"/>
                  <a:gd name="T19" fmla="*/ 22 h 141"/>
                  <a:gd name="T20" fmla="*/ 19 w 100"/>
                  <a:gd name="T21" fmla="*/ 81 h 141"/>
                  <a:gd name="T22" fmla="*/ 70 w 100"/>
                  <a:gd name="T23" fmla="*/ 140 h 141"/>
                  <a:gd name="T24" fmla="*/ 70 w 100"/>
                  <a:gd name="T25" fmla="*/ 140 h 141"/>
                  <a:gd name="T26" fmla="*/ 64 w 100"/>
                  <a:gd name="T27" fmla="*/ 137 h 141"/>
                  <a:gd name="T28" fmla="*/ 64 w 100"/>
                  <a:gd name="T29" fmla="*/ 137 h 141"/>
                  <a:gd name="T30" fmla="*/ 8 w 100"/>
                  <a:gd name="T31" fmla="*/ 93 h 141"/>
                  <a:gd name="T32" fmla="*/ 8 w 100"/>
                  <a:gd name="T33" fmla="*/ 93 h 141"/>
                  <a:gd name="T34" fmla="*/ 3 w 100"/>
                  <a:gd name="T35" fmla="*/ 86 h 141"/>
                  <a:gd name="T36" fmla="*/ 3 w 100"/>
                  <a:gd name="T37" fmla="*/ 86 h 141"/>
                  <a:gd name="T38" fmla="*/ 24 w 100"/>
                  <a:gd name="T39" fmla="*/ 10 h 141"/>
                  <a:gd name="T40" fmla="*/ 24 w 100"/>
                  <a:gd name="T41" fmla="*/ 10 h 141"/>
                  <a:gd name="T42" fmla="*/ 54 w 100"/>
                  <a:gd name="T43" fmla="*/ 2 h 141"/>
                  <a:gd name="T44" fmla="*/ 54 w 100"/>
                  <a:gd name="T45" fmla="*/ 2 h 141"/>
                  <a:gd name="T46" fmla="*/ 77 w 100"/>
                  <a:gd name="T47" fmla="*/ 18 h 141"/>
                  <a:gd name="T48" fmla="*/ 77 w 100"/>
                  <a:gd name="T49" fmla="*/ 18 h 141"/>
                  <a:gd name="T50" fmla="*/ 77 w 100"/>
                  <a:gd name="T51" fmla="*/ 134 h 141"/>
                  <a:gd name="T52" fmla="*/ 77 w 100"/>
                  <a:gd name="T53" fmla="*/ 134 h 141"/>
                  <a:gd name="T54" fmla="*/ 71 w 100"/>
                  <a:gd name="T55" fmla="*/ 140 h 141"/>
                  <a:gd name="T56" fmla="*/ 71 w 100"/>
                  <a:gd name="T57" fmla="*/ 140 h 141"/>
                  <a:gd name="T58" fmla="*/ 70 w 100"/>
                  <a:gd name="T59" fmla="*/ 14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0" h="141">
                    <a:moveTo>
                      <a:pt x="19" y="81"/>
                    </a:moveTo>
                    <a:lnTo>
                      <a:pt x="19" y="81"/>
                    </a:lnTo>
                    <a:cubicBezTo>
                      <a:pt x="40" y="92"/>
                      <a:pt x="57" y="105"/>
                      <a:pt x="66" y="116"/>
                    </a:cubicBezTo>
                    <a:lnTo>
                      <a:pt x="66" y="116"/>
                    </a:lnTo>
                    <a:cubicBezTo>
                      <a:pt x="71" y="89"/>
                      <a:pt x="77" y="46"/>
                      <a:pt x="65" y="26"/>
                    </a:cubicBezTo>
                    <a:lnTo>
                      <a:pt x="65" y="26"/>
                    </a:lnTo>
                    <a:cubicBezTo>
                      <a:pt x="61" y="21"/>
                      <a:pt x="57" y="18"/>
                      <a:pt x="52" y="18"/>
                    </a:cubicBezTo>
                    <a:lnTo>
                      <a:pt x="52" y="18"/>
                    </a:lnTo>
                    <a:cubicBezTo>
                      <a:pt x="44" y="16"/>
                      <a:pt x="38" y="18"/>
                      <a:pt x="33" y="22"/>
                    </a:cubicBezTo>
                    <a:lnTo>
                      <a:pt x="33" y="22"/>
                    </a:lnTo>
                    <a:cubicBezTo>
                      <a:pt x="20" y="34"/>
                      <a:pt x="19" y="65"/>
                      <a:pt x="19" y="81"/>
                    </a:cubicBezTo>
                    <a:close/>
                    <a:moveTo>
                      <a:pt x="70" y="140"/>
                    </a:moveTo>
                    <a:lnTo>
                      <a:pt x="70" y="140"/>
                    </a:lnTo>
                    <a:cubicBezTo>
                      <a:pt x="68" y="140"/>
                      <a:pt x="65" y="139"/>
                      <a:pt x="64" y="137"/>
                    </a:cubicBezTo>
                    <a:lnTo>
                      <a:pt x="64" y="137"/>
                    </a:lnTo>
                    <a:cubicBezTo>
                      <a:pt x="64" y="137"/>
                      <a:pt x="43" y="109"/>
                      <a:pt x="8" y="93"/>
                    </a:cubicBezTo>
                    <a:lnTo>
                      <a:pt x="8" y="93"/>
                    </a:lnTo>
                    <a:cubicBezTo>
                      <a:pt x="6" y="92"/>
                      <a:pt x="4" y="89"/>
                      <a:pt x="3" y="86"/>
                    </a:cubicBezTo>
                    <a:lnTo>
                      <a:pt x="3" y="86"/>
                    </a:lnTo>
                    <a:cubicBezTo>
                      <a:pt x="3" y="81"/>
                      <a:pt x="0" y="31"/>
                      <a:pt x="24" y="10"/>
                    </a:cubicBezTo>
                    <a:lnTo>
                      <a:pt x="24" y="10"/>
                    </a:lnTo>
                    <a:cubicBezTo>
                      <a:pt x="31" y="3"/>
                      <a:pt x="42" y="0"/>
                      <a:pt x="54" y="2"/>
                    </a:cubicBezTo>
                    <a:lnTo>
                      <a:pt x="54" y="2"/>
                    </a:lnTo>
                    <a:cubicBezTo>
                      <a:pt x="64" y="4"/>
                      <a:pt x="72" y="9"/>
                      <a:pt x="77" y="18"/>
                    </a:cubicBezTo>
                    <a:lnTo>
                      <a:pt x="77" y="18"/>
                    </a:lnTo>
                    <a:cubicBezTo>
                      <a:pt x="99" y="52"/>
                      <a:pt x="79" y="131"/>
                      <a:pt x="77" y="134"/>
                    </a:cubicBezTo>
                    <a:lnTo>
                      <a:pt x="77" y="134"/>
                    </a:lnTo>
                    <a:cubicBezTo>
                      <a:pt x="77" y="137"/>
                      <a:pt x="75" y="139"/>
                      <a:pt x="71" y="140"/>
                    </a:cubicBezTo>
                    <a:lnTo>
                      <a:pt x="71" y="140"/>
                    </a:lnTo>
                    <a:cubicBezTo>
                      <a:pt x="71" y="140"/>
                      <a:pt x="71" y="140"/>
                      <a:pt x="70" y="1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8F734303-D449-402B-BF14-4A536C6F92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4370" y="11303612"/>
                <a:ext cx="175846" cy="126388"/>
              </a:xfrm>
              <a:custGeom>
                <a:avLst/>
                <a:gdLst>
                  <a:gd name="T0" fmla="*/ 0 w 140"/>
                  <a:gd name="T1" fmla="*/ 73 h 100"/>
                  <a:gd name="T2" fmla="*/ 0 w 140"/>
                  <a:gd name="T3" fmla="*/ 73 h 100"/>
                  <a:gd name="T4" fmla="*/ 103 w 140"/>
                  <a:gd name="T5" fmla="*/ 29 h 100"/>
                  <a:gd name="T6" fmla="*/ 103 w 140"/>
                  <a:gd name="T7" fmla="*/ 29 h 100"/>
                  <a:gd name="T8" fmla="*/ 16 w 140"/>
                  <a:gd name="T9" fmla="*/ 99 h 100"/>
                  <a:gd name="T10" fmla="*/ 0 w 140"/>
                  <a:gd name="T11" fmla="*/ 73 h 1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0" h="100">
                    <a:moveTo>
                      <a:pt x="0" y="73"/>
                    </a:moveTo>
                    <a:lnTo>
                      <a:pt x="0" y="73"/>
                    </a:lnTo>
                    <a:cubicBezTo>
                      <a:pt x="0" y="73"/>
                      <a:pt x="55" y="0"/>
                      <a:pt x="103" y="29"/>
                    </a:cubicBezTo>
                    <a:lnTo>
                      <a:pt x="103" y="29"/>
                    </a:lnTo>
                    <a:cubicBezTo>
                      <a:pt x="139" y="51"/>
                      <a:pt x="96" y="95"/>
                      <a:pt x="16" y="99"/>
                    </a:cubicBezTo>
                    <a:lnTo>
                      <a:pt x="0" y="7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952C9A13-3965-4D0E-84A2-CD66F084AA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3379" y="11287125"/>
                <a:ext cx="170353" cy="148372"/>
              </a:xfrm>
              <a:custGeom>
                <a:avLst/>
                <a:gdLst>
                  <a:gd name="T0" fmla="*/ 17 w 135"/>
                  <a:gd name="T1" fmla="*/ 83 h 118"/>
                  <a:gd name="T2" fmla="*/ 28 w 135"/>
                  <a:gd name="T3" fmla="*/ 101 h 118"/>
                  <a:gd name="T4" fmla="*/ 28 w 135"/>
                  <a:gd name="T5" fmla="*/ 101 h 118"/>
                  <a:gd name="T6" fmla="*/ 116 w 135"/>
                  <a:gd name="T7" fmla="*/ 61 h 118"/>
                  <a:gd name="T8" fmla="*/ 116 w 135"/>
                  <a:gd name="T9" fmla="*/ 61 h 118"/>
                  <a:gd name="T10" fmla="*/ 107 w 135"/>
                  <a:gd name="T11" fmla="*/ 45 h 118"/>
                  <a:gd name="T12" fmla="*/ 107 w 135"/>
                  <a:gd name="T13" fmla="*/ 45 h 118"/>
                  <a:gd name="T14" fmla="*/ 17 w 135"/>
                  <a:gd name="T15" fmla="*/ 83 h 118"/>
                  <a:gd name="T16" fmla="*/ 24 w 135"/>
                  <a:gd name="T17" fmla="*/ 117 h 118"/>
                  <a:gd name="T18" fmla="*/ 24 w 135"/>
                  <a:gd name="T19" fmla="*/ 117 h 118"/>
                  <a:gd name="T20" fmla="*/ 17 w 135"/>
                  <a:gd name="T21" fmla="*/ 112 h 118"/>
                  <a:gd name="T22" fmla="*/ 1 w 135"/>
                  <a:gd name="T23" fmla="*/ 86 h 118"/>
                  <a:gd name="T24" fmla="*/ 1 w 135"/>
                  <a:gd name="T25" fmla="*/ 86 h 118"/>
                  <a:gd name="T26" fmla="*/ 2 w 135"/>
                  <a:gd name="T27" fmla="*/ 78 h 118"/>
                  <a:gd name="T28" fmla="*/ 2 w 135"/>
                  <a:gd name="T29" fmla="*/ 78 h 118"/>
                  <a:gd name="T30" fmla="*/ 115 w 135"/>
                  <a:gd name="T31" fmla="*/ 32 h 118"/>
                  <a:gd name="T32" fmla="*/ 115 w 135"/>
                  <a:gd name="T33" fmla="*/ 32 h 118"/>
                  <a:gd name="T34" fmla="*/ 131 w 135"/>
                  <a:gd name="T35" fmla="*/ 65 h 118"/>
                  <a:gd name="T36" fmla="*/ 131 w 135"/>
                  <a:gd name="T37" fmla="*/ 65 h 118"/>
                  <a:gd name="T38" fmla="*/ 24 w 135"/>
                  <a:gd name="T39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5" h="118">
                    <a:moveTo>
                      <a:pt x="17" y="83"/>
                    </a:moveTo>
                    <a:lnTo>
                      <a:pt x="28" y="101"/>
                    </a:lnTo>
                    <a:lnTo>
                      <a:pt x="28" y="101"/>
                    </a:lnTo>
                    <a:cubicBezTo>
                      <a:pt x="82" y="97"/>
                      <a:pt x="112" y="75"/>
                      <a:pt x="116" y="61"/>
                    </a:cubicBezTo>
                    <a:lnTo>
                      <a:pt x="116" y="61"/>
                    </a:lnTo>
                    <a:cubicBezTo>
                      <a:pt x="116" y="59"/>
                      <a:pt x="118" y="53"/>
                      <a:pt x="107" y="45"/>
                    </a:cubicBezTo>
                    <a:lnTo>
                      <a:pt x="107" y="45"/>
                    </a:lnTo>
                    <a:cubicBezTo>
                      <a:pt x="71" y="24"/>
                      <a:pt x="29" y="69"/>
                      <a:pt x="17" y="83"/>
                    </a:cubicBezTo>
                    <a:close/>
                    <a:moveTo>
                      <a:pt x="24" y="117"/>
                    </a:moveTo>
                    <a:lnTo>
                      <a:pt x="24" y="117"/>
                    </a:lnTo>
                    <a:cubicBezTo>
                      <a:pt x="20" y="117"/>
                      <a:pt x="18" y="115"/>
                      <a:pt x="17" y="112"/>
                    </a:cubicBezTo>
                    <a:lnTo>
                      <a:pt x="1" y="86"/>
                    </a:lnTo>
                    <a:lnTo>
                      <a:pt x="1" y="86"/>
                    </a:lnTo>
                    <a:cubicBezTo>
                      <a:pt x="0" y="84"/>
                      <a:pt x="0" y="80"/>
                      <a:pt x="2" y="78"/>
                    </a:cubicBezTo>
                    <a:lnTo>
                      <a:pt x="2" y="78"/>
                    </a:lnTo>
                    <a:cubicBezTo>
                      <a:pt x="4" y="74"/>
                      <a:pt x="61" y="0"/>
                      <a:pt x="115" y="32"/>
                    </a:cubicBezTo>
                    <a:lnTo>
                      <a:pt x="115" y="32"/>
                    </a:lnTo>
                    <a:cubicBezTo>
                      <a:pt x="128" y="40"/>
                      <a:pt x="134" y="52"/>
                      <a:pt x="131" y="65"/>
                    </a:cubicBezTo>
                    <a:lnTo>
                      <a:pt x="131" y="65"/>
                    </a:lnTo>
                    <a:cubicBezTo>
                      <a:pt x="124" y="92"/>
                      <a:pt x="79" y="113"/>
                      <a:pt x="24" y="1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7D515430-FA0E-47E5-B187-41CFF8A1D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0857" y="11424507"/>
                <a:ext cx="197827" cy="131885"/>
              </a:xfrm>
              <a:custGeom>
                <a:avLst/>
                <a:gdLst>
                  <a:gd name="T0" fmla="*/ 0 w 157"/>
                  <a:gd name="T1" fmla="*/ 0 h 105"/>
                  <a:gd name="T2" fmla="*/ 0 w 157"/>
                  <a:gd name="T3" fmla="*/ 0 h 105"/>
                  <a:gd name="T4" fmla="*/ 152 w 157"/>
                  <a:gd name="T5" fmla="*/ 52 h 105"/>
                  <a:gd name="T6" fmla="*/ 152 w 157"/>
                  <a:gd name="T7" fmla="*/ 52 h 105"/>
                  <a:gd name="T8" fmla="*/ 10 w 157"/>
                  <a:gd name="T9" fmla="*/ 30 h 105"/>
                  <a:gd name="T10" fmla="*/ 0 w 157"/>
                  <a:gd name="T11" fmla="*/ 0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57" h="105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49" y="12"/>
                      <a:pt x="152" y="52"/>
                    </a:cubicBezTo>
                    <a:lnTo>
                      <a:pt x="152" y="52"/>
                    </a:lnTo>
                    <a:cubicBezTo>
                      <a:pt x="156" y="104"/>
                      <a:pt x="10" y="30"/>
                      <a:pt x="10" y="30"/>
                    </a:cubicBez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361FEF1B-D201-494C-8E33-37424EF765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59867" y="11413516"/>
                <a:ext cx="214311" cy="109904"/>
              </a:xfrm>
              <a:custGeom>
                <a:avLst/>
                <a:gdLst>
                  <a:gd name="T0" fmla="*/ 25 w 171"/>
                  <a:gd name="T1" fmla="*/ 33 h 88"/>
                  <a:gd name="T2" fmla="*/ 25 w 171"/>
                  <a:gd name="T3" fmla="*/ 33 h 88"/>
                  <a:gd name="T4" fmla="*/ 151 w 171"/>
                  <a:gd name="T5" fmla="*/ 69 h 88"/>
                  <a:gd name="T6" fmla="*/ 151 w 171"/>
                  <a:gd name="T7" fmla="*/ 69 h 88"/>
                  <a:gd name="T8" fmla="*/ 153 w 171"/>
                  <a:gd name="T9" fmla="*/ 61 h 88"/>
                  <a:gd name="T10" fmla="*/ 153 w 171"/>
                  <a:gd name="T11" fmla="*/ 61 h 88"/>
                  <a:gd name="T12" fmla="*/ 19 w 171"/>
                  <a:gd name="T13" fmla="*/ 17 h 88"/>
                  <a:gd name="T14" fmla="*/ 25 w 171"/>
                  <a:gd name="T15" fmla="*/ 33 h 88"/>
                  <a:gd name="T16" fmla="*/ 139 w 171"/>
                  <a:gd name="T17" fmla="*/ 87 h 88"/>
                  <a:gd name="T18" fmla="*/ 139 w 171"/>
                  <a:gd name="T19" fmla="*/ 87 h 88"/>
                  <a:gd name="T20" fmla="*/ 15 w 171"/>
                  <a:gd name="T21" fmla="*/ 46 h 88"/>
                  <a:gd name="T22" fmla="*/ 15 w 171"/>
                  <a:gd name="T23" fmla="*/ 46 h 88"/>
                  <a:gd name="T24" fmla="*/ 11 w 171"/>
                  <a:gd name="T25" fmla="*/ 41 h 88"/>
                  <a:gd name="T26" fmla="*/ 1 w 171"/>
                  <a:gd name="T27" fmla="*/ 10 h 88"/>
                  <a:gd name="T28" fmla="*/ 1 w 171"/>
                  <a:gd name="T29" fmla="*/ 10 h 88"/>
                  <a:gd name="T30" fmla="*/ 2 w 171"/>
                  <a:gd name="T31" fmla="*/ 4 h 88"/>
                  <a:gd name="T32" fmla="*/ 2 w 171"/>
                  <a:gd name="T33" fmla="*/ 4 h 88"/>
                  <a:gd name="T34" fmla="*/ 9 w 171"/>
                  <a:gd name="T35" fmla="*/ 0 h 88"/>
                  <a:gd name="T36" fmla="*/ 9 w 171"/>
                  <a:gd name="T37" fmla="*/ 0 h 88"/>
                  <a:gd name="T38" fmla="*/ 169 w 171"/>
                  <a:gd name="T39" fmla="*/ 60 h 88"/>
                  <a:gd name="T40" fmla="*/ 169 w 171"/>
                  <a:gd name="T41" fmla="*/ 60 h 88"/>
                  <a:gd name="T42" fmla="*/ 159 w 171"/>
                  <a:gd name="T43" fmla="*/ 82 h 88"/>
                  <a:gd name="T44" fmla="*/ 159 w 171"/>
                  <a:gd name="T45" fmla="*/ 82 h 88"/>
                  <a:gd name="T46" fmla="*/ 139 w 171"/>
                  <a:gd name="T47" fmla="*/ 87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71" h="88">
                    <a:moveTo>
                      <a:pt x="25" y="33"/>
                    </a:moveTo>
                    <a:lnTo>
                      <a:pt x="25" y="33"/>
                    </a:lnTo>
                    <a:cubicBezTo>
                      <a:pt x="69" y="55"/>
                      <a:pt x="135" y="79"/>
                      <a:pt x="151" y="69"/>
                    </a:cubicBezTo>
                    <a:lnTo>
                      <a:pt x="151" y="69"/>
                    </a:lnTo>
                    <a:cubicBezTo>
                      <a:pt x="152" y="68"/>
                      <a:pt x="154" y="67"/>
                      <a:pt x="153" y="61"/>
                    </a:cubicBezTo>
                    <a:lnTo>
                      <a:pt x="153" y="61"/>
                    </a:lnTo>
                    <a:cubicBezTo>
                      <a:pt x="152" y="40"/>
                      <a:pt x="78" y="22"/>
                      <a:pt x="19" y="17"/>
                    </a:cubicBezTo>
                    <a:lnTo>
                      <a:pt x="25" y="33"/>
                    </a:lnTo>
                    <a:close/>
                    <a:moveTo>
                      <a:pt x="139" y="87"/>
                    </a:moveTo>
                    <a:lnTo>
                      <a:pt x="139" y="87"/>
                    </a:lnTo>
                    <a:cubicBezTo>
                      <a:pt x="99" y="87"/>
                      <a:pt x="31" y="53"/>
                      <a:pt x="15" y="46"/>
                    </a:cubicBezTo>
                    <a:lnTo>
                      <a:pt x="15" y="46"/>
                    </a:lnTo>
                    <a:cubicBezTo>
                      <a:pt x="13" y="45"/>
                      <a:pt x="12" y="43"/>
                      <a:pt x="11" y="41"/>
                    </a:cubicBezTo>
                    <a:lnTo>
                      <a:pt x="1" y="10"/>
                    </a:lnTo>
                    <a:lnTo>
                      <a:pt x="1" y="10"/>
                    </a:lnTo>
                    <a:cubicBezTo>
                      <a:pt x="0" y="8"/>
                      <a:pt x="0" y="5"/>
                      <a:pt x="2" y="4"/>
                    </a:cubicBezTo>
                    <a:lnTo>
                      <a:pt x="2" y="4"/>
                    </a:lnTo>
                    <a:cubicBezTo>
                      <a:pt x="4" y="1"/>
                      <a:pt x="6" y="0"/>
                      <a:pt x="9" y="0"/>
                    </a:cubicBezTo>
                    <a:lnTo>
                      <a:pt x="9" y="0"/>
                    </a:lnTo>
                    <a:cubicBezTo>
                      <a:pt x="35" y="2"/>
                      <a:pt x="166" y="15"/>
                      <a:pt x="169" y="60"/>
                    </a:cubicBezTo>
                    <a:lnTo>
                      <a:pt x="169" y="60"/>
                    </a:lnTo>
                    <a:cubicBezTo>
                      <a:pt x="170" y="72"/>
                      <a:pt x="164" y="79"/>
                      <a:pt x="159" y="82"/>
                    </a:cubicBezTo>
                    <a:lnTo>
                      <a:pt x="159" y="82"/>
                    </a:lnTo>
                    <a:cubicBezTo>
                      <a:pt x="154" y="85"/>
                      <a:pt x="147" y="87"/>
                      <a:pt x="139" y="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362D449C-02CF-4222-A6B5-D9206A196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0059" y="11281632"/>
                <a:ext cx="263769" cy="252779"/>
              </a:xfrm>
              <a:custGeom>
                <a:avLst/>
                <a:gdLst>
                  <a:gd name="T0" fmla="*/ 0 w 210"/>
                  <a:gd name="T1" fmla="*/ 33 h 201"/>
                  <a:gd name="T2" fmla="*/ 0 w 210"/>
                  <a:gd name="T3" fmla="*/ 33 h 201"/>
                  <a:gd name="T4" fmla="*/ 203 w 210"/>
                  <a:gd name="T5" fmla="*/ 200 h 201"/>
                  <a:gd name="T6" fmla="*/ 203 w 210"/>
                  <a:gd name="T7" fmla="*/ 200 h 201"/>
                  <a:gd name="T8" fmla="*/ 0 w 210"/>
                  <a:gd name="T9" fmla="*/ 33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0" h="201">
                    <a:moveTo>
                      <a:pt x="0" y="33"/>
                    </a:moveTo>
                    <a:lnTo>
                      <a:pt x="0" y="33"/>
                    </a:lnTo>
                    <a:cubicBezTo>
                      <a:pt x="0" y="33"/>
                      <a:pt x="80" y="184"/>
                      <a:pt x="203" y="200"/>
                    </a:cubicBezTo>
                    <a:lnTo>
                      <a:pt x="203" y="200"/>
                    </a:lnTo>
                    <a:cubicBezTo>
                      <a:pt x="203" y="200"/>
                      <a:pt x="209" y="0"/>
                      <a:pt x="0" y="3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DD6FBE1D-0554-489C-A7B9-AF7D7F834E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9069" y="11298115"/>
                <a:ext cx="274760" cy="241788"/>
              </a:xfrm>
              <a:custGeom>
                <a:avLst/>
                <a:gdLst>
                  <a:gd name="T0" fmla="*/ 20 w 222"/>
                  <a:gd name="T1" fmla="*/ 24 h 194"/>
                  <a:gd name="T2" fmla="*/ 20 w 222"/>
                  <a:gd name="T3" fmla="*/ 24 h 194"/>
                  <a:gd name="T4" fmla="*/ 203 w 222"/>
                  <a:gd name="T5" fmla="*/ 176 h 194"/>
                  <a:gd name="T6" fmla="*/ 203 w 222"/>
                  <a:gd name="T7" fmla="*/ 176 h 194"/>
                  <a:gd name="T8" fmla="*/ 152 w 222"/>
                  <a:gd name="T9" fmla="*/ 55 h 194"/>
                  <a:gd name="T10" fmla="*/ 152 w 222"/>
                  <a:gd name="T11" fmla="*/ 55 h 194"/>
                  <a:gd name="T12" fmla="*/ 20 w 222"/>
                  <a:gd name="T13" fmla="*/ 24 h 194"/>
                  <a:gd name="T14" fmla="*/ 211 w 222"/>
                  <a:gd name="T15" fmla="*/ 193 h 194"/>
                  <a:gd name="T16" fmla="*/ 211 w 222"/>
                  <a:gd name="T17" fmla="*/ 193 h 194"/>
                  <a:gd name="T18" fmla="*/ 210 w 222"/>
                  <a:gd name="T19" fmla="*/ 193 h 194"/>
                  <a:gd name="T20" fmla="*/ 210 w 222"/>
                  <a:gd name="T21" fmla="*/ 193 h 194"/>
                  <a:gd name="T22" fmla="*/ 1 w 222"/>
                  <a:gd name="T23" fmla="*/ 22 h 194"/>
                  <a:gd name="T24" fmla="*/ 1 w 222"/>
                  <a:gd name="T25" fmla="*/ 22 h 194"/>
                  <a:gd name="T26" fmla="*/ 1 w 222"/>
                  <a:gd name="T27" fmla="*/ 15 h 194"/>
                  <a:gd name="T28" fmla="*/ 1 w 222"/>
                  <a:gd name="T29" fmla="*/ 15 h 194"/>
                  <a:gd name="T30" fmla="*/ 7 w 222"/>
                  <a:gd name="T31" fmla="*/ 11 h 194"/>
                  <a:gd name="T32" fmla="*/ 7 w 222"/>
                  <a:gd name="T33" fmla="*/ 11 h 194"/>
                  <a:gd name="T34" fmla="*/ 162 w 222"/>
                  <a:gd name="T35" fmla="*/ 44 h 194"/>
                  <a:gd name="T36" fmla="*/ 162 w 222"/>
                  <a:gd name="T37" fmla="*/ 44 h 194"/>
                  <a:gd name="T38" fmla="*/ 218 w 222"/>
                  <a:gd name="T39" fmla="*/ 185 h 194"/>
                  <a:gd name="T40" fmla="*/ 218 w 222"/>
                  <a:gd name="T41" fmla="*/ 185 h 194"/>
                  <a:gd name="T42" fmla="*/ 216 w 222"/>
                  <a:gd name="T43" fmla="*/ 191 h 194"/>
                  <a:gd name="T44" fmla="*/ 216 w 222"/>
                  <a:gd name="T45" fmla="*/ 191 h 194"/>
                  <a:gd name="T46" fmla="*/ 211 w 222"/>
                  <a:gd name="T47" fmla="*/ 19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22" h="194">
                    <a:moveTo>
                      <a:pt x="20" y="24"/>
                    </a:moveTo>
                    <a:lnTo>
                      <a:pt x="20" y="24"/>
                    </a:lnTo>
                    <a:cubicBezTo>
                      <a:pt x="40" y="56"/>
                      <a:pt x="108" y="158"/>
                      <a:pt x="203" y="176"/>
                    </a:cubicBezTo>
                    <a:lnTo>
                      <a:pt x="203" y="176"/>
                    </a:lnTo>
                    <a:cubicBezTo>
                      <a:pt x="202" y="154"/>
                      <a:pt x="195" y="93"/>
                      <a:pt x="152" y="55"/>
                    </a:cubicBezTo>
                    <a:lnTo>
                      <a:pt x="152" y="55"/>
                    </a:lnTo>
                    <a:cubicBezTo>
                      <a:pt x="121" y="28"/>
                      <a:pt x="76" y="17"/>
                      <a:pt x="20" y="24"/>
                    </a:cubicBezTo>
                    <a:close/>
                    <a:moveTo>
                      <a:pt x="211" y="193"/>
                    </a:moveTo>
                    <a:lnTo>
                      <a:pt x="211" y="193"/>
                    </a:lnTo>
                    <a:cubicBezTo>
                      <a:pt x="211" y="193"/>
                      <a:pt x="211" y="193"/>
                      <a:pt x="210" y="193"/>
                    </a:cubicBezTo>
                    <a:lnTo>
                      <a:pt x="210" y="193"/>
                    </a:lnTo>
                    <a:cubicBezTo>
                      <a:pt x="85" y="176"/>
                      <a:pt x="5" y="28"/>
                      <a:pt x="1" y="22"/>
                    </a:cubicBezTo>
                    <a:lnTo>
                      <a:pt x="1" y="22"/>
                    </a:lnTo>
                    <a:cubicBezTo>
                      <a:pt x="0" y="20"/>
                      <a:pt x="0" y="17"/>
                      <a:pt x="1" y="15"/>
                    </a:cubicBezTo>
                    <a:lnTo>
                      <a:pt x="1" y="15"/>
                    </a:lnTo>
                    <a:cubicBezTo>
                      <a:pt x="2" y="12"/>
                      <a:pt x="5" y="11"/>
                      <a:pt x="7" y="11"/>
                    </a:cubicBezTo>
                    <a:lnTo>
                      <a:pt x="7" y="11"/>
                    </a:lnTo>
                    <a:cubicBezTo>
                      <a:pt x="73" y="0"/>
                      <a:pt x="125" y="11"/>
                      <a:pt x="162" y="44"/>
                    </a:cubicBezTo>
                    <a:lnTo>
                      <a:pt x="162" y="44"/>
                    </a:lnTo>
                    <a:cubicBezTo>
                      <a:pt x="221" y="96"/>
                      <a:pt x="218" y="182"/>
                      <a:pt x="218" y="185"/>
                    </a:cubicBezTo>
                    <a:lnTo>
                      <a:pt x="218" y="185"/>
                    </a:lnTo>
                    <a:cubicBezTo>
                      <a:pt x="218" y="188"/>
                      <a:pt x="218" y="190"/>
                      <a:pt x="216" y="191"/>
                    </a:cubicBezTo>
                    <a:lnTo>
                      <a:pt x="216" y="191"/>
                    </a:lnTo>
                    <a:cubicBezTo>
                      <a:pt x="215" y="192"/>
                      <a:pt x="213" y="193"/>
                      <a:pt x="211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8088AA9C-22DB-4F10-86D9-52E9C96E32CB}"/>
                </a:ext>
              </a:extLst>
            </p:cNvPr>
            <p:cNvGrpSpPr/>
            <p:nvPr/>
          </p:nvGrpSpPr>
          <p:grpSpPr>
            <a:xfrm>
              <a:off x="11985504" y="11825654"/>
              <a:ext cx="1186962" cy="406644"/>
              <a:chOff x="11985504" y="11825654"/>
              <a:chExt cx="1186962" cy="406644"/>
            </a:xfrm>
          </p:grpSpPr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76957718-C86B-4ADF-9033-66007667D4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2982" y="11831151"/>
                <a:ext cx="1137503" cy="395654"/>
              </a:xfrm>
              <a:custGeom>
                <a:avLst/>
                <a:gdLst>
                  <a:gd name="T0" fmla="*/ 0 w 913"/>
                  <a:gd name="T1" fmla="*/ 315 h 316"/>
                  <a:gd name="T2" fmla="*/ 0 w 913"/>
                  <a:gd name="T3" fmla="*/ 315 h 316"/>
                  <a:gd name="T4" fmla="*/ 301 w 913"/>
                  <a:gd name="T5" fmla="*/ 98 h 316"/>
                  <a:gd name="T6" fmla="*/ 301 w 913"/>
                  <a:gd name="T7" fmla="*/ 98 h 316"/>
                  <a:gd name="T8" fmla="*/ 720 w 913"/>
                  <a:gd name="T9" fmla="*/ 130 h 316"/>
                  <a:gd name="T10" fmla="*/ 912 w 913"/>
                  <a:gd name="T11" fmla="*/ 315 h 316"/>
                  <a:gd name="T12" fmla="*/ 0 w 913"/>
                  <a:gd name="T13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3" h="316">
                    <a:moveTo>
                      <a:pt x="0" y="315"/>
                    </a:moveTo>
                    <a:lnTo>
                      <a:pt x="0" y="315"/>
                    </a:lnTo>
                    <a:cubicBezTo>
                      <a:pt x="0" y="315"/>
                      <a:pt x="161" y="189"/>
                      <a:pt x="301" y="98"/>
                    </a:cubicBezTo>
                    <a:lnTo>
                      <a:pt x="301" y="98"/>
                    </a:lnTo>
                    <a:cubicBezTo>
                      <a:pt x="454" y="0"/>
                      <a:pt x="623" y="21"/>
                      <a:pt x="720" y="130"/>
                    </a:cubicBezTo>
                    <a:lnTo>
                      <a:pt x="912" y="315"/>
                    </a:lnTo>
                    <a:lnTo>
                      <a:pt x="0" y="31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EA4AB0FD-59FF-4CB5-8337-2B17EA3001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12982" y="11831151"/>
                <a:ext cx="1137503" cy="395654"/>
              </a:xfrm>
              <a:custGeom>
                <a:avLst/>
                <a:gdLst>
                  <a:gd name="T0" fmla="*/ 0 w 913"/>
                  <a:gd name="T1" fmla="*/ 315 h 316"/>
                  <a:gd name="T2" fmla="*/ 0 w 913"/>
                  <a:gd name="T3" fmla="*/ 315 h 316"/>
                  <a:gd name="T4" fmla="*/ 301 w 913"/>
                  <a:gd name="T5" fmla="*/ 98 h 316"/>
                  <a:gd name="T6" fmla="*/ 301 w 913"/>
                  <a:gd name="T7" fmla="*/ 98 h 316"/>
                  <a:gd name="T8" fmla="*/ 720 w 913"/>
                  <a:gd name="T9" fmla="*/ 130 h 316"/>
                  <a:gd name="T10" fmla="*/ 912 w 913"/>
                  <a:gd name="T11" fmla="*/ 315 h 316"/>
                  <a:gd name="T12" fmla="*/ 0 w 913"/>
                  <a:gd name="T13" fmla="*/ 315 h 3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13" h="316">
                    <a:moveTo>
                      <a:pt x="0" y="315"/>
                    </a:moveTo>
                    <a:lnTo>
                      <a:pt x="0" y="315"/>
                    </a:lnTo>
                    <a:cubicBezTo>
                      <a:pt x="0" y="315"/>
                      <a:pt x="161" y="189"/>
                      <a:pt x="301" y="98"/>
                    </a:cubicBezTo>
                    <a:lnTo>
                      <a:pt x="301" y="98"/>
                    </a:lnTo>
                    <a:cubicBezTo>
                      <a:pt x="454" y="0"/>
                      <a:pt x="623" y="21"/>
                      <a:pt x="720" y="130"/>
                    </a:cubicBezTo>
                    <a:lnTo>
                      <a:pt x="912" y="315"/>
                    </a:lnTo>
                    <a:lnTo>
                      <a:pt x="0" y="315"/>
                    </a:lnTo>
                  </a:path>
                </a:pathLst>
              </a:custGeom>
              <a:solidFill>
                <a:schemeClr val="accent2">
                  <a:alpha val="3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45">
                <a:extLst>
                  <a:ext uri="{FF2B5EF4-FFF2-40B4-BE49-F238E27FC236}">
                    <a16:creationId xmlns:a16="http://schemas.microsoft.com/office/drawing/2014/main" id="{A92687D0-7076-4FEF-9C2F-A38E0D40A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5504" y="11825654"/>
                <a:ext cx="1186962" cy="406644"/>
              </a:xfrm>
              <a:custGeom>
                <a:avLst/>
                <a:gdLst>
                  <a:gd name="T0" fmla="*/ 44 w 954"/>
                  <a:gd name="T1" fmla="*/ 312 h 328"/>
                  <a:gd name="T2" fmla="*/ 915 w 954"/>
                  <a:gd name="T3" fmla="*/ 312 h 328"/>
                  <a:gd name="T4" fmla="*/ 737 w 954"/>
                  <a:gd name="T5" fmla="*/ 140 h 328"/>
                  <a:gd name="T6" fmla="*/ 737 w 954"/>
                  <a:gd name="T7" fmla="*/ 140 h 328"/>
                  <a:gd name="T8" fmla="*/ 327 w 954"/>
                  <a:gd name="T9" fmla="*/ 109 h 328"/>
                  <a:gd name="T10" fmla="*/ 327 w 954"/>
                  <a:gd name="T11" fmla="*/ 109 h 328"/>
                  <a:gd name="T12" fmla="*/ 44 w 954"/>
                  <a:gd name="T13" fmla="*/ 312 h 328"/>
                  <a:gd name="T14" fmla="*/ 953 w 954"/>
                  <a:gd name="T15" fmla="*/ 327 h 328"/>
                  <a:gd name="T16" fmla="*/ 0 w 954"/>
                  <a:gd name="T17" fmla="*/ 327 h 328"/>
                  <a:gd name="T18" fmla="*/ 17 w 954"/>
                  <a:gd name="T19" fmla="*/ 313 h 328"/>
                  <a:gd name="T20" fmla="*/ 17 w 954"/>
                  <a:gd name="T21" fmla="*/ 313 h 328"/>
                  <a:gd name="T22" fmla="*/ 320 w 954"/>
                  <a:gd name="T23" fmla="*/ 96 h 328"/>
                  <a:gd name="T24" fmla="*/ 320 w 954"/>
                  <a:gd name="T25" fmla="*/ 96 h 328"/>
                  <a:gd name="T26" fmla="*/ 748 w 954"/>
                  <a:gd name="T27" fmla="*/ 129 h 328"/>
                  <a:gd name="T28" fmla="*/ 953 w 954"/>
                  <a:gd name="T29" fmla="*/ 327 h 3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954" h="328">
                    <a:moveTo>
                      <a:pt x="44" y="312"/>
                    </a:moveTo>
                    <a:lnTo>
                      <a:pt x="915" y="312"/>
                    </a:lnTo>
                    <a:lnTo>
                      <a:pt x="737" y="140"/>
                    </a:lnTo>
                    <a:lnTo>
                      <a:pt x="737" y="140"/>
                    </a:lnTo>
                    <a:cubicBezTo>
                      <a:pt x="639" y="29"/>
                      <a:pt x="471" y="17"/>
                      <a:pt x="327" y="109"/>
                    </a:cubicBezTo>
                    <a:lnTo>
                      <a:pt x="327" y="109"/>
                    </a:lnTo>
                    <a:cubicBezTo>
                      <a:pt x="215" y="181"/>
                      <a:pt x="90" y="277"/>
                      <a:pt x="44" y="312"/>
                    </a:cubicBezTo>
                    <a:close/>
                    <a:moveTo>
                      <a:pt x="953" y="327"/>
                    </a:moveTo>
                    <a:lnTo>
                      <a:pt x="0" y="327"/>
                    </a:lnTo>
                    <a:lnTo>
                      <a:pt x="17" y="313"/>
                    </a:lnTo>
                    <a:lnTo>
                      <a:pt x="17" y="313"/>
                    </a:lnTo>
                    <a:cubicBezTo>
                      <a:pt x="18" y="312"/>
                      <a:pt x="180" y="186"/>
                      <a:pt x="320" y="96"/>
                    </a:cubicBezTo>
                    <a:lnTo>
                      <a:pt x="320" y="96"/>
                    </a:lnTo>
                    <a:cubicBezTo>
                      <a:pt x="469" y="0"/>
                      <a:pt x="645" y="13"/>
                      <a:pt x="748" y="129"/>
                    </a:cubicBezTo>
                    <a:lnTo>
                      <a:pt x="953" y="32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146">
                <a:extLst>
                  <a:ext uri="{FF2B5EF4-FFF2-40B4-BE49-F238E27FC236}">
                    <a16:creationId xmlns:a16="http://schemas.microsoft.com/office/drawing/2014/main" id="{97CA2D66-D11B-4FB0-A10D-CB89A4E28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64674" y="11875112"/>
                <a:ext cx="785811" cy="346195"/>
              </a:xfrm>
              <a:custGeom>
                <a:avLst/>
                <a:gdLst>
                  <a:gd name="T0" fmla="*/ 0 w 630"/>
                  <a:gd name="T1" fmla="*/ 279 h 280"/>
                  <a:gd name="T2" fmla="*/ 629 w 630"/>
                  <a:gd name="T3" fmla="*/ 279 h 280"/>
                  <a:gd name="T4" fmla="*/ 437 w 630"/>
                  <a:gd name="T5" fmla="*/ 94 h 280"/>
                  <a:gd name="T6" fmla="*/ 437 w 630"/>
                  <a:gd name="T7" fmla="*/ 94 h 280"/>
                  <a:gd name="T8" fmla="*/ 238 w 630"/>
                  <a:gd name="T9" fmla="*/ 0 h 280"/>
                  <a:gd name="T10" fmla="*/ 238 w 630"/>
                  <a:gd name="T11" fmla="*/ 0 h 280"/>
                  <a:gd name="T12" fmla="*/ 246 w 630"/>
                  <a:gd name="T13" fmla="*/ 61 h 280"/>
                  <a:gd name="T14" fmla="*/ 246 w 630"/>
                  <a:gd name="T15" fmla="*/ 61 h 280"/>
                  <a:gd name="T16" fmla="*/ 189 w 630"/>
                  <a:gd name="T17" fmla="*/ 146 h 280"/>
                  <a:gd name="T18" fmla="*/ 189 w 630"/>
                  <a:gd name="T19" fmla="*/ 146 h 280"/>
                  <a:gd name="T20" fmla="*/ 134 w 630"/>
                  <a:gd name="T21" fmla="*/ 185 h 280"/>
                  <a:gd name="T22" fmla="*/ 134 w 630"/>
                  <a:gd name="T23" fmla="*/ 185 h 280"/>
                  <a:gd name="T24" fmla="*/ 79 w 630"/>
                  <a:gd name="T25" fmla="*/ 232 h 280"/>
                  <a:gd name="T26" fmla="*/ 79 w 630"/>
                  <a:gd name="T27" fmla="*/ 232 h 280"/>
                  <a:gd name="T28" fmla="*/ 0 w 630"/>
                  <a:gd name="T29" fmla="*/ 279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30" h="280">
                    <a:moveTo>
                      <a:pt x="0" y="279"/>
                    </a:moveTo>
                    <a:lnTo>
                      <a:pt x="629" y="279"/>
                    </a:lnTo>
                    <a:lnTo>
                      <a:pt x="437" y="94"/>
                    </a:lnTo>
                    <a:lnTo>
                      <a:pt x="437" y="94"/>
                    </a:lnTo>
                    <a:cubicBezTo>
                      <a:pt x="387" y="37"/>
                      <a:pt x="316" y="4"/>
                      <a:pt x="238" y="0"/>
                    </a:cubicBezTo>
                    <a:lnTo>
                      <a:pt x="238" y="0"/>
                    </a:lnTo>
                    <a:cubicBezTo>
                      <a:pt x="242" y="17"/>
                      <a:pt x="246" y="38"/>
                      <a:pt x="246" y="61"/>
                    </a:cubicBezTo>
                    <a:lnTo>
                      <a:pt x="246" y="61"/>
                    </a:lnTo>
                    <a:cubicBezTo>
                      <a:pt x="248" y="101"/>
                      <a:pt x="224" y="130"/>
                      <a:pt x="189" y="146"/>
                    </a:cubicBezTo>
                    <a:lnTo>
                      <a:pt x="189" y="146"/>
                    </a:lnTo>
                    <a:cubicBezTo>
                      <a:pt x="167" y="156"/>
                      <a:pt x="151" y="167"/>
                      <a:pt x="134" y="185"/>
                    </a:cubicBezTo>
                    <a:lnTo>
                      <a:pt x="134" y="185"/>
                    </a:lnTo>
                    <a:cubicBezTo>
                      <a:pt x="118" y="202"/>
                      <a:pt x="102" y="221"/>
                      <a:pt x="79" y="232"/>
                    </a:cubicBezTo>
                    <a:lnTo>
                      <a:pt x="79" y="232"/>
                    </a:lnTo>
                    <a:cubicBezTo>
                      <a:pt x="57" y="243"/>
                      <a:pt x="19" y="256"/>
                      <a:pt x="0" y="27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" name="Grupo 22">
              <a:extLst>
                <a:ext uri="{FF2B5EF4-FFF2-40B4-BE49-F238E27FC236}">
                  <a16:creationId xmlns:a16="http://schemas.microsoft.com/office/drawing/2014/main" id="{B15D5E7D-CF48-459A-9DEC-A8322E774F0E}"/>
                </a:ext>
              </a:extLst>
            </p:cNvPr>
            <p:cNvGrpSpPr/>
            <p:nvPr/>
          </p:nvGrpSpPr>
          <p:grpSpPr>
            <a:xfrm>
              <a:off x="12644927" y="11616837"/>
              <a:ext cx="1373798" cy="615462"/>
              <a:chOff x="12644927" y="11616837"/>
              <a:chExt cx="1373798" cy="615462"/>
            </a:xfrm>
          </p:grpSpPr>
          <p:sp>
            <p:nvSpPr>
              <p:cNvPr id="149" name="Freeform 147">
                <a:extLst>
                  <a:ext uri="{FF2B5EF4-FFF2-40B4-BE49-F238E27FC236}">
                    <a16:creationId xmlns:a16="http://schemas.microsoft.com/office/drawing/2014/main" id="{05B38641-A863-454F-972B-845AAA7663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2405" y="11627827"/>
                <a:ext cx="1329837" cy="598978"/>
              </a:xfrm>
              <a:custGeom>
                <a:avLst/>
                <a:gdLst>
                  <a:gd name="T0" fmla="*/ 0 w 1065"/>
                  <a:gd name="T1" fmla="*/ 479 h 480"/>
                  <a:gd name="T2" fmla="*/ 0 w 1065"/>
                  <a:gd name="T3" fmla="*/ 479 h 480"/>
                  <a:gd name="T4" fmla="*/ 258 w 1065"/>
                  <a:gd name="T5" fmla="*/ 217 h 480"/>
                  <a:gd name="T6" fmla="*/ 258 w 1065"/>
                  <a:gd name="T7" fmla="*/ 217 h 480"/>
                  <a:gd name="T8" fmla="*/ 438 w 1065"/>
                  <a:gd name="T9" fmla="*/ 39 h 480"/>
                  <a:gd name="T10" fmla="*/ 438 w 1065"/>
                  <a:gd name="T11" fmla="*/ 39 h 480"/>
                  <a:gd name="T12" fmla="*/ 653 w 1065"/>
                  <a:gd name="T13" fmla="*/ 32 h 480"/>
                  <a:gd name="T14" fmla="*/ 653 w 1065"/>
                  <a:gd name="T15" fmla="*/ 32 h 480"/>
                  <a:gd name="T16" fmla="*/ 782 w 1065"/>
                  <a:gd name="T17" fmla="*/ 165 h 480"/>
                  <a:gd name="T18" fmla="*/ 782 w 1065"/>
                  <a:gd name="T19" fmla="*/ 165 h 480"/>
                  <a:gd name="T20" fmla="*/ 896 w 1065"/>
                  <a:gd name="T21" fmla="*/ 296 h 480"/>
                  <a:gd name="T22" fmla="*/ 896 w 1065"/>
                  <a:gd name="T23" fmla="*/ 296 h 480"/>
                  <a:gd name="T24" fmla="*/ 1064 w 1065"/>
                  <a:gd name="T25" fmla="*/ 479 h 480"/>
                  <a:gd name="T26" fmla="*/ 0 w 1065"/>
                  <a:gd name="T27" fmla="*/ 479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5" h="480">
                    <a:moveTo>
                      <a:pt x="0" y="479"/>
                    </a:moveTo>
                    <a:lnTo>
                      <a:pt x="0" y="479"/>
                    </a:lnTo>
                    <a:cubicBezTo>
                      <a:pt x="0" y="479"/>
                      <a:pt x="136" y="369"/>
                      <a:pt x="258" y="217"/>
                    </a:cubicBezTo>
                    <a:lnTo>
                      <a:pt x="258" y="217"/>
                    </a:lnTo>
                    <a:cubicBezTo>
                      <a:pt x="309" y="152"/>
                      <a:pt x="364" y="81"/>
                      <a:pt x="438" y="39"/>
                    </a:cubicBezTo>
                    <a:lnTo>
                      <a:pt x="438" y="39"/>
                    </a:lnTo>
                    <a:cubicBezTo>
                      <a:pt x="503" y="2"/>
                      <a:pt x="585" y="0"/>
                      <a:pt x="653" y="32"/>
                    </a:cubicBezTo>
                    <a:lnTo>
                      <a:pt x="653" y="32"/>
                    </a:lnTo>
                    <a:cubicBezTo>
                      <a:pt x="710" y="60"/>
                      <a:pt x="749" y="111"/>
                      <a:pt x="782" y="165"/>
                    </a:cubicBezTo>
                    <a:lnTo>
                      <a:pt x="782" y="165"/>
                    </a:lnTo>
                    <a:cubicBezTo>
                      <a:pt x="812" y="213"/>
                      <a:pt x="842" y="270"/>
                      <a:pt x="896" y="296"/>
                    </a:cubicBezTo>
                    <a:lnTo>
                      <a:pt x="896" y="296"/>
                    </a:lnTo>
                    <a:cubicBezTo>
                      <a:pt x="965" y="330"/>
                      <a:pt x="1064" y="479"/>
                      <a:pt x="1064" y="479"/>
                    </a:cubicBezTo>
                    <a:lnTo>
                      <a:pt x="0" y="47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0" name="Freeform 148">
                <a:extLst>
                  <a:ext uri="{FF2B5EF4-FFF2-40B4-BE49-F238E27FC236}">
                    <a16:creationId xmlns:a16="http://schemas.microsoft.com/office/drawing/2014/main" id="{EF5840F9-8209-4C1E-A07F-E291703E4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2405" y="11627827"/>
                <a:ext cx="1329837" cy="598978"/>
              </a:xfrm>
              <a:custGeom>
                <a:avLst/>
                <a:gdLst>
                  <a:gd name="T0" fmla="*/ 0 w 1065"/>
                  <a:gd name="T1" fmla="*/ 479 h 480"/>
                  <a:gd name="T2" fmla="*/ 0 w 1065"/>
                  <a:gd name="T3" fmla="*/ 479 h 480"/>
                  <a:gd name="T4" fmla="*/ 258 w 1065"/>
                  <a:gd name="T5" fmla="*/ 217 h 480"/>
                  <a:gd name="T6" fmla="*/ 258 w 1065"/>
                  <a:gd name="T7" fmla="*/ 217 h 480"/>
                  <a:gd name="T8" fmla="*/ 438 w 1065"/>
                  <a:gd name="T9" fmla="*/ 39 h 480"/>
                  <a:gd name="T10" fmla="*/ 438 w 1065"/>
                  <a:gd name="T11" fmla="*/ 39 h 480"/>
                  <a:gd name="T12" fmla="*/ 653 w 1065"/>
                  <a:gd name="T13" fmla="*/ 32 h 480"/>
                  <a:gd name="T14" fmla="*/ 653 w 1065"/>
                  <a:gd name="T15" fmla="*/ 32 h 480"/>
                  <a:gd name="T16" fmla="*/ 782 w 1065"/>
                  <a:gd name="T17" fmla="*/ 165 h 480"/>
                  <a:gd name="T18" fmla="*/ 782 w 1065"/>
                  <a:gd name="T19" fmla="*/ 165 h 480"/>
                  <a:gd name="T20" fmla="*/ 896 w 1065"/>
                  <a:gd name="T21" fmla="*/ 296 h 480"/>
                  <a:gd name="T22" fmla="*/ 896 w 1065"/>
                  <a:gd name="T23" fmla="*/ 296 h 480"/>
                  <a:gd name="T24" fmla="*/ 1064 w 1065"/>
                  <a:gd name="T25" fmla="*/ 479 h 480"/>
                  <a:gd name="T26" fmla="*/ 0 w 1065"/>
                  <a:gd name="T27" fmla="*/ 479 h 4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65" h="480">
                    <a:moveTo>
                      <a:pt x="0" y="479"/>
                    </a:moveTo>
                    <a:lnTo>
                      <a:pt x="0" y="479"/>
                    </a:lnTo>
                    <a:cubicBezTo>
                      <a:pt x="0" y="479"/>
                      <a:pt x="136" y="369"/>
                      <a:pt x="258" y="217"/>
                    </a:cubicBezTo>
                    <a:lnTo>
                      <a:pt x="258" y="217"/>
                    </a:lnTo>
                    <a:cubicBezTo>
                      <a:pt x="309" y="152"/>
                      <a:pt x="364" y="81"/>
                      <a:pt x="438" y="39"/>
                    </a:cubicBezTo>
                    <a:lnTo>
                      <a:pt x="438" y="39"/>
                    </a:lnTo>
                    <a:cubicBezTo>
                      <a:pt x="503" y="2"/>
                      <a:pt x="585" y="0"/>
                      <a:pt x="653" y="32"/>
                    </a:cubicBezTo>
                    <a:lnTo>
                      <a:pt x="653" y="32"/>
                    </a:lnTo>
                    <a:cubicBezTo>
                      <a:pt x="710" y="60"/>
                      <a:pt x="749" y="111"/>
                      <a:pt x="782" y="165"/>
                    </a:cubicBezTo>
                    <a:lnTo>
                      <a:pt x="782" y="165"/>
                    </a:lnTo>
                    <a:cubicBezTo>
                      <a:pt x="812" y="213"/>
                      <a:pt x="842" y="270"/>
                      <a:pt x="896" y="296"/>
                    </a:cubicBezTo>
                    <a:lnTo>
                      <a:pt x="896" y="296"/>
                    </a:lnTo>
                    <a:cubicBezTo>
                      <a:pt x="965" y="330"/>
                      <a:pt x="1064" y="479"/>
                      <a:pt x="1064" y="479"/>
                    </a:cubicBezTo>
                    <a:lnTo>
                      <a:pt x="0" y="479"/>
                    </a:lnTo>
                  </a:path>
                </a:pathLst>
              </a:custGeom>
              <a:solidFill>
                <a:schemeClr val="accent2">
                  <a:alpha val="3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 149">
                <a:extLst>
                  <a:ext uri="{FF2B5EF4-FFF2-40B4-BE49-F238E27FC236}">
                    <a16:creationId xmlns:a16="http://schemas.microsoft.com/office/drawing/2014/main" id="{44A2626B-6264-4516-AB2F-D958EA789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44927" y="11616837"/>
                <a:ext cx="1373798" cy="615462"/>
              </a:xfrm>
              <a:custGeom>
                <a:avLst/>
                <a:gdLst>
                  <a:gd name="T0" fmla="*/ 42 w 1101"/>
                  <a:gd name="T1" fmla="*/ 480 h 496"/>
                  <a:gd name="T2" fmla="*/ 1071 w 1101"/>
                  <a:gd name="T3" fmla="*/ 480 h 496"/>
                  <a:gd name="T4" fmla="*/ 1071 w 1101"/>
                  <a:gd name="T5" fmla="*/ 480 h 496"/>
                  <a:gd name="T6" fmla="*/ 913 w 1101"/>
                  <a:gd name="T7" fmla="*/ 311 h 496"/>
                  <a:gd name="T8" fmla="*/ 913 w 1101"/>
                  <a:gd name="T9" fmla="*/ 311 h 496"/>
                  <a:gd name="T10" fmla="*/ 807 w 1101"/>
                  <a:gd name="T11" fmla="*/ 193 h 496"/>
                  <a:gd name="T12" fmla="*/ 807 w 1101"/>
                  <a:gd name="T13" fmla="*/ 193 h 496"/>
                  <a:gd name="T14" fmla="*/ 797 w 1101"/>
                  <a:gd name="T15" fmla="*/ 176 h 496"/>
                  <a:gd name="T16" fmla="*/ 797 w 1101"/>
                  <a:gd name="T17" fmla="*/ 176 h 496"/>
                  <a:gd name="T18" fmla="*/ 670 w 1101"/>
                  <a:gd name="T19" fmla="*/ 47 h 496"/>
                  <a:gd name="T20" fmla="*/ 670 w 1101"/>
                  <a:gd name="T21" fmla="*/ 47 h 496"/>
                  <a:gd name="T22" fmla="*/ 462 w 1101"/>
                  <a:gd name="T23" fmla="*/ 54 h 496"/>
                  <a:gd name="T24" fmla="*/ 462 w 1101"/>
                  <a:gd name="T25" fmla="*/ 54 h 496"/>
                  <a:gd name="T26" fmla="*/ 292 w 1101"/>
                  <a:gd name="T27" fmla="*/ 220 h 496"/>
                  <a:gd name="T28" fmla="*/ 284 w 1101"/>
                  <a:gd name="T29" fmla="*/ 229 h 496"/>
                  <a:gd name="T30" fmla="*/ 284 w 1101"/>
                  <a:gd name="T31" fmla="*/ 229 h 496"/>
                  <a:gd name="T32" fmla="*/ 42 w 1101"/>
                  <a:gd name="T33" fmla="*/ 480 h 496"/>
                  <a:gd name="T34" fmla="*/ 1100 w 1101"/>
                  <a:gd name="T35" fmla="*/ 495 h 496"/>
                  <a:gd name="T36" fmla="*/ 0 w 1101"/>
                  <a:gd name="T37" fmla="*/ 495 h 496"/>
                  <a:gd name="T38" fmla="*/ 16 w 1101"/>
                  <a:gd name="T39" fmla="*/ 481 h 496"/>
                  <a:gd name="T40" fmla="*/ 16 w 1101"/>
                  <a:gd name="T41" fmla="*/ 481 h 496"/>
                  <a:gd name="T42" fmla="*/ 273 w 1101"/>
                  <a:gd name="T43" fmla="*/ 220 h 496"/>
                  <a:gd name="T44" fmla="*/ 280 w 1101"/>
                  <a:gd name="T45" fmla="*/ 210 h 496"/>
                  <a:gd name="T46" fmla="*/ 280 w 1101"/>
                  <a:gd name="T47" fmla="*/ 210 h 496"/>
                  <a:gd name="T48" fmla="*/ 455 w 1101"/>
                  <a:gd name="T49" fmla="*/ 40 h 496"/>
                  <a:gd name="T50" fmla="*/ 455 w 1101"/>
                  <a:gd name="T51" fmla="*/ 40 h 496"/>
                  <a:gd name="T52" fmla="*/ 677 w 1101"/>
                  <a:gd name="T53" fmla="*/ 33 h 496"/>
                  <a:gd name="T54" fmla="*/ 677 w 1101"/>
                  <a:gd name="T55" fmla="*/ 33 h 496"/>
                  <a:gd name="T56" fmla="*/ 810 w 1101"/>
                  <a:gd name="T57" fmla="*/ 168 h 496"/>
                  <a:gd name="T58" fmla="*/ 810 w 1101"/>
                  <a:gd name="T59" fmla="*/ 168 h 496"/>
                  <a:gd name="T60" fmla="*/ 821 w 1101"/>
                  <a:gd name="T61" fmla="*/ 186 h 496"/>
                  <a:gd name="T62" fmla="*/ 821 w 1101"/>
                  <a:gd name="T63" fmla="*/ 186 h 496"/>
                  <a:gd name="T64" fmla="*/ 920 w 1101"/>
                  <a:gd name="T65" fmla="*/ 297 h 496"/>
                  <a:gd name="T66" fmla="*/ 920 w 1101"/>
                  <a:gd name="T67" fmla="*/ 297 h 496"/>
                  <a:gd name="T68" fmla="*/ 1092 w 1101"/>
                  <a:gd name="T69" fmla="*/ 483 h 496"/>
                  <a:gd name="T70" fmla="*/ 1100 w 1101"/>
                  <a:gd name="T71" fmla="*/ 495 h 4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101" h="496">
                    <a:moveTo>
                      <a:pt x="42" y="480"/>
                    </a:moveTo>
                    <a:lnTo>
                      <a:pt x="1071" y="480"/>
                    </a:lnTo>
                    <a:lnTo>
                      <a:pt x="1071" y="480"/>
                    </a:lnTo>
                    <a:cubicBezTo>
                      <a:pt x="1046" y="444"/>
                      <a:pt x="969" y="338"/>
                      <a:pt x="913" y="311"/>
                    </a:cubicBezTo>
                    <a:lnTo>
                      <a:pt x="913" y="311"/>
                    </a:lnTo>
                    <a:cubicBezTo>
                      <a:pt x="864" y="286"/>
                      <a:pt x="835" y="239"/>
                      <a:pt x="807" y="193"/>
                    </a:cubicBezTo>
                    <a:lnTo>
                      <a:pt x="807" y="193"/>
                    </a:lnTo>
                    <a:cubicBezTo>
                      <a:pt x="804" y="188"/>
                      <a:pt x="801" y="182"/>
                      <a:pt x="797" y="176"/>
                    </a:cubicBezTo>
                    <a:lnTo>
                      <a:pt x="797" y="176"/>
                    </a:lnTo>
                    <a:cubicBezTo>
                      <a:pt x="767" y="128"/>
                      <a:pt x="729" y="75"/>
                      <a:pt x="670" y="47"/>
                    </a:cubicBezTo>
                    <a:lnTo>
                      <a:pt x="670" y="47"/>
                    </a:lnTo>
                    <a:cubicBezTo>
                      <a:pt x="605" y="16"/>
                      <a:pt x="525" y="19"/>
                      <a:pt x="462" y="54"/>
                    </a:cubicBezTo>
                    <a:lnTo>
                      <a:pt x="462" y="54"/>
                    </a:lnTo>
                    <a:cubicBezTo>
                      <a:pt x="394" y="92"/>
                      <a:pt x="342" y="157"/>
                      <a:pt x="292" y="220"/>
                    </a:cubicBezTo>
                    <a:lnTo>
                      <a:pt x="284" y="229"/>
                    </a:lnTo>
                    <a:lnTo>
                      <a:pt x="284" y="229"/>
                    </a:lnTo>
                    <a:cubicBezTo>
                      <a:pt x="188" y="350"/>
                      <a:pt x="82" y="445"/>
                      <a:pt x="42" y="480"/>
                    </a:cubicBezTo>
                    <a:close/>
                    <a:moveTo>
                      <a:pt x="1100" y="495"/>
                    </a:moveTo>
                    <a:lnTo>
                      <a:pt x="0" y="495"/>
                    </a:lnTo>
                    <a:lnTo>
                      <a:pt x="16" y="481"/>
                    </a:lnTo>
                    <a:lnTo>
                      <a:pt x="16" y="481"/>
                    </a:lnTo>
                    <a:cubicBezTo>
                      <a:pt x="18" y="480"/>
                      <a:pt x="153" y="370"/>
                      <a:pt x="273" y="220"/>
                    </a:cubicBezTo>
                    <a:lnTo>
                      <a:pt x="280" y="210"/>
                    </a:lnTo>
                    <a:lnTo>
                      <a:pt x="280" y="210"/>
                    </a:lnTo>
                    <a:cubicBezTo>
                      <a:pt x="331" y="146"/>
                      <a:pt x="384" y="81"/>
                      <a:pt x="455" y="40"/>
                    </a:cubicBezTo>
                    <a:lnTo>
                      <a:pt x="455" y="40"/>
                    </a:lnTo>
                    <a:cubicBezTo>
                      <a:pt x="522" y="3"/>
                      <a:pt x="607" y="0"/>
                      <a:pt x="677" y="33"/>
                    </a:cubicBezTo>
                    <a:lnTo>
                      <a:pt x="677" y="33"/>
                    </a:lnTo>
                    <a:cubicBezTo>
                      <a:pt x="739" y="63"/>
                      <a:pt x="779" y="118"/>
                      <a:pt x="810" y="168"/>
                    </a:cubicBezTo>
                    <a:lnTo>
                      <a:pt x="810" y="168"/>
                    </a:lnTo>
                    <a:cubicBezTo>
                      <a:pt x="813" y="174"/>
                      <a:pt x="817" y="180"/>
                      <a:pt x="821" y="186"/>
                    </a:cubicBezTo>
                    <a:lnTo>
                      <a:pt x="821" y="186"/>
                    </a:lnTo>
                    <a:cubicBezTo>
                      <a:pt x="847" y="229"/>
                      <a:pt x="875" y="275"/>
                      <a:pt x="920" y="297"/>
                    </a:cubicBezTo>
                    <a:lnTo>
                      <a:pt x="920" y="297"/>
                    </a:lnTo>
                    <a:cubicBezTo>
                      <a:pt x="990" y="331"/>
                      <a:pt x="1088" y="477"/>
                      <a:pt x="1092" y="483"/>
                    </a:cubicBezTo>
                    <a:lnTo>
                      <a:pt x="1100" y="49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2" name="Freeform 150">
                <a:extLst>
                  <a:ext uri="{FF2B5EF4-FFF2-40B4-BE49-F238E27FC236}">
                    <a16:creationId xmlns:a16="http://schemas.microsoft.com/office/drawing/2014/main" id="{F7DDA696-E49C-457B-9108-06EFDBBA6A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9943" y="11627827"/>
                <a:ext cx="802298" cy="593481"/>
              </a:xfrm>
              <a:custGeom>
                <a:avLst/>
                <a:gdLst>
                  <a:gd name="T0" fmla="*/ 642 w 643"/>
                  <a:gd name="T1" fmla="*/ 477 h 478"/>
                  <a:gd name="T2" fmla="*/ 642 w 643"/>
                  <a:gd name="T3" fmla="*/ 477 h 478"/>
                  <a:gd name="T4" fmla="*/ 474 w 643"/>
                  <a:gd name="T5" fmla="*/ 294 h 478"/>
                  <a:gd name="T6" fmla="*/ 474 w 643"/>
                  <a:gd name="T7" fmla="*/ 294 h 478"/>
                  <a:gd name="T8" fmla="*/ 360 w 643"/>
                  <a:gd name="T9" fmla="*/ 163 h 478"/>
                  <a:gd name="T10" fmla="*/ 360 w 643"/>
                  <a:gd name="T11" fmla="*/ 163 h 478"/>
                  <a:gd name="T12" fmla="*/ 231 w 643"/>
                  <a:gd name="T13" fmla="*/ 30 h 478"/>
                  <a:gd name="T14" fmla="*/ 231 w 643"/>
                  <a:gd name="T15" fmla="*/ 30 h 478"/>
                  <a:gd name="T16" fmla="*/ 50 w 643"/>
                  <a:gd name="T17" fmla="*/ 21 h 478"/>
                  <a:gd name="T18" fmla="*/ 50 w 643"/>
                  <a:gd name="T19" fmla="*/ 21 h 478"/>
                  <a:gd name="T20" fmla="*/ 94 w 643"/>
                  <a:gd name="T21" fmla="*/ 67 h 478"/>
                  <a:gd name="T22" fmla="*/ 94 w 643"/>
                  <a:gd name="T23" fmla="*/ 67 h 478"/>
                  <a:gd name="T24" fmla="*/ 211 w 643"/>
                  <a:gd name="T25" fmla="*/ 222 h 478"/>
                  <a:gd name="T26" fmla="*/ 211 w 643"/>
                  <a:gd name="T27" fmla="*/ 222 h 478"/>
                  <a:gd name="T28" fmla="*/ 192 w 643"/>
                  <a:gd name="T29" fmla="*/ 330 h 478"/>
                  <a:gd name="T30" fmla="*/ 192 w 643"/>
                  <a:gd name="T31" fmla="*/ 330 h 478"/>
                  <a:gd name="T32" fmla="*/ 0 w 643"/>
                  <a:gd name="T33" fmla="*/ 477 h 478"/>
                  <a:gd name="T34" fmla="*/ 642 w 643"/>
                  <a:gd name="T35" fmla="*/ 477 h 4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43" h="478">
                    <a:moveTo>
                      <a:pt x="642" y="477"/>
                    </a:moveTo>
                    <a:lnTo>
                      <a:pt x="642" y="477"/>
                    </a:lnTo>
                    <a:cubicBezTo>
                      <a:pt x="642" y="477"/>
                      <a:pt x="543" y="328"/>
                      <a:pt x="474" y="294"/>
                    </a:cubicBezTo>
                    <a:lnTo>
                      <a:pt x="474" y="294"/>
                    </a:lnTo>
                    <a:cubicBezTo>
                      <a:pt x="420" y="268"/>
                      <a:pt x="390" y="211"/>
                      <a:pt x="360" y="163"/>
                    </a:cubicBezTo>
                    <a:lnTo>
                      <a:pt x="360" y="163"/>
                    </a:lnTo>
                    <a:cubicBezTo>
                      <a:pt x="327" y="109"/>
                      <a:pt x="288" y="58"/>
                      <a:pt x="231" y="30"/>
                    </a:cubicBezTo>
                    <a:lnTo>
                      <a:pt x="231" y="30"/>
                    </a:lnTo>
                    <a:cubicBezTo>
                      <a:pt x="175" y="4"/>
                      <a:pt x="108" y="0"/>
                      <a:pt x="50" y="21"/>
                    </a:cubicBezTo>
                    <a:lnTo>
                      <a:pt x="50" y="21"/>
                    </a:lnTo>
                    <a:cubicBezTo>
                      <a:pt x="62" y="37"/>
                      <a:pt x="77" y="53"/>
                      <a:pt x="94" y="67"/>
                    </a:cubicBezTo>
                    <a:lnTo>
                      <a:pt x="94" y="67"/>
                    </a:lnTo>
                    <a:cubicBezTo>
                      <a:pt x="153" y="114"/>
                      <a:pt x="244" y="175"/>
                      <a:pt x="211" y="222"/>
                    </a:cubicBezTo>
                    <a:lnTo>
                      <a:pt x="211" y="222"/>
                    </a:lnTo>
                    <a:cubicBezTo>
                      <a:pt x="178" y="268"/>
                      <a:pt x="177" y="276"/>
                      <a:pt x="192" y="330"/>
                    </a:cubicBezTo>
                    <a:lnTo>
                      <a:pt x="192" y="330"/>
                    </a:lnTo>
                    <a:cubicBezTo>
                      <a:pt x="206" y="380"/>
                      <a:pt x="38" y="412"/>
                      <a:pt x="0" y="477"/>
                    </a:cubicBezTo>
                    <a:lnTo>
                      <a:pt x="642" y="47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0038BE76-3BCB-4253-9DEB-1AA160F44DE1}"/>
                </a:ext>
              </a:extLst>
            </p:cNvPr>
            <p:cNvGrpSpPr/>
            <p:nvPr/>
          </p:nvGrpSpPr>
          <p:grpSpPr>
            <a:xfrm>
              <a:off x="8792799" y="11023356"/>
              <a:ext cx="1384788" cy="1203449"/>
              <a:chOff x="8792799" y="11023356"/>
              <a:chExt cx="1384788" cy="1203449"/>
            </a:xfrm>
          </p:grpSpPr>
          <p:sp>
            <p:nvSpPr>
              <p:cNvPr id="153" name="Freeform 151">
                <a:extLst>
                  <a:ext uri="{FF2B5EF4-FFF2-40B4-BE49-F238E27FC236}">
                    <a16:creationId xmlns:a16="http://schemas.microsoft.com/office/drawing/2014/main" id="{7CFBF727-3EC9-4283-BC45-E2957DC01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03789" y="11616837"/>
                <a:ext cx="604471" cy="296740"/>
              </a:xfrm>
              <a:custGeom>
                <a:avLst/>
                <a:gdLst>
                  <a:gd name="T0" fmla="*/ 288 w 485"/>
                  <a:gd name="T1" fmla="*/ 15 h 237"/>
                  <a:gd name="T2" fmla="*/ 288 w 485"/>
                  <a:gd name="T3" fmla="*/ 15 h 237"/>
                  <a:gd name="T4" fmla="*/ 0 w 485"/>
                  <a:gd name="T5" fmla="*/ 113 h 237"/>
                  <a:gd name="T6" fmla="*/ 0 w 485"/>
                  <a:gd name="T7" fmla="*/ 113 h 237"/>
                  <a:gd name="T8" fmla="*/ 277 w 485"/>
                  <a:gd name="T9" fmla="*/ 187 h 237"/>
                  <a:gd name="T10" fmla="*/ 277 w 485"/>
                  <a:gd name="T11" fmla="*/ 187 h 237"/>
                  <a:gd name="T12" fmla="*/ 484 w 485"/>
                  <a:gd name="T13" fmla="*/ 171 h 237"/>
                  <a:gd name="T14" fmla="*/ 484 w 485"/>
                  <a:gd name="T15" fmla="*/ 171 h 237"/>
                  <a:gd name="T16" fmla="*/ 288 w 485"/>
                  <a:gd name="T17" fmla="*/ 15 h 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85" h="237">
                    <a:moveTo>
                      <a:pt x="288" y="15"/>
                    </a:moveTo>
                    <a:lnTo>
                      <a:pt x="288" y="15"/>
                    </a:lnTo>
                    <a:cubicBezTo>
                      <a:pt x="118" y="0"/>
                      <a:pt x="0" y="113"/>
                      <a:pt x="0" y="113"/>
                    </a:cubicBezTo>
                    <a:lnTo>
                      <a:pt x="0" y="113"/>
                    </a:lnTo>
                    <a:cubicBezTo>
                      <a:pt x="0" y="113"/>
                      <a:pt x="95" y="138"/>
                      <a:pt x="277" y="187"/>
                    </a:cubicBezTo>
                    <a:lnTo>
                      <a:pt x="277" y="187"/>
                    </a:lnTo>
                    <a:cubicBezTo>
                      <a:pt x="459" y="236"/>
                      <a:pt x="484" y="171"/>
                      <a:pt x="484" y="171"/>
                    </a:cubicBezTo>
                    <a:lnTo>
                      <a:pt x="484" y="171"/>
                    </a:lnTo>
                    <a:cubicBezTo>
                      <a:pt x="484" y="171"/>
                      <a:pt x="470" y="31"/>
                      <a:pt x="288" y="1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152">
                <a:extLst>
                  <a:ext uri="{FF2B5EF4-FFF2-40B4-BE49-F238E27FC236}">
                    <a16:creationId xmlns:a16="http://schemas.microsoft.com/office/drawing/2014/main" id="{F7B1EF2F-1491-4DD9-90E1-A5FFD47A24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92799" y="11605846"/>
                <a:ext cx="626452" cy="285750"/>
              </a:xfrm>
              <a:custGeom>
                <a:avLst/>
                <a:gdLst>
                  <a:gd name="T0" fmla="*/ 25 w 501"/>
                  <a:gd name="T1" fmla="*/ 117 h 230"/>
                  <a:gd name="T2" fmla="*/ 25 w 501"/>
                  <a:gd name="T3" fmla="*/ 117 h 230"/>
                  <a:gd name="T4" fmla="*/ 287 w 501"/>
                  <a:gd name="T5" fmla="*/ 188 h 230"/>
                  <a:gd name="T6" fmla="*/ 287 w 501"/>
                  <a:gd name="T7" fmla="*/ 188 h 230"/>
                  <a:gd name="T8" fmla="*/ 484 w 501"/>
                  <a:gd name="T9" fmla="*/ 178 h 230"/>
                  <a:gd name="T10" fmla="*/ 484 w 501"/>
                  <a:gd name="T11" fmla="*/ 178 h 230"/>
                  <a:gd name="T12" fmla="*/ 295 w 501"/>
                  <a:gd name="T13" fmla="*/ 31 h 230"/>
                  <a:gd name="T14" fmla="*/ 295 w 501"/>
                  <a:gd name="T15" fmla="*/ 31 h 230"/>
                  <a:gd name="T16" fmla="*/ 25 w 501"/>
                  <a:gd name="T17" fmla="*/ 117 h 230"/>
                  <a:gd name="T18" fmla="*/ 401 w 501"/>
                  <a:gd name="T19" fmla="*/ 221 h 230"/>
                  <a:gd name="T20" fmla="*/ 401 w 501"/>
                  <a:gd name="T21" fmla="*/ 221 h 230"/>
                  <a:gd name="T22" fmla="*/ 283 w 501"/>
                  <a:gd name="T23" fmla="*/ 202 h 230"/>
                  <a:gd name="T24" fmla="*/ 283 w 501"/>
                  <a:gd name="T25" fmla="*/ 202 h 230"/>
                  <a:gd name="T26" fmla="*/ 6 w 501"/>
                  <a:gd name="T27" fmla="*/ 128 h 230"/>
                  <a:gd name="T28" fmla="*/ 6 w 501"/>
                  <a:gd name="T29" fmla="*/ 128 h 230"/>
                  <a:gd name="T30" fmla="*/ 1 w 501"/>
                  <a:gd name="T31" fmla="*/ 122 h 230"/>
                  <a:gd name="T32" fmla="*/ 1 w 501"/>
                  <a:gd name="T33" fmla="*/ 122 h 230"/>
                  <a:gd name="T34" fmla="*/ 3 w 501"/>
                  <a:gd name="T35" fmla="*/ 115 h 230"/>
                  <a:gd name="T36" fmla="*/ 3 w 501"/>
                  <a:gd name="T37" fmla="*/ 115 h 230"/>
                  <a:gd name="T38" fmla="*/ 296 w 501"/>
                  <a:gd name="T39" fmla="*/ 16 h 230"/>
                  <a:gd name="T40" fmla="*/ 296 w 501"/>
                  <a:gd name="T41" fmla="*/ 16 h 230"/>
                  <a:gd name="T42" fmla="*/ 499 w 501"/>
                  <a:gd name="T43" fmla="*/ 178 h 230"/>
                  <a:gd name="T44" fmla="*/ 499 w 501"/>
                  <a:gd name="T45" fmla="*/ 178 h 230"/>
                  <a:gd name="T46" fmla="*/ 499 w 501"/>
                  <a:gd name="T47" fmla="*/ 182 h 230"/>
                  <a:gd name="T48" fmla="*/ 499 w 501"/>
                  <a:gd name="T49" fmla="*/ 182 h 230"/>
                  <a:gd name="T50" fmla="*/ 401 w 501"/>
                  <a:gd name="T51" fmla="*/ 221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01" h="230">
                    <a:moveTo>
                      <a:pt x="25" y="117"/>
                    </a:moveTo>
                    <a:lnTo>
                      <a:pt x="25" y="117"/>
                    </a:lnTo>
                    <a:cubicBezTo>
                      <a:pt x="57" y="126"/>
                      <a:pt x="146" y="150"/>
                      <a:pt x="287" y="188"/>
                    </a:cubicBezTo>
                    <a:lnTo>
                      <a:pt x="287" y="188"/>
                    </a:lnTo>
                    <a:cubicBezTo>
                      <a:pt x="443" y="229"/>
                      <a:pt x="479" y="186"/>
                      <a:pt x="484" y="178"/>
                    </a:cubicBezTo>
                    <a:lnTo>
                      <a:pt x="484" y="178"/>
                    </a:lnTo>
                    <a:cubicBezTo>
                      <a:pt x="481" y="159"/>
                      <a:pt x="458" y="45"/>
                      <a:pt x="295" y="31"/>
                    </a:cubicBezTo>
                    <a:lnTo>
                      <a:pt x="295" y="31"/>
                    </a:lnTo>
                    <a:cubicBezTo>
                      <a:pt x="159" y="18"/>
                      <a:pt x="56" y="91"/>
                      <a:pt x="25" y="117"/>
                    </a:cubicBezTo>
                    <a:close/>
                    <a:moveTo>
                      <a:pt x="401" y="221"/>
                    </a:moveTo>
                    <a:lnTo>
                      <a:pt x="401" y="221"/>
                    </a:lnTo>
                    <a:cubicBezTo>
                      <a:pt x="371" y="221"/>
                      <a:pt x="333" y="216"/>
                      <a:pt x="283" y="202"/>
                    </a:cubicBezTo>
                    <a:lnTo>
                      <a:pt x="283" y="202"/>
                    </a:lnTo>
                    <a:cubicBezTo>
                      <a:pt x="103" y="154"/>
                      <a:pt x="8" y="128"/>
                      <a:pt x="6" y="128"/>
                    </a:cubicBezTo>
                    <a:lnTo>
                      <a:pt x="6" y="128"/>
                    </a:lnTo>
                    <a:cubicBezTo>
                      <a:pt x="4" y="127"/>
                      <a:pt x="2" y="126"/>
                      <a:pt x="1" y="122"/>
                    </a:cubicBezTo>
                    <a:lnTo>
                      <a:pt x="1" y="122"/>
                    </a:lnTo>
                    <a:cubicBezTo>
                      <a:pt x="0" y="120"/>
                      <a:pt x="1" y="117"/>
                      <a:pt x="3" y="115"/>
                    </a:cubicBezTo>
                    <a:lnTo>
                      <a:pt x="3" y="115"/>
                    </a:lnTo>
                    <a:cubicBezTo>
                      <a:pt x="4" y="114"/>
                      <a:pt x="125" y="0"/>
                      <a:pt x="296" y="16"/>
                    </a:cubicBezTo>
                    <a:lnTo>
                      <a:pt x="296" y="16"/>
                    </a:lnTo>
                    <a:cubicBezTo>
                      <a:pt x="483" y="31"/>
                      <a:pt x="499" y="177"/>
                      <a:pt x="499" y="178"/>
                    </a:cubicBezTo>
                    <a:lnTo>
                      <a:pt x="499" y="178"/>
                    </a:lnTo>
                    <a:cubicBezTo>
                      <a:pt x="500" y="179"/>
                      <a:pt x="499" y="181"/>
                      <a:pt x="499" y="182"/>
                    </a:cubicBezTo>
                    <a:lnTo>
                      <a:pt x="499" y="182"/>
                    </a:lnTo>
                    <a:cubicBezTo>
                      <a:pt x="498" y="184"/>
                      <a:pt x="483" y="221"/>
                      <a:pt x="401" y="2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153">
                <a:extLst>
                  <a:ext uri="{FF2B5EF4-FFF2-40B4-BE49-F238E27FC236}">
                    <a16:creationId xmlns:a16="http://schemas.microsoft.com/office/drawing/2014/main" id="{00493E62-0BAD-418A-8C25-A1BD48376C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82955" y="11281632"/>
                <a:ext cx="615462" cy="945173"/>
              </a:xfrm>
              <a:custGeom>
                <a:avLst/>
                <a:gdLst>
                  <a:gd name="T0" fmla="*/ 325 w 494"/>
                  <a:gd name="T1" fmla="*/ 758 h 759"/>
                  <a:gd name="T2" fmla="*/ 325 w 494"/>
                  <a:gd name="T3" fmla="*/ 758 h 759"/>
                  <a:gd name="T4" fmla="*/ 3 w 494"/>
                  <a:gd name="T5" fmla="*/ 14 h 759"/>
                  <a:gd name="T6" fmla="*/ 3 w 494"/>
                  <a:gd name="T7" fmla="*/ 14 h 759"/>
                  <a:gd name="T8" fmla="*/ 4 w 494"/>
                  <a:gd name="T9" fmla="*/ 3 h 759"/>
                  <a:gd name="T10" fmla="*/ 4 w 494"/>
                  <a:gd name="T11" fmla="*/ 3 h 759"/>
                  <a:gd name="T12" fmla="*/ 15 w 494"/>
                  <a:gd name="T13" fmla="*/ 4 h 759"/>
                  <a:gd name="T14" fmla="*/ 15 w 494"/>
                  <a:gd name="T15" fmla="*/ 4 h 759"/>
                  <a:gd name="T16" fmla="*/ 334 w 494"/>
                  <a:gd name="T17" fmla="*/ 686 h 759"/>
                  <a:gd name="T18" fmla="*/ 334 w 494"/>
                  <a:gd name="T19" fmla="*/ 686 h 759"/>
                  <a:gd name="T20" fmla="*/ 479 w 494"/>
                  <a:gd name="T21" fmla="*/ 395 h 759"/>
                  <a:gd name="T22" fmla="*/ 479 w 494"/>
                  <a:gd name="T23" fmla="*/ 395 h 759"/>
                  <a:gd name="T24" fmla="*/ 489 w 494"/>
                  <a:gd name="T25" fmla="*/ 395 h 759"/>
                  <a:gd name="T26" fmla="*/ 489 w 494"/>
                  <a:gd name="T27" fmla="*/ 395 h 759"/>
                  <a:gd name="T28" fmla="*/ 490 w 494"/>
                  <a:gd name="T29" fmla="*/ 406 h 759"/>
                  <a:gd name="T30" fmla="*/ 490 w 494"/>
                  <a:gd name="T31" fmla="*/ 406 h 759"/>
                  <a:gd name="T32" fmla="*/ 341 w 494"/>
                  <a:gd name="T33" fmla="*/ 758 h 759"/>
                  <a:gd name="T34" fmla="*/ 325 w 494"/>
                  <a:gd name="T35" fmla="*/ 758 h 7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4" h="759">
                    <a:moveTo>
                      <a:pt x="325" y="758"/>
                    </a:moveTo>
                    <a:lnTo>
                      <a:pt x="325" y="758"/>
                    </a:lnTo>
                    <a:cubicBezTo>
                      <a:pt x="325" y="755"/>
                      <a:pt x="318" y="376"/>
                      <a:pt x="3" y="14"/>
                    </a:cubicBezTo>
                    <a:lnTo>
                      <a:pt x="3" y="14"/>
                    </a:lnTo>
                    <a:cubicBezTo>
                      <a:pt x="0" y="10"/>
                      <a:pt x="0" y="6"/>
                      <a:pt x="4" y="3"/>
                    </a:cubicBezTo>
                    <a:lnTo>
                      <a:pt x="4" y="3"/>
                    </a:lnTo>
                    <a:cubicBezTo>
                      <a:pt x="7" y="0"/>
                      <a:pt x="11" y="1"/>
                      <a:pt x="15" y="4"/>
                    </a:cubicBezTo>
                    <a:lnTo>
                      <a:pt x="15" y="4"/>
                    </a:lnTo>
                    <a:cubicBezTo>
                      <a:pt x="251" y="275"/>
                      <a:pt x="316" y="557"/>
                      <a:pt x="334" y="686"/>
                    </a:cubicBezTo>
                    <a:lnTo>
                      <a:pt x="334" y="686"/>
                    </a:lnTo>
                    <a:cubicBezTo>
                      <a:pt x="348" y="614"/>
                      <a:pt x="384" y="500"/>
                      <a:pt x="479" y="395"/>
                    </a:cubicBezTo>
                    <a:lnTo>
                      <a:pt x="479" y="395"/>
                    </a:lnTo>
                    <a:cubicBezTo>
                      <a:pt x="481" y="392"/>
                      <a:pt x="486" y="391"/>
                      <a:pt x="489" y="395"/>
                    </a:cubicBezTo>
                    <a:lnTo>
                      <a:pt x="489" y="395"/>
                    </a:lnTo>
                    <a:cubicBezTo>
                      <a:pt x="492" y="398"/>
                      <a:pt x="493" y="402"/>
                      <a:pt x="490" y="406"/>
                    </a:cubicBezTo>
                    <a:lnTo>
                      <a:pt x="490" y="406"/>
                    </a:lnTo>
                    <a:cubicBezTo>
                      <a:pt x="342" y="569"/>
                      <a:pt x="341" y="757"/>
                      <a:pt x="341" y="758"/>
                    </a:cubicBezTo>
                    <a:lnTo>
                      <a:pt x="325" y="75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154">
                <a:extLst>
                  <a:ext uri="{FF2B5EF4-FFF2-40B4-BE49-F238E27FC236}">
                    <a16:creationId xmlns:a16="http://schemas.microsoft.com/office/drawing/2014/main" id="{4C5BA9D3-8C8D-4632-8390-9F31BD575C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07109" y="11023356"/>
                <a:ext cx="335208" cy="329712"/>
              </a:xfrm>
              <a:custGeom>
                <a:avLst/>
                <a:gdLst>
                  <a:gd name="T0" fmla="*/ 0 w 271"/>
                  <a:gd name="T1" fmla="*/ 236 h 263"/>
                  <a:gd name="T2" fmla="*/ 0 w 271"/>
                  <a:gd name="T3" fmla="*/ 236 h 263"/>
                  <a:gd name="T4" fmla="*/ 270 w 271"/>
                  <a:gd name="T5" fmla="*/ 122 h 263"/>
                  <a:gd name="T6" fmla="*/ 270 w 271"/>
                  <a:gd name="T7" fmla="*/ 122 h 263"/>
                  <a:gd name="T8" fmla="*/ 0 w 271"/>
                  <a:gd name="T9" fmla="*/ 236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1" h="263">
                    <a:moveTo>
                      <a:pt x="0" y="236"/>
                    </a:moveTo>
                    <a:lnTo>
                      <a:pt x="0" y="236"/>
                    </a:lnTo>
                    <a:cubicBezTo>
                      <a:pt x="0" y="236"/>
                      <a:pt x="41" y="0"/>
                      <a:pt x="270" y="122"/>
                    </a:cubicBezTo>
                    <a:lnTo>
                      <a:pt x="270" y="122"/>
                    </a:lnTo>
                    <a:cubicBezTo>
                      <a:pt x="270" y="122"/>
                      <a:pt x="164" y="262"/>
                      <a:pt x="0" y="23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155">
                <a:extLst>
                  <a:ext uri="{FF2B5EF4-FFF2-40B4-BE49-F238E27FC236}">
                    <a16:creationId xmlns:a16="http://schemas.microsoft.com/office/drawing/2014/main" id="{91C60D33-71C1-48E1-AB00-F76965EF8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0080" y="11287125"/>
                <a:ext cx="164856" cy="241788"/>
              </a:xfrm>
              <a:custGeom>
                <a:avLst/>
                <a:gdLst>
                  <a:gd name="T0" fmla="*/ 41 w 133"/>
                  <a:gd name="T1" fmla="*/ 27 h 192"/>
                  <a:gd name="T2" fmla="*/ 41 w 133"/>
                  <a:gd name="T3" fmla="*/ 27 h 192"/>
                  <a:gd name="T4" fmla="*/ 55 w 133"/>
                  <a:gd name="T5" fmla="*/ 177 h 192"/>
                  <a:gd name="T6" fmla="*/ 55 w 133"/>
                  <a:gd name="T7" fmla="*/ 177 h 192"/>
                  <a:gd name="T8" fmla="*/ 132 w 133"/>
                  <a:gd name="T9" fmla="*/ 0 h 192"/>
                  <a:gd name="T10" fmla="*/ 132 w 133"/>
                  <a:gd name="T11" fmla="*/ 0 h 192"/>
                  <a:gd name="T12" fmla="*/ 41 w 133"/>
                  <a:gd name="T13" fmla="*/ 27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33" h="192">
                    <a:moveTo>
                      <a:pt x="41" y="27"/>
                    </a:moveTo>
                    <a:lnTo>
                      <a:pt x="41" y="27"/>
                    </a:lnTo>
                    <a:cubicBezTo>
                      <a:pt x="41" y="27"/>
                      <a:pt x="0" y="164"/>
                      <a:pt x="55" y="177"/>
                    </a:cubicBezTo>
                    <a:lnTo>
                      <a:pt x="55" y="177"/>
                    </a:lnTo>
                    <a:cubicBezTo>
                      <a:pt x="110" y="191"/>
                      <a:pt x="132" y="0"/>
                      <a:pt x="132" y="0"/>
                    </a:cubicBezTo>
                    <a:lnTo>
                      <a:pt x="132" y="0"/>
                    </a:lnTo>
                    <a:cubicBezTo>
                      <a:pt x="132" y="0"/>
                      <a:pt x="83" y="26"/>
                      <a:pt x="41" y="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156">
                <a:extLst>
                  <a:ext uri="{FF2B5EF4-FFF2-40B4-BE49-F238E27FC236}">
                    <a16:creationId xmlns:a16="http://schemas.microsoft.com/office/drawing/2014/main" id="{EA063B68-10B4-4B8C-9E64-D3698450F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5577" y="11281632"/>
                <a:ext cx="170349" cy="241788"/>
              </a:xfrm>
              <a:custGeom>
                <a:avLst/>
                <a:gdLst>
                  <a:gd name="T0" fmla="*/ 43 w 137"/>
                  <a:gd name="T1" fmla="*/ 41 h 194"/>
                  <a:gd name="T2" fmla="*/ 43 w 137"/>
                  <a:gd name="T3" fmla="*/ 41 h 194"/>
                  <a:gd name="T4" fmla="*/ 37 w 137"/>
                  <a:gd name="T5" fmla="*/ 165 h 194"/>
                  <a:gd name="T6" fmla="*/ 37 w 137"/>
                  <a:gd name="T7" fmla="*/ 165 h 194"/>
                  <a:gd name="T8" fmla="*/ 53 w 137"/>
                  <a:gd name="T9" fmla="*/ 177 h 194"/>
                  <a:gd name="T10" fmla="*/ 53 w 137"/>
                  <a:gd name="T11" fmla="*/ 177 h 194"/>
                  <a:gd name="T12" fmla="*/ 66 w 137"/>
                  <a:gd name="T13" fmla="*/ 174 h 194"/>
                  <a:gd name="T14" fmla="*/ 66 w 137"/>
                  <a:gd name="T15" fmla="*/ 174 h 194"/>
                  <a:gd name="T16" fmla="*/ 119 w 137"/>
                  <a:gd name="T17" fmla="*/ 19 h 194"/>
                  <a:gd name="T18" fmla="*/ 119 w 137"/>
                  <a:gd name="T19" fmla="*/ 19 h 194"/>
                  <a:gd name="T20" fmla="*/ 43 w 137"/>
                  <a:gd name="T21" fmla="*/ 41 h 194"/>
                  <a:gd name="T22" fmla="*/ 56 w 137"/>
                  <a:gd name="T23" fmla="*/ 193 h 194"/>
                  <a:gd name="T24" fmla="*/ 56 w 137"/>
                  <a:gd name="T25" fmla="*/ 193 h 194"/>
                  <a:gd name="T26" fmla="*/ 49 w 137"/>
                  <a:gd name="T27" fmla="*/ 192 h 194"/>
                  <a:gd name="T28" fmla="*/ 49 w 137"/>
                  <a:gd name="T29" fmla="*/ 192 h 194"/>
                  <a:gd name="T30" fmla="*/ 24 w 137"/>
                  <a:gd name="T31" fmla="*/ 172 h 194"/>
                  <a:gd name="T32" fmla="*/ 24 w 137"/>
                  <a:gd name="T33" fmla="*/ 172 h 194"/>
                  <a:gd name="T34" fmla="*/ 30 w 137"/>
                  <a:gd name="T35" fmla="*/ 32 h 194"/>
                  <a:gd name="T36" fmla="*/ 37 w 137"/>
                  <a:gd name="T37" fmla="*/ 26 h 194"/>
                  <a:gd name="T38" fmla="*/ 37 w 137"/>
                  <a:gd name="T39" fmla="*/ 26 h 194"/>
                  <a:gd name="T40" fmla="*/ 125 w 137"/>
                  <a:gd name="T41" fmla="*/ 0 h 194"/>
                  <a:gd name="T42" fmla="*/ 136 w 137"/>
                  <a:gd name="T43" fmla="*/ 7 h 194"/>
                  <a:gd name="T44" fmla="*/ 136 w 137"/>
                  <a:gd name="T45" fmla="*/ 7 h 194"/>
                  <a:gd name="T46" fmla="*/ 75 w 137"/>
                  <a:gd name="T47" fmla="*/ 186 h 194"/>
                  <a:gd name="T48" fmla="*/ 75 w 137"/>
                  <a:gd name="T49" fmla="*/ 186 h 194"/>
                  <a:gd name="T50" fmla="*/ 56 w 137"/>
                  <a:gd name="T51" fmla="*/ 193 h 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7" h="194">
                    <a:moveTo>
                      <a:pt x="43" y="41"/>
                    </a:moveTo>
                    <a:lnTo>
                      <a:pt x="43" y="41"/>
                    </a:lnTo>
                    <a:cubicBezTo>
                      <a:pt x="35" y="70"/>
                      <a:pt x="21" y="136"/>
                      <a:pt x="37" y="165"/>
                    </a:cubicBezTo>
                    <a:lnTo>
                      <a:pt x="37" y="165"/>
                    </a:lnTo>
                    <a:cubicBezTo>
                      <a:pt x="41" y="171"/>
                      <a:pt x="46" y="176"/>
                      <a:pt x="53" y="177"/>
                    </a:cubicBezTo>
                    <a:lnTo>
                      <a:pt x="53" y="177"/>
                    </a:lnTo>
                    <a:cubicBezTo>
                      <a:pt x="58" y="178"/>
                      <a:pt x="62" y="177"/>
                      <a:pt x="66" y="174"/>
                    </a:cubicBezTo>
                    <a:lnTo>
                      <a:pt x="66" y="174"/>
                    </a:lnTo>
                    <a:cubicBezTo>
                      <a:pt x="94" y="155"/>
                      <a:pt x="112" y="66"/>
                      <a:pt x="119" y="19"/>
                    </a:cubicBezTo>
                    <a:lnTo>
                      <a:pt x="119" y="19"/>
                    </a:lnTo>
                    <a:cubicBezTo>
                      <a:pt x="102" y="28"/>
                      <a:pt x="72" y="39"/>
                      <a:pt x="43" y="41"/>
                    </a:cubicBezTo>
                    <a:close/>
                    <a:moveTo>
                      <a:pt x="56" y="193"/>
                    </a:moveTo>
                    <a:lnTo>
                      <a:pt x="56" y="193"/>
                    </a:lnTo>
                    <a:cubicBezTo>
                      <a:pt x="54" y="193"/>
                      <a:pt x="51" y="193"/>
                      <a:pt x="49" y="192"/>
                    </a:cubicBezTo>
                    <a:lnTo>
                      <a:pt x="49" y="192"/>
                    </a:lnTo>
                    <a:cubicBezTo>
                      <a:pt x="38" y="189"/>
                      <a:pt x="30" y="183"/>
                      <a:pt x="24" y="172"/>
                    </a:cubicBezTo>
                    <a:lnTo>
                      <a:pt x="24" y="172"/>
                    </a:lnTo>
                    <a:cubicBezTo>
                      <a:pt x="0" y="130"/>
                      <a:pt x="29" y="35"/>
                      <a:pt x="30" y="32"/>
                    </a:cubicBezTo>
                    <a:lnTo>
                      <a:pt x="37" y="26"/>
                    </a:lnTo>
                    <a:lnTo>
                      <a:pt x="37" y="26"/>
                    </a:lnTo>
                    <a:cubicBezTo>
                      <a:pt x="77" y="25"/>
                      <a:pt x="124" y="0"/>
                      <a:pt x="125" y="0"/>
                    </a:cubicBezTo>
                    <a:lnTo>
                      <a:pt x="136" y="7"/>
                    </a:lnTo>
                    <a:lnTo>
                      <a:pt x="136" y="7"/>
                    </a:lnTo>
                    <a:cubicBezTo>
                      <a:pt x="134" y="23"/>
                      <a:pt x="117" y="157"/>
                      <a:pt x="75" y="186"/>
                    </a:cubicBezTo>
                    <a:lnTo>
                      <a:pt x="75" y="186"/>
                    </a:lnTo>
                    <a:cubicBezTo>
                      <a:pt x="69" y="191"/>
                      <a:pt x="63" y="193"/>
                      <a:pt x="56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157">
                <a:extLst>
                  <a:ext uri="{FF2B5EF4-FFF2-40B4-BE49-F238E27FC236}">
                    <a16:creationId xmlns:a16="http://schemas.microsoft.com/office/drawing/2014/main" id="{4DB0CD53-A165-4410-ABC0-A73185A3C1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53244" y="11320096"/>
                <a:ext cx="236295" cy="241788"/>
              </a:xfrm>
              <a:custGeom>
                <a:avLst/>
                <a:gdLst>
                  <a:gd name="T0" fmla="*/ 122 w 191"/>
                  <a:gd name="T1" fmla="*/ 0 h 192"/>
                  <a:gd name="T2" fmla="*/ 122 w 191"/>
                  <a:gd name="T3" fmla="*/ 0 h 192"/>
                  <a:gd name="T4" fmla="*/ 39 w 191"/>
                  <a:gd name="T5" fmla="*/ 153 h 192"/>
                  <a:gd name="T6" fmla="*/ 39 w 191"/>
                  <a:gd name="T7" fmla="*/ 153 h 192"/>
                  <a:gd name="T8" fmla="*/ 190 w 191"/>
                  <a:gd name="T9" fmla="*/ 2 h 192"/>
                  <a:gd name="T10" fmla="*/ 190 w 191"/>
                  <a:gd name="T11" fmla="*/ 2 h 192"/>
                  <a:gd name="T12" fmla="*/ 122 w 191"/>
                  <a:gd name="T13" fmla="*/ 0 h 1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91" h="192">
                    <a:moveTo>
                      <a:pt x="122" y="0"/>
                    </a:moveTo>
                    <a:lnTo>
                      <a:pt x="122" y="0"/>
                    </a:lnTo>
                    <a:cubicBezTo>
                      <a:pt x="122" y="0"/>
                      <a:pt x="0" y="116"/>
                      <a:pt x="39" y="153"/>
                    </a:cubicBezTo>
                    <a:lnTo>
                      <a:pt x="39" y="153"/>
                    </a:lnTo>
                    <a:cubicBezTo>
                      <a:pt x="78" y="191"/>
                      <a:pt x="190" y="2"/>
                      <a:pt x="190" y="2"/>
                    </a:cubicBezTo>
                    <a:lnTo>
                      <a:pt x="190" y="2"/>
                    </a:lnTo>
                    <a:cubicBezTo>
                      <a:pt x="190" y="2"/>
                      <a:pt x="154" y="9"/>
                      <a:pt x="12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158">
                <a:extLst>
                  <a:ext uri="{FF2B5EF4-FFF2-40B4-BE49-F238E27FC236}">
                    <a16:creationId xmlns:a16="http://schemas.microsoft.com/office/drawing/2014/main" id="{4F55FA77-CCB3-4874-B927-2A511CF8E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0722" y="11309106"/>
                <a:ext cx="219808" cy="214314"/>
              </a:xfrm>
              <a:custGeom>
                <a:avLst/>
                <a:gdLst>
                  <a:gd name="T0" fmla="*/ 102 w 175"/>
                  <a:gd name="T1" fmla="*/ 16 h 173"/>
                  <a:gd name="T2" fmla="*/ 102 w 175"/>
                  <a:gd name="T3" fmla="*/ 16 h 173"/>
                  <a:gd name="T4" fmla="*/ 16 w 175"/>
                  <a:gd name="T5" fmla="*/ 141 h 173"/>
                  <a:gd name="T6" fmla="*/ 16 w 175"/>
                  <a:gd name="T7" fmla="*/ 141 h 173"/>
                  <a:gd name="T8" fmla="*/ 21 w 175"/>
                  <a:gd name="T9" fmla="*/ 155 h 173"/>
                  <a:gd name="T10" fmla="*/ 21 w 175"/>
                  <a:gd name="T11" fmla="*/ 155 h 173"/>
                  <a:gd name="T12" fmla="*/ 30 w 175"/>
                  <a:gd name="T13" fmla="*/ 157 h 173"/>
                  <a:gd name="T14" fmla="*/ 30 w 175"/>
                  <a:gd name="T15" fmla="*/ 157 h 173"/>
                  <a:gd name="T16" fmla="*/ 153 w 175"/>
                  <a:gd name="T17" fmla="*/ 18 h 173"/>
                  <a:gd name="T18" fmla="*/ 153 w 175"/>
                  <a:gd name="T19" fmla="*/ 18 h 173"/>
                  <a:gd name="T20" fmla="*/ 102 w 175"/>
                  <a:gd name="T21" fmla="*/ 16 h 173"/>
                  <a:gd name="T22" fmla="*/ 28 w 175"/>
                  <a:gd name="T23" fmla="*/ 172 h 173"/>
                  <a:gd name="T24" fmla="*/ 28 w 175"/>
                  <a:gd name="T25" fmla="*/ 172 h 173"/>
                  <a:gd name="T26" fmla="*/ 11 w 175"/>
                  <a:gd name="T27" fmla="*/ 166 h 173"/>
                  <a:gd name="T28" fmla="*/ 11 w 175"/>
                  <a:gd name="T29" fmla="*/ 166 h 173"/>
                  <a:gd name="T30" fmla="*/ 0 w 175"/>
                  <a:gd name="T31" fmla="*/ 141 h 173"/>
                  <a:gd name="T32" fmla="*/ 0 w 175"/>
                  <a:gd name="T33" fmla="*/ 141 h 173"/>
                  <a:gd name="T34" fmla="*/ 94 w 175"/>
                  <a:gd name="T35" fmla="*/ 2 h 173"/>
                  <a:gd name="T36" fmla="*/ 101 w 175"/>
                  <a:gd name="T37" fmla="*/ 0 h 173"/>
                  <a:gd name="T38" fmla="*/ 101 w 175"/>
                  <a:gd name="T39" fmla="*/ 0 h 173"/>
                  <a:gd name="T40" fmla="*/ 166 w 175"/>
                  <a:gd name="T41" fmla="*/ 1 h 173"/>
                  <a:gd name="T42" fmla="*/ 174 w 175"/>
                  <a:gd name="T43" fmla="*/ 13 h 173"/>
                  <a:gd name="T44" fmla="*/ 174 w 175"/>
                  <a:gd name="T45" fmla="*/ 13 h 173"/>
                  <a:gd name="T46" fmla="*/ 33 w 175"/>
                  <a:gd name="T47" fmla="*/ 172 h 173"/>
                  <a:gd name="T48" fmla="*/ 33 w 175"/>
                  <a:gd name="T49" fmla="*/ 172 h 173"/>
                  <a:gd name="T50" fmla="*/ 28 w 175"/>
                  <a:gd name="T51" fmla="*/ 172 h 1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75" h="173">
                    <a:moveTo>
                      <a:pt x="102" y="16"/>
                    </a:moveTo>
                    <a:lnTo>
                      <a:pt x="102" y="16"/>
                    </a:lnTo>
                    <a:cubicBezTo>
                      <a:pt x="75" y="42"/>
                      <a:pt x="16" y="106"/>
                      <a:pt x="16" y="141"/>
                    </a:cubicBezTo>
                    <a:lnTo>
                      <a:pt x="16" y="141"/>
                    </a:lnTo>
                    <a:cubicBezTo>
                      <a:pt x="16" y="147"/>
                      <a:pt x="17" y="151"/>
                      <a:pt x="21" y="155"/>
                    </a:cubicBezTo>
                    <a:lnTo>
                      <a:pt x="21" y="155"/>
                    </a:lnTo>
                    <a:cubicBezTo>
                      <a:pt x="24" y="157"/>
                      <a:pt x="27" y="158"/>
                      <a:pt x="30" y="157"/>
                    </a:cubicBezTo>
                    <a:lnTo>
                      <a:pt x="30" y="157"/>
                    </a:lnTo>
                    <a:cubicBezTo>
                      <a:pt x="63" y="153"/>
                      <a:pt x="123" y="66"/>
                      <a:pt x="153" y="18"/>
                    </a:cubicBezTo>
                    <a:lnTo>
                      <a:pt x="153" y="18"/>
                    </a:lnTo>
                    <a:cubicBezTo>
                      <a:pt x="139" y="20"/>
                      <a:pt x="120" y="20"/>
                      <a:pt x="102" y="16"/>
                    </a:cubicBezTo>
                    <a:close/>
                    <a:moveTo>
                      <a:pt x="28" y="172"/>
                    </a:moveTo>
                    <a:lnTo>
                      <a:pt x="28" y="172"/>
                    </a:lnTo>
                    <a:cubicBezTo>
                      <a:pt x="22" y="172"/>
                      <a:pt x="16" y="170"/>
                      <a:pt x="11" y="166"/>
                    </a:cubicBezTo>
                    <a:lnTo>
                      <a:pt x="11" y="166"/>
                    </a:lnTo>
                    <a:cubicBezTo>
                      <a:pt x="4" y="159"/>
                      <a:pt x="0" y="151"/>
                      <a:pt x="0" y="141"/>
                    </a:cubicBezTo>
                    <a:lnTo>
                      <a:pt x="0" y="141"/>
                    </a:lnTo>
                    <a:cubicBezTo>
                      <a:pt x="0" y="91"/>
                      <a:pt x="90" y="5"/>
                      <a:pt x="94" y="2"/>
                    </a:cubicBezTo>
                    <a:lnTo>
                      <a:pt x="101" y="0"/>
                    </a:lnTo>
                    <a:lnTo>
                      <a:pt x="101" y="0"/>
                    </a:lnTo>
                    <a:cubicBezTo>
                      <a:pt x="131" y="8"/>
                      <a:pt x="166" y="1"/>
                      <a:pt x="166" y="1"/>
                    </a:cubicBezTo>
                    <a:lnTo>
                      <a:pt x="174" y="13"/>
                    </a:lnTo>
                    <a:lnTo>
                      <a:pt x="174" y="13"/>
                    </a:lnTo>
                    <a:cubicBezTo>
                      <a:pt x="164" y="28"/>
                      <a:pt x="82" y="165"/>
                      <a:pt x="33" y="172"/>
                    </a:cubicBezTo>
                    <a:lnTo>
                      <a:pt x="33" y="172"/>
                    </a:lnTo>
                    <a:cubicBezTo>
                      <a:pt x="31" y="172"/>
                      <a:pt x="30" y="172"/>
                      <a:pt x="28" y="1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159">
                <a:extLst>
                  <a:ext uri="{FF2B5EF4-FFF2-40B4-BE49-F238E27FC236}">
                    <a16:creationId xmlns:a16="http://schemas.microsoft.com/office/drawing/2014/main" id="{A64022C3-51BF-48D3-BA96-53E2D57248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04936" y="11226680"/>
                <a:ext cx="313228" cy="219808"/>
              </a:xfrm>
              <a:custGeom>
                <a:avLst/>
                <a:gdLst>
                  <a:gd name="T0" fmla="*/ 0 w 250"/>
                  <a:gd name="T1" fmla="*/ 48 h 176"/>
                  <a:gd name="T2" fmla="*/ 0 w 250"/>
                  <a:gd name="T3" fmla="*/ 48 h 176"/>
                  <a:gd name="T4" fmla="*/ 185 w 250"/>
                  <a:gd name="T5" fmla="*/ 127 h 176"/>
                  <a:gd name="T6" fmla="*/ 185 w 250"/>
                  <a:gd name="T7" fmla="*/ 127 h 176"/>
                  <a:gd name="T8" fmla="*/ 71 w 250"/>
                  <a:gd name="T9" fmla="*/ 0 h 176"/>
                  <a:gd name="T10" fmla="*/ 71 w 250"/>
                  <a:gd name="T11" fmla="*/ 0 h 176"/>
                  <a:gd name="T12" fmla="*/ 0 w 250"/>
                  <a:gd name="T13" fmla="*/ 48 h 1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0" h="176">
                    <a:moveTo>
                      <a:pt x="0" y="48"/>
                    </a:moveTo>
                    <a:lnTo>
                      <a:pt x="0" y="48"/>
                    </a:lnTo>
                    <a:cubicBezTo>
                      <a:pt x="0" y="48"/>
                      <a:pt x="110" y="175"/>
                      <a:pt x="185" y="127"/>
                    </a:cubicBezTo>
                    <a:lnTo>
                      <a:pt x="185" y="127"/>
                    </a:lnTo>
                    <a:cubicBezTo>
                      <a:pt x="249" y="86"/>
                      <a:pt x="71" y="0"/>
                      <a:pt x="71" y="0"/>
                    </a:cubicBezTo>
                    <a:lnTo>
                      <a:pt x="71" y="0"/>
                    </a:lnTo>
                    <a:cubicBezTo>
                      <a:pt x="71" y="0"/>
                      <a:pt x="34" y="34"/>
                      <a:pt x="0" y="4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160">
                <a:extLst>
                  <a:ext uri="{FF2B5EF4-FFF2-40B4-BE49-F238E27FC236}">
                    <a16:creationId xmlns:a16="http://schemas.microsoft.com/office/drawing/2014/main" id="{2181D512-083B-4D1E-9117-97F6A8D00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3946" y="11221183"/>
                <a:ext cx="269266" cy="208817"/>
              </a:xfrm>
              <a:custGeom>
                <a:avLst/>
                <a:gdLst>
                  <a:gd name="T0" fmla="*/ 19 w 214"/>
                  <a:gd name="T1" fmla="*/ 57 h 166"/>
                  <a:gd name="T2" fmla="*/ 19 w 214"/>
                  <a:gd name="T3" fmla="*/ 57 h 166"/>
                  <a:gd name="T4" fmla="*/ 187 w 214"/>
                  <a:gd name="T5" fmla="*/ 127 h 166"/>
                  <a:gd name="T6" fmla="*/ 187 w 214"/>
                  <a:gd name="T7" fmla="*/ 127 h 166"/>
                  <a:gd name="T8" fmla="*/ 197 w 214"/>
                  <a:gd name="T9" fmla="*/ 112 h 166"/>
                  <a:gd name="T10" fmla="*/ 197 w 214"/>
                  <a:gd name="T11" fmla="*/ 112 h 166"/>
                  <a:gd name="T12" fmla="*/ 78 w 214"/>
                  <a:gd name="T13" fmla="*/ 16 h 166"/>
                  <a:gd name="T14" fmla="*/ 78 w 214"/>
                  <a:gd name="T15" fmla="*/ 16 h 166"/>
                  <a:gd name="T16" fmla="*/ 19 w 214"/>
                  <a:gd name="T17" fmla="*/ 57 h 166"/>
                  <a:gd name="T18" fmla="*/ 153 w 214"/>
                  <a:gd name="T19" fmla="*/ 152 h 166"/>
                  <a:gd name="T20" fmla="*/ 153 w 214"/>
                  <a:gd name="T21" fmla="*/ 152 h 166"/>
                  <a:gd name="T22" fmla="*/ 0 w 214"/>
                  <a:gd name="T23" fmla="*/ 59 h 166"/>
                  <a:gd name="T24" fmla="*/ 3 w 214"/>
                  <a:gd name="T25" fmla="*/ 47 h 166"/>
                  <a:gd name="T26" fmla="*/ 3 w 214"/>
                  <a:gd name="T27" fmla="*/ 47 h 166"/>
                  <a:gd name="T28" fmla="*/ 71 w 214"/>
                  <a:gd name="T29" fmla="*/ 1 h 166"/>
                  <a:gd name="T30" fmla="*/ 80 w 214"/>
                  <a:gd name="T31" fmla="*/ 0 h 166"/>
                  <a:gd name="T32" fmla="*/ 80 w 214"/>
                  <a:gd name="T33" fmla="*/ 0 h 166"/>
                  <a:gd name="T34" fmla="*/ 213 w 214"/>
                  <a:gd name="T35" fmla="*/ 111 h 166"/>
                  <a:gd name="T36" fmla="*/ 213 w 214"/>
                  <a:gd name="T37" fmla="*/ 111 h 166"/>
                  <a:gd name="T38" fmla="*/ 195 w 214"/>
                  <a:gd name="T39" fmla="*/ 140 h 166"/>
                  <a:gd name="T40" fmla="*/ 195 w 214"/>
                  <a:gd name="T41" fmla="*/ 140 h 166"/>
                  <a:gd name="T42" fmla="*/ 153 w 214"/>
                  <a:gd name="T43" fmla="*/ 152 h 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14" h="166">
                    <a:moveTo>
                      <a:pt x="19" y="57"/>
                    </a:moveTo>
                    <a:lnTo>
                      <a:pt x="19" y="57"/>
                    </a:lnTo>
                    <a:cubicBezTo>
                      <a:pt x="44" y="83"/>
                      <a:pt x="129" y="165"/>
                      <a:pt x="187" y="127"/>
                    </a:cubicBezTo>
                    <a:lnTo>
                      <a:pt x="187" y="127"/>
                    </a:lnTo>
                    <a:cubicBezTo>
                      <a:pt x="197" y="121"/>
                      <a:pt x="198" y="116"/>
                      <a:pt x="197" y="112"/>
                    </a:cubicBezTo>
                    <a:lnTo>
                      <a:pt x="197" y="112"/>
                    </a:lnTo>
                    <a:cubicBezTo>
                      <a:pt x="196" y="85"/>
                      <a:pt x="125" y="40"/>
                      <a:pt x="78" y="16"/>
                    </a:cubicBezTo>
                    <a:lnTo>
                      <a:pt x="78" y="16"/>
                    </a:lnTo>
                    <a:cubicBezTo>
                      <a:pt x="68" y="24"/>
                      <a:pt x="44" y="44"/>
                      <a:pt x="19" y="57"/>
                    </a:cubicBezTo>
                    <a:close/>
                    <a:moveTo>
                      <a:pt x="153" y="152"/>
                    </a:moveTo>
                    <a:lnTo>
                      <a:pt x="153" y="152"/>
                    </a:lnTo>
                    <a:cubicBezTo>
                      <a:pt x="82" y="152"/>
                      <a:pt x="4" y="64"/>
                      <a:pt x="0" y="59"/>
                    </a:cubicBezTo>
                    <a:lnTo>
                      <a:pt x="3" y="47"/>
                    </a:lnTo>
                    <a:lnTo>
                      <a:pt x="3" y="47"/>
                    </a:lnTo>
                    <a:cubicBezTo>
                      <a:pt x="36" y="34"/>
                      <a:pt x="71" y="2"/>
                      <a:pt x="71" y="1"/>
                    </a:cubicBezTo>
                    <a:lnTo>
                      <a:pt x="80" y="0"/>
                    </a:lnTo>
                    <a:lnTo>
                      <a:pt x="80" y="0"/>
                    </a:lnTo>
                    <a:cubicBezTo>
                      <a:pt x="93" y="7"/>
                      <a:pt x="210" y="64"/>
                      <a:pt x="213" y="111"/>
                    </a:cubicBezTo>
                    <a:lnTo>
                      <a:pt x="213" y="111"/>
                    </a:lnTo>
                    <a:cubicBezTo>
                      <a:pt x="213" y="119"/>
                      <a:pt x="211" y="130"/>
                      <a:pt x="195" y="140"/>
                    </a:cubicBezTo>
                    <a:lnTo>
                      <a:pt x="195" y="140"/>
                    </a:lnTo>
                    <a:cubicBezTo>
                      <a:pt x="182" y="149"/>
                      <a:pt x="168" y="152"/>
                      <a:pt x="153" y="1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161">
                <a:extLst>
                  <a:ext uri="{FF2B5EF4-FFF2-40B4-BE49-F238E27FC236}">
                    <a16:creationId xmlns:a16="http://schemas.microsoft.com/office/drawing/2014/main" id="{76809A86-9B02-4ED6-B348-8F18F4B76D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2859" y="11149747"/>
                <a:ext cx="324218" cy="137378"/>
              </a:xfrm>
              <a:custGeom>
                <a:avLst/>
                <a:gdLst>
                  <a:gd name="T0" fmla="*/ 40 w 262"/>
                  <a:gd name="T1" fmla="*/ 21 h 112"/>
                  <a:gd name="T2" fmla="*/ 40 w 262"/>
                  <a:gd name="T3" fmla="*/ 21 h 112"/>
                  <a:gd name="T4" fmla="*/ 181 w 262"/>
                  <a:gd name="T5" fmla="*/ 13 h 112"/>
                  <a:gd name="T6" fmla="*/ 181 w 262"/>
                  <a:gd name="T7" fmla="*/ 13 h 112"/>
                  <a:gd name="T8" fmla="*/ 0 w 262"/>
                  <a:gd name="T9" fmla="*/ 62 h 112"/>
                  <a:gd name="T10" fmla="*/ 40 w 262"/>
                  <a:gd name="T11" fmla="*/ 21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62" h="112">
                    <a:moveTo>
                      <a:pt x="40" y="21"/>
                    </a:moveTo>
                    <a:lnTo>
                      <a:pt x="40" y="21"/>
                    </a:lnTo>
                    <a:cubicBezTo>
                      <a:pt x="40" y="21"/>
                      <a:pt x="101" y="0"/>
                      <a:pt x="181" y="13"/>
                    </a:cubicBezTo>
                    <a:lnTo>
                      <a:pt x="181" y="13"/>
                    </a:lnTo>
                    <a:cubicBezTo>
                      <a:pt x="261" y="26"/>
                      <a:pt x="232" y="111"/>
                      <a:pt x="0" y="62"/>
                    </a:cubicBezTo>
                    <a:lnTo>
                      <a:pt x="40" y="2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162">
                <a:extLst>
                  <a:ext uri="{FF2B5EF4-FFF2-40B4-BE49-F238E27FC236}">
                    <a16:creationId xmlns:a16="http://schemas.microsoft.com/office/drawing/2014/main" id="{E1512084-8045-4D5B-8FA4-E39A9A760E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81869" y="11138757"/>
                <a:ext cx="296740" cy="115397"/>
              </a:xfrm>
              <a:custGeom>
                <a:avLst/>
                <a:gdLst>
                  <a:gd name="T0" fmla="*/ 21 w 237"/>
                  <a:gd name="T1" fmla="*/ 66 h 94"/>
                  <a:gd name="T2" fmla="*/ 21 w 237"/>
                  <a:gd name="T3" fmla="*/ 66 h 94"/>
                  <a:gd name="T4" fmla="*/ 216 w 237"/>
                  <a:gd name="T5" fmla="*/ 57 h 94"/>
                  <a:gd name="T6" fmla="*/ 216 w 237"/>
                  <a:gd name="T7" fmla="*/ 57 h 94"/>
                  <a:gd name="T8" fmla="*/ 218 w 237"/>
                  <a:gd name="T9" fmla="*/ 46 h 94"/>
                  <a:gd name="T10" fmla="*/ 218 w 237"/>
                  <a:gd name="T11" fmla="*/ 46 h 94"/>
                  <a:gd name="T12" fmla="*/ 186 w 237"/>
                  <a:gd name="T13" fmla="*/ 29 h 94"/>
                  <a:gd name="T14" fmla="*/ 186 w 237"/>
                  <a:gd name="T15" fmla="*/ 29 h 94"/>
                  <a:gd name="T16" fmla="*/ 50 w 237"/>
                  <a:gd name="T17" fmla="*/ 35 h 94"/>
                  <a:gd name="T18" fmla="*/ 21 w 237"/>
                  <a:gd name="T19" fmla="*/ 66 h 94"/>
                  <a:gd name="T20" fmla="*/ 129 w 237"/>
                  <a:gd name="T21" fmla="*/ 93 h 94"/>
                  <a:gd name="T22" fmla="*/ 129 w 237"/>
                  <a:gd name="T23" fmla="*/ 93 h 94"/>
                  <a:gd name="T24" fmla="*/ 4 w 237"/>
                  <a:gd name="T25" fmla="*/ 78 h 94"/>
                  <a:gd name="T26" fmla="*/ 0 w 237"/>
                  <a:gd name="T27" fmla="*/ 65 h 94"/>
                  <a:gd name="T28" fmla="*/ 40 w 237"/>
                  <a:gd name="T29" fmla="*/ 24 h 94"/>
                  <a:gd name="T30" fmla="*/ 44 w 237"/>
                  <a:gd name="T31" fmla="*/ 22 h 94"/>
                  <a:gd name="T32" fmla="*/ 44 w 237"/>
                  <a:gd name="T33" fmla="*/ 22 h 94"/>
                  <a:gd name="T34" fmla="*/ 188 w 237"/>
                  <a:gd name="T35" fmla="*/ 13 h 94"/>
                  <a:gd name="T36" fmla="*/ 188 w 237"/>
                  <a:gd name="T37" fmla="*/ 13 h 94"/>
                  <a:gd name="T38" fmla="*/ 233 w 237"/>
                  <a:gd name="T39" fmla="*/ 41 h 94"/>
                  <a:gd name="T40" fmla="*/ 233 w 237"/>
                  <a:gd name="T41" fmla="*/ 41 h 94"/>
                  <a:gd name="T42" fmla="*/ 228 w 237"/>
                  <a:gd name="T43" fmla="*/ 66 h 94"/>
                  <a:gd name="T44" fmla="*/ 228 w 237"/>
                  <a:gd name="T45" fmla="*/ 66 h 94"/>
                  <a:gd name="T46" fmla="*/ 129 w 237"/>
                  <a:gd name="T47" fmla="*/ 93 h 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37" h="94">
                    <a:moveTo>
                      <a:pt x="21" y="66"/>
                    </a:moveTo>
                    <a:lnTo>
                      <a:pt x="21" y="66"/>
                    </a:lnTo>
                    <a:cubicBezTo>
                      <a:pt x="147" y="89"/>
                      <a:pt x="203" y="71"/>
                      <a:pt x="216" y="57"/>
                    </a:cubicBezTo>
                    <a:lnTo>
                      <a:pt x="216" y="57"/>
                    </a:lnTo>
                    <a:cubicBezTo>
                      <a:pt x="221" y="51"/>
                      <a:pt x="219" y="47"/>
                      <a:pt x="218" y="46"/>
                    </a:cubicBezTo>
                    <a:lnTo>
                      <a:pt x="218" y="46"/>
                    </a:lnTo>
                    <a:cubicBezTo>
                      <a:pt x="217" y="40"/>
                      <a:pt x="206" y="32"/>
                      <a:pt x="186" y="29"/>
                    </a:cubicBezTo>
                    <a:lnTo>
                      <a:pt x="186" y="29"/>
                    </a:lnTo>
                    <a:cubicBezTo>
                      <a:pt x="116" y="17"/>
                      <a:pt x="60" y="32"/>
                      <a:pt x="50" y="35"/>
                    </a:cubicBezTo>
                    <a:lnTo>
                      <a:pt x="21" y="66"/>
                    </a:lnTo>
                    <a:close/>
                    <a:moveTo>
                      <a:pt x="129" y="93"/>
                    </a:moveTo>
                    <a:lnTo>
                      <a:pt x="129" y="93"/>
                    </a:lnTo>
                    <a:cubicBezTo>
                      <a:pt x="96" y="93"/>
                      <a:pt x="55" y="88"/>
                      <a:pt x="4" y="78"/>
                    </a:cubicBezTo>
                    <a:lnTo>
                      <a:pt x="0" y="65"/>
                    </a:lnTo>
                    <a:lnTo>
                      <a:pt x="40" y="24"/>
                    </a:lnTo>
                    <a:lnTo>
                      <a:pt x="44" y="22"/>
                    </a:lnTo>
                    <a:lnTo>
                      <a:pt x="44" y="22"/>
                    </a:lnTo>
                    <a:cubicBezTo>
                      <a:pt x="46" y="20"/>
                      <a:pt x="107" y="0"/>
                      <a:pt x="188" y="13"/>
                    </a:cubicBezTo>
                    <a:lnTo>
                      <a:pt x="188" y="13"/>
                    </a:lnTo>
                    <a:cubicBezTo>
                      <a:pt x="212" y="17"/>
                      <a:pt x="228" y="27"/>
                      <a:pt x="233" y="41"/>
                    </a:cubicBezTo>
                    <a:lnTo>
                      <a:pt x="233" y="41"/>
                    </a:lnTo>
                    <a:cubicBezTo>
                      <a:pt x="236" y="49"/>
                      <a:pt x="234" y="58"/>
                      <a:pt x="228" y="66"/>
                    </a:cubicBezTo>
                    <a:lnTo>
                      <a:pt x="228" y="66"/>
                    </a:lnTo>
                    <a:cubicBezTo>
                      <a:pt x="215" y="81"/>
                      <a:pt x="183" y="93"/>
                      <a:pt x="129" y="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163">
                <a:extLst>
                  <a:ext uri="{FF2B5EF4-FFF2-40B4-BE49-F238E27FC236}">
                    <a16:creationId xmlns:a16="http://schemas.microsoft.com/office/drawing/2014/main" id="{AC50137F-07FC-4AF1-92DB-401325B15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0273" y="11226680"/>
                <a:ext cx="219808" cy="225301"/>
              </a:xfrm>
              <a:custGeom>
                <a:avLst/>
                <a:gdLst>
                  <a:gd name="T0" fmla="*/ 176 w 177"/>
                  <a:gd name="T1" fmla="*/ 0 h 183"/>
                  <a:gd name="T2" fmla="*/ 176 w 177"/>
                  <a:gd name="T3" fmla="*/ 0 h 183"/>
                  <a:gd name="T4" fmla="*/ 5 w 177"/>
                  <a:gd name="T5" fmla="*/ 113 h 183"/>
                  <a:gd name="T6" fmla="*/ 5 w 177"/>
                  <a:gd name="T7" fmla="*/ 113 h 183"/>
                  <a:gd name="T8" fmla="*/ 148 w 177"/>
                  <a:gd name="T9" fmla="*/ 73 h 183"/>
                  <a:gd name="T10" fmla="*/ 148 w 177"/>
                  <a:gd name="T11" fmla="*/ 73 h 183"/>
                  <a:gd name="T12" fmla="*/ 176 w 177"/>
                  <a:gd name="T13" fmla="*/ 0 h 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77" h="183">
                    <a:moveTo>
                      <a:pt x="176" y="0"/>
                    </a:moveTo>
                    <a:lnTo>
                      <a:pt x="176" y="0"/>
                    </a:lnTo>
                    <a:cubicBezTo>
                      <a:pt x="176" y="0"/>
                      <a:pt x="10" y="43"/>
                      <a:pt x="5" y="113"/>
                    </a:cubicBezTo>
                    <a:lnTo>
                      <a:pt x="5" y="113"/>
                    </a:lnTo>
                    <a:cubicBezTo>
                      <a:pt x="0" y="182"/>
                      <a:pt x="148" y="73"/>
                      <a:pt x="148" y="73"/>
                    </a:cubicBezTo>
                    <a:lnTo>
                      <a:pt x="148" y="73"/>
                    </a:lnTo>
                    <a:cubicBezTo>
                      <a:pt x="148" y="73"/>
                      <a:pt x="157" y="23"/>
                      <a:pt x="17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164">
                <a:extLst>
                  <a:ext uri="{FF2B5EF4-FFF2-40B4-BE49-F238E27FC236}">
                    <a16:creationId xmlns:a16="http://schemas.microsoft.com/office/drawing/2014/main" id="{52702166-57D8-4D85-BE15-988B7DC1A5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14779" y="11221183"/>
                <a:ext cx="230798" cy="186837"/>
              </a:xfrm>
              <a:custGeom>
                <a:avLst/>
                <a:gdLst>
                  <a:gd name="T0" fmla="*/ 163 w 187"/>
                  <a:gd name="T1" fmla="*/ 20 h 151"/>
                  <a:gd name="T2" fmla="*/ 163 w 187"/>
                  <a:gd name="T3" fmla="*/ 20 h 151"/>
                  <a:gd name="T4" fmla="*/ 17 w 187"/>
                  <a:gd name="T5" fmla="*/ 121 h 151"/>
                  <a:gd name="T6" fmla="*/ 17 w 187"/>
                  <a:gd name="T7" fmla="*/ 121 h 151"/>
                  <a:gd name="T8" fmla="*/ 21 w 187"/>
                  <a:gd name="T9" fmla="*/ 134 h 151"/>
                  <a:gd name="T10" fmla="*/ 21 w 187"/>
                  <a:gd name="T11" fmla="*/ 134 h 151"/>
                  <a:gd name="T12" fmla="*/ 146 w 187"/>
                  <a:gd name="T13" fmla="*/ 76 h 151"/>
                  <a:gd name="T14" fmla="*/ 146 w 187"/>
                  <a:gd name="T15" fmla="*/ 76 h 151"/>
                  <a:gd name="T16" fmla="*/ 163 w 187"/>
                  <a:gd name="T17" fmla="*/ 20 h 151"/>
                  <a:gd name="T18" fmla="*/ 28 w 187"/>
                  <a:gd name="T19" fmla="*/ 150 h 151"/>
                  <a:gd name="T20" fmla="*/ 28 w 187"/>
                  <a:gd name="T21" fmla="*/ 150 h 151"/>
                  <a:gd name="T22" fmla="*/ 14 w 187"/>
                  <a:gd name="T23" fmla="*/ 147 h 151"/>
                  <a:gd name="T24" fmla="*/ 14 w 187"/>
                  <a:gd name="T25" fmla="*/ 147 h 151"/>
                  <a:gd name="T26" fmla="*/ 1 w 187"/>
                  <a:gd name="T27" fmla="*/ 120 h 151"/>
                  <a:gd name="T28" fmla="*/ 1 w 187"/>
                  <a:gd name="T29" fmla="*/ 120 h 151"/>
                  <a:gd name="T30" fmla="*/ 178 w 187"/>
                  <a:gd name="T31" fmla="*/ 0 h 151"/>
                  <a:gd name="T32" fmla="*/ 186 w 187"/>
                  <a:gd name="T33" fmla="*/ 12 h 151"/>
                  <a:gd name="T34" fmla="*/ 186 w 187"/>
                  <a:gd name="T35" fmla="*/ 12 h 151"/>
                  <a:gd name="T36" fmla="*/ 160 w 187"/>
                  <a:gd name="T37" fmla="*/ 82 h 151"/>
                  <a:gd name="T38" fmla="*/ 157 w 187"/>
                  <a:gd name="T39" fmla="*/ 87 h 151"/>
                  <a:gd name="T40" fmla="*/ 157 w 187"/>
                  <a:gd name="T41" fmla="*/ 87 h 151"/>
                  <a:gd name="T42" fmla="*/ 28 w 187"/>
                  <a:gd name="T43" fmla="*/ 15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7" h="151">
                    <a:moveTo>
                      <a:pt x="163" y="20"/>
                    </a:moveTo>
                    <a:lnTo>
                      <a:pt x="163" y="20"/>
                    </a:lnTo>
                    <a:cubicBezTo>
                      <a:pt x="111" y="36"/>
                      <a:pt x="20" y="74"/>
                      <a:pt x="17" y="121"/>
                    </a:cubicBezTo>
                    <a:lnTo>
                      <a:pt x="17" y="121"/>
                    </a:lnTo>
                    <a:cubicBezTo>
                      <a:pt x="16" y="131"/>
                      <a:pt x="20" y="133"/>
                      <a:pt x="21" y="134"/>
                    </a:cubicBezTo>
                    <a:lnTo>
                      <a:pt x="21" y="134"/>
                    </a:lnTo>
                    <a:cubicBezTo>
                      <a:pt x="39" y="143"/>
                      <a:pt x="104" y="106"/>
                      <a:pt x="146" y="76"/>
                    </a:cubicBezTo>
                    <a:lnTo>
                      <a:pt x="146" y="76"/>
                    </a:lnTo>
                    <a:cubicBezTo>
                      <a:pt x="147" y="67"/>
                      <a:pt x="153" y="41"/>
                      <a:pt x="163" y="20"/>
                    </a:cubicBezTo>
                    <a:close/>
                    <a:moveTo>
                      <a:pt x="28" y="150"/>
                    </a:moveTo>
                    <a:lnTo>
                      <a:pt x="28" y="150"/>
                    </a:lnTo>
                    <a:cubicBezTo>
                      <a:pt x="22" y="150"/>
                      <a:pt x="17" y="150"/>
                      <a:pt x="14" y="147"/>
                    </a:cubicBezTo>
                    <a:lnTo>
                      <a:pt x="14" y="147"/>
                    </a:lnTo>
                    <a:cubicBezTo>
                      <a:pt x="7" y="144"/>
                      <a:pt x="0" y="136"/>
                      <a:pt x="1" y="120"/>
                    </a:cubicBezTo>
                    <a:lnTo>
                      <a:pt x="1" y="120"/>
                    </a:lnTo>
                    <a:cubicBezTo>
                      <a:pt x="6" y="45"/>
                      <a:pt x="171" y="1"/>
                      <a:pt x="178" y="0"/>
                    </a:cubicBezTo>
                    <a:lnTo>
                      <a:pt x="186" y="12"/>
                    </a:lnTo>
                    <a:lnTo>
                      <a:pt x="186" y="12"/>
                    </a:lnTo>
                    <a:cubicBezTo>
                      <a:pt x="169" y="33"/>
                      <a:pt x="160" y="81"/>
                      <a:pt x="160" y="82"/>
                    </a:cubicBezTo>
                    <a:lnTo>
                      <a:pt x="157" y="87"/>
                    </a:lnTo>
                    <a:lnTo>
                      <a:pt x="157" y="87"/>
                    </a:lnTo>
                    <a:cubicBezTo>
                      <a:pt x="141" y="98"/>
                      <a:pt x="67" y="150"/>
                      <a:pt x="28" y="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165">
                <a:extLst>
                  <a:ext uri="{FF2B5EF4-FFF2-40B4-BE49-F238E27FC236}">
                    <a16:creationId xmlns:a16="http://schemas.microsoft.com/office/drawing/2014/main" id="{B808C01D-8A52-45B5-B5D0-0E7445190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4138" y="11072814"/>
                <a:ext cx="192333" cy="159359"/>
              </a:xfrm>
              <a:custGeom>
                <a:avLst/>
                <a:gdLst>
                  <a:gd name="T0" fmla="*/ 51 w 156"/>
                  <a:gd name="T1" fmla="*/ 126 h 127"/>
                  <a:gd name="T2" fmla="*/ 51 w 156"/>
                  <a:gd name="T3" fmla="*/ 126 h 127"/>
                  <a:gd name="T4" fmla="*/ 57 w 156"/>
                  <a:gd name="T5" fmla="*/ 27 h 127"/>
                  <a:gd name="T6" fmla="*/ 57 w 156"/>
                  <a:gd name="T7" fmla="*/ 27 h 127"/>
                  <a:gd name="T8" fmla="*/ 155 w 156"/>
                  <a:gd name="T9" fmla="*/ 51 h 127"/>
                  <a:gd name="T10" fmla="*/ 155 w 156"/>
                  <a:gd name="T11" fmla="*/ 51 h 127"/>
                  <a:gd name="T12" fmla="*/ 51 w 156"/>
                  <a:gd name="T13" fmla="*/ 126 h 1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6" h="127">
                    <a:moveTo>
                      <a:pt x="51" y="126"/>
                    </a:moveTo>
                    <a:lnTo>
                      <a:pt x="51" y="126"/>
                    </a:lnTo>
                    <a:cubicBezTo>
                      <a:pt x="51" y="126"/>
                      <a:pt x="0" y="54"/>
                      <a:pt x="57" y="27"/>
                    </a:cubicBezTo>
                    <a:lnTo>
                      <a:pt x="57" y="27"/>
                    </a:lnTo>
                    <a:cubicBezTo>
                      <a:pt x="113" y="0"/>
                      <a:pt x="155" y="51"/>
                      <a:pt x="155" y="51"/>
                    </a:cubicBezTo>
                    <a:lnTo>
                      <a:pt x="155" y="51"/>
                    </a:lnTo>
                    <a:cubicBezTo>
                      <a:pt x="155" y="51"/>
                      <a:pt x="82" y="59"/>
                      <a:pt x="51" y="12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166">
                <a:extLst>
                  <a:ext uri="{FF2B5EF4-FFF2-40B4-BE49-F238E27FC236}">
                    <a16:creationId xmlns:a16="http://schemas.microsoft.com/office/drawing/2014/main" id="{03194A9C-CA35-49FA-88E7-6E32627931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96119" y="11061824"/>
                <a:ext cx="181343" cy="175846"/>
              </a:xfrm>
              <a:custGeom>
                <a:avLst/>
                <a:gdLst>
                  <a:gd name="T0" fmla="*/ 74 w 147"/>
                  <a:gd name="T1" fmla="*/ 36 h 141"/>
                  <a:gd name="T2" fmla="*/ 74 w 147"/>
                  <a:gd name="T3" fmla="*/ 36 h 141"/>
                  <a:gd name="T4" fmla="*/ 44 w 147"/>
                  <a:gd name="T5" fmla="*/ 43 h 141"/>
                  <a:gd name="T6" fmla="*/ 44 w 147"/>
                  <a:gd name="T7" fmla="*/ 43 h 141"/>
                  <a:gd name="T8" fmla="*/ 23 w 147"/>
                  <a:gd name="T9" fmla="*/ 66 h 141"/>
                  <a:gd name="T10" fmla="*/ 23 w 147"/>
                  <a:gd name="T11" fmla="*/ 66 h 141"/>
                  <a:gd name="T12" fmla="*/ 35 w 147"/>
                  <a:gd name="T13" fmla="*/ 120 h 141"/>
                  <a:gd name="T14" fmla="*/ 35 w 147"/>
                  <a:gd name="T15" fmla="*/ 120 h 141"/>
                  <a:gd name="T16" fmla="*/ 124 w 147"/>
                  <a:gd name="T17" fmla="*/ 55 h 141"/>
                  <a:gd name="T18" fmla="*/ 124 w 147"/>
                  <a:gd name="T19" fmla="*/ 55 h 141"/>
                  <a:gd name="T20" fmla="*/ 74 w 147"/>
                  <a:gd name="T21" fmla="*/ 36 h 141"/>
                  <a:gd name="T22" fmla="*/ 29 w 147"/>
                  <a:gd name="T23" fmla="*/ 140 h 141"/>
                  <a:gd name="T24" fmla="*/ 29 w 147"/>
                  <a:gd name="T25" fmla="*/ 140 h 141"/>
                  <a:gd name="T26" fmla="*/ 8 w 147"/>
                  <a:gd name="T27" fmla="*/ 62 h 141"/>
                  <a:gd name="T28" fmla="*/ 8 w 147"/>
                  <a:gd name="T29" fmla="*/ 62 h 141"/>
                  <a:gd name="T30" fmla="*/ 37 w 147"/>
                  <a:gd name="T31" fmla="*/ 29 h 141"/>
                  <a:gd name="T32" fmla="*/ 37 w 147"/>
                  <a:gd name="T33" fmla="*/ 29 h 141"/>
                  <a:gd name="T34" fmla="*/ 146 w 147"/>
                  <a:gd name="T35" fmla="*/ 55 h 141"/>
                  <a:gd name="T36" fmla="*/ 140 w 147"/>
                  <a:gd name="T37" fmla="*/ 68 h 141"/>
                  <a:gd name="T38" fmla="*/ 140 w 147"/>
                  <a:gd name="T39" fmla="*/ 68 h 141"/>
                  <a:gd name="T40" fmla="*/ 42 w 147"/>
                  <a:gd name="T41" fmla="*/ 139 h 141"/>
                  <a:gd name="T42" fmla="*/ 29 w 147"/>
                  <a:gd name="T43" fmla="*/ 140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47" h="141">
                    <a:moveTo>
                      <a:pt x="74" y="36"/>
                    </a:moveTo>
                    <a:lnTo>
                      <a:pt x="74" y="36"/>
                    </a:lnTo>
                    <a:cubicBezTo>
                      <a:pt x="65" y="36"/>
                      <a:pt x="55" y="38"/>
                      <a:pt x="44" y="43"/>
                    </a:cubicBezTo>
                    <a:lnTo>
                      <a:pt x="44" y="43"/>
                    </a:lnTo>
                    <a:cubicBezTo>
                      <a:pt x="33" y="48"/>
                      <a:pt x="26" y="56"/>
                      <a:pt x="23" y="66"/>
                    </a:cubicBezTo>
                    <a:lnTo>
                      <a:pt x="23" y="66"/>
                    </a:lnTo>
                    <a:cubicBezTo>
                      <a:pt x="18" y="84"/>
                      <a:pt x="28" y="106"/>
                      <a:pt x="35" y="120"/>
                    </a:cubicBezTo>
                    <a:lnTo>
                      <a:pt x="35" y="120"/>
                    </a:lnTo>
                    <a:cubicBezTo>
                      <a:pt x="60" y="77"/>
                      <a:pt x="102" y="61"/>
                      <a:pt x="124" y="55"/>
                    </a:cubicBezTo>
                    <a:lnTo>
                      <a:pt x="124" y="55"/>
                    </a:lnTo>
                    <a:cubicBezTo>
                      <a:pt x="114" y="47"/>
                      <a:pt x="96" y="36"/>
                      <a:pt x="74" y="36"/>
                    </a:cubicBezTo>
                    <a:close/>
                    <a:moveTo>
                      <a:pt x="29" y="140"/>
                    </a:moveTo>
                    <a:lnTo>
                      <a:pt x="29" y="140"/>
                    </a:lnTo>
                    <a:cubicBezTo>
                      <a:pt x="28" y="138"/>
                      <a:pt x="0" y="97"/>
                      <a:pt x="8" y="62"/>
                    </a:cubicBezTo>
                    <a:lnTo>
                      <a:pt x="8" y="62"/>
                    </a:lnTo>
                    <a:cubicBezTo>
                      <a:pt x="12" y="48"/>
                      <a:pt x="22" y="37"/>
                      <a:pt x="37" y="29"/>
                    </a:cubicBezTo>
                    <a:lnTo>
                      <a:pt x="37" y="29"/>
                    </a:lnTo>
                    <a:cubicBezTo>
                      <a:pt x="99" y="0"/>
                      <a:pt x="145" y="55"/>
                      <a:pt x="146" y="55"/>
                    </a:cubicBezTo>
                    <a:lnTo>
                      <a:pt x="140" y="68"/>
                    </a:lnTo>
                    <a:lnTo>
                      <a:pt x="140" y="68"/>
                    </a:lnTo>
                    <a:cubicBezTo>
                      <a:pt x="139" y="68"/>
                      <a:pt x="71" y="76"/>
                      <a:pt x="42" y="139"/>
                    </a:cubicBezTo>
                    <a:lnTo>
                      <a:pt x="29" y="14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167">
                <a:extLst>
                  <a:ext uri="{FF2B5EF4-FFF2-40B4-BE49-F238E27FC236}">
                    <a16:creationId xmlns:a16="http://schemas.microsoft.com/office/drawing/2014/main" id="{B15C1E34-C459-40C9-BF49-EE36E161F5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71965" y="11039843"/>
                <a:ext cx="181343" cy="104407"/>
              </a:xfrm>
              <a:custGeom>
                <a:avLst/>
                <a:gdLst>
                  <a:gd name="T0" fmla="*/ 0 w 147"/>
                  <a:gd name="T1" fmla="*/ 76 h 85"/>
                  <a:gd name="T2" fmla="*/ 0 w 147"/>
                  <a:gd name="T3" fmla="*/ 76 h 85"/>
                  <a:gd name="T4" fmla="*/ 79 w 147"/>
                  <a:gd name="T5" fmla="*/ 13 h 85"/>
                  <a:gd name="T6" fmla="*/ 79 w 147"/>
                  <a:gd name="T7" fmla="*/ 13 h 85"/>
                  <a:gd name="T8" fmla="*/ 76 w 147"/>
                  <a:gd name="T9" fmla="*/ 84 h 85"/>
                  <a:gd name="T10" fmla="*/ 76 w 147"/>
                  <a:gd name="T11" fmla="*/ 84 h 85"/>
                  <a:gd name="T12" fmla="*/ 0 w 147"/>
                  <a:gd name="T13" fmla="*/ 76 h 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85">
                    <a:moveTo>
                      <a:pt x="0" y="76"/>
                    </a:moveTo>
                    <a:lnTo>
                      <a:pt x="0" y="76"/>
                    </a:lnTo>
                    <a:cubicBezTo>
                      <a:pt x="0" y="76"/>
                      <a:pt x="14" y="0"/>
                      <a:pt x="79" y="13"/>
                    </a:cubicBezTo>
                    <a:lnTo>
                      <a:pt x="79" y="13"/>
                    </a:lnTo>
                    <a:cubicBezTo>
                      <a:pt x="146" y="26"/>
                      <a:pt x="76" y="84"/>
                      <a:pt x="76" y="84"/>
                    </a:cubicBezTo>
                    <a:lnTo>
                      <a:pt x="76" y="84"/>
                    </a:lnTo>
                    <a:cubicBezTo>
                      <a:pt x="76" y="84"/>
                      <a:pt x="41" y="72"/>
                      <a:pt x="0" y="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168">
                <a:extLst>
                  <a:ext uri="{FF2B5EF4-FFF2-40B4-BE49-F238E27FC236}">
                    <a16:creationId xmlns:a16="http://schemas.microsoft.com/office/drawing/2014/main" id="{3101C43E-6A2C-4ADB-BFA7-DF6A7B6971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0975" y="11039843"/>
                <a:ext cx="159362" cy="109904"/>
              </a:xfrm>
              <a:custGeom>
                <a:avLst/>
                <a:gdLst>
                  <a:gd name="T0" fmla="*/ 25 w 130"/>
                  <a:gd name="T1" fmla="*/ 66 h 90"/>
                  <a:gd name="T2" fmla="*/ 25 w 130"/>
                  <a:gd name="T3" fmla="*/ 66 h 90"/>
                  <a:gd name="T4" fmla="*/ 81 w 130"/>
                  <a:gd name="T5" fmla="*/ 73 h 90"/>
                  <a:gd name="T6" fmla="*/ 81 w 130"/>
                  <a:gd name="T7" fmla="*/ 73 h 90"/>
                  <a:gd name="T8" fmla="*/ 107 w 130"/>
                  <a:gd name="T9" fmla="*/ 32 h 90"/>
                  <a:gd name="T10" fmla="*/ 107 w 130"/>
                  <a:gd name="T11" fmla="*/ 32 h 90"/>
                  <a:gd name="T12" fmla="*/ 85 w 130"/>
                  <a:gd name="T13" fmla="*/ 19 h 90"/>
                  <a:gd name="T14" fmla="*/ 85 w 130"/>
                  <a:gd name="T15" fmla="*/ 19 h 90"/>
                  <a:gd name="T16" fmla="*/ 45 w 130"/>
                  <a:gd name="T17" fmla="*/ 25 h 90"/>
                  <a:gd name="T18" fmla="*/ 45 w 130"/>
                  <a:gd name="T19" fmla="*/ 25 h 90"/>
                  <a:gd name="T20" fmla="*/ 18 w 130"/>
                  <a:gd name="T21" fmla="*/ 66 h 90"/>
                  <a:gd name="T22" fmla="*/ 18 w 130"/>
                  <a:gd name="T23" fmla="*/ 66 h 90"/>
                  <a:gd name="T24" fmla="*/ 25 w 130"/>
                  <a:gd name="T25" fmla="*/ 66 h 90"/>
                  <a:gd name="T26" fmla="*/ 81 w 130"/>
                  <a:gd name="T27" fmla="*/ 89 h 90"/>
                  <a:gd name="T28" fmla="*/ 81 w 130"/>
                  <a:gd name="T29" fmla="*/ 89 h 90"/>
                  <a:gd name="T30" fmla="*/ 8 w 130"/>
                  <a:gd name="T31" fmla="*/ 82 h 90"/>
                  <a:gd name="T32" fmla="*/ 0 w 130"/>
                  <a:gd name="T33" fmla="*/ 73 h 90"/>
                  <a:gd name="T34" fmla="*/ 0 w 130"/>
                  <a:gd name="T35" fmla="*/ 73 h 90"/>
                  <a:gd name="T36" fmla="*/ 36 w 130"/>
                  <a:gd name="T37" fmla="*/ 12 h 90"/>
                  <a:gd name="T38" fmla="*/ 36 w 130"/>
                  <a:gd name="T39" fmla="*/ 12 h 90"/>
                  <a:gd name="T40" fmla="*/ 87 w 130"/>
                  <a:gd name="T41" fmla="*/ 3 h 90"/>
                  <a:gd name="T42" fmla="*/ 87 w 130"/>
                  <a:gd name="T43" fmla="*/ 3 h 90"/>
                  <a:gd name="T44" fmla="*/ 122 w 130"/>
                  <a:gd name="T45" fmla="*/ 28 h 90"/>
                  <a:gd name="T46" fmla="*/ 122 w 130"/>
                  <a:gd name="T47" fmla="*/ 28 h 90"/>
                  <a:gd name="T48" fmla="*/ 88 w 130"/>
                  <a:gd name="T49" fmla="*/ 88 h 90"/>
                  <a:gd name="T50" fmla="*/ 81 w 130"/>
                  <a:gd name="T51" fmla="*/ 89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30" h="90">
                    <a:moveTo>
                      <a:pt x="25" y="66"/>
                    </a:moveTo>
                    <a:lnTo>
                      <a:pt x="25" y="66"/>
                    </a:lnTo>
                    <a:cubicBezTo>
                      <a:pt x="52" y="66"/>
                      <a:pt x="72" y="71"/>
                      <a:pt x="81" y="73"/>
                    </a:cubicBezTo>
                    <a:lnTo>
                      <a:pt x="81" y="73"/>
                    </a:lnTo>
                    <a:cubicBezTo>
                      <a:pt x="92" y="63"/>
                      <a:pt x="110" y="43"/>
                      <a:pt x="107" y="32"/>
                    </a:cubicBezTo>
                    <a:lnTo>
                      <a:pt x="107" y="32"/>
                    </a:lnTo>
                    <a:cubicBezTo>
                      <a:pt x="105" y="24"/>
                      <a:pt x="94" y="21"/>
                      <a:pt x="85" y="19"/>
                    </a:cubicBezTo>
                    <a:lnTo>
                      <a:pt x="85" y="19"/>
                    </a:lnTo>
                    <a:cubicBezTo>
                      <a:pt x="69" y="15"/>
                      <a:pt x="56" y="17"/>
                      <a:pt x="45" y="25"/>
                    </a:cubicBezTo>
                    <a:lnTo>
                      <a:pt x="45" y="25"/>
                    </a:lnTo>
                    <a:cubicBezTo>
                      <a:pt x="29" y="36"/>
                      <a:pt x="22" y="54"/>
                      <a:pt x="18" y="66"/>
                    </a:cubicBezTo>
                    <a:lnTo>
                      <a:pt x="18" y="66"/>
                    </a:lnTo>
                    <a:cubicBezTo>
                      <a:pt x="20" y="66"/>
                      <a:pt x="23" y="66"/>
                      <a:pt x="25" y="66"/>
                    </a:cubicBezTo>
                    <a:close/>
                    <a:moveTo>
                      <a:pt x="81" y="89"/>
                    </a:moveTo>
                    <a:lnTo>
                      <a:pt x="81" y="89"/>
                    </a:lnTo>
                    <a:cubicBezTo>
                      <a:pt x="80" y="89"/>
                      <a:pt x="47" y="78"/>
                      <a:pt x="8" y="82"/>
                    </a:cubicBezTo>
                    <a:lnTo>
                      <a:pt x="0" y="73"/>
                    </a:lnTo>
                    <a:lnTo>
                      <a:pt x="0" y="73"/>
                    </a:lnTo>
                    <a:cubicBezTo>
                      <a:pt x="0" y="71"/>
                      <a:pt x="7" y="32"/>
                      <a:pt x="36" y="12"/>
                    </a:cubicBezTo>
                    <a:lnTo>
                      <a:pt x="36" y="12"/>
                    </a:lnTo>
                    <a:cubicBezTo>
                      <a:pt x="51" y="3"/>
                      <a:pt x="68" y="0"/>
                      <a:pt x="87" y="3"/>
                    </a:cubicBezTo>
                    <a:lnTo>
                      <a:pt x="87" y="3"/>
                    </a:lnTo>
                    <a:cubicBezTo>
                      <a:pt x="107" y="7"/>
                      <a:pt x="119" y="16"/>
                      <a:pt x="122" y="28"/>
                    </a:cubicBezTo>
                    <a:lnTo>
                      <a:pt x="122" y="28"/>
                    </a:lnTo>
                    <a:cubicBezTo>
                      <a:pt x="129" y="53"/>
                      <a:pt x="92" y="84"/>
                      <a:pt x="88" y="88"/>
                    </a:cubicBezTo>
                    <a:lnTo>
                      <a:pt x="81" y="8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169">
                <a:extLst>
                  <a:ext uri="{FF2B5EF4-FFF2-40B4-BE49-F238E27FC236}">
                    <a16:creationId xmlns:a16="http://schemas.microsoft.com/office/drawing/2014/main" id="{E6A8DC7C-2FF6-48A4-8C96-5B9AC6400F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0879" y="11050833"/>
                <a:ext cx="285750" cy="126388"/>
              </a:xfrm>
              <a:custGeom>
                <a:avLst/>
                <a:gdLst>
                  <a:gd name="T0" fmla="*/ 0 w 228"/>
                  <a:gd name="T1" fmla="*/ 77 h 103"/>
                  <a:gd name="T2" fmla="*/ 0 w 228"/>
                  <a:gd name="T3" fmla="*/ 77 h 103"/>
                  <a:gd name="T4" fmla="*/ 158 w 228"/>
                  <a:gd name="T5" fmla="*/ 12 h 103"/>
                  <a:gd name="T6" fmla="*/ 158 w 228"/>
                  <a:gd name="T7" fmla="*/ 12 h 103"/>
                  <a:gd name="T8" fmla="*/ 59 w 228"/>
                  <a:gd name="T9" fmla="*/ 102 h 103"/>
                  <a:gd name="T10" fmla="*/ 59 w 228"/>
                  <a:gd name="T11" fmla="*/ 102 h 103"/>
                  <a:gd name="T12" fmla="*/ 0 w 228"/>
                  <a:gd name="T13" fmla="*/ 77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8" h="103">
                    <a:moveTo>
                      <a:pt x="0" y="77"/>
                    </a:moveTo>
                    <a:lnTo>
                      <a:pt x="0" y="77"/>
                    </a:lnTo>
                    <a:cubicBezTo>
                      <a:pt x="0" y="77"/>
                      <a:pt x="90" y="0"/>
                      <a:pt x="158" y="12"/>
                    </a:cubicBezTo>
                    <a:lnTo>
                      <a:pt x="158" y="12"/>
                    </a:lnTo>
                    <a:cubicBezTo>
                      <a:pt x="227" y="24"/>
                      <a:pt x="59" y="102"/>
                      <a:pt x="59" y="102"/>
                    </a:cubicBezTo>
                    <a:lnTo>
                      <a:pt x="59" y="102"/>
                    </a:lnTo>
                    <a:cubicBezTo>
                      <a:pt x="59" y="102"/>
                      <a:pt x="7" y="76"/>
                      <a:pt x="0" y="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2" name="Freeform 170">
                <a:extLst>
                  <a:ext uri="{FF2B5EF4-FFF2-40B4-BE49-F238E27FC236}">
                    <a16:creationId xmlns:a16="http://schemas.microsoft.com/office/drawing/2014/main" id="{98EAD88F-7792-48DA-B676-B7BDD2FA1D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9888" y="11039843"/>
                <a:ext cx="241788" cy="148368"/>
              </a:xfrm>
              <a:custGeom>
                <a:avLst/>
                <a:gdLst>
                  <a:gd name="T0" fmla="*/ 21 w 192"/>
                  <a:gd name="T1" fmla="*/ 82 h 118"/>
                  <a:gd name="T2" fmla="*/ 21 w 192"/>
                  <a:gd name="T3" fmla="*/ 82 h 118"/>
                  <a:gd name="T4" fmla="*/ 64 w 192"/>
                  <a:gd name="T5" fmla="*/ 101 h 118"/>
                  <a:gd name="T6" fmla="*/ 64 w 192"/>
                  <a:gd name="T7" fmla="*/ 101 h 118"/>
                  <a:gd name="T8" fmla="*/ 172 w 192"/>
                  <a:gd name="T9" fmla="*/ 31 h 118"/>
                  <a:gd name="T10" fmla="*/ 172 w 192"/>
                  <a:gd name="T11" fmla="*/ 31 h 118"/>
                  <a:gd name="T12" fmla="*/ 172 w 192"/>
                  <a:gd name="T13" fmla="*/ 31 h 118"/>
                  <a:gd name="T14" fmla="*/ 162 w 192"/>
                  <a:gd name="T15" fmla="*/ 27 h 118"/>
                  <a:gd name="T16" fmla="*/ 162 w 192"/>
                  <a:gd name="T17" fmla="*/ 27 h 118"/>
                  <a:gd name="T18" fmla="*/ 21 w 192"/>
                  <a:gd name="T19" fmla="*/ 82 h 118"/>
                  <a:gd name="T20" fmla="*/ 67 w 192"/>
                  <a:gd name="T21" fmla="*/ 117 h 118"/>
                  <a:gd name="T22" fmla="*/ 61 w 192"/>
                  <a:gd name="T23" fmla="*/ 117 h 118"/>
                  <a:gd name="T24" fmla="*/ 61 w 192"/>
                  <a:gd name="T25" fmla="*/ 117 h 118"/>
                  <a:gd name="T26" fmla="*/ 5 w 192"/>
                  <a:gd name="T27" fmla="*/ 92 h 118"/>
                  <a:gd name="T28" fmla="*/ 0 w 192"/>
                  <a:gd name="T29" fmla="*/ 79 h 118"/>
                  <a:gd name="T30" fmla="*/ 0 w 192"/>
                  <a:gd name="T31" fmla="*/ 79 h 118"/>
                  <a:gd name="T32" fmla="*/ 165 w 192"/>
                  <a:gd name="T33" fmla="*/ 12 h 118"/>
                  <a:gd name="T34" fmla="*/ 165 w 192"/>
                  <a:gd name="T35" fmla="*/ 12 h 118"/>
                  <a:gd name="T36" fmla="*/ 187 w 192"/>
                  <a:gd name="T37" fmla="*/ 29 h 118"/>
                  <a:gd name="T38" fmla="*/ 187 w 192"/>
                  <a:gd name="T39" fmla="*/ 29 h 118"/>
                  <a:gd name="T40" fmla="*/ 67 w 192"/>
                  <a:gd name="T41" fmla="*/ 117 h 1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92" h="118">
                    <a:moveTo>
                      <a:pt x="21" y="82"/>
                    </a:moveTo>
                    <a:lnTo>
                      <a:pt x="21" y="82"/>
                    </a:lnTo>
                    <a:cubicBezTo>
                      <a:pt x="32" y="86"/>
                      <a:pt x="46" y="92"/>
                      <a:pt x="64" y="101"/>
                    </a:cubicBezTo>
                    <a:lnTo>
                      <a:pt x="64" y="101"/>
                    </a:lnTo>
                    <a:cubicBezTo>
                      <a:pt x="122" y="73"/>
                      <a:pt x="172" y="41"/>
                      <a:pt x="172" y="31"/>
                    </a:cubicBezTo>
                    <a:lnTo>
                      <a:pt x="172" y="31"/>
                    </a:lnTo>
                    <a:lnTo>
                      <a:pt x="172" y="31"/>
                    </a:lnTo>
                    <a:cubicBezTo>
                      <a:pt x="172" y="31"/>
                      <a:pt x="170" y="29"/>
                      <a:pt x="162" y="27"/>
                    </a:cubicBezTo>
                    <a:lnTo>
                      <a:pt x="162" y="27"/>
                    </a:lnTo>
                    <a:cubicBezTo>
                      <a:pt x="111" y="19"/>
                      <a:pt x="47" y="62"/>
                      <a:pt x="21" y="82"/>
                    </a:cubicBezTo>
                    <a:close/>
                    <a:moveTo>
                      <a:pt x="67" y="117"/>
                    </a:moveTo>
                    <a:lnTo>
                      <a:pt x="61" y="117"/>
                    </a:lnTo>
                    <a:lnTo>
                      <a:pt x="61" y="117"/>
                    </a:lnTo>
                    <a:cubicBezTo>
                      <a:pt x="38" y="106"/>
                      <a:pt x="10" y="93"/>
                      <a:pt x="5" y="92"/>
                    </a:cubicBezTo>
                    <a:lnTo>
                      <a:pt x="0" y="79"/>
                    </a:lnTo>
                    <a:lnTo>
                      <a:pt x="0" y="79"/>
                    </a:lnTo>
                    <a:cubicBezTo>
                      <a:pt x="4" y="76"/>
                      <a:pt x="93" y="0"/>
                      <a:pt x="165" y="12"/>
                    </a:cubicBezTo>
                    <a:lnTo>
                      <a:pt x="165" y="12"/>
                    </a:lnTo>
                    <a:cubicBezTo>
                      <a:pt x="178" y="14"/>
                      <a:pt x="186" y="20"/>
                      <a:pt x="187" y="29"/>
                    </a:cubicBezTo>
                    <a:lnTo>
                      <a:pt x="187" y="29"/>
                    </a:lnTo>
                    <a:cubicBezTo>
                      <a:pt x="191" y="56"/>
                      <a:pt x="104" y="99"/>
                      <a:pt x="67" y="1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3" name="Freeform 171">
                <a:extLst>
                  <a:ext uri="{FF2B5EF4-FFF2-40B4-BE49-F238E27FC236}">
                    <a16:creationId xmlns:a16="http://schemas.microsoft.com/office/drawing/2014/main" id="{4F5385E4-4462-4C51-AEEA-787878A86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44491" y="11743228"/>
                <a:ext cx="417635" cy="219808"/>
              </a:xfrm>
              <a:custGeom>
                <a:avLst/>
                <a:gdLst>
                  <a:gd name="T0" fmla="*/ 328 w 337"/>
                  <a:gd name="T1" fmla="*/ 177 h 178"/>
                  <a:gd name="T2" fmla="*/ 328 w 337"/>
                  <a:gd name="T3" fmla="*/ 177 h 178"/>
                  <a:gd name="T4" fmla="*/ 322 w 337"/>
                  <a:gd name="T5" fmla="*/ 173 h 178"/>
                  <a:gd name="T6" fmla="*/ 322 w 337"/>
                  <a:gd name="T7" fmla="*/ 173 h 178"/>
                  <a:gd name="T8" fmla="*/ 8 w 337"/>
                  <a:gd name="T9" fmla="*/ 15 h 178"/>
                  <a:gd name="T10" fmla="*/ 8 w 337"/>
                  <a:gd name="T11" fmla="*/ 15 h 178"/>
                  <a:gd name="T12" fmla="*/ 1 w 337"/>
                  <a:gd name="T13" fmla="*/ 7 h 178"/>
                  <a:gd name="T14" fmla="*/ 1 w 337"/>
                  <a:gd name="T15" fmla="*/ 7 h 178"/>
                  <a:gd name="T16" fmla="*/ 9 w 337"/>
                  <a:gd name="T17" fmla="*/ 0 h 178"/>
                  <a:gd name="T18" fmla="*/ 9 w 337"/>
                  <a:gd name="T19" fmla="*/ 0 h 178"/>
                  <a:gd name="T20" fmla="*/ 334 w 337"/>
                  <a:gd name="T21" fmla="*/ 165 h 178"/>
                  <a:gd name="T22" fmla="*/ 334 w 337"/>
                  <a:gd name="T23" fmla="*/ 165 h 178"/>
                  <a:gd name="T24" fmla="*/ 332 w 337"/>
                  <a:gd name="T25" fmla="*/ 176 h 178"/>
                  <a:gd name="T26" fmla="*/ 332 w 337"/>
                  <a:gd name="T27" fmla="*/ 176 h 178"/>
                  <a:gd name="T28" fmla="*/ 328 w 337"/>
                  <a:gd name="T29" fmla="*/ 177 h 1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37" h="178">
                    <a:moveTo>
                      <a:pt x="328" y="177"/>
                    </a:moveTo>
                    <a:lnTo>
                      <a:pt x="328" y="177"/>
                    </a:lnTo>
                    <a:cubicBezTo>
                      <a:pt x="325" y="177"/>
                      <a:pt x="323" y="176"/>
                      <a:pt x="322" y="173"/>
                    </a:cubicBezTo>
                    <a:lnTo>
                      <a:pt x="322" y="173"/>
                    </a:lnTo>
                    <a:cubicBezTo>
                      <a:pt x="321" y="172"/>
                      <a:pt x="228" y="43"/>
                      <a:pt x="8" y="15"/>
                    </a:cubicBezTo>
                    <a:lnTo>
                      <a:pt x="8" y="15"/>
                    </a:lnTo>
                    <a:cubicBezTo>
                      <a:pt x="3" y="15"/>
                      <a:pt x="0" y="11"/>
                      <a:pt x="1" y="7"/>
                    </a:cubicBezTo>
                    <a:lnTo>
                      <a:pt x="1" y="7"/>
                    </a:lnTo>
                    <a:cubicBezTo>
                      <a:pt x="1" y="3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237" y="30"/>
                      <a:pt x="330" y="159"/>
                      <a:pt x="334" y="165"/>
                    </a:cubicBezTo>
                    <a:lnTo>
                      <a:pt x="334" y="165"/>
                    </a:lnTo>
                    <a:cubicBezTo>
                      <a:pt x="336" y="168"/>
                      <a:pt x="336" y="173"/>
                      <a:pt x="332" y="176"/>
                    </a:cubicBezTo>
                    <a:lnTo>
                      <a:pt x="332" y="176"/>
                    </a:lnTo>
                    <a:cubicBezTo>
                      <a:pt x="331" y="176"/>
                      <a:pt x="330" y="177"/>
                      <a:pt x="328" y="17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72">
                <a:extLst>
                  <a:ext uri="{FF2B5EF4-FFF2-40B4-BE49-F238E27FC236}">
                    <a16:creationId xmlns:a16="http://schemas.microsoft.com/office/drawing/2014/main" id="{56634E8B-7AE8-416F-86DA-276D351146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0494" y="11600353"/>
                <a:ext cx="291247" cy="252779"/>
              </a:xfrm>
              <a:custGeom>
                <a:avLst/>
                <a:gdLst>
                  <a:gd name="T0" fmla="*/ 20 w 234"/>
                  <a:gd name="T1" fmla="*/ 18 h 203"/>
                  <a:gd name="T2" fmla="*/ 20 w 234"/>
                  <a:gd name="T3" fmla="*/ 18 h 203"/>
                  <a:gd name="T4" fmla="*/ 215 w 234"/>
                  <a:gd name="T5" fmla="*/ 185 h 203"/>
                  <a:gd name="T6" fmla="*/ 215 w 234"/>
                  <a:gd name="T7" fmla="*/ 185 h 203"/>
                  <a:gd name="T8" fmla="*/ 20 w 234"/>
                  <a:gd name="T9" fmla="*/ 18 h 203"/>
                  <a:gd name="T10" fmla="*/ 225 w 234"/>
                  <a:gd name="T11" fmla="*/ 202 h 203"/>
                  <a:gd name="T12" fmla="*/ 225 w 234"/>
                  <a:gd name="T13" fmla="*/ 202 h 203"/>
                  <a:gd name="T14" fmla="*/ 223 w 234"/>
                  <a:gd name="T15" fmla="*/ 202 h 203"/>
                  <a:gd name="T16" fmla="*/ 223 w 234"/>
                  <a:gd name="T17" fmla="*/ 202 h 203"/>
                  <a:gd name="T18" fmla="*/ 2 w 234"/>
                  <a:gd name="T19" fmla="*/ 11 h 203"/>
                  <a:gd name="T20" fmla="*/ 2 w 234"/>
                  <a:gd name="T21" fmla="*/ 11 h 203"/>
                  <a:gd name="T22" fmla="*/ 3 w 234"/>
                  <a:gd name="T23" fmla="*/ 3 h 203"/>
                  <a:gd name="T24" fmla="*/ 3 w 234"/>
                  <a:gd name="T25" fmla="*/ 3 h 203"/>
                  <a:gd name="T26" fmla="*/ 9 w 234"/>
                  <a:gd name="T27" fmla="*/ 0 h 203"/>
                  <a:gd name="T28" fmla="*/ 9 w 234"/>
                  <a:gd name="T29" fmla="*/ 0 h 203"/>
                  <a:gd name="T30" fmla="*/ 232 w 234"/>
                  <a:gd name="T31" fmla="*/ 194 h 203"/>
                  <a:gd name="T32" fmla="*/ 232 w 234"/>
                  <a:gd name="T33" fmla="*/ 194 h 203"/>
                  <a:gd name="T34" fmla="*/ 230 w 234"/>
                  <a:gd name="T35" fmla="*/ 200 h 203"/>
                  <a:gd name="T36" fmla="*/ 230 w 234"/>
                  <a:gd name="T37" fmla="*/ 200 h 203"/>
                  <a:gd name="T38" fmla="*/ 225 w 234"/>
                  <a:gd name="T39" fmla="*/ 202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34" h="203">
                    <a:moveTo>
                      <a:pt x="20" y="18"/>
                    </a:moveTo>
                    <a:lnTo>
                      <a:pt x="20" y="18"/>
                    </a:lnTo>
                    <a:cubicBezTo>
                      <a:pt x="36" y="53"/>
                      <a:pt x="94" y="162"/>
                      <a:pt x="215" y="185"/>
                    </a:cubicBezTo>
                    <a:lnTo>
                      <a:pt x="215" y="185"/>
                    </a:lnTo>
                    <a:cubicBezTo>
                      <a:pt x="208" y="150"/>
                      <a:pt x="173" y="37"/>
                      <a:pt x="20" y="18"/>
                    </a:cubicBezTo>
                    <a:close/>
                    <a:moveTo>
                      <a:pt x="225" y="202"/>
                    </a:moveTo>
                    <a:lnTo>
                      <a:pt x="225" y="202"/>
                    </a:lnTo>
                    <a:cubicBezTo>
                      <a:pt x="224" y="202"/>
                      <a:pt x="223" y="202"/>
                      <a:pt x="223" y="202"/>
                    </a:cubicBezTo>
                    <a:lnTo>
                      <a:pt x="223" y="202"/>
                    </a:lnTo>
                    <a:cubicBezTo>
                      <a:pt x="61" y="178"/>
                      <a:pt x="2" y="13"/>
                      <a:pt x="2" y="11"/>
                    </a:cubicBezTo>
                    <a:lnTo>
                      <a:pt x="2" y="11"/>
                    </a:lnTo>
                    <a:cubicBezTo>
                      <a:pt x="0" y="8"/>
                      <a:pt x="1" y="5"/>
                      <a:pt x="3" y="3"/>
                    </a:cubicBezTo>
                    <a:lnTo>
                      <a:pt x="3" y="3"/>
                    </a:lnTo>
                    <a:cubicBezTo>
                      <a:pt x="4" y="2"/>
                      <a:pt x="6" y="0"/>
                      <a:pt x="9" y="0"/>
                    </a:cubicBezTo>
                    <a:lnTo>
                      <a:pt x="9" y="0"/>
                    </a:lnTo>
                    <a:cubicBezTo>
                      <a:pt x="211" y="19"/>
                      <a:pt x="232" y="192"/>
                      <a:pt x="232" y="194"/>
                    </a:cubicBezTo>
                    <a:lnTo>
                      <a:pt x="232" y="194"/>
                    </a:lnTo>
                    <a:cubicBezTo>
                      <a:pt x="233" y="196"/>
                      <a:pt x="232" y="198"/>
                      <a:pt x="230" y="200"/>
                    </a:cubicBezTo>
                    <a:lnTo>
                      <a:pt x="230" y="200"/>
                    </a:lnTo>
                    <a:cubicBezTo>
                      <a:pt x="228" y="202"/>
                      <a:pt x="227" y="202"/>
                      <a:pt x="225" y="2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 173">
                <a:extLst>
                  <a:ext uri="{FF2B5EF4-FFF2-40B4-BE49-F238E27FC236}">
                    <a16:creationId xmlns:a16="http://schemas.microsoft.com/office/drawing/2014/main" id="{28412F52-06D4-46F5-9CED-7A7FD337A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5991" y="11611343"/>
                <a:ext cx="269263" cy="230798"/>
              </a:xfrm>
              <a:custGeom>
                <a:avLst/>
                <a:gdLst>
                  <a:gd name="T0" fmla="*/ 0 w 218"/>
                  <a:gd name="T1" fmla="*/ 0 h 187"/>
                  <a:gd name="T2" fmla="*/ 0 w 218"/>
                  <a:gd name="T3" fmla="*/ 0 h 187"/>
                  <a:gd name="T4" fmla="*/ 217 w 218"/>
                  <a:gd name="T5" fmla="*/ 186 h 187"/>
                  <a:gd name="T6" fmla="*/ 217 w 218"/>
                  <a:gd name="T7" fmla="*/ 186 h 187"/>
                  <a:gd name="T8" fmla="*/ 0 w 218"/>
                  <a:gd name="T9" fmla="*/ 0 h 1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18" h="187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57" y="163"/>
                      <a:pt x="217" y="186"/>
                    </a:cubicBezTo>
                    <a:lnTo>
                      <a:pt x="217" y="186"/>
                    </a:lnTo>
                    <a:cubicBezTo>
                      <a:pt x="217" y="186"/>
                      <a:pt x="199" y="18"/>
                      <a:pt x="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74">
                <a:extLst>
                  <a:ext uri="{FF2B5EF4-FFF2-40B4-BE49-F238E27FC236}">
                    <a16:creationId xmlns:a16="http://schemas.microsoft.com/office/drawing/2014/main" id="{352E1D89-AAAC-4611-8BEE-088B355220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3020" y="11748721"/>
                <a:ext cx="181340" cy="269266"/>
              </a:xfrm>
              <a:custGeom>
                <a:avLst/>
                <a:gdLst>
                  <a:gd name="T0" fmla="*/ 101 w 147"/>
                  <a:gd name="T1" fmla="*/ 0 h 217"/>
                  <a:gd name="T2" fmla="*/ 101 w 147"/>
                  <a:gd name="T3" fmla="*/ 0 h 217"/>
                  <a:gd name="T4" fmla="*/ 59 w 147"/>
                  <a:gd name="T5" fmla="*/ 213 h 217"/>
                  <a:gd name="T6" fmla="*/ 59 w 147"/>
                  <a:gd name="T7" fmla="*/ 213 h 217"/>
                  <a:gd name="T8" fmla="*/ 146 w 147"/>
                  <a:gd name="T9" fmla="*/ 36 h 217"/>
                  <a:gd name="T10" fmla="*/ 146 w 147"/>
                  <a:gd name="T11" fmla="*/ 36 h 217"/>
                  <a:gd name="T12" fmla="*/ 101 w 147"/>
                  <a:gd name="T13" fmla="*/ 0 h 2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47" h="217">
                    <a:moveTo>
                      <a:pt x="101" y="0"/>
                    </a:moveTo>
                    <a:lnTo>
                      <a:pt x="101" y="0"/>
                    </a:lnTo>
                    <a:cubicBezTo>
                      <a:pt x="101" y="0"/>
                      <a:pt x="0" y="210"/>
                      <a:pt x="59" y="213"/>
                    </a:cubicBezTo>
                    <a:lnTo>
                      <a:pt x="59" y="213"/>
                    </a:lnTo>
                    <a:cubicBezTo>
                      <a:pt x="118" y="216"/>
                      <a:pt x="146" y="105"/>
                      <a:pt x="146" y="36"/>
                    </a:cubicBezTo>
                    <a:lnTo>
                      <a:pt x="146" y="36"/>
                    </a:lnTo>
                    <a:cubicBezTo>
                      <a:pt x="146" y="36"/>
                      <a:pt x="113" y="13"/>
                      <a:pt x="10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 175">
                <a:extLst>
                  <a:ext uri="{FF2B5EF4-FFF2-40B4-BE49-F238E27FC236}">
                    <a16:creationId xmlns:a16="http://schemas.microsoft.com/office/drawing/2014/main" id="{885B2ABA-2D22-4919-8917-629977934D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5001" y="11743228"/>
                <a:ext cx="175846" cy="285750"/>
              </a:xfrm>
              <a:custGeom>
                <a:avLst/>
                <a:gdLst>
                  <a:gd name="T0" fmla="*/ 89 w 141"/>
                  <a:gd name="T1" fmla="*/ 21 h 230"/>
                  <a:gd name="T2" fmla="*/ 89 w 141"/>
                  <a:gd name="T3" fmla="*/ 21 h 230"/>
                  <a:gd name="T4" fmla="*/ 37 w 141"/>
                  <a:gd name="T5" fmla="*/ 209 h 230"/>
                  <a:gd name="T6" fmla="*/ 37 w 141"/>
                  <a:gd name="T7" fmla="*/ 209 h 230"/>
                  <a:gd name="T8" fmla="*/ 45 w 141"/>
                  <a:gd name="T9" fmla="*/ 214 h 230"/>
                  <a:gd name="T10" fmla="*/ 45 w 141"/>
                  <a:gd name="T11" fmla="*/ 214 h 230"/>
                  <a:gd name="T12" fmla="*/ 76 w 141"/>
                  <a:gd name="T13" fmla="*/ 201 h 230"/>
                  <a:gd name="T14" fmla="*/ 76 w 141"/>
                  <a:gd name="T15" fmla="*/ 201 h 230"/>
                  <a:gd name="T16" fmla="*/ 124 w 141"/>
                  <a:gd name="T17" fmla="*/ 48 h 230"/>
                  <a:gd name="T18" fmla="*/ 124 w 141"/>
                  <a:gd name="T19" fmla="*/ 48 h 230"/>
                  <a:gd name="T20" fmla="*/ 89 w 141"/>
                  <a:gd name="T21" fmla="*/ 21 h 230"/>
                  <a:gd name="T22" fmla="*/ 48 w 141"/>
                  <a:gd name="T23" fmla="*/ 229 h 230"/>
                  <a:gd name="T24" fmla="*/ 48 w 141"/>
                  <a:gd name="T25" fmla="*/ 229 h 230"/>
                  <a:gd name="T26" fmla="*/ 45 w 141"/>
                  <a:gd name="T27" fmla="*/ 229 h 230"/>
                  <a:gd name="T28" fmla="*/ 45 w 141"/>
                  <a:gd name="T29" fmla="*/ 229 h 230"/>
                  <a:gd name="T30" fmla="*/ 24 w 141"/>
                  <a:gd name="T31" fmla="*/ 217 h 230"/>
                  <a:gd name="T32" fmla="*/ 24 w 141"/>
                  <a:gd name="T33" fmla="*/ 217 h 230"/>
                  <a:gd name="T34" fmla="*/ 80 w 141"/>
                  <a:gd name="T35" fmla="*/ 4 h 230"/>
                  <a:gd name="T36" fmla="*/ 80 w 141"/>
                  <a:gd name="T37" fmla="*/ 4 h 230"/>
                  <a:gd name="T38" fmla="*/ 86 w 141"/>
                  <a:gd name="T39" fmla="*/ 0 h 230"/>
                  <a:gd name="T40" fmla="*/ 86 w 141"/>
                  <a:gd name="T41" fmla="*/ 0 h 230"/>
                  <a:gd name="T42" fmla="*/ 92 w 141"/>
                  <a:gd name="T43" fmla="*/ 3 h 230"/>
                  <a:gd name="T44" fmla="*/ 92 w 141"/>
                  <a:gd name="T45" fmla="*/ 3 h 230"/>
                  <a:gd name="T46" fmla="*/ 136 w 141"/>
                  <a:gd name="T47" fmla="*/ 38 h 230"/>
                  <a:gd name="T48" fmla="*/ 136 w 141"/>
                  <a:gd name="T49" fmla="*/ 38 h 230"/>
                  <a:gd name="T50" fmla="*/ 140 w 141"/>
                  <a:gd name="T51" fmla="*/ 44 h 230"/>
                  <a:gd name="T52" fmla="*/ 140 w 141"/>
                  <a:gd name="T53" fmla="*/ 44 h 230"/>
                  <a:gd name="T54" fmla="*/ 87 w 141"/>
                  <a:gd name="T55" fmla="*/ 212 h 230"/>
                  <a:gd name="T56" fmla="*/ 87 w 141"/>
                  <a:gd name="T57" fmla="*/ 212 h 230"/>
                  <a:gd name="T58" fmla="*/ 48 w 141"/>
                  <a:gd name="T59" fmla="*/ 229 h 2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41" h="230">
                    <a:moveTo>
                      <a:pt x="89" y="21"/>
                    </a:moveTo>
                    <a:lnTo>
                      <a:pt x="89" y="21"/>
                    </a:lnTo>
                    <a:cubicBezTo>
                      <a:pt x="59" y="84"/>
                      <a:pt x="23" y="184"/>
                      <a:pt x="37" y="209"/>
                    </a:cubicBezTo>
                    <a:lnTo>
                      <a:pt x="37" y="209"/>
                    </a:lnTo>
                    <a:cubicBezTo>
                      <a:pt x="39" y="212"/>
                      <a:pt x="42" y="213"/>
                      <a:pt x="45" y="214"/>
                    </a:cubicBezTo>
                    <a:lnTo>
                      <a:pt x="45" y="214"/>
                    </a:lnTo>
                    <a:cubicBezTo>
                      <a:pt x="57" y="214"/>
                      <a:pt x="67" y="210"/>
                      <a:pt x="76" y="201"/>
                    </a:cubicBezTo>
                    <a:lnTo>
                      <a:pt x="76" y="201"/>
                    </a:lnTo>
                    <a:cubicBezTo>
                      <a:pt x="107" y="172"/>
                      <a:pt x="123" y="102"/>
                      <a:pt x="124" y="48"/>
                    </a:cubicBezTo>
                    <a:lnTo>
                      <a:pt x="124" y="48"/>
                    </a:lnTo>
                    <a:cubicBezTo>
                      <a:pt x="117" y="43"/>
                      <a:pt x="101" y="31"/>
                      <a:pt x="89" y="21"/>
                    </a:cubicBezTo>
                    <a:close/>
                    <a:moveTo>
                      <a:pt x="48" y="229"/>
                    </a:moveTo>
                    <a:lnTo>
                      <a:pt x="48" y="229"/>
                    </a:lnTo>
                    <a:cubicBezTo>
                      <a:pt x="47" y="229"/>
                      <a:pt x="46" y="229"/>
                      <a:pt x="45" y="229"/>
                    </a:cubicBezTo>
                    <a:lnTo>
                      <a:pt x="45" y="229"/>
                    </a:lnTo>
                    <a:cubicBezTo>
                      <a:pt x="35" y="228"/>
                      <a:pt x="29" y="224"/>
                      <a:pt x="24" y="217"/>
                    </a:cubicBezTo>
                    <a:lnTo>
                      <a:pt x="24" y="217"/>
                    </a:lnTo>
                    <a:cubicBezTo>
                      <a:pt x="0" y="175"/>
                      <a:pt x="71" y="21"/>
                      <a:pt x="80" y="4"/>
                    </a:cubicBezTo>
                    <a:lnTo>
                      <a:pt x="80" y="4"/>
                    </a:lnTo>
                    <a:cubicBezTo>
                      <a:pt x="81" y="2"/>
                      <a:pt x="83" y="1"/>
                      <a:pt x="86" y="0"/>
                    </a:cubicBezTo>
                    <a:lnTo>
                      <a:pt x="86" y="0"/>
                    </a:lnTo>
                    <a:cubicBezTo>
                      <a:pt x="88" y="0"/>
                      <a:pt x="91" y="1"/>
                      <a:pt x="92" y="3"/>
                    </a:cubicBezTo>
                    <a:lnTo>
                      <a:pt x="92" y="3"/>
                    </a:lnTo>
                    <a:cubicBezTo>
                      <a:pt x="104" y="15"/>
                      <a:pt x="136" y="38"/>
                      <a:pt x="136" y="38"/>
                    </a:cubicBezTo>
                    <a:lnTo>
                      <a:pt x="136" y="38"/>
                    </a:lnTo>
                    <a:cubicBezTo>
                      <a:pt x="139" y="40"/>
                      <a:pt x="140" y="42"/>
                      <a:pt x="140" y="44"/>
                    </a:cubicBezTo>
                    <a:lnTo>
                      <a:pt x="140" y="44"/>
                    </a:lnTo>
                    <a:cubicBezTo>
                      <a:pt x="139" y="92"/>
                      <a:pt x="125" y="175"/>
                      <a:pt x="87" y="212"/>
                    </a:cubicBezTo>
                    <a:lnTo>
                      <a:pt x="87" y="212"/>
                    </a:lnTo>
                    <a:cubicBezTo>
                      <a:pt x="75" y="223"/>
                      <a:pt x="62" y="229"/>
                      <a:pt x="48" y="2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176">
                <a:extLst>
                  <a:ext uri="{FF2B5EF4-FFF2-40B4-BE49-F238E27FC236}">
                    <a16:creationId xmlns:a16="http://schemas.microsoft.com/office/drawing/2014/main" id="{BDD15094-506A-4122-816B-14A742E1C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69856" y="11798180"/>
                <a:ext cx="159359" cy="247282"/>
              </a:xfrm>
              <a:custGeom>
                <a:avLst/>
                <a:gdLst>
                  <a:gd name="T0" fmla="*/ 0 w 129"/>
                  <a:gd name="T1" fmla="*/ 0 h 199"/>
                  <a:gd name="T2" fmla="*/ 0 w 129"/>
                  <a:gd name="T3" fmla="*/ 0 h 199"/>
                  <a:gd name="T4" fmla="*/ 64 w 129"/>
                  <a:gd name="T5" fmla="*/ 189 h 199"/>
                  <a:gd name="T6" fmla="*/ 64 w 129"/>
                  <a:gd name="T7" fmla="*/ 189 h 199"/>
                  <a:gd name="T8" fmla="*/ 97 w 129"/>
                  <a:gd name="T9" fmla="*/ 36 h 199"/>
                  <a:gd name="T10" fmla="*/ 97 w 129"/>
                  <a:gd name="T11" fmla="*/ 36 h 199"/>
                  <a:gd name="T12" fmla="*/ 0 w 129"/>
                  <a:gd name="T13" fmla="*/ 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9" h="199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180"/>
                      <a:pt x="64" y="189"/>
                    </a:cubicBezTo>
                    <a:lnTo>
                      <a:pt x="64" y="189"/>
                    </a:lnTo>
                    <a:cubicBezTo>
                      <a:pt x="128" y="198"/>
                      <a:pt x="97" y="36"/>
                      <a:pt x="97" y="36"/>
                    </a:cubicBezTo>
                    <a:lnTo>
                      <a:pt x="97" y="36"/>
                    </a:lnTo>
                    <a:cubicBezTo>
                      <a:pt x="97" y="36"/>
                      <a:pt x="59" y="37"/>
                      <a:pt x="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177">
                <a:extLst>
                  <a:ext uri="{FF2B5EF4-FFF2-40B4-BE49-F238E27FC236}">
                    <a16:creationId xmlns:a16="http://schemas.microsoft.com/office/drawing/2014/main" id="{D3DF34E6-3473-4BDD-A5F4-82DA3EB79C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58866" y="11787189"/>
                <a:ext cx="164856" cy="258272"/>
              </a:xfrm>
              <a:custGeom>
                <a:avLst/>
                <a:gdLst>
                  <a:gd name="T0" fmla="*/ 15 w 134"/>
                  <a:gd name="T1" fmla="*/ 22 h 206"/>
                  <a:gd name="T2" fmla="*/ 15 w 134"/>
                  <a:gd name="T3" fmla="*/ 22 h 206"/>
                  <a:gd name="T4" fmla="*/ 72 w 134"/>
                  <a:gd name="T5" fmla="*/ 189 h 206"/>
                  <a:gd name="T6" fmla="*/ 72 w 134"/>
                  <a:gd name="T7" fmla="*/ 189 h 206"/>
                  <a:gd name="T8" fmla="*/ 90 w 134"/>
                  <a:gd name="T9" fmla="*/ 184 h 206"/>
                  <a:gd name="T10" fmla="*/ 90 w 134"/>
                  <a:gd name="T11" fmla="*/ 184 h 206"/>
                  <a:gd name="T12" fmla="*/ 97 w 134"/>
                  <a:gd name="T13" fmla="*/ 52 h 206"/>
                  <a:gd name="T14" fmla="*/ 97 w 134"/>
                  <a:gd name="T15" fmla="*/ 52 h 206"/>
                  <a:gd name="T16" fmla="*/ 15 w 134"/>
                  <a:gd name="T17" fmla="*/ 22 h 206"/>
                  <a:gd name="T18" fmla="*/ 76 w 134"/>
                  <a:gd name="T19" fmla="*/ 205 h 206"/>
                  <a:gd name="T20" fmla="*/ 76 w 134"/>
                  <a:gd name="T21" fmla="*/ 205 h 206"/>
                  <a:gd name="T22" fmla="*/ 70 w 134"/>
                  <a:gd name="T23" fmla="*/ 205 h 206"/>
                  <a:gd name="T24" fmla="*/ 70 w 134"/>
                  <a:gd name="T25" fmla="*/ 205 h 206"/>
                  <a:gd name="T26" fmla="*/ 0 w 134"/>
                  <a:gd name="T27" fmla="*/ 8 h 206"/>
                  <a:gd name="T28" fmla="*/ 0 w 134"/>
                  <a:gd name="T29" fmla="*/ 8 h 206"/>
                  <a:gd name="T30" fmla="*/ 3 w 134"/>
                  <a:gd name="T31" fmla="*/ 1 h 206"/>
                  <a:gd name="T32" fmla="*/ 3 w 134"/>
                  <a:gd name="T33" fmla="*/ 1 h 206"/>
                  <a:gd name="T34" fmla="*/ 11 w 134"/>
                  <a:gd name="T35" fmla="*/ 2 h 206"/>
                  <a:gd name="T36" fmla="*/ 11 w 134"/>
                  <a:gd name="T37" fmla="*/ 2 h 206"/>
                  <a:gd name="T38" fmla="*/ 104 w 134"/>
                  <a:gd name="T39" fmla="*/ 37 h 206"/>
                  <a:gd name="T40" fmla="*/ 104 w 134"/>
                  <a:gd name="T41" fmla="*/ 37 h 206"/>
                  <a:gd name="T42" fmla="*/ 104 w 134"/>
                  <a:gd name="T43" fmla="*/ 37 h 206"/>
                  <a:gd name="T44" fmla="*/ 111 w 134"/>
                  <a:gd name="T45" fmla="*/ 43 h 206"/>
                  <a:gd name="T46" fmla="*/ 111 w 134"/>
                  <a:gd name="T47" fmla="*/ 43 h 206"/>
                  <a:gd name="T48" fmla="*/ 101 w 134"/>
                  <a:gd name="T49" fmla="*/ 194 h 206"/>
                  <a:gd name="T50" fmla="*/ 101 w 134"/>
                  <a:gd name="T51" fmla="*/ 194 h 206"/>
                  <a:gd name="T52" fmla="*/ 76 w 134"/>
                  <a:gd name="T53" fmla="*/ 205 h 2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34" h="206">
                    <a:moveTo>
                      <a:pt x="15" y="22"/>
                    </a:moveTo>
                    <a:lnTo>
                      <a:pt x="15" y="22"/>
                    </a:lnTo>
                    <a:cubicBezTo>
                      <a:pt x="17" y="77"/>
                      <a:pt x="29" y="183"/>
                      <a:pt x="72" y="189"/>
                    </a:cubicBezTo>
                    <a:lnTo>
                      <a:pt x="72" y="189"/>
                    </a:lnTo>
                    <a:cubicBezTo>
                      <a:pt x="79" y="190"/>
                      <a:pt x="85" y="189"/>
                      <a:pt x="90" y="184"/>
                    </a:cubicBezTo>
                    <a:lnTo>
                      <a:pt x="90" y="184"/>
                    </a:lnTo>
                    <a:cubicBezTo>
                      <a:pt x="111" y="161"/>
                      <a:pt x="103" y="86"/>
                      <a:pt x="97" y="52"/>
                    </a:cubicBezTo>
                    <a:lnTo>
                      <a:pt x="97" y="52"/>
                    </a:lnTo>
                    <a:cubicBezTo>
                      <a:pt x="85" y="51"/>
                      <a:pt x="55" y="45"/>
                      <a:pt x="15" y="22"/>
                    </a:cubicBezTo>
                    <a:close/>
                    <a:moveTo>
                      <a:pt x="76" y="205"/>
                    </a:moveTo>
                    <a:lnTo>
                      <a:pt x="76" y="205"/>
                    </a:lnTo>
                    <a:cubicBezTo>
                      <a:pt x="74" y="205"/>
                      <a:pt x="72" y="205"/>
                      <a:pt x="70" y="205"/>
                    </a:cubicBezTo>
                    <a:lnTo>
                      <a:pt x="70" y="205"/>
                    </a:lnTo>
                    <a:cubicBezTo>
                      <a:pt x="1" y="195"/>
                      <a:pt x="0" y="28"/>
                      <a:pt x="0" y="8"/>
                    </a:cubicBezTo>
                    <a:lnTo>
                      <a:pt x="0" y="8"/>
                    </a:lnTo>
                    <a:cubicBezTo>
                      <a:pt x="0" y="6"/>
                      <a:pt x="1" y="3"/>
                      <a:pt x="3" y="1"/>
                    </a:cubicBezTo>
                    <a:lnTo>
                      <a:pt x="3" y="1"/>
                    </a:lnTo>
                    <a:cubicBezTo>
                      <a:pt x="6" y="0"/>
                      <a:pt x="9" y="0"/>
                      <a:pt x="11" y="2"/>
                    </a:cubicBezTo>
                    <a:lnTo>
                      <a:pt x="11" y="2"/>
                    </a:lnTo>
                    <a:cubicBezTo>
                      <a:pt x="66" y="36"/>
                      <a:pt x="103" y="37"/>
                      <a:pt x="104" y="37"/>
                    </a:cubicBezTo>
                    <a:lnTo>
                      <a:pt x="104" y="37"/>
                    </a:lnTo>
                    <a:lnTo>
                      <a:pt x="104" y="37"/>
                    </a:lnTo>
                    <a:cubicBezTo>
                      <a:pt x="107" y="37"/>
                      <a:pt x="111" y="39"/>
                      <a:pt x="111" y="43"/>
                    </a:cubicBezTo>
                    <a:lnTo>
                      <a:pt x="111" y="43"/>
                    </a:lnTo>
                    <a:cubicBezTo>
                      <a:pt x="113" y="55"/>
                      <a:pt x="133" y="161"/>
                      <a:pt x="101" y="194"/>
                    </a:cubicBezTo>
                    <a:lnTo>
                      <a:pt x="101" y="194"/>
                    </a:lnTo>
                    <a:cubicBezTo>
                      <a:pt x="95" y="201"/>
                      <a:pt x="86" y="205"/>
                      <a:pt x="76" y="2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 178">
                <a:extLst>
                  <a:ext uri="{FF2B5EF4-FFF2-40B4-BE49-F238E27FC236}">
                    <a16:creationId xmlns:a16="http://schemas.microsoft.com/office/drawing/2014/main" id="{F52D9A23-4DE8-4B9D-8EF0-32681741C7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0145" y="11688276"/>
                <a:ext cx="269263" cy="247282"/>
              </a:xfrm>
              <a:custGeom>
                <a:avLst/>
                <a:gdLst>
                  <a:gd name="T0" fmla="*/ 177 w 218"/>
                  <a:gd name="T1" fmla="*/ 0 h 198"/>
                  <a:gd name="T2" fmla="*/ 177 w 218"/>
                  <a:gd name="T3" fmla="*/ 0 h 198"/>
                  <a:gd name="T4" fmla="*/ 31 w 218"/>
                  <a:gd name="T5" fmla="*/ 136 h 198"/>
                  <a:gd name="T6" fmla="*/ 31 w 218"/>
                  <a:gd name="T7" fmla="*/ 136 h 198"/>
                  <a:gd name="T8" fmla="*/ 217 w 218"/>
                  <a:gd name="T9" fmla="*/ 49 h 198"/>
                  <a:gd name="T10" fmla="*/ 217 w 218"/>
                  <a:gd name="T11" fmla="*/ 49 h 198"/>
                  <a:gd name="T12" fmla="*/ 195 w 218"/>
                  <a:gd name="T13" fmla="*/ 25 h 198"/>
                  <a:gd name="T14" fmla="*/ 195 w 218"/>
                  <a:gd name="T15" fmla="*/ 25 h 198"/>
                  <a:gd name="T16" fmla="*/ 177 w 218"/>
                  <a:gd name="T17" fmla="*/ 0 h 1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8" h="198">
                    <a:moveTo>
                      <a:pt x="177" y="0"/>
                    </a:moveTo>
                    <a:lnTo>
                      <a:pt x="177" y="0"/>
                    </a:lnTo>
                    <a:cubicBezTo>
                      <a:pt x="177" y="0"/>
                      <a:pt x="0" y="77"/>
                      <a:pt x="31" y="136"/>
                    </a:cubicBezTo>
                    <a:lnTo>
                      <a:pt x="31" y="136"/>
                    </a:lnTo>
                    <a:cubicBezTo>
                      <a:pt x="63" y="197"/>
                      <a:pt x="217" y="49"/>
                      <a:pt x="217" y="49"/>
                    </a:cubicBezTo>
                    <a:lnTo>
                      <a:pt x="217" y="49"/>
                    </a:lnTo>
                    <a:cubicBezTo>
                      <a:pt x="210" y="42"/>
                      <a:pt x="202" y="34"/>
                      <a:pt x="195" y="25"/>
                    </a:cubicBezTo>
                    <a:lnTo>
                      <a:pt x="195" y="25"/>
                    </a:lnTo>
                    <a:cubicBezTo>
                      <a:pt x="188" y="16"/>
                      <a:pt x="182" y="8"/>
                      <a:pt x="17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179">
                <a:extLst>
                  <a:ext uri="{FF2B5EF4-FFF2-40B4-BE49-F238E27FC236}">
                    <a16:creationId xmlns:a16="http://schemas.microsoft.com/office/drawing/2014/main" id="{5867C138-3167-4230-AFEB-7EEE9B791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62126" y="11682779"/>
                <a:ext cx="258272" cy="208817"/>
              </a:xfrm>
              <a:custGeom>
                <a:avLst/>
                <a:gdLst>
                  <a:gd name="T0" fmla="*/ 156 w 207"/>
                  <a:gd name="T1" fmla="*/ 18 h 167"/>
                  <a:gd name="T2" fmla="*/ 156 w 207"/>
                  <a:gd name="T3" fmla="*/ 18 h 167"/>
                  <a:gd name="T4" fmla="*/ 19 w 207"/>
                  <a:gd name="T5" fmla="*/ 120 h 167"/>
                  <a:gd name="T6" fmla="*/ 19 w 207"/>
                  <a:gd name="T7" fmla="*/ 120 h 167"/>
                  <a:gd name="T8" fmla="*/ 20 w 207"/>
                  <a:gd name="T9" fmla="*/ 142 h 167"/>
                  <a:gd name="T10" fmla="*/ 20 w 207"/>
                  <a:gd name="T11" fmla="*/ 142 h 167"/>
                  <a:gd name="T12" fmla="*/ 34 w 207"/>
                  <a:gd name="T13" fmla="*/ 151 h 167"/>
                  <a:gd name="T14" fmla="*/ 34 w 207"/>
                  <a:gd name="T15" fmla="*/ 151 h 167"/>
                  <a:gd name="T16" fmla="*/ 188 w 207"/>
                  <a:gd name="T17" fmla="*/ 56 h 167"/>
                  <a:gd name="T18" fmla="*/ 188 w 207"/>
                  <a:gd name="T19" fmla="*/ 56 h 167"/>
                  <a:gd name="T20" fmla="*/ 171 w 207"/>
                  <a:gd name="T21" fmla="*/ 38 h 167"/>
                  <a:gd name="T22" fmla="*/ 171 w 207"/>
                  <a:gd name="T23" fmla="*/ 38 h 167"/>
                  <a:gd name="T24" fmla="*/ 156 w 207"/>
                  <a:gd name="T25" fmla="*/ 18 h 167"/>
                  <a:gd name="T26" fmla="*/ 38 w 207"/>
                  <a:gd name="T27" fmla="*/ 166 h 167"/>
                  <a:gd name="T28" fmla="*/ 38 w 207"/>
                  <a:gd name="T29" fmla="*/ 166 h 167"/>
                  <a:gd name="T30" fmla="*/ 31 w 207"/>
                  <a:gd name="T31" fmla="*/ 166 h 167"/>
                  <a:gd name="T32" fmla="*/ 31 w 207"/>
                  <a:gd name="T33" fmla="*/ 166 h 167"/>
                  <a:gd name="T34" fmla="*/ 6 w 207"/>
                  <a:gd name="T35" fmla="*/ 148 h 167"/>
                  <a:gd name="T36" fmla="*/ 6 w 207"/>
                  <a:gd name="T37" fmla="*/ 148 h 167"/>
                  <a:gd name="T38" fmla="*/ 4 w 207"/>
                  <a:gd name="T39" fmla="*/ 115 h 167"/>
                  <a:gd name="T40" fmla="*/ 4 w 207"/>
                  <a:gd name="T41" fmla="*/ 115 h 167"/>
                  <a:gd name="T42" fmla="*/ 156 w 207"/>
                  <a:gd name="T43" fmla="*/ 1 h 167"/>
                  <a:gd name="T44" fmla="*/ 156 w 207"/>
                  <a:gd name="T45" fmla="*/ 1 h 167"/>
                  <a:gd name="T46" fmla="*/ 165 w 207"/>
                  <a:gd name="T47" fmla="*/ 4 h 167"/>
                  <a:gd name="T48" fmla="*/ 165 w 207"/>
                  <a:gd name="T49" fmla="*/ 4 h 167"/>
                  <a:gd name="T50" fmla="*/ 183 w 207"/>
                  <a:gd name="T51" fmla="*/ 28 h 167"/>
                  <a:gd name="T52" fmla="*/ 183 w 207"/>
                  <a:gd name="T53" fmla="*/ 28 h 167"/>
                  <a:gd name="T54" fmla="*/ 204 w 207"/>
                  <a:gd name="T55" fmla="*/ 52 h 167"/>
                  <a:gd name="T56" fmla="*/ 204 w 207"/>
                  <a:gd name="T57" fmla="*/ 52 h 167"/>
                  <a:gd name="T58" fmla="*/ 206 w 207"/>
                  <a:gd name="T59" fmla="*/ 57 h 167"/>
                  <a:gd name="T60" fmla="*/ 206 w 207"/>
                  <a:gd name="T61" fmla="*/ 57 h 167"/>
                  <a:gd name="T62" fmla="*/ 204 w 207"/>
                  <a:gd name="T63" fmla="*/ 63 h 167"/>
                  <a:gd name="T64" fmla="*/ 204 w 207"/>
                  <a:gd name="T65" fmla="*/ 63 h 167"/>
                  <a:gd name="T66" fmla="*/ 38 w 207"/>
                  <a:gd name="T67" fmla="*/ 166 h 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07" h="167">
                    <a:moveTo>
                      <a:pt x="156" y="18"/>
                    </a:moveTo>
                    <a:lnTo>
                      <a:pt x="156" y="18"/>
                    </a:lnTo>
                    <a:cubicBezTo>
                      <a:pt x="131" y="29"/>
                      <a:pt x="34" y="76"/>
                      <a:pt x="19" y="120"/>
                    </a:cubicBezTo>
                    <a:lnTo>
                      <a:pt x="19" y="120"/>
                    </a:lnTo>
                    <a:cubicBezTo>
                      <a:pt x="16" y="127"/>
                      <a:pt x="17" y="135"/>
                      <a:pt x="20" y="142"/>
                    </a:cubicBezTo>
                    <a:lnTo>
                      <a:pt x="20" y="142"/>
                    </a:lnTo>
                    <a:cubicBezTo>
                      <a:pt x="23" y="147"/>
                      <a:pt x="27" y="150"/>
                      <a:pt x="34" y="151"/>
                    </a:cubicBezTo>
                    <a:lnTo>
                      <a:pt x="34" y="151"/>
                    </a:lnTo>
                    <a:cubicBezTo>
                      <a:pt x="70" y="157"/>
                      <a:pt x="152" y="90"/>
                      <a:pt x="188" y="56"/>
                    </a:cubicBezTo>
                    <a:lnTo>
                      <a:pt x="188" y="56"/>
                    </a:lnTo>
                    <a:cubicBezTo>
                      <a:pt x="182" y="50"/>
                      <a:pt x="176" y="44"/>
                      <a:pt x="171" y="38"/>
                    </a:cubicBezTo>
                    <a:lnTo>
                      <a:pt x="171" y="38"/>
                    </a:lnTo>
                    <a:cubicBezTo>
                      <a:pt x="166" y="31"/>
                      <a:pt x="161" y="25"/>
                      <a:pt x="156" y="18"/>
                    </a:cubicBezTo>
                    <a:close/>
                    <a:moveTo>
                      <a:pt x="38" y="166"/>
                    </a:moveTo>
                    <a:lnTo>
                      <a:pt x="38" y="166"/>
                    </a:lnTo>
                    <a:cubicBezTo>
                      <a:pt x="36" y="166"/>
                      <a:pt x="33" y="166"/>
                      <a:pt x="31" y="166"/>
                    </a:cubicBezTo>
                    <a:lnTo>
                      <a:pt x="31" y="166"/>
                    </a:lnTo>
                    <a:cubicBezTo>
                      <a:pt x="20" y="165"/>
                      <a:pt x="12" y="158"/>
                      <a:pt x="6" y="148"/>
                    </a:cubicBezTo>
                    <a:lnTo>
                      <a:pt x="6" y="148"/>
                    </a:lnTo>
                    <a:cubicBezTo>
                      <a:pt x="1" y="138"/>
                      <a:pt x="0" y="126"/>
                      <a:pt x="4" y="115"/>
                    </a:cubicBezTo>
                    <a:lnTo>
                      <a:pt x="4" y="115"/>
                    </a:lnTo>
                    <a:cubicBezTo>
                      <a:pt x="24" y="58"/>
                      <a:pt x="151" y="4"/>
                      <a:pt x="156" y="1"/>
                    </a:cubicBezTo>
                    <a:lnTo>
                      <a:pt x="156" y="1"/>
                    </a:lnTo>
                    <a:cubicBezTo>
                      <a:pt x="159" y="0"/>
                      <a:pt x="164" y="1"/>
                      <a:pt x="165" y="4"/>
                    </a:cubicBezTo>
                    <a:lnTo>
                      <a:pt x="165" y="4"/>
                    </a:lnTo>
                    <a:cubicBezTo>
                      <a:pt x="171" y="12"/>
                      <a:pt x="177" y="21"/>
                      <a:pt x="183" y="28"/>
                    </a:cubicBezTo>
                    <a:lnTo>
                      <a:pt x="183" y="28"/>
                    </a:lnTo>
                    <a:cubicBezTo>
                      <a:pt x="190" y="36"/>
                      <a:pt x="196" y="44"/>
                      <a:pt x="204" y="52"/>
                    </a:cubicBezTo>
                    <a:lnTo>
                      <a:pt x="204" y="52"/>
                    </a:lnTo>
                    <a:cubicBezTo>
                      <a:pt x="206" y="53"/>
                      <a:pt x="206" y="55"/>
                      <a:pt x="206" y="57"/>
                    </a:cubicBezTo>
                    <a:lnTo>
                      <a:pt x="206" y="57"/>
                    </a:lnTo>
                    <a:cubicBezTo>
                      <a:pt x="206" y="59"/>
                      <a:pt x="206" y="61"/>
                      <a:pt x="204" y="63"/>
                    </a:cubicBezTo>
                    <a:lnTo>
                      <a:pt x="204" y="63"/>
                    </a:lnTo>
                    <a:cubicBezTo>
                      <a:pt x="193" y="74"/>
                      <a:pt x="94" y="166"/>
                      <a:pt x="38" y="1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2" name="Freeform 180">
                <a:extLst>
                  <a:ext uri="{FF2B5EF4-FFF2-40B4-BE49-F238E27FC236}">
                    <a16:creationId xmlns:a16="http://schemas.microsoft.com/office/drawing/2014/main" id="{09562D93-044E-4D94-8BD2-A39F54F3E2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6183" y="11638817"/>
                <a:ext cx="258272" cy="148372"/>
              </a:xfrm>
              <a:custGeom>
                <a:avLst/>
                <a:gdLst>
                  <a:gd name="T0" fmla="*/ 185 w 208"/>
                  <a:gd name="T1" fmla="*/ 0 h 117"/>
                  <a:gd name="T2" fmla="*/ 185 w 208"/>
                  <a:gd name="T3" fmla="*/ 0 h 117"/>
                  <a:gd name="T4" fmla="*/ 24 w 208"/>
                  <a:gd name="T5" fmla="*/ 64 h 117"/>
                  <a:gd name="T6" fmla="*/ 24 w 208"/>
                  <a:gd name="T7" fmla="*/ 64 h 117"/>
                  <a:gd name="T8" fmla="*/ 207 w 208"/>
                  <a:gd name="T9" fmla="*/ 38 h 117"/>
                  <a:gd name="T10" fmla="*/ 185 w 208"/>
                  <a:gd name="T11" fmla="*/ 0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08" h="117">
                    <a:moveTo>
                      <a:pt x="185" y="0"/>
                    </a:moveTo>
                    <a:lnTo>
                      <a:pt x="185" y="0"/>
                    </a:lnTo>
                    <a:cubicBezTo>
                      <a:pt x="185" y="0"/>
                      <a:pt x="0" y="11"/>
                      <a:pt x="24" y="64"/>
                    </a:cubicBezTo>
                    <a:lnTo>
                      <a:pt x="24" y="64"/>
                    </a:lnTo>
                    <a:cubicBezTo>
                      <a:pt x="48" y="116"/>
                      <a:pt x="207" y="38"/>
                      <a:pt x="207" y="38"/>
                    </a:cubicBezTo>
                    <a:lnTo>
                      <a:pt x="185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181">
                <a:extLst>
                  <a:ext uri="{FF2B5EF4-FFF2-40B4-BE49-F238E27FC236}">
                    <a16:creationId xmlns:a16="http://schemas.microsoft.com/office/drawing/2014/main" id="{54323AB6-A82A-4A4F-B195-41828938E2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2667" y="11627827"/>
                <a:ext cx="252779" cy="120894"/>
              </a:xfrm>
              <a:custGeom>
                <a:avLst/>
                <a:gdLst>
                  <a:gd name="T0" fmla="*/ 168 w 203"/>
                  <a:gd name="T1" fmla="*/ 16 h 99"/>
                  <a:gd name="T2" fmla="*/ 168 w 203"/>
                  <a:gd name="T3" fmla="*/ 16 h 99"/>
                  <a:gd name="T4" fmla="*/ 18 w 203"/>
                  <a:gd name="T5" fmla="*/ 57 h 99"/>
                  <a:gd name="T6" fmla="*/ 18 w 203"/>
                  <a:gd name="T7" fmla="*/ 57 h 99"/>
                  <a:gd name="T8" fmla="*/ 18 w 203"/>
                  <a:gd name="T9" fmla="*/ 69 h 99"/>
                  <a:gd name="T10" fmla="*/ 18 w 203"/>
                  <a:gd name="T11" fmla="*/ 69 h 99"/>
                  <a:gd name="T12" fmla="*/ 31 w 203"/>
                  <a:gd name="T13" fmla="*/ 79 h 99"/>
                  <a:gd name="T14" fmla="*/ 31 w 203"/>
                  <a:gd name="T15" fmla="*/ 79 h 99"/>
                  <a:gd name="T16" fmla="*/ 183 w 203"/>
                  <a:gd name="T17" fmla="*/ 43 h 99"/>
                  <a:gd name="T18" fmla="*/ 168 w 203"/>
                  <a:gd name="T19" fmla="*/ 16 h 99"/>
                  <a:gd name="T20" fmla="*/ 49 w 203"/>
                  <a:gd name="T21" fmla="*/ 98 h 99"/>
                  <a:gd name="T22" fmla="*/ 49 w 203"/>
                  <a:gd name="T23" fmla="*/ 98 h 99"/>
                  <a:gd name="T24" fmla="*/ 26 w 203"/>
                  <a:gd name="T25" fmla="*/ 94 h 99"/>
                  <a:gd name="T26" fmla="*/ 26 w 203"/>
                  <a:gd name="T27" fmla="*/ 94 h 99"/>
                  <a:gd name="T28" fmla="*/ 4 w 203"/>
                  <a:gd name="T29" fmla="*/ 75 h 99"/>
                  <a:gd name="T30" fmla="*/ 4 w 203"/>
                  <a:gd name="T31" fmla="*/ 75 h 99"/>
                  <a:gd name="T32" fmla="*/ 5 w 203"/>
                  <a:gd name="T33" fmla="*/ 49 h 99"/>
                  <a:gd name="T34" fmla="*/ 5 w 203"/>
                  <a:gd name="T35" fmla="*/ 49 h 99"/>
                  <a:gd name="T36" fmla="*/ 172 w 203"/>
                  <a:gd name="T37" fmla="*/ 0 h 99"/>
                  <a:gd name="T38" fmla="*/ 172 w 203"/>
                  <a:gd name="T39" fmla="*/ 0 h 99"/>
                  <a:gd name="T40" fmla="*/ 179 w 203"/>
                  <a:gd name="T41" fmla="*/ 4 h 99"/>
                  <a:gd name="T42" fmla="*/ 200 w 203"/>
                  <a:gd name="T43" fmla="*/ 42 h 99"/>
                  <a:gd name="T44" fmla="*/ 200 w 203"/>
                  <a:gd name="T45" fmla="*/ 42 h 99"/>
                  <a:gd name="T46" fmla="*/ 201 w 203"/>
                  <a:gd name="T47" fmla="*/ 48 h 99"/>
                  <a:gd name="T48" fmla="*/ 201 w 203"/>
                  <a:gd name="T49" fmla="*/ 48 h 99"/>
                  <a:gd name="T50" fmla="*/ 198 w 203"/>
                  <a:gd name="T51" fmla="*/ 53 h 99"/>
                  <a:gd name="T52" fmla="*/ 198 w 203"/>
                  <a:gd name="T53" fmla="*/ 53 h 99"/>
                  <a:gd name="T54" fmla="*/ 49 w 203"/>
                  <a:gd name="T55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03" h="99">
                    <a:moveTo>
                      <a:pt x="168" y="16"/>
                    </a:moveTo>
                    <a:lnTo>
                      <a:pt x="168" y="16"/>
                    </a:lnTo>
                    <a:cubicBezTo>
                      <a:pt x="116" y="19"/>
                      <a:pt x="32" y="33"/>
                      <a:pt x="18" y="57"/>
                    </a:cubicBezTo>
                    <a:lnTo>
                      <a:pt x="18" y="57"/>
                    </a:lnTo>
                    <a:cubicBezTo>
                      <a:pt x="16" y="60"/>
                      <a:pt x="16" y="64"/>
                      <a:pt x="18" y="69"/>
                    </a:cubicBezTo>
                    <a:lnTo>
                      <a:pt x="18" y="69"/>
                    </a:lnTo>
                    <a:cubicBezTo>
                      <a:pt x="20" y="74"/>
                      <a:pt x="25" y="77"/>
                      <a:pt x="31" y="79"/>
                    </a:cubicBezTo>
                    <a:lnTo>
                      <a:pt x="31" y="79"/>
                    </a:lnTo>
                    <a:cubicBezTo>
                      <a:pt x="65" y="92"/>
                      <a:pt x="147" y="60"/>
                      <a:pt x="183" y="43"/>
                    </a:cubicBezTo>
                    <a:lnTo>
                      <a:pt x="168" y="16"/>
                    </a:lnTo>
                    <a:close/>
                    <a:moveTo>
                      <a:pt x="49" y="98"/>
                    </a:moveTo>
                    <a:lnTo>
                      <a:pt x="49" y="98"/>
                    </a:lnTo>
                    <a:cubicBezTo>
                      <a:pt x="40" y="98"/>
                      <a:pt x="32" y="96"/>
                      <a:pt x="26" y="94"/>
                    </a:cubicBezTo>
                    <a:lnTo>
                      <a:pt x="26" y="94"/>
                    </a:lnTo>
                    <a:cubicBezTo>
                      <a:pt x="15" y="90"/>
                      <a:pt x="8" y="84"/>
                      <a:pt x="4" y="75"/>
                    </a:cubicBezTo>
                    <a:lnTo>
                      <a:pt x="4" y="75"/>
                    </a:lnTo>
                    <a:cubicBezTo>
                      <a:pt x="0" y="66"/>
                      <a:pt x="1" y="57"/>
                      <a:pt x="5" y="49"/>
                    </a:cubicBezTo>
                    <a:lnTo>
                      <a:pt x="5" y="49"/>
                    </a:lnTo>
                    <a:cubicBezTo>
                      <a:pt x="29" y="10"/>
                      <a:pt x="158" y="1"/>
                      <a:pt x="172" y="0"/>
                    </a:cubicBezTo>
                    <a:lnTo>
                      <a:pt x="172" y="0"/>
                    </a:lnTo>
                    <a:cubicBezTo>
                      <a:pt x="175" y="0"/>
                      <a:pt x="178" y="2"/>
                      <a:pt x="179" y="4"/>
                    </a:cubicBezTo>
                    <a:lnTo>
                      <a:pt x="200" y="42"/>
                    </a:lnTo>
                    <a:lnTo>
                      <a:pt x="200" y="42"/>
                    </a:lnTo>
                    <a:cubicBezTo>
                      <a:pt x="202" y="44"/>
                      <a:pt x="202" y="46"/>
                      <a:pt x="201" y="48"/>
                    </a:cubicBezTo>
                    <a:lnTo>
                      <a:pt x="201" y="48"/>
                    </a:lnTo>
                    <a:cubicBezTo>
                      <a:pt x="200" y="50"/>
                      <a:pt x="199" y="52"/>
                      <a:pt x="198" y="53"/>
                    </a:cubicBezTo>
                    <a:lnTo>
                      <a:pt x="198" y="53"/>
                    </a:lnTo>
                    <a:cubicBezTo>
                      <a:pt x="193" y="55"/>
                      <a:pt x="106" y="98"/>
                      <a:pt x="49" y="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182">
                <a:extLst>
                  <a:ext uri="{FF2B5EF4-FFF2-40B4-BE49-F238E27FC236}">
                    <a16:creationId xmlns:a16="http://schemas.microsoft.com/office/drawing/2014/main" id="{FA02975D-A344-42F7-AB63-3A1744F4B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23657" y="11473962"/>
                <a:ext cx="208817" cy="164856"/>
              </a:xfrm>
              <a:custGeom>
                <a:avLst/>
                <a:gdLst>
                  <a:gd name="T0" fmla="*/ 167 w 168"/>
                  <a:gd name="T1" fmla="*/ 130 h 131"/>
                  <a:gd name="T2" fmla="*/ 167 w 168"/>
                  <a:gd name="T3" fmla="*/ 130 h 131"/>
                  <a:gd name="T4" fmla="*/ 4 w 168"/>
                  <a:gd name="T5" fmla="*/ 57 h 131"/>
                  <a:gd name="T6" fmla="*/ 4 w 168"/>
                  <a:gd name="T7" fmla="*/ 57 h 131"/>
                  <a:gd name="T8" fmla="*/ 158 w 168"/>
                  <a:gd name="T9" fmla="*/ 108 h 131"/>
                  <a:gd name="T10" fmla="*/ 167 w 168"/>
                  <a:gd name="T11" fmla="*/ 130 h 1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8" h="131">
                    <a:moveTo>
                      <a:pt x="167" y="130"/>
                    </a:moveTo>
                    <a:lnTo>
                      <a:pt x="167" y="130"/>
                    </a:lnTo>
                    <a:cubicBezTo>
                      <a:pt x="167" y="130"/>
                      <a:pt x="7" y="114"/>
                      <a:pt x="4" y="57"/>
                    </a:cubicBezTo>
                    <a:lnTo>
                      <a:pt x="4" y="57"/>
                    </a:lnTo>
                    <a:cubicBezTo>
                      <a:pt x="0" y="0"/>
                      <a:pt x="158" y="108"/>
                      <a:pt x="158" y="108"/>
                    </a:cubicBezTo>
                    <a:lnTo>
                      <a:pt x="167" y="13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183">
                <a:extLst>
                  <a:ext uri="{FF2B5EF4-FFF2-40B4-BE49-F238E27FC236}">
                    <a16:creationId xmlns:a16="http://schemas.microsoft.com/office/drawing/2014/main" id="{89587B68-A345-4A71-9F98-23503EFDB6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18164" y="11495942"/>
                <a:ext cx="225301" cy="148372"/>
              </a:xfrm>
              <a:custGeom>
                <a:avLst/>
                <a:gdLst>
                  <a:gd name="T0" fmla="*/ 25 w 181"/>
                  <a:gd name="T1" fmla="*/ 29 h 119"/>
                  <a:gd name="T2" fmla="*/ 25 w 181"/>
                  <a:gd name="T3" fmla="*/ 29 h 119"/>
                  <a:gd name="T4" fmla="*/ 18 w 181"/>
                  <a:gd name="T5" fmla="*/ 31 h 119"/>
                  <a:gd name="T6" fmla="*/ 18 w 181"/>
                  <a:gd name="T7" fmla="*/ 31 h 119"/>
                  <a:gd name="T8" fmla="*/ 15 w 181"/>
                  <a:gd name="T9" fmla="*/ 38 h 119"/>
                  <a:gd name="T10" fmla="*/ 15 w 181"/>
                  <a:gd name="T11" fmla="*/ 38 h 119"/>
                  <a:gd name="T12" fmla="*/ 159 w 181"/>
                  <a:gd name="T13" fmla="*/ 102 h 119"/>
                  <a:gd name="T14" fmla="*/ 156 w 181"/>
                  <a:gd name="T15" fmla="*/ 94 h 119"/>
                  <a:gd name="T16" fmla="*/ 156 w 181"/>
                  <a:gd name="T17" fmla="*/ 94 h 119"/>
                  <a:gd name="T18" fmla="*/ 25 w 181"/>
                  <a:gd name="T19" fmla="*/ 29 h 119"/>
                  <a:gd name="T20" fmla="*/ 171 w 181"/>
                  <a:gd name="T21" fmla="*/ 118 h 119"/>
                  <a:gd name="T22" fmla="*/ 171 w 181"/>
                  <a:gd name="T23" fmla="*/ 118 h 119"/>
                  <a:gd name="T24" fmla="*/ 171 w 181"/>
                  <a:gd name="T25" fmla="*/ 118 h 119"/>
                  <a:gd name="T26" fmla="*/ 171 w 181"/>
                  <a:gd name="T27" fmla="*/ 118 h 119"/>
                  <a:gd name="T28" fmla="*/ 0 w 181"/>
                  <a:gd name="T29" fmla="*/ 39 h 119"/>
                  <a:gd name="T30" fmla="*/ 0 w 181"/>
                  <a:gd name="T31" fmla="*/ 39 h 119"/>
                  <a:gd name="T32" fmla="*/ 11 w 181"/>
                  <a:gd name="T33" fmla="*/ 17 h 119"/>
                  <a:gd name="T34" fmla="*/ 11 w 181"/>
                  <a:gd name="T35" fmla="*/ 17 h 119"/>
                  <a:gd name="T36" fmla="*/ 167 w 181"/>
                  <a:gd name="T37" fmla="*/ 83 h 119"/>
                  <a:gd name="T38" fmla="*/ 167 w 181"/>
                  <a:gd name="T39" fmla="*/ 83 h 119"/>
                  <a:gd name="T40" fmla="*/ 169 w 181"/>
                  <a:gd name="T41" fmla="*/ 86 h 119"/>
                  <a:gd name="T42" fmla="*/ 179 w 181"/>
                  <a:gd name="T43" fmla="*/ 108 h 119"/>
                  <a:gd name="T44" fmla="*/ 179 w 181"/>
                  <a:gd name="T45" fmla="*/ 108 h 119"/>
                  <a:gd name="T46" fmla="*/ 178 w 181"/>
                  <a:gd name="T47" fmla="*/ 115 h 119"/>
                  <a:gd name="T48" fmla="*/ 178 w 181"/>
                  <a:gd name="T49" fmla="*/ 115 h 119"/>
                  <a:gd name="T50" fmla="*/ 171 w 181"/>
                  <a:gd name="T51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81" h="119">
                    <a:moveTo>
                      <a:pt x="25" y="29"/>
                    </a:moveTo>
                    <a:lnTo>
                      <a:pt x="25" y="29"/>
                    </a:lnTo>
                    <a:cubicBezTo>
                      <a:pt x="22" y="29"/>
                      <a:pt x="20" y="29"/>
                      <a:pt x="18" y="31"/>
                    </a:cubicBezTo>
                    <a:lnTo>
                      <a:pt x="18" y="31"/>
                    </a:lnTo>
                    <a:cubicBezTo>
                      <a:pt x="17" y="31"/>
                      <a:pt x="15" y="32"/>
                      <a:pt x="15" y="38"/>
                    </a:cubicBezTo>
                    <a:lnTo>
                      <a:pt x="15" y="38"/>
                    </a:lnTo>
                    <a:cubicBezTo>
                      <a:pt x="18" y="75"/>
                      <a:pt x="111" y="95"/>
                      <a:pt x="159" y="102"/>
                    </a:cubicBezTo>
                    <a:lnTo>
                      <a:pt x="156" y="94"/>
                    </a:lnTo>
                    <a:lnTo>
                      <a:pt x="156" y="94"/>
                    </a:lnTo>
                    <a:cubicBezTo>
                      <a:pt x="113" y="65"/>
                      <a:pt x="49" y="29"/>
                      <a:pt x="25" y="29"/>
                    </a:cubicBezTo>
                    <a:close/>
                    <a:moveTo>
                      <a:pt x="171" y="118"/>
                    </a:moveTo>
                    <a:lnTo>
                      <a:pt x="171" y="118"/>
                    </a:lnTo>
                    <a:lnTo>
                      <a:pt x="171" y="118"/>
                    </a:lnTo>
                    <a:lnTo>
                      <a:pt x="171" y="118"/>
                    </a:lnTo>
                    <a:cubicBezTo>
                      <a:pt x="154" y="117"/>
                      <a:pt x="4" y="100"/>
                      <a:pt x="0" y="39"/>
                    </a:cubicBezTo>
                    <a:lnTo>
                      <a:pt x="0" y="39"/>
                    </a:lnTo>
                    <a:cubicBezTo>
                      <a:pt x="0" y="26"/>
                      <a:pt x="6" y="20"/>
                      <a:pt x="11" y="17"/>
                    </a:cubicBezTo>
                    <a:lnTo>
                      <a:pt x="11" y="17"/>
                    </a:lnTo>
                    <a:cubicBezTo>
                      <a:pt x="42" y="0"/>
                      <a:pt x="146" y="69"/>
                      <a:pt x="167" y="83"/>
                    </a:cubicBezTo>
                    <a:lnTo>
                      <a:pt x="167" y="83"/>
                    </a:lnTo>
                    <a:cubicBezTo>
                      <a:pt x="168" y="84"/>
                      <a:pt x="169" y="85"/>
                      <a:pt x="169" y="86"/>
                    </a:cubicBezTo>
                    <a:lnTo>
                      <a:pt x="179" y="108"/>
                    </a:lnTo>
                    <a:lnTo>
                      <a:pt x="179" y="108"/>
                    </a:lnTo>
                    <a:cubicBezTo>
                      <a:pt x="180" y="110"/>
                      <a:pt x="179" y="113"/>
                      <a:pt x="178" y="115"/>
                    </a:cubicBezTo>
                    <a:lnTo>
                      <a:pt x="178" y="115"/>
                    </a:lnTo>
                    <a:cubicBezTo>
                      <a:pt x="176" y="117"/>
                      <a:pt x="174" y="118"/>
                      <a:pt x="171" y="1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184">
                <a:extLst>
                  <a:ext uri="{FF2B5EF4-FFF2-40B4-BE49-F238E27FC236}">
                    <a16:creationId xmlns:a16="http://schemas.microsoft.com/office/drawing/2014/main" id="{3528E17D-B274-4F09-90A4-B4D2FE184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0049" y="11435497"/>
                <a:ext cx="192330" cy="203320"/>
              </a:xfrm>
              <a:custGeom>
                <a:avLst/>
                <a:gdLst>
                  <a:gd name="T0" fmla="*/ 55 w 155"/>
                  <a:gd name="T1" fmla="*/ 134 h 162"/>
                  <a:gd name="T2" fmla="*/ 55 w 155"/>
                  <a:gd name="T3" fmla="*/ 134 h 162"/>
                  <a:gd name="T4" fmla="*/ 38 w 155"/>
                  <a:gd name="T5" fmla="*/ 24 h 162"/>
                  <a:gd name="T6" fmla="*/ 38 w 155"/>
                  <a:gd name="T7" fmla="*/ 24 h 162"/>
                  <a:gd name="T8" fmla="*/ 149 w 155"/>
                  <a:gd name="T9" fmla="*/ 161 h 162"/>
                  <a:gd name="T10" fmla="*/ 149 w 155"/>
                  <a:gd name="T11" fmla="*/ 161 h 162"/>
                  <a:gd name="T12" fmla="*/ 55 w 155"/>
                  <a:gd name="T13" fmla="*/ 134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5" h="162">
                    <a:moveTo>
                      <a:pt x="55" y="134"/>
                    </a:moveTo>
                    <a:lnTo>
                      <a:pt x="55" y="134"/>
                    </a:lnTo>
                    <a:cubicBezTo>
                      <a:pt x="55" y="134"/>
                      <a:pt x="0" y="47"/>
                      <a:pt x="38" y="24"/>
                    </a:cubicBezTo>
                    <a:lnTo>
                      <a:pt x="38" y="24"/>
                    </a:lnTo>
                    <a:cubicBezTo>
                      <a:pt x="77" y="0"/>
                      <a:pt x="154" y="100"/>
                      <a:pt x="149" y="161"/>
                    </a:cubicBezTo>
                    <a:lnTo>
                      <a:pt x="149" y="161"/>
                    </a:lnTo>
                    <a:cubicBezTo>
                      <a:pt x="149" y="161"/>
                      <a:pt x="85" y="139"/>
                      <a:pt x="55" y="1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185">
                <a:extLst>
                  <a:ext uri="{FF2B5EF4-FFF2-40B4-BE49-F238E27FC236}">
                    <a16:creationId xmlns:a16="http://schemas.microsoft.com/office/drawing/2014/main" id="{80F288CC-06C1-4AB6-8285-A07F0D61C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1039" y="11446487"/>
                <a:ext cx="186837" cy="197827"/>
              </a:xfrm>
              <a:custGeom>
                <a:avLst/>
                <a:gdLst>
                  <a:gd name="T0" fmla="*/ 50 w 151"/>
                  <a:gd name="T1" fmla="*/ 117 h 160"/>
                  <a:gd name="T2" fmla="*/ 50 w 151"/>
                  <a:gd name="T3" fmla="*/ 117 h 160"/>
                  <a:gd name="T4" fmla="*/ 131 w 151"/>
                  <a:gd name="T5" fmla="*/ 141 h 160"/>
                  <a:gd name="T6" fmla="*/ 131 w 151"/>
                  <a:gd name="T7" fmla="*/ 141 h 160"/>
                  <a:gd name="T8" fmla="*/ 61 w 151"/>
                  <a:gd name="T9" fmla="*/ 26 h 160"/>
                  <a:gd name="T10" fmla="*/ 61 w 151"/>
                  <a:gd name="T11" fmla="*/ 26 h 160"/>
                  <a:gd name="T12" fmla="*/ 33 w 151"/>
                  <a:gd name="T13" fmla="*/ 21 h 160"/>
                  <a:gd name="T14" fmla="*/ 33 w 151"/>
                  <a:gd name="T15" fmla="*/ 21 h 160"/>
                  <a:gd name="T16" fmla="*/ 23 w 151"/>
                  <a:gd name="T17" fmla="*/ 35 h 160"/>
                  <a:gd name="T18" fmla="*/ 23 w 151"/>
                  <a:gd name="T19" fmla="*/ 35 h 160"/>
                  <a:gd name="T20" fmla="*/ 50 w 151"/>
                  <a:gd name="T21" fmla="*/ 117 h 160"/>
                  <a:gd name="T22" fmla="*/ 139 w 151"/>
                  <a:gd name="T23" fmla="*/ 159 h 160"/>
                  <a:gd name="T24" fmla="*/ 139 w 151"/>
                  <a:gd name="T25" fmla="*/ 159 h 160"/>
                  <a:gd name="T26" fmla="*/ 137 w 151"/>
                  <a:gd name="T27" fmla="*/ 159 h 160"/>
                  <a:gd name="T28" fmla="*/ 137 w 151"/>
                  <a:gd name="T29" fmla="*/ 159 h 160"/>
                  <a:gd name="T30" fmla="*/ 44 w 151"/>
                  <a:gd name="T31" fmla="*/ 132 h 160"/>
                  <a:gd name="T32" fmla="*/ 44 w 151"/>
                  <a:gd name="T33" fmla="*/ 132 h 160"/>
                  <a:gd name="T34" fmla="*/ 39 w 151"/>
                  <a:gd name="T35" fmla="*/ 129 h 160"/>
                  <a:gd name="T36" fmla="*/ 39 w 151"/>
                  <a:gd name="T37" fmla="*/ 129 h 160"/>
                  <a:gd name="T38" fmla="*/ 9 w 151"/>
                  <a:gd name="T39" fmla="*/ 31 h 160"/>
                  <a:gd name="T40" fmla="*/ 9 w 151"/>
                  <a:gd name="T41" fmla="*/ 31 h 160"/>
                  <a:gd name="T42" fmla="*/ 24 w 151"/>
                  <a:gd name="T43" fmla="*/ 9 h 160"/>
                  <a:gd name="T44" fmla="*/ 24 w 151"/>
                  <a:gd name="T45" fmla="*/ 9 h 160"/>
                  <a:gd name="T46" fmla="*/ 69 w 151"/>
                  <a:gd name="T47" fmla="*/ 13 h 160"/>
                  <a:gd name="T48" fmla="*/ 69 w 151"/>
                  <a:gd name="T49" fmla="*/ 13 h 160"/>
                  <a:gd name="T50" fmla="*/ 147 w 151"/>
                  <a:gd name="T51" fmla="*/ 152 h 160"/>
                  <a:gd name="T52" fmla="*/ 147 w 151"/>
                  <a:gd name="T53" fmla="*/ 152 h 160"/>
                  <a:gd name="T54" fmla="*/ 144 w 151"/>
                  <a:gd name="T55" fmla="*/ 158 h 160"/>
                  <a:gd name="T56" fmla="*/ 144 w 151"/>
                  <a:gd name="T57" fmla="*/ 158 h 160"/>
                  <a:gd name="T58" fmla="*/ 139 w 151"/>
                  <a:gd name="T59" fmla="*/ 159 h 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1" h="160">
                    <a:moveTo>
                      <a:pt x="50" y="117"/>
                    </a:moveTo>
                    <a:lnTo>
                      <a:pt x="50" y="117"/>
                    </a:lnTo>
                    <a:cubicBezTo>
                      <a:pt x="73" y="123"/>
                      <a:pt x="113" y="135"/>
                      <a:pt x="131" y="141"/>
                    </a:cubicBezTo>
                    <a:lnTo>
                      <a:pt x="131" y="141"/>
                    </a:lnTo>
                    <a:cubicBezTo>
                      <a:pt x="128" y="100"/>
                      <a:pt x="92" y="45"/>
                      <a:pt x="61" y="26"/>
                    </a:cubicBezTo>
                    <a:lnTo>
                      <a:pt x="61" y="26"/>
                    </a:lnTo>
                    <a:cubicBezTo>
                      <a:pt x="52" y="21"/>
                      <a:pt x="41" y="16"/>
                      <a:pt x="33" y="21"/>
                    </a:cubicBezTo>
                    <a:lnTo>
                      <a:pt x="33" y="21"/>
                    </a:lnTo>
                    <a:cubicBezTo>
                      <a:pt x="28" y="25"/>
                      <a:pt x="24" y="29"/>
                      <a:pt x="23" y="35"/>
                    </a:cubicBezTo>
                    <a:lnTo>
                      <a:pt x="23" y="35"/>
                    </a:lnTo>
                    <a:cubicBezTo>
                      <a:pt x="18" y="59"/>
                      <a:pt x="40" y="100"/>
                      <a:pt x="50" y="117"/>
                    </a:cubicBezTo>
                    <a:close/>
                    <a:moveTo>
                      <a:pt x="139" y="159"/>
                    </a:moveTo>
                    <a:lnTo>
                      <a:pt x="139" y="159"/>
                    </a:lnTo>
                    <a:cubicBezTo>
                      <a:pt x="138" y="159"/>
                      <a:pt x="138" y="159"/>
                      <a:pt x="137" y="159"/>
                    </a:cubicBezTo>
                    <a:lnTo>
                      <a:pt x="137" y="159"/>
                    </a:lnTo>
                    <a:cubicBezTo>
                      <a:pt x="136" y="158"/>
                      <a:pt x="72" y="138"/>
                      <a:pt x="44" y="132"/>
                    </a:cubicBezTo>
                    <a:lnTo>
                      <a:pt x="44" y="132"/>
                    </a:lnTo>
                    <a:cubicBezTo>
                      <a:pt x="42" y="132"/>
                      <a:pt x="40" y="130"/>
                      <a:pt x="39" y="129"/>
                    </a:cubicBezTo>
                    <a:lnTo>
                      <a:pt x="39" y="129"/>
                    </a:lnTo>
                    <a:cubicBezTo>
                      <a:pt x="37" y="126"/>
                      <a:pt x="0" y="68"/>
                      <a:pt x="9" y="31"/>
                    </a:cubicBezTo>
                    <a:lnTo>
                      <a:pt x="9" y="31"/>
                    </a:lnTo>
                    <a:cubicBezTo>
                      <a:pt x="10" y="21"/>
                      <a:pt x="16" y="14"/>
                      <a:pt x="24" y="9"/>
                    </a:cubicBezTo>
                    <a:lnTo>
                      <a:pt x="24" y="9"/>
                    </a:lnTo>
                    <a:cubicBezTo>
                      <a:pt x="33" y="3"/>
                      <a:pt x="48" y="0"/>
                      <a:pt x="69" y="13"/>
                    </a:cubicBezTo>
                    <a:lnTo>
                      <a:pt x="69" y="13"/>
                    </a:lnTo>
                    <a:cubicBezTo>
                      <a:pt x="107" y="36"/>
                      <a:pt x="150" y="104"/>
                      <a:pt x="147" y="152"/>
                    </a:cubicBezTo>
                    <a:lnTo>
                      <a:pt x="147" y="152"/>
                    </a:lnTo>
                    <a:cubicBezTo>
                      <a:pt x="147" y="155"/>
                      <a:pt x="145" y="157"/>
                      <a:pt x="144" y="158"/>
                    </a:cubicBezTo>
                    <a:lnTo>
                      <a:pt x="144" y="158"/>
                    </a:lnTo>
                    <a:cubicBezTo>
                      <a:pt x="142" y="159"/>
                      <a:pt x="141" y="159"/>
                      <a:pt x="139" y="1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186">
                <a:extLst>
                  <a:ext uri="{FF2B5EF4-FFF2-40B4-BE49-F238E27FC236}">
                    <a16:creationId xmlns:a16="http://schemas.microsoft.com/office/drawing/2014/main" id="{96D6411F-46A6-4484-B690-A91B67A40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14904" y="11556391"/>
                <a:ext cx="142875" cy="148368"/>
              </a:xfrm>
              <a:custGeom>
                <a:avLst/>
                <a:gdLst>
                  <a:gd name="T0" fmla="*/ 15 w 114"/>
                  <a:gd name="T1" fmla="*/ 63 h 120"/>
                  <a:gd name="T2" fmla="*/ 15 w 114"/>
                  <a:gd name="T3" fmla="*/ 63 h 120"/>
                  <a:gd name="T4" fmla="*/ 0 w 114"/>
                  <a:gd name="T5" fmla="*/ 0 h 120"/>
                  <a:gd name="T6" fmla="*/ 0 w 114"/>
                  <a:gd name="T7" fmla="*/ 0 h 120"/>
                  <a:gd name="T8" fmla="*/ 87 w 114"/>
                  <a:gd name="T9" fmla="*/ 119 h 120"/>
                  <a:gd name="T10" fmla="*/ 87 w 114"/>
                  <a:gd name="T11" fmla="*/ 119 h 120"/>
                  <a:gd name="T12" fmla="*/ 15 w 114"/>
                  <a:gd name="T13" fmla="*/ 63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4" h="120">
                    <a:moveTo>
                      <a:pt x="15" y="63"/>
                    </a:moveTo>
                    <a:lnTo>
                      <a:pt x="15" y="63"/>
                    </a:lnTo>
                    <a:cubicBezTo>
                      <a:pt x="15" y="63"/>
                      <a:pt x="13" y="22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113" y="4"/>
                      <a:pt x="87" y="119"/>
                    </a:cubicBezTo>
                    <a:lnTo>
                      <a:pt x="87" y="119"/>
                    </a:lnTo>
                    <a:cubicBezTo>
                      <a:pt x="87" y="119"/>
                      <a:pt x="48" y="78"/>
                      <a:pt x="15" y="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187">
                <a:extLst>
                  <a:ext uri="{FF2B5EF4-FFF2-40B4-BE49-F238E27FC236}">
                    <a16:creationId xmlns:a16="http://schemas.microsoft.com/office/drawing/2014/main" id="{B3A23C9F-2DED-4558-B11C-D50E658993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3914" y="11550894"/>
                <a:ext cx="142875" cy="164856"/>
              </a:xfrm>
              <a:custGeom>
                <a:avLst/>
                <a:gdLst>
                  <a:gd name="T0" fmla="*/ 32 w 113"/>
                  <a:gd name="T1" fmla="*/ 65 h 134"/>
                  <a:gd name="T2" fmla="*/ 32 w 113"/>
                  <a:gd name="T3" fmla="*/ 65 h 134"/>
                  <a:gd name="T4" fmla="*/ 91 w 113"/>
                  <a:gd name="T5" fmla="*/ 110 h 134"/>
                  <a:gd name="T6" fmla="*/ 91 w 113"/>
                  <a:gd name="T7" fmla="*/ 110 h 134"/>
                  <a:gd name="T8" fmla="*/ 78 w 113"/>
                  <a:gd name="T9" fmla="*/ 47 h 134"/>
                  <a:gd name="T10" fmla="*/ 78 w 113"/>
                  <a:gd name="T11" fmla="*/ 47 h 134"/>
                  <a:gd name="T12" fmla="*/ 21 w 113"/>
                  <a:gd name="T13" fmla="*/ 17 h 134"/>
                  <a:gd name="T14" fmla="*/ 21 w 113"/>
                  <a:gd name="T15" fmla="*/ 17 h 134"/>
                  <a:gd name="T16" fmla="*/ 32 w 113"/>
                  <a:gd name="T17" fmla="*/ 65 h 134"/>
                  <a:gd name="T18" fmla="*/ 96 w 113"/>
                  <a:gd name="T19" fmla="*/ 133 h 134"/>
                  <a:gd name="T20" fmla="*/ 96 w 113"/>
                  <a:gd name="T21" fmla="*/ 133 h 134"/>
                  <a:gd name="T22" fmla="*/ 91 w 113"/>
                  <a:gd name="T23" fmla="*/ 131 h 134"/>
                  <a:gd name="T24" fmla="*/ 91 w 113"/>
                  <a:gd name="T25" fmla="*/ 131 h 134"/>
                  <a:gd name="T26" fmla="*/ 21 w 113"/>
                  <a:gd name="T27" fmla="*/ 76 h 134"/>
                  <a:gd name="T28" fmla="*/ 21 w 113"/>
                  <a:gd name="T29" fmla="*/ 76 h 134"/>
                  <a:gd name="T30" fmla="*/ 16 w 113"/>
                  <a:gd name="T31" fmla="*/ 70 h 134"/>
                  <a:gd name="T32" fmla="*/ 16 w 113"/>
                  <a:gd name="T33" fmla="*/ 70 h 134"/>
                  <a:gd name="T34" fmla="*/ 2 w 113"/>
                  <a:gd name="T35" fmla="*/ 12 h 134"/>
                  <a:gd name="T36" fmla="*/ 2 w 113"/>
                  <a:gd name="T37" fmla="*/ 12 h 134"/>
                  <a:gd name="T38" fmla="*/ 2 w 113"/>
                  <a:gd name="T39" fmla="*/ 4 h 134"/>
                  <a:gd name="T40" fmla="*/ 2 w 113"/>
                  <a:gd name="T41" fmla="*/ 4 h 134"/>
                  <a:gd name="T42" fmla="*/ 9 w 113"/>
                  <a:gd name="T43" fmla="*/ 0 h 134"/>
                  <a:gd name="T44" fmla="*/ 9 w 113"/>
                  <a:gd name="T45" fmla="*/ 0 h 134"/>
                  <a:gd name="T46" fmla="*/ 90 w 113"/>
                  <a:gd name="T47" fmla="*/ 38 h 134"/>
                  <a:gd name="T48" fmla="*/ 90 w 113"/>
                  <a:gd name="T49" fmla="*/ 38 h 134"/>
                  <a:gd name="T50" fmla="*/ 103 w 113"/>
                  <a:gd name="T51" fmla="*/ 128 h 134"/>
                  <a:gd name="T52" fmla="*/ 103 w 113"/>
                  <a:gd name="T53" fmla="*/ 128 h 134"/>
                  <a:gd name="T54" fmla="*/ 98 w 113"/>
                  <a:gd name="T55" fmla="*/ 133 h 134"/>
                  <a:gd name="T56" fmla="*/ 98 w 113"/>
                  <a:gd name="T57" fmla="*/ 133 h 134"/>
                  <a:gd name="T58" fmla="*/ 96 w 113"/>
                  <a:gd name="T59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3" h="134">
                    <a:moveTo>
                      <a:pt x="32" y="65"/>
                    </a:moveTo>
                    <a:lnTo>
                      <a:pt x="32" y="65"/>
                    </a:lnTo>
                    <a:cubicBezTo>
                      <a:pt x="54" y="76"/>
                      <a:pt x="78" y="97"/>
                      <a:pt x="91" y="110"/>
                    </a:cubicBezTo>
                    <a:lnTo>
                      <a:pt x="91" y="110"/>
                    </a:lnTo>
                    <a:cubicBezTo>
                      <a:pt x="95" y="84"/>
                      <a:pt x="90" y="63"/>
                      <a:pt x="78" y="47"/>
                    </a:cubicBezTo>
                    <a:lnTo>
                      <a:pt x="78" y="47"/>
                    </a:lnTo>
                    <a:cubicBezTo>
                      <a:pt x="62" y="27"/>
                      <a:pt x="37" y="19"/>
                      <a:pt x="21" y="17"/>
                    </a:cubicBezTo>
                    <a:lnTo>
                      <a:pt x="21" y="17"/>
                    </a:lnTo>
                    <a:cubicBezTo>
                      <a:pt x="28" y="34"/>
                      <a:pt x="30" y="56"/>
                      <a:pt x="32" y="65"/>
                    </a:cubicBezTo>
                    <a:close/>
                    <a:moveTo>
                      <a:pt x="96" y="133"/>
                    </a:moveTo>
                    <a:lnTo>
                      <a:pt x="96" y="133"/>
                    </a:lnTo>
                    <a:cubicBezTo>
                      <a:pt x="94" y="133"/>
                      <a:pt x="92" y="133"/>
                      <a:pt x="91" y="131"/>
                    </a:cubicBezTo>
                    <a:lnTo>
                      <a:pt x="91" y="131"/>
                    </a:lnTo>
                    <a:cubicBezTo>
                      <a:pt x="90" y="131"/>
                      <a:pt x="52" y="91"/>
                      <a:pt x="21" y="76"/>
                    </a:cubicBezTo>
                    <a:lnTo>
                      <a:pt x="21" y="76"/>
                    </a:lnTo>
                    <a:cubicBezTo>
                      <a:pt x="18" y="75"/>
                      <a:pt x="16" y="73"/>
                      <a:pt x="16" y="70"/>
                    </a:cubicBezTo>
                    <a:lnTo>
                      <a:pt x="16" y="70"/>
                    </a:lnTo>
                    <a:cubicBezTo>
                      <a:pt x="16" y="70"/>
                      <a:pt x="14" y="31"/>
                      <a:pt x="2" y="12"/>
                    </a:cubicBezTo>
                    <a:lnTo>
                      <a:pt x="2" y="12"/>
                    </a:lnTo>
                    <a:cubicBezTo>
                      <a:pt x="0" y="9"/>
                      <a:pt x="0" y="6"/>
                      <a:pt x="2" y="4"/>
                    </a:cubicBezTo>
                    <a:lnTo>
                      <a:pt x="2" y="4"/>
                    </a:lnTo>
                    <a:cubicBezTo>
                      <a:pt x="4" y="1"/>
                      <a:pt x="6" y="0"/>
                      <a:pt x="9" y="0"/>
                    </a:cubicBezTo>
                    <a:lnTo>
                      <a:pt x="9" y="0"/>
                    </a:lnTo>
                    <a:cubicBezTo>
                      <a:pt x="11" y="0"/>
                      <a:pt x="62" y="2"/>
                      <a:pt x="90" y="38"/>
                    </a:cubicBezTo>
                    <a:lnTo>
                      <a:pt x="90" y="38"/>
                    </a:lnTo>
                    <a:cubicBezTo>
                      <a:pt x="107" y="60"/>
                      <a:pt x="112" y="91"/>
                      <a:pt x="103" y="128"/>
                    </a:cubicBezTo>
                    <a:lnTo>
                      <a:pt x="103" y="128"/>
                    </a:lnTo>
                    <a:cubicBezTo>
                      <a:pt x="103" y="130"/>
                      <a:pt x="101" y="133"/>
                      <a:pt x="98" y="133"/>
                    </a:cubicBezTo>
                    <a:lnTo>
                      <a:pt x="98" y="133"/>
                    </a:lnTo>
                    <a:cubicBezTo>
                      <a:pt x="97" y="133"/>
                      <a:pt x="97" y="133"/>
                      <a:pt x="96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188">
                <a:extLst>
                  <a:ext uri="{FF2B5EF4-FFF2-40B4-BE49-F238E27FC236}">
                    <a16:creationId xmlns:a16="http://schemas.microsoft.com/office/drawing/2014/main" id="{4154E420-6074-45A9-9904-470287093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9311" y="11644314"/>
                <a:ext cx="131885" cy="137378"/>
              </a:xfrm>
              <a:custGeom>
                <a:avLst/>
                <a:gdLst>
                  <a:gd name="T0" fmla="*/ 0 w 107"/>
                  <a:gd name="T1" fmla="*/ 43 h 112"/>
                  <a:gd name="T2" fmla="*/ 0 w 107"/>
                  <a:gd name="T3" fmla="*/ 43 h 112"/>
                  <a:gd name="T4" fmla="*/ 72 w 107"/>
                  <a:gd name="T5" fmla="*/ 39 h 112"/>
                  <a:gd name="T6" fmla="*/ 72 w 107"/>
                  <a:gd name="T7" fmla="*/ 39 h 112"/>
                  <a:gd name="T8" fmla="*/ 42 w 107"/>
                  <a:gd name="T9" fmla="*/ 111 h 112"/>
                  <a:gd name="T10" fmla="*/ 42 w 107"/>
                  <a:gd name="T11" fmla="*/ 111 h 112"/>
                  <a:gd name="T12" fmla="*/ 0 w 107"/>
                  <a:gd name="T13" fmla="*/ 43 h 1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7" h="112">
                    <a:moveTo>
                      <a:pt x="0" y="43"/>
                    </a:moveTo>
                    <a:lnTo>
                      <a:pt x="0" y="43"/>
                    </a:lnTo>
                    <a:cubicBezTo>
                      <a:pt x="0" y="43"/>
                      <a:pt x="41" y="0"/>
                      <a:pt x="72" y="39"/>
                    </a:cubicBezTo>
                    <a:lnTo>
                      <a:pt x="72" y="39"/>
                    </a:lnTo>
                    <a:cubicBezTo>
                      <a:pt x="106" y="82"/>
                      <a:pt x="42" y="111"/>
                      <a:pt x="42" y="111"/>
                    </a:cubicBezTo>
                    <a:lnTo>
                      <a:pt x="42" y="111"/>
                    </a:lnTo>
                    <a:cubicBezTo>
                      <a:pt x="42" y="111"/>
                      <a:pt x="28" y="69"/>
                      <a:pt x="0" y="4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189">
                <a:extLst>
                  <a:ext uri="{FF2B5EF4-FFF2-40B4-BE49-F238E27FC236}">
                    <a16:creationId xmlns:a16="http://schemas.microsoft.com/office/drawing/2014/main" id="{BF3468EE-F553-4A9F-A33C-7A6063CB70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8321" y="11666295"/>
                <a:ext cx="126391" cy="131885"/>
              </a:xfrm>
              <a:custGeom>
                <a:avLst/>
                <a:gdLst>
                  <a:gd name="T0" fmla="*/ 19 w 100"/>
                  <a:gd name="T1" fmla="*/ 30 h 105"/>
                  <a:gd name="T2" fmla="*/ 19 w 100"/>
                  <a:gd name="T3" fmla="*/ 30 h 105"/>
                  <a:gd name="T4" fmla="*/ 54 w 100"/>
                  <a:gd name="T5" fmla="*/ 86 h 105"/>
                  <a:gd name="T6" fmla="*/ 54 w 100"/>
                  <a:gd name="T7" fmla="*/ 86 h 105"/>
                  <a:gd name="T8" fmla="*/ 82 w 100"/>
                  <a:gd name="T9" fmla="*/ 56 h 105"/>
                  <a:gd name="T10" fmla="*/ 82 w 100"/>
                  <a:gd name="T11" fmla="*/ 56 h 105"/>
                  <a:gd name="T12" fmla="*/ 74 w 100"/>
                  <a:gd name="T13" fmla="*/ 30 h 105"/>
                  <a:gd name="T14" fmla="*/ 74 w 100"/>
                  <a:gd name="T15" fmla="*/ 30 h 105"/>
                  <a:gd name="T16" fmla="*/ 50 w 100"/>
                  <a:gd name="T17" fmla="*/ 16 h 105"/>
                  <a:gd name="T18" fmla="*/ 50 w 100"/>
                  <a:gd name="T19" fmla="*/ 16 h 105"/>
                  <a:gd name="T20" fmla="*/ 19 w 100"/>
                  <a:gd name="T21" fmla="*/ 30 h 105"/>
                  <a:gd name="T22" fmla="*/ 50 w 100"/>
                  <a:gd name="T23" fmla="*/ 104 h 105"/>
                  <a:gd name="T24" fmla="*/ 50 w 100"/>
                  <a:gd name="T25" fmla="*/ 104 h 105"/>
                  <a:gd name="T26" fmla="*/ 47 w 100"/>
                  <a:gd name="T27" fmla="*/ 104 h 105"/>
                  <a:gd name="T28" fmla="*/ 47 w 100"/>
                  <a:gd name="T29" fmla="*/ 104 h 105"/>
                  <a:gd name="T30" fmla="*/ 42 w 100"/>
                  <a:gd name="T31" fmla="*/ 99 h 105"/>
                  <a:gd name="T32" fmla="*/ 42 w 100"/>
                  <a:gd name="T33" fmla="*/ 99 h 105"/>
                  <a:gd name="T34" fmla="*/ 3 w 100"/>
                  <a:gd name="T35" fmla="*/ 35 h 105"/>
                  <a:gd name="T36" fmla="*/ 3 w 100"/>
                  <a:gd name="T37" fmla="*/ 35 h 105"/>
                  <a:gd name="T38" fmla="*/ 3 w 100"/>
                  <a:gd name="T39" fmla="*/ 24 h 105"/>
                  <a:gd name="T40" fmla="*/ 3 w 100"/>
                  <a:gd name="T41" fmla="*/ 24 h 105"/>
                  <a:gd name="T42" fmla="*/ 51 w 100"/>
                  <a:gd name="T43" fmla="*/ 1 h 105"/>
                  <a:gd name="T44" fmla="*/ 51 w 100"/>
                  <a:gd name="T45" fmla="*/ 1 h 105"/>
                  <a:gd name="T46" fmla="*/ 85 w 100"/>
                  <a:gd name="T47" fmla="*/ 20 h 105"/>
                  <a:gd name="T48" fmla="*/ 85 w 100"/>
                  <a:gd name="T49" fmla="*/ 20 h 105"/>
                  <a:gd name="T50" fmla="*/ 96 w 100"/>
                  <a:gd name="T51" fmla="*/ 60 h 105"/>
                  <a:gd name="T52" fmla="*/ 96 w 100"/>
                  <a:gd name="T53" fmla="*/ 60 h 105"/>
                  <a:gd name="T54" fmla="*/ 53 w 100"/>
                  <a:gd name="T55" fmla="*/ 104 h 105"/>
                  <a:gd name="T56" fmla="*/ 53 w 100"/>
                  <a:gd name="T57" fmla="*/ 104 h 105"/>
                  <a:gd name="T58" fmla="*/ 50 w 100"/>
                  <a:gd name="T59" fmla="*/ 104 h 1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00" h="105">
                    <a:moveTo>
                      <a:pt x="19" y="30"/>
                    </a:moveTo>
                    <a:lnTo>
                      <a:pt x="19" y="30"/>
                    </a:lnTo>
                    <a:cubicBezTo>
                      <a:pt x="38" y="49"/>
                      <a:pt x="49" y="73"/>
                      <a:pt x="54" y="86"/>
                    </a:cubicBezTo>
                    <a:lnTo>
                      <a:pt x="54" y="86"/>
                    </a:lnTo>
                    <a:cubicBezTo>
                      <a:pt x="63" y="81"/>
                      <a:pt x="78" y="70"/>
                      <a:pt x="82" y="56"/>
                    </a:cubicBezTo>
                    <a:lnTo>
                      <a:pt x="82" y="56"/>
                    </a:lnTo>
                    <a:cubicBezTo>
                      <a:pt x="83" y="47"/>
                      <a:pt x="81" y="39"/>
                      <a:pt x="74" y="30"/>
                    </a:cubicBezTo>
                    <a:lnTo>
                      <a:pt x="74" y="30"/>
                    </a:lnTo>
                    <a:cubicBezTo>
                      <a:pt x="67" y="21"/>
                      <a:pt x="59" y="17"/>
                      <a:pt x="50" y="16"/>
                    </a:cubicBezTo>
                    <a:lnTo>
                      <a:pt x="50" y="16"/>
                    </a:lnTo>
                    <a:cubicBezTo>
                      <a:pt x="38" y="16"/>
                      <a:pt x="26" y="24"/>
                      <a:pt x="19" y="30"/>
                    </a:cubicBezTo>
                    <a:close/>
                    <a:moveTo>
                      <a:pt x="50" y="104"/>
                    </a:moveTo>
                    <a:lnTo>
                      <a:pt x="50" y="104"/>
                    </a:lnTo>
                    <a:cubicBezTo>
                      <a:pt x="49" y="104"/>
                      <a:pt x="48" y="104"/>
                      <a:pt x="47" y="104"/>
                    </a:cubicBezTo>
                    <a:lnTo>
                      <a:pt x="47" y="104"/>
                    </a:lnTo>
                    <a:cubicBezTo>
                      <a:pt x="45" y="103"/>
                      <a:pt x="44" y="101"/>
                      <a:pt x="42" y="99"/>
                    </a:cubicBezTo>
                    <a:lnTo>
                      <a:pt x="42" y="99"/>
                    </a:lnTo>
                    <a:cubicBezTo>
                      <a:pt x="42" y="99"/>
                      <a:pt x="29" y="59"/>
                      <a:pt x="3" y="35"/>
                    </a:cubicBezTo>
                    <a:lnTo>
                      <a:pt x="3" y="35"/>
                    </a:lnTo>
                    <a:cubicBezTo>
                      <a:pt x="0" y="32"/>
                      <a:pt x="0" y="27"/>
                      <a:pt x="3" y="24"/>
                    </a:cubicBezTo>
                    <a:lnTo>
                      <a:pt x="3" y="24"/>
                    </a:lnTo>
                    <a:cubicBezTo>
                      <a:pt x="3" y="23"/>
                      <a:pt x="25" y="0"/>
                      <a:pt x="51" y="1"/>
                    </a:cubicBezTo>
                    <a:lnTo>
                      <a:pt x="51" y="1"/>
                    </a:lnTo>
                    <a:cubicBezTo>
                      <a:pt x="65" y="2"/>
                      <a:pt x="76" y="8"/>
                      <a:pt x="85" y="20"/>
                    </a:cubicBezTo>
                    <a:lnTo>
                      <a:pt x="85" y="20"/>
                    </a:lnTo>
                    <a:cubicBezTo>
                      <a:pt x="96" y="34"/>
                      <a:pt x="99" y="46"/>
                      <a:pt x="96" y="60"/>
                    </a:cubicBezTo>
                    <a:lnTo>
                      <a:pt x="96" y="60"/>
                    </a:lnTo>
                    <a:cubicBezTo>
                      <a:pt x="90" y="87"/>
                      <a:pt x="55" y="103"/>
                      <a:pt x="53" y="104"/>
                    </a:cubicBezTo>
                    <a:lnTo>
                      <a:pt x="53" y="104"/>
                    </a:lnTo>
                    <a:cubicBezTo>
                      <a:pt x="52" y="104"/>
                      <a:pt x="51" y="104"/>
                      <a:pt x="50" y="1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2" name="Freeform 190">
                <a:extLst>
                  <a:ext uri="{FF2B5EF4-FFF2-40B4-BE49-F238E27FC236}">
                    <a16:creationId xmlns:a16="http://schemas.microsoft.com/office/drawing/2014/main" id="{CE5E49EE-5084-4C64-891B-EA662433F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74263" y="11781692"/>
                <a:ext cx="203324" cy="236295"/>
              </a:xfrm>
              <a:custGeom>
                <a:avLst/>
                <a:gdLst>
                  <a:gd name="T0" fmla="*/ 13 w 162"/>
                  <a:gd name="T1" fmla="*/ 48 h 189"/>
                  <a:gd name="T2" fmla="*/ 13 w 162"/>
                  <a:gd name="T3" fmla="*/ 48 h 189"/>
                  <a:gd name="T4" fmla="*/ 112 w 162"/>
                  <a:gd name="T5" fmla="*/ 145 h 189"/>
                  <a:gd name="T6" fmla="*/ 112 w 162"/>
                  <a:gd name="T7" fmla="*/ 145 h 189"/>
                  <a:gd name="T8" fmla="*/ 0 w 162"/>
                  <a:gd name="T9" fmla="*/ 3 h 189"/>
                  <a:gd name="T10" fmla="*/ 13 w 162"/>
                  <a:gd name="T11" fmla="*/ 4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62" h="189">
                    <a:moveTo>
                      <a:pt x="13" y="48"/>
                    </a:moveTo>
                    <a:lnTo>
                      <a:pt x="13" y="48"/>
                    </a:lnTo>
                    <a:cubicBezTo>
                      <a:pt x="13" y="48"/>
                      <a:pt x="67" y="188"/>
                      <a:pt x="112" y="145"/>
                    </a:cubicBezTo>
                    <a:lnTo>
                      <a:pt x="112" y="145"/>
                    </a:lnTo>
                    <a:cubicBezTo>
                      <a:pt x="161" y="98"/>
                      <a:pt x="52" y="0"/>
                      <a:pt x="0" y="3"/>
                    </a:cubicBezTo>
                    <a:lnTo>
                      <a:pt x="13" y="4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191">
                <a:extLst>
                  <a:ext uri="{FF2B5EF4-FFF2-40B4-BE49-F238E27FC236}">
                    <a16:creationId xmlns:a16="http://schemas.microsoft.com/office/drawing/2014/main" id="{8675F46E-D8DB-438F-A7F8-71F4DEF5B2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3273" y="11770702"/>
                <a:ext cx="181343" cy="208817"/>
              </a:xfrm>
              <a:custGeom>
                <a:avLst/>
                <a:gdLst>
                  <a:gd name="T0" fmla="*/ 28 w 145"/>
                  <a:gd name="T1" fmla="*/ 53 h 169"/>
                  <a:gd name="T2" fmla="*/ 28 w 145"/>
                  <a:gd name="T3" fmla="*/ 53 h 169"/>
                  <a:gd name="T4" fmla="*/ 98 w 145"/>
                  <a:gd name="T5" fmla="*/ 152 h 169"/>
                  <a:gd name="T6" fmla="*/ 98 w 145"/>
                  <a:gd name="T7" fmla="*/ 152 h 169"/>
                  <a:gd name="T8" fmla="*/ 115 w 145"/>
                  <a:gd name="T9" fmla="*/ 146 h 169"/>
                  <a:gd name="T10" fmla="*/ 115 w 145"/>
                  <a:gd name="T11" fmla="*/ 146 h 169"/>
                  <a:gd name="T12" fmla="*/ 120 w 145"/>
                  <a:gd name="T13" fmla="*/ 102 h 169"/>
                  <a:gd name="T14" fmla="*/ 120 w 145"/>
                  <a:gd name="T15" fmla="*/ 102 h 169"/>
                  <a:gd name="T16" fmla="*/ 18 w 145"/>
                  <a:gd name="T17" fmla="*/ 18 h 169"/>
                  <a:gd name="T18" fmla="*/ 28 w 145"/>
                  <a:gd name="T19" fmla="*/ 53 h 169"/>
                  <a:gd name="T20" fmla="*/ 102 w 145"/>
                  <a:gd name="T21" fmla="*/ 168 h 169"/>
                  <a:gd name="T22" fmla="*/ 102 w 145"/>
                  <a:gd name="T23" fmla="*/ 168 h 169"/>
                  <a:gd name="T24" fmla="*/ 95 w 145"/>
                  <a:gd name="T25" fmla="*/ 167 h 169"/>
                  <a:gd name="T26" fmla="*/ 95 w 145"/>
                  <a:gd name="T27" fmla="*/ 167 h 169"/>
                  <a:gd name="T28" fmla="*/ 13 w 145"/>
                  <a:gd name="T29" fmla="*/ 58 h 169"/>
                  <a:gd name="T30" fmla="*/ 13 w 145"/>
                  <a:gd name="T31" fmla="*/ 58 h 169"/>
                  <a:gd name="T32" fmla="*/ 13 w 145"/>
                  <a:gd name="T33" fmla="*/ 58 h 169"/>
                  <a:gd name="T34" fmla="*/ 0 w 145"/>
                  <a:gd name="T35" fmla="*/ 12 h 169"/>
                  <a:gd name="T36" fmla="*/ 0 w 145"/>
                  <a:gd name="T37" fmla="*/ 12 h 169"/>
                  <a:gd name="T38" fmla="*/ 2 w 145"/>
                  <a:gd name="T39" fmla="*/ 5 h 169"/>
                  <a:gd name="T40" fmla="*/ 2 w 145"/>
                  <a:gd name="T41" fmla="*/ 5 h 169"/>
                  <a:gd name="T42" fmla="*/ 8 w 145"/>
                  <a:gd name="T43" fmla="*/ 2 h 169"/>
                  <a:gd name="T44" fmla="*/ 8 w 145"/>
                  <a:gd name="T45" fmla="*/ 2 h 169"/>
                  <a:gd name="T46" fmla="*/ 134 w 145"/>
                  <a:gd name="T47" fmla="*/ 97 h 169"/>
                  <a:gd name="T48" fmla="*/ 134 w 145"/>
                  <a:gd name="T49" fmla="*/ 97 h 169"/>
                  <a:gd name="T50" fmla="*/ 126 w 145"/>
                  <a:gd name="T51" fmla="*/ 157 h 169"/>
                  <a:gd name="T52" fmla="*/ 126 w 145"/>
                  <a:gd name="T53" fmla="*/ 157 h 169"/>
                  <a:gd name="T54" fmla="*/ 102 w 145"/>
                  <a:gd name="T55" fmla="*/ 168 h 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5" h="169">
                    <a:moveTo>
                      <a:pt x="28" y="53"/>
                    </a:moveTo>
                    <a:lnTo>
                      <a:pt x="28" y="53"/>
                    </a:lnTo>
                    <a:cubicBezTo>
                      <a:pt x="38" y="79"/>
                      <a:pt x="70" y="146"/>
                      <a:pt x="98" y="152"/>
                    </a:cubicBezTo>
                    <a:lnTo>
                      <a:pt x="98" y="152"/>
                    </a:lnTo>
                    <a:cubicBezTo>
                      <a:pt x="104" y="154"/>
                      <a:pt x="109" y="151"/>
                      <a:pt x="115" y="146"/>
                    </a:cubicBezTo>
                    <a:lnTo>
                      <a:pt x="115" y="146"/>
                    </a:lnTo>
                    <a:cubicBezTo>
                      <a:pt x="126" y="135"/>
                      <a:pt x="128" y="121"/>
                      <a:pt x="120" y="102"/>
                    </a:cubicBezTo>
                    <a:lnTo>
                      <a:pt x="120" y="102"/>
                    </a:lnTo>
                    <a:cubicBezTo>
                      <a:pt x="103" y="63"/>
                      <a:pt x="51" y="25"/>
                      <a:pt x="18" y="18"/>
                    </a:cubicBezTo>
                    <a:lnTo>
                      <a:pt x="28" y="53"/>
                    </a:lnTo>
                    <a:close/>
                    <a:moveTo>
                      <a:pt x="102" y="168"/>
                    </a:moveTo>
                    <a:lnTo>
                      <a:pt x="102" y="168"/>
                    </a:lnTo>
                    <a:cubicBezTo>
                      <a:pt x="99" y="168"/>
                      <a:pt x="97" y="168"/>
                      <a:pt x="95" y="167"/>
                    </a:cubicBezTo>
                    <a:lnTo>
                      <a:pt x="95" y="167"/>
                    </a:lnTo>
                    <a:cubicBezTo>
                      <a:pt x="53" y="158"/>
                      <a:pt x="18" y="69"/>
                      <a:pt x="13" y="58"/>
                    </a:cubicBezTo>
                    <a:lnTo>
                      <a:pt x="13" y="58"/>
                    </a:lnTo>
                    <a:lnTo>
                      <a:pt x="13" y="58"/>
                    </a:lnTo>
                    <a:lnTo>
                      <a:pt x="0" y="12"/>
                    </a:lnTo>
                    <a:lnTo>
                      <a:pt x="0" y="12"/>
                    </a:lnTo>
                    <a:cubicBezTo>
                      <a:pt x="0" y="10"/>
                      <a:pt x="0" y="7"/>
                      <a:pt x="2" y="5"/>
                    </a:cubicBezTo>
                    <a:lnTo>
                      <a:pt x="2" y="5"/>
                    </a:lnTo>
                    <a:cubicBezTo>
                      <a:pt x="3" y="3"/>
                      <a:pt x="5" y="2"/>
                      <a:pt x="8" y="2"/>
                    </a:cubicBezTo>
                    <a:lnTo>
                      <a:pt x="8" y="2"/>
                    </a:lnTo>
                    <a:cubicBezTo>
                      <a:pt x="48" y="0"/>
                      <a:pt x="114" y="50"/>
                      <a:pt x="134" y="97"/>
                    </a:cubicBezTo>
                    <a:lnTo>
                      <a:pt x="134" y="97"/>
                    </a:lnTo>
                    <a:cubicBezTo>
                      <a:pt x="144" y="121"/>
                      <a:pt x="141" y="142"/>
                      <a:pt x="126" y="157"/>
                    </a:cubicBezTo>
                    <a:lnTo>
                      <a:pt x="126" y="157"/>
                    </a:lnTo>
                    <a:cubicBezTo>
                      <a:pt x="117" y="165"/>
                      <a:pt x="109" y="168"/>
                      <a:pt x="102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73D841AD-DB55-4BE3-AF2E-33FC32E97A18}"/>
                </a:ext>
              </a:extLst>
            </p:cNvPr>
            <p:cNvGrpSpPr/>
            <p:nvPr/>
          </p:nvGrpSpPr>
          <p:grpSpPr>
            <a:xfrm>
              <a:off x="14007735" y="10666170"/>
              <a:ext cx="1412266" cy="1571625"/>
              <a:chOff x="14007735" y="10666170"/>
              <a:chExt cx="1412266" cy="1571625"/>
            </a:xfrm>
          </p:grpSpPr>
          <p:sp>
            <p:nvSpPr>
              <p:cNvPr id="194" name="Freeform 192">
                <a:extLst>
                  <a:ext uri="{FF2B5EF4-FFF2-40B4-BE49-F238E27FC236}">
                    <a16:creationId xmlns:a16="http://schemas.microsoft.com/office/drawing/2014/main" id="{3247A9EB-7300-40F7-85C0-CEEE1496A1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74828" y="10666170"/>
                <a:ext cx="324215" cy="1555138"/>
              </a:xfrm>
              <a:custGeom>
                <a:avLst/>
                <a:gdLst>
                  <a:gd name="T0" fmla="*/ 81 w 262"/>
                  <a:gd name="T1" fmla="*/ 1249 h 1250"/>
                  <a:gd name="T2" fmla="*/ 81 w 262"/>
                  <a:gd name="T3" fmla="*/ 1249 h 1250"/>
                  <a:gd name="T4" fmla="*/ 33 w 262"/>
                  <a:gd name="T5" fmla="*/ 527 h 1250"/>
                  <a:gd name="T6" fmla="*/ 33 w 262"/>
                  <a:gd name="T7" fmla="*/ 527 h 1250"/>
                  <a:gd name="T8" fmla="*/ 181 w 262"/>
                  <a:gd name="T9" fmla="*/ 84 h 1250"/>
                  <a:gd name="T10" fmla="*/ 181 w 262"/>
                  <a:gd name="T11" fmla="*/ 84 h 1250"/>
                  <a:gd name="T12" fmla="*/ 258 w 262"/>
                  <a:gd name="T13" fmla="*/ 382 h 1250"/>
                  <a:gd name="T14" fmla="*/ 258 w 262"/>
                  <a:gd name="T15" fmla="*/ 382 h 1250"/>
                  <a:gd name="T16" fmla="*/ 231 w 262"/>
                  <a:gd name="T17" fmla="*/ 956 h 1250"/>
                  <a:gd name="T18" fmla="*/ 231 w 262"/>
                  <a:gd name="T19" fmla="*/ 956 h 1250"/>
                  <a:gd name="T20" fmla="*/ 142 w 262"/>
                  <a:gd name="T21" fmla="*/ 1249 h 1250"/>
                  <a:gd name="T22" fmla="*/ 81 w 262"/>
                  <a:gd name="T23" fmla="*/ 1249 h 1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262" h="1250">
                    <a:moveTo>
                      <a:pt x="81" y="1249"/>
                    </a:moveTo>
                    <a:lnTo>
                      <a:pt x="81" y="1249"/>
                    </a:lnTo>
                    <a:cubicBezTo>
                      <a:pt x="81" y="1249"/>
                      <a:pt x="0" y="759"/>
                      <a:pt x="33" y="527"/>
                    </a:cubicBezTo>
                    <a:lnTo>
                      <a:pt x="33" y="527"/>
                    </a:lnTo>
                    <a:cubicBezTo>
                      <a:pt x="66" y="295"/>
                      <a:pt x="110" y="169"/>
                      <a:pt x="181" y="84"/>
                    </a:cubicBezTo>
                    <a:lnTo>
                      <a:pt x="181" y="84"/>
                    </a:lnTo>
                    <a:cubicBezTo>
                      <a:pt x="250" y="0"/>
                      <a:pt x="261" y="270"/>
                      <a:pt x="258" y="382"/>
                    </a:cubicBezTo>
                    <a:lnTo>
                      <a:pt x="258" y="382"/>
                    </a:lnTo>
                    <a:cubicBezTo>
                      <a:pt x="254" y="494"/>
                      <a:pt x="233" y="881"/>
                      <a:pt x="231" y="956"/>
                    </a:cubicBezTo>
                    <a:lnTo>
                      <a:pt x="231" y="956"/>
                    </a:lnTo>
                    <a:cubicBezTo>
                      <a:pt x="229" y="1032"/>
                      <a:pt x="142" y="1249"/>
                      <a:pt x="142" y="1249"/>
                    </a:cubicBezTo>
                    <a:lnTo>
                      <a:pt x="81" y="124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193">
                <a:extLst>
                  <a:ext uri="{FF2B5EF4-FFF2-40B4-BE49-F238E27FC236}">
                    <a16:creationId xmlns:a16="http://schemas.microsoft.com/office/drawing/2014/main" id="{FBC53D0C-BEE6-445E-8523-47E4EBC9E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63838" y="10743103"/>
                <a:ext cx="351692" cy="1494692"/>
              </a:xfrm>
              <a:custGeom>
                <a:avLst/>
                <a:gdLst>
                  <a:gd name="T0" fmla="*/ 96 w 283"/>
                  <a:gd name="T1" fmla="*/ 1184 h 1200"/>
                  <a:gd name="T2" fmla="*/ 145 w 283"/>
                  <a:gd name="T3" fmla="*/ 1184 h 1200"/>
                  <a:gd name="T4" fmla="*/ 145 w 283"/>
                  <a:gd name="T5" fmla="*/ 1184 h 1200"/>
                  <a:gd name="T6" fmla="*/ 231 w 283"/>
                  <a:gd name="T7" fmla="*/ 898 h 1200"/>
                  <a:gd name="T8" fmla="*/ 231 w 283"/>
                  <a:gd name="T9" fmla="*/ 898 h 1200"/>
                  <a:gd name="T10" fmla="*/ 243 w 283"/>
                  <a:gd name="T11" fmla="*/ 657 h 1200"/>
                  <a:gd name="T12" fmla="*/ 243 w 283"/>
                  <a:gd name="T13" fmla="*/ 657 h 1200"/>
                  <a:gd name="T14" fmla="*/ 258 w 283"/>
                  <a:gd name="T15" fmla="*/ 324 h 1200"/>
                  <a:gd name="T16" fmla="*/ 258 w 283"/>
                  <a:gd name="T17" fmla="*/ 324 h 1200"/>
                  <a:gd name="T18" fmla="*/ 216 w 283"/>
                  <a:gd name="T19" fmla="*/ 18 h 1200"/>
                  <a:gd name="T20" fmla="*/ 216 w 283"/>
                  <a:gd name="T21" fmla="*/ 18 h 1200"/>
                  <a:gd name="T22" fmla="*/ 194 w 283"/>
                  <a:gd name="T23" fmla="*/ 31 h 1200"/>
                  <a:gd name="T24" fmla="*/ 194 w 283"/>
                  <a:gd name="T25" fmla="*/ 31 h 1200"/>
                  <a:gd name="T26" fmla="*/ 49 w 283"/>
                  <a:gd name="T27" fmla="*/ 470 h 1200"/>
                  <a:gd name="T28" fmla="*/ 49 w 283"/>
                  <a:gd name="T29" fmla="*/ 470 h 1200"/>
                  <a:gd name="T30" fmla="*/ 96 w 283"/>
                  <a:gd name="T31" fmla="*/ 1184 h 1200"/>
                  <a:gd name="T32" fmla="*/ 155 w 283"/>
                  <a:gd name="T33" fmla="*/ 1199 h 1200"/>
                  <a:gd name="T34" fmla="*/ 82 w 283"/>
                  <a:gd name="T35" fmla="*/ 1199 h 1200"/>
                  <a:gd name="T36" fmla="*/ 82 w 283"/>
                  <a:gd name="T37" fmla="*/ 1193 h 1200"/>
                  <a:gd name="T38" fmla="*/ 82 w 283"/>
                  <a:gd name="T39" fmla="*/ 1193 h 1200"/>
                  <a:gd name="T40" fmla="*/ 33 w 283"/>
                  <a:gd name="T41" fmla="*/ 468 h 1200"/>
                  <a:gd name="T42" fmla="*/ 33 w 283"/>
                  <a:gd name="T43" fmla="*/ 468 h 1200"/>
                  <a:gd name="T44" fmla="*/ 182 w 283"/>
                  <a:gd name="T45" fmla="*/ 22 h 1200"/>
                  <a:gd name="T46" fmla="*/ 182 w 283"/>
                  <a:gd name="T47" fmla="*/ 22 h 1200"/>
                  <a:gd name="T48" fmla="*/ 222 w 283"/>
                  <a:gd name="T49" fmla="*/ 5 h 1200"/>
                  <a:gd name="T50" fmla="*/ 222 w 283"/>
                  <a:gd name="T51" fmla="*/ 5 h 1200"/>
                  <a:gd name="T52" fmla="*/ 274 w 283"/>
                  <a:gd name="T53" fmla="*/ 324 h 1200"/>
                  <a:gd name="T54" fmla="*/ 274 w 283"/>
                  <a:gd name="T55" fmla="*/ 324 h 1200"/>
                  <a:gd name="T56" fmla="*/ 258 w 283"/>
                  <a:gd name="T57" fmla="*/ 658 h 1200"/>
                  <a:gd name="T58" fmla="*/ 258 w 283"/>
                  <a:gd name="T59" fmla="*/ 658 h 1200"/>
                  <a:gd name="T60" fmla="*/ 247 w 283"/>
                  <a:gd name="T61" fmla="*/ 899 h 1200"/>
                  <a:gd name="T62" fmla="*/ 247 w 283"/>
                  <a:gd name="T63" fmla="*/ 899 h 1200"/>
                  <a:gd name="T64" fmla="*/ 157 w 283"/>
                  <a:gd name="T65" fmla="*/ 1194 h 1200"/>
                  <a:gd name="T66" fmla="*/ 155 w 283"/>
                  <a:gd name="T67" fmla="*/ 1199 h 1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283" h="1200">
                    <a:moveTo>
                      <a:pt x="96" y="1184"/>
                    </a:moveTo>
                    <a:lnTo>
                      <a:pt x="145" y="1184"/>
                    </a:lnTo>
                    <a:lnTo>
                      <a:pt x="145" y="1184"/>
                    </a:lnTo>
                    <a:cubicBezTo>
                      <a:pt x="157" y="1151"/>
                      <a:pt x="229" y="965"/>
                      <a:pt x="231" y="898"/>
                    </a:cubicBezTo>
                    <a:lnTo>
                      <a:pt x="231" y="898"/>
                    </a:lnTo>
                    <a:cubicBezTo>
                      <a:pt x="232" y="864"/>
                      <a:pt x="238" y="764"/>
                      <a:pt x="243" y="657"/>
                    </a:cubicBezTo>
                    <a:lnTo>
                      <a:pt x="243" y="657"/>
                    </a:lnTo>
                    <a:cubicBezTo>
                      <a:pt x="249" y="529"/>
                      <a:pt x="256" y="384"/>
                      <a:pt x="258" y="324"/>
                    </a:cubicBezTo>
                    <a:lnTo>
                      <a:pt x="258" y="324"/>
                    </a:lnTo>
                    <a:cubicBezTo>
                      <a:pt x="262" y="207"/>
                      <a:pt x="249" y="31"/>
                      <a:pt x="216" y="18"/>
                    </a:cubicBezTo>
                    <a:lnTo>
                      <a:pt x="216" y="18"/>
                    </a:lnTo>
                    <a:cubicBezTo>
                      <a:pt x="209" y="16"/>
                      <a:pt x="200" y="24"/>
                      <a:pt x="194" y="31"/>
                    </a:cubicBezTo>
                    <a:lnTo>
                      <a:pt x="194" y="31"/>
                    </a:lnTo>
                    <a:cubicBezTo>
                      <a:pt x="123" y="118"/>
                      <a:pt x="81" y="245"/>
                      <a:pt x="49" y="470"/>
                    </a:cubicBezTo>
                    <a:lnTo>
                      <a:pt x="49" y="470"/>
                    </a:lnTo>
                    <a:cubicBezTo>
                      <a:pt x="18" y="684"/>
                      <a:pt x="86" y="1125"/>
                      <a:pt x="96" y="1184"/>
                    </a:cubicBezTo>
                    <a:close/>
                    <a:moveTo>
                      <a:pt x="155" y="1199"/>
                    </a:moveTo>
                    <a:lnTo>
                      <a:pt x="82" y="1199"/>
                    </a:lnTo>
                    <a:lnTo>
                      <a:pt x="82" y="1193"/>
                    </a:lnTo>
                    <a:lnTo>
                      <a:pt x="82" y="1193"/>
                    </a:lnTo>
                    <a:cubicBezTo>
                      <a:pt x="80" y="1188"/>
                      <a:pt x="0" y="699"/>
                      <a:pt x="33" y="468"/>
                    </a:cubicBezTo>
                    <a:lnTo>
                      <a:pt x="33" y="468"/>
                    </a:lnTo>
                    <a:cubicBezTo>
                      <a:pt x="66" y="240"/>
                      <a:pt x="109" y="111"/>
                      <a:pt x="182" y="22"/>
                    </a:cubicBezTo>
                    <a:lnTo>
                      <a:pt x="182" y="22"/>
                    </a:lnTo>
                    <a:cubicBezTo>
                      <a:pt x="196" y="6"/>
                      <a:pt x="209" y="0"/>
                      <a:pt x="222" y="5"/>
                    </a:cubicBezTo>
                    <a:lnTo>
                      <a:pt x="222" y="5"/>
                    </a:lnTo>
                    <a:cubicBezTo>
                      <a:pt x="282" y="27"/>
                      <a:pt x="274" y="321"/>
                      <a:pt x="274" y="324"/>
                    </a:cubicBezTo>
                    <a:lnTo>
                      <a:pt x="274" y="324"/>
                    </a:lnTo>
                    <a:cubicBezTo>
                      <a:pt x="272" y="385"/>
                      <a:pt x="265" y="530"/>
                      <a:pt x="258" y="658"/>
                    </a:cubicBezTo>
                    <a:lnTo>
                      <a:pt x="258" y="658"/>
                    </a:lnTo>
                    <a:cubicBezTo>
                      <a:pt x="253" y="764"/>
                      <a:pt x="247" y="865"/>
                      <a:pt x="247" y="899"/>
                    </a:cubicBezTo>
                    <a:lnTo>
                      <a:pt x="247" y="899"/>
                    </a:lnTo>
                    <a:cubicBezTo>
                      <a:pt x="244" y="974"/>
                      <a:pt x="161" y="1185"/>
                      <a:pt x="157" y="1194"/>
                    </a:cubicBezTo>
                    <a:lnTo>
                      <a:pt x="155" y="119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194">
                <a:extLst>
                  <a:ext uri="{FF2B5EF4-FFF2-40B4-BE49-F238E27FC236}">
                    <a16:creationId xmlns:a16="http://schemas.microsoft.com/office/drawing/2014/main" id="{52FDE031-449B-451F-882A-B175980D88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5722" y="11116776"/>
                <a:ext cx="98913" cy="1121019"/>
              </a:xfrm>
              <a:custGeom>
                <a:avLst/>
                <a:gdLst>
                  <a:gd name="T0" fmla="*/ 33 w 80"/>
                  <a:gd name="T1" fmla="*/ 899 h 900"/>
                  <a:gd name="T2" fmla="*/ 33 w 80"/>
                  <a:gd name="T3" fmla="*/ 899 h 900"/>
                  <a:gd name="T4" fmla="*/ 25 w 80"/>
                  <a:gd name="T5" fmla="*/ 892 h 900"/>
                  <a:gd name="T6" fmla="*/ 25 w 80"/>
                  <a:gd name="T7" fmla="*/ 892 h 900"/>
                  <a:gd name="T8" fmla="*/ 13 w 80"/>
                  <a:gd name="T9" fmla="*/ 394 h 900"/>
                  <a:gd name="T10" fmla="*/ 13 w 80"/>
                  <a:gd name="T11" fmla="*/ 394 h 900"/>
                  <a:gd name="T12" fmla="*/ 63 w 80"/>
                  <a:gd name="T13" fmla="*/ 7 h 900"/>
                  <a:gd name="T14" fmla="*/ 63 w 80"/>
                  <a:gd name="T15" fmla="*/ 7 h 900"/>
                  <a:gd name="T16" fmla="*/ 72 w 80"/>
                  <a:gd name="T17" fmla="*/ 1 h 900"/>
                  <a:gd name="T18" fmla="*/ 72 w 80"/>
                  <a:gd name="T19" fmla="*/ 1 h 900"/>
                  <a:gd name="T20" fmla="*/ 78 w 80"/>
                  <a:gd name="T21" fmla="*/ 10 h 900"/>
                  <a:gd name="T22" fmla="*/ 78 w 80"/>
                  <a:gd name="T23" fmla="*/ 10 h 900"/>
                  <a:gd name="T24" fmla="*/ 28 w 80"/>
                  <a:gd name="T25" fmla="*/ 394 h 900"/>
                  <a:gd name="T26" fmla="*/ 28 w 80"/>
                  <a:gd name="T27" fmla="*/ 394 h 900"/>
                  <a:gd name="T28" fmla="*/ 41 w 80"/>
                  <a:gd name="T29" fmla="*/ 890 h 900"/>
                  <a:gd name="T30" fmla="*/ 41 w 80"/>
                  <a:gd name="T31" fmla="*/ 890 h 900"/>
                  <a:gd name="T32" fmla="*/ 33 w 80"/>
                  <a:gd name="T33" fmla="*/ 899 h 9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0" h="900">
                    <a:moveTo>
                      <a:pt x="33" y="899"/>
                    </a:moveTo>
                    <a:lnTo>
                      <a:pt x="33" y="899"/>
                    </a:lnTo>
                    <a:cubicBezTo>
                      <a:pt x="29" y="899"/>
                      <a:pt x="25" y="896"/>
                      <a:pt x="25" y="892"/>
                    </a:cubicBezTo>
                    <a:lnTo>
                      <a:pt x="25" y="892"/>
                    </a:lnTo>
                    <a:cubicBezTo>
                      <a:pt x="25" y="890"/>
                      <a:pt x="0" y="625"/>
                      <a:pt x="13" y="394"/>
                    </a:cubicBezTo>
                    <a:lnTo>
                      <a:pt x="13" y="394"/>
                    </a:lnTo>
                    <a:cubicBezTo>
                      <a:pt x="25" y="172"/>
                      <a:pt x="63" y="8"/>
                      <a:pt x="63" y="7"/>
                    </a:cubicBezTo>
                    <a:lnTo>
                      <a:pt x="63" y="7"/>
                    </a:lnTo>
                    <a:cubicBezTo>
                      <a:pt x="65" y="3"/>
                      <a:pt x="68" y="0"/>
                      <a:pt x="72" y="1"/>
                    </a:cubicBezTo>
                    <a:lnTo>
                      <a:pt x="72" y="1"/>
                    </a:lnTo>
                    <a:cubicBezTo>
                      <a:pt x="77" y="2"/>
                      <a:pt x="79" y="6"/>
                      <a:pt x="78" y="10"/>
                    </a:cubicBezTo>
                    <a:lnTo>
                      <a:pt x="78" y="10"/>
                    </a:lnTo>
                    <a:cubicBezTo>
                      <a:pt x="78" y="12"/>
                      <a:pt x="41" y="175"/>
                      <a:pt x="28" y="394"/>
                    </a:cubicBezTo>
                    <a:lnTo>
                      <a:pt x="28" y="394"/>
                    </a:lnTo>
                    <a:cubicBezTo>
                      <a:pt x="15" y="625"/>
                      <a:pt x="40" y="888"/>
                      <a:pt x="41" y="890"/>
                    </a:cubicBezTo>
                    <a:lnTo>
                      <a:pt x="41" y="890"/>
                    </a:lnTo>
                    <a:cubicBezTo>
                      <a:pt x="41" y="895"/>
                      <a:pt x="37" y="898"/>
                      <a:pt x="33" y="8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195">
                <a:extLst>
                  <a:ext uri="{FF2B5EF4-FFF2-40B4-BE49-F238E27FC236}">
                    <a16:creationId xmlns:a16="http://schemas.microsoft.com/office/drawing/2014/main" id="{CCB9A629-4EFE-4F1A-8D6E-350751E2AB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4222" y="11501439"/>
                <a:ext cx="582490" cy="725365"/>
              </a:xfrm>
              <a:custGeom>
                <a:avLst/>
                <a:gdLst>
                  <a:gd name="T0" fmla="*/ 400 w 469"/>
                  <a:gd name="T1" fmla="*/ 580 h 581"/>
                  <a:gd name="T2" fmla="*/ 400 w 469"/>
                  <a:gd name="T3" fmla="*/ 580 h 581"/>
                  <a:gd name="T4" fmla="*/ 271 w 469"/>
                  <a:gd name="T5" fmla="*/ 420 h 581"/>
                  <a:gd name="T6" fmla="*/ 271 w 469"/>
                  <a:gd name="T7" fmla="*/ 420 h 581"/>
                  <a:gd name="T8" fmla="*/ 24 w 469"/>
                  <a:gd name="T9" fmla="*/ 42 h 581"/>
                  <a:gd name="T10" fmla="*/ 24 w 469"/>
                  <a:gd name="T11" fmla="*/ 42 h 581"/>
                  <a:gd name="T12" fmla="*/ 311 w 469"/>
                  <a:gd name="T13" fmla="*/ 227 h 581"/>
                  <a:gd name="T14" fmla="*/ 311 w 469"/>
                  <a:gd name="T15" fmla="*/ 227 h 581"/>
                  <a:gd name="T16" fmla="*/ 468 w 469"/>
                  <a:gd name="T17" fmla="*/ 580 h 581"/>
                  <a:gd name="T18" fmla="*/ 400 w 469"/>
                  <a:gd name="T19" fmla="*/ 580 h 5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469" h="581">
                    <a:moveTo>
                      <a:pt x="400" y="580"/>
                    </a:moveTo>
                    <a:lnTo>
                      <a:pt x="400" y="580"/>
                    </a:lnTo>
                    <a:cubicBezTo>
                      <a:pt x="400" y="580"/>
                      <a:pt x="342" y="483"/>
                      <a:pt x="271" y="420"/>
                    </a:cubicBezTo>
                    <a:lnTo>
                      <a:pt x="271" y="420"/>
                    </a:lnTo>
                    <a:cubicBezTo>
                      <a:pt x="199" y="357"/>
                      <a:pt x="0" y="85"/>
                      <a:pt x="24" y="42"/>
                    </a:cubicBezTo>
                    <a:lnTo>
                      <a:pt x="24" y="42"/>
                    </a:lnTo>
                    <a:cubicBezTo>
                      <a:pt x="48" y="0"/>
                      <a:pt x="237" y="136"/>
                      <a:pt x="311" y="227"/>
                    </a:cubicBezTo>
                    <a:lnTo>
                      <a:pt x="311" y="227"/>
                    </a:lnTo>
                    <a:cubicBezTo>
                      <a:pt x="468" y="416"/>
                      <a:pt x="468" y="580"/>
                      <a:pt x="468" y="580"/>
                    </a:cubicBezTo>
                    <a:lnTo>
                      <a:pt x="400" y="58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196">
                <a:extLst>
                  <a:ext uri="{FF2B5EF4-FFF2-40B4-BE49-F238E27FC236}">
                    <a16:creationId xmlns:a16="http://schemas.microsoft.com/office/drawing/2014/main" id="{64732316-E298-435B-A9B9-9A4B9E0C65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7735" y="11528913"/>
                <a:ext cx="609968" cy="708882"/>
              </a:xfrm>
              <a:custGeom>
                <a:avLst/>
                <a:gdLst>
                  <a:gd name="T0" fmla="*/ 415 w 488"/>
                  <a:gd name="T1" fmla="*/ 551 h 567"/>
                  <a:gd name="T2" fmla="*/ 471 w 488"/>
                  <a:gd name="T3" fmla="*/ 551 h 567"/>
                  <a:gd name="T4" fmla="*/ 471 w 488"/>
                  <a:gd name="T5" fmla="*/ 551 h 567"/>
                  <a:gd name="T6" fmla="*/ 316 w 488"/>
                  <a:gd name="T7" fmla="*/ 209 h 567"/>
                  <a:gd name="T8" fmla="*/ 316 w 488"/>
                  <a:gd name="T9" fmla="*/ 209 h 567"/>
                  <a:gd name="T10" fmla="*/ 49 w 488"/>
                  <a:gd name="T11" fmla="*/ 20 h 567"/>
                  <a:gd name="T12" fmla="*/ 49 w 488"/>
                  <a:gd name="T13" fmla="*/ 20 h 567"/>
                  <a:gd name="T14" fmla="*/ 42 w 488"/>
                  <a:gd name="T15" fmla="*/ 24 h 567"/>
                  <a:gd name="T16" fmla="*/ 42 w 488"/>
                  <a:gd name="T17" fmla="*/ 24 h 567"/>
                  <a:gd name="T18" fmla="*/ 287 w 488"/>
                  <a:gd name="T19" fmla="*/ 392 h 567"/>
                  <a:gd name="T20" fmla="*/ 287 w 488"/>
                  <a:gd name="T21" fmla="*/ 392 h 567"/>
                  <a:gd name="T22" fmla="*/ 415 w 488"/>
                  <a:gd name="T23" fmla="*/ 551 h 567"/>
                  <a:gd name="T24" fmla="*/ 479 w 488"/>
                  <a:gd name="T25" fmla="*/ 566 h 567"/>
                  <a:gd name="T26" fmla="*/ 411 w 488"/>
                  <a:gd name="T27" fmla="*/ 566 h 567"/>
                  <a:gd name="T28" fmla="*/ 411 w 488"/>
                  <a:gd name="T29" fmla="*/ 566 h 567"/>
                  <a:gd name="T30" fmla="*/ 404 w 488"/>
                  <a:gd name="T31" fmla="*/ 562 h 567"/>
                  <a:gd name="T32" fmla="*/ 404 w 488"/>
                  <a:gd name="T33" fmla="*/ 562 h 567"/>
                  <a:gd name="T34" fmla="*/ 277 w 488"/>
                  <a:gd name="T35" fmla="*/ 404 h 567"/>
                  <a:gd name="T36" fmla="*/ 277 w 488"/>
                  <a:gd name="T37" fmla="*/ 404 h 567"/>
                  <a:gd name="T38" fmla="*/ 28 w 488"/>
                  <a:gd name="T39" fmla="*/ 17 h 567"/>
                  <a:gd name="T40" fmla="*/ 28 w 488"/>
                  <a:gd name="T41" fmla="*/ 17 h 567"/>
                  <a:gd name="T42" fmla="*/ 48 w 488"/>
                  <a:gd name="T43" fmla="*/ 5 h 567"/>
                  <a:gd name="T44" fmla="*/ 48 w 488"/>
                  <a:gd name="T45" fmla="*/ 5 h 567"/>
                  <a:gd name="T46" fmla="*/ 328 w 488"/>
                  <a:gd name="T47" fmla="*/ 200 h 567"/>
                  <a:gd name="T48" fmla="*/ 328 w 488"/>
                  <a:gd name="T49" fmla="*/ 200 h 567"/>
                  <a:gd name="T50" fmla="*/ 487 w 488"/>
                  <a:gd name="T51" fmla="*/ 558 h 567"/>
                  <a:gd name="T52" fmla="*/ 487 w 488"/>
                  <a:gd name="T53" fmla="*/ 558 h 567"/>
                  <a:gd name="T54" fmla="*/ 479 w 488"/>
                  <a:gd name="T55" fmla="*/ 566 h 5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88" h="567">
                    <a:moveTo>
                      <a:pt x="415" y="551"/>
                    </a:moveTo>
                    <a:lnTo>
                      <a:pt x="471" y="551"/>
                    </a:lnTo>
                    <a:lnTo>
                      <a:pt x="471" y="551"/>
                    </a:lnTo>
                    <a:cubicBezTo>
                      <a:pt x="468" y="516"/>
                      <a:pt x="450" y="372"/>
                      <a:pt x="316" y="209"/>
                    </a:cubicBezTo>
                    <a:lnTo>
                      <a:pt x="316" y="209"/>
                    </a:lnTo>
                    <a:cubicBezTo>
                      <a:pt x="252" y="131"/>
                      <a:pt x="97" y="16"/>
                      <a:pt x="49" y="20"/>
                    </a:cubicBezTo>
                    <a:lnTo>
                      <a:pt x="49" y="20"/>
                    </a:lnTo>
                    <a:cubicBezTo>
                      <a:pt x="44" y="20"/>
                      <a:pt x="42" y="23"/>
                      <a:pt x="42" y="24"/>
                    </a:cubicBezTo>
                    <a:lnTo>
                      <a:pt x="42" y="24"/>
                    </a:lnTo>
                    <a:cubicBezTo>
                      <a:pt x="23" y="58"/>
                      <a:pt x="204" y="321"/>
                      <a:pt x="287" y="392"/>
                    </a:cubicBezTo>
                    <a:lnTo>
                      <a:pt x="287" y="392"/>
                    </a:lnTo>
                    <a:cubicBezTo>
                      <a:pt x="352" y="448"/>
                      <a:pt x="404" y="532"/>
                      <a:pt x="415" y="551"/>
                    </a:cubicBezTo>
                    <a:close/>
                    <a:moveTo>
                      <a:pt x="479" y="566"/>
                    </a:moveTo>
                    <a:lnTo>
                      <a:pt x="411" y="566"/>
                    </a:lnTo>
                    <a:lnTo>
                      <a:pt x="411" y="566"/>
                    </a:lnTo>
                    <a:cubicBezTo>
                      <a:pt x="408" y="566"/>
                      <a:pt x="405" y="565"/>
                      <a:pt x="404" y="562"/>
                    </a:cubicBezTo>
                    <a:lnTo>
                      <a:pt x="404" y="562"/>
                    </a:lnTo>
                    <a:cubicBezTo>
                      <a:pt x="404" y="561"/>
                      <a:pt x="347" y="465"/>
                      <a:pt x="277" y="404"/>
                    </a:cubicBezTo>
                    <a:lnTo>
                      <a:pt x="277" y="404"/>
                    </a:lnTo>
                    <a:cubicBezTo>
                      <a:pt x="206" y="343"/>
                      <a:pt x="0" y="66"/>
                      <a:pt x="28" y="17"/>
                    </a:cubicBezTo>
                    <a:lnTo>
                      <a:pt x="28" y="17"/>
                    </a:lnTo>
                    <a:cubicBezTo>
                      <a:pt x="31" y="12"/>
                      <a:pt x="37" y="6"/>
                      <a:pt x="48" y="5"/>
                    </a:cubicBezTo>
                    <a:lnTo>
                      <a:pt x="48" y="5"/>
                    </a:lnTo>
                    <a:cubicBezTo>
                      <a:pt x="105" y="0"/>
                      <a:pt x="265" y="122"/>
                      <a:pt x="328" y="200"/>
                    </a:cubicBezTo>
                    <a:lnTo>
                      <a:pt x="328" y="200"/>
                    </a:lnTo>
                    <a:cubicBezTo>
                      <a:pt x="485" y="389"/>
                      <a:pt x="487" y="552"/>
                      <a:pt x="487" y="558"/>
                    </a:cubicBezTo>
                    <a:lnTo>
                      <a:pt x="487" y="558"/>
                    </a:lnTo>
                    <a:cubicBezTo>
                      <a:pt x="487" y="563"/>
                      <a:pt x="483" y="566"/>
                      <a:pt x="479" y="56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197">
                <a:extLst>
                  <a:ext uri="{FF2B5EF4-FFF2-40B4-BE49-F238E27FC236}">
                    <a16:creationId xmlns:a16="http://schemas.microsoft.com/office/drawing/2014/main" id="{DB2C2E2F-CC9B-4719-9FC4-B7E8F12BB0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34187" y="10924442"/>
                <a:ext cx="785814" cy="1302362"/>
              </a:xfrm>
              <a:custGeom>
                <a:avLst/>
                <a:gdLst>
                  <a:gd name="T0" fmla="*/ 0 w 630"/>
                  <a:gd name="T1" fmla="*/ 1045 h 1046"/>
                  <a:gd name="T2" fmla="*/ 0 w 630"/>
                  <a:gd name="T3" fmla="*/ 1045 h 1046"/>
                  <a:gd name="T4" fmla="*/ 194 w 630"/>
                  <a:gd name="T5" fmla="*/ 527 h 1046"/>
                  <a:gd name="T6" fmla="*/ 194 w 630"/>
                  <a:gd name="T7" fmla="*/ 527 h 1046"/>
                  <a:gd name="T8" fmla="*/ 434 w 630"/>
                  <a:gd name="T9" fmla="*/ 147 h 1046"/>
                  <a:gd name="T10" fmla="*/ 434 w 630"/>
                  <a:gd name="T11" fmla="*/ 147 h 1046"/>
                  <a:gd name="T12" fmla="*/ 557 w 630"/>
                  <a:gd name="T13" fmla="*/ 200 h 1046"/>
                  <a:gd name="T14" fmla="*/ 557 w 630"/>
                  <a:gd name="T15" fmla="*/ 200 h 1046"/>
                  <a:gd name="T16" fmla="*/ 395 w 630"/>
                  <a:gd name="T17" fmla="*/ 561 h 1046"/>
                  <a:gd name="T18" fmla="*/ 395 w 630"/>
                  <a:gd name="T19" fmla="*/ 561 h 1046"/>
                  <a:gd name="T20" fmla="*/ 221 w 630"/>
                  <a:gd name="T21" fmla="*/ 885 h 1046"/>
                  <a:gd name="T22" fmla="*/ 221 w 630"/>
                  <a:gd name="T23" fmla="*/ 885 h 1046"/>
                  <a:gd name="T24" fmla="*/ 45 w 630"/>
                  <a:gd name="T25" fmla="*/ 1045 h 1046"/>
                  <a:gd name="T26" fmla="*/ 0 w 630"/>
                  <a:gd name="T27" fmla="*/ 1045 h 10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30" h="1046">
                    <a:moveTo>
                      <a:pt x="0" y="1045"/>
                    </a:moveTo>
                    <a:lnTo>
                      <a:pt x="0" y="1045"/>
                    </a:lnTo>
                    <a:cubicBezTo>
                      <a:pt x="0" y="1045"/>
                      <a:pt x="112" y="702"/>
                      <a:pt x="194" y="527"/>
                    </a:cubicBezTo>
                    <a:lnTo>
                      <a:pt x="194" y="527"/>
                    </a:lnTo>
                    <a:cubicBezTo>
                      <a:pt x="275" y="352"/>
                      <a:pt x="284" y="295"/>
                      <a:pt x="434" y="147"/>
                    </a:cubicBezTo>
                    <a:lnTo>
                      <a:pt x="434" y="147"/>
                    </a:lnTo>
                    <a:cubicBezTo>
                      <a:pt x="584" y="0"/>
                      <a:pt x="629" y="24"/>
                      <a:pt x="557" y="200"/>
                    </a:cubicBezTo>
                    <a:lnTo>
                      <a:pt x="557" y="200"/>
                    </a:lnTo>
                    <a:cubicBezTo>
                      <a:pt x="485" y="378"/>
                      <a:pt x="408" y="518"/>
                      <a:pt x="395" y="561"/>
                    </a:cubicBezTo>
                    <a:lnTo>
                      <a:pt x="395" y="561"/>
                    </a:lnTo>
                    <a:cubicBezTo>
                      <a:pt x="383" y="603"/>
                      <a:pt x="323" y="799"/>
                      <a:pt x="221" y="885"/>
                    </a:cubicBezTo>
                    <a:lnTo>
                      <a:pt x="221" y="885"/>
                    </a:lnTo>
                    <a:cubicBezTo>
                      <a:pt x="119" y="970"/>
                      <a:pt x="45" y="1045"/>
                      <a:pt x="45" y="1045"/>
                    </a:cubicBezTo>
                    <a:lnTo>
                      <a:pt x="0" y="104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198">
                <a:extLst>
                  <a:ext uri="{FF2B5EF4-FFF2-40B4-BE49-F238E27FC236}">
                    <a16:creationId xmlns:a16="http://schemas.microsoft.com/office/drawing/2014/main" id="{C4E6075A-824A-4644-BF8D-E590166A94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23196" y="10962910"/>
                <a:ext cx="769327" cy="1274885"/>
              </a:xfrm>
              <a:custGeom>
                <a:avLst/>
                <a:gdLst>
                  <a:gd name="T0" fmla="*/ 22 w 619"/>
                  <a:gd name="T1" fmla="*/ 1007 h 1023"/>
                  <a:gd name="T2" fmla="*/ 54 w 619"/>
                  <a:gd name="T3" fmla="*/ 1007 h 1023"/>
                  <a:gd name="T4" fmla="*/ 54 w 619"/>
                  <a:gd name="T5" fmla="*/ 1007 h 1023"/>
                  <a:gd name="T6" fmla="*/ 227 w 619"/>
                  <a:gd name="T7" fmla="*/ 848 h 1023"/>
                  <a:gd name="T8" fmla="*/ 227 w 619"/>
                  <a:gd name="T9" fmla="*/ 848 h 1023"/>
                  <a:gd name="T10" fmla="*/ 399 w 619"/>
                  <a:gd name="T11" fmla="*/ 528 h 1023"/>
                  <a:gd name="T12" fmla="*/ 399 w 619"/>
                  <a:gd name="T13" fmla="*/ 528 h 1023"/>
                  <a:gd name="T14" fmla="*/ 448 w 619"/>
                  <a:gd name="T15" fmla="*/ 418 h 1023"/>
                  <a:gd name="T16" fmla="*/ 448 w 619"/>
                  <a:gd name="T17" fmla="*/ 418 h 1023"/>
                  <a:gd name="T18" fmla="*/ 560 w 619"/>
                  <a:gd name="T19" fmla="*/ 167 h 1023"/>
                  <a:gd name="T20" fmla="*/ 560 w 619"/>
                  <a:gd name="T21" fmla="*/ 167 h 1023"/>
                  <a:gd name="T22" fmla="*/ 587 w 619"/>
                  <a:gd name="T23" fmla="*/ 29 h 1023"/>
                  <a:gd name="T24" fmla="*/ 587 w 619"/>
                  <a:gd name="T25" fmla="*/ 29 h 1023"/>
                  <a:gd name="T26" fmla="*/ 450 w 619"/>
                  <a:gd name="T27" fmla="*/ 122 h 1023"/>
                  <a:gd name="T28" fmla="*/ 450 w 619"/>
                  <a:gd name="T29" fmla="*/ 122 h 1023"/>
                  <a:gd name="T30" fmla="*/ 249 w 619"/>
                  <a:gd name="T31" fmla="*/ 418 h 1023"/>
                  <a:gd name="T32" fmla="*/ 249 w 619"/>
                  <a:gd name="T33" fmla="*/ 418 h 1023"/>
                  <a:gd name="T34" fmla="*/ 211 w 619"/>
                  <a:gd name="T35" fmla="*/ 499 h 1023"/>
                  <a:gd name="T36" fmla="*/ 211 w 619"/>
                  <a:gd name="T37" fmla="*/ 499 h 1023"/>
                  <a:gd name="T38" fmla="*/ 22 w 619"/>
                  <a:gd name="T39" fmla="*/ 1007 h 1023"/>
                  <a:gd name="T40" fmla="*/ 60 w 619"/>
                  <a:gd name="T41" fmla="*/ 1022 h 1023"/>
                  <a:gd name="T42" fmla="*/ 0 w 619"/>
                  <a:gd name="T43" fmla="*/ 1022 h 1023"/>
                  <a:gd name="T44" fmla="*/ 3 w 619"/>
                  <a:gd name="T45" fmla="*/ 1012 h 1023"/>
                  <a:gd name="T46" fmla="*/ 3 w 619"/>
                  <a:gd name="T47" fmla="*/ 1012 h 1023"/>
                  <a:gd name="T48" fmla="*/ 197 w 619"/>
                  <a:gd name="T49" fmla="*/ 493 h 1023"/>
                  <a:gd name="T50" fmla="*/ 197 w 619"/>
                  <a:gd name="T51" fmla="*/ 493 h 1023"/>
                  <a:gd name="T52" fmla="*/ 234 w 619"/>
                  <a:gd name="T53" fmla="*/ 411 h 1023"/>
                  <a:gd name="T54" fmla="*/ 234 w 619"/>
                  <a:gd name="T55" fmla="*/ 411 h 1023"/>
                  <a:gd name="T56" fmla="*/ 439 w 619"/>
                  <a:gd name="T57" fmla="*/ 111 h 1023"/>
                  <a:gd name="T58" fmla="*/ 439 w 619"/>
                  <a:gd name="T59" fmla="*/ 111 h 1023"/>
                  <a:gd name="T60" fmla="*/ 596 w 619"/>
                  <a:gd name="T61" fmla="*/ 16 h 1023"/>
                  <a:gd name="T62" fmla="*/ 596 w 619"/>
                  <a:gd name="T63" fmla="*/ 16 h 1023"/>
                  <a:gd name="T64" fmla="*/ 575 w 619"/>
                  <a:gd name="T65" fmla="*/ 173 h 1023"/>
                  <a:gd name="T66" fmla="*/ 575 w 619"/>
                  <a:gd name="T67" fmla="*/ 173 h 1023"/>
                  <a:gd name="T68" fmla="*/ 461 w 619"/>
                  <a:gd name="T69" fmla="*/ 425 h 1023"/>
                  <a:gd name="T70" fmla="*/ 461 w 619"/>
                  <a:gd name="T71" fmla="*/ 425 h 1023"/>
                  <a:gd name="T72" fmla="*/ 414 w 619"/>
                  <a:gd name="T73" fmla="*/ 532 h 1023"/>
                  <a:gd name="T74" fmla="*/ 414 w 619"/>
                  <a:gd name="T75" fmla="*/ 532 h 1023"/>
                  <a:gd name="T76" fmla="*/ 237 w 619"/>
                  <a:gd name="T77" fmla="*/ 860 h 1023"/>
                  <a:gd name="T78" fmla="*/ 237 w 619"/>
                  <a:gd name="T79" fmla="*/ 860 h 1023"/>
                  <a:gd name="T80" fmla="*/ 62 w 619"/>
                  <a:gd name="T81" fmla="*/ 1019 h 1023"/>
                  <a:gd name="T82" fmla="*/ 60 w 619"/>
                  <a:gd name="T83" fmla="*/ 1022 h 10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9" h="1023">
                    <a:moveTo>
                      <a:pt x="22" y="1007"/>
                    </a:moveTo>
                    <a:lnTo>
                      <a:pt x="54" y="1007"/>
                    </a:lnTo>
                    <a:lnTo>
                      <a:pt x="54" y="1007"/>
                    </a:lnTo>
                    <a:cubicBezTo>
                      <a:pt x="67" y="993"/>
                      <a:pt x="136" y="924"/>
                      <a:pt x="227" y="848"/>
                    </a:cubicBezTo>
                    <a:lnTo>
                      <a:pt x="227" y="848"/>
                    </a:lnTo>
                    <a:cubicBezTo>
                      <a:pt x="315" y="774"/>
                      <a:pt x="373" y="616"/>
                      <a:pt x="399" y="528"/>
                    </a:cubicBezTo>
                    <a:lnTo>
                      <a:pt x="399" y="528"/>
                    </a:lnTo>
                    <a:cubicBezTo>
                      <a:pt x="405" y="508"/>
                      <a:pt x="423" y="471"/>
                      <a:pt x="448" y="418"/>
                    </a:cubicBezTo>
                    <a:lnTo>
                      <a:pt x="448" y="418"/>
                    </a:lnTo>
                    <a:cubicBezTo>
                      <a:pt x="479" y="353"/>
                      <a:pt x="520" y="265"/>
                      <a:pt x="560" y="167"/>
                    </a:cubicBezTo>
                    <a:lnTo>
                      <a:pt x="560" y="167"/>
                    </a:lnTo>
                    <a:cubicBezTo>
                      <a:pt x="607" y="53"/>
                      <a:pt x="593" y="32"/>
                      <a:pt x="587" y="29"/>
                    </a:cubicBezTo>
                    <a:lnTo>
                      <a:pt x="587" y="29"/>
                    </a:lnTo>
                    <a:cubicBezTo>
                      <a:pt x="582" y="25"/>
                      <a:pt x="554" y="19"/>
                      <a:pt x="450" y="122"/>
                    </a:cubicBezTo>
                    <a:lnTo>
                      <a:pt x="450" y="122"/>
                    </a:lnTo>
                    <a:cubicBezTo>
                      <a:pt x="327" y="243"/>
                      <a:pt x="301" y="301"/>
                      <a:pt x="249" y="418"/>
                    </a:cubicBezTo>
                    <a:lnTo>
                      <a:pt x="249" y="418"/>
                    </a:lnTo>
                    <a:cubicBezTo>
                      <a:pt x="238" y="442"/>
                      <a:pt x="225" y="469"/>
                      <a:pt x="211" y="499"/>
                    </a:cubicBezTo>
                    <a:lnTo>
                      <a:pt x="211" y="499"/>
                    </a:lnTo>
                    <a:cubicBezTo>
                      <a:pt x="139" y="656"/>
                      <a:pt x="41" y="949"/>
                      <a:pt x="22" y="1007"/>
                    </a:cubicBezTo>
                    <a:close/>
                    <a:moveTo>
                      <a:pt x="60" y="1022"/>
                    </a:moveTo>
                    <a:lnTo>
                      <a:pt x="0" y="1022"/>
                    </a:lnTo>
                    <a:lnTo>
                      <a:pt x="3" y="1012"/>
                    </a:lnTo>
                    <a:lnTo>
                      <a:pt x="3" y="1012"/>
                    </a:lnTo>
                    <a:cubicBezTo>
                      <a:pt x="4" y="1008"/>
                      <a:pt x="117" y="667"/>
                      <a:pt x="197" y="493"/>
                    </a:cubicBezTo>
                    <a:lnTo>
                      <a:pt x="197" y="493"/>
                    </a:lnTo>
                    <a:cubicBezTo>
                      <a:pt x="211" y="462"/>
                      <a:pt x="223" y="435"/>
                      <a:pt x="234" y="411"/>
                    </a:cubicBezTo>
                    <a:lnTo>
                      <a:pt x="234" y="411"/>
                    </a:lnTo>
                    <a:cubicBezTo>
                      <a:pt x="287" y="293"/>
                      <a:pt x="314" y="233"/>
                      <a:pt x="439" y="111"/>
                    </a:cubicBezTo>
                    <a:lnTo>
                      <a:pt x="439" y="111"/>
                    </a:lnTo>
                    <a:cubicBezTo>
                      <a:pt x="521" y="31"/>
                      <a:pt x="572" y="0"/>
                      <a:pt x="596" y="16"/>
                    </a:cubicBezTo>
                    <a:lnTo>
                      <a:pt x="596" y="16"/>
                    </a:lnTo>
                    <a:cubicBezTo>
                      <a:pt x="618" y="31"/>
                      <a:pt x="612" y="82"/>
                      <a:pt x="575" y="173"/>
                    </a:cubicBezTo>
                    <a:lnTo>
                      <a:pt x="575" y="173"/>
                    </a:lnTo>
                    <a:cubicBezTo>
                      <a:pt x="534" y="271"/>
                      <a:pt x="492" y="360"/>
                      <a:pt x="461" y="425"/>
                    </a:cubicBezTo>
                    <a:lnTo>
                      <a:pt x="461" y="425"/>
                    </a:lnTo>
                    <a:cubicBezTo>
                      <a:pt x="437" y="476"/>
                      <a:pt x="419" y="514"/>
                      <a:pt x="414" y="532"/>
                    </a:cubicBezTo>
                    <a:lnTo>
                      <a:pt x="414" y="532"/>
                    </a:lnTo>
                    <a:cubicBezTo>
                      <a:pt x="387" y="622"/>
                      <a:pt x="329" y="783"/>
                      <a:pt x="237" y="860"/>
                    </a:cubicBezTo>
                    <a:lnTo>
                      <a:pt x="237" y="860"/>
                    </a:lnTo>
                    <a:cubicBezTo>
                      <a:pt x="137" y="944"/>
                      <a:pt x="63" y="1019"/>
                      <a:pt x="62" y="1019"/>
                    </a:cubicBezTo>
                    <a:lnTo>
                      <a:pt x="60" y="102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199">
                <a:extLst>
                  <a:ext uri="{FF2B5EF4-FFF2-40B4-BE49-F238E27FC236}">
                    <a16:creationId xmlns:a16="http://schemas.microsoft.com/office/drawing/2014/main" id="{3D92676D-55DA-4F9F-A63C-B860E879E24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6168" y="11243163"/>
                <a:ext cx="538529" cy="994632"/>
              </a:xfrm>
              <a:custGeom>
                <a:avLst/>
                <a:gdLst>
                  <a:gd name="T0" fmla="*/ 9 w 432"/>
                  <a:gd name="T1" fmla="*/ 796 h 797"/>
                  <a:gd name="T2" fmla="*/ 9 w 432"/>
                  <a:gd name="T3" fmla="*/ 796 h 797"/>
                  <a:gd name="T4" fmla="*/ 5 w 432"/>
                  <a:gd name="T5" fmla="*/ 795 h 797"/>
                  <a:gd name="T6" fmla="*/ 5 w 432"/>
                  <a:gd name="T7" fmla="*/ 795 h 797"/>
                  <a:gd name="T8" fmla="*/ 2 w 432"/>
                  <a:gd name="T9" fmla="*/ 784 h 797"/>
                  <a:gd name="T10" fmla="*/ 2 w 432"/>
                  <a:gd name="T11" fmla="*/ 784 h 797"/>
                  <a:gd name="T12" fmla="*/ 238 w 432"/>
                  <a:gd name="T13" fmla="*/ 368 h 797"/>
                  <a:gd name="T14" fmla="*/ 238 w 432"/>
                  <a:gd name="T15" fmla="*/ 368 h 797"/>
                  <a:gd name="T16" fmla="*/ 315 w 432"/>
                  <a:gd name="T17" fmla="*/ 205 h 797"/>
                  <a:gd name="T18" fmla="*/ 315 w 432"/>
                  <a:gd name="T19" fmla="*/ 205 h 797"/>
                  <a:gd name="T20" fmla="*/ 415 w 432"/>
                  <a:gd name="T21" fmla="*/ 5 h 797"/>
                  <a:gd name="T22" fmla="*/ 415 w 432"/>
                  <a:gd name="T23" fmla="*/ 5 h 797"/>
                  <a:gd name="T24" fmla="*/ 426 w 432"/>
                  <a:gd name="T25" fmla="*/ 2 h 797"/>
                  <a:gd name="T26" fmla="*/ 426 w 432"/>
                  <a:gd name="T27" fmla="*/ 2 h 797"/>
                  <a:gd name="T28" fmla="*/ 428 w 432"/>
                  <a:gd name="T29" fmla="*/ 12 h 797"/>
                  <a:gd name="T30" fmla="*/ 428 w 432"/>
                  <a:gd name="T31" fmla="*/ 12 h 797"/>
                  <a:gd name="T32" fmla="*/ 329 w 432"/>
                  <a:gd name="T33" fmla="*/ 211 h 797"/>
                  <a:gd name="T34" fmla="*/ 329 w 432"/>
                  <a:gd name="T35" fmla="*/ 211 h 797"/>
                  <a:gd name="T36" fmla="*/ 251 w 432"/>
                  <a:gd name="T37" fmla="*/ 375 h 797"/>
                  <a:gd name="T38" fmla="*/ 251 w 432"/>
                  <a:gd name="T39" fmla="*/ 375 h 797"/>
                  <a:gd name="T40" fmla="*/ 15 w 432"/>
                  <a:gd name="T41" fmla="*/ 792 h 797"/>
                  <a:gd name="T42" fmla="*/ 15 w 432"/>
                  <a:gd name="T43" fmla="*/ 792 h 797"/>
                  <a:gd name="T44" fmla="*/ 9 w 432"/>
                  <a:gd name="T45" fmla="*/ 796 h 7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32" h="797">
                    <a:moveTo>
                      <a:pt x="9" y="796"/>
                    </a:moveTo>
                    <a:lnTo>
                      <a:pt x="9" y="796"/>
                    </a:lnTo>
                    <a:cubicBezTo>
                      <a:pt x="7" y="796"/>
                      <a:pt x="6" y="796"/>
                      <a:pt x="5" y="795"/>
                    </a:cubicBezTo>
                    <a:lnTo>
                      <a:pt x="5" y="795"/>
                    </a:lnTo>
                    <a:cubicBezTo>
                      <a:pt x="1" y="793"/>
                      <a:pt x="0" y="788"/>
                      <a:pt x="2" y="784"/>
                    </a:cubicBezTo>
                    <a:lnTo>
                      <a:pt x="2" y="784"/>
                    </a:lnTo>
                    <a:cubicBezTo>
                      <a:pt x="4" y="782"/>
                      <a:pt x="156" y="530"/>
                      <a:pt x="238" y="368"/>
                    </a:cubicBezTo>
                    <a:lnTo>
                      <a:pt x="238" y="368"/>
                    </a:lnTo>
                    <a:cubicBezTo>
                      <a:pt x="267" y="310"/>
                      <a:pt x="291" y="257"/>
                      <a:pt x="315" y="205"/>
                    </a:cubicBezTo>
                    <a:lnTo>
                      <a:pt x="315" y="205"/>
                    </a:lnTo>
                    <a:cubicBezTo>
                      <a:pt x="349" y="128"/>
                      <a:pt x="379" y="61"/>
                      <a:pt x="415" y="5"/>
                    </a:cubicBezTo>
                    <a:lnTo>
                      <a:pt x="415" y="5"/>
                    </a:lnTo>
                    <a:cubicBezTo>
                      <a:pt x="418" y="1"/>
                      <a:pt x="422" y="0"/>
                      <a:pt x="426" y="2"/>
                    </a:cubicBezTo>
                    <a:lnTo>
                      <a:pt x="426" y="2"/>
                    </a:lnTo>
                    <a:cubicBezTo>
                      <a:pt x="429" y="4"/>
                      <a:pt x="431" y="9"/>
                      <a:pt x="428" y="12"/>
                    </a:cubicBezTo>
                    <a:lnTo>
                      <a:pt x="428" y="12"/>
                    </a:lnTo>
                    <a:cubicBezTo>
                      <a:pt x="393" y="69"/>
                      <a:pt x="363" y="135"/>
                      <a:pt x="329" y="211"/>
                    </a:cubicBezTo>
                    <a:lnTo>
                      <a:pt x="329" y="211"/>
                    </a:lnTo>
                    <a:cubicBezTo>
                      <a:pt x="305" y="263"/>
                      <a:pt x="281" y="317"/>
                      <a:pt x="251" y="375"/>
                    </a:cubicBezTo>
                    <a:lnTo>
                      <a:pt x="251" y="375"/>
                    </a:lnTo>
                    <a:cubicBezTo>
                      <a:pt x="169" y="538"/>
                      <a:pt x="17" y="790"/>
                      <a:pt x="15" y="792"/>
                    </a:cubicBezTo>
                    <a:lnTo>
                      <a:pt x="15" y="792"/>
                    </a:lnTo>
                    <a:cubicBezTo>
                      <a:pt x="14" y="795"/>
                      <a:pt x="12" y="796"/>
                      <a:pt x="9" y="79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2" name="Freeform 200">
                <a:extLst>
                  <a:ext uri="{FF2B5EF4-FFF2-40B4-BE49-F238E27FC236}">
                    <a16:creationId xmlns:a16="http://schemas.microsoft.com/office/drawing/2014/main" id="{BC19BC41-B71A-4F64-8DE9-E9319E0421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00068" y="11699266"/>
                <a:ext cx="373673" cy="538529"/>
              </a:xfrm>
              <a:custGeom>
                <a:avLst/>
                <a:gdLst>
                  <a:gd name="T0" fmla="*/ 293 w 302"/>
                  <a:gd name="T1" fmla="*/ 429 h 430"/>
                  <a:gd name="T2" fmla="*/ 293 w 302"/>
                  <a:gd name="T3" fmla="*/ 429 h 430"/>
                  <a:gd name="T4" fmla="*/ 285 w 302"/>
                  <a:gd name="T5" fmla="*/ 422 h 430"/>
                  <a:gd name="T6" fmla="*/ 285 w 302"/>
                  <a:gd name="T7" fmla="*/ 422 h 430"/>
                  <a:gd name="T8" fmla="*/ 146 w 302"/>
                  <a:gd name="T9" fmla="*/ 181 h 430"/>
                  <a:gd name="T10" fmla="*/ 146 w 302"/>
                  <a:gd name="T11" fmla="*/ 181 h 430"/>
                  <a:gd name="T12" fmla="*/ 3 w 302"/>
                  <a:gd name="T13" fmla="*/ 13 h 430"/>
                  <a:gd name="T14" fmla="*/ 3 w 302"/>
                  <a:gd name="T15" fmla="*/ 13 h 430"/>
                  <a:gd name="T16" fmla="*/ 4 w 302"/>
                  <a:gd name="T17" fmla="*/ 2 h 430"/>
                  <a:gd name="T18" fmla="*/ 4 w 302"/>
                  <a:gd name="T19" fmla="*/ 2 h 430"/>
                  <a:gd name="T20" fmla="*/ 15 w 302"/>
                  <a:gd name="T21" fmla="*/ 4 h 430"/>
                  <a:gd name="T22" fmla="*/ 15 w 302"/>
                  <a:gd name="T23" fmla="*/ 4 h 430"/>
                  <a:gd name="T24" fmla="*/ 157 w 302"/>
                  <a:gd name="T25" fmla="*/ 171 h 430"/>
                  <a:gd name="T26" fmla="*/ 157 w 302"/>
                  <a:gd name="T27" fmla="*/ 171 h 430"/>
                  <a:gd name="T28" fmla="*/ 300 w 302"/>
                  <a:gd name="T29" fmla="*/ 420 h 430"/>
                  <a:gd name="T30" fmla="*/ 300 w 302"/>
                  <a:gd name="T31" fmla="*/ 420 h 430"/>
                  <a:gd name="T32" fmla="*/ 293 w 302"/>
                  <a:gd name="T33" fmla="*/ 429 h 4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2" h="430">
                    <a:moveTo>
                      <a:pt x="293" y="429"/>
                    </a:moveTo>
                    <a:lnTo>
                      <a:pt x="293" y="429"/>
                    </a:lnTo>
                    <a:cubicBezTo>
                      <a:pt x="289" y="429"/>
                      <a:pt x="285" y="426"/>
                      <a:pt x="285" y="422"/>
                    </a:cubicBezTo>
                    <a:lnTo>
                      <a:pt x="285" y="422"/>
                    </a:lnTo>
                    <a:cubicBezTo>
                      <a:pt x="277" y="353"/>
                      <a:pt x="232" y="277"/>
                      <a:pt x="146" y="181"/>
                    </a:cubicBezTo>
                    <a:lnTo>
                      <a:pt x="146" y="181"/>
                    </a:lnTo>
                    <a:cubicBezTo>
                      <a:pt x="65" y="94"/>
                      <a:pt x="4" y="14"/>
                      <a:pt x="3" y="13"/>
                    </a:cubicBezTo>
                    <a:lnTo>
                      <a:pt x="3" y="13"/>
                    </a:lnTo>
                    <a:cubicBezTo>
                      <a:pt x="0" y="10"/>
                      <a:pt x="1" y="5"/>
                      <a:pt x="4" y="2"/>
                    </a:cubicBezTo>
                    <a:lnTo>
                      <a:pt x="4" y="2"/>
                    </a:lnTo>
                    <a:cubicBezTo>
                      <a:pt x="8" y="0"/>
                      <a:pt x="13" y="1"/>
                      <a:pt x="15" y="4"/>
                    </a:cubicBezTo>
                    <a:lnTo>
                      <a:pt x="15" y="4"/>
                    </a:lnTo>
                    <a:cubicBezTo>
                      <a:pt x="16" y="5"/>
                      <a:pt x="77" y="84"/>
                      <a:pt x="157" y="171"/>
                    </a:cubicBezTo>
                    <a:lnTo>
                      <a:pt x="157" y="171"/>
                    </a:lnTo>
                    <a:cubicBezTo>
                      <a:pt x="248" y="270"/>
                      <a:pt x="291" y="347"/>
                      <a:pt x="300" y="420"/>
                    </a:cubicBezTo>
                    <a:lnTo>
                      <a:pt x="300" y="420"/>
                    </a:lnTo>
                    <a:cubicBezTo>
                      <a:pt x="301" y="425"/>
                      <a:pt x="298" y="428"/>
                      <a:pt x="293" y="42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203" name="Freeform 201">
              <a:extLst>
                <a:ext uri="{FF2B5EF4-FFF2-40B4-BE49-F238E27FC236}">
                  <a16:creationId xmlns:a16="http://schemas.microsoft.com/office/drawing/2014/main" id="{FB46C6DA-2675-46BD-865F-B14E0A9D283F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446600" y="12496067"/>
              <a:ext cx="258276" cy="170353"/>
            </a:xfrm>
            <a:custGeom>
              <a:avLst/>
              <a:gdLst>
                <a:gd name="T0" fmla="*/ 199 w 209"/>
                <a:gd name="T1" fmla="*/ 134 h 135"/>
                <a:gd name="T2" fmla="*/ 199 w 209"/>
                <a:gd name="T3" fmla="*/ 134 h 135"/>
                <a:gd name="T4" fmla="*/ 192 w 209"/>
                <a:gd name="T5" fmla="*/ 129 h 135"/>
                <a:gd name="T6" fmla="*/ 192 w 209"/>
                <a:gd name="T7" fmla="*/ 129 h 135"/>
                <a:gd name="T8" fmla="*/ 185 w 209"/>
                <a:gd name="T9" fmla="*/ 83 h 135"/>
                <a:gd name="T10" fmla="*/ 185 w 209"/>
                <a:gd name="T11" fmla="*/ 83 h 135"/>
                <a:gd name="T12" fmla="*/ 125 w 209"/>
                <a:gd name="T13" fmla="*/ 131 h 135"/>
                <a:gd name="T14" fmla="*/ 125 w 209"/>
                <a:gd name="T15" fmla="*/ 131 h 135"/>
                <a:gd name="T16" fmla="*/ 117 w 209"/>
                <a:gd name="T17" fmla="*/ 133 h 135"/>
                <a:gd name="T18" fmla="*/ 117 w 209"/>
                <a:gd name="T19" fmla="*/ 133 h 135"/>
                <a:gd name="T20" fmla="*/ 112 w 209"/>
                <a:gd name="T21" fmla="*/ 128 h 135"/>
                <a:gd name="T22" fmla="*/ 112 w 209"/>
                <a:gd name="T23" fmla="*/ 128 h 135"/>
                <a:gd name="T24" fmla="*/ 23 w 209"/>
                <a:gd name="T25" fmla="*/ 24 h 135"/>
                <a:gd name="T26" fmla="*/ 23 w 209"/>
                <a:gd name="T27" fmla="*/ 24 h 135"/>
                <a:gd name="T28" fmla="*/ 25 w 209"/>
                <a:gd name="T29" fmla="*/ 130 h 135"/>
                <a:gd name="T30" fmla="*/ 25 w 209"/>
                <a:gd name="T31" fmla="*/ 130 h 135"/>
                <a:gd name="T32" fmla="*/ 14 w 209"/>
                <a:gd name="T33" fmla="*/ 132 h 135"/>
                <a:gd name="T34" fmla="*/ 14 w 209"/>
                <a:gd name="T35" fmla="*/ 132 h 135"/>
                <a:gd name="T36" fmla="*/ 11 w 209"/>
                <a:gd name="T37" fmla="*/ 122 h 135"/>
                <a:gd name="T38" fmla="*/ 11 w 209"/>
                <a:gd name="T39" fmla="*/ 122 h 135"/>
                <a:gd name="T40" fmla="*/ 1 w 209"/>
                <a:gd name="T41" fmla="*/ 11 h 135"/>
                <a:gd name="T42" fmla="*/ 1 w 209"/>
                <a:gd name="T43" fmla="*/ 11 h 135"/>
                <a:gd name="T44" fmla="*/ 3 w 209"/>
                <a:gd name="T45" fmla="*/ 3 h 135"/>
                <a:gd name="T46" fmla="*/ 3 w 209"/>
                <a:gd name="T47" fmla="*/ 3 h 135"/>
                <a:gd name="T48" fmla="*/ 11 w 209"/>
                <a:gd name="T49" fmla="*/ 0 h 135"/>
                <a:gd name="T50" fmla="*/ 11 w 209"/>
                <a:gd name="T51" fmla="*/ 0 h 135"/>
                <a:gd name="T52" fmla="*/ 122 w 209"/>
                <a:gd name="T53" fmla="*/ 111 h 135"/>
                <a:gd name="T54" fmla="*/ 122 w 209"/>
                <a:gd name="T55" fmla="*/ 111 h 135"/>
                <a:gd name="T56" fmla="*/ 195 w 209"/>
                <a:gd name="T57" fmla="*/ 60 h 135"/>
                <a:gd name="T58" fmla="*/ 195 w 209"/>
                <a:gd name="T59" fmla="*/ 60 h 135"/>
                <a:gd name="T60" fmla="*/ 204 w 209"/>
                <a:gd name="T61" fmla="*/ 62 h 135"/>
                <a:gd name="T62" fmla="*/ 204 w 209"/>
                <a:gd name="T63" fmla="*/ 62 h 135"/>
                <a:gd name="T64" fmla="*/ 205 w 209"/>
                <a:gd name="T65" fmla="*/ 70 h 135"/>
                <a:gd name="T66" fmla="*/ 205 w 209"/>
                <a:gd name="T67" fmla="*/ 70 h 135"/>
                <a:gd name="T68" fmla="*/ 206 w 209"/>
                <a:gd name="T69" fmla="*/ 123 h 135"/>
                <a:gd name="T70" fmla="*/ 206 w 209"/>
                <a:gd name="T71" fmla="*/ 123 h 135"/>
                <a:gd name="T72" fmla="*/ 202 w 209"/>
                <a:gd name="T73" fmla="*/ 132 h 135"/>
                <a:gd name="T74" fmla="*/ 202 w 209"/>
                <a:gd name="T75" fmla="*/ 132 h 135"/>
                <a:gd name="T76" fmla="*/ 199 w 209"/>
                <a:gd name="T77" fmla="*/ 134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09" h="135">
                  <a:moveTo>
                    <a:pt x="199" y="134"/>
                  </a:moveTo>
                  <a:lnTo>
                    <a:pt x="199" y="134"/>
                  </a:lnTo>
                  <a:cubicBezTo>
                    <a:pt x="196" y="134"/>
                    <a:pt x="193" y="132"/>
                    <a:pt x="192" y="129"/>
                  </a:cubicBezTo>
                  <a:lnTo>
                    <a:pt x="192" y="129"/>
                  </a:lnTo>
                  <a:cubicBezTo>
                    <a:pt x="184" y="111"/>
                    <a:pt x="184" y="95"/>
                    <a:pt x="185" y="83"/>
                  </a:cubicBezTo>
                  <a:lnTo>
                    <a:pt x="185" y="83"/>
                  </a:lnTo>
                  <a:cubicBezTo>
                    <a:pt x="146" y="106"/>
                    <a:pt x="125" y="131"/>
                    <a:pt x="125" y="131"/>
                  </a:cubicBezTo>
                  <a:lnTo>
                    <a:pt x="125" y="131"/>
                  </a:lnTo>
                  <a:cubicBezTo>
                    <a:pt x="123" y="133"/>
                    <a:pt x="120" y="134"/>
                    <a:pt x="117" y="133"/>
                  </a:cubicBezTo>
                  <a:lnTo>
                    <a:pt x="117" y="133"/>
                  </a:lnTo>
                  <a:cubicBezTo>
                    <a:pt x="114" y="132"/>
                    <a:pt x="112" y="131"/>
                    <a:pt x="112" y="128"/>
                  </a:cubicBezTo>
                  <a:lnTo>
                    <a:pt x="112" y="128"/>
                  </a:lnTo>
                  <a:cubicBezTo>
                    <a:pt x="96" y="69"/>
                    <a:pt x="50" y="37"/>
                    <a:pt x="23" y="24"/>
                  </a:cubicBezTo>
                  <a:lnTo>
                    <a:pt x="23" y="24"/>
                  </a:lnTo>
                  <a:cubicBezTo>
                    <a:pt x="47" y="86"/>
                    <a:pt x="25" y="128"/>
                    <a:pt x="25" y="130"/>
                  </a:cubicBezTo>
                  <a:lnTo>
                    <a:pt x="25" y="130"/>
                  </a:lnTo>
                  <a:cubicBezTo>
                    <a:pt x="22" y="133"/>
                    <a:pt x="18" y="134"/>
                    <a:pt x="14" y="132"/>
                  </a:cubicBezTo>
                  <a:lnTo>
                    <a:pt x="14" y="132"/>
                  </a:lnTo>
                  <a:cubicBezTo>
                    <a:pt x="10" y="131"/>
                    <a:pt x="9" y="126"/>
                    <a:pt x="11" y="122"/>
                  </a:cubicBezTo>
                  <a:lnTo>
                    <a:pt x="11" y="122"/>
                  </a:lnTo>
                  <a:cubicBezTo>
                    <a:pt x="12" y="120"/>
                    <a:pt x="34" y="77"/>
                    <a:pt x="1" y="11"/>
                  </a:cubicBezTo>
                  <a:lnTo>
                    <a:pt x="1" y="11"/>
                  </a:lnTo>
                  <a:cubicBezTo>
                    <a:pt x="0" y="8"/>
                    <a:pt x="1" y="5"/>
                    <a:pt x="3" y="3"/>
                  </a:cubicBezTo>
                  <a:lnTo>
                    <a:pt x="3" y="3"/>
                  </a:lnTo>
                  <a:cubicBezTo>
                    <a:pt x="4" y="0"/>
                    <a:pt x="8" y="0"/>
                    <a:pt x="11" y="0"/>
                  </a:cubicBezTo>
                  <a:lnTo>
                    <a:pt x="11" y="0"/>
                  </a:lnTo>
                  <a:cubicBezTo>
                    <a:pt x="14" y="2"/>
                    <a:pt x="94" y="31"/>
                    <a:pt x="122" y="111"/>
                  </a:cubicBezTo>
                  <a:lnTo>
                    <a:pt x="122" y="111"/>
                  </a:lnTo>
                  <a:cubicBezTo>
                    <a:pt x="135" y="100"/>
                    <a:pt x="159" y="79"/>
                    <a:pt x="195" y="60"/>
                  </a:cubicBezTo>
                  <a:lnTo>
                    <a:pt x="195" y="60"/>
                  </a:lnTo>
                  <a:cubicBezTo>
                    <a:pt x="198" y="59"/>
                    <a:pt x="201" y="59"/>
                    <a:pt x="204" y="62"/>
                  </a:cubicBezTo>
                  <a:lnTo>
                    <a:pt x="204" y="62"/>
                  </a:lnTo>
                  <a:cubicBezTo>
                    <a:pt x="206" y="64"/>
                    <a:pt x="207" y="68"/>
                    <a:pt x="205" y="70"/>
                  </a:cubicBezTo>
                  <a:lnTo>
                    <a:pt x="205" y="70"/>
                  </a:lnTo>
                  <a:cubicBezTo>
                    <a:pt x="204" y="71"/>
                    <a:pt x="193" y="95"/>
                    <a:pt x="206" y="123"/>
                  </a:cubicBezTo>
                  <a:lnTo>
                    <a:pt x="206" y="123"/>
                  </a:lnTo>
                  <a:cubicBezTo>
                    <a:pt x="208" y="126"/>
                    <a:pt x="206" y="131"/>
                    <a:pt x="202" y="132"/>
                  </a:cubicBezTo>
                  <a:lnTo>
                    <a:pt x="202" y="132"/>
                  </a:lnTo>
                  <a:cubicBezTo>
                    <a:pt x="201" y="133"/>
                    <a:pt x="200" y="134"/>
                    <a:pt x="199" y="13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204" name="Freeform 202">
              <a:extLst>
                <a:ext uri="{FF2B5EF4-FFF2-40B4-BE49-F238E27FC236}">
                  <a16:creationId xmlns:a16="http://schemas.microsoft.com/office/drawing/2014/main" id="{FA71F10F-73EE-4E86-B0E7-B985E32513B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276626" y="12781817"/>
              <a:ext cx="274760" cy="142875"/>
            </a:xfrm>
            <a:custGeom>
              <a:avLst/>
              <a:gdLst>
                <a:gd name="T0" fmla="*/ 201 w 222"/>
                <a:gd name="T1" fmla="*/ 112 h 114"/>
                <a:gd name="T2" fmla="*/ 201 w 222"/>
                <a:gd name="T3" fmla="*/ 112 h 114"/>
                <a:gd name="T4" fmla="*/ 193 w 222"/>
                <a:gd name="T5" fmla="*/ 108 h 114"/>
                <a:gd name="T6" fmla="*/ 193 w 222"/>
                <a:gd name="T7" fmla="*/ 108 h 114"/>
                <a:gd name="T8" fmla="*/ 195 w 222"/>
                <a:gd name="T9" fmla="*/ 37 h 114"/>
                <a:gd name="T10" fmla="*/ 195 w 222"/>
                <a:gd name="T11" fmla="*/ 37 h 114"/>
                <a:gd name="T12" fmla="*/ 124 w 222"/>
                <a:gd name="T13" fmla="*/ 98 h 114"/>
                <a:gd name="T14" fmla="*/ 124 w 222"/>
                <a:gd name="T15" fmla="*/ 98 h 114"/>
                <a:gd name="T16" fmla="*/ 116 w 222"/>
                <a:gd name="T17" fmla="*/ 103 h 114"/>
                <a:gd name="T18" fmla="*/ 116 w 222"/>
                <a:gd name="T19" fmla="*/ 103 h 114"/>
                <a:gd name="T20" fmla="*/ 109 w 222"/>
                <a:gd name="T21" fmla="*/ 97 h 114"/>
                <a:gd name="T22" fmla="*/ 109 w 222"/>
                <a:gd name="T23" fmla="*/ 97 h 114"/>
                <a:gd name="T24" fmla="*/ 31 w 222"/>
                <a:gd name="T25" fmla="*/ 22 h 114"/>
                <a:gd name="T26" fmla="*/ 31 w 222"/>
                <a:gd name="T27" fmla="*/ 22 h 114"/>
                <a:gd name="T28" fmla="*/ 56 w 222"/>
                <a:gd name="T29" fmla="*/ 105 h 114"/>
                <a:gd name="T30" fmla="*/ 56 w 222"/>
                <a:gd name="T31" fmla="*/ 105 h 114"/>
                <a:gd name="T32" fmla="*/ 47 w 222"/>
                <a:gd name="T33" fmla="*/ 111 h 114"/>
                <a:gd name="T34" fmla="*/ 47 w 222"/>
                <a:gd name="T35" fmla="*/ 111 h 114"/>
                <a:gd name="T36" fmla="*/ 41 w 222"/>
                <a:gd name="T37" fmla="*/ 103 h 114"/>
                <a:gd name="T38" fmla="*/ 41 w 222"/>
                <a:gd name="T39" fmla="*/ 103 h 114"/>
                <a:gd name="T40" fmla="*/ 3 w 222"/>
                <a:gd name="T41" fmla="*/ 14 h 114"/>
                <a:gd name="T42" fmla="*/ 3 w 222"/>
                <a:gd name="T43" fmla="*/ 14 h 114"/>
                <a:gd name="T44" fmla="*/ 2 w 222"/>
                <a:gd name="T45" fmla="*/ 5 h 114"/>
                <a:gd name="T46" fmla="*/ 2 w 222"/>
                <a:gd name="T47" fmla="*/ 5 h 114"/>
                <a:gd name="T48" fmla="*/ 10 w 222"/>
                <a:gd name="T49" fmla="*/ 1 h 114"/>
                <a:gd name="T50" fmla="*/ 10 w 222"/>
                <a:gd name="T51" fmla="*/ 1 h 114"/>
                <a:gd name="T52" fmla="*/ 118 w 222"/>
                <a:gd name="T53" fmla="*/ 77 h 114"/>
                <a:gd name="T54" fmla="*/ 118 w 222"/>
                <a:gd name="T55" fmla="*/ 77 h 114"/>
                <a:gd name="T56" fmla="*/ 211 w 222"/>
                <a:gd name="T57" fmla="*/ 18 h 114"/>
                <a:gd name="T58" fmla="*/ 211 w 222"/>
                <a:gd name="T59" fmla="*/ 18 h 114"/>
                <a:gd name="T60" fmla="*/ 219 w 222"/>
                <a:gd name="T61" fmla="*/ 22 h 114"/>
                <a:gd name="T62" fmla="*/ 219 w 222"/>
                <a:gd name="T63" fmla="*/ 22 h 114"/>
                <a:gd name="T64" fmla="*/ 218 w 222"/>
                <a:gd name="T65" fmla="*/ 30 h 114"/>
                <a:gd name="T66" fmla="*/ 218 w 222"/>
                <a:gd name="T67" fmla="*/ 30 h 114"/>
                <a:gd name="T68" fmla="*/ 208 w 222"/>
                <a:gd name="T69" fmla="*/ 100 h 114"/>
                <a:gd name="T70" fmla="*/ 208 w 222"/>
                <a:gd name="T71" fmla="*/ 100 h 114"/>
                <a:gd name="T72" fmla="*/ 204 w 222"/>
                <a:gd name="T73" fmla="*/ 111 h 114"/>
                <a:gd name="T74" fmla="*/ 204 w 222"/>
                <a:gd name="T75" fmla="*/ 111 h 114"/>
                <a:gd name="T76" fmla="*/ 201 w 222"/>
                <a:gd name="T77" fmla="*/ 112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22" h="114">
                  <a:moveTo>
                    <a:pt x="201" y="112"/>
                  </a:moveTo>
                  <a:lnTo>
                    <a:pt x="201" y="112"/>
                  </a:lnTo>
                  <a:cubicBezTo>
                    <a:pt x="198" y="112"/>
                    <a:pt x="195" y="110"/>
                    <a:pt x="193" y="108"/>
                  </a:cubicBezTo>
                  <a:lnTo>
                    <a:pt x="193" y="108"/>
                  </a:lnTo>
                  <a:cubicBezTo>
                    <a:pt x="179" y="79"/>
                    <a:pt x="186" y="53"/>
                    <a:pt x="195" y="37"/>
                  </a:cubicBezTo>
                  <a:lnTo>
                    <a:pt x="195" y="37"/>
                  </a:lnTo>
                  <a:cubicBezTo>
                    <a:pt x="145" y="53"/>
                    <a:pt x="124" y="98"/>
                    <a:pt x="124" y="98"/>
                  </a:cubicBezTo>
                  <a:lnTo>
                    <a:pt x="124" y="98"/>
                  </a:lnTo>
                  <a:cubicBezTo>
                    <a:pt x="123" y="101"/>
                    <a:pt x="119" y="103"/>
                    <a:pt x="116" y="103"/>
                  </a:cubicBezTo>
                  <a:lnTo>
                    <a:pt x="116" y="103"/>
                  </a:lnTo>
                  <a:cubicBezTo>
                    <a:pt x="113" y="103"/>
                    <a:pt x="110" y="100"/>
                    <a:pt x="109" y="97"/>
                  </a:cubicBezTo>
                  <a:lnTo>
                    <a:pt x="109" y="97"/>
                  </a:lnTo>
                  <a:cubicBezTo>
                    <a:pt x="98" y="52"/>
                    <a:pt x="58" y="31"/>
                    <a:pt x="31" y="22"/>
                  </a:cubicBezTo>
                  <a:lnTo>
                    <a:pt x="31" y="22"/>
                  </a:lnTo>
                  <a:cubicBezTo>
                    <a:pt x="62" y="64"/>
                    <a:pt x="57" y="104"/>
                    <a:pt x="56" y="105"/>
                  </a:cubicBezTo>
                  <a:lnTo>
                    <a:pt x="56" y="105"/>
                  </a:lnTo>
                  <a:cubicBezTo>
                    <a:pt x="55" y="110"/>
                    <a:pt x="52" y="113"/>
                    <a:pt x="47" y="111"/>
                  </a:cubicBezTo>
                  <a:lnTo>
                    <a:pt x="47" y="111"/>
                  </a:lnTo>
                  <a:cubicBezTo>
                    <a:pt x="43" y="111"/>
                    <a:pt x="41" y="107"/>
                    <a:pt x="41" y="103"/>
                  </a:cubicBezTo>
                  <a:lnTo>
                    <a:pt x="41" y="103"/>
                  </a:lnTo>
                  <a:cubicBezTo>
                    <a:pt x="41" y="101"/>
                    <a:pt x="47" y="56"/>
                    <a:pt x="3" y="14"/>
                  </a:cubicBezTo>
                  <a:lnTo>
                    <a:pt x="3" y="14"/>
                  </a:lnTo>
                  <a:cubicBezTo>
                    <a:pt x="1" y="12"/>
                    <a:pt x="0" y="8"/>
                    <a:pt x="2" y="5"/>
                  </a:cubicBezTo>
                  <a:lnTo>
                    <a:pt x="2" y="5"/>
                  </a:lnTo>
                  <a:cubicBezTo>
                    <a:pt x="3" y="2"/>
                    <a:pt x="7" y="0"/>
                    <a:pt x="10" y="1"/>
                  </a:cubicBezTo>
                  <a:lnTo>
                    <a:pt x="10" y="1"/>
                  </a:lnTo>
                  <a:cubicBezTo>
                    <a:pt x="14" y="1"/>
                    <a:pt x="91" y="13"/>
                    <a:pt x="118" y="77"/>
                  </a:cubicBezTo>
                  <a:lnTo>
                    <a:pt x="118" y="77"/>
                  </a:lnTo>
                  <a:cubicBezTo>
                    <a:pt x="132" y="57"/>
                    <a:pt x="161" y="25"/>
                    <a:pt x="211" y="18"/>
                  </a:cubicBezTo>
                  <a:lnTo>
                    <a:pt x="211" y="18"/>
                  </a:lnTo>
                  <a:cubicBezTo>
                    <a:pt x="215" y="17"/>
                    <a:pt x="218" y="19"/>
                    <a:pt x="219" y="22"/>
                  </a:cubicBezTo>
                  <a:lnTo>
                    <a:pt x="219" y="22"/>
                  </a:lnTo>
                  <a:cubicBezTo>
                    <a:pt x="221" y="25"/>
                    <a:pt x="220" y="28"/>
                    <a:pt x="218" y="30"/>
                  </a:cubicBezTo>
                  <a:lnTo>
                    <a:pt x="218" y="30"/>
                  </a:lnTo>
                  <a:cubicBezTo>
                    <a:pt x="217" y="31"/>
                    <a:pt x="187" y="61"/>
                    <a:pt x="208" y="100"/>
                  </a:cubicBezTo>
                  <a:lnTo>
                    <a:pt x="208" y="100"/>
                  </a:lnTo>
                  <a:cubicBezTo>
                    <a:pt x="209" y="104"/>
                    <a:pt x="208" y="109"/>
                    <a:pt x="204" y="111"/>
                  </a:cubicBezTo>
                  <a:lnTo>
                    <a:pt x="204" y="111"/>
                  </a:lnTo>
                  <a:cubicBezTo>
                    <a:pt x="203" y="111"/>
                    <a:pt x="202" y="112"/>
                    <a:pt x="201" y="11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205" name="Freeform 203">
              <a:extLst>
                <a:ext uri="{FF2B5EF4-FFF2-40B4-BE49-F238E27FC236}">
                  <a16:creationId xmlns:a16="http://schemas.microsoft.com/office/drawing/2014/main" id="{89B01F16-5CDA-4667-AE35-9E37B291695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875975" y="12562010"/>
              <a:ext cx="252779" cy="159362"/>
            </a:xfrm>
            <a:custGeom>
              <a:avLst/>
              <a:gdLst>
                <a:gd name="T0" fmla="*/ 20 w 201"/>
                <a:gd name="T1" fmla="*/ 127 h 130"/>
                <a:gd name="T2" fmla="*/ 20 w 201"/>
                <a:gd name="T3" fmla="*/ 127 h 130"/>
                <a:gd name="T4" fmla="*/ 14 w 201"/>
                <a:gd name="T5" fmla="*/ 124 h 130"/>
                <a:gd name="T6" fmla="*/ 14 w 201"/>
                <a:gd name="T7" fmla="*/ 124 h 130"/>
                <a:gd name="T8" fmla="*/ 17 w 201"/>
                <a:gd name="T9" fmla="*/ 113 h 130"/>
                <a:gd name="T10" fmla="*/ 17 w 201"/>
                <a:gd name="T11" fmla="*/ 113 h 130"/>
                <a:gd name="T12" fmla="*/ 1 w 201"/>
                <a:gd name="T13" fmla="*/ 12 h 130"/>
                <a:gd name="T14" fmla="*/ 1 w 201"/>
                <a:gd name="T15" fmla="*/ 12 h 130"/>
                <a:gd name="T16" fmla="*/ 2 w 201"/>
                <a:gd name="T17" fmla="*/ 3 h 130"/>
                <a:gd name="T18" fmla="*/ 2 w 201"/>
                <a:gd name="T19" fmla="*/ 3 h 130"/>
                <a:gd name="T20" fmla="*/ 10 w 201"/>
                <a:gd name="T21" fmla="*/ 1 h 130"/>
                <a:gd name="T22" fmla="*/ 10 w 201"/>
                <a:gd name="T23" fmla="*/ 1 h 130"/>
                <a:gd name="T24" fmla="*/ 106 w 201"/>
                <a:gd name="T25" fmla="*/ 85 h 130"/>
                <a:gd name="T26" fmla="*/ 106 w 201"/>
                <a:gd name="T27" fmla="*/ 85 h 130"/>
                <a:gd name="T28" fmla="*/ 179 w 201"/>
                <a:gd name="T29" fmla="*/ 36 h 130"/>
                <a:gd name="T30" fmla="*/ 179 w 201"/>
                <a:gd name="T31" fmla="*/ 36 h 130"/>
                <a:gd name="T32" fmla="*/ 187 w 201"/>
                <a:gd name="T33" fmla="*/ 39 h 130"/>
                <a:gd name="T34" fmla="*/ 187 w 201"/>
                <a:gd name="T35" fmla="*/ 39 h 130"/>
                <a:gd name="T36" fmla="*/ 187 w 201"/>
                <a:gd name="T37" fmla="*/ 47 h 130"/>
                <a:gd name="T38" fmla="*/ 187 w 201"/>
                <a:gd name="T39" fmla="*/ 47 h 130"/>
                <a:gd name="T40" fmla="*/ 197 w 201"/>
                <a:gd name="T41" fmla="*/ 114 h 130"/>
                <a:gd name="T42" fmla="*/ 197 w 201"/>
                <a:gd name="T43" fmla="*/ 114 h 130"/>
                <a:gd name="T44" fmla="*/ 197 w 201"/>
                <a:gd name="T45" fmla="*/ 126 h 130"/>
                <a:gd name="T46" fmla="*/ 197 w 201"/>
                <a:gd name="T47" fmla="*/ 126 h 130"/>
                <a:gd name="T48" fmla="*/ 187 w 201"/>
                <a:gd name="T49" fmla="*/ 126 h 130"/>
                <a:gd name="T50" fmla="*/ 187 w 201"/>
                <a:gd name="T51" fmla="*/ 126 h 130"/>
                <a:gd name="T52" fmla="*/ 169 w 201"/>
                <a:gd name="T53" fmla="*/ 55 h 130"/>
                <a:gd name="T54" fmla="*/ 169 w 201"/>
                <a:gd name="T55" fmla="*/ 55 h 130"/>
                <a:gd name="T56" fmla="*/ 111 w 201"/>
                <a:gd name="T57" fmla="*/ 108 h 130"/>
                <a:gd name="T58" fmla="*/ 111 w 201"/>
                <a:gd name="T59" fmla="*/ 108 h 130"/>
                <a:gd name="T60" fmla="*/ 104 w 201"/>
                <a:gd name="T61" fmla="*/ 113 h 130"/>
                <a:gd name="T62" fmla="*/ 104 w 201"/>
                <a:gd name="T63" fmla="*/ 113 h 130"/>
                <a:gd name="T64" fmla="*/ 97 w 201"/>
                <a:gd name="T65" fmla="*/ 106 h 130"/>
                <a:gd name="T66" fmla="*/ 97 w 201"/>
                <a:gd name="T67" fmla="*/ 106 h 130"/>
                <a:gd name="T68" fmla="*/ 25 w 201"/>
                <a:gd name="T69" fmla="*/ 23 h 130"/>
                <a:gd name="T70" fmla="*/ 25 w 201"/>
                <a:gd name="T71" fmla="*/ 23 h 130"/>
                <a:gd name="T72" fmla="*/ 42 w 201"/>
                <a:gd name="T73" fmla="*/ 100 h 130"/>
                <a:gd name="T74" fmla="*/ 42 w 201"/>
                <a:gd name="T75" fmla="*/ 100 h 130"/>
                <a:gd name="T76" fmla="*/ 25 w 201"/>
                <a:gd name="T77" fmla="*/ 127 h 130"/>
                <a:gd name="T78" fmla="*/ 25 w 201"/>
                <a:gd name="T79" fmla="*/ 127 h 130"/>
                <a:gd name="T80" fmla="*/ 20 w 201"/>
                <a:gd name="T81" fmla="*/ 127 h 1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1" h="130">
                  <a:moveTo>
                    <a:pt x="20" y="127"/>
                  </a:moveTo>
                  <a:lnTo>
                    <a:pt x="20" y="127"/>
                  </a:lnTo>
                  <a:cubicBezTo>
                    <a:pt x="18" y="127"/>
                    <a:pt x="15" y="126"/>
                    <a:pt x="14" y="124"/>
                  </a:cubicBezTo>
                  <a:lnTo>
                    <a:pt x="14" y="124"/>
                  </a:lnTo>
                  <a:cubicBezTo>
                    <a:pt x="12" y="120"/>
                    <a:pt x="13" y="116"/>
                    <a:pt x="17" y="113"/>
                  </a:cubicBezTo>
                  <a:lnTo>
                    <a:pt x="17" y="113"/>
                  </a:lnTo>
                  <a:cubicBezTo>
                    <a:pt x="17" y="113"/>
                    <a:pt x="50" y="90"/>
                    <a:pt x="1" y="12"/>
                  </a:cubicBezTo>
                  <a:lnTo>
                    <a:pt x="1" y="12"/>
                  </a:lnTo>
                  <a:cubicBezTo>
                    <a:pt x="0" y="9"/>
                    <a:pt x="0" y="6"/>
                    <a:pt x="2" y="3"/>
                  </a:cubicBezTo>
                  <a:lnTo>
                    <a:pt x="2" y="3"/>
                  </a:lnTo>
                  <a:cubicBezTo>
                    <a:pt x="4" y="1"/>
                    <a:pt x="7" y="0"/>
                    <a:pt x="10" y="1"/>
                  </a:cubicBezTo>
                  <a:lnTo>
                    <a:pt x="10" y="1"/>
                  </a:lnTo>
                  <a:cubicBezTo>
                    <a:pt x="13" y="1"/>
                    <a:pt x="83" y="21"/>
                    <a:pt x="106" y="85"/>
                  </a:cubicBezTo>
                  <a:lnTo>
                    <a:pt x="106" y="85"/>
                  </a:lnTo>
                  <a:cubicBezTo>
                    <a:pt x="118" y="67"/>
                    <a:pt x="141" y="42"/>
                    <a:pt x="179" y="36"/>
                  </a:cubicBezTo>
                  <a:lnTo>
                    <a:pt x="179" y="36"/>
                  </a:lnTo>
                  <a:cubicBezTo>
                    <a:pt x="182" y="36"/>
                    <a:pt x="185" y="37"/>
                    <a:pt x="187" y="39"/>
                  </a:cubicBezTo>
                  <a:lnTo>
                    <a:pt x="187" y="39"/>
                  </a:lnTo>
                  <a:cubicBezTo>
                    <a:pt x="188" y="42"/>
                    <a:pt x="189" y="45"/>
                    <a:pt x="187" y="47"/>
                  </a:cubicBezTo>
                  <a:lnTo>
                    <a:pt x="187" y="47"/>
                  </a:lnTo>
                  <a:cubicBezTo>
                    <a:pt x="187" y="49"/>
                    <a:pt x="168" y="86"/>
                    <a:pt x="197" y="114"/>
                  </a:cubicBezTo>
                  <a:lnTo>
                    <a:pt x="197" y="114"/>
                  </a:lnTo>
                  <a:cubicBezTo>
                    <a:pt x="200" y="118"/>
                    <a:pt x="200" y="123"/>
                    <a:pt x="197" y="126"/>
                  </a:cubicBezTo>
                  <a:lnTo>
                    <a:pt x="197" y="126"/>
                  </a:lnTo>
                  <a:cubicBezTo>
                    <a:pt x="194" y="129"/>
                    <a:pt x="190" y="129"/>
                    <a:pt x="187" y="126"/>
                  </a:cubicBezTo>
                  <a:lnTo>
                    <a:pt x="187" y="126"/>
                  </a:lnTo>
                  <a:cubicBezTo>
                    <a:pt x="163" y="103"/>
                    <a:pt x="163" y="74"/>
                    <a:pt x="169" y="55"/>
                  </a:cubicBezTo>
                  <a:lnTo>
                    <a:pt x="169" y="55"/>
                  </a:lnTo>
                  <a:cubicBezTo>
                    <a:pt x="127" y="67"/>
                    <a:pt x="112" y="106"/>
                    <a:pt x="111" y="108"/>
                  </a:cubicBezTo>
                  <a:lnTo>
                    <a:pt x="111" y="108"/>
                  </a:lnTo>
                  <a:cubicBezTo>
                    <a:pt x="110" y="111"/>
                    <a:pt x="106" y="113"/>
                    <a:pt x="104" y="113"/>
                  </a:cubicBezTo>
                  <a:lnTo>
                    <a:pt x="104" y="113"/>
                  </a:lnTo>
                  <a:cubicBezTo>
                    <a:pt x="100" y="112"/>
                    <a:pt x="97" y="110"/>
                    <a:pt x="97" y="106"/>
                  </a:cubicBezTo>
                  <a:lnTo>
                    <a:pt x="97" y="106"/>
                  </a:lnTo>
                  <a:cubicBezTo>
                    <a:pt x="88" y="59"/>
                    <a:pt x="49" y="34"/>
                    <a:pt x="25" y="23"/>
                  </a:cubicBezTo>
                  <a:lnTo>
                    <a:pt x="25" y="23"/>
                  </a:lnTo>
                  <a:cubicBezTo>
                    <a:pt x="41" y="53"/>
                    <a:pt x="47" y="79"/>
                    <a:pt x="42" y="100"/>
                  </a:cubicBezTo>
                  <a:lnTo>
                    <a:pt x="42" y="100"/>
                  </a:lnTo>
                  <a:cubicBezTo>
                    <a:pt x="37" y="118"/>
                    <a:pt x="26" y="126"/>
                    <a:pt x="25" y="127"/>
                  </a:cubicBezTo>
                  <a:lnTo>
                    <a:pt x="25" y="127"/>
                  </a:lnTo>
                  <a:cubicBezTo>
                    <a:pt x="23" y="127"/>
                    <a:pt x="21" y="127"/>
                    <a:pt x="20" y="12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206" name="Freeform 204">
              <a:extLst>
                <a:ext uri="{FF2B5EF4-FFF2-40B4-BE49-F238E27FC236}">
                  <a16:creationId xmlns:a16="http://schemas.microsoft.com/office/drawing/2014/main" id="{1060DFE5-52CB-4CF3-9D1B-6E2146FB21C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969771" y="12704885"/>
              <a:ext cx="802298" cy="175846"/>
            </a:xfrm>
            <a:custGeom>
              <a:avLst/>
              <a:gdLst>
                <a:gd name="T0" fmla="*/ 634 w 643"/>
                <a:gd name="T1" fmla="*/ 137 h 143"/>
                <a:gd name="T2" fmla="*/ 634 w 643"/>
                <a:gd name="T3" fmla="*/ 137 h 143"/>
                <a:gd name="T4" fmla="*/ 634 w 643"/>
                <a:gd name="T5" fmla="*/ 137 h 143"/>
                <a:gd name="T6" fmla="*/ 355 w 643"/>
                <a:gd name="T7" fmla="*/ 137 h 143"/>
                <a:gd name="T8" fmla="*/ 355 w 643"/>
                <a:gd name="T9" fmla="*/ 137 h 143"/>
                <a:gd name="T10" fmla="*/ 312 w 643"/>
                <a:gd name="T11" fmla="*/ 120 h 143"/>
                <a:gd name="T12" fmla="*/ 312 w 643"/>
                <a:gd name="T13" fmla="*/ 120 h 143"/>
                <a:gd name="T14" fmla="*/ 289 w 643"/>
                <a:gd name="T15" fmla="*/ 37 h 143"/>
                <a:gd name="T16" fmla="*/ 289 w 643"/>
                <a:gd name="T17" fmla="*/ 37 h 143"/>
                <a:gd name="T18" fmla="*/ 223 w 643"/>
                <a:gd name="T19" fmla="*/ 131 h 143"/>
                <a:gd name="T20" fmla="*/ 223 w 643"/>
                <a:gd name="T21" fmla="*/ 131 h 143"/>
                <a:gd name="T22" fmla="*/ 215 w 643"/>
                <a:gd name="T23" fmla="*/ 137 h 143"/>
                <a:gd name="T24" fmla="*/ 215 w 643"/>
                <a:gd name="T25" fmla="*/ 137 h 143"/>
                <a:gd name="T26" fmla="*/ 209 w 643"/>
                <a:gd name="T27" fmla="*/ 129 h 143"/>
                <a:gd name="T28" fmla="*/ 209 w 643"/>
                <a:gd name="T29" fmla="*/ 129 h 143"/>
                <a:gd name="T30" fmla="*/ 126 w 643"/>
                <a:gd name="T31" fmla="*/ 22 h 143"/>
                <a:gd name="T32" fmla="*/ 126 w 643"/>
                <a:gd name="T33" fmla="*/ 22 h 143"/>
                <a:gd name="T34" fmla="*/ 94 w 643"/>
                <a:gd name="T35" fmla="*/ 108 h 143"/>
                <a:gd name="T36" fmla="*/ 94 w 643"/>
                <a:gd name="T37" fmla="*/ 108 h 143"/>
                <a:gd name="T38" fmla="*/ 7 w 643"/>
                <a:gd name="T39" fmla="*/ 136 h 143"/>
                <a:gd name="T40" fmla="*/ 7 w 643"/>
                <a:gd name="T41" fmla="*/ 136 h 143"/>
                <a:gd name="T42" fmla="*/ 1 w 643"/>
                <a:gd name="T43" fmla="*/ 128 h 143"/>
                <a:gd name="T44" fmla="*/ 1 w 643"/>
                <a:gd name="T45" fmla="*/ 128 h 143"/>
                <a:gd name="T46" fmla="*/ 9 w 643"/>
                <a:gd name="T47" fmla="*/ 121 h 143"/>
                <a:gd name="T48" fmla="*/ 9 w 643"/>
                <a:gd name="T49" fmla="*/ 121 h 143"/>
                <a:gd name="T50" fmla="*/ 83 w 643"/>
                <a:gd name="T51" fmla="*/ 97 h 143"/>
                <a:gd name="T52" fmla="*/ 83 w 643"/>
                <a:gd name="T53" fmla="*/ 97 h 143"/>
                <a:gd name="T54" fmla="*/ 110 w 643"/>
                <a:gd name="T55" fmla="*/ 8 h 143"/>
                <a:gd name="T56" fmla="*/ 110 w 643"/>
                <a:gd name="T57" fmla="*/ 8 h 143"/>
                <a:gd name="T58" fmla="*/ 114 w 643"/>
                <a:gd name="T59" fmla="*/ 2 h 143"/>
                <a:gd name="T60" fmla="*/ 114 w 643"/>
                <a:gd name="T61" fmla="*/ 2 h 143"/>
                <a:gd name="T62" fmla="*/ 122 w 643"/>
                <a:gd name="T63" fmla="*/ 1 h 143"/>
                <a:gd name="T64" fmla="*/ 122 w 643"/>
                <a:gd name="T65" fmla="*/ 1 h 143"/>
                <a:gd name="T66" fmla="*/ 218 w 643"/>
                <a:gd name="T67" fmla="*/ 100 h 143"/>
                <a:gd name="T68" fmla="*/ 218 w 643"/>
                <a:gd name="T69" fmla="*/ 100 h 143"/>
                <a:gd name="T70" fmla="*/ 296 w 643"/>
                <a:gd name="T71" fmla="*/ 18 h 143"/>
                <a:gd name="T72" fmla="*/ 296 w 643"/>
                <a:gd name="T73" fmla="*/ 18 h 143"/>
                <a:gd name="T74" fmla="*/ 303 w 643"/>
                <a:gd name="T75" fmla="*/ 19 h 143"/>
                <a:gd name="T76" fmla="*/ 303 w 643"/>
                <a:gd name="T77" fmla="*/ 19 h 143"/>
                <a:gd name="T78" fmla="*/ 305 w 643"/>
                <a:gd name="T79" fmla="*/ 26 h 143"/>
                <a:gd name="T80" fmla="*/ 305 w 643"/>
                <a:gd name="T81" fmla="*/ 26 h 143"/>
                <a:gd name="T82" fmla="*/ 324 w 643"/>
                <a:gd name="T83" fmla="*/ 109 h 143"/>
                <a:gd name="T84" fmla="*/ 324 w 643"/>
                <a:gd name="T85" fmla="*/ 109 h 143"/>
                <a:gd name="T86" fmla="*/ 354 w 643"/>
                <a:gd name="T87" fmla="*/ 121 h 143"/>
                <a:gd name="T88" fmla="*/ 354 w 643"/>
                <a:gd name="T89" fmla="*/ 121 h 143"/>
                <a:gd name="T90" fmla="*/ 634 w 643"/>
                <a:gd name="T91" fmla="*/ 121 h 143"/>
                <a:gd name="T92" fmla="*/ 634 w 643"/>
                <a:gd name="T93" fmla="*/ 121 h 143"/>
                <a:gd name="T94" fmla="*/ 642 w 643"/>
                <a:gd name="T95" fmla="*/ 129 h 143"/>
                <a:gd name="T96" fmla="*/ 642 w 643"/>
                <a:gd name="T97" fmla="*/ 129 h 143"/>
                <a:gd name="T98" fmla="*/ 634 w 643"/>
                <a:gd name="T99" fmla="*/ 137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643" h="143">
                  <a:moveTo>
                    <a:pt x="634" y="137"/>
                  </a:moveTo>
                  <a:lnTo>
                    <a:pt x="634" y="137"/>
                  </a:lnTo>
                  <a:lnTo>
                    <a:pt x="634" y="137"/>
                  </a:lnTo>
                  <a:cubicBezTo>
                    <a:pt x="632" y="137"/>
                    <a:pt x="422" y="135"/>
                    <a:pt x="355" y="137"/>
                  </a:cubicBezTo>
                  <a:lnTo>
                    <a:pt x="355" y="137"/>
                  </a:lnTo>
                  <a:cubicBezTo>
                    <a:pt x="337" y="137"/>
                    <a:pt x="323" y="131"/>
                    <a:pt x="312" y="120"/>
                  </a:cubicBezTo>
                  <a:lnTo>
                    <a:pt x="312" y="120"/>
                  </a:lnTo>
                  <a:cubicBezTo>
                    <a:pt x="291" y="97"/>
                    <a:pt x="289" y="57"/>
                    <a:pt x="289" y="37"/>
                  </a:cubicBezTo>
                  <a:lnTo>
                    <a:pt x="289" y="37"/>
                  </a:lnTo>
                  <a:cubicBezTo>
                    <a:pt x="242" y="61"/>
                    <a:pt x="224" y="130"/>
                    <a:pt x="223" y="131"/>
                  </a:cubicBezTo>
                  <a:lnTo>
                    <a:pt x="223" y="131"/>
                  </a:lnTo>
                  <a:cubicBezTo>
                    <a:pt x="223" y="135"/>
                    <a:pt x="219" y="137"/>
                    <a:pt x="215" y="137"/>
                  </a:cubicBezTo>
                  <a:lnTo>
                    <a:pt x="215" y="137"/>
                  </a:lnTo>
                  <a:cubicBezTo>
                    <a:pt x="211" y="136"/>
                    <a:pt x="208" y="132"/>
                    <a:pt x="209" y="129"/>
                  </a:cubicBezTo>
                  <a:lnTo>
                    <a:pt x="209" y="129"/>
                  </a:lnTo>
                  <a:cubicBezTo>
                    <a:pt x="209" y="84"/>
                    <a:pt x="152" y="39"/>
                    <a:pt x="126" y="22"/>
                  </a:cubicBezTo>
                  <a:lnTo>
                    <a:pt x="126" y="22"/>
                  </a:lnTo>
                  <a:cubicBezTo>
                    <a:pt x="125" y="60"/>
                    <a:pt x="115" y="89"/>
                    <a:pt x="94" y="108"/>
                  </a:cubicBezTo>
                  <a:lnTo>
                    <a:pt x="94" y="108"/>
                  </a:lnTo>
                  <a:cubicBezTo>
                    <a:pt x="59" y="142"/>
                    <a:pt x="10" y="137"/>
                    <a:pt x="7" y="136"/>
                  </a:cubicBezTo>
                  <a:lnTo>
                    <a:pt x="7" y="136"/>
                  </a:lnTo>
                  <a:cubicBezTo>
                    <a:pt x="3" y="136"/>
                    <a:pt x="0" y="132"/>
                    <a:pt x="1" y="128"/>
                  </a:cubicBezTo>
                  <a:lnTo>
                    <a:pt x="1" y="128"/>
                  </a:lnTo>
                  <a:cubicBezTo>
                    <a:pt x="1" y="124"/>
                    <a:pt x="5" y="121"/>
                    <a:pt x="9" y="121"/>
                  </a:cubicBezTo>
                  <a:lnTo>
                    <a:pt x="9" y="121"/>
                  </a:lnTo>
                  <a:cubicBezTo>
                    <a:pt x="10" y="121"/>
                    <a:pt x="54" y="125"/>
                    <a:pt x="83" y="97"/>
                  </a:cubicBezTo>
                  <a:lnTo>
                    <a:pt x="83" y="97"/>
                  </a:lnTo>
                  <a:cubicBezTo>
                    <a:pt x="103" y="78"/>
                    <a:pt x="113" y="48"/>
                    <a:pt x="110" y="8"/>
                  </a:cubicBezTo>
                  <a:lnTo>
                    <a:pt x="110" y="8"/>
                  </a:lnTo>
                  <a:cubicBezTo>
                    <a:pt x="110" y="5"/>
                    <a:pt x="111" y="3"/>
                    <a:pt x="114" y="2"/>
                  </a:cubicBezTo>
                  <a:lnTo>
                    <a:pt x="114" y="2"/>
                  </a:lnTo>
                  <a:cubicBezTo>
                    <a:pt x="116" y="0"/>
                    <a:pt x="119" y="0"/>
                    <a:pt x="122" y="1"/>
                  </a:cubicBezTo>
                  <a:lnTo>
                    <a:pt x="122" y="1"/>
                  </a:lnTo>
                  <a:cubicBezTo>
                    <a:pt x="125" y="3"/>
                    <a:pt x="198" y="46"/>
                    <a:pt x="218" y="100"/>
                  </a:cubicBezTo>
                  <a:lnTo>
                    <a:pt x="218" y="100"/>
                  </a:lnTo>
                  <a:cubicBezTo>
                    <a:pt x="230" y="73"/>
                    <a:pt x="254" y="32"/>
                    <a:pt x="296" y="18"/>
                  </a:cubicBezTo>
                  <a:lnTo>
                    <a:pt x="296" y="18"/>
                  </a:lnTo>
                  <a:cubicBezTo>
                    <a:pt x="298" y="17"/>
                    <a:pt x="300" y="18"/>
                    <a:pt x="303" y="19"/>
                  </a:cubicBezTo>
                  <a:lnTo>
                    <a:pt x="303" y="19"/>
                  </a:lnTo>
                  <a:cubicBezTo>
                    <a:pt x="305" y="21"/>
                    <a:pt x="306" y="24"/>
                    <a:pt x="305" y="26"/>
                  </a:cubicBezTo>
                  <a:lnTo>
                    <a:pt x="305" y="26"/>
                  </a:lnTo>
                  <a:cubicBezTo>
                    <a:pt x="305" y="27"/>
                    <a:pt x="300" y="84"/>
                    <a:pt x="324" y="109"/>
                  </a:cubicBezTo>
                  <a:lnTo>
                    <a:pt x="324" y="109"/>
                  </a:lnTo>
                  <a:cubicBezTo>
                    <a:pt x="331" y="118"/>
                    <a:pt x="341" y="122"/>
                    <a:pt x="354" y="121"/>
                  </a:cubicBezTo>
                  <a:lnTo>
                    <a:pt x="354" y="121"/>
                  </a:lnTo>
                  <a:cubicBezTo>
                    <a:pt x="422" y="120"/>
                    <a:pt x="632" y="121"/>
                    <a:pt x="634" y="121"/>
                  </a:cubicBezTo>
                  <a:lnTo>
                    <a:pt x="634" y="121"/>
                  </a:lnTo>
                  <a:cubicBezTo>
                    <a:pt x="638" y="121"/>
                    <a:pt x="642" y="125"/>
                    <a:pt x="642" y="129"/>
                  </a:cubicBezTo>
                  <a:lnTo>
                    <a:pt x="642" y="129"/>
                  </a:lnTo>
                  <a:cubicBezTo>
                    <a:pt x="642" y="133"/>
                    <a:pt x="638" y="137"/>
                    <a:pt x="634" y="13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207" name="Freeform 205">
              <a:extLst>
                <a:ext uri="{FF2B5EF4-FFF2-40B4-BE49-F238E27FC236}">
                  <a16:creationId xmlns:a16="http://schemas.microsoft.com/office/drawing/2014/main" id="{588ACB8A-D2B8-4C78-928A-1426ACB2E0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63798" y="12633449"/>
              <a:ext cx="697888" cy="219808"/>
            </a:xfrm>
            <a:custGeom>
              <a:avLst/>
              <a:gdLst>
                <a:gd name="T0" fmla="*/ 257 w 558"/>
                <a:gd name="T1" fmla="*/ 175 h 177"/>
                <a:gd name="T2" fmla="*/ 7 w 558"/>
                <a:gd name="T3" fmla="*/ 175 h 177"/>
                <a:gd name="T4" fmla="*/ 7 w 558"/>
                <a:gd name="T5" fmla="*/ 175 h 177"/>
                <a:gd name="T6" fmla="*/ 0 w 558"/>
                <a:gd name="T7" fmla="*/ 167 h 177"/>
                <a:gd name="T8" fmla="*/ 0 w 558"/>
                <a:gd name="T9" fmla="*/ 167 h 177"/>
                <a:gd name="T10" fmla="*/ 7 w 558"/>
                <a:gd name="T11" fmla="*/ 160 h 177"/>
                <a:gd name="T12" fmla="*/ 248 w 558"/>
                <a:gd name="T13" fmla="*/ 160 h 177"/>
                <a:gd name="T14" fmla="*/ 248 w 558"/>
                <a:gd name="T15" fmla="*/ 160 h 177"/>
                <a:gd name="T16" fmla="*/ 301 w 558"/>
                <a:gd name="T17" fmla="*/ 63 h 177"/>
                <a:gd name="T18" fmla="*/ 301 w 558"/>
                <a:gd name="T19" fmla="*/ 63 h 177"/>
                <a:gd name="T20" fmla="*/ 308 w 558"/>
                <a:gd name="T21" fmla="*/ 61 h 177"/>
                <a:gd name="T22" fmla="*/ 308 w 558"/>
                <a:gd name="T23" fmla="*/ 61 h 177"/>
                <a:gd name="T24" fmla="*/ 314 w 558"/>
                <a:gd name="T25" fmla="*/ 67 h 177"/>
                <a:gd name="T26" fmla="*/ 314 w 558"/>
                <a:gd name="T27" fmla="*/ 67 h 177"/>
                <a:gd name="T28" fmla="*/ 388 w 558"/>
                <a:gd name="T29" fmla="*/ 149 h 177"/>
                <a:gd name="T30" fmla="*/ 388 w 558"/>
                <a:gd name="T31" fmla="*/ 149 h 177"/>
                <a:gd name="T32" fmla="*/ 494 w 558"/>
                <a:gd name="T33" fmla="*/ 2 h 177"/>
                <a:gd name="T34" fmla="*/ 494 w 558"/>
                <a:gd name="T35" fmla="*/ 2 h 177"/>
                <a:gd name="T36" fmla="*/ 502 w 558"/>
                <a:gd name="T37" fmla="*/ 3 h 177"/>
                <a:gd name="T38" fmla="*/ 502 w 558"/>
                <a:gd name="T39" fmla="*/ 3 h 177"/>
                <a:gd name="T40" fmla="*/ 505 w 558"/>
                <a:gd name="T41" fmla="*/ 10 h 177"/>
                <a:gd name="T42" fmla="*/ 505 w 558"/>
                <a:gd name="T43" fmla="*/ 10 h 177"/>
                <a:gd name="T44" fmla="*/ 552 w 558"/>
                <a:gd name="T45" fmla="*/ 161 h 177"/>
                <a:gd name="T46" fmla="*/ 552 w 558"/>
                <a:gd name="T47" fmla="*/ 161 h 177"/>
                <a:gd name="T48" fmla="*/ 554 w 558"/>
                <a:gd name="T49" fmla="*/ 171 h 177"/>
                <a:gd name="T50" fmla="*/ 554 w 558"/>
                <a:gd name="T51" fmla="*/ 171 h 177"/>
                <a:gd name="T52" fmla="*/ 544 w 558"/>
                <a:gd name="T53" fmla="*/ 173 h 177"/>
                <a:gd name="T54" fmla="*/ 544 w 558"/>
                <a:gd name="T55" fmla="*/ 173 h 177"/>
                <a:gd name="T56" fmla="*/ 487 w 558"/>
                <a:gd name="T57" fmla="*/ 23 h 177"/>
                <a:gd name="T58" fmla="*/ 487 w 558"/>
                <a:gd name="T59" fmla="*/ 23 h 177"/>
                <a:gd name="T60" fmla="*/ 403 w 558"/>
                <a:gd name="T61" fmla="*/ 159 h 177"/>
                <a:gd name="T62" fmla="*/ 403 w 558"/>
                <a:gd name="T63" fmla="*/ 159 h 177"/>
                <a:gd name="T64" fmla="*/ 401 w 558"/>
                <a:gd name="T65" fmla="*/ 165 h 177"/>
                <a:gd name="T66" fmla="*/ 401 w 558"/>
                <a:gd name="T67" fmla="*/ 165 h 177"/>
                <a:gd name="T68" fmla="*/ 394 w 558"/>
                <a:gd name="T69" fmla="*/ 167 h 177"/>
                <a:gd name="T70" fmla="*/ 394 w 558"/>
                <a:gd name="T71" fmla="*/ 167 h 177"/>
                <a:gd name="T72" fmla="*/ 301 w 558"/>
                <a:gd name="T73" fmla="*/ 84 h 177"/>
                <a:gd name="T74" fmla="*/ 301 w 558"/>
                <a:gd name="T75" fmla="*/ 84 h 177"/>
                <a:gd name="T76" fmla="*/ 265 w 558"/>
                <a:gd name="T77" fmla="*/ 165 h 177"/>
                <a:gd name="T78" fmla="*/ 265 w 558"/>
                <a:gd name="T79" fmla="*/ 165 h 177"/>
                <a:gd name="T80" fmla="*/ 264 w 558"/>
                <a:gd name="T81" fmla="*/ 171 h 177"/>
                <a:gd name="T82" fmla="*/ 264 w 558"/>
                <a:gd name="T83" fmla="*/ 171 h 177"/>
                <a:gd name="T84" fmla="*/ 257 w 558"/>
                <a:gd name="T85" fmla="*/ 175 h 1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58" h="177">
                  <a:moveTo>
                    <a:pt x="257" y="175"/>
                  </a:moveTo>
                  <a:lnTo>
                    <a:pt x="7" y="175"/>
                  </a:lnTo>
                  <a:lnTo>
                    <a:pt x="7" y="175"/>
                  </a:lnTo>
                  <a:cubicBezTo>
                    <a:pt x="3" y="175"/>
                    <a:pt x="0" y="171"/>
                    <a:pt x="0" y="167"/>
                  </a:cubicBezTo>
                  <a:lnTo>
                    <a:pt x="0" y="167"/>
                  </a:lnTo>
                  <a:cubicBezTo>
                    <a:pt x="0" y="163"/>
                    <a:pt x="3" y="160"/>
                    <a:pt x="7" y="160"/>
                  </a:cubicBezTo>
                  <a:lnTo>
                    <a:pt x="248" y="160"/>
                  </a:lnTo>
                  <a:lnTo>
                    <a:pt x="248" y="160"/>
                  </a:lnTo>
                  <a:cubicBezTo>
                    <a:pt x="243" y="114"/>
                    <a:pt x="298" y="65"/>
                    <a:pt x="301" y="63"/>
                  </a:cubicBezTo>
                  <a:lnTo>
                    <a:pt x="301" y="63"/>
                  </a:lnTo>
                  <a:cubicBezTo>
                    <a:pt x="303" y="61"/>
                    <a:pt x="306" y="60"/>
                    <a:pt x="308" y="61"/>
                  </a:cubicBezTo>
                  <a:lnTo>
                    <a:pt x="308" y="61"/>
                  </a:lnTo>
                  <a:cubicBezTo>
                    <a:pt x="311" y="62"/>
                    <a:pt x="313" y="65"/>
                    <a:pt x="314" y="67"/>
                  </a:cubicBezTo>
                  <a:lnTo>
                    <a:pt x="314" y="67"/>
                  </a:lnTo>
                  <a:cubicBezTo>
                    <a:pt x="322" y="124"/>
                    <a:pt x="368" y="144"/>
                    <a:pt x="388" y="149"/>
                  </a:cubicBezTo>
                  <a:lnTo>
                    <a:pt x="388" y="149"/>
                  </a:lnTo>
                  <a:cubicBezTo>
                    <a:pt x="391" y="52"/>
                    <a:pt x="490" y="4"/>
                    <a:pt x="494" y="2"/>
                  </a:cubicBezTo>
                  <a:lnTo>
                    <a:pt x="494" y="2"/>
                  </a:lnTo>
                  <a:cubicBezTo>
                    <a:pt x="497" y="0"/>
                    <a:pt x="500" y="1"/>
                    <a:pt x="502" y="3"/>
                  </a:cubicBezTo>
                  <a:lnTo>
                    <a:pt x="502" y="3"/>
                  </a:lnTo>
                  <a:cubicBezTo>
                    <a:pt x="505" y="5"/>
                    <a:pt x="506" y="7"/>
                    <a:pt x="505" y="10"/>
                  </a:cubicBezTo>
                  <a:lnTo>
                    <a:pt x="505" y="10"/>
                  </a:lnTo>
                  <a:cubicBezTo>
                    <a:pt x="484" y="113"/>
                    <a:pt x="549" y="159"/>
                    <a:pt x="552" y="161"/>
                  </a:cubicBezTo>
                  <a:lnTo>
                    <a:pt x="552" y="161"/>
                  </a:lnTo>
                  <a:cubicBezTo>
                    <a:pt x="556" y="164"/>
                    <a:pt x="557" y="168"/>
                    <a:pt x="554" y="171"/>
                  </a:cubicBezTo>
                  <a:lnTo>
                    <a:pt x="554" y="171"/>
                  </a:lnTo>
                  <a:cubicBezTo>
                    <a:pt x="552" y="175"/>
                    <a:pt x="547" y="176"/>
                    <a:pt x="544" y="173"/>
                  </a:cubicBezTo>
                  <a:lnTo>
                    <a:pt x="544" y="173"/>
                  </a:lnTo>
                  <a:cubicBezTo>
                    <a:pt x="540" y="171"/>
                    <a:pt x="475" y="126"/>
                    <a:pt x="487" y="23"/>
                  </a:cubicBezTo>
                  <a:lnTo>
                    <a:pt x="487" y="23"/>
                  </a:lnTo>
                  <a:cubicBezTo>
                    <a:pt x="460" y="41"/>
                    <a:pt x="401" y="86"/>
                    <a:pt x="403" y="159"/>
                  </a:cubicBezTo>
                  <a:lnTo>
                    <a:pt x="403" y="159"/>
                  </a:lnTo>
                  <a:cubicBezTo>
                    <a:pt x="403" y="162"/>
                    <a:pt x="402" y="164"/>
                    <a:pt x="401" y="165"/>
                  </a:cubicBezTo>
                  <a:lnTo>
                    <a:pt x="401" y="165"/>
                  </a:lnTo>
                  <a:cubicBezTo>
                    <a:pt x="399" y="166"/>
                    <a:pt x="396" y="167"/>
                    <a:pt x="394" y="167"/>
                  </a:cubicBezTo>
                  <a:lnTo>
                    <a:pt x="394" y="167"/>
                  </a:lnTo>
                  <a:cubicBezTo>
                    <a:pt x="393" y="166"/>
                    <a:pt x="321" y="154"/>
                    <a:pt x="301" y="84"/>
                  </a:cubicBezTo>
                  <a:lnTo>
                    <a:pt x="301" y="84"/>
                  </a:lnTo>
                  <a:cubicBezTo>
                    <a:pt x="285" y="100"/>
                    <a:pt x="255" y="136"/>
                    <a:pt x="265" y="165"/>
                  </a:cubicBezTo>
                  <a:lnTo>
                    <a:pt x="265" y="165"/>
                  </a:lnTo>
                  <a:cubicBezTo>
                    <a:pt x="265" y="167"/>
                    <a:pt x="265" y="170"/>
                    <a:pt x="264" y="171"/>
                  </a:cubicBezTo>
                  <a:lnTo>
                    <a:pt x="264" y="171"/>
                  </a:lnTo>
                  <a:cubicBezTo>
                    <a:pt x="262" y="174"/>
                    <a:pt x="260" y="175"/>
                    <a:pt x="257" y="17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165046A0-7E62-4FFE-8603-DD4F44BA4DD8}"/>
                </a:ext>
              </a:extLst>
            </p:cNvPr>
            <p:cNvGrpSpPr/>
            <p:nvPr/>
          </p:nvGrpSpPr>
          <p:grpSpPr>
            <a:xfrm>
              <a:off x="15843129" y="10688151"/>
              <a:ext cx="736356" cy="1159484"/>
              <a:chOff x="15843129" y="10688151"/>
              <a:chExt cx="736356" cy="1159484"/>
            </a:xfrm>
          </p:grpSpPr>
          <p:sp>
            <p:nvSpPr>
              <p:cNvPr id="209" name="Freeform 207">
                <a:extLst>
                  <a:ext uri="{FF2B5EF4-FFF2-40B4-BE49-F238E27FC236}">
                    <a16:creationId xmlns:a16="http://schemas.microsoft.com/office/drawing/2014/main" id="{6881AD5D-26FA-4A3A-90E3-7FBF09920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1213" y="10693644"/>
                <a:ext cx="258272" cy="412141"/>
              </a:xfrm>
              <a:custGeom>
                <a:avLst/>
                <a:gdLst>
                  <a:gd name="T0" fmla="*/ 173 w 208"/>
                  <a:gd name="T1" fmla="*/ 160 h 331"/>
                  <a:gd name="T2" fmla="*/ 173 w 208"/>
                  <a:gd name="T3" fmla="*/ 160 h 331"/>
                  <a:gd name="T4" fmla="*/ 112 w 208"/>
                  <a:gd name="T5" fmla="*/ 8 h 331"/>
                  <a:gd name="T6" fmla="*/ 112 w 208"/>
                  <a:gd name="T7" fmla="*/ 8 h 331"/>
                  <a:gd name="T8" fmla="*/ 95 w 208"/>
                  <a:gd name="T9" fmla="*/ 8 h 331"/>
                  <a:gd name="T10" fmla="*/ 95 w 208"/>
                  <a:gd name="T11" fmla="*/ 8 h 331"/>
                  <a:gd name="T12" fmla="*/ 34 w 208"/>
                  <a:gd name="T13" fmla="*/ 160 h 331"/>
                  <a:gd name="T14" fmla="*/ 34 w 208"/>
                  <a:gd name="T15" fmla="*/ 160 h 331"/>
                  <a:gd name="T16" fmla="*/ 104 w 208"/>
                  <a:gd name="T17" fmla="*/ 330 h 331"/>
                  <a:gd name="T18" fmla="*/ 104 w 208"/>
                  <a:gd name="T19" fmla="*/ 330 h 331"/>
                  <a:gd name="T20" fmla="*/ 173 w 208"/>
                  <a:gd name="T21" fmla="*/ 160 h 3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08" h="331">
                    <a:moveTo>
                      <a:pt x="173" y="160"/>
                    </a:moveTo>
                    <a:lnTo>
                      <a:pt x="173" y="160"/>
                    </a:lnTo>
                    <a:cubicBezTo>
                      <a:pt x="149" y="114"/>
                      <a:pt x="124" y="45"/>
                      <a:pt x="112" y="8"/>
                    </a:cubicBezTo>
                    <a:lnTo>
                      <a:pt x="112" y="8"/>
                    </a:lnTo>
                    <a:cubicBezTo>
                      <a:pt x="109" y="0"/>
                      <a:pt x="98" y="0"/>
                      <a:pt x="95" y="8"/>
                    </a:cubicBezTo>
                    <a:lnTo>
                      <a:pt x="95" y="8"/>
                    </a:lnTo>
                    <a:cubicBezTo>
                      <a:pt x="83" y="45"/>
                      <a:pt x="58" y="114"/>
                      <a:pt x="34" y="160"/>
                    </a:cubicBezTo>
                    <a:lnTo>
                      <a:pt x="34" y="160"/>
                    </a:lnTo>
                    <a:cubicBezTo>
                      <a:pt x="0" y="225"/>
                      <a:pt x="22" y="330"/>
                      <a:pt x="104" y="330"/>
                    </a:cubicBezTo>
                    <a:lnTo>
                      <a:pt x="104" y="330"/>
                    </a:lnTo>
                    <a:cubicBezTo>
                      <a:pt x="183" y="330"/>
                      <a:pt x="207" y="225"/>
                      <a:pt x="173" y="1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208">
                <a:extLst>
                  <a:ext uri="{FF2B5EF4-FFF2-40B4-BE49-F238E27FC236}">
                    <a16:creationId xmlns:a16="http://schemas.microsoft.com/office/drawing/2014/main" id="{4D6ED0AD-23F0-4010-A82A-BDBDF8FD43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26706" y="10688151"/>
                <a:ext cx="247285" cy="428625"/>
              </a:xfrm>
              <a:custGeom>
                <a:avLst/>
                <a:gdLst>
                  <a:gd name="T0" fmla="*/ 99 w 197"/>
                  <a:gd name="T1" fmla="*/ 15 h 343"/>
                  <a:gd name="T2" fmla="*/ 99 w 197"/>
                  <a:gd name="T3" fmla="*/ 15 h 343"/>
                  <a:gd name="T4" fmla="*/ 97 w 197"/>
                  <a:gd name="T5" fmla="*/ 15 h 343"/>
                  <a:gd name="T6" fmla="*/ 97 w 197"/>
                  <a:gd name="T7" fmla="*/ 15 h 343"/>
                  <a:gd name="T8" fmla="*/ 36 w 197"/>
                  <a:gd name="T9" fmla="*/ 169 h 343"/>
                  <a:gd name="T10" fmla="*/ 36 w 197"/>
                  <a:gd name="T11" fmla="*/ 169 h 343"/>
                  <a:gd name="T12" fmla="*/ 37 w 197"/>
                  <a:gd name="T13" fmla="*/ 292 h 343"/>
                  <a:gd name="T14" fmla="*/ 37 w 197"/>
                  <a:gd name="T15" fmla="*/ 292 h 343"/>
                  <a:gd name="T16" fmla="*/ 99 w 197"/>
                  <a:gd name="T17" fmla="*/ 327 h 343"/>
                  <a:gd name="T18" fmla="*/ 99 w 197"/>
                  <a:gd name="T19" fmla="*/ 327 h 343"/>
                  <a:gd name="T20" fmla="*/ 159 w 197"/>
                  <a:gd name="T21" fmla="*/ 291 h 343"/>
                  <a:gd name="T22" fmla="*/ 159 w 197"/>
                  <a:gd name="T23" fmla="*/ 291 h 343"/>
                  <a:gd name="T24" fmla="*/ 162 w 197"/>
                  <a:gd name="T25" fmla="*/ 169 h 343"/>
                  <a:gd name="T26" fmla="*/ 162 w 197"/>
                  <a:gd name="T27" fmla="*/ 169 h 343"/>
                  <a:gd name="T28" fmla="*/ 100 w 197"/>
                  <a:gd name="T29" fmla="*/ 15 h 343"/>
                  <a:gd name="T30" fmla="*/ 100 w 197"/>
                  <a:gd name="T31" fmla="*/ 15 h 343"/>
                  <a:gd name="T32" fmla="*/ 99 w 197"/>
                  <a:gd name="T33" fmla="*/ 15 h 343"/>
                  <a:gd name="T34" fmla="*/ 99 w 197"/>
                  <a:gd name="T35" fmla="*/ 342 h 343"/>
                  <a:gd name="T36" fmla="*/ 99 w 197"/>
                  <a:gd name="T37" fmla="*/ 342 h 343"/>
                  <a:gd name="T38" fmla="*/ 23 w 197"/>
                  <a:gd name="T39" fmla="*/ 300 h 343"/>
                  <a:gd name="T40" fmla="*/ 23 w 197"/>
                  <a:gd name="T41" fmla="*/ 300 h 343"/>
                  <a:gd name="T42" fmla="*/ 22 w 197"/>
                  <a:gd name="T43" fmla="*/ 162 h 343"/>
                  <a:gd name="T44" fmla="*/ 22 w 197"/>
                  <a:gd name="T45" fmla="*/ 162 h 343"/>
                  <a:gd name="T46" fmla="*/ 83 w 197"/>
                  <a:gd name="T47" fmla="*/ 11 h 343"/>
                  <a:gd name="T48" fmla="*/ 83 w 197"/>
                  <a:gd name="T49" fmla="*/ 11 h 343"/>
                  <a:gd name="T50" fmla="*/ 99 w 197"/>
                  <a:gd name="T51" fmla="*/ 0 h 343"/>
                  <a:gd name="T52" fmla="*/ 99 w 197"/>
                  <a:gd name="T53" fmla="*/ 0 h 343"/>
                  <a:gd name="T54" fmla="*/ 115 w 197"/>
                  <a:gd name="T55" fmla="*/ 11 h 343"/>
                  <a:gd name="T56" fmla="*/ 115 w 197"/>
                  <a:gd name="T57" fmla="*/ 11 h 343"/>
                  <a:gd name="T58" fmla="*/ 175 w 197"/>
                  <a:gd name="T59" fmla="*/ 162 h 343"/>
                  <a:gd name="T60" fmla="*/ 175 w 197"/>
                  <a:gd name="T61" fmla="*/ 162 h 343"/>
                  <a:gd name="T62" fmla="*/ 172 w 197"/>
                  <a:gd name="T63" fmla="*/ 299 h 343"/>
                  <a:gd name="T64" fmla="*/ 172 w 197"/>
                  <a:gd name="T65" fmla="*/ 299 h 343"/>
                  <a:gd name="T66" fmla="*/ 99 w 197"/>
                  <a:gd name="T67" fmla="*/ 342 h 3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97" h="343">
                    <a:moveTo>
                      <a:pt x="99" y="15"/>
                    </a:moveTo>
                    <a:lnTo>
                      <a:pt x="99" y="15"/>
                    </a:lnTo>
                    <a:cubicBezTo>
                      <a:pt x="97" y="15"/>
                      <a:pt x="97" y="15"/>
                      <a:pt x="97" y="15"/>
                    </a:cubicBezTo>
                    <a:lnTo>
                      <a:pt x="97" y="15"/>
                    </a:lnTo>
                    <a:cubicBezTo>
                      <a:pt x="85" y="53"/>
                      <a:pt x="60" y="122"/>
                      <a:pt x="36" y="169"/>
                    </a:cubicBezTo>
                    <a:lnTo>
                      <a:pt x="36" y="169"/>
                    </a:lnTo>
                    <a:cubicBezTo>
                      <a:pt x="16" y="206"/>
                      <a:pt x="17" y="258"/>
                      <a:pt x="37" y="292"/>
                    </a:cubicBezTo>
                    <a:lnTo>
                      <a:pt x="37" y="292"/>
                    </a:lnTo>
                    <a:cubicBezTo>
                      <a:pt x="47" y="308"/>
                      <a:pt x="65" y="327"/>
                      <a:pt x="99" y="327"/>
                    </a:cubicBezTo>
                    <a:lnTo>
                      <a:pt x="99" y="327"/>
                    </a:lnTo>
                    <a:cubicBezTo>
                      <a:pt x="131" y="327"/>
                      <a:pt x="149" y="308"/>
                      <a:pt x="159" y="291"/>
                    </a:cubicBezTo>
                    <a:lnTo>
                      <a:pt x="159" y="291"/>
                    </a:lnTo>
                    <a:cubicBezTo>
                      <a:pt x="180" y="258"/>
                      <a:pt x="181" y="206"/>
                      <a:pt x="162" y="169"/>
                    </a:cubicBezTo>
                    <a:lnTo>
                      <a:pt x="162" y="169"/>
                    </a:lnTo>
                    <a:cubicBezTo>
                      <a:pt x="137" y="122"/>
                      <a:pt x="112" y="53"/>
                      <a:pt x="100" y="15"/>
                    </a:cubicBezTo>
                    <a:lnTo>
                      <a:pt x="100" y="15"/>
                    </a:lnTo>
                    <a:lnTo>
                      <a:pt x="99" y="15"/>
                    </a:lnTo>
                    <a:close/>
                    <a:moveTo>
                      <a:pt x="99" y="342"/>
                    </a:moveTo>
                    <a:lnTo>
                      <a:pt x="99" y="342"/>
                    </a:lnTo>
                    <a:cubicBezTo>
                      <a:pt x="67" y="342"/>
                      <a:pt x="40" y="327"/>
                      <a:pt x="23" y="300"/>
                    </a:cubicBezTo>
                    <a:lnTo>
                      <a:pt x="23" y="300"/>
                    </a:lnTo>
                    <a:cubicBezTo>
                      <a:pt x="1" y="262"/>
                      <a:pt x="0" y="204"/>
                      <a:pt x="22" y="162"/>
                    </a:cubicBezTo>
                    <a:lnTo>
                      <a:pt x="22" y="162"/>
                    </a:lnTo>
                    <a:cubicBezTo>
                      <a:pt x="46" y="116"/>
                      <a:pt x="70" y="47"/>
                      <a:pt x="83" y="11"/>
                    </a:cubicBezTo>
                    <a:lnTo>
                      <a:pt x="83" y="11"/>
                    </a:lnTo>
                    <a:cubicBezTo>
                      <a:pt x="85" y="4"/>
                      <a:pt x="91" y="0"/>
                      <a:pt x="99" y="0"/>
                    </a:cubicBezTo>
                    <a:lnTo>
                      <a:pt x="99" y="0"/>
                    </a:lnTo>
                    <a:cubicBezTo>
                      <a:pt x="106" y="0"/>
                      <a:pt x="112" y="4"/>
                      <a:pt x="115" y="11"/>
                    </a:cubicBezTo>
                    <a:lnTo>
                      <a:pt x="115" y="11"/>
                    </a:lnTo>
                    <a:cubicBezTo>
                      <a:pt x="127" y="47"/>
                      <a:pt x="151" y="116"/>
                      <a:pt x="175" y="162"/>
                    </a:cubicBezTo>
                    <a:lnTo>
                      <a:pt x="175" y="162"/>
                    </a:lnTo>
                    <a:cubicBezTo>
                      <a:pt x="196" y="203"/>
                      <a:pt x="196" y="261"/>
                      <a:pt x="172" y="299"/>
                    </a:cubicBezTo>
                    <a:lnTo>
                      <a:pt x="172" y="299"/>
                    </a:lnTo>
                    <a:cubicBezTo>
                      <a:pt x="155" y="327"/>
                      <a:pt x="129" y="342"/>
                      <a:pt x="99" y="3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209">
                <a:extLst>
                  <a:ext uri="{FF2B5EF4-FFF2-40B4-BE49-F238E27FC236}">
                    <a16:creationId xmlns:a16="http://schemas.microsoft.com/office/drawing/2014/main" id="{B08BA075-2E86-41FB-915B-B094A3405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3129" y="10814538"/>
                <a:ext cx="626452" cy="1022106"/>
              </a:xfrm>
              <a:custGeom>
                <a:avLst/>
                <a:gdLst>
                  <a:gd name="T0" fmla="*/ 264 w 504"/>
                  <a:gd name="T1" fmla="*/ 12 h 820"/>
                  <a:gd name="T2" fmla="*/ 264 w 504"/>
                  <a:gd name="T3" fmla="*/ 12 h 820"/>
                  <a:gd name="T4" fmla="*/ 239 w 504"/>
                  <a:gd name="T5" fmla="*/ 12 h 820"/>
                  <a:gd name="T6" fmla="*/ 239 w 504"/>
                  <a:gd name="T7" fmla="*/ 12 h 820"/>
                  <a:gd name="T8" fmla="*/ 82 w 504"/>
                  <a:gd name="T9" fmla="*/ 407 h 820"/>
                  <a:gd name="T10" fmla="*/ 82 w 504"/>
                  <a:gd name="T11" fmla="*/ 407 h 820"/>
                  <a:gd name="T12" fmla="*/ 252 w 504"/>
                  <a:gd name="T13" fmla="*/ 819 h 820"/>
                  <a:gd name="T14" fmla="*/ 252 w 504"/>
                  <a:gd name="T15" fmla="*/ 819 h 820"/>
                  <a:gd name="T16" fmla="*/ 421 w 504"/>
                  <a:gd name="T17" fmla="*/ 407 h 820"/>
                  <a:gd name="T18" fmla="*/ 421 w 504"/>
                  <a:gd name="T19" fmla="*/ 407 h 820"/>
                  <a:gd name="T20" fmla="*/ 264 w 504"/>
                  <a:gd name="T21" fmla="*/ 12 h 8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504" h="820">
                    <a:moveTo>
                      <a:pt x="264" y="12"/>
                    </a:moveTo>
                    <a:lnTo>
                      <a:pt x="264" y="12"/>
                    </a:lnTo>
                    <a:cubicBezTo>
                      <a:pt x="260" y="0"/>
                      <a:pt x="243" y="0"/>
                      <a:pt x="239" y="12"/>
                    </a:cubicBezTo>
                    <a:lnTo>
                      <a:pt x="239" y="12"/>
                    </a:lnTo>
                    <a:cubicBezTo>
                      <a:pt x="213" y="94"/>
                      <a:pt x="147" y="283"/>
                      <a:pt x="82" y="407"/>
                    </a:cubicBezTo>
                    <a:lnTo>
                      <a:pt x="82" y="407"/>
                    </a:lnTo>
                    <a:cubicBezTo>
                      <a:pt x="0" y="563"/>
                      <a:pt x="52" y="819"/>
                      <a:pt x="252" y="819"/>
                    </a:cubicBezTo>
                    <a:lnTo>
                      <a:pt x="252" y="819"/>
                    </a:lnTo>
                    <a:cubicBezTo>
                      <a:pt x="444" y="819"/>
                      <a:pt x="503" y="563"/>
                      <a:pt x="421" y="407"/>
                    </a:cubicBezTo>
                    <a:lnTo>
                      <a:pt x="421" y="407"/>
                    </a:lnTo>
                    <a:cubicBezTo>
                      <a:pt x="356" y="283"/>
                      <a:pt x="291" y="94"/>
                      <a:pt x="264" y="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2" name="Freeform 210">
                <a:extLst>
                  <a:ext uri="{FF2B5EF4-FFF2-40B4-BE49-F238E27FC236}">
                    <a16:creationId xmlns:a16="http://schemas.microsoft.com/office/drawing/2014/main" id="{9DD09D90-3E4B-41B5-88DB-837B00CB69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70607" y="10809045"/>
                <a:ext cx="566003" cy="1038590"/>
              </a:xfrm>
              <a:custGeom>
                <a:avLst/>
                <a:gdLst>
                  <a:gd name="T0" fmla="*/ 228 w 456"/>
                  <a:gd name="T1" fmla="*/ 15 h 832"/>
                  <a:gd name="T2" fmla="*/ 228 w 456"/>
                  <a:gd name="T3" fmla="*/ 15 h 832"/>
                  <a:gd name="T4" fmla="*/ 222 w 456"/>
                  <a:gd name="T5" fmla="*/ 19 h 832"/>
                  <a:gd name="T6" fmla="*/ 222 w 456"/>
                  <a:gd name="T7" fmla="*/ 19 h 832"/>
                  <a:gd name="T8" fmla="*/ 65 w 456"/>
                  <a:gd name="T9" fmla="*/ 415 h 832"/>
                  <a:gd name="T10" fmla="*/ 65 w 456"/>
                  <a:gd name="T11" fmla="*/ 415 h 832"/>
                  <a:gd name="T12" fmla="*/ 68 w 456"/>
                  <a:gd name="T13" fmla="*/ 725 h 832"/>
                  <a:gd name="T14" fmla="*/ 68 w 456"/>
                  <a:gd name="T15" fmla="*/ 725 h 832"/>
                  <a:gd name="T16" fmla="*/ 228 w 456"/>
                  <a:gd name="T17" fmla="*/ 815 h 832"/>
                  <a:gd name="T18" fmla="*/ 228 w 456"/>
                  <a:gd name="T19" fmla="*/ 815 h 832"/>
                  <a:gd name="T20" fmla="*/ 384 w 456"/>
                  <a:gd name="T21" fmla="*/ 723 h 832"/>
                  <a:gd name="T22" fmla="*/ 384 w 456"/>
                  <a:gd name="T23" fmla="*/ 723 h 832"/>
                  <a:gd name="T24" fmla="*/ 390 w 456"/>
                  <a:gd name="T25" fmla="*/ 415 h 832"/>
                  <a:gd name="T26" fmla="*/ 390 w 456"/>
                  <a:gd name="T27" fmla="*/ 415 h 832"/>
                  <a:gd name="T28" fmla="*/ 233 w 456"/>
                  <a:gd name="T29" fmla="*/ 19 h 832"/>
                  <a:gd name="T30" fmla="*/ 233 w 456"/>
                  <a:gd name="T31" fmla="*/ 19 h 832"/>
                  <a:gd name="T32" fmla="*/ 228 w 456"/>
                  <a:gd name="T33" fmla="*/ 15 h 832"/>
                  <a:gd name="T34" fmla="*/ 228 w 456"/>
                  <a:gd name="T35" fmla="*/ 831 h 832"/>
                  <a:gd name="T36" fmla="*/ 228 w 456"/>
                  <a:gd name="T37" fmla="*/ 831 h 832"/>
                  <a:gd name="T38" fmla="*/ 55 w 456"/>
                  <a:gd name="T39" fmla="*/ 733 h 832"/>
                  <a:gd name="T40" fmla="*/ 55 w 456"/>
                  <a:gd name="T41" fmla="*/ 733 h 832"/>
                  <a:gd name="T42" fmla="*/ 52 w 456"/>
                  <a:gd name="T43" fmla="*/ 407 h 832"/>
                  <a:gd name="T44" fmla="*/ 52 w 456"/>
                  <a:gd name="T45" fmla="*/ 407 h 832"/>
                  <a:gd name="T46" fmla="*/ 208 w 456"/>
                  <a:gd name="T47" fmla="*/ 14 h 832"/>
                  <a:gd name="T48" fmla="*/ 208 w 456"/>
                  <a:gd name="T49" fmla="*/ 14 h 832"/>
                  <a:gd name="T50" fmla="*/ 228 w 456"/>
                  <a:gd name="T51" fmla="*/ 0 h 832"/>
                  <a:gd name="T52" fmla="*/ 228 w 456"/>
                  <a:gd name="T53" fmla="*/ 0 h 832"/>
                  <a:gd name="T54" fmla="*/ 228 w 456"/>
                  <a:gd name="T55" fmla="*/ 0 h 832"/>
                  <a:gd name="T56" fmla="*/ 247 w 456"/>
                  <a:gd name="T57" fmla="*/ 14 h 832"/>
                  <a:gd name="T58" fmla="*/ 247 w 456"/>
                  <a:gd name="T59" fmla="*/ 14 h 832"/>
                  <a:gd name="T60" fmla="*/ 404 w 456"/>
                  <a:gd name="T61" fmla="*/ 407 h 832"/>
                  <a:gd name="T62" fmla="*/ 404 w 456"/>
                  <a:gd name="T63" fmla="*/ 407 h 832"/>
                  <a:gd name="T64" fmla="*/ 398 w 456"/>
                  <a:gd name="T65" fmla="*/ 731 h 832"/>
                  <a:gd name="T66" fmla="*/ 398 w 456"/>
                  <a:gd name="T67" fmla="*/ 731 h 832"/>
                  <a:gd name="T68" fmla="*/ 228 w 456"/>
                  <a:gd name="T69" fmla="*/ 831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456" h="832">
                    <a:moveTo>
                      <a:pt x="228" y="15"/>
                    </a:moveTo>
                    <a:lnTo>
                      <a:pt x="228" y="15"/>
                    </a:lnTo>
                    <a:cubicBezTo>
                      <a:pt x="227" y="15"/>
                      <a:pt x="223" y="15"/>
                      <a:pt x="222" y="19"/>
                    </a:cubicBezTo>
                    <a:lnTo>
                      <a:pt x="222" y="19"/>
                    </a:lnTo>
                    <a:cubicBezTo>
                      <a:pt x="197" y="97"/>
                      <a:pt x="131" y="290"/>
                      <a:pt x="65" y="415"/>
                    </a:cubicBezTo>
                    <a:lnTo>
                      <a:pt x="65" y="415"/>
                    </a:lnTo>
                    <a:cubicBezTo>
                      <a:pt x="16" y="509"/>
                      <a:pt x="17" y="640"/>
                      <a:pt x="68" y="725"/>
                    </a:cubicBezTo>
                    <a:lnTo>
                      <a:pt x="68" y="725"/>
                    </a:lnTo>
                    <a:cubicBezTo>
                      <a:pt x="93" y="766"/>
                      <a:pt x="141" y="815"/>
                      <a:pt x="228" y="815"/>
                    </a:cubicBezTo>
                    <a:lnTo>
                      <a:pt x="228" y="815"/>
                    </a:lnTo>
                    <a:cubicBezTo>
                      <a:pt x="312" y="815"/>
                      <a:pt x="359" y="765"/>
                      <a:pt x="384" y="723"/>
                    </a:cubicBezTo>
                    <a:lnTo>
                      <a:pt x="384" y="723"/>
                    </a:lnTo>
                    <a:cubicBezTo>
                      <a:pt x="437" y="637"/>
                      <a:pt x="440" y="508"/>
                      <a:pt x="390" y="415"/>
                    </a:cubicBezTo>
                    <a:lnTo>
                      <a:pt x="390" y="415"/>
                    </a:lnTo>
                    <a:cubicBezTo>
                      <a:pt x="325" y="290"/>
                      <a:pt x="258" y="97"/>
                      <a:pt x="233" y="19"/>
                    </a:cubicBezTo>
                    <a:lnTo>
                      <a:pt x="233" y="19"/>
                    </a:lnTo>
                    <a:cubicBezTo>
                      <a:pt x="232" y="15"/>
                      <a:pt x="229" y="15"/>
                      <a:pt x="228" y="15"/>
                    </a:cubicBezTo>
                    <a:close/>
                    <a:moveTo>
                      <a:pt x="228" y="831"/>
                    </a:moveTo>
                    <a:lnTo>
                      <a:pt x="228" y="831"/>
                    </a:lnTo>
                    <a:cubicBezTo>
                      <a:pt x="134" y="831"/>
                      <a:pt x="82" y="777"/>
                      <a:pt x="55" y="733"/>
                    </a:cubicBezTo>
                    <a:lnTo>
                      <a:pt x="55" y="733"/>
                    </a:lnTo>
                    <a:cubicBezTo>
                      <a:pt x="1" y="643"/>
                      <a:pt x="0" y="506"/>
                      <a:pt x="52" y="407"/>
                    </a:cubicBezTo>
                    <a:lnTo>
                      <a:pt x="52" y="407"/>
                    </a:lnTo>
                    <a:cubicBezTo>
                      <a:pt x="116" y="284"/>
                      <a:pt x="183" y="91"/>
                      <a:pt x="208" y="14"/>
                    </a:cubicBezTo>
                    <a:lnTo>
                      <a:pt x="208" y="14"/>
                    </a:lnTo>
                    <a:cubicBezTo>
                      <a:pt x="211" y="5"/>
                      <a:pt x="218" y="0"/>
                      <a:pt x="228" y="0"/>
                    </a:cubicBezTo>
                    <a:lnTo>
                      <a:pt x="228" y="0"/>
                    </a:lnTo>
                    <a:lnTo>
                      <a:pt x="228" y="0"/>
                    </a:lnTo>
                    <a:cubicBezTo>
                      <a:pt x="237" y="0"/>
                      <a:pt x="245" y="5"/>
                      <a:pt x="247" y="14"/>
                    </a:cubicBezTo>
                    <a:lnTo>
                      <a:pt x="247" y="14"/>
                    </a:lnTo>
                    <a:cubicBezTo>
                      <a:pt x="273" y="91"/>
                      <a:pt x="339" y="284"/>
                      <a:pt x="404" y="407"/>
                    </a:cubicBezTo>
                    <a:lnTo>
                      <a:pt x="404" y="407"/>
                    </a:lnTo>
                    <a:cubicBezTo>
                      <a:pt x="455" y="504"/>
                      <a:pt x="452" y="641"/>
                      <a:pt x="398" y="731"/>
                    </a:cubicBezTo>
                    <a:lnTo>
                      <a:pt x="398" y="731"/>
                    </a:lnTo>
                    <a:cubicBezTo>
                      <a:pt x="359" y="795"/>
                      <a:pt x="299" y="831"/>
                      <a:pt x="228" y="8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3" name="Freeform 211">
                <a:extLst>
                  <a:ext uri="{FF2B5EF4-FFF2-40B4-BE49-F238E27FC236}">
                    <a16:creationId xmlns:a16="http://schemas.microsoft.com/office/drawing/2014/main" id="{36C024D2-8194-4BA9-889D-0C9FCC0303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16802" y="11265144"/>
                <a:ext cx="148372" cy="401151"/>
              </a:xfrm>
              <a:custGeom>
                <a:avLst/>
                <a:gdLst>
                  <a:gd name="T0" fmla="*/ 56 w 119"/>
                  <a:gd name="T1" fmla="*/ 323 h 324"/>
                  <a:gd name="T2" fmla="*/ 56 w 119"/>
                  <a:gd name="T3" fmla="*/ 323 h 324"/>
                  <a:gd name="T4" fmla="*/ 52 w 119"/>
                  <a:gd name="T5" fmla="*/ 323 h 324"/>
                  <a:gd name="T6" fmla="*/ 52 w 119"/>
                  <a:gd name="T7" fmla="*/ 323 h 324"/>
                  <a:gd name="T8" fmla="*/ 46 w 119"/>
                  <a:gd name="T9" fmla="*/ 307 h 324"/>
                  <a:gd name="T10" fmla="*/ 46 w 119"/>
                  <a:gd name="T11" fmla="*/ 307 h 324"/>
                  <a:gd name="T12" fmla="*/ 2 w 119"/>
                  <a:gd name="T13" fmla="*/ 18 h 324"/>
                  <a:gd name="T14" fmla="*/ 2 w 119"/>
                  <a:gd name="T15" fmla="*/ 18 h 324"/>
                  <a:gd name="T16" fmla="*/ 7 w 119"/>
                  <a:gd name="T17" fmla="*/ 3 h 324"/>
                  <a:gd name="T18" fmla="*/ 7 w 119"/>
                  <a:gd name="T19" fmla="*/ 3 h 324"/>
                  <a:gd name="T20" fmla="*/ 23 w 119"/>
                  <a:gd name="T21" fmla="*/ 7 h 324"/>
                  <a:gd name="T22" fmla="*/ 23 w 119"/>
                  <a:gd name="T23" fmla="*/ 7 h 324"/>
                  <a:gd name="T24" fmla="*/ 67 w 119"/>
                  <a:gd name="T25" fmla="*/ 316 h 324"/>
                  <a:gd name="T26" fmla="*/ 67 w 119"/>
                  <a:gd name="T27" fmla="*/ 316 h 324"/>
                  <a:gd name="T28" fmla="*/ 56 w 119"/>
                  <a:gd name="T29" fmla="*/ 323 h 3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19" h="324">
                    <a:moveTo>
                      <a:pt x="56" y="323"/>
                    </a:moveTo>
                    <a:lnTo>
                      <a:pt x="56" y="323"/>
                    </a:lnTo>
                    <a:cubicBezTo>
                      <a:pt x="55" y="323"/>
                      <a:pt x="53" y="323"/>
                      <a:pt x="52" y="323"/>
                    </a:cubicBezTo>
                    <a:lnTo>
                      <a:pt x="52" y="323"/>
                    </a:lnTo>
                    <a:cubicBezTo>
                      <a:pt x="47" y="320"/>
                      <a:pt x="43" y="313"/>
                      <a:pt x="46" y="307"/>
                    </a:cubicBezTo>
                    <a:lnTo>
                      <a:pt x="46" y="307"/>
                    </a:lnTo>
                    <a:cubicBezTo>
                      <a:pt x="93" y="185"/>
                      <a:pt x="4" y="20"/>
                      <a:pt x="2" y="18"/>
                    </a:cubicBezTo>
                    <a:lnTo>
                      <a:pt x="2" y="18"/>
                    </a:lnTo>
                    <a:cubicBezTo>
                      <a:pt x="0" y="13"/>
                      <a:pt x="2" y="6"/>
                      <a:pt x="7" y="3"/>
                    </a:cubicBezTo>
                    <a:lnTo>
                      <a:pt x="7" y="3"/>
                    </a:lnTo>
                    <a:cubicBezTo>
                      <a:pt x="13" y="0"/>
                      <a:pt x="20" y="2"/>
                      <a:pt x="23" y="7"/>
                    </a:cubicBezTo>
                    <a:lnTo>
                      <a:pt x="23" y="7"/>
                    </a:lnTo>
                    <a:cubicBezTo>
                      <a:pt x="27" y="14"/>
                      <a:pt x="118" y="184"/>
                      <a:pt x="67" y="316"/>
                    </a:cubicBezTo>
                    <a:lnTo>
                      <a:pt x="67" y="316"/>
                    </a:lnTo>
                    <a:cubicBezTo>
                      <a:pt x="65" y="320"/>
                      <a:pt x="61" y="323"/>
                      <a:pt x="56" y="3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C3BE5852-01D2-4D0E-9357-39C07DC31BB4}"/>
                </a:ext>
              </a:extLst>
            </p:cNvPr>
            <p:cNvGrpSpPr/>
            <p:nvPr/>
          </p:nvGrpSpPr>
          <p:grpSpPr>
            <a:xfrm>
              <a:off x="12249273" y="7698766"/>
              <a:ext cx="1533161" cy="2038715"/>
              <a:chOff x="12249273" y="7698766"/>
              <a:chExt cx="1533161" cy="2038715"/>
            </a:xfrm>
          </p:grpSpPr>
          <p:sp>
            <p:nvSpPr>
              <p:cNvPr id="214" name="Freeform 212">
                <a:extLst>
                  <a:ext uri="{FF2B5EF4-FFF2-40B4-BE49-F238E27FC236}">
                    <a16:creationId xmlns:a16="http://schemas.microsoft.com/office/drawing/2014/main" id="{14845CBC-F115-4B26-ABF9-3BBF94564E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87741" y="8704385"/>
                <a:ext cx="714375" cy="835269"/>
              </a:xfrm>
              <a:custGeom>
                <a:avLst/>
                <a:gdLst>
                  <a:gd name="T0" fmla="*/ 472 w 572"/>
                  <a:gd name="T1" fmla="*/ 671 h 672"/>
                  <a:gd name="T2" fmla="*/ 472 w 572"/>
                  <a:gd name="T3" fmla="*/ 671 h 672"/>
                  <a:gd name="T4" fmla="*/ 186 w 572"/>
                  <a:gd name="T5" fmla="*/ 500 h 672"/>
                  <a:gd name="T6" fmla="*/ 186 w 572"/>
                  <a:gd name="T7" fmla="*/ 500 h 672"/>
                  <a:gd name="T8" fmla="*/ 20 w 572"/>
                  <a:gd name="T9" fmla="*/ 52 h 672"/>
                  <a:gd name="T10" fmla="*/ 25 w 572"/>
                  <a:gd name="T11" fmla="*/ 0 h 672"/>
                  <a:gd name="T12" fmla="*/ 54 w 572"/>
                  <a:gd name="T13" fmla="*/ 44 h 672"/>
                  <a:gd name="T14" fmla="*/ 54 w 572"/>
                  <a:gd name="T15" fmla="*/ 44 h 672"/>
                  <a:gd name="T16" fmla="*/ 285 w 572"/>
                  <a:gd name="T17" fmla="*/ 220 h 672"/>
                  <a:gd name="T18" fmla="*/ 285 w 572"/>
                  <a:gd name="T19" fmla="*/ 220 h 672"/>
                  <a:gd name="T20" fmla="*/ 554 w 572"/>
                  <a:gd name="T21" fmla="*/ 493 h 672"/>
                  <a:gd name="T22" fmla="*/ 554 w 572"/>
                  <a:gd name="T23" fmla="*/ 493 h 672"/>
                  <a:gd name="T24" fmla="*/ 545 w 572"/>
                  <a:gd name="T25" fmla="*/ 634 h 672"/>
                  <a:gd name="T26" fmla="*/ 545 w 572"/>
                  <a:gd name="T27" fmla="*/ 634 h 672"/>
                  <a:gd name="T28" fmla="*/ 472 w 572"/>
                  <a:gd name="T29" fmla="*/ 671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2" h="672">
                    <a:moveTo>
                      <a:pt x="472" y="671"/>
                    </a:moveTo>
                    <a:lnTo>
                      <a:pt x="472" y="671"/>
                    </a:lnTo>
                    <a:cubicBezTo>
                      <a:pt x="393" y="671"/>
                      <a:pt x="278" y="602"/>
                      <a:pt x="186" y="500"/>
                    </a:cubicBezTo>
                    <a:lnTo>
                      <a:pt x="186" y="500"/>
                    </a:lnTo>
                    <a:cubicBezTo>
                      <a:pt x="115" y="422"/>
                      <a:pt x="0" y="260"/>
                      <a:pt x="20" y="52"/>
                    </a:cubicBezTo>
                    <a:lnTo>
                      <a:pt x="25" y="0"/>
                    </a:lnTo>
                    <a:lnTo>
                      <a:pt x="54" y="44"/>
                    </a:lnTo>
                    <a:lnTo>
                      <a:pt x="54" y="44"/>
                    </a:lnTo>
                    <a:cubicBezTo>
                      <a:pt x="55" y="44"/>
                      <a:pt x="124" y="148"/>
                      <a:pt x="285" y="220"/>
                    </a:cubicBezTo>
                    <a:lnTo>
                      <a:pt x="285" y="220"/>
                    </a:lnTo>
                    <a:cubicBezTo>
                      <a:pt x="414" y="279"/>
                      <a:pt x="519" y="385"/>
                      <a:pt x="554" y="493"/>
                    </a:cubicBezTo>
                    <a:lnTo>
                      <a:pt x="554" y="493"/>
                    </a:lnTo>
                    <a:cubicBezTo>
                      <a:pt x="571" y="547"/>
                      <a:pt x="567" y="596"/>
                      <a:pt x="545" y="634"/>
                    </a:cubicBezTo>
                    <a:lnTo>
                      <a:pt x="545" y="634"/>
                    </a:lnTo>
                    <a:cubicBezTo>
                      <a:pt x="535" y="651"/>
                      <a:pt x="514" y="671"/>
                      <a:pt x="472" y="6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5" name="Freeform 213">
                <a:extLst>
                  <a:ext uri="{FF2B5EF4-FFF2-40B4-BE49-F238E27FC236}">
                    <a16:creationId xmlns:a16="http://schemas.microsoft.com/office/drawing/2014/main" id="{B5A852D8-BC4B-47F9-9534-93630F02D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98732" y="8001000"/>
                <a:ext cx="1022106" cy="978144"/>
              </a:xfrm>
              <a:custGeom>
                <a:avLst/>
                <a:gdLst>
                  <a:gd name="T0" fmla="*/ 537 w 821"/>
                  <a:gd name="T1" fmla="*/ 786 h 787"/>
                  <a:gd name="T2" fmla="*/ 537 w 821"/>
                  <a:gd name="T3" fmla="*/ 786 h 787"/>
                  <a:gd name="T4" fmla="*/ 369 w 821"/>
                  <a:gd name="T5" fmla="*/ 747 h 787"/>
                  <a:gd name="T6" fmla="*/ 369 w 821"/>
                  <a:gd name="T7" fmla="*/ 747 h 787"/>
                  <a:gd name="T8" fmla="*/ 8 w 821"/>
                  <a:gd name="T9" fmla="*/ 501 h 787"/>
                  <a:gd name="T10" fmla="*/ 0 w 821"/>
                  <a:gd name="T11" fmla="*/ 489 h 787"/>
                  <a:gd name="T12" fmla="*/ 8 w 821"/>
                  <a:gd name="T13" fmla="*/ 478 h 787"/>
                  <a:gd name="T14" fmla="*/ 8 w 821"/>
                  <a:gd name="T15" fmla="*/ 478 h 787"/>
                  <a:gd name="T16" fmla="*/ 469 w 821"/>
                  <a:gd name="T17" fmla="*/ 59 h 787"/>
                  <a:gd name="T18" fmla="*/ 469 w 821"/>
                  <a:gd name="T19" fmla="*/ 59 h 787"/>
                  <a:gd name="T20" fmla="*/ 645 w 821"/>
                  <a:gd name="T21" fmla="*/ 0 h 787"/>
                  <a:gd name="T22" fmla="*/ 645 w 821"/>
                  <a:gd name="T23" fmla="*/ 0 h 787"/>
                  <a:gd name="T24" fmla="*/ 783 w 821"/>
                  <a:gd name="T25" fmla="*/ 91 h 787"/>
                  <a:gd name="T26" fmla="*/ 783 w 821"/>
                  <a:gd name="T27" fmla="*/ 91 h 787"/>
                  <a:gd name="T28" fmla="*/ 514 w 821"/>
                  <a:gd name="T29" fmla="*/ 618 h 787"/>
                  <a:gd name="T30" fmla="*/ 514 w 821"/>
                  <a:gd name="T31" fmla="*/ 618 h 787"/>
                  <a:gd name="T32" fmla="*/ 595 w 821"/>
                  <a:gd name="T33" fmla="*/ 757 h 787"/>
                  <a:gd name="T34" fmla="*/ 595 w 821"/>
                  <a:gd name="T35" fmla="*/ 757 h 787"/>
                  <a:gd name="T36" fmla="*/ 537 w 821"/>
                  <a:gd name="T37" fmla="*/ 786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1" h="787">
                    <a:moveTo>
                      <a:pt x="537" y="786"/>
                    </a:moveTo>
                    <a:lnTo>
                      <a:pt x="537" y="786"/>
                    </a:lnTo>
                    <a:cubicBezTo>
                      <a:pt x="502" y="786"/>
                      <a:pt x="446" y="773"/>
                      <a:pt x="369" y="747"/>
                    </a:cubicBezTo>
                    <a:lnTo>
                      <a:pt x="369" y="747"/>
                    </a:lnTo>
                    <a:cubicBezTo>
                      <a:pt x="110" y="658"/>
                      <a:pt x="12" y="508"/>
                      <a:pt x="8" y="501"/>
                    </a:cubicBezTo>
                    <a:lnTo>
                      <a:pt x="0" y="489"/>
                    </a:lnTo>
                    <a:lnTo>
                      <a:pt x="8" y="478"/>
                    </a:lnTo>
                    <a:lnTo>
                      <a:pt x="8" y="478"/>
                    </a:lnTo>
                    <a:cubicBezTo>
                      <a:pt x="14" y="469"/>
                      <a:pt x="150" y="251"/>
                      <a:pt x="469" y="59"/>
                    </a:cubicBezTo>
                    <a:lnTo>
                      <a:pt x="469" y="59"/>
                    </a:lnTo>
                    <a:cubicBezTo>
                      <a:pt x="532" y="21"/>
                      <a:pt x="593" y="0"/>
                      <a:pt x="645" y="0"/>
                    </a:cubicBezTo>
                    <a:lnTo>
                      <a:pt x="645" y="0"/>
                    </a:lnTo>
                    <a:cubicBezTo>
                      <a:pt x="711" y="0"/>
                      <a:pt x="761" y="34"/>
                      <a:pt x="783" y="91"/>
                    </a:cubicBezTo>
                    <a:lnTo>
                      <a:pt x="783" y="91"/>
                    </a:lnTo>
                    <a:cubicBezTo>
                      <a:pt x="820" y="191"/>
                      <a:pt x="771" y="388"/>
                      <a:pt x="514" y="618"/>
                    </a:cubicBezTo>
                    <a:lnTo>
                      <a:pt x="514" y="618"/>
                    </a:lnTo>
                    <a:cubicBezTo>
                      <a:pt x="557" y="658"/>
                      <a:pt x="610" y="717"/>
                      <a:pt x="595" y="757"/>
                    </a:cubicBezTo>
                    <a:lnTo>
                      <a:pt x="595" y="757"/>
                    </a:lnTo>
                    <a:cubicBezTo>
                      <a:pt x="590" y="770"/>
                      <a:pt x="576" y="786"/>
                      <a:pt x="537" y="78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214">
                <a:extLst>
                  <a:ext uri="{FF2B5EF4-FFF2-40B4-BE49-F238E27FC236}">
                    <a16:creationId xmlns:a16="http://schemas.microsoft.com/office/drawing/2014/main" id="{BD456D74-EA90-4228-9ECC-09049AE0ED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31703" y="8237295"/>
                <a:ext cx="736356" cy="373673"/>
              </a:xfrm>
              <a:custGeom>
                <a:avLst/>
                <a:gdLst>
                  <a:gd name="T0" fmla="*/ 0 w 589"/>
                  <a:gd name="T1" fmla="*/ 301 h 302"/>
                  <a:gd name="T2" fmla="*/ 0 w 589"/>
                  <a:gd name="T3" fmla="*/ 301 h 302"/>
                  <a:gd name="T4" fmla="*/ 455 w 589"/>
                  <a:gd name="T5" fmla="*/ 5 h 302"/>
                  <a:gd name="T6" fmla="*/ 455 w 589"/>
                  <a:gd name="T7" fmla="*/ 5 h 302"/>
                  <a:gd name="T8" fmla="*/ 0 w 589"/>
                  <a:gd name="T9" fmla="*/ 30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9" h="302">
                    <a:moveTo>
                      <a:pt x="0" y="301"/>
                    </a:moveTo>
                    <a:lnTo>
                      <a:pt x="0" y="301"/>
                    </a:lnTo>
                    <a:cubicBezTo>
                      <a:pt x="0" y="301"/>
                      <a:pt x="329" y="11"/>
                      <a:pt x="455" y="5"/>
                    </a:cubicBezTo>
                    <a:lnTo>
                      <a:pt x="455" y="5"/>
                    </a:lnTo>
                    <a:cubicBezTo>
                      <a:pt x="588" y="0"/>
                      <a:pt x="568" y="212"/>
                      <a:pt x="0" y="3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215">
                <a:extLst>
                  <a:ext uri="{FF2B5EF4-FFF2-40B4-BE49-F238E27FC236}">
                    <a16:creationId xmlns:a16="http://schemas.microsoft.com/office/drawing/2014/main" id="{4F8D2E31-8A64-4845-93B9-856D0860CC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0712" y="8231798"/>
                <a:ext cx="681404" cy="390160"/>
              </a:xfrm>
              <a:custGeom>
                <a:avLst/>
                <a:gdLst>
                  <a:gd name="T0" fmla="*/ 468 w 545"/>
                  <a:gd name="T1" fmla="*/ 17 h 314"/>
                  <a:gd name="T2" fmla="*/ 468 w 545"/>
                  <a:gd name="T3" fmla="*/ 17 h 314"/>
                  <a:gd name="T4" fmla="*/ 463 w 545"/>
                  <a:gd name="T5" fmla="*/ 17 h 314"/>
                  <a:gd name="T6" fmla="*/ 463 w 545"/>
                  <a:gd name="T7" fmla="*/ 17 h 314"/>
                  <a:gd name="T8" fmla="*/ 34 w 545"/>
                  <a:gd name="T9" fmla="*/ 293 h 314"/>
                  <a:gd name="T10" fmla="*/ 34 w 545"/>
                  <a:gd name="T11" fmla="*/ 293 h 314"/>
                  <a:gd name="T12" fmla="*/ 523 w 545"/>
                  <a:gd name="T13" fmla="*/ 53 h 314"/>
                  <a:gd name="T14" fmla="*/ 523 w 545"/>
                  <a:gd name="T15" fmla="*/ 53 h 314"/>
                  <a:gd name="T16" fmla="*/ 468 w 545"/>
                  <a:gd name="T17" fmla="*/ 17 h 314"/>
                  <a:gd name="T18" fmla="*/ 8 w 545"/>
                  <a:gd name="T19" fmla="*/ 313 h 314"/>
                  <a:gd name="T20" fmla="*/ 8 w 545"/>
                  <a:gd name="T21" fmla="*/ 313 h 314"/>
                  <a:gd name="T22" fmla="*/ 2 w 545"/>
                  <a:gd name="T23" fmla="*/ 308 h 314"/>
                  <a:gd name="T24" fmla="*/ 2 w 545"/>
                  <a:gd name="T25" fmla="*/ 308 h 314"/>
                  <a:gd name="T26" fmla="*/ 3 w 545"/>
                  <a:gd name="T27" fmla="*/ 299 h 314"/>
                  <a:gd name="T28" fmla="*/ 3 w 545"/>
                  <a:gd name="T29" fmla="*/ 299 h 314"/>
                  <a:gd name="T30" fmla="*/ 463 w 545"/>
                  <a:gd name="T31" fmla="*/ 2 h 314"/>
                  <a:gd name="T32" fmla="*/ 463 w 545"/>
                  <a:gd name="T33" fmla="*/ 2 h 314"/>
                  <a:gd name="T34" fmla="*/ 539 w 545"/>
                  <a:gd name="T35" fmla="*/ 52 h 314"/>
                  <a:gd name="T36" fmla="*/ 539 w 545"/>
                  <a:gd name="T37" fmla="*/ 52 h 314"/>
                  <a:gd name="T38" fmla="*/ 9 w 545"/>
                  <a:gd name="T39" fmla="*/ 313 h 314"/>
                  <a:gd name="T40" fmla="*/ 9 w 545"/>
                  <a:gd name="T41" fmla="*/ 313 h 314"/>
                  <a:gd name="T42" fmla="*/ 8 w 545"/>
                  <a:gd name="T43" fmla="*/ 313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45" h="314">
                    <a:moveTo>
                      <a:pt x="468" y="17"/>
                    </a:moveTo>
                    <a:lnTo>
                      <a:pt x="468" y="17"/>
                    </a:lnTo>
                    <a:cubicBezTo>
                      <a:pt x="466" y="17"/>
                      <a:pt x="465" y="17"/>
                      <a:pt x="463" y="17"/>
                    </a:cubicBezTo>
                    <a:lnTo>
                      <a:pt x="463" y="17"/>
                    </a:lnTo>
                    <a:cubicBezTo>
                      <a:pt x="359" y="22"/>
                      <a:pt x="107" y="231"/>
                      <a:pt x="34" y="293"/>
                    </a:cubicBezTo>
                    <a:lnTo>
                      <a:pt x="34" y="293"/>
                    </a:lnTo>
                    <a:cubicBezTo>
                      <a:pt x="401" y="231"/>
                      <a:pt x="529" y="114"/>
                      <a:pt x="523" y="53"/>
                    </a:cubicBezTo>
                    <a:lnTo>
                      <a:pt x="523" y="53"/>
                    </a:lnTo>
                    <a:cubicBezTo>
                      <a:pt x="521" y="31"/>
                      <a:pt x="500" y="17"/>
                      <a:pt x="468" y="17"/>
                    </a:cubicBezTo>
                    <a:close/>
                    <a:moveTo>
                      <a:pt x="8" y="313"/>
                    </a:moveTo>
                    <a:lnTo>
                      <a:pt x="8" y="313"/>
                    </a:lnTo>
                    <a:cubicBezTo>
                      <a:pt x="5" y="313"/>
                      <a:pt x="3" y="311"/>
                      <a:pt x="2" y="308"/>
                    </a:cubicBezTo>
                    <a:lnTo>
                      <a:pt x="2" y="308"/>
                    </a:lnTo>
                    <a:cubicBezTo>
                      <a:pt x="0" y="305"/>
                      <a:pt x="0" y="302"/>
                      <a:pt x="3" y="299"/>
                    </a:cubicBezTo>
                    <a:lnTo>
                      <a:pt x="3" y="299"/>
                    </a:lnTo>
                    <a:cubicBezTo>
                      <a:pt x="17" y="288"/>
                      <a:pt x="335" y="7"/>
                      <a:pt x="463" y="2"/>
                    </a:cubicBezTo>
                    <a:lnTo>
                      <a:pt x="463" y="2"/>
                    </a:lnTo>
                    <a:cubicBezTo>
                      <a:pt x="506" y="0"/>
                      <a:pt x="535" y="20"/>
                      <a:pt x="539" y="52"/>
                    </a:cubicBezTo>
                    <a:lnTo>
                      <a:pt x="539" y="52"/>
                    </a:lnTo>
                    <a:cubicBezTo>
                      <a:pt x="544" y="113"/>
                      <a:pt x="441" y="245"/>
                      <a:pt x="9" y="313"/>
                    </a:cubicBezTo>
                    <a:lnTo>
                      <a:pt x="9" y="313"/>
                    </a:lnTo>
                    <a:cubicBezTo>
                      <a:pt x="9" y="313"/>
                      <a:pt x="9" y="313"/>
                      <a:pt x="8" y="3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216">
                <a:extLst>
                  <a:ext uri="{FF2B5EF4-FFF2-40B4-BE49-F238E27FC236}">
                    <a16:creationId xmlns:a16="http://schemas.microsoft.com/office/drawing/2014/main" id="{7F27D70C-18D7-4DA9-BC75-070BBD63BC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31703" y="8610968"/>
                <a:ext cx="494567" cy="236292"/>
              </a:xfrm>
              <a:custGeom>
                <a:avLst/>
                <a:gdLst>
                  <a:gd name="T0" fmla="*/ 0 w 399"/>
                  <a:gd name="T1" fmla="*/ 0 h 190"/>
                  <a:gd name="T2" fmla="*/ 0 w 399"/>
                  <a:gd name="T3" fmla="*/ 0 h 190"/>
                  <a:gd name="T4" fmla="*/ 326 w 399"/>
                  <a:gd name="T5" fmla="*/ 110 h 190"/>
                  <a:gd name="T6" fmla="*/ 326 w 399"/>
                  <a:gd name="T7" fmla="*/ 110 h 190"/>
                  <a:gd name="T8" fmla="*/ 0 w 399"/>
                  <a:gd name="T9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9" h="19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253" y="189"/>
                      <a:pt x="326" y="110"/>
                    </a:cubicBezTo>
                    <a:lnTo>
                      <a:pt x="326" y="110"/>
                    </a:lnTo>
                    <a:cubicBezTo>
                      <a:pt x="398" y="31"/>
                      <a:pt x="126" y="17"/>
                      <a:pt x="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217">
                <a:extLst>
                  <a:ext uri="{FF2B5EF4-FFF2-40B4-BE49-F238E27FC236}">
                    <a16:creationId xmlns:a16="http://schemas.microsoft.com/office/drawing/2014/main" id="{A4466438-1F50-4476-AEEF-E1AC7144C5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20712" y="8599978"/>
                <a:ext cx="445109" cy="208817"/>
              </a:xfrm>
              <a:custGeom>
                <a:avLst/>
                <a:gdLst>
                  <a:gd name="T0" fmla="*/ 38 w 358"/>
                  <a:gd name="T1" fmla="*/ 19 h 168"/>
                  <a:gd name="T2" fmla="*/ 38 w 358"/>
                  <a:gd name="T3" fmla="*/ 19 h 168"/>
                  <a:gd name="T4" fmla="*/ 328 w 358"/>
                  <a:gd name="T5" fmla="*/ 112 h 168"/>
                  <a:gd name="T6" fmla="*/ 328 w 358"/>
                  <a:gd name="T7" fmla="*/ 112 h 168"/>
                  <a:gd name="T8" fmla="*/ 337 w 358"/>
                  <a:gd name="T9" fmla="*/ 88 h 168"/>
                  <a:gd name="T10" fmla="*/ 337 w 358"/>
                  <a:gd name="T11" fmla="*/ 88 h 168"/>
                  <a:gd name="T12" fmla="*/ 81 w 358"/>
                  <a:gd name="T13" fmla="*/ 24 h 168"/>
                  <a:gd name="T14" fmla="*/ 81 w 358"/>
                  <a:gd name="T15" fmla="*/ 24 h 168"/>
                  <a:gd name="T16" fmla="*/ 38 w 358"/>
                  <a:gd name="T17" fmla="*/ 19 h 168"/>
                  <a:gd name="T18" fmla="*/ 283 w 358"/>
                  <a:gd name="T19" fmla="*/ 144 h 168"/>
                  <a:gd name="T20" fmla="*/ 283 w 358"/>
                  <a:gd name="T21" fmla="*/ 144 h 168"/>
                  <a:gd name="T22" fmla="*/ 3 w 358"/>
                  <a:gd name="T23" fmla="*/ 14 h 168"/>
                  <a:gd name="T24" fmla="*/ 3 w 358"/>
                  <a:gd name="T25" fmla="*/ 14 h 168"/>
                  <a:gd name="T26" fmla="*/ 1 w 358"/>
                  <a:gd name="T27" fmla="*/ 5 h 168"/>
                  <a:gd name="T28" fmla="*/ 1 w 358"/>
                  <a:gd name="T29" fmla="*/ 5 h 168"/>
                  <a:gd name="T30" fmla="*/ 9 w 358"/>
                  <a:gd name="T31" fmla="*/ 0 h 168"/>
                  <a:gd name="T32" fmla="*/ 9 w 358"/>
                  <a:gd name="T33" fmla="*/ 0 h 168"/>
                  <a:gd name="T34" fmla="*/ 83 w 358"/>
                  <a:gd name="T35" fmla="*/ 9 h 168"/>
                  <a:gd name="T36" fmla="*/ 83 w 358"/>
                  <a:gd name="T37" fmla="*/ 9 h 168"/>
                  <a:gd name="T38" fmla="*/ 352 w 358"/>
                  <a:gd name="T39" fmla="*/ 83 h 168"/>
                  <a:gd name="T40" fmla="*/ 352 w 358"/>
                  <a:gd name="T41" fmla="*/ 83 h 168"/>
                  <a:gd name="T42" fmla="*/ 340 w 358"/>
                  <a:gd name="T43" fmla="*/ 122 h 168"/>
                  <a:gd name="T44" fmla="*/ 340 w 358"/>
                  <a:gd name="T45" fmla="*/ 122 h 168"/>
                  <a:gd name="T46" fmla="*/ 283 w 358"/>
                  <a:gd name="T47" fmla="*/ 14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8" h="168">
                    <a:moveTo>
                      <a:pt x="38" y="19"/>
                    </a:moveTo>
                    <a:lnTo>
                      <a:pt x="38" y="19"/>
                    </a:lnTo>
                    <a:cubicBezTo>
                      <a:pt x="120" y="75"/>
                      <a:pt x="278" y="167"/>
                      <a:pt x="328" y="112"/>
                    </a:cubicBezTo>
                    <a:lnTo>
                      <a:pt x="328" y="112"/>
                    </a:lnTo>
                    <a:cubicBezTo>
                      <a:pt x="341" y="98"/>
                      <a:pt x="339" y="91"/>
                      <a:pt x="337" y="88"/>
                    </a:cubicBezTo>
                    <a:lnTo>
                      <a:pt x="337" y="88"/>
                    </a:lnTo>
                    <a:cubicBezTo>
                      <a:pt x="324" y="52"/>
                      <a:pt x="178" y="35"/>
                      <a:pt x="81" y="24"/>
                    </a:cubicBezTo>
                    <a:lnTo>
                      <a:pt x="81" y="24"/>
                    </a:lnTo>
                    <a:cubicBezTo>
                      <a:pt x="66" y="22"/>
                      <a:pt x="51" y="21"/>
                      <a:pt x="38" y="19"/>
                    </a:cubicBezTo>
                    <a:close/>
                    <a:moveTo>
                      <a:pt x="283" y="144"/>
                    </a:moveTo>
                    <a:lnTo>
                      <a:pt x="283" y="144"/>
                    </a:lnTo>
                    <a:cubicBezTo>
                      <a:pt x="180" y="144"/>
                      <a:pt x="13" y="20"/>
                      <a:pt x="3" y="14"/>
                    </a:cubicBezTo>
                    <a:lnTo>
                      <a:pt x="3" y="14"/>
                    </a:lnTo>
                    <a:cubicBezTo>
                      <a:pt x="1" y="12"/>
                      <a:pt x="0" y="8"/>
                      <a:pt x="1" y="5"/>
                    </a:cubicBezTo>
                    <a:lnTo>
                      <a:pt x="1" y="5"/>
                    </a:lnTo>
                    <a:cubicBezTo>
                      <a:pt x="2" y="1"/>
                      <a:pt x="6" y="0"/>
                      <a:pt x="9" y="0"/>
                    </a:cubicBezTo>
                    <a:lnTo>
                      <a:pt x="9" y="0"/>
                    </a:lnTo>
                    <a:cubicBezTo>
                      <a:pt x="30" y="3"/>
                      <a:pt x="56" y="6"/>
                      <a:pt x="83" y="9"/>
                    </a:cubicBezTo>
                    <a:lnTo>
                      <a:pt x="83" y="9"/>
                    </a:lnTo>
                    <a:cubicBezTo>
                      <a:pt x="226" y="25"/>
                      <a:pt x="336" y="41"/>
                      <a:pt x="352" y="83"/>
                    </a:cubicBezTo>
                    <a:lnTo>
                      <a:pt x="352" y="83"/>
                    </a:lnTo>
                    <a:cubicBezTo>
                      <a:pt x="357" y="95"/>
                      <a:pt x="353" y="109"/>
                      <a:pt x="340" y="122"/>
                    </a:cubicBezTo>
                    <a:lnTo>
                      <a:pt x="340" y="122"/>
                    </a:lnTo>
                    <a:cubicBezTo>
                      <a:pt x="326" y="138"/>
                      <a:pt x="306" y="144"/>
                      <a:pt x="283" y="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218">
                <a:extLst>
                  <a:ext uri="{FF2B5EF4-FFF2-40B4-BE49-F238E27FC236}">
                    <a16:creationId xmlns:a16="http://schemas.microsoft.com/office/drawing/2014/main" id="{209FB726-241F-4E83-8352-1E27D599A5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3139" y="8924192"/>
                <a:ext cx="406644" cy="456103"/>
              </a:xfrm>
              <a:custGeom>
                <a:avLst/>
                <a:gdLst>
                  <a:gd name="T0" fmla="*/ 0 w 326"/>
                  <a:gd name="T1" fmla="*/ 0 h 366"/>
                  <a:gd name="T2" fmla="*/ 0 w 326"/>
                  <a:gd name="T3" fmla="*/ 0 h 366"/>
                  <a:gd name="T4" fmla="*/ 139 w 326"/>
                  <a:gd name="T5" fmla="*/ 274 h 366"/>
                  <a:gd name="T6" fmla="*/ 139 w 326"/>
                  <a:gd name="T7" fmla="*/ 274 h 366"/>
                  <a:gd name="T8" fmla="*/ 225 w 326"/>
                  <a:gd name="T9" fmla="*/ 173 h 366"/>
                  <a:gd name="T10" fmla="*/ 225 w 326"/>
                  <a:gd name="T11" fmla="*/ 173 h 366"/>
                  <a:gd name="T12" fmla="*/ 0 w 326"/>
                  <a:gd name="T13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6" h="36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32" y="185"/>
                      <a:pt x="139" y="274"/>
                    </a:cubicBezTo>
                    <a:lnTo>
                      <a:pt x="139" y="274"/>
                    </a:lnTo>
                    <a:cubicBezTo>
                      <a:pt x="249" y="365"/>
                      <a:pt x="325" y="236"/>
                      <a:pt x="225" y="173"/>
                    </a:cubicBezTo>
                    <a:lnTo>
                      <a:pt x="225" y="173"/>
                    </a:lnTo>
                    <a:cubicBezTo>
                      <a:pt x="107" y="101"/>
                      <a:pt x="0" y="0"/>
                      <a:pt x="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219">
                <a:extLst>
                  <a:ext uri="{FF2B5EF4-FFF2-40B4-BE49-F238E27FC236}">
                    <a16:creationId xmlns:a16="http://schemas.microsoft.com/office/drawing/2014/main" id="{AF01A68C-A35F-4F1F-BB09-387C9AC71B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97645" y="8913202"/>
                <a:ext cx="362683" cy="401151"/>
              </a:xfrm>
              <a:custGeom>
                <a:avLst/>
                <a:gdLst>
                  <a:gd name="T0" fmla="*/ 21 w 291"/>
                  <a:gd name="T1" fmla="*/ 30 h 322"/>
                  <a:gd name="T2" fmla="*/ 21 w 291"/>
                  <a:gd name="T3" fmla="*/ 30 h 322"/>
                  <a:gd name="T4" fmla="*/ 151 w 291"/>
                  <a:gd name="T5" fmla="*/ 276 h 322"/>
                  <a:gd name="T6" fmla="*/ 151 w 291"/>
                  <a:gd name="T7" fmla="*/ 276 h 322"/>
                  <a:gd name="T8" fmla="*/ 241 w 291"/>
                  <a:gd name="T9" fmla="*/ 302 h 322"/>
                  <a:gd name="T10" fmla="*/ 241 w 291"/>
                  <a:gd name="T11" fmla="*/ 302 h 322"/>
                  <a:gd name="T12" fmla="*/ 272 w 291"/>
                  <a:gd name="T13" fmla="*/ 258 h 322"/>
                  <a:gd name="T14" fmla="*/ 272 w 291"/>
                  <a:gd name="T15" fmla="*/ 258 h 322"/>
                  <a:gd name="T16" fmla="*/ 229 w 291"/>
                  <a:gd name="T17" fmla="*/ 188 h 322"/>
                  <a:gd name="T18" fmla="*/ 229 w 291"/>
                  <a:gd name="T19" fmla="*/ 188 h 322"/>
                  <a:gd name="T20" fmla="*/ 21 w 291"/>
                  <a:gd name="T21" fmla="*/ 30 h 322"/>
                  <a:gd name="T22" fmla="*/ 220 w 291"/>
                  <a:gd name="T23" fmla="*/ 321 h 322"/>
                  <a:gd name="T24" fmla="*/ 220 w 291"/>
                  <a:gd name="T25" fmla="*/ 321 h 322"/>
                  <a:gd name="T26" fmla="*/ 142 w 291"/>
                  <a:gd name="T27" fmla="*/ 288 h 322"/>
                  <a:gd name="T28" fmla="*/ 142 w 291"/>
                  <a:gd name="T29" fmla="*/ 288 h 322"/>
                  <a:gd name="T30" fmla="*/ 0 w 291"/>
                  <a:gd name="T31" fmla="*/ 9 h 322"/>
                  <a:gd name="T32" fmla="*/ 0 w 291"/>
                  <a:gd name="T33" fmla="*/ 9 h 322"/>
                  <a:gd name="T34" fmla="*/ 4 w 291"/>
                  <a:gd name="T35" fmla="*/ 1 h 322"/>
                  <a:gd name="T36" fmla="*/ 4 w 291"/>
                  <a:gd name="T37" fmla="*/ 1 h 322"/>
                  <a:gd name="T38" fmla="*/ 13 w 291"/>
                  <a:gd name="T39" fmla="*/ 2 h 322"/>
                  <a:gd name="T40" fmla="*/ 13 w 291"/>
                  <a:gd name="T41" fmla="*/ 2 h 322"/>
                  <a:gd name="T42" fmla="*/ 237 w 291"/>
                  <a:gd name="T43" fmla="*/ 175 h 322"/>
                  <a:gd name="T44" fmla="*/ 237 w 291"/>
                  <a:gd name="T45" fmla="*/ 175 h 322"/>
                  <a:gd name="T46" fmla="*/ 287 w 291"/>
                  <a:gd name="T47" fmla="*/ 260 h 322"/>
                  <a:gd name="T48" fmla="*/ 287 w 291"/>
                  <a:gd name="T49" fmla="*/ 260 h 322"/>
                  <a:gd name="T50" fmla="*/ 247 w 291"/>
                  <a:gd name="T51" fmla="*/ 316 h 322"/>
                  <a:gd name="T52" fmla="*/ 247 w 291"/>
                  <a:gd name="T53" fmla="*/ 316 h 322"/>
                  <a:gd name="T54" fmla="*/ 220 w 291"/>
                  <a:gd name="T55" fmla="*/ 3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1" h="322">
                    <a:moveTo>
                      <a:pt x="21" y="30"/>
                    </a:moveTo>
                    <a:lnTo>
                      <a:pt x="21" y="30"/>
                    </a:lnTo>
                    <a:cubicBezTo>
                      <a:pt x="33" y="82"/>
                      <a:pt x="71" y="208"/>
                      <a:pt x="151" y="276"/>
                    </a:cubicBezTo>
                    <a:lnTo>
                      <a:pt x="151" y="276"/>
                    </a:lnTo>
                    <a:cubicBezTo>
                      <a:pt x="184" y="302"/>
                      <a:pt x="217" y="312"/>
                      <a:pt x="241" y="302"/>
                    </a:cubicBezTo>
                    <a:lnTo>
                      <a:pt x="241" y="302"/>
                    </a:lnTo>
                    <a:cubicBezTo>
                      <a:pt x="259" y="294"/>
                      <a:pt x="270" y="278"/>
                      <a:pt x="272" y="258"/>
                    </a:cubicBezTo>
                    <a:lnTo>
                      <a:pt x="272" y="258"/>
                    </a:lnTo>
                    <a:cubicBezTo>
                      <a:pt x="274" y="232"/>
                      <a:pt x="258" y="206"/>
                      <a:pt x="229" y="188"/>
                    </a:cubicBezTo>
                    <a:lnTo>
                      <a:pt x="229" y="188"/>
                    </a:lnTo>
                    <a:cubicBezTo>
                      <a:pt x="140" y="133"/>
                      <a:pt x="56" y="61"/>
                      <a:pt x="21" y="30"/>
                    </a:cubicBezTo>
                    <a:close/>
                    <a:moveTo>
                      <a:pt x="220" y="321"/>
                    </a:moveTo>
                    <a:lnTo>
                      <a:pt x="220" y="321"/>
                    </a:lnTo>
                    <a:cubicBezTo>
                      <a:pt x="195" y="321"/>
                      <a:pt x="168" y="310"/>
                      <a:pt x="142" y="288"/>
                    </a:cubicBezTo>
                    <a:lnTo>
                      <a:pt x="142" y="288"/>
                    </a:lnTo>
                    <a:cubicBezTo>
                      <a:pt x="34" y="198"/>
                      <a:pt x="1" y="17"/>
                      <a:pt x="0" y="9"/>
                    </a:cubicBezTo>
                    <a:lnTo>
                      <a:pt x="0" y="9"/>
                    </a:lnTo>
                    <a:cubicBezTo>
                      <a:pt x="0" y="6"/>
                      <a:pt x="1" y="3"/>
                      <a:pt x="4" y="1"/>
                    </a:cubicBezTo>
                    <a:lnTo>
                      <a:pt x="4" y="1"/>
                    </a:lnTo>
                    <a:cubicBezTo>
                      <a:pt x="7" y="0"/>
                      <a:pt x="11" y="0"/>
                      <a:pt x="13" y="2"/>
                    </a:cubicBezTo>
                    <a:lnTo>
                      <a:pt x="13" y="2"/>
                    </a:lnTo>
                    <a:cubicBezTo>
                      <a:pt x="14" y="3"/>
                      <a:pt x="121" y="103"/>
                      <a:pt x="237" y="175"/>
                    </a:cubicBezTo>
                    <a:lnTo>
                      <a:pt x="237" y="175"/>
                    </a:lnTo>
                    <a:cubicBezTo>
                      <a:pt x="271" y="196"/>
                      <a:pt x="290" y="228"/>
                      <a:pt x="287" y="260"/>
                    </a:cubicBezTo>
                    <a:lnTo>
                      <a:pt x="287" y="260"/>
                    </a:lnTo>
                    <a:cubicBezTo>
                      <a:pt x="285" y="285"/>
                      <a:pt x="270" y="306"/>
                      <a:pt x="247" y="316"/>
                    </a:cubicBezTo>
                    <a:lnTo>
                      <a:pt x="247" y="316"/>
                    </a:lnTo>
                    <a:cubicBezTo>
                      <a:pt x="239" y="319"/>
                      <a:pt x="230" y="321"/>
                      <a:pt x="220" y="3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220">
                <a:extLst>
                  <a:ext uri="{FF2B5EF4-FFF2-40B4-BE49-F238E27FC236}">
                    <a16:creationId xmlns:a16="http://schemas.microsoft.com/office/drawing/2014/main" id="{BC2C749D-3704-43E8-93A4-CB061C8225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0264" y="7698766"/>
                <a:ext cx="1522170" cy="2038715"/>
              </a:xfrm>
              <a:custGeom>
                <a:avLst/>
                <a:gdLst>
                  <a:gd name="T0" fmla="*/ 405 w 1221"/>
                  <a:gd name="T1" fmla="*/ 968 h 1638"/>
                  <a:gd name="T2" fmla="*/ 405 w 1221"/>
                  <a:gd name="T3" fmla="*/ 968 h 1638"/>
                  <a:gd name="T4" fmla="*/ 56 w 1221"/>
                  <a:gd name="T5" fmla="*/ 732 h 1638"/>
                  <a:gd name="T6" fmla="*/ 56 w 1221"/>
                  <a:gd name="T7" fmla="*/ 732 h 1638"/>
                  <a:gd name="T8" fmla="*/ 509 w 1221"/>
                  <a:gd name="T9" fmla="*/ 321 h 1638"/>
                  <a:gd name="T10" fmla="*/ 509 w 1221"/>
                  <a:gd name="T11" fmla="*/ 321 h 1638"/>
                  <a:gd name="T12" fmla="*/ 509 w 1221"/>
                  <a:gd name="T13" fmla="*/ 860 h 1638"/>
                  <a:gd name="T14" fmla="*/ 509 w 1221"/>
                  <a:gd name="T15" fmla="*/ 860 h 1638"/>
                  <a:gd name="T16" fmla="*/ 405 w 1221"/>
                  <a:gd name="T17" fmla="*/ 968 h 1638"/>
                  <a:gd name="T18" fmla="*/ 59 w 1221"/>
                  <a:gd name="T19" fmla="*/ 861 h 1638"/>
                  <a:gd name="T20" fmla="*/ 59 w 1221"/>
                  <a:gd name="T21" fmla="*/ 861 h 1638"/>
                  <a:gd name="T22" fmla="*/ 297 w 1221"/>
                  <a:gd name="T23" fmla="*/ 1044 h 1638"/>
                  <a:gd name="T24" fmla="*/ 297 w 1221"/>
                  <a:gd name="T25" fmla="*/ 1044 h 1638"/>
                  <a:gd name="T26" fmla="*/ 549 w 1221"/>
                  <a:gd name="T27" fmla="*/ 1432 h 1638"/>
                  <a:gd name="T28" fmla="*/ 549 w 1221"/>
                  <a:gd name="T29" fmla="*/ 1432 h 1638"/>
                  <a:gd name="T30" fmla="*/ 59 w 1221"/>
                  <a:gd name="T31" fmla="*/ 861 h 1638"/>
                  <a:gd name="T32" fmla="*/ 0 w 1221"/>
                  <a:gd name="T33" fmla="*/ 1037 h 1638"/>
                  <a:gd name="T34" fmla="*/ 0 w 1221"/>
                  <a:gd name="T35" fmla="*/ 1037 h 1638"/>
                  <a:gd name="T36" fmla="*/ 404 w 1221"/>
                  <a:gd name="T37" fmla="*/ 1511 h 1638"/>
                  <a:gd name="T38" fmla="*/ 404 w 1221"/>
                  <a:gd name="T39" fmla="*/ 1511 h 1638"/>
                  <a:gd name="T40" fmla="*/ 451 w 1221"/>
                  <a:gd name="T41" fmla="*/ 1061 h 1638"/>
                  <a:gd name="T42" fmla="*/ 451 w 1221"/>
                  <a:gd name="T43" fmla="*/ 1061 h 1638"/>
                  <a:gd name="T44" fmla="*/ 733 w 1221"/>
                  <a:gd name="T45" fmla="*/ 1033 h 1638"/>
                  <a:gd name="T46" fmla="*/ 733 w 1221"/>
                  <a:gd name="T47" fmla="*/ 1033 h 1638"/>
                  <a:gd name="T48" fmla="*/ 613 w 1221"/>
                  <a:gd name="T49" fmla="*/ 860 h 1638"/>
                  <a:gd name="T50" fmla="*/ 613 w 1221"/>
                  <a:gd name="T51" fmla="*/ 860 h 1638"/>
                  <a:gd name="T52" fmla="*/ 539 w 1221"/>
                  <a:gd name="T53" fmla="*/ 202 h 1638"/>
                  <a:gd name="T54" fmla="*/ 539 w 1221"/>
                  <a:gd name="T55" fmla="*/ 202 h 1638"/>
                  <a:gd name="T56" fmla="*/ 0 w 1221"/>
                  <a:gd name="T57" fmla="*/ 694 h 1638"/>
                  <a:gd name="T58" fmla="*/ 0 w 1221"/>
                  <a:gd name="T59" fmla="*/ 1037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21" h="1638">
                    <a:moveTo>
                      <a:pt x="405" y="968"/>
                    </a:moveTo>
                    <a:lnTo>
                      <a:pt x="405" y="968"/>
                    </a:lnTo>
                    <a:cubicBezTo>
                      <a:pt x="151" y="881"/>
                      <a:pt x="56" y="732"/>
                      <a:pt x="56" y="732"/>
                    </a:cubicBezTo>
                    <a:lnTo>
                      <a:pt x="56" y="732"/>
                    </a:lnTo>
                    <a:cubicBezTo>
                      <a:pt x="56" y="732"/>
                      <a:pt x="192" y="512"/>
                      <a:pt x="509" y="321"/>
                    </a:cubicBezTo>
                    <a:lnTo>
                      <a:pt x="509" y="321"/>
                    </a:lnTo>
                    <a:cubicBezTo>
                      <a:pt x="828" y="130"/>
                      <a:pt x="961" y="471"/>
                      <a:pt x="509" y="860"/>
                    </a:cubicBezTo>
                    <a:lnTo>
                      <a:pt x="509" y="860"/>
                    </a:lnTo>
                    <a:cubicBezTo>
                      <a:pt x="509" y="860"/>
                      <a:pt x="781" y="1098"/>
                      <a:pt x="405" y="968"/>
                    </a:cubicBezTo>
                    <a:close/>
                    <a:moveTo>
                      <a:pt x="59" y="861"/>
                    </a:moveTo>
                    <a:lnTo>
                      <a:pt x="59" y="861"/>
                    </a:lnTo>
                    <a:cubicBezTo>
                      <a:pt x="59" y="861"/>
                      <a:pt x="129" y="969"/>
                      <a:pt x="297" y="1044"/>
                    </a:cubicBezTo>
                    <a:lnTo>
                      <a:pt x="297" y="1044"/>
                    </a:lnTo>
                    <a:cubicBezTo>
                      <a:pt x="492" y="1132"/>
                      <a:pt x="612" y="1324"/>
                      <a:pt x="549" y="1432"/>
                    </a:cubicBezTo>
                    <a:lnTo>
                      <a:pt x="549" y="1432"/>
                    </a:lnTo>
                    <a:cubicBezTo>
                      <a:pt x="475" y="1555"/>
                      <a:pt x="21" y="1248"/>
                      <a:pt x="59" y="861"/>
                    </a:cubicBezTo>
                    <a:close/>
                    <a:moveTo>
                      <a:pt x="0" y="1037"/>
                    </a:moveTo>
                    <a:lnTo>
                      <a:pt x="0" y="1037"/>
                    </a:lnTo>
                    <a:cubicBezTo>
                      <a:pt x="0" y="1037"/>
                      <a:pt x="56" y="1340"/>
                      <a:pt x="404" y="1511"/>
                    </a:cubicBezTo>
                    <a:lnTo>
                      <a:pt x="404" y="1511"/>
                    </a:lnTo>
                    <a:cubicBezTo>
                      <a:pt x="661" y="1637"/>
                      <a:pt x="754" y="1330"/>
                      <a:pt x="451" y="1061"/>
                    </a:cubicBezTo>
                    <a:lnTo>
                      <a:pt x="451" y="1061"/>
                    </a:lnTo>
                    <a:cubicBezTo>
                      <a:pt x="604" y="1099"/>
                      <a:pt x="712" y="1074"/>
                      <a:pt x="733" y="1033"/>
                    </a:cubicBezTo>
                    <a:lnTo>
                      <a:pt x="733" y="1033"/>
                    </a:lnTo>
                    <a:cubicBezTo>
                      <a:pt x="770" y="958"/>
                      <a:pt x="613" y="860"/>
                      <a:pt x="613" y="860"/>
                    </a:cubicBezTo>
                    <a:lnTo>
                      <a:pt x="613" y="860"/>
                    </a:lnTo>
                    <a:cubicBezTo>
                      <a:pt x="1220" y="322"/>
                      <a:pt x="920" y="0"/>
                      <a:pt x="539" y="202"/>
                    </a:cubicBezTo>
                    <a:lnTo>
                      <a:pt x="539" y="202"/>
                    </a:lnTo>
                    <a:cubicBezTo>
                      <a:pt x="158" y="404"/>
                      <a:pt x="0" y="694"/>
                      <a:pt x="0" y="694"/>
                    </a:cubicBezTo>
                    <a:lnTo>
                      <a:pt x="0" y="1037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221">
                <a:extLst>
                  <a:ext uri="{FF2B5EF4-FFF2-40B4-BE49-F238E27FC236}">
                    <a16:creationId xmlns:a16="http://schemas.microsoft.com/office/drawing/2014/main" id="{D7539AFA-7844-4296-A193-BE3EE12799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9273" y="7830651"/>
                <a:ext cx="1269391" cy="1796926"/>
              </a:xfrm>
              <a:custGeom>
                <a:avLst/>
                <a:gdLst>
                  <a:gd name="T0" fmla="*/ 72 w 1019"/>
                  <a:gd name="T1" fmla="*/ 625 h 1441"/>
                  <a:gd name="T2" fmla="*/ 414 w 1019"/>
                  <a:gd name="T3" fmla="*/ 854 h 1441"/>
                  <a:gd name="T4" fmla="*/ 602 w 1019"/>
                  <a:gd name="T5" fmla="*/ 884 h 1441"/>
                  <a:gd name="T6" fmla="*/ 505 w 1019"/>
                  <a:gd name="T7" fmla="*/ 753 h 1441"/>
                  <a:gd name="T8" fmla="*/ 511 w 1019"/>
                  <a:gd name="T9" fmla="*/ 748 h 1441"/>
                  <a:gd name="T10" fmla="*/ 776 w 1019"/>
                  <a:gd name="T11" fmla="*/ 210 h 1441"/>
                  <a:gd name="T12" fmla="*/ 521 w 1019"/>
                  <a:gd name="T13" fmla="*/ 220 h 1441"/>
                  <a:gd name="T14" fmla="*/ 574 w 1019"/>
                  <a:gd name="T15" fmla="*/ 908 h 1441"/>
                  <a:gd name="T16" fmla="*/ 409 w 1019"/>
                  <a:gd name="T17" fmla="*/ 869 h 1441"/>
                  <a:gd name="T18" fmla="*/ 57 w 1019"/>
                  <a:gd name="T19" fmla="*/ 629 h 1441"/>
                  <a:gd name="T20" fmla="*/ 56 w 1019"/>
                  <a:gd name="T21" fmla="*/ 621 h 1441"/>
                  <a:gd name="T22" fmla="*/ 513 w 1019"/>
                  <a:gd name="T23" fmla="*/ 207 h 1441"/>
                  <a:gd name="T24" fmla="*/ 789 w 1019"/>
                  <a:gd name="T25" fmla="*/ 201 h 1441"/>
                  <a:gd name="T26" fmla="*/ 528 w 1019"/>
                  <a:gd name="T27" fmla="*/ 753 h 1441"/>
                  <a:gd name="T28" fmla="*/ 615 w 1019"/>
                  <a:gd name="T29" fmla="*/ 891 h 1441"/>
                  <a:gd name="T30" fmla="*/ 574 w 1019"/>
                  <a:gd name="T31" fmla="*/ 908 h 1441"/>
                  <a:gd name="T32" fmla="*/ 72 w 1019"/>
                  <a:gd name="T33" fmla="*/ 775 h 1441"/>
                  <a:gd name="T34" fmla="*/ 192 w 1019"/>
                  <a:gd name="T35" fmla="*/ 1134 h 1441"/>
                  <a:gd name="T36" fmla="*/ 447 w 1019"/>
                  <a:gd name="T37" fmla="*/ 1335 h 1441"/>
                  <a:gd name="T38" fmla="*/ 549 w 1019"/>
                  <a:gd name="T39" fmla="*/ 1320 h 1441"/>
                  <a:gd name="T40" fmla="*/ 556 w 1019"/>
                  <a:gd name="T41" fmla="*/ 1201 h 1441"/>
                  <a:gd name="T42" fmla="*/ 301 w 1019"/>
                  <a:gd name="T43" fmla="*/ 944 h 1441"/>
                  <a:gd name="T44" fmla="*/ 499 w 1019"/>
                  <a:gd name="T45" fmla="*/ 1360 h 1441"/>
                  <a:gd name="T46" fmla="*/ 442 w 1019"/>
                  <a:gd name="T47" fmla="*/ 1349 h 1441"/>
                  <a:gd name="T48" fmla="*/ 179 w 1019"/>
                  <a:gd name="T49" fmla="*/ 1143 h 1441"/>
                  <a:gd name="T50" fmla="*/ 58 w 1019"/>
                  <a:gd name="T51" fmla="*/ 753 h 1441"/>
                  <a:gd name="T52" fmla="*/ 72 w 1019"/>
                  <a:gd name="T53" fmla="*/ 749 h 1441"/>
                  <a:gd name="T54" fmla="*/ 307 w 1019"/>
                  <a:gd name="T55" fmla="*/ 930 h 1441"/>
                  <a:gd name="T56" fmla="*/ 570 w 1019"/>
                  <a:gd name="T57" fmla="*/ 1196 h 1441"/>
                  <a:gd name="T58" fmla="*/ 562 w 1019"/>
                  <a:gd name="T59" fmla="*/ 1329 h 1441"/>
                  <a:gd name="T60" fmla="*/ 499 w 1019"/>
                  <a:gd name="T61" fmla="*/ 1360 h 1441"/>
                  <a:gd name="T62" fmla="*/ 15 w 1019"/>
                  <a:gd name="T63" fmla="*/ 930 h 1441"/>
                  <a:gd name="T64" fmla="*/ 414 w 1019"/>
                  <a:gd name="T65" fmla="*/ 1397 h 1441"/>
                  <a:gd name="T66" fmla="*/ 617 w 1019"/>
                  <a:gd name="T67" fmla="*/ 1377 h 1441"/>
                  <a:gd name="T68" fmla="*/ 429 w 1019"/>
                  <a:gd name="T69" fmla="*/ 940 h 1441"/>
                  <a:gd name="T70" fmla="*/ 459 w 1019"/>
                  <a:gd name="T71" fmla="*/ 947 h 1441"/>
                  <a:gd name="T72" fmla="*/ 733 w 1019"/>
                  <a:gd name="T73" fmla="*/ 922 h 1441"/>
                  <a:gd name="T74" fmla="*/ 607 w 1019"/>
                  <a:gd name="T75" fmla="*/ 754 h 1441"/>
                  <a:gd name="T76" fmla="*/ 615 w 1019"/>
                  <a:gd name="T77" fmla="*/ 748 h 1441"/>
                  <a:gd name="T78" fmla="*/ 926 w 1019"/>
                  <a:gd name="T79" fmla="*/ 360 h 1441"/>
                  <a:gd name="T80" fmla="*/ 929 w 1019"/>
                  <a:gd name="T81" fmla="*/ 115 h 1441"/>
                  <a:gd name="T82" fmla="*/ 550 w 1019"/>
                  <a:gd name="T83" fmla="*/ 102 h 1441"/>
                  <a:gd name="T84" fmla="*/ 15 w 1019"/>
                  <a:gd name="T85" fmla="*/ 930 h 1441"/>
                  <a:gd name="T86" fmla="*/ 521 w 1019"/>
                  <a:gd name="T87" fmla="*/ 1440 h 1441"/>
                  <a:gd name="T88" fmla="*/ 408 w 1019"/>
                  <a:gd name="T89" fmla="*/ 1410 h 1441"/>
                  <a:gd name="T90" fmla="*/ 0 w 1019"/>
                  <a:gd name="T91" fmla="*/ 930 h 1441"/>
                  <a:gd name="T92" fmla="*/ 0 w 1019"/>
                  <a:gd name="T93" fmla="*/ 583 h 1441"/>
                  <a:gd name="T94" fmla="*/ 543 w 1019"/>
                  <a:gd name="T95" fmla="*/ 88 h 1441"/>
                  <a:gd name="T96" fmla="*/ 941 w 1019"/>
                  <a:gd name="T97" fmla="*/ 107 h 1441"/>
                  <a:gd name="T98" fmla="*/ 632 w 1019"/>
                  <a:gd name="T99" fmla="*/ 752 h 1441"/>
                  <a:gd name="T100" fmla="*/ 746 w 1019"/>
                  <a:gd name="T101" fmla="*/ 929 h 1441"/>
                  <a:gd name="T102" fmla="*/ 484 w 1019"/>
                  <a:gd name="T103" fmla="*/ 968 h 1441"/>
                  <a:gd name="T104" fmla="*/ 630 w 1019"/>
                  <a:gd name="T105" fmla="*/ 1386 h 1441"/>
                  <a:gd name="T106" fmla="*/ 521 w 1019"/>
                  <a:gd name="T107" fmla="*/ 1440 h 1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19" h="1441">
                    <a:moveTo>
                      <a:pt x="72" y="625"/>
                    </a:moveTo>
                    <a:lnTo>
                      <a:pt x="72" y="625"/>
                    </a:lnTo>
                    <a:cubicBezTo>
                      <a:pt x="89" y="649"/>
                      <a:pt x="189" y="777"/>
                      <a:pt x="414" y="854"/>
                    </a:cubicBezTo>
                    <a:lnTo>
                      <a:pt x="414" y="854"/>
                    </a:lnTo>
                    <a:cubicBezTo>
                      <a:pt x="568" y="907"/>
                      <a:pt x="597" y="893"/>
                      <a:pt x="602" y="884"/>
                    </a:cubicBezTo>
                    <a:lnTo>
                      <a:pt x="602" y="884"/>
                    </a:lnTo>
                    <a:cubicBezTo>
                      <a:pt x="614" y="863"/>
                      <a:pt x="557" y="798"/>
                      <a:pt x="511" y="759"/>
                    </a:cubicBezTo>
                    <a:lnTo>
                      <a:pt x="505" y="753"/>
                    </a:lnTo>
                    <a:lnTo>
                      <a:pt x="511" y="748"/>
                    </a:lnTo>
                    <a:lnTo>
                      <a:pt x="511" y="748"/>
                    </a:lnTo>
                    <a:cubicBezTo>
                      <a:pt x="773" y="522"/>
                      <a:pt x="843" y="302"/>
                      <a:pt x="776" y="210"/>
                    </a:cubicBezTo>
                    <a:lnTo>
                      <a:pt x="776" y="210"/>
                    </a:lnTo>
                    <a:cubicBezTo>
                      <a:pt x="732" y="149"/>
                      <a:pt x="634" y="152"/>
                      <a:pt x="521" y="220"/>
                    </a:cubicBezTo>
                    <a:lnTo>
                      <a:pt x="521" y="220"/>
                    </a:lnTo>
                    <a:cubicBezTo>
                      <a:pt x="231" y="394"/>
                      <a:pt x="93" y="594"/>
                      <a:pt x="72" y="625"/>
                    </a:cubicBezTo>
                    <a:close/>
                    <a:moveTo>
                      <a:pt x="574" y="908"/>
                    </a:moveTo>
                    <a:lnTo>
                      <a:pt x="574" y="908"/>
                    </a:lnTo>
                    <a:cubicBezTo>
                      <a:pt x="545" y="908"/>
                      <a:pt x="495" y="898"/>
                      <a:pt x="409" y="869"/>
                    </a:cubicBezTo>
                    <a:lnTo>
                      <a:pt x="409" y="869"/>
                    </a:lnTo>
                    <a:cubicBezTo>
                      <a:pt x="156" y="781"/>
                      <a:pt x="60" y="636"/>
                      <a:pt x="57" y="629"/>
                    </a:cubicBezTo>
                    <a:lnTo>
                      <a:pt x="54" y="625"/>
                    </a:lnTo>
                    <a:lnTo>
                      <a:pt x="56" y="621"/>
                    </a:lnTo>
                    <a:lnTo>
                      <a:pt x="56" y="621"/>
                    </a:lnTo>
                    <a:cubicBezTo>
                      <a:pt x="58" y="619"/>
                      <a:pt x="196" y="397"/>
                      <a:pt x="513" y="207"/>
                    </a:cubicBezTo>
                    <a:lnTo>
                      <a:pt x="513" y="207"/>
                    </a:lnTo>
                    <a:cubicBezTo>
                      <a:pt x="633" y="135"/>
                      <a:pt x="739" y="133"/>
                      <a:pt x="789" y="201"/>
                    </a:cubicBezTo>
                    <a:lnTo>
                      <a:pt x="789" y="201"/>
                    </a:lnTo>
                    <a:cubicBezTo>
                      <a:pt x="860" y="301"/>
                      <a:pt x="793" y="521"/>
                      <a:pt x="528" y="753"/>
                    </a:cubicBezTo>
                    <a:lnTo>
                      <a:pt x="528" y="753"/>
                    </a:lnTo>
                    <a:cubicBezTo>
                      <a:pt x="557" y="779"/>
                      <a:pt x="636" y="856"/>
                      <a:pt x="615" y="891"/>
                    </a:cubicBezTo>
                    <a:lnTo>
                      <a:pt x="615" y="891"/>
                    </a:lnTo>
                    <a:cubicBezTo>
                      <a:pt x="611" y="900"/>
                      <a:pt x="601" y="908"/>
                      <a:pt x="574" y="908"/>
                    </a:cubicBezTo>
                    <a:close/>
                    <a:moveTo>
                      <a:pt x="72" y="775"/>
                    </a:moveTo>
                    <a:lnTo>
                      <a:pt x="72" y="775"/>
                    </a:lnTo>
                    <a:cubicBezTo>
                      <a:pt x="63" y="928"/>
                      <a:pt x="132" y="1053"/>
                      <a:pt x="192" y="1134"/>
                    </a:cubicBezTo>
                    <a:lnTo>
                      <a:pt x="192" y="1134"/>
                    </a:lnTo>
                    <a:cubicBezTo>
                      <a:pt x="263" y="1228"/>
                      <a:pt x="364" y="1308"/>
                      <a:pt x="447" y="1335"/>
                    </a:cubicBezTo>
                    <a:lnTo>
                      <a:pt x="447" y="1335"/>
                    </a:lnTo>
                    <a:cubicBezTo>
                      <a:pt x="476" y="1344"/>
                      <a:pt x="528" y="1355"/>
                      <a:pt x="549" y="1320"/>
                    </a:cubicBezTo>
                    <a:lnTo>
                      <a:pt x="549" y="1320"/>
                    </a:lnTo>
                    <a:cubicBezTo>
                      <a:pt x="568" y="1289"/>
                      <a:pt x="570" y="1247"/>
                      <a:pt x="556" y="1201"/>
                    </a:cubicBezTo>
                    <a:lnTo>
                      <a:pt x="556" y="1201"/>
                    </a:lnTo>
                    <a:cubicBezTo>
                      <a:pt x="524" y="1100"/>
                      <a:pt x="424" y="1000"/>
                      <a:pt x="301" y="944"/>
                    </a:cubicBezTo>
                    <a:lnTo>
                      <a:pt x="301" y="944"/>
                    </a:lnTo>
                    <a:cubicBezTo>
                      <a:pt x="170" y="886"/>
                      <a:pt x="99" y="809"/>
                      <a:pt x="72" y="775"/>
                    </a:cubicBezTo>
                    <a:close/>
                    <a:moveTo>
                      <a:pt x="499" y="1360"/>
                    </a:moveTo>
                    <a:lnTo>
                      <a:pt x="499" y="1360"/>
                    </a:lnTo>
                    <a:cubicBezTo>
                      <a:pt x="482" y="1360"/>
                      <a:pt x="463" y="1357"/>
                      <a:pt x="442" y="1349"/>
                    </a:cubicBezTo>
                    <a:lnTo>
                      <a:pt x="442" y="1349"/>
                    </a:lnTo>
                    <a:cubicBezTo>
                      <a:pt x="356" y="1321"/>
                      <a:pt x="253" y="1240"/>
                      <a:pt x="179" y="1143"/>
                    </a:cubicBezTo>
                    <a:lnTo>
                      <a:pt x="179" y="1143"/>
                    </a:lnTo>
                    <a:cubicBezTo>
                      <a:pt x="115" y="1057"/>
                      <a:pt x="42" y="920"/>
                      <a:pt x="58" y="753"/>
                    </a:cubicBezTo>
                    <a:lnTo>
                      <a:pt x="60" y="732"/>
                    </a:lnTo>
                    <a:lnTo>
                      <a:pt x="72" y="749"/>
                    </a:lnTo>
                    <a:lnTo>
                      <a:pt x="72" y="749"/>
                    </a:lnTo>
                    <a:cubicBezTo>
                      <a:pt x="73" y="751"/>
                      <a:pt x="143" y="856"/>
                      <a:pt x="307" y="930"/>
                    </a:cubicBezTo>
                    <a:lnTo>
                      <a:pt x="307" y="930"/>
                    </a:lnTo>
                    <a:cubicBezTo>
                      <a:pt x="434" y="987"/>
                      <a:pt x="537" y="1091"/>
                      <a:pt x="570" y="1196"/>
                    </a:cubicBezTo>
                    <a:lnTo>
                      <a:pt x="570" y="1196"/>
                    </a:lnTo>
                    <a:cubicBezTo>
                      <a:pt x="586" y="1247"/>
                      <a:pt x="584" y="1292"/>
                      <a:pt x="562" y="1329"/>
                    </a:cubicBezTo>
                    <a:lnTo>
                      <a:pt x="562" y="1329"/>
                    </a:lnTo>
                    <a:cubicBezTo>
                      <a:pt x="550" y="1349"/>
                      <a:pt x="528" y="1360"/>
                      <a:pt x="499" y="1360"/>
                    </a:cubicBezTo>
                    <a:close/>
                    <a:moveTo>
                      <a:pt x="15" y="930"/>
                    </a:moveTo>
                    <a:lnTo>
                      <a:pt x="15" y="930"/>
                    </a:lnTo>
                    <a:cubicBezTo>
                      <a:pt x="18" y="946"/>
                      <a:pt x="82" y="1234"/>
                      <a:pt x="414" y="1397"/>
                    </a:cubicBezTo>
                    <a:lnTo>
                      <a:pt x="414" y="1397"/>
                    </a:lnTo>
                    <a:cubicBezTo>
                      <a:pt x="504" y="1440"/>
                      <a:pt x="579" y="1433"/>
                      <a:pt x="617" y="1377"/>
                    </a:cubicBezTo>
                    <a:lnTo>
                      <a:pt x="617" y="1377"/>
                    </a:lnTo>
                    <a:cubicBezTo>
                      <a:pt x="672" y="1295"/>
                      <a:pt x="633" y="1121"/>
                      <a:pt x="452" y="960"/>
                    </a:cubicBezTo>
                    <a:lnTo>
                      <a:pt x="429" y="940"/>
                    </a:lnTo>
                    <a:lnTo>
                      <a:pt x="459" y="947"/>
                    </a:lnTo>
                    <a:lnTo>
                      <a:pt x="459" y="947"/>
                    </a:lnTo>
                    <a:cubicBezTo>
                      <a:pt x="618" y="986"/>
                      <a:pt x="716" y="955"/>
                      <a:pt x="733" y="922"/>
                    </a:cubicBezTo>
                    <a:lnTo>
                      <a:pt x="733" y="922"/>
                    </a:lnTo>
                    <a:cubicBezTo>
                      <a:pt x="767" y="854"/>
                      <a:pt x="618" y="760"/>
                      <a:pt x="615" y="760"/>
                    </a:cubicBezTo>
                    <a:lnTo>
                      <a:pt x="607" y="754"/>
                    </a:lnTo>
                    <a:lnTo>
                      <a:pt x="615" y="748"/>
                    </a:lnTo>
                    <a:lnTo>
                      <a:pt x="615" y="748"/>
                    </a:lnTo>
                    <a:cubicBezTo>
                      <a:pt x="768" y="612"/>
                      <a:pt x="875" y="478"/>
                      <a:pt x="926" y="360"/>
                    </a:cubicBezTo>
                    <a:lnTo>
                      <a:pt x="926" y="360"/>
                    </a:lnTo>
                    <a:cubicBezTo>
                      <a:pt x="968" y="261"/>
                      <a:pt x="969" y="174"/>
                      <a:pt x="929" y="115"/>
                    </a:cubicBezTo>
                    <a:lnTo>
                      <a:pt x="929" y="115"/>
                    </a:lnTo>
                    <a:cubicBezTo>
                      <a:pt x="865" y="24"/>
                      <a:pt x="709" y="18"/>
                      <a:pt x="550" y="102"/>
                    </a:cubicBezTo>
                    <a:lnTo>
                      <a:pt x="550" y="102"/>
                    </a:lnTo>
                    <a:cubicBezTo>
                      <a:pt x="190" y="293"/>
                      <a:pt x="28" y="565"/>
                      <a:pt x="15" y="589"/>
                    </a:cubicBezTo>
                    <a:lnTo>
                      <a:pt x="15" y="930"/>
                    </a:lnTo>
                    <a:close/>
                    <a:moveTo>
                      <a:pt x="521" y="1440"/>
                    </a:moveTo>
                    <a:lnTo>
                      <a:pt x="521" y="1440"/>
                    </a:lnTo>
                    <a:cubicBezTo>
                      <a:pt x="487" y="1440"/>
                      <a:pt x="448" y="1431"/>
                      <a:pt x="408" y="1410"/>
                    </a:cubicBezTo>
                    <a:lnTo>
                      <a:pt x="408" y="1410"/>
                    </a:lnTo>
                    <a:cubicBezTo>
                      <a:pt x="60" y="1240"/>
                      <a:pt x="0" y="935"/>
                      <a:pt x="0" y="932"/>
                    </a:cubicBezTo>
                    <a:lnTo>
                      <a:pt x="0" y="930"/>
                    </a:lnTo>
                    <a:lnTo>
                      <a:pt x="0" y="584"/>
                    </a:lnTo>
                    <a:lnTo>
                      <a:pt x="0" y="583"/>
                    </a:lnTo>
                    <a:lnTo>
                      <a:pt x="0" y="583"/>
                    </a:lnTo>
                    <a:cubicBezTo>
                      <a:pt x="2" y="580"/>
                      <a:pt x="164" y="290"/>
                      <a:pt x="543" y="88"/>
                    </a:cubicBezTo>
                    <a:lnTo>
                      <a:pt x="543" y="88"/>
                    </a:lnTo>
                    <a:cubicBezTo>
                      <a:pt x="709" y="0"/>
                      <a:pt x="872" y="8"/>
                      <a:pt x="941" y="107"/>
                    </a:cubicBezTo>
                    <a:lnTo>
                      <a:pt x="941" y="107"/>
                    </a:lnTo>
                    <a:cubicBezTo>
                      <a:pt x="1018" y="217"/>
                      <a:pt x="976" y="444"/>
                      <a:pt x="632" y="752"/>
                    </a:cubicBezTo>
                    <a:lnTo>
                      <a:pt x="632" y="752"/>
                    </a:lnTo>
                    <a:cubicBezTo>
                      <a:pt x="666" y="774"/>
                      <a:pt x="782" y="859"/>
                      <a:pt x="746" y="929"/>
                    </a:cubicBezTo>
                    <a:lnTo>
                      <a:pt x="746" y="929"/>
                    </a:lnTo>
                    <a:cubicBezTo>
                      <a:pt x="726" y="971"/>
                      <a:pt x="627" y="998"/>
                      <a:pt x="484" y="968"/>
                    </a:cubicBezTo>
                    <a:lnTo>
                      <a:pt x="484" y="968"/>
                    </a:lnTo>
                    <a:cubicBezTo>
                      <a:pt x="653" y="1129"/>
                      <a:pt x="686" y="1301"/>
                      <a:pt x="630" y="1386"/>
                    </a:cubicBezTo>
                    <a:lnTo>
                      <a:pt x="630" y="1386"/>
                    </a:lnTo>
                    <a:cubicBezTo>
                      <a:pt x="605" y="1422"/>
                      <a:pt x="567" y="1440"/>
                      <a:pt x="521" y="14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D488E1AD-7B73-4A0D-8816-CC13F114F8CA}"/>
                </a:ext>
              </a:extLst>
            </p:cNvPr>
            <p:cNvGrpSpPr/>
            <p:nvPr/>
          </p:nvGrpSpPr>
          <p:grpSpPr>
            <a:xfrm>
              <a:off x="10655667" y="7698766"/>
              <a:ext cx="1533160" cy="2038715"/>
              <a:chOff x="10655667" y="7698766"/>
              <a:chExt cx="1533160" cy="2038715"/>
            </a:xfrm>
          </p:grpSpPr>
          <p:sp>
            <p:nvSpPr>
              <p:cNvPr id="224" name="Freeform 222">
                <a:extLst>
                  <a:ext uri="{FF2B5EF4-FFF2-40B4-BE49-F238E27FC236}">
                    <a16:creationId xmlns:a16="http://schemas.microsoft.com/office/drawing/2014/main" id="{A4470A19-A218-4236-B60B-5B7AF9508A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1481" y="8704385"/>
                <a:ext cx="714375" cy="835269"/>
              </a:xfrm>
              <a:custGeom>
                <a:avLst/>
                <a:gdLst>
                  <a:gd name="T0" fmla="*/ 99 w 572"/>
                  <a:gd name="T1" fmla="*/ 671 h 672"/>
                  <a:gd name="T2" fmla="*/ 99 w 572"/>
                  <a:gd name="T3" fmla="*/ 671 h 672"/>
                  <a:gd name="T4" fmla="*/ 385 w 572"/>
                  <a:gd name="T5" fmla="*/ 500 h 672"/>
                  <a:gd name="T6" fmla="*/ 385 w 572"/>
                  <a:gd name="T7" fmla="*/ 500 h 672"/>
                  <a:gd name="T8" fmla="*/ 551 w 572"/>
                  <a:gd name="T9" fmla="*/ 52 h 672"/>
                  <a:gd name="T10" fmla="*/ 546 w 572"/>
                  <a:gd name="T11" fmla="*/ 0 h 672"/>
                  <a:gd name="T12" fmla="*/ 517 w 572"/>
                  <a:gd name="T13" fmla="*/ 44 h 672"/>
                  <a:gd name="T14" fmla="*/ 517 w 572"/>
                  <a:gd name="T15" fmla="*/ 44 h 672"/>
                  <a:gd name="T16" fmla="*/ 287 w 572"/>
                  <a:gd name="T17" fmla="*/ 220 h 672"/>
                  <a:gd name="T18" fmla="*/ 287 w 572"/>
                  <a:gd name="T19" fmla="*/ 220 h 672"/>
                  <a:gd name="T20" fmla="*/ 18 w 572"/>
                  <a:gd name="T21" fmla="*/ 493 h 672"/>
                  <a:gd name="T22" fmla="*/ 18 w 572"/>
                  <a:gd name="T23" fmla="*/ 493 h 672"/>
                  <a:gd name="T24" fmla="*/ 27 w 572"/>
                  <a:gd name="T25" fmla="*/ 634 h 672"/>
                  <a:gd name="T26" fmla="*/ 27 w 572"/>
                  <a:gd name="T27" fmla="*/ 634 h 672"/>
                  <a:gd name="T28" fmla="*/ 99 w 572"/>
                  <a:gd name="T29" fmla="*/ 671 h 6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72" h="672">
                    <a:moveTo>
                      <a:pt x="99" y="671"/>
                    </a:moveTo>
                    <a:lnTo>
                      <a:pt x="99" y="671"/>
                    </a:lnTo>
                    <a:cubicBezTo>
                      <a:pt x="178" y="671"/>
                      <a:pt x="293" y="602"/>
                      <a:pt x="385" y="500"/>
                    </a:cubicBezTo>
                    <a:lnTo>
                      <a:pt x="385" y="500"/>
                    </a:lnTo>
                    <a:cubicBezTo>
                      <a:pt x="456" y="422"/>
                      <a:pt x="571" y="260"/>
                      <a:pt x="551" y="52"/>
                    </a:cubicBezTo>
                    <a:lnTo>
                      <a:pt x="546" y="0"/>
                    </a:lnTo>
                    <a:lnTo>
                      <a:pt x="517" y="44"/>
                    </a:lnTo>
                    <a:lnTo>
                      <a:pt x="517" y="44"/>
                    </a:lnTo>
                    <a:cubicBezTo>
                      <a:pt x="517" y="44"/>
                      <a:pt x="447" y="148"/>
                      <a:pt x="287" y="220"/>
                    </a:cubicBezTo>
                    <a:lnTo>
                      <a:pt x="287" y="220"/>
                    </a:lnTo>
                    <a:cubicBezTo>
                      <a:pt x="157" y="279"/>
                      <a:pt x="52" y="385"/>
                      <a:pt x="18" y="493"/>
                    </a:cubicBezTo>
                    <a:lnTo>
                      <a:pt x="18" y="493"/>
                    </a:lnTo>
                    <a:cubicBezTo>
                      <a:pt x="0" y="547"/>
                      <a:pt x="4" y="596"/>
                      <a:pt x="27" y="634"/>
                    </a:cubicBezTo>
                    <a:lnTo>
                      <a:pt x="27" y="634"/>
                    </a:lnTo>
                    <a:cubicBezTo>
                      <a:pt x="36" y="651"/>
                      <a:pt x="57" y="671"/>
                      <a:pt x="99" y="6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223">
                <a:extLst>
                  <a:ext uri="{FF2B5EF4-FFF2-40B4-BE49-F238E27FC236}">
                    <a16:creationId xmlns:a16="http://schemas.microsoft.com/office/drawing/2014/main" id="{09292389-3047-4551-9B8F-071A3C12B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7263" y="8001000"/>
                <a:ext cx="1022106" cy="978144"/>
              </a:xfrm>
              <a:custGeom>
                <a:avLst/>
                <a:gdLst>
                  <a:gd name="T0" fmla="*/ 283 w 821"/>
                  <a:gd name="T1" fmla="*/ 786 h 787"/>
                  <a:gd name="T2" fmla="*/ 283 w 821"/>
                  <a:gd name="T3" fmla="*/ 786 h 787"/>
                  <a:gd name="T4" fmla="*/ 452 w 821"/>
                  <a:gd name="T5" fmla="*/ 747 h 787"/>
                  <a:gd name="T6" fmla="*/ 452 w 821"/>
                  <a:gd name="T7" fmla="*/ 747 h 787"/>
                  <a:gd name="T8" fmla="*/ 812 w 821"/>
                  <a:gd name="T9" fmla="*/ 501 h 787"/>
                  <a:gd name="T10" fmla="*/ 820 w 821"/>
                  <a:gd name="T11" fmla="*/ 489 h 787"/>
                  <a:gd name="T12" fmla="*/ 812 w 821"/>
                  <a:gd name="T13" fmla="*/ 478 h 787"/>
                  <a:gd name="T14" fmla="*/ 812 w 821"/>
                  <a:gd name="T15" fmla="*/ 478 h 787"/>
                  <a:gd name="T16" fmla="*/ 351 w 821"/>
                  <a:gd name="T17" fmla="*/ 59 h 787"/>
                  <a:gd name="T18" fmla="*/ 351 w 821"/>
                  <a:gd name="T19" fmla="*/ 59 h 787"/>
                  <a:gd name="T20" fmla="*/ 176 w 821"/>
                  <a:gd name="T21" fmla="*/ 0 h 787"/>
                  <a:gd name="T22" fmla="*/ 176 w 821"/>
                  <a:gd name="T23" fmla="*/ 0 h 787"/>
                  <a:gd name="T24" fmla="*/ 37 w 821"/>
                  <a:gd name="T25" fmla="*/ 91 h 787"/>
                  <a:gd name="T26" fmla="*/ 37 w 821"/>
                  <a:gd name="T27" fmla="*/ 91 h 787"/>
                  <a:gd name="T28" fmla="*/ 306 w 821"/>
                  <a:gd name="T29" fmla="*/ 618 h 787"/>
                  <a:gd name="T30" fmla="*/ 306 w 821"/>
                  <a:gd name="T31" fmla="*/ 618 h 787"/>
                  <a:gd name="T32" fmla="*/ 225 w 821"/>
                  <a:gd name="T33" fmla="*/ 757 h 787"/>
                  <a:gd name="T34" fmla="*/ 225 w 821"/>
                  <a:gd name="T35" fmla="*/ 757 h 787"/>
                  <a:gd name="T36" fmla="*/ 283 w 821"/>
                  <a:gd name="T37" fmla="*/ 786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821" h="787">
                    <a:moveTo>
                      <a:pt x="283" y="786"/>
                    </a:moveTo>
                    <a:lnTo>
                      <a:pt x="283" y="786"/>
                    </a:lnTo>
                    <a:cubicBezTo>
                      <a:pt x="318" y="786"/>
                      <a:pt x="374" y="773"/>
                      <a:pt x="452" y="747"/>
                    </a:cubicBezTo>
                    <a:lnTo>
                      <a:pt x="452" y="747"/>
                    </a:lnTo>
                    <a:cubicBezTo>
                      <a:pt x="710" y="658"/>
                      <a:pt x="808" y="508"/>
                      <a:pt x="812" y="501"/>
                    </a:cubicBezTo>
                    <a:lnTo>
                      <a:pt x="820" y="489"/>
                    </a:lnTo>
                    <a:lnTo>
                      <a:pt x="812" y="478"/>
                    </a:lnTo>
                    <a:lnTo>
                      <a:pt x="812" y="478"/>
                    </a:lnTo>
                    <a:cubicBezTo>
                      <a:pt x="807" y="469"/>
                      <a:pt x="671" y="251"/>
                      <a:pt x="351" y="59"/>
                    </a:cubicBezTo>
                    <a:lnTo>
                      <a:pt x="351" y="59"/>
                    </a:lnTo>
                    <a:cubicBezTo>
                      <a:pt x="288" y="21"/>
                      <a:pt x="227" y="0"/>
                      <a:pt x="176" y="0"/>
                    </a:cubicBezTo>
                    <a:lnTo>
                      <a:pt x="176" y="0"/>
                    </a:lnTo>
                    <a:cubicBezTo>
                      <a:pt x="109" y="0"/>
                      <a:pt x="59" y="34"/>
                      <a:pt x="37" y="91"/>
                    </a:cubicBezTo>
                    <a:lnTo>
                      <a:pt x="37" y="91"/>
                    </a:lnTo>
                    <a:cubicBezTo>
                      <a:pt x="0" y="191"/>
                      <a:pt x="49" y="388"/>
                      <a:pt x="306" y="618"/>
                    </a:cubicBezTo>
                    <a:lnTo>
                      <a:pt x="306" y="618"/>
                    </a:lnTo>
                    <a:cubicBezTo>
                      <a:pt x="263" y="658"/>
                      <a:pt x="211" y="717"/>
                      <a:pt x="225" y="757"/>
                    </a:cubicBezTo>
                    <a:lnTo>
                      <a:pt x="225" y="757"/>
                    </a:lnTo>
                    <a:cubicBezTo>
                      <a:pt x="230" y="770"/>
                      <a:pt x="244" y="786"/>
                      <a:pt x="283" y="78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224">
                <a:extLst>
                  <a:ext uri="{FF2B5EF4-FFF2-40B4-BE49-F238E27FC236}">
                    <a16:creationId xmlns:a16="http://schemas.microsoft.com/office/drawing/2014/main" id="{CE122F95-AFDB-4ACB-AAE6-8D033E810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5539" y="8237295"/>
                <a:ext cx="736356" cy="373673"/>
              </a:xfrm>
              <a:custGeom>
                <a:avLst/>
                <a:gdLst>
                  <a:gd name="T0" fmla="*/ 588 w 589"/>
                  <a:gd name="T1" fmla="*/ 301 h 302"/>
                  <a:gd name="T2" fmla="*/ 588 w 589"/>
                  <a:gd name="T3" fmla="*/ 301 h 302"/>
                  <a:gd name="T4" fmla="*/ 134 w 589"/>
                  <a:gd name="T5" fmla="*/ 5 h 302"/>
                  <a:gd name="T6" fmla="*/ 134 w 589"/>
                  <a:gd name="T7" fmla="*/ 5 h 302"/>
                  <a:gd name="T8" fmla="*/ 588 w 589"/>
                  <a:gd name="T9" fmla="*/ 30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9" h="302">
                    <a:moveTo>
                      <a:pt x="588" y="301"/>
                    </a:moveTo>
                    <a:lnTo>
                      <a:pt x="588" y="301"/>
                    </a:lnTo>
                    <a:cubicBezTo>
                      <a:pt x="588" y="301"/>
                      <a:pt x="259" y="11"/>
                      <a:pt x="134" y="5"/>
                    </a:cubicBezTo>
                    <a:lnTo>
                      <a:pt x="134" y="5"/>
                    </a:lnTo>
                    <a:cubicBezTo>
                      <a:pt x="0" y="0"/>
                      <a:pt x="20" y="212"/>
                      <a:pt x="588" y="3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7" name="Freeform 225">
                <a:extLst>
                  <a:ext uri="{FF2B5EF4-FFF2-40B4-BE49-F238E27FC236}">
                    <a16:creationId xmlns:a16="http://schemas.microsoft.com/office/drawing/2014/main" id="{7B22E9BA-18BD-479A-A07C-15394FBEC1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1481" y="8231798"/>
                <a:ext cx="681404" cy="390160"/>
              </a:xfrm>
              <a:custGeom>
                <a:avLst/>
                <a:gdLst>
                  <a:gd name="T0" fmla="*/ 76 w 545"/>
                  <a:gd name="T1" fmla="*/ 17 h 314"/>
                  <a:gd name="T2" fmla="*/ 76 w 545"/>
                  <a:gd name="T3" fmla="*/ 17 h 314"/>
                  <a:gd name="T4" fmla="*/ 21 w 545"/>
                  <a:gd name="T5" fmla="*/ 53 h 314"/>
                  <a:gd name="T6" fmla="*/ 21 w 545"/>
                  <a:gd name="T7" fmla="*/ 53 h 314"/>
                  <a:gd name="T8" fmla="*/ 510 w 545"/>
                  <a:gd name="T9" fmla="*/ 293 h 314"/>
                  <a:gd name="T10" fmla="*/ 510 w 545"/>
                  <a:gd name="T11" fmla="*/ 293 h 314"/>
                  <a:gd name="T12" fmla="*/ 81 w 545"/>
                  <a:gd name="T13" fmla="*/ 17 h 314"/>
                  <a:gd name="T14" fmla="*/ 81 w 545"/>
                  <a:gd name="T15" fmla="*/ 17 h 314"/>
                  <a:gd name="T16" fmla="*/ 76 w 545"/>
                  <a:gd name="T17" fmla="*/ 17 h 314"/>
                  <a:gd name="T18" fmla="*/ 536 w 545"/>
                  <a:gd name="T19" fmla="*/ 313 h 314"/>
                  <a:gd name="T20" fmla="*/ 536 w 545"/>
                  <a:gd name="T21" fmla="*/ 313 h 314"/>
                  <a:gd name="T22" fmla="*/ 535 w 545"/>
                  <a:gd name="T23" fmla="*/ 313 h 314"/>
                  <a:gd name="T24" fmla="*/ 535 w 545"/>
                  <a:gd name="T25" fmla="*/ 313 h 314"/>
                  <a:gd name="T26" fmla="*/ 6 w 545"/>
                  <a:gd name="T27" fmla="*/ 52 h 314"/>
                  <a:gd name="T28" fmla="*/ 6 w 545"/>
                  <a:gd name="T29" fmla="*/ 52 h 314"/>
                  <a:gd name="T30" fmla="*/ 82 w 545"/>
                  <a:gd name="T31" fmla="*/ 2 h 314"/>
                  <a:gd name="T32" fmla="*/ 82 w 545"/>
                  <a:gd name="T33" fmla="*/ 2 h 314"/>
                  <a:gd name="T34" fmla="*/ 541 w 545"/>
                  <a:gd name="T35" fmla="*/ 299 h 314"/>
                  <a:gd name="T36" fmla="*/ 541 w 545"/>
                  <a:gd name="T37" fmla="*/ 299 h 314"/>
                  <a:gd name="T38" fmla="*/ 543 w 545"/>
                  <a:gd name="T39" fmla="*/ 308 h 314"/>
                  <a:gd name="T40" fmla="*/ 543 w 545"/>
                  <a:gd name="T41" fmla="*/ 308 h 314"/>
                  <a:gd name="T42" fmla="*/ 536 w 545"/>
                  <a:gd name="T43" fmla="*/ 313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45" h="314">
                    <a:moveTo>
                      <a:pt x="76" y="17"/>
                    </a:moveTo>
                    <a:lnTo>
                      <a:pt x="76" y="17"/>
                    </a:lnTo>
                    <a:cubicBezTo>
                      <a:pt x="44" y="17"/>
                      <a:pt x="23" y="31"/>
                      <a:pt x="21" y="53"/>
                    </a:cubicBezTo>
                    <a:lnTo>
                      <a:pt x="21" y="53"/>
                    </a:lnTo>
                    <a:cubicBezTo>
                      <a:pt x="15" y="114"/>
                      <a:pt x="143" y="231"/>
                      <a:pt x="510" y="293"/>
                    </a:cubicBezTo>
                    <a:lnTo>
                      <a:pt x="510" y="293"/>
                    </a:lnTo>
                    <a:cubicBezTo>
                      <a:pt x="437" y="231"/>
                      <a:pt x="185" y="22"/>
                      <a:pt x="81" y="17"/>
                    </a:cubicBezTo>
                    <a:lnTo>
                      <a:pt x="81" y="17"/>
                    </a:lnTo>
                    <a:cubicBezTo>
                      <a:pt x="79" y="17"/>
                      <a:pt x="78" y="17"/>
                      <a:pt x="76" y="17"/>
                    </a:cubicBezTo>
                    <a:close/>
                    <a:moveTo>
                      <a:pt x="536" y="313"/>
                    </a:moveTo>
                    <a:lnTo>
                      <a:pt x="536" y="313"/>
                    </a:lnTo>
                    <a:cubicBezTo>
                      <a:pt x="535" y="313"/>
                      <a:pt x="535" y="313"/>
                      <a:pt x="535" y="313"/>
                    </a:cubicBezTo>
                    <a:lnTo>
                      <a:pt x="535" y="313"/>
                    </a:lnTo>
                    <a:cubicBezTo>
                      <a:pt x="103" y="245"/>
                      <a:pt x="0" y="113"/>
                      <a:pt x="6" y="52"/>
                    </a:cubicBezTo>
                    <a:lnTo>
                      <a:pt x="6" y="52"/>
                    </a:lnTo>
                    <a:cubicBezTo>
                      <a:pt x="9" y="20"/>
                      <a:pt x="39" y="0"/>
                      <a:pt x="82" y="2"/>
                    </a:cubicBezTo>
                    <a:lnTo>
                      <a:pt x="82" y="2"/>
                    </a:lnTo>
                    <a:cubicBezTo>
                      <a:pt x="209" y="7"/>
                      <a:pt x="527" y="288"/>
                      <a:pt x="541" y="299"/>
                    </a:cubicBezTo>
                    <a:lnTo>
                      <a:pt x="541" y="299"/>
                    </a:lnTo>
                    <a:cubicBezTo>
                      <a:pt x="544" y="302"/>
                      <a:pt x="544" y="305"/>
                      <a:pt x="543" y="308"/>
                    </a:cubicBezTo>
                    <a:lnTo>
                      <a:pt x="543" y="308"/>
                    </a:lnTo>
                    <a:cubicBezTo>
                      <a:pt x="542" y="311"/>
                      <a:pt x="539" y="313"/>
                      <a:pt x="536" y="3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226">
                <a:extLst>
                  <a:ext uri="{FF2B5EF4-FFF2-40B4-BE49-F238E27FC236}">
                    <a16:creationId xmlns:a16="http://schemas.microsoft.com/office/drawing/2014/main" id="{551B5433-F761-49FA-9F30-5F0EB3D716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11831" y="8610968"/>
                <a:ext cx="494567" cy="236292"/>
              </a:xfrm>
              <a:custGeom>
                <a:avLst/>
                <a:gdLst>
                  <a:gd name="T0" fmla="*/ 398 w 399"/>
                  <a:gd name="T1" fmla="*/ 0 h 190"/>
                  <a:gd name="T2" fmla="*/ 398 w 399"/>
                  <a:gd name="T3" fmla="*/ 0 h 190"/>
                  <a:gd name="T4" fmla="*/ 72 w 399"/>
                  <a:gd name="T5" fmla="*/ 110 h 190"/>
                  <a:gd name="T6" fmla="*/ 72 w 399"/>
                  <a:gd name="T7" fmla="*/ 110 h 190"/>
                  <a:gd name="T8" fmla="*/ 398 w 399"/>
                  <a:gd name="T9" fmla="*/ 0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9" h="190">
                    <a:moveTo>
                      <a:pt x="398" y="0"/>
                    </a:moveTo>
                    <a:lnTo>
                      <a:pt x="398" y="0"/>
                    </a:lnTo>
                    <a:cubicBezTo>
                      <a:pt x="398" y="0"/>
                      <a:pt x="145" y="189"/>
                      <a:pt x="72" y="110"/>
                    </a:cubicBezTo>
                    <a:lnTo>
                      <a:pt x="72" y="110"/>
                    </a:lnTo>
                    <a:cubicBezTo>
                      <a:pt x="0" y="31"/>
                      <a:pt x="272" y="17"/>
                      <a:pt x="398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9" name="Freeform 227">
                <a:extLst>
                  <a:ext uri="{FF2B5EF4-FFF2-40B4-BE49-F238E27FC236}">
                    <a16:creationId xmlns:a16="http://schemas.microsoft.com/office/drawing/2014/main" id="{07F09B5D-9265-4465-97C0-5305A04B98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2280" y="8599978"/>
                <a:ext cx="445109" cy="208817"/>
              </a:xfrm>
              <a:custGeom>
                <a:avLst/>
                <a:gdLst>
                  <a:gd name="T0" fmla="*/ 320 w 358"/>
                  <a:gd name="T1" fmla="*/ 19 h 168"/>
                  <a:gd name="T2" fmla="*/ 320 w 358"/>
                  <a:gd name="T3" fmla="*/ 19 h 168"/>
                  <a:gd name="T4" fmla="*/ 276 w 358"/>
                  <a:gd name="T5" fmla="*/ 24 h 168"/>
                  <a:gd name="T6" fmla="*/ 276 w 358"/>
                  <a:gd name="T7" fmla="*/ 24 h 168"/>
                  <a:gd name="T8" fmla="*/ 20 w 358"/>
                  <a:gd name="T9" fmla="*/ 88 h 168"/>
                  <a:gd name="T10" fmla="*/ 20 w 358"/>
                  <a:gd name="T11" fmla="*/ 88 h 168"/>
                  <a:gd name="T12" fmla="*/ 29 w 358"/>
                  <a:gd name="T13" fmla="*/ 112 h 168"/>
                  <a:gd name="T14" fmla="*/ 29 w 358"/>
                  <a:gd name="T15" fmla="*/ 112 h 168"/>
                  <a:gd name="T16" fmla="*/ 320 w 358"/>
                  <a:gd name="T17" fmla="*/ 19 h 168"/>
                  <a:gd name="T18" fmla="*/ 74 w 358"/>
                  <a:gd name="T19" fmla="*/ 144 h 168"/>
                  <a:gd name="T20" fmla="*/ 74 w 358"/>
                  <a:gd name="T21" fmla="*/ 144 h 168"/>
                  <a:gd name="T22" fmla="*/ 17 w 358"/>
                  <a:gd name="T23" fmla="*/ 122 h 168"/>
                  <a:gd name="T24" fmla="*/ 17 w 358"/>
                  <a:gd name="T25" fmla="*/ 122 h 168"/>
                  <a:gd name="T26" fmla="*/ 5 w 358"/>
                  <a:gd name="T27" fmla="*/ 83 h 168"/>
                  <a:gd name="T28" fmla="*/ 5 w 358"/>
                  <a:gd name="T29" fmla="*/ 83 h 168"/>
                  <a:gd name="T30" fmla="*/ 274 w 358"/>
                  <a:gd name="T31" fmla="*/ 9 h 168"/>
                  <a:gd name="T32" fmla="*/ 274 w 358"/>
                  <a:gd name="T33" fmla="*/ 9 h 168"/>
                  <a:gd name="T34" fmla="*/ 348 w 358"/>
                  <a:gd name="T35" fmla="*/ 0 h 168"/>
                  <a:gd name="T36" fmla="*/ 348 w 358"/>
                  <a:gd name="T37" fmla="*/ 0 h 168"/>
                  <a:gd name="T38" fmla="*/ 356 w 358"/>
                  <a:gd name="T39" fmla="*/ 5 h 168"/>
                  <a:gd name="T40" fmla="*/ 356 w 358"/>
                  <a:gd name="T41" fmla="*/ 5 h 168"/>
                  <a:gd name="T42" fmla="*/ 354 w 358"/>
                  <a:gd name="T43" fmla="*/ 14 h 168"/>
                  <a:gd name="T44" fmla="*/ 354 w 358"/>
                  <a:gd name="T45" fmla="*/ 14 h 168"/>
                  <a:gd name="T46" fmla="*/ 74 w 358"/>
                  <a:gd name="T47" fmla="*/ 144 h 1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8" h="168">
                    <a:moveTo>
                      <a:pt x="320" y="19"/>
                    </a:moveTo>
                    <a:lnTo>
                      <a:pt x="320" y="19"/>
                    </a:lnTo>
                    <a:cubicBezTo>
                      <a:pt x="306" y="21"/>
                      <a:pt x="292" y="22"/>
                      <a:pt x="276" y="24"/>
                    </a:cubicBezTo>
                    <a:lnTo>
                      <a:pt x="276" y="24"/>
                    </a:lnTo>
                    <a:cubicBezTo>
                      <a:pt x="179" y="35"/>
                      <a:pt x="33" y="52"/>
                      <a:pt x="20" y="88"/>
                    </a:cubicBezTo>
                    <a:lnTo>
                      <a:pt x="20" y="88"/>
                    </a:lnTo>
                    <a:cubicBezTo>
                      <a:pt x="19" y="91"/>
                      <a:pt x="16" y="98"/>
                      <a:pt x="29" y="112"/>
                    </a:cubicBezTo>
                    <a:lnTo>
                      <a:pt x="29" y="112"/>
                    </a:lnTo>
                    <a:cubicBezTo>
                      <a:pt x="79" y="167"/>
                      <a:pt x="238" y="75"/>
                      <a:pt x="320" y="19"/>
                    </a:cubicBezTo>
                    <a:close/>
                    <a:moveTo>
                      <a:pt x="74" y="144"/>
                    </a:moveTo>
                    <a:lnTo>
                      <a:pt x="74" y="144"/>
                    </a:lnTo>
                    <a:cubicBezTo>
                      <a:pt x="51" y="144"/>
                      <a:pt x="31" y="138"/>
                      <a:pt x="17" y="122"/>
                    </a:cubicBezTo>
                    <a:lnTo>
                      <a:pt x="17" y="122"/>
                    </a:lnTo>
                    <a:cubicBezTo>
                      <a:pt x="5" y="109"/>
                      <a:pt x="0" y="95"/>
                      <a:pt x="5" y="83"/>
                    </a:cubicBezTo>
                    <a:lnTo>
                      <a:pt x="5" y="83"/>
                    </a:lnTo>
                    <a:cubicBezTo>
                      <a:pt x="21" y="41"/>
                      <a:pt x="131" y="25"/>
                      <a:pt x="274" y="9"/>
                    </a:cubicBezTo>
                    <a:lnTo>
                      <a:pt x="274" y="9"/>
                    </a:lnTo>
                    <a:cubicBezTo>
                      <a:pt x="301" y="6"/>
                      <a:pt x="327" y="3"/>
                      <a:pt x="348" y="0"/>
                    </a:cubicBezTo>
                    <a:lnTo>
                      <a:pt x="348" y="0"/>
                    </a:lnTo>
                    <a:cubicBezTo>
                      <a:pt x="351" y="0"/>
                      <a:pt x="355" y="1"/>
                      <a:pt x="356" y="5"/>
                    </a:cubicBezTo>
                    <a:lnTo>
                      <a:pt x="356" y="5"/>
                    </a:lnTo>
                    <a:cubicBezTo>
                      <a:pt x="357" y="8"/>
                      <a:pt x="356" y="12"/>
                      <a:pt x="354" y="14"/>
                    </a:cubicBezTo>
                    <a:lnTo>
                      <a:pt x="354" y="14"/>
                    </a:lnTo>
                    <a:cubicBezTo>
                      <a:pt x="345" y="20"/>
                      <a:pt x="177" y="144"/>
                      <a:pt x="74" y="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228">
                <a:extLst>
                  <a:ext uri="{FF2B5EF4-FFF2-40B4-BE49-F238E27FC236}">
                    <a16:creationId xmlns:a16="http://schemas.microsoft.com/office/drawing/2014/main" id="{381ED34C-B558-4DCE-B282-458C1B0EC0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8318" y="8924192"/>
                <a:ext cx="406644" cy="456103"/>
              </a:xfrm>
              <a:custGeom>
                <a:avLst/>
                <a:gdLst>
                  <a:gd name="T0" fmla="*/ 326 w 327"/>
                  <a:gd name="T1" fmla="*/ 0 h 366"/>
                  <a:gd name="T2" fmla="*/ 326 w 327"/>
                  <a:gd name="T3" fmla="*/ 0 h 366"/>
                  <a:gd name="T4" fmla="*/ 187 w 327"/>
                  <a:gd name="T5" fmla="*/ 274 h 366"/>
                  <a:gd name="T6" fmla="*/ 187 w 327"/>
                  <a:gd name="T7" fmla="*/ 274 h 366"/>
                  <a:gd name="T8" fmla="*/ 100 w 327"/>
                  <a:gd name="T9" fmla="*/ 173 h 366"/>
                  <a:gd name="T10" fmla="*/ 100 w 327"/>
                  <a:gd name="T11" fmla="*/ 173 h 366"/>
                  <a:gd name="T12" fmla="*/ 326 w 327"/>
                  <a:gd name="T13" fmla="*/ 0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7" h="366">
                    <a:moveTo>
                      <a:pt x="326" y="0"/>
                    </a:moveTo>
                    <a:lnTo>
                      <a:pt x="326" y="0"/>
                    </a:lnTo>
                    <a:cubicBezTo>
                      <a:pt x="326" y="0"/>
                      <a:pt x="293" y="185"/>
                      <a:pt x="187" y="274"/>
                    </a:cubicBezTo>
                    <a:lnTo>
                      <a:pt x="187" y="274"/>
                    </a:lnTo>
                    <a:cubicBezTo>
                      <a:pt x="77" y="365"/>
                      <a:pt x="0" y="236"/>
                      <a:pt x="100" y="173"/>
                    </a:cubicBezTo>
                    <a:lnTo>
                      <a:pt x="100" y="173"/>
                    </a:lnTo>
                    <a:cubicBezTo>
                      <a:pt x="218" y="101"/>
                      <a:pt x="326" y="0"/>
                      <a:pt x="326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1" name="Freeform 229">
                <a:extLst>
                  <a:ext uri="{FF2B5EF4-FFF2-40B4-BE49-F238E27FC236}">
                    <a16:creationId xmlns:a16="http://schemas.microsoft.com/office/drawing/2014/main" id="{2C84E3F8-4876-4CBB-B6FA-8A78ECE920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83270" y="8913202"/>
                <a:ext cx="362683" cy="401151"/>
              </a:xfrm>
              <a:custGeom>
                <a:avLst/>
                <a:gdLst>
                  <a:gd name="T0" fmla="*/ 269 w 291"/>
                  <a:gd name="T1" fmla="*/ 30 h 322"/>
                  <a:gd name="T2" fmla="*/ 269 w 291"/>
                  <a:gd name="T3" fmla="*/ 30 h 322"/>
                  <a:gd name="T4" fmla="*/ 60 w 291"/>
                  <a:gd name="T5" fmla="*/ 188 h 322"/>
                  <a:gd name="T6" fmla="*/ 60 w 291"/>
                  <a:gd name="T7" fmla="*/ 188 h 322"/>
                  <a:gd name="T8" fmla="*/ 17 w 291"/>
                  <a:gd name="T9" fmla="*/ 258 h 322"/>
                  <a:gd name="T10" fmla="*/ 17 w 291"/>
                  <a:gd name="T11" fmla="*/ 258 h 322"/>
                  <a:gd name="T12" fmla="*/ 48 w 291"/>
                  <a:gd name="T13" fmla="*/ 302 h 322"/>
                  <a:gd name="T14" fmla="*/ 48 w 291"/>
                  <a:gd name="T15" fmla="*/ 302 h 322"/>
                  <a:gd name="T16" fmla="*/ 138 w 291"/>
                  <a:gd name="T17" fmla="*/ 276 h 322"/>
                  <a:gd name="T18" fmla="*/ 138 w 291"/>
                  <a:gd name="T19" fmla="*/ 276 h 322"/>
                  <a:gd name="T20" fmla="*/ 269 w 291"/>
                  <a:gd name="T21" fmla="*/ 30 h 322"/>
                  <a:gd name="T22" fmla="*/ 69 w 291"/>
                  <a:gd name="T23" fmla="*/ 321 h 322"/>
                  <a:gd name="T24" fmla="*/ 69 w 291"/>
                  <a:gd name="T25" fmla="*/ 321 h 322"/>
                  <a:gd name="T26" fmla="*/ 42 w 291"/>
                  <a:gd name="T27" fmla="*/ 316 h 322"/>
                  <a:gd name="T28" fmla="*/ 42 w 291"/>
                  <a:gd name="T29" fmla="*/ 316 h 322"/>
                  <a:gd name="T30" fmla="*/ 2 w 291"/>
                  <a:gd name="T31" fmla="*/ 260 h 322"/>
                  <a:gd name="T32" fmla="*/ 2 w 291"/>
                  <a:gd name="T33" fmla="*/ 260 h 322"/>
                  <a:gd name="T34" fmla="*/ 52 w 291"/>
                  <a:gd name="T35" fmla="*/ 175 h 322"/>
                  <a:gd name="T36" fmla="*/ 52 w 291"/>
                  <a:gd name="T37" fmla="*/ 175 h 322"/>
                  <a:gd name="T38" fmla="*/ 276 w 291"/>
                  <a:gd name="T39" fmla="*/ 2 h 322"/>
                  <a:gd name="T40" fmla="*/ 276 w 291"/>
                  <a:gd name="T41" fmla="*/ 2 h 322"/>
                  <a:gd name="T42" fmla="*/ 285 w 291"/>
                  <a:gd name="T43" fmla="*/ 1 h 322"/>
                  <a:gd name="T44" fmla="*/ 285 w 291"/>
                  <a:gd name="T45" fmla="*/ 1 h 322"/>
                  <a:gd name="T46" fmla="*/ 289 w 291"/>
                  <a:gd name="T47" fmla="*/ 9 h 322"/>
                  <a:gd name="T48" fmla="*/ 289 w 291"/>
                  <a:gd name="T49" fmla="*/ 9 h 322"/>
                  <a:gd name="T50" fmla="*/ 148 w 291"/>
                  <a:gd name="T51" fmla="*/ 288 h 322"/>
                  <a:gd name="T52" fmla="*/ 148 w 291"/>
                  <a:gd name="T53" fmla="*/ 288 h 322"/>
                  <a:gd name="T54" fmla="*/ 69 w 291"/>
                  <a:gd name="T55" fmla="*/ 321 h 3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91" h="322">
                    <a:moveTo>
                      <a:pt x="269" y="30"/>
                    </a:moveTo>
                    <a:lnTo>
                      <a:pt x="269" y="30"/>
                    </a:lnTo>
                    <a:cubicBezTo>
                      <a:pt x="233" y="61"/>
                      <a:pt x="149" y="133"/>
                      <a:pt x="60" y="188"/>
                    </a:cubicBezTo>
                    <a:lnTo>
                      <a:pt x="60" y="188"/>
                    </a:lnTo>
                    <a:cubicBezTo>
                      <a:pt x="32" y="206"/>
                      <a:pt x="15" y="232"/>
                      <a:pt x="17" y="258"/>
                    </a:cubicBezTo>
                    <a:lnTo>
                      <a:pt x="17" y="258"/>
                    </a:lnTo>
                    <a:cubicBezTo>
                      <a:pt x="19" y="278"/>
                      <a:pt x="30" y="294"/>
                      <a:pt x="48" y="302"/>
                    </a:cubicBezTo>
                    <a:lnTo>
                      <a:pt x="48" y="302"/>
                    </a:lnTo>
                    <a:cubicBezTo>
                      <a:pt x="72" y="312"/>
                      <a:pt x="106" y="302"/>
                      <a:pt x="138" y="276"/>
                    </a:cubicBezTo>
                    <a:lnTo>
                      <a:pt x="138" y="276"/>
                    </a:lnTo>
                    <a:cubicBezTo>
                      <a:pt x="219" y="208"/>
                      <a:pt x="256" y="82"/>
                      <a:pt x="269" y="30"/>
                    </a:cubicBezTo>
                    <a:close/>
                    <a:moveTo>
                      <a:pt x="69" y="321"/>
                    </a:moveTo>
                    <a:lnTo>
                      <a:pt x="69" y="321"/>
                    </a:lnTo>
                    <a:cubicBezTo>
                      <a:pt x="60" y="321"/>
                      <a:pt x="50" y="319"/>
                      <a:pt x="42" y="316"/>
                    </a:cubicBezTo>
                    <a:lnTo>
                      <a:pt x="42" y="316"/>
                    </a:lnTo>
                    <a:cubicBezTo>
                      <a:pt x="19" y="306"/>
                      <a:pt x="4" y="285"/>
                      <a:pt x="2" y="260"/>
                    </a:cubicBezTo>
                    <a:lnTo>
                      <a:pt x="2" y="260"/>
                    </a:lnTo>
                    <a:cubicBezTo>
                      <a:pt x="0" y="228"/>
                      <a:pt x="18" y="196"/>
                      <a:pt x="52" y="175"/>
                    </a:cubicBezTo>
                    <a:lnTo>
                      <a:pt x="52" y="175"/>
                    </a:lnTo>
                    <a:cubicBezTo>
                      <a:pt x="168" y="103"/>
                      <a:pt x="275" y="3"/>
                      <a:pt x="276" y="2"/>
                    </a:cubicBezTo>
                    <a:lnTo>
                      <a:pt x="276" y="2"/>
                    </a:lnTo>
                    <a:cubicBezTo>
                      <a:pt x="279" y="0"/>
                      <a:pt x="282" y="0"/>
                      <a:pt x="285" y="1"/>
                    </a:cubicBezTo>
                    <a:lnTo>
                      <a:pt x="285" y="1"/>
                    </a:lnTo>
                    <a:cubicBezTo>
                      <a:pt x="288" y="3"/>
                      <a:pt x="290" y="6"/>
                      <a:pt x="289" y="9"/>
                    </a:cubicBezTo>
                    <a:lnTo>
                      <a:pt x="289" y="9"/>
                    </a:lnTo>
                    <a:cubicBezTo>
                      <a:pt x="288" y="17"/>
                      <a:pt x="255" y="198"/>
                      <a:pt x="148" y="288"/>
                    </a:cubicBezTo>
                    <a:lnTo>
                      <a:pt x="148" y="288"/>
                    </a:lnTo>
                    <a:cubicBezTo>
                      <a:pt x="121" y="310"/>
                      <a:pt x="94" y="321"/>
                      <a:pt x="69" y="32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230">
                <a:extLst>
                  <a:ext uri="{FF2B5EF4-FFF2-40B4-BE49-F238E27FC236}">
                    <a16:creationId xmlns:a16="http://schemas.microsoft.com/office/drawing/2014/main" id="{26C4F54C-75A7-45C9-A20B-64A59E9F9F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5667" y="7698766"/>
                <a:ext cx="1522170" cy="2038715"/>
              </a:xfrm>
              <a:custGeom>
                <a:avLst/>
                <a:gdLst>
                  <a:gd name="T0" fmla="*/ 710 w 1220"/>
                  <a:gd name="T1" fmla="*/ 860 h 1638"/>
                  <a:gd name="T2" fmla="*/ 710 w 1220"/>
                  <a:gd name="T3" fmla="*/ 860 h 1638"/>
                  <a:gd name="T4" fmla="*/ 710 w 1220"/>
                  <a:gd name="T5" fmla="*/ 321 h 1638"/>
                  <a:gd name="T6" fmla="*/ 710 w 1220"/>
                  <a:gd name="T7" fmla="*/ 321 h 1638"/>
                  <a:gd name="T8" fmla="*/ 1164 w 1220"/>
                  <a:gd name="T9" fmla="*/ 732 h 1638"/>
                  <a:gd name="T10" fmla="*/ 1164 w 1220"/>
                  <a:gd name="T11" fmla="*/ 732 h 1638"/>
                  <a:gd name="T12" fmla="*/ 814 w 1220"/>
                  <a:gd name="T13" fmla="*/ 968 h 1638"/>
                  <a:gd name="T14" fmla="*/ 814 w 1220"/>
                  <a:gd name="T15" fmla="*/ 968 h 1638"/>
                  <a:gd name="T16" fmla="*/ 710 w 1220"/>
                  <a:gd name="T17" fmla="*/ 860 h 1638"/>
                  <a:gd name="T18" fmla="*/ 671 w 1220"/>
                  <a:gd name="T19" fmla="*/ 1432 h 1638"/>
                  <a:gd name="T20" fmla="*/ 671 w 1220"/>
                  <a:gd name="T21" fmla="*/ 1432 h 1638"/>
                  <a:gd name="T22" fmla="*/ 922 w 1220"/>
                  <a:gd name="T23" fmla="*/ 1044 h 1638"/>
                  <a:gd name="T24" fmla="*/ 922 w 1220"/>
                  <a:gd name="T25" fmla="*/ 1044 h 1638"/>
                  <a:gd name="T26" fmla="*/ 1160 w 1220"/>
                  <a:gd name="T27" fmla="*/ 861 h 1638"/>
                  <a:gd name="T28" fmla="*/ 1160 w 1220"/>
                  <a:gd name="T29" fmla="*/ 861 h 1638"/>
                  <a:gd name="T30" fmla="*/ 671 w 1220"/>
                  <a:gd name="T31" fmla="*/ 1432 h 1638"/>
                  <a:gd name="T32" fmla="*/ 1219 w 1220"/>
                  <a:gd name="T33" fmla="*/ 694 h 1638"/>
                  <a:gd name="T34" fmla="*/ 1219 w 1220"/>
                  <a:gd name="T35" fmla="*/ 694 h 1638"/>
                  <a:gd name="T36" fmla="*/ 680 w 1220"/>
                  <a:gd name="T37" fmla="*/ 202 h 1638"/>
                  <a:gd name="T38" fmla="*/ 680 w 1220"/>
                  <a:gd name="T39" fmla="*/ 202 h 1638"/>
                  <a:gd name="T40" fmla="*/ 606 w 1220"/>
                  <a:gd name="T41" fmla="*/ 860 h 1638"/>
                  <a:gd name="T42" fmla="*/ 606 w 1220"/>
                  <a:gd name="T43" fmla="*/ 860 h 1638"/>
                  <a:gd name="T44" fmla="*/ 487 w 1220"/>
                  <a:gd name="T45" fmla="*/ 1033 h 1638"/>
                  <a:gd name="T46" fmla="*/ 487 w 1220"/>
                  <a:gd name="T47" fmla="*/ 1033 h 1638"/>
                  <a:gd name="T48" fmla="*/ 769 w 1220"/>
                  <a:gd name="T49" fmla="*/ 1061 h 1638"/>
                  <a:gd name="T50" fmla="*/ 769 w 1220"/>
                  <a:gd name="T51" fmla="*/ 1061 h 1638"/>
                  <a:gd name="T52" fmla="*/ 815 w 1220"/>
                  <a:gd name="T53" fmla="*/ 1511 h 1638"/>
                  <a:gd name="T54" fmla="*/ 815 w 1220"/>
                  <a:gd name="T55" fmla="*/ 1511 h 1638"/>
                  <a:gd name="T56" fmla="*/ 1219 w 1220"/>
                  <a:gd name="T57" fmla="*/ 1037 h 1638"/>
                  <a:gd name="T58" fmla="*/ 1219 w 1220"/>
                  <a:gd name="T59" fmla="*/ 694 h 1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220" h="1638">
                    <a:moveTo>
                      <a:pt x="710" y="860"/>
                    </a:moveTo>
                    <a:lnTo>
                      <a:pt x="710" y="860"/>
                    </a:lnTo>
                    <a:cubicBezTo>
                      <a:pt x="258" y="471"/>
                      <a:pt x="391" y="130"/>
                      <a:pt x="710" y="321"/>
                    </a:cubicBezTo>
                    <a:lnTo>
                      <a:pt x="710" y="321"/>
                    </a:lnTo>
                    <a:cubicBezTo>
                      <a:pt x="1028" y="512"/>
                      <a:pt x="1164" y="732"/>
                      <a:pt x="1164" y="732"/>
                    </a:cubicBezTo>
                    <a:lnTo>
                      <a:pt x="1164" y="732"/>
                    </a:lnTo>
                    <a:cubicBezTo>
                      <a:pt x="1164" y="732"/>
                      <a:pt x="1069" y="881"/>
                      <a:pt x="814" y="968"/>
                    </a:cubicBezTo>
                    <a:lnTo>
                      <a:pt x="814" y="968"/>
                    </a:lnTo>
                    <a:cubicBezTo>
                      <a:pt x="438" y="1098"/>
                      <a:pt x="710" y="860"/>
                      <a:pt x="710" y="860"/>
                    </a:cubicBezTo>
                    <a:close/>
                    <a:moveTo>
                      <a:pt x="671" y="1432"/>
                    </a:moveTo>
                    <a:lnTo>
                      <a:pt x="671" y="1432"/>
                    </a:lnTo>
                    <a:cubicBezTo>
                      <a:pt x="607" y="1324"/>
                      <a:pt x="727" y="1132"/>
                      <a:pt x="922" y="1044"/>
                    </a:cubicBezTo>
                    <a:lnTo>
                      <a:pt x="922" y="1044"/>
                    </a:lnTo>
                    <a:cubicBezTo>
                      <a:pt x="1090" y="969"/>
                      <a:pt x="1160" y="861"/>
                      <a:pt x="1160" y="861"/>
                    </a:cubicBezTo>
                    <a:lnTo>
                      <a:pt x="1160" y="861"/>
                    </a:lnTo>
                    <a:cubicBezTo>
                      <a:pt x="1198" y="1248"/>
                      <a:pt x="744" y="1555"/>
                      <a:pt x="671" y="1432"/>
                    </a:cubicBezTo>
                    <a:close/>
                    <a:moveTo>
                      <a:pt x="1219" y="694"/>
                    </a:moveTo>
                    <a:lnTo>
                      <a:pt x="1219" y="694"/>
                    </a:lnTo>
                    <a:cubicBezTo>
                      <a:pt x="1219" y="694"/>
                      <a:pt x="1061" y="404"/>
                      <a:pt x="680" y="202"/>
                    </a:cubicBezTo>
                    <a:lnTo>
                      <a:pt x="680" y="202"/>
                    </a:lnTo>
                    <a:cubicBezTo>
                      <a:pt x="299" y="0"/>
                      <a:pt x="0" y="322"/>
                      <a:pt x="606" y="860"/>
                    </a:cubicBezTo>
                    <a:lnTo>
                      <a:pt x="606" y="860"/>
                    </a:lnTo>
                    <a:cubicBezTo>
                      <a:pt x="606" y="860"/>
                      <a:pt x="449" y="958"/>
                      <a:pt x="487" y="1033"/>
                    </a:cubicBezTo>
                    <a:lnTo>
                      <a:pt x="487" y="1033"/>
                    </a:lnTo>
                    <a:cubicBezTo>
                      <a:pt x="507" y="1074"/>
                      <a:pt x="615" y="1099"/>
                      <a:pt x="769" y="1061"/>
                    </a:cubicBezTo>
                    <a:lnTo>
                      <a:pt x="769" y="1061"/>
                    </a:lnTo>
                    <a:cubicBezTo>
                      <a:pt x="466" y="1330"/>
                      <a:pt x="558" y="1637"/>
                      <a:pt x="815" y="1511"/>
                    </a:cubicBezTo>
                    <a:lnTo>
                      <a:pt x="815" y="1511"/>
                    </a:lnTo>
                    <a:cubicBezTo>
                      <a:pt x="1164" y="1340"/>
                      <a:pt x="1219" y="1037"/>
                      <a:pt x="1219" y="1037"/>
                    </a:cubicBezTo>
                    <a:lnTo>
                      <a:pt x="1219" y="694"/>
                    </a:ln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3" name="Freeform 231">
                <a:extLst>
                  <a:ext uri="{FF2B5EF4-FFF2-40B4-BE49-F238E27FC236}">
                    <a16:creationId xmlns:a16="http://schemas.microsoft.com/office/drawing/2014/main" id="{C0D9FCC8-CF65-464B-A342-1BD3A8D785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9436" y="7830651"/>
                <a:ext cx="1269391" cy="1796926"/>
              </a:xfrm>
              <a:custGeom>
                <a:avLst/>
                <a:gdLst>
                  <a:gd name="T0" fmla="*/ 337 w 1020"/>
                  <a:gd name="T1" fmla="*/ 167 h 1441"/>
                  <a:gd name="T2" fmla="*/ 242 w 1020"/>
                  <a:gd name="T3" fmla="*/ 210 h 1441"/>
                  <a:gd name="T4" fmla="*/ 513 w 1020"/>
                  <a:gd name="T5" fmla="*/ 753 h 1441"/>
                  <a:gd name="T6" fmla="*/ 507 w 1020"/>
                  <a:gd name="T7" fmla="*/ 759 h 1441"/>
                  <a:gd name="T8" fmla="*/ 416 w 1020"/>
                  <a:gd name="T9" fmla="*/ 884 h 1441"/>
                  <a:gd name="T10" fmla="*/ 604 w 1020"/>
                  <a:gd name="T11" fmla="*/ 854 h 1441"/>
                  <a:gd name="T12" fmla="*/ 946 w 1020"/>
                  <a:gd name="T13" fmla="*/ 625 h 1441"/>
                  <a:gd name="T14" fmla="*/ 497 w 1020"/>
                  <a:gd name="T15" fmla="*/ 220 h 1441"/>
                  <a:gd name="T16" fmla="*/ 444 w 1020"/>
                  <a:gd name="T17" fmla="*/ 908 h 1441"/>
                  <a:gd name="T18" fmla="*/ 403 w 1020"/>
                  <a:gd name="T19" fmla="*/ 891 h 1441"/>
                  <a:gd name="T20" fmla="*/ 490 w 1020"/>
                  <a:gd name="T21" fmla="*/ 753 h 1441"/>
                  <a:gd name="T22" fmla="*/ 230 w 1020"/>
                  <a:gd name="T23" fmla="*/ 201 h 1441"/>
                  <a:gd name="T24" fmla="*/ 505 w 1020"/>
                  <a:gd name="T25" fmla="*/ 207 h 1441"/>
                  <a:gd name="T26" fmla="*/ 962 w 1020"/>
                  <a:gd name="T27" fmla="*/ 621 h 1441"/>
                  <a:gd name="T28" fmla="*/ 962 w 1020"/>
                  <a:gd name="T29" fmla="*/ 629 h 1441"/>
                  <a:gd name="T30" fmla="*/ 609 w 1020"/>
                  <a:gd name="T31" fmla="*/ 869 h 1441"/>
                  <a:gd name="T32" fmla="*/ 444 w 1020"/>
                  <a:gd name="T33" fmla="*/ 908 h 1441"/>
                  <a:gd name="T34" fmla="*/ 946 w 1020"/>
                  <a:gd name="T35" fmla="*/ 775 h 1441"/>
                  <a:gd name="T36" fmla="*/ 718 w 1020"/>
                  <a:gd name="T37" fmla="*/ 944 h 1441"/>
                  <a:gd name="T38" fmla="*/ 463 w 1020"/>
                  <a:gd name="T39" fmla="*/ 1201 h 1441"/>
                  <a:gd name="T40" fmla="*/ 469 w 1020"/>
                  <a:gd name="T41" fmla="*/ 1320 h 1441"/>
                  <a:gd name="T42" fmla="*/ 571 w 1020"/>
                  <a:gd name="T43" fmla="*/ 1335 h 1441"/>
                  <a:gd name="T44" fmla="*/ 826 w 1020"/>
                  <a:gd name="T45" fmla="*/ 1134 h 1441"/>
                  <a:gd name="T46" fmla="*/ 519 w 1020"/>
                  <a:gd name="T47" fmla="*/ 1360 h 1441"/>
                  <a:gd name="T48" fmla="*/ 456 w 1020"/>
                  <a:gd name="T49" fmla="*/ 1329 h 1441"/>
                  <a:gd name="T50" fmla="*/ 448 w 1020"/>
                  <a:gd name="T51" fmla="*/ 1196 h 1441"/>
                  <a:gd name="T52" fmla="*/ 711 w 1020"/>
                  <a:gd name="T53" fmla="*/ 930 h 1441"/>
                  <a:gd name="T54" fmla="*/ 946 w 1020"/>
                  <a:gd name="T55" fmla="*/ 749 h 1441"/>
                  <a:gd name="T56" fmla="*/ 961 w 1020"/>
                  <a:gd name="T57" fmla="*/ 753 h 1441"/>
                  <a:gd name="T58" fmla="*/ 839 w 1020"/>
                  <a:gd name="T59" fmla="*/ 1143 h 1441"/>
                  <a:gd name="T60" fmla="*/ 576 w 1020"/>
                  <a:gd name="T61" fmla="*/ 1349 h 1441"/>
                  <a:gd name="T62" fmla="*/ 519 w 1020"/>
                  <a:gd name="T63" fmla="*/ 1360 h 1441"/>
                  <a:gd name="T64" fmla="*/ 566 w 1020"/>
                  <a:gd name="T65" fmla="*/ 960 h 1441"/>
                  <a:gd name="T66" fmla="*/ 401 w 1020"/>
                  <a:gd name="T67" fmla="*/ 1377 h 1441"/>
                  <a:gd name="T68" fmla="*/ 604 w 1020"/>
                  <a:gd name="T69" fmla="*/ 1397 h 1441"/>
                  <a:gd name="T70" fmla="*/ 1003 w 1020"/>
                  <a:gd name="T71" fmla="*/ 930 h 1441"/>
                  <a:gd name="T72" fmla="*/ 1003 w 1020"/>
                  <a:gd name="T73" fmla="*/ 589 h 1441"/>
                  <a:gd name="T74" fmla="*/ 468 w 1020"/>
                  <a:gd name="T75" fmla="*/ 102 h 1441"/>
                  <a:gd name="T76" fmla="*/ 90 w 1020"/>
                  <a:gd name="T77" fmla="*/ 115 h 1441"/>
                  <a:gd name="T78" fmla="*/ 93 w 1020"/>
                  <a:gd name="T79" fmla="*/ 360 h 1441"/>
                  <a:gd name="T80" fmla="*/ 411 w 1020"/>
                  <a:gd name="T81" fmla="*/ 754 h 1441"/>
                  <a:gd name="T82" fmla="*/ 403 w 1020"/>
                  <a:gd name="T83" fmla="*/ 760 h 1441"/>
                  <a:gd name="T84" fmla="*/ 285 w 1020"/>
                  <a:gd name="T85" fmla="*/ 922 h 1441"/>
                  <a:gd name="T86" fmla="*/ 589 w 1020"/>
                  <a:gd name="T87" fmla="*/ 940 h 1441"/>
                  <a:gd name="T88" fmla="*/ 497 w 1020"/>
                  <a:gd name="T89" fmla="*/ 1440 h 1441"/>
                  <a:gd name="T90" fmla="*/ 389 w 1020"/>
                  <a:gd name="T91" fmla="*/ 1386 h 1441"/>
                  <a:gd name="T92" fmla="*/ 534 w 1020"/>
                  <a:gd name="T93" fmla="*/ 968 h 1441"/>
                  <a:gd name="T94" fmla="*/ 272 w 1020"/>
                  <a:gd name="T95" fmla="*/ 929 h 1441"/>
                  <a:gd name="T96" fmla="*/ 386 w 1020"/>
                  <a:gd name="T97" fmla="*/ 752 h 1441"/>
                  <a:gd name="T98" fmla="*/ 77 w 1020"/>
                  <a:gd name="T99" fmla="*/ 107 h 1441"/>
                  <a:gd name="T100" fmla="*/ 475 w 1020"/>
                  <a:gd name="T101" fmla="*/ 88 h 1441"/>
                  <a:gd name="T102" fmla="*/ 1019 w 1020"/>
                  <a:gd name="T103" fmla="*/ 584 h 1441"/>
                  <a:gd name="T104" fmla="*/ 1019 w 1020"/>
                  <a:gd name="T105" fmla="*/ 932 h 1441"/>
                  <a:gd name="T106" fmla="*/ 611 w 1020"/>
                  <a:gd name="T107" fmla="*/ 1410 h 14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1020" h="1441">
                    <a:moveTo>
                      <a:pt x="337" y="167"/>
                    </a:moveTo>
                    <a:lnTo>
                      <a:pt x="337" y="167"/>
                    </a:lnTo>
                    <a:cubicBezTo>
                      <a:pt x="296" y="167"/>
                      <a:pt x="263" y="181"/>
                      <a:pt x="242" y="210"/>
                    </a:cubicBezTo>
                    <a:lnTo>
                      <a:pt x="242" y="210"/>
                    </a:lnTo>
                    <a:cubicBezTo>
                      <a:pt x="175" y="302"/>
                      <a:pt x="245" y="522"/>
                      <a:pt x="507" y="748"/>
                    </a:cubicBezTo>
                    <a:lnTo>
                      <a:pt x="513" y="753"/>
                    </a:lnTo>
                    <a:lnTo>
                      <a:pt x="507" y="759"/>
                    </a:lnTo>
                    <a:lnTo>
                      <a:pt x="507" y="759"/>
                    </a:lnTo>
                    <a:cubicBezTo>
                      <a:pt x="462" y="798"/>
                      <a:pt x="404" y="863"/>
                      <a:pt x="416" y="884"/>
                    </a:cubicBezTo>
                    <a:lnTo>
                      <a:pt x="416" y="884"/>
                    </a:lnTo>
                    <a:cubicBezTo>
                      <a:pt x="421" y="893"/>
                      <a:pt x="450" y="907"/>
                      <a:pt x="604" y="854"/>
                    </a:cubicBezTo>
                    <a:lnTo>
                      <a:pt x="604" y="854"/>
                    </a:lnTo>
                    <a:cubicBezTo>
                      <a:pt x="830" y="777"/>
                      <a:pt x="929" y="649"/>
                      <a:pt x="946" y="625"/>
                    </a:cubicBezTo>
                    <a:lnTo>
                      <a:pt x="946" y="625"/>
                    </a:lnTo>
                    <a:cubicBezTo>
                      <a:pt x="926" y="594"/>
                      <a:pt x="787" y="394"/>
                      <a:pt x="497" y="220"/>
                    </a:cubicBezTo>
                    <a:lnTo>
                      <a:pt x="497" y="220"/>
                    </a:lnTo>
                    <a:cubicBezTo>
                      <a:pt x="438" y="184"/>
                      <a:pt x="382" y="167"/>
                      <a:pt x="337" y="167"/>
                    </a:cubicBezTo>
                    <a:close/>
                    <a:moveTo>
                      <a:pt x="444" y="908"/>
                    </a:moveTo>
                    <a:lnTo>
                      <a:pt x="444" y="908"/>
                    </a:lnTo>
                    <a:cubicBezTo>
                      <a:pt x="417" y="908"/>
                      <a:pt x="407" y="900"/>
                      <a:pt x="403" y="891"/>
                    </a:cubicBezTo>
                    <a:lnTo>
                      <a:pt x="403" y="891"/>
                    </a:lnTo>
                    <a:cubicBezTo>
                      <a:pt x="382" y="856"/>
                      <a:pt x="461" y="779"/>
                      <a:pt x="490" y="753"/>
                    </a:cubicBezTo>
                    <a:lnTo>
                      <a:pt x="490" y="753"/>
                    </a:lnTo>
                    <a:cubicBezTo>
                      <a:pt x="225" y="521"/>
                      <a:pt x="158" y="301"/>
                      <a:pt x="230" y="201"/>
                    </a:cubicBezTo>
                    <a:lnTo>
                      <a:pt x="230" y="201"/>
                    </a:lnTo>
                    <a:cubicBezTo>
                      <a:pt x="279" y="132"/>
                      <a:pt x="385" y="135"/>
                      <a:pt x="505" y="207"/>
                    </a:cubicBezTo>
                    <a:lnTo>
                      <a:pt x="505" y="207"/>
                    </a:lnTo>
                    <a:cubicBezTo>
                      <a:pt x="822" y="397"/>
                      <a:pt x="961" y="619"/>
                      <a:pt x="962" y="621"/>
                    </a:cubicBezTo>
                    <a:lnTo>
                      <a:pt x="965" y="625"/>
                    </a:lnTo>
                    <a:lnTo>
                      <a:pt x="962" y="629"/>
                    </a:lnTo>
                    <a:lnTo>
                      <a:pt x="962" y="629"/>
                    </a:lnTo>
                    <a:cubicBezTo>
                      <a:pt x="958" y="636"/>
                      <a:pt x="863" y="781"/>
                      <a:pt x="609" y="869"/>
                    </a:cubicBezTo>
                    <a:lnTo>
                      <a:pt x="609" y="869"/>
                    </a:lnTo>
                    <a:cubicBezTo>
                      <a:pt x="524" y="898"/>
                      <a:pt x="474" y="908"/>
                      <a:pt x="444" y="908"/>
                    </a:cubicBezTo>
                    <a:close/>
                    <a:moveTo>
                      <a:pt x="946" y="775"/>
                    </a:moveTo>
                    <a:lnTo>
                      <a:pt x="946" y="775"/>
                    </a:lnTo>
                    <a:cubicBezTo>
                      <a:pt x="919" y="809"/>
                      <a:pt x="848" y="886"/>
                      <a:pt x="718" y="944"/>
                    </a:cubicBezTo>
                    <a:lnTo>
                      <a:pt x="718" y="944"/>
                    </a:lnTo>
                    <a:cubicBezTo>
                      <a:pt x="594" y="1000"/>
                      <a:pt x="494" y="1100"/>
                      <a:pt x="463" y="1201"/>
                    </a:cubicBezTo>
                    <a:lnTo>
                      <a:pt x="463" y="1201"/>
                    </a:lnTo>
                    <a:cubicBezTo>
                      <a:pt x="448" y="1247"/>
                      <a:pt x="450" y="1289"/>
                      <a:pt x="469" y="1320"/>
                    </a:cubicBezTo>
                    <a:lnTo>
                      <a:pt x="469" y="1320"/>
                    </a:lnTo>
                    <a:cubicBezTo>
                      <a:pt x="490" y="1355"/>
                      <a:pt x="542" y="1344"/>
                      <a:pt x="571" y="1335"/>
                    </a:cubicBezTo>
                    <a:lnTo>
                      <a:pt x="571" y="1335"/>
                    </a:lnTo>
                    <a:cubicBezTo>
                      <a:pt x="655" y="1308"/>
                      <a:pt x="755" y="1228"/>
                      <a:pt x="826" y="1134"/>
                    </a:cubicBezTo>
                    <a:lnTo>
                      <a:pt x="826" y="1134"/>
                    </a:lnTo>
                    <a:cubicBezTo>
                      <a:pt x="886" y="1053"/>
                      <a:pt x="955" y="928"/>
                      <a:pt x="946" y="775"/>
                    </a:cubicBezTo>
                    <a:close/>
                    <a:moveTo>
                      <a:pt x="519" y="1360"/>
                    </a:moveTo>
                    <a:lnTo>
                      <a:pt x="519" y="1360"/>
                    </a:lnTo>
                    <a:cubicBezTo>
                      <a:pt x="490" y="1360"/>
                      <a:pt x="469" y="1349"/>
                      <a:pt x="456" y="1329"/>
                    </a:cubicBezTo>
                    <a:lnTo>
                      <a:pt x="456" y="1329"/>
                    </a:lnTo>
                    <a:cubicBezTo>
                      <a:pt x="434" y="1292"/>
                      <a:pt x="432" y="1247"/>
                      <a:pt x="448" y="1196"/>
                    </a:cubicBezTo>
                    <a:lnTo>
                      <a:pt x="448" y="1196"/>
                    </a:lnTo>
                    <a:cubicBezTo>
                      <a:pt x="481" y="1091"/>
                      <a:pt x="584" y="987"/>
                      <a:pt x="711" y="930"/>
                    </a:cubicBezTo>
                    <a:lnTo>
                      <a:pt x="711" y="930"/>
                    </a:lnTo>
                    <a:cubicBezTo>
                      <a:pt x="875" y="856"/>
                      <a:pt x="945" y="751"/>
                      <a:pt x="946" y="749"/>
                    </a:cubicBezTo>
                    <a:lnTo>
                      <a:pt x="958" y="731"/>
                    </a:lnTo>
                    <a:lnTo>
                      <a:pt x="961" y="753"/>
                    </a:lnTo>
                    <a:lnTo>
                      <a:pt x="961" y="753"/>
                    </a:lnTo>
                    <a:cubicBezTo>
                      <a:pt x="976" y="920"/>
                      <a:pt x="903" y="1057"/>
                      <a:pt x="839" y="1143"/>
                    </a:cubicBezTo>
                    <a:lnTo>
                      <a:pt x="839" y="1143"/>
                    </a:lnTo>
                    <a:cubicBezTo>
                      <a:pt x="765" y="1240"/>
                      <a:pt x="663" y="1321"/>
                      <a:pt x="576" y="1349"/>
                    </a:cubicBezTo>
                    <a:lnTo>
                      <a:pt x="576" y="1349"/>
                    </a:lnTo>
                    <a:cubicBezTo>
                      <a:pt x="555" y="1357"/>
                      <a:pt x="536" y="1360"/>
                      <a:pt x="519" y="1360"/>
                    </a:cubicBezTo>
                    <a:close/>
                    <a:moveTo>
                      <a:pt x="589" y="940"/>
                    </a:moveTo>
                    <a:lnTo>
                      <a:pt x="566" y="960"/>
                    </a:lnTo>
                    <a:lnTo>
                      <a:pt x="566" y="960"/>
                    </a:lnTo>
                    <a:cubicBezTo>
                      <a:pt x="385" y="1121"/>
                      <a:pt x="346" y="1295"/>
                      <a:pt x="401" y="1377"/>
                    </a:cubicBezTo>
                    <a:lnTo>
                      <a:pt x="401" y="1377"/>
                    </a:lnTo>
                    <a:cubicBezTo>
                      <a:pt x="439" y="1433"/>
                      <a:pt x="515" y="1440"/>
                      <a:pt x="604" y="1397"/>
                    </a:cubicBezTo>
                    <a:lnTo>
                      <a:pt x="604" y="1397"/>
                    </a:lnTo>
                    <a:cubicBezTo>
                      <a:pt x="937" y="1234"/>
                      <a:pt x="1000" y="946"/>
                      <a:pt x="1003" y="930"/>
                    </a:cubicBezTo>
                    <a:lnTo>
                      <a:pt x="1003" y="589"/>
                    </a:lnTo>
                    <a:lnTo>
                      <a:pt x="1003" y="589"/>
                    </a:lnTo>
                    <a:cubicBezTo>
                      <a:pt x="990" y="565"/>
                      <a:pt x="828" y="293"/>
                      <a:pt x="468" y="102"/>
                    </a:cubicBezTo>
                    <a:lnTo>
                      <a:pt x="468" y="102"/>
                    </a:lnTo>
                    <a:cubicBezTo>
                      <a:pt x="310" y="18"/>
                      <a:pt x="154" y="24"/>
                      <a:pt x="90" y="115"/>
                    </a:cubicBezTo>
                    <a:lnTo>
                      <a:pt x="90" y="115"/>
                    </a:lnTo>
                    <a:cubicBezTo>
                      <a:pt x="49" y="174"/>
                      <a:pt x="50" y="261"/>
                      <a:pt x="93" y="360"/>
                    </a:cubicBezTo>
                    <a:lnTo>
                      <a:pt x="93" y="360"/>
                    </a:lnTo>
                    <a:cubicBezTo>
                      <a:pt x="143" y="478"/>
                      <a:pt x="250" y="612"/>
                      <a:pt x="404" y="748"/>
                    </a:cubicBezTo>
                    <a:lnTo>
                      <a:pt x="411" y="754"/>
                    </a:lnTo>
                    <a:lnTo>
                      <a:pt x="403" y="760"/>
                    </a:lnTo>
                    <a:lnTo>
                      <a:pt x="403" y="760"/>
                    </a:lnTo>
                    <a:cubicBezTo>
                      <a:pt x="401" y="760"/>
                      <a:pt x="251" y="854"/>
                      <a:pt x="285" y="922"/>
                    </a:cubicBezTo>
                    <a:lnTo>
                      <a:pt x="285" y="922"/>
                    </a:lnTo>
                    <a:cubicBezTo>
                      <a:pt x="302" y="955"/>
                      <a:pt x="400" y="986"/>
                      <a:pt x="559" y="947"/>
                    </a:cubicBezTo>
                    <a:lnTo>
                      <a:pt x="589" y="940"/>
                    </a:lnTo>
                    <a:close/>
                    <a:moveTo>
                      <a:pt x="497" y="1440"/>
                    </a:moveTo>
                    <a:lnTo>
                      <a:pt x="497" y="1440"/>
                    </a:lnTo>
                    <a:cubicBezTo>
                      <a:pt x="451" y="1440"/>
                      <a:pt x="413" y="1422"/>
                      <a:pt x="389" y="1386"/>
                    </a:cubicBezTo>
                    <a:lnTo>
                      <a:pt x="389" y="1386"/>
                    </a:lnTo>
                    <a:cubicBezTo>
                      <a:pt x="332" y="1301"/>
                      <a:pt x="365" y="1129"/>
                      <a:pt x="534" y="968"/>
                    </a:cubicBezTo>
                    <a:lnTo>
                      <a:pt x="534" y="968"/>
                    </a:lnTo>
                    <a:cubicBezTo>
                      <a:pt x="391" y="998"/>
                      <a:pt x="292" y="971"/>
                      <a:pt x="272" y="929"/>
                    </a:cubicBezTo>
                    <a:lnTo>
                      <a:pt x="272" y="929"/>
                    </a:lnTo>
                    <a:cubicBezTo>
                      <a:pt x="236" y="859"/>
                      <a:pt x="353" y="774"/>
                      <a:pt x="386" y="752"/>
                    </a:cubicBezTo>
                    <a:lnTo>
                      <a:pt x="386" y="752"/>
                    </a:lnTo>
                    <a:cubicBezTo>
                      <a:pt x="42" y="444"/>
                      <a:pt x="0" y="217"/>
                      <a:pt x="77" y="107"/>
                    </a:cubicBezTo>
                    <a:lnTo>
                      <a:pt x="77" y="107"/>
                    </a:lnTo>
                    <a:cubicBezTo>
                      <a:pt x="146" y="8"/>
                      <a:pt x="310" y="0"/>
                      <a:pt x="475" y="88"/>
                    </a:cubicBezTo>
                    <a:lnTo>
                      <a:pt x="475" y="88"/>
                    </a:lnTo>
                    <a:cubicBezTo>
                      <a:pt x="854" y="290"/>
                      <a:pt x="1016" y="580"/>
                      <a:pt x="1018" y="583"/>
                    </a:cubicBezTo>
                    <a:lnTo>
                      <a:pt x="1019" y="584"/>
                    </a:lnTo>
                    <a:lnTo>
                      <a:pt x="1019" y="932"/>
                    </a:lnTo>
                    <a:lnTo>
                      <a:pt x="1019" y="932"/>
                    </a:lnTo>
                    <a:cubicBezTo>
                      <a:pt x="1018" y="935"/>
                      <a:pt x="958" y="1240"/>
                      <a:pt x="611" y="1410"/>
                    </a:cubicBezTo>
                    <a:lnTo>
                      <a:pt x="611" y="1410"/>
                    </a:lnTo>
                    <a:cubicBezTo>
                      <a:pt x="570" y="1431"/>
                      <a:pt x="531" y="1440"/>
                      <a:pt x="497" y="14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430D998C-7F17-41FE-904C-0C22ABB7E340}"/>
                </a:ext>
              </a:extLst>
            </p:cNvPr>
            <p:cNvGrpSpPr/>
            <p:nvPr/>
          </p:nvGrpSpPr>
          <p:grpSpPr>
            <a:xfrm>
              <a:off x="11952533" y="7902087"/>
              <a:ext cx="511055" cy="1494692"/>
              <a:chOff x="11952533" y="7902087"/>
              <a:chExt cx="511055" cy="1494692"/>
            </a:xfrm>
          </p:grpSpPr>
          <p:sp>
            <p:nvSpPr>
              <p:cNvPr id="234" name="Freeform 232">
                <a:extLst>
                  <a:ext uri="{FF2B5EF4-FFF2-40B4-BE49-F238E27FC236}">
                    <a16:creationId xmlns:a16="http://schemas.microsoft.com/office/drawing/2014/main" id="{24FED363-83BF-4FC0-90D6-23A928DBC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914" y="8143875"/>
                <a:ext cx="241788" cy="1247410"/>
              </a:xfrm>
              <a:custGeom>
                <a:avLst/>
                <a:gdLst>
                  <a:gd name="T0" fmla="*/ 96 w 194"/>
                  <a:gd name="T1" fmla="*/ 5 h 1002"/>
                  <a:gd name="T2" fmla="*/ 96 w 194"/>
                  <a:gd name="T3" fmla="*/ 5 h 1002"/>
                  <a:gd name="T4" fmla="*/ 63 w 194"/>
                  <a:gd name="T5" fmla="*/ 168 h 1002"/>
                  <a:gd name="T6" fmla="*/ 63 w 194"/>
                  <a:gd name="T7" fmla="*/ 168 h 1002"/>
                  <a:gd name="T8" fmla="*/ 69 w 194"/>
                  <a:gd name="T9" fmla="*/ 212 h 1002"/>
                  <a:gd name="T10" fmla="*/ 69 w 194"/>
                  <a:gd name="T11" fmla="*/ 212 h 1002"/>
                  <a:gd name="T12" fmla="*/ 49 w 194"/>
                  <a:gd name="T13" fmla="*/ 706 h 1002"/>
                  <a:gd name="T14" fmla="*/ 49 w 194"/>
                  <a:gd name="T15" fmla="*/ 706 h 1002"/>
                  <a:gd name="T16" fmla="*/ 96 w 194"/>
                  <a:gd name="T17" fmla="*/ 1001 h 1002"/>
                  <a:gd name="T18" fmla="*/ 96 w 194"/>
                  <a:gd name="T19" fmla="*/ 1001 h 1002"/>
                  <a:gd name="T20" fmla="*/ 144 w 194"/>
                  <a:gd name="T21" fmla="*/ 706 h 1002"/>
                  <a:gd name="T22" fmla="*/ 144 w 194"/>
                  <a:gd name="T23" fmla="*/ 706 h 1002"/>
                  <a:gd name="T24" fmla="*/ 123 w 194"/>
                  <a:gd name="T25" fmla="*/ 212 h 1002"/>
                  <a:gd name="T26" fmla="*/ 123 w 194"/>
                  <a:gd name="T27" fmla="*/ 212 h 1002"/>
                  <a:gd name="T28" fmla="*/ 129 w 194"/>
                  <a:gd name="T29" fmla="*/ 168 h 1002"/>
                  <a:gd name="T30" fmla="*/ 129 w 194"/>
                  <a:gd name="T31" fmla="*/ 168 h 1002"/>
                  <a:gd name="T32" fmla="*/ 96 w 194"/>
                  <a:gd name="T33" fmla="*/ 5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94" h="1002">
                    <a:moveTo>
                      <a:pt x="96" y="5"/>
                    </a:moveTo>
                    <a:lnTo>
                      <a:pt x="96" y="5"/>
                    </a:lnTo>
                    <a:cubicBezTo>
                      <a:pt x="0" y="0"/>
                      <a:pt x="42" y="120"/>
                      <a:pt x="63" y="168"/>
                    </a:cubicBezTo>
                    <a:lnTo>
                      <a:pt x="63" y="168"/>
                    </a:lnTo>
                    <a:cubicBezTo>
                      <a:pt x="69" y="182"/>
                      <a:pt x="71" y="197"/>
                      <a:pt x="69" y="212"/>
                    </a:cubicBezTo>
                    <a:lnTo>
                      <a:pt x="69" y="212"/>
                    </a:lnTo>
                    <a:cubicBezTo>
                      <a:pt x="58" y="276"/>
                      <a:pt x="33" y="464"/>
                      <a:pt x="49" y="706"/>
                    </a:cubicBezTo>
                    <a:lnTo>
                      <a:pt x="49" y="706"/>
                    </a:lnTo>
                    <a:cubicBezTo>
                      <a:pt x="68" y="1001"/>
                      <a:pt x="96" y="1001"/>
                      <a:pt x="96" y="1001"/>
                    </a:cubicBezTo>
                    <a:lnTo>
                      <a:pt x="96" y="1001"/>
                    </a:lnTo>
                    <a:cubicBezTo>
                      <a:pt x="96" y="1001"/>
                      <a:pt x="125" y="1001"/>
                      <a:pt x="144" y="706"/>
                    </a:cubicBezTo>
                    <a:lnTo>
                      <a:pt x="144" y="706"/>
                    </a:lnTo>
                    <a:cubicBezTo>
                      <a:pt x="160" y="464"/>
                      <a:pt x="134" y="276"/>
                      <a:pt x="123" y="212"/>
                    </a:cubicBezTo>
                    <a:lnTo>
                      <a:pt x="123" y="212"/>
                    </a:lnTo>
                    <a:cubicBezTo>
                      <a:pt x="122" y="197"/>
                      <a:pt x="123" y="182"/>
                      <a:pt x="129" y="168"/>
                    </a:cubicBezTo>
                    <a:lnTo>
                      <a:pt x="129" y="168"/>
                    </a:lnTo>
                    <a:cubicBezTo>
                      <a:pt x="150" y="120"/>
                      <a:pt x="193" y="0"/>
                      <a:pt x="96" y="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5" name="Freeform 233">
                <a:extLst>
                  <a:ext uri="{FF2B5EF4-FFF2-40B4-BE49-F238E27FC236}">
                    <a16:creationId xmlns:a16="http://schemas.microsoft.com/office/drawing/2014/main" id="{28E45AD5-5E88-4789-9D65-AA6A0B8FB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1895" y="8143875"/>
                <a:ext cx="197827" cy="1252904"/>
              </a:xfrm>
              <a:custGeom>
                <a:avLst/>
                <a:gdLst>
                  <a:gd name="T0" fmla="*/ 71 w 158"/>
                  <a:gd name="T1" fmla="*/ 9 h 1006"/>
                  <a:gd name="T2" fmla="*/ 71 w 158"/>
                  <a:gd name="T3" fmla="*/ 9 h 1006"/>
                  <a:gd name="T4" fmla="*/ 31 w 158"/>
                  <a:gd name="T5" fmla="*/ 27 h 1006"/>
                  <a:gd name="T6" fmla="*/ 31 w 158"/>
                  <a:gd name="T7" fmla="*/ 27 h 1006"/>
                  <a:gd name="T8" fmla="*/ 49 w 158"/>
                  <a:gd name="T9" fmla="*/ 167 h 1006"/>
                  <a:gd name="T10" fmla="*/ 49 w 158"/>
                  <a:gd name="T11" fmla="*/ 167 h 1006"/>
                  <a:gd name="T12" fmla="*/ 54 w 158"/>
                  <a:gd name="T13" fmla="*/ 213 h 1006"/>
                  <a:gd name="T14" fmla="*/ 54 w 158"/>
                  <a:gd name="T15" fmla="*/ 213 h 1006"/>
                  <a:gd name="T16" fmla="*/ 34 w 158"/>
                  <a:gd name="T17" fmla="*/ 705 h 1006"/>
                  <a:gd name="T18" fmla="*/ 34 w 158"/>
                  <a:gd name="T19" fmla="*/ 705 h 1006"/>
                  <a:gd name="T20" fmla="*/ 78 w 158"/>
                  <a:gd name="T21" fmla="*/ 997 h 1006"/>
                  <a:gd name="T22" fmla="*/ 78 w 158"/>
                  <a:gd name="T23" fmla="*/ 997 h 1006"/>
                  <a:gd name="T24" fmla="*/ 122 w 158"/>
                  <a:gd name="T25" fmla="*/ 705 h 1006"/>
                  <a:gd name="T26" fmla="*/ 122 w 158"/>
                  <a:gd name="T27" fmla="*/ 705 h 1006"/>
                  <a:gd name="T28" fmla="*/ 102 w 158"/>
                  <a:gd name="T29" fmla="*/ 213 h 1006"/>
                  <a:gd name="T30" fmla="*/ 102 w 158"/>
                  <a:gd name="T31" fmla="*/ 213 h 1006"/>
                  <a:gd name="T32" fmla="*/ 108 w 158"/>
                  <a:gd name="T33" fmla="*/ 167 h 1006"/>
                  <a:gd name="T34" fmla="*/ 108 w 158"/>
                  <a:gd name="T35" fmla="*/ 167 h 1006"/>
                  <a:gd name="T36" fmla="*/ 126 w 158"/>
                  <a:gd name="T37" fmla="*/ 27 h 1006"/>
                  <a:gd name="T38" fmla="*/ 126 w 158"/>
                  <a:gd name="T39" fmla="*/ 27 h 1006"/>
                  <a:gd name="T40" fmla="*/ 78 w 158"/>
                  <a:gd name="T41" fmla="*/ 10 h 1006"/>
                  <a:gd name="T42" fmla="*/ 78 w 158"/>
                  <a:gd name="T43" fmla="*/ 10 h 1006"/>
                  <a:gd name="T44" fmla="*/ 77 w 158"/>
                  <a:gd name="T45" fmla="*/ 10 h 1006"/>
                  <a:gd name="T46" fmla="*/ 77 w 158"/>
                  <a:gd name="T47" fmla="*/ 10 h 1006"/>
                  <a:gd name="T48" fmla="*/ 71 w 158"/>
                  <a:gd name="T49" fmla="*/ 9 h 1006"/>
                  <a:gd name="T50" fmla="*/ 78 w 158"/>
                  <a:gd name="T51" fmla="*/ 1005 h 1006"/>
                  <a:gd name="T52" fmla="*/ 78 w 158"/>
                  <a:gd name="T53" fmla="*/ 1005 h 1006"/>
                  <a:gd name="T54" fmla="*/ 78 w 158"/>
                  <a:gd name="T55" fmla="*/ 1005 h 1006"/>
                  <a:gd name="T56" fmla="*/ 78 w 158"/>
                  <a:gd name="T57" fmla="*/ 1005 h 1006"/>
                  <a:gd name="T58" fmla="*/ 27 w 158"/>
                  <a:gd name="T59" fmla="*/ 706 h 1006"/>
                  <a:gd name="T60" fmla="*/ 27 w 158"/>
                  <a:gd name="T61" fmla="*/ 706 h 1006"/>
                  <a:gd name="T62" fmla="*/ 47 w 158"/>
                  <a:gd name="T63" fmla="*/ 211 h 1006"/>
                  <a:gd name="T64" fmla="*/ 47 w 158"/>
                  <a:gd name="T65" fmla="*/ 211 h 1006"/>
                  <a:gd name="T66" fmla="*/ 42 w 158"/>
                  <a:gd name="T67" fmla="*/ 170 h 1006"/>
                  <a:gd name="T68" fmla="*/ 42 w 158"/>
                  <a:gd name="T69" fmla="*/ 170 h 1006"/>
                  <a:gd name="T70" fmla="*/ 24 w 158"/>
                  <a:gd name="T71" fmla="*/ 22 h 1006"/>
                  <a:gd name="T72" fmla="*/ 24 w 158"/>
                  <a:gd name="T73" fmla="*/ 22 h 1006"/>
                  <a:gd name="T74" fmla="*/ 78 w 158"/>
                  <a:gd name="T75" fmla="*/ 1 h 1006"/>
                  <a:gd name="T76" fmla="*/ 78 w 158"/>
                  <a:gd name="T77" fmla="*/ 1 h 1006"/>
                  <a:gd name="T78" fmla="*/ 132 w 158"/>
                  <a:gd name="T79" fmla="*/ 22 h 1006"/>
                  <a:gd name="T80" fmla="*/ 132 w 158"/>
                  <a:gd name="T81" fmla="*/ 22 h 1006"/>
                  <a:gd name="T82" fmla="*/ 115 w 158"/>
                  <a:gd name="T83" fmla="*/ 170 h 1006"/>
                  <a:gd name="T84" fmla="*/ 115 w 158"/>
                  <a:gd name="T85" fmla="*/ 170 h 1006"/>
                  <a:gd name="T86" fmla="*/ 110 w 158"/>
                  <a:gd name="T87" fmla="*/ 211 h 1006"/>
                  <a:gd name="T88" fmla="*/ 110 w 158"/>
                  <a:gd name="T89" fmla="*/ 211 h 1006"/>
                  <a:gd name="T90" fmla="*/ 130 w 158"/>
                  <a:gd name="T91" fmla="*/ 706 h 1006"/>
                  <a:gd name="T92" fmla="*/ 130 w 158"/>
                  <a:gd name="T93" fmla="*/ 706 h 1006"/>
                  <a:gd name="T94" fmla="*/ 78 w 158"/>
                  <a:gd name="T95" fmla="*/ 1005 h 10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158" h="1006">
                    <a:moveTo>
                      <a:pt x="71" y="9"/>
                    </a:moveTo>
                    <a:lnTo>
                      <a:pt x="71" y="9"/>
                    </a:lnTo>
                    <a:cubicBezTo>
                      <a:pt x="53" y="9"/>
                      <a:pt x="39" y="15"/>
                      <a:pt x="31" y="27"/>
                    </a:cubicBezTo>
                    <a:lnTo>
                      <a:pt x="31" y="27"/>
                    </a:lnTo>
                    <a:cubicBezTo>
                      <a:pt x="7" y="61"/>
                      <a:pt x="35" y="136"/>
                      <a:pt x="49" y="167"/>
                    </a:cubicBezTo>
                    <a:lnTo>
                      <a:pt x="49" y="167"/>
                    </a:lnTo>
                    <a:cubicBezTo>
                      <a:pt x="55" y="181"/>
                      <a:pt x="58" y="197"/>
                      <a:pt x="54" y="213"/>
                    </a:cubicBezTo>
                    <a:lnTo>
                      <a:pt x="54" y="213"/>
                    </a:lnTo>
                    <a:cubicBezTo>
                      <a:pt x="43" y="281"/>
                      <a:pt x="19" y="466"/>
                      <a:pt x="34" y="705"/>
                    </a:cubicBezTo>
                    <a:lnTo>
                      <a:pt x="34" y="705"/>
                    </a:lnTo>
                    <a:cubicBezTo>
                      <a:pt x="50" y="954"/>
                      <a:pt x="73" y="992"/>
                      <a:pt x="78" y="997"/>
                    </a:cubicBezTo>
                    <a:lnTo>
                      <a:pt x="78" y="997"/>
                    </a:lnTo>
                    <a:cubicBezTo>
                      <a:pt x="83" y="992"/>
                      <a:pt x="106" y="954"/>
                      <a:pt x="122" y="705"/>
                    </a:cubicBezTo>
                    <a:lnTo>
                      <a:pt x="122" y="705"/>
                    </a:lnTo>
                    <a:cubicBezTo>
                      <a:pt x="137" y="466"/>
                      <a:pt x="113" y="281"/>
                      <a:pt x="102" y="213"/>
                    </a:cubicBezTo>
                    <a:lnTo>
                      <a:pt x="102" y="213"/>
                    </a:lnTo>
                    <a:cubicBezTo>
                      <a:pt x="99" y="197"/>
                      <a:pt x="101" y="181"/>
                      <a:pt x="108" y="167"/>
                    </a:cubicBezTo>
                    <a:lnTo>
                      <a:pt x="108" y="167"/>
                    </a:lnTo>
                    <a:cubicBezTo>
                      <a:pt x="121" y="136"/>
                      <a:pt x="150" y="61"/>
                      <a:pt x="126" y="27"/>
                    </a:cubicBezTo>
                    <a:lnTo>
                      <a:pt x="126" y="27"/>
                    </a:lnTo>
                    <a:cubicBezTo>
                      <a:pt x="117" y="14"/>
                      <a:pt x="101" y="8"/>
                      <a:pt x="78" y="10"/>
                    </a:cubicBezTo>
                    <a:lnTo>
                      <a:pt x="78" y="10"/>
                    </a:lnTo>
                    <a:lnTo>
                      <a:pt x="77" y="10"/>
                    </a:lnTo>
                    <a:lnTo>
                      <a:pt x="77" y="10"/>
                    </a:lnTo>
                    <a:cubicBezTo>
                      <a:pt x="75" y="9"/>
                      <a:pt x="74" y="9"/>
                      <a:pt x="71" y="9"/>
                    </a:cubicBezTo>
                    <a:close/>
                    <a:moveTo>
                      <a:pt x="78" y="1005"/>
                    </a:moveTo>
                    <a:lnTo>
                      <a:pt x="78" y="1005"/>
                    </a:lnTo>
                    <a:lnTo>
                      <a:pt x="78" y="1005"/>
                    </a:lnTo>
                    <a:lnTo>
                      <a:pt x="78" y="1005"/>
                    </a:lnTo>
                    <a:cubicBezTo>
                      <a:pt x="70" y="1005"/>
                      <a:pt x="45" y="983"/>
                      <a:pt x="27" y="706"/>
                    </a:cubicBezTo>
                    <a:lnTo>
                      <a:pt x="27" y="706"/>
                    </a:lnTo>
                    <a:cubicBezTo>
                      <a:pt x="12" y="466"/>
                      <a:pt x="36" y="281"/>
                      <a:pt x="47" y="211"/>
                    </a:cubicBezTo>
                    <a:lnTo>
                      <a:pt x="47" y="211"/>
                    </a:lnTo>
                    <a:cubicBezTo>
                      <a:pt x="50" y="197"/>
                      <a:pt x="48" y="183"/>
                      <a:pt x="42" y="170"/>
                    </a:cubicBezTo>
                    <a:lnTo>
                      <a:pt x="42" y="170"/>
                    </a:lnTo>
                    <a:cubicBezTo>
                      <a:pt x="24" y="130"/>
                      <a:pt x="0" y="58"/>
                      <a:pt x="24" y="22"/>
                    </a:cubicBezTo>
                    <a:lnTo>
                      <a:pt x="24" y="22"/>
                    </a:lnTo>
                    <a:cubicBezTo>
                      <a:pt x="35" y="7"/>
                      <a:pt x="53" y="0"/>
                      <a:pt x="78" y="1"/>
                    </a:cubicBezTo>
                    <a:lnTo>
                      <a:pt x="78" y="1"/>
                    </a:lnTo>
                    <a:cubicBezTo>
                      <a:pt x="104" y="0"/>
                      <a:pt x="122" y="7"/>
                      <a:pt x="132" y="22"/>
                    </a:cubicBezTo>
                    <a:lnTo>
                      <a:pt x="132" y="22"/>
                    </a:lnTo>
                    <a:cubicBezTo>
                      <a:pt x="157" y="58"/>
                      <a:pt x="132" y="130"/>
                      <a:pt x="115" y="170"/>
                    </a:cubicBezTo>
                    <a:lnTo>
                      <a:pt x="115" y="170"/>
                    </a:lnTo>
                    <a:cubicBezTo>
                      <a:pt x="109" y="183"/>
                      <a:pt x="107" y="197"/>
                      <a:pt x="110" y="211"/>
                    </a:cubicBezTo>
                    <a:lnTo>
                      <a:pt x="110" y="211"/>
                    </a:lnTo>
                    <a:cubicBezTo>
                      <a:pt x="121" y="281"/>
                      <a:pt x="145" y="466"/>
                      <a:pt x="130" y="706"/>
                    </a:cubicBezTo>
                    <a:lnTo>
                      <a:pt x="130" y="706"/>
                    </a:lnTo>
                    <a:cubicBezTo>
                      <a:pt x="112" y="983"/>
                      <a:pt x="86" y="1005"/>
                      <a:pt x="78" y="10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234">
                <a:extLst>
                  <a:ext uri="{FF2B5EF4-FFF2-40B4-BE49-F238E27FC236}">
                    <a16:creationId xmlns:a16="http://schemas.microsoft.com/office/drawing/2014/main" id="{4FA4CD3F-71CF-4633-B60A-243150EB23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6494" y="7940555"/>
                <a:ext cx="186837" cy="236292"/>
              </a:xfrm>
              <a:custGeom>
                <a:avLst/>
                <a:gdLst>
                  <a:gd name="T0" fmla="*/ 135 w 152"/>
                  <a:gd name="T1" fmla="*/ 189 h 190"/>
                  <a:gd name="T2" fmla="*/ 135 w 152"/>
                  <a:gd name="T3" fmla="*/ 189 h 190"/>
                  <a:gd name="T4" fmla="*/ 0 w 152"/>
                  <a:gd name="T5" fmla="*/ 13 h 190"/>
                  <a:gd name="T6" fmla="*/ 8 w 152"/>
                  <a:gd name="T7" fmla="*/ 0 h 190"/>
                  <a:gd name="T8" fmla="*/ 8 w 152"/>
                  <a:gd name="T9" fmla="*/ 0 h 190"/>
                  <a:gd name="T10" fmla="*/ 151 w 152"/>
                  <a:gd name="T11" fmla="*/ 187 h 190"/>
                  <a:gd name="T12" fmla="*/ 135 w 152"/>
                  <a:gd name="T13" fmla="*/ 189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2" h="190">
                    <a:moveTo>
                      <a:pt x="135" y="189"/>
                    </a:moveTo>
                    <a:lnTo>
                      <a:pt x="135" y="189"/>
                    </a:lnTo>
                    <a:cubicBezTo>
                      <a:pt x="135" y="188"/>
                      <a:pt x="124" y="84"/>
                      <a:pt x="0" y="13"/>
                    </a:cubicBezTo>
                    <a:lnTo>
                      <a:pt x="8" y="0"/>
                    </a:lnTo>
                    <a:lnTo>
                      <a:pt x="8" y="0"/>
                    </a:lnTo>
                    <a:cubicBezTo>
                      <a:pt x="138" y="75"/>
                      <a:pt x="150" y="183"/>
                      <a:pt x="151" y="187"/>
                    </a:cubicBezTo>
                    <a:lnTo>
                      <a:pt x="135" y="18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7" name="Freeform 235">
                <a:extLst>
                  <a:ext uri="{FF2B5EF4-FFF2-40B4-BE49-F238E27FC236}">
                    <a16:creationId xmlns:a16="http://schemas.microsoft.com/office/drawing/2014/main" id="{96BA5542-9C85-4A4A-89B8-5B337550B7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52533" y="7902087"/>
                <a:ext cx="82430" cy="82430"/>
              </a:xfrm>
              <a:custGeom>
                <a:avLst/>
                <a:gdLst>
                  <a:gd name="T0" fmla="*/ 65 w 66"/>
                  <a:gd name="T1" fmla="*/ 32 h 65"/>
                  <a:gd name="T2" fmla="*/ 65 w 66"/>
                  <a:gd name="T3" fmla="*/ 32 h 65"/>
                  <a:gd name="T4" fmla="*/ 33 w 66"/>
                  <a:gd name="T5" fmla="*/ 64 h 65"/>
                  <a:gd name="T6" fmla="*/ 33 w 66"/>
                  <a:gd name="T7" fmla="*/ 64 h 65"/>
                  <a:gd name="T8" fmla="*/ 0 w 66"/>
                  <a:gd name="T9" fmla="*/ 32 h 65"/>
                  <a:gd name="T10" fmla="*/ 0 w 66"/>
                  <a:gd name="T11" fmla="*/ 32 h 65"/>
                  <a:gd name="T12" fmla="*/ 33 w 66"/>
                  <a:gd name="T13" fmla="*/ 0 h 65"/>
                  <a:gd name="T14" fmla="*/ 33 w 66"/>
                  <a:gd name="T15" fmla="*/ 0 h 65"/>
                  <a:gd name="T16" fmla="*/ 65 w 66"/>
                  <a:gd name="T17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6" h="65">
                    <a:moveTo>
                      <a:pt x="65" y="32"/>
                    </a:moveTo>
                    <a:lnTo>
                      <a:pt x="65" y="32"/>
                    </a:lnTo>
                    <a:cubicBezTo>
                      <a:pt x="65" y="50"/>
                      <a:pt x="51" y="64"/>
                      <a:pt x="33" y="64"/>
                    </a:cubicBezTo>
                    <a:lnTo>
                      <a:pt x="33" y="64"/>
                    </a:lnTo>
                    <a:cubicBezTo>
                      <a:pt x="15" y="64"/>
                      <a:pt x="0" y="50"/>
                      <a:pt x="0" y="32"/>
                    </a:cubicBezTo>
                    <a:lnTo>
                      <a:pt x="0" y="32"/>
                    </a:lnTo>
                    <a:cubicBezTo>
                      <a:pt x="0" y="14"/>
                      <a:pt x="15" y="0"/>
                      <a:pt x="33" y="0"/>
                    </a:cubicBezTo>
                    <a:lnTo>
                      <a:pt x="33" y="0"/>
                    </a:lnTo>
                    <a:cubicBezTo>
                      <a:pt x="51" y="0"/>
                      <a:pt x="65" y="14"/>
                      <a:pt x="65" y="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236">
                <a:extLst>
                  <a:ext uri="{FF2B5EF4-FFF2-40B4-BE49-F238E27FC236}">
                    <a16:creationId xmlns:a16="http://schemas.microsoft.com/office/drawing/2014/main" id="{E5101837-0E12-43F1-A387-9A81BFBA72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2789" y="7940555"/>
                <a:ext cx="186837" cy="236292"/>
              </a:xfrm>
              <a:custGeom>
                <a:avLst/>
                <a:gdLst>
                  <a:gd name="T0" fmla="*/ 15 w 150"/>
                  <a:gd name="T1" fmla="*/ 189 h 190"/>
                  <a:gd name="T2" fmla="*/ 0 w 150"/>
                  <a:gd name="T3" fmla="*/ 187 h 190"/>
                  <a:gd name="T4" fmla="*/ 0 w 150"/>
                  <a:gd name="T5" fmla="*/ 187 h 190"/>
                  <a:gd name="T6" fmla="*/ 142 w 150"/>
                  <a:gd name="T7" fmla="*/ 0 h 190"/>
                  <a:gd name="T8" fmla="*/ 149 w 150"/>
                  <a:gd name="T9" fmla="*/ 13 h 190"/>
                  <a:gd name="T10" fmla="*/ 149 w 150"/>
                  <a:gd name="T11" fmla="*/ 13 h 190"/>
                  <a:gd name="T12" fmla="*/ 15 w 150"/>
                  <a:gd name="T13" fmla="*/ 189 h 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0" h="190">
                    <a:moveTo>
                      <a:pt x="15" y="189"/>
                    </a:moveTo>
                    <a:lnTo>
                      <a:pt x="0" y="187"/>
                    </a:lnTo>
                    <a:lnTo>
                      <a:pt x="0" y="187"/>
                    </a:lnTo>
                    <a:cubicBezTo>
                      <a:pt x="0" y="183"/>
                      <a:pt x="12" y="75"/>
                      <a:pt x="142" y="0"/>
                    </a:cubicBezTo>
                    <a:lnTo>
                      <a:pt x="149" y="13"/>
                    </a:lnTo>
                    <a:lnTo>
                      <a:pt x="149" y="13"/>
                    </a:lnTo>
                    <a:cubicBezTo>
                      <a:pt x="27" y="84"/>
                      <a:pt x="15" y="188"/>
                      <a:pt x="15" y="18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9" name="Freeform 237">
                <a:extLst>
                  <a:ext uri="{FF2B5EF4-FFF2-40B4-BE49-F238E27FC236}">
                    <a16:creationId xmlns:a16="http://schemas.microsoft.com/office/drawing/2014/main" id="{A28CB0CD-9658-4A1E-B9C3-3332FD9A85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381158" y="7902087"/>
                <a:ext cx="82430" cy="82430"/>
              </a:xfrm>
              <a:custGeom>
                <a:avLst/>
                <a:gdLst>
                  <a:gd name="T0" fmla="*/ 0 w 65"/>
                  <a:gd name="T1" fmla="*/ 32 h 65"/>
                  <a:gd name="T2" fmla="*/ 0 w 65"/>
                  <a:gd name="T3" fmla="*/ 32 h 65"/>
                  <a:gd name="T4" fmla="*/ 31 w 65"/>
                  <a:gd name="T5" fmla="*/ 64 h 65"/>
                  <a:gd name="T6" fmla="*/ 31 w 65"/>
                  <a:gd name="T7" fmla="*/ 64 h 65"/>
                  <a:gd name="T8" fmla="*/ 64 w 65"/>
                  <a:gd name="T9" fmla="*/ 32 h 65"/>
                  <a:gd name="T10" fmla="*/ 64 w 65"/>
                  <a:gd name="T11" fmla="*/ 32 h 65"/>
                  <a:gd name="T12" fmla="*/ 31 w 65"/>
                  <a:gd name="T13" fmla="*/ 0 h 65"/>
                  <a:gd name="T14" fmla="*/ 31 w 65"/>
                  <a:gd name="T15" fmla="*/ 0 h 65"/>
                  <a:gd name="T16" fmla="*/ 0 w 65"/>
                  <a:gd name="T17" fmla="*/ 32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5" h="65">
                    <a:moveTo>
                      <a:pt x="0" y="32"/>
                    </a:moveTo>
                    <a:lnTo>
                      <a:pt x="0" y="32"/>
                    </a:lnTo>
                    <a:cubicBezTo>
                      <a:pt x="0" y="50"/>
                      <a:pt x="14" y="64"/>
                      <a:pt x="31" y="64"/>
                    </a:cubicBezTo>
                    <a:lnTo>
                      <a:pt x="31" y="64"/>
                    </a:lnTo>
                    <a:cubicBezTo>
                      <a:pt x="49" y="64"/>
                      <a:pt x="64" y="50"/>
                      <a:pt x="64" y="32"/>
                    </a:cubicBezTo>
                    <a:lnTo>
                      <a:pt x="64" y="32"/>
                    </a:lnTo>
                    <a:cubicBezTo>
                      <a:pt x="64" y="14"/>
                      <a:pt x="49" y="0"/>
                      <a:pt x="31" y="0"/>
                    </a:cubicBezTo>
                    <a:lnTo>
                      <a:pt x="31" y="0"/>
                    </a:lnTo>
                    <a:cubicBezTo>
                      <a:pt x="14" y="0"/>
                      <a:pt x="0" y="14"/>
                      <a:pt x="0" y="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4118FFA2-35C1-4973-988F-1A7D0ECDB187}"/>
                </a:ext>
              </a:extLst>
            </p:cNvPr>
            <p:cNvGrpSpPr/>
            <p:nvPr/>
          </p:nvGrpSpPr>
          <p:grpSpPr>
            <a:xfrm>
              <a:off x="10804039" y="5660048"/>
              <a:ext cx="3225676" cy="2082680"/>
              <a:chOff x="10804039" y="5660048"/>
              <a:chExt cx="3225676" cy="2082680"/>
            </a:xfrm>
          </p:grpSpPr>
          <p:sp>
            <p:nvSpPr>
              <p:cNvPr id="240" name="Freeform 238">
                <a:extLst>
                  <a:ext uri="{FF2B5EF4-FFF2-40B4-BE49-F238E27FC236}">
                    <a16:creationId xmlns:a16="http://schemas.microsoft.com/office/drawing/2014/main" id="{A5F9442D-1A81-467A-BF78-863FED6BC4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4039" y="5660048"/>
                <a:ext cx="3220183" cy="2082680"/>
              </a:xfrm>
              <a:custGeom>
                <a:avLst/>
                <a:gdLst>
                  <a:gd name="T0" fmla="*/ 2578 w 2582"/>
                  <a:gd name="T1" fmla="*/ 1632 h 1671"/>
                  <a:gd name="T2" fmla="*/ 2526 w 2582"/>
                  <a:gd name="T3" fmla="*/ 1352 h 1671"/>
                  <a:gd name="T4" fmla="*/ 2476 w 2582"/>
                  <a:gd name="T5" fmla="*/ 1080 h 1671"/>
                  <a:gd name="T6" fmla="*/ 2476 w 2582"/>
                  <a:gd name="T7" fmla="*/ 1080 h 1671"/>
                  <a:gd name="T8" fmla="*/ 2423 w 2582"/>
                  <a:gd name="T9" fmla="*/ 1061 h 1671"/>
                  <a:gd name="T10" fmla="*/ 2280 w 2582"/>
                  <a:gd name="T11" fmla="*/ 1183 h 1671"/>
                  <a:gd name="T12" fmla="*/ 2280 w 2582"/>
                  <a:gd name="T13" fmla="*/ 1183 h 1671"/>
                  <a:gd name="T14" fmla="*/ 41 w 2582"/>
                  <a:gd name="T15" fmla="*/ 1040 h 1671"/>
                  <a:gd name="T16" fmla="*/ 41 w 2582"/>
                  <a:gd name="T17" fmla="*/ 1040 h 1671"/>
                  <a:gd name="T18" fmla="*/ 30 w 2582"/>
                  <a:gd name="T19" fmla="*/ 1150 h 1671"/>
                  <a:gd name="T20" fmla="*/ 342 w 2582"/>
                  <a:gd name="T21" fmla="*/ 1500 h 1671"/>
                  <a:gd name="T22" fmla="*/ 342 w 2582"/>
                  <a:gd name="T23" fmla="*/ 1500 h 1671"/>
                  <a:gd name="T24" fmla="*/ 439 w 2582"/>
                  <a:gd name="T25" fmla="*/ 1503 h 1671"/>
                  <a:gd name="T26" fmla="*/ 439 w 2582"/>
                  <a:gd name="T27" fmla="*/ 1503 h 1671"/>
                  <a:gd name="T28" fmla="*/ 2128 w 2582"/>
                  <a:gd name="T29" fmla="*/ 1313 h 1671"/>
                  <a:gd name="T30" fmla="*/ 2003 w 2582"/>
                  <a:gd name="T31" fmla="*/ 1419 h 1671"/>
                  <a:gd name="T32" fmla="*/ 2003 w 2582"/>
                  <a:gd name="T33" fmla="*/ 1419 h 1671"/>
                  <a:gd name="T34" fmla="*/ 2012 w 2582"/>
                  <a:gd name="T35" fmla="*/ 1474 h 1671"/>
                  <a:gd name="T36" fmla="*/ 2273 w 2582"/>
                  <a:gd name="T37" fmla="*/ 1567 h 1671"/>
                  <a:gd name="T38" fmla="*/ 2541 w 2582"/>
                  <a:gd name="T39" fmla="*/ 1663 h 1671"/>
                  <a:gd name="T40" fmla="*/ 2541 w 2582"/>
                  <a:gd name="T41" fmla="*/ 1663 h 1671"/>
                  <a:gd name="T42" fmla="*/ 2578 w 2582"/>
                  <a:gd name="T43" fmla="*/ 1632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82" h="1671">
                    <a:moveTo>
                      <a:pt x="2578" y="1632"/>
                    </a:moveTo>
                    <a:lnTo>
                      <a:pt x="2526" y="1352"/>
                    </a:lnTo>
                    <a:lnTo>
                      <a:pt x="2476" y="1080"/>
                    </a:lnTo>
                    <a:lnTo>
                      <a:pt x="2476" y="1080"/>
                    </a:lnTo>
                    <a:cubicBezTo>
                      <a:pt x="2472" y="1056"/>
                      <a:pt x="2443" y="1045"/>
                      <a:pt x="2423" y="1061"/>
                    </a:cubicBezTo>
                    <a:lnTo>
                      <a:pt x="2280" y="1183"/>
                    </a:lnTo>
                    <a:lnTo>
                      <a:pt x="2280" y="1183"/>
                    </a:lnTo>
                    <a:cubicBezTo>
                      <a:pt x="2196" y="1057"/>
                      <a:pt x="1430" y="0"/>
                      <a:pt x="41" y="1040"/>
                    </a:cubicBezTo>
                    <a:lnTo>
                      <a:pt x="41" y="1040"/>
                    </a:lnTo>
                    <a:cubicBezTo>
                      <a:pt x="5" y="1067"/>
                      <a:pt x="0" y="1117"/>
                      <a:pt x="30" y="1150"/>
                    </a:cubicBezTo>
                    <a:lnTo>
                      <a:pt x="342" y="1500"/>
                    </a:lnTo>
                    <a:lnTo>
                      <a:pt x="342" y="1500"/>
                    </a:lnTo>
                    <a:cubicBezTo>
                      <a:pt x="368" y="1529"/>
                      <a:pt x="412" y="1530"/>
                      <a:pt x="439" y="1503"/>
                    </a:cubicBezTo>
                    <a:lnTo>
                      <a:pt x="439" y="1503"/>
                    </a:lnTo>
                    <a:cubicBezTo>
                      <a:pt x="632" y="1305"/>
                      <a:pt x="1376" y="646"/>
                      <a:pt x="2128" y="1313"/>
                    </a:cubicBezTo>
                    <a:lnTo>
                      <a:pt x="2003" y="1419"/>
                    </a:lnTo>
                    <a:lnTo>
                      <a:pt x="2003" y="1419"/>
                    </a:lnTo>
                    <a:cubicBezTo>
                      <a:pt x="1984" y="1435"/>
                      <a:pt x="1989" y="1466"/>
                      <a:pt x="2012" y="1474"/>
                    </a:cubicBezTo>
                    <a:lnTo>
                      <a:pt x="2273" y="1567"/>
                    </a:lnTo>
                    <a:lnTo>
                      <a:pt x="2541" y="1663"/>
                    </a:lnTo>
                    <a:lnTo>
                      <a:pt x="2541" y="1663"/>
                    </a:lnTo>
                    <a:cubicBezTo>
                      <a:pt x="2561" y="1670"/>
                      <a:pt x="2581" y="1653"/>
                      <a:pt x="2578" y="163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1" name="Freeform 239">
                <a:extLst>
                  <a:ext uri="{FF2B5EF4-FFF2-40B4-BE49-F238E27FC236}">
                    <a16:creationId xmlns:a16="http://schemas.microsoft.com/office/drawing/2014/main" id="{F1C4E426-388C-4646-A225-9E7BEE8225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9533" y="6396404"/>
                <a:ext cx="2478334" cy="1170478"/>
              </a:xfrm>
              <a:custGeom>
                <a:avLst/>
                <a:gdLst>
                  <a:gd name="T0" fmla="*/ 1989 w 1990"/>
                  <a:gd name="T1" fmla="*/ 616 h 940"/>
                  <a:gd name="T2" fmla="*/ 1989 w 1990"/>
                  <a:gd name="T3" fmla="*/ 616 h 940"/>
                  <a:gd name="T4" fmla="*/ 25 w 1990"/>
                  <a:gd name="T5" fmla="*/ 460 h 940"/>
                  <a:gd name="T6" fmla="*/ 25 w 1990"/>
                  <a:gd name="T7" fmla="*/ 460 h 940"/>
                  <a:gd name="T8" fmla="*/ 26 w 1990"/>
                  <a:gd name="T9" fmla="*/ 559 h 940"/>
                  <a:gd name="T10" fmla="*/ 338 w 1990"/>
                  <a:gd name="T11" fmla="*/ 909 h 940"/>
                  <a:gd name="T12" fmla="*/ 338 w 1990"/>
                  <a:gd name="T13" fmla="*/ 909 h 940"/>
                  <a:gd name="T14" fmla="*/ 435 w 1990"/>
                  <a:gd name="T15" fmla="*/ 912 h 940"/>
                  <a:gd name="T16" fmla="*/ 435 w 1990"/>
                  <a:gd name="T17" fmla="*/ 912 h 940"/>
                  <a:gd name="T18" fmla="*/ 1989 w 1990"/>
                  <a:gd name="T19" fmla="*/ 616 h 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990" h="940">
                    <a:moveTo>
                      <a:pt x="1989" y="616"/>
                    </a:moveTo>
                    <a:lnTo>
                      <a:pt x="1989" y="616"/>
                    </a:lnTo>
                    <a:cubicBezTo>
                      <a:pt x="1333" y="0"/>
                      <a:pt x="140" y="418"/>
                      <a:pt x="25" y="460"/>
                    </a:cubicBezTo>
                    <a:lnTo>
                      <a:pt x="25" y="460"/>
                    </a:lnTo>
                    <a:cubicBezTo>
                      <a:pt x="0" y="488"/>
                      <a:pt x="0" y="530"/>
                      <a:pt x="26" y="559"/>
                    </a:cubicBezTo>
                    <a:lnTo>
                      <a:pt x="338" y="909"/>
                    </a:lnTo>
                    <a:lnTo>
                      <a:pt x="338" y="909"/>
                    </a:lnTo>
                    <a:cubicBezTo>
                      <a:pt x="364" y="938"/>
                      <a:pt x="408" y="939"/>
                      <a:pt x="435" y="912"/>
                    </a:cubicBezTo>
                    <a:lnTo>
                      <a:pt x="435" y="912"/>
                    </a:lnTo>
                    <a:cubicBezTo>
                      <a:pt x="616" y="726"/>
                      <a:pt x="1285" y="132"/>
                      <a:pt x="1989" y="6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240">
                <a:extLst>
                  <a:ext uri="{FF2B5EF4-FFF2-40B4-BE49-F238E27FC236}">
                    <a16:creationId xmlns:a16="http://schemas.microsoft.com/office/drawing/2014/main" id="{E42A1FFA-EBEF-4F96-9FDD-9F6253D69A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4039" y="6313978"/>
                <a:ext cx="3225676" cy="1428750"/>
              </a:xfrm>
              <a:custGeom>
                <a:avLst/>
                <a:gdLst>
                  <a:gd name="T0" fmla="*/ 1425 w 2587"/>
                  <a:gd name="T1" fmla="*/ 488 h 1148"/>
                  <a:gd name="T2" fmla="*/ 2132 w 2587"/>
                  <a:gd name="T3" fmla="*/ 781 h 1148"/>
                  <a:gd name="T4" fmla="*/ 2135 w 2587"/>
                  <a:gd name="T5" fmla="*/ 788 h 1148"/>
                  <a:gd name="T6" fmla="*/ 2006 w 2587"/>
                  <a:gd name="T7" fmla="*/ 900 h 1148"/>
                  <a:gd name="T8" fmla="*/ 1998 w 2587"/>
                  <a:gd name="T9" fmla="*/ 923 h 1148"/>
                  <a:gd name="T10" fmla="*/ 2015 w 2587"/>
                  <a:gd name="T11" fmla="*/ 942 h 1148"/>
                  <a:gd name="T12" fmla="*/ 2543 w 2587"/>
                  <a:gd name="T13" fmla="*/ 1131 h 1148"/>
                  <a:gd name="T14" fmla="*/ 2562 w 2587"/>
                  <a:gd name="T15" fmla="*/ 1127 h 1148"/>
                  <a:gd name="T16" fmla="*/ 2468 w 2587"/>
                  <a:gd name="T17" fmla="*/ 556 h 1148"/>
                  <a:gd name="T18" fmla="*/ 2452 w 2587"/>
                  <a:gd name="T19" fmla="*/ 537 h 1148"/>
                  <a:gd name="T20" fmla="*/ 2428 w 2587"/>
                  <a:gd name="T21" fmla="*/ 542 h 1148"/>
                  <a:gd name="T22" fmla="*/ 2284 w 2587"/>
                  <a:gd name="T23" fmla="*/ 664 h 1148"/>
                  <a:gd name="T24" fmla="*/ 2278 w 2587"/>
                  <a:gd name="T25" fmla="*/ 666 h 1148"/>
                  <a:gd name="T26" fmla="*/ 2273 w 2587"/>
                  <a:gd name="T27" fmla="*/ 662 h 1148"/>
                  <a:gd name="T28" fmla="*/ 1399 w 2587"/>
                  <a:gd name="T29" fmla="*/ 88 h 1148"/>
                  <a:gd name="T30" fmla="*/ 44 w 2587"/>
                  <a:gd name="T31" fmla="*/ 522 h 1148"/>
                  <a:gd name="T32" fmla="*/ 18 w 2587"/>
                  <a:gd name="T33" fmla="*/ 569 h 1148"/>
                  <a:gd name="T34" fmla="*/ 346 w 2587"/>
                  <a:gd name="T35" fmla="*/ 970 h 1148"/>
                  <a:gd name="T36" fmla="*/ 389 w 2587"/>
                  <a:gd name="T37" fmla="*/ 989 h 1148"/>
                  <a:gd name="T38" fmla="*/ 432 w 2587"/>
                  <a:gd name="T39" fmla="*/ 972 h 1148"/>
                  <a:gd name="T40" fmla="*/ 1070 w 2587"/>
                  <a:gd name="T41" fmla="*/ 551 h 1148"/>
                  <a:gd name="T42" fmla="*/ 1425 w 2587"/>
                  <a:gd name="T43" fmla="*/ 488 h 1148"/>
                  <a:gd name="T44" fmla="*/ 2550 w 2587"/>
                  <a:gd name="T45" fmla="*/ 1147 h 1148"/>
                  <a:gd name="T46" fmla="*/ 2009 w 2587"/>
                  <a:gd name="T47" fmla="*/ 956 h 1148"/>
                  <a:gd name="T48" fmla="*/ 1983 w 2587"/>
                  <a:gd name="T49" fmla="*/ 926 h 1148"/>
                  <a:gd name="T50" fmla="*/ 1997 w 2587"/>
                  <a:gd name="T51" fmla="*/ 888 h 1148"/>
                  <a:gd name="T52" fmla="*/ 2115 w 2587"/>
                  <a:gd name="T53" fmla="*/ 788 h 1148"/>
                  <a:gd name="T54" fmla="*/ 443 w 2587"/>
                  <a:gd name="T55" fmla="*/ 983 h 1148"/>
                  <a:gd name="T56" fmla="*/ 389 w 2587"/>
                  <a:gd name="T57" fmla="*/ 1005 h 1148"/>
                  <a:gd name="T58" fmla="*/ 22 w 2587"/>
                  <a:gd name="T59" fmla="*/ 630 h 1148"/>
                  <a:gd name="T60" fmla="*/ 2 w 2587"/>
                  <a:gd name="T61" fmla="*/ 567 h 1148"/>
                  <a:gd name="T62" fmla="*/ 35 w 2587"/>
                  <a:gd name="T63" fmla="*/ 509 h 1148"/>
                  <a:gd name="T64" fmla="*/ 1402 w 2587"/>
                  <a:gd name="T65" fmla="*/ 72 h 1148"/>
                  <a:gd name="T66" fmla="*/ 2281 w 2587"/>
                  <a:gd name="T67" fmla="*/ 647 h 1148"/>
                  <a:gd name="T68" fmla="*/ 2417 w 2587"/>
                  <a:gd name="T69" fmla="*/ 531 h 1148"/>
                  <a:gd name="T70" fmla="*/ 2457 w 2587"/>
                  <a:gd name="T71" fmla="*/ 523 h 1148"/>
                  <a:gd name="T72" fmla="*/ 2584 w 2587"/>
                  <a:gd name="T73" fmla="*/ 1105 h 1148"/>
                  <a:gd name="T74" fmla="*/ 2572 w 2587"/>
                  <a:gd name="T75" fmla="*/ 1139 h 1148"/>
                  <a:gd name="T76" fmla="*/ 2550 w 2587"/>
                  <a:gd name="T77" fmla="*/ 1147 h 1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587" h="1148">
                    <a:moveTo>
                      <a:pt x="1425" y="488"/>
                    </a:moveTo>
                    <a:lnTo>
                      <a:pt x="1425" y="488"/>
                    </a:lnTo>
                    <a:cubicBezTo>
                      <a:pt x="1674" y="488"/>
                      <a:pt x="1912" y="586"/>
                      <a:pt x="2132" y="781"/>
                    </a:cubicBezTo>
                    <a:lnTo>
                      <a:pt x="2132" y="781"/>
                    </a:lnTo>
                    <a:cubicBezTo>
                      <a:pt x="2134" y="783"/>
                      <a:pt x="2135" y="785"/>
                      <a:pt x="2135" y="788"/>
                    </a:cubicBezTo>
                    <a:lnTo>
                      <a:pt x="2135" y="788"/>
                    </a:lnTo>
                    <a:cubicBezTo>
                      <a:pt x="2134" y="790"/>
                      <a:pt x="2134" y="792"/>
                      <a:pt x="2132" y="793"/>
                    </a:cubicBezTo>
                    <a:lnTo>
                      <a:pt x="2006" y="900"/>
                    </a:lnTo>
                    <a:lnTo>
                      <a:pt x="2006" y="900"/>
                    </a:lnTo>
                    <a:cubicBezTo>
                      <a:pt x="2000" y="906"/>
                      <a:pt x="1997" y="914"/>
                      <a:pt x="1998" y="923"/>
                    </a:cubicBezTo>
                    <a:lnTo>
                      <a:pt x="1998" y="923"/>
                    </a:lnTo>
                    <a:cubicBezTo>
                      <a:pt x="2000" y="932"/>
                      <a:pt x="2006" y="939"/>
                      <a:pt x="2015" y="942"/>
                    </a:cubicBezTo>
                    <a:lnTo>
                      <a:pt x="2543" y="1131"/>
                    </a:lnTo>
                    <a:lnTo>
                      <a:pt x="2543" y="1131"/>
                    </a:lnTo>
                    <a:cubicBezTo>
                      <a:pt x="2550" y="1133"/>
                      <a:pt x="2557" y="1132"/>
                      <a:pt x="2562" y="1127"/>
                    </a:cubicBezTo>
                    <a:lnTo>
                      <a:pt x="2562" y="1127"/>
                    </a:lnTo>
                    <a:cubicBezTo>
                      <a:pt x="2567" y="1123"/>
                      <a:pt x="2570" y="1115"/>
                      <a:pt x="2568" y="1109"/>
                    </a:cubicBezTo>
                    <a:lnTo>
                      <a:pt x="2468" y="556"/>
                    </a:lnTo>
                    <a:lnTo>
                      <a:pt x="2468" y="556"/>
                    </a:lnTo>
                    <a:cubicBezTo>
                      <a:pt x="2466" y="548"/>
                      <a:pt x="2460" y="540"/>
                      <a:pt x="2452" y="537"/>
                    </a:cubicBezTo>
                    <a:lnTo>
                      <a:pt x="2452" y="537"/>
                    </a:lnTo>
                    <a:cubicBezTo>
                      <a:pt x="2444" y="534"/>
                      <a:pt x="2435" y="536"/>
                      <a:pt x="2428" y="542"/>
                    </a:cubicBezTo>
                    <a:lnTo>
                      <a:pt x="2284" y="664"/>
                    </a:lnTo>
                    <a:lnTo>
                      <a:pt x="2284" y="664"/>
                    </a:lnTo>
                    <a:cubicBezTo>
                      <a:pt x="2282" y="665"/>
                      <a:pt x="2280" y="666"/>
                      <a:pt x="2278" y="666"/>
                    </a:cubicBezTo>
                    <a:lnTo>
                      <a:pt x="2278" y="666"/>
                    </a:lnTo>
                    <a:cubicBezTo>
                      <a:pt x="2276" y="665"/>
                      <a:pt x="2274" y="664"/>
                      <a:pt x="2273" y="662"/>
                    </a:cubicBezTo>
                    <a:lnTo>
                      <a:pt x="2273" y="662"/>
                    </a:lnTo>
                    <a:cubicBezTo>
                      <a:pt x="2219" y="582"/>
                      <a:pt x="1925" y="178"/>
                      <a:pt x="1399" y="88"/>
                    </a:cubicBezTo>
                    <a:lnTo>
                      <a:pt x="1399" y="88"/>
                    </a:lnTo>
                    <a:cubicBezTo>
                      <a:pt x="981" y="16"/>
                      <a:pt x="525" y="162"/>
                      <a:pt x="44" y="522"/>
                    </a:cubicBezTo>
                    <a:lnTo>
                      <a:pt x="44" y="522"/>
                    </a:lnTo>
                    <a:cubicBezTo>
                      <a:pt x="29" y="533"/>
                      <a:pt x="19" y="550"/>
                      <a:pt x="18" y="569"/>
                    </a:cubicBezTo>
                    <a:lnTo>
                      <a:pt x="18" y="569"/>
                    </a:lnTo>
                    <a:cubicBezTo>
                      <a:pt x="16" y="587"/>
                      <a:pt x="21" y="606"/>
                      <a:pt x="34" y="620"/>
                    </a:cubicBezTo>
                    <a:lnTo>
                      <a:pt x="346" y="970"/>
                    </a:lnTo>
                    <a:lnTo>
                      <a:pt x="346" y="970"/>
                    </a:lnTo>
                    <a:cubicBezTo>
                      <a:pt x="357" y="982"/>
                      <a:pt x="373" y="989"/>
                      <a:pt x="389" y="989"/>
                    </a:cubicBezTo>
                    <a:lnTo>
                      <a:pt x="389" y="989"/>
                    </a:lnTo>
                    <a:cubicBezTo>
                      <a:pt x="405" y="990"/>
                      <a:pt x="420" y="984"/>
                      <a:pt x="432" y="972"/>
                    </a:cubicBezTo>
                    <a:lnTo>
                      <a:pt x="432" y="972"/>
                    </a:lnTo>
                    <a:cubicBezTo>
                      <a:pt x="521" y="882"/>
                      <a:pt x="760" y="659"/>
                      <a:pt x="1070" y="551"/>
                    </a:cubicBezTo>
                    <a:lnTo>
                      <a:pt x="1070" y="551"/>
                    </a:lnTo>
                    <a:cubicBezTo>
                      <a:pt x="1191" y="509"/>
                      <a:pt x="1309" y="488"/>
                      <a:pt x="1425" y="488"/>
                    </a:cubicBezTo>
                    <a:close/>
                    <a:moveTo>
                      <a:pt x="2550" y="1147"/>
                    </a:moveTo>
                    <a:lnTo>
                      <a:pt x="2550" y="1147"/>
                    </a:lnTo>
                    <a:cubicBezTo>
                      <a:pt x="2545" y="1147"/>
                      <a:pt x="2542" y="1146"/>
                      <a:pt x="2537" y="1145"/>
                    </a:cubicBezTo>
                    <a:lnTo>
                      <a:pt x="2009" y="956"/>
                    </a:lnTo>
                    <a:lnTo>
                      <a:pt x="2009" y="956"/>
                    </a:lnTo>
                    <a:cubicBezTo>
                      <a:pt x="1996" y="951"/>
                      <a:pt x="1986" y="940"/>
                      <a:pt x="1983" y="926"/>
                    </a:cubicBezTo>
                    <a:lnTo>
                      <a:pt x="1983" y="926"/>
                    </a:lnTo>
                    <a:cubicBezTo>
                      <a:pt x="1980" y="912"/>
                      <a:pt x="1986" y="898"/>
                      <a:pt x="1997" y="888"/>
                    </a:cubicBezTo>
                    <a:lnTo>
                      <a:pt x="2115" y="788"/>
                    </a:lnTo>
                    <a:lnTo>
                      <a:pt x="2115" y="788"/>
                    </a:lnTo>
                    <a:cubicBezTo>
                      <a:pt x="1376" y="140"/>
                      <a:pt x="649" y="773"/>
                      <a:pt x="443" y="983"/>
                    </a:cubicBezTo>
                    <a:lnTo>
                      <a:pt x="443" y="983"/>
                    </a:lnTo>
                    <a:cubicBezTo>
                      <a:pt x="428" y="997"/>
                      <a:pt x="409" y="1005"/>
                      <a:pt x="389" y="1005"/>
                    </a:cubicBezTo>
                    <a:lnTo>
                      <a:pt x="389" y="1005"/>
                    </a:lnTo>
                    <a:cubicBezTo>
                      <a:pt x="368" y="1005"/>
                      <a:pt x="349" y="995"/>
                      <a:pt x="335" y="980"/>
                    </a:cubicBezTo>
                    <a:lnTo>
                      <a:pt x="22" y="630"/>
                    </a:lnTo>
                    <a:lnTo>
                      <a:pt x="22" y="630"/>
                    </a:lnTo>
                    <a:cubicBezTo>
                      <a:pt x="7" y="613"/>
                      <a:pt x="0" y="590"/>
                      <a:pt x="2" y="567"/>
                    </a:cubicBezTo>
                    <a:lnTo>
                      <a:pt x="2" y="567"/>
                    </a:lnTo>
                    <a:cubicBezTo>
                      <a:pt x="5" y="544"/>
                      <a:pt x="16" y="523"/>
                      <a:pt x="35" y="509"/>
                    </a:cubicBezTo>
                    <a:lnTo>
                      <a:pt x="35" y="509"/>
                    </a:lnTo>
                    <a:cubicBezTo>
                      <a:pt x="519" y="148"/>
                      <a:pt x="979" y="0"/>
                      <a:pt x="1402" y="72"/>
                    </a:cubicBezTo>
                    <a:lnTo>
                      <a:pt x="1402" y="72"/>
                    </a:lnTo>
                    <a:cubicBezTo>
                      <a:pt x="1920" y="161"/>
                      <a:pt x="2216" y="551"/>
                      <a:pt x="2281" y="647"/>
                    </a:cubicBezTo>
                    <a:lnTo>
                      <a:pt x="2417" y="531"/>
                    </a:lnTo>
                    <a:lnTo>
                      <a:pt x="2417" y="531"/>
                    </a:lnTo>
                    <a:cubicBezTo>
                      <a:pt x="2429" y="521"/>
                      <a:pt x="2444" y="518"/>
                      <a:pt x="2457" y="523"/>
                    </a:cubicBezTo>
                    <a:lnTo>
                      <a:pt x="2457" y="523"/>
                    </a:lnTo>
                    <a:cubicBezTo>
                      <a:pt x="2471" y="528"/>
                      <a:pt x="2480" y="539"/>
                      <a:pt x="2483" y="554"/>
                    </a:cubicBezTo>
                    <a:lnTo>
                      <a:pt x="2584" y="1105"/>
                    </a:lnTo>
                    <a:lnTo>
                      <a:pt x="2584" y="1105"/>
                    </a:lnTo>
                    <a:cubicBezTo>
                      <a:pt x="2586" y="1118"/>
                      <a:pt x="2582" y="1131"/>
                      <a:pt x="2572" y="1139"/>
                    </a:cubicBezTo>
                    <a:lnTo>
                      <a:pt x="2572" y="1139"/>
                    </a:lnTo>
                    <a:cubicBezTo>
                      <a:pt x="2566" y="1145"/>
                      <a:pt x="2557" y="1147"/>
                      <a:pt x="2550" y="1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75515334-4C72-421F-A1DF-360289306BE9}"/>
                </a:ext>
              </a:extLst>
            </p:cNvPr>
            <p:cNvGrpSpPr/>
            <p:nvPr/>
          </p:nvGrpSpPr>
          <p:grpSpPr>
            <a:xfrm>
              <a:off x="11908571" y="8490074"/>
              <a:ext cx="2555266" cy="2494817"/>
              <a:chOff x="11908571" y="8490074"/>
              <a:chExt cx="2555266" cy="2494817"/>
            </a:xfrm>
          </p:grpSpPr>
          <p:sp>
            <p:nvSpPr>
              <p:cNvPr id="243" name="Freeform 241">
                <a:extLst>
                  <a:ext uri="{FF2B5EF4-FFF2-40B4-BE49-F238E27FC236}">
                    <a16:creationId xmlns:a16="http://schemas.microsoft.com/office/drawing/2014/main" id="{25CC6624-138C-490B-A87A-953D807318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8571" y="8495567"/>
                <a:ext cx="2538779" cy="2489324"/>
              </a:xfrm>
              <a:custGeom>
                <a:avLst/>
                <a:gdLst>
                  <a:gd name="T0" fmla="*/ 20 w 2039"/>
                  <a:gd name="T1" fmla="*/ 1727 h 1997"/>
                  <a:gd name="T2" fmla="*/ 272 w 2039"/>
                  <a:gd name="T3" fmla="*/ 1858 h 1997"/>
                  <a:gd name="T4" fmla="*/ 518 w 2039"/>
                  <a:gd name="T5" fmla="*/ 1984 h 1997"/>
                  <a:gd name="T6" fmla="*/ 518 w 2039"/>
                  <a:gd name="T7" fmla="*/ 1984 h 1997"/>
                  <a:gd name="T8" fmla="*/ 565 w 2039"/>
                  <a:gd name="T9" fmla="*/ 1954 h 1997"/>
                  <a:gd name="T10" fmla="*/ 557 w 2039"/>
                  <a:gd name="T11" fmla="*/ 1766 h 1997"/>
                  <a:gd name="T12" fmla="*/ 557 w 2039"/>
                  <a:gd name="T13" fmla="*/ 1766 h 1997"/>
                  <a:gd name="T14" fmla="*/ 2038 w 2039"/>
                  <a:gd name="T15" fmla="*/ 79 h 1997"/>
                  <a:gd name="T16" fmla="*/ 2038 w 2039"/>
                  <a:gd name="T17" fmla="*/ 79 h 1997"/>
                  <a:gd name="T18" fmla="*/ 1958 w 2039"/>
                  <a:gd name="T19" fmla="*/ 3 h 1997"/>
                  <a:gd name="T20" fmla="*/ 1490 w 2039"/>
                  <a:gd name="T21" fmla="*/ 36 h 1997"/>
                  <a:gd name="T22" fmla="*/ 1490 w 2039"/>
                  <a:gd name="T23" fmla="*/ 36 h 1997"/>
                  <a:gd name="T24" fmla="*/ 1429 w 2039"/>
                  <a:gd name="T25" fmla="*/ 112 h 1997"/>
                  <a:gd name="T26" fmla="*/ 1429 w 2039"/>
                  <a:gd name="T27" fmla="*/ 112 h 1997"/>
                  <a:gd name="T28" fmla="*/ 547 w 2039"/>
                  <a:gd name="T29" fmla="*/ 1566 h 1997"/>
                  <a:gd name="T30" fmla="*/ 539 w 2039"/>
                  <a:gd name="T31" fmla="*/ 1402 h 1997"/>
                  <a:gd name="T32" fmla="*/ 539 w 2039"/>
                  <a:gd name="T33" fmla="*/ 1402 h 1997"/>
                  <a:gd name="T34" fmla="*/ 489 w 2039"/>
                  <a:gd name="T35" fmla="*/ 1376 h 1997"/>
                  <a:gd name="T36" fmla="*/ 257 w 2039"/>
                  <a:gd name="T37" fmla="*/ 1525 h 1997"/>
                  <a:gd name="T38" fmla="*/ 18 w 2039"/>
                  <a:gd name="T39" fmla="*/ 1679 h 1997"/>
                  <a:gd name="T40" fmla="*/ 18 w 2039"/>
                  <a:gd name="T41" fmla="*/ 1679 h 1997"/>
                  <a:gd name="T42" fmla="*/ 20 w 2039"/>
                  <a:gd name="T43" fmla="*/ 1727 h 19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39" h="1997">
                    <a:moveTo>
                      <a:pt x="20" y="1727"/>
                    </a:moveTo>
                    <a:lnTo>
                      <a:pt x="272" y="1858"/>
                    </a:lnTo>
                    <a:lnTo>
                      <a:pt x="518" y="1984"/>
                    </a:lnTo>
                    <a:lnTo>
                      <a:pt x="518" y="1984"/>
                    </a:lnTo>
                    <a:cubicBezTo>
                      <a:pt x="540" y="1996"/>
                      <a:pt x="566" y="1979"/>
                      <a:pt x="565" y="1954"/>
                    </a:cubicBezTo>
                    <a:lnTo>
                      <a:pt x="557" y="1766"/>
                    </a:lnTo>
                    <a:lnTo>
                      <a:pt x="557" y="1766"/>
                    </a:lnTo>
                    <a:cubicBezTo>
                      <a:pt x="708" y="1776"/>
                      <a:pt x="2013" y="1815"/>
                      <a:pt x="2038" y="79"/>
                    </a:cubicBezTo>
                    <a:lnTo>
                      <a:pt x="2038" y="79"/>
                    </a:lnTo>
                    <a:cubicBezTo>
                      <a:pt x="2038" y="35"/>
                      <a:pt x="2002" y="0"/>
                      <a:pt x="1958" y="3"/>
                    </a:cubicBezTo>
                    <a:lnTo>
                      <a:pt x="1490" y="36"/>
                    </a:lnTo>
                    <a:lnTo>
                      <a:pt x="1490" y="36"/>
                    </a:lnTo>
                    <a:cubicBezTo>
                      <a:pt x="1451" y="39"/>
                      <a:pt x="1424" y="74"/>
                      <a:pt x="1429" y="112"/>
                    </a:cubicBezTo>
                    <a:lnTo>
                      <a:pt x="1429" y="112"/>
                    </a:lnTo>
                    <a:cubicBezTo>
                      <a:pt x="1467" y="385"/>
                      <a:pt x="1535" y="1378"/>
                      <a:pt x="547" y="1566"/>
                    </a:cubicBezTo>
                    <a:lnTo>
                      <a:pt x="539" y="1402"/>
                    </a:lnTo>
                    <a:lnTo>
                      <a:pt x="539" y="1402"/>
                    </a:lnTo>
                    <a:cubicBezTo>
                      <a:pt x="538" y="1377"/>
                      <a:pt x="510" y="1362"/>
                      <a:pt x="489" y="1376"/>
                    </a:cubicBezTo>
                    <a:lnTo>
                      <a:pt x="257" y="1525"/>
                    </a:lnTo>
                    <a:lnTo>
                      <a:pt x="18" y="1679"/>
                    </a:lnTo>
                    <a:lnTo>
                      <a:pt x="18" y="1679"/>
                    </a:lnTo>
                    <a:cubicBezTo>
                      <a:pt x="0" y="1691"/>
                      <a:pt x="2" y="1717"/>
                      <a:pt x="20" y="17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4" name="Freeform 242">
                <a:extLst>
                  <a:ext uri="{FF2B5EF4-FFF2-40B4-BE49-F238E27FC236}">
                    <a16:creationId xmlns:a16="http://schemas.microsoft.com/office/drawing/2014/main" id="{E89B096A-B44D-479A-BE0A-E2552DEEE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798792" y="8495567"/>
                <a:ext cx="1648558" cy="1901337"/>
              </a:xfrm>
              <a:custGeom>
                <a:avLst/>
                <a:gdLst>
                  <a:gd name="T0" fmla="*/ 0 w 1325"/>
                  <a:gd name="T1" fmla="*/ 1524 h 1525"/>
                  <a:gd name="T2" fmla="*/ 0 w 1325"/>
                  <a:gd name="T3" fmla="*/ 1524 h 1525"/>
                  <a:gd name="T4" fmla="*/ 1324 w 1325"/>
                  <a:gd name="T5" fmla="*/ 63 h 1525"/>
                  <a:gd name="T6" fmla="*/ 1324 w 1325"/>
                  <a:gd name="T7" fmla="*/ 63 h 1525"/>
                  <a:gd name="T8" fmla="*/ 1245 w 1325"/>
                  <a:gd name="T9" fmla="*/ 3 h 1525"/>
                  <a:gd name="T10" fmla="*/ 777 w 1325"/>
                  <a:gd name="T11" fmla="*/ 36 h 1525"/>
                  <a:gd name="T12" fmla="*/ 777 w 1325"/>
                  <a:gd name="T13" fmla="*/ 36 h 1525"/>
                  <a:gd name="T14" fmla="*/ 716 w 1325"/>
                  <a:gd name="T15" fmla="*/ 112 h 1525"/>
                  <a:gd name="T16" fmla="*/ 716 w 1325"/>
                  <a:gd name="T17" fmla="*/ 112 h 1525"/>
                  <a:gd name="T18" fmla="*/ 0 w 1325"/>
                  <a:gd name="T19" fmla="*/ 1524 h 15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25" h="1525">
                    <a:moveTo>
                      <a:pt x="0" y="1524"/>
                    </a:moveTo>
                    <a:lnTo>
                      <a:pt x="0" y="1524"/>
                    </a:lnTo>
                    <a:cubicBezTo>
                      <a:pt x="888" y="1381"/>
                      <a:pt x="1287" y="180"/>
                      <a:pt x="1324" y="63"/>
                    </a:cubicBezTo>
                    <a:lnTo>
                      <a:pt x="1324" y="63"/>
                    </a:lnTo>
                    <a:cubicBezTo>
                      <a:pt x="1316" y="27"/>
                      <a:pt x="1283" y="0"/>
                      <a:pt x="1245" y="3"/>
                    </a:cubicBezTo>
                    <a:lnTo>
                      <a:pt x="777" y="36"/>
                    </a:lnTo>
                    <a:lnTo>
                      <a:pt x="777" y="36"/>
                    </a:lnTo>
                    <a:cubicBezTo>
                      <a:pt x="738" y="39"/>
                      <a:pt x="711" y="74"/>
                      <a:pt x="716" y="112"/>
                    </a:cubicBezTo>
                    <a:lnTo>
                      <a:pt x="716" y="112"/>
                    </a:lnTo>
                    <a:cubicBezTo>
                      <a:pt x="752" y="369"/>
                      <a:pt x="813" y="1263"/>
                      <a:pt x="0" y="15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243">
                <a:extLst>
                  <a:ext uri="{FF2B5EF4-FFF2-40B4-BE49-F238E27FC236}">
                    <a16:creationId xmlns:a16="http://schemas.microsoft.com/office/drawing/2014/main" id="{71DE7503-17D5-48EF-A109-135AB907D3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08571" y="8490074"/>
                <a:ext cx="2555266" cy="2494817"/>
              </a:xfrm>
              <a:custGeom>
                <a:avLst/>
                <a:gdLst>
                  <a:gd name="T0" fmla="*/ 509 w 2049"/>
                  <a:gd name="T1" fmla="*/ 1385 h 2002"/>
                  <a:gd name="T2" fmla="*/ 25 w 2049"/>
                  <a:gd name="T3" fmla="*/ 1692 h 2002"/>
                  <a:gd name="T4" fmla="*/ 15 w 2049"/>
                  <a:gd name="T5" fmla="*/ 1709 h 2002"/>
                  <a:gd name="T6" fmla="*/ 26 w 2049"/>
                  <a:gd name="T7" fmla="*/ 1726 h 2002"/>
                  <a:gd name="T8" fmla="*/ 524 w 2049"/>
                  <a:gd name="T9" fmla="*/ 1984 h 2002"/>
                  <a:gd name="T10" fmla="*/ 548 w 2049"/>
                  <a:gd name="T11" fmla="*/ 1982 h 2002"/>
                  <a:gd name="T12" fmla="*/ 551 w 2049"/>
                  <a:gd name="T13" fmla="*/ 1772 h 2002"/>
                  <a:gd name="T14" fmla="*/ 553 w 2049"/>
                  <a:gd name="T15" fmla="*/ 1766 h 2002"/>
                  <a:gd name="T16" fmla="*/ 559 w 2049"/>
                  <a:gd name="T17" fmla="*/ 1764 h 2002"/>
                  <a:gd name="T18" fmla="*/ 1548 w 2049"/>
                  <a:gd name="T19" fmla="*/ 1424 h 2002"/>
                  <a:gd name="T20" fmla="*/ 2033 w 2049"/>
                  <a:gd name="T21" fmla="*/ 85 h 2002"/>
                  <a:gd name="T22" fmla="*/ 2011 w 2049"/>
                  <a:gd name="T23" fmla="*/ 35 h 2002"/>
                  <a:gd name="T24" fmla="*/ 1960 w 2049"/>
                  <a:gd name="T25" fmla="*/ 16 h 2002"/>
                  <a:gd name="T26" fmla="*/ 1493 w 2049"/>
                  <a:gd name="T27" fmla="*/ 50 h 2002"/>
                  <a:gd name="T28" fmla="*/ 1451 w 2049"/>
                  <a:gd name="T29" fmla="*/ 72 h 2002"/>
                  <a:gd name="T30" fmla="*/ 1439 w 2049"/>
                  <a:gd name="T31" fmla="*/ 116 h 2002"/>
                  <a:gd name="T32" fmla="*/ 1382 w 2049"/>
                  <a:gd name="T33" fmla="*/ 880 h 2002"/>
                  <a:gd name="T34" fmla="*/ 551 w 2049"/>
                  <a:gd name="T35" fmla="*/ 1580 h 2002"/>
                  <a:gd name="T36" fmla="*/ 545 w 2049"/>
                  <a:gd name="T37" fmla="*/ 1578 h 2002"/>
                  <a:gd name="T38" fmla="*/ 534 w 2049"/>
                  <a:gd name="T39" fmla="*/ 1408 h 2002"/>
                  <a:gd name="T40" fmla="*/ 520 w 2049"/>
                  <a:gd name="T41" fmla="*/ 1387 h 2002"/>
                  <a:gd name="T42" fmla="*/ 509 w 2049"/>
                  <a:gd name="T43" fmla="*/ 1385 h 2002"/>
                  <a:gd name="T44" fmla="*/ 535 w 2049"/>
                  <a:gd name="T45" fmla="*/ 2001 h 2002"/>
                  <a:gd name="T46" fmla="*/ 19 w 2049"/>
                  <a:gd name="T47" fmla="*/ 1739 h 2002"/>
                  <a:gd name="T48" fmla="*/ 0 w 2049"/>
                  <a:gd name="T49" fmla="*/ 1710 h 2002"/>
                  <a:gd name="T50" fmla="*/ 16 w 2049"/>
                  <a:gd name="T51" fmla="*/ 1679 h 2002"/>
                  <a:gd name="T52" fmla="*/ 487 w 2049"/>
                  <a:gd name="T53" fmla="*/ 1376 h 2002"/>
                  <a:gd name="T54" fmla="*/ 528 w 2049"/>
                  <a:gd name="T55" fmla="*/ 1374 h 2002"/>
                  <a:gd name="T56" fmla="*/ 556 w 2049"/>
                  <a:gd name="T57" fmla="*/ 1563 h 2002"/>
                  <a:gd name="T58" fmla="*/ 1423 w 2049"/>
                  <a:gd name="T59" fmla="*/ 119 h 2002"/>
                  <a:gd name="T60" fmla="*/ 1439 w 2049"/>
                  <a:gd name="T61" fmla="*/ 62 h 2002"/>
                  <a:gd name="T62" fmla="*/ 1491 w 2049"/>
                  <a:gd name="T63" fmla="*/ 35 h 2002"/>
                  <a:gd name="T64" fmla="*/ 1959 w 2049"/>
                  <a:gd name="T65" fmla="*/ 1 h 2002"/>
                  <a:gd name="T66" fmla="*/ 2021 w 2049"/>
                  <a:gd name="T67" fmla="*/ 24 h 2002"/>
                  <a:gd name="T68" fmla="*/ 2048 w 2049"/>
                  <a:gd name="T69" fmla="*/ 85 h 2002"/>
                  <a:gd name="T70" fmla="*/ 1558 w 2049"/>
                  <a:gd name="T71" fmla="*/ 1436 h 2002"/>
                  <a:gd name="T72" fmla="*/ 575 w 2049"/>
                  <a:gd name="T73" fmla="*/ 1960 h 2002"/>
                  <a:gd name="T74" fmla="*/ 557 w 2049"/>
                  <a:gd name="T75" fmla="*/ 1995 h 2002"/>
                  <a:gd name="T76" fmla="*/ 535 w 2049"/>
                  <a:gd name="T77" fmla="*/ 2001 h 2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049" h="2002">
                    <a:moveTo>
                      <a:pt x="509" y="1385"/>
                    </a:moveTo>
                    <a:lnTo>
                      <a:pt x="509" y="1385"/>
                    </a:lnTo>
                    <a:cubicBezTo>
                      <a:pt x="504" y="1385"/>
                      <a:pt x="499" y="1386"/>
                      <a:pt x="496" y="1388"/>
                    </a:cubicBezTo>
                    <a:lnTo>
                      <a:pt x="25" y="1692"/>
                    </a:lnTo>
                    <a:lnTo>
                      <a:pt x="25" y="1692"/>
                    </a:lnTo>
                    <a:cubicBezTo>
                      <a:pt x="18" y="1696"/>
                      <a:pt x="15" y="1702"/>
                      <a:pt x="15" y="1709"/>
                    </a:cubicBezTo>
                    <a:lnTo>
                      <a:pt x="15" y="1709"/>
                    </a:lnTo>
                    <a:cubicBezTo>
                      <a:pt x="15" y="1716"/>
                      <a:pt x="20" y="1722"/>
                      <a:pt x="26" y="1726"/>
                    </a:cubicBezTo>
                    <a:lnTo>
                      <a:pt x="524" y="1984"/>
                    </a:lnTo>
                    <a:lnTo>
                      <a:pt x="524" y="1984"/>
                    </a:lnTo>
                    <a:cubicBezTo>
                      <a:pt x="532" y="1987"/>
                      <a:pt x="541" y="1987"/>
                      <a:pt x="548" y="1982"/>
                    </a:cubicBezTo>
                    <a:lnTo>
                      <a:pt x="548" y="1982"/>
                    </a:lnTo>
                    <a:cubicBezTo>
                      <a:pt x="556" y="1978"/>
                      <a:pt x="560" y="1969"/>
                      <a:pt x="560" y="1960"/>
                    </a:cubicBezTo>
                    <a:lnTo>
                      <a:pt x="551" y="1772"/>
                    </a:lnTo>
                    <a:lnTo>
                      <a:pt x="551" y="1772"/>
                    </a:lnTo>
                    <a:cubicBezTo>
                      <a:pt x="551" y="1770"/>
                      <a:pt x="551" y="1768"/>
                      <a:pt x="553" y="1766"/>
                    </a:cubicBezTo>
                    <a:lnTo>
                      <a:pt x="553" y="1766"/>
                    </a:lnTo>
                    <a:cubicBezTo>
                      <a:pt x="554" y="1765"/>
                      <a:pt x="557" y="1764"/>
                      <a:pt x="559" y="1764"/>
                    </a:cubicBezTo>
                    <a:lnTo>
                      <a:pt x="559" y="1764"/>
                    </a:lnTo>
                    <a:cubicBezTo>
                      <a:pt x="655" y="1771"/>
                      <a:pt x="1156" y="1785"/>
                      <a:pt x="1548" y="1424"/>
                    </a:cubicBezTo>
                    <a:lnTo>
                      <a:pt x="1548" y="1424"/>
                    </a:lnTo>
                    <a:cubicBezTo>
                      <a:pt x="1861" y="1136"/>
                      <a:pt x="2024" y="685"/>
                      <a:pt x="2033" y="85"/>
                    </a:cubicBezTo>
                    <a:lnTo>
                      <a:pt x="2033" y="85"/>
                    </a:lnTo>
                    <a:cubicBezTo>
                      <a:pt x="2033" y="66"/>
                      <a:pt x="2025" y="47"/>
                      <a:pt x="2011" y="35"/>
                    </a:cubicBezTo>
                    <a:lnTo>
                      <a:pt x="2011" y="35"/>
                    </a:lnTo>
                    <a:cubicBezTo>
                      <a:pt x="1998" y="22"/>
                      <a:pt x="1979" y="15"/>
                      <a:pt x="1960" y="16"/>
                    </a:cubicBezTo>
                    <a:lnTo>
                      <a:pt x="1493" y="50"/>
                    </a:lnTo>
                    <a:lnTo>
                      <a:pt x="1493" y="50"/>
                    </a:lnTo>
                    <a:cubicBezTo>
                      <a:pt x="1476" y="52"/>
                      <a:pt x="1461" y="59"/>
                      <a:pt x="1451" y="72"/>
                    </a:cubicBezTo>
                    <a:lnTo>
                      <a:pt x="1451" y="72"/>
                    </a:lnTo>
                    <a:cubicBezTo>
                      <a:pt x="1441" y="85"/>
                      <a:pt x="1436" y="100"/>
                      <a:pt x="1439" y="116"/>
                    </a:cubicBezTo>
                    <a:lnTo>
                      <a:pt x="1439" y="116"/>
                    </a:lnTo>
                    <a:cubicBezTo>
                      <a:pt x="1456" y="243"/>
                      <a:pt x="1486" y="568"/>
                      <a:pt x="1382" y="880"/>
                    </a:cubicBezTo>
                    <a:lnTo>
                      <a:pt x="1382" y="880"/>
                    </a:lnTo>
                    <a:cubicBezTo>
                      <a:pt x="1254" y="1264"/>
                      <a:pt x="975" y="1499"/>
                      <a:pt x="551" y="1580"/>
                    </a:cubicBezTo>
                    <a:lnTo>
                      <a:pt x="551" y="1580"/>
                    </a:lnTo>
                    <a:cubicBezTo>
                      <a:pt x="548" y="1581"/>
                      <a:pt x="546" y="1580"/>
                      <a:pt x="545" y="1578"/>
                    </a:cubicBezTo>
                    <a:lnTo>
                      <a:pt x="545" y="1578"/>
                    </a:lnTo>
                    <a:cubicBezTo>
                      <a:pt x="543" y="1577"/>
                      <a:pt x="541" y="1575"/>
                      <a:pt x="541" y="1572"/>
                    </a:cubicBezTo>
                    <a:lnTo>
                      <a:pt x="534" y="1408"/>
                    </a:lnTo>
                    <a:lnTo>
                      <a:pt x="534" y="1408"/>
                    </a:lnTo>
                    <a:cubicBezTo>
                      <a:pt x="533" y="1399"/>
                      <a:pt x="528" y="1392"/>
                      <a:pt x="520" y="1387"/>
                    </a:cubicBezTo>
                    <a:lnTo>
                      <a:pt x="520" y="1387"/>
                    </a:lnTo>
                    <a:cubicBezTo>
                      <a:pt x="516" y="1386"/>
                      <a:pt x="513" y="1385"/>
                      <a:pt x="509" y="1385"/>
                    </a:cubicBezTo>
                    <a:close/>
                    <a:moveTo>
                      <a:pt x="535" y="2001"/>
                    </a:moveTo>
                    <a:lnTo>
                      <a:pt x="535" y="2001"/>
                    </a:lnTo>
                    <a:cubicBezTo>
                      <a:pt x="529" y="2001"/>
                      <a:pt x="523" y="2000"/>
                      <a:pt x="516" y="1997"/>
                    </a:cubicBezTo>
                    <a:lnTo>
                      <a:pt x="19" y="1739"/>
                    </a:lnTo>
                    <a:lnTo>
                      <a:pt x="19" y="1739"/>
                    </a:lnTo>
                    <a:cubicBezTo>
                      <a:pt x="7" y="1734"/>
                      <a:pt x="1" y="1723"/>
                      <a:pt x="0" y="1710"/>
                    </a:cubicBezTo>
                    <a:lnTo>
                      <a:pt x="0" y="1710"/>
                    </a:lnTo>
                    <a:cubicBezTo>
                      <a:pt x="0" y="1697"/>
                      <a:pt x="6" y="1686"/>
                      <a:pt x="16" y="1679"/>
                    </a:cubicBezTo>
                    <a:lnTo>
                      <a:pt x="487" y="1376"/>
                    </a:lnTo>
                    <a:lnTo>
                      <a:pt x="487" y="1376"/>
                    </a:lnTo>
                    <a:cubicBezTo>
                      <a:pt x="499" y="1368"/>
                      <a:pt x="515" y="1367"/>
                      <a:pt x="528" y="1374"/>
                    </a:cubicBezTo>
                    <a:lnTo>
                      <a:pt x="528" y="1374"/>
                    </a:lnTo>
                    <a:cubicBezTo>
                      <a:pt x="540" y="1381"/>
                      <a:pt x="548" y="1393"/>
                      <a:pt x="549" y="1407"/>
                    </a:cubicBezTo>
                    <a:lnTo>
                      <a:pt x="556" y="1563"/>
                    </a:lnTo>
                    <a:lnTo>
                      <a:pt x="556" y="1563"/>
                    </a:lnTo>
                    <a:cubicBezTo>
                      <a:pt x="1521" y="1374"/>
                      <a:pt x="1464" y="410"/>
                      <a:pt x="1423" y="119"/>
                    </a:cubicBezTo>
                    <a:lnTo>
                      <a:pt x="1423" y="119"/>
                    </a:lnTo>
                    <a:cubicBezTo>
                      <a:pt x="1420" y="98"/>
                      <a:pt x="1426" y="78"/>
                      <a:pt x="1439" y="62"/>
                    </a:cubicBezTo>
                    <a:lnTo>
                      <a:pt x="1439" y="62"/>
                    </a:lnTo>
                    <a:cubicBezTo>
                      <a:pt x="1452" y="46"/>
                      <a:pt x="1470" y="36"/>
                      <a:pt x="1491" y="35"/>
                    </a:cubicBezTo>
                    <a:lnTo>
                      <a:pt x="1959" y="1"/>
                    </a:lnTo>
                    <a:lnTo>
                      <a:pt x="1959" y="1"/>
                    </a:lnTo>
                    <a:cubicBezTo>
                      <a:pt x="1982" y="0"/>
                      <a:pt x="2005" y="8"/>
                      <a:pt x="2021" y="24"/>
                    </a:cubicBezTo>
                    <a:lnTo>
                      <a:pt x="2021" y="24"/>
                    </a:lnTo>
                    <a:cubicBezTo>
                      <a:pt x="2039" y="39"/>
                      <a:pt x="2048" y="61"/>
                      <a:pt x="2048" y="85"/>
                    </a:cubicBezTo>
                    <a:lnTo>
                      <a:pt x="2048" y="85"/>
                    </a:lnTo>
                    <a:cubicBezTo>
                      <a:pt x="2039" y="690"/>
                      <a:pt x="1875" y="1145"/>
                      <a:pt x="1558" y="1436"/>
                    </a:cubicBezTo>
                    <a:lnTo>
                      <a:pt x="1558" y="1436"/>
                    </a:lnTo>
                    <a:cubicBezTo>
                      <a:pt x="1172" y="1791"/>
                      <a:pt x="682" y="1787"/>
                      <a:pt x="567" y="1780"/>
                    </a:cubicBezTo>
                    <a:lnTo>
                      <a:pt x="575" y="1960"/>
                    </a:lnTo>
                    <a:lnTo>
                      <a:pt x="575" y="1960"/>
                    </a:lnTo>
                    <a:cubicBezTo>
                      <a:pt x="576" y="1974"/>
                      <a:pt x="569" y="1987"/>
                      <a:pt x="557" y="1995"/>
                    </a:cubicBezTo>
                    <a:lnTo>
                      <a:pt x="557" y="1995"/>
                    </a:lnTo>
                    <a:cubicBezTo>
                      <a:pt x="550" y="1999"/>
                      <a:pt x="543" y="2001"/>
                      <a:pt x="535" y="20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337223F9-4D98-4450-ABAB-7741BC02FCC6}"/>
                </a:ext>
              </a:extLst>
            </p:cNvPr>
            <p:cNvGrpSpPr/>
            <p:nvPr/>
          </p:nvGrpSpPr>
          <p:grpSpPr>
            <a:xfrm>
              <a:off x="9243404" y="7473462"/>
              <a:ext cx="2264020" cy="3258650"/>
              <a:chOff x="9243404" y="7473462"/>
              <a:chExt cx="2264020" cy="3258650"/>
            </a:xfrm>
          </p:grpSpPr>
          <p:sp>
            <p:nvSpPr>
              <p:cNvPr id="246" name="Freeform 244">
                <a:extLst>
                  <a:ext uri="{FF2B5EF4-FFF2-40B4-BE49-F238E27FC236}">
                    <a16:creationId xmlns:a16="http://schemas.microsoft.com/office/drawing/2014/main" id="{FF4660EF-BE76-4523-9041-81EC002A9A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43404" y="7478958"/>
                <a:ext cx="2264019" cy="3253154"/>
              </a:xfrm>
              <a:custGeom>
                <a:avLst/>
                <a:gdLst>
                  <a:gd name="T0" fmla="*/ 1090 w 1815"/>
                  <a:gd name="T1" fmla="*/ 11 h 2612"/>
                  <a:gd name="T2" fmla="*/ 848 w 1815"/>
                  <a:gd name="T3" fmla="*/ 163 h 2612"/>
                  <a:gd name="T4" fmla="*/ 615 w 1815"/>
                  <a:gd name="T5" fmla="*/ 309 h 2612"/>
                  <a:gd name="T6" fmla="*/ 615 w 1815"/>
                  <a:gd name="T7" fmla="*/ 309 h 2612"/>
                  <a:gd name="T8" fmla="*/ 616 w 1815"/>
                  <a:gd name="T9" fmla="*/ 366 h 2612"/>
                  <a:gd name="T10" fmla="*/ 783 w 1815"/>
                  <a:gd name="T11" fmla="*/ 454 h 2612"/>
                  <a:gd name="T12" fmla="*/ 783 w 1815"/>
                  <a:gd name="T13" fmla="*/ 454 h 2612"/>
                  <a:gd name="T14" fmla="*/ 1481 w 1815"/>
                  <a:gd name="T15" fmla="*/ 2588 h 2612"/>
                  <a:gd name="T16" fmla="*/ 1481 w 1815"/>
                  <a:gd name="T17" fmla="*/ 2588 h 2612"/>
                  <a:gd name="T18" fmla="*/ 1587 w 1815"/>
                  <a:gd name="T19" fmla="*/ 2558 h 2612"/>
                  <a:gd name="T20" fmla="*/ 1797 w 1815"/>
                  <a:gd name="T21" fmla="*/ 2137 h 2612"/>
                  <a:gd name="T22" fmla="*/ 1797 w 1815"/>
                  <a:gd name="T23" fmla="*/ 2137 h 2612"/>
                  <a:gd name="T24" fmla="*/ 1763 w 1815"/>
                  <a:gd name="T25" fmla="*/ 2046 h 2612"/>
                  <a:gd name="T26" fmla="*/ 1763 w 1815"/>
                  <a:gd name="T27" fmla="*/ 2046 h 2612"/>
                  <a:gd name="T28" fmla="*/ 960 w 1815"/>
                  <a:gd name="T29" fmla="*/ 547 h 2612"/>
                  <a:gd name="T30" fmla="*/ 1105 w 1815"/>
                  <a:gd name="T31" fmla="*/ 624 h 2612"/>
                  <a:gd name="T32" fmla="*/ 1105 w 1815"/>
                  <a:gd name="T33" fmla="*/ 624 h 2612"/>
                  <a:gd name="T34" fmla="*/ 1153 w 1815"/>
                  <a:gd name="T35" fmla="*/ 595 h 2612"/>
                  <a:gd name="T36" fmla="*/ 1143 w 1815"/>
                  <a:gd name="T37" fmla="*/ 318 h 2612"/>
                  <a:gd name="T38" fmla="*/ 1132 w 1815"/>
                  <a:gd name="T39" fmla="*/ 34 h 2612"/>
                  <a:gd name="T40" fmla="*/ 1132 w 1815"/>
                  <a:gd name="T41" fmla="*/ 34 h 2612"/>
                  <a:gd name="T42" fmla="*/ 1090 w 1815"/>
                  <a:gd name="T43" fmla="*/ 11 h 2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815" h="2612">
                    <a:moveTo>
                      <a:pt x="1090" y="11"/>
                    </a:moveTo>
                    <a:lnTo>
                      <a:pt x="848" y="163"/>
                    </a:lnTo>
                    <a:lnTo>
                      <a:pt x="615" y="309"/>
                    </a:lnTo>
                    <a:lnTo>
                      <a:pt x="615" y="309"/>
                    </a:lnTo>
                    <a:cubicBezTo>
                      <a:pt x="593" y="323"/>
                      <a:pt x="594" y="354"/>
                      <a:pt x="616" y="366"/>
                    </a:cubicBezTo>
                    <a:lnTo>
                      <a:pt x="783" y="454"/>
                    </a:lnTo>
                    <a:lnTo>
                      <a:pt x="783" y="454"/>
                    </a:lnTo>
                    <a:cubicBezTo>
                      <a:pt x="697" y="579"/>
                      <a:pt x="0" y="1683"/>
                      <a:pt x="1481" y="2588"/>
                    </a:cubicBezTo>
                    <a:lnTo>
                      <a:pt x="1481" y="2588"/>
                    </a:lnTo>
                    <a:cubicBezTo>
                      <a:pt x="1518" y="2611"/>
                      <a:pt x="1568" y="2597"/>
                      <a:pt x="1587" y="2558"/>
                    </a:cubicBezTo>
                    <a:lnTo>
                      <a:pt x="1797" y="2137"/>
                    </a:lnTo>
                    <a:lnTo>
                      <a:pt x="1797" y="2137"/>
                    </a:lnTo>
                    <a:cubicBezTo>
                      <a:pt x="1814" y="2103"/>
                      <a:pt x="1798" y="2062"/>
                      <a:pt x="1763" y="2046"/>
                    </a:cubicBezTo>
                    <a:lnTo>
                      <a:pt x="1763" y="2046"/>
                    </a:lnTo>
                    <a:cubicBezTo>
                      <a:pt x="1508" y="1940"/>
                      <a:pt x="619" y="1493"/>
                      <a:pt x="960" y="547"/>
                    </a:cubicBezTo>
                    <a:lnTo>
                      <a:pt x="1105" y="624"/>
                    </a:lnTo>
                    <a:lnTo>
                      <a:pt x="1105" y="624"/>
                    </a:lnTo>
                    <a:cubicBezTo>
                      <a:pt x="1127" y="636"/>
                      <a:pt x="1154" y="619"/>
                      <a:pt x="1153" y="595"/>
                    </a:cubicBezTo>
                    <a:lnTo>
                      <a:pt x="1143" y="318"/>
                    </a:lnTo>
                    <a:lnTo>
                      <a:pt x="1132" y="34"/>
                    </a:lnTo>
                    <a:lnTo>
                      <a:pt x="1132" y="34"/>
                    </a:lnTo>
                    <a:cubicBezTo>
                      <a:pt x="1131" y="12"/>
                      <a:pt x="1108" y="0"/>
                      <a:pt x="1090" y="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7" name="Freeform 245">
                <a:extLst>
                  <a:ext uri="{FF2B5EF4-FFF2-40B4-BE49-F238E27FC236}">
                    <a16:creationId xmlns:a16="http://schemas.microsoft.com/office/drawing/2014/main" id="{8C4F7455-5B38-4774-9D62-0B5565F579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8770" y="8363683"/>
                <a:ext cx="1538654" cy="2362933"/>
              </a:xfrm>
              <a:custGeom>
                <a:avLst/>
                <a:gdLst>
                  <a:gd name="T0" fmla="*/ 329 w 1233"/>
                  <a:gd name="T1" fmla="*/ 0 h 1897"/>
                  <a:gd name="T2" fmla="*/ 329 w 1233"/>
                  <a:gd name="T3" fmla="*/ 0 h 1897"/>
                  <a:gd name="T4" fmla="*/ 913 w 1233"/>
                  <a:gd name="T5" fmla="*/ 1883 h 1897"/>
                  <a:gd name="T6" fmla="*/ 913 w 1233"/>
                  <a:gd name="T7" fmla="*/ 1883 h 1897"/>
                  <a:gd name="T8" fmla="*/ 1005 w 1233"/>
                  <a:gd name="T9" fmla="*/ 1847 h 1897"/>
                  <a:gd name="T10" fmla="*/ 1215 w 1233"/>
                  <a:gd name="T11" fmla="*/ 1426 h 1897"/>
                  <a:gd name="T12" fmla="*/ 1215 w 1233"/>
                  <a:gd name="T13" fmla="*/ 1426 h 1897"/>
                  <a:gd name="T14" fmla="*/ 1181 w 1233"/>
                  <a:gd name="T15" fmla="*/ 1335 h 1897"/>
                  <a:gd name="T16" fmla="*/ 1181 w 1233"/>
                  <a:gd name="T17" fmla="*/ 1335 h 1897"/>
                  <a:gd name="T18" fmla="*/ 329 w 1233"/>
                  <a:gd name="T19" fmla="*/ 0 h 1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33" h="1897">
                    <a:moveTo>
                      <a:pt x="329" y="0"/>
                    </a:moveTo>
                    <a:lnTo>
                      <a:pt x="329" y="0"/>
                    </a:lnTo>
                    <a:cubicBezTo>
                      <a:pt x="0" y="838"/>
                      <a:pt x="832" y="1793"/>
                      <a:pt x="913" y="1883"/>
                    </a:cubicBezTo>
                    <a:lnTo>
                      <a:pt x="913" y="1883"/>
                    </a:lnTo>
                    <a:cubicBezTo>
                      <a:pt x="948" y="1896"/>
                      <a:pt x="988" y="1881"/>
                      <a:pt x="1005" y="1847"/>
                    </a:cubicBezTo>
                    <a:lnTo>
                      <a:pt x="1215" y="1426"/>
                    </a:lnTo>
                    <a:lnTo>
                      <a:pt x="1215" y="1426"/>
                    </a:lnTo>
                    <a:cubicBezTo>
                      <a:pt x="1232" y="1392"/>
                      <a:pt x="1216" y="1351"/>
                      <a:pt x="1181" y="1335"/>
                    </a:cubicBezTo>
                    <a:lnTo>
                      <a:pt x="1181" y="1335"/>
                    </a:lnTo>
                    <a:cubicBezTo>
                      <a:pt x="941" y="1236"/>
                      <a:pt x="140" y="834"/>
                      <a:pt x="329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246">
                <a:extLst>
                  <a:ext uri="{FF2B5EF4-FFF2-40B4-BE49-F238E27FC236}">
                    <a16:creationId xmlns:a16="http://schemas.microsoft.com/office/drawing/2014/main" id="{F9209CB0-DBFC-47C9-951C-731A31FE36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9407" y="7473462"/>
                <a:ext cx="1698016" cy="3253154"/>
              </a:xfrm>
              <a:custGeom>
                <a:avLst/>
                <a:gdLst>
                  <a:gd name="T0" fmla="*/ 164 w 1361"/>
                  <a:gd name="T1" fmla="*/ 318 h 2610"/>
                  <a:gd name="T2" fmla="*/ 153 w 1361"/>
                  <a:gd name="T3" fmla="*/ 340 h 2610"/>
                  <a:gd name="T4" fmla="*/ 166 w 1361"/>
                  <a:gd name="T5" fmla="*/ 361 h 2610"/>
                  <a:gd name="T6" fmla="*/ 333 w 1361"/>
                  <a:gd name="T7" fmla="*/ 449 h 2610"/>
                  <a:gd name="T8" fmla="*/ 336 w 1361"/>
                  <a:gd name="T9" fmla="*/ 454 h 2610"/>
                  <a:gd name="T10" fmla="*/ 335 w 1361"/>
                  <a:gd name="T11" fmla="*/ 460 h 2610"/>
                  <a:gd name="T12" fmla="*/ 125 w 1361"/>
                  <a:gd name="T13" fmla="*/ 1484 h 2610"/>
                  <a:gd name="T14" fmla="*/ 1032 w 1361"/>
                  <a:gd name="T15" fmla="*/ 2584 h 2610"/>
                  <a:gd name="T16" fmla="*/ 1085 w 1361"/>
                  <a:gd name="T17" fmla="*/ 2590 h 2610"/>
                  <a:gd name="T18" fmla="*/ 1336 w 1361"/>
                  <a:gd name="T19" fmla="*/ 2136 h 2610"/>
                  <a:gd name="T20" fmla="*/ 1338 w 1361"/>
                  <a:gd name="T21" fmla="*/ 2089 h 2610"/>
                  <a:gd name="T22" fmla="*/ 1306 w 1361"/>
                  <a:gd name="T23" fmla="*/ 2056 h 2610"/>
                  <a:gd name="T24" fmla="*/ 678 w 1361"/>
                  <a:gd name="T25" fmla="*/ 1619 h 2610"/>
                  <a:gd name="T26" fmla="*/ 498 w 1361"/>
                  <a:gd name="T27" fmla="*/ 546 h 2610"/>
                  <a:gd name="T28" fmla="*/ 503 w 1361"/>
                  <a:gd name="T29" fmla="*/ 542 h 2610"/>
                  <a:gd name="T30" fmla="*/ 509 w 1361"/>
                  <a:gd name="T31" fmla="*/ 542 h 2610"/>
                  <a:gd name="T32" fmla="*/ 655 w 1361"/>
                  <a:gd name="T33" fmla="*/ 619 h 2610"/>
                  <a:gd name="T34" fmla="*/ 679 w 1361"/>
                  <a:gd name="T35" fmla="*/ 619 h 2610"/>
                  <a:gd name="T36" fmla="*/ 670 w 1361"/>
                  <a:gd name="T37" fmla="*/ 36 h 2610"/>
                  <a:gd name="T38" fmla="*/ 660 w 1361"/>
                  <a:gd name="T39" fmla="*/ 19 h 2610"/>
                  <a:gd name="T40" fmla="*/ 640 w 1361"/>
                  <a:gd name="T41" fmla="*/ 20 h 2610"/>
                  <a:gd name="T42" fmla="*/ 1067 w 1361"/>
                  <a:gd name="T43" fmla="*/ 2609 h 2610"/>
                  <a:gd name="T44" fmla="*/ 1023 w 1361"/>
                  <a:gd name="T45" fmla="*/ 2596 h 2610"/>
                  <a:gd name="T46" fmla="*/ 110 w 1361"/>
                  <a:gd name="T47" fmla="*/ 1488 h 2610"/>
                  <a:gd name="T48" fmla="*/ 159 w 1361"/>
                  <a:gd name="T49" fmla="*/ 374 h 2610"/>
                  <a:gd name="T50" fmla="*/ 138 w 1361"/>
                  <a:gd name="T51" fmla="*/ 340 h 2610"/>
                  <a:gd name="T52" fmla="*/ 156 w 1361"/>
                  <a:gd name="T53" fmla="*/ 305 h 2610"/>
                  <a:gd name="T54" fmla="*/ 632 w 1361"/>
                  <a:gd name="T55" fmla="*/ 7 h 2610"/>
                  <a:gd name="T56" fmla="*/ 667 w 1361"/>
                  <a:gd name="T57" fmla="*/ 5 h 2610"/>
                  <a:gd name="T58" fmla="*/ 706 w 1361"/>
                  <a:gd name="T59" fmla="*/ 596 h 2610"/>
                  <a:gd name="T60" fmla="*/ 687 w 1361"/>
                  <a:gd name="T61" fmla="*/ 631 h 2610"/>
                  <a:gd name="T62" fmla="*/ 648 w 1361"/>
                  <a:gd name="T63" fmla="*/ 633 h 2610"/>
                  <a:gd name="T64" fmla="*/ 510 w 1361"/>
                  <a:gd name="T65" fmla="*/ 560 h 2610"/>
                  <a:gd name="T66" fmla="*/ 1312 w 1361"/>
                  <a:gd name="T67" fmla="*/ 2041 h 2610"/>
                  <a:gd name="T68" fmla="*/ 1353 w 1361"/>
                  <a:gd name="T69" fmla="*/ 2084 h 2610"/>
                  <a:gd name="T70" fmla="*/ 1140 w 1361"/>
                  <a:gd name="T71" fmla="*/ 2563 h 2610"/>
                  <a:gd name="T72" fmla="*/ 1089 w 1361"/>
                  <a:gd name="T73" fmla="*/ 2605 h 2610"/>
                  <a:gd name="T74" fmla="*/ 1067 w 1361"/>
                  <a:gd name="T75" fmla="*/ 2609 h 2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61" h="2610">
                    <a:moveTo>
                      <a:pt x="640" y="20"/>
                    </a:moveTo>
                    <a:lnTo>
                      <a:pt x="164" y="318"/>
                    </a:lnTo>
                    <a:lnTo>
                      <a:pt x="164" y="318"/>
                    </a:lnTo>
                    <a:cubicBezTo>
                      <a:pt x="157" y="323"/>
                      <a:pt x="153" y="331"/>
                      <a:pt x="153" y="340"/>
                    </a:cubicBezTo>
                    <a:lnTo>
                      <a:pt x="153" y="340"/>
                    </a:lnTo>
                    <a:cubicBezTo>
                      <a:pt x="153" y="349"/>
                      <a:pt x="158" y="357"/>
                      <a:pt x="166" y="361"/>
                    </a:cubicBezTo>
                    <a:lnTo>
                      <a:pt x="333" y="449"/>
                    </a:lnTo>
                    <a:lnTo>
                      <a:pt x="333" y="449"/>
                    </a:lnTo>
                    <a:cubicBezTo>
                      <a:pt x="334" y="450"/>
                      <a:pt x="336" y="452"/>
                      <a:pt x="336" y="454"/>
                    </a:cubicBezTo>
                    <a:lnTo>
                      <a:pt x="336" y="454"/>
                    </a:lnTo>
                    <a:cubicBezTo>
                      <a:pt x="337" y="456"/>
                      <a:pt x="336" y="458"/>
                      <a:pt x="335" y="460"/>
                    </a:cubicBezTo>
                    <a:lnTo>
                      <a:pt x="335" y="460"/>
                    </a:lnTo>
                    <a:cubicBezTo>
                      <a:pt x="281" y="540"/>
                      <a:pt x="13" y="964"/>
                      <a:pt x="125" y="1484"/>
                    </a:cubicBezTo>
                    <a:lnTo>
                      <a:pt x="125" y="1484"/>
                    </a:lnTo>
                    <a:cubicBezTo>
                      <a:pt x="213" y="1900"/>
                      <a:pt x="518" y="2270"/>
                      <a:pt x="1032" y="2584"/>
                    </a:cubicBezTo>
                    <a:lnTo>
                      <a:pt x="1032" y="2584"/>
                    </a:lnTo>
                    <a:cubicBezTo>
                      <a:pt x="1047" y="2593"/>
                      <a:pt x="1067" y="2596"/>
                      <a:pt x="1085" y="2590"/>
                    </a:cubicBezTo>
                    <a:lnTo>
                      <a:pt x="1085" y="2590"/>
                    </a:lnTo>
                    <a:cubicBezTo>
                      <a:pt x="1103" y="2585"/>
                      <a:pt x="1118" y="2573"/>
                      <a:pt x="1126" y="2556"/>
                    </a:cubicBezTo>
                    <a:lnTo>
                      <a:pt x="1336" y="2136"/>
                    </a:lnTo>
                    <a:lnTo>
                      <a:pt x="1336" y="2136"/>
                    </a:lnTo>
                    <a:cubicBezTo>
                      <a:pt x="1343" y="2121"/>
                      <a:pt x="1344" y="2105"/>
                      <a:pt x="1338" y="2089"/>
                    </a:cubicBezTo>
                    <a:lnTo>
                      <a:pt x="1338" y="2089"/>
                    </a:lnTo>
                    <a:cubicBezTo>
                      <a:pt x="1332" y="2074"/>
                      <a:pt x="1321" y="2062"/>
                      <a:pt x="1306" y="2056"/>
                    </a:cubicBezTo>
                    <a:lnTo>
                      <a:pt x="1306" y="2056"/>
                    </a:lnTo>
                    <a:cubicBezTo>
                      <a:pt x="1189" y="2007"/>
                      <a:pt x="893" y="1867"/>
                      <a:pt x="678" y="1619"/>
                    </a:cubicBezTo>
                    <a:lnTo>
                      <a:pt x="678" y="1619"/>
                    </a:lnTo>
                    <a:cubicBezTo>
                      <a:pt x="413" y="1313"/>
                      <a:pt x="352" y="953"/>
                      <a:pt x="498" y="546"/>
                    </a:cubicBezTo>
                    <a:lnTo>
                      <a:pt x="498" y="546"/>
                    </a:lnTo>
                    <a:cubicBezTo>
                      <a:pt x="499" y="545"/>
                      <a:pt x="501" y="543"/>
                      <a:pt x="503" y="542"/>
                    </a:cubicBezTo>
                    <a:lnTo>
                      <a:pt x="503" y="542"/>
                    </a:lnTo>
                    <a:cubicBezTo>
                      <a:pt x="505" y="541"/>
                      <a:pt x="507" y="541"/>
                      <a:pt x="509" y="542"/>
                    </a:cubicBezTo>
                    <a:lnTo>
                      <a:pt x="655" y="619"/>
                    </a:lnTo>
                    <a:lnTo>
                      <a:pt x="655" y="619"/>
                    </a:lnTo>
                    <a:cubicBezTo>
                      <a:pt x="663" y="623"/>
                      <a:pt x="672" y="623"/>
                      <a:pt x="679" y="619"/>
                    </a:cubicBezTo>
                    <a:lnTo>
                      <a:pt x="679" y="619"/>
                    </a:lnTo>
                    <a:cubicBezTo>
                      <a:pt x="687" y="614"/>
                      <a:pt x="691" y="606"/>
                      <a:pt x="691" y="597"/>
                    </a:cubicBezTo>
                    <a:lnTo>
                      <a:pt x="670" y="36"/>
                    </a:lnTo>
                    <a:lnTo>
                      <a:pt x="670" y="36"/>
                    </a:lnTo>
                    <a:cubicBezTo>
                      <a:pt x="670" y="28"/>
                      <a:pt x="666" y="22"/>
                      <a:pt x="660" y="19"/>
                    </a:cubicBezTo>
                    <a:lnTo>
                      <a:pt x="660" y="19"/>
                    </a:lnTo>
                    <a:cubicBezTo>
                      <a:pt x="654" y="16"/>
                      <a:pt x="646" y="16"/>
                      <a:pt x="640" y="20"/>
                    </a:cubicBezTo>
                    <a:close/>
                    <a:moveTo>
                      <a:pt x="1067" y="2609"/>
                    </a:moveTo>
                    <a:lnTo>
                      <a:pt x="1067" y="2609"/>
                    </a:lnTo>
                    <a:cubicBezTo>
                      <a:pt x="1052" y="2609"/>
                      <a:pt x="1036" y="2604"/>
                      <a:pt x="1023" y="2596"/>
                    </a:cubicBezTo>
                    <a:lnTo>
                      <a:pt x="1023" y="2596"/>
                    </a:lnTo>
                    <a:cubicBezTo>
                      <a:pt x="507" y="2281"/>
                      <a:pt x="199" y="1908"/>
                      <a:pt x="110" y="1488"/>
                    </a:cubicBezTo>
                    <a:lnTo>
                      <a:pt x="110" y="1488"/>
                    </a:lnTo>
                    <a:cubicBezTo>
                      <a:pt x="0" y="974"/>
                      <a:pt x="253" y="554"/>
                      <a:pt x="318" y="458"/>
                    </a:cubicBezTo>
                    <a:lnTo>
                      <a:pt x="159" y="374"/>
                    </a:lnTo>
                    <a:lnTo>
                      <a:pt x="159" y="374"/>
                    </a:lnTo>
                    <a:cubicBezTo>
                      <a:pt x="146" y="368"/>
                      <a:pt x="138" y="355"/>
                      <a:pt x="138" y="340"/>
                    </a:cubicBezTo>
                    <a:lnTo>
                      <a:pt x="138" y="340"/>
                    </a:lnTo>
                    <a:cubicBezTo>
                      <a:pt x="138" y="326"/>
                      <a:pt x="144" y="313"/>
                      <a:pt x="156" y="305"/>
                    </a:cubicBezTo>
                    <a:lnTo>
                      <a:pt x="632" y="7"/>
                    </a:lnTo>
                    <a:lnTo>
                      <a:pt x="632" y="7"/>
                    </a:lnTo>
                    <a:cubicBezTo>
                      <a:pt x="643" y="0"/>
                      <a:pt x="655" y="0"/>
                      <a:pt x="667" y="5"/>
                    </a:cubicBezTo>
                    <a:lnTo>
                      <a:pt x="667" y="5"/>
                    </a:lnTo>
                    <a:cubicBezTo>
                      <a:pt x="678" y="11"/>
                      <a:pt x="685" y="22"/>
                      <a:pt x="685" y="35"/>
                    </a:cubicBezTo>
                    <a:lnTo>
                      <a:pt x="706" y="596"/>
                    </a:lnTo>
                    <a:lnTo>
                      <a:pt x="706" y="596"/>
                    </a:lnTo>
                    <a:cubicBezTo>
                      <a:pt x="707" y="610"/>
                      <a:pt x="700" y="624"/>
                      <a:pt x="687" y="631"/>
                    </a:cubicBezTo>
                    <a:lnTo>
                      <a:pt x="687" y="631"/>
                    </a:lnTo>
                    <a:cubicBezTo>
                      <a:pt x="675" y="639"/>
                      <a:pt x="660" y="640"/>
                      <a:pt x="648" y="633"/>
                    </a:cubicBezTo>
                    <a:lnTo>
                      <a:pt x="510" y="560"/>
                    </a:lnTo>
                    <a:lnTo>
                      <a:pt x="510" y="560"/>
                    </a:lnTo>
                    <a:cubicBezTo>
                      <a:pt x="182" y="1487"/>
                      <a:pt x="1040" y="1928"/>
                      <a:pt x="1312" y="2041"/>
                    </a:cubicBezTo>
                    <a:lnTo>
                      <a:pt x="1312" y="2041"/>
                    </a:lnTo>
                    <a:cubicBezTo>
                      <a:pt x="1331" y="2050"/>
                      <a:pt x="1345" y="2064"/>
                      <a:pt x="1353" y="2084"/>
                    </a:cubicBezTo>
                    <a:lnTo>
                      <a:pt x="1353" y="2084"/>
                    </a:lnTo>
                    <a:cubicBezTo>
                      <a:pt x="1360" y="2103"/>
                      <a:pt x="1359" y="2124"/>
                      <a:pt x="1350" y="2143"/>
                    </a:cubicBezTo>
                    <a:lnTo>
                      <a:pt x="1140" y="2563"/>
                    </a:lnTo>
                    <a:lnTo>
                      <a:pt x="1140" y="2563"/>
                    </a:lnTo>
                    <a:cubicBezTo>
                      <a:pt x="1130" y="2584"/>
                      <a:pt x="1112" y="2599"/>
                      <a:pt x="1089" y="2605"/>
                    </a:cubicBezTo>
                    <a:lnTo>
                      <a:pt x="1089" y="2605"/>
                    </a:lnTo>
                    <a:cubicBezTo>
                      <a:pt x="1082" y="2607"/>
                      <a:pt x="1074" y="2609"/>
                      <a:pt x="1067" y="26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249" name="Freeform 247">
              <a:extLst>
                <a:ext uri="{FF2B5EF4-FFF2-40B4-BE49-F238E27FC236}">
                  <a16:creationId xmlns:a16="http://schemas.microsoft.com/office/drawing/2014/main" id="{EC139692-AD6D-4D41-A2C3-4B771FC5E77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2177837" y="5522670"/>
              <a:ext cx="21981" cy="527538"/>
            </a:xfrm>
            <a:custGeom>
              <a:avLst/>
              <a:gdLst>
                <a:gd name="T0" fmla="*/ 8 w 17"/>
                <a:gd name="T1" fmla="*/ 422 h 423"/>
                <a:gd name="T2" fmla="*/ 8 w 17"/>
                <a:gd name="T3" fmla="*/ 422 h 423"/>
                <a:gd name="T4" fmla="*/ 0 w 17"/>
                <a:gd name="T5" fmla="*/ 414 h 423"/>
                <a:gd name="T6" fmla="*/ 0 w 17"/>
                <a:gd name="T7" fmla="*/ 8 h 423"/>
                <a:gd name="T8" fmla="*/ 0 w 17"/>
                <a:gd name="T9" fmla="*/ 8 h 423"/>
                <a:gd name="T10" fmla="*/ 8 w 17"/>
                <a:gd name="T11" fmla="*/ 0 h 423"/>
                <a:gd name="T12" fmla="*/ 8 w 17"/>
                <a:gd name="T13" fmla="*/ 0 h 423"/>
                <a:gd name="T14" fmla="*/ 16 w 17"/>
                <a:gd name="T15" fmla="*/ 8 h 423"/>
                <a:gd name="T16" fmla="*/ 16 w 17"/>
                <a:gd name="T17" fmla="*/ 414 h 423"/>
                <a:gd name="T18" fmla="*/ 16 w 17"/>
                <a:gd name="T19" fmla="*/ 414 h 423"/>
                <a:gd name="T20" fmla="*/ 8 w 17"/>
                <a:gd name="T21" fmla="*/ 422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7" h="423">
                  <a:moveTo>
                    <a:pt x="8" y="422"/>
                  </a:moveTo>
                  <a:lnTo>
                    <a:pt x="8" y="422"/>
                  </a:lnTo>
                  <a:cubicBezTo>
                    <a:pt x="4" y="422"/>
                    <a:pt x="0" y="418"/>
                    <a:pt x="0" y="414"/>
                  </a:cubicBezTo>
                  <a:lnTo>
                    <a:pt x="0" y="8"/>
                  </a:lnTo>
                  <a:lnTo>
                    <a:pt x="0" y="8"/>
                  </a:lnTo>
                  <a:cubicBezTo>
                    <a:pt x="0" y="4"/>
                    <a:pt x="4" y="0"/>
                    <a:pt x="8" y="0"/>
                  </a:cubicBezTo>
                  <a:lnTo>
                    <a:pt x="8" y="0"/>
                  </a:lnTo>
                  <a:cubicBezTo>
                    <a:pt x="13" y="0"/>
                    <a:pt x="16" y="4"/>
                    <a:pt x="16" y="8"/>
                  </a:cubicBezTo>
                  <a:lnTo>
                    <a:pt x="16" y="414"/>
                  </a:lnTo>
                  <a:lnTo>
                    <a:pt x="16" y="414"/>
                  </a:lnTo>
                  <a:cubicBezTo>
                    <a:pt x="16" y="418"/>
                    <a:pt x="13" y="422"/>
                    <a:pt x="8" y="422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250" name="Freeform 248">
              <a:extLst>
                <a:ext uri="{FF2B5EF4-FFF2-40B4-BE49-F238E27FC236}">
                  <a16:creationId xmlns:a16="http://schemas.microsoft.com/office/drawing/2014/main" id="{2487029D-DFD2-49A8-ADB5-ADA1E5FBAFA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024347" y="8687901"/>
              <a:ext cx="527539" cy="21981"/>
            </a:xfrm>
            <a:custGeom>
              <a:avLst/>
              <a:gdLst>
                <a:gd name="T0" fmla="*/ 413 w 422"/>
                <a:gd name="T1" fmla="*/ 16 h 17"/>
                <a:gd name="T2" fmla="*/ 7 w 422"/>
                <a:gd name="T3" fmla="*/ 16 h 17"/>
                <a:gd name="T4" fmla="*/ 7 w 422"/>
                <a:gd name="T5" fmla="*/ 16 h 17"/>
                <a:gd name="T6" fmla="*/ 0 w 422"/>
                <a:gd name="T7" fmla="*/ 8 h 17"/>
                <a:gd name="T8" fmla="*/ 0 w 422"/>
                <a:gd name="T9" fmla="*/ 8 h 17"/>
                <a:gd name="T10" fmla="*/ 7 w 422"/>
                <a:gd name="T11" fmla="*/ 0 h 17"/>
                <a:gd name="T12" fmla="*/ 413 w 422"/>
                <a:gd name="T13" fmla="*/ 0 h 17"/>
                <a:gd name="T14" fmla="*/ 413 w 422"/>
                <a:gd name="T15" fmla="*/ 0 h 17"/>
                <a:gd name="T16" fmla="*/ 421 w 422"/>
                <a:gd name="T17" fmla="*/ 8 h 17"/>
                <a:gd name="T18" fmla="*/ 421 w 422"/>
                <a:gd name="T19" fmla="*/ 8 h 17"/>
                <a:gd name="T20" fmla="*/ 413 w 422"/>
                <a:gd name="T2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2" h="17">
                  <a:moveTo>
                    <a:pt x="413" y="16"/>
                  </a:moveTo>
                  <a:lnTo>
                    <a:pt x="7" y="16"/>
                  </a:lnTo>
                  <a:lnTo>
                    <a:pt x="7" y="16"/>
                  </a:lnTo>
                  <a:cubicBezTo>
                    <a:pt x="3" y="16"/>
                    <a:pt x="0" y="12"/>
                    <a:pt x="0" y="8"/>
                  </a:cubicBezTo>
                  <a:lnTo>
                    <a:pt x="0" y="8"/>
                  </a:lnTo>
                  <a:cubicBezTo>
                    <a:pt x="0" y="4"/>
                    <a:pt x="3" y="0"/>
                    <a:pt x="7" y="0"/>
                  </a:cubicBezTo>
                  <a:lnTo>
                    <a:pt x="413" y="0"/>
                  </a:lnTo>
                  <a:lnTo>
                    <a:pt x="413" y="0"/>
                  </a:lnTo>
                  <a:cubicBezTo>
                    <a:pt x="418" y="0"/>
                    <a:pt x="421" y="4"/>
                    <a:pt x="421" y="8"/>
                  </a:cubicBezTo>
                  <a:lnTo>
                    <a:pt x="421" y="8"/>
                  </a:lnTo>
                  <a:cubicBezTo>
                    <a:pt x="421" y="12"/>
                    <a:pt x="418" y="16"/>
                    <a:pt x="413" y="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251" name="Freeform 249">
              <a:extLst>
                <a:ext uri="{FF2B5EF4-FFF2-40B4-BE49-F238E27FC236}">
                  <a16:creationId xmlns:a16="http://schemas.microsoft.com/office/drawing/2014/main" id="{D8A66CD1-122B-4DB4-80B0-7937EAD26A0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8820273" y="8687901"/>
              <a:ext cx="527539" cy="21981"/>
            </a:xfrm>
            <a:custGeom>
              <a:avLst/>
              <a:gdLst>
                <a:gd name="T0" fmla="*/ 414 w 422"/>
                <a:gd name="T1" fmla="*/ 16 h 17"/>
                <a:gd name="T2" fmla="*/ 8 w 422"/>
                <a:gd name="T3" fmla="*/ 16 h 17"/>
                <a:gd name="T4" fmla="*/ 8 w 422"/>
                <a:gd name="T5" fmla="*/ 16 h 17"/>
                <a:gd name="T6" fmla="*/ 0 w 422"/>
                <a:gd name="T7" fmla="*/ 8 h 17"/>
                <a:gd name="T8" fmla="*/ 0 w 422"/>
                <a:gd name="T9" fmla="*/ 8 h 17"/>
                <a:gd name="T10" fmla="*/ 8 w 422"/>
                <a:gd name="T11" fmla="*/ 0 h 17"/>
                <a:gd name="T12" fmla="*/ 414 w 422"/>
                <a:gd name="T13" fmla="*/ 0 h 17"/>
                <a:gd name="T14" fmla="*/ 414 w 422"/>
                <a:gd name="T15" fmla="*/ 0 h 17"/>
                <a:gd name="T16" fmla="*/ 421 w 422"/>
                <a:gd name="T17" fmla="*/ 8 h 17"/>
                <a:gd name="T18" fmla="*/ 421 w 422"/>
                <a:gd name="T19" fmla="*/ 8 h 17"/>
                <a:gd name="T20" fmla="*/ 414 w 422"/>
                <a:gd name="T2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22" h="17">
                  <a:moveTo>
                    <a:pt x="414" y="16"/>
                  </a:moveTo>
                  <a:lnTo>
                    <a:pt x="8" y="16"/>
                  </a:lnTo>
                  <a:lnTo>
                    <a:pt x="8" y="16"/>
                  </a:lnTo>
                  <a:cubicBezTo>
                    <a:pt x="3" y="16"/>
                    <a:pt x="0" y="12"/>
                    <a:pt x="0" y="8"/>
                  </a:cubicBezTo>
                  <a:lnTo>
                    <a:pt x="0" y="8"/>
                  </a:lnTo>
                  <a:cubicBezTo>
                    <a:pt x="0" y="4"/>
                    <a:pt x="3" y="0"/>
                    <a:pt x="8" y="0"/>
                  </a:cubicBezTo>
                  <a:lnTo>
                    <a:pt x="414" y="0"/>
                  </a:lnTo>
                  <a:lnTo>
                    <a:pt x="414" y="0"/>
                  </a:lnTo>
                  <a:cubicBezTo>
                    <a:pt x="418" y="0"/>
                    <a:pt x="421" y="4"/>
                    <a:pt x="421" y="8"/>
                  </a:cubicBezTo>
                  <a:lnTo>
                    <a:pt x="421" y="8"/>
                  </a:lnTo>
                  <a:cubicBezTo>
                    <a:pt x="421" y="12"/>
                    <a:pt x="418" y="16"/>
                    <a:pt x="414" y="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252" name="Freeform 250">
              <a:extLst>
                <a:ext uri="{FF2B5EF4-FFF2-40B4-BE49-F238E27FC236}">
                  <a16:creationId xmlns:a16="http://schemas.microsoft.com/office/drawing/2014/main" id="{6ABF68D5-311A-48D6-85AA-FA952B1A8C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726981" y="6522795"/>
              <a:ext cx="351692" cy="384663"/>
            </a:xfrm>
            <a:custGeom>
              <a:avLst/>
              <a:gdLst>
                <a:gd name="T0" fmla="*/ 275 w 284"/>
                <a:gd name="T1" fmla="*/ 307 h 308"/>
                <a:gd name="T2" fmla="*/ 275 w 284"/>
                <a:gd name="T3" fmla="*/ 307 h 308"/>
                <a:gd name="T4" fmla="*/ 269 w 284"/>
                <a:gd name="T5" fmla="*/ 305 h 308"/>
                <a:gd name="T6" fmla="*/ 2 w 284"/>
                <a:gd name="T7" fmla="*/ 13 h 308"/>
                <a:gd name="T8" fmla="*/ 2 w 284"/>
                <a:gd name="T9" fmla="*/ 13 h 308"/>
                <a:gd name="T10" fmla="*/ 3 w 284"/>
                <a:gd name="T11" fmla="*/ 2 h 308"/>
                <a:gd name="T12" fmla="*/ 3 w 284"/>
                <a:gd name="T13" fmla="*/ 2 h 308"/>
                <a:gd name="T14" fmla="*/ 14 w 284"/>
                <a:gd name="T15" fmla="*/ 3 h 308"/>
                <a:gd name="T16" fmla="*/ 280 w 284"/>
                <a:gd name="T17" fmla="*/ 294 h 308"/>
                <a:gd name="T18" fmla="*/ 280 w 284"/>
                <a:gd name="T19" fmla="*/ 294 h 308"/>
                <a:gd name="T20" fmla="*/ 280 w 284"/>
                <a:gd name="T21" fmla="*/ 305 h 308"/>
                <a:gd name="T22" fmla="*/ 280 w 284"/>
                <a:gd name="T23" fmla="*/ 305 h 308"/>
                <a:gd name="T24" fmla="*/ 275 w 284"/>
                <a:gd name="T25" fmla="*/ 30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4" h="308">
                  <a:moveTo>
                    <a:pt x="275" y="307"/>
                  </a:moveTo>
                  <a:lnTo>
                    <a:pt x="275" y="307"/>
                  </a:lnTo>
                  <a:cubicBezTo>
                    <a:pt x="272" y="307"/>
                    <a:pt x="271" y="306"/>
                    <a:pt x="269" y="305"/>
                  </a:cubicBezTo>
                  <a:lnTo>
                    <a:pt x="2" y="13"/>
                  </a:lnTo>
                  <a:lnTo>
                    <a:pt x="2" y="13"/>
                  </a:lnTo>
                  <a:cubicBezTo>
                    <a:pt x="0" y="10"/>
                    <a:pt x="0" y="5"/>
                    <a:pt x="3" y="2"/>
                  </a:cubicBezTo>
                  <a:lnTo>
                    <a:pt x="3" y="2"/>
                  </a:lnTo>
                  <a:cubicBezTo>
                    <a:pt x="6" y="0"/>
                    <a:pt x="11" y="0"/>
                    <a:pt x="14" y="3"/>
                  </a:cubicBezTo>
                  <a:lnTo>
                    <a:pt x="280" y="294"/>
                  </a:lnTo>
                  <a:lnTo>
                    <a:pt x="280" y="294"/>
                  </a:lnTo>
                  <a:cubicBezTo>
                    <a:pt x="283" y="297"/>
                    <a:pt x="283" y="302"/>
                    <a:pt x="280" y="305"/>
                  </a:cubicBezTo>
                  <a:lnTo>
                    <a:pt x="280" y="305"/>
                  </a:lnTo>
                  <a:cubicBezTo>
                    <a:pt x="278" y="306"/>
                    <a:pt x="277" y="307"/>
                    <a:pt x="275" y="30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253" name="Freeform 251">
              <a:extLst>
                <a:ext uri="{FF2B5EF4-FFF2-40B4-BE49-F238E27FC236}">
                  <a16:creationId xmlns:a16="http://schemas.microsoft.com/office/drawing/2014/main" id="{F4CA308E-F22F-454C-B601-FBD354AB28AE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93485" y="6522795"/>
              <a:ext cx="357189" cy="384663"/>
            </a:xfrm>
            <a:custGeom>
              <a:avLst/>
              <a:gdLst>
                <a:gd name="T0" fmla="*/ 8 w 285"/>
                <a:gd name="T1" fmla="*/ 307 h 308"/>
                <a:gd name="T2" fmla="*/ 8 w 285"/>
                <a:gd name="T3" fmla="*/ 307 h 308"/>
                <a:gd name="T4" fmla="*/ 4 w 285"/>
                <a:gd name="T5" fmla="*/ 305 h 308"/>
                <a:gd name="T6" fmla="*/ 4 w 285"/>
                <a:gd name="T7" fmla="*/ 305 h 308"/>
                <a:gd name="T8" fmla="*/ 3 w 285"/>
                <a:gd name="T9" fmla="*/ 294 h 308"/>
                <a:gd name="T10" fmla="*/ 269 w 285"/>
                <a:gd name="T11" fmla="*/ 3 h 308"/>
                <a:gd name="T12" fmla="*/ 269 w 285"/>
                <a:gd name="T13" fmla="*/ 3 h 308"/>
                <a:gd name="T14" fmla="*/ 280 w 285"/>
                <a:gd name="T15" fmla="*/ 2 h 308"/>
                <a:gd name="T16" fmla="*/ 280 w 285"/>
                <a:gd name="T17" fmla="*/ 2 h 308"/>
                <a:gd name="T18" fmla="*/ 281 w 285"/>
                <a:gd name="T19" fmla="*/ 13 h 308"/>
                <a:gd name="T20" fmla="*/ 15 w 285"/>
                <a:gd name="T21" fmla="*/ 305 h 308"/>
                <a:gd name="T22" fmla="*/ 15 w 285"/>
                <a:gd name="T23" fmla="*/ 305 h 308"/>
                <a:gd name="T24" fmla="*/ 8 w 285"/>
                <a:gd name="T25" fmla="*/ 307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85" h="308">
                  <a:moveTo>
                    <a:pt x="8" y="307"/>
                  </a:moveTo>
                  <a:lnTo>
                    <a:pt x="8" y="307"/>
                  </a:lnTo>
                  <a:cubicBezTo>
                    <a:pt x="7" y="307"/>
                    <a:pt x="5" y="306"/>
                    <a:pt x="4" y="305"/>
                  </a:cubicBezTo>
                  <a:lnTo>
                    <a:pt x="4" y="305"/>
                  </a:lnTo>
                  <a:cubicBezTo>
                    <a:pt x="1" y="302"/>
                    <a:pt x="0" y="297"/>
                    <a:pt x="3" y="294"/>
                  </a:cubicBezTo>
                  <a:lnTo>
                    <a:pt x="269" y="3"/>
                  </a:lnTo>
                  <a:lnTo>
                    <a:pt x="269" y="3"/>
                  </a:lnTo>
                  <a:cubicBezTo>
                    <a:pt x="272" y="0"/>
                    <a:pt x="277" y="0"/>
                    <a:pt x="280" y="2"/>
                  </a:cubicBezTo>
                  <a:lnTo>
                    <a:pt x="280" y="2"/>
                  </a:lnTo>
                  <a:cubicBezTo>
                    <a:pt x="283" y="5"/>
                    <a:pt x="284" y="10"/>
                    <a:pt x="281" y="13"/>
                  </a:cubicBezTo>
                  <a:lnTo>
                    <a:pt x="15" y="305"/>
                  </a:lnTo>
                  <a:lnTo>
                    <a:pt x="15" y="305"/>
                  </a:lnTo>
                  <a:cubicBezTo>
                    <a:pt x="13" y="306"/>
                    <a:pt x="11" y="307"/>
                    <a:pt x="8" y="307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12" name="Grupo 11">
              <a:extLst>
                <a:ext uri="{FF2B5EF4-FFF2-40B4-BE49-F238E27FC236}">
                  <a16:creationId xmlns:a16="http://schemas.microsoft.com/office/drawing/2014/main" id="{67FDD0A0-3F50-4F33-BE9B-5823CA38E646}"/>
                </a:ext>
              </a:extLst>
            </p:cNvPr>
            <p:cNvGrpSpPr/>
            <p:nvPr/>
          </p:nvGrpSpPr>
          <p:grpSpPr>
            <a:xfrm>
              <a:off x="11501927" y="3945548"/>
              <a:ext cx="1368305" cy="1368305"/>
              <a:chOff x="11501927" y="3945548"/>
              <a:chExt cx="1368305" cy="1368305"/>
            </a:xfrm>
          </p:grpSpPr>
          <p:sp>
            <p:nvSpPr>
              <p:cNvPr id="254" name="Freeform 252">
                <a:extLst>
                  <a:ext uri="{FF2B5EF4-FFF2-40B4-BE49-F238E27FC236}">
                    <a16:creationId xmlns:a16="http://schemas.microsoft.com/office/drawing/2014/main" id="{977747BF-25B4-437D-9B11-F25B3CF46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2917" y="3956538"/>
                <a:ext cx="1351817" cy="1351817"/>
              </a:xfrm>
              <a:custGeom>
                <a:avLst/>
                <a:gdLst>
                  <a:gd name="T0" fmla="*/ 1083 w 1084"/>
                  <a:gd name="T1" fmla="*/ 542 h 1085"/>
                  <a:gd name="T2" fmla="*/ 1083 w 1084"/>
                  <a:gd name="T3" fmla="*/ 542 h 1085"/>
                  <a:gd name="T4" fmla="*/ 542 w 1084"/>
                  <a:gd name="T5" fmla="*/ 1084 h 1085"/>
                  <a:gd name="T6" fmla="*/ 542 w 1084"/>
                  <a:gd name="T7" fmla="*/ 1084 h 1085"/>
                  <a:gd name="T8" fmla="*/ 0 w 1084"/>
                  <a:gd name="T9" fmla="*/ 542 h 1085"/>
                  <a:gd name="T10" fmla="*/ 0 w 1084"/>
                  <a:gd name="T11" fmla="*/ 542 h 1085"/>
                  <a:gd name="T12" fmla="*/ 542 w 1084"/>
                  <a:gd name="T13" fmla="*/ 0 h 1085"/>
                  <a:gd name="T14" fmla="*/ 542 w 1084"/>
                  <a:gd name="T15" fmla="*/ 0 h 1085"/>
                  <a:gd name="T16" fmla="*/ 1083 w 1084"/>
                  <a:gd name="T17" fmla="*/ 542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4" h="1085">
                    <a:moveTo>
                      <a:pt x="1083" y="542"/>
                    </a:moveTo>
                    <a:lnTo>
                      <a:pt x="1083" y="542"/>
                    </a:lnTo>
                    <a:cubicBezTo>
                      <a:pt x="1083" y="841"/>
                      <a:pt x="840" y="1084"/>
                      <a:pt x="542" y="1084"/>
                    </a:cubicBezTo>
                    <a:lnTo>
                      <a:pt x="542" y="1084"/>
                    </a:lnTo>
                    <a:cubicBezTo>
                      <a:pt x="243" y="1084"/>
                      <a:pt x="0" y="841"/>
                      <a:pt x="0" y="542"/>
                    </a:cubicBezTo>
                    <a:lnTo>
                      <a:pt x="0" y="542"/>
                    </a:lnTo>
                    <a:cubicBezTo>
                      <a:pt x="0" y="243"/>
                      <a:pt x="243" y="0"/>
                      <a:pt x="542" y="0"/>
                    </a:cubicBezTo>
                    <a:lnTo>
                      <a:pt x="542" y="0"/>
                    </a:lnTo>
                    <a:cubicBezTo>
                      <a:pt x="840" y="0"/>
                      <a:pt x="1083" y="243"/>
                      <a:pt x="1083" y="5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253">
                <a:extLst>
                  <a:ext uri="{FF2B5EF4-FFF2-40B4-BE49-F238E27FC236}">
                    <a16:creationId xmlns:a16="http://schemas.microsoft.com/office/drawing/2014/main" id="{E5FECD66-0919-483E-8EEA-74854B80D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1927" y="3945548"/>
                <a:ext cx="1368305" cy="1368305"/>
              </a:xfrm>
              <a:custGeom>
                <a:avLst/>
                <a:gdLst>
                  <a:gd name="T0" fmla="*/ 549 w 1098"/>
                  <a:gd name="T1" fmla="*/ 15 h 1099"/>
                  <a:gd name="T2" fmla="*/ 549 w 1098"/>
                  <a:gd name="T3" fmla="*/ 15 h 1099"/>
                  <a:gd name="T4" fmla="*/ 15 w 1098"/>
                  <a:gd name="T5" fmla="*/ 549 h 1099"/>
                  <a:gd name="T6" fmla="*/ 15 w 1098"/>
                  <a:gd name="T7" fmla="*/ 549 h 1099"/>
                  <a:gd name="T8" fmla="*/ 549 w 1098"/>
                  <a:gd name="T9" fmla="*/ 1083 h 1099"/>
                  <a:gd name="T10" fmla="*/ 549 w 1098"/>
                  <a:gd name="T11" fmla="*/ 1083 h 1099"/>
                  <a:gd name="T12" fmla="*/ 1082 w 1098"/>
                  <a:gd name="T13" fmla="*/ 549 h 1099"/>
                  <a:gd name="T14" fmla="*/ 1082 w 1098"/>
                  <a:gd name="T15" fmla="*/ 549 h 1099"/>
                  <a:gd name="T16" fmla="*/ 549 w 1098"/>
                  <a:gd name="T17" fmla="*/ 15 h 1099"/>
                  <a:gd name="T18" fmla="*/ 549 w 1098"/>
                  <a:gd name="T19" fmla="*/ 1098 h 1099"/>
                  <a:gd name="T20" fmla="*/ 549 w 1098"/>
                  <a:gd name="T21" fmla="*/ 1098 h 1099"/>
                  <a:gd name="T22" fmla="*/ 0 w 1098"/>
                  <a:gd name="T23" fmla="*/ 549 h 1099"/>
                  <a:gd name="T24" fmla="*/ 0 w 1098"/>
                  <a:gd name="T25" fmla="*/ 549 h 1099"/>
                  <a:gd name="T26" fmla="*/ 549 w 1098"/>
                  <a:gd name="T27" fmla="*/ 0 h 1099"/>
                  <a:gd name="T28" fmla="*/ 549 w 1098"/>
                  <a:gd name="T29" fmla="*/ 0 h 1099"/>
                  <a:gd name="T30" fmla="*/ 1097 w 1098"/>
                  <a:gd name="T31" fmla="*/ 549 h 1099"/>
                  <a:gd name="T32" fmla="*/ 1097 w 1098"/>
                  <a:gd name="T33" fmla="*/ 549 h 1099"/>
                  <a:gd name="T34" fmla="*/ 549 w 1098"/>
                  <a:gd name="T35" fmla="*/ 1098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98" h="1099">
                    <a:moveTo>
                      <a:pt x="549" y="15"/>
                    </a:moveTo>
                    <a:lnTo>
                      <a:pt x="549" y="15"/>
                    </a:lnTo>
                    <a:cubicBezTo>
                      <a:pt x="254" y="15"/>
                      <a:pt x="15" y="254"/>
                      <a:pt x="15" y="549"/>
                    </a:cubicBezTo>
                    <a:lnTo>
                      <a:pt x="15" y="549"/>
                    </a:lnTo>
                    <a:cubicBezTo>
                      <a:pt x="15" y="844"/>
                      <a:pt x="254" y="1083"/>
                      <a:pt x="549" y="1083"/>
                    </a:cubicBezTo>
                    <a:lnTo>
                      <a:pt x="549" y="1083"/>
                    </a:lnTo>
                    <a:cubicBezTo>
                      <a:pt x="843" y="1083"/>
                      <a:pt x="1082" y="844"/>
                      <a:pt x="1082" y="549"/>
                    </a:cubicBezTo>
                    <a:lnTo>
                      <a:pt x="1082" y="549"/>
                    </a:lnTo>
                    <a:cubicBezTo>
                      <a:pt x="1082" y="254"/>
                      <a:pt x="843" y="15"/>
                      <a:pt x="549" y="15"/>
                    </a:cubicBezTo>
                    <a:close/>
                    <a:moveTo>
                      <a:pt x="549" y="1098"/>
                    </a:moveTo>
                    <a:lnTo>
                      <a:pt x="549" y="1098"/>
                    </a:lnTo>
                    <a:cubicBezTo>
                      <a:pt x="246" y="1098"/>
                      <a:pt x="0" y="852"/>
                      <a:pt x="0" y="549"/>
                    </a:cubicBezTo>
                    <a:lnTo>
                      <a:pt x="0" y="549"/>
                    </a:lnTo>
                    <a:cubicBezTo>
                      <a:pt x="0" y="246"/>
                      <a:pt x="246" y="0"/>
                      <a:pt x="549" y="0"/>
                    </a:cubicBezTo>
                    <a:lnTo>
                      <a:pt x="549" y="0"/>
                    </a:lnTo>
                    <a:cubicBezTo>
                      <a:pt x="851" y="0"/>
                      <a:pt x="1097" y="246"/>
                      <a:pt x="1097" y="549"/>
                    </a:cubicBezTo>
                    <a:lnTo>
                      <a:pt x="1097" y="549"/>
                    </a:lnTo>
                    <a:cubicBezTo>
                      <a:pt x="1097" y="852"/>
                      <a:pt x="851" y="1098"/>
                      <a:pt x="549" y="10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6" name="Freeform 254">
                <a:extLst>
                  <a:ext uri="{FF2B5EF4-FFF2-40B4-BE49-F238E27FC236}">
                    <a16:creationId xmlns:a16="http://schemas.microsoft.com/office/drawing/2014/main" id="{E44299FA-B9B5-4A91-B465-5409829329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7933" y="4115901"/>
                <a:ext cx="241788" cy="456099"/>
              </a:xfrm>
              <a:custGeom>
                <a:avLst/>
                <a:gdLst>
                  <a:gd name="T0" fmla="*/ 86 w 192"/>
                  <a:gd name="T1" fmla="*/ 9 h 364"/>
                  <a:gd name="T2" fmla="*/ 86 w 192"/>
                  <a:gd name="T3" fmla="*/ 9 h 364"/>
                  <a:gd name="T4" fmla="*/ 72 w 192"/>
                  <a:gd name="T5" fmla="*/ 363 h 364"/>
                  <a:gd name="T6" fmla="*/ 96 w 192"/>
                  <a:gd name="T7" fmla="*/ 363 h 364"/>
                  <a:gd name="T8" fmla="*/ 119 w 192"/>
                  <a:gd name="T9" fmla="*/ 363 h 364"/>
                  <a:gd name="T10" fmla="*/ 119 w 192"/>
                  <a:gd name="T11" fmla="*/ 363 h 364"/>
                  <a:gd name="T12" fmla="*/ 106 w 192"/>
                  <a:gd name="T13" fmla="*/ 9 h 364"/>
                  <a:gd name="T14" fmla="*/ 106 w 192"/>
                  <a:gd name="T15" fmla="*/ 9 h 364"/>
                  <a:gd name="T16" fmla="*/ 86 w 192"/>
                  <a:gd name="T17" fmla="*/ 9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364">
                    <a:moveTo>
                      <a:pt x="86" y="9"/>
                    </a:moveTo>
                    <a:lnTo>
                      <a:pt x="86" y="9"/>
                    </a:lnTo>
                    <a:cubicBezTo>
                      <a:pt x="0" y="189"/>
                      <a:pt x="72" y="363"/>
                      <a:pt x="72" y="363"/>
                    </a:cubicBezTo>
                    <a:lnTo>
                      <a:pt x="96" y="363"/>
                    </a:lnTo>
                    <a:lnTo>
                      <a:pt x="119" y="363"/>
                    </a:lnTo>
                    <a:lnTo>
                      <a:pt x="119" y="363"/>
                    </a:lnTo>
                    <a:cubicBezTo>
                      <a:pt x="119" y="363"/>
                      <a:pt x="191" y="189"/>
                      <a:pt x="106" y="9"/>
                    </a:cubicBezTo>
                    <a:lnTo>
                      <a:pt x="106" y="9"/>
                    </a:lnTo>
                    <a:cubicBezTo>
                      <a:pt x="102" y="0"/>
                      <a:pt x="90" y="0"/>
                      <a:pt x="86" y="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255">
                <a:extLst>
                  <a:ext uri="{FF2B5EF4-FFF2-40B4-BE49-F238E27FC236}">
                    <a16:creationId xmlns:a16="http://schemas.microsoft.com/office/drawing/2014/main" id="{11FDD0BA-114E-4D3F-82F5-D9B8F6415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6943" y="4104910"/>
                <a:ext cx="258272" cy="472587"/>
              </a:xfrm>
              <a:custGeom>
                <a:avLst/>
                <a:gdLst>
                  <a:gd name="T0" fmla="*/ 85 w 206"/>
                  <a:gd name="T1" fmla="*/ 362 h 378"/>
                  <a:gd name="T2" fmla="*/ 120 w 206"/>
                  <a:gd name="T3" fmla="*/ 362 h 378"/>
                  <a:gd name="T4" fmla="*/ 120 w 206"/>
                  <a:gd name="T5" fmla="*/ 362 h 378"/>
                  <a:gd name="T6" fmla="*/ 107 w 206"/>
                  <a:gd name="T7" fmla="*/ 18 h 378"/>
                  <a:gd name="T8" fmla="*/ 107 w 206"/>
                  <a:gd name="T9" fmla="*/ 18 h 378"/>
                  <a:gd name="T10" fmla="*/ 103 w 206"/>
                  <a:gd name="T11" fmla="*/ 16 h 378"/>
                  <a:gd name="T12" fmla="*/ 103 w 206"/>
                  <a:gd name="T13" fmla="*/ 16 h 378"/>
                  <a:gd name="T14" fmla="*/ 99 w 206"/>
                  <a:gd name="T15" fmla="*/ 18 h 378"/>
                  <a:gd name="T16" fmla="*/ 99 w 206"/>
                  <a:gd name="T17" fmla="*/ 18 h 378"/>
                  <a:gd name="T18" fmla="*/ 85 w 206"/>
                  <a:gd name="T19" fmla="*/ 362 h 378"/>
                  <a:gd name="T20" fmla="*/ 131 w 206"/>
                  <a:gd name="T21" fmla="*/ 377 h 378"/>
                  <a:gd name="T22" fmla="*/ 74 w 206"/>
                  <a:gd name="T23" fmla="*/ 377 h 378"/>
                  <a:gd name="T24" fmla="*/ 72 w 206"/>
                  <a:gd name="T25" fmla="*/ 372 h 378"/>
                  <a:gd name="T26" fmla="*/ 72 w 206"/>
                  <a:gd name="T27" fmla="*/ 372 h 378"/>
                  <a:gd name="T28" fmla="*/ 85 w 206"/>
                  <a:gd name="T29" fmla="*/ 11 h 378"/>
                  <a:gd name="T30" fmla="*/ 85 w 206"/>
                  <a:gd name="T31" fmla="*/ 11 h 378"/>
                  <a:gd name="T32" fmla="*/ 103 w 206"/>
                  <a:gd name="T33" fmla="*/ 0 h 378"/>
                  <a:gd name="T34" fmla="*/ 103 w 206"/>
                  <a:gd name="T35" fmla="*/ 0 h 378"/>
                  <a:gd name="T36" fmla="*/ 103 w 206"/>
                  <a:gd name="T37" fmla="*/ 0 h 378"/>
                  <a:gd name="T38" fmla="*/ 120 w 206"/>
                  <a:gd name="T39" fmla="*/ 11 h 378"/>
                  <a:gd name="T40" fmla="*/ 120 w 206"/>
                  <a:gd name="T41" fmla="*/ 11 h 378"/>
                  <a:gd name="T42" fmla="*/ 133 w 206"/>
                  <a:gd name="T43" fmla="*/ 372 h 378"/>
                  <a:gd name="T44" fmla="*/ 131 w 206"/>
                  <a:gd name="T45" fmla="*/ 377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06" h="378">
                    <a:moveTo>
                      <a:pt x="85" y="362"/>
                    </a:moveTo>
                    <a:lnTo>
                      <a:pt x="120" y="362"/>
                    </a:lnTo>
                    <a:lnTo>
                      <a:pt x="120" y="362"/>
                    </a:lnTo>
                    <a:cubicBezTo>
                      <a:pt x="131" y="332"/>
                      <a:pt x="181" y="177"/>
                      <a:pt x="107" y="18"/>
                    </a:cubicBezTo>
                    <a:lnTo>
                      <a:pt x="107" y="18"/>
                    </a:lnTo>
                    <a:cubicBezTo>
                      <a:pt x="105" y="16"/>
                      <a:pt x="104" y="16"/>
                      <a:pt x="103" y="16"/>
                    </a:cubicBezTo>
                    <a:lnTo>
                      <a:pt x="103" y="16"/>
                    </a:lnTo>
                    <a:cubicBezTo>
                      <a:pt x="103" y="16"/>
                      <a:pt x="101" y="16"/>
                      <a:pt x="99" y="18"/>
                    </a:cubicBezTo>
                    <a:lnTo>
                      <a:pt x="99" y="18"/>
                    </a:lnTo>
                    <a:cubicBezTo>
                      <a:pt x="24" y="177"/>
                      <a:pt x="74" y="332"/>
                      <a:pt x="85" y="362"/>
                    </a:cubicBezTo>
                    <a:close/>
                    <a:moveTo>
                      <a:pt x="131" y="377"/>
                    </a:moveTo>
                    <a:lnTo>
                      <a:pt x="74" y="377"/>
                    </a:lnTo>
                    <a:lnTo>
                      <a:pt x="72" y="372"/>
                    </a:lnTo>
                    <a:lnTo>
                      <a:pt x="72" y="372"/>
                    </a:lnTo>
                    <a:cubicBezTo>
                      <a:pt x="71" y="370"/>
                      <a:pt x="0" y="193"/>
                      <a:pt x="85" y="11"/>
                    </a:cubicBezTo>
                    <a:lnTo>
                      <a:pt x="85" y="11"/>
                    </a:lnTo>
                    <a:cubicBezTo>
                      <a:pt x="89" y="5"/>
                      <a:pt x="96" y="0"/>
                      <a:pt x="103" y="0"/>
                    </a:cubicBezTo>
                    <a:lnTo>
                      <a:pt x="103" y="0"/>
                    </a:lnTo>
                    <a:lnTo>
                      <a:pt x="103" y="0"/>
                    </a:lnTo>
                    <a:cubicBezTo>
                      <a:pt x="110" y="0"/>
                      <a:pt x="116" y="5"/>
                      <a:pt x="120" y="11"/>
                    </a:cubicBezTo>
                    <a:lnTo>
                      <a:pt x="120" y="11"/>
                    </a:lnTo>
                    <a:cubicBezTo>
                      <a:pt x="205" y="193"/>
                      <a:pt x="134" y="370"/>
                      <a:pt x="133" y="372"/>
                    </a:cubicBezTo>
                    <a:lnTo>
                      <a:pt x="131" y="37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256">
                <a:extLst>
                  <a:ext uri="{FF2B5EF4-FFF2-40B4-BE49-F238E27FC236}">
                    <a16:creationId xmlns:a16="http://schemas.microsoft.com/office/drawing/2014/main" id="{488ACDB6-9E06-490E-B320-89C007EBC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7933" y="4698391"/>
                <a:ext cx="241788" cy="456099"/>
              </a:xfrm>
              <a:custGeom>
                <a:avLst/>
                <a:gdLst>
                  <a:gd name="T0" fmla="*/ 106 w 192"/>
                  <a:gd name="T1" fmla="*/ 355 h 364"/>
                  <a:gd name="T2" fmla="*/ 106 w 192"/>
                  <a:gd name="T3" fmla="*/ 355 h 364"/>
                  <a:gd name="T4" fmla="*/ 119 w 192"/>
                  <a:gd name="T5" fmla="*/ 0 h 364"/>
                  <a:gd name="T6" fmla="*/ 96 w 192"/>
                  <a:gd name="T7" fmla="*/ 0 h 364"/>
                  <a:gd name="T8" fmla="*/ 72 w 192"/>
                  <a:gd name="T9" fmla="*/ 0 h 364"/>
                  <a:gd name="T10" fmla="*/ 72 w 192"/>
                  <a:gd name="T11" fmla="*/ 0 h 364"/>
                  <a:gd name="T12" fmla="*/ 86 w 192"/>
                  <a:gd name="T13" fmla="*/ 355 h 364"/>
                  <a:gd name="T14" fmla="*/ 86 w 192"/>
                  <a:gd name="T15" fmla="*/ 355 h 364"/>
                  <a:gd name="T16" fmla="*/ 106 w 192"/>
                  <a:gd name="T17" fmla="*/ 355 h 3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2" h="364">
                    <a:moveTo>
                      <a:pt x="106" y="355"/>
                    </a:moveTo>
                    <a:lnTo>
                      <a:pt x="106" y="355"/>
                    </a:lnTo>
                    <a:cubicBezTo>
                      <a:pt x="191" y="174"/>
                      <a:pt x="119" y="0"/>
                      <a:pt x="119" y="0"/>
                    </a:cubicBezTo>
                    <a:lnTo>
                      <a:pt x="96" y="0"/>
                    </a:lnTo>
                    <a:lnTo>
                      <a:pt x="72" y="0"/>
                    </a:lnTo>
                    <a:lnTo>
                      <a:pt x="72" y="0"/>
                    </a:lnTo>
                    <a:cubicBezTo>
                      <a:pt x="72" y="0"/>
                      <a:pt x="0" y="174"/>
                      <a:pt x="86" y="355"/>
                    </a:cubicBezTo>
                    <a:lnTo>
                      <a:pt x="86" y="355"/>
                    </a:lnTo>
                    <a:cubicBezTo>
                      <a:pt x="90" y="363"/>
                      <a:pt x="102" y="363"/>
                      <a:pt x="106" y="35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9" name="Freeform 257">
                <a:extLst>
                  <a:ext uri="{FF2B5EF4-FFF2-40B4-BE49-F238E27FC236}">
                    <a16:creationId xmlns:a16="http://schemas.microsoft.com/office/drawing/2014/main" id="{E8BBBA6A-994A-4A29-A455-0C892F1331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56943" y="4687401"/>
                <a:ext cx="258272" cy="467090"/>
              </a:xfrm>
              <a:custGeom>
                <a:avLst/>
                <a:gdLst>
                  <a:gd name="T0" fmla="*/ 85 w 206"/>
                  <a:gd name="T1" fmla="*/ 15 h 377"/>
                  <a:gd name="T2" fmla="*/ 85 w 206"/>
                  <a:gd name="T3" fmla="*/ 15 h 377"/>
                  <a:gd name="T4" fmla="*/ 99 w 206"/>
                  <a:gd name="T5" fmla="*/ 358 h 377"/>
                  <a:gd name="T6" fmla="*/ 99 w 206"/>
                  <a:gd name="T7" fmla="*/ 358 h 377"/>
                  <a:gd name="T8" fmla="*/ 103 w 206"/>
                  <a:gd name="T9" fmla="*/ 360 h 377"/>
                  <a:gd name="T10" fmla="*/ 103 w 206"/>
                  <a:gd name="T11" fmla="*/ 360 h 377"/>
                  <a:gd name="T12" fmla="*/ 107 w 206"/>
                  <a:gd name="T13" fmla="*/ 358 h 377"/>
                  <a:gd name="T14" fmla="*/ 107 w 206"/>
                  <a:gd name="T15" fmla="*/ 358 h 377"/>
                  <a:gd name="T16" fmla="*/ 120 w 206"/>
                  <a:gd name="T17" fmla="*/ 15 h 377"/>
                  <a:gd name="T18" fmla="*/ 85 w 206"/>
                  <a:gd name="T19" fmla="*/ 15 h 377"/>
                  <a:gd name="T20" fmla="*/ 103 w 206"/>
                  <a:gd name="T21" fmla="*/ 376 h 377"/>
                  <a:gd name="T22" fmla="*/ 103 w 206"/>
                  <a:gd name="T23" fmla="*/ 376 h 377"/>
                  <a:gd name="T24" fmla="*/ 85 w 206"/>
                  <a:gd name="T25" fmla="*/ 365 h 377"/>
                  <a:gd name="T26" fmla="*/ 85 w 206"/>
                  <a:gd name="T27" fmla="*/ 365 h 377"/>
                  <a:gd name="T28" fmla="*/ 72 w 206"/>
                  <a:gd name="T29" fmla="*/ 4 h 377"/>
                  <a:gd name="T30" fmla="*/ 74 w 206"/>
                  <a:gd name="T31" fmla="*/ 0 h 377"/>
                  <a:gd name="T32" fmla="*/ 131 w 206"/>
                  <a:gd name="T33" fmla="*/ 0 h 377"/>
                  <a:gd name="T34" fmla="*/ 133 w 206"/>
                  <a:gd name="T35" fmla="*/ 4 h 377"/>
                  <a:gd name="T36" fmla="*/ 133 w 206"/>
                  <a:gd name="T37" fmla="*/ 4 h 377"/>
                  <a:gd name="T38" fmla="*/ 120 w 206"/>
                  <a:gd name="T39" fmla="*/ 365 h 377"/>
                  <a:gd name="T40" fmla="*/ 120 w 206"/>
                  <a:gd name="T41" fmla="*/ 365 h 377"/>
                  <a:gd name="T42" fmla="*/ 103 w 206"/>
                  <a:gd name="T43" fmla="*/ 376 h 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06" h="377">
                    <a:moveTo>
                      <a:pt x="85" y="15"/>
                    </a:moveTo>
                    <a:lnTo>
                      <a:pt x="85" y="15"/>
                    </a:lnTo>
                    <a:cubicBezTo>
                      <a:pt x="74" y="43"/>
                      <a:pt x="24" y="199"/>
                      <a:pt x="99" y="358"/>
                    </a:cubicBezTo>
                    <a:lnTo>
                      <a:pt x="99" y="358"/>
                    </a:lnTo>
                    <a:cubicBezTo>
                      <a:pt x="101" y="360"/>
                      <a:pt x="103" y="360"/>
                      <a:pt x="103" y="360"/>
                    </a:cubicBezTo>
                    <a:lnTo>
                      <a:pt x="103" y="360"/>
                    </a:lnTo>
                    <a:cubicBezTo>
                      <a:pt x="104" y="360"/>
                      <a:pt x="105" y="360"/>
                      <a:pt x="107" y="358"/>
                    </a:cubicBezTo>
                    <a:lnTo>
                      <a:pt x="107" y="358"/>
                    </a:lnTo>
                    <a:cubicBezTo>
                      <a:pt x="181" y="199"/>
                      <a:pt x="131" y="43"/>
                      <a:pt x="120" y="15"/>
                    </a:cubicBezTo>
                    <a:lnTo>
                      <a:pt x="85" y="15"/>
                    </a:lnTo>
                    <a:close/>
                    <a:moveTo>
                      <a:pt x="103" y="376"/>
                    </a:moveTo>
                    <a:lnTo>
                      <a:pt x="103" y="376"/>
                    </a:lnTo>
                    <a:cubicBezTo>
                      <a:pt x="96" y="376"/>
                      <a:pt x="89" y="371"/>
                      <a:pt x="85" y="365"/>
                    </a:cubicBezTo>
                    <a:lnTo>
                      <a:pt x="85" y="365"/>
                    </a:lnTo>
                    <a:cubicBezTo>
                      <a:pt x="0" y="183"/>
                      <a:pt x="71" y="6"/>
                      <a:pt x="72" y="4"/>
                    </a:cubicBezTo>
                    <a:lnTo>
                      <a:pt x="74" y="0"/>
                    </a:lnTo>
                    <a:lnTo>
                      <a:pt x="131" y="0"/>
                    </a:lnTo>
                    <a:lnTo>
                      <a:pt x="133" y="4"/>
                    </a:lnTo>
                    <a:lnTo>
                      <a:pt x="133" y="4"/>
                    </a:lnTo>
                    <a:cubicBezTo>
                      <a:pt x="134" y="6"/>
                      <a:pt x="205" y="183"/>
                      <a:pt x="120" y="365"/>
                    </a:cubicBezTo>
                    <a:lnTo>
                      <a:pt x="120" y="365"/>
                    </a:lnTo>
                    <a:cubicBezTo>
                      <a:pt x="116" y="371"/>
                      <a:pt x="110" y="376"/>
                      <a:pt x="103" y="3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258">
                <a:extLst>
                  <a:ext uri="{FF2B5EF4-FFF2-40B4-BE49-F238E27FC236}">
                    <a16:creationId xmlns:a16="http://schemas.microsoft.com/office/drawing/2014/main" id="{34153636-6311-4C10-927A-E012A76880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9273" y="4511555"/>
                <a:ext cx="456103" cy="241788"/>
              </a:xfrm>
              <a:custGeom>
                <a:avLst/>
                <a:gdLst>
                  <a:gd name="T0" fmla="*/ 354 w 365"/>
                  <a:gd name="T1" fmla="*/ 85 h 193"/>
                  <a:gd name="T2" fmla="*/ 354 w 365"/>
                  <a:gd name="T3" fmla="*/ 85 h 193"/>
                  <a:gd name="T4" fmla="*/ 0 w 365"/>
                  <a:gd name="T5" fmla="*/ 72 h 193"/>
                  <a:gd name="T6" fmla="*/ 0 w 365"/>
                  <a:gd name="T7" fmla="*/ 96 h 193"/>
                  <a:gd name="T8" fmla="*/ 0 w 365"/>
                  <a:gd name="T9" fmla="*/ 120 h 193"/>
                  <a:gd name="T10" fmla="*/ 0 w 365"/>
                  <a:gd name="T11" fmla="*/ 120 h 193"/>
                  <a:gd name="T12" fmla="*/ 354 w 365"/>
                  <a:gd name="T13" fmla="*/ 107 h 193"/>
                  <a:gd name="T14" fmla="*/ 354 w 365"/>
                  <a:gd name="T15" fmla="*/ 107 h 193"/>
                  <a:gd name="T16" fmla="*/ 354 w 365"/>
                  <a:gd name="T17" fmla="*/ 85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5" h="193">
                    <a:moveTo>
                      <a:pt x="354" y="85"/>
                    </a:moveTo>
                    <a:lnTo>
                      <a:pt x="354" y="85"/>
                    </a:lnTo>
                    <a:cubicBezTo>
                      <a:pt x="174" y="0"/>
                      <a:pt x="0" y="72"/>
                      <a:pt x="0" y="72"/>
                    </a:cubicBezTo>
                    <a:lnTo>
                      <a:pt x="0" y="96"/>
                    </a:lnTo>
                    <a:lnTo>
                      <a:pt x="0" y="120"/>
                    </a:lnTo>
                    <a:lnTo>
                      <a:pt x="0" y="120"/>
                    </a:lnTo>
                    <a:cubicBezTo>
                      <a:pt x="0" y="120"/>
                      <a:pt x="174" y="192"/>
                      <a:pt x="354" y="107"/>
                    </a:cubicBezTo>
                    <a:lnTo>
                      <a:pt x="354" y="107"/>
                    </a:lnTo>
                    <a:cubicBezTo>
                      <a:pt x="364" y="103"/>
                      <a:pt x="364" y="90"/>
                      <a:pt x="354" y="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259">
                <a:extLst>
                  <a:ext uri="{FF2B5EF4-FFF2-40B4-BE49-F238E27FC236}">
                    <a16:creationId xmlns:a16="http://schemas.microsoft.com/office/drawing/2014/main" id="{4256D782-6E58-4B15-BB2B-26552FA3B35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3780" y="4506058"/>
                <a:ext cx="472587" cy="225305"/>
              </a:xfrm>
              <a:custGeom>
                <a:avLst/>
                <a:gdLst>
                  <a:gd name="T0" fmla="*/ 16 w 378"/>
                  <a:gd name="T1" fmla="*/ 122 h 182"/>
                  <a:gd name="T2" fmla="*/ 16 w 378"/>
                  <a:gd name="T3" fmla="*/ 122 h 182"/>
                  <a:gd name="T4" fmla="*/ 359 w 378"/>
                  <a:gd name="T5" fmla="*/ 107 h 182"/>
                  <a:gd name="T6" fmla="*/ 359 w 378"/>
                  <a:gd name="T7" fmla="*/ 107 h 182"/>
                  <a:gd name="T8" fmla="*/ 361 w 378"/>
                  <a:gd name="T9" fmla="*/ 103 h 182"/>
                  <a:gd name="T10" fmla="*/ 361 w 378"/>
                  <a:gd name="T11" fmla="*/ 103 h 182"/>
                  <a:gd name="T12" fmla="*/ 359 w 378"/>
                  <a:gd name="T13" fmla="*/ 100 h 182"/>
                  <a:gd name="T14" fmla="*/ 359 w 378"/>
                  <a:gd name="T15" fmla="*/ 100 h 182"/>
                  <a:gd name="T16" fmla="*/ 16 w 378"/>
                  <a:gd name="T17" fmla="*/ 84 h 182"/>
                  <a:gd name="T18" fmla="*/ 16 w 378"/>
                  <a:gd name="T19" fmla="*/ 122 h 182"/>
                  <a:gd name="T20" fmla="*/ 173 w 378"/>
                  <a:gd name="T21" fmla="*/ 163 h 182"/>
                  <a:gd name="T22" fmla="*/ 173 w 378"/>
                  <a:gd name="T23" fmla="*/ 163 h 182"/>
                  <a:gd name="T24" fmla="*/ 5 w 378"/>
                  <a:gd name="T25" fmla="*/ 134 h 182"/>
                  <a:gd name="T26" fmla="*/ 0 w 378"/>
                  <a:gd name="T27" fmla="*/ 132 h 182"/>
                  <a:gd name="T28" fmla="*/ 0 w 378"/>
                  <a:gd name="T29" fmla="*/ 74 h 182"/>
                  <a:gd name="T30" fmla="*/ 5 w 378"/>
                  <a:gd name="T31" fmla="*/ 72 h 182"/>
                  <a:gd name="T32" fmla="*/ 5 w 378"/>
                  <a:gd name="T33" fmla="*/ 72 h 182"/>
                  <a:gd name="T34" fmla="*/ 365 w 378"/>
                  <a:gd name="T35" fmla="*/ 86 h 182"/>
                  <a:gd name="T36" fmla="*/ 365 w 378"/>
                  <a:gd name="T37" fmla="*/ 86 h 182"/>
                  <a:gd name="T38" fmla="*/ 377 w 378"/>
                  <a:gd name="T39" fmla="*/ 103 h 182"/>
                  <a:gd name="T40" fmla="*/ 377 w 378"/>
                  <a:gd name="T41" fmla="*/ 103 h 182"/>
                  <a:gd name="T42" fmla="*/ 365 w 378"/>
                  <a:gd name="T43" fmla="*/ 120 h 182"/>
                  <a:gd name="T44" fmla="*/ 365 w 378"/>
                  <a:gd name="T45" fmla="*/ 120 h 182"/>
                  <a:gd name="T46" fmla="*/ 173 w 378"/>
                  <a:gd name="T47" fmla="*/ 163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8" h="182">
                    <a:moveTo>
                      <a:pt x="16" y="122"/>
                    </a:moveTo>
                    <a:lnTo>
                      <a:pt x="16" y="122"/>
                    </a:lnTo>
                    <a:cubicBezTo>
                      <a:pt x="44" y="132"/>
                      <a:pt x="200" y="181"/>
                      <a:pt x="359" y="107"/>
                    </a:cubicBezTo>
                    <a:lnTo>
                      <a:pt x="359" y="107"/>
                    </a:lnTo>
                    <a:cubicBezTo>
                      <a:pt x="361" y="106"/>
                      <a:pt x="361" y="104"/>
                      <a:pt x="361" y="103"/>
                    </a:cubicBezTo>
                    <a:lnTo>
                      <a:pt x="361" y="103"/>
                    </a:lnTo>
                    <a:cubicBezTo>
                      <a:pt x="361" y="102"/>
                      <a:pt x="361" y="100"/>
                      <a:pt x="359" y="100"/>
                    </a:cubicBezTo>
                    <a:lnTo>
                      <a:pt x="359" y="100"/>
                    </a:lnTo>
                    <a:cubicBezTo>
                      <a:pt x="200" y="24"/>
                      <a:pt x="44" y="74"/>
                      <a:pt x="16" y="84"/>
                    </a:cubicBezTo>
                    <a:lnTo>
                      <a:pt x="16" y="122"/>
                    </a:lnTo>
                    <a:close/>
                    <a:moveTo>
                      <a:pt x="173" y="163"/>
                    </a:moveTo>
                    <a:lnTo>
                      <a:pt x="173" y="163"/>
                    </a:lnTo>
                    <a:cubicBezTo>
                      <a:pt x="76" y="163"/>
                      <a:pt x="7" y="134"/>
                      <a:pt x="5" y="134"/>
                    </a:cubicBezTo>
                    <a:lnTo>
                      <a:pt x="0" y="132"/>
                    </a:lnTo>
                    <a:lnTo>
                      <a:pt x="0" y="74"/>
                    </a:lnTo>
                    <a:lnTo>
                      <a:pt x="5" y="72"/>
                    </a:lnTo>
                    <a:lnTo>
                      <a:pt x="5" y="72"/>
                    </a:lnTo>
                    <a:cubicBezTo>
                      <a:pt x="7" y="71"/>
                      <a:pt x="184" y="0"/>
                      <a:pt x="365" y="86"/>
                    </a:cubicBezTo>
                    <a:lnTo>
                      <a:pt x="365" y="86"/>
                    </a:lnTo>
                    <a:cubicBezTo>
                      <a:pt x="373" y="89"/>
                      <a:pt x="377" y="95"/>
                      <a:pt x="377" y="103"/>
                    </a:cubicBezTo>
                    <a:lnTo>
                      <a:pt x="377" y="103"/>
                    </a:lnTo>
                    <a:cubicBezTo>
                      <a:pt x="377" y="111"/>
                      <a:pt x="373" y="117"/>
                      <a:pt x="365" y="120"/>
                    </a:cubicBezTo>
                    <a:lnTo>
                      <a:pt x="365" y="120"/>
                    </a:lnTo>
                    <a:cubicBezTo>
                      <a:pt x="298" y="153"/>
                      <a:pt x="230" y="163"/>
                      <a:pt x="173" y="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260">
                <a:extLst>
                  <a:ext uri="{FF2B5EF4-FFF2-40B4-BE49-F238E27FC236}">
                    <a16:creationId xmlns:a16="http://schemas.microsoft.com/office/drawing/2014/main" id="{DB99500B-228A-429C-9829-132BDCA2EC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6783" y="4511555"/>
                <a:ext cx="456103" cy="241788"/>
              </a:xfrm>
              <a:custGeom>
                <a:avLst/>
                <a:gdLst>
                  <a:gd name="T0" fmla="*/ 9 w 364"/>
                  <a:gd name="T1" fmla="*/ 107 h 193"/>
                  <a:gd name="T2" fmla="*/ 9 w 364"/>
                  <a:gd name="T3" fmla="*/ 107 h 193"/>
                  <a:gd name="T4" fmla="*/ 363 w 364"/>
                  <a:gd name="T5" fmla="*/ 120 h 193"/>
                  <a:gd name="T6" fmla="*/ 363 w 364"/>
                  <a:gd name="T7" fmla="*/ 96 h 193"/>
                  <a:gd name="T8" fmla="*/ 363 w 364"/>
                  <a:gd name="T9" fmla="*/ 72 h 193"/>
                  <a:gd name="T10" fmla="*/ 363 w 364"/>
                  <a:gd name="T11" fmla="*/ 72 h 193"/>
                  <a:gd name="T12" fmla="*/ 9 w 364"/>
                  <a:gd name="T13" fmla="*/ 85 h 193"/>
                  <a:gd name="T14" fmla="*/ 9 w 364"/>
                  <a:gd name="T15" fmla="*/ 85 h 193"/>
                  <a:gd name="T16" fmla="*/ 9 w 364"/>
                  <a:gd name="T17" fmla="*/ 107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64" h="193">
                    <a:moveTo>
                      <a:pt x="9" y="107"/>
                    </a:moveTo>
                    <a:lnTo>
                      <a:pt x="9" y="107"/>
                    </a:lnTo>
                    <a:cubicBezTo>
                      <a:pt x="189" y="192"/>
                      <a:pt x="363" y="120"/>
                      <a:pt x="363" y="120"/>
                    </a:cubicBezTo>
                    <a:lnTo>
                      <a:pt x="363" y="96"/>
                    </a:lnTo>
                    <a:lnTo>
                      <a:pt x="363" y="72"/>
                    </a:lnTo>
                    <a:lnTo>
                      <a:pt x="363" y="72"/>
                    </a:lnTo>
                    <a:cubicBezTo>
                      <a:pt x="363" y="72"/>
                      <a:pt x="189" y="0"/>
                      <a:pt x="9" y="85"/>
                    </a:cubicBezTo>
                    <a:lnTo>
                      <a:pt x="9" y="85"/>
                    </a:lnTo>
                    <a:cubicBezTo>
                      <a:pt x="0" y="90"/>
                      <a:pt x="0" y="103"/>
                      <a:pt x="9" y="10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261">
                <a:extLst>
                  <a:ext uri="{FF2B5EF4-FFF2-40B4-BE49-F238E27FC236}">
                    <a16:creationId xmlns:a16="http://schemas.microsoft.com/office/drawing/2014/main" id="{7EEC26BB-A892-43BE-A943-34AE758428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1289" y="4506058"/>
                <a:ext cx="472587" cy="225305"/>
              </a:xfrm>
              <a:custGeom>
                <a:avLst/>
                <a:gdLst>
                  <a:gd name="T0" fmla="*/ 18 w 378"/>
                  <a:gd name="T1" fmla="*/ 107 h 182"/>
                  <a:gd name="T2" fmla="*/ 18 w 378"/>
                  <a:gd name="T3" fmla="*/ 107 h 182"/>
                  <a:gd name="T4" fmla="*/ 361 w 378"/>
                  <a:gd name="T5" fmla="*/ 122 h 182"/>
                  <a:gd name="T6" fmla="*/ 361 w 378"/>
                  <a:gd name="T7" fmla="*/ 84 h 182"/>
                  <a:gd name="T8" fmla="*/ 361 w 378"/>
                  <a:gd name="T9" fmla="*/ 84 h 182"/>
                  <a:gd name="T10" fmla="*/ 18 w 378"/>
                  <a:gd name="T11" fmla="*/ 100 h 182"/>
                  <a:gd name="T12" fmla="*/ 18 w 378"/>
                  <a:gd name="T13" fmla="*/ 100 h 182"/>
                  <a:gd name="T14" fmla="*/ 16 w 378"/>
                  <a:gd name="T15" fmla="*/ 103 h 182"/>
                  <a:gd name="T16" fmla="*/ 16 w 378"/>
                  <a:gd name="T17" fmla="*/ 103 h 182"/>
                  <a:gd name="T18" fmla="*/ 18 w 378"/>
                  <a:gd name="T19" fmla="*/ 107 h 182"/>
                  <a:gd name="T20" fmla="*/ 204 w 378"/>
                  <a:gd name="T21" fmla="*/ 163 h 182"/>
                  <a:gd name="T22" fmla="*/ 204 w 378"/>
                  <a:gd name="T23" fmla="*/ 163 h 182"/>
                  <a:gd name="T24" fmla="*/ 12 w 378"/>
                  <a:gd name="T25" fmla="*/ 120 h 182"/>
                  <a:gd name="T26" fmla="*/ 12 w 378"/>
                  <a:gd name="T27" fmla="*/ 120 h 182"/>
                  <a:gd name="T28" fmla="*/ 0 w 378"/>
                  <a:gd name="T29" fmla="*/ 103 h 182"/>
                  <a:gd name="T30" fmla="*/ 0 w 378"/>
                  <a:gd name="T31" fmla="*/ 103 h 182"/>
                  <a:gd name="T32" fmla="*/ 12 w 378"/>
                  <a:gd name="T33" fmla="*/ 86 h 182"/>
                  <a:gd name="T34" fmla="*/ 12 w 378"/>
                  <a:gd name="T35" fmla="*/ 86 h 182"/>
                  <a:gd name="T36" fmla="*/ 372 w 378"/>
                  <a:gd name="T37" fmla="*/ 72 h 182"/>
                  <a:gd name="T38" fmla="*/ 377 w 378"/>
                  <a:gd name="T39" fmla="*/ 74 h 182"/>
                  <a:gd name="T40" fmla="*/ 377 w 378"/>
                  <a:gd name="T41" fmla="*/ 132 h 182"/>
                  <a:gd name="T42" fmla="*/ 372 w 378"/>
                  <a:gd name="T43" fmla="*/ 134 h 182"/>
                  <a:gd name="T44" fmla="*/ 372 w 378"/>
                  <a:gd name="T45" fmla="*/ 134 h 182"/>
                  <a:gd name="T46" fmla="*/ 204 w 378"/>
                  <a:gd name="T47" fmla="*/ 163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78" h="182">
                    <a:moveTo>
                      <a:pt x="18" y="107"/>
                    </a:moveTo>
                    <a:lnTo>
                      <a:pt x="18" y="107"/>
                    </a:lnTo>
                    <a:cubicBezTo>
                      <a:pt x="177" y="181"/>
                      <a:pt x="333" y="132"/>
                      <a:pt x="361" y="122"/>
                    </a:cubicBezTo>
                    <a:lnTo>
                      <a:pt x="361" y="84"/>
                    </a:lnTo>
                    <a:lnTo>
                      <a:pt x="361" y="84"/>
                    </a:lnTo>
                    <a:cubicBezTo>
                      <a:pt x="333" y="74"/>
                      <a:pt x="177" y="24"/>
                      <a:pt x="18" y="100"/>
                    </a:cubicBezTo>
                    <a:lnTo>
                      <a:pt x="18" y="100"/>
                    </a:lnTo>
                    <a:cubicBezTo>
                      <a:pt x="16" y="100"/>
                      <a:pt x="16" y="102"/>
                      <a:pt x="16" y="103"/>
                    </a:cubicBezTo>
                    <a:lnTo>
                      <a:pt x="16" y="103"/>
                    </a:lnTo>
                    <a:cubicBezTo>
                      <a:pt x="16" y="104"/>
                      <a:pt x="16" y="106"/>
                      <a:pt x="18" y="107"/>
                    </a:cubicBezTo>
                    <a:close/>
                    <a:moveTo>
                      <a:pt x="204" y="163"/>
                    </a:moveTo>
                    <a:lnTo>
                      <a:pt x="204" y="163"/>
                    </a:lnTo>
                    <a:cubicBezTo>
                      <a:pt x="147" y="163"/>
                      <a:pt x="79" y="153"/>
                      <a:pt x="12" y="120"/>
                    </a:cubicBezTo>
                    <a:lnTo>
                      <a:pt x="12" y="120"/>
                    </a:lnTo>
                    <a:cubicBezTo>
                      <a:pt x="4" y="117"/>
                      <a:pt x="0" y="111"/>
                      <a:pt x="0" y="103"/>
                    </a:cubicBezTo>
                    <a:lnTo>
                      <a:pt x="0" y="103"/>
                    </a:lnTo>
                    <a:cubicBezTo>
                      <a:pt x="0" y="95"/>
                      <a:pt x="4" y="89"/>
                      <a:pt x="12" y="86"/>
                    </a:cubicBezTo>
                    <a:lnTo>
                      <a:pt x="12" y="86"/>
                    </a:lnTo>
                    <a:cubicBezTo>
                      <a:pt x="193" y="0"/>
                      <a:pt x="370" y="71"/>
                      <a:pt x="372" y="72"/>
                    </a:cubicBezTo>
                    <a:lnTo>
                      <a:pt x="377" y="74"/>
                    </a:lnTo>
                    <a:lnTo>
                      <a:pt x="377" y="132"/>
                    </a:lnTo>
                    <a:lnTo>
                      <a:pt x="372" y="134"/>
                    </a:lnTo>
                    <a:lnTo>
                      <a:pt x="372" y="134"/>
                    </a:lnTo>
                    <a:cubicBezTo>
                      <a:pt x="371" y="134"/>
                      <a:pt x="301" y="163"/>
                      <a:pt x="204" y="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262">
                <a:extLst>
                  <a:ext uri="{FF2B5EF4-FFF2-40B4-BE49-F238E27FC236}">
                    <a16:creationId xmlns:a16="http://schemas.microsoft.com/office/drawing/2014/main" id="{78989549-42C4-412D-BC80-656A403D2E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0809" y="4654430"/>
                <a:ext cx="346195" cy="346195"/>
              </a:xfrm>
              <a:custGeom>
                <a:avLst/>
                <a:gdLst>
                  <a:gd name="T0" fmla="*/ 274 w 279"/>
                  <a:gd name="T1" fmla="*/ 260 h 280"/>
                  <a:gd name="T2" fmla="*/ 274 w 279"/>
                  <a:gd name="T3" fmla="*/ 260 h 280"/>
                  <a:gd name="T4" fmla="*/ 33 w 279"/>
                  <a:gd name="T5" fmla="*/ 0 h 280"/>
                  <a:gd name="T6" fmla="*/ 16 w 279"/>
                  <a:gd name="T7" fmla="*/ 18 h 280"/>
                  <a:gd name="T8" fmla="*/ 0 w 279"/>
                  <a:gd name="T9" fmla="*/ 35 h 280"/>
                  <a:gd name="T10" fmla="*/ 0 w 279"/>
                  <a:gd name="T11" fmla="*/ 35 h 280"/>
                  <a:gd name="T12" fmla="*/ 260 w 279"/>
                  <a:gd name="T13" fmla="*/ 276 h 280"/>
                  <a:gd name="T14" fmla="*/ 260 w 279"/>
                  <a:gd name="T15" fmla="*/ 276 h 280"/>
                  <a:gd name="T16" fmla="*/ 274 w 279"/>
                  <a:gd name="T17" fmla="*/ 260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280">
                    <a:moveTo>
                      <a:pt x="274" y="260"/>
                    </a:moveTo>
                    <a:lnTo>
                      <a:pt x="274" y="260"/>
                    </a:lnTo>
                    <a:cubicBezTo>
                      <a:pt x="207" y="73"/>
                      <a:pt x="33" y="0"/>
                      <a:pt x="33" y="0"/>
                    </a:cubicBezTo>
                    <a:lnTo>
                      <a:pt x="16" y="18"/>
                    </a:lnTo>
                    <a:lnTo>
                      <a:pt x="0" y="35"/>
                    </a:lnTo>
                    <a:lnTo>
                      <a:pt x="0" y="35"/>
                    </a:lnTo>
                    <a:cubicBezTo>
                      <a:pt x="0" y="35"/>
                      <a:pt x="71" y="208"/>
                      <a:pt x="260" y="276"/>
                    </a:cubicBezTo>
                    <a:lnTo>
                      <a:pt x="260" y="276"/>
                    </a:lnTo>
                    <a:cubicBezTo>
                      <a:pt x="269" y="279"/>
                      <a:pt x="278" y="270"/>
                      <a:pt x="274" y="26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263">
                <a:extLst>
                  <a:ext uri="{FF2B5EF4-FFF2-40B4-BE49-F238E27FC236}">
                    <a16:creationId xmlns:a16="http://schemas.microsoft.com/office/drawing/2014/main" id="{A4FBB4A0-EC7A-4DCE-ACAF-B21E62D775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9818" y="4643439"/>
                <a:ext cx="368176" cy="368176"/>
              </a:xfrm>
              <a:custGeom>
                <a:avLst/>
                <a:gdLst>
                  <a:gd name="T0" fmla="*/ 18 w 294"/>
                  <a:gd name="T1" fmla="*/ 45 h 294"/>
                  <a:gd name="T2" fmla="*/ 18 w 294"/>
                  <a:gd name="T3" fmla="*/ 45 h 294"/>
                  <a:gd name="T4" fmla="*/ 271 w 294"/>
                  <a:gd name="T5" fmla="*/ 277 h 294"/>
                  <a:gd name="T6" fmla="*/ 271 w 294"/>
                  <a:gd name="T7" fmla="*/ 277 h 294"/>
                  <a:gd name="T8" fmla="*/ 276 w 294"/>
                  <a:gd name="T9" fmla="*/ 276 h 294"/>
                  <a:gd name="T10" fmla="*/ 276 w 294"/>
                  <a:gd name="T11" fmla="*/ 276 h 294"/>
                  <a:gd name="T12" fmla="*/ 276 w 294"/>
                  <a:gd name="T13" fmla="*/ 272 h 294"/>
                  <a:gd name="T14" fmla="*/ 276 w 294"/>
                  <a:gd name="T15" fmla="*/ 272 h 294"/>
                  <a:gd name="T16" fmla="*/ 44 w 294"/>
                  <a:gd name="T17" fmla="*/ 19 h 294"/>
                  <a:gd name="T18" fmla="*/ 18 w 294"/>
                  <a:gd name="T19" fmla="*/ 45 h 294"/>
                  <a:gd name="T20" fmla="*/ 272 w 294"/>
                  <a:gd name="T21" fmla="*/ 293 h 294"/>
                  <a:gd name="T22" fmla="*/ 272 w 294"/>
                  <a:gd name="T23" fmla="*/ 293 h 294"/>
                  <a:gd name="T24" fmla="*/ 266 w 294"/>
                  <a:gd name="T25" fmla="*/ 292 h 294"/>
                  <a:gd name="T26" fmla="*/ 266 w 294"/>
                  <a:gd name="T27" fmla="*/ 292 h 294"/>
                  <a:gd name="T28" fmla="*/ 1 w 294"/>
                  <a:gd name="T29" fmla="*/ 46 h 294"/>
                  <a:gd name="T30" fmla="*/ 0 w 294"/>
                  <a:gd name="T31" fmla="*/ 42 h 294"/>
                  <a:gd name="T32" fmla="*/ 41 w 294"/>
                  <a:gd name="T33" fmla="*/ 0 h 294"/>
                  <a:gd name="T34" fmla="*/ 46 w 294"/>
                  <a:gd name="T35" fmla="*/ 3 h 294"/>
                  <a:gd name="T36" fmla="*/ 46 w 294"/>
                  <a:gd name="T37" fmla="*/ 3 h 294"/>
                  <a:gd name="T38" fmla="*/ 291 w 294"/>
                  <a:gd name="T39" fmla="*/ 267 h 294"/>
                  <a:gd name="T40" fmla="*/ 291 w 294"/>
                  <a:gd name="T41" fmla="*/ 267 h 294"/>
                  <a:gd name="T42" fmla="*/ 287 w 294"/>
                  <a:gd name="T43" fmla="*/ 287 h 294"/>
                  <a:gd name="T44" fmla="*/ 287 w 294"/>
                  <a:gd name="T45" fmla="*/ 287 h 294"/>
                  <a:gd name="T46" fmla="*/ 272 w 294"/>
                  <a:gd name="T47" fmla="*/ 293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4" h="294">
                    <a:moveTo>
                      <a:pt x="18" y="45"/>
                    </a:moveTo>
                    <a:lnTo>
                      <a:pt x="18" y="45"/>
                    </a:lnTo>
                    <a:cubicBezTo>
                      <a:pt x="31" y="73"/>
                      <a:pt x="106" y="218"/>
                      <a:pt x="271" y="277"/>
                    </a:cubicBezTo>
                    <a:lnTo>
                      <a:pt x="271" y="277"/>
                    </a:lnTo>
                    <a:cubicBezTo>
                      <a:pt x="274" y="278"/>
                      <a:pt x="275" y="277"/>
                      <a:pt x="276" y="276"/>
                    </a:cubicBezTo>
                    <a:lnTo>
                      <a:pt x="276" y="276"/>
                    </a:lnTo>
                    <a:cubicBezTo>
                      <a:pt x="276" y="276"/>
                      <a:pt x="277" y="274"/>
                      <a:pt x="276" y="272"/>
                    </a:cubicBezTo>
                    <a:lnTo>
                      <a:pt x="276" y="272"/>
                    </a:lnTo>
                    <a:cubicBezTo>
                      <a:pt x="217" y="107"/>
                      <a:pt x="72" y="32"/>
                      <a:pt x="44" y="19"/>
                    </a:cubicBezTo>
                    <a:lnTo>
                      <a:pt x="18" y="45"/>
                    </a:lnTo>
                    <a:close/>
                    <a:moveTo>
                      <a:pt x="272" y="293"/>
                    </a:moveTo>
                    <a:lnTo>
                      <a:pt x="272" y="293"/>
                    </a:lnTo>
                    <a:cubicBezTo>
                      <a:pt x="271" y="293"/>
                      <a:pt x="268" y="293"/>
                      <a:pt x="266" y="292"/>
                    </a:cubicBezTo>
                    <a:lnTo>
                      <a:pt x="266" y="292"/>
                    </a:lnTo>
                    <a:cubicBezTo>
                      <a:pt x="77" y="224"/>
                      <a:pt x="2" y="48"/>
                      <a:pt x="1" y="46"/>
                    </a:cubicBezTo>
                    <a:lnTo>
                      <a:pt x="0" y="42"/>
                    </a:lnTo>
                    <a:lnTo>
                      <a:pt x="41" y="0"/>
                    </a:lnTo>
                    <a:lnTo>
                      <a:pt x="46" y="3"/>
                    </a:lnTo>
                    <a:lnTo>
                      <a:pt x="46" y="3"/>
                    </a:lnTo>
                    <a:cubicBezTo>
                      <a:pt x="47" y="3"/>
                      <a:pt x="223" y="78"/>
                      <a:pt x="291" y="267"/>
                    </a:cubicBezTo>
                    <a:lnTo>
                      <a:pt x="291" y="267"/>
                    </a:lnTo>
                    <a:cubicBezTo>
                      <a:pt x="293" y="274"/>
                      <a:pt x="292" y="282"/>
                      <a:pt x="287" y="287"/>
                    </a:cubicBezTo>
                    <a:lnTo>
                      <a:pt x="287" y="287"/>
                    </a:lnTo>
                    <a:cubicBezTo>
                      <a:pt x="283" y="291"/>
                      <a:pt x="278" y="293"/>
                      <a:pt x="272" y="2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264">
                <a:extLst>
                  <a:ext uri="{FF2B5EF4-FFF2-40B4-BE49-F238E27FC236}">
                    <a16:creationId xmlns:a16="http://schemas.microsoft.com/office/drawing/2014/main" id="{142FA81B-9E64-4AC2-A5E2-E5A323B855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5155" y="4258776"/>
                <a:ext cx="346195" cy="346195"/>
              </a:xfrm>
              <a:custGeom>
                <a:avLst/>
                <a:gdLst>
                  <a:gd name="T0" fmla="*/ 4 w 279"/>
                  <a:gd name="T1" fmla="*/ 19 h 279"/>
                  <a:gd name="T2" fmla="*/ 4 w 279"/>
                  <a:gd name="T3" fmla="*/ 19 h 279"/>
                  <a:gd name="T4" fmla="*/ 245 w 279"/>
                  <a:gd name="T5" fmla="*/ 278 h 279"/>
                  <a:gd name="T6" fmla="*/ 262 w 279"/>
                  <a:gd name="T7" fmla="*/ 261 h 279"/>
                  <a:gd name="T8" fmla="*/ 278 w 279"/>
                  <a:gd name="T9" fmla="*/ 245 h 279"/>
                  <a:gd name="T10" fmla="*/ 278 w 279"/>
                  <a:gd name="T11" fmla="*/ 245 h 279"/>
                  <a:gd name="T12" fmla="*/ 18 w 279"/>
                  <a:gd name="T13" fmla="*/ 4 h 279"/>
                  <a:gd name="T14" fmla="*/ 18 w 279"/>
                  <a:gd name="T15" fmla="*/ 4 h 279"/>
                  <a:gd name="T16" fmla="*/ 4 w 279"/>
                  <a:gd name="T17" fmla="*/ 19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279">
                    <a:moveTo>
                      <a:pt x="4" y="19"/>
                    </a:moveTo>
                    <a:lnTo>
                      <a:pt x="4" y="19"/>
                    </a:lnTo>
                    <a:cubicBezTo>
                      <a:pt x="71" y="206"/>
                      <a:pt x="245" y="278"/>
                      <a:pt x="245" y="278"/>
                    </a:cubicBezTo>
                    <a:lnTo>
                      <a:pt x="262" y="261"/>
                    </a:lnTo>
                    <a:lnTo>
                      <a:pt x="278" y="245"/>
                    </a:lnTo>
                    <a:lnTo>
                      <a:pt x="278" y="245"/>
                    </a:lnTo>
                    <a:cubicBezTo>
                      <a:pt x="278" y="245"/>
                      <a:pt x="207" y="71"/>
                      <a:pt x="18" y="4"/>
                    </a:cubicBezTo>
                    <a:lnTo>
                      <a:pt x="18" y="4"/>
                    </a:lnTo>
                    <a:cubicBezTo>
                      <a:pt x="9" y="0"/>
                      <a:pt x="0" y="9"/>
                      <a:pt x="4" y="1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265">
                <a:extLst>
                  <a:ext uri="{FF2B5EF4-FFF2-40B4-BE49-F238E27FC236}">
                    <a16:creationId xmlns:a16="http://schemas.microsoft.com/office/drawing/2014/main" id="{E42CFB41-B5AA-41B5-A3A4-424AD8AF5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4164" y="4253279"/>
                <a:ext cx="368176" cy="368180"/>
              </a:xfrm>
              <a:custGeom>
                <a:avLst/>
                <a:gdLst>
                  <a:gd name="T0" fmla="*/ 17 w 295"/>
                  <a:gd name="T1" fmla="*/ 22 h 295"/>
                  <a:gd name="T2" fmla="*/ 17 w 295"/>
                  <a:gd name="T3" fmla="*/ 22 h 295"/>
                  <a:gd name="T4" fmla="*/ 249 w 295"/>
                  <a:gd name="T5" fmla="*/ 275 h 295"/>
                  <a:gd name="T6" fmla="*/ 275 w 295"/>
                  <a:gd name="T7" fmla="*/ 249 h 295"/>
                  <a:gd name="T8" fmla="*/ 275 w 295"/>
                  <a:gd name="T9" fmla="*/ 249 h 295"/>
                  <a:gd name="T10" fmla="*/ 22 w 295"/>
                  <a:gd name="T11" fmla="*/ 17 h 295"/>
                  <a:gd name="T12" fmla="*/ 22 w 295"/>
                  <a:gd name="T13" fmla="*/ 17 h 295"/>
                  <a:gd name="T14" fmla="*/ 18 w 295"/>
                  <a:gd name="T15" fmla="*/ 18 h 295"/>
                  <a:gd name="T16" fmla="*/ 18 w 295"/>
                  <a:gd name="T17" fmla="*/ 18 h 295"/>
                  <a:gd name="T18" fmla="*/ 17 w 295"/>
                  <a:gd name="T19" fmla="*/ 22 h 295"/>
                  <a:gd name="T20" fmla="*/ 253 w 295"/>
                  <a:gd name="T21" fmla="*/ 294 h 295"/>
                  <a:gd name="T22" fmla="*/ 248 w 295"/>
                  <a:gd name="T23" fmla="*/ 292 h 295"/>
                  <a:gd name="T24" fmla="*/ 248 w 295"/>
                  <a:gd name="T25" fmla="*/ 292 h 295"/>
                  <a:gd name="T26" fmla="*/ 2 w 295"/>
                  <a:gd name="T27" fmla="*/ 27 h 295"/>
                  <a:gd name="T28" fmla="*/ 2 w 295"/>
                  <a:gd name="T29" fmla="*/ 27 h 295"/>
                  <a:gd name="T30" fmla="*/ 7 w 295"/>
                  <a:gd name="T31" fmla="*/ 7 h 295"/>
                  <a:gd name="T32" fmla="*/ 7 w 295"/>
                  <a:gd name="T33" fmla="*/ 7 h 295"/>
                  <a:gd name="T34" fmla="*/ 28 w 295"/>
                  <a:gd name="T35" fmla="*/ 3 h 295"/>
                  <a:gd name="T36" fmla="*/ 28 w 295"/>
                  <a:gd name="T37" fmla="*/ 3 h 295"/>
                  <a:gd name="T38" fmla="*/ 292 w 295"/>
                  <a:gd name="T39" fmla="*/ 248 h 295"/>
                  <a:gd name="T40" fmla="*/ 294 w 295"/>
                  <a:gd name="T41" fmla="*/ 253 h 295"/>
                  <a:gd name="T42" fmla="*/ 253 w 295"/>
                  <a:gd name="T43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5" h="295">
                    <a:moveTo>
                      <a:pt x="17" y="22"/>
                    </a:moveTo>
                    <a:lnTo>
                      <a:pt x="17" y="22"/>
                    </a:lnTo>
                    <a:cubicBezTo>
                      <a:pt x="76" y="187"/>
                      <a:pt x="221" y="262"/>
                      <a:pt x="249" y="275"/>
                    </a:cubicBezTo>
                    <a:lnTo>
                      <a:pt x="275" y="249"/>
                    </a:lnTo>
                    <a:lnTo>
                      <a:pt x="275" y="249"/>
                    </a:lnTo>
                    <a:cubicBezTo>
                      <a:pt x="262" y="221"/>
                      <a:pt x="187" y="76"/>
                      <a:pt x="22" y="17"/>
                    </a:cubicBezTo>
                    <a:lnTo>
                      <a:pt x="22" y="17"/>
                    </a:lnTo>
                    <a:cubicBezTo>
                      <a:pt x="19" y="16"/>
                      <a:pt x="18" y="17"/>
                      <a:pt x="18" y="18"/>
                    </a:cubicBezTo>
                    <a:lnTo>
                      <a:pt x="18" y="18"/>
                    </a:lnTo>
                    <a:cubicBezTo>
                      <a:pt x="17" y="19"/>
                      <a:pt x="16" y="20"/>
                      <a:pt x="17" y="22"/>
                    </a:cubicBezTo>
                    <a:close/>
                    <a:moveTo>
                      <a:pt x="253" y="294"/>
                    </a:moveTo>
                    <a:lnTo>
                      <a:pt x="248" y="292"/>
                    </a:lnTo>
                    <a:lnTo>
                      <a:pt x="248" y="292"/>
                    </a:lnTo>
                    <a:cubicBezTo>
                      <a:pt x="246" y="291"/>
                      <a:pt x="70" y="216"/>
                      <a:pt x="2" y="27"/>
                    </a:cubicBezTo>
                    <a:lnTo>
                      <a:pt x="2" y="27"/>
                    </a:lnTo>
                    <a:cubicBezTo>
                      <a:pt x="0" y="20"/>
                      <a:pt x="2" y="12"/>
                      <a:pt x="7" y="7"/>
                    </a:cubicBezTo>
                    <a:lnTo>
                      <a:pt x="7" y="7"/>
                    </a:lnTo>
                    <a:cubicBezTo>
                      <a:pt x="12" y="1"/>
                      <a:pt x="20" y="0"/>
                      <a:pt x="28" y="3"/>
                    </a:cubicBezTo>
                    <a:lnTo>
                      <a:pt x="28" y="3"/>
                    </a:lnTo>
                    <a:cubicBezTo>
                      <a:pt x="216" y="70"/>
                      <a:pt x="291" y="246"/>
                      <a:pt x="292" y="248"/>
                    </a:cubicBezTo>
                    <a:lnTo>
                      <a:pt x="294" y="253"/>
                    </a:lnTo>
                    <a:lnTo>
                      <a:pt x="253" y="29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266">
                <a:extLst>
                  <a:ext uri="{FF2B5EF4-FFF2-40B4-BE49-F238E27FC236}">
                    <a16:creationId xmlns:a16="http://schemas.microsoft.com/office/drawing/2014/main" id="{07046FCD-9CA0-4EA3-B131-048BC6738A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15155" y="4654430"/>
                <a:ext cx="346195" cy="346195"/>
              </a:xfrm>
              <a:custGeom>
                <a:avLst/>
                <a:gdLst>
                  <a:gd name="T0" fmla="*/ 18 w 279"/>
                  <a:gd name="T1" fmla="*/ 276 h 280"/>
                  <a:gd name="T2" fmla="*/ 18 w 279"/>
                  <a:gd name="T3" fmla="*/ 276 h 280"/>
                  <a:gd name="T4" fmla="*/ 278 w 279"/>
                  <a:gd name="T5" fmla="*/ 35 h 280"/>
                  <a:gd name="T6" fmla="*/ 262 w 279"/>
                  <a:gd name="T7" fmla="*/ 18 h 280"/>
                  <a:gd name="T8" fmla="*/ 245 w 279"/>
                  <a:gd name="T9" fmla="*/ 0 h 280"/>
                  <a:gd name="T10" fmla="*/ 245 w 279"/>
                  <a:gd name="T11" fmla="*/ 0 h 280"/>
                  <a:gd name="T12" fmla="*/ 4 w 279"/>
                  <a:gd name="T13" fmla="*/ 260 h 280"/>
                  <a:gd name="T14" fmla="*/ 4 w 279"/>
                  <a:gd name="T15" fmla="*/ 260 h 280"/>
                  <a:gd name="T16" fmla="*/ 18 w 279"/>
                  <a:gd name="T17" fmla="*/ 276 h 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280">
                    <a:moveTo>
                      <a:pt x="18" y="276"/>
                    </a:moveTo>
                    <a:lnTo>
                      <a:pt x="18" y="276"/>
                    </a:lnTo>
                    <a:cubicBezTo>
                      <a:pt x="207" y="208"/>
                      <a:pt x="278" y="35"/>
                      <a:pt x="278" y="35"/>
                    </a:cubicBezTo>
                    <a:lnTo>
                      <a:pt x="262" y="18"/>
                    </a:lnTo>
                    <a:lnTo>
                      <a:pt x="245" y="0"/>
                    </a:lnTo>
                    <a:lnTo>
                      <a:pt x="245" y="0"/>
                    </a:lnTo>
                    <a:cubicBezTo>
                      <a:pt x="245" y="0"/>
                      <a:pt x="71" y="73"/>
                      <a:pt x="4" y="260"/>
                    </a:cubicBezTo>
                    <a:lnTo>
                      <a:pt x="4" y="260"/>
                    </a:lnTo>
                    <a:cubicBezTo>
                      <a:pt x="0" y="270"/>
                      <a:pt x="9" y="279"/>
                      <a:pt x="18" y="2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267">
                <a:extLst>
                  <a:ext uri="{FF2B5EF4-FFF2-40B4-BE49-F238E27FC236}">
                    <a16:creationId xmlns:a16="http://schemas.microsoft.com/office/drawing/2014/main" id="{88F6F5A7-39DC-4DD5-8A42-17DA8574C8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04164" y="4643439"/>
                <a:ext cx="368176" cy="368176"/>
              </a:xfrm>
              <a:custGeom>
                <a:avLst/>
                <a:gdLst>
                  <a:gd name="T0" fmla="*/ 249 w 295"/>
                  <a:gd name="T1" fmla="*/ 19 h 294"/>
                  <a:gd name="T2" fmla="*/ 249 w 295"/>
                  <a:gd name="T3" fmla="*/ 19 h 294"/>
                  <a:gd name="T4" fmla="*/ 17 w 295"/>
                  <a:gd name="T5" fmla="*/ 272 h 294"/>
                  <a:gd name="T6" fmla="*/ 17 w 295"/>
                  <a:gd name="T7" fmla="*/ 272 h 294"/>
                  <a:gd name="T8" fmla="*/ 18 w 295"/>
                  <a:gd name="T9" fmla="*/ 277 h 294"/>
                  <a:gd name="T10" fmla="*/ 18 w 295"/>
                  <a:gd name="T11" fmla="*/ 277 h 294"/>
                  <a:gd name="T12" fmla="*/ 22 w 295"/>
                  <a:gd name="T13" fmla="*/ 277 h 294"/>
                  <a:gd name="T14" fmla="*/ 22 w 295"/>
                  <a:gd name="T15" fmla="*/ 277 h 294"/>
                  <a:gd name="T16" fmla="*/ 275 w 295"/>
                  <a:gd name="T17" fmla="*/ 45 h 294"/>
                  <a:gd name="T18" fmla="*/ 249 w 295"/>
                  <a:gd name="T19" fmla="*/ 19 h 294"/>
                  <a:gd name="T20" fmla="*/ 21 w 295"/>
                  <a:gd name="T21" fmla="*/ 293 h 294"/>
                  <a:gd name="T22" fmla="*/ 21 w 295"/>
                  <a:gd name="T23" fmla="*/ 293 h 294"/>
                  <a:gd name="T24" fmla="*/ 7 w 295"/>
                  <a:gd name="T25" fmla="*/ 287 h 294"/>
                  <a:gd name="T26" fmla="*/ 7 w 295"/>
                  <a:gd name="T27" fmla="*/ 287 h 294"/>
                  <a:gd name="T28" fmla="*/ 2 w 295"/>
                  <a:gd name="T29" fmla="*/ 267 h 294"/>
                  <a:gd name="T30" fmla="*/ 2 w 295"/>
                  <a:gd name="T31" fmla="*/ 267 h 294"/>
                  <a:gd name="T32" fmla="*/ 248 w 295"/>
                  <a:gd name="T33" fmla="*/ 3 h 294"/>
                  <a:gd name="T34" fmla="*/ 253 w 295"/>
                  <a:gd name="T35" fmla="*/ 0 h 294"/>
                  <a:gd name="T36" fmla="*/ 294 w 295"/>
                  <a:gd name="T37" fmla="*/ 42 h 294"/>
                  <a:gd name="T38" fmla="*/ 292 w 295"/>
                  <a:gd name="T39" fmla="*/ 46 h 294"/>
                  <a:gd name="T40" fmla="*/ 292 w 295"/>
                  <a:gd name="T41" fmla="*/ 46 h 294"/>
                  <a:gd name="T42" fmla="*/ 28 w 295"/>
                  <a:gd name="T43" fmla="*/ 292 h 294"/>
                  <a:gd name="T44" fmla="*/ 28 w 295"/>
                  <a:gd name="T45" fmla="*/ 292 h 294"/>
                  <a:gd name="T46" fmla="*/ 21 w 295"/>
                  <a:gd name="T47" fmla="*/ 293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295" h="294">
                    <a:moveTo>
                      <a:pt x="249" y="19"/>
                    </a:moveTo>
                    <a:lnTo>
                      <a:pt x="249" y="19"/>
                    </a:lnTo>
                    <a:cubicBezTo>
                      <a:pt x="221" y="32"/>
                      <a:pt x="76" y="107"/>
                      <a:pt x="17" y="272"/>
                    </a:cubicBezTo>
                    <a:lnTo>
                      <a:pt x="17" y="272"/>
                    </a:lnTo>
                    <a:cubicBezTo>
                      <a:pt x="16" y="274"/>
                      <a:pt x="17" y="276"/>
                      <a:pt x="18" y="277"/>
                    </a:cubicBezTo>
                    <a:lnTo>
                      <a:pt x="18" y="277"/>
                    </a:lnTo>
                    <a:cubicBezTo>
                      <a:pt x="18" y="277"/>
                      <a:pt x="19" y="278"/>
                      <a:pt x="22" y="277"/>
                    </a:cubicBezTo>
                    <a:lnTo>
                      <a:pt x="22" y="277"/>
                    </a:lnTo>
                    <a:cubicBezTo>
                      <a:pt x="188" y="218"/>
                      <a:pt x="262" y="73"/>
                      <a:pt x="275" y="45"/>
                    </a:cubicBezTo>
                    <a:lnTo>
                      <a:pt x="249" y="19"/>
                    </a:lnTo>
                    <a:close/>
                    <a:moveTo>
                      <a:pt x="21" y="293"/>
                    </a:moveTo>
                    <a:lnTo>
                      <a:pt x="21" y="293"/>
                    </a:lnTo>
                    <a:cubicBezTo>
                      <a:pt x="15" y="293"/>
                      <a:pt x="10" y="291"/>
                      <a:pt x="7" y="287"/>
                    </a:cubicBezTo>
                    <a:lnTo>
                      <a:pt x="7" y="287"/>
                    </a:lnTo>
                    <a:cubicBezTo>
                      <a:pt x="2" y="282"/>
                      <a:pt x="0" y="274"/>
                      <a:pt x="2" y="267"/>
                    </a:cubicBezTo>
                    <a:lnTo>
                      <a:pt x="2" y="267"/>
                    </a:lnTo>
                    <a:cubicBezTo>
                      <a:pt x="70" y="78"/>
                      <a:pt x="246" y="3"/>
                      <a:pt x="248" y="3"/>
                    </a:cubicBezTo>
                    <a:lnTo>
                      <a:pt x="253" y="0"/>
                    </a:lnTo>
                    <a:lnTo>
                      <a:pt x="294" y="42"/>
                    </a:lnTo>
                    <a:lnTo>
                      <a:pt x="292" y="46"/>
                    </a:lnTo>
                    <a:lnTo>
                      <a:pt x="292" y="46"/>
                    </a:lnTo>
                    <a:cubicBezTo>
                      <a:pt x="291" y="48"/>
                      <a:pt x="216" y="224"/>
                      <a:pt x="28" y="292"/>
                    </a:cubicBezTo>
                    <a:lnTo>
                      <a:pt x="28" y="292"/>
                    </a:lnTo>
                    <a:cubicBezTo>
                      <a:pt x="25" y="293"/>
                      <a:pt x="23" y="293"/>
                      <a:pt x="21" y="2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268">
                <a:extLst>
                  <a:ext uri="{FF2B5EF4-FFF2-40B4-BE49-F238E27FC236}">
                    <a16:creationId xmlns:a16="http://schemas.microsoft.com/office/drawing/2014/main" id="{BFA63C4A-AC08-4F5D-9439-F267A1CE6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10809" y="4258776"/>
                <a:ext cx="346195" cy="346195"/>
              </a:xfrm>
              <a:custGeom>
                <a:avLst/>
                <a:gdLst>
                  <a:gd name="T0" fmla="*/ 260 w 279"/>
                  <a:gd name="T1" fmla="*/ 4 h 279"/>
                  <a:gd name="T2" fmla="*/ 260 w 279"/>
                  <a:gd name="T3" fmla="*/ 4 h 279"/>
                  <a:gd name="T4" fmla="*/ 0 w 279"/>
                  <a:gd name="T5" fmla="*/ 245 h 279"/>
                  <a:gd name="T6" fmla="*/ 16 w 279"/>
                  <a:gd name="T7" fmla="*/ 261 h 279"/>
                  <a:gd name="T8" fmla="*/ 33 w 279"/>
                  <a:gd name="T9" fmla="*/ 278 h 279"/>
                  <a:gd name="T10" fmla="*/ 33 w 279"/>
                  <a:gd name="T11" fmla="*/ 278 h 279"/>
                  <a:gd name="T12" fmla="*/ 274 w 279"/>
                  <a:gd name="T13" fmla="*/ 19 h 279"/>
                  <a:gd name="T14" fmla="*/ 274 w 279"/>
                  <a:gd name="T15" fmla="*/ 19 h 279"/>
                  <a:gd name="T16" fmla="*/ 260 w 279"/>
                  <a:gd name="T17" fmla="*/ 4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79" h="279">
                    <a:moveTo>
                      <a:pt x="260" y="4"/>
                    </a:moveTo>
                    <a:lnTo>
                      <a:pt x="260" y="4"/>
                    </a:lnTo>
                    <a:cubicBezTo>
                      <a:pt x="71" y="71"/>
                      <a:pt x="0" y="245"/>
                      <a:pt x="0" y="245"/>
                    </a:cubicBezTo>
                    <a:lnTo>
                      <a:pt x="16" y="261"/>
                    </a:lnTo>
                    <a:lnTo>
                      <a:pt x="33" y="278"/>
                    </a:lnTo>
                    <a:lnTo>
                      <a:pt x="33" y="278"/>
                    </a:lnTo>
                    <a:cubicBezTo>
                      <a:pt x="33" y="278"/>
                      <a:pt x="207" y="206"/>
                      <a:pt x="274" y="19"/>
                    </a:cubicBezTo>
                    <a:lnTo>
                      <a:pt x="274" y="19"/>
                    </a:lnTo>
                    <a:cubicBezTo>
                      <a:pt x="278" y="9"/>
                      <a:pt x="269" y="0"/>
                      <a:pt x="260" y="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269">
                <a:extLst>
                  <a:ext uri="{FF2B5EF4-FFF2-40B4-BE49-F238E27FC236}">
                    <a16:creationId xmlns:a16="http://schemas.microsoft.com/office/drawing/2014/main" id="{F0DE42D1-7CAD-4B18-8671-4D5BC38FC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9818" y="4253279"/>
                <a:ext cx="368176" cy="368180"/>
              </a:xfrm>
              <a:custGeom>
                <a:avLst/>
                <a:gdLst>
                  <a:gd name="T0" fmla="*/ 18 w 294"/>
                  <a:gd name="T1" fmla="*/ 249 h 295"/>
                  <a:gd name="T2" fmla="*/ 44 w 294"/>
                  <a:gd name="T3" fmla="*/ 275 h 295"/>
                  <a:gd name="T4" fmla="*/ 44 w 294"/>
                  <a:gd name="T5" fmla="*/ 275 h 295"/>
                  <a:gd name="T6" fmla="*/ 276 w 294"/>
                  <a:gd name="T7" fmla="*/ 22 h 295"/>
                  <a:gd name="T8" fmla="*/ 276 w 294"/>
                  <a:gd name="T9" fmla="*/ 22 h 295"/>
                  <a:gd name="T10" fmla="*/ 276 w 294"/>
                  <a:gd name="T11" fmla="*/ 18 h 295"/>
                  <a:gd name="T12" fmla="*/ 276 w 294"/>
                  <a:gd name="T13" fmla="*/ 18 h 295"/>
                  <a:gd name="T14" fmla="*/ 271 w 294"/>
                  <a:gd name="T15" fmla="*/ 17 h 295"/>
                  <a:gd name="T16" fmla="*/ 271 w 294"/>
                  <a:gd name="T17" fmla="*/ 17 h 295"/>
                  <a:gd name="T18" fmla="*/ 18 w 294"/>
                  <a:gd name="T19" fmla="*/ 249 h 295"/>
                  <a:gd name="T20" fmla="*/ 41 w 294"/>
                  <a:gd name="T21" fmla="*/ 294 h 295"/>
                  <a:gd name="T22" fmla="*/ 0 w 294"/>
                  <a:gd name="T23" fmla="*/ 253 h 295"/>
                  <a:gd name="T24" fmla="*/ 1 w 294"/>
                  <a:gd name="T25" fmla="*/ 248 h 295"/>
                  <a:gd name="T26" fmla="*/ 1 w 294"/>
                  <a:gd name="T27" fmla="*/ 248 h 295"/>
                  <a:gd name="T28" fmla="*/ 266 w 294"/>
                  <a:gd name="T29" fmla="*/ 3 h 295"/>
                  <a:gd name="T30" fmla="*/ 266 w 294"/>
                  <a:gd name="T31" fmla="*/ 3 h 295"/>
                  <a:gd name="T32" fmla="*/ 287 w 294"/>
                  <a:gd name="T33" fmla="*/ 7 h 295"/>
                  <a:gd name="T34" fmla="*/ 287 w 294"/>
                  <a:gd name="T35" fmla="*/ 7 h 295"/>
                  <a:gd name="T36" fmla="*/ 291 w 294"/>
                  <a:gd name="T37" fmla="*/ 27 h 295"/>
                  <a:gd name="T38" fmla="*/ 291 w 294"/>
                  <a:gd name="T39" fmla="*/ 27 h 295"/>
                  <a:gd name="T40" fmla="*/ 46 w 294"/>
                  <a:gd name="T41" fmla="*/ 292 h 295"/>
                  <a:gd name="T42" fmla="*/ 41 w 294"/>
                  <a:gd name="T43" fmla="*/ 294 h 2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94" h="295">
                    <a:moveTo>
                      <a:pt x="18" y="249"/>
                    </a:moveTo>
                    <a:lnTo>
                      <a:pt x="44" y="275"/>
                    </a:lnTo>
                    <a:lnTo>
                      <a:pt x="44" y="275"/>
                    </a:lnTo>
                    <a:cubicBezTo>
                      <a:pt x="72" y="262"/>
                      <a:pt x="217" y="187"/>
                      <a:pt x="276" y="22"/>
                    </a:cubicBezTo>
                    <a:lnTo>
                      <a:pt x="276" y="22"/>
                    </a:lnTo>
                    <a:cubicBezTo>
                      <a:pt x="277" y="20"/>
                      <a:pt x="276" y="19"/>
                      <a:pt x="276" y="18"/>
                    </a:cubicBezTo>
                    <a:lnTo>
                      <a:pt x="276" y="18"/>
                    </a:lnTo>
                    <a:cubicBezTo>
                      <a:pt x="275" y="17"/>
                      <a:pt x="274" y="16"/>
                      <a:pt x="271" y="17"/>
                    </a:cubicBezTo>
                    <a:lnTo>
                      <a:pt x="271" y="17"/>
                    </a:lnTo>
                    <a:cubicBezTo>
                      <a:pt x="106" y="76"/>
                      <a:pt x="31" y="221"/>
                      <a:pt x="18" y="249"/>
                    </a:cubicBezTo>
                    <a:close/>
                    <a:moveTo>
                      <a:pt x="41" y="294"/>
                    </a:moveTo>
                    <a:lnTo>
                      <a:pt x="0" y="253"/>
                    </a:lnTo>
                    <a:lnTo>
                      <a:pt x="1" y="248"/>
                    </a:lnTo>
                    <a:lnTo>
                      <a:pt x="1" y="248"/>
                    </a:lnTo>
                    <a:cubicBezTo>
                      <a:pt x="2" y="246"/>
                      <a:pt x="77" y="70"/>
                      <a:pt x="266" y="3"/>
                    </a:cubicBezTo>
                    <a:lnTo>
                      <a:pt x="266" y="3"/>
                    </a:lnTo>
                    <a:cubicBezTo>
                      <a:pt x="273" y="0"/>
                      <a:pt x="281" y="1"/>
                      <a:pt x="287" y="7"/>
                    </a:cubicBezTo>
                    <a:lnTo>
                      <a:pt x="287" y="7"/>
                    </a:lnTo>
                    <a:cubicBezTo>
                      <a:pt x="292" y="12"/>
                      <a:pt x="293" y="20"/>
                      <a:pt x="291" y="27"/>
                    </a:cubicBezTo>
                    <a:lnTo>
                      <a:pt x="291" y="27"/>
                    </a:lnTo>
                    <a:cubicBezTo>
                      <a:pt x="223" y="216"/>
                      <a:pt x="47" y="291"/>
                      <a:pt x="46" y="292"/>
                    </a:cubicBezTo>
                    <a:lnTo>
                      <a:pt x="41" y="29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270">
                <a:extLst>
                  <a:ext uri="{FF2B5EF4-FFF2-40B4-BE49-F238E27FC236}">
                    <a16:creationId xmlns:a16="http://schemas.microsoft.com/office/drawing/2014/main" id="{330936AF-053B-4EB3-859F-BABD1326C4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5408" y="4539029"/>
                <a:ext cx="186837" cy="186837"/>
              </a:xfrm>
              <a:custGeom>
                <a:avLst/>
                <a:gdLst>
                  <a:gd name="T0" fmla="*/ 147 w 148"/>
                  <a:gd name="T1" fmla="*/ 74 h 149"/>
                  <a:gd name="T2" fmla="*/ 147 w 148"/>
                  <a:gd name="T3" fmla="*/ 74 h 149"/>
                  <a:gd name="T4" fmla="*/ 74 w 148"/>
                  <a:gd name="T5" fmla="*/ 148 h 149"/>
                  <a:gd name="T6" fmla="*/ 74 w 148"/>
                  <a:gd name="T7" fmla="*/ 148 h 149"/>
                  <a:gd name="T8" fmla="*/ 0 w 148"/>
                  <a:gd name="T9" fmla="*/ 74 h 149"/>
                  <a:gd name="T10" fmla="*/ 0 w 148"/>
                  <a:gd name="T11" fmla="*/ 74 h 149"/>
                  <a:gd name="T12" fmla="*/ 74 w 148"/>
                  <a:gd name="T13" fmla="*/ 0 h 149"/>
                  <a:gd name="T14" fmla="*/ 74 w 148"/>
                  <a:gd name="T15" fmla="*/ 0 h 149"/>
                  <a:gd name="T16" fmla="*/ 147 w 148"/>
                  <a:gd name="T17" fmla="*/ 74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8" h="149">
                    <a:moveTo>
                      <a:pt x="147" y="74"/>
                    </a:moveTo>
                    <a:lnTo>
                      <a:pt x="147" y="74"/>
                    </a:lnTo>
                    <a:cubicBezTo>
                      <a:pt x="147" y="115"/>
                      <a:pt x="114" y="148"/>
                      <a:pt x="74" y="148"/>
                    </a:cubicBezTo>
                    <a:lnTo>
                      <a:pt x="74" y="148"/>
                    </a:lnTo>
                    <a:cubicBezTo>
                      <a:pt x="33" y="148"/>
                      <a:pt x="0" y="115"/>
                      <a:pt x="0" y="74"/>
                    </a:cubicBezTo>
                    <a:lnTo>
                      <a:pt x="0" y="74"/>
                    </a:lnTo>
                    <a:cubicBezTo>
                      <a:pt x="0" y="33"/>
                      <a:pt x="33" y="0"/>
                      <a:pt x="74" y="0"/>
                    </a:cubicBezTo>
                    <a:lnTo>
                      <a:pt x="74" y="0"/>
                    </a:lnTo>
                    <a:cubicBezTo>
                      <a:pt x="114" y="0"/>
                      <a:pt x="147" y="33"/>
                      <a:pt x="147" y="7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271">
                <a:extLst>
                  <a:ext uri="{FF2B5EF4-FFF2-40B4-BE49-F238E27FC236}">
                    <a16:creationId xmlns:a16="http://schemas.microsoft.com/office/drawing/2014/main" id="{B630A3F9-3857-4187-9A74-39C0CFB288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4417" y="4528038"/>
                <a:ext cx="203324" cy="203324"/>
              </a:xfrm>
              <a:custGeom>
                <a:avLst/>
                <a:gdLst>
                  <a:gd name="T0" fmla="*/ 81 w 162"/>
                  <a:gd name="T1" fmla="*/ 16 h 165"/>
                  <a:gd name="T2" fmla="*/ 81 w 162"/>
                  <a:gd name="T3" fmla="*/ 16 h 165"/>
                  <a:gd name="T4" fmla="*/ 15 w 162"/>
                  <a:gd name="T5" fmla="*/ 82 h 165"/>
                  <a:gd name="T6" fmla="*/ 15 w 162"/>
                  <a:gd name="T7" fmla="*/ 82 h 165"/>
                  <a:gd name="T8" fmla="*/ 81 w 162"/>
                  <a:gd name="T9" fmla="*/ 148 h 165"/>
                  <a:gd name="T10" fmla="*/ 81 w 162"/>
                  <a:gd name="T11" fmla="*/ 148 h 165"/>
                  <a:gd name="T12" fmla="*/ 146 w 162"/>
                  <a:gd name="T13" fmla="*/ 82 h 165"/>
                  <a:gd name="T14" fmla="*/ 146 w 162"/>
                  <a:gd name="T15" fmla="*/ 82 h 165"/>
                  <a:gd name="T16" fmla="*/ 81 w 162"/>
                  <a:gd name="T17" fmla="*/ 16 h 165"/>
                  <a:gd name="T18" fmla="*/ 81 w 162"/>
                  <a:gd name="T19" fmla="*/ 164 h 165"/>
                  <a:gd name="T20" fmla="*/ 81 w 162"/>
                  <a:gd name="T21" fmla="*/ 164 h 165"/>
                  <a:gd name="T22" fmla="*/ 0 w 162"/>
                  <a:gd name="T23" fmla="*/ 82 h 165"/>
                  <a:gd name="T24" fmla="*/ 0 w 162"/>
                  <a:gd name="T25" fmla="*/ 82 h 165"/>
                  <a:gd name="T26" fmla="*/ 81 w 162"/>
                  <a:gd name="T27" fmla="*/ 0 h 165"/>
                  <a:gd name="T28" fmla="*/ 81 w 162"/>
                  <a:gd name="T29" fmla="*/ 0 h 165"/>
                  <a:gd name="T30" fmla="*/ 161 w 162"/>
                  <a:gd name="T31" fmla="*/ 82 h 165"/>
                  <a:gd name="T32" fmla="*/ 161 w 162"/>
                  <a:gd name="T33" fmla="*/ 82 h 165"/>
                  <a:gd name="T34" fmla="*/ 81 w 162"/>
                  <a:gd name="T35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62" h="165">
                    <a:moveTo>
                      <a:pt x="81" y="16"/>
                    </a:moveTo>
                    <a:lnTo>
                      <a:pt x="81" y="16"/>
                    </a:lnTo>
                    <a:cubicBezTo>
                      <a:pt x="44" y="16"/>
                      <a:pt x="15" y="45"/>
                      <a:pt x="15" y="82"/>
                    </a:cubicBezTo>
                    <a:lnTo>
                      <a:pt x="15" y="82"/>
                    </a:lnTo>
                    <a:cubicBezTo>
                      <a:pt x="15" y="118"/>
                      <a:pt x="44" y="148"/>
                      <a:pt x="81" y="148"/>
                    </a:cubicBezTo>
                    <a:lnTo>
                      <a:pt x="81" y="148"/>
                    </a:lnTo>
                    <a:cubicBezTo>
                      <a:pt x="117" y="148"/>
                      <a:pt x="146" y="118"/>
                      <a:pt x="146" y="82"/>
                    </a:cubicBezTo>
                    <a:lnTo>
                      <a:pt x="146" y="82"/>
                    </a:lnTo>
                    <a:cubicBezTo>
                      <a:pt x="146" y="45"/>
                      <a:pt x="117" y="16"/>
                      <a:pt x="81" y="16"/>
                    </a:cubicBezTo>
                    <a:close/>
                    <a:moveTo>
                      <a:pt x="81" y="164"/>
                    </a:moveTo>
                    <a:lnTo>
                      <a:pt x="81" y="164"/>
                    </a:lnTo>
                    <a:cubicBezTo>
                      <a:pt x="36" y="164"/>
                      <a:pt x="0" y="127"/>
                      <a:pt x="0" y="82"/>
                    </a:cubicBezTo>
                    <a:lnTo>
                      <a:pt x="0" y="82"/>
                    </a:lnTo>
                    <a:cubicBezTo>
                      <a:pt x="0" y="37"/>
                      <a:pt x="36" y="0"/>
                      <a:pt x="81" y="0"/>
                    </a:cubicBezTo>
                    <a:lnTo>
                      <a:pt x="81" y="0"/>
                    </a:lnTo>
                    <a:cubicBezTo>
                      <a:pt x="125" y="0"/>
                      <a:pt x="161" y="37"/>
                      <a:pt x="161" y="82"/>
                    </a:cubicBezTo>
                    <a:lnTo>
                      <a:pt x="161" y="82"/>
                    </a:lnTo>
                    <a:cubicBezTo>
                      <a:pt x="161" y="127"/>
                      <a:pt x="125" y="164"/>
                      <a:pt x="81" y="1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2D3484E6-FBA1-49A7-99DF-367DFCFFEEF1}"/>
                </a:ext>
              </a:extLst>
            </p:cNvPr>
            <p:cNvGrpSpPr/>
            <p:nvPr/>
          </p:nvGrpSpPr>
          <p:grpSpPr>
            <a:xfrm>
              <a:off x="8325705" y="5028103"/>
              <a:ext cx="1516673" cy="1505682"/>
              <a:chOff x="8325705" y="5028103"/>
              <a:chExt cx="1516673" cy="1505682"/>
            </a:xfrm>
          </p:grpSpPr>
          <p:sp>
            <p:nvSpPr>
              <p:cNvPr id="274" name="Freeform 272">
                <a:extLst>
                  <a:ext uri="{FF2B5EF4-FFF2-40B4-BE49-F238E27FC236}">
                    <a16:creationId xmlns:a16="http://schemas.microsoft.com/office/drawing/2014/main" id="{C031F5BF-1023-4E65-8E71-C351ACDFA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6696" y="5039093"/>
                <a:ext cx="1494692" cy="1494692"/>
              </a:xfrm>
              <a:custGeom>
                <a:avLst/>
                <a:gdLst>
                  <a:gd name="T0" fmla="*/ 995 w 1200"/>
                  <a:gd name="T1" fmla="*/ 228 h 1201"/>
                  <a:gd name="T2" fmla="*/ 995 w 1200"/>
                  <a:gd name="T3" fmla="*/ 228 h 1201"/>
                  <a:gd name="T4" fmla="*/ 971 w 1200"/>
                  <a:gd name="T5" fmla="*/ 995 h 1201"/>
                  <a:gd name="T6" fmla="*/ 971 w 1200"/>
                  <a:gd name="T7" fmla="*/ 995 h 1201"/>
                  <a:gd name="T8" fmla="*/ 205 w 1200"/>
                  <a:gd name="T9" fmla="*/ 971 h 1201"/>
                  <a:gd name="T10" fmla="*/ 205 w 1200"/>
                  <a:gd name="T11" fmla="*/ 971 h 1201"/>
                  <a:gd name="T12" fmla="*/ 229 w 1200"/>
                  <a:gd name="T13" fmla="*/ 205 h 1201"/>
                  <a:gd name="T14" fmla="*/ 229 w 1200"/>
                  <a:gd name="T15" fmla="*/ 205 h 1201"/>
                  <a:gd name="T16" fmla="*/ 995 w 1200"/>
                  <a:gd name="T17" fmla="*/ 228 h 1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0" h="1201">
                    <a:moveTo>
                      <a:pt x="995" y="228"/>
                    </a:moveTo>
                    <a:lnTo>
                      <a:pt x="995" y="228"/>
                    </a:lnTo>
                    <a:cubicBezTo>
                      <a:pt x="1199" y="447"/>
                      <a:pt x="1189" y="790"/>
                      <a:pt x="971" y="995"/>
                    </a:cubicBezTo>
                    <a:lnTo>
                      <a:pt x="971" y="995"/>
                    </a:lnTo>
                    <a:cubicBezTo>
                      <a:pt x="753" y="1200"/>
                      <a:pt x="410" y="1189"/>
                      <a:pt x="205" y="971"/>
                    </a:cubicBezTo>
                    <a:lnTo>
                      <a:pt x="205" y="971"/>
                    </a:lnTo>
                    <a:cubicBezTo>
                      <a:pt x="0" y="753"/>
                      <a:pt x="11" y="410"/>
                      <a:pt x="229" y="205"/>
                    </a:cubicBezTo>
                    <a:lnTo>
                      <a:pt x="229" y="205"/>
                    </a:lnTo>
                    <a:cubicBezTo>
                      <a:pt x="447" y="0"/>
                      <a:pt x="790" y="11"/>
                      <a:pt x="995" y="22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273">
                <a:extLst>
                  <a:ext uri="{FF2B5EF4-FFF2-40B4-BE49-F238E27FC236}">
                    <a16:creationId xmlns:a16="http://schemas.microsoft.com/office/drawing/2014/main" id="{2C4C5242-F529-472C-BD10-D18655768E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5705" y="5028103"/>
                <a:ext cx="1516673" cy="1445234"/>
              </a:xfrm>
              <a:custGeom>
                <a:avLst/>
                <a:gdLst>
                  <a:gd name="T0" fmla="*/ 608 w 1217"/>
                  <a:gd name="T1" fmla="*/ 74 h 1158"/>
                  <a:gd name="T2" fmla="*/ 608 w 1217"/>
                  <a:gd name="T3" fmla="*/ 74 h 1158"/>
                  <a:gd name="T4" fmla="*/ 242 w 1217"/>
                  <a:gd name="T5" fmla="*/ 219 h 1158"/>
                  <a:gd name="T6" fmla="*/ 242 w 1217"/>
                  <a:gd name="T7" fmla="*/ 219 h 1158"/>
                  <a:gd name="T8" fmla="*/ 219 w 1217"/>
                  <a:gd name="T9" fmla="*/ 974 h 1158"/>
                  <a:gd name="T10" fmla="*/ 219 w 1217"/>
                  <a:gd name="T11" fmla="*/ 974 h 1158"/>
                  <a:gd name="T12" fmla="*/ 591 w 1217"/>
                  <a:gd name="T13" fmla="*/ 1142 h 1158"/>
                  <a:gd name="T14" fmla="*/ 591 w 1217"/>
                  <a:gd name="T15" fmla="*/ 1142 h 1158"/>
                  <a:gd name="T16" fmla="*/ 973 w 1217"/>
                  <a:gd name="T17" fmla="*/ 997 h 1158"/>
                  <a:gd name="T18" fmla="*/ 973 w 1217"/>
                  <a:gd name="T19" fmla="*/ 997 h 1158"/>
                  <a:gd name="T20" fmla="*/ 1141 w 1217"/>
                  <a:gd name="T21" fmla="*/ 624 h 1158"/>
                  <a:gd name="T22" fmla="*/ 1141 w 1217"/>
                  <a:gd name="T23" fmla="*/ 624 h 1158"/>
                  <a:gd name="T24" fmla="*/ 997 w 1217"/>
                  <a:gd name="T25" fmla="*/ 242 h 1158"/>
                  <a:gd name="T26" fmla="*/ 997 w 1217"/>
                  <a:gd name="T27" fmla="*/ 242 h 1158"/>
                  <a:gd name="T28" fmla="*/ 608 w 1217"/>
                  <a:gd name="T29" fmla="*/ 74 h 1158"/>
                  <a:gd name="T30" fmla="*/ 608 w 1217"/>
                  <a:gd name="T31" fmla="*/ 1157 h 1158"/>
                  <a:gd name="T32" fmla="*/ 608 w 1217"/>
                  <a:gd name="T33" fmla="*/ 1157 h 1158"/>
                  <a:gd name="T34" fmla="*/ 591 w 1217"/>
                  <a:gd name="T35" fmla="*/ 1157 h 1158"/>
                  <a:gd name="T36" fmla="*/ 591 w 1217"/>
                  <a:gd name="T37" fmla="*/ 1157 h 1158"/>
                  <a:gd name="T38" fmla="*/ 207 w 1217"/>
                  <a:gd name="T39" fmla="*/ 984 h 1158"/>
                  <a:gd name="T40" fmla="*/ 207 w 1217"/>
                  <a:gd name="T41" fmla="*/ 984 h 1158"/>
                  <a:gd name="T42" fmla="*/ 231 w 1217"/>
                  <a:gd name="T43" fmla="*/ 207 h 1158"/>
                  <a:gd name="T44" fmla="*/ 231 w 1217"/>
                  <a:gd name="T45" fmla="*/ 207 h 1158"/>
                  <a:gd name="T46" fmla="*/ 1008 w 1217"/>
                  <a:gd name="T47" fmla="*/ 232 h 1158"/>
                  <a:gd name="T48" fmla="*/ 1008 w 1217"/>
                  <a:gd name="T49" fmla="*/ 232 h 1158"/>
                  <a:gd name="T50" fmla="*/ 984 w 1217"/>
                  <a:gd name="T51" fmla="*/ 1008 h 1158"/>
                  <a:gd name="T52" fmla="*/ 984 w 1217"/>
                  <a:gd name="T53" fmla="*/ 1008 h 1158"/>
                  <a:gd name="T54" fmla="*/ 608 w 1217"/>
                  <a:gd name="T55" fmla="*/ 1157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217" h="1158">
                    <a:moveTo>
                      <a:pt x="608" y="74"/>
                    </a:moveTo>
                    <a:lnTo>
                      <a:pt x="608" y="74"/>
                    </a:lnTo>
                    <a:cubicBezTo>
                      <a:pt x="477" y="74"/>
                      <a:pt x="345" y="121"/>
                      <a:pt x="242" y="219"/>
                    </a:cubicBezTo>
                    <a:lnTo>
                      <a:pt x="242" y="219"/>
                    </a:lnTo>
                    <a:cubicBezTo>
                      <a:pt x="28" y="420"/>
                      <a:pt x="17" y="759"/>
                      <a:pt x="219" y="974"/>
                    </a:cubicBezTo>
                    <a:lnTo>
                      <a:pt x="219" y="974"/>
                    </a:lnTo>
                    <a:cubicBezTo>
                      <a:pt x="316" y="1078"/>
                      <a:pt x="448" y="1137"/>
                      <a:pt x="591" y="1142"/>
                    </a:cubicBezTo>
                    <a:lnTo>
                      <a:pt x="591" y="1142"/>
                    </a:lnTo>
                    <a:cubicBezTo>
                      <a:pt x="734" y="1146"/>
                      <a:pt x="869" y="1095"/>
                      <a:pt x="973" y="997"/>
                    </a:cubicBezTo>
                    <a:lnTo>
                      <a:pt x="973" y="997"/>
                    </a:lnTo>
                    <a:cubicBezTo>
                      <a:pt x="1077" y="900"/>
                      <a:pt x="1137" y="767"/>
                      <a:pt x="1141" y="624"/>
                    </a:cubicBezTo>
                    <a:lnTo>
                      <a:pt x="1141" y="624"/>
                    </a:lnTo>
                    <a:cubicBezTo>
                      <a:pt x="1146" y="482"/>
                      <a:pt x="1095" y="346"/>
                      <a:pt x="997" y="242"/>
                    </a:cubicBezTo>
                    <a:lnTo>
                      <a:pt x="997" y="242"/>
                    </a:lnTo>
                    <a:cubicBezTo>
                      <a:pt x="892" y="130"/>
                      <a:pt x="750" y="74"/>
                      <a:pt x="608" y="74"/>
                    </a:cubicBezTo>
                    <a:close/>
                    <a:moveTo>
                      <a:pt x="608" y="1157"/>
                    </a:moveTo>
                    <a:lnTo>
                      <a:pt x="608" y="1157"/>
                    </a:lnTo>
                    <a:cubicBezTo>
                      <a:pt x="603" y="1157"/>
                      <a:pt x="597" y="1157"/>
                      <a:pt x="591" y="1157"/>
                    </a:cubicBezTo>
                    <a:lnTo>
                      <a:pt x="591" y="1157"/>
                    </a:lnTo>
                    <a:cubicBezTo>
                      <a:pt x="444" y="1152"/>
                      <a:pt x="308" y="1091"/>
                      <a:pt x="207" y="984"/>
                    </a:cubicBezTo>
                    <a:lnTo>
                      <a:pt x="207" y="984"/>
                    </a:lnTo>
                    <a:cubicBezTo>
                      <a:pt x="0" y="763"/>
                      <a:pt x="11" y="415"/>
                      <a:pt x="231" y="207"/>
                    </a:cubicBezTo>
                    <a:lnTo>
                      <a:pt x="231" y="207"/>
                    </a:lnTo>
                    <a:cubicBezTo>
                      <a:pt x="452" y="0"/>
                      <a:pt x="801" y="11"/>
                      <a:pt x="1008" y="232"/>
                    </a:cubicBezTo>
                    <a:lnTo>
                      <a:pt x="1008" y="232"/>
                    </a:lnTo>
                    <a:cubicBezTo>
                      <a:pt x="1216" y="453"/>
                      <a:pt x="1205" y="801"/>
                      <a:pt x="984" y="1008"/>
                    </a:cubicBezTo>
                    <a:lnTo>
                      <a:pt x="984" y="1008"/>
                    </a:lnTo>
                    <a:cubicBezTo>
                      <a:pt x="882" y="1104"/>
                      <a:pt x="749" y="1157"/>
                      <a:pt x="608" y="1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274">
                <a:extLst>
                  <a:ext uri="{FF2B5EF4-FFF2-40B4-BE49-F238E27FC236}">
                    <a16:creationId xmlns:a16="http://schemas.microsoft.com/office/drawing/2014/main" id="{2352B9BF-F52E-4BB8-A6A4-994A12ED2F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0722" y="5451231"/>
                <a:ext cx="412138" cy="98913"/>
              </a:xfrm>
              <a:custGeom>
                <a:avLst/>
                <a:gdLst>
                  <a:gd name="T0" fmla="*/ 289 w 331"/>
                  <a:gd name="T1" fmla="*/ 2 h 79"/>
                  <a:gd name="T2" fmla="*/ 165 w 331"/>
                  <a:gd name="T3" fmla="*/ 14 h 79"/>
                  <a:gd name="T4" fmla="*/ 41 w 331"/>
                  <a:gd name="T5" fmla="*/ 2 h 79"/>
                  <a:gd name="T6" fmla="*/ 41 w 331"/>
                  <a:gd name="T7" fmla="*/ 2 h 79"/>
                  <a:gd name="T8" fmla="*/ 0 w 331"/>
                  <a:gd name="T9" fmla="*/ 39 h 79"/>
                  <a:gd name="T10" fmla="*/ 0 w 331"/>
                  <a:gd name="T11" fmla="*/ 39 h 79"/>
                  <a:gd name="T12" fmla="*/ 43 w 331"/>
                  <a:gd name="T13" fmla="*/ 75 h 79"/>
                  <a:gd name="T14" fmla="*/ 165 w 331"/>
                  <a:gd name="T15" fmla="*/ 59 h 79"/>
                  <a:gd name="T16" fmla="*/ 288 w 331"/>
                  <a:gd name="T17" fmla="*/ 75 h 79"/>
                  <a:gd name="T18" fmla="*/ 288 w 331"/>
                  <a:gd name="T19" fmla="*/ 75 h 79"/>
                  <a:gd name="T20" fmla="*/ 330 w 331"/>
                  <a:gd name="T21" fmla="*/ 39 h 79"/>
                  <a:gd name="T22" fmla="*/ 330 w 331"/>
                  <a:gd name="T23" fmla="*/ 39 h 79"/>
                  <a:gd name="T24" fmla="*/ 289 w 331"/>
                  <a:gd name="T25" fmla="*/ 2 h 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331" h="79">
                    <a:moveTo>
                      <a:pt x="289" y="2"/>
                    </a:moveTo>
                    <a:lnTo>
                      <a:pt x="165" y="14"/>
                    </a:lnTo>
                    <a:lnTo>
                      <a:pt x="41" y="2"/>
                    </a:lnTo>
                    <a:lnTo>
                      <a:pt x="41" y="2"/>
                    </a:lnTo>
                    <a:cubicBezTo>
                      <a:pt x="20" y="0"/>
                      <a:pt x="0" y="17"/>
                      <a:pt x="0" y="39"/>
                    </a:cubicBezTo>
                    <a:lnTo>
                      <a:pt x="0" y="39"/>
                    </a:lnTo>
                    <a:cubicBezTo>
                      <a:pt x="0" y="61"/>
                      <a:pt x="20" y="78"/>
                      <a:pt x="43" y="75"/>
                    </a:cubicBezTo>
                    <a:lnTo>
                      <a:pt x="165" y="59"/>
                    </a:lnTo>
                    <a:lnTo>
                      <a:pt x="288" y="75"/>
                    </a:lnTo>
                    <a:lnTo>
                      <a:pt x="288" y="75"/>
                    </a:lnTo>
                    <a:cubicBezTo>
                      <a:pt x="310" y="78"/>
                      <a:pt x="330" y="61"/>
                      <a:pt x="330" y="39"/>
                    </a:cubicBezTo>
                    <a:lnTo>
                      <a:pt x="330" y="39"/>
                    </a:lnTo>
                    <a:cubicBezTo>
                      <a:pt x="330" y="17"/>
                      <a:pt x="310" y="0"/>
                      <a:pt x="289" y="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275">
                <a:extLst>
                  <a:ext uri="{FF2B5EF4-FFF2-40B4-BE49-F238E27FC236}">
                    <a16:creationId xmlns:a16="http://schemas.microsoft.com/office/drawing/2014/main" id="{7E9A9C8C-3ED9-4A0A-9101-7B0FD96629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5225" y="5440240"/>
                <a:ext cx="428625" cy="115401"/>
              </a:xfrm>
              <a:custGeom>
                <a:avLst/>
                <a:gdLst>
                  <a:gd name="T0" fmla="*/ 172 w 346"/>
                  <a:gd name="T1" fmla="*/ 58 h 93"/>
                  <a:gd name="T2" fmla="*/ 296 w 346"/>
                  <a:gd name="T3" fmla="*/ 75 h 93"/>
                  <a:gd name="T4" fmla="*/ 296 w 346"/>
                  <a:gd name="T5" fmla="*/ 75 h 93"/>
                  <a:gd name="T6" fmla="*/ 319 w 346"/>
                  <a:gd name="T7" fmla="*/ 68 h 93"/>
                  <a:gd name="T8" fmla="*/ 319 w 346"/>
                  <a:gd name="T9" fmla="*/ 68 h 93"/>
                  <a:gd name="T10" fmla="*/ 329 w 346"/>
                  <a:gd name="T11" fmla="*/ 46 h 93"/>
                  <a:gd name="T12" fmla="*/ 329 w 346"/>
                  <a:gd name="T13" fmla="*/ 46 h 93"/>
                  <a:gd name="T14" fmla="*/ 320 w 346"/>
                  <a:gd name="T15" fmla="*/ 24 h 93"/>
                  <a:gd name="T16" fmla="*/ 320 w 346"/>
                  <a:gd name="T17" fmla="*/ 24 h 93"/>
                  <a:gd name="T18" fmla="*/ 297 w 346"/>
                  <a:gd name="T19" fmla="*/ 16 h 93"/>
                  <a:gd name="T20" fmla="*/ 172 w 346"/>
                  <a:gd name="T21" fmla="*/ 29 h 93"/>
                  <a:gd name="T22" fmla="*/ 172 w 346"/>
                  <a:gd name="T23" fmla="*/ 29 h 93"/>
                  <a:gd name="T24" fmla="*/ 47 w 346"/>
                  <a:gd name="T25" fmla="*/ 16 h 93"/>
                  <a:gd name="T26" fmla="*/ 47 w 346"/>
                  <a:gd name="T27" fmla="*/ 16 h 93"/>
                  <a:gd name="T28" fmla="*/ 25 w 346"/>
                  <a:gd name="T29" fmla="*/ 24 h 93"/>
                  <a:gd name="T30" fmla="*/ 25 w 346"/>
                  <a:gd name="T31" fmla="*/ 24 h 93"/>
                  <a:gd name="T32" fmla="*/ 15 w 346"/>
                  <a:gd name="T33" fmla="*/ 46 h 93"/>
                  <a:gd name="T34" fmla="*/ 15 w 346"/>
                  <a:gd name="T35" fmla="*/ 46 h 93"/>
                  <a:gd name="T36" fmla="*/ 25 w 346"/>
                  <a:gd name="T37" fmla="*/ 68 h 93"/>
                  <a:gd name="T38" fmla="*/ 25 w 346"/>
                  <a:gd name="T39" fmla="*/ 68 h 93"/>
                  <a:gd name="T40" fmla="*/ 48 w 346"/>
                  <a:gd name="T41" fmla="*/ 75 h 93"/>
                  <a:gd name="T42" fmla="*/ 172 w 346"/>
                  <a:gd name="T43" fmla="*/ 58 h 93"/>
                  <a:gd name="T44" fmla="*/ 300 w 346"/>
                  <a:gd name="T45" fmla="*/ 90 h 93"/>
                  <a:gd name="T46" fmla="*/ 300 w 346"/>
                  <a:gd name="T47" fmla="*/ 90 h 93"/>
                  <a:gd name="T48" fmla="*/ 294 w 346"/>
                  <a:gd name="T49" fmla="*/ 90 h 93"/>
                  <a:gd name="T50" fmla="*/ 172 w 346"/>
                  <a:gd name="T51" fmla="*/ 74 h 93"/>
                  <a:gd name="T52" fmla="*/ 51 w 346"/>
                  <a:gd name="T53" fmla="*/ 90 h 93"/>
                  <a:gd name="T54" fmla="*/ 51 w 346"/>
                  <a:gd name="T55" fmla="*/ 90 h 93"/>
                  <a:gd name="T56" fmla="*/ 15 w 346"/>
                  <a:gd name="T57" fmla="*/ 79 h 93"/>
                  <a:gd name="T58" fmla="*/ 15 w 346"/>
                  <a:gd name="T59" fmla="*/ 79 h 93"/>
                  <a:gd name="T60" fmla="*/ 0 w 346"/>
                  <a:gd name="T61" fmla="*/ 46 h 93"/>
                  <a:gd name="T62" fmla="*/ 0 w 346"/>
                  <a:gd name="T63" fmla="*/ 46 h 93"/>
                  <a:gd name="T64" fmla="*/ 14 w 346"/>
                  <a:gd name="T65" fmla="*/ 13 h 93"/>
                  <a:gd name="T66" fmla="*/ 14 w 346"/>
                  <a:gd name="T67" fmla="*/ 13 h 93"/>
                  <a:gd name="T68" fmla="*/ 49 w 346"/>
                  <a:gd name="T69" fmla="*/ 1 h 93"/>
                  <a:gd name="T70" fmla="*/ 172 w 346"/>
                  <a:gd name="T71" fmla="*/ 14 h 93"/>
                  <a:gd name="T72" fmla="*/ 295 w 346"/>
                  <a:gd name="T73" fmla="*/ 1 h 93"/>
                  <a:gd name="T74" fmla="*/ 295 w 346"/>
                  <a:gd name="T75" fmla="*/ 1 h 93"/>
                  <a:gd name="T76" fmla="*/ 330 w 346"/>
                  <a:gd name="T77" fmla="*/ 13 h 93"/>
                  <a:gd name="T78" fmla="*/ 330 w 346"/>
                  <a:gd name="T79" fmla="*/ 13 h 93"/>
                  <a:gd name="T80" fmla="*/ 345 w 346"/>
                  <a:gd name="T81" fmla="*/ 46 h 93"/>
                  <a:gd name="T82" fmla="*/ 345 w 346"/>
                  <a:gd name="T83" fmla="*/ 46 h 93"/>
                  <a:gd name="T84" fmla="*/ 329 w 346"/>
                  <a:gd name="T85" fmla="*/ 79 h 93"/>
                  <a:gd name="T86" fmla="*/ 329 w 346"/>
                  <a:gd name="T87" fmla="*/ 79 h 93"/>
                  <a:gd name="T88" fmla="*/ 300 w 346"/>
                  <a:gd name="T89" fmla="*/ 90 h 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46" h="93">
                    <a:moveTo>
                      <a:pt x="172" y="58"/>
                    </a:moveTo>
                    <a:lnTo>
                      <a:pt x="296" y="75"/>
                    </a:lnTo>
                    <a:lnTo>
                      <a:pt x="296" y="75"/>
                    </a:lnTo>
                    <a:cubicBezTo>
                      <a:pt x="304" y="76"/>
                      <a:pt x="313" y="73"/>
                      <a:pt x="319" y="68"/>
                    </a:cubicBezTo>
                    <a:lnTo>
                      <a:pt x="319" y="68"/>
                    </a:lnTo>
                    <a:cubicBezTo>
                      <a:pt x="326" y="62"/>
                      <a:pt x="329" y="54"/>
                      <a:pt x="329" y="46"/>
                    </a:cubicBezTo>
                    <a:lnTo>
                      <a:pt x="329" y="46"/>
                    </a:lnTo>
                    <a:cubicBezTo>
                      <a:pt x="329" y="37"/>
                      <a:pt x="326" y="30"/>
                      <a:pt x="320" y="24"/>
                    </a:cubicBezTo>
                    <a:lnTo>
                      <a:pt x="320" y="24"/>
                    </a:lnTo>
                    <a:cubicBezTo>
                      <a:pt x="313" y="18"/>
                      <a:pt x="305" y="16"/>
                      <a:pt x="297" y="16"/>
                    </a:cubicBezTo>
                    <a:lnTo>
                      <a:pt x="172" y="29"/>
                    </a:lnTo>
                    <a:lnTo>
                      <a:pt x="172" y="29"/>
                    </a:lnTo>
                    <a:lnTo>
                      <a:pt x="47" y="16"/>
                    </a:lnTo>
                    <a:lnTo>
                      <a:pt x="47" y="16"/>
                    </a:lnTo>
                    <a:cubicBezTo>
                      <a:pt x="39" y="16"/>
                      <a:pt x="31" y="18"/>
                      <a:pt x="25" y="24"/>
                    </a:cubicBezTo>
                    <a:lnTo>
                      <a:pt x="25" y="24"/>
                    </a:lnTo>
                    <a:cubicBezTo>
                      <a:pt x="18" y="30"/>
                      <a:pt x="15" y="37"/>
                      <a:pt x="15" y="46"/>
                    </a:cubicBezTo>
                    <a:lnTo>
                      <a:pt x="15" y="46"/>
                    </a:lnTo>
                    <a:cubicBezTo>
                      <a:pt x="15" y="54"/>
                      <a:pt x="18" y="62"/>
                      <a:pt x="25" y="68"/>
                    </a:cubicBezTo>
                    <a:lnTo>
                      <a:pt x="25" y="68"/>
                    </a:lnTo>
                    <a:cubicBezTo>
                      <a:pt x="31" y="73"/>
                      <a:pt x="40" y="76"/>
                      <a:pt x="48" y="75"/>
                    </a:cubicBezTo>
                    <a:lnTo>
                      <a:pt x="172" y="58"/>
                    </a:lnTo>
                    <a:close/>
                    <a:moveTo>
                      <a:pt x="300" y="90"/>
                    </a:moveTo>
                    <a:lnTo>
                      <a:pt x="300" y="90"/>
                    </a:lnTo>
                    <a:cubicBezTo>
                      <a:pt x="298" y="90"/>
                      <a:pt x="296" y="90"/>
                      <a:pt x="294" y="90"/>
                    </a:cubicBezTo>
                    <a:lnTo>
                      <a:pt x="172" y="74"/>
                    </a:lnTo>
                    <a:lnTo>
                      <a:pt x="51" y="90"/>
                    </a:lnTo>
                    <a:lnTo>
                      <a:pt x="51" y="90"/>
                    </a:lnTo>
                    <a:cubicBezTo>
                      <a:pt x="38" y="92"/>
                      <a:pt x="25" y="88"/>
                      <a:pt x="15" y="79"/>
                    </a:cubicBezTo>
                    <a:lnTo>
                      <a:pt x="15" y="79"/>
                    </a:lnTo>
                    <a:cubicBezTo>
                      <a:pt x="5" y="71"/>
                      <a:pt x="0" y="59"/>
                      <a:pt x="0" y="46"/>
                    </a:cubicBezTo>
                    <a:lnTo>
                      <a:pt x="0" y="46"/>
                    </a:lnTo>
                    <a:cubicBezTo>
                      <a:pt x="0" y="33"/>
                      <a:pt x="5" y="21"/>
                      <a:pt x="14" y="13"/>
                    </a:cubicBezTo>
                    <a:lnTo>
                      <a:pt x="14" y="13"/>
                    </a:lnTo>
                    <a:cubicBezTo>
                      <a:pt x="24" y="4"/>
                      <a:pt x="36" y="0"/>
                      <a:pt x="49" y="1"/>
                    </a:cubicBezTo>
                    <a:lnTo>
                      <a:pt x="172" y="14"/>
                    </a:lnTo>
                    <a:lnTo>
                      <a:pt x="295" y="1"/>
                    </a:lnTo>
                    <a:lnTo>
                      <a:pt x="295" y="1"/>
                    </a:lnTo>
                    <a:cubicBezTo>
                      <a:pt x="308" y="0"/>
                      <a:pt x="320" y="4"/>
                      <a:pt x="330" y="13"/>
                    </a:cubicBezTo>
                    <a:lnTo>
                      <a:pt x="330" y="13"/>
                    </a:lnTo>
                    <a:cubicBezTo>
                      <a:pt x="339" y="21"/>
                      <a:pt x="345" y="33"/>
                      <a:pt x="345" y="46"/>
                    </a:cubicBezTo>
                    <a:lnTo>
                      <a:pt x="345" y="46"/>
                    </a:lnTo>
                    <a:cubicBezTo>
                      <a:pt x="345" y="59"/>
                      <a:pt x="339" y="71"/>
                      <a:pt x="329" y="79"/>
                    </a:cubicBezTo>
                    <a:lnTo>
                      <a:pt x="329" y="79"/>
                    </a:lnTo>
                    <a:cubicBezTo>
                      <a:pt x="321" y="87"/>
                      <a:pt x="310" y="90"/>
                      <a:pt x="300" y="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276">
                <a:extLst>
                  <a:ext uri="{FF2B5EF4-FFF2-40B4-BE49-F238E27FC236}">
                    <a16:creationId xmlns:a16="http://schemas.microsoft.com/office/drawing/2014/main" id="{64DE117B-B881-400D-9D9F-524549D28A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45577" y="5511680"/>
                <a:ext cx="93417" cy="131885"/>
              </a:xfrm>
              <a:custGeom>
                <a:avLst/>
                <a:gdLst>
                  <a:gd name="T0" fmla="*/ 0 w 73"/>
                  <a:gd name="T1" fmla="*/ 103 h 104"/>
                  <a:gd name="T2" fmla="*/ 72 w 73"/>
                  <a:gd name="T3" fmla="*/ 103 h 104"/>
                  <a:gd name="T4" fmla="*/ 72 w 73"/>
                  <a:gd name="T5" fmla="*/ 0 h 104"/>
                  <a:gd name="T6" fmla="*/ 0 w 73"/>
                  <a:gd name="T7" fmla="*/ 0 h 104"/>
                  <a:gd name="T8" fmla="*/ 0 w 73"/>
                  <a:gd name="T9" fmla="*/ 103 h 1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3" h="104">
                    <a:moveTo>
                      <a:pt x="0" y="103"/>
                    </a:moveTo>
                    <a:lnTo>
                      <a:pt x="72" y="103"/>
                    </a:lnTo>
                    <a:lnTo>
                      <a:pt x="72" y="0"/>
                    </a:lnTo>
                    <a:lnTo>
                      <a:pt x="0" y="0"/>
                    </a:lnTo>
                    <a:lnTo>
                      <a:pt x="0" y="10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277">
                <a:extLst>
                  <a:ext uri="{FF2B5EF4-FFF2-40B4-BE49-F238E27FC236}">
                    <a16:creationId xmlns:a16="http://schemas.microsoft.com/office/drawing/2014/main" id="{1883D49D-4C84-41D1-AA5F-AE45FD703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29090" y="5440240"/>
                <a:ext cx="120894" cy="120894"/>
              </a:xfrm>
              <a:custGeom>
                <a:avLst/>
                <a:gdLst>
                  <a:gd name="T0" fmla="*/ 96 w 97"/>
                  <a:gd name="T1" fmla="*/ 47 h 96"/>
                  <a:gd name="T2" fmla="*/ 96 w 97"/>
                  <a:gd name="T3" fmla="*/ 47 h 96"/>
                  <a:gd name="T4" fmla="*/ 48 w 97"/>
                  <a:gd name="T5" fmla="*/ 95 h 96"/>
                  <a:gd name="T6" fmla="*/ 48 w 97"/>
                  <a:gd name="T7" fmla="*/ 95 h 96"/>
                  <a:gd name="T8" fmla="*/ 0 w 97"/>
                  <a:gd name="T9" fmla="*/ 47 h 96"/>
                  <a:gd name="T10" fmla="*/ 0 w 97"/>
                  <a:gd name="T11" fmla="*/ 47 h 96"/>
                  <a:gd name="T12" fmla="*/ 48 w 97"/>
                  <a:gd name="T13" fmla="*/ 0 h 96"/>
                  <a:gd name="T14" fmla="*/ 48 w 97"/>
                  <a:gd name="T15" fmla="*/ 0 h 96"/>
                  <a:gd name="T16" fmla="*/ 96 w 97"/>
                  <a:gd name="T17" fmla="*/ 47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7" h="96">
                    <a:moveTo>
                      <a:pt x="96" y="47"/>
                    </a:moveTo>
                    <a:lnTo>
                      <a:pt x="96" y="47"/>
                    </a:lnTo>
                    <a:cubicBezTo>
                      <a:pt x="96" y="73"/>
                      <a:pt x="74" y="95"/>
                      <a:pt x="48" y="95"/>
                    </a:cubicBezTo>
                    <a:lnTo>
                      <a:pt x="48" y="95"/>
                    </a:lnTo>
                    <a:cubicBezTo>
                      <a:pt x="22" y="95"/>
                      <a:pt x="0" y="73"/>
                      <a:pt x="0" y="47"/>
                    </a:cubicBezTo>
                    <a:lnTo>
                      <a:pt x="0" y="47"/>
                    </a:lnTo>
                    <a:cubicBezTo>
                      <a:pt x="0" y="20"/>
                      <a:pt x="22" y="0"/>
                      <a:pt x="48" y="0"/>
                    </a:cubicBezTo>
                    <a:lnTo>
                      <a:pt x="48" y="0"/>
                    </a:lnTo>
                    <a:cubicBezTo>
                      <a:pt x="74" y="0"/>
                      <a:pt x="96" y="20"/>
                      <a:pt x="96" y="4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278">
                <a:extLst>
                  <a:ext uri="{FF2B5EF4-FFF2-40B4-BE49-F238E27FC236}">
                    <a16:creationId xmlns:a16="http://schemas.microsoft.com/office/drawing/2014/main" id="{359EBAEB-A0CF-4E6C-87EA-8D62277509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8100" y="5429250"/>
                <a:ext cx="137382" cy="137382"/>
              </a:xfrm>
              <a:custGeom>
                <a:avLst/>
                <a:gdLst>
                  <a:gd name="T0" fmla="*/ 55 w 112"/>
                  <a:gd name="T1" fmla="*/ 15 h 111"/>
                  <a:gd name="T2" fmla="*/ 55 w 112"/>
                  <a:gd name="T3" fmla="*/ 15 h 111"/>
                  <a:gd name="T4" fmla="*/ 15 w 112"/>
                  <a:gd name="T5" fmla="*/ 55 h 111"/>
                  <a:gd name="T6" fmla="*/ 15 w 112"/>
                  <a:gd name="T7" fmla="*/ 55 h 111"/>
                  <a:gd name="T8" fmla="*/ 55 w 112"/>
                  <a:gd name="T9" fmla="*/ 95 h 111"/>
                  <a:gd name="T10" fmla="*/ 55 w 112"/>
                  <a:gd name="T11" fmla="*/ 95 h 111"/>
                  <a:gd name="T12" fmla="*/ 95 w 112"/>
                  <a:gd name="T13" fmla="*/ 55 h 111"/>
                  <a:gd name="T14" fmla="*/ 95 w 112"/>
                  <a:gd name="T15" fmla="*/ 55 h 111"/>
                  <a:gd name="T16" fmla="*/ 55 w 112"/>
                  <a:gd name="T17" fmla="*/ 15 h 111"/>
                  <a:gd name="T18" fmla="*/ 55 w 112"/>
                  <a:gd name="T19" fmla="*/ 110 h 111"/>
                  <a:gd name="T20" fmla="*/ 55 w 112"/>
                  <a:gd name="T21" fmla="*/ 110 h 111"/>
                  <a:gd name="T22" fmla="*/ 0 w 112"/>
                  <a:gd name="T23" fmla="*/ 55 h 111"/>
                  <a:gd name="T24" fmla="*/ 0 w 112"/>
                  <a:gd name="T25" fmla="*/ 55 h 111"/>
                  <a:gd name="T26" fmla="*/ 55 w 112"/>
                  <a:gd name="T27" fmla="*/ 0 h 111"/>
                  <a:gd name="T28" fmla="*/ 55 w 112"/>
                  <a:gd name="T29" fmla="*/ 0 h 111"/>
                  <a:gd name="T30" fmla="*/ 111 w 112"/>
                  <a:gd name="T31" fmla="*/ 55 h 111"/>
                  <a:gd name="T32" fmla="*/ 111 w 112"/>
                  <a:gd name="T33" fmla="*/ 55 h 111"/>
                  <a:gd name="T34" fmla="*/ 55 w 112"/>
                  <a:gd name="T35" fmla="*/ 110 h 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2" h="111">
                    <a:moveTo>
                      <a:pt x="55" y="15"/>
                    </a:moveTo>
                    <a:lnTo>
                      <a:pt x="55" y="15"/>
                    </a:lnTo>
                    <a:cubicBezTo>
                      <a:pt x="33" y="15"/>
                      <a:pt x="15" y="33"/>
                      <a:pt x="15" y="55"/>
                    </a:cubicBezTo>
                    <a:lnTo>
                      <a:pt x="15" y="55"/>
                    </a:lnTo>
                    <a:cubicBezTo>
                      <a:pt x="15" y="77"/>
                      <a:pt x="33" y="95"/>
                      <a:pt x="55" y="95"/>
                    </a:cubicBezTo>
                    <a:lnTo>
                      <a:pt x="55" y="95"/>
                    </a:lnTo>
                    <a:cubicBezTo>
                      <a:pt x="77" y="95"/>
                      <a:pt x="95" y="77"/>
                      <a:pt x="95" y="55"/>
                    </a:cubicBezTo>
                    <a:lnTo>
                      <a:pt x="95" y="55"/>
                    </a:lnTo>
                    <a:cubicBezTo>
                      <a:pt x="95" y="33"/>
                      <a:pt x="77" y="15"/>
                      <a:pt x="55" y="15"/>
                    </a:cubicBezTo>
                    <a:close/>
                    <a:moveTo>
                      <a:pt x="55" y="110"/>
                    </a:moveTo>
                    <a:lnTo>
                      <a:pt x="55" y="110"/>
                    </a:lnTo>
                    <a:cubicBezTo>
                      <a:pt x="25" y="110"/>
                      <a:pt x="0" y="85"/>
                      <a:pt x="0" y="55"/>
                    </a:cubicBezTo>
                    <a:lnTo>
                      <a:pt x="0" y="55"/>
                    </a:lnTo>
                    <a:cubicBezTo>
                      <a:pt x="0" y="25"/>
                      <a:pt x="25" y="0"/>
                      <a:pt x="55" y="0"/>
                    </a:cubicBezTo>
                    <a:lnTo>
                      <a:pt x="55" y="0"/>
                    </a:lnTo>
                    <a:cubicBezTo>
                      <a:pt x="86" y="0"/>
                      <a:pt x="111" y="25"/>
                      <a:pt x="111" y="55"/>
                    </a:cubicBezTo>
                    <a:lnTo>
                      <a:pt x="111" y="55"/>
                    </a:lnTo>
                    <a:cubicBezTo>
                      <a:pt x="111" y="85"/>
                      <a:pt x="86" y="110"/>
                      <a:pt x="55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279">
                <a:extLst>
                  <a:ext uri="{FF2B5EF4-FFF2-40B4-BE49-F238E27FC236}">
                    <a16:creationId xmlns:a16="http://schemas.microsoft.com/office/drawing/2014/main" id="{C0C989AF-4CD9-4F3D-BFA1-73F2B15D85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2895" y="6072189"/>
                <a:ext cx="252779" cy="60445"/>
              </a:xfrm>
              <a:custGeom>
                <a:avLst/>
                <a:gdLst>
                  <a:gd name="T0" fmla="*/ 178 w 203"/>
                  <a:gd name="T1" fmla="*/ 0 h 50"/>
                  <a:gd name="T2" fmla="*/ 24 w 203"/>
                  <a:gd name="T3" fmla="*/ 0 h 50"/>
                  <a:gd name="T4" fmla="*/ 24 w 203"/>
                  <a:gd name="T5" fmla="*/ 0 h 50"/>
                  <a:gd name="T6" fmla="*/ 0 w 203"/>
                  <a:gd name="T7" fmla="*/ 24 h 50"/>
                  <a:gd name="T8" fmla="*/ 0 w 203"/>
                  <a:gd name="T9" fmla="*/ 26 h 50"/>
                  <a:gd name="T10" fmla="*/ 0 w 203"/>
                  <a:gd name="T11" fmla="*/ 26 h 50"/>
                  <a:gd name="T12" fmla="*/ 24 w 203"/>
                  <a:gd name="T13" fmla="*/ 49 h 50"/>
                  <a:gd name="T14" fmla="*/ 178 w 203"/>
                  <a:gd name="T15" fmla="*/ 49 h 50"/>
                  <a:gd name="T16" fmla="*/ 178 w 203"/>
                  <a:gd name="T17" fmla="*/ 49 h 50"/>
                  <a:gd name="T18" fmla="*/ 202 w 203"/>
                  <a:gd name="T19" fmla="*/ 26 h 50"/>
                  <a:gd name="T20" fmla="*/ 202 w 203"/>
                  <a:gd name="T21" fmla="*/ 24 h 50"/>
                  <a:gd name="T22" fmla="*/ 202 w 203"/>
                  <a:gd name="T23" fmla="*/ 24 h 50"/>
                  <a:gd name="T24" fmla="*/ 178 w 203"/>
                  <a:gd name="T25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3" h="50">
                    <a:moveTo>
                      <a:pt x="178" y="0"/>
                    </a:moveTo>
                    <a:lnTo>
                      <a:pt x="24" y="0"/>
                    </a:lnTo>
                    <a:lnTo>
                      <a:pt x="24" y="0"/>
                    </a:lnTo>
                    <a:cubicBezTo>
                      <a:pt x="11" y="0"/>
                      <a:pt x="0" y="11"/>
                      <a:pt x="0" y="24"/>
                    </a:cubicBezTo>
                    <a:lnTo>
                      <a:pt x="0" y="26"/>
                    </a:lnTo>
                    <a:lnTo>
                      <a:pt x="0" y="26"/>
                    </a:lnTo>
                    <a:cubicBezTo>
                      <a:pt x="0" y="39"/>
                      <a:pt x="11" y="49"/>
                      <a:pt x="24" y="49"/>
                    </a:cubicBezTo>
                    <a:lnTo>
                      <a:pt x="178" y="49"/>
                    </a:lnTo>
                    <a:lnTo>
                      <a:pt x="178" y="49"/>
                    </a:lnTo>
                    <a:cubicBezTo>
                      <a:pt x="191" y="49"/>
                      <a:pt x="202" y="39"/>
                      <a:pt x="202" y="26"/>
                    </a:cubicBezTo>
                    <a:lnTo>
                      <a:pt x="202" y="24"/>
                    </a:lnTo>
                    <a:lnTo>
                      <a:pt x="202" y="24"/>
                    </a:lnTo>
                    <a:cubicBezTo>
                      <a:pt x="202" y="11"/>
                      <a:pt x="191" y="0"/>
                      <a:pt x="17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280">
                <a:extLst>
                  <a:ext uri="{FF2B5EF4-FFF2-40B4-BE49-F238E27FC236}">
                    <a16:creationId xmlns:a16="http://schemas.microsoft.com/office/drawing/2014/main" id="{A2E6D936-46DA-4B47-B1CA-1579AFF64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71904" y="6061199"/>
                <a:ext cx="269263" cy="82426"/>
              </a:xfrm>
              <a:custGeom>
                <a:avLst/>
                <a:gdLst>
                  <a:gd name="T0" fmla="*/ 31 w 217"/>
                  <a:gd name="T1" fmla="*/ 15 h 66"/>
                  <a:gd name="T2" fmla="*/ 31 w 217"/>
                  <a:gd name="T3" fmla="*/ 15 h 66"/>
                  <a:gd name="T4" fmla="*/ 15 w 217"/>
                  <a:gd name="T5" fmla="*/ 32 h 66"/>
                  <a:gd name="T6" fmla="*/ 15 w 217"/>
                  <a:gd name="T7" fmla="*/ 34 h 66"/>
                  <a:gd name="T8" fmla="*/ 15 w 217"/>
                  <a:gd name="T9" fmla="*/ 34 h 66"/>
                  <a:gd name="T10" fmla="*/ 31 w 217"/>
                  <a:gd name="T11" fmla="*/ 50 h 66"/>
                  <a:gd name="T12" fmla="*/ 185 w 217"/>
                  <a:gd name="T13" fmla="*/ 50 h 66"/>
                  <a:gd name="T14" fmla="*/ 185 w 217"/>
                  <a:gd name="T15" fmla="*/ 50 h 66"/>
                  <a:gd name="T16" fmla="*/ 201 w 217"/>
                  <a:gd name="T17" fmla="*/ 34 h 66"/>
                  <a:gd name="T18" fmla="*/ 201 w 217"/>
                  <a:gd name="T19" fmla="*/ 32 h 66"/>
                  <a:gd name="T20" fmla="*/ 201 w 217"/>
                  <a:gd name="T21" fmla="*/ 32 h 66"/>
                  <a:gd name="T22" fmla="*/ 185 w 217"/>
                  <a:gd name="T23" fmla="*/ 15 h 66"/>
                  <a:gd name="T24" fmla="*/ 31 w 217"/>
                  <a:gd name="T25" fmla="*/ 15 h 66"/>
                  <a:gd name="T26" fmla="*/ 185 w 217"/>
                  <a:gd name="T27" fmla="*/ 65 h 66"/>
                  <a:gd name="T28" fmla="*/ 31 w 217"/>
                  <a:gd name="T29" fmla="*/ 65 h 66"/>
                  <a:gd name="T30" fmla="*/ 31 w 217"/>
                  <a:gd name="T31" fmla="*/ 65 h 66"/>
                  <a:gd name="T32" fmla="*/ 0 w 217"/>
                  <a:gd name="T33" fmla="*/ 34 h 66"/>
                  <a:gd name="T34" fmla="*/ 0 w 217"/>
                  <a:gd name="T35" fmla="*/ 32 h 66"/>
                  <a:gd name="T36" fmla="*/ 0 w 217"/>
                  <a:gd name="T37" fmla="*/ 32 h 66"/>
                  <a:gd name="T38" fmla="*/ 31 w 217"/>
                  <a:gd name="T39" fmla="*/ 0 h 66"/>
                  <a:gd name="T40" fmla="*/ 185 w 217"/>
                  <a:gd name="T41" fmla="*/ 0 h 66"/>
                  <a:gd name="T42" fmla="*/ 185 w 217"/>
                  <a:gd name="T43" fmla="*/ 0 h 66"/>
                  <a:gd name="T44" fmla="*/ 216 w 217"/>
                  <a:gd name="T45" fmla="*/ 32 h 66"/>
                  <a:gd name="T46" fmla="*/ 216 w 217"/>
                  <a:gd name="T47" fmla="*/ 34 h 66"/>
                  <a:gd name="T48" fmla="*/ 216 w 217"/>
                  <a:gd name="T49" fmla="*/ 34 h 66"/>
                  <a:gd name="T50" fmla="*/ 185 w 217"/>
                  <a:gd name="T51" fmla="*/ 65 h 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7" h="66">
                    <a:moveTo>
                      <a:pt x="31" y="15"/>
                    </a:moveTo>
                    <a:lnTo>
                      <a:pt x="31" y="15"/>
                    </a:lnTo>
                    <a:cubicBezTo>
                      <a:pt x="22" y="15"/>
                      <a:pt x="15" y="23"/>
                      <a:pt x="15" y="32"/>
                    </a:cubicBezTo>
                    <a:lnTo>
                      <a:pt x="15" y="34"/>
                    </a:lnTo>
                    <a:lnTo>
                      <a:pt x="15" y="34"/>
                    </a:lnTo>
                    <a:cubicBezTo>
                      <a:pt x="15" y="42"/>
                      <a:pt x="22" y="50"/>
                      <a:pt x="31" y="50"/>
                    </a:cubicBezTo>
                    <a:lnTo>
                      <a:pt x="185" y="50"/>
                    </a:lnTo>
                    <a:lnTo>
                      <a:pt x="185" y="50"/>
                    </a:lnTo>
                    <a:cubicBezTo>
                      <a:pt x="193" y="50"/>
                      <a:pt x="201" y="42"/>
                      <a:pt x="201" y="34"/>
                    </a:cubicBezTo>
                    <a:lnTo>
                      <a:pt x="201" y="32"/>
                    </a:lnTo>
                    <a:lnTo>
                      <a:pt x="201" y="32"/>
                    </a:lnTo>
                    <a:cubicBezTo>
                      <a:pt x="201" y="23"/>
                      <a:pt x="193" y="15"/>
                      <a:pt x="185" y="15"/>
                    </a:cubicBezTo>
                    <a:lnTo>
                      <a:pt x="31" y="15"/>
                    </a:lnTo>
                    <a:close/>
                    <a:moveTo>
                      <a:pt x="185" y="65"/>
                    </a:moveTo>
                    <a:lnTo>
                      <a:pt x="31" y="65"/>
                    </a:lnTo>
                    <a:lnTo>
                      <a:pt x="31" y="65"/>
                    </a:lnTo>
                    <a:cubicBezTo>
                      <a:pt x="14" y="65"/>
                      <a:pt x="0" y="51"/>
                      <a:pt x="0" y="34"/>
                    </a:cubicBezTo>
                    <a:lnTo>
                      <a:pt x="0" y="32"/>
                    </a:lnTo>
                    <a:lnTo>
                      <a:pt x="0" y="32"/>
                    </a:lnTo>
                    <a:cubicBezTo>
                      <a:pt x="0" y="14"/>
                      <a:pt x="14" y="0"/>
                      <a:pt x="31" y="0"/>
                    </a:cubicBezTo>
                    <a:lnTo>
                      <a:pt x="185" y="0"/>
                    </a:lnTo>
                    <a:lnTo>
                      <a:pt x="185" y="0"/>
                    </a:lnTo>
                    <a:cubicBezTo>
                      <a:pt x="202" y="0"/>
                      <a:pt x="216" y="14"/>
                      <a:pt x="216" y="32"/>
                    </a:cubicBezTo>
                    <a:lnTo>
                      <a:pt x="216" y="34"/>
                    </a:lnTo>
                    <a:lnTo>
                      <a:pt x="216" y="34"/>
                    </a:lnTo>
                    <a:cubicBezTo>
                      <a:pt x="216" y="51"/>
                      <a:pt x="202" y="65"/>
                      <a:pt x="185" y="6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281">
                <a:extLst>
                  <a:ext uri="{FF2B5EF4-FFF2-40B4-BE49-F238E27FC236}">
                    <a16:creationId xmlns:a16="http://schemas.microsoft.com/office/drawing/2014/main" id="{9C74275C-73C0-4892-9640-4C8EEF9431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5866" y="5632574"/>
                <a:ext cx="686897" cy="439615"/>
              </a:xfrm>
              <a:custGeom>
                <a:avLst/>
                <a:gdLst>
                  <a:gd name="T0" fmla="*/ 552 w 553"/>
                  <a:gd name="T1" fmla="*/ 72 h 354"/>
                  <a:gd name="T2" fmla="*/ 412 w 553"/>
                  <a:gd name="T3" fmla="*/ 72 h 354"/>
                  <a:gd name="T4" fmla="*/ 412 w 553"/>
                  <a:gd name="T5" fmla="*/ 72 h 354"/>
                  <a:gd name="T6" fmla="*/ 345 w 553"/>
                  <a:gd name="T7" fmla="*/ 33 h 354"/>
                  <a:gd name="T8" fmla="*/ 327 w 553"/>
                  <a:gd name="T9" fmla="*/ 0 h 354"/>
                  <a:gd name="T10" fmla="*/ 269 w 553"/>
                  <a:gd name="T11" fmla="*/ 0 h 354"/>
                  <a:gd name="T12" fmla="*/ 253 w 553"/>
                  <a:gd name="T13" fmla="*/ 32 h 354"/>
                  <a:gd name="T14" fmla="*/ 253 w 553"/>
                  <a:gd name="T15" fmla="*/ 32 h 354"/>
                  <a:gd name="T16" fmla="*/ 185 w 553"/>
                  <a:gd name="T17" fmla="*/ 72 h 354"/>
                  <a:gd name="T18" fmla="*/ 146 w 553"/>
                  <a:gd name="T19" fmla="*/ 72 h 354"/>
                  <a:gd name="T20" fmla="*/ 136 w 553"/>
                  <a:gd name="T21" fmla="*/ 72 h 354"/>
                  <a:gd name="T22" fmla="*/ 136 w 553"/>
                  <a:gd name="T23" fmla="*/ 72 h 354"/>
                  <a:gd name="T24" fmla="*/ 0 w 553"/>
                  <a:gd name="T25" fmla="*/ 208 h 354"/>
                  <a:gd name="T26" fmla="*/ 0 w 553"/>
                  <a:gd name="T27" fmla="*/ 208 h 354"/>
                  <a:gd name="T28" fmla="*/ 0 w 553"/>
                  <a:gd name="T29" fmla="*/ 353 h 354"/>
                  <a:gd name="T30" fmla="*/ 146 w 553"/>
                  <a:gd name="T31" fmla="*/ 353 h 354"/>
                  <a:gd name="T32" fmla="*/ 146 w 553"/>
                  <a:gd name="T33" fmla="*/ 266 h 354"/>
                  <a:gd name="T34" fmla="*/ 146 w 553"/>
                  <a:gd name="T35" fmla="*/ 266 h 354"/>
                  <a:gd name="T36" fmla="*/ 203 w 553"/>
                  <a:gd name="T37" fmla="*/ 208 h 354"/>
                  <a:gd name="T38" fmla="*/ 212 w 553"/>
                  <a:gd name="T39" fmla="*/ 208 h 354"/>
                  <a:gd name="T40" fmla="*/ 212 w 553"/>
                  <a:gd name="T41" fmla="*/ 208 h 354"/>
                  <a:gd name="T42" fmla="*/ 298 w 553"/>
                  <a:gd name="T43" fmla="*/ 242 h 354"/>
                  <a:gd name="T44" fmla="*/ 298 w 553"/>
                  <a:gd name="T45" fmla="*/ 242 h 354"/>
                  <a:gd name="T46" fmla="*/ 384 w 553"/>
                  <a:gd name="T47" fmla="*/ 208 h 354"/>
                  <a:gd name="T48" fmla="*/ 552 w 553"/>
                  <a:gd name="T49" fmla="*/ 208 h 354"/>
                  <a:gd name="T50" fmla="*/ 552 w 553"/>
                  <a:gd name="T51" fmla="*/ 72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553" h="354">
                    <a:moveTo>
                      <a:pt x="552" y="72"/>
                    </a:moveTo>
                    <a:lnTo>
                      <a:pt x="412" y="72"/>
                    </a:lnTo>
                    <a:lnTo>
                      <a:pt x="412" y="72"/>
                    </a:lnTo>
                    <a:cubicBezTo>
                      <a:pt x="384" y="72"/>
                      <a:pt x="359" y="57"/>
                      <a:pt x="345" y="33"/>
                    </a:cubicBezTo>
                    <a:lnTo>
                      <a:pt x="327" y="0"/>
                    </a:lnTo>
                    <a:lnTo>
                      <a:pt x="269" y="0"/>
                    </a:lnTo>
                    <a:lnTo>
                      <a:pt x="253" y="32"/>
                    </a:lnTo>
                    <a:lnTo>
                      <a:pt x="253" y="32"/>
                    </a:lnTo>
                    <a:cubicBezTo>
                      <a:pt x="239" y="56"/>
                      <a:pt x="214" y="72"/>
                      <a:pt x="185" y="72"/>
                    </a:cubicBezTo>
                    <a:lnTo>
                      <a:pt x="146" y="72"/>
                    </a:lnTo>
                    <a:lnTo>
                      <a:pt x="136" y="72"/>
                    </a:lnTo>
                    <a:lnTo>
                      <a:pt x="136" y="72"/>
                    </a:lnTo>
                    <a:cubicBezTo>
                      <a:pt x="61" y="72"/>
                      <a:pt x="0" y="133"/>
                      <a:pt x="0" y="208"/>
                    </a:cubicBezTo>
                    <a:lnTo>
                      <a:pt x="0" y="208"/>
                    </a:lnTo>
                    <a:lnTo>
                      <a:pt x="0" y="353"/>
                    </a:lnTo>
                    <a:lnTo>
                      <a:pt x="146" y="353"/>
                    </a:lnTo>
                    <a:lnTo>
                      <a:pt x="146" y="266"/>
                    </a:lnTo>
                    <a:lnTo>
                      <a:pt x="146" y="266"/>
                    </a:lnTo>
                    <a:cubicBezTo>
                      <a:pt x="146" y="234"/>
                      <a:pt x="172" y="208"/>
                      <a:pt x="203" y="208"/>
                    </a:cubicBezTo>
                    <a:lnTo>
                      <a:pt x="212" y="208"/>
                    </a:lnTo>
                    <a:lnTo>
                      <a:pt x="212" y="208"/>
                    </a:lnTo>
                    <a:cubicBezTo>
                      <a:pt x="231" y="228"/>
                      <a:pt x="262" y="242"/>
                      <a:pt x="298" y="242"/>
                    </a:cubicBezTo>
                    <a:lnTo>
                      <a:pt x="298" y="242"/>
                    </a:lnTo>
                    <a:cubicBezTo>
                      <a:pt x="334" y="242"/>
                      <a:pt x="365" y="228"/>
                      <a:pt x="384" y="208"/>
                    </a:cubicBezTo>
                    <a:lnTo>
                      <a:pt x="552" y="208"/>
                    </a:lnTo>
                    <a:lnTo>
                      <a:pt x="552" y="7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4" name="Freeform 282">
                <a:extLst>
                  <a:ext uri="{FF2B5EF4-FFF2-40B4-BE49-F238E27FC236}">
                    <a16:creationId xmlns:a16="http://schemas.microsoft.com/office/drawing/2014/main" id="{FD9388C8-3EF0-466D-BA02-E0C73E5936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4875" y="5621583"/>
                <a:ext cx="708878" cy="461596"/>
              </a:xfrm>
              <a:custGeom>
                <a:avLst/>
                <a:gdLst>
                  <a:gd name="T0" fmla="*/ 15 w 569"/>
                  <a:gd name="T1" fmla="*/ 353 h 369"/>
                  <a:gd name="T2" fmla="*/ 146 w 569"/>
                  <a:gd name="T3" fmla="*/ 353 h 369"/>
                  <a:gd name="T4" fmla="*/ 146 w 569"/>
                  <a:gd name="T5" fmla="*/ 274 h 369"/>
                  <a:gd name="T6" fmla="*/ 146 w 569"/>
                  <a:gd name="T7" fmla="*/ 274 h 369"/>
                  <a:gd name="T8" fmla="*/ 211 w 569"/>
                  <a:gd name="T9" fmla="*/ 209 h 369"/>
                  <a:gd name="T10" fmla="*/ 224 w 569"/>
                  <a:gd name="T11" fmla="*/ 209 h 369"/>
                  <a:gd name="T12" fmla="*/ 226 w 569"/>
                  <a:gd name="T13" fmla="*/ 211 h 369"/>
                  <a:gd name="T14" fmla="*/ 226 w 569"/>
                  <a:gd name="T15" fmla="*/ 211 h 369"/>
                  <a:gd name="T16" fmla="*/ 306 w 569"/>
                  <a:gd name="T17" fmla="*/ 242 h 369"/>
                  <a:gd name="T18" fmla="*/ 306 w 569"/>
                  <a:gd name="T19" fmla="*/ 242 h 369"/>
                  <a:gd name="T20" fmla="*/ 386 w 569"/>
                  <a:gd name="T21" fmla="*/ 211 h 369"/>
                  <a:gd name="T22" fmla="*/ 389 w 569"/>
                  <a:gd name="T23" fmla="*/ 209 h 369"/>
                  <a:gd name="T24" fmla="*/ 553 w 569"/>
                  <a:gd name="T25" fmla="*/ 209 h 369"/>
                  <a:gd name="T26" fmla="*/ 553 w 569"/>
                  <a:gd name="T27" fmla="*/ 87 h 369"/>
                  <a:gd name="T28" fmla="*/ 420 w 569"/>
                  <a:gd name="T29" fmla="*/ 87 h 369"/>
                  <a:gd name="T30" fmla="*/ 420 w 569"/>
                  <a:gd name="T31" fmla="*/ 87 h 369"/>
                  <a:gd name="T32" fmla="*/ 346 w 569"/>
                  <a:gd name="T33" fmla="*/ 45 h 369"/>
                  <a:gd name="T34" fmla="*/ 330 w 569"/>
                  <a:gd name="T35" fmla="*/ 16 h 369"/>
                  <a:gd name="T36" fmla="*/ 282 w 569"/>
                  <a:gd name="T37" fmla="*/ 16 h 369"/>
                  <a:gd name="T38" fmla="*/ 267 w 569"/>
                  <a:gd name="T39" fmla="*/ 43 h 369"/>
                  <a:gd name="T40" fmla="*/ 267 w 569"/>
                  <a:gd name="T41" fmla="*/ 43 h 369"/>
                  <a:gd name="T42" fmla="*/ 193 w 569"/>
                  <a:gd name="T43" fmla="*/ 87 h 369"/>
                  <a:gd name="T44" fmla="*/ 144 w 569"/>
                  <a:gd name="T45" fmla="*/ 87 h 369"/>
                  <a:gd name="T46" fmla="*/ 144 w 569"/>
                  <a:gd name="T47" fmla="*/ 87 h 369"/>
                  <a:gd name="T48" fmla="*/ 15 w 569"/>
                  <a:gd name="T49" fmla="*/ 216 h 369"/>
                  <a:gd name="T50" fmla="*/ 15 w 569"/>
                  <a:gd name="T51" fmla="*/ 353 h 369"/>
                  <a:gd name="T52" fmla="*/ 161 w 569"/>
                  <a:gd name="T53" fmla="*/ 368 h 369"/>
                  <a:gd name="T54" fmla="*/ 0 w 569"/>
                  <a:gd name="T55" fmla="*/ 368 h 369"/>
                  <a:gd name="T56" fmla="*/ 0 w 569"/>
                  <a:gd name="T57" fmla="*/ 216 h 369"/>
                  <a:gd name="T58" fmla="*/ 0 w 569"/>
                  <a:gd name="T59" fmla="*/ 216 h 369"/>
                  <a:gd name="T60" fmla="*/ 144 w 569"/>
                  <a:gd name="T61" fmla="*/ 72 h 369"/>
                  <a:gd name="T62" fmla="*/ 193 w 569"/>
                  <a:gd name="T63" fmla="*/ 72 h 369"/>
                  <a:gd name="T64" fmla="*/ 193 w 569"/>
                  <a:gd name="T65" fmla="*/ 72 h 369"/>
                  <a:gd name="T66" fmla="*/ 254 w 569"/>
                  <a:gd name="T67" fmla="*/ 36 h 369"/>
                  <a:gd name="T68" fmla="*/ 273 w 569"/>
                  <a:gd name="T69" fmla="*/ 0 h 369"/>
                  <a:gd name="T70" fmla="*/ 339 w 569"/>
                  <a:gd name="T71" fmla="*/ 0 h 369"/>
                  <a:gd name="T72" fmla="*/ 360 w 569"/>
                  <a:gd name="T73" fmla="*/ 37 h 369"/>
                  <a:gd name="T74" fmla="*/ 360 w 569"/>
                  <a:gd name="T75" fmla="*/ 37 h 369"/>
                  <a:gd name="T76" fmla="*/ 420 w 569"/>
                  <a:gd name="T77" fmla="*/ 72 h 369"/>
                  <a:gd name="T78" fmla="*/ 568 w 569"/>
                  <a:gd name="T79" fmla="*/ 72 h 369"/>
                  <a:gd name="T80" fmla="*/ 568 w 569"/>
                  <a:gd name="T81" fmla="*/ 224 h 369"/>
                  <a:gd name="T82" fmla="*/ 395 w 569"/>
                  <a:gd name="T83" fmla="*/ 224 h 369"/>
                  <a:gd name="T84" fmla="*/ 395 w 569"/>
                  <a:gd name="T85" fmla="*/ 224 h 369"/>
                  <a:gd name="T86" fmla="*/ 306 w 569"/>
                  <a:gd name="T87" fmla="*/ 257 h 369"/>
                  <a:gd name="T88" fmla="*/ 306 w 569"/>
                  <a:gd name="T89" fmla="*/ 257 h 369"/>
                  <a:gd name="T90" fmla="*/ 217 w 569"/>
                  <a:gd name="T91" fmla="*/ 224 h 369"/>
                  <a:gd name="T92" fmla="*/ 211 w 569"/>
                  <a:gd name="T93" fmla="*/ 224 h 369"/>
                  <a:gd name="T94" fmla="*/ 211 w 569"/>
                  <a:gd name="T95" fmla="*/ 224 h 369"/>
                  <a:gd name="T96" fmla="*/ 161 w 569"/>
                  <a:gd name="T97" fmla="*/ 274 h 369"/>
                  <a:gd name="T98" fmla="*/ 161 w 569"/>
                  <a:gd name="T99" fmla="*/ 368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569" h="369">
                    <a:moveTo>
                      <a:pt x="15" y="353"/>
                    </a:moveTo>
                    <a:lnTo>
                      <a:pt x="146" y="353"/>
                    </a:lnTo>
                    <a:lnTo>
                      <a:pt x="146" y="274"/>
                    </a:lnTo>
                    <a:lnTo>
                      <a:pt x="146" y="274"/>
                    </a:lnTo>
                    <a:cubicBezTo>
                      <a:pt x="146" y="237"/>
                      <a:pt x="175" y="209"/>
                      <a:pt x="211" y="209"/>
                    </a:cubicBezTo>
                    <a:lnTo>
                      <a:pt x="224" y="209"/>
                    </a:lnTo>
                    <a:lnTo>
                      <a:pt x="226" y="211"/>
                    </a:lnTo>
                    <a:lnTo>
                      <a:pt x="226" y="211"/>
                    </a:lnTo>
                    <a:cubicBezTo>
                      <a:pt x="244" y="231"/>
                      <a:pt x="274" y="242"/>
                      <a:pt x="306" y="242"/>
                    </a:cubicBezTo>
                    <a:lnTo>
                      <a:pt x="306" y="242"/>
                    </a:lnTo>
                    <a:cubicBezTo>
                      <a:pt x="339" y="242"/>
                      <a:pt x="369" y="231"/>
                      <a:pt x="386" y="211"/>
                    </a:cubicBezTo>
                    <a:lnTo>
                      <a:pt x="389" y="209"/>
                    </a:lnTo>
                    <a:lnTo>
                      <a:pt x="553" y="209"/>
                    </a:lnTo>
                    <a:lnTo>
                      <a:pt x="553" y="87"/>
                    </a:lnTo>
                    <a:lnTo>
                      <a:pt x="420" y="87"/>
                    </a:lnTo>
                    <a:lnTo>
                      <a:pt x="420" y="87"/>
                    </a:lnTo>
                    <a:cubicBezTo>
                      <a:pt x="389" y="87"/>
                      <a:pt x="362" y="71"/>
                      <a:pt x="346" y="45"/>
                    </a:cubicBezTo>
                    <a:lnTo>
                      <a:pt x="330" y="16"/>
                    </a:lnTo>
                    <a:lnTo>
                      <a:pt x="282" y="16"/>
                    </a:lnTo>
                    <a:lnTo>
                      <a:pt x="267" y="43"/>
                    </a:lnTo>
                    <a:lnTo>
                      <a:pt x="267" y="43"/>
                    </a:lnTo>
                    <a:cubicBezTo>
                      <a:pt x="253" y="70"/>
                      <a:pt x="225" y="87"/>
                      <a:pt x="193" y="87"/>
                    </a:cubicBezTo>
                    <a:lnTo>
                      <a:pt x="144" y="87"/>
                    </a:lnTo>
                    <a:lnTo>
                      <a:pt x="144" y="87"/>
                    </a:lnTo>
                    <a:cubicBezTo>
                      <a:pt x="73" y="87"/>
                      <a:pt x="15" y="145"/>
                      <a:pt x="15" y="216"/>
                    </a:cubicBezTo>
                    <a:lnTo>
                      <a:pt x="15" y="353"/>
                    </a:lnTo>
                    <a:close/>
                    <a:moveTo>
                      <a:pt x="161" y="368"/>
                    </a:moveTo>
                    <a:lnTo>
                      <a:pt x="0" y="368"/>
                    </a:lnTo>
                    <a:lnTo>
                      <a:pt x="0" y="216"/>
                    </a:lnTo>
                    <a:lnTo>
                      <a:pt x="0" y="216"/>
                    </a:lnTo>
                    <a:cubicBezTo>
                      <a:pt x="0" y="137"/>
                      <a:pt x="65" y="72"/>
                      <a:pt x="144" y="72"/>
                    </a:cubicBezTo>
                    <a:lnTo>
                      <a:pt x="193" y="72"/>
                    </a:lnTo>
                    <a:lnTo>
                      <a:pt x="193" y="72"/>
                    </a:lnTo>
                    <a:cubicBezTo>
                      <a:pt x="219" y="72"/>
                      <a:pt x="243" y="58"/>
                      <a:pt x="254" y="36"/>
                    </a:cubicBezTo>
                    <a:lnTo>
                      <a:pt x="273" y="0"/>
                    </a:lnTo>
                    <a:lnTo>
                      <a:pt x="339" y="0"/>
                    </a:lnTo>
                    <a:lnTo>
                      <a:pt x="360" y="37"/>
                    </a:lnTo>
                    <a:lnTo>
                      <a:pt x="360" y="37"/>
                    </a:lnTo>
                    <a:cubicBezTo>
                      <a:pt x="372" y="58"/>
                      <a:pt x="395" y="72"/>
                      <a:pt x="420" y="72"/>
                    </a:cubicBezTo>
                    <a:lnTo>
                      <a:pt x="568" y="72"/>
                    </a:lnTo>
                    <a:lnTo>
                      <a:pt x="568" y="224"/>
                    </a:lnTo>
                    <a:lnTo>
                      <a:pt x="395" y="224"/>
                    </a:lnTo>
                    <a:lnTo>
                      <a:pt x="395" y="224"/>
                    </a:lnTo>
                    <a:cubicBezTo>
                      <a:pt x="375" y="245"/>
                      <a:pt x="341" y="257"/>
                      <a:pt x="306" y="257"/>
                    </a:cubicBezTo>
                    <a:lnTo>
                      <a:pt x="306" y="257"/>
                    </a:lnTo>
                    <a:cubicBezTo>
                      <a:pt x="271" y="257"/>
                      <a:pt x="238" y="245"/>
                      <a:pt x="217" y="224"/>
                    </a:cubicBezTo>
                    <a:lnTo>
                      <a:pt x="211" y="224"/>
                    </a:lnTo>
                    <a:lnTo>
                      <a:pt x="211" y="224"/>
                    </a:lnTo>
                    <a:cubicBezTo>
                      <a:pt x="184" y="224"/>
                      <a:pt x="161" y="246"/>
                      <a:pt x="161" y="274"/>
                    </a:cubicBezTo>
                    <a:lnTo>
                      <a:pt x="161" y="36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5" name="Freeform 283">
                <a:extLst>
                  <a:ext uri="{FF2B5EF4-FFF2-40B4-BE49-F238E27FC236}">
                    <a16:creationId xmlns:a16="http://schemas.microsoft.com/office/drawing/2014/main" id="{295FBEA0-BC12-45CF-8ABA-6A4A312ABD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64299" y="5654555"/>
                <a:ext cx="120894" cy="291243"/>
              </a:xfrm>
              <a:custGeom>
                <a:avLst/>
                <a:gdLst>
                  <a:gd name="T0" fmla="*/ 64 w 96"/>
                  <a:gd name="T1" fmla="*/ 0 h 235"/>
                  <a:gd name="T2" fmla="*/ 32 w 96"/>
                  <a:gd name="T3" fmla="*/ 0 h 235"/>
                  <a:gd name="T4" fmla="*/ 32 w 96"/>
                  <a:gd name="T5" fmla="*/ 0 h 235"/>
                  <a:gd name="T6" fmla="*/ 0 w 96"/>
                  <a:gd name="T7" fmla="*/ 31 h 235"/>
                  <a:gd name="T8" fmla="*/ 0 w 96"/>
                  <a:gd name="T9" fmla="*/ 203 h 235"/>
                  <a:gd name="T10" fmla="*/ 0 w 96"/>
                  <a:gd name="T11" fmla="*/ 203 h 235"/>
                  <a:gd name="T12" fmla="*/ 32 w 96"/>
                  <a:gd name="T13" fmla="*/ 234 h 235"/>
                  <a:gd name="T14" fmla="*/ 64 w 96"/>
                  <a:gd name="T15" fmla="*/ 234 h 235"/>
                  <a:gd name="T16" fmla="*/ 64 w 96"/>
                  <a:gd name="T17" fmla="*/ 234 h 235"/>
                  <a:gd name="T18" fmla="*/ 95 w 96"/>
                  <a:gd name="T19" fmla="*/ 203 h 235"/>
                  <a:gd name="T20" fmla="*/ 95 w 96"/>
                  <a:gd name="T21" fmla="*/ 31 h 235"/>
                  <a:gd name="T22" fmla="*/ 95 w 96"/>
                  <a:gd name="T23" fmla="*/ 31 h 235"/>
                  <a:gd name="T24" fmla="*/ 64 w 96"/>
                  <a:gd name="T25" fmla="*/ 0 h 2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96" h="235">
                    <a:moveTo>
                      <a:pt x="64" y="0"/>
                    </a:moveTo>
                    <a:lnTo>
                      <a:pt x="32" y="0"/>
                    </a:lnTo>
                    <a:lnTo>
                      <a:pt x="32" y="0"/>
                    </a:lnTo>
                    <a:cubicBezTo>
                      <a:pt x="14" y="0"/>
                      <a:pt x="0" y="14"/>
                      <a:pt x="0" y="31"/>
                    </a:cubicBezTo>
                    <a:lnTo>
                      <a:pt x="0" y="203"/>
                    </a:lnTo>
                    <a:lnTo>
                      <a:pt x="0" y="203"/>
                    </a:lnTo>
                    <a:cubicBezTo>
                      <a:pt x="0" y="220"/>
                      <a:pt x="14" y="234"/>
                      <a:pt x="32" y="234"/>
                    </a:cubicBezTo>
                    <a:lnTo>
                      <a:pt x="64" y="234"/>
                    </a:lnTo>
                    <a:lnTo>
                      <a:pt x="64" y="234"/>
                    </a:lnTo>
                    <a:cubicBezTo>
                      <a:pt x="81" y="234"/>
                      <a:pt x="95" y="220"/>
                      <a:pt x="95" y="203"/>
                    </a:cubicBezTo>
                    <a:lnTo>
                      <a:pt x="95" y="31"/>
                    </a:lnTo>
                    <a:lnTo>
                      <a:pt x="95" y="31"/>
                    </a:lnTo>
                    <a:cubicBezTo>
                      <a:pt x="95" y="14"/>
                      <a:pt x="81" y="0"/>
                      <a:pt x="64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E42E95DF-F4A5-4E6D-9229-8FFB87D6677D}"/>
                </a:ext>
              </a:extLst>
            </p:cNvPr>
            <p:cNvGrpSpPr/>
            <p:nvPr/>
          </p:nvGrpSpPr>
          <p:grpSpPr>
            <a:xfrm>
              <a:off x="14540770" y="5061074"/>
              <a:ext cx="1494692" cy="1505682"/>
              <a:chOff x="14540770" y="5061074"/>
              <a:chExt cx="1494692" cy="1505682"/>
            </a:xfrm>
          </p:grpSpPr>
          <p:sp>
            <p:nvSpPr>
              <p:cNvPr id="286" name="Freeform 284">
                <a:extLst>
                  <a:ext uri="{FF2B5EF4-FFF2-40B4-BE49-F238E27FC236}">
                    <a16:creationId xmlns:a16="http://schemas.microsoft.com/office/drawing/2014/main" id="{AB4D6D61-6CEE-4EDB-8A45-EB89BCFE4F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40770" y="5072064"/>
                <a:ext cx="1494692" cy="1494692"/>
              </a:xfrm>
              <a:custGeom>
                <a:avLst/>
                <a:gdLst>
                  <a:gd name="T0" fmla="*/ 204 w 1200"/>
                  <a:gd name="T1" fmla="*/ 229 h 1200"/>
                  <a:gd name="T2" fmla="*/ 204 w 1200"/>
                  <a:gd name="T3" fmla="*/ 229 h 1200"/>
                  <a:gd name="T4" fmla="*/ 228 w 1200"/>
                  <a:gd name="T5" fmla="*/ 994 h 1200"/>
                  <a:gd name="T6" fmla="*/ 228 w 1200"/>
                  <a:gd name="T7" fmla="*/ 994 h 1200"/>
                  <a:gd name="T8" fmla="*/ 994 w 1200"/>
                  <a:gd name="T9" fmla="*/ 970 h 1200"/>
                  <a:gd name="T10" fmla="*/ 994 w 1200"/>
                  <a:gd name="T11" fmla="*/ 970 h 1200"/>
                  <a:gd name="T12" fmla="*/ 970 w 1200"/>
                  <a:gd name="T13" fmla="*/ 205 h 1200"/>
                  <a:gd name="T14" fmla="*/ 970 w 1200"/>
                  <a:gd name="T15" fmla="*/ 205 h 1200"/>
                  <a:gd name="T16" fmla="*/ 204 w 1200"/>
                  <a:gd name="T17" fmla="*/ 229 h 12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0" h="1200">
                    <a:moveTo>
                      <a:pt x="204" y="229"/>
                    </a:moveTo>
                    <a:lnTo>
                      <a:pt x="204" y="229"/>
                    </a:lnTo>
                    <a:cubicBezTo>
                      <a:pt x="0" y="447"/>
                      <a:pt x="10" y="789"/>
                      <a:pt x="228" y="994"/>
                    </a:cubicBezTo>
                    <a:lnTo>
                      <a:pt x="228" y="994"/>
                    </a:lnTo>
                    <a:cubicBezTo>
                      <a:pt x="446" y="1199"/>
                      <a:pt x="789" y="1189"/>
                      <a:pt x="994" y="970"/>
                    </a:cubicBezTo>
                    <a:lnTo>
                      <a:pt x="994" y="970"/>
                    </a:lnTo>
                    <a:cubicBezTo>
                      <a:pt x="1199" y="753"/>
                      <a:pt x="1189" y="409"/>
                      <a:pt x="970" y="205"/>
                    </a:cubicBezTo>
                    <a:lnTo>
                      <a:pt x="970" y="205"/>
                    </a:lnTo>
                    <a:cubicBezTo>
                      <a:pt x="753" y="0"/>
                      <a:pt x="410" y="11"/>
                      <a:pt x="204" y="2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7" name="Freeform 285">
                <a:extLst>
                  <a:ext uri="{FF2B5EF4-FFF2-40B4-BE49-F238E27FC236}">
                    <a16:creationId xmlns:a16="http://schemas.microsoft.com/office/drawing/2014/main" id="{9851BA0D-41EA-44B2-AC38-7005985200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1216" y="5061074"/>
                <a:ext cx="1379295" cy="1445234"/>
              </a:xfrm>
              <a:custGeom>
                <a:avLst/>
                <a:gdLst>
                  <a:gd name="T0" fmla="*/ 158 w 1108"/>
                  <a:gd name="T1" fmla="*/ 237 h 1158"/>
                  <a:gd name="T2" fmla="*/ 164 w 1108"/>
                  <a:gd name="T3" fmla="*/ 242 h 1158"/>
                  <a:gd name="T4" fmla="*/ 164 w 1108"/>
                  <a:gd name="T5" fmla="*/ 242 h 1158"/>
                  <a:gd name="T6" fmla="*/ 20 w 1108"/>
                  <a:gd name="T7" fmla="*/ 624 h 1158"/>
                  <a:gd name="T8" fmla="*/ 20 w 1108"/>
                  <a:gd name="T9" fmla="*/ 624 h 1158"/>
                  <a:gd name="T10" fmla="*/ 188 w 1108"/>
                  <a:gd name="T11" fmla="*/ 997 h 1158"/>
                  <a:gd name="T12" fmla="*/ 188 w 1108"/>
                  <a:gd name="T13" fmla="*/ 997 h 1158"/>
                  <a:gd name="T14" fmla="*/ 570 w 1108"/>
                  <a:gd name="T15" fmla="*/ 1142 h 1158"/>
                  <a:gd name="T16" fmla="*/ 570 w 1108"/>
                  <a:gd name="T17" fmla="*/ 1142 h 1158"/>
                  <a:gd name="T18" fmla="*/ 943 w 1108"/>
                  <a:gd name="T19" fmla="*/ 973 h 1158"/>
                  <a:gd name="T20" fmla="*/ 943 w 1108"/>
                  <a:gd name="T21" fmla="*/ 973 h 1158"/>
                  <a:gd name="T22" fmla="*/ 1087 w 1108"/>
                  <a:gd name="T23" fmla="*/ 591 h 1158"/>
                  <a:gd name="T24" fmla="*/ 1087 w 1108"/>
                  <a:gd name="T25" fmla="*/ 591 h 1158"/>
                  <a:gd name="T26" fmla="*/ 919 w 1108"/>
                  <a:gd name="T27" fmla="*/ 218 h 1158"/>
                  <a:gd name="T28" fmla="*/ 919 w 1108"/>
                  <a:gd name="T29" fmla="*/ 218 h 1158"/>
                  <a:gd name="T30" fmla="*/ 164 w 1108"/>
                  <a:gd name="T31" fmla="*/ 242 h 1158"/>
                  <a:gd name="T32" fmla="*/ 158 w 1108"/>
                  <a:gd name="T33" fmla="*/ 237 h 1158"/>
                  <a:gd name="T34" fmla="*/ 553 w 1108"/>
                  <a:gd name="T35" fmla="*/ 1157 h 1158"/>
                  <a:gd name="T36" fmla="*/ 553 w 1108"/>
                  <a:gd name="T37" fmla="*/ 1157 h 1158"/>
                  <a:gd name="T38" fmla="*/ 177 w 1108"/>
                  <a:gd name="T39" fmla="*/ 1008 h 1158"/>
                  <a:gd name="T40" fmla="*/ 177 w 1108"/>
                  <a:gd name="T41" fmla="*/ 1008 h 1158"/>
                  <a:gd name="T42" fmla="*/ 4 w 1108"/>
                  <a:gd name="T43" fmla="*/ 625 h 1158"/>
                  <a:gd name="T44" fmla="*/ 4 w 1108"/>
                  <a:gd name="T45" fmla="*/ 625 h 1158"/>
                  <a:gd name="T46" fmla="*/ 153 w 1108"/>
                  <a:gd name="T47" fmla="*/ 232 h 1158"/>
                  <a:gd name="T48" fmla="*/ 153 w 1108"/>
                  <a:gd name="T49" fmla="*/ 232 h 1158"/>
                  <a:gd name="T50" fmla="*/ 930 w 1108"/>
                  <a:gd name="T51" fmla="*/ 207 h 1158"/>
                  <a:gd name="T52" fmla="*/ 930 w 1108"/>
                  <a:gd name="T53" fmla="*/ 207 h 1158"/>
                  <a:gd name="T54" fmla="*/ 1102 w 1108"/>
                  <a:gd name="T55" fmla="*/ 591 h 1158"/>
                  <a:gd name="T56" fmla="*/ 1102 w 1108"/>
                  <a:gd name="T57" fmla="*/ 591 h 1158"/>
                  <a:gd name="T58" fmla="*/ 954 w 1108"/>
                  <a:gd name="T59" fmla="*/ 984 h 1158"/>
                  <a:gd name="T60" fmla="*/ 954 w 1108"/>
                  <a:gd name="T61" fmla="*/ 984 h 1158"/>
                  <a:gd name="T62" fmla="*/ 570 w 1108"/>
                  <a:gd name="T63" fmla="*/ 1157 h 1158"/>
                  <a:gd name="T64" fmla="*/ 570 w 1108"/>
                  <a:gd name="T65" fmla="*/ 1157 h 1158"/>
                  <a:gd name="T66" fmla="*/ 553 w 1108"/>
                  <a:gd name="T67" fmla="*/ 1157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08" h="1158">
                    <a:moveTo>
                      <a:pt x="158" y="237"/>
                    </a:moveTo>
                    <a:lnTo>
                      <a:pt x="164" y="242"/>
                    </a:lnTo>
                    <a:lnTo>
                      <a:pt x="164" y="242"/>
                    </a:lnTo>
                    <a:cubicBezTo>
                      <a:pt x="66" y="346"/>
                      <a:pt x="15" y="482"/>
                      <a:pt x="20" y="624"/>
                    </a:cubicBezTo>
                    <a:lnTo>
                      <a:pt x="20" y="624"/>
                    </a:lnTo>
                    <a:cubicBezTo>
                      <a:pt x="24" y="767"/>
                      <a:pt x="84" y="899"/>
                      <a:pt x="188" y="997"/>
                    </a:cubicBezTo>
                    <a:lnTo>
                      <a:pt x="188" y="997"/>
                    </a:lnTo>
                    <a:cubicBezTo>
                      <a:pt x="292" y="1094"/>
                      <a:pt x="428" y="1146"/>
                      <a:pt x="570" y="1142"/>
                    </a:cubicBezTo>
                    <a:lnTo>
                      <a:pt x="570" y="1142"/>
                    </a:lnTo>
                    <a:cubicBezTo>
                      <a:pt x="713" y="1137"/>
                      <a:pt x="845" y="1077"/>
                      <a:pt x="943" y="973"/>
                    </a:cubicBezTo>
                    <a:lnTo>
                      <a:pt x="943" y="973"/>
                    </a:lnTo>
                    <a:cubicBezTo>
                      <a:pt x="1041" y="869"/>
                      <a:pt x="1092" y="734"/>
                      <a:pt x="1087" y="591"/>
                    </a:cubicBezTo>
                    <a:lnTo>
                      <a:pt x="1087" y="591"/>
                    </a:lnTo>
                    <a:cubicBezTo>
                      <a:pt x="1083" y="449"/>
                      <a:pt x="1023" y="316"/>
                      <a:pt x="919" y="218"/>
                    </a:cubicBezTo>
                    <a:lnTo>
                      <a:pt x="919" y="218"/>
                    </a:lnTo>
                    <a:cubicBezTo>
                      <a:pt x="705" y="17"/>
                      <a:pt x="366" y="27"/>
                      <a:pt x="164" y="242"/>
                    </a:cubicBezTo>
                    <a:lnTo>
                      <a:pt x="158" y="237"/>
                    </a:lnTo>
                    <a:close/>
                    <a:moveTo>
                      <a:pt x="553" y="1157"/>
                    </a:moveTo>
                    <a:lnTo>
                      <a:pt x="553" y="1157"/>
                    </a:lnTo>
                    <a:cubicBezTo>
                      <a:pt x="412" y="1157"/>
                      <a:pt x="280" y="1104"/>
                      <a:pt x="177" y="1008"/>
                    </a:cubicBezTo>
                    <a:lnTo>
                      <a:pt x="177" y="1008"/>
                    </a:lnTo>
                    <a:cubicBezTo>
                      <a:pt x="70" y="908"/>
                      <a:pt x="9" y="772"/>
                      <a:pt x="4" y="625"/>
                    </a:cubicBezTo>
                    <a:lnTo>
                      <a:pt x="4" y="625"/>
                    </a:lnTo>
                    <a:cubicBezTo>
                      <a:pt x="0" y="478"/>
                      <a:pt x="52" y="339"/>
                      <a:pt x="153" y="232"/>
                    </a:cubicBezTo>
                    <a:lnTo>
                      <a:pt x="153" y="232"/>
                    </a:lnTo>
                    <a:cubicBezTo>
                      <a:pt x="360" y="11"/>
                      <a:pt x="709" y="0"/>
                      <a:pt x="930" y="207"/>
                    </a:cubicBezTo>
                    <a:lnTo>
                      <a:pt x="930" y="207"/>
                    </a:lnTo>
                    <a:cubicBezTo>
                      <a:pt x="1037" y="307"/>
                      <a:pt x="1098" y="444"/>
                      <a:pt x="1102" y="591"/>
                    </a:cubicBezTo>
                    <a:lnTo>
                      <a:pt x="1102" y="591"/>
                    </a:lnTo>
                    <a:cubicBezTo>
                      <a:pt x="1107" y="737"/>
                      <a:pt x="1054" y="877"/>
                      <a:pt x="954" y="984"/>
                    </a:cubicBezTo>
                    <a:lnTo>
                      <a:pt x="954" y="984"/>
                    </a:lnTo>
                    <a:cubicBezTo>
                      <a:pt x="853" y="1091"/>
                      <a:pt x="717" y="1152"/>
                      <a:pt x="570" y="1157"/>
                    </a:cubicBezTo>
                    <a:lnTo>
                      <a:pt x="570" y="1157"/>
                    </a:lnTo>
                    <a:cubicBezTo>
                      <a:pt x="565" y="1157"/>
                      <a:pt x="559" y="1157"/>
                      <a:pt x="553" y="11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8" name="Freeform 286">
                <a:extLst>
                  <a:ext uri="{FF2B5EF4-FFF2-40B4-BE49-F238E27FC236}">
                    <a16:creationId xmlns:a16="http://schemas.microsoft.com/office/drawing/2014/main" id="{B04913C3-024B-482C-BD5B-A7769B9A0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5338" y="5539154"/>
                <a:ext cx="511051" cy="384663"/>
              </a:xfrm>
              <a:custGeom>
                <a:avLst/>
                <a:gdLst>
                  <a:gd name="T0" fmla="*/ 366 w 412"/>
                  <a:gd name="T1" fmla="*/ 0 h 307"/>
                  <a:gd name="T2" fmla="*/ 45 w 412"/>
                  <a:gd name="T3" fmla="*/ 0 h 307"/>
                  <a:gd name="T4" fmla="*/ 45 w 412"/>
                  <a:gd name="T5" fmla="*/ 0 h 307"/>
                  <a:gd name="T6" fmla="*/ 0 w 412"/>
                  <a:gd name="T7" fmla="*/ 45 h 307"/>
                  <a:gd name="T8" fmla="*/ 0 w 412"/>
                  <a:gd name="T9" fmla="*/ 161 h 307"/>
                  <a:gd name="T10" fmla="*/ 0 w 412"/>
                  <a:gd name="T11" fmla="*/ 161 h 307"/>
                  <a:gd name="T12" fmla="*/ 145 w 412"/>
                  <a:gd name="T13" fmla="*/ 306 h 307"/>
                  <a:gd name="T14" fmla="*/ 265 w 412"/>
                  <a:gd name="T15" fmla="*/ 306 h 307"/>
                  <a:gd name="T16" fmla="*/ 265 w 412"/>
                  <a:gd name="T17" fmla="*/ 306 h 307"/>
                  <a:gd name="T18" fmla="*/ 411 w 412"/>
                  <a:gd name="T19" fmla="*/ 161 h 307"/>
                  <a:gd name="T20" fmla="*/ 411 w 412"/>
                  <a:gd name="T21" fmla="*/ 45 h 307"/>
                  <a:gd name="T22" fmla="*/ 411 w 412"/>
                  <a:gd name="T23" fmla="*/ 45 h 307"/>
                  <a:gd name="T24" fmla="*/ 366 w 412"/>
                  <a:gd name="T25" fmla="*/ 0 h 3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12" h="307">
                    <a:moveTo>
                      <a:pt x="366" y="0"/>
                    </a:moveTo>
                    <a:lnTo>
                      <a:pt x="45" y="0"/>
                    </a:lnTo>
                    <a:lnTo>
                      <a:pt x="45" y="0"/>
                    </a:lnTo>
                    <a:cubicBezTo>
                      <a:pt x="20" y="0"/>
                      <a:pt x="0" y="20"/>
                      <a:pt x="0" y="45"/>
                    </a:cubicBezTo>
                    <a:lnTo>
                      <a:pt x="0" y="161"/>
                    </a:lnTo>
                    <a:lnTo>
                      <a:pt x="0" y="161"/>
                    </a:lnTo>
                    <a:cubicBezTo>
                      <a:pt x="0" y="241"/>
                      <a:pt x="65" y="306"/>
                      <a:pt x="145" y="306"/>
                    </a:cubicBezTo>
                    <a:lnTo>
                      <a:pt x="265" y="306"/>
                    </a:lnTo>
                    <a:lnTo>
                      <a:pt x="265" y="306"/>
                    </a:lnTo>
                    <a:cubicBezTo>
                      <a:pt x="346" y="306"/>
                      <a:pt x="411" y="241"/>
                      <a:pt x="411" y="161"/>
                    </a:cubicBezTo>
                    <a:lnTo>
                      <a:pt x="411" y="45"/>
                    </a:lnTo>
                    <a:lnTo>
                      <a:pt x="411" y="45"/>
                    </a:lnTo>
                    <a:cubicBezTo>
                      <a:pt x="411" y="20"/>
                      <a:pt x="390" y="0"/>
                      <a:pt x="36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287">
                <a:extLst>
                  <a:ext uri="{FF2B5EF4-FFF2-40B4-BE49-F238E27FC236}">
                    <a16:creationId xmlns:a16="http://schemas.microsoft.com/office/drawing/2014/main" id="{54660E2C-0D55-4B3E-8096-4C4EBFDED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35338" y="5539154"/>
                <a:ext cx="511051" cy="109904"/>
              </a:xfrm>
              <a:custGeom>
                <a:avLst/>
                <a:gdLst>
                  <a:gd name="T0" fmla="*/ 370 w 412"/>
                  <a:gd name="T1" fmla="*/ 0 h 88"/>
                  <a:gd name="T2" fmla="*/ 41 w 412"/>
                  <a:gd name="T3" fmla="*/ 0 h 88"/>
                  <a:gd name="T4" fmla="*/ 41 w 412"/>
                  <a:gd name="T5" fmla="*/ 0 h 88"/>
                  <a:gd name="T6" fmla="*/ 0 w 412"/>
                  <a:gd name="T7" fmla="*/ 42 h 88"/>
                  <a:gd name="T8" fmla="*/ 0 w 412"/>
                  <a:gd name="T9" fmla="*/ 87 h 88"/>
                  <a:gd name="T10" fmla="*/ 411 w 412"/>
                  <a:gd name="T11" fmla="*/ 87 h 88"/>
                  <a:gd name="T12" fmla="*/ 411 w 412"/>
                  <a:gd name="T13" fmla="*/ 42 h 88"/>
                  <a:gd name="T14" fmla="*/ 411 w 412"/>
                  <a:gd name="T15" fmla="*/ 42 h 88"/>
                  <a:gd name="T16" fmla="*/ 370 w 412"/>
                  <a:gd name="T17" fmla="*/ 0 h 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12" h="88">
                    <a:moveTo>
                      <a:pt x="370" y="0"/>
                    </a:moveTo>
                    <a:lnTo>
                      <a:pt x="41" y="0"/>
                    </a:lnTo>
                    <a:lnTo>
                      <a:pt x="41" y="0"/>
                    </a:lnTo>
                    <a:cubicBezTo>
                      <a:pt x="18" y="0"/>
                      <a:pt x="0" y="19"/>
                      <a:pt x="0" y="42"/>
                    </a:cubicBezTo>
                    <a:lnTo>
                      <a:pt x="0" y="87"/>
                    </a:lnTo>
                    <a:lnTo>
                      <a:pt x="411" y="87"/>
                    </a:lnTo>
                    <a:lnTo>
                      <a:pt x="411" y="42"/>
                    </a:lnTo>
                    <a:lnTo>
                      <a:pt x="411" y="42"/>
                    </a:lnTo>
                    <a:cubicBezTo>
                      <a:pt x="411" y="19"/>
                      <a:pt x="392" y="0"/>
                      <a:pt x="370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288">
                <a:extLst>
                  <a:ext uri="{FF2B5EF4-FFF2-40B4-BE49-F238E27FC236}">
                    <a16:creationId xmlns:a16="http://schemas.microsoft.com/office/drawing/2014/main" id="{44466574-3F78-47FD-AFA5-ADAB301579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106773" y="5577622"/>
                <a:ext cx="43962" cy="38465"/>
              </a:xfrm>
              <a:custGeom>
                <a:avLst/>
                <a:gdLst>
                  <a:gd name="T0" fmla="*/ 33 w 34"/>
                  <a:gd name="T1" fmla="*/ 16 h 33"/>
                  <a:gd name="T2" fmla="*/ 33 w 34"/>
                  <a:gd name="T3" fmla="*/ 16 h 33"/>
                  <a:gd name="T4" fmla="*/ 17 w 34"/>
                  <a:gd name="T5" fmla="*/ 32 h 33"/>
                  <a:gd name="T6" fmla="*/ 17 w 34"/>
                  <a:gd name="T7" fmla="*/ 32 h 33"/>
                  <a:gd name="T8" fmla="*/ 0 w 34"/>
                  <a:gd name="T9" fmla="*/ 16 h 33"/>
                  <a:gd name="T10" fmla="*/ 0 w 34"/>
                  <a:gd name="T11" fmla="*/ 16 h 33"/>
                  <a:gd name="T12" fmla="*/ 17 w 34"/>
                  <a:gd name="T13" fmla="*/ 0 h 33"/>
                  <a:gd name="T14" fmla="*/ 17 w 34"/>
                  <a:gd name="T15" fmla="*/ 0 h 33"/>
                  <a:gd name="T16" fmla="*/ 33 w 34"/>
                  <a:gd name="T17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33">
                    <a:moveTo>
                      <a:pt x="33" y="16"/>
                    </a:moveTo>
                    <a:lnTo>
                      <a:pt x="33" y="16"/>
                    </a:lnTo>
                    <a:cubicBezTo>
                      <a:pt x="33" y="25"/>
                      <a:pt x="25" y="32"/>
                      <a:pt x="17" y="32"/>
                    </a:cubicBezTo>
                    <a:lnTo>
                      <a:pt x="17" y="32"/>
                    </a:lnTo>
                    <a:cubicBezTo>
                      <a:pt x="8" y="32"/>
                      <a:pt x="0" y="25"/>
                      <a:pt x="0" y="16"/>
                    </a:cubicBezTo>
                    <a:lnTo>
                      <a:pt x="0" y="16"/>
                    </a:lnTo>
                    <a:cubicBezTo>
                      <a:pt x="0" y="7"/>
                      <a:pt x="8" y="0"/>
                      <a:pt x="17" y="0"/>
                    </a:cubicBezTo>
                    <a:lnTo>
                      <a:pt x="17" y="0"/>
                    </a:lnTo>
                    <a:cubicBezTo>
                      <a:pt x="25" y="0"/>
                      <a:pt x="33" y="7"/>
                      <a:pt x="33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289">
                <a:extLst>
                  <a:ext uri="{FF2B5EF4-FFF2-40B4-BE49-F238E27FC236}">
                    <a16:creationId xmlns:a16="http://schemas.microsoft.com/office/drawing/2014/main" id="{C1910EB7-438A-455D-825E-CA16AD2B77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0992" y="5577622"/>
                <a:ext cx="38465" cy="38465"/>
              </a:xfrm>
              <a:custGeom>
                <a:avLst/>
                <a:gdLst>
                  <a:gd name="T0" fmla="*/ 32 w 33"/>
                  <a:gd name="T1" fmla="*/ 16 h 33"/>
                  <a:gd name="T2" fmla="*/ 32 w 33"/>
                  <a:gd name="T3" fmla="*/ 16 h 33"/>
                  <a:gd name="T4" fmla="*/ 16 w 33"/>
                  <a:gd name="T5" fmla="*/ 32 h 33"/>
                  <a:gd name="T6" fmla="*/ 16 w 33"/>
                  <a:gd name="T7" fmla="*/ 32 h 33"/>
                  <a:gd name="T8" fmla="*/ 0 w 33"/>
                  <a:gd name="T9" fmla="*/ 16 h 33"/>
                  <a:gd name="T10" fmla="*/ 0 w 33"/>
                  <a:gd name="T11" fmla="*/ 16 h 33"/>
                  <a:gd name="T12" fmla="*/ 16 w 33"/>
                  <a:gd name="T13" fmla="*/ 0 h 33"/>
                  <a:gd name="T14" fmla="*/ 16 w 33"/>
                  <a:gd name="T15" fmla="*/ 0 h 33"/>
                  <a:gd name="T16" fmla="*/ 32 w 33"/>
                  <a:gd name="T17" fmla="*/ 16 h 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" h="33">
                    <a:moveTo>
                      <a:pt x="32" y="16"/>
                    </a:moveTo>
                    <a:lnTo>
                      <a:pt x="32" y="16"/>
                    </a:lnTo>
                    <a:cubicBezTo>
                      <a:pt x="32" y="25"/>
                      <a:pt x="25" y="32"/>
                      <a:pt x="16" y="32"/>
                    </a:cubicBezTo>
                    <a:lnTo>
                      <a:pt x="16" y="32"/>
                    </a:lnTo>
                    <a:cubicBezTo>
                      <a:pt x="7" y="32"/>
                      <a:pt x="0" y="25"/>
                      <a:pt x="0" y="16"/>
                    </a:cubicBezTo>
                    <a:lnTo>
                      <a:pt x="0" y="16"/>
                    </a:lnTo>
                    <a:cubicBezTo>
                      <a:pt x="0" y="7"/>
                      <a:pt x="7" y="0"/>
                      <a:pt x="16" y="0"/>
                    </a:cubicBezTo>
                    <a:lnTo>
                      <a:pt x="16" y="0"/>
                    </a:lnTo>
                    <a:cubicBezTo>
                      <a:pt x="25" y="0"/>
                      <a:pt x="32" y="7"/>
                      <a:pt x="32" y="1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290">
                <a:extLst>
                  <a:ext uri="{FF2B5EF4-FFF2-40B4-BE49-F238E27FC236}">
                    <a16:creationId xmlns:a16="http://schemas.microsoft.com/office/drawing/2014/main" id="{99E30E70-794A-4500-B0FD-078114B2FD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24347" y="5330337"/>
                <a:ext cx="533032" cy="1060574"/>
              </a:xfrm>
              <a:custGeom>
                <a:avLst/>
                <a:gdLst>
                  <a:gd name="T0" fmla="*/ 411 w 427"/>
                  <a:gd name="T1" fmla="*/ 331 h 851"/>
                  <a:gd name="T2" fmla="*/ 411 w 427"/>
                  <a:gd name="T3" fmla="*/ 331 h 851"/>
                  <a:gd name="T4" fmla="*/ 273 w 427"/>
                  <a:gd name="T5" fmla="*/ 468 h 851"/>
                  <a:gd name="T6" fmla="*/ 153 w 427"/>
                  <a:gd name="T7" fmla="*/ 468 h 851"/>
                  <a:gd name="T8" fmla="*/ 153 w 427"/>
                  <a:gd name="T9" fmla="*/ 468 h 851"/>
                  <a:gd name="T10" fmla="*/ 15 w 427"/>
                  <a:gd name="T11" fmla="*/ 331 h 851"/>
                  <a:gd name="T12" fmla="*/ 15 w 427"/>
                  <a:gd name="T13" fmla="*/ 265 h 851"/>
                  <a:gd name="T14" fmla="*/ 411 w 427"/>
                  <a:gd name="T15" fmla="*/ 265 h 851"/>
                  <a:gd name="T16" fmla="*/ 411 w 427"/>
                  <a:gd name="T17" fmla="*/ 331 h 851"/>
                  <a:gd name="T18" fmla="*/ 374 w 427"/>
                  <a:gd name="T19" fmla="*/ 178 h 851"/>
                  <a:gd name="T20" fmla="*/ 374 w 427"/>
                  <a:gd name="T21" fmla="*/ 178 h 851"/>
                  <a:gd name="T22" fmla="*/ 411 w 427"/>
                  <a:gd name="T23" fmla="*/ 215 h 851"/>
                  <a:gd name="T24" fmla="*/ 411 w 427"/>
                  <a:gd name="T25" fmla="*/ 249 h 851"/>
                  <a:gd name="T26" fmla="*/ 15 w 427"/>
                  <a:gd name="T27" fmla="*/ 249 h 851"/>
                  <a:gd name="T28" fmla="*/ 15 w 427"/>
                  <a:gd name="T29" fmla="*/ 215 h 851"/>
                  <a:gd name="T30" fmla="*/ 15 w 427"/>
                  <a:gd name="T31" fmla="*/ 215 h 851"/>
                  <a:gd name="T32" fmla="*/ 53 w 427"/>
                  <a:gd name="T33" fmla="*/ 178 h 851"/>
                  <a:gd name="T34" fmla="*/ 374 w 427"/>
                  <a:gd name="T35" fmla="*/ 178 h 851"/>
                  <a:gd name="T36" fmla="*/ 378 w 427"/>
                  <a:gd name="T37" fmla="*/ 163 h 851"/>
                  <a:gd name="T38" fmla="*/ 374 w 427"/>
                  <a:gd name="T39" fmla="*/ 163 h 851"/>
                  <a:gd name="T40" fmla="*/ 336 w 427"/>
                  <a:gd name="T41" fmla="*/ 163 h 851"/>
                  <a:gd name="T42" fmla="*/ 336 w 427"/>
                  <a:gd name="T43" fmla="*/ 16 h 851"/>
                  <a:gd name="T44" fmla="*/ 336 w 427"/>
                  <a:gd name="T45" fmla="*/ 16 h 851"/>
                  <a:gd name="T46" fmla="*/ 320 w 427"/>
                  <a:gd name="T47" fmla="*/ 0 h 851"/>
                  <a:gd name="T48" fmla="*/ 320 w 427"/>
                  <a:gd name="T49" fmla="*/ 0 h 851"/>
                  <a:gd name="T50" fmla="*/ 304 w 427"/>
                  <a:gd name="T51" fmla="*/ 16 h 851"/>
                  <a:gd name="T52" fmla="*/ 304 w 427"/>
                  <a:gd name="T53" fmla="*/ 163 h 851"/>
                  <a:gd name="T54" fmla="*/ 122 w 427"/>
                  <a:gd name="T55" fmla="*/ 163 h 851"/>
                  <a:gd name="T56" fmla="*/ 122 w 427"/>
                  <a:gd name="T57" fmla="*/ 16 h 851"/>
                  <a:gd name="T58" fmla="*/ 122 w 427"/>
                  <a:gd name="T59" fmla="*/ 16 h 851"/>
                  <a:gd name="T60" fmla="*/ 106 w 427"/>
                  <a:gd name="T61" fmla="*/ 0 h 851"/>
                  <a:gd name="T62" fmla="*/ 106 w 427"/>
                  <a:gd name="T63" fmla="*/ 0 h 851"/>
                  <a:gd name="T64" fmla="*/ 91 w 427"/>
                  <a:gd name="T65" fmla="*/ 16 h 851"/>
                  <a:gd name="T66" fmla="*/ 91 w 427"/>
                  <a:gd name="T67" fmla="*/ 163 h 851"/>
                  <a:gd name="T68" fmla="*/ 53 w 427"/>
                  <a:gd name="T69" fmla="*/ 163 h 851"/>
                  <a:gd name="T70" fmla="*/ 49 w 427"/>
                  <a:gd name="T71" fmla="*/ 163 h 851"/>
                  <a:gd name="T72" fmla="*/ 49 w 427"/>
                  <a:gd name="T73" fmla="*/ 163 h 851"/>
                  <a:gd name="T74" fmla="*/ 0 w 427"/>
                  <a:gd name="T75" fmla="*/ 212 h 851"/>
                  <a:gd name="T76" fmla="*/ 0 w 427"/>
                  <a:gd name="T77" fmla="*/ 265 h 851"/>
                  <a:gd name="T78" fmla="*/ 0 w 427"/>
                  <a:gd name="T79" fmla="*/ 265 h 851"/>
                  <a:gd name="T80" fmla="*/ 0 w 427"/>
                  <a:gd name="T81" fmla="*/ 331 h 851"/>
                  <a:gd name="T82" fmla="*/ 0 w 427"/>
                  <a:gd name="T83" fmla="*/ 331 h 851"/>
                  <a:gd name="T84" fmla="*/ 153 w 427"/>
                  <a:gd name="T85" fmla="*/ 484 h 851"/>
                  <a:gd name="T86" fmla="*/ 206 w 427"/>
                  <a:gd name="T87" fmla="*/ 484 h 851"/>
                  <a:gd name="T88" fmla="*/ 206 w 427"/>
                  <a:gd name="T89" fmla="*/ 843 h 851"/>
                  <a:gd name="T90" fmla="*/ 206 w 427"/>
                  <a:gd name="T91" fmla="*/ 843 h 851"/>
                  <a:gd name="T92" fmla="*/ 213 w 427"/>
                  <a:gd name="T93" fmla="*/ 850 h 851"/>
                  <a:gd name="T94" fmla="*/ 213 w 427"/>
                  <a:gd name="T95" fmla="*/ 850 h 851"/>
                  <a:gd name="T96" fmla="*/ 221 w 427"/>
                  <a:gd name="T97" fmla="*/ 843 h 851"/>
                  <a:gd name="T98" fmla="*/ 221 w 427"/>
                  <a:gd name="T99" fmla="*/ 484 h 851"/>
                  <a:gd name="T100" fmla="*/ 273 w 427"/>
                  <a:gd name="T101" fmla="*/ 484 h 851"/>
                  <a:gd name="T102" fmla="*/ 273 w 427"/>
                  <a:gd name="T103" fmla="*/ 484 h 851"/>
                  <a:gd name="T104" fmla="*/ 426 w 427"/>
                  <a:gd name="T105" fmla="*/ 331 h 851"/>
                  <a:gd name="T106" fmla="*/ 426 w 427"/>
                  <a:gd name="T107" fmla="*/ 265 h 851"/>
                  <a:gd name="T108" fmla="*/ 426 w 427"/>
                  <a:gd name="T109" fmla="*/ 215 h 851"/>
                  <a:gd name="T110" fmla="*/ 426 w 427"/>
                  <a:gd name="T111" fmla="*/ 212 h 851"/>
                  <a:gd name="T112" fmla="*/ 426 w 427"/>
                  <a:gd name="T113" fmla="*/ 212 h 851"/>
                  <a:gd name="T114" fmla="*/ 378 w 427"/>
                  <a:gd name="T115" fmla="*/ 163 h 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427" h="851">
                    <a:moveTo>
                      <a:pt x="411" y="331"/>
                    </a:moveTo>
                    <a:lnTo>
                      <a:pt x="411" y="331"/>
                    </a:lnTo>
                    <a:cubicBezTo>
                      <a:pt x="411" y="407"/>
                      <a:pt x="349" y="468"/>
                      <a:pt x="273" y="468"/>
                    </a:cubicBezTo>
                    <a:lnTo>
                      <a:pt x="153" y="468"/>
                    </a:lnTo>
                    <a:lnTo>
                      <a:pt x="153" y="468"/>
                    </a:lnTo>
                    <a:cubicBezTo>
                      <a:pt x="77" y="468"/>
                      <a:pt x="15" y="407"/>
                      <a:pt x="15" y="331"/>
                    </a:cubicBezTo>
                    <a:lnTo>
                      <a:pt x="15" y="265"/>
                    </a:lnTo>
                    <a:lnTo>
                      <a:pt x="411" y="265"/>
                    </a:lnTo>
                    <a:lnTo>
                      <a:pt x="411" y="331"/>
                    </a:lnTo>
                    <a:close/>
                    <a:moveTo>
                      <a:pt x="374" y="178"/>
                    </a:moveTo>
                    <a:lnTo>
                      <a:pt x="374" y="178"/>
                    </a:lnTo>
                    <a:cubicBezTo>
                      <a:pt x="395" y="178"/>
                      <a:pt x="411" y="195"/>
                      <a:pt x="411" y="215"/>
                    </a:cubicBezTo>
                    <a:lnTo>
                      <a:pt x="411" y="249"/>
                    </a:lnTo>
                    <a:lnTo>
                      <a:pt x="15" y="249"/>
                    </a:lnTo>
                    <a:lnTo>
                      <a:pt x="15" y="215"/>
                    </a:lnTo>
                    <a:lnTo>
                      <a:pt x="15" y="215"/>
                    </a:lnTo>
                    <a:cubicBezTo>
                      <a:pt x="15" y="195"/>
                      <a:pt x="32" y="178"/>
                      <a:pt x="53" y="178"/>
                    </a:cubicBezTo>
                    <a:lnTo>
                      <a:pt x="374" y="178"/>
                    </a:lnTo>
                    <a:close/>
                    <a:moveTo>
                      <a:pt x="378" y="163"/>
                    </a:moveTo>
                    <a:lnTo>
                      <a:pt x="374" y="163"/>
                    </a:lnTo>
                    <a:lnTo>
                      <a:pt x="336" y="163"/>
                    </a:lnTo>
                    <a:lnTo>
                      <a:pt x="336" y="16"/>
                    </a:lnTo>
                    <a:lnTo>
                      <a:pt x="336" y="16"/>
                    </a:lnTo>
                    <a:cubicBezTo>
                      <a:pt x="336" y="7"/>
                      <a:pt x="329" y="0"/>
                      <a:pt x="320" y="0"/>
                    </a:cubicBezTo>
                    <a:lnTo>
                      <a:pt x="320" y="0"/>
                    </a:lnTo>
                    <a:cubicBezTo>
                      <a:pt x="311" y="0"/>
                      <a:pt x="304" y="7"/>
                      <a:pt x="304" y="16"/>
                    </a:cubicBezTo>
                    <a:lnTo>
                      <a:pt x="304" y="163"/>
                    </a:lnTo>
                    <a:lnTo>
                      <a:pt x="122" y="163"/>
                    </a:lnTo>
                    <a:lnTo>
                      <a:pt x="122" y="16"/>
                    </a:lnTo>
                    <a:lnTo>
                      <a:pt x="122" y="16"/>
                    </a:lnTo>
                    <a:cubicBezTo>
                      <a:pt x="122" y="7"/>
                      <a:pt x="115" y="0"/>
                      <a:pt x="106" y="0"/>
                    </a:cubicBezTo>
                    <a:lnTo>
                      <a:pt x="106" y="0"/>
                    </a:lnTo>
                    <a:cubicBezTo>
                      <a:pt x="98" y="0"/>
                      <a:pt x="91" y="7"/>
                      <a:pt x="91" y="16"/>
                    </a:cubicBezTo>
                    <a:lnTo>
                      <a:pt x="91" y="163"/>
                    </a:lnTo>
                    <a:lnTo>
                      <a:pt x="53" y="163"/>
                    </a:lnTo>
                    <a:lnTo>
                      <a:pt x="49" y="163"/>
                    </a:lnTo>
                    <a:lnTo>
                      <a:pt x="49" y="163"/>
                    </a:lnTo>
                    <a:cubicBezTo>
                      <a:pt x="22" y="163"/>
                      <a:pt x="0" y="185"/>
                      <a:pt x="0" y="212"/>
                    </a:cubicBezTo>
                    <a:lnTo>
                      <a:pt x="0" y="265"/>
                    </a:lnTo>
                    <a:lnTo>
                      <a:pt x="0" y="265"/>
                    </a:lnTo>
                    <a:lnTo>
                      <a:pt x="0" y="331"/>
                    </a:lnTo>
                    <a:lnTo>
                      <a:pt x="0" y="331"/>
                    </a:lnTo>
                    <a:cubicBezTo>
                      <a:pt x="0" y="415"/>
                      <a:pt x="69" y="484"/>
                      <a:pt x="153" y="484"/>
                    </a:cubicBezTo>
                    <a:lnTo>
                      <a:pt x="206" y="484"/>
                    </a:lnTo>
                    <a:lnTo>
                      <a:pt x="206" y="843"/>
                    </a:lnTo>
                    <a:lnTo>
                      <a:pt x="206" y="843"/>
                    </a:lnTo>
                    <a:cubicBezTo>
                      <a:pt x="206" y="847"/>
                      <a:pt x="209" y="850"/>
                      <a:pt x="213" y="850"/>
                    </a:cubicBezTo>
                    <a:lnTo>
                      <a:pt x="213" y="850"/>
                    </a:lnTo>
                    <a:cubicBezTo>
                      <a:pt x="217" y="850"/>
                      <a:pt x="221" y="847"/>
                      <a:pt x="221" y="843"/>
                    </a:cubicBezTo>
                    <a:lnTo>
                      <a:pt x="221" y="484"/>
                    </a:lnTo>
                    <a:lnTo>
                      <a:pt x="273" y="484"/>
                    </a:lnTo>
                    <a:lnTo>
                      <a:pt x="273" y="484"/>
                    </a:lnTo>
                    <a:cubicBezTo>
                      <a:pt x="358" y="484"/>
                      <a:pt x="426" y="415"/>
                      <a:pt x="426" y="331"/>
                    </a:cubicBezTo>
                    <a:lnTo>
                      <a:pt x="426" y="265"/>
                    </a:lnTo>
                    <a:lnTo>
                      <a:pt x="426" y="215"/>
                    </a:lnTo>
                    <a:lnTo>
                      <a:pt x="426" y="212"/>
                    </a:lnTo>
                    <a:lnTo>
                      <a:pt x="426" y="212"/>
                    </a:lnTo>
                    <a:cubicBezTo>
                      <a:pt x="426" y="185"/>
                      <a:pt x="404" y="163"/>
                      <a:pt x="378" y="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34D17A2C-A9C9-4DBD-8DBA-002A86934FCD}"/>
                </a:ext>
              </a:extLst>
            </p:cNvPr>
            <p:cNvGrpSpPr/>
            <p:nvPr/>
          </p:nvGrpSpPr>
          <p:grpSpPr>
            <a:xfrm>
              <a:off x="7083792" y="7979019"/>
              <a:ext cx="1368305" cy="1368305"/>
              <a:chOff x="7083792" y="7979019"/>
              <a:chExt cx="1368305" cy="1368305"/>
            </a:xfrm>
          </p:grpSpPr>
          <p:sp>
            <p:nvSpPr>
              <p:cNvPr id="293" name="Freeform 291">
                <a:extLst>
                  <a:ext uri="{FF2B5EF4-FFF2-40B4-BE49-F238E27FC236}">
                    <a16:creationId xmlns:a16="http://schemas.microsoft.com/office/drawing/2014/main" id="{F9EC8C9C-B2A8-42C9-94BC-E1FA70CF9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4782" y="7984516"/>
                <a:ext cx="1351817" cy="1351817"/>
              </a:xfrm>
              <a:custGeom>
                <a:avLst/>
                <a:gdLst>
                  <a:gd name="T0" fmla="*/ 1083 w 1084"/>
                  <a:gd name="T1" fmla="*/ 542 h 1085"/>
                  <a:gd name="T2" fmla="*/ 1083 w 1084"/>
                  <a:gd name="T3" fmla="*/ 542 h 1085"/>
                  <a:gd name="T4" fmla="*/ 542 w 1084"/>
                  <a:gd name="T5" fmla="*/ 1084 h 1085"/>
                  <a:gd name="T6" fmla="*/ 542 w 1084"/>
                  <a:gd name="T7" fmla="*/ 1084 h 1085"/>
                  <a:gd name="T8" fmla="*/ 0 w 1084"/>
                  <a:gd name="T9" fmla="*/ 542 h 1085"/>
                  <a:gd name="T10" fmla="*/ 0 w 1084"/>
                  <a:gd name="T11" fmla="*/ 542 h 1085"/>
                  <a:gd name="T12" fmla="*/ 542 w 1084"/>
                  <a:gd name="T13" fmla="*/ 0 h 1085"/>
                  <a:gd name="T14" fmla="*/ 542 w 1084"/>
                  <a:gd name="T15" fmla="*/ 0 h 1085"/>
                  <a:gd name="T16" fmla="*/ 1083 w 1084"/>
                  <a:gd name="T17" fmla="*/ 542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4" h="1085">
                    <a:moveTo>
                      <a:pt x="1083" y="542"/>
                    </a:moveTo>
                    <a:lnTo>
                      <a:pt x="1083" y="542"/>
                    </a:lnTo>
                    <a:cubicBezTo>
                      <a:pt x="1083" y="841"/>
                      <a:pt x="841" y="1084"/>
                      <a:pt x="542" y="1084"/>
                    </a:cubicBezTo>
                    <a:lnTo>
                      <a:pt x="542" y="1084"/>
                    </a:lnTo>
                    <a:cubicBezTo>
                      <a:pt x="243" y="1084"/>
                      <a:pt x="0" y="841"/>
                      <a:pt x="0" y="542"/>
                    </a:cubicBezTo>
                    <a:lnTo>
                      <a:pt x="0" y="542"/>
                    </a:lnTo>
                    <a:cubicBezTo>
                      <a:pt x="0" y="243"/>
                      <a:pt x="243" y="0"/>
                      <a:pt x="542" y="0"/>
                    </a:cubicBezTo>
                    <a:lnTo>
                      <a:pt x="542" y="0"/>
                    </a:lnTo>
                    <a:cubicBezTo>
                      <a:pt x="841" y="0"/>
                      <a:pt x="1083" y="243"/>
                      <a:pt x="1083" y="5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292">
                <a:extLst>
                  <a:ext uri="{FF2B5EF4-FFF2-40B4-BE49-F238E27FC236}">
                    <a16:creationId xmlns:a16="http://schemas.microsoft.com/office/drawing/2014/main" id="{B5C28E26-0EB9-4F0C-A60F-85749B2C4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83792" y="7979019"/>
                <a:ext cx="1368305" cy="1368305"/>
              </a:xfrm>
              <a:custGeom>
                <a:avLst/>
                <a:gdLst>
                  <a:gd name="T0" fmla="*/ 550 w 1100"/>
                  <a:gd name="T1" fmla="*/ 15 h 1099"/>
                  <a:gd name="T2" fmla="*/ 550 w 1100"/>
                  <a:gd name="T3" fmla="*/ 15 h 1099"/>
                  <a:gd name="T4" fmla="*/ 16 w 1100"/>
                  <a:gd name="T5" fmla="*/ 549 h 1099"/>
                  <a:gd name="T6" fmla="*/ 16 w 1100"/>
                  <a:gd name="T7" fmla="*/ 549 h 1099"/>
                  <a:gd name="T8" fmla="*/ 550 w 1100"/>
                  <a:gd name="T9" fmla="*/ 1083 h 1099"/>
                  <a:gd name="T10" fmla="*/ 550 w 1100"/>
                  <a:gd name="T11" fmla="*/ 1083 h 1099"/>
                  <a:gd name="T12" fmla="*/ 1084 w 1100"/>
                  <a:gd name="T13" fmla="*/ 549 h 1099"/>
                  <a:gd name="T14" fmla="*/ 1084 w 1100"/>
                  <a:gd name="T15" fmla="*/ 549 h 1099"/>
                  <a:gd name="T16" fmla="*/ 550 w 1100"/>
                  <a:gd name="T17" fmla="*/ 15 h 1099"/>
                  <a:gd name="T18" fmla="*/ 550 w 1100"/>
                  <a:gd name="T19" fmla="*/ 1098 h 1099"/>
                  <a:gd name="T20" fmla="*/ 550 w 1100"/>
                  <a:gd name="T21" fmla="*/ 1098 h 1099"/>
                  <a:gd name="T22" fmla="*/ 0 w 1100"/>
                  <a:gd name="T23" fmla="*/ 549 h 1099"/>
                  <a:gd name="T24" fmla="*/ 0 w 1100"/>
                  <a:gd name="T25" fmla="*/ 549 h 1099"/>
                  <a:gd name="T26" fmla="*/ 550 w 1100"/>
                  <a:gd name="T27" fmla="*/ 0 h 1099"/>
                  <a:gd name="T28" fmla="*/ 550 w 1100"/>
                  <a:gd name="T29" fmla="*/ 0 h 1099"/>
                  <a:gd name="T30" fmla="*/ 1099 w 1100"/>
                  <a:gd name="T31" fmla="*/ 549 h 1099"/>
                  <a:gd name="T32" fmla="*/ 1099 w 1100"/>
                  <a:gd name="T33" fmla="*/ 549 h 1099"/>
                  <a:gd name="T34" fmla="*/ 550 w 1100"/>
                  <a:gd name="T35" fmla="*/ 1098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0" h="1099">
                    <a:moveTo>
                      <a:pt x="550" y="15"/>
                    </a:moveTo>
                    <a:lnTo>
                      <a:pt x="550" y="15"/>
                    </a:lnTo>
                    <a:cubicBezTo>
                      <a:pt x="256" y="15"/>
                      <a:pt x="16" y="254"/>
                      <a:pt x="16" y="549"/>
                    </a:cubicBezTo>
                    <a:lnTo>
                      <a:pt x="16" y="549"/>
                    </a:lnTo>
                    <a:cubicBezTo>
                      <a:pt x="16" y="844"/>
                      <a:pt x="256" y="1083"/>
                      <a:pt x="550" y="1083"/>
                    </a:cubicBezTo>
                    <a:lnTo>
                      <a:pt x="550" y="1083"/>
                    </a:lnTo>
                    <a:cubicBezTo>
                      <a:pt x="844" y="1083"/>
                      <a:pt x="1084" y="844"/>
                      <a:pt x="1084" y="549"/>
                    </a:cubicBezTo>
                    <a:lnTo>
                      <a:pt x="1084" y="549"/>
                    </a:lnTo>
                    <a:cubicBezTo>
                      <a:pt x="1084" y="254"/>
                      <a:pt x="844" y="15"/>
                      <a:pt x="550" y="15"/>
                    </a:cubicBezTo>
                    <a:close/>
                    <a:moveTo>
                      <a:pt x="550" y="1098"/>
                    </a:moveTo>
                    <a:lnTo>
                      <a:pt x="550" y="1098"/>
                    </a:lnTo>
                    <a:cubicBezTo>
                      <a:pt x="247" y="1098"/>
                      <a:pt x="0" y="852"/>
                      <a:pt x="0" y="549"/>
                    </a:cubicBezTo>
                    <a:lnTo>
                      <a:pt x="0" y="549"/>
                    </a:lnTo>
                    <a:cubicBezTo>
                      <a:pt x="0" y="247"/>
                      <a:pt x="247" y="0"/>
                      <a:pt x="550" y="0"/>
                    </a:cubicBezTo>
                    <a:lnTo>
                      <a:pt x="550" y="0"/>
                    </a:lnTo>
                    <a:cubicBezTo>
                      <a:pt x="853" y="0"/>
                      <a:pt x="1099" y="247"/>
                      <a:pt x="1099" y="549"/>
                    </a:cubicBezTo>
                    <a:lnTo>
                      <a:pt x="1099" y="549"/>
                    </a:lnTo>
                    <a:cubicBezTo>
                      <a:pt x="1099" y="852"/>
                      <a:pt x="853" y="1098"/>
                      <a:pt x="550" y="10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293">
                <a:extLst>
                  <a:ext uri="{FF2B5EF4-FFF2-40B4-BE49-F238E27FC236}">
                    <a16:creationId xmlns:a16="http://schemas.microsoft.com/office/drawing/2014/main" id="{1C885436-3547-4A75-9D31-889E9CF5D3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7561" y="8319721"/>
                <a:ext cx="851757" cy="851757"/>
              </a:xfrm>
              <a:custGeom>
                <a:avLst/>
                <a:gdLst>
                  <a:gd name="T0" fmla="*/ 681 w 682"/>
                  <a:gd name="T1" fmla="*/ 340 h 682"/>
                  <a:gd name="T2" fmla="*/ 681 w 682"/>
                  <a:gd name="T3" fmla="*/ 340 h 682"/>
                  <a:gd name="T4" fmla="*/ 341 w 682"/>
                  <a:gd name="T5" fmla="*/ 681 h 682"/>
                  <a:gd name="T6" fmla="*/ 341 w 682"/>
                  <a:gd name="T7" fmla="*/ 681 h 682"/>
                  <a:gd name="T8" fmla="*/ 0 w 682"/>
                  <a:gd name="T9" fmla="*/ 340 h 682"/>
                  <a:gd name="T10" fmla="*/ 0 w 682"/>
                  <a:gd name="T11" fmla="*/ 340 h 682"/>
                  <a:gd name="T12" fmla="*/ 341 w 682"/>
                  <a:gd name="T13" fmla="*/ 0 h 682"/>
                  <a:gd name="T14" fmla="*/ 341 w 682"/>
                  <a:gd name="T15" fmla="*/ 0 h 682"/>
                  <a:gd name="T16" fmla="*/ 681 w 682"/>
                  <a:gd name="T17" fmla="*/ 340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82" h="682">
                    <a:moveTo>
                      <a:pt x="681" y="340"/>
                    </a:moveTo>
                    <a:lnTo>
                      <a:pt x="681" y="340"/>
                    </a:lnTo>
                    <a:cubicBezTo>
                      <a:pt x="681" y="529"/>
                      <a:pt x="529" y="681"/>
                      <a:pt x="341" y="681"/>
                    </a:cubicBezTo>
                    <a:lnTo>
                      <a:pt x="341" y="681"/>
                    </a:lnTo>
                    <a:cubicBezTo>
                      <a:pt x="152" y="681"/>
                      <a:pt x="0" y="529"/>
                      <a:pt x="0" y="340"/>
                    </a:cubicBezTo>
                    <a:lnTo>
                      <a:pt x="0" y="340"/>
                    </a:lnTo>
                    <a:cubicBezTo>
                      <a:pt x="0" y="152"/>
                      <a:pt x="152" y="0"/>
                      <a:pt x="341" y="0"/>
                    </a:cubicBezTo>
                    <a:lnTo>
                      <a:pt x="341" y="0"/>
                    </a:lnTo>
                    <a:cubicBezTo>
                      <a:pt x="529" y="0"/>
                      <a:pt x="681" y="152"/>
                      <a:pt x="681" y="3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294">
                <a:extLst>
                  <a:ext uri="{FF2B5EF4-FFF2-40B4-BE49-F238E27FC236}">
                    <a16:creationId xmlns:a16="http://schemas.microsoft.com/office/drawing/2014/main" id="{E2188BBB-1E64-4788-8C98-7F8782188C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25580" y="8303237"/>
                <a:ext cx="890221" cy="890221"/>
              </a:xfrm>
              <a:custGeom>
                <a:avLst/>
                <a:gdLst>
                  <a:gd name="T0" fmla="*/ 419 w 713"/>
                  <a:gd name="T1" fmla="*/ 676 h 713"/>
                  <a:gd name="T2" fmla="*/ 478 w 713"/>
                  <a:gd name="T3" fmla="*/ 524 h 713"/>
                  <a:gd name="T4" fmla="*/ 611 w 713"/>
                  <a:gd name="T5" fmla="*/ 558 h 713"/>
                  <a:gd name="T6" fmla="*/ 101 w 713"/>
                  <a:gd name="T7" fmla="*/ 558 h 713"/>
                  <a:gd name="T8" fmla="*/ 233 w 713"/>
                  <a:gd name="T9" fmla="*/ 524 h 713"/>
                  <a:gd name="T10" fmla="*/ 291 w 713"/>
                  <a:gd name="T11" fmla="*/ 676 h 713"/>
                  <a:gd name="T12" fmla="*/ 101 w 713"/>
                  <a:gd name="T13" fmla="*/ 558 h 713"/>
                  <a:gd name="T14" fmla="*/ 291 w 713"/>
                  <a:gd name="T15" fmla="*/ 38 h 713"/>
                  <a:gd name="T16" fmla="*/ 233 w 713"/>
                  <a:gd name="T17" fmla="*/ 189 h 713"/>
                  <a:gd name="T18" fmla="*/ 101 w 713"/>
                  <a:gd name="T19" fmla="*/ 155 h 713"/>
                  <a:gd name="T20" fmla="*/ 611 w 713"/>
                  <a:gd name="T21" fmla="*/ 155 h 713"/>
                  <a:gd name="T22" fmla="*/ 478 w 713"/>
                  <a:gd name="T23" fmla="*/ 189 h 713"/>
                  <a:gd name="T24" fmla="*/ 419 w 713"/>
                  <a:gd name="T25" fmla="*/ 37 h 713"/>
                  <a:gd name="T26" fmla="*/ 611 w 713"/>
                  <a:gd name="T27" fmla="*/ 155 h 713"/>
                  <a:gd name="T28" fmla="*/ 493 w 713"/>
                  <a:gd name="T29" fmla="*/ 341 h 713"/>
                  <a:gd name="T30" fmla="*/ 483 w 713"/>
                  <a:gd name="T31" fmla="*/ 219 h 713"/>
                  <a:gd name="T32" fmla="*/ 629 w 713"/>
                  <a:gd name="T33" fmla="*/ 180 h 713"/>
                  <a:gd name="T34" fmla="*/ 493 w 713"/>
                  <a:gd name="T35" fmla="*/ 341 h 713"/>
                  <a:gd name="T36" fmla="*/ 681 w 713"/>
                  <a:gd name="T37" fmla="*/ 372 h 713"/>
                  <a:gd name="T38" fmla="*/ 629 w 713"/>
                  <a:gd name="T39" fmla="*/ 533 h 713"/>
                  <a:gd name="T40" fmla="*/ 483 w 713"/>
                  <a:gd name="T41" fmla="*/ 493 h 713"/>
                  <a:gd name="T42" fmla="*/ 493 w 713"/>
                  <a:gd name="T43" fmla="*/ 372 h 713"/>
                  <a:gd name="T44" fmla="*/ 218 w 713"/>
                  <a:gd name="T45" fmla="*/ 372 h 713"/>
                  <a:gd name="T46" fmla="*/ 227 w 713"/>
                  <a:gd name="T47" fmla="*/ 494 h 713"/>
                  <a:gd name="T48" fmla="*/ 82 w 713"/>
                  <a:gd name="T49" fmla="*/ 533 h 713"/>
                  <a:gd name="T50" fmla="*/ 218 w 713"/>
                  <a:gd name="T51" fmla="*/ 372 h 713"/>
                  <a:gd name="T52" fmla="*/ 31 w 713"/>
                  <a:gd name="T53" fmla="*/ 341 h 713"/>
                  <a:gd name="T54" fmla="*/ 82 w 713"/>
                  <a:gd name="T55" fmla="*/ 180 h 713"/>
                  <a:gd name="T56" fmla="*/ 227 w 713"/>
                  <a:gd name="T57" fmla="*/ 219 h 713"/>
                  <a:gd name="T58" fmla="*/ 218 w 713"/>
                  <a:gd name="T59" fmla="*/ 341 h 713"/>
                  <a:gd name="T60" fmla="*/ 356 w 713"/>
                  <a:gd name="T61" fmla="*/ 228 h 713"/>
                  <a:gd name="T62" fmla="*/ 453 w 713"/>
                  <a:gd name="T63" fmla="*/ 223 h 713"/>
                  <a:gd name="T64" fmla="*/ 248 w 713"/>
                  <a:gd name="T65" fmla="*/ 341 h 713"/>
                  <a:gd name="T66" fmla="*/ 258 w 713"/>
                  <a:gd name="T67" fmla="*/ 223 h 713"/>
                  <a:gd name="T68" fmla="*/ 356 w 713"/>
                  <a:gd name="T69" fmla="*/ 228 h 713"/>
                  <a:gd name="T70" fmla="*/ 356 w 713"/>
                  <a:gd name="T71" fmla="*/ 31 h 713"/>
                  <a:gd name="T72" fmla="*/ 448 w 713"/>
                  <a:gd name="T73" fmla="*/ 193 h 713"/>
                  <a:gd name="T74" fmla="*/ 356 w 713"/>
                  <a:gd name="T75" fmla="*/ 197 h 713"/>
                  <a:gd name="T76" fmla="*/ 263 w 713"/>
                  <a:gd name="T77" fmla="*/ 193 h 713"/>
                  <a:gd name="T78" fmla="*/ 355 w 713"/>
                  <a:gd name="T79" fmla="*/ 31 h 713"/>
                  <a:gd name="T80" fmla="*/ 356 w 713"/>
                  <a:gd name="T81" fmla="*/ 485 h 713"/>
                  <a:gd name="T82" fmla="*/ 258 w 713"/>
                  <a:gd name="T83" fmla="*/ 490 h 713"/>
                  <a:gd name="T84" fmla="*/ 463 w 713"/>
                  <a:gd name="T85" fmla="*/ 372 h 713"/>
                  <a:gd name="T86" fmla="*/ 453 w 713"/>
                  <a:gd name="T87" fmla="*/ 490 h 713"/>
                  <a:gd name="T88" fmla="*/ 356 w 713"/>
                  <a:gd name="T89" fmla="*/ 485 h 713"/>
                  <a:gd name="T90" fmla="*/ 356 w 713"/>
                  <a:gd name="T91" fmla="*/ 682 h 713"/>
                  <a:gd name="T92" fmla="*/ 355 w 713"/>
                  <a:gd name="T93" fmla="*/ 682 h 713"/>
                  <a:gd name="T94" fmla="*/ 263 w 713"/>
                  <a:gd name="T95" fmla="*/ 521 h 713"/>
                  <a:gd name="T96" fmla="*/ 356 w 713"/>
                  <a:gd name="T97" fmla="*/ 516 h 713"/>
                  <a:gd name="T98" fmla="*/ 448 w 713"/>
                  <a:gd name="T99" fmla="*/ 521 h 713"/>
                  <a:gd name="T100" fmla="*/ 356 w 713"/>
                  <a:gd name="T101" fmla="*/ 0 h 713"/>
                  <a:gd name="T102" fmla="*/ 356 w 713"/>
                  <a:gd name="T103" fmla="*/ 0 h 713"/>
                  <a:gd name="T104" fmla="*/ 355 w 713"/>
                  <a:gd name="T105" fmla="*/ 0 h 713"/>
                  <a:gd name="T106" fmla="*/ 0 w 713"/>
                  <a:gd name="T107" fmla="*/ 356 h 713"/>
                  <a:gd name="T108" fmla="*/ 355 w 713"/>
                  <a:gd name="T109" fmla="*/ 712 h 713"/>
                  <a:gd name="T110" fmla="*/ 356 w 713"/>
                  <a:gd name="T111" fmla="*/ 712 h 713"/>
                  <a:gd name="T112" fmla="*/ 356 w 713"/>
                  <a:gd name="T113" fmla="*/ 712 h 713"/>
                  <a:gd name="T114" fmla="*/ 356 w 713"/>
                  <a:gd name="T115" fmla="*/ 712 h 713"/>
                  <a:gd name="T116" fmla="*/ 712 w 713"/>
                  <a:gd name="T117" fmla="*/ 356 h 713"/>
                  <a:gd name="T118" fmla="*/ 356 w 713"/>
                  <a:gd name="T119" fmla="*/ 0 h 7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713" h="713">
                    <a:moveTo>
                      <a:pt x="419" y="676"/>
                    </a:moveTo>
                    <a:lnTo>
                      <a:pt x="419" y="676"/>
                    </a:lnTo>
                    <a:cubicBezTo>
                      <a:pt x="446" y="642"/>
                      <a:pt x="466" y="587"/>
                      <a:pt x="478" y="524"/>
                    </a:cubicBezTo>
                    <a:lnTo>
                      <a:pt x="478" y="524"/>
                    </a:lnTo>
                    <a:cubicBezTo>
                      <a:pt x="529" y="531"/>
                      <a:pt x="575" y="543"/>
                      <a:pt x="611" y="558"/>
                    </a:cubicBezTo>
                    <a:lnTo>
                      <a:pt x="611" y="558"/>
                    </a:lnTo>
                    <a:cubicBezTo>
                      <a:pt x="564" y="618"/>
                      <a:pt x="496" y="660"/>
                      <a:pt x="419" y="676"/>
                    </a:cubicBezTo>
                    <a:close/>
                    <a:moveTo>
                      <a:pt x="101" y="558"/>
                    </a:moveTo>
                    <a:lnTo>
                      <a:pt x="101" y="558"/>
                    </a:lnTo>
                    <a:cubicBezTo>
                      <a:pt x="136" y="543"/>
                      <a:pt x="182" y="531"/>
                      <a:pt x="233" y="524"/>
                    </a:cubicBezTo>
                    <a:lnTo>
                      <a:pt x="233" y="524"/>
                    </a:lnTo>
                    <a:cubicBezTo>
                      <a:pt x="245" y="587"/>
                      <a:pt x="265" y="642"/>
                      <a:pt x="291" y="676"/>
                    </a:cubicBezTo>
                    <a:lnTo>
                      <a:pt x="291" y="676"/>
                    </a:lnTo>
                    <a:cubicBezTo>
                      <a:pt x="214" y="660"/>
                      <a:pt x="148" y="618"/>
                      <a:pt x="101" y="558"/>
                    </a:cubicBezTo>
                    <a:close/>
                    <a:moveTo>
                      <a:pt x="291" y="38"/>
                    </a:moveTo>
                    <a:lnTo>
                      <a:pt x="291" y="38"/>
                    </a:lnTo>
                    <a:cubicBezTo>
                      <a:pt x="265" y="72"/>
                      <a:pt x="245" y="126"/>
                      <a:pt x="233" y="189"/>
                    </a:cubicBezTo>
                    <a:lnTo>
                      <a:pt x="233" y="189"/>
                    </a:lnTo>
                    <a:cubicBezTo>
                      <a:pt x="182" y="182"/>
                      <a:pt x="136" y="170"/>
                      <a:pt x="101" y="155"/>
                    </a:cubicBezTo>
                    <a:lnTo>
                      <a:pt x="101" y="155"/>
                    </a:lnTo>
                    <a:cubicBezTo>
                      <a:pt x="148" y="96"/>
                      <a:pt x="214" y="53"/>
                      <a:pt x="291" y="38"/>
                    </a:cubicBezTo>
                    <a:close/>
                    <a:moveTo>
                      <a:pt x="611" y="155"/>
                    </a:moveTo>
                    <a:lnTo>
                      <a:pt x="611" y="155"/>
                    </a:lnTo>
                    <a:cubicBezTo>
                      <a:pt x="575" y="170"/>
                      <a:pt x="529" y="182"/>
                      <a:pt x="478" y="189"/>
                    </a:cubicBezTo>
                    <a:lnTo>
                      <a:pt x="478" y="189"/>
                    </a:lnTo>
                    <a:cubicBezTo>
                      <a:pt x="466" y="126"/>
                      <a:pt x="446" y="72"/>
                      <a:pt x="419" y="37"/>
                    </a:cubicBezTo>
                    <a:lnTo>
                      <a:pt x="419" y="37"/>
                    </a:lnTo>
                    <a:cubicBezTo>
                      <a:pt x="496" y="52"/>
                      <a:pt x="564" y="95"/>
                      <a:pt x="611" y="155"/>
                    </a:cubicBezTo>
                    <a:close/>
                    <a:moveTo>
                      <a:pt x="493" y="341"/>
                    </a:moveTo>
                    <a:lnTo>
                      <a:pt x="493" y="341"/>
                    </a:lnTo>
                    <a:cubicBezTo>
                      <a:pt x="493" y="300"/>
                      <a:pt x="490" y="259"/>
                      <a:pt x="483" y="219"/>
                    </a:cubicBezTo>
                    <a:lnTo>
                      <a:pt x="483" y="219"/>
                    </a:lnTo>
                    <a:cubicBezTo>
                      <a:pt x="540" y="212"/>
                      <a:pt x="591" y="198"/>
                      <a:pt x="629" y="180"/>
                    </a:cubicBezTo>
                    <a:lnTo>
                      <a:pt x="629" y="180"/>
                    </a:lnTo>
                    <a:cubicBezTo>
                      <a:pt x="660" y="227"/>
                      <a:pt x="678" y="282"/>
                      <a:pt x="681" y="341"/>
                    </a:cubicBezTo>
                    <a:lnTo>
                      <a:pt x="493" y="341"/>
                    </a:lnTo>
                    <a:close/>
                    <a:moveTo>
                      <a:pt x="493" y="372"/>
                    </a:moveTo>
                    <a:lnTo>
                      <a:pt x="681" y="372"/>
                    </a:lnTo>
                    <a:lnTo>
                      <a:pt x="681" y="372"/>
                    </a:lnTo>
                    <a:cubicBezTo>
                      <a:pt x="678" y="431"/>
                      <a:pt x="660" y="486"/>
                      <a:pt x="629" y="533"/>
                    </a:cubicBezTo>
                    <a:lnTo>
                      <a:pt x="629" y="533"/>
                    </a:lnTo>
                    <a:cubicBezTo>
                      <a:pt x="591" y="516"/>
                      <a:pt x="540" y="502"/>
                      <a:pt x="483" y="493"/>
                    </a:cubicBezTo>
                    <a:lnTo>
                      <a:pt x="483" y="493"/>
                    </a:lnTo>
                    <a:cubicBezTo>
                      <a:pt x="490" y="454"/>
                      <a:pt x="493" y="413"/>
                      <a:pt x="493" y="372"/>
                    </a:cubicBezTo>
                    <a:close/>
                    <a:moveTo>
                      <a:pt x="218" y="372"/>
                    </a:moveTo>
                    <a:lnTo>
                      <a:pt x="218" y="372"/>
                    </a:lnTo>
                    <a:cubicBezTo>
                      <a:pt x="218" y="413"/>
                      <a:pt x="222" y="455"/>
                      <a:pt x="227" y="494"/>
                    </a:cubicBezTo>
                    <a:lnTo>
                      <a:pt x="227" y="494"/>
                    </a:lnTo>
                    <a:cubicBezTo>
                      <a:pt x="172" y="502"/>
                      <a:pt x="121" y="516"/>
                      <a:pt x="82" y="533"/>
                    </a:cubicBezTo>
                    <a:lnTo>
                      <a:pt x="82" y="533"/>
                    </a:lnTo>
                    <a:cubicBezTo>
                      <a:pt x="52" y="486"/>
                      <a:pt x="33" y="431"/>
                      <a:pt x="31" y="372"/>
                    </a:cubicBezTo>
                    <a:lnTo>
                      <a:pt x="218" y="372"/>
                    </a:lnTo>
                    <a:close/>
                    <a:moveTo>
                      <a:pt x="218" y="341"/>
                    </a:moveTo>
                    <a:lnTo>
                      <a:pt x="31" y="341"/>
                    </a:lnTo>
                    <a:lnTo>
                      <a:pt x="31" y="341"/>
                    </a:lnTo>
                    <a:cubicBezTo>
                      <a:pt x="33" y="282"/>
                      <a:pt x="52" y="228"/>
                      <a:pt x="82" y="180"/>
                    </a:cubicBezTo>
                    <a:lnTo>
                      <a:pt x="82" y="180"/>
                    </a:lnTo>
                    <a:cubicBezTo>
                      <a:pt x="121" y="198"/>
                      <a:pt x="172" y="212"/>
                      <a:pt x="227" y="219"/>
                    </a:cubicBezTo>
                    <a:lnTo>
                      <a:pt x="227" y="219"/>
                    </a:lnTo>
                    <a:cubicBezTo>
                      <a:pt x="222" y="259"/>
                      <a:pt x="218" y="300"/>
                      <a:pt x="218" y="341"/>
                    </a:cubicBezTo>
                    <a:close/>
                    <a:moveTo>
                      <a:pt x="356" y="228"/>
                    </a:moveTo>
                    <a:lnTo>
                      <a:pt x="356" y="228"/>
                    </a:lnTo>
                    <a:cubicBezTo>
                      <a:pt x="389" y="228"/>
                      <a:pt x="422" y="226"/>
                      <a:pt x="453" y="223"/>
                    </a:cubicBezTo>
                    <a:lnTo>
                      <a:pt x="453" y="223"/>
                    </a:lnTo>
                    <a:cubicBezTo>
                      <a:pt x="459" y="259"/>
                      <a:pt x="462" y="298"/>
                      <a:pt x="463" y="341"/>
                    </a:cubicBezTo>
                    <a:lnTo>
                      <a:pt x="248" y="341"/>
                    </a:lnTo>
                    <a:lnTo>
                      <a:pt x="248" y="341"/>
                    </a:lnTo>
                    <a:cubicBezTo>
                      <a:pt x="249" y="298"/>
                      <a:pt x="252" y="259"/>
                      <a:pt x="258" y="223"/>
                    </a:cubicBezTo>
                    <a:lnTo>
                      <a:pt x="258" y="223"/>
                    </a:lnTo>
                    <a:cubicBezTo>
                      <a:pt x="289" y="226"/>
                      <a:pt x="322" y="228"/>
                      <a:pt x="356" y="228"/>
                    </a:cubicBezTo>
                    <a:close/>
                    <a:moveTo>
                      <a:pt x="355" y="31"/>
                    </a:moveTo>
                    <a:lnTo>
                      <a:pt x="356" y="31"/>
                    </a:lnTo>
                    <a:lnTo>
                      <a:pt x="356" y="31"/>
                    </a:lnTo>
                    <a:cubicBezTo>
                      <a:pt x="390" y="31"/>
                      <a:pt x="427" y="93"/>
                      <a:pt x="448" y="193"/>
                    </a:cubicBezTo>
                    <a:lnTo>
                      <a:pt x="448" y="193"/>
                    </a:lnTo>
                    <a:cubicBezTo>
                      <a:pt x="418" y="196"/>
                      <a:pt x="387" y="197"/>
                      <a:pt x="356" y="197"/>
                    </a:cubicBezTo>
                    <a:lnTo>
                      <a:pt x="356" y="197"/>
                    </a:lnTo>
                    <a:cubicBezTo>
                      <a:pt x="324" y="197"/>
                      <a:pt x="293" y="196"/>
                      <a:pt x="263" y="193"/>
                    </a:cubicBezTo>
                    <a:lnTo>
                      <a:pt x="263" y="193"/>
                    </a:lnTo>
                    <a:cubicBezTo>
                      <a:pt x="283" y="93"/>
                      <a:pt x="321" y="31"/>
                      <a:pt x="355" y="31"/>
                    </a:cubicBezTo>
                    <a:close/>
                    <a:moveTo>
                      <a:pt x="356" y="485"/>
                    </a:moveTo>
                    <a:lnTo>
                      <a:pt x="356" y="485"/>
                    </a:lnTo>
                    <a:cubicBezTo>
                      <a:pt x="322" y="485"/>
                      <a:pt x="290" y="487"/>
                      <a:pt x="258" y="490"/>
                    </a:cubicBezTo>
                    <a:lnTo>
                      <a:pt x="258" y="490"/>
                    </a:lnTo>
                    <a:cubicBezTo>
                      <a:pt x="252" y="454"/>
                      <a:pt x="249" y="414"/>
                      <a:pt x="248" y="372"/>
                    </a:cubicBezTo>
                    <a:lnTo>
                      <a:pt x="463" y="372"/>
                    </a:lnTo>
                    <a:lnTo>
                      <a:pt x="463" y="372"/>
                    </a:lnTo>
                    <a:cubicBezTo>
                      <a:pt x="462" y="414"/>
                      <a:pt x="459" y="454"/>
                      <a:pt x="453" y="490"/>
                    </a:cubicBezTo>
                    <a:lnTo>
                      <a:pt x="453" y="490"/>
                    </a:lnTo>
                    <a:cubicBezTo>
                      <a:pt x="422" y="487"/>
                      <a:pt x="389" y="485"/>
                      <a:pt x="356" y="485"/>
                    </a:cubicBezTo>
                    <a:close/>
                    <a:moveTo>
                      <a:pt x="356" y="682"/>
                    </a:moveTo>
                    <a:lnTo>
                      <a:pt x="356" y="682"/>
                    </a:lnTo>
                    <a:lnTo>
                      <a:pt x="355" y="682"/>
                    </a:lnTo>
                    <a:lnTo>
                      <a:pt x="355" y="682"/>
                    </a:lnTo>
                    <a:cubicBezTo>
                      <a:pt x="321" y="682"/>
                      <a:pt x="283" y="620"/>
                      <a:pt x="263" y="521"/>
                    </a:cubicBezTo>
                    <a:lnTo>
                      <a:pt x="263" y="521"/>
                    </a:lnTo>
                    <a:cubicBezTo>
                      <a:pt x="293" y="517"/>
                      <a:pt x="324" y="516"/>
                      <a:pt x="356" y="516"/>
                    </a:cubicBezTo>
                    <a:lnTo>
                      <a:pt x="356" y="516"/>
                    </a:lnTo>
                    <a:cubicBezTo>
                      <a:pt x="387" y="516"/>
                      <a:pt x="418" y="517"/>
                      <a:pt x="448" y="521"/>
                    </a:cubicBezTo>
                    <a:lnTo>
                      <a:pt x="448" y="521"/>
                    </a:lnTo>
                    <a:cubicBezTo>
                      <a:pt x="427" y="620"/>
                      <a:pt x="390" y="682"/>
                      <a:pt x="356" y="682"/>
                    </a:cubicBezTo>
                    <a:close/>
                    <a:moveTo>
                      <a:pt x="356" y="0"/>
                    </a:moveTo>
                    <a:lnTo>
                      <a:pt x="356" y="0"/>
                    </a:lnTo>
                    <a:lnTo>
                      <a:pt x="356" y="0"/>
                    </a:lnTo>
                    <a:lnTo>
                      <a:pt x="356" y="0"/>
                    </a:lnTo>
                    <a:cubicBezTo>
                      <a:pt x="355" y="0"/>
                      <a:pt x="355" y="0"/>
                      <a:pt x="355" y="0"/>
                    </a:cubicBezTo>
                    <a:lnTo>
                      <a:pt x="355" y="0"/>
                    </a:lnTo>
                    <a:cubicBezTo>
                      <a:pt x="159" y="0"/>
                      <a:pt x="0" y="160"/>
                      <a:pt x="0" y="356"/>
                    </a:cubicBezTo>
                    <a:lnTo>
                      <a:pt x="0" y="356"/>
                    </a:lnTo>
                    <a:cubicBezTo>
                      <a:pt x="0" y="553"/>
                      <a:pt x="159" y="712"/>
                      <a:pt x="355" y="712"/>
                    </a:cubicBezTo>
                    <a:lnTo>
                      <a:pt x="355" y="712"/>
                    </a:lnTo>
                    <a:cubicBezTo>
                      <a:pt x="355" y="712"/>
                      <a:pt x="355" y="712"/>
                      <a:pt x="356" y="712"/>
                    </a:cubicBezTo>
                    <a:lnTo>
                      <a:pt x="356" y="712"/>
                    </a:lnTo>
                    <a:lnTo>
                      <a:pt x="356" y="712"/>
                    </a:lnTo>
                    <a:lnTo>
                      <a:pt x="356" y="712"/>
                    </a:lnTo>
                    <a:lnTo>
                      <a:pt x="356" y="712"/>
                    </a:lnTo>
                    <a:lnTo>
                      <a:pt x="356" y="712"/>
                    </a:lnTo>
                    <a:cubicBezTo>
                      <a:pt x="552" y="712"/>
                      <a:pt x="712" y="553"/>
                      <a:pt x="712" y="356"/>
                    </a:cubicBezTo>
                    <a:lnTo>
                      <a:pt x="712" y="356"/>
                    </a:lnTo>
                    <a:cubicBezTo>
                      <a:pt x="712" y="160"/>
                      <a:pt x="552" y="0"/>
                      <a:pt x="3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295">
                <a:extLst>
                  <a:ext uri="{FF2B5EF4-FFF2-40B4-BE49-F238E27FC236}">
                    <a16:creationId xmlns:a16="http://schemas.microsoft.com/office/drawing/2014/main" id="{123C61A9-E15A-4724-A247-2AAD733631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00340" y="8138382"/>
                <a:ext cx="175846" cy="186837"/>
              </a:xfrm>
              <a:custGeom>
                <a:avLst/>
                <a:gdLst>
                  <a:gd name="T0" fmla="*/ 138 w 139"/>
                  <a:gd name="T1" fmla="*/ 148 h 149"/>
                  <a:gd name="T2" fmla="*/ 138 w 139"/>
                  <a:gd name="T3" fmla="*/ 148 h 149"/>
                  <a:gd name="T4" fmla="*/ 7 w 139"/>
                  <a:gd name="T5" fmla="*/ 13 h 149"/>
                  <a:gd name="T6" fmla="*/ 7 w 139"/>
                  <a:gd name="T7" fmla="*/ 13 h 149"/>
                  <a:gd name="T8" fmla="*/ 138 w 139"/>
                  <a:gd name="T9" fmla="*/ 14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9" h="149">
                    <a:moveTo>
                      <a:pt x="138" y="148"/>
                    </a:moveTo>
                    <a:lnTo>
                      <a:pt x="138" y="148"/>
                    </a:lnTo>
                    <a:cubicBezTo>
                      <a:pt x="138" y="148"/>
                      <a:pt x="0" y="136"/>
                      <a:pt x="7" y="13"/>
                    </a:cubicBezTo>
                    <a:lnTo>
                      <a:pt x="7" y="13"/>
                    </a:lnTo>
                    <a:cubicBezTo>
                      <a:pt x="7" y="13"/>
                      <a:pt x="129" y="0"/>
                      <a:pt x="138" y="14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296">
                <a:extLst>
                  <a:ext uri="{FF2B5EF4-FFF2-40B4-BE49-F238E27FC236}">
                    <a16:creationId xmlns:a16="http://schemas.microsoft.com/office/drawing/2014/main" id="{235C176F-353A-41C8-B30B-5C9EE3DE3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9350" y="8138382"/>
                <a:ext cx="192333" cy="197827"/>
              </a:xfrm>
              <a:custGeom>
                <a:avLst/>
                <a:gdLst>
                  <a:gd name="T0" fmla="*/ 23 w 156"/>
                  <a:gd name="T1" fmla="*/ 21 h 157"/>
                  <a:gd name="T2" fmla="*/ 23 w 156"/>
                  <a:gd name="T3" fmla="*/ 21 h 157"/>
                  <a:gd name="T4" fmla="*/ 138 w 156"/>
                  <a:gd name="T5" fmla="*/ 139 h 157"/>
                  <a:gd name="T6" fmla="*/ 138 w 156"/>
                  <a:gd name="T7" fmla="*/ 139 h 157"/>
                  <a:gd name="T8" fmla="*/ 97 w 156"/>
                  <a:gd name="T9" fmla="*/ 46 h 157"/>
                  <a:gd name="T10" fmla="*/ 97 w 156"/>
                  <a:gd name="T11" fmla="*/ 46 h 157"/>
                  <a:gd name="T12" fmla="*/ 23 w 156"/>
                  <a:gd name="T13" fmla="*/ 21 h 157"/>
                  <a:gd name="T14" fmla="*/ 155 w 156"/>
                  <a:gd name="T15" fmla="*/ 156 h 157"/>
                  <a:gd name="T16" fmla="*/ 146 w 156"/>
                  <a:gd name="T17" fmla="*/ 155 h 157"/>
                  <a:gd name="T18" fmla="*/ 146 w 156"/>
                  <a:gd name="T19" fmla="*/ 155 h 157"/>
                  <a:gd name="T20" fmla="*/ 8 w 156"/>
                  <a:gd name="T21" fmla="*/ 13 h 157"/>
                  <a:gd name="T22" fmla="*/ 9 w 156"/>
                  <a:gd name="T23" fmla="*/ 6 h 157"/>
                  <a:gd name="T24" fmla="*/ 15 w 156"/>
                  <a:gd name="T25" fmla="*/ 6 h 157"/>
                  <a:gd name="T26" fmla="*/ 15 w 156"/>
                  <a:gd name="T27" fmla="*/ 6 h 157"/>
                  <a:gd name="T28" fmla="*/ 106 w 156"/>
                  <a:gd name="T29" fmla="*/ 34 h 157"/>
                  <a:gd name="T30" fmla="*/ 106 w 156"/>
                  <a:gd name="T31" fmla="*/ 34 h 157"/>
                  <a:gd name="T32" fmla="*/ 154 w 156"/>
                  <a:gd name="T33" fmla="*/ 147 h 157"/>
                  <a:gd name="T34" fmla="*/ 155 w 156"/>
                  <a:gd name="T35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6" h="157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2" y="112"/>
                      <a:pt x="109" y="134"/>
                      <a:pt x="138" y="139"/>
                    </a:cubicBezTo>
                    <a:lnTo>
                      <a:pt x="138" y="139"/>
                    </a:lnTo>
                    <a:cubicBezTo>
                      <a:pt x="135" y="97"/>
                      <a:pt x="120" y="66"/>
                      <a:pt x="97" y="46"/>
                    </a:cubicBezTo>
                    <a:lnTo>
                      <a:pt x="97" y="46"/>
                    </a:lnTo>
                    <a:cubicBezTo>
                      <a:pt x="69" y="24"/>
                      <a:pt x="37" y="21"/>
                      <a:pt x="23" y="21"/>
                    </a:cubicBezTo>
                    <a:close/>
                    <a:moveTo>
                      <a:pt x="155" y="156"/>
                    </a:moveTo>
                    <a:lnTo>
                      <a:pt x="146" y="155"/>
                    </a:lnTo>
                    <a:lnTo>
                      <a:pt x="146" y="155"/>
                    </a:lnTo>
                    <a:cubicBezTo>
                      <a:pt x="144" y="155"/>
                      <a:pt x="0" y="141"/>
                      <a:pt x="8" y="13"/>
                    </a:cubicBezTo>
                    <a:lnTo>
                      <a:pt x="9" y="6"/>
                    </a:lnTo>
                    <a:lnTo>
                      <a:pt x="15" y="6"/>
                    </a:lnTo>
                    <a:lnTo>
                      <a:pt x="15" y="6"/>
                    </a:lnTo>
                    <a:cubicBezTo>
                      <a:pt x="17" y="5"/>
                      <a:pt x="66" y="0"/>
                      <a:pt x="106" y="34"/>
                    </a:cubicBezTo>
                    <a:lnTo>
                      <a:pt x="106" y="34"/>
                    </a:lnTo>
                    <a:cubicBezTo>
                      <a:pt x="135" y="58"/>
                      <a:pt x="152" y="96"/>
                      <a:pt x="154" y="147"/>
                    </a:cubicBezTo>
                    <a:lnTo>
                      <a:pt x="155" y="15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297">
                <a:extLst>
                  <a:ext uri="{FF2B5EF4-FFF2-40B4-BE49-F238E27FC236}">
                    <a16:creationId xmlns:a16="http://schemas.microsoft.com/office/drawing/2014/main" id="{1A51EF59-8086-40E2-A493-F9229FCB3B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0693" y="8187837"/>
                <a:ext cx="137378" cy="131885"/>
              </a:xfrm>
              <a:custGeom>
                <a:avLst/>
                <a:gdLst>
                  <a:gd name="T0" fmla="*/ 0 w 111"/>
                  <a:gd name="T1" fmla="*/ 107 h 108"/>
                  <a:gd name="T2" fmla="*/ 0 w 111"/>
                  <a:gd name="T3" fmla="*/ 107 h 108"/>
                  <a:gd name="T4" fmla="*/ 90 w 111"/>
                  <a:gd name="T5" fmla="*/ 0 h 108"/>
                  <a:gd name="T6" fmla="*/ 90 w 111"/>
                  <a:gd name="T7" fmla="*/ 0 h 108"/>
                  <a:gd name="T8" fmla="*/ 0 w 111"/>
                  <a:gd name="T9" fmla="*/ 10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1" h="108">
                    <a:moveTo>
                      <a:pt x="0" y="107"/>
                    </a:moveTo>
                    <a:lnTo>
                      <a:pt x="0" y="107"/>
                    </a:lnTo>
                    <a:cubicBezTo>
                      <a:pt x="0" y="107"/>
                      <a:pt x="1" y="32"/>
                      <a:pt x="90" y="0"/>
                    </a:cubicBezTo>
                    <a:lnTo>
                      <a:pt x="90" y="0"/>
                    </a:lnTo>
                    <a:cubicBezTo>
                      <a:pt x="90" y="0"/>
                      <a:pt x="110" y="97"/>
                      <a:pt x="0" y="10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298">
                <a:extLst>
                  <a:ext uri="{FF2B5EF4-FFF2-40B4-BE49-F238E27FC236}">
                    <a16:creationId xmlns:a16="http://schemas.microsoft.com/office/drawing/2014/main" id="{5848FC5B-63E1-4D55-83BA-ADC217310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59702" y="8176846"/>
                <a:ext cx="142875" cy="159362"/>
              </a:xfrm>
              <a:custGeom>
                <a:avLst/>
                <a:gdLst>
                  <a:gd name="T0" fmla="*/ 92 w 115"/>
                  <a:gd name="T1" fmla="*/ 21 h 126"/>
                  <a:gd name="T2" fmla="*/ 92 w 115"/>
                  <a:gd name="T3" fmla="*/ 21 h 126"/>
                  <a:gd name="T4" fmla="*/ 16 w 115"/>
                  <a:gd name="T5" fmla="*/ 108 h 126"/>
                  <a:gd name="T6" fmla="*/ 16 w 115"/>
                  <a:gd name="T7" fmla="*/ 108 h 126"/>
                  <a:gd name="T8" fmla="*/ 77 w 115"/>
                  <a:gd name="T9" fmla="*/ 77 h 126"/>
                  <a:gd name="T10" fmla="*/ 77 w 115"/>
                  <a:gd name="T11" fmla="*/ 77 h 126"/>
                  <a:gd name="T12" fmla="*/ 92 w 115"/>
                  <a:gd name="T13" fmla="*/ 21 h 126"/>
                  <a:gd name="T14" fmla="*/ 0 w 115"/>
                  <a:gd name="T15" fmla="*/ 125 h 126"/>
                  <a:gd name="T16" fmla="*/ 0 w 115"/>
                  <a:gd name="T17" fmla="*/ 117 h 126"/>
                  <a:gd name="T18" fmla="*/ 0 w 115"/>
                  <a:gd name="T19" fmla="*/ 117 h 126"/>
                  <a:gd name="T20" fmla="*/ 96 w 115"/>
                  <a:gd name="T21" fmla="*/ 3 h 126"/>
                  <a:gd name="T22" fmla="*/ 104 w 115"/>
                  <a:gd name="T23" fmla="*/ 0 h 126"/>
                  <a:gd name="T24" fmla="*/ 106 w 115"/>
                  <a:gd name="T25" fmla="*/ 9 h 126"/>
                  <a:gd name="T26" fmla="*/ 106 w 115"/>
                  <a:gd name="T27" fmla="*/ 9 h 126"/>
                  <a:gd name="T28" fmla="*/ 89 w 115"/>
                  <a:gd name="T29" fmla="*/ 86 h 126"/>
                  <a:gd name="T30" fmla="*/ 89 w 115"/>
                  <a:gd name="T31" fmla="*/ 86 h 126"/>
                  <a:gd name="T32" fmla="*/ 8 w 115"/>
                  <a:gd name="T33" fmla="*/ 124 h 126"/>
                  <a:gd name="T34" fmla="*/ 0 w 115"/>
                  <a:gd name="T35" fmla="*/ 125 h 1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" h="126">
                    <a:moveTo>
                      <a:pt x="92" y="21"/>
                    </a:moveTo>
                    <a:lnTo>
                      <a:pt x="92" y="21"/>
                    </a:lnTo>
                    <a:cubicBezTo>
                      <a:pt x="33" y="46"/>
                      <a:pt x="19" y="89"/>
                      <a:pt x="16" y="108"/>
                    </a:cubicBezTo>
                    <a:lnTo>
                      <a:pt x="16" y="108"/>
                    </a:lnTo>
                    <a:cubicBezTo>
                      <a:pt x="44" y="104"/>
                      <a:pt x="64" y="94"/>
                      <a:pt x="77" y="77"/>
                    </a:cubicBezTo>
                    <a:lnTo>
                      <a:pt x="77" y="77"/>
                    </a:lnTo>
                    <a:cubicBezTo>
                      <a:pt x="91" y="57"/>
                      <a:pt x="93" y="34"/>
                      <a:pt x="92" y="21"/>
                    </a:cubicBezTo>
                    <a:close/>
                    <a:moveTo>
                      <a:pt x="0" y="125"/>
                    </a:moveTo>
                    <a:lnTo>
                      <a:pt x="0" y="117"/>
                    </a:lnTo>
                    <a:lnTo>
                      <a:pt x="0" y="117"/>
                    </a:lnTo>
                    <a:cubicBezTo>
                      <a:pt x="0" y="113"/>
                      <a:pt x="2" y="37"/>
                      <a:pt x="96" y="3"/>
                    </a:cubicBezTo>
                    <a:lnTo>
                      <a:pt x="104" y="0"/>
                    </a:lnTo>
                    <a:lnTo>
                      <a:pt x="106" y="9"/>
                    </a:lnTo>
                    <a:lnTo>
                      <a:pt x="106" y="9"/>
                    </a:lnTo>
                    <a:cubicBezTo>
                      <a:pt x="106" y="10"/>
                      <a:pt x="114" y="52"/>
                      <a:pt x="89" y="86"/>
                    </a:cubicBezTo>
                    <a:lnTo>
                      <a:pt x="89" y="86"/>
                    </a:lnTo>
                    <a:cubicBezTo>
                      <a:pt x="72" y="108"/>
                      <a:pt x="45" y="121"/>
                      <a:pt x="8" y="124"/>
                    </a:cubicBezTo>
                    <a:lnTo>
                      <a:pt x="0" y="12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" name="Grupo 7">
              <a:extLst>
                <a:ext uri="{FF2B5EF4-FFF2-40B4-BE49-F238E27FC236}">
                  <a16:creationId xmlns:a16="http://schemas.microsoft.com/office/drawing/2014/main" id="{EDBE7187-0028-40A0-B387-A1E5DCF0A28E}"/>
                </a:ext>
              </a:extLst>
            </p:cNvPr>
            <p:cNvGrpSpPr/>
            <p:nvPr/>
          </p:nvGrpSpPr>
          <p:grpSpPr>
            <a:xfrm>
              <a:off x="15914569" y="8017487"/>
              <a:ext cx="1368301" cy="1368301"/>
              <a:chOff x="15914569" y="8017487"/>
              <a:chExt cx="1368301" cy="1368301"/>
            </a:xfrm>
          </p:grpSpPr>
          <p:sp>
            <p:nvSpPr>
              <p:cNvPr id="301" name="Freeform 299">
                <a:extLst>
                  <a:ext uri="{FF2B5EF4-FFF2-40B4-BE49-F238E27FC236}">
                    <a16:creationId xmlns:a16="http://schemas.microsoft.com/office/drawing/2014/main" id="{F935451F-5B90-4207-9DED-554042703E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22811" y="8025729"/>
                <a:ext cx="1351817" cy="1351817"/>
              </a:xfrm>
              <a:custGeom>
                <a:avLst/>
                <a:gdLst>
                  <a:gd name="T0" fmla="*/ 1083 w 1084"/>
                  <a:gd name="T1" fmla="*/ 542 h 1085"/>
                  <a:gd name="T2" fmla="*/ 1083 w 1084"/>
                  <a:gd name="T3" fmla="*/ 542 h 1085"/>
                  <a:gd name="T4" fmla="*/ 541 w 1084"/>
                  <a:gd name="T5" fmla="*/ 1084 h 1085"/>
                  <a:gd name="T6" fmla="*/ 541 w 1084"/>
                  <a:gd name="T7" fmla="*/ 1084 h 1085"/>
                  <a:gd name="T8" fmla="*/ 0 w 1084"/>
                  <a:gd name="T9" fmla="*/ 542 h 1085"/>
                  <a:gd name="T10" fmla="*/ 0 w 1084"/>
                  <a:gd name="T11" fmla="*/ 542 h 1085"/>
                  <a:gd name="T12" fmla="*/ 541 w 1084"/>
                  <a:gd name="T13" fmla="*/ 0 h 1085"/>
                  <a:gd name="T14" fmla="*/ 541 w 1084"/>
                  <a:gd name="T15" fmla="*/ 0 h 1085"/>
                  <a:gd name="T16" fmla="*/ 1083 w 1084"/>
                  <a:gd name="T17" fmla="*/ 542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4" h="1085">
                    <a:moveTo>
                      <a:pt x="1083" y="542"/>
                    </a:moveTo>
                    <a:lnTo>
                      <a:pt x="1083" y="542"/>
                    </a:lnTo>
                    <a:cubicBezTo>
                      <a:pt x="1083" y="841"/>
                      <a:pt x="840" y="1084"/>
                      <a:pt x="541" y="1084"/>
                    </a:cubicBezTo>
                    <a:lnTo>
                      <a:pt x="541" y="1084"/>
                    </a:lnTo>
                    <a:cubicBezTo>
                      <a:pt x="242" y="1084"/>
                      <a:pt x="0" y="841"/>
                      <a:pt x="0" y="542"/>
                    </a:cubicBezTo>
                    <a:lnTo>
                      <a:pt x="0" y="542"/>
                    </a:lnTo>
                    <a:cubicBezTo>
                      <a:pt x="0" y="243"/>
                      <a:pt x="242" y="0"/>
                      <a:pt x="541" y="0"/>
                    </a:cubicBezTo>
                    <a:lnTo>
                      <a:pt x="541" y="0"/>
                    </a:lnTo>
                    <a:cubicBezTo>
                      <a:pt x="840" y="0"/>
                      <a:pt x="1083" y="243"/>
                      <a:pt x="1083" y="5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300">
                <a:extLst>
                  <a:ext uri="{FF2B5EF4-FFF2-40B4-BE49-F238E27FC236}">
                    <a16:creationId xmlns:a16="http://schemas.microsoft.com/office/drawing/2014/main" id="{36190BBE-40CE-483F-BB14-079EB5DDAE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14569" y="8017487"/>
                <a:ext cx="1368301" cy="1368301"/>
              </a:xfrm>
              <a:custGeom>
                <a:avLst/>
                <a:gdLst>
                  <a:gd name="T0" fmla="*/ 549 w 1100"/>
                  <a:gd name="T1" fmla="*/ 15 h 1099"/>
                  <a:gd name="T2" fmla="*/ 549 w 1100"/>
                  <a:gd name="T3" fmla="*/ 15 h 1099"/>
                  <a:gd name="T4" fmla="*/ 16 w 1100"/>
                  <a:gd name="T5" fmla="*/ 549 h 1099"/>
                  <a:gd name="T6" fmla="*/ 16 w 1100"/>
                  <a:gd name="T7" fmla="*/ 549 h 1099"/>
                  <a:gd name="T8" fmla="*/ 549 w 1100"/>
                  <a:gd name="T9" fmla="*/ 1083 h 1099"/>
                  <a:gd name="T10" fmla="*/ 549 w 1100"/>
                  <a:gd name="T11" fmla="*/ 1083 h 1099"/>
                  <a:gd name="T12" fmla="*/ 1083 w 1100"/>
                  <a:gd name="T13" fmla="*/ 549 h 1099"/>
                  <a:gd name="T14" fmla="*/ 1083 w 1100"/>
                  <a:gd name="T15" fmla="*/ 549 h 1099"/>
                  <a:gd name="T16" fmla="*/ 549 w 1100"/>
                  <a:gd name="T17" fmla="*/ 15 h 1099"/>
                  <a:gd name="T18" fmla="*/ 549 w 1100"/>
                  <a:gd name="T19" fmla="*/ 1098 h 1099"/>
                  <a:gd name="T20" fmla="*/ 549 w 1100"/>
                  <a:gd name="T21" fmla="*/ 1098 h 1099"/>
                  <a:gd name="T22" fmla="*/ 0 w 1100"/>
                  <a:gd name="T23" fmla="*/ 549 h 1099"/>
                  <a:gd name="T24" fmla="*/ 0 w 1100"/>
                  <a:gd name="T25" fmla="*/ 549 h 1099"/>
                  <a:gd name="T26" fmla="*/ 549 w 1100"/>
                  <a:gd name="T27" fmla="*/ 0 h 1099"/>
                  <a:gd name="T28" fmla="*/ 549 w 1100"/>
                  <a:gd name="T29" fmla="*/ 0 h 1099"/>
                  <a:gd name="T30" fmla="*/ 1099 w 1100"/>
                  <a:gd name="T31" fmla="*/ 549 h 1099"/>
                  <a:gd name="T32" fmla="*/ 1099 w 1100"/>
                  <a:gd name="T33" fmla="*/ 549 h 1099"/>
                  <a:gd name="T34" fmla="*/ 549 w 1100"/>
                  <a:gd name="T35" fmla="*/ 1098 h 10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00" h="1099">
                    <a:moveTo>
                      <a:pt x="549" y="15"/>
                    </a:moveTo>
                    <a:lnTo>
                      <a:pt x="549" y="15"/>
                    </a:lnTo>
                    <a:cubicBezTo>
                      <a:pt x="255" y="15"/>
                      <a:pt x="16" y="255"/>
                      <a:pt x="16" y="549"/>
                    </a:cubicBezTo>
                    <a:lnTo>
                      <a:pt x="16" y="549"/>
                    </a:lnTo>
                    <a:cubicBezTo>
                      <a:pt x="16" y="844"/>
                      <a:pt x="255" y="1083"/>
                      <a:pt x="549" y="1083"/>
                    </a:cubicBezTo>
                    <a:lnTo>
                      <a:pt x="549" y="1083"/>
                    </a:lnTo>
                    <a:cubicBezTo>
                      <a:pt x="844" y="1083"/>
                      <a:pt x="1083" y="844"/>
                      <a:pt x="1083" y="549"/>
                    </a:cubicBezTo>
                    <a:lnTo>
                      <a:pt x="1083" y="549"/>
                    </a:lnTo>
                    <a:cubicBezTo>
                      <a:pt x="1083" y="255"/>
                      <a:pt x="844" y="15"/>
                      <a:pt x="549" y="15"/>
                    </a:cubicBezTo>
                    <a:close/>
                    <a:moveTo>
                      <a:pt x="549" y="1098"/>
                    </a:moveTo>
                    <a:lnTo>
                      <a:pt x="549" y="1098"/>
                    </a:lnTo>
                    <a:cubicBezTo>
                      <a:pt x="246" y="1098"/>
                      <a:pt x="0" y="852"/>
                      <a:pt x="0" y="549"/>
                    </a:cubicBezTo>
                    <a:lnTo>
                      <a:pt x="0" y="549"/>
                    </a:lnTo>
                    <a:cubicBezTo>
                      <a:pt x="0" y="246"/>
                      <a:pt x="246" y="0"/>
                      <a:pt x="549" y="0"/>
                    </a:cubicBezTo>
                    <a:lnTo>
                      <a:pt x="549" y="0"/>
                    </a:lnTo>
                    <a:cubicBezTo>
                      <a:pt x="852" y="0"/>
                      <a:pt x="1099" y="246"/>
                      <a:pt x="1099" y="549"/>
                    </a:cubicBezTo>
                    <a:lnTo>
                      <a:pt x="1099" y="549"/>
                    </a:lnTo>
                    <a:cubicBezTo>
                      <a:pt x="1099" y="852"/>
                      <a:pt x="852" y="1098"/>
                      <a:pt x="549" y="10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7" name="Grupo 6">
                <a:extLst>
                  <a:ext uri="{FF2B5EF4-FFF2-40B4-BE49-F238E27FC236}">
                    <a16:creationId xmlns:a16="http://schemas.microsoft.com/office/drawing/2014/main" id="{BA6FA66E-F7CD-4414-AD81-542134F1553D}"/>
                  </a:ext>
                </a:extLst>
              </p:cNvPr>
              <p:cNvGrpSpPr/>
              <p:nvPr/>
            </p:nvGrpSpPr>
            <p:grpSpPr>
              <a:xfrm>
                <a:off x="16343192" y="8264769"/>
                <a:ext cx="511055" cy="873737"/>
                <a:chOff x="16348687" y="8264769"/>
                <a:chExt cx="511055" cy="873737"/>
              </a:xfrm>
            </p:grpSpPr>
            <p:sp>
              <p:nvSpPr>
                <p:cNvPr id="303" name="Freeform 301">
                  <a:extLst>
                    <a:ext uri="{FF2B5EF4-FFF2-40B4-BE49-F238E27FC236}">
                      <a16:creationId xmlns:a16="http://schemas.microsoft.com/office/drawing/2014/main" id="{D7E06781-4F25-44EA-A406-7268069BFB9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59679" y="8270266"/>
                  <a:ext cx="489070" cy="664917"/>
                </a:xfrm>
                <a:custGeom>
                  <a:avLst/>
                  <a:gdLst>
                    <a:gd name="T0" fmla="*/ 393 w 394"/>
                    <a:gd name="T1" fmla="*/ 197 h 534"/>
                    <a:gd name="T2" fmla="*/ 393 w 394"/>
                    <a:gd name="T3" fmla="*/ 197 h 534"/>
                    <a:gd name="T4" fmla="*/ 196 w 394"/>
                    <a:gd name="T5" fmla="*/ 0 h 534"/>
                    <a:gd name="T6" fmla="*/ 196 w 394"/>
                    <a:gd name="T7" fmla="*/ 0 h 534"/>
                    <a:gd name="T8" fmla="*/ 0 w 394"/>
                    <a:gd name="T9" fmla="*/ 197 h 534"/>
                    <a:gd name="T10" fmla="*/ 0 w 394"/>
                    <a:gd name="T11" fmla="*/ 197 h 534"/>
                    <a:gd name="T12" fmla="*/ 22 w 394"/>
                    <a:gd name="T13" fmla="*/ 287 h 534"/>
                    <a:gd name="T14" fmla="*/ 22 w 394"/>
                    <a:gd name="T15" fmla="*/ 287 h 534"/>
                    <a:gd name="T16" fmla="*/ 22 w 394"/>
                    <a:gd name="T17" fmla="*/ 287 h 534"/>
                    <a:gd name="T18" fmla="*/ 108 w 394"/>
                    <a:gd name="T19" fmla="*/ 533 h 534"/>
                    <a:gd name="T20" fmla="*/ 196 w 394"/>
                    <a:gd name="T21" fmla="*/ 533 h 534"/>
                    <a:gd name="T22" fmla="*/ 285 w 394"/>
                    <a:gd name="T23" fmla="*/ 533 h 534"/>
                    <a:gd name="T24" fmla="*/ 285 w 394"/>
                    <a:gd name="T25" fmla="*/ 533 h 534"/>
                    <a:gd name="T26" fmla="*/ 371 w 394"/>
                    <a:gd name="T27" fmla="*/ 287 h 534"/>
                    <a:gd name="T28" fmla="*/ 371 w 394"/>
                    <a:gd name="T29" fmla="*/ 287 h 534"/>
                    <a:gd name="T30" fmla="*/ 371 w 394"/>
                    <a:gd name="T31" fmla="*/ 287 h 534"/>
                    <a:gd name="T32" fmla="*/ 393 w 394"/>
                    <a:gd name="T33" fmla="*/ 197 h 53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</a:cxnLst>
                  <a:rect l="0" t="0" r="r" b="b"/>
                  <a:pathLst>
                    <a:path w="394" h="534">
                      <a:moveTo>
                        <a:pt x="393" y="197"/>
                      </a:moveTo>
                      <a:lnTo>
                        <a:pt x="393" y="197"/>
                      </a:lnTo>
                      <a:cubicBezTo>
                        <a:pt x="393" y="88"/>
                        <a:pt x="305" y="0"/>
                        <a:pt x="196" y="0"/>
                      </a:cubicBezTo>
                      <a:lnTo>
                        <a:pt x="196" y="0"/>
                      </a:lnTo>
                      <a:cubicBezTo>
                        <a:pt x="88" y="0"/>
                        <a:pt x="0" y="88"/>
                        <a:pt x="0" y="197"/>
                      </a:cubicBezTo>
                      <a:lnTo>
                        <a:pt x="0" y="197"/>
                      </a:lnTo>
                      <a:cubicBezTo>
                        <a:pt x="0" y="229"/>
                        <a:pt x="8" y="260"/>
                        <a:pt x="22" y="287"/>
                      </a:cubicBezTo>
                      <a:lnTo>
                        <a:pt x="22" y="287"/>
                      </a:lnTo>
                      <a:lnTo>
                        <a:pt x="22" y="287"/>
                      </a:lnTo>
                      <a:cubicBezTo>
                        <a:pt x="22" y="287"/>
                        <a:pt x="90" y="414"/>
                        <a:pt x="108" y="533"/>
                      </a:cubicBezTo>
                      <a:lnTo>
                        <a:pt x="196" y="533"/>
                      </a:lnTo>
                      <a:lnTo>
                        <a:pt x="285" y="533"/>
                      </a:lnTo>
                      <a:lnTo>
                        <a:pt x="285" y="533"/>
                      </a:lnTo>
                      <a:cubicBezTo>
                        <a:pt x="304" y="414"/>
                        <a:pt x="371" y="287"/>
                        <a:pt x="371" y="287"/>
                      </a:cubicBezTo>
                      <a:lnTo>
                        <a:pt x="371" y="287"/>
                      </a:lnTo>
                      <a:lnTo>
                        <a:pt x="371" y="287"/>
                      </a:lnTo>
                      <a:cubicBezTo>
                        <a:pt x="385" y="260"/>
                        <a:pt x="393" y="229"/>
                        <a:pt x="393" y="197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4" name="Freeform 302">
                  <a:extLst>
                    <a:ext uri="{FF2B5EF4-FFF2-40B4-BE49-F238E27FC236}">
                      <a16:creationId xmlns:a16="http://schemas.microsoft.com/office/drawing/2014/main" id="{99B56927-8147-47BE-BFA7-290A7998C61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348687" y="8264769"/>
                  <a:ext cx="511055" cy="686901"/>
                </a:xfrm>
                <a:custGeom>
                  <a:avLst/>
                  <a:gdLst>
                    <a:gd name="T0" fmla="*/ 123 w 409"/>
                    <a:gd name="T1" fmla="*/ 534 h 550"/>
                    <a:gd name="T2" fmla="*/ 286 w 409"/>
                    <a:gd name="T3" fmla="*/ 534 h 550"/>
                    <a:gd name="T4" fmla="*/ 286 w 409"/>
                    <a:gd name="T5" fmla="*/ 534 h 550"/>
                    <a:gd name="T6" fmla="*/ 369 w 409"/>
                    <a:gd name="T7" fmla="*/ 298 h 550"/>
                    <a:gd name="T8" fmla="*/ 369 w 409"/>
                    <a:gd name="T9" fmla="*/ 298 h 550"/>
                    <a:gd name="T10" fmla="*/ 372 w 409"/>
                    <a:gd name="T11" fmla="*/ 291 h 550"/>
                    <a:gd name="T12" fmla="*/ 372 w 409"/>
                    <a:gd name="T13" fmla="*/ 291 h 550"/>
                    <a:gd name="T14" fmla="*/ 393 w 409"/>
                    <a:gd name="T15" fmla="*/ 205 h 550"/>
                    <a:gd name="T16" fmla="*/ 393 w 409"/>
                    <a:gd name="T17" fmla="*/ 205 h 550"/>
                    <a:gd name="T18" fmla="*/ 204 w 409"/>
                    <a:gd name="T19" fmla="*/ 16 h 550"/>
                    <a:gd name="T20" fmla="*/ 204 w 409"/>
                    <a:gd name="T21" fmla="*/ 16 h 550"/>
                    <a:gd name="T22" fmla="*/ 15 w 409"/>
                    <a:gd name="T23" fmla="*/ 205 h 550"/>
                    <a:gd name="T24" fmla="*/ 15 w 409"/>
                    <a:gd name="T25" fmla="*/ 205 h 550"/>
                    <a:gd name="T26" fmla="*/ 37 w 409"/>
                    <a:gd name="T27" fmla="*/ 291 h 550"/>
                    <a:gd name="T28" fmla="*/ 41 w 409"/>
                    <a:gd name="T29" fmla="*/ 298 h 550"/>
                    <a:gd name="T30" fmla="*/ 41 w 409"/>
                    <a:gd name="T31" fmla="*/ 298 h 550"/>
                    <a:gd name="T32" fmla="*/ 41 w 409"/>
                    <a:gd name="T33" fmla="*/ 298 h 550"/>
                    <a:gd name="T34" fmla="*/ 123 w 409"/>
                    <a:gd name="T35" fmla="*/ 534 h 550"/>
                    <a:gd name="T36" fmla="*/ 299 w 409"/>
                    <a:gd name="T37" fmla="*/ 549 h 550"/>
                    <a:gd name="T38" fmla="*/ 109 w 409"/>
                    <a:gd name="T39" fmla="*/ 549 h 550"/>
                    <a:gd name="T40" fmla="*/ 108 w 409"/>
                    <a:gd name="T41" fmla="*/ 542 h 550"/>
                    <a:gd name="T42" fmla="*/ 108 w 409"/>
                    <a:gd name="T43" fmla="*/ 542 h 550"/>
                    <a:gd name="T44" fmla="*/ 24 w 409"/>
                    <a:gd name="T45" fmla="*/ 298 h 550"/>
                    <a:gd name="T46" fmla="*/ 20 w 409"/>
                    <a:gd name="T47" fmla="*/ 291 h 550"/>
                    <a:gd name="T48" fmla="*/ 20 w 409"/>
                    <a:gd name="T49" fmla="*/ 291 h 550"/>
                    <a:gd name="T50" fmla="*/ 20 w 409"/>
                    <a:gd name="T51" fmla="*/ 291 h 550"/>
                    <a:gd name="T52" fmla="*/ 0 w 409"/>
                    <a:gd name="T53" fmla="*/ 205 h 550"/>
                    <a:gd name="T54" fmla="*/ 0 w 409"/>
                    <a:gd name="T55" fmla="*/ 205 h 550"/>
                    <a:gd name="T56" fmla="*/ 204 w 409"/>
                    <a:gd name="T57" fmla="*/ 0 h 550"/>
                    <a:gd name="T58" fmla="*/ 204 w 409"/>
                    <a:gd name="T59" fmla="*/ 0 h 550"/>
                    <a:gd name="T60" fmla="*/ 408 w 409"/>
                    <a:gd name="T61" fmla="*/ 205 h 550"/>
                    <a:gd name="T62" fmla="*/ 408 w 409"/>
                    <a:gd name="T63" fmla="*/ 205 h 550"/>
                    <a:gd name="T64" fmla="*/ 389 w 409"/>
                    <a:gd name="T65" fmla="*/ 291 h 550"/>
                    <a:gd name="T66" fmla="*/ 389 w 409"/>
                    <a:gd name="T67" fmla="*/ 291 h 550"/>
                    <a:gd name="T68" fmla="*/ 386 w 409"/>
                    <a:gd name="T69" fmla="*/ 298 h 550"/>
                    <a:gd name="T70" fmla="*/ 386 w 409"/>
                    <a:gd name="T71" fmla="*/ 298 h 550"/>
                    <a:gd name="T72" fmla="*/ 301 w 409"/>
                    <a:gd name="T73" fmla="*/ 542 h 550"/>
                    <a:gd name="T74" fmla="*/ 299 w 409"/>
                    <a:gd name="T75" fmla="*/ 549 h 55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</a:cxnLst>
                  <a:rect l="0" t="0" r="r" b="b"/>
                  <a:pathLst>
                    <a:path w="409" h="550">
                      <a:moveTo>
                        <a:pt x="123" y="534"/>
                      </a:moveTo>
                      <a:lnTo>
                        <a:pt x="286" y="534"/>
                      </a:lnTo>
                      <a:lnTo>
                        <a:pt x="286" y="534"/>
                      </a:lnTo>
                      <a:cubicBezTo>
                        <a:pt x="304" y="432"/>
                        <a:pt x="354" y="326"/>
                        <a:pt x="369" y="298"/>
                      </a:cubicBezTo>
                      <a:lnTo>
                        <a:pt x="369" y="298"/>
                      </a:lnTo>
                      <a:lnTo>
                        <a:pt x="372" y="291"/>
                      </a:lnTo>
                      <a:lnTo>
                        <a:pt x="372" y="291"/>
                      </a:lnTo>
                      <a:cubicBezTo>
                        <a:pt x="386" y="264"/>
                        <a:pt x="393" y="235"/>
                        <a:pt x="393" y="205"/>
                      </a:cubicBezTo>
                      <a:lnTo>
                        <a:pt x="393" y="205"/>
                      </a:lnTo>
                      <a:cubicBezTo>
                        <a:pt x="393" y="101"/>
                        <a:pt x="308" y="16"/>
                        <a:pt x="204" y="16"/>
                      </a:cubicBezTo>
                      <a:lnTo>
                        <a:pt x="204" y="16"/>
                      </a:lnTo>
                      <a:cubicBezTo>
                        <a:pt x="101" y="16"/>
                        <a:pt x="15" y="101"/>
                        <a:pt x="15" y="205"/>
                      </a:cubicBezTo>
                      <a:lnTo>
                        <a:pt x="15" y="205"/>
                      </a:lnTo>
                      <a:cubicBezTo>
                        <a:pt x="15" y="235"/>
                        <a:pt x="23" y="264"/>
                        <a:pt x="37" y="291"/>
                      </a:cubicBezTo>
                      <a:lnTo>
                        <a:pt x="41" y="298"/>
                      </a:lnTo>
                      <a:lnTo>
                        <a:pt x="41" y="298"/>
                      </a:lnTo>
                      <a:lnTo>
                        <a:pt x="41" y="298"/>
                      </a:lnTo>
                      <a:cubicBezTo>
                        <a:pt x="54" y="326"/>
                        <a:pt x="105" y="432"/>
                        <a:pt x="123" y="534"/>
                      </a:cubicBezTo>
                      <a:close/>
                      <a:moveTo>
                        <a:pt x="299" y="549"/>
                      </a:moveTo>
                      <a:lnTo>
                        <a:pt x="109" y="549"/>
                      </a:lnTo>
                      <a:lnTo>
                        <a:pt x="108" y="542"/>
                      </a:lnTo>
                      <a:lnTo>
                        <a:pt x="108" y="542"/>
                      </a:lnTo>
                      <a:cubicBezTo>
                        <a:pt x="90" y="426"/>
                        <a:pt x="24" y="299"/>
                        <a:pt x="24" y="298"/>
                      </a:cubicBezTo>
                      <a:lnTo>
                        <a:pt x="20" y="291"/>
                      </a:lnTo>
                      <a:lnTo>
                        <a:pt x="20" y="291"/>
                      </a:lnTo>
                      <a:lnTo>
                        <a:pt x="20" y="291"/>
                      </a:lnTo>
                      <a:cubicBezTo>
                        <a:pt x="7" y="264"/>
                        <a:pt x="0" y="235"/>
                        <a:pt x="0" y="205"/>
                      </a:cubicBezTo>
                      <a:lnTo>
                        <a:pt x="0" y="205"/>
                      </a:lnTo>
                      <a:cubicBezTo>
                        <a:pt x="0" y="92"/>
                        <a:pt x="92" y="0"/>
                        <a:pt x="204" y="0"/>
                      </a:cubicBezTo>
                      <a:lnTo>
                        <a:pt x="204" y="0"/>
                      </a:lnTo>
                      <a:cubicBezTo>
                        <a:pt x="317" y="0"/>
                        <a:pt x="408" y="92"/>
                        <a:pt x="408" y="205"/>
                      </a:cubicBezTo>
                      <a:lnTo>
                        <a:pt x="408" y="205"/>
                      </a:lnTo>
                      <a:cubicBezTo>
                        <a:pt x="408" y="235"/>
                        <a:pt x="402" y="264"/>
                        <a:pt x="389" y="291"/>
                      </a:cubicBezTo>
                      <a:lnTo>
                        <a:pt x="389" y="291"/>
                      </a:lnTo>
                      <a:lnTo>
                        <a:pt x="386" y="298"/>
                      </a:lnTo>
                      <a:lnTo>
                        <a:pt x="386" y="298"/>
                      </a:lnTo>
                      <a:cubicBezTo>
                        <a:pt x="385" y="299"/>
                        <a:pt x="318" y="426"/>
                        <a:pt x="301" y="542"/>
                      </a:cubicBezTo>
                      <a:lnTo>
                        <a:pt x="299" y="54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5" name="Freeform 303">
                  <a:extLst>
                    <a:ext uri="{FF2B5EF4-FFF2-40B4-BE49-F238E27FC236}">
                      <a16:creationId xmlns:a16="http://schemas.microsoft.com/office/drawing/2014/main" id="{328E639A-D83A-415B-8153-3E9DD4E0AF1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27282" y="9045087"/>
                  <a:ext cx="153865" cy="87923"/>
                </a:xfrm>
                <a:custGeom>
                  <a:avLst/>
                  <a:gdLst>
                    <a:gd name="T0" fmla="*/ 77 w 124"/>
                    <a:gd name="T1" fmla="*/ 68 h 69"/>
                    <a:gd name="T2" fmla="*/ 46 w 124"/>
                    <a:gd name="T3" fmla="*/ 68 h 69"/>
                    <a:gd name="T4" fmla="*/ 46 w 124"/>
                    <a:gd name="T5" fmla="*/ 68 h 69"/>
                    <a:gd name="T6" fmla="*/ 0 w 124"/>
                    <a:gd name="T7" fmla="*/ 22 h 69"/>
                    <a:gd name="T8" fmla="*/ 0 w 124"/>
                    <a:gd name="T9" fmla="*/ 0 h 69"/>
                    <a:gd name="T10" fmla="*/ 123 w 124"/>
                    <a:gd name="T11" fmla="*/ 0 h 69"/>
                    <a:gd name="T12" fmla="*/ 123 w 124"/>
                    <a:gd name="T13" fmla="*/ 22 h 69"/>
                    <a:gd name="T14" fmla="*/ 123 w 124"/>
                    <a:gd name="T15" fmla="*/ 22 h 69"/>
                    <a:gd name="T16" fmla="*/ 77 w 124"/>
                    <a:gd name="T17" fmla="*/ 68 h 6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24" h="69">
                      <a:moveTo>
                        <a:pt x="77" y="68"/>
                      </a:moveTo>
                      <a:lnTo>
                        <a:pt x="46" y="68"/>
                      </a:lnTo>
                      <a:lnTo>
                        <a:pt x="46" y="68"/>
                      </a:lnTo>
                      <a:cubicBezTo>
                        <a:pt x="21" y="68"/>
                        <a:pt x="0" y="47"/>
                        <a:pt x="0" y="22"/>
                      </a:cubicBezTo>
                      <a:lnTo>
                        <a:pt x="0" y="0"/>
                      </a:lnTo>
                      <a:lnTo>
                        <a:pt x="123" y="0"/>
                      </a:lnTo>
                      <a:lnTo>
                        <a:pt x="123" y="22"/>
                      </a:lnTo>
                      <a:lnTo>
                        <a:pt x="123" y="22"/>
                      </a:lnTo>
                      <a:cubicBezTo>
                        <a:pt x="123" y="47"/>
                        <a:pt x="103" y="68"/>
                        <a:pt x="77" y="68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6" name="Freeform 304">
                  <a:extLst>
                    <a:ext uri="{FF2B5EF4-FFF2-40B4-BE49-F238E27FC236}">
                      <a16:creationId xmlns:a16="http://schemas.microsoft.com/office/drawing/2014/main" id="{FB8F2D8D-50CF-4752-B8DE-AEE18D97E1A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16291" y="9034096"/>
                  <a:ext cx="175846" cy="104410"/>
                </a:xfrm>
                <a:custGeom>
                  <a:avLst/>
                  <a:gdLst>
                    <a:gd name="T0" fmla="*/ 16 w 140"/>
                    <a:gd name="T1" fmla="*/ 15 h 84"/>
                    <a:gd name="T2" fmla="*/ 16 w 140"/>
                    <a:gd name="T3" fmla="*/ 15 h 84"/>
                    <a:gd name="T4" fmla="*/ 70 w 140"/>
                    <a:gd name="T5" fmla="*/ 67 h 84"/>
                    <a:gd name="T6" fmla="*/ 70 w 140"/>
                    <a:gd name="T7" fmla="*/ 67 h 84"/>
                    <a:gd name="T8" fmla="*/ 124 w 140"/>
                    <a:gd name="T9" fmla="*/ 15 h 84"/>
                    <a:gd name="T10" fmla="*/ 16 w 140"/>
                    <a:gd name="T11" fmla="*/ 15 h 84"/>
                    <a:gd name="T12" fmla="*/ 70 w 140"/>
                    <a:gd name="T13" fmla="*/ 83 h 84"/>
                    <a:gd name="T14" fmla="*/ 70 w 140"/>
                    <a:gd name="T15" fmla="*/ 83 h 84"/>
                    <a:gd name="T16" fmla="*/ 0 w 140"/>
                    <a:gd name="T17" fmla="*/ 13 h 84"/>
                    <a:gd name="T18" fmla="*/ 0 w 140"/>
                    <a:gd name="T19" fmla="*/ 0 h 84"/>
                    <a:gd name="T20" fmla="*/ 139 w 140"/>
                    <a:gd name="T21" fmla="*/ 0 h 84"/>
                    <a:gd name="T22" fmla="*/ 139 w 140"/>
                    <a:gd name="T23" fmla="*/ 13 h 84"/>
                    <a:gd name="T24" fmla="*/ 139 w 140"/>
                    <a:gd name="T25" fmla="*/ 13 h 84"/>
                    <a:gd name="T26" fmla="*/ 70 w 140"/>
                    <a:gd name="T27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40" h="84">
                      <a:moveTo>
                        <a:pt x="16" y="15"/>
                      </a:moveTo>
                      <a:lnTo>
                        <a:pt x="16" y="15"/>
                      </a:lnTo>
                      <a:cubicBezTo>
                        <a:pt x="17" y="44"/>
                        <a:pt x="41" y="67"/>
                        <a:pt x="70" y="67"/>
                      </a:cubicBezTo>
                      <a:lnTo>
                        <a:pt x="70" y="67"/>
                      </a:lnTo>
                      <a:cubicBezTo>
                        <a:pt x="99" y="67"/>
                        <a:pt x="123" y="44"/>
                        <a:pt x="124" y="15"/>
                      </a:cubicBezTo>
                      <a:lnTo>
                        <a:pt x="16" y="15"/>
                      </a:lnTo>
                      <a:close/>
                      <a:moveTo>
                        <a:pt x="70" y="83"/>
                      </a:moveTo>
                      <a:lnTo>
                        <a:pt x="70" y="83"/>
                      </a:lnTo>
                      <a:cubicBezTo>
                        <a:pt x="32" y="83"/>
                        <a:pt x="0" y="52"/>
                        <a:pt x="0" y="13"/>
                      </a:cubicBezTo>
                      <a:lnTo>
                        <a:pt x="0" y="0"/>
                      </a:lnTo>
                      <a:lnTo>
                        <a:pt x="139" y="0"/>
                      </a:lnTo>
                      <a:lnTo>
                        <a:pt x="139" y="13"/>
                      </a:lnTo>
                      <a:lnTo>
                        <a:pt x="139" y="13"/>
                      </a:lnTo>
                      <a:cubicBezTo>
                        <a:pt x="139" y="52"/>
                        <a:pt x="108" y="83"/>
                        <a:pt x="70" y="8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7" name="Freeform 305">
                  <a:extLst>
                    <a:ext uri="{FF2B5EF4-FFF2-40B4-BE49-F238E27FC236}">
                      <a16:creationId xmlns:a16="http://schemas.microsoft.com/office/drawing/2014/main" id="{F76AB2F0-BFF1-418E-8CAB-0585BBCC939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31115" y="8440615"/>
                  <a:ext cx="346199" cy="549519"/>
                </a:xfrm>
                <a:custGeom>
                  <a:avLst/>
                  <a:gdLst>
                    <a:gd name="T0" fmla="*/ 154 w 280"/>
                    <a:gd name="T1" fmla="*/ 17 h 440"/>
                    <a:gd name="T2" fmla="*/ 146 w 280"/>
                    <a:gd name="T3" fmla="*/ 20 h 440"/>
                    <a:gd name="T4" fmla="*/ 123 w 280"/>
                    <a:gd name="T5" fmla="*/ 94 h 440"/>
                    <a:gd name="T6" fmla="*/ 142 w 280"/>
                    <a:gd name="T7" fmla="*/ 148 h 440"/>
                    <a:gd name="T8" fmla="*/ 170 w 280"/>
                    <a:gd name="T9" fmla="*/ 64 h 440"/>
                    <a:gd name="T10" fmla="*/ 158 w 280"/>
                    <a:gd name="T11" fmla="*/ 18 h 440"/>
                    <a:gd name="T12" fmla="*/ 253 w 280"/>
                    <a:gd name="T13" fmla="*/ 99 h 440"/>
                    <a:gd name="T14" fmla="*/ 210 w 280"/>
                    <a:gd name="T15" fmla="*/ 141 h 440"/>
                    <a:gd name="T16" fmla="*/ 196 w 280"/>
                    <a:gd name="T17" fmla="*/ 175 h 440"/>
                    <a:gd name="T18" fmla="*/ 237 w 280"/>
                    <a:gd name="T19" fmla="*/ 153 h 440"/>
                    <a:gd name="T20" fmla="*/ 259 w 280"/>
                    <a:gd name="T21" fmla="*/ 104 h 440"/>
                    <a:gd name="T22" fmla="*/ 253 w 280"/>
                    <a:gd name="T23" fmla="*/ 99 h 440"/>
                    <a:gd name="T24" fmla="*/ 27 w 280"/>
                    <a:gd name="T25" fmla="*/ 108 h 440"/>
                    <a:gd name="T26" fmla="*/ 25 w 280"/>
                    <a:gd name="T27" fmla="*/ 108 h 440"/>
                    <a:gd name="T28" fmla="*/ 18 w 280"/>
                    <a:gd name="T29" fmla="*/ 123 h 440"/>
                    <a:gd name="T30" fmla="*/ 45 w 280"/>
                    <a:gd name="T31" fmla="*/ 180 h 440"/>
                    <a:gd name="T32" fmla="*/ 80 w 280"/>
                    <a:gd name="T33" fmla="*/ 185 h 440"/>
                    <a:gd name="T34" fmla="*/ 54 w 280"/>
                    <a:gd name="T35" fmla="*/ 129 h 440"/>
                    <a:gd name="T36" fmla="*/ 157 w 280"/>
                    <a:gd name="T37" fmla="*/ 439 h 440"/>
                    <a:gd name="T38" fmla="*/ 175 w 280"/>
                    <a:gd name="T39" fmla="*/ 190 h 440"/>
                    <a:gd name="T40" fmla="*/ 167 w 280"/>
                    <a:gd name="T41" fmla="*/ 187 h 440"/>
                    <a:gd name="T42" fmla="*/ 141 w 280"/>
                    <a:gd name="T43" fmla="*/ 171 h 440"/>
                    <a:gd name="T44" fmla="*/ 120 w 280"/>
                    <a:gd name="T45" fmla="*/ 187 h 440"/>
                    <a:gd name="T46" fmla="*/ 99 w 280"/>
                    <a:gd name="T47" fmla="*/ 196 h 440"/>
                    <a:gd name="T48" fmla="*/ 119 w 280"/>
                    <a:gd name="T49" fmla="*/ 438 h 440"/>
                    <a:gd name="T50" fmla="*/ 104 w 280"/>
                    <a:gd name="T51" fmla="*/ 438 h 440"/>
                    <a:gd name="T52" fmla="*/ 84 w 280"/>
                    <a:gd name="T53" fmla="*/ 200 h 440"/>
                    <a:gd name="T54" fmla="*/ 38 w 280"/>
                    <a:gd name="T55" fmla="*/ 193 h 440"/>
                    <a:gd name="T56" fmla="*/ 3 w 280"/>
                    <a:gd name="T57" fmla="*/ 121 h 440"/>
                    <a:gd name="T58" fmla="*/ 21 w 280"/>
                    <a:gd name="T59" fmla="*/ 93 h 440"/>
                    <a:gd name="T60" fmla="*/ 66 w 280"/>
                    <a:gd name="T61" fmla="*/ 119 h 440"/>
                    <a:gd name="T62" fmla="*/ 95 w 280"/>
                    <a:gd name="T63" fmla="*/ 181 h 440"/>
                    <a:gd name="T64" fmla="*/ 112 w 280"/>
                    <a:gd name="T65" fmla="*/ 173 h 440"/>
                    <a:gd name="T66" fmla="*/ 131 w 280"/>
                    <a:gd name="T67" fmla="*/ 159 h 440"/>
                    <a:gd name="T68" fmla="*/ 108 w 280"/>
                    <a:gd name="T69" fmla="*/ 96 h 440"/>
                    <a:gd name="T70" fmla="*/ 138 w 280"/>
                    <a:gd name="T71" fmla="*/ 8 h 440"/>
                    <a:gd name="T72" fmla="*/ 164 w 280"/>
                    <a:gd name="T73" fmla="*/ 4 h 440"/>
                    <a:gd name="T74" fmla="*/ 185 w 280"/>
                    <a:gd name="T75" fmla="*/ 64 h 440"/>
                    <a:gd name="T76" fmla="*/ 151 w 280"/>
                    <a:gd name="T77" fmla="*/ 160 h 440"/>
                    <a:gd name="T78" fmla="*/ 172 w 280"/>
                    <a:gd name="T79" fmla="*/ 173 h 440"/>
                    <a:gd name="T80" fmla="*/ 180 w 280"/>
                    <a:gd name="T81" fmla="*/ 175 h 440"/>
                    <a:gd name="T82" fmla="*/ 197 w 280"/>
                    <a:gd name="T83" fmla="*/ 133 h 440"/>
                    <a:gd name="T84" fmla="*/ 255 w 280"/>
                    <a:gd name="T85" fmla="*/ 83 h 440"/>
                    <a:gd name="T86" fmla="*/ 273 w 280"/>
                    <a:gd name="T87" fmla="*/ 99 h 440"/>
                    <a:gd name="T88" fmla="*/ 248 w 280"/>
                    <a:gd name="T89" fmla="*/ 165 h 440"/>
                    <a:gd name="T90" fmla="*/ 191 w 280"/>
                    <a:gd name="T91" fmla="*/ 191 h 440"/>
                    <a:gd name="T92" fmla="*/ 157 w 280"/>
                    <a:gd name="T93" fmla="*/ 439 h 44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80" h="440">
                      <a:moveTo>
                        <a:pt x="154" y="17"/>
                      </a:moveTo>
                      <a:lnTo>
                        <a:pt x="154" y="17"/>
                      </a:lnTo>
                      <a:cubicBezTo>
                        <a:pt x="151" y="17"/>
                        <a:pt x="149" y="19"/>
                        <a:pt x="146" y="20"/>
                      </a:cubicBezTo>
                      <a:lnTo>
                        <a:pt x="146" y="20"/>
                      </a:lnTo>
                      <a:cubicBezTo>
                        <a:pt x="132" y="30"/>
                        <a:pt x="119" y="59"/>
                        <a:pt x="123" y="94"/>
                      </a:cubicBezTo>
                      <a:lnTo>
                        <a:pt x="123" y="94"/>
                      </a:lnTo>
                      <a:cubicBezTo>
                        <a:pt x="126" y="116"/>
                        <a:pt x="133" y="134"/>
                        <a:pt x="142" y="148"/>
                      </a:cubicBezTo>
                      <a:lnTo>
                        <a:pt x="142" y="148"/>
                      </a:lnTo>
                      <a:cubicBezTo>
                        <a:pt x="159" y="126"/>
                        <a:pt x="170" y="96"/>
                        <a:pt x="170" y="64"/>
                      </a:cubicBezTo>
                      <a:lnTo>
                        <a:pt x="170" y="64"/>
                      </a:lnTo>
                      <a:cubicBezTo>
                        <a:pt x="170" y="35"/>
                        <a:pt x="164" y="22"/>
                        <a:pt x="158" y="18"/>
                      </a:cubicBezTo>
                      <a:lnTo>
                        <a:pt x="158" y="18"/>
                      </a:lnTo>
                      <a:cubicBezTo>
                        <a:pt x="156" y="17"/>
                        <a:pt x="155" y="17"/>
                        <a:pt x="154" y="17"/>
                      </a:cubicBezTo>
                      <a:close/>
                      <a:moveTo>
                        <a:pt x="253" y="99"/>
                      </a:moveTo>
                      <a:lnTo>
                        <a:pt x="253" y="99"/>
                      </a:lnTo>
                      <a:cubicBezTo>
                        <a:pt x="244" y="99"/>
                        <a:pt x="228" y="110"/>
                        <a:pt x="210" y="141"/>
                      </a:cubicBezTo>
                      <a:lnTo>
                        <a:pt x="210" y="141"/>
                      </a:lnTo>
                      <a:cubicBezTo>
                        <a:pt x="205" y="151"/>
                        <a:pt x="200" y="162"/>
                        <a:pt x="196" y="175"/>
                      </a:cubicBezTo>
                      <a:lnTo>
                        <a:pt x="196" y="175"/>
                      </a:lnTo>
                      <a:cubicBezTo>
                        <a:pt x="210" y="173"/>
                        <a:pt x="224" y="166"/>
                        <a:pt x="237" y="153"/>
                      </a:cubicBezTo>
                      <a:lnTo>
                        <a:pt x="237" y="153"/>
                      </a:lnTo>
                      <a:cubicBezTo>
                        <a:pt x="256" y="135"/>
                        <a:pt x="263" y="115"/>
                        <a:pt x="259" y="104"/>
                      </a:cubicBezTo>
                      <a:lnTo>
                        <a:pt x="259" y="104"/>
                      </a:lnTo>
                      <a:cubicBezTo>
                        <a:pt x="257" y="99"/>
                        <a:pt x="254" y="99"/>
                        <a:pt x="253" y="99"/>
                      </a:cubicBezTo>
                      <a:close/>
                      <a:moveTo>
                        <a:pt x="27" y="108"/>
                      </a:moveTo>
                      <a:lnTo>
                        <a:pt x="27" y="108"/>
                      </a:lnTo>
                      <a:cubicBezTo>
                        <a:pt x="26" y="108"/>
                        <a:pt x="25" y="108"/>
                        <a:pt x="25" y="108"/>
                      </a:cubicBezTo>
                      <a:lnTo>
                        <a:pt x="25" y="108"/>
                      </a:lnTo>
                      <a:cubicBezTo>
                        <a:pt x="22" y="109"/>
                        <a:pt x="19" y="115"/>
                        <a:pt x="18" y="123"/>
                      </a:cubicBezTo>
                      <a:lnTo>
                        <a:pt x="18" y="123"/>
                      </a:lnTo>
                      <a:cubicBezTo>
                        <a:pt x="16" y="142"/>
                        <a:pt x="25" y="169"/>
                        <a:pt x="45" y="180"/>
                      </a:cubicBezTo>
                      <a:lnTo>
                        <a:pt x="45" y="180"/>
                      </a:lnTo>
                      <a:cubicBezTo>
                        <a:pt x="55" y="185"/>
                        <a:pt x="67" y="187"/>
                        <a:pt x="80" y="185"/>
                      </a:cubicBezTo>
                      <a:lnTo>
                        <a:pt x="80" y="185"/>
                      </a:lnTo>
                      <a:cubicBezTo>
                        <a:pt x="73" y="162"/>
                        <a:pt x="65" y="141"/>
                        <a:pt x="54" y="129"/>
                      </a:cubicBezTo>
                      <a:lnTo>
                        <a:pt x="54" y="129"/>
                      </a:lnTo>
                      <a:cubicBezTo>
                        <a:pt x="41" y="113"/>
                        <a:pt x="32" y="108"/>
                        <a:pt x="27" y="108"/>
                      </a:cubicBezTo>
                      <a:close/>
                      <a:moveTo>
                        <a:pt x="157" y="439"/>
                      </a:moveTo>
                      <a:lnTo>
                        <a:pt x="157" y="439"/>
                      </a:lnTo>
                      <a:cubicBezTo>
                        <a:pt x="157" y="431"/>
                        <a:pt x="149" y="290"/>
                        <a:pt x="175" y="190"/>
                      </a:cubicBezTo>
                      <a:lnTo>
                        <a:pt x="175" y="190"/>
                      </a:lnTo>
                      <a:cubicBezTo>
                        <a:pt x="172" y="189"/>
                        <a:pt x="170" y="188"/>
                        <a:pt x="167" y="187"/>
                      </a:cubicBezTo>
                      <a:lnTo>
                        <a:pt x="167" y="187"/>
                      </a:lnTo>
                      <a:cubicBezTo>
                        <a:pt x="158" y="184"/>
                        <a:pt x="149" y="178"/>
                        <a:pt x="141" y="171"/>
                      </a:cubicBezTo>
                      <a:lnTo>
                        <a:pt x="141" y="171"/>
                      </a:lnTo>
                      <a:cubicBezTo>
                        <a:pt x="134" y="177"/>
                        <a:pt x="128" y="182"/>
                        <a:pt x="120" y="187"/>
                      </a:cubicBezTo>
                      <a:lnTo>
                        <a:pt x="120" y="187"/>
                      </a:lnTo>
                      <a:cubicBezTo>
                        <a:pt x="113" y="191"/>
                        <a:pt x="106" y="194"/>
                        <a:pt x="99" y="196"/>
                      </a:cubicBezTo>
                      <a:lnTo>
                        <a:pt x="99" y="196"/>
                      </a:lnTo>
                      <a:cubicBezTo>
                        <a:pt x="122" y="294"/>
                        <a:pt x="119" y="431"/>
                        <a:pt x="119" y="438"/>
                      </a:cubicBezTo>
                      <a:lnTo>
                        <a:pt x="104" y="438"/>
                      </a:lnTo>
                      <a:lnTo>
                        <a:pt x="104" y="438"/>
                      </a:lnTo>
                      <a:cubicBezTo>
                        <a:pt x="104" y="436"/>
                        <a:pt x="107" y="296"/>
                        <a:pt x="84" y="200"/>
                      </a:cubicBezTo>
                      <a:lnTo>
                        <a:pt x="84" y="200"/>
                      </a:lnTo>
                      <a:cubicBezTo>
                        <a:pt x="67" y="203"/>
                        <a:pt x="51" y="200"/>
                        <a:pt x="38" y="193"/>
                      </a:cubicBezTo>
                      <a:lnTo>
                        <a:pt x="38" y="193"/>
                      </a:lnTo>
                      <a:cubicBezTo>
                        <a:pt x="12" y="178"/>
                        <a:pt x="0" y="145"/>
                        <a:pt x="3" y="121"/>
                      </a:cubicBezTo>
                      <a:lnTo>
                        <a:pt x="3" y="121"/>
                      </a:lnTo>
                      <a:cubicBezTo>
                        <a:pt x="4" y="106"/>
                        <a:pt x="11" y="96"/>
                        <a:pt x="21" y="93"/>
                      </a:cubicBezTo>
                      <a:lnTo>
                        <a:pt x="21" y="93"/>
                      </a:lnTo>
                      <a:cubicBezTo>
                        <a:pt x="34" y="90"/>
                        <a:pt x="49" y="98"/>
                        <a:pt x="66" y="119"/>
                      </a:cubicBezTo>
                      <a:lnTo>
                        <a:pt x="66" y="119"/>
                      </a:lnTo>
                      <a:cubicBezTo>
                        <a:pt x="78" y="134"/>
                        <a:pt x="87" y="156"/>
                        <a:pt x="95" y="181"/>
                      </a:cubicBezTo>
                      <a:lnTo>
                        <a:pt x="95" y="181"/>
                      </a:lnTo>
                      <a:cubicBezTo>
                        <a:pt x="101" y="180"/>
                        <a:pt x="106" y="176"/>
                        <a:pt x="112" y="173"/>
                      </a:cubicBezTo>
                      <a:lnTo>
                        <a:pt x="112" y="173"/>
                      </a:lnTo>
                      <a:cubicBezTo>
                        <a:pt x="119" y="169"/>
                        <a:pt x="125" y="165"/>
                        <a:pt x="131" y="159"/>
                      </a:cubicBezTo>
                      <a:lnTo>
                        <a:pt x="131" y="159"/>
                      </a:lnTo>
                      <a:cubicBezTo>
                        <a:pt x="119" y="143"/>
                        <a:pt x="111" y="121"/>
                        <a:pt x="108" y="96"/>
                      </a:cubicBezTo>
                      <a:lnTo>
                        <a:pt x="108" y="96"/>
                      </a:lnTo>
                      <a:cubicBezTo>
                        <a:pt x="103" y="55"/>
                        <a:pt x="119" y="20"/>
                        <a:pt x="138" y="8"/>
                      </a:cubicBezTo>
                      <a:lnTo>
                        <a:pt x="138" y="8"/>
                      </a:lnTo>
                      <a:cubicBezTo>
                        <a:pt x="147" y="2"/>
                        <a:pt x="156" y="0"/>
                        <a:pt x="164" y="4"/>
                      </a:cubicBezTo>
                      <a:lnTo>
                        <a:pt x="164" y="4"/>
                      </a:lnTo>
                      <a:cubicBezTo>
                        <a:pt x="174" y="10"/>
                        <a:pt x="185" y="24"/>
                        <a:pt x="185" y="64"/>
                      </a:cubicBezTo>
                      <a:lnTo>
                        <a:pt x="185" y="64"/>
                      </a:lnTo>
                      <a:cubicBezTo>
                        <a:pt x="185" y="101"/>
                        <a:pt x="173" y="135"/>
                        <a:pt x="151" y="160"/>
                      </a:cubicBezTo>
                      <a:lnTo>
                        <a:pt x="151" y="160"/>
                      </a:lnTo>
                      <a:cubicBezTo>
                        <a:pt x="158" y="165"/>
                        <a:pt x="164" y="170"/>
                        <a:pt x="172" y="173"/>
                      </a:cubicBezTo>
                      <a:lnTo>
                        <a:pt x="172" y="173"/>
                      </a:lnTo>
                      <a:cubicBezTo>
                        <a:pt x="175" y="173"/>
                        <a:pt x="177" y="175"/>
                        <a:pt x="180" y="175"/>
                      </a:cubicBezTo>
                      <a:lnTo>
                        <a:pt x="180" y="175"/>
                      </a:lnTo>
                      <a:cubicBezTo>
                        <a:pt x="185" y="159"/>
                        <a:pt x="190" y="145"/>
                        <a:pt x="197" y="133"/>
                      </a:cubicBezTo>
                      <a:lnTo>
                        <a:pt x="197" y="133"/>
                      </a:lnTo>
                      <a:cubicBezTo>
                        <a:pt x="223" y="88"/>
                        <a:pt x="244" y="82"/>
                        <a:pt x="255" y="83"/>
                      </a:cubicBezTo>
                      <a:lnTo>
                        <a:pt x="255" y="83"/>
                      </a:lnTo>
                      <a:cubicBezTo>
                        <a:pt x="264" y="84"/>
                        <a:pt x="270" y="90"/>
                        <a:pt x="273" y="99"/>
                      </a:cubicBezTo>
                      <a:lnTo>
                        <a:pt x="273" y="99"/>
                      </a:lnTo>
                      <a:cubicBezTo>
                        <a:pt x="279" y="114"/>
                        <a:pt x="273" y="140"/>
                        <a:pt x="248" y="165"/>
                      </a:cubicBezTo>
                      <a:lnTo>
                        <a:pt x="248" y="165"/>
                      </a:lnTo>
                      <a:cubicBezTo>
                        <a:pt x="230" y="181"/>
                        <a:pt x="210" y="191"/>
                        <a:pt x="191" y="191"/>
                      </a:cubicBezTo>
                      <a:lnTo>
                        <a:pt x="191" y="191"/>
                      </a:lnTo>
                      <a:cubicBezTo>
                        <a:pt x="164" y="290"/>
                        <a:pt x="172" y="436"/>
                        <a:pt x="172" y="438"/>
                      </a:cubicBezTo>
                      <a:lnTo>
                        <a:pt x="157" y="439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8" name="Freeform 306">
                  <a:extLst>
                    <a:ext uri="{FF2B5EF4-FFF2-40B4-BE49-F238E27FC236}">
                      <a16:creationId xmlns:a16="http://schemas.microsoft.com/office/drawing/2014/main" id="{17CDFB0D-14BE-43A1-BE19-9C4130D6B6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97057" y="8984641"/>
                  <a:ext cx="214314" cy="71436"/>
                </a:xfrm>
                <a:custGeom>
                  <a:avLst/>
                  <a:gdLst>
                    <a:gd name="T0" fmla="*/ 153 w 171"/>
                    <a:gd name="T1" fmla="*/ 58 h 59"/>
                    <a:gd name="T2" fmla="*/ 16 w 171"/>
                    <a:gd name="T3" fmla="*/ 58 h 59"/>
                    <a:gd name="T4" fmla="*/ 16 w 171"/>
                    <a:gd name="T5" fmla="*/ 58 h 59"/>
                    <a:gd name="T6" fmla="*/ 0 w 171"/>
                    <a:gd name="T7" fmla="*/ 42 h 59"/>
                    <a:gd name="T8" fmla="*/ 0 w 171"/>
                    <a:gd name="T9" fmla="*/ 17 h 59"/>
                    <a:gd name="T10" fmla="*/ 0 w 171"/>
                    <a:gd name="T11" fmla="*/ 17 h 59"/>
                    <a:gd name="T12" fmla="*/ 16 w 171"/>
                    <a:gd name="T13" fmla="*/ 0 h 59"/>
                    <a:gd name="T14" fmla="*/ 153 w 171"/>
                    <a:gd name="T15" fmla="*/ 0 h 59"/>
                    <a:gd name="T16" fmla="*/ 153 w 171"/>
                    <a:gd name="T17" fmla="*/ 0 h 59"/>
                    <a:gd name="T18" fmla="*/ 170 w 171"/>
                    <a:gd name="T19" fmla="*/ 17 h 59"/>
                    <a:gd name="T20" fmla="*/ 170 w 171"/>
                    <a:gd name="T21" fmla="*/ 42 h 59"/>
                    <a:gd name="T22" fmla="*/ 170 w 171"/>
                    <a:gd name="T23" fmla="*/ 42 h 59"/>
                    <a:gd name="T24" fmla="*/ 153 w 171"/>
                    <a:gd name="T25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171" h="59">
                      <a:moveTo>
                        <a:pt x="153" y="58"/>
                      </a:moveTo>
                      <a:lnTo>
                        <a:pt x="16" y="58"/>
                      </a:lnTo>
                      <a:lnTo>
                        <a:pt x="16" y="58"/>
                      </a:lnTo>
                      <a:cubicBezTo>
                        <a:pt x="7" y="58"/>
                        <a:pt x="0" y="51"/>
                        <a:pt x="0" y="42"/>
                      </a:cubicBezTo>
                      <a:lnTo>
                        <a:pt x="0" y="17"/>
                      </a:lnTo>
                      <a:lnTo>
                        <a:pt x="0" y="17"/>
                      </a:lnTo>
                      <a:cubicBezTo>
                        <a:pt x="0" y="7"/>
                        <a:pt x="7" y="0"/>
                        <a:pt x="16" y="0"/>
                      </a:cubicBezTo>
                      <a:lnTo>
                        <a:pt x="153" y="0"/>
                      </a:lnTo>
                      <a:lnTo>
                        <a:pt x="153" y="0"/>
                      </a:lnTo>
                      <a:cubicBezTo>
                        <a:pt x="163" y="0"/>
                        <a:pt x="170" y="7"/>
                        <a:pt x="170" y="17"/>
                      </a:cubicBezTo>
                      <a:lnTo>
                        <a:pt x="170" y="42"/>
                      </a:lnTo>
                      <a:lnTo>
                        <a:pt x="170" y="42"/>
                      </a:lnTo>
                      <a:cubicBezTo>
                        <a:pt x="170" y="51"/>
                        <a:pt x="163" y="58"/>
                        <a:pt x="153" y="58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09" name="Freeform 307">
                  <a:extLst>
                    <a:ext uri="{FF2B5EF4-FFF2-40B4-BE49-F238E27FC236}">
                      <a16:creationId xmlns:a16="http://schemas.microsoft.com/office/drawing/2014/main" id="{F022AFC2-75BF-4A58-8A7B-E5D2EE0139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88815" y="8973651"/>
                  <a:ext cx="230798" cy="93417"/>
                </a:xfrm>
                <a:custGeom>
                  <a:avLst/>
                  <a:gdLst>
                    <a:gd name="T0" fmla="*/ 20 w 187"/>
                    <a:gd name="T1" fmla="*/ 15 h 75"/>
                    <a:gd name="T2" fmla="*/ 20 w 187"/>
                    <a:gd name="T3" fmla="*/ 15 h 75"/>
                    <a:gd name="T4" fmla="*/ 15 w 187"/>
                    <a:gd name="T5" fmla="*/ 20 h 75"/>
                    <a:gd name="T6" fmla="*/ 15 w 187"/>
                    <a:gd name="T7" fmla="*/ 54 h 75"/>
                    <a:gd name="T8" fmla="*/ 15 w 187"/>
                    <a:gd name="T9" fmla="*/ 54 h 75"/>
                    <a:gd name="T10" fmla="*/ 20 w 187"/>
                    <a:gd name="T11" fmla="*/ 59 h 75"/>
                    <a:gd name="T12" fmla="*/ 165 w 187"/>
                    <a:gd name="T13" fmla="*/ 59 h 75"/>
                    <a:gd name="T14" fmla="*/ 165 w 187"/>
                    <a:gd name="T15" fmla="*/ 59 h 75"/>
                    <a:gd name="T16" fmla="*/ 170 w 187"/>
                    <a:gd name="T17" fmla="*/ 54 h 75"/>
                    <a:gd name="T18" fmla="*/ 170 w 187"/>
                    <a:gd name="T19" fmla="*/ 20 h 75"/>
                    <a:gd name="T20" fmla="*/ 170 w 187"/>
                    <a:gd name="T21" fmla="*/ 20 h 75"/>
                    <a:gd name="T22" fmla="*/ 165 w 187"/>
                    <a:gd name="T23" fmla="*/ 15 h 75"/>
                    <a:gd name="T24" fmla="*/ 20 w 187"/>
                    <a:gd name="T25" fmla="*/ 15 h 75"/>
                    <a:gd name="T26" fmla="*/ 165 w 187"/>
                    <a:gd name="T27" fmla="*/ 74 h 75"/>
                    <a:gd name="T28" fmla="*/ 20 w 187"/>
                    <a:gd name="T29" fmla="*/ 74 h 75"/>
                    <a:gd name="T30" fmla="*/ 20 w 187"/>
                    <a:gd name="T31" fmla="*/ 74 h 75"/>
                    <a:gd name="T32" fmla="*/ 0 w 187"/>
                    <a:gd name="T33" fmla="*/ 54 h 75"/>
                    <a:gd name="T34" fmla="*/ 0 w 187"/>
                    <a:gd name="T35" fmla="*/ 20 h 75"/>
                    <a:gd name="T36" fmla="*/ 0 w 187"/>
                    <a:gd name="T37" fmla="*/ 20 h 75"/>
                    <a:gd name="T38" fmla="*/ 20 w 187"/>
                    <a:gd name="T39" fmla="*/ 0 h 75"/>
                    <a:gd name="T40" fmla="*/ 165 w 187"/>
                    <a:gd name="T41" fmla="*/ 0 h 75"/>
                    <a:gd name="T42" fmla="*/ 165 w 187"/>
                    <a:gd name="T43" fmla="*/ 0 h 75"/>
                    <a:gd name="T44" fmla="*/ 186 w 187"/>
                    <a:gd name="T45" fmla="*/ 20 h 75"/>
                    <a:gd name="T46" fmla="*/ 186 w 187"/>
                    <a:gd name="T47" fmla="*/ 54 h 75"/>
                    <a:gd name="T48" fmla="*/ 186 w 187"/>
                    <a:gd name="T49" fmla="*/ 54 h 75"/>
                    <a:gd name="T50" fmla="*/ 165 w 187"/>
                    <a:gd name="T51" fmla="*/ 7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187" h="75">
                      <a:moveTo>
                        <a:pt x="20" y="15"/>
                      </a:moveTo>
                      <a:lnTo>
                        <a:pt x="20" y="15"/>
                      </a:lnTo>
                      <a:cubicBezTo>
                        <a:pt x="17" y="15"/>
                        <a:pt x="15" y="18"/>
                        <a:pt x="15" y="20"/>
                      </a:cubicBezTo>
                      <a:lnTo>
                        <a:pt x="15" y="54"/>
                      </a:lnTo>
                      <a:lnTo>
                        <a:pt x="15" y="54"/>
                      </a:lnTo>
                      <a:cubicBezTo>
                        <a:pt x="15" y="56"/>
                        <a:pt x="17" y="59"/>
                        <a:pt x="20" y="59"/>
                      </a:cubicBezTo>
                      <a:lnTo>
                        <a:pt x="165" y="59"/>
                      </a:lnTo>
                      <a:lnTo>
                        <a:pt x="165" y="59"/>
                      </a:lnTo>
                      <a:cubicBezTo>
                        <a:pt x="168" y="59"/>
                        <a:pt x="170" y="56"/>
                        <a:pt x="170" y="54"/>
                      </a:cubicBezTo>
                      <a:lnTo>
                        <a:pt x="170" y="20"/>
                      </a:lnTo>
                      <a:lnTo>
                        <a:pt x="170" y="20"/>
                      </a:lnTo>
                      <a:cubicBezTo>
                        <a:pt x="170" y="18"/>
                        <a:pt x="168" y="15"/>
                        <a:pt x="165" y="15"/>
                      </a:cubicBezTo>
                      <a:lnTo>
                        <a:pt x="20" y="15"/>
                      </a:lnTo>
                      <a:close/>
                      <a:moveTo>
                        <a:pt x="165" y="74"/>
                      </a:moveTo>
                      <a:lnTo>
                        <a:pt x="20" y="74"/>
                      </a:lnTo>
                      <a:lnTo>
                        <a:pt x="20" y="74"/>
                      </a:lnTo>
                      <a:cubicBezTo>
                        <a:pt x="9" y="74"/>
                        <a:pt x="0" y="65"/>
                        <a:pt x="0" y="54"/>
                      </a:cubicBezTo>
                      <a:lnTo>
                        <a:pt x="0" y="20"/>
                      </a:lnTo>
                      <a:lnTo>
                        <a:pt x="0" y="20"/>
                      </a:lnTo>
                      <a:cubicBezTo>
                        <a:pt x="0" y="9"/>
                        <a:pt x="9" y="0"/>
                        <a:pt x="20" y="0"/>
                      </a:cubicBezTo>
                      <a:lnTo>
                        <a:pt x="165" y="0"/>
                      </a:lnTo>
                      <a:lnTo>
                        <a:pt x="165" y="0"/>
                      </a:lnTo>
                      <a:cubicBezTo>
                        <a:pt x="177" y="0"/>
                        <a:pt x="186" y="9"/>
                        <a:pt x="186" y="20"/>
                      </a:cubicBezTo>
                      <a:lnTo>
                        <a:pt x="186" y="54"/>
                      </a:lnTo>
                      <a:lnTo>
                        <a:pt x="186" y="54"/>
                      </a:lnTo>
                      <a:cubicBezTo>
                        <a:pt x="186" y="65"/>
                        <a:pt x="177" y="74"/>
                        <a:pt x="165" y="7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0" name="Freeform 308">
                  <a:extLst>
                    <a:ext uri="{FF2B5EF4-FFF2-40B4-BE49-F238E27FC236}">
                      <a16:creationId xmlns:a16="http://schemas.microsoft.com/office/drawing/2014/main" id="{E67601AD-0D93-442F-8E79-7D94B72DB4F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64086" y="8929689"/>
                  <a:ext cx="280257" cy="71436"/>
                </a:xfrm>
                <a:custGeom>
                  <a:avLst/>
                  <a:gdLst>
                    <a:gd name="T0" fmla="*/ 208 w 225"/>
                    <a:gd name="T1" fmla="*/ 58 h 59"/>
                    <a:gd name="T2" fmla="*/ 18 w 225"/>
                    <a:gd name="T3" fmla="*/ 58 h 59"/>
                    <a:gd name="T4" fmla="*/ 18 w 225"/>
                    <a:gd name="T5" fmla="*/ 58 h 59"/>
                    <a:gd name="T6" fmla="*/ 0 w 225"/>
                    <a:gd name="T7" fmla="*/ 41 h 59"/>
                    <a:gd name="T8" fmla="*/ 0 w 225"/>
                    <a:gd name="T9" fmla="*/ 17 h 59"/>
                    <a:gd name="T10" fmla="*/ 0 w 225"/>
                    <a:gd name="T11" fmla="*/ 17 h 59"/>
                    <a:gd name="T12" fmla="*/ 18 w 225"/>
                    <a:gd name="T13" fmla="*/ 0 h 59"/>
                    <a:gd name="T14" fmla="*/ 208 w 225"/>
                    <a:gd name="T15" fmla="*/ 0 h 59"/>
                    <a:gd name="T16" fmla="*/ 208 w 225"/>
                    <a:gd name="T17" fmla="*/ 0 h 59"/>
                    <a:gd name="T18" fmla="*/ 224 w 225"/>
                    <a:gd name="T19" fmla="*/ 17 h 59"/>
                    <a:gd name="T20" fmla="*/ 224 w 225"/>
                    <a:gd name="T21" fmla="*/ 41 h 59"/>
                    <a:gd name="T22" fmla="*/ 224 w 225"/>
                    <a:gd name="T23" fmla="*/ 41 h 59"/>
                    <a:gd name="T24" fmla="*/ 208 w 225"/>
                    <a:gd name="T25" fmla="*/ 58 h 5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225" h="59">
                      <a:moveTo>
                        <a:pt x="208" y="58"/>
                      </a:moveTo>
                      <a:lnTo>
                        <a:pt x="18" y="58"/>
                      </a:lnTo>
                      <a:lnTo>
                        <a:pt x="18" y="58"/>
                      </a:lnTo>
                      <a:cubicBezTo>
                        <a:pt x="9" y="58"/>
                        <a:pt x="0" y="50"/>
                        <a:pt x="0" y="41"/>
                      </a:cubicBezTo>
                      <a:lnTo>
                        <a:pt x="0" y="17"/>
                      </a:lnTo>
                      <a:lnTo>
                        <a:pt x="0" y="17"/>
                      </a:lnTo>
                      <a:cubicBezTo>
                        <a:pt x="0" y="7"/>
                        <a:pt x="9" y="0"/>
                        <a:pt x="18" y="0"/>
                      </a:cubicBezTo>
                      <a:lnTo>
                        <a:pt x="208" y="0"/>
                      </a:lnTo>
                      <a:lnTo>
                        <a:pt x="208" y="0"/>
                      </a:lnTo>
                      <a:cubicBezTo>
                        <a:pt x="217" y="0"/>
                        <a:pt x="224" y="7"/>
                        <a:pt x="224" y="17"/>
                      </a:cubicBezTo>
                      <a:lnTo>
                        <a:pt x="224" y="41"/>
                      </a:lnTo>
                      <a:lnTo>
                        <a:pt x="224" y="41"/>
                      </a:lnTo>
                      <a:cubicBezTo>
                        <a:pt x="224" y="50"/>
                        <a:pt x="217" y="58"/>
                        <a:pt x="208" y="58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  <a:extLst>
                  <a:ext uri="{91240B29-F687-4F45-9708-019B960494DF}">
                    <a14:hiddenLine xmlns:a14="http://schemas.microsoft.com/office/drawing/2010/main" w="9525" cap="flat">
                      <a:solidFill>
                        <a:srgbClr val="808080"/>
                      </a:solidFill>
                      <a:bevel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rgbClr val="808080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11" name="Freeform 309">
                  <a:extLst>
                    <a:ext uri="{FF2B5EF4-FFF2-40B4-BE49-F238E27FC236}">
                      <a16:creationId xmlns:a16="http://schemas.microsoft.com/office/drawing/2014/main" id="{06ADEB02-AE03-4D4D-83D5-58B8A50BED0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455844" y="8918699"/>
                  <a:ext cx="296740" cy="93417"/>
                </a:xfrm>
                <a:custGeom>
                  <a:avLst/>
                  <a:gdLst>
                    <a:gd name="T0" fmla="*/ 20 w 240"/>
                    <a:gd name="T1" fmla="*/ 16 h 75"/>
                    <a:gd name="T2" fmla="*/ 20 w 240"/>
                    <a:gd name="T3" fmla="*/ 16 h 75"/>
                    <a:gd name="T4" fmla="*/ 16 w 240"/>
                    <a:gd name="T5" fmla="*/ 21 h 75"/>
                    <a:gd name="T6" fmla="*/ 16 w 240"/>
                    <a:gd name="T7" fmla="*/ 54 h 75"/>
                    <a:gd name="T8" fmla="*/ 16 w 240"/>
                    <a:gd name="T9" fmla="*/ 54 h 75"/>
                    <a:gd name="T10" fmla="*/ 20 w 240"/>
                    <a:gd name="T11" fmla="*/ 58 h 75"/>
                    <a:gd name="T12" fmla="*/ 219 w 240"/>
                    <a:gd name="T13" fmla="*/ 58 h 75"/>
                    <a:gd name="T14" fmla="*/ 219 w 240"/>
                    <a:gd name="T15" fmla="*/ 58 h 75"/>
                    <a:gd name="T16" fmla="*/ 224 w 240"/>
                    <a:gd name="T17" fmla="*/ 54 h 75"/>
                    <a:gd name="T18" fmla="*/ 224 w 240"/>
                    <a:gd name="T19" fmla="*/ 21 h 75"/>
                    <a:gd name="T20" fmla="*/ 224 w 240"/>
                    <a:gd name="T21" fmla="*/ 21 h 75"/>
                    <a:gd name="T22" fmla="*/ 219 w 240"/>
                    <a:gd name="T23" fmla="*/ 16 h 75"/>
                    <a:gd name="T24" fmla="*/ 20 w 240"/>
                    <a:gd name="T25" fmla="*/ 16 h 75"/>
                    <a:gd name="T26" fmla="*/ 219 w 240"/>
                    <a:gd name="T27" fmla="*/ 74 h 75"/>
                    <a:gd name="T28" fmla="*/ 20 w 240"/>
                    <a:gd name="T29" fmla="*/ 74 h 75"/>
                    <a:gd name="T30" fmla="*/ 20 w 240"/>
                    <a:gd name="T31" fmla="*/ 74 h 75"/>
                    <a:gd name="T32" fmla="*/ 0 w 240"/>
                    <a:gd name="T33" fmla="*/ 54 h 75"/>
                    <a:gd name="T34" fmla="*/ 0 w 240"/>
                    <a:gd name="T35" fmla="*/ 21 h 75"/>
                    <a:gd name="T36" fmla="*/ 0 w 240"/>
                    <a:gd name="T37" fmla="*/ 21 h 75"/>
                    <a:gd name="T38" fmla="*/ 20 w 240"/>
                    <a:gd name="T39" fmla="*/ 0 h 75"/>
                    <a:gd name="T40" fmla="*/ 219 w 240"/>
                    <a:gd name="T41" fmla="*/ 0 h 75"/>
                    <a:gd name="T42" fmla="*/ 219 w 240"/>
                    <a:gd name="T43" fmla="*/ 0 h 75"/>
                    <a:gd name="T44" fmla="*/ 239 w 240"/>
                    <a:gd name="T45" fmla="*/ 21 h 75"/>
                    <a:gd name="T46" fmla="*/ 239 w 240"/>
                    <a:gd name="T47" fmla="*/ 54 h 75"/>
                    <a:gd name="T48" fmla="*/ 239 w 240"/>
                    <a:gd name="T49" fmla="*/ 54 h 75"/>
                    <a:gd name="T50" fmla="*/ 219 w 240"/>
                    <a:gd name="T51" fmla="*/ 74 h 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240" h="75">
                      <a:moveTo>
                        <a:pt x="20" y="16"/>
                      </a:moveTo>
                      <a:lnTo>
                        <a:pt x="20" y="16"/>
                      </a:lnTo>
                      <a:cubicBezTo>
                        <a:pt x="18" y="16"/>
                        <a:pt x="16" y="17"/>
                        <a:pt x="16" y="21"/>
                      </a:cubicBezTo>
                      <a:lnTo>
                        <a:pt x="16" y="54"/>
                      </a:lnTo>
                      <a:lnTo>
                        <a:pt x="16" y="54"/>
                      </a:lnTo>
                      <a:cubicBezTo>
                        <a:pt x="16" y="56"/>
                        <a:pt x="18" y="58"/>
                        <a:pt x="20" y="58"/>
                      </a:cubicBezTo>
                      <a:lnTo>
                        <a:pt x="219" y="58"/>
                      </a:lnTo>
                      <a:lnTo>
                        <a:pt x="219" y="58"/>
                      </a:lnTo>
                      <a:cubicBezTo>
                        <a:pt x="222" y="58"/>
                        <a:pt x="224" y="56"/>
                        <a:pt x="224" y="54"/>
                      </a:cubicBezTo>
                      <a:lnTo>
                        <a:pt x="224" y="21"/>
                      </a:lnTo>
                      <a:lnTo>
                        <a:pt x="224" y="21"/>
                      </a:lnTo>
                      <a:cubicBezTo>
                        <a:pt x="224" y="17"/>
                        <a:pt x="222" y="16"/>
                        <a:pt x="219" y="16"/>
                      </a:cubicBezTo>
                      <a:lnTo>
                        <a:pt x="20" y="16"/>
                      </a:lnTo>
                      <a:close/>
                      <a:moveTo>
                        <a:pt x="219" y="74"/>
                      </a:moveTo>
                      <a:lnTo>
                        <a:pt x="20" y="74"/>
                      </a:lnTo>
                      <a:lnTo>
                        <a:pt x="20" y="74"/>
                      </a:lnTo>
                      <a:cubicBezTo>
                        <a:pt x="9" y="74"/>
                        <a:pt x="0" y="65"/>
                        <a:pt x="0" y="54"/>
                      </a:cubicBezTo>
                      <a:lnTo>
                        <a:pt x="0" y="21"/>
                      </a:lnTo>
                      <a:lnTo>
                        <a:pt x="0" y="21"/>
                      </a:lnTo>
                      <a:cubicBezTo>
                        <a:pt x="0" y="9"/>
                        <a:pt x="9" y="0"/>
                        <a:pt x="20" y="0"/>
                      </a:cubicBezTo>
                      <a:lnTo>
                        <a:pt x="219" y="0"/>
                      </a:lnTo>
                      <a:lnTo>
                        <a:pt x="219" y="0"/>
                      </a:lnTo>
                      <a:cubicBezTo>
                        <a:pt x="230" y="0"/>
                        <a:pt x="239" y="9"/>
                        <a:pt x="239" y="21"/>
                      </a:cubicBezTo>
                      <a:lnTo>
                        <a:pt x="239" y="54"/>
                      </a:lnTo>
                      <a:lnTo>
                        <a:pt x="239" y="54"/>
                      </a:lnTo>
                      <a:cubicBezTo>
                        <a:pt x="239" y="65"/>
                        <a:pt x="230" y="74"/>
                        <a:pt x="219" y="7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</p:grpSp>
      <p:sp>
        <p:nvSpPr>
          <p:cNvPr id="454" name="Freeform 452">
            <a:extLst>
              <a:ext uri="{FF2B5EF4-FFF2-40B4-BE49-F238E27FC236}">
                <a16:creationId xmlns:a16="http://schemas.microsoft.com/office/drawing/2014/main" id="{B2458EB0-1DC3-4FAE-A13C-DBFF040F95E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52880" y="3341077"/>
            <a:ext cx="1522167" cy="1522170"/>
          </a:xfrm>
          <a:custGeom>
            <a:avLst/>
            <a:gdLst>
              <a:gd name="T0" fmla="*/ 1220 w 1221"/>
              <a:gd name="T1" fmla="*/ 609 h 1220"/>
              <a:gd name="T2" fmla="*/ 1220 w 1221"/>
              <a:gd name="T3" fmla="*/ 609 h 1220"/>
              <a:gd name="T4" fmla="*/ 610 w 1221"/>
              <a:gd name="T5" fmla="*/ 1219 h 1220"/>
              <a:gd name="T6" fmla="*/ 610 w 1221"/>
              <a:gd name="T7" fmla="*/ 1219 h 1220"/>
              <a:gd name="T8" fmla="*/ 0 w 1221"/>
              <a:gd name="T9" fmla="*/ 609 h 1220"/>
              <a:gd name="T10" fmla="*/ 0 w 1221"/>
              <a:gd name="T11" fmla="*/ 609 h 1220"/>
              <a:gd name="T12" fmla="*/ 610 w 1221"/>
              <a:gd name="T13" fmla="*/ 0 h 1220"/>
              <a:gd name="T14" fmla="*/ 610 w 1221"/>
              <a:gd name="T15" fmla="*/ 0 h 1220"/>
              <a:gd name="T16" fmla="*/ 1220 w 1221"/>
              <a:gd name="T17" fmla="*/ 609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21" h="1220">
                <a:moveTo>
                  <a:pt x="1220" y="609"/>
                </a:moveTo>
                <a:lnTo>
                  <a:pt x="1220" y="609"/>
                </a:lnTo>
                <a:cubicBezTo>
                  <a:pt x="1220" y="946"/>
                  <a:pt x="947" y="1219"/>
                  <a:pt x="610" y="1219"/>
                </a:cubicBezTo>
                <a:lnTo>
                  <a:pt x="610" y="1219"/>
                </a:lnTo>
                <a:cubicBezTo>
                  <a:pt x="274" y="1219"/>
                  <a:pt x="0" y="946"/>
                  <a:pt x="0" y="609"/>
                </a:cubicBezTo>
                <a:lnTo>
                  <a:pt x="0" y="609"/>
                </a:lnTo>
                <a:cubicBezTo>
                  <a:pt x="0" y="273"/>
                  <a:pt x="274" y="0"/>
                  <a:pt x="610" y="0"/>
                </a:cubicBezTo>
                <a:lnTo>
                  <a:pt x="610" y="0"/>
                </a:lnTo>
                <a:cubicBezTo>
                  <a:pt x="947" y="0"/>
                  <a:pt x="1220" y="273"/>
                  <a:pt x="1220" y="609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55" name="Freeform 453">
            <a:extLst>
              <a:ext uri="{FF2B5EF4-FFF2-40B4-BE49-F238E27FC236}">
                <a16:creationId xmlns:a16="http://schemas.microsoft.com/office/drawing/2014/main" id="{4435FE44-DE56-429D-8B6C-1A0089372556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85338" y="3695518"/>
            <a:ext cx="857250" cy="813288"/>
          </a:xfrm>
          <a:custGeom>
            <a:avLst/>
            <a:gdLst>
              <a:gd name="T0" fmla="*/ 516 w 688"/>
              <a:gd name="T1" fmla="*/ 491 h 651"/>
              <a:gd name="T2" fmla="*/ 665 w 688"/>
              <a:gd name="T3" fmla="*/ 315 h 651"/>
              <a:gd name="T4" fmla="*/ 668 w 688"/>
              <a:gd name="T5" fmla="*/ 316 h 651"/>
              <a:gd name="T6" fmla="*/ 625 w 688"/>
              <a:gd name="T7" fmla="*/ 471 h 651"/>
              <a:gd name="T8" fmla="*/ 509 w 688"/>
              <a:gd name="T9" fmla="*/ 510 h 651"/>
              <a:gd name="T10" fmla="*/ 611 w 688"/>
              <a:gd name="T11" fmla="*/ 492 h 651"/>
              <a:gd name="T12" fmla="*/ 77 w 688"/>
              <a:gd name="T13" fmla="*/ 494 h 651"/>
              <a:gd name="T14" fmla="*/ 227 w 688"/>
              <a:gd name="T15" fmla="*/ 611 h 651"/>
              <a:gd name="T16" fmla="*/ 19 w 688"/>
              <a:gd name="T17" fmla="*/ 316 h 651"/>
              <a:gd name="T18" fmla="*/ 150 w 688"/>
              <a:gd name="T19" fmla="*/ 315 h 651"/>
              <a:gd name="T20" fmla="*/ 178 w 688"/>
              <a:gd name="T21" fmla="*/ 493 h 651"/>
              <a:gd name="T22" fmla="*/ 19 w 688"/>
              <a:gd name="T23" fmla="*/ 319 h 651"/>
              <a:gd name="T24" fmla="*/ 157 w 688"/>
              <a:gd name="T25" fmla="*/ 177 h 651"/>
              <a:gd name="T26" fmla="*/ 130 w 688"/>
              <a:gd name="T27" fmla="*/ 42 h 651"/>
              <a:gd name="T28" fmla="*/ 133 w 688"/>
              <a:gd name="T29" fmla="*/ 38 h 651"/>
              <a:gd name="T30" fmla="*/ 138 w 688"/>
              <a:gd name="T31" fmla="*/ 36 h 651"/>
              <a:gd name="T32" fmla="*/ 158 w 688"/>
              <a:gd name="T33" fmla="*/ 39 h 651"/>
              <a:gd name="T34" fmla="*/ 320 w 688"/>
              <a:gd name="T35" fmla="*/ 235 h 651"/>
              <a:gd name="T36" fmla="*/ 201 w 688"/>
              <a:gd name="T37" fmla="*/ 109 h 651"/>
              <a:gd name="T38" fmla="*/ 190 w 688"/>
              <a:gd name="T39" fmla="*/ 123 h 651"/>
              <a:gd name="T40" fmla="*/ 309 w 688"/>
              <a:gd name="T41" fmla="*/ 251 h 651"/>
              <a:gd name="T42" fmla="*/ 397 w 688"/>
              <a:gd name="T43" fmla="*/ 81 h 651"/>
              <a:gd name="T44" fmla="*/ 552 w 688"/>
              <a:gd name="T45" fmla="*/ 19 h 651"/>
              <a:gd name="T46" fmla="*/ 555 w 688"/>
              <a:gd name="T47" fmla="*/ 21 h 651"/>
              <a:gd name="T48" fmla="*/ 518 w 688"/>
              <a:gd name="T49" fmla="*/ 177 h 651"/>
              <a:gd name="T50" fmla="*/ 371 w 688"/>
              <a:gd name="T51" fmla="*/ 252 h 651"/>
              <a:gd name="T52" fmla="*/ 499 w 688"/>
              <a:gd name="T53" fmla="*/ 95 h 651"/>
              <a:gd name="T54" fmla="*/ 487 w 688"/>
              <a:gd name="T55" fmla="*/ 91 h 651"/>
              <a:gd name="T56" fmla="*/ 397 w 688"/>
              <a:gd name="T57" fmla="*/ 81 h 651"/>
              <a:gd name="T58" fmla="*/ 342 w 688"/>
              <a:gd name="T59" fmla="*/ 284 h 651"/>
              <a:gd name="T60" fmla="*/ 342 w 688"/>
              <a:gd name="T61" fmla="*/ 288 h 651"/>
              <a:gd name="T62" fmla="*/ 342 w 688"/>
              <a:gd name="T63" fmla="*/ 284 h 651"/>
              <a:gd name="T64" fmla="*/ 339 w 688"/>
              <a:gd name="T65" fmla="*/ 238 h 651"/>
              <a:gd name="T66" fmla="*/ 339 w 688"/>
              <a:gd name="T67" fmla="*/ 238 h 651"/>
              <a:gd name="T68" fmla="*/ 352 w 688"/>
              <a:gd name="T69" fmla="*/ 504 h 651"/>
              <a:gd name="T70" fmla="*/ 525 w 688"/>
              <a:gd name="T71" fmla="*/ 315 h 651"/>
              <a:gd name="T72" fmla="*/ 352 w 688"/>
              <a:gd name="T73" fmla="*/ 504 h 651"/>
              <a:gd name="T74" fmla="*/ 490 w 688"/>
              <a:gd name="T75" fmla="*/ 513 h 651"/>
              <a:gd name="T76" fmla="*/ 442 w 688"/>
              <a:gd name="T77" fmla="*/ 616 h 651"/>
              <a:gd name="T78" fmla="*/ 335 w 688"/>
              <a:gd name="T79" fmla="*/ 522 h 651"/>
              <a:gd name="T80" fmla="*/ 252 w 688"/>
              <a:gd name="T81" fmla="*/ 619 h 651"/>
              <a:gd name="T82" fmla="*/ 204 w 688"/>
              <a:gd name="T83" fmla="*/ 515 h 651"/>
              <a:gd name="T84" fmla="*/ 335 w 688"/>
              <a:gd name="T85" fmla="*/ 505 h 651"/>
              <a:gd name="T86" fmla="*/ 198 w 688"/>
              <a:gd name="T87" fmla="*/ 496 h 651"/>
              <a:gd name="T88" fmla="*/ 681 w 688"/>
              <a:gd name="T89" fmla="*/ 304 h 651"/>
              <a:gd name="T90" fmla="*/ 358 w 688"/>
              <a:gd name="T91" fmla="*/ 298 h 651"/>
              <a:gd name="T92" fmla="*/ 365 w 688"/>
              <a:gd name="T93" fmla="*/ 271 h 651"/>
              <a:gd name="T94" fmla="*/ 531 w 688"/>
              <a:gd name="T95" fmla="*/ 189 h 651"/>
              <a:gd name="T96" fmla="*/ 576 w 688"/>
              <a:gd name="T97" fmla="*/ 24 h 651"/>
              <a:gd name="T98" fmla="*/ 548 w 688"/>
              <a:gd name="T99" fmla="*/ 2 h 651"/>
              <a:gd name="T100" fmla="*/ 383 w 688"/>
              <a:gd name="T101" fmla="*/ 70 h 651"/>
              <a:gd name="T102" fmla="*/ 291 w 688"/>
              <a:gd name="T103" fmla="*/ 69 h 651"/>
              <a:gd name="T104" fmla="*/ 160 w 688"/>
              <a:gd name="T105" fmla="*/ 20 h 651"/>
              <a:gd name="T106" fmla="*/ 122 w 688"/>
              <a:gd name="T107" fmla="*/ 24 h 651"/>
              <a:gd name="T108" fmla="*/ 112 w 688"/>
              <a:gd name="T109" fmla="*/ 46 h 651"/>
              <a:gd name="T110" fmla="*/ 144 w 688"/>
              <a:gd name="T111" fmla="*/ 189 h 651"/>
              <a:gd name="T112" fmla="*/ 314 w 688"/>
              <a:gd name="T113" fmla="*/ 270 h 651"/>
              <a:gd name="T114" fmla="*/ 317 w 688"/>
              <a:gd name="T115" fmla="*/ 270 h 651"/>
              <a:gd name="T116" fmla="*/ 21 w 688"/>
              <a:gd name="T117" fmla="*/ 298 h 651"/>
              <a:gd name="T118" fmla="*/ 0 w 688"/>
              <a:gd name="T119" fmla="*/ 319 h 651"/>
              <a:gd name="T120" fmla="*/ 343 w 688"/>
              <a:gd name="T121" fmla="*/ 650 h 651"/>
              <a:gd name="T122" fmla="*/ 681 w 688"/>
              <a:gd name="T123" fmla="*/ 304 h 6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</a:cxnLst>
            <a:rect l="0" t="0" r="r" b="b"/>
            <a:pathLst>
              <a:path w="688" h="651">
                <a:moveTo>
                  <a:pt x="625" y="471"/>
                </a:moveTo>
                <a:lnTo>
                  <a:pt x="625" y="471"/>
                </a:lnTo>
                <a:cubicBezTo>
                  <a:pt x="588" y="479"/>
                  <a:pt x="552" y="486"/>
                  <a:pt x="516" y="491"/>
                </a:cubicBezTo>
                <a:lnTo>
                  <a:pt x="516" y="491"/>
                </a:lnTo>
                <a:cubicBezTo>
                  <a:pt x="534" y="433"/>
                  <a:pt x="543" y="374"/>
                  <a:pt x="543" y="315"/>
                </a:cubicBezTo>
                <a:lnTo>
                  <a:pt x="665" y="315"/>
                </a:lnTo>
                <a:lnTo>
                  <a:pt x="665" y="315"/>
                </a:lnTo>
                <a:cubicBezTo>
                  <a:pt x="667" y="315"/>
                  <a:pt x="667" y="316"/>
                  <a:pt x="668" y="316"/>
                </a:cubicBezTo>
                <a:lnTo>
                  <a:pt x="668" y="316"/>
                </a:lnTo>
                <a:cubicBezTo>
                  <a:pt x="668" y="317"/>
                  <a:pt x="669" y="317"/>
                  <a:pt x="669" y="319"/>
                </a:cubicBezTo>
                <a:lnTo>
                  <a:pt x="669" y="319"/>
                </a:lnTo>
                <a:cubicBezTo>
                  <a:pt x="667" y="374"/>
                  <a:pt x="651" y="425"/>
                  <a:pt x="625" y="471"/>
                </a:cubicBezTo>
                <a:close/>
                <a:moveTo>
                  <a:pt x="468" y="608"/>
                </a:moveTo>
                <a:lnTo>
                  <a:pt x="468" y="608"/>
                </a:lnTo>
                <a:cubicBezTo>
                  <a:pt x="484" y="575"/>
                  <a:pt x="498" y="543"/>
                  <a:pt x="509" y="510"/>
                </a:cubicBezTo>
                <a:lnTo>
                  <a:pt x="509" y="510"/>
                </a:lnTo>
                <a:cubicBezTo>
                  <a:pt x="544" y="506"/>
                  <a:pt x="577" y="500"/>
                  <a:pt x="611" y="492"/>
                </a:cubicBezTo>
                <a:lnTo>
                  <a:pt x="611" y="492"/>
                </a:lnTo>
                <a:cubicBezTo>
                  <a:pt x="576" y="543"/>
                  <a:pt x="526" y="583"/>
                  <a:pt x="468" y="608"/>
                </a:cubicBezTo>
                <a:close/>
                <a:moveTo>
                  <a:pt x="77" y="494"/>
                </a:moveTo>
                <a:lnTo>
                  <a:pt x="77" y="494"/>
                </a:lnTo>
                <a:cubicBezTo>
                  <a:pt x="113" y="502"/>
                  <a:pt x="148" y="508"/>
                  <a:pt x="184" y="512"/>
                </a:cubicBezTo>
                <a:lnTo>
                  <a:pt x="184" y="512"/>
                </a:lnTo>
                <a:cubicBezTo>
                  <a:pt x="196" y="545"/>
                  <a:pt x="210" y="579"/>
                  <a:pt x="227" y="611"/>
                </a:cubicBezTo>
                <a:lnTo>
                  <a:pt x="227" y="611"/>
                </a:lnTo>
                <a:cubicBezTo>
                  <a:pt x="166" y="587"/>
                  <a:pt x="114" y="547"/>
                  <a:pt x="77" y="494"/>
                </a:cubicBezTo>
                <a:close/>
                <a:moveTo>
                  <a:pt x="19" y="316"/>
                </a:moveTo>
                <a:lnTo>
                  <a:pt x="19" y="316"/>
                </a:lnTo>
                <a:cubicBezTo>
                  <a:pt x="20" y="316"/>
                  <a:pt x="20" y="315"/>
                  <a:pt x="21" y="315"/>
                </a:cubicBezTo>
                <a:lnTo>
                  <a:pt x="150" y="315"/>
                </a:lnTo>
                <a:lnTo>
                  <a:pt x="150" y="315"/>
                </a:lnTo>
                <a:cubicBezTo>
                  <a:pt x="151" y="375"/>
                  <a:pt x="160" y="435"/>
                  <a:pt x="178" y="493"/>
                </a:cubicBezTo>
                <a:lnTo>
                  <a:pt x="178" y="493"/>
                </a:lnTo>
                <a:cubicBezTo>
                  <a:pt x="140" y="488"/>
                  <a:pt x="101" y="481"/>
                  <a:pt x="63" y="473"/>
                </a:cubicBezTo>
                <a:lnTo>
                  <a:pt x="63" y="473"/>
                </a:lnTo>
                <a:cubicBezTo>
                  <a:pt x="36" y="427"/>
                  <a:pt x="20" y="375"/>
                  <a:pt x="19" y="319"/>
                </a:cubicBezTo>
                <a:lnTo>
                  <a:pt x="19" y="319"/>
                </a:lnTo>
                <a:cubicBezTo>
                  <a:pt x="18" y="317"/>
                  <a:pt x="19" y="317"/>
                  <a:pt x="19" y="316"/>
                </a:cubicBezTo>
                <a:close/>
                <a:moveTo>
                  <a:pt x="157" y="177"/>
                </a:moveTo>
                <a:lnTo>
                  <a:pt x="157" y="177"/>
                </a:lnTo>
                <a:cubicBezTo>
                  <a:pt x="122" y="141"/>
                  <a:pt x="127" y="82"/>
                  <a:pt x="130" y="47"/>
                </a:cubicBezTo>
                <a:lnTo>
                  <a:pt x="130" y="42"/>
                </a:lnTo>
                <a:lnTo>
                  <a:pt x="130" y="42"/>
                </a:lnTo>
                <a:cubicBezTo>
                  <a:pt x="131" y="40"/>
                  <a:pt x="132" y="39"/>
                  <a:pt x="133" y="38"/>
                </a:cubicBezTo>
                <a:lnTo>
                  <a:pt x="133" y="38"/>
                </a:lnTo>
                <a:cubicBezTo>
                  <a:pt x="134" y="37"/>
                  <a:pt x="135" y="36"/>
                  <a:pt x="137" y="36"/>
                </a:cubicBezTo>
                <a:lnTo>
                  <a:pt x="137" y="36"/>
                </a:lnTo>
                <a:lnTo>
                  <a:pt x="138" y="36"/>
                </a:lnTo>
                <a:lnTo>
                  <a:pt x="138" y="36"/>
                </a:lnTo>
                <a:cubicBezTo>
                  <a:pt x="144" y="37"/>
                  <a:pt x="151" y="38"/>
                  <a:pt x="158" y="39"/>
                </a:cubicBezTo>
                <a:lnTo>
                  <a:pt x="158" y="39"/>
                </a:lnTo>
                <a:cubicBezTo>
                  <a:pt x="195" y="41"/>
                  <a:pt x="249" y="46"/>
                  <a:pt x="277" y="81"/>
                </a:cubicBezTo>
                <a:lnTo>
                  <a:pt x="277" y="81"/>
                </a:lnTo>
                <a:cubicBezTo>
                  <a:pt x="319" y="132"/>
                  <a:pt x="322" y="203"/>
                  <a:pt x="320" y="235"/>
                </a:cubicBezTo>
                <a:lnTo>
                  <a:pt x="320" y="235"/>
                </a:lnTo>
                <a:cubicBezTo>
                  <a:pt x="296" y="190"/>
                  <a:pt x="256" y="154"/>
                  <a:pt x="201" y="109"/>
                </a:cubicBezTo>
                <a:lnTo>
                  <a:pt x="201" y="109"/>
                </a:lnTo>
                <a:cubicBezTo>
                  <a:pt x="197" y="106"/>
                  <a:pt x="191" y="108"/>
                  <a:pt x="188" y="111"/>
                </a:cubicBezTo>
                <a:lnTo>
                  <a:pt x="188" y="111"/>
                </a:lnTo>
                <a:cubicBezTo>
                  <a:pt x="185" y="115"/>
                  <a:pt x="185" y="120"/>
                  <a:pt x="190" y="123"/>
                </a:cubicBezTo>
                <a:lnTo>
                  <a:pt x="190" y="123"/>
                </a:lnTo>
                <a:cubicBezTo>
                  <a:pt x="247" y="168"/>
                  <a:pt x="286" y="205"/>
                  <a:pt x="309" y="251"/>
                </a:cubicBezTo>
                <a:lnTo>
                  <a:pt x="309" y="251"/>
                </a:lnTo>
                <a:cubicBezTo>
                  <a:pt x="288" y="248"/>
                  <a:pt x="209" y="232"/>
                  <a:pt x="157" y="177"/>
                </a:cubicBezTo>
                <a:close/>
                <a:moveTo>
                  <a:pt x="397" y="81"/>
                </a:moveTo>
                <a:lnTo>
                  <a:pt x="397" y="81"/>
                </a:lnTo>
                <a:cubicBezTo>
                  <a:pt x="414" y="61"/>
                  <a:pt x="454" y="33"/>
                  <a:pt x="550" y="19"/>
                </a:cubicBezTo>
                <a:lnTo>
                  <a:pt x="550" y="19"/>
                </a:lnTo>
                <a:cubicBezTo>
                  <a:pt x="551" y="19"/>
                  <a:pt x="551" y="19"/>
                  <a:pt x="552" y="19"/>
                </a:cubicBezTo>
                <a:lnTo>
                  <a:pt x="552" y="19"/>
                </a:lnTo>
                <a:cubicBezTo>
                  <a:pt x="553" y="19"/>
                  <a:pt x="555" y="19"/>
                  <a:pt x="555" y="21"/>
                </a:cubicBezTo>
                <a:lnTo>
                  <a:pt x="555" y="21"/>
                </a:lnTo>
                <a:cubicBezTo>
                  <a:pt x="557" y="22"/>
                  <a:pt x="558" y="23"/>
                  <a:pt x="558" y="25"/>
                </a:cubicBezTo>
                <a:lnTo>
                  <a:pt x="558" y="25"/>
                </a:lnTo>
                <a:cubicBezTo>
                  <a:pt x="561" y="57"/>
                  <a:pt x="555" y="138"/>
                  <a:pt x="518" y="177"/>
                </a:cubicBezTo>
                <a:lnTo>
                  <a:pt x="518" y="177"/>
                </a:lnTo>
                <a:cubicBezTo>
                  <a:pt x="474" y="224"/>
                  <a:pt x="407" y="246"/>
                  <a:pt x="371" y="252"/>
                </a:cubicBezTo>
                <a:lnTo>
                  <a:pt x="371" y="252"/>
                </a:lnTo>
                <a:cubicBezTo>
                  <a:pt x="393" y="191"/>
                  <a:pt x="434" y="143"/>
                  <a:pt x="496" y="107"/>
                </a:cubicBezTo>
                <a:lnTo>
                  <a:pt x="496" y="107"/>
                </a:lnTo>
                <a:cubicBezTo>
                  <a:pt x="500" y="104"/>
                  <a:pt x="502" y="99"/>
                  <a:pt x="499" y="95"/>
                </a:cubicBezTo>
                <a:lnTo>
                  <a:pt x="499" y="95"/>
                </a:lnTo>
                <a:cubicBezTo>
                  <a:pt x="497" y="91"/>
                  <a:pt x="491" y="89"/>
                  <a:pt x="487" y="91"/>
                </a:cubicBezTo>
                <a:lnTo>
                  <a:pt x="487" y="91"/>
                </a:lnTo>
                <a:cubicBezTo>
                  <a:pt x="424" y="128"/>
                  <a:pt x="381" y="177"/>
                  <a:pt x="357" y="238"/>
                </a:cubicBezTo>
                <a:lnTo>
                  <a:pt x="357" y="238"/>
                </a:lnTo>
                <a:cubicBezTo>
                  <a:pt x="355" y="202"/>
                  <a:pt x="357" y="131"/>
                  <a:pt x="397" y="81"/>
                </a:cubicBezTo>
                <a:lnTo>
                  <a:pt x="342" y="284"/>
                </a:lnTo>
                <a:lnTo>
                  <a:pt x="342" y="284"/>
                </a:lnTo>
                <a:lnTo>
                  <a:pt x="342" y="284"/>
                </a:lnTo>
                <a:lnTo>
                  <a:pt x="342" y="284"/>
                </a:lnTo>
                <a:cubicBezTo>
                  <a:pt x="342" y="285"/>
                  <a:pt x="342" y="286"/>
                  <a:pt x="342" y="288"/>
                </a:cubicBezTo>
                <a:lnTo>
                  <a:pt x="342" y="288"/>
                </a:lnTo>
                <a:cubicBezTo>
                  <a:pt x="341" y="286"/>
                  <a:pt x="341" y="285"/>
                  <a:pt x="340" y="284"/>
                </a:cubicBezTo>
                <a:lnTo>
                  <a:pt x="340" y="284"/>
                </a:lnTo>
                <a:cubicBezTo>
                  <a:pt x="341" y="284"/>
                  <a:pt x="342" y="284"/>
                  <a:pt x="342" y="284"/>
                </a:cubicBezTo>
                <a:lnTo>
                  <a:pt x="397" y="81"/>
                </a:lnTo>
                <a:close/>
                <a:moveTo>
                  <a:pt x="339" y="238"/>
                </a:moveTo>
                <a:lnTo>
                  <a:pt x="339" y="238"/>
                </a:lnTo>
                <a:cubicBezTo>
                  <a:pt x="339" y="237"/>
                  <a:pt x="339" y="236"/>
                  <a:pt x="339" y="236"/>
                </a:cubicBezTo>
                <a:lnTo>
                  <a:pt x="339" y="236"/>
                </a:lnTo>
                <a:cubicBezTo>
                  <a:pt x="339" y="236"/>
                  <a:pt x="339" y="237"/>
                  <a:pt x="339" y="238"/>
                </a:cubicBezTo>
                <a:lnTo>
                  <a:pt x="339" y="238"/>
                </a:lnTo>
                <a:lnTo>
                  <a:pt x="339" y="238"/>
                </a:lnTo>
                <a:lnTo>
                  <a:pt x="352" y="504"/>
                </a:lnTo>
                <a:lnTo>
                  <a:pt x="352" y="315"/>
                </a:lnTo>
                <a:lnTo>
                  <a:pt x="525" y="315"/>
                </a:lnTo>
                <a:lnTo>
                  <a:pt x="525" y="315"/>
                </a:lnTo>
                <a:cubicBezTo>
                  <a:pt x="525" y="375"/>
                  <a:pt x="515" y="435"/>
                  <a:pt x="496" y="494"/>
                </a:cubicBezTo>
                <a:lnTo>
                  <a:pt x="496" y="494"/>
                </a:lnTo>
                <a:cubicBezTo>
                  <a:pt x="448" y="500"/>
                  <a:pt x="400" y="503"/>
                  <a:pt x="352" y="504"/>
                </a:cubicBezTo>
                <a:lnTo>
                  <a:pt x="352" y="522"/>
                </a:lnTo>
                <a:lnTo>
                  <a:pt x="352" y="522"/>
                </a:lnTo>
                <a:cubicBezTo>
                  <a:pt x="398" y="522"/>
                  <a:pt x="444" y="518"/>
                  <a:pt x="490" y="513"/>
                </a:cubicBezTo>
                <a:lnTo>
                  <a:pt x="490" y="513"/>
                </a:lnTo>
                <a:cubicBezTo>
                  <a:pt x="477" y="548"/>
                  <a:pt x="461" y="582"/>
                  <a:pt x="442" y="616"/>
                </a:cubicBezTo>
                <a:lnTo>
                  <a:pt x="442" y="616"/>
                </a:lnTo>
                <a:cubicBezTo>
                  <a:pt x="414" y="626"/>
                  <a:pt x="383" y="631"/>
                  <a:pt x="352" y="632"/>
                </a:cubicBezTo>
                <a:lnTo>
                  <a:pt x="339" y="238"/>
                </a:lnTo>
                <a:close/>
                <a:moveTo>
                  <a:pt x="335" y="522"/>
                </a:moveTo>
                <a:lnTo>
                  <a:pt x="335" y="632"/>
                </a:lnTo>
                <a:lnTo>
                  <a:pt x="335" y="632"/>
                </a:lnTo>
                <a:cubicBezTo>
                  <a:pt x="306" y="631"/>
                  <a:pt x="278" y="627"/>
                  <a:pt x="252" y="619"/>
                </a:cubicBezTo>
                <a:lnTo>
                  <a:pt x="252" y="619"/>
                </a:lnTo>
                <a:cubicBezTo>
                  <a:pt x="233" y="585"/>
                  <a:pt x="217" y="550"/>
                  <a:pt x="204" y="515"/>
                </a:cubicBezTo>
                <a:lnTo>
                  <a:pt x="204" y="515"/>
                </a:lnTo>
                <a:cubicBezTo>
                  <a:pt x="248" y="520"/>
                  <a:pt x="290" y="522"/>
                  <a:pt x="335" y="522"/>
                </a:cubicBezTo>
                <a:close/>
                <a:moveTo>
                  <a:pt x="335" y="315"/>
                </a:moveTo>
                <a:lnTo>
                  <a:pt x="335" y="505"/>
                </a:lnTo>
                <a:lnTo>
                  <a:pt x="335" y="505"/>
                </a:lnTo>
                <a:cubicBezTo>
                  <a:pt x="289" y="505"/>
                  <a:pt x="243" y="501"/>
                  <a:pt x="198" y="496"/>
                </a:cubicBezTo>
                <a:lnTo>
                  <a:pt x="198" y="496"/>
                </a:lnTo>
                <a:cubicBezTo>
                  <a:pt x="178" y="437"/>
                  <a:pt x="168" y="376"/>
                  <a:pt x="168" y="315"/>
                </a:cubicBezTo>
                <a:lnTo>
                  <a:pt x="335" y="315"/>
                </a:lnTo>
                <a:close/>
                <a:moveTo>
                  <a:pt x="681" y="304"/>
                </a:moveTo>
                <a:lnTo>
                  <a:pt x="681" y="304"/>
                </a:lnTo>
                <a:cubicBezTo>
                  <a:pt x="676" y="299"/>
                  <a:pt x="672" y="298"/>
                  <a:pt x="665" y="298"/>
                </a:cubicBezTo>
                <a:lnTo>
                  <a:pt x="358" y="298"/>
                </a:lnTo>
                <a:lnTo>
                  <a:pt x="358" y="298"/>
                </a:lnTo>
                <a:cubicBezTo>
                  <a:pt x="360" y="288"/>
                  <a:pt x="362" y="280"/>
                  <a:pt x="365" y="271"/>
                </a:cubicBezTo>
                <a:lnTo>
                  <a:pt x="365" y="271"/>
                </a:lnTo>
                <a:cubicBezTo>
                  <a:pt x="365" y="271"/>
                  <a:pt x="366" y="271"/>
                  <a:pt x="367" y="270"/>
                </a:cubicBezTo>
                <a:lnTo>
                  <a:pt x="367" y="270"/>
                </a:lnTo>
                <a:cubicBezTo>
                  <a:pt x="377" y="269"/>
                  <a:pt x="469" y="254"/>
                  <a:pt x="531" y="189"/>
                </a:cubicBezTo>
                <a:lnTo>
                  <a:pt x="531" y="189"/>
                </a:lnTo>
                <a:cubicBezTo>
                  <a:pt x="575" y="142"/>
                  <a:pt x="578" y="51"/>
                  <a:pt x="576" y="24"/>
                </a:cubicBezTo>
                <a:lnTo>
                  <a:pt x="576" y="24"/>
                </a:lnTo>
                <a:cubicBezTo>
                  <a:pt x="576" y="17"/>
                  <a:pt x="572" y="11"/>
                  <a:pt x="567" y="7"/>
                </a:cubicBezTo>
                <a:lnTo>
                  <a:pt x="567" y="7"/>
                </a:lnTo>
                <a:cubicBezTo>
                  <a:pt x="561" y="2"/>
                  <a:pt x="555" y="0"/>
                  <a:pt x="548" y="2"/>
                </a:cubicBezTo>
                <a:lnTo>
                  <a:pt x="548" y="2"/>
                </a:lnTo>
                <a:cubicBezTo>
                  <a:pt x="466" y="13"/>
                  <a:pt x="410" y="36"/>
                  <a:pt x="383" y="70"/>
                </a:cubicBezTo>
                <a:lnTo>
                  <a:pt x="383" y="70"/>
                </a:lnTo>
                <a:cubicBezTo>
                  <a:pt x="349" y="113"/>
                  <a:pt x="340" y="168"/>
                  <a:pt x="338" y="208"/>
                </a:cubicBezTo>
                <a:lnTo>
                  <a:pt x="338" y="208"/>
                </a:lnTo>
                <a:cubicBezTo>
                  <a:pt x="336" y="170"/>
                  <a:pt x="327" y="113"/>
                  <a:pt x="291" y="69"/>
                </a:cubicBezTo>
                <a:lnTo>
                  <a:pt x="291" y="69"/>
                </a:lnTo>
                <a:cubicBezTo>
                  <a:pt x="258" y="29"/>
                  <a:pt x="199" y="24"/>
                  <a:pt x="160" y="20"/>
                </a:cubicBezTo>
                <a:lnTo>
                  <a:pt x="160" y="20"/>
                </a:lnTo>
                <a:cubicBezTo>
                  <a:pt x="152" y="19"/>
                  <a:pt x="146" y="19"/>
                  <a:pt x="140" y="18"/>
                </a:cubicBezTo>
                <a:lnTo>
                  <a:pt x="140" y="18"/>
                </a:lnTo>
                <a:cubicBezTo>
                  <a:pt x="133" y="18"/>
                  <a:pt x="127" y="19"/>
                  <a:pt x="122" y="24"/>
                </a:cubicBezTo>
                <a:lnTo>
                  <a:pt x="122" y="24"/>
                </a:lnTo>
                <a:cubicBezTo>
                  <a:pt x="116" y="28"/>
                  <a:pt x="113" y="34"/>
                  <a:pt x="113" y="41"/>
                </a:cubicBezTo>
                <a:lnTo>
                  <a:pt x="112" y="46"/>
                </a:lnTo>
                <a:lnTo>
                  <a:pt x="112" y="46"/>
                </a:lnTo>
                <a:cubicBezTo>
                  <a:pt x="110" y="81"/>
                  <a:pt x="104" y="147"/>
                  <a:pt x="144" y="189"/>
                </a:cubicBezTo>
                <a:lnTo>
                  <a:pt x="144" y="189"/>
                </a:lnTo>
                <a:cubicBezTo>
                  <a:pt x="205" y="254"/>
                  <a:pt x="300" y="268"/>
                  <a:pt x="311" y="270"/>
                </a:cubicBezTo>
                <a:lnTo>
                  <a:pt x="311" y="270"/>
                </a:lnTo>
                <a:cubicBezTo>
                  <a:pt x="311" y="270"/>
                  <a:pt x="313" y="270"/>
                  <a:pt x="314" y="270"/>
                </a:cubicBezTo>
                <a:lnTo>
                  <a:pt x="314" y="270"/>
                </a:lnTo>
                <a:cubicBezTo>
                  <a:pt x="315" y="270"/>
                  <a:pt x="316" y="270"/>
                  <a:pt x="317" y="270"/>
                </a:cubicBezTo>
                <a:lnTo>
                  <a:pt x="317" y="270"/>
                </a:lnTo>
                <a:cubicBezTo>
                  <a:pt x="320" y="278"/>
                  <a:pt x="323" y="288"/>
                  <a:pt x="325" y="298"/>
                </a:cubicBezTo>
                <a:lnTo>
                  <a:pt x="21" y="298"/>
                </a:lnTo>
                <a:lnTo>
                  <a:pt x="21" y="298"/>
                </a:lnTo>
                <a:cubicBezTo>
                  <a:pt x="15" y="298"/>
                  <a:pt x="10" y="299"/>
                  <a:pt x="6" y="304"/>
                </a:cubicBezTo>
                <a:lnTo>
                  <a:pt x="6" y="304"/>
                </a:lnTo>
                <a:cubicBezTo>
                  <a:pt x="2" y="308"/>
                  <a:pt x="0" y="314"/>
                  <a:pt x="0" y="319"/>
                </a:cubicBezTo>
                <a:lnTo>
                  <a:pt x="0" y="319"/>
                </a:lnTo>
                <a:cubicBezTo>
                  <a:pt x="7" y="505"/>
                  <a:pt x="158" y="650"/>
                  <a:pt x="343" y="650"/>
                </a:cubicBezTo>
                <a:lnTo>
                  <a:pt x="343" y="650"/>
                </a:lnTo>
                <a:cubicBezTo>
                  <a:pt x="529" y="650"/>
                  <a:pt x="680" y="505"/>
                  <a:pt x="686" y="319"/>
                </a:cubicBezTo>
                <a:lnTo>
                  <a:pt x="686" y="319"/>
                </a:lnTo>
                <a:cubicBezTo>
                  <a:pt x="687" y="314"/>
                  <a:pt x="685" y="308"/>
                  <a:pt x="681" y="304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56" name="Freeform 454">
            <a:extLst>
              <a:ext uri="{FF2B5EF4-FFF2-40B4-BE49-F238E27FC236}">
                <a16:creationId xmlns:a16="http://schemas.microsoft.com/office/drawing/2014/main" id="{BF31F094-9522-4483-A007-A2FFEFC351AD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302604" y="3341077"/>
            <a:ext cx="1522167" cy="1522170"/>
          </a:xfrm>
          <a:custGeom>
            <a:avLst/>
            <a:gdLst>
              <a:gd name="T0" fmla="*/ 1220 w 1221"/>
              <a:gd name="T1" fmla="*/ 609 h 1220"/>
              <a:gd name="T2" fmla="*/ 1220 w 1221"/>
              <a:gd name="T3" fmla="*/ 609 h 1220"/>
              <a:gd name="T4" fmla="*/ 610 w 1221"/>
              <a:gd name="T5" fmla="*/ 1219 h 1220"/>
              <a:gd name="T6" fmla="*/ 610 w 1221"/>
              <a:gd name="T7" fmla="*/ 1219 h 1220"/>
              <a:gd name="T8" fmla="*/ 0 w 1221"/>
              <a:gd name="T9" fmla="*/ 609 h 1220"/>
              <a:gd name="T10" fmla="*/ 0 w 1221"/>
              <a:gd name="T11" fmla="*/ 609 h 1220"/>
              <a:gd name="T12" fmla="*/ 610 w 1221"/>
              <a:gd name="T13" fmla="*/ 0 h 1220"/>
              <a:gd name="T14" fmla="*/ 610 w 1221"/>
              <a:gd name="T15" fmla="*/ 0 h 1220"/>
              <a:gd name="T16" fmla="*/ 1220 w 1221"/>
              <a:gd name="T17" fmla="*/ 609 h 122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21" h="1220">
                <a:moveTo>
                  <a:pt x="1220" y="609"/>
                </a:moveTo>
                <a:lnTo>
                  <a:pt x="1220" y="609"/>
                </a:lnTo>
                <a:cubicBezTo>
                  <a:pt x="1220" y="946"/>
                  <a:pt x="946" y="1219"/>
                  <a:pt x="610" y="1219"/>
                </a:cubicBezTo>
                <a:lnTo>
                  <a:pt x="610" y="1219"/>
                </a:lnTo>
                <a:cubicBezTo>
                  <a:pt x="273" y="1219"/>
                  <a:pt x="0" y="946"/>
                  <a:pt x="0" y="609"/>
                </a:cubicBezTo>
                <a:lnTo>
                  <a:pt x="0" y="609"/>
                </a:lnTo>
                <a:cubicBezTo>
                  <a:pt x="0" y="273"/>
                  <a:pt x="273" y="0"/>
                  <a:pt x="610" y="0"/>
                </a:cubicBezTo>
                <a:lnTo>
                  <a:pt x="610" y="0"/>
                </a:lnTo>
                <a:cubicBezTo>
                  <a:pt x="946" y="0"/>
                  <a:pt x="1220" y="273"/>
                  <a:pt x="1220" y="609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12" name="Freeform 311">
            <a:extLst>
              <a:ext uri="{FF2B5EF4-FFF2-40B4-BE49-F238E27FC236}">
                <a16:creationId xmlns:a16="http://schemas.microsoft.com/office/drawing/2014/main" id="{563315F7-6437-564D-B757-3BFA6E5C05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566372" y="3626828"/>
            <a:ext cx="1002304" cy="949423"/>
          </a:xfrm>
          <a:custGeom>
            <a:avLst/>
            <a:gdLst>
              <a:gd name="connsiteX0" fmla="*/ 96656 w 1002304"/>
              <a:gd name="connsiteY0" fmla="*/ 636745 h 949423"/>
              <a:gd name="connsiteX1" fmla="*/ 115792 w 1002304"/>
              <a:gd name="connsiteY1" fmla="*/ 636745 h 949423"/>
              <a:gd name="connsiteX2" fmla="*/ 115792 w 1002304"/>
              <a:gd name="connsiteY2" fmla="*/ 654729 h 949423"/>
              <a:gd name="connsiteX3" fmla="*/ 73694 w 1002304"/>
              <a:gd name="connsiteY3" fmla="*/ 693095 h 949423"/>
              <a:gd name="connsiteX4" fmla="*/ 64764 w 1002304"/>
              <a:gd name="connsiteY4" fmla="*/ 696692 h 949423"/>
              <a:gd name="connsiteX5" fmla="*/ 54558 w 1002304"/>
              <a:gd name="connsiteY5" fmla="*/ 693095 h 949423"/>
              <a:gd name="connsiteX6" fmla="*/ 54558 w 1002304"/>
              <a:gd name="connsiteY6" fmla="*/ 676310 h 949423"/>
              <a:gd name="connsiteX7" fmla="*/ 97078 w 1002304"/>
              <a:gd name="connsiteY7" fmla="*/ 603838 h 949423"/>
              <a:gd name="connsiteX8" fmla="*/ 90856 w 1002304"/>
              <a:gd name="connsiteY8" fmla="*/ 606333 h 949423"/>
              <a:gd name="connsiteX9" fmla="*/ 29870 w 1002304"/>
              <a:gd name="connsiteY9" fmla="*/ 668713 h 949423"/>
              <a:gd name="connsiteX10" fmla="*/ 26138 w 1002304"/>
              <a:gd name="connsiteY10" fmla="*/ 676199 h 949423"/>
              <a:gd name="connsiteX11" fmla="*/ 29870 w 1002304"/>
              <a:gd name="connsiteY11" fmla="*/ 682437 h 949423"/>
              <a:gd name="connsiteX12" fmla="*/ 267586 w 1002304"/>
              <a:gd name="connsiteY12" fmla="*/ 921975 h 949423"/>
              <a:gd name="connsiteX13" fmla="*/ 282520 w 1002304"/>
              <a:gd name="connsiteY13" fmla="*/ 921975 h 949423"/>
              <a:gd name="connsiteX14" fmla="*/ 342260 w 1002304"/>
              <a:gd name="connsiteY14" fmla="*/ 859596 h 949423"/>
              <a:gd name="connsiteX15" fmla="*/ 342260 w 1002304"/>
              <a:gd name="connsiteY15" fmla="*/ 844624 h 949423"/>
              <a:gd name="connsiteX16" fmla="*/ 104546 w 1002304"/>
              <a:gd name="connsiteY16" fmla="*/ 606333 h 949423"/>
              <a:gd name="connsiteX17" fmla="*/ 97078 w 1002304"/>
              <a:gd name="connsiteY17" fmla="*/ 603838 h 949423"/>
              <a:gd name="connsiteX18" fmla="*/ 915232 w 1002304"/>
              <a:gd name="connsiteY18" fmla="*/ 420285 h 949423"/>
              <a:gd name="connsiteX19" fmla="*/ 882406 w 1002304"/>
              <a:gd name="connsiteY19" fmla="*/ 436660 h 949423"/>
              <a:gd name="connsiteX20" fmla="*/ 690742 w 1002304"/>
              <a:gd name="connsiteY20" fmla="*/ 627542 h 949423"/>
              <a:gd name="connsiteX21" fmla="*/ 698210 w 1002304"/>
              <a:gd name="connsiteY21" fmla="*/ 662475 h 949423"/>
              <a:gd name="connsiteX22" fmla="*/ 618556 w 1002304"/>
              <a:gd name="connsiteY22" fmla="*/ 742321 h 949423"/>
              <a:gd name="connsiteX23" fmla="*/ 435604 w 1002304"/>
              <a:gd name="connsiteY23" fmla="*/ 742321 h 949423"/>
              <a:gd name="connsiteX24" fmla="*/ 423158 w 1002304"/>
              <a:gd name="connsiteY24" fmla="*/ 729845 h 949423"/>
              <a:gd name="connsiteX25" fmla="*/ 435604 w 1002304"/>
              <a:gd name="connsiteY25" fmla="*/ 717369 h 949423"/>
              <a:gd name="connsiteX26" fmla="*/ 618556 w 1002304"/>
              <a:gd name="connsiteY26" fmla="*/ 717369 h 949423"/>
              <a:gd name="connsiteX27" fmla="*/ 673318 w 1002304"/>
              <a:gd name="connsiteY27" fmla="*/ 662475 h 949423"/>
              <a:gd name="connsiteX28" fmla="*/ 618556 w 1002304"/>
              <a:gd name="connsiteY28" fmla="*/ 607581 h 949423"/>
              <a:gd name="connsiteX29" fmla="*/ 482898 w 1002304"/>
              <a:gd name="connsiteY29" fmla="*/ 607581 h 949423"/>
              <a:gd name="connsiteX30" fmla="*/ 440582 w 1002304"/>
              <a:gd name="connsiteY30" fmla="*/ 593857 h 949423"/>
              <a:gd name="connsiteX31" fmla="*/ 408222 w 1002304"/>
              <a:gd name="connsiteY31" fmla="*/ 568905 h 949423"/>
              <a:gd name="connsiteX32" fmla="*/ 280032 w 1002304"/>
              <a:gd name="connsiteY32" fmla="*/ 568905 h 949423"/>
              <a:gd name="connsiteX33" fmla="*/ 207846 w 1002304"/>
              <a:gd name="connsiteY33" fmla="*/ 597600 h 949423"/>
              <a:gd name="connsiteX34" fmla="*/ 166774 w 1002304"/>
              <a:gd name="connsiteY34" fmla="*/ 632533 h 949423"/>
              <a:gd name="connsiteX35" fmla="*/ 309900 w 1002304"/>
              <a:gd name="connsiteY35" fmla="*/ 774759 h 949423"/>
              <a:gd name="connsiteX36" fmla="*/ 682030 w 1002304"/>
              <a:gd name="connsiteY36" fmla="*/ 774759 h 949423"/>
              <a:gd name="connsiteX37" fmla="*/ 718122 w 1002304"/>
              <a:gd name="connsiteY37" fmla="*/ 759788 h 949423"/>
              <a:gd name="connsiteX38" fmla="*/ 959570 w 1002304"/>
              <a:gd name="connsiteY38" fmla="*/ 515258 h 949423"/>
              <a:gd name="connsiteX39" fmla="*/ 975750 w 1002304"/>
              <a:gd name="connsiteY39" fmla="*/ 470345 h 949423"/>
              <a:gd name="connsiteX40" fmla="*/ 950858 w 1002304"/>
              <a:gd name="connsiteY40" fmla="*/ 429174 h 949423"/>
              <a:gd name="connsiteX41" fmla="*/ 915232 w 1002304"/>
              <a:gd name="connsiteY41" fmla="*/ 420285 h 949423"/>
              <a:gd name="connsiteX42" fmla="*/ 277542 w 1002304"/>
              <a:gd name="connsiteY42" fmla="*/ 417946 h 949423"/>
              <a:gd name="connsiteX43" fmla="*/ 240204 w 1002304"/>
              <a:gd name="connsiteY43" fmla="*/ 456621 h 949423"/>
              <a:gd name="connsiteX44" fmla="*/ 299944 w 1002304"/>
              <a:gd name="connsiteY44" fmla="*/ 543953 h 949423"/>
              <a:gd name="connsiteX45" fmla="*/ 345994 w 1002304"/>
              <a:gd name="connsiteY45" fmla="*/ 543953 h 949423"/>
              <a:gd name="connsiteX46" fmla="*/ 345994 w 1002304"/>
              <a:gd name="connsiteY46" fmla="*/ 506525 h 949423"/>
              <a:gd name="connsiteX47" fmla="*/ 333548 w 1002304"/>
              <a:gd name="connsiteY47" fmla="*/ 494049 h 949423"/>
              <a:gd name="connsiteX48" fmla="*/ 303678 w 1002304"/>
              <a:gd name="connsiteY48" fmla="*/ 494049 h 949423"/>
              <a:gd name="connsiteX49" fmla="*/ 291232 w 1002304"/>
              <a:gd name="connsiteY49" fmla="*/ 481573 h 949423"/>
              <a:gd name="connsiteX50" fmla="*/ 291232 w 1002304"/>
              <a:gd name="connsiteY50" fmla="*/ 436660 h 949423"/>
              <a:gd name="connsiteX51" fmla="*/ 289988 w 1002304"/>
              <a:gd name="connsiteY51" fmla="*/ 430422 h 949423"/>
              <a:gd name="connsiteX52" fmla="*/ 632246 w 1002304"/>
              <a:gd name="connsiteY52" fmla="*/ 353070 h 949423"/>
              <a:gd name="connsiteX53" fmla="*/ 603622 w 1002304"/>
              <a:gd name="connsiteY53" fmla="*/ 361804 h 949423"/>
              <a:gd name="connsiteX54" fmla="*/ 552594 w 1002304"/>
              <a:gd name="connsiteY54" fmla="*/ 388003 h 949423"/>
              <a:gd name="connsiteX55" fmla="*/ 545126 w 1002304"/>
              <a:gd name="connsiteY55" fmla="*/ 402974 h 949423"/>
              <a:gd name="connsiteX56" fmla="*/ 545126 w 1002304"/>
              <a:gd name="connsiteY56" fmla="*/ 430422 h 949423"/>
              <a:gd name="connsiteX57" fmla="*/ 556328 w 1002304"/>
              <a:gd name="connsiteY57" fmla="*/ 441650 h 949423"/>
              <a:gd name="connsiteX58" fmla="*/ 587442 w 1002304"/>
              <a:gd name="connsiteY58" fmla="*/ 441650 h 949423"/>
              <a:gd name="connsiteX59" fmla="*/ 618556 w 1002304"/>
              <a:gd name="connsiteY59" fmla="*/ 454126 h 949423"/>
              <a:gd name="connsiteX60" fmla="*/ 623534 w 1002304"/>
              <a:gd name="connsiteY60" fmla="*/ 459116 h 949423"/>
              <a:gd name="connsiteX61" fmla="*/ 635980 w 1002304"/>
              <a:gd name="connsiteY61" fmla="*/ 490306 h 949423"/>
              <a:gd name="connsiteX62" fmla="*/ 635980 w 1002304"/>
              <a:gd name="connsiteY62" fmla="*/ 583876 h 949423"/>
              <a:gd name="connsiteX63" fmla="*/ 675806 w 1002304"/>
              <a:gd name="connsiteY63" fmla="*/ 606333 h 949423"/>
              <a:gd name="connsiteX64" fmla="*/ 757948 w 1002304"/>
              <a:gd name="connsiteY64" fmla="*/ 525239 h 949423"/>
              <a:gd name="connsiteX65" fmla="*/ 787818 w 1002304"/>
              <a:gd name="connsiteY65" fmla="*/ 477830 h 949423"/>
              <a:gd name="connsiteX66" fmla="*/ 782840 w 1002304"/>
              <a:gd name="connsiteY66" fmla="*/ 432917 h 949423"/>
              <a:gd name="connsiteX67" fmla="*/ 767906 w 1002304"/>
              <a:gd name="connsiteY67" fmla="*/ 402974 h 949423"/>
              <a:gd name="connsiteX68" fmla="*/ 713144 w 1002304"/>
              <a:gd name="connsiteY68" fmla="*/ 363051 h 949423"/>
              <a:gd name="connsiteX69" fmla="*/ 684518 w 1002304"/>
              <a:gd name="connsiteY69" fmla="*/ 353070 h 949423"/>
              <a:gd name="connsiteX70" fmla="*/ 261362 w 1002304"/>
              <a:gd name="connsiteY70" fmla="*/ 165931 h 949423"/>
              <a:gd name="connsiteX71" fmla="*/ 212824 w 1002304"/>
              <a:gd name="connsiteY71" fmla="*/ 330614 h 949423"/>
              <a:gd name="connsiteX72" fmla="*/ 212824 w 1002304"/>
              <a:gd name="connsiteY72" fmla="*/ 331861 h 949423"/>
              <a:gd name="connsiteX73" fmla="*/ 296210 w 1002304"/>
              <a:gd name="connsiteY73" fmla="*/ 331861 h 949423"/>
              <a:gd name="connsiteX74" fmla="*/ 319858 w 1002304"/>
              <a:gd name="connsiteY74" fmla="*/ 283205 h 949423"/>
              <a:gd name="connsiteX75" fmla="*/ 331058 w 1002304"/>
              <a:gd name="connsiteY75" fmla="*/ 276967 h 949423"/>
              <a:gd name="connsiteX76" fmla="*/ 362174 w 1002304"/>
              <a:gd name="connsiteY76" fmla="*/ 276967 h 949423"/>
              <a:gd name="connsiteX77" fmla="*/ 373374 w 1002304"/>
              <a:gd name="connsiteY77" fmla="*/ 265739 h 949423"/>
              <a:gd name="connsiteX78" fmla="*/ 373374 w 1002304"/>
              <a:gd name="connsiteY78" fmla="*/ 190883 h 949423"/>
              <a:gd name="connsiteX79" fmla="*/ 347238 w 1002304"/>
              <a:gd name="connsiteY79" fmla="*/ 165931 h 949423"/>
              <a:gd name="connsiteX80" fmla="*/ 667094 w 1002304"/>
              <a:gd name="connsiteY80" fmla="*/ 102303 h 949423"/>
              <a:gd name="connsiteX81" fmla="*/ 621046 w 1002304"/>
              <a:gd name="connsiteY81" fmla="*/ 122265 h 949423"/>
              <a:gd name="connsiteX82" fmla="*/ 608600 w 1002304"/>
              <a:gd name="connsiteY82" fmla="*/ 133493 h 949423"/>
              <a:gd name="connsiteX83" fmla="*/ 591176 w 1002304"/>
              <a:gd name="connsiteY83" fmla="*/ 140979 h 949423"/>
              <a:gd name="connsiteX84" fmla="*/ 570018 w 1002304"/>
              <a:gd name="connsiteY84" fmla="*/ 140979 h 949423"/>
              <a:gd name="connsiteX85" fmla="*/ 531436 w 1002304"/>
              <a:gd name="connsiteY85" fmla="*/ 179654 h 949423"/>
              <a:gd name="connsiteX86" fmla="*/ 531436 w 1002304"/>
              <a:gd name="connsiteY86" fmla="*/ 200863 h 949423"/>
              <a:gd name="connsiteX87" fmla="*/ 561306 w 1002304"/>
              <a:gd name="connsiteY87" fmla="*/ 230806 h 949423"/>
              <a:gd name="connsiteX88" fmla="*/ 607356 w 1002304"/>
              <a:gd name="connsiteY88" fmla="*/ 230806 h 949423"/>
              <a:gd name="connsiteX89" fmla="*/ 629758 w 1002304"/>
              <a:gd name="connsiteY89" fmla="*/ 239539 h 949423"/>
              <a:gd name="connsiteX90" fmla="*/ 669584 w 1002304"/>
              <a:gd name="connsiteY90" fmla="*/ 269481 h 949423"/>
              <a:gd name="connsiteX91" fmla="*/ 699454 w 1002304"/>
              <a:gd name="connsiteY91" fmla="*/ 269481 h 949423"/>
              <a:gd name="connsiteX92" fmla="*/ 710656 w 1002304"/>
              <a:gd name="connsiteY92" fmla="*/ 265739 h 949423"/>
              <a:gd name="connsiteX93" fmla="*/ 730568 w 1002304"/>
              <a:gd name="connsiteY93" fmla="*/ 244529 h 949423"/>
              <a:gd name="connsiteX94" fmla="*/ 740524 w 1002304"/>
              <a:gd name="connsiteY94" fmla="*/ 240787 h 949423"/>
              <a:gd name="connsiteX95" fmla="*/ 779106 w 1002304"/>
              <a:gd name="connsiteY95" fmla="*/ 240787 h 949423"/>
              <a:gd name="connsiteX96" fmla="*/ 803998 w 1002304"/>
              <a:gd name="connsiteY96" fmla="*/ 258253 h 949423"/>
              <a:gd name="connsiteX97" fmla="*/ 803998 w 1002304"/>
              <a:gd name="connsiteY97" fmla="*/ 260748 h 949423"/>
              <a:gd name="connsiteX98" fmla="*/ 815200 w 1002304"/>
              <a:gd name="connsiteY98" fmla="*/ 306909 h 949423"/>
              <a:gd name="connsiteX99" fmla="*/ 822668 w 1002304"/>
              <a:gd name="connsiteY99" fmla="*/ 311900 h 949423"/>
              <a:gd name="connsiteX100" fmla="*/ 720612 w 1002304"/>
              <a:gd name="connsiteY100" fmla="*/ 102303 h 949423"/>
              <a:gd name="connsiteX101" fmla="*/ 518990 w 1002304"/>
              <a:gd name="connsiteY101" fmla="*/ 24952 h 949423"/>
              <a:gd name="connsiteX102" fmla="*/ 497832 w 1002304"/>
              <a:gd name="connsiteY102" fmla="*/ 26200 h 949423"/>
              <a:gd name="connsiteX103" fmla="*/ 362174 w 1002304"/>
              <a:gd name="connsiteY103" fmla="*/ 68618 h 949423"/>
              <a:gd name="connsiteX104" fmla="*/ 358440 w 1002304"/>
              <a:gd name="connsiteY104" fmla="*/ 69866 h 949423"/>
              <a:gd name="connsiteX105" fmla="*/ 280032 w 1002304"/>
              <a:gd name="connsiteY105" fmla="*/ 139731 h 949423"/>
              <a:gd name="connsiteX106" fmla="*/ 347238 w 1002304"/>
              <a:gd name="connsiteY106" fmla="*/ 139731 h 949423"/>
              <a:gd name="connsiteX107" fmla="*/ 399510 w 1002304"/>
              <a:gd name="connsiteY107" fmla="*/ 190883 h 949423"/>
              <a:gd name="connsiteX108" fmla="*/ 399510 w 1002304"/>
              <a:gd name="connsiteY108" fmla="*/ 265739 h 949423"/>
              <a:gd name="connsiteX109" fmla="*/ 362174 w 1002304"/>
              <a:gd name="connsiteY109" fmla="*/ 303167 h 949423"/>
              <a:gd name="connsiteX110" fmla="*/ 339770 w 1002304"/>
              <a:gd name="connsiteY110" fmla="*/ 303167 h 949423"/>
              <a:gd name="connsiteX111" fmla="*/ 316124 w 1002304"/>
              <a:gd name="connsiteY111" fmla="*/ 349328 h 949423"/>
              <a:gd name="connsiteX112" fmla="*/ 303678 w 1002304"/>
              <a:gd name="connsiteY112" fmla="*/ 358061 h 949423"/>
              <a:gd name="connsiteX113" fmla="*/ 214068 w 1002304"/>
              <a:gd name="connsiteY113" fmla="*/ 358061 h 949423"/>
              <a:gd name="connsiteX114" fmla="*/ 229004 w 1002304"/>
              <a:gd name="connsiteY114" fmla="*/ 430422 h 949423"/>
              <a:gd name="connsiteX115" fmla="*/ 260118 w 1002304"/>
              <a:gd name="connsiteY115" fmla="*/ 397984 h 949423"/>
              <a:gd name="connsiteX116" fmla="*/ 277542 w 1002304"/>
              <a:gd name="connsiteY116" fmla="*/ 390498 h 949423"/>
              <a:gd name="connsiteX117" fmla="*/ 293722 w 1002304"/>
              <a:gd name="connsiteY117" fmla="*/ 397984 h 949423"/>
              <a:gd name="connsiteX118" fmla="*/ 308656 w 1002304"/>
              <a:gd name="connsiteY118" fmla="*/ 412955 h 949423"/>
              <a:gd name="connsiteX119" fmla="*/ 317368 w 1002304"/>
              <a:gd name="connsiteY119" fmla="*/ 436660 h 949423"/>
              <a:gd name="connsiteX120" fmla="*/ 317368 w 1002304"/>
              <a:gd name="connsiteY120" fmla="*/ 467850 h 949423"/>
              <a:gd name="connsiteX121" fmla="*/ 333548 w 1002304"/>
              <a:gd name="connsiteY121" fmla="*/ 467850 h 949423"/>
              <a:gd name="connsiteX122" fmla="*/ 372130 w 1002304"/>
              <a:gd name="connsiteY122" fmla="*/ 506525 h 949423"/>
              <a:gd name="connsiteX123" fmla="*/ 372130 w 1002304"/>
              <a:gd name="connsiteY123" fmla="*/ 543953 h 949423"/>
              <a:gd name="connsiteX124" fmla="*/ 408222 w 1002304"/>
              <a:gd name="connsiteY124" fmla="*/ 543953 h 949423"/>
              <a:gd name="connsiteX125" fmla="*/ 464228 w 1002304"/>
              <a:gd name="connsiteY125" fmla="*/ 581381 h 949423"/>
              <a:gd name="connsiteX126" fmla="*/ 482898 w 1002304"/>
              <a:gd name="connsiteY126" fmla="*/ 582629 h 949423"/>
              <a:gd name="connsiteX127" fmla="*/ 485386 w 1002304"/>
              <a:gd name="connsiteY127" fmla="*/ 582629 h 949423"/>
              <a:gd name="connsiteX128" fmla="*/ 609844 w 1002304"/>
              <a:gd name="connsiteY128" fmla="*/ 582629 h 949423"/>
              <a:gd name="connsiteX129" fmla="*/ 609844 w 1002304"/>
              <a:gd name="connsiteY129" fmla="*/ 490306 h 949423"/>
              <a:gd name="connsiteX130" fmla="*/ 604866 w 1002304"/>
              <a:gd name="connsiteY130" fmla="*/ 477830 h 949423"/>
              <a:gd name="connsiteX131" fmla="*/ 599888 w 1002304"/>
              <a:gd name="connsiteY131" fmla="*/ 472840 h 949423"/>
              <a:gd name="connsiteX132" fmla="*/ 587442 w 1002304"/>
              <a:gd name="connsiteY132" fmla="*/ 467850 h 949423"/>
              <a:gd name="connsiteX133" fmla="*/ 556328 w 1002304"/>
              <a:gd name="connsiteY133" fmla="*/ 467850 h 949423"/>
              <a:gd name="connsiteX134" fmla="*/ 518990 w 1002304"/>
              <a:gd name="connsiteY134" fmla="*/ 430422 h 949423"/>
              <a:gd name="connsiteX135" fmla="*/ 518990 w 1002304"/>
              <a:gd name="connsiteY135" fmla="*/ 402974 h 949423"/>
              <a:gd name="connsiteX136" fmla="*/ 538904 w 1002304"/>
              <a:gd name="connsiteY136" fmla="*/ 365546 h 949423"/>
              <a:gd name="connsiteX137" fmla="*/ 540148 w 1002304"/>
              <a:gd name="connsiteY137" fmla="*/ 365546 h 949423"/>
              <a:gd name="connsiteX138" fmla="*/ 593664 w 1002304"/>
              <a:gd name="connsiteY138" fmla="*/ 339347 h 949423"/>
              <a:gd name="connsiteX139" fmla="*/ 632246 w 1002304"/>
              <a:gd name="connsiteY139" fmla="*/ 328119 h 949423"/>
              <a:gd name="connsiteX140" fmla="*/ 684518 w 1002304"/>
              <a:gd name="connsiteY140" fmla="*/ 328119 h 949423"/>
              <a:gd name="connsiteX141" fmla="*/ 729324 w 1002304"/>
              <a:gd name="connsiteY141" fmla="*/ 341842 h 949423"/>
              <a:gd name="connsiteX142" fmla="*/ 782840 w 1002304"/>
              <a:gd name="connsiteY142" fmla="*/ 383013 h 949423"/>
              <a:gd name="connsiteX143" fmla="*/ 807732 w 1002304"/>
              <a:gd name="connsiteY143" fmla="*/ 427926 h 949423"/>
              <a:gd name="connsiteX144" fmla="*/ 811466 w 1002304"/>
              <a:gd name="connsiteY144" fmla="*/ 420441 h 949423"/>
              <a:gd name="connsiteX145" fmla="*/ 823912 w 1002304"/>
              <a:gd name="connsiteY145" fmla="*/ 338099 h 949423"/>
              <a:gd name="connsiteX146" fmla="*/ 822668 w 1002304"/>
              <a:gd name="connsiteY146" fmla="*/ 338099 h 949423"/>
              <a:gd name="connsiteX147" fmla="*/ 790308 w 1002304"/>
              <a:gd name="connsiteY147" fmla="*/ 314395 h 949423"/>
              <a:gd name="connsiteX148" fmla="*/ 790308 w 1002304"/>
              <a:gd name="connsiteY148" fmla="*/ 313147 h 949423"/>
              <a:gd name="connsiteX149" fmla="*/ 780352 w 1002304"/>
              <a:gd name="connsiteY149" fmla="*/ 266986 h 949423"/>
              <a:gd name="connsiteX150" fmla="*/ 779106 w 1002304"/>
              <a:gd name="connsiteY150" fmla="*/ 265739 h 949423"/>
              <a:gd name="connsiteX151" fmla="*/ 745504 w 1002304"/>
              <a:gd name="connsiteY151" fmla="*/ 265739 h 949423"/>
              <a:gd name="connsiteX152" fmla="*/ 729324 w 1002304"/>
              <a:gd name="connsiteY152" fmla="*/ 283205 h 949423"/>
              <a:gd name="connsiteX153" fmla="*/ 699454 w 1002304"/>
              <a:gd name="connsiteY153" fmla="*/ 295681 h 949423"/>
              <a:gd name="connsiteX154" fmla="*/ 669584 w 1002304"/>
              <a:gd name="connsiteY154" fmla="*/ 295681 h 949423"/>
              <a:gd name="connsiteX155" fmla="*/ 612334 w 1002304"/>
              <a:gd name="connsiteY155" fmla="*/ 259501 h 949423"/>
              <a:gd name="connsiteX156" fmla="*/ 607356 w 1002304"/>
              <a:gd name="connsiteY156" fmla="*/ 257005 h 949423"/>
              <a:gd name="connsiteX157" fmla="*/ 561306 w 1002304"/>
              <a:gd name="connsiteY157" fmla="*/ 257005 h 949423"/>
              <a:gd name="connsiteX158" fmla="*/ 506544 w 1002304"/>
              <a:gd name="connsiteY158" fmla="*/ 200863 h 949423"/>
              <a:gd name="connsiteX159" fmla="*/ 506544 w 1002304"/>
              <a:gd name="connsiteY159" fmla="*/ 179654 h 949423"/>
              <a:gd name="connsiteX160" fmla="*/ 570018 w 1002304"/>
              <a:gd name="connsiteY160" fmla="*/ 114779 h 949423"/>
              <a:gd name="connsiteX161" fmla="*/ 591176 w 1002304"/>
              <a:gd name="connsiteY161" fmla="*/ 114779 h 949423"/>
              <a:gd name="connsiteX162" fmla="*/ 602376 w 1002304"/>
              <a:gd name="connsiteY162" fmla="*/ 103551 h 949423"/>
              <a:gd name="connsiteX163" fmla="*/ 667094 w 1002304"/>
              <a:gd name="connsiteY163" fmla="*/ 77351 h 949423"/>
              <a:gd name="connsiteX164" fmla="*/ 688252 w 1002304"/>
              <a:gd name="connsiteY164" fmla="*/ 77351 h 949423"/>
              <a:gd name="connsiteX165" fmla="*/ 677052 w 1002304"/>
              <a:gd name="connsiteY165" fmla="*/ 69866 h 949423"/>
              <a:gd name="connsiteX166" fmla="*/ 674562 w 1002304"/>
              <a:gd name="connsiteY166" fmla="*/ 68618 h 949423"/>
              <a:gd name="connsiteX167" fmla="*/ 538904 w 1002304"/>
              <a:gd name="connsiteY167" fmla="*/ 26200 h 949423"/>
              <a:gd name="connsiteX168" fmla="*/ 518990 w 1002304"/>
              <a:gd name="connsiteY168" fmla="*/ 24952 h 949423"/>
              <a:gd name="connsiteX169" fmla="*/ 517746 w 1002304"/>
              <a:gd name="connsiteY169" fmla="*/ 0 h 949423"/>
              <a:gd name="connsiteX170" fmla="*/ 518990 w 1002304"/>
              <a:gd name="connsiteY170" fmla="*/ 0 h 949423"/>
              <a:gd name="connsiteX171" fmla="*/ 540148 w 1002304"/>
              <a:gd name="connsiteY171" fmla="*/ 1248 h 949423"/>
              <a:gd name="connsiteX172" fmla="*/ 850048 w 1002304"/>
              <a:gd name="connsiteY172" fmla="*/ 330614 h 949423"/>
              <a:gd name="connsiteX173" fmla="*/ 835112 w 1002304"/>
              <a:gd name="connsiteY173" fmla="*/ 426679 h 949423"/>
              <a:gd name="connsiteX174" fmla="*/ 825156 w 1002304"/>
              <a:gd name="connsiteY174" fmla="*/ 457869 h 949423"/>
              <a:gd name="connsiteX175" fmla="*/ 863738 w 1002304"/>
              <a:gd name="connsiteY175" fmla="*/ 417946 h 949423"/>
              <a:gd name="connsiteX176" fmla="*/ 964548 w 1002304"/>
              <a:gd name="connsiteY176" fmla="*/ 407965 h 949423"/>
              <a:gd name="connsiteX177" fmla="*/ 1001886 w 1002304"/>
              <a:gd name="connsiteY177" fmla="*/ 466602 h 949423"/>
              <a:gd name="connsiteX178" fmla="*/ 978240 w 1002304"/>
              <a:gd name="connsiteY178" fmla="*/ 532725 h 949423"/>
              <a:gd name="connsiteX179" fmla="*/ 736792 w 1002304"/>
              <a:gd name="connsiteY179" fmla="*/ 778502 h 949423"/>
              <a:gd name="connsiteX180" fmla="*/ 682030 w 1002304"/>
              <a:gd name="connsiteY180" fmla="*/ 800958 h 949423"/>
              <a:gd name="connsiteX181" fmla="*/ 334792 w 1002304"/>
              <a:gd name="connsiteY181" fmla="*/ 800958 h 949423"/>
              <a:gd name="connsiteX182" fmla="*/ 360928 w 1002304"/>
              <a:gd name="connsiteY182" fmla="*/ 827158 h 949423"/>
              <a:gd name="connsiteX183" fmla="*/ 360928 w 1002304"/>
              <a:gd name="connsiteY183" fmla="*/ 878310 h 949423"/>
              <a:gd name="connsiteX184" fmla="*/ 299944 w 1002304"/>
              <a:gd name="connsiteY184" fmla="*/ 939442 h 949423"/>
              <a:gd name="connsiteX185" fmla="*/ 273808 w 1002304"/>
              <a:gd name="connsiteY185" fmla="*/ 949423 h 949423"/>
              <a:gd name="connsiteX186" fmla="*/ 248916 w 1002304"/>
              <a:gd name="connsiteY186" fmla="*/ 939442 h 949423"/>
              <a:gd name="connsiteX187" fmla="*/ 11202 w 1002304"/>
              <a:gd name="connsiteY187" fmla="*/ 701151 h 949423"/>
              <a:gd name="connsiteX188" fmla="*/ 0 w 1002304"/>
              <a:gd name="connsiteY188" fmla="*/ 676199 h 949423"/>
              <a:gd name="connsiteX189" fmla="*/ 11202 w 1002304"/>
              <a:gd name="connsiteY189" fmla="*/ 649999 h 949423"/>
              <a:gd name="connsiteX190" fmla="*/ 72186 w 1002304"/>
              <a:gd name="connsiteY190" fmla="*/ 587619 h 949423"/>
              <a:gd name="connsiteX191" fmla="*/ 97078 w 1002304"/>
              <a:gd name="connsiteY191" fmla="*/ 577638 h 949423"/>
              <a:gd name="connsiteX192" fmla="*/ 123214 w 1002304"/>
              <a:gd name="connsiteY192" fmla="*/ 587619 h 949423"/>
              <a:gd name="connsiteX193" fmla="*/ 148106 w 1002304"/>
              <a:gd name="connsiteY193" fmla="*/ 613819 h 949423"/>
              <a:gd name="connsiteX194" fmla="*/ 190422 w 1002304"/>
              <a:gd name="connsiteY194" fmla="*/ 577638 h 949423"/>
              <a:gd name="connsiteX195" fmla="*/ 265096 w 1002304"/>
              <a:gd name="connsiteY195" fmla="*/ 543953 h 949423"/>
              <a:gd name="connsiteX196" fmla="*/ 187932 w 1002304"/>
              <a:gd name="connsiteY196" fmla="*/ 330614 h 949423"/>
              <a:gd name="connsiteX197" fmla="*/ 495344 w 1002304"/>
              <a:gd name="connsiteY197" fmla="*/ 1248 h 949423"/>
              <a:gd name="connsiteX198" fmla="*/ 496588 w 1002304"/>
              <a:gd name="connsiteY198" fmla="*/ 1248 h 949423"/>
              <a:gd name="connsiteX199" fmla="*/ 517746 w 1002304"/>
              <a:gd name="connsiteY199" fmla="*/ 0 h 9494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02304" h="949423">
                <a:moveTo>
                  <a:pt x="96656" y="636745"/>
                </a:moveTo>
                <a:cubicBezTo>
                  <a:pt x="101760" y="631949"/>
                  <a:pt x="109414" y="631949"/>
                  <a:pt x="115792" y="636745"/>
                </a:cubicBezTo>
                <a:cubicBezTo>
                  <a:pt x="119620" y="641541"/>
                  <a:pt x="119620" y="649933"/>
                  <a:pt x="115792" y="654729"/>
                </a:cubicBezTo>
                <a:lnTo>
                  <a:pt x="73694" y="693095"/>
                </a:lnTo>
                <a:cubicBezTo>
                  <a:pt x="71142" y="695493"/>
                  <a:pt x="67316" y="696692"/>
                  <a:pt x="64764" y="696692"/>
                </a:cubicBezTo>
                <a:cubicBezTo>
                  <a:pt x="60938" y="696692"/>
                  <a:pt x="57110" y="695493"/>
                  <a:pt x="54558" y="693095"/>
                </a:cubicBezTo>
                <a:cubicBezTo>
                  <a:pt x="49456" y="688300"/>
                  <a:pt x="49456" y="681106"/>
                  <a:pt x="54558" y="676310"/>
                </a:cubicBezTo>
                <a:close/>
                <a:moveTo>
                  <a:pt x="97078" y="603838"/>
                </a:moveTo>
                <a:cubicBezTo>
                  <a:pt x="95834" y="603838"/>
                  <a:pt x="92100" y="605085"/>
                  <a:pt x="90856" y="606333"/>
                </a:cubicBezTo>
                <a:lnTo>
                  <a:pt x="29870" y="668713"/>
                </a:lnTo>
                <a:cubicBezTo>
                  <a:pt x="27382" y="669961"/>
                  <a:pt x="26138" y="672456"/>
                  <a:pt x="26138" y="676199"/>
                </a:cubicBezTo>
                <a:cubicBezTo>
                  <a:pt x="26138" y="677446"/>
                  <a:pt x="27382" y="681189"/>
                  <a:pt x="29870" y="682437"/>
                </a:cubicBezTo>
                <a:lnTo>
                  <a:pt x="267586" y="921975"/>
                </a:lnTo>
                <a:cubicBezTo>
                  <a:pt x="271320" y="925718"/>
                  <a:pt x="277542" y="925718"/>
                  <a:pt x="282520" y="921975"/>
                </a:cubicBezTo>
                <a:lnTo>
                  <a:pt x="342260" y="859596"/>
                </a:lnTo>
                <a:cubicBezTo>
                  <a:pt x="347238" y="855853"/>
                  <a:pt x="347238" y="849615"/>
                  <a:pt x="342260" y="844624"/>
                </a:cubicBezTo>
                <a:lnTo>
                  <a:pt x="104546" y="606333"/>
                </a:lnTo>
                <a:cubicBezTo>
                  <a:pt x="103300" y="605085"/>
                  <a:pt x="100812" y="603838"/>
                  <a:pt x="97078" y="603838"/>
                </a:cubicBezTo>
                <a:close/>
                <a:moveTo>
                  <a:pt x="915232" y="420285"/>
                </a:moveTo>
                <a:cubicBezTo>
                  <a:pt x="903254" y="421688"/>
                  <a:pt x="891740" y="427303"/>
                  <a:pt x="882406" y="436660"/>
                </a:cubicBezTo>
                <a:lnTo>
                  <a:pt x="690742" y="627542"/>
                </a:lnTo>
                <a:cubicBezTo>
                  <a:pt x="695720" y="638771"/>
                  <a:pt x="698210" y="649999"/>
                  <a:pt x="698210" y="662475"/>
                </a:cubicBezTo>
                <a:cubicBezTo>
                  <a:pt x="698210" y="707389"/>
                  <a:pt x="662116" y="742321"/>
                  <a:pt x="618556" y="742321"/>
                </a:cubicBezTo>
                <a:lnTo>
                  <a:pt x="435604" y="742321"/>
                </a:lnTo>
                <a:cubicBezTo>
                  <a:pt x="429380" y="742321"/>
                  <a:pt x="423158" y="736083"/>
                  <a:pt x="423158" y="729845"/>
                </a:cubicBezTo>
                <a:cubicBezTo>
                  <a:pt x="423158" y="723607"/>
                  <a:pt x="429380" y="717369"/>
                  <a:pt x="435604" y="717369"/>
                </a:cubicBezTo>
                <a:lnTo>
                  <a:pt x="618556" y="717369"/>
                </a:lnTo>
                <a:cubicBezTo>
                  <a:pt x="648426" y="717369"/>
                  <a:pt x="673318" y="692417"/>
                  <a:pt x="673318" y="662475"/>
                </a:cubicBezTo>
                <a:cubicBezTo>
                  <a:pt x="673318" y="632533"/>
                  <a:pt x="648426" y="607581"/>
                  <a:pt x="618556" y="607581"/>
                </a:cubicBezTo>
                <a:lnTo>
                  <a:pt x="482898" y="607581"/>
                </a:lnTo>
                <a:cubicBezTo>
                  <a:pt x="465474" y="607581"/>
                  <a:pt x="445560" y="607581"/>
                  <a:pt x="440582" y="593857"/>
                </a:cubicBezTo>
                <a:cubicBezTo>
                  <a:pt x="436848" y="578886"/>
                  <a:pt x="423158" y="568905"/>
                  <a:pt x="408222" y="568905"/>
                </a:cubicBezTo>
                <a:lnTo>
                  <a:pt x="280032" y="568905"/>
                </a:lnTo>
                <a:cubicBezTo>
                  <a:pt x="253894" y="568905"/>
                  <a:pt x="227758" y="578886"/>
                  <a:pt x="207846" y="597600"/>
                </a:cubicBezTo>
                <a:lnTo>
                  <a:pt x="166774" y="632533"/>
                </a:lnTo>
                <a:lnTo>
                  <a:pt x="309900" y="774759"/>
                </a:lnTo>
                <a:lnTo>
                  <a:pt x="682030" y="774759"/>
                </a:lnTo>
                <a:cubicBezTo>
                  <a:pt x="695720" y="774759"/>
                  <a:pt x="709410" y="769768"/>
                  <a:pt x="718122" y="759788"/>
                </a:cubicBezTo>
                <a:lnTo>
                  <a:pt x="959570" y="515258"/>
                </a:lnTo>
                <a:cubicBezTo>
                  <a:pt x="972016" y="502782"/>
                  <a:pt x="976994" y="486564"/>
                  <a:pt x="975750" y="470345"/>
                </a:cubicBezTo>
                <a:cubicBezTo>
                  <a:pt x="974506" y="452878"/>
                  <a:pt x="965794" y="439155"/>
                  <a:pt x="950858" y="429174"/>
                </a:cubicBezTo>
                <a:cubicBezTo>
                  <a:pt x="939656" y="421688"/>
                  <a:pt x="927212" y="418881"/>
                  <a:pt x="915232" y="420285"/>
                </a:cubicBezTo>
                <a:close/>
                <a:moveTo>
                  <a:pt x="277542" y="417946"/>
                </a:moveTo>
                <a:lnTo>
                  <a:pt x="240204" y="456621"/>
                </a:lnTo>
                <a:cubicBezTo>
                  <a:pt x="253894" y="489059"/>
                  <a:pt x="273808" y="517753"/>
                  <a:pt x="299944" y="543953"/>
                </a:cubicBezTo>
                <a:lnTo>
                  <a:pt x="345994" y="543953"/>
                </a:lnTo>
                <a:lnTo>
                  <a:pt x="345994" y="506525"/>
                </a:lnTo>
                <a:cubicBezTo>
                  <a:pt x="345994" y="499040"/>
                  <a:pt x="341016" y="494049"/>
                  <a:pt x="333548" y="494049"/>
                </a:cubicBezTo>
                <a:lnTo>
                  <a:pt x="303678" y="494049"/>
                </a:lnTo>
                <a:cubicBezTo>
                  <a:pt x="297456" y="494049"/>
                  <a:pt x="291232" y="487811"/>
                  <a:pt x="291232" y="481573"/>
                </a:cubicBezTo>
                <a:lnTo>
                  <a:pt x="291232" y="436660"/>
                </a:lnTo>
                <a:cubicBezTo>
                  <a:pt x="291232" y="434164"/>
                  <a:pt x="291232" y="432917"/>
                  <a:pt x="289988" y="430422"/>
                </a:cubicBezTo>
                <a:close/>
                <a:moveTo>
                  <a:pt x="632246" y="353070"/>
                </a:moveTo>
                <a:cubicBezTo>
                  <a:pt x="626024" y="353070"/>
                  <a:pt x="612334" y="359308"/>
                  <a:pt x="603622" y="361804"/>
                </a:cubicBezTo>
                <a:lnTo>
                  <a:pt x="552594" y="388003"/>
                </a:lnTo>
                <a:cubicBezTo>
                  <a:pt x="547616" y="391746"/>
                  <a:pt x="545126" y="397984"/>
                  <a:pt x="545126" y="402974"/>
                </a:cubicBezTo>
                <a:lnTo>
                  <a:pt x="545126" y="430422"/>
                </a:lnTo>
                <a:cubicBezTo>
                  <a:pt x="545126" y="436660"/>
                  <a:pt x="550104" y="441650"/>
                  <a:pt x="556328" y="441650"/>
                </a:cubicBezTo>
                <a:lnTo>
                  <a:pt x="587442" y="441650"/>
                </a:lnTo>
                <a:cubicBezTo>
                  <a:pt x="598644" y="441650"/>
                  <a:pt x="609844" y="446640"/>
                  <a:pt x="618556" y="454126"/>
                </a:cubicBezTo>
                <a:lnTo>
                  <a:pt x="623534" y="459116"/>
                </a:lnTo>
                <a:cubicBezTo>
                  <a:pt x="631002" y="467850"/>
                  <a:pt x="635980" y="479078"/>
                  <a:pt x="635980" y="490306"/>
                </a:cubicBezTo>
                <a:lnTo>
                  <a:pt x="635980" y="583876"/>
                </a:lnTo>
                <a:cubicBezTo>
                  <a:pt x="650916" y="587619"/>
                  <a:pt x="664606" y="596352"/>
                  <a:pt x="675806" y="606333"/>
                </a:cubicBezTo>
                <a:lnTo>
                  <a:pt x="757948" y="525239"/>
                </a:lnTo>
                <a:cubicBezTo>
                  <a:pt x="769150" y="509020"/>
                  <a:pt x="780352" y="492802"/>
                  <a:pt x="787818" y="477830"/>
                </a:cubicBezTo>
                <a:lnTo>
                  <a:pt x="782840" y="432917"/>
                </a:lnTo>
                <a:cubicBezTo>
                  <a:pt x="780352" y="416698"/>
                  <a:pt x="775374" y="409212"/>
                  <a:pt x="767906" y="402974"/>
                </a:cubicBezTo>
                <a:lnTo>
                  <a:pt x="713144" y="363051"/>
                </a:lnTo>
                <a:cubicBezTo>
                  <a:pt x="704432" y="356813"/>
                  <a:pt x="695720" y="353070"/>
                  <a:pt x="684518" y="353070"/>
                </a:cubicBezTo>
                <a:close/>
                <a:moveTo>
                  <a:pt x="261362" y="165931"/>
                </a:moveTo>
                <a:cubicBezTo>
                  <a:pt x="231492" y="213339"/>
                  <a:pt x="212824" y="269481"/>
                  <a:pt x="212824" y="330614"/>
                </a:cubicBezTo>
                <a:lnTo>
                  <a:pt x="212824" y="331861"/>
                </a:lnTo>
                <a:lnTo>
                  <a:pt x="296210" y="331861"/>
                </a:lnTo>
                <a:lnTo>
                  <a:pt x="319858" y="283205"/>
                </a:lnTo>
                <a:cubicBezTo>
                  <a:pt x="322346" y="279462"/>
                  <a:pt x="326080" y="276967"/>
                  <a:pt x="331058" y="276967"/>
                </a:cubicBezTo>
                <a:lnTo>
                  <a:pt x="362174" y="276967"/>
                </a:lnTo>
                <a:cubicBezTo>
                  <a:pt x="368396" y="276967"/>
                  <a:pt x="373374" y="271977"/>
                  <a:pt x="373374" y="265739"/>
                </a:cubicBezTo>
                <a:lnTo>
                  <a:pt x="373374" y="190883"/>
                </a:lnTo>
                <a:cubicBezTo>
                  <a:pt x="373374" y="177159"/>
                  <a:pt x="362174" y="165931"/>
                  <a:pt x="347238" y="165931"/>
                </a:cubicBezTo>
                <a:close/>
                <a:moveTo>
                  <a:pt x="667094" y="102303"/>
                </a:moveTo>
                <a:cubicBezTo>
                  <a:pt x="649670" y="102303"/>
                  <a:pt x="632246" y="108541"/>
                  <a:pt x="621046" y="122265"/>
                </a:cubicBezTo>
                <a:lnTo>
                  <a:pt x="608600" y="133493"/>
                </a:lnTo>
                <a:cubicBezTo>
                  <a:pt x="603622" y="138484"/>
                  <a:pt x="597398" y="140979"/>
                  <a:pt x="591176" y="140979"/>
                </a:cubicBezTo>
                <a:lnTo>
                  <a:pt x="570018" y="140979"/>
                </a:lnTo>
                <a:cubicBezTo>
                  <a:pt x="548860" y="140979"/>
                  <a:pt x="531436" y="158445"/>
                  <a:pt x="531436" y="179654"/>
                </a:cubicBezTo>
                <a:lnTo>
                  <a:pt x="531436" y="200863"/>
                </a:lnTo>
                <a:cubicBezTo>
                  <a:pt x="531436" y="218330"/>
                  <a:pt x="545126" y="230806"/>
                  <a:pt x="561306" y="230806"/>
                </a:cubicBezTo>
                <a:lnTo>
                  <a:pt x="607356" y="230806"/>
                </a:lnTo>
                <a:cubicBezTo>
                  <a:pt x="614822" y="230806"/>
                  <a:pt x="623534" y="234549"/>
                  <a:pt x="629758" y="239539"/>
                </a:cubicBezTo>
                <a:cubicBezTo>
                  <a:pt x="654648" y="260748"/>
                  <a:pt x="667094" y="268234"/>
                  <a:pt x="669584" y="269481"/>
                </a:cubicBezTo>
                <a:lnTo>
                  <a:pt x="699454" y="269481"/>
                </a:lnTo>
                <a:cubicBezTo>
                  <a:pt x="703188" y="269481"/>
                  <a:pt x="708166" y="268234"/>
                  <a:pt x="710656" y="265739"/>
                </a:cubicBezTo>
                <a:lnTo>
                  <a:pt x="730568" y="244529"/>
                </a:lnTo>
                <a:cubicBezTo>
                  <a:pt x="734302" y="242034"/>
                  <a:pt x="736792" y="240787"/>
                  <a:pt x="740524" y="240787"/>
                </a:cubicBezTo>
                <a:lnTo>
                  <a:pt x="779106" y="240787"/>
                </a:lnTo>
                <a:cubicBezTo>
                  <a:pt x="789064" y="240787"/>
                  <a:pt x="800264" y="248272"/>
                  <a:pt x="803998" y="258253"/>
                </a:cubicBezTo>
                <a:cubicBezTo>
                  <a:pt x="803998" y="258253"/>
                  <a:pt x="803998" y="259501"/>
                  <a:pt x="803998" y="260748"/>
                </a:cubicBezTo>
                <a:lnTo>
                  <a:pt x="815200" y="306909"/>
                </a:lnTo>
                <a:cubicBezTo>
                  <a:pt x="816444" y="309405"/>
                  <a:pt x="818934" y="311900"/>
                  <a:pt x="822668" y="311900"/>
                </a:cubicBezTo>
                <a:cubicBezTo>
                  <a:pt x="818934" y="228311"/>
                  <a:pt x="780352" y="154702"/>
                  <a:pt x="720612" y="102303"/>
                </a:cubicBezTo>
                <a:close/>
                <a:moveTo>
                  <a:pt x="518990" y="24952"/>
                </a:moveTo>
                <a:cubicBezTo>
                  <a:pt x="511522" y="24952"/>
                  <a:pt x="505300" y="24952"/>
                  <a:pt x="497832" y="26200"/>
                </a:cubicBezTo>
                <a:cubicBezTo>
                  <a:pt x="450538" y="28695"/>
                  <a:pt x="403244" y="43666"/>
                  <a:pt x="362174" y="68618"/>
                </a:cubicBezTo>
                <a:cubicBezTo>
                  <a:pt x="360928" y="68618"/>
                  <a:pt x="360928" y="69866"/>
                  <a:pt x="358440" y="69866"/>
                </a:cubicBezTo>
                <a:cubicBezTo>
                  <a:pt x="328570" y="88580"/>
                  <a:pt x="302434" y="112284"/>
                  <a:pt x="280032" y="139731"/>
                </a:cubicBezTo>
                <a:lnTo>
                  <a:pt x="347238" y="139731"/>
                </a:lnTo>
                <a:cubicBezTo>
                  <a:pt x="375864" y="139731"/>
                  <a:pt x="399510" y="163436"/>
                  <a:pt x="399510" y="190883"/>
                </a:cubicBezTo>
                <a:lnTo>
                  <a:pt x="399510" y="265739"/>
                </a:lnTo>
                <a:cubicBezTo>
                  <a:pt x="399510" y="286948"/>
                  <a:pt x="383332" y="303167"/>
                  <a:pt x="362174" y="303167"/>
                </a:cubicBezTo>
                <a:lnTo>
                  <a:pt x="339770" y="303167"/>
                </a:lnTo>
                <a:lnTo>
                  <a:pt x="316124" y="349328"/>
                </a:lnTo>
                <a:cubicBezTo>
                  <a:pt x="313634" y="354318"/>
                  <a:pt x="309900" y="358061"/>
                  <a:pt x="303678" y="358061"/>
                </a:cubicBezTo>
                <a:lnTo>
                  <a:pt x="214068" y="358061"/>
                </a:lnTo>
                <a:cubicBezTo>
                  <a:pt x="216558" y="383013"/>
                  <a:pt x="221536" y="406717"/>
                  <a:pt x="229004" y="430422"/>
                </a:cubicBezTo>
                <a:lnTo>
                  <a:pt x="260118" y="397984"/>
                </a:lnTo>
                <a:cubicBezTo>
                  <a:pt x="265096" y="392994"/>
                  <a:pt x="271320" y="390498"/>
                  <a:pt x="277542" y="390498"/>
                </a:cubicBezTo>
                <a:cubicBezTo>
                  <a:pt x="283764" y="390498"/>
                  <a:pt x="288744" y="392994"/>
                  <a:pt x="293722" y="397984"/>
                </a:cubicBezTo>
                <a:lnTo>
                  <a:pt x="308656" y="412955"/>
                </a:lnTo>
                <a:cubicBezTo>
                  <a:pt x="313634" y="419193"/>
                  <a:pt x="317368" y="427926"/>
                  <a:pt x="317368" y="436660"/>
                </a:cubicBezTo>
                <a:lnTo>
                  <a:pt x="317368" y="467850"/>
                </a:lnTo>
                <a:lnTo>
                  <a:pt x="333548" y="467850"/>
                </a:lnTo>
                <a:cubicBezTo>
                  <a:pt x="354706" y="467850"/>
                  <a:pt x="372130" y="485316"/>
                  <a:pt x="372130" y="506525"/>
                </a:cubicBezTo>
                <a:lnTo>
                  <a:pt x="372130" y="543953"/>
                </a:lnTo>
                <a:lnTo>
                  <a:pt x="408222" y="543953"/>
                </a:lnTo>
                <a:cubicBezTo>
                  <a:pt x="433114" y="543953"/>
                  <a:pt x="454272" y="557677"/>
                  <a:pt x="464228" y="581381"/>
                </a:cubicBezTo>
                <a:cubicBezTo>
                  <a:pt x="466718" y="582629"/>
                  <a:pt x="471696" y="582629"/>
                  <a:pt x="482898" y="582629"/>
                </a:cubicBezTo>
                <a:lnTo>
                  <a:pt x="485386" y="582629"/>
                </a:lnTo>
                <a:lnTo>
                  <a:pt x="609844" y="582629"/>
                </a:lnTo>
                <a:lnTo>
                  <a:pt x="609844" y="490306"/>
                </a:lnTo>
                <a:cubicBezTo>
                  <a:pt x="609844" y="485316"/>
                  <a:pt x="608600" y="481573"/>
                  <a:pt x="604866" y="477830"/>
                </a:cubicBezTo>
                <a:lnTo>
                  <a:pt x="599888" y="472840"/>
                </a:lnTo>
                <a:cubicBezTo>
                  <a:pt x="597398" y="470345"/>
                  <a:pt x="591176" y="467850"/>
                  <a:pt x="587442" y="467850"/>
                </a:cubicBezTo>
                <a:lnTo>
                  <a:pt x="556328" y="467850"/>
                </a:lnTo>
                <a:cubicBezTo>
                  <a:pt x="536414" y="467850"/>
                  <a:pt x="518990" y="450383"/>
                  <a:pt x="518990" y="430422"/>
                </a:cubicBezTo>
                <a:lnTo>
                  <a:pt x="518990" y="402974"/>
                </a:lnTo>
                <a:cubicBezTo>
                  <a:pt x="518990" y="388003"/>
                  <a:pt x="526458" y="374280"/>
                  <a:pt x="538904" y="365546"/>
                </a:cubicBezTo>
                <a:cubicBezTo>
                  <a:pt x="538904" y="365546"/>
                  <a:pt x="538904" y="365546"/>
                  <a:pt x="540148" y="365546"/>
                </a:cubicBezTo>
                <a:lnTo>
                  <a:pt x="593664" y="339347"/>
                </a:lnTo>
                <a:cubicBezTo>
                  <a:pt x="597398" y="336852"/>
                  <a:pt x="618556" y="328119"/>
                  <a:pt x="632246" y="328119"/>
                </a:cubicBezTo>
                <a:lnTo>
                  <a:pt x="684518" y="328119"/>
                </a:lnTo>
                <a:cubicBezTo>
                  <a:pt x="700698" y="328119"/>
                  <a:pt x="716878" y="333109"/>
                  <a:pt x="729324" y="341842"/>
                </a:cubicBezTo>
                <a:lnTo>
                  <a:pt x="782840" y="383013"/>
                </a:lnTo>
                <a:cubicBezTo>
                  <a:pt x="797776" y="394241"/>
                  <a:pt x="805242" y="407965"/>
                  <a:pt x="807732" y="427926"/>
                </a:cubicBezTo>
                <a:cubicBezTo>
                  <a:pt x="808976" y="422936"/>
                  <a:pt x="811466" y="420441"/>
                  <a:pt x="811466" y="420441"/>
                </a:cubicBezTo>
                <a:cubicBezTo>
                  <a:pt x="818934" y="392994"/>
                  <a:pt x="822668" y="365546"/>
                  <a:pt x="823912" y="338099"/>
                </a:cubicBezTo>
                <a:cubicBezTo>
                  <a:pt x="822668" y="338099"/>
                  <a:pt x="822668" y="338099"/>
                  <a:pt x="822668" y="338099"/>
                </a:cubicBezTo>
                <a:cubicBezTo>
                  <a:pt x="808976" y="338099"/>
                  <a:pt x="795286" y="328119"/>
                  <a:pt x="790308" y="314395"/>
                </a:cubicBezTo>
                <a:cubicBezTo>
                  <a:pt x="790308" y="314395"/>
                  <a:pt x="790308" y="314395"/>
                  <a:pt x="790308" y="313147"/>
                </a:cubicBezTo>
                <a:lnTo>
                  <a:pt x="780352" y="266986"/>
                </a:lnTo>
                <a:lnTo>
                  <a:pt x="779106" y="265739"/>
                </a:lnTo>
                <a:lnTo>
                  <a:pt x="745504" y="265739"/>
                </a:lnTo>
                <a:lnTo>
                  <a:pt x="729324" y="283205"/>
                </a:lnTo>
                <a:cubicBezTo>
                  <a:pt x="720612" y="290691"/>
                  <a:pt x="710656" y="295681"/>
                  <a:pt x="699454" y="295681"/>
                </a:cubicBezTo>
                <a:lnTo>
                  <a:pt x="669584" y="295681"/>
                </a:lnTo>
                <a:cubicBezTo>
                  <a:pt x="664606" y="295681"/>
                  <a:pt x="655894" y="295681"/>
                  <a:pt x="612334" y="259501"/>
                </a:cubicBezTo>
                <a:cubicBezTo>
                  <a:pt x="611088" y="258253"/>
                  <a:pt x="609844" y="257005"/>
                  <a:pt x="607356" y="257005"/>
                </a:cubicBezTo>
                <a:lnTo>
                  <a:pt x="561306" y="257005"/>
                </a:lnTo>
                <a:cubicBezTo>
                  <a:pt x="531436" y="257005"/>
                  <a:pt x="506544" y="232053"/>
                  <a:pt x="506544" y="200863"/>
                </a:cubicBezTo>
                <a:lnTo>
                  <a:pt x="506544" y="179654"/>
                </a:lnTo>
                <a:cubicBezTo>
                  <a:pt x="506544" y="144722"/>
                  <a:pt x="533924" y="114779"/>
                  <a:pt x="570018" y="114779"/>
                </a:cubicBezTo>
                <a:lnTo>
                  <a:pt x="591176" y="114779"/>
                </a:lnTo>
                <a:lnTo>
                  <a:pt x="602376" y="103551"/>
                </a:lnTo>
                <a:cubicBezTo>
                  <a:pt x="619800" y="86084"/>
                  <a:pt x="642204" y="77351"/>
                  <a:pt x="667094" y="77351"/>
                </a:cubicBezTo>
                <a:lnTo>
                  <a:pt x="688252" y="77351"/>
                </a:lnTo>
                <a:cubicBezTo>
                  <a:pt x="684518" y="74856"/>
                  <a:pt x="682030" y="72361"/>
                  <a:pt x="677052" y="69866"/>
                </a:cubicBezTo>
                <a:cubicBezTo>
                  <a:pt x="677052" y="69866"/>
                  <a:pt x="675806" y="68618"/>
                  <a:pt x="674562" y="68618"/>
                </a:cubicBezTo>
                <a:cubicBezTo>
                  <a:pt x="633492" y="43666"/>
                  <a:pt x="587442" y="28695"/>
                  <a:pt x="538904" y="26200"/>
                </a:cubicBezTo>
                <a:cubicBezTo>
                  <a:pt x="531436" y="24952"/>
                  <a:pt x="525212" y="24952"/>
                  <a:pt x="518990" y="24952"/>
                </a:cubicBezTo>
                <a:close/>
                <a:moveTo>
                  <a:pt x="517746" y="0"/>
                </a:moveTo>
                <a:cubicBezTo>
                  <a:pt x="517746" y="0"/>
                  <a:pt x="517746" y="0"/>
                  <a:pt x="518990" y="0"/>
                </a:cubicBezTo>
                <a:cubicBezTo>
                  <a:pt x="526458" y="0"/>
                  <a:pt x="532680" y="0"/>
                  <a:pt x="540148" y="1248"/>
                </a:cubicBezTo>
                <a:cubicBezTo>
                  <a:pt x="713144" y="11229"/>
                  <a:pt x="850048" y="155950"/>
                  <a:pt x="850048" y="330614"/>
                </a:cubicBezTo>
                <a:cubicBezTo>
                  <a:pt x="850048" y="363051"/>
                  <a:pt x="845070" y="395489"/>
                  <a:pt x="835112" y="426679"/>
                </a:cubicBezTo>
                <a:cubicBezTo>
                  <a:pt x="835112" y="427926"/>
                  <a:pt x="831380" y="440402"/>
                  <a:pt x="825156" y="457869"/>
                </a:cubicBezTo>
                <a:lnTo>
                  <a:pt x="863738" y="417946"/>
                </a:lnTo>
                <a:cubicBezTo>
                  <a:pt x="891118" y="391746"/>
                  <a:pt x="932190" y="388003"/>
                  <a:pt x="964548" y="407965"/>
                </a:cubicBezTo>
                <a:cubicBezTo>
                  <a:pt x="985706" y="420441"/>
                  <a:pt x="999398" y="441650"/>
                  <a:pt x="1001886" y="466602"/>
                </a:cubicBezTo>
                <a:cubicBezTo>
                  <a:pt x="1004376" y="491554"/>
                  <a:pt x="995664" y="515258"/>
                  <a:pt x="978240" y="532725"/>
                </a:cubicBezTo>
                <a:lnTo>
                  <a:pt x="736792" y="778502"/>
                </a:lnTo>
                <a:cubicBezTo>
                  <a:pt x="721856" y="792225"/>
                  <a:pt x="703188" y="800958"/>
                  <a:pt x="682030" y="800958"/>
                </a:cubicBezTo>
                <a:lnTo>
                  <a:pt x="334792" y="800958"/>
                </a:lnTo>
                <a:lnTo>
                  <a:pt x="360928" y="827158"/>
                </a:lnTo>
                <a:cubicBezTo>
                  <a:pt x="375864" y="840882"/>
                  <a:pt x="375864" y="863338"/>
                  <a:pt x="360928" y="878310"/>
                </a:cubicBezTo>
                <a:lnTo>
                  <a:pt x="299944" y="939442"/>
                </a:lnTo>
                <a:cubicBezTo>
                  <a:pt x="292476" y="946927"/>
                  <a:pt x="283764" y="949423"/>
                  <a:pt x="273808" y="949423"/>
                </a:cubicBezTo>
                <a:cubicBezTo>
                  <a:pt x="265096" y="949423"/>
                  <a:pt x="256384" y="946927"/>
                  <a:pt x="248916" y="939442"/>
                </a:cubicBezTo>
                <a:lnTo>
                  <a:pt x="11202" y="701151"/>
                </a:lnTo>
                <a:cubicBezTo>
                  <a:pt x="3734" y="693665"/>
                  <a:pt x="0" y="684932"/>
                  <a:pt x="0" y="676199"/>
                </a:cubicBezTo>
                <a:cubicBezTo>
                  <a:pt x="0" y="666218"/>
                  <a:pt x="3734" y="656237"/>
                  <a:pt x="11202" y="649999"/>
                </a:cubicBezTo>
                <a:lnTo>
                  <a:pt x="72186" y="587619"/>
                </a:lnTo>
                <a:cubicBezTo>
                  <a:pt x="79654" y="582629"/>
                  <a:pt x="88366" y="577638"/>
                  <a:pt x="97078" y="577638"/>
                </a:cubicBezTo>
                <a:cubicBezTo>
                  <a:pt x="108280" y="577638"/>
                  <a:pt x="116992" y="582629"/>
                  <a:pt x="123214" y="587619"/>
                </a:cubicBezTo>
                <a:lnTo>
                  <a:pt x="148106" y="613819"/>
                </a:lnTo>
                <a:lnTo>
                  <a:pt x="190422" y="577638"/>
                </a:lnTo>
                <a:cubicBezTo>
                  <a:pt x="211580" y="558924"/>
                  <a:pt x="237716" y="547696"/>
                  <a:pt x="265096" y="543953"/>
                </a:cubicBezTo>
                <a:cubicBezTo>
                  <a:pt x="215312" y="485316"/>
                  <a:pt x="187932" y="410460"/>
                  <a:pt x="187932" y="330614"/>
                </a:cubicBezTo>
                <a:cubicBezTo>
                  <a:pt x="187932" y="155950"/>
                  <a:pt x="323592" y="11229"/>
                  <a:pt x="495344" y="1248"/>
                </a:cubicBezTo>
                <a:cubicBezTo>
                  <a:pt x="496588" y="1248"/>
                  <a:pt x="496588" y="1248"/>
                  <a:pt x="496588" y="1248"/>
                </a:cubicBezTo>
                <a:cubicBezTo>
                  <a:pt x="502810" y="0"/>
                  <a:pt x="511522" y="0"/>
                  <a:pt x="517746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15" name="TextBox 9">
            <a:extLst>
              <a:ext uri="{FF2B5EF4-FFF2-40B4-BE49-F238E27FC236}">
                <a16:creationId xmlns:a16="http://schemas.microsoft.com/office/drawing/2014/main" id="{4E8A0C25-4D9E-4704-9A1B-D8BEAC93358F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316" name="TextBox 10">
            <a:extLst>
              <a:ext uri="{FF2B5EF4-FFF2-40B4-BE49-F238E27FC236}">
                <a16:creationId xmlns:a16="http://schemas.microsoft.com/office/drawing/2014/main" id="{56F43A06-5733-4FC5-A0D2-83CEA685C478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17" name="TextBox 11">
            <a:extLst>
              <a:ext uri="{FF2B5EF4-FFF2-40B4-BE49-F238E27FC236}">
                <a16:creationId xmlns:a16="http://schemas.microsoft.com/office/drawing/2014/main" id="{E7C55610-BABE-496B-8ACB-ED323AE32F11}"/>
              </a:ext>
            </a:extLst>
          </p:cNvPr>
          <p:cNvSpPr txBox="1"/>
          <p:nvPr/>
        </p:nvSpPr>
        <p:spPr>
          <a:xfrm>
            <a:off x="3254917" y="3196688"/>
            <a:ext cx="440318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318" name="TextBox 12">
            <a:extLst>
              <a:ext uri="{FF2B5EF4-FFF2-40B4-BE49-F238E27FC236}">
                <a16:creationId xmlns:a16="http://schemas.microsoft.com/office/drawing/2014/main" id="{BF55FE04-10E5-4551-8CC0-E6FF7E4C1944}"/>
              </a:ext>
            </a:extLst>
          </p:cNvPr>
          <p:cNvSpPr txBox="1"/>
          <p:nvPr/>
        </p:nvSpPr>
        <p:spPr>
          <a:xfrm>
            <a:off x="3254918" y="3879935"/>
            <a:ext cx="440318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19" name="TextBox 11">
            <a:extLst>
              <a:ext uri="{FF2B5EF4-FFF2-40B4-BE49-F238E27FC236}">
                <a16:creationId xmlns:a16="http://schemas.microsoft.com/office/drawing/2014/main" id="{529C4CA6-6352-47E8-967B-399D7B6B99DD}"/>
              </a:ext>
            </a:extLst>
          </p:cNvPr>
          <p:cNvSpPr txBox="1"/>
          <p:nvPr/>
        </p:nvSpPr>
        <p:spPr>
          <a:xfrm>
            <a:off x="16719553" y="3196688"/>
            <a:ext cx="4403181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320" name="TextBox 12">
            <a:extLst>
              <a:ext uri="{FF2B5EF4-FFF2-40B4-BE49-F238E27FC236}">
                <a16:creationId xmlns:a16="http://schemas.microsoft.com/office/drawing/2014/main" id="{F026FEC7-1E11-4628-B7A9-88AEF9279EA2}"/>
              </a:ext>
            </a:extLst>
          </p:cNvPr>
          <p:cNvSpPr txBox="1"/>
          <p:nvPr/>
        </p:nvSpPr>
        <p:spPr>
          <a:xfrm>
            <a:off x="16719554" y="3879935"/>
            <a:ext cx="4403181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784462836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Freeform 68">
            <a:extLst>
              <a:ext uri="{FF2B5EF4-FFF2-40B4-BE49-F238E27FC236}">
                <a16:creationId xmlns:a16="http://schemas.microsoft.com/office/drawing/2014/main" id="{47A6C771-6C69-4487-8D7E-5850622EC3D8}"/>
              </a:ext>
            </a:extLst>
          </p:cNvPr>
          <p:cNvSpPr>
            <a:spLocks noChangeArrowheads="1"/>
          </p:cNvSpPr>
          <p:nvPr/>
        </p:nvSpPr>
        <p:spPr bwMode="auto">
          <a:xfrm>
            <a:off x="9508271" y="3556744"/>
            <a:ext cx="1115068" cy="1115068"/>
          </a:xfrm>
          <a:custGeom>
            <a:avLst/>
            <a:gdLst>
              <a:gd name="T0" fmla="*/ 894 w 895"/>
              <a:gd name="T1" fmla="*/ 448 h 897"/>
              <a:gd name="T2" fmla="*/ 894 w 895"/>
              <a:gd name="T3" fmla="*/ 448 h 897"/>
              <a:gd name="T4" fmla="*/ 447 w 895"/>
              <a:gd name="T5" fmla="*/ 896 h 897"/>
              <a:gd name="T6" fmla="*/ 447 w 895"/>
              <a:gd name="T7" fmla="*/ 896 h 897"/>
              <a:gd name="T8" fmla="*/ 0 w 895"/>
              <a:gd name="T9" fmla="*/ 448 h 897"/>
              <a:gd name="T10" fmla="*/ 0 w 895"/>
              <a:gd name="T11" fmla="*/ 448 h 897"/>
              <a:gd name="T12" fmla="*/ 447 w 895"/>
              <a:gd name="T13" fmla="*/ 0 h 897"/>
              <a:gd name="T14" fmla="*/ 447 w 895"/>
              <a:gd name="T15" fmla="*/ 0 h 897"/>
              <a:gd name="T16" fmla="*/ 894 w 895"/>
              <a:gd name="T17" fmla="*/ 448 h 8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5" h="897">
                <a:moveTo>
                  <a:pt x="894" y="448"/>
                </a:moveTo>
                <a:lnTo>
                  <a:pt x="894" y="448"/>
                </a:lnTo>
                <a:cubicBezTo>
                  <a:pt x="894" y="695"/>
                  <a:pt x="694" y="896"/>
                  <a:pt x="447" y="896"/>
                </a:cubicBezTo>
                <a:lnTo>
                  <a:pt x="447" y="896"/>
                </a:lnTo>
                <a:cubicBezTo>
                  <a:pt x="200" y="896"/>
                  <a:pt x="0" y="695"/>
                  <a:pt x="0" y="448"/>
                </a:cubicBezTo>
                <a:lnTo>
                  <a:pt x="0" y="448"/>
                </a:lnTo>
                <a:cubicBezTo>
                  <a:pt x="0" y="201"/>
                  <a:pt x="200" y="0"/>
                  <a:pt x="447" y="0"/>
                </a:cubicBezTo>
                <a:lnTo>
                  <a:pt x="447" y="0"/>
                </a:lnTo>
                <a:cubicBezTo>
                  <a:pt x="694" y="0"/>
                  <a:pt x="894" y="201"/>
                  <a:pt x="894" y="448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72" name="Freeform 70">
            <a:extLst>
              <a:ext uri="{FF2B5EF4-FFF2-40B4-BE49-F238E27FC236}">
                <a16:creationId xmlns:a16="http://schemas.microsoft.com/office/drawing/2014/main" id="{A0F410C9-2C3E-4010-AB0C-011E71C2F062}"/>
              </a:ext>
            </a:extLst>
          </p:cNvPr>
          <p:cNvSpPr>
            <a:spLocks noChangeArrowheads="1"/>
          </p:cNvSpPr>
          <p:nvPr/>
        </p:nvSpPr>
        <p:spPr bwMode="auto">
          <a:xfrm>
            <a:off x="9316020" y="3364493"/>
            <a:ext cx="1499570" cy="1499570"/>
          </a:xfrm>
          <a:custGeom>
            <a:avLst/>
            <a:gdLst>
              <a:gd name="T0" fmla="*/ 602 w 1205"/>
              <a:gd name="T1" fmla="*/ 1092 h 1205"/>
              <a:gd name="T2" fmla="*/ 602 w 1205"/>
              <a:gd name="T3" fmla="*/ 1092 h 1205"/>
              <a:gd name="T4" fmla="*/ 112 w 1205"/>
              <a:gd name="T5" fmla="*/ 602 h 1205"/>
              <a:gd name="T6" fmla="*/ 112 w 1205"/>
              <a:gd name="T7" fmla="*/ 602 h 1205"/>
              <a:gd name="T8" fmla="*/ 602 w 1205"/>
              <a:gd name="T9" fmla="*/ 112 h 1205"/>
              <a:gd name="T10" fmla="*/ 602 w 1205"/>
              <a:gd name="T11" fmla="*/ 112 h 1205"/>
              <a:gd name="T12" fmla="*/ 1092 w 1205"/>
              <a:gd name="T13" fmla="*/ 602 h 1205"/>
              <a:gd name="T14" fmla="*/ 1092 w 1205"/>
              <a:gd name="T15" fmla="*/ 602 h 1205"/>
              <a:gd name="T16" fmla="*/ 602 w 1205"/>
              <a:gd name="T17" fmla="*/ 1092 h 1205"/>
              <a:gd name="T18" fmla="*/ 602 w 1205"/>
              <a:gd name="T19" fmla="*/ 0 h 1205"/>
              <a:gd name="T20" fmla="*/ 602 w 1205"/>
              <a:gd name="T21" fmla="*/ 0 h 1205"/>
              <a:gd name="T22" fmla="*/ 0 w 1205"/>
              <a:gd name="T23" fmla="*/ 602 h 1205"/>
              <a:gd name="T24" fmla="*/ 0 w 1205"/>
              <a:gd name="T25" fmla="*/ 602 h 1205"/>
              <a:gd name="T26" fmla="*/ 602 w 1205"/>
              <a:gd name="T27" fmla="*/ 1204 h 1205"/>
              <a:gd name="T28" fmla="*/ 602 w 1205"/>
              <a:gd name="T29" fmla="*/ 1204 h 1205"/>
              <a:gd name="T30" fmla="*/ 1204 w 1205"/>
              <a:gd name="T31" fmla="*/ 602 h 1205"/>
              <a:gd name="T32" fmla="*/ 1204 w 1205"/>
              <a:gd name="T33" fmla="*/ 602 h 1205"/>
              <a:gd name="T34" fmla="*/ 602 w 1205"/>
              <a:gd name="T35" fmla="*/ 0 h 1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5" h="1205">
                <a:moveTo>
                  <a:pt x="602" y="1092"/>
                </a:moveTo>
                <a:lnTo>
                  <a:pt x="602" y="1092"/>
                </a:lnTo>
                <a:cubicBezTo>
                  <a:pt x="332" y="1092"/>
                  <a:pt x="112" y="872"/>
                  <a:pt x="112" y="602"/>
                </a:cubicBezTo>
                <a:lnTo>
                  <a:pt x="112" y="602"/>
                </a:lnTo>
                <a:cubicBezTo>
                  <a:pt x="112" y="332"/>
                  <a:pt x="332" y="112"/>
                  <a:pt x="602" y="112"/>
                </a:cubicBezTo>
                <a:lnTo>
                  <a:pt x="602" y="112"/>
                </a:lnTo>
                <a:cubicBezTo>
                  <a:pt x="872" y="112"/>
                  <a:pt x="1092" y="332"/>
                  <a:pt x="1092" y="602"/>
                </a:cubicBezTo>
                <a:lnTo>
                  <a:pt x="1092" y="602"/>
                </a:lnTo>
                <a:cubicBezTo>
                  <a:pt x="1092" y="872"/>
                  <a:pt x="872" y="1092"/>
                  <a:pt x="602" y="1092"/>
                </a:cubicBezTo>
                <a:close/>
                <a:moveTo>
                  <a:pt x="602" y="0"/>
                </a:moveTo>
                <a:lnTo>
                  <a:pt x="602" y="0"/>
                </a:lnTo>
                <a:cubicBezTo>
                  <a:pt x="270" y="0"/>
                  <a:pt x="0" y="270"/>
                  <a:pt x="0" y="602"/>
                </a:cubicBezTo>
                <a:lnTo>
                  <a:pt x="0" y="602"/>
                </a:lnTo>
                <a:cubicBezTo>
                  <a:pt x="0" y="934"/>
                  <a:pt x="270" y="1204"/>
                  <a:pt x="602" y="1204"/>
                </a:cubicBezTo>
                <a:lnTo>
                  <a:pt x="602" y="1204"/>
                </a:lnTo>
                <a:cubicBezTo>
                  <a:pt x="934" y="1204"/>
                  <a:pt x="1204" y="934"/>
                  <a:pt x="1204" y="602"/>
                </a:cubicBezTo>
                <a:lnTo>
                  <a:pt x="1204" y="602"/>
                </a:lnTo>
                <a:cubicBezTo>
                  <a:pt x="1204" y="270"/>
                  <a:pt x="934" y="0"/>
                  <a:pt x="602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44" name="Freeform 142">
            <a:extLst>
              <a:ext uri="{FF2B5EF4-FFF2-40B4-BE49-F238E27FC236}">
                <a16:creationId xmlns:a16="http://schemas.microsoft.com/office/drawing/2014/main" id="{1DD7753B-884B-44DE-AA16-C636054079DF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56613" y="3556744"/>
            <a:ext cx="1115064" cy="1115068"/>
          </a:xfrm>
          <a:custGeom>
            <a:avLst/>
            <a:gdLst>
              <a:gd name="T0" fmla="*/ 895 w 896"/>
              <a:gd name="T1" fmla="*/ 448 h 897"/>
              <a:gd name="T2" fmla="*/ 895 w 896"/>
              <a:gd name="T3" fmla="*/ 448 h 897"/>
              <a:gd name="T4" fmla="*/ 447 w 896"/>
              <a:gd name="T5" fmla="*/ 896 h 897"/>
              <a:gd name="T6" fmla="*/ 447 w 896"/>
              <a:gd name="T7" fmla="*/ 896 h 897"/>
              <a:gd name="T8" fmla="*/ 0 w 896"/>
              <a:gd name="T9" fmla="*/ 448 h 897"/>
              <a:gd name="T10" fmla="*/ 0 w 896"/>
              <a:gd name="T11" fmla="*/ 448 h 897"/>
              <a:gd name="T12" fmla="*/ 447 w 896"/>
              <a:gd name="T13" fmla="*/ 0 h 897"/>
              <a:gd name="T14" fmla="*/ 447 w 896"/>
              <a:gd name="T15" fmla="*/ 0 h 897"/>
              <a:gd name="T16" fmla="*/ 895 w 896"/>
              <a:gd name="T17" fmla="*/ 448 h 8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6" h="897">
                <a:moveTo>
                  <a:pt x="895" y="448"/>
                </a:moveTo>
                <a:lnTo>
                  <a:pt x="895" y="448"/>
                </a:lnTo>
                <a:cubicBezTo>
                  <a:pt x="895" y="695"/>
                  <a:pt x="695" y="896"/>
                  <a:pt x="447" y="896"/>
                </a:cubicBezTo>
                <a:lnTo>
                  <a:pt x="447" y="896"/>
                </a:lnTo>
                <a:cubicBezTo>
                  <a:pt x="200" y="896"/>
                  <a:pt x="0" y="695"/>
                  <a:pt x="0" y="448"/>
                </a:cubicBezTo>
                <a:lnTo>
                  <a:pt x="0" y="448"/>
                </a:lnTo>
                <a:cubicBezTo>
                  <a:pt x="0" y="201"/>
                  <a:pt x="200" y="0"/>
                  <a:pt x="447" y="0"/>
                </a:cubicBezTo>
                <a:lnTo>
                  <a:pt x="447" y="0"/>
                </a:lnTo>
                <a:cubicBezTo>
                  <a:pt x="695" y="0"/>
                  <a:pt x="895" y="201"/>
                  <a:pt x="895" y="448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46" name="Freeform 144">
            <a:extLst>
              <a:ext uri="{FF2B5EF4-FFF2-40B4-BE49-F238E27FC236}">
                <a16:creationId xmlns:a16="http://schemas.microsoft.com/office/drawing/2014/main" id="{D489405C-F1B9-4A42-987E-83581F02A5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64359" y="3364493"/>
            <a:ext cx="1499573" cy="1499570"/>
          </a:xfrm>
          <a:custGeom>
            <a:avLst/>
            <a:gdLst>
              <a:gd name="T0" fmla="*/ 602 w 1205"/>
              <a:gd name="T1" fmla="*/ 1092 h 1205"/>
              <a:gd name="T2" fmla="*/ 602 w 1205"/>
              <a:gd name="T3" fmla="*/ 1092 h 1205"/>
              <a:gd name="T4" fmla="*/ 112 w 1205"/>
              <a:gd name="T5" fmla="*/ 602 h 1205"/>
              <a:gd name="T6" fmla="*/ 112 w 1205"/>
              <a:gd name="T7" fmla="*/ 602 h 1205"/>
              <a:gd name="T8" fmla="*/ 602 w 1205"/>
              <a:gd name="T9" fmla="*/ 112 h 1205"/>
              <a:gd name="T10" fmla="*/ 602 w 1205"/>
              <a:gd name="T11" fmla="*/ 112 h 1205"/>
              <a:gd name="T12" fmla="*/ 1092 w 1205"/>
              <a:gd name="T13" fmla="*/ 602 h 1205"/>
              <a:gd name="T14" fmla="*/ 1092 w 1205"/>
              <a:gd name="T15" fmla="*/ 602 h 1205"/>
              <a:gd name="T16" fmla="*/ 602 w 1205"/>
              <a:gd name="T17" fmla="*/ 1092 h 1205"/>
              <a:gd name="T18" fmla="*/ 602 w 1205"/>
              <a:gd name="T19" fmla="*/ 0 h 1205"/>
              <a:gd name="T20" fmla="*/ 602 w 1205"/>
              <a:gd name="T21" fmla="*/ 0 h 1205"/>
              <a:gd name="T22" fmla="*/ 0 w 1205"/>
              <a:gd name="T23" fmla="*/ 602 h 1205"/>
              <a:gd name="T24" fmla="*/ 0 w 1205"/>
              <a:gd name="T25" fmla="*/ 602 h 1205"/>
              <a:gd name="T26" fmla="*/ 602 w 1205"/>
              <a:gd name="T27" fmla="*/ 1204 h 1205"/>
              <a:gd name="T28" fmla="*/ 602 w 1205"/>
              <a:gd name="T29" fmla="*/ 1204 h 1205"/>
              <a:gd name="T30" fmla="*/ 1204 w 1205"/>
              <a:gd name="T31" fmla="*/ 602 h 1205"/>
              <a:gd name="T32" fmla="*/ 1204 w 1205"/>
              <a:gd name="T33" fmla="*/ 602 h 1205"/>
              <a:gd name="T34" fmla="*/ 602 w 1205"/>
              <a:gd name="T35" fmla="*/ 0 h 1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5" h="1205">
                <a:moveTo>
                  <a:pt x="602" y="1092"/>
                </a:moveTo>
                <a:lnTo>
                  <a:pt x="602" y="1092"/>
                </a:lnTo>
                <a:cubicBezTo>
                  <a:pt x="332" y="1092"/>
                  <a:pt x="112" y="872"/>
                  <a:pt x="112" y="602"/>
                </a:cubicBezTo>
                <a:lnTo>
                  <a:pt x="112" y="602"/>
                </a:lnTo>
                <a:cubicBezTo>
                  <a:pt x="112" y="332"/>
                  <a:pt x="332" y="112"/>
                  <a:pt x="602" y="112"/>
                </a:cubicBezTo>
                <a:lnTo>
                  <a:pt x="602" y="112"/>
                </a:lnTo>
                <a:cubicBezTo>
                  <a:pt x="872" y="112"/>
                  <a:pt x="1092" y="332"/>
                  <a:pt x="1092" y="602"/>
                </a:cubicBezTo>
                <a:lnTo>
                  <a:pt x="1092" y="602"/>
                </a:lnTo>
                <a:cubicBezTo>
                  <a:pt x="1092" y="872"/>
                  <a:pt x="872" y="1092"/>
                  <a:pt x="602" y="1092"/>
                </a:cubicBezTo>
                <a:close/>
                <a:moveTo>
                  <a:pt x="602" y="0"/>
                </a:moveTo>
                <a:lnTo>
                  <a:pt x="602" y="0"/>
                </a:lnTo>
                <a:cubicBezTo>
                  <a:pt x="270" y="0"/>
                  <a:pt x="0" y="270"/>
                  <a:pt x="0" y="602"/>
                </a:cubicBezTo>
                <a:lnTo>
                  <a:pt x="0" y="602"/>
                </a:lnTo>
                <a:cubicBezTo>
                  <a:pt x="0" y="934"/>
                  <a:pt x="270" y="1204"/>
                  <a:pt x="602" y="1204"/>
                </a:cubicBezTo>
                <a:lnTo>
                  <a:pt x="602" y="1204"/>
                </a:lnTo>
                <a:cubicBezTo>
                  <a:pt x="934" y="1204"/>
                  <a:pt x="1204" y="934"/>
                  <a:pt x="1204" y="602"/>
                </a:cubicBezTo>
                <a:lnTo>
                  <a:pt x="1204" y="602"/>
                </a:lnTo>
                <a:cubicBezTo>
                  <a:pt x="1204" y="270"/>
                  <a:pt x="934" y="0"/>
                  <a:pt x="602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18" name="Freeform 216">
            <a:extLst>
              <a:ext uri="{FF2B5EF4-FFF2-40B4-BE49-F238E27FC236}">
                <a16:creationId xmlns:a16="http://schemas.microsoft.com/office/drawing/2014/main" id="{61F205BE-CD7B-4A74-8437-003DB49982A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159933" y="3556744"/>
            <a:ext cx="1115064" cy="1115068"/>
          </a:xfrm>
          <a:custGeom>
            <a:avLst/>
            <a:gdLst>
              <a:gd name="T0" fmla="*/ 895 w 896"/>
              <a:gd name="T1" fmla="*/ 448 h 897"/>
              <a:gd name="T2" fmla="*/ 895 w 896"/>
              <a:gd name="T3" fmla="*/ 448 h 897"/>
              <a:gd name="T4" fmla="*/ 447 w 896"/>
              <a:gd name="T5" fmla="*/ 896 h 897"/>
              <a:gd name="T6" fmla="*/ 447 w 896"/>
              <a:gd name="T7" fmla="*/ 896 h 897"/>
              <a:gd name="T8" fmla="*/ 0 w 896"/>
              <a:gd name="T9" fmla="*/ 448 h 897"/>
              <a:gd name="T10" fmla="*/ 0 w 896"/>
              <a:gd name="T11" fmla="*/ 448 h 897"/>
              <a:gd name="T12" fmla="*/ 447 w 896"/>
              <a:gd name="T13" fmla="*/ 0 h 897"/>
              <a:gd name="T14" fmla="*/ 447 w 896"/>
              <a:gd name="T15" fmla="*/ 0 h 897"/>
              <a:gd name="T16" fmla="*/ 895 w 896"/>
              <a:gd name="T17" fmla="*/ 448 h 897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96" h="897">
                <a:moveTo>
                  <a:pt x="895" y="448"/>
                </a:moveTo>
                <a:lnTo>
                  <a:pt x="895" y="448"/>
                </a:lnTo>
                <a:cubicBezTo>
                  <a:pt x="895" y="695"/>
                  <a:pt x="695" y="896"/>
                  <a:pt x="447" y="896"/>
                </a:cubicBezTo>
                <a:lnTo>
                  <a:pt x="447" y="896"/>
                </a:lnTo>
                <a:cubicBezTo>
                  <a:pt x="200" y="896"/>
                  <a:pt x="0" y="695"/>
                  <a:pt x="0" y="448"/>
                </a:cubicBezTo>
                <a:lnTo>
                  <a:pt x="0" y="448"/>
                </a:lnTo>
                <a:cubicBezTo>
                  <a:pt x="0" y="201"/>
                  <a:pt x="200" y="0"/>
                  <a:pt x="447" y="0"/>
                </a:cubicBezTo>
                <a:lnTo>
                  <a:pt x="447" y="0"/>
                </a:lnTo>
                <a:cubicBezTo>
                  <a:pt x="695" y="0"/>
                  <a:pt x="895" y="201"/>
                  <a:pt x="895" y="448"/>
                </a:cubicBezTo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20" name="Freeform 218">
            <a:extLst>
              <a:ext uri="{FF2B5EF4-FFF2-40B4-BE49-F238E27FC236}">
                <a16:creationId xmlns:a16="http://schemas.microsoft.com/office/drawing/2014/main" id="{C0432BFF-1B7F-49C2-834C-EBDC902D21A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967679" y="3364493"/>
            <a:ext cx="1499573" cy="1499570"/>
          </a:xfrm>
          <a:custGeom>
            <a:avLst/>
            <a:gdLst>
              <a:gd name="T0" fmla="*/ 602 w 1206"/>
              <a:gd name="T1" fmla="*/ 1092 h 1205"/>
              <a:gd name="T2" fmla="*/ 602 w 1206"/>
              <a:gd name="T3" fmla="*/ 1092 h 1205"/>
              <a:gd name="T4" fmla="*/ 113 w 1206"/>
              <a:gd name="T5" fmla="*/ 602 h 1205"/>
              <a:gd name="T6" fmla="*/ 113 w 1206"/>
              <a:gd name="T7" fmla="*/ 602 h 1205"/>
              <a:gd name="T8" fmla="*/ 602 w 1206"/>
              <a:gd name="T9" fmla="*/ 112 h 1205"/>
              <a:gd name="T10" fmla="*/ 602 w 1206"/>
              <a:gd name="T11" fmla="*/ 112 h 1205"/>
              <a:gd name="T12" fmla="*/ 1093 w 1206"/>
              <a:gd name="T13" fmla="*/ 602 h 1205"/>
              <a:gd name="T14" fmla="*/ 1093 w 1206"/>
              <a:gd name="T15" fmla="*/ 602 h 1205"/>
              <a:gd name="T16" fmla="*/ 602 w 1206"/>
              <a:gd name="T17" fmla="*/ 1092 h 1205"/>
              <a:gd name="T18" fmla="*/ 602 w 1206"/>
              <a:gd name="T19" fmla="*/ 0 h 1205"/>
              <a:gd name="T20" fmla="*/ 602 w 1206"/>
              <a:gd name="T21" fmla="*/ 0 h 1205"/>
              <a:gd name="T22" fmla="*/ 0 w 1206"/>
              <a:gd name="T23" fmla="*/ 602 h 1205"/>
              <a:gd name="T24" fmla="*/ 0 w 1206"/>
              <a:gd name="T25" fmla="*/ 602 h 1205"/>
              <a:gd name="T26" fmla="*/ 602 w 1206"/>
              <a:gd name="T27" fmla="*/ 1204 h 1205"/>
              <a:gd name="T28" fmla="*/ 602 w 1206"/>
              <a:gd name="T29" fmla="*/ 1204 h 1205"/>
              <a:gd name="T30" fmla="*/ 1205 w 1206"/>
              <a:gd name="T31" fmla="*/ 602 h 1205"/>
              <a:gd name="T32" fmla="*/ 1205 w 1206"/>
              <a:gd name="T33" fmla="*/ 602 h 1205"/>
              <a:gd name="T34" fmla="*/ 602 w 1206"/>
              <a:gd name="T35" fmla="*/ 0 h 120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1206" h="1205">
                <a:moveTo>
                  <a:pt x="602" y="1092"/>
                </a:moveTo>
                <a:lnTo>
                  <a:pt x="602" y="1092"/>
                </a:lnTo>
                <a:cubicBezTo>
                  <a:pt x="333" y="1092"/>
                  <a:pt x="113" y="872"/>
                  <a:pt x="113" y="602"/>
                </a:cubicBezTo>
                <a:lnTo>
                  <a:pt x="113" y="602"/>
                </a:lnTo>
                <a:cubicBezTo>
                  <a:pt x="113" y="332"/>
                  <a:pt x="333" y="112"/>
                  <a:pt x="602" y="112"/>
                </a:cubicBezTo>
                <a:lnTo>
                  <a:pt x="602" y="112"/>
                </a:lnTo>
                <a:cubicBezTo>
                  <a:pt x="873" y="112"/>
                  <a:pt x="1093" y="332"/>
                  <a:pt x="1093" y="602"/>
                </a:cubicBezTo>
                <a:lnTo>
                  <a:pt x="1093" y="602"/>
                </a:lnTo>
                <a:cubicBezTo>
                  <a:pt x="1093" y="872"/>
                  <a:pt x="873" y="1092"/>
                  <a:pt x="602" y="1092"/>
                </a:cubicBezTo>
                <a:close/>
                <a:moveTo>
                  <a:pt x="602" y="0"/>
                </a:moveTo>
                <a:lnTo>
                  <a:pt x="602" y="0"/>
                </a:lnTo>
                <a:cubicBezTo>
                  <a:pt x="271" y="0"/>
                  <a:pt x="0" y="270"/>
                  <a:pt x="0" y="602"/>
                </a:cubicBezTo>
                <a:lnTo>
                  <a:pt x="0" y="602"/>
                </a:lnTo>
                <a:cubicBezTo>
                  <a:pt x="0" y="934"/>
                  <a:pt x="271" y="1204"/>
                  <a:pt x="602" y="1204"/>
                </a:cubicBezTo>
                <a:lnTo>
                  <a:pt x="602" y="1204"/>
                </a:lnTo>
                <a:cubicBezTo>
                  <a:pt x="934" y="1204"/>
                  <a:pt x="1205" y="934"/>
                  <a:pt x="1205" y="602"/>
                </a:cubicBezTo>
                <a:lnTo>
                  <a:pt x="1205" y="602"/>
                </a:lnTo>
                <a:cubicBezTo>
                  <a:pt x="1205" y="270"/>
                  <a:pt x="934" y="0"/>
                  <a:pt x="602" y="0"/>
                </a:cubicBezTo>
                <a:close/>
              </a:path>
            </a:pathLst>
          </a:custGeom>
          <a:solidFill>
            <a:schemeClr val="accent1">
              <a:alpha val="50000"/>
            </a:schemeClr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grpSp>
        <p:nvGrpSpPr>
          <p:cNvPr id="458" name="Grupo 457">
            <a:extLst>
              <a:ext uri="{FF2B5EF4-FFF2-40B4-BE49-F238E27FC236}">
                <a16:creationId xmlns:a16="http://schemas.microsoft.com/office/drawing/2014/main" id="{0EF7BB33-6D12-4064-B79A-F0D237CBF691}"/>
              </a:ext>
            </a:extLst>
          </p:cNvPr>
          <p:cNvGrpSpPr/>
          <p:nvPr/>
        </p:nvGrpSpPr>
        <p:grpSpPr>
          <a:xfrm>
            <a:off x="5234767" y="5770399"/>
            <a:ext cx="13908114" cy="7129830"/>
            <a:chOff x="5234767" y="5770399"/>
            <a:chExt cx="13908114" cy="7129830"/>
          </a:xfrm>
        </p:grpSpPr>
        <p:sp>
          <p:nvSpPr>
            <p:cNvPr id="292" name="Freeform 290">
              <a:extLst>
                <a:ext uri="{FF2B5EF4-FFF2-40B4-BE49-F238E27FC236}">
                  <a16:creationId xmlns:a16="http://schemas.microsoft.com/office/drawing/2014/main" id="{01827B66-288E-4EE8-BE31-012586C8C3B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234767" y="12230091"/>
              <a:ext cx="13908114" cy="16477"/>
            </a:xfrm>
            <a:custGeom>
              <a:avLst/>
              <a:gdLst>
                <a:gd name="T0" fmla="*/ 11156 w 11164"/>
                <a:gd name="T1" fmla="*/ 13 h 14"/>
                <a:gd name="T2" fmla="*/ 7 w 11164"/>
                <a:gd name="T3" fmla="*/ 13 h 14"/>
                <a:gd name="T4" fmla="*/ 7 w 11164"/>
                <a:gd name="T5" fmla="*/ 13 h 14"/>
                <a:gd name="T6" fmla="*/ 0 w 11164"/>
                <a:gd name="T7" fmla="*/ 6 h 14"/>
                <a:gd name="T8" fmla="*/ 0 w 11164"/>
                <a:gd name="T9" fmla="*/ 6 h 14"/>
                <a:gd name="T10" fmla="*/ 7 w 11164"/>
                <a:gd name="T11" fmla="*/ 0 h 14"/>
                <a:gd name="T12" fmla="*/ 11156 w 11164"/>
                <a:gd name="T13" fmla="*/ 0 h 14"/>
                <a:gd name="T14" fmla="*/ 11156 w 11164"/>
                <a:gd name="T15" fmla="*/ 0 h 14"/>
                <a:gd name="T16" fmla="*/ 11163 w 11164"/>
                <a:gd name="T17" fmla="*/ 6 h 14"/>
                <a:gd name="T18" fmla="*/ 11163 w 11164"/>
                <a:gd name="T19" fmla="*/ 6 h 14"/>
                <a:gd name="T20" fmla="*/ 11156 w 11164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164" h="14">
                  <a:moveTo>
                    <a:pt x="11156" y="13"/>
                  </a:moveTo>
                  <a:lnTo>
                    <a:pt x="7" y="13"/>
                  </a:lnTo>
                  <a:lnTo>
                    <a:pt x="7" y="13"/>
                  </a:lnTo>
                  <a:cubicBezTo>
                    <a:pt x="3" y="13"/>
                    <a:pt x="0" y="10"/>
                    <a:pt x="0" y="6"/>
                  </a:cubicBezTo>
                  <a:lnTo>
                    <a:pt x="0" y="6"/>
                  </a:lnTo>
                  <a:cubicBezTo>
                    <a:pt x="0" y="3"/>
                    <a:pt x="3" y="0"/>
                    <a:pt x="7" y="0"/>
                  </a:cubicBezTo>
                  <a:lnTo>
                    <a:pt x="11156" y="0"/>
                  </a:lnTo>
                  <a:lnTo>
                    <a:pt x="11156" y="0"/>
                  </a:lnTo>
                  <a:cubicBezTo>
                    <a:pt x="11160" y="0"/>
                    <a:pt x="11163" y="3"/>
                    <a:pt x="11163" y="6"/>
                  </a:cubicBezTo>
                  <a:lnTo>
                    <a:pt x="11163" y="6"/>
                  </a:lnTo>
                  <a:cubicBezTo>
                    <a:pt x="11163" y="10"/>
                    <a:pt x="11160" y="13"/>
                    <a:pt x="11156" y="1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454" name="Grupo 453">
              <a:extLst>
                <a:ext uri="{FF2B5EF4-FFF2-40B4-BE49-F238E27FC236}">
                  <a16:creationId xmlns:a16="http://schemas.microsoft.com/office/drawing/2014/main" id="{B50918A2-D64B-4E41-9B28-1773FB272D77}"/>
                </a:ext>
              </a:extLst>
            </p:cNvPr>
            <p:cNvGrpSpPr/>
            <p:nvPr/>
          </p:nvGrpSpPr>
          <p:grpSpPr>
            <a:xfrm>
              <a:off x="5998287" y="11570938"/>
              <a:ext cx="752531" cy="675629"/>
              <a:chOff x="5998287" y="11570938"/>
              <a:chExt cx="752531" cy="675629"/>
            </a:xfrm>
          </p:grpSpPr>
          <p:sp>
            <p:nvSpPr>
              <p:cNvPr id="295" name="Freeform 293">
                <a:extLst>
                  <a:ext uri="{FF2B5EF4-FFF2-40B4-BE49-F238E27FC236}">
                    <a16:creationId xmlns:a16="http://schemas.microsoft.com/office/drawing/2014/main" id="{0B8C37AF-E9E7-4D2F-A6F1-C602CF17E1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8284" y="11768684"/>
                <a:ext cx="362534" cy="362534"/>
              </a:xfrm>
              <a:custGeom>
                <a:avLst/>
                <a:gdLst>
                  <a:gd name="T0" fmla="*/ 0 w 292"/>
                  <a:gd name="T1" fmla="*/ 290 h 292"/>
                  <a:gd name="T2" fmla="*/ 0 w 292"/>
                  <a:gd name="T3" fmla="*/ 290 h 292"/>
                  <a:gd name="T4" fmla="*/ 152 w 292"/>
                  <a:gd name="T5" fmla="*/ 33 h 292"/>
                  <a:gd name="T6" fmla="*/ 152 w 292"/>
                  <a:gd name="T7" fmla="*/ 33 h 292"/>
                  <a:gd name="T8" fmla="*/ 0 w 292"/>
                  <a:gd name="T9" fmla="*/ 290 h 2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92" h="292">
                    <a:moveTo>
                      <a:pt x="0" y="290"/>
                    </a:moveTo>
                    <a:lnTo>
                      <a:pt x="0" y="290"/>
                    </a:lnTo>
                    <a:cubicBezTo>
                      <a:pt x="0" y="290"/>
                      <a:pt x="13" y="0"/>
                      <a:pt x="152" y="33"/>
                    </a:cubicBezTo>
                    <a:lnTo>
                      <a:pt x="152" y="33"/>
                    </a:lnTo>
                    <a:cubicBezTo>
                      <a:pt x="291" y="65"/>
                      <a:pt x="66" y="291"/>
                      <a:pt x="0" y="2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291">
                <a:extLst>
                  <a:ext uri="{FF2B5EF4-FFF2-40B4-BE49-F238E27FC236}">
                    <a16:creationId xmlns:a16="http://schemas.microsoft.com/office/drawing/2014/main" id="{A6C168A5-F4A6-47FB-AC8C-0240001C3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98287" y="11570938"/>
                <a:ext cx="400983" cy="521827"/>
              </a:xfrm>
              <a:custGeom>
                <a:avLst/>
                <a:gdLst>
                  <a:gd name="T0" fmla="*/ 262 w 322"/>
                  <a:gd name="T1" fmla="*/ 418 h 419"/>
                  <a:gd name="T2" fmla="*/ 262 w 322"/>
                  <a:gd name="T3" fmla="*/ 418 h 419"/>
                  <a:gd name="T4" fmla="*/ 46 w 322"/>
                  <a:gd name="T5" fmla="*/ 191 h 419"/>
                  <a:gd name="T6" fmla="*/ 46 w 322"/>
                  <a:gd name="T7" fmla="*/ 191 h 419"/>
                  <a:gd name="T8" fmla="*/ 262 w 322"/>
                  <a:gd name="T9" fmla="*/ 163 h 419"/>
                  <a:gd name="T10" fmla="*/ 262 w 322"/>
                  <a:gd name="T11" fmla="*/ 163 h 419"/>
                  <a:gd name="T12" fmla="*/ 262 w 322"/>
                  <a:gd name="T13" fmla="*/ 418 h 4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2" h="419">
                    <a:moveTo>
                      <a:pt x="262" y="418"/>
                    </a:moveTo>
                    <a:lnTo>
                      <a:pt x="262" y="418"/>
                    </a:lnTo>
                    <a:cubicBezTo>
                      <a:pt x="262" y="418"/>
                      <a:pt x="91" y="355"/>
                      <a:pt x="46" y="191"/>
                    </a:cubicBezTo>
                    <a:lnTo>
                      <a:pt x="46" y="191"/>
                    </a:lnTo>
                    <a:cubicBezTo>
                      <a:pt x="0" y="28"/>
                      <a:pt x="203" y="0"/>
                      <a:pt x="262" y="163"/>
                    </a:cubicBezTo>
                    <a:lnTo>
                      <a:pt x="262" y="163"/>
                    </a:lnTo>
                    <a:cubicBezTo>
                      <a:pt x="321" y="326"/>
                      <a:pt x="262" y="418"/>
                      <a:pt x="262" y="41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4" name="Freeform 292">
                <a:extLst>
                  <a:ext uri="{FF2B5EF4-FFF2-40B4-BE49-F238E27FC236}">
                    <a16:creationId xmlns:a16="http://schemas.microsoft.com/office/drawing/2014/main" id="{333F708E-7B42-493C-AFFE-A42293979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0259" y="11625868"/>
                <a:ext cx="389997" cy="477884"/>
              </a:xfrm>
              <a:custGeom>
                <a:avLst/>
                <a:gdLst>
                  <a:gd name="T0" fmla="*/ 115 w 314"/>
                  <a:gd name="T1" fmla="*/ 18 h 382"/>
                  <a:gd name="T2" fmla="*/ 115 w 314"/>
                  <a:gd name="T3" fmla="*/ 18 h 382"/>
                  <a:gd name="T4" fmla="*/ 85 w 314"/>
                  <a:gd name="T5" fmla="*/ 22 h 382"/>
                  <a:gd name="T6" fmla="*/ 85 w 314"/>
                  <a:gd name="T7" fmla="*/ 22 h 382"/>
                  <a:gd name="T8" fmla="*/ 37 w 314"/>
                  <a:gd name="T9" fmla="*/ 147 h 382"/>
                  <a:gd name="T10" fmla="*/ 37 w 314"/>
                  <a:gd name="T11" fmla="*/ 147 h 382"/>
                  <a:gd name="T12" fmla="*/ 244 w 314"/>
                  <a:gd name="T13" fmla="*/ 367 h 382"/>
                  <a:gd name="T14" fmla="*/ 244 w 314"/>
                  <a:gd name="T15" fmla="*/ 367 h 382"/>
                  <a:gd name="T16" fmla="*/ 263 w 314"/>
                  <a:gd name="T17" fmla="*/ 307 h 382"/>
                  <a:gd name="T18" fmla="*/ 263 w 314"/>
                  <a:gd name="T19" fmla="*/ 307 h 382"/>
                  <a:gd name="T20" fmla="*/ 241 w 314"/>
                  <a:gd name="T21" fmla="*/ 122 h 382"/>
                  <a:gd name="T22" fmla="*/ 241 w 314"/>
                  <a:gd name="T23" fmla="*/ 122 h 382"/>
                  <a:gd name="T24" fmla="*/ 115 w 314"/>
                  <a:gd name="T25" fmla="*/ 18 h 382"/>
                  <a:gd name="T26" fmla="*/ 247 w 314"/>
                  <a:gd name="T27" fmla="*/ 381 h 382"/>
                  <a:gd name="T28" fmla="*/ 247 w 314"/>
                  <a:gd name="T29" fmla="*/ 381 h 382"/>
                  <a:gd name="T30" fmla="*/ 245 w 314"/>
                  <a:gd name="T31" fmla="*/ 381 h 382"/>
                  <a:gd name="T32" fmla="*/ 245 w 314"/>
                  <a:gd name="T33" fmla="*/ 381 h 382"/>
                  <a:gd name="T34" fmla="*/ 24 w 314"/>
                  <a:gd name="T35" fmla="*/ 150 h 382"/>
                  <a:gd name="T36" fmla="*/ 24 w 314"/>
                  <a:gd name="T37" fmla="*/ 150 h 382"/>
                  <a:gd name="T38" fmla="*/ 81 w 314"/>
                  <a:gd name="T39" fmla="*/ 9 h 382"/>
                  <a:gd name="T40" fmla="*/ 81 w 314"/>
                  <a:gd name="T41" fmla="*/ 9 h 382"/>
                  <a:gd name="T42" fmla="*/ 177 w 314"/>
                  <a:gd name="T43" fmla="*/ 21 h 382"/>
                  <a:gd name="T44" fmla="*/ 177 w 314"/>
                  <a:gd name="T45" fmla="*/ 21 h 382"/>
                  <a:gd name="T46" fmla="*/ 253 w 314"/>
                  <a:gd name="T47" fmla="*/ 118 h 382"/>
                  <a:gd name="T48" fmla="*/ 253 w 314"/>
                  <a:gd name="T49" fmla="*/ 118 h 382"/>
                  <a:gd name="T50" fmla="*/ 252 w 314"/>
                  <a:gd name="T51" fmla="*/ 378 h 382"/>
                  <a:gd name="T52" fmla="*/ 252 w 314"/>
                  <a:gd name="T53" fmla="*/ 378 h 382"/>
                  <a:gd name="T54" fmla="*/ 247 w 314"/>
                  <a:gd name="T55" fmla="*/ 381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14" h="382">
                    <a:moveTo>
                      <a:pt x="115" y="18"/>
                    </a:moveTo>
                    <a:lnTo>
                      <a:pt x="115" y="18"/>
                    </a:lnTo>
                    <a:cubicBezTo>
                      <a:pt x="105" y="18"/>
                      <a:pt x="96" y="19"/>
                      <a:pt x="85" y="22"/>
                    </a:cubicBezTo>
                    <a:lnTo>
                      <a:pt x="85" y="22"/>
                    </a:lnTo>
                    <a:cubicBezTo>
                      <a:pt x="48" y="34"/>
                      <a:pt x="16" y="73"/>
                      <a:pt x="37" y="147"/>
                    </a:cubicBezTo>
                    <a:lnTo>
                      <a:pt x="37" y="147"/>
                    </a:lnTo>
                    <a:cubicBezTo>
                      <a:pt x="77" y="289"/>
                      <a:pt x="215" y="354"/>
                      <a:pt x="244" y="367"/>
                    </a:cubicBezTo>
                    <a:lnTo>
                      <a:pt x="244" y="367"/>
                    </a:lnTo>
                    <a:cubicBezTo>
                      <a:pt x="249" y="358"/>
                      <a:pt x="257" y="337"/>
                      <a:pt x="263" y="307"/>
                    </a:cubicBezTo>
                    <a:lnTo>
                      <a:pt x="263" y="307"/>
                    </a:lnTo>
                    <a:cubicBezTo>
                      <a:pt x="269" y="268"/>
                      <a:pt x="271" y="205"/>
                      <a:pt x="241" y="122"/>
                    </a:cubicBezTo>
                    <a:lnTo>
                      <a:pt x="241" y="122"/>
                    </a:lnTo>
                    <a:cubicBezTo>
                      <a:pt x="220" y="66"/>
                      <a:pt x="171" y="18"/>
                      <a:pt x="115" y="18"/>
                    </a:cubicBezTo>
                    <a:close/>
                    <a:moveTo>
                      <a:pt x="247" y="381"/>
                    </a:moveTo>
                    <a:lnTo>
                      <a:pt x="247" y="381"/>
                    </a:lnTo>
                    <a:cubicBezTo>
                      <a:pt x="246" y="381"/>
                      <a:pt x="246" y="381"/>
                      <a:pt x="245" y="381"/>
                    </a:cubicBezTo>
                    <a:lnTo>
                      <a:pt x="245" y="381"/>
                    </a:lnTo>
                    <a:cubicBezTo>
                      <a:pt x="243" y="381"/>
                      <a:pt x="70" y="315"/>
                      <a:pt x="24" y="150"/>
                    </a:cubicBezTo>
                    <a:lnTo>
                      <a:pt x="24" y="150"/>
                    </a:lnTo>
                    <a:cubicBezTo>
                      <a:pt x="0" y="67"/>
                      <a:pt x="40" y="22"/>
                      <a:pt x="81" y="9"/>
                    </a:cubicBezTo>
                    <a:lnTo>
                      <a:pt x="81" y="9"/>
                    </a:lnTo>
                    <a:cubicBezTo>
                      <a:pt x="111" y="0"/>
                      <a:pt x="146" y="4"/>
                      <a:pt x="177" y="21"/>
                    </a:cubicBezTo>
                    <a:lnTo>
                      <a:pt x="177" y="21"/>
                    </a:lnTo>
                    <a:cubicBezTo>
                      <a:pt x="201" y="35"/>
                      <a:pt x="234" y="63"/>
                      <a:pt x="253" y="118"/>
                    </a:cubicBezTo>
                    <a:lnTo>
                      <a:pt x="253" y="118"/>
                    </a:lnTo>
                    <a:cubicBezTo>
                      <a:pt x="313" y="282"/>
                      <a:pt x="255" y="375"/>
                      <a:pt x="252" y="378"/>
                    </a:cubicBezTo>
                    <a:lnTo>
                      <a:pt x="252" y="378"/>
                    </a:lnTo>
                    <a:cubicBezTo>
                      <a:pt x="251" y="381"/>
                      <a:pt x="250" y="381"/>
                      <a:pt x="247" y="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6" name="Freeform 294">
                <a:extLst>
                  <a:ext uri="{FF2B5EF4-FFF2-40B4-BE49-F238E27FC236}">
                    <a16:creationId xmlns:a16="http://schemas.microsoft.com/office/drawing/2014/main" id="{FD7E26CD-20E0-4B0C-BE6D-D64210EC0C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82793" y="11790656"/>
                <a:ext cx="269152" cy="346053"/>
              </a:xfrm>
              <a:custGeom>
                <a:avLst/>
                <a:gdLst>
                  <a:gd name="T0" fmla="*/ 138 w 214"/>
                  <a:gd name="T1" fmla="*/ 17 h 279"/>
                  <a:gd name="T2" fmla="*/ 138 w 214"/>
                  <a:gd name="T3" fmla="*/ 17 h 279"/>
                  <a:gd name="T4" fmla="*/ 95 w 214"/>
                  <a:gd name="T5" fmla="*/ 33 h 279"/>
                  <a:gd name="T6" fmla="*/ 95 w 214"/>
                  <a:gd name="T7" fmla="*/ 33 h 279"/>
                  <a:gd name="T8" fmla="*/ 14 w 214"/>
                  <a:gd name="T9" fmla="*/ 264 h 279"/>
                  <a:gd name="T10" fmla="*/ 14 w 214"/>
                  <a:gd name="T11" fmla="*/ 264 h 279"/>
                  <a:gd name="T12" fmla="*/ 196 w 214"/>
                  <a:gd name="T13" fmla="*/ 68 h 279"/>
                  <a:gd name="T14" fmla="*/ 196 w 214"/>
                  <a:gd name="T15" fmla="*/ 68 h 279"/>
                  <a:gd name="T16" fmla="*/ 158 w 214"/>
                  <a:gd name="T17" fmla="*/ 20 h 279"/>
                  <a:gd name="T18" fmla="*/ 158 w 214"/>
                  <a:gd name="T19" fmla="*/ 20 h 279"/>
                  <a:gd name="T20" fmla="*/ 138 w 214"/>
                  <a:gd name="T21" fmla="*/ 17 h 279"/>
                  <a:gd name="T22" fmla="*/ 7 w 214"/>
                  <a:gd name="T23" fmla="*/ 278 h 279"/>
                  <a:gd name="T24" fmla="*/ 7 w 214"/>
                  <a:gd name="T25" fmla="*/ 278 h 279"/>
                  <a:gd name="T26" fmla="*/ 7 w 214"/>
                  <a:gd name="T27" fmla="*/ 278 h 279"/>
                  <a:gd name="T28" fmla="*/ 7 w 214"/>
                  <a:gd name="T29" fmla="*/ 278 h 279"/>
                  <a:gd name="T30" fmla="*/ 2 w 214"/>
                  <a:gd name="T31" fmla="*/ 276 h 279"/>
                  <a:gd name="T32" fmla="*/ 2 w 214"/>
                  <a:gd name="T33" fmla="*/ 276 h 279"/>
                  <a:gd name="T34" fmla="*/ 0 w 214"/>
                  <a:gd name="T35" fmla="*/ 271 h 279"/>
                  <a:gd name="T36" fmla="*/ 0 w 214"/>
                  <a:gd name="T37" fmla="*/ 271 h 279"/>
                  <a:gd name="T38" fmla="*/ 87 w 214"/>
                  <a:gd name="T39" fmla="*/ 22 h 279"/>
                  <a:gd name="T40" fmla="*/ 87 w 214"/>
                  <a:gd name="T41" fmla="*/ 22 h 279"/>
                  <a:gd name="T42" fmla="*/ 161 w 214"/>
                  <a:gd name="T43" fmla="*/ 7 h 279"/>
                  <a:gd name="T44" fmla="*/ 161 w 214"/>
                  <a:gd name="T45" fmla="*/ 7 h 279"/>
                  <a:gd name="T46" fmla="*/ 210 w 214"/>
                  <a:gd name="T47" fmla="*/ 70 h 279"/>
                  <a:gd name="T48" fmla="*/ 210 w 214"/>
                  <a:gd name="T49" fmla="*/ 70 h 279"/>
                  <a:gd name="T50" fmla="*/ 7 w 214"/>
                  <a:gd name="T51" fmla="*/ 278 h 2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14" h="279">
                    <a:moveTo>
                      <a:pt x="138" y="17"/>
                    </a:moveTo>
                    <a:lnTo>
                      <a:pt x="138" y="17"/>
                    </a:lnTo>
                    <a:cubicBezTo>
                      <a:pt x="122" y="17"/>
                      <a:pt x="108" y="22"/>
                      <a:pt x="95" y="33"/>
                    </a:cubicBezTo>
                    <a:lnTo>
                      <a:pt x="95" y="33"/>
                    </a:lnTo>
                    <a:cubicBezTo>
                      <a:pt x="31" y="80"/>
                      <a:pt x="16" y="228"/>
                      <a:pt x="14" y="264"/>
                    </a:cubicBezTo>
                    <a:lnTo>
                      <a:pt x="14" y="264"/>
                    </a:lnTo>
                    <a:cubicBezTo>
                      <a:pt x="64" y="253"/>
                      <a:pt x="188" y="140"/>
                      <a:pt x="196" y="68"/>
                    </a:cubicBezTo>
                    <a:lnTo>
                      <a:pt x="196" y="68"/>
                    </a:lnTo>
                    <a:cubicBezTo>
                      <a:pt x="200" y="42"/>
                      <a:pt x="187" y="27"/>
                      <a:pt x="158" y="20"/>
                    </a:cubicBezTo>
                    <a:lnTo>
                      <a:pt x="158" y="20"/>
                    </a:lnTo>
                    <a:cubicBezTo>
                      <a:pt x="151" y="19"/>
                      <a:pt x="144" y="17"/>
                      <a:pt x="138" y="17"/>
                    </a:cubicBezTo>
                    <a:close/>
                    <a:moveTo>
                      <a:pt x="7" y="278"/>
                    </a:moveTo>
                    <a:lnTo>
                      <a:pt x="7" y="278"/>
                    </a:lnTo>
                    <a:lnTo>
                      <a:pt x="7" y="278"/>
                    </a:lnTo>
                    <a:lnTo>
                      <a:pt x="7" y="278"/>
                    </a:lnTo>
                    <a:cubicBezTo>
                      <a:pt x="5" y="278"/>
                      <a:pt x="3" y="277"/>
                      <a:pt x="2" y="276"/>
                    </a:cubicBezTo>
                    <a:lnTo>
                      <a:pt x="2" y="276"/>
                    </a:lnTo>
                    <a:cubicBezTo>
                      <a:pt x="1" y="274"/>
                      <a:pt x="0" y="272"/>
                      <a:pt x="0" y="271"/>
                    </a:cubicBezTo>
                    <a:lnTo>
                      <a:pt x="0" y="271"/>
                    </a:lnTo>
                    <a:cubicBezTo>
                      <a:pt x="0" y="263"/>
                      <a:pt x="10" y="80"/>
                      <a:pt x="87" y="22"/>
                    </a:cubicBezTo>
                    <a:lnTo>
                      <a:pt x="87" y="22"/>
                    </a:lnTo>
                    <a:cubicBezTo>
                      <a:pt x="108" y="5"/>
                      <a:pt x="133" y="0"/>
                      <a:pt x="161" y="7"/>
                    </a:cubicBezTo>
                    <a:lnTo>
                      <a:pt x="161" y="7"/>
                    </a:lnTo>
                    <a:cubicBezTo>
                      <a:pt x="207" y="17"/>
                      <a:pt x="213" y="47"/>
                      <a:pt x="210" y="70"/>
                    </a:cubicBezTo>
                    <a:lnTo>
                      <a:pt x="210" y="70"/>
                    </a:lnTo>
                    <a:cubicBezTo>
                      <a:pt x="200" y="148"/>
                      <a:pt x="64" y="278"/>
                      <a:pt x="7" y="2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295">
                <a:extLst>
                  <a:ext uri="{FF2B5EF4-FFF2-40B4-BE49-F238E27FC236}">
                    <a16:creationId xmlns:a16="http://schemas.microsoft.com/office/drawing/2014/main" id="{EDDFF263-2DC0-4D4F-ABB3-B9EBD1E7F0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74061" y="11763189"/>
                <a:ext cx="340562" cy="483378"/>
              </a:xfrm>
              <a:custGeom>
                <a:avLst/>
                <a:gdLst>
                  <a:gd name="T0" fmla="*/ 146 w 275"/>
                  <a:gd name="T1" fmla="*/ 386 h 387"/>
                  <a:gd name="T2" fmla="*/ 146 w 275"/>
                  <a:gd name="T3" fmla="*/ 386 h 387"/>
                  <a:gd name="T4" fmla="*/ 146 w 275"/>
                  <a:gd name="T5" fmla="*/ 386 h 387"/>
                  <a:gd name="T6" fmla="*/ 146 w 275"/>
                  <a:gd name="T7" fmla="*/ 386 h 387"/>
                  <a:gd name="T8" fmla="*/ 139 w 275"/>
                  <a:gd name="T9" fmla="*/ 380 h 387"/>
                  <a:gd name="T10" fmla="*/ 139 w 275"/>
                  <a:gd name="T11" fmla="*/ 380 h 387"/>
                  <a:gd name="T12" fmla="*/ 2 w 275"/>
                  <a:gd name="T13" fmla="*/ 12 h 387"/>
                  <a:gd name="T14" fmla="*/ 2 w 275"/>
                  <a:gd name="T15" fmla="*/ 12 h 387"/>
                  <a:gd name="T16" fmla="*/ 3 w 275"/>
                  <a:gd name="T17" fmla="*/ 3 h 387"/>
                  <a:gd name="T18" fmla="*/ 3 w 275"/>
                  <a:gd name="T19" fmla="*/ 3 h 387"/>
                  <a:gd name="T20" fmla="*/ 13 w 275"/>
                  <a:gd name="T21" fmla="*/ 4 h 387"/>
                  <a:gd name="T22" fmla="*/ 13 w 275"/>
                  <a:gd name="T23" fmla="*/ 4 h 387"/>
                  <a:gd name="T24" fmla="*/ 148 w 275"/>
                  <a:gd name="T25" fmla="*/ 345 h 387"/>
                  <a:gd name="T26" fmla="*/ 148 w 275"/>
                  <a:gd name="T27" fmla="*/ 345 h 387"/>
                  <a:gd name="T28" fmla="*/ 262 w 275"/>
                  <a:gd name="T29" fmla="*/ 146 h 387"/>
                  <a:gd name="T30" fmla="*/ 262 w 275"/>
                  <a:gd name="T31" fmla="*/ 146 h 387"/>
                  <a:gd name="T32" fmla="*/ 272 w 275"/>
                  <a:gd name="T33" fmla="*/ 146 h 387"/>
                  <a:gd name="T34" fmla="*/ 272 w 275"/>
                  <a:gd name="T35" fmla="*/ 146 h 387"/>
                  <a:gd name="T36" fmla="*/ 272 w 275"/>
                  <a:gd name="T37" fmla="*/ 155 h 387"/>
                  <a:gd name="T38" fmla="*/ 272 w 275"/>
                  <a:gd name="T39" fmla="*/ 155 h 387"/>
                  <a:gd name="T40" fmla="*/ 152 w 275"/>
                  <a:gd name="T41" fmla="*/ 381 h 387"/>
                  <a:gd name="T42" fmla="*/ 152 w 275"/>
                  <a:gd name="T43" fmla="*/ 381 h 387"/>
                  <a:gd name="T44" fmla="*/ 146 w 275"/>
                  <a:gd name="T45" fmla="*/ 38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275" h="387">
                    <a:moveTo>
                      <a:pt x="146" y="386"/>
                    </a:moveTo>
                    <a:lnTo>
                      <a:pt x="146" y="386"/>
                    </a:lnTo>
                    <a:lnTo>
                      <a:pt x="146" y="386"/>
                    </a:lnTo>
                    <a:lnTo>
                      <a:pt x="146" y="386"/>
                    </a:lnTo>
                    <a:cubicBezTo>
                      <a:pt x="142" y="386"/>
                      <a:pt x="139" y="383"/>
                      <a:pt x="139" y="380"/>
                    </a:cubicBezTo>
                    <a:lnTo>
                      <a:pt x="139" y="380"/>
                    </a:lnTo>
                    <a:cubicBezTo>
                      <a:pt x="116" y="190"/>
                      <a:pt x="43" y="68"/>
                      <a:pt x="2" y="12"/>
                    </a:cubicBezTo>
                    <a:lnTo>
                      <a:pt x="2" y="12"/>
                    </a:lnTo>
                    <a:cubicBezTo>
                      <a:pt x="0" y="9"/>
                      <a:pt x="1" y="5"/>
                      <a:pt x="3" y="3"/>
                    </a:cubicBezTo>
                    <a:lnTo>
                      <a:pt x="3" y="3"/>
                    </a:lnTo>
                    <a:cubicBezTo>
                      <a:pt x="7" y="0"/>
                      <a:pt x="11" y="1"/>
                      <a:pt x="13" y="4"/>
                    </a:cubicBezTo>
                    <a:lnTo>
                      <a:pt x="13" y="4"/>
                    </a:lnTo>
                    <a:cubicBezTo>
                      <a:pt x="53" y="57"/>
                      <a:pt x="120" y="170"/>
                      <a:pt x="148" y="345"/>
                    </a:cubicBezTo>
                    <a:lnTo>
                      <a:pt x="148" y="345"/>
                    </a:lnTo>
                    <a:cubicBezTo>
                      <a:pt x="162" y="298"/>
                      <a:pt x="194" y="212"/>
                      <a:pt x="262" y="146"/>
                    </a:cubicBezTo>
                    <a:lnTo>
                      <a:pt x="262" y="146"/>
                    </a:lnTo>
                    <a:cubicBezTo>
                      <a:pt x="265" y="143"/>
                      <a:pt x="269" y="143"/>
                      <a:pt x="272" y="146"/>
                    </a:cubicBezTo>
                    <a:lnTo>
                      <a:pt x="272" y="146"/>
                    </a:lnTo>
                    <a:cubicBezTo>
                      <a:pt x="274" y="148"/>
                      <a:pt x="274" y="153"/>
                      <a:pt x="272" y="155"/>
                    </a:cubicBezTo>
                    <a:lnTo>
                      <a:pt x="272" y="155"/>
                    </a:lnTo>
                    <a:cubicBezTo>
                      <a:pt x="179" y="247"/>
                      <a:pt x="153" y="379"/>
                      <a:pt x="152" y="381"/>
                    </a:cubicBezTo>
                    <a:lnTo>
                      <a:pt x="152" y="381"/>
                    </a:lnTo>
                    <a:cubicBezTo>
                      <a:pt x="152" y="384"/>
                      <a:pt x="149" y="386"/>
                      <a:pt x="146" y="3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52" name="Grupo 451">
              <a:extLst>
                <a:ext uri="{FF2B5EF4-FFF2-40B4-BE49-F238E27FC236}">
                  <a16:creationId xmlns:a16="http://schemas.microsoft.com/office/drawing/2014/main" id="{BB0D6544-A1CB-4CD2-9F7C-81B8A5A97E23}"/>
                </a:ext>
              </a:extLst>
            </p:cNvPr>
            <p:cNvGrpSpPr/>
            <p:nvPr/>
          </p:nvGrpSpPr>
          <p:grpSpPr>
            <a:xfrm>
              <a:off x="17676269" y="11537981"/>
              <a:ext cx="900841" cy="708587"/>
              <a:chOff x="17676269" y="11537981"/>
              <a:chExt cx="900841" cy="708587"/>
            </a:xfrm>
          </p:grpSpPr>
          <p:sp>
            <p:nvSpPr>
              <p:cNvPr id="298" name="Freeform 296">
                <a:extLst>
                  <a:ext uri="{FF2B5EF4-FFF2-40B4-BE49-F238E27FC236}">
                    <a16:creationId xmlns:a16="http://schemas.microsoft.com/office/drawing/2014/main" id="{7BC40509-4085-4893-B2D5-ABF86EFC22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94859" y="11537981"/>
                <a:ext cx="582251" cy="521827"/>
              </a:xfrm>
              <a:custGeom>
                <a:avLst/>
                <a:gdLst>
                  <a:gd name="T0" fmla="*/ 69 w 468"/>
                  <a:gd name="T1" fmla="*/ 416 h 417"/>
                  <a:gd name="T2" fmla="*/ 69 w 468"/>
                  <a:gd name="T3" fmla="*/ 416 h 417"/>
                  <a:gd name="T4" fmla="*/ 178 w 468"/>
                  <a:gd name="T5" fmla="*/ 109 h 417"/>
                  <a:gd name="T6" fmla="*/ 178 w 468"/>
                  <a:gd name="T7" fmla="*/ 109 h 417"/>
                  <a:gd name="T8" fmla="*/ 301 w 468"/>
                  <a:gd name="T9" fmla="*/ 262 h 417"/>
                  <a:gd name="T10" fmla="*/ 301 w 468"/>
                  <a:gd name="T11" fmla="*/ 262 h 417"/>
                  <a:gd name="T12" fmla="*/ 69 w 468"/>
                  <a:gd name="T13" fmla="*/ 41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68" h="417">
                    <a:moveTo>
                      <a:pt x="69" y="416"/>
                    </a:moveTo>
                    <a:lnTo>
                      <a:pt x="69" y="416"/>
                    </a:lnTo>
                    <a:cubicBezTo>
                      <a:pt x="69" y="416"/>
                      <a:pt x="0" y="217"/>
                      <a:pt x="178" y="109"/>
                    </a:cubicBezTo>
                    <a:lnTo>
                      <a:pt x="178" y="109"/>
                    </a:lnTo>
                    <a:cubicBezTo>
                      <a:pt x="356" y="0"/>
                      <a:pt x="467" y="130"/>
                      <a:pt x="301" y="262"/>
                    </a:cubicBezTo>
                    <a:lnTo>
                      <a:pt x="301" y="262"/>
                    </a:lnTo>
                    <a:cubicBezTo>
                      <a:pt x="134" y="394"/>
                      <a:pt x="69" y="416"/>
                      <a:pt x="69" y="41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297">
                <a:extLst>
                  <a:ext uri="{FF2B5EF4-FFF2-40B4-BE49-F238E27FC236}">
                    <a16:creationId xmlns:a16="http://schemas.microsoft.com/office/drawing/2014/main" id="{600B1F83-6423-4239-8D01-9648FB14F9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983873" y="11592910"/>
                <a:ext cx="505350" cy="477884"/>
              </a:xfrm>
              <a:custGeom>
                <a:avLst/>
                <a:gdLst>
                  <a:gd name="T0" fmla="*/ 308 w 407"/>
                  <a:gd name="T1" fmla="*/ 33 h 382"/>
                  <a:gd name="T2" fmla="*/ 308 w 407"/>
                  <a:gd name="T3" fmla="*/ 33 h 382"/>
                  <a:gd name="T4" fmla="*/ 187 w 407"/>
                  <a:gd name="T5" fmla="*/ 72 h 382"/>
                  <a:gd name="T6" fmla="*/ 187 w 407"/>
                  <a:gd name="T7" fmla="*/ 72 h 382"/>
                  <a:gd name="T8" fmla="*/ 79 w 407"/>
                  <a:gd name="T9" fmla="*/ 365 h 382"/>
                  <a:gd name="T10" fmla="*/ 79 w 407"/>
                  <a:gd name="T11" fmla="*/ 365 h 382"/>
                  <a:gd name="T12" fmla="*/ 302 w 407"/>
                  <a:gd name="T13" fmla="*/ 215 h 382"/>
                  <a:gd name="T14" fmla="*/ 302 w 407"/>
                  <a:gd name="T15" fmla="*/ 215 h 382"/>
                  <a:gd name="T16" fmla="*/ 371 w 407"/>
                  <a:gd name="T17" fmla="*/ 61 h 382"/>
                  <a:gd name="T18" fmla="*/ 371 w 407"/>
                  <a:gd name="T19" fmla="*/ 61 h 382"/>
                  <a:gd name="T20" fmla="*/ 308 w 407"/>
                  <a:gd name="T21" fmla="*/ 33 h 382"/>
                  <a:gd name="T22" fmla="*/ 75 w 407"/>
                  <a:gd name="T23" fmla="*/ 381 h 382"/>
                  <a:gd name="T24" fmla="*/ 75 w 407"/>
                  <a:gd name="T25" fmla="*/ 381 h 382"/>
                  <a:gd name="T26" fmla="*/ 68 w 407"/>
                  <a:gd name="T27" fmla="*/ 376 h 382"/>
                  <a:gd name="T28" fmla="*/ 68 w 407"/>
                  <a:gd name="T29" fmla="*/ 376 h 382"/>
                  <a:gd name="T30" fmla="*/ 181 w 407"/>
                  <a:gd name="T31" fmla="*/ 60 h 382"/>
                  <a:gd name="T32" fmla="*/ 181 w 407"/>
                  <a:gd name="T33" fmla="*/ 60 h 382"/>
                  <a:gd name="T34" fmla="*/ 382 w 407"/>
                  <a:gd name="T35" fmla="*/ 54 h 382"/>
                  <a:gd name="T36" fmla="*/ 382 w 407"/>
                  <a:gd name="T37" fmla="*/ 54 h 382"/>
                  <a:gd name="T38" fmla="*/ 311 w 407"/>
                  <a:gd name="T39" fmla="*/ 225 h 382"/>
                  <a:gd name="T40" fmla="*/ 311 w 407"/>
                  <a:gd name="T41" fmla="*/ 225 h 382"/>
                  <a:gd name="T42" fmla="*/ 77 w 407"/>
                  <a:gd name="T43" fmla="*/ 380 h 382"/>
                  <a:gd name="T44" fmla="*/ 77 w 407"/>
                  <a:gd name="T45" fmla="*/ 380 h 382"/>
                  <a:gd name="T46" fmla="*/ 75 w 407"/>
                  <a:gd name="T47" fmla="*/ 381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407" h="382">
                    <a:moveTo>
                      <a:pt x="308" y="33"/>
                    </a:moveTo>
                    <a:lnTo>
                      <a:pt x="308" y="33"/>
                    </a:lnTo>
                    <a:cubicBezTo>
                      <a:pt x="271" y="33"/>
                      <a:pt x="226" y="49"/>
                      <a:pt x="187" y="72"/>
                    </a:cubicBezTo>
                    <a:lnTo>
                      <a:pt x="187" y="72"/>
                    </a:lnTo>
                    <a:cubicBezTo>
                      <a:pt x="32" y="166"/>
                      <a:pt x="69" y="329"/>
                      <a:pt x="79" y="365"/>
                    </a:cubicBezTo>
                    <a:lnTo>
                      <a:pt x="79" y="365"/>
                    </a:lnTo>
                    <a:cubicBezTo>
                      <a:pt x="99" y="356"/>
                      <a:pt x="168" y="322"/>
                      <a:pt x="302" y="215"/>
                    </a:cubicBezTo>
                    <a:lnTo>
                      <a:pt x="302" y="215"/>
                    </a:lnTo>
                    <a:cubicBezTo>
                      <a:pt x="359" y="170"/>
                      <a:pt x="402" y="105"/>
                      <a:pt x="371" y="61"/>
                    </a:cubicBezTo>
                    <a:lnTo>
                      <a:pt x="371" y="61"/>
                    </a:lnTo>
                    <a:cubicBezTo>
                      <a:pt x="358" y="41"/>
                      <a:pt x="335" y="33"/>
                      <a:pt x="308" y="33"/>
                    </a:cubicBezTo>
                    <a:close/>
                    <a:moveTo>
                      <a:pt x="75" y="381"/>
                    </a:moveTo>
                    <a:lnTo>
                      <a:pt x="75" y="381"/>
                    </a:lnTo>
                    <a:cubicBezTo>
                      <a:pt x="72" y="381"/>
                      <a:pt x="69" y="379"/>
                      <a:pt x="68" y="376"/>
                    </a:cubicBezTo>
                    <a:lnTo>
                      <a:pt x="68" y="376"/>
                    </a:lnTo>
                    <a:cubicBezTo>
                      <a:pt x="67" y="374"/>
                      <a:pt x="0" y="171"/>
                      <a:pt x="181" y="60"/>
                    </a:cubicBezTo>
                    <a:lnTo>
                      <a:pt x="181" y="60"/>
                    </a:lnTo>
                    <a:cubicBezTo>
                      <a:pt x="280" y="0"/>
                      <a:pt x="355" y="14"/>
                      <a:pt x="382" y="54"/>
                    </a:cubicBezTo>
                    <a:lnTo>
                      <a:pt x="382" y="54"/>
                    </a:lnTo>
                    <a:cubicBezTo>
                      <a:pt x="406" y="88"/>
                      <a:pt x="402" y="154"/>
                      <a:pt x="311" y="225"/>
                    </a:cubicBezTo>
                    <a:lnTo>
                      <a:pt x="311" y="225"/>
                    </a:lnTo>
                    <a:cubicBezTo>
                      <a:pt x="146" y="356"/>
                      <a:pt x="80" y="380"/>
                      <a:pt x="77" y="380"/>
                    </a:cubicBezTo>
                    <a:lnTo>
                      <a:pt x="77" y="380"/>
                    </a:lnTo>
                    <a:cubicBezTo>
                      <a:pt x="76" y="381"/>
                      <a:pt x="75" y="381"/>
                      <a:pt x="75" y="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0" name="Freeform 298">
                <a:extLst>
                  <a:ext uri="{FF2B5EF4-FFF2-40B4-BE49-F238E27FC236}">
                    <a16:creationId xmlns:a16="http://schemas.microsoft.com/office/drawing/2014/main" id="{18DBD54D-A8AD-418A-A8BC-2F1E75A53C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6269" y="11631359"/>
                <a:ext cx="307604" cy="422958"/>
              </a:xfrm>
              <a:custGeom>
                <a:avLst/>
                <a:gdLst>
                  <a:gd name="T0" fmla="*/ 245 w 246"/>
                  <a:gd name="T1" fmla="*/ 339 h 340"/>
                  <a:gd name="T2" fmla="*/ 245 w 246"/>
                  <a:gd name="T3" fmla="*/ 339 h 340"/>
                  <a:gd name="T4" fmla="*/ 47 w 246"/>
                  <a:gd name="T5" fmla="*/ 228 h 340"/>
                  <a:gd name="T6" fmla="*/ 47 w 246"/>
                  <a:gd name="T7" fmla="*/ 228 h 340"/>
                  <a:gd name="T8" fmla="*/ 245 w 246"/>
                  <a:gd name="T9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6" h="340">
                    <a:moveTo>
                      <a:pt x="245" y="339"/>
                    </a:moveTo>
                    <a:lnTo>
                      <a:pt x="245" y="339"/>
                    </a:lnTo>
                    <a:cubicBezTo>
                      <a:pt x="245" y="339"/>
                      <a:pt x="94" y="331"/>
                      <a:pt x="47" y="228"/>
                    </a:cubicBezTo>
                    <a:lnTo>
                      <a:pt x="47" y="228"/>
                    </a:lnTo>
                    <a:cubicBezTo>
                      <a:pt x="0" y="125"/>
                      <a:pt x="179" y="0"/>
                      <a:pt x="245" y="3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1" name="Freeform 299">
                <a:extLst>
                  <a:ext uri="{FF2B5EF4-FFF2-40B4-BE49-F238E27FC236}">
                    <a16:creationId xmlns:a16="http://schemas.microsoft.com/office/drawing/2014/main" id="{88D03E6E-5868-4A5C-B8D3-7912B4396C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9227" y="11763189"/>
                <a:ext cx="280138" cy="302113"/>
              </a:xfrm>
              <a:custGeom>
                <a:avLst/>
                <a:gdLst>
                  <a:gd name="T0" fmla="*/ 79 w 226"/>
                  <a:gd name="T1" fmla="*/ 19 h 241"/>
                  <a:gd name="T2" fmla="*/ 79 w 226"/>
                  <a:gd name="T3" fmla="*/ 19 h 241"/>
                  <a:gd name="T4" fmla="*/ 36 w 226"/>
                  <a:gd name="T5" fmla="*/ 39 h 241"/>
                  <a:gd name="T6" fmla="*/ 36 w 226"/>
                  <a:gd name="T7" fmla="*/ 39 h 241"/>
                  <a:gd name="T8" fmla="*/ 26 w 226"/>
                  <a:gd name="T9" fmla="*/ 119 h 241"/>
                  <a:gd name="T10" fmla="*/ 26 w 226"/>
                  <a:gd name="T11" fmla="*/ 119 h 241"/>
                  <a:gd name="T12" fmla="*/ 209 w 226"/>
                  <a:gd name="T13" fmla="*/ 226 h 241"/>
                  <a:gd name="T14" fmla="*/ 209 w 226"/>
                  <a:gd name="T15" fmla="*/ 226 h 241"/>
                  <a:gd name="T16" fmla="*/ 93 w 226"/>
                  <a:gd name="T17" fmla="*/ 20 h 241"/>
                  <a:gd name="T18" fmla="*/ 93 w 226"/>
                  <a:gd name="T19" fmla="*/ 20 h 241"/>
                  <a:gd name="T20" fmla="*/ 79 w 226"/>
                  <a:gd name="T21" fmla="*/ 19 h 241"/>
                  <a:gd name="T22" fmla="*/ 218 w 226"/>
                  <a:gd name="T23" fmla="*/ 240 h 241"/>
                  <a:gd name="T24" fmla="*/ 218 w 226"/>
                  <a:gd name="T25" fmla="*/ 240 h 241"/>
                  <a:gd name="T26" fmla="*/ 217 w 226"/>
                  <a:gd name="T27" fmla="*/ 240 h 241"/>
                  <a:gd name="T28" fmla="*/ 217 w 226"/>
                  <a:gd name="T29" fmla="*/ 240 h 241"/>
                  <a:gd name="T30" fmla="*/ 134 w 226"/>
                  <a:gd name="T31" fmla="*/ 223 h 241"/>
                  <a:gd name="T32" fmla="*/ 134 w 226"/>
                  <a:gd name="T33" fmla="*/ 223 h 241"/>
                  <a:gd name="T34" fmla="*/ 13 w 226"/>
                  <a:gd name="T35" fmla="*/ 125 h 241"/>
                  <a:gd name="T36" fmla="*/ 13 w 226"/>
                  <a:gd name="T37" fmla="*/ 125 h 241"/>
                  <a:gd name="T38" fmla="*/ 25 w 226"/>
                  <a:gd name="T39" fmla="*/ 31 h 241"/>
                  <a:gd name="T40" fmla="*/ 25 w 226"/>
                  <a:gd name="T41" fmla="*/ 31 h 241"/>
                  <a:gd name="T42" fmla="*/ 97 w 226"/>
                  <a:gd name="T43" fmla="*/ 7 h 241"/>
                  <a:gd name="T44" fmla="*/ 97 w 226"/>
                  <a:gd name="T45" fmla="*/ 7 h 241"/>
                  <a:gd name="T46" fmla="*/ 224 w 226"/>
                  <a:gd name="T47" fmla="*/ 232 h 241"/>
                  <a:gd name="T48" fmla="*/ 224 w 226"/>
                  <a:gd name="T49" fmla="*/ 232 h 241"/>
                  <a:gd name="T50" fmla="*/ 223 w 226"/>
                  <a:gd name="T51" fmla="*/ 238 h 241"/>
                  <a:gd name="T52" fmla="*/ 223 w 226"/>
                  <a:gd name="T53" fmla="*/ 238 h 241"/>
                  <a:gd name="T54" fmla="*/ 218 w 226"/>
                  <a:gd name="T55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226" h="241">
                    <a:moveTo>
                      <a:pt x="79" y="19"/>
                    </a:moveTo>
                    <a:lnTo>
                      <a:pt x="79" y="19"/>
                    </a:lnTo>
                    <a:cubicBezTo>
                      <a:pt x="63" y="19"/>
                      <a:pt x="47" y="26"/>
                      <a:pt x="36" y="39"/>
                    </a:cubicBezTo>
                    <a:lnTo>
                      <a:pt x="36" y="39"/>
                    </a:lnTo>
                    <a:cubicBezTo>
                      <a:pt x="17" y="61"/>
                      <a:pt x="13" y="93"/>
                      <a:pt x="26" y="119"/>
                    </a:cubicBezTo>
                    <a:lnTo>
                      <a:pt x="26" y="119"/>
                    </a:lnTo>
                    <a:cubicBezTo>
                      <a:pt x="64" y="203"/>
                      <a:pt x="177" y="222"/>
                      <a:pt x="209" y="226"/>
                    </a:cubicBezTo>
                    <a:lnTo>
                      <a:pt x="209" y="226"/>
                    </a:lnTo>
                    <a:cubicBezTo>
                      <a:pt x="176" y="59"/>
                      <a:pt x="117" y="26"/>
                      <a:pt x="93" y="20"/>
                    </a:cubicBezTo>
                    <a:lnTo>
                      <a:pt x="93" y="20"/>
                    </a:lnTo>
                    <a:cubicBezTo>
                      <a:pt x="88" y="19"/>
                      <a:pt x="83" y="19"/>
                      <a:pt x="79" y="19"/>
                    </a:cubicBezTo>
                    <a:close/>
                    <a:moveTo>
                      <a:pt x="218" y="240"/>
                    </a:moveTo>
                    <a:lnTo>
                      <a:pt x="218" y="240"/>
                    </a:lnTo>
                    <a:cubicBezTo>
                      <a:pt x="217" y="240"/>
                      <a:pt x="217" y="240"/>
                      <a:pt x="217" y="240"/>
                    </a:cubicBezTo>
                    <a:lnTo>
                      <a:pt x="217" y="240"/>
                    </a:lnTo>
                    <a:cubicBezTo>
                      <a:pt x="215" y="240"/>
                      <a:pt x="178" y="238"/>
                      <a:pt x="134" y="223"/>
                    </a:cubicBezTo>
                    <a:lnTo>
                      <a:pt x="134" y="223"/>
                    </a:lnTo>
                    <a:cubicBezTo>
                      <a:pt x="75" y="202"/>
                      <a:pt x="34" y="168"/>
                      <a:pt x="13" y="125"/>
                    </a:cubicBezTo>
                    <a:lnTo>
                      <a:pt x="13" y="125"/>
                    </a:lnTo>
                    <a:cubicBezTo>
                      <a:pt x="0" y="93"/>
                      <a:pt x="4" y="57"/>
                      <a:pt x="25" y="31"/>
                    </a:cubicBezTo>
                    <a:lnTo>
                      <a:pt x="25" y="31"/>
                    </a:lnTo>
                    <a:cubicBezTo>
                      <a:pt x="44" y="9"/>
                      <a:pt x="70" y="0"/>
                      <a:pt x="97" y="7"/>
                    </a:cubicBezTo>
                    <a:lnTo>
                      <a:pt x="97" y="7"/>
                    </a:lnTo>
                    <a:cubicBezTo>
                      <a:pt x="130" y="16"/>
                      <a:pt x="191" y="57"/>
                      <a:pt x="224" y="232"/>
                    </a:cubicBezTo>
                    <a:lnTo>
                      <a:pt x="224" y="232"/>
                    </a:lnTo>
                    <a:cubicBezTo>
                      <a:pt x="225" y="234"/>
                      <a:pt x="224" y="236"/>
                      <a:pt x="223" y="238"/>
                    </a:cubicBezTo>
                    <a:lnTo>
                      <a:pt x="223" y="238"/>
                    </a:lnTo>
                    <a:cubicBezTo>
                      <a:pt x="222" y="239"/>
                      <a:pt x="220" y="240"/>
                      <a:pt x="218" y="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2" name="Freeform 300">
                <a:extLst>
                  <a:ext uri="{FF2B5EF4-FFF2-40B4-BE49-F238E27FC236}">
                    <a16:creationId xmlns:a16="http://schemas.microsoft.com/office/drawing/2014/main" id="{B8007FC1-A039-4747-9213-F36A940D2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41057" y="11790656"/>
                <a:ext cx="433940" cy="455912"/>
              </a:xfrm>
              <a:custGeom>
                <a:avLst/>
                <a:gdLst>
                  <a:gd name="T0" fmla="*/ 166 w 349"/>
                  <a:gd name="T1" fmla="*/ 367 h 368"/>
                  <a:gd name="T2" fmla="*/ 166 w 349"/>
                  <a:gd name="T3" fmla="*/ 367 h 368"/>
                  <a:gd name="T4" fmla="*/ 159 w 349"/>
                  <a:gd name="T5" fmla="*/ 360 h 368"/>
                  <a:gd name="T6" fmla="*/ 159 w 349"/>
                  <a:gd name="T7" fmla="*/ 360 h 368"/>
                  <a:gd name="T8" fmla="*/ 159 w 349"/>
                  <a:gd name="T9" fmla="*/ 360 h 368"/>
                  <a:gd name="T10" fmla="*/ 159 w 349"/>
                  <a:gd name="T11" fmla="*/ 360 h 368"/>
                  <a:gd name="T12" fmla="*/ 4 w 349"/>
                  <a:gd name="T13" fmla="*/ 114 h 368"/>
                  <a:gd name="T14" fmla="*/ 4 w 349"/>
                  <a:gd name="T15" fmla="*/ 114 h 368"/>
                  <a:gd name="T16" fmla="*/ 2 w 349"/>
                  <a:gd name="T17" fmla="*/ 105 h 368"/>
                  <a:gd name="T18" fmla="*/ 2 w 349"/>
                  <a:gd name="T19" fmla="*/ 105 h 368"/>
                  <a:gd name="T20" fmla="*/ 12 w 349"/>
                  <a:gd name="T21" fmla="*/ 103 h 368"/>
                  <a:gd name="T22" fmla="*/ 12 w 349"/>
                  <a:gd name="T23" fmla="*/ 103 h 368"/>
                  <a:gd name="T24" fmla="*/ 90 w 349"/>
                  <a:gd name="T25" fmla="*/ 173 h 368"/>
                  <a:gd name="T26" fmla="*/ 90 w 349"/>
                  <a:gd name="T27" fmla="*/ 173 h 368"/>
                  <a:gd name="T28" fmla="*/ 163 w 349"/>
                  <a:gd name="T29" fmla="*/ 302 h 368"/>
                  <a:gd name="T30" fmla="*/ 163 w 349"/>
                  <a:gd name="T31" fmla="*/ 302 h 368"/>
                  <a:gd name="T32" fmla="*/ 337 w 349"/>
                  <a:gd name="T33" fmla="*/ 2 h 368"/>
                  <a:gd name="T34" fmla="*/ 337 w 349"/>
                  <a:gd name="T35" fmla="*/ 2 h 368"/>
                  <a:gd name="T36" fmla="*/ 346 w 349"/>
                  <a:gd name="T37" fmla="*/ 3 h 368"/>
                  <a:gd name="T38" fmla="*/ 346 w 349"/>
                  <a:gd name="T39" fmla="*/ 3 h 368"/>
                  <a:gd name="T40" fmla="*/ 345 w 349"/>
                  <a:gd name="T41" fmla="*/ 13 h 368"/>
                  <a:gd name="T42" fmla="*/ 345 w 349"/>
                  <a:gd name="T43" fmla="*/ 13 h 368"/>
                  <a:gd name="T44" fmla="*/ 172 w 349"/>
                  <a:gd name="T45" fmla="*/ 359 h 368"/>
                  <a:gd name="T46" fmla="*/ 172 w 349"/>
                  <a:gd name="T47" fmla="*/ 359 h 368"/>
                  <a:gd name="T48" fmla="*/ 172 w 349"/>
                  <a:gd name="T49" fmla="*/ 360 h 368"/>
                  <a:gd name="T50" fmla="*/ 172 w 349"/>
                  <a:gd name="T51" fmla="*/ 360 h 368"/>
                  <a:gd name="T52" fmla="*/ 166 w 349"/>
                  <a:gd name="T53" fmla="*/ 367 h 3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349" h="368">
                    <a:moveTo>
                      <a:pt x="166" y="367"/>
                    </a:moveTo>
                    <a:lnTo>
                      <a:pt x="166" y="367"/>
                    </a:lnTo>
                    <a:cubicBezTo>
                      <a:pt x="163" y="367"/>
                      <a:pt x="159" y="364"/>
                      <a:pt x="159" y="360"/>
                    </a:cubicBezTo>
                    <a:lnTo>
                      <a:pt x="159" y="360"/>
                    </a:lnTo>
                    <a:lnTo>
                      <a:pt x="159" y="360"/>
                    </a:lnTo>
                    <a:lnTo>
                      <a:pt x="159" y="360"/>
                    </a:lnTo>
                    <a:cubicBezTo>
                      <a:pt x="154" y="215"/>
                      <a:pt x="5" y="115"/>
                      <a:pt x="4" y="114"/>
                    </a:cubicBezTo>
                    <a:lnTo>
                      <a:pt x="4" y="114"/>
                    </a:lnTo>
                    <a:cubicBezTo>
                      <a:pt x="1" y="112"/>
                      <a:pt x="0" y="108"/>
                      <a:pt x="2" y="105"/>
                    </a:cubicBezTo>
                    <a:lnTo>
                      <a:pt x="2" y="105"/>
                    </a:lnTo>
                    <a:cubicBezTo>
                      <a:pt x="4" y="102"/>
                      <a:pt x="9" y="101"/>
                      <a:pt x="12" y="103"/>
                    </a:cubicBezTo>
                    <a:lnTo>
                      <a:pt x="12" y="103"/>
                    </a:lnTo>
                    <a:cubicBezTo>
                      <a:pt x="14" y="104"/>
                      <a:pt x="51" y="129"/>
                      <a:pt x="90" y="173"/>
                    </a:cubicBezTo>
                    <a:lnTo>
                      <a:pt x="90" y="173"/>
                    </a:lnTo>
                    <a:cubicBezTo>
                      <a:pt x="117" y="204"/>
                      <a:pt x="148" y="249"/>
                      <a:pt x="163" y="302"/>
                    </a:cubicBezTo>
                    <a:lnTo>
                      <a:pt x="163" y="302"/>
                    </a:lnTo>
                    <a:cubicBezTo>
                      <a:pt x="174" y="228"/>
                      <a:pt x="211" y="99"/>
                      <a:pt x="337" y="2"/>
                    </a:cubicBezTo>
                    <a:lnTo>
                      <a:pt x="337" y="2"/>
                    </a:lnTo>
                    <a:cubicBezTo>
                      <a:pt x="340" y="0"/>
                      <a:pt x="344" y="0"/>
                      <a:pt x="346" y="3"/>
                    </a:cubicBezTo>
                    <a:lnTo>
                      <a:pt x="346" y="3"/>
                    </a:lnTo>
                    <a:cubicBezTo>
                      <a:pt x="348" y="6"/>
                      <a:pt x="348" y="10"/>
                      <a:pt x="345" y="13"/>
                    </a:cubicBezTo>
                    <a:lnTo>
                      <a:pt x="345" y="13"/>
                    </a:lnTo>
                    <a:cubicBezTo>
                      <a:pt x="171" y="146"/>
                      <a:pt x="172" y="344"/>
                      <a:pt x="172" y="359"/>
                    </a:cubicBezTo>
                    <a:lnTo>
                      <a:pt x="172" y="359"/>
                    </a:lnTo>
                    <a:lnTo>
                      <a:pt x="172" y="360"/>
                    </a:lnTo>
                    <a:lnTo>
                      <a:pt x="172" y="360"/>
                    </a:lnTo>
                    <a:cubicBezTo>
                      <a:pt x="173" y="364"/>
                      <a:pt x="170" y="366"/>
                      <a:pt x="166" y="36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51" name="Grupo 450">
              <a:extLst>
                <a:ext uri="{FF2B5EF4-FFF2-40B4-BE49-F238E27FC236}">
                  <a16:creationId xmlns:a16="http://schemas.microsoft.com/office/drawing/2014/main" id="{B25B8925-3688-4FE1-98C8-8C2167940F32}"/>
                </a:ext>
              </a:extLst>
            </p:cNvPr>
            <p:cNvGrpSpPr/>
            <p:nvPr/>
          </p:nvGrpSpPr>
          <p:grpSpPr>
            <a:xfrm>
              <a:off x="8332783" y="11922486"/>
              <a:ext cx="928308" cy="324081"/>
              <a:chOff x="8332783" y="11922486"/>
              <a:chExt cx="928308" cy="324081"/>
            </a:xfrm>
          </p:grpSpPr>
          <p:sp>
            <p:nvSpPr>
              <p:cNvPr id="303" name="Freeform 301">
                <a:extLst>
                  <a:ext uri="{FF2B5EF4-FFF2-40B4-BE49-F238E27FC236}">
                    <a16:creationId xmlns:a16="http://schemas.microsoft.com/office/drawing/2014/main" id="{0E46C99B-10A1-4B04-9E2C-A6B3BB68D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32783" y="11933472"/>
                <a:ext cx="917322" cy="307604"/>
              </a:xfrm>
              <a:custGeom>
                <a:avLst/>
                <a:gdLst>
                  <a:gd name="T0" fmla="*/ 60 w 737"/>
                  <a:gd name="T1" fmla="*/ 246 h 247"/>
                  <a:gd name="T2" fmla="*/ 60 w 737"/>
                  <a:gd name="T3" fmla="*/ 246 h 247"/>
                  <a:gd name="T4" fmla="*/ 30 w 737"/>
                  <a:gd name="T5" fmla="*/ 171 h 247"/>
                  <a:gd name="T6" fmla="*/ 30 w 737"/>
                  <a:gd name="T7" fmla="*/ 171 h 247"/>
                  <a:gd name="T8" fmla="*/ 126 w 737"/>
                  <a:gd name="T9" fmla="*/ 165 h 247"/>
                  <a:gd name="T10" fmla="*/ 126 w 737"/>
                  <a:gd name="T11" fmla="*/ 165 h 247"/>
                  <a:gd name="T12" fmla="*/ 238 w 737"/>
                  <a:gd name="T13" fmla="*/ 15 h 247"/>
                  <a:gd name="T14" fmla="*/ 238 w 737"/>
                  <a:gd name="T15" fmla="*/ 15 h 247"/>
                  <a:gd name="T16" fmla="*/ 399 w 737"/>
                  <a:gd name="T17" fmla="*/ 140 h 247"/>
                  <a:gd name="T18" fmla="*/ 399 w 737"/>
                  <a:gd name="T19" fmla="*/ 140 h 247"/>
                  <a:gd name="T20" fmla="*/ 519 w 737"/>
                  <a:gd name="T21" fmla="*/ 108 h 247"/>
                  <a:gd name="T22" fmla="*/ 519 w 737"/>
                  <a:gd name="T23" fmla="*/ 108 h 247"/>
                  <a:gd name="T24" fmla="*/ 586 w 737"/>
                  <a:gd name="T25" fmla="*/ 184 h 247"/>
                  <a:gd name="T26" fmla="*/ 586 w 737"/>
                  <a:gd name="T27" fmla="*/ 184 h 247"/>
                  <a:gd name="T28" fmla="*/ 736 w 737"/>
                  <a:gd name="T29" fmla="*/ 246 h 247"/>
                  <a:gd name="T30" fmla="*/ 60 w 737"/>
                  <a:gd name="T31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737" h="247">
                    <a:moveTo>
                      <a:pt x="60" y="246"/>
                    </a:moveTo>
                    <a:lnTo>
                      <a:pt x="60" y="246"/>
                    </a:lnTo>
                    <a:cubicBezTo>
                      <a:pt x="60" y="246"/>
                      <a:pt x="0" y="210"/>
                      <a:pt x="30" y="171"/>
                    </a:cubicBezTo>
                    <a:lnTo>
                      <a:pt x="30" y="171"/>
                    </a:lnTo>
                    <a:cubicBezTo>
                      <a:pt x="59" y="131"/>
                      <a:pt x="126" y="165"/>
                      <a:pt x="126" y="165"/>
                    </a:cubicBezTo>
                    <a:lnTo>
                      <a:pt x="126" y="165"/>
                    </a:lnTo>
                    <a:cubicBezTo>
                      <a:pt x="126" y="165"/>
                      <a:pt x="139" y="29"/>
                      <a:pt x="238" y="15"/>
                    </a:cubicBezTo>
                    <a:lnTo>
                      <a:pt x="238" y="15"/>
                    </a:lnTo>
                    <a:cubicBezTo>
                      <a:pt x="337" y="0"/>
                      <a:pt x="399" y="140"/>
                      <a:pt x="399" y="140"/>
                    </a:cubicBezTo>
                    <a:lnTo>
                      <a:pt x="399" y="140"/>
                    </a:lnTo>
                    <a:cubicBezTo>
                      <a:pt x="399" y="140"/>
                      <a:pt x="454" y="101"/>
                      <a:pt x="519" y="108"/>
                    </a:cubicBezTo>
                    <a:lnTo>
                      <a:pt x="519" y="108"/>
                    </a:lnTo>
                    <a:cubicBezTo>
                      <a:pt x="584" y="116"/>
                      <a:pt x="586" y="184"/>
                      <a:pt x="586" y="184"/>
                    </a:cubicBezTo>
                    <a:lnTo>
                      <a:pt x="586" y="184"/>
                    </a:lnTo>
                    <a:cubicBezTo>
                      <a:pt x="586" y="184"/>
                      <a:pt x="719" y="120"/>
                      <a:pt x="736" y="246"/>
                    </a:cubicBezTo>
                    <a:lnTo>
                      <a:pt x="60" y="2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4" name="Freeform 302">
                <a:extLst>
                  <a:ext uri="{FF2B5EF4-FFF2-40B4-BE49-F238E27FC236}">
                    <a16:creationId xmlns:a16="http://schemas.microsoft.com/office/drawing/2014/main" id="{FF24AEB7-EDDE-458C-91CB-74663BC3AC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49264" y="11922486"/>
                <a:ext cx="911827" cy="324081"/>
              </a:xfrm>
              <a:custGeom>
                <a:avLst/>
                <a:gdLst>
                  <a:gd name="T0" fmla="*/ 49 w 731"/>
                  <a:gd name="T1" fmla="*/ 246 h 260"/>
                  <a:gd name="T2" fmla="*/ 715 w 731"/>
                  <a:gd name="T3" fmla="*/ 246 h 260"/>
                  <a:gd name="T4" fmla="*/ 715 w 731"/>
                  <a:gd name="T5" fmla="*/ 246 h 260"/>
                  <a:gd name="T6" fmla="*/ 681 w 731"/>
                  <a:gd name="T7" fmla="*/ 189 h 260"/>
                  <a:gd name="T8" fmla="*/ 681 w 731"/>
                  <a:gd name="T9" fmla="*/ 189 h 260"/>
                  <a:gd name="T10" fmla="*/ 576 w 731"/>
                  <a:gd name="T11" fmla="*/ 196 h 260"/>
                  <a:gd name="T12" fmla="*/ 576 w 731"/>
                  <a:gd name="T13" fmla="*/ 196 h 260"/>
                  <a:gd name="T14" fmla="*/ 570 w 731"/>
                  <a:gd name="T15" fmla="*/ 196 h 260"/>
                  <a:gd name="T16" fmla="*/ 570 w 731"/>
                  <a:gd name="T17" fmla="*/ 196 h 260"/>
                  <a:gd name="T18" fmla="*/ 567 w 731"/>
                  <a:gd name="T19" fmla="*/ 191 h 260"/>
                  <a:gd name="T20" fmla="*/ 567 w 731"/>
                  <a:gd name="T21" fmla="*/ 191 h 260"/>
                  <a:gd name="T22" fmla="*/ 505 w 731"/>
                  <a:gd name="T23" fmla="*/ 121 h 260"/>
                  <a:gd name="T24" fmla="*/ 505 w 731"/>
                  <a:gd name="T25" fmla="*/ 121 h 260"/>
                  <a:gd name="T26" fmla="*/ 389 w 731"/>
                  <a:gd name="T27" fmla="*/ 151 h 260"/>
                  <a:gd name="T28" fmla="*/ 389 w 731"/>
                  <a:gd name="T29" fmla="*/ 151 h 260"/>
                  <a:gd name="T30" fmla="*/ 384 w 731"/>
                  <a:gd name="T31" fmla="*/ 152 h 260"/>
                  <a:gd name="T32" fmla="*/ 384 w 731"/>
                  <a:gd name="T33" fmla="*/ 152 h 260"/>
                  <a:gd name="T34" fmla="*/ 379 w 731"/>
                  <a:gd name="T35" fmla="*/ 148 h 260"/>
                  <a:gd name="T36" fmla="*/ 379 w 731"/>
                  <a:gd name="T37" fmla="*/ 148 h 260"/>
                  <a:gd name="T38" fmla="*/ 226 w 731"/>
                  <a:gd name="T39" fmla="*/ 27 h 260"/>
                  <a:gd name="T40" fmla="*/ 226 w 731"/>
                  <a:gd name="T41" fmla="*/ 27 h 260"/>
                  <a:gd name="T42" fmla="*/ 120 w 731"/>
                  <a:gd name="T43" fmla="*/ 172 h 260"/>
                  <a:gd name="T44" fmla="*/ 120 w 731"/>
                  <a:gd name="T45" fmla="*/ 172 h 260"/>
                  <a:gd name="T46" fmla="*/ 116 w 731"/>
                  <a:gd name="T47" fmla="*/ 177 h 260"/>
                  <a:gd name="T48" fmla="*/ 116 w 731"/>
                  <a:gd name="T49" fmla="*/ 177 h 260"/>
                  <a:gd name="T50" fmla="*/ 110 w 731"/>
                  <a:gd name="T51" fmla="*/ 177 h 260"/>
                  <a:gd name="T52" fmla="*/ 110 w 731"/>
                  <a:gd name="T53" fmla="*/ 177 h 260"/>
                  <a:gd name="T54" fmla="*/ 22 w 731"/>
                  <a:gd name="T55" fmla="*/ 181 h 260"/>
                  <a:gd name="T56" fmla="*/ 22 w 731"/>
                  <a:gd name="T57" fmla="*/ 181 h 260"/>
                  <a:gd name="T58" fmla="*/ 16 w 731"/>
                  <a:gd name="T59" fmla="*/ 205 h 260"/>
                  <a:gd name="T60" fmla="*/ 16 w 731"/>
                  <a:gd name="T61" fmla="*/ 205 h 260"/>
                  <a:gd name="T62" fmla="*/ 49 w 731"/>
                  <a:gd name="T63" fmla="*/ 246 h 260"/>
                  <a:gd name="T64" fmla="*/ 723 w 731"/>
                  <a:gd name="T65" fmla="*/ 259 h 260"/>
                  <a:gd name="T66" fmla="*/ 47 w 731"/>
                  <a:gd name="T67" fmla="*/ 259 h 260"/>
                  <a:gd name="T68" fmla="*/ 47 w 731"/>
                  <a:gd name="T69" fmla="*/ 259 h 260"/>
                  <a:gd name="T70" fmla="*/ 44 w 731"/>
                  <a:gd name="T71" fmla="*/ 258 h 260"/>
                  <a:gd name="T72" fmla="*/ 44 w 731"/>
                  <a:gd name="T73" fmla="*/ 258 h 260"/>
                  <a:gd name="T74" fmla="*/ 2 w 731"/>
                  <a:gd name="T75" fmla="*/ 208 h 260"/>
                  <a:gd name="T76" fmla="*/ 2 w 731"/>
                  <a:gd name="T77" fmla="*/ 208 h 260"/>
                  <a:gd name="T78" fmla="*/ 11 w 731"/>
                  <a:gd name="T79" fmla="*/ 173 h 260"/>
                  <a:gd name="T80" fmla="*/ 11 w 731"/>
                  <a:gd name="T81" fmla="*/ 173 h 260"/>
                  <a:gd name="T82" fmla="*/ 108 w 731"/>
                  <a:gd name="T83" fmla="*/ 161 h 260"/>
                  <a:gd name="T84" fmla="*/ 108 w 731"/>
                  <a:gd name="T85" fmla="*/ 161 h 260"/>
                  <a:gd name="T86" fmla="*/ 224 w 731"/>
                  <a:gd name="T87" fmla="*/ 14 h 260"/>
                  <a:gd name="T88" fmla="*/ 224 w 731"/>
                  <a:gd name="T89" fmla="*/ 14 h 260"/>
                  <a:gd name="T90" fmla="*/ 389 w 731"/>
                  <a:gd name="T91" fmla="*/ 136 h 260"/>
                  <a:gd name="T92" fmla="*/ 389 w 731"/>
                  <a:gd name="T93" fmla="*/ 136 h 260"/>
                  <a:gd name="T94" fmla="*/ 507 w 731"/>
                  <a:gd name="T95" fmla="*/ 108 h 260"/>
                  <a:gd name="T96" fmla="*/ 507 w 731"/>
                  <a:gd name="T97" fmla="*/ 108 h 260"/>
                  <a:gd name="T98" fmla="*/ 579 w 731"/>
                  <a:gd name="T99" fmla="*/ 181 h 260"/>
                  <a:gd name="T100" fmla="*/ 579 w 731"/>
                  <a:gd name="T101" fmla="*/ 181 h 260"/>
                  <a:gd name="T102" fmla="*/ 687 w 731"/>
                  <a:gd name="T103" fmla="*/ 178 h 260"/>
                  <a:gd name="T104" fmla="*/ 687 w 731"/>
                  <a:gd name="T105" fmla="*/ 178 h 260"/>
                  <a:gd name="T106" fmla="*/ 730 w 731"/>
                  <a:gd name="T107" fmla="*/ 251 h 260"/>
                  <a:gd name="T108" fmla="*/ 730 w 731"/>
                  <a:gd name="T109" fmla="*/ 251 h 260"/>
                  <a:gd name="T110" fmla="*/ 728 w 731"/>
                  <a:gd name="T111" fmla="*/ 257 h 260"/>
                  <a:gd name="T112" fmla="*/ 728 w 731"/>
                  <a:gd name="T113" fmla="*/ 257 h 260"/>
                  <a:gd name="T114" fmla="*/ 723 w 731"/>
                  <a:gd name="T115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731" h="260">
                    <a:moveTo>
                      <a:pt x="49" y="246"/>
                    </a:moveTo>
                    <a:lnTo>
                      <a:pt x="715" y="246"/>
                    </a:lnTo>
                    <a:lnTo>
                      <a:pt x="715" y="246"/>
                    </a:lnTo>
                    <a:cubicBezTo>
                      <a:pt x="711" y="218"/>
                      <a:pt x="698" y="199"/>
                      <a:pt x="681" y="189"/>
                    </a:cubicBezTo>
                    <a:lnTo>
                      <a:pt x="681" y="189"/>
                    </a:lnTo>
                    <a:cubicBezTo>
                      <a:pt x="639" y="167"/>
                      <a:pt x="577" y="196"/>
                      <a:pt x="576" y="196"/>
                    </a:cubicBezTo>
                    <a:lnTo>
                      <a:pt x="576" y="196"/>
                    </a:lnTo>
                    <a:cubicBezTo>
                      <a:pt x="574" y="198"/>
                      <a:pt x="572" y="198"/>
                      <a:pt x="570" y="196"/>
                    </a:cubicBezTo>
                    <a:lnTo>
                      <a:pt x="570" y="196"/>
                    </a:lnTo>
                    <a:cubicBezTo>
                      <a:pt x="568" y="195"/>
                      <a:pt x="567" y="193"/>
                      <a:pt x="567" y="191"/>
                    </a:cubicBezTo>
                    <a:lnTo>
                      <a:pt x="567" y="191"/>
                    </a:lnTo>
                    <a:cubicBezTo>
                      <a:pt x="567" y="188"/>
                      <a:pt x="564" y="127"/>
                      <a:pt x="505" y="121"/>
                    </a:cubicBezTo>
                    <a:lnTo>
                      <a:pt x="505" y="121"/>
                    </a:lnTo>
                    <a:cubicBezTo>
                      <a:pt x="444" y="114"/>
                      <a:pt x="390" y="151"/>
                      <a:pt x="389" y="151"/>
                    </a:cubicBezTo>
                    <a:lnTo>
                      <a:pt x="389" y="151"/>
                    </a:lnTo>
                    <a:cubicBezTo>
                      <a:pt x="388" y="152"/>
                      <a:pt x="386" y="153"/>
                      <a:pt x="384" y="152"/>
                    </a:cubicBezTo>
                    <a:lnTo>
                      <a:pt x="384" y="152"/>
                    </a:lnTo>
                    <a:cubicBezTo>
                      <a:pt x="382" y="152"/>
                      <a:pt x="380" y="150"/>
                      <a:pt x="379" y="148"/>
                    </a:cubicBezTo>
                    <a:lnTo>
                      <a:pt x="379" y="148"/>
                    </a:lnTo>
                    <a:cubicBezTo>
                      <a:pt x="379" y="147"/>
                      <a:pt x="319" y="13"/>
                      <a:pt x="226" y="27"/>
                    </a:cubicBezTo>
                    <a:lnTo>
                      <a:pt x="226" y="27"/>
                    </a:lnTo>
                    <a:cubicBezTo>
                      <a:pt x="133" y="41"/>
                      <a:pt x="120" y="171"/>
                      <a:pt x="120" y="172"/>
                    </a:cubicBezTo>
                    <a:lnTo>
                      <a:pt x="120" y="172"/>
                    </a:lnTo>
                    <a:cubicBezTo>
                      <a:pt x="119" y="174"/>
                      <a:pt x="118" y="176"/>
                      <a:pt x="116" y="177"/>
                    </a:cubicBezTo>
                    <a:lnTo>
                      <a:pt x="116" y="177"/>
                    </a:lnTo>
                    <a:cubicBezTo>
                      <a:pt x="114" y="178"/>
                      <a:pt x="112" y="178"/>
                      <a:pt x="110" y="177"/>
                    </a:cubicBezTo>
                    <a:lnTo>
                      <a:pt x="110" y="177"/>
                    </a:lnTo>
                    <a:cubicBezTo>
                      <a:pt x="109" y="177"/>
                      <a:pt x="48" y="147"/>
                      <a:pt x="22" y="181"/>
                    </a:cubicBezTo>
                    <a:lnTo>
                      <a:pt x="22" y="181"/>
                    </a:lnTo>
                    <a:cubicBezTo>
                      <a:pt x="16" y="189"/>
                      <a:pt x="14" y="197"/>
                      <a:pt x="16" y="205"/>
                    </a:cubicBezTo>
                    <a:lnTo>
                      <a:pt x="16" y="205"/>
                    </a:lnTo>
                    <a:cubicBezTo>
                      <a:pt x="19" y="225"/>
                      <a:pt x="43" y="241"/>
                      <a:pt x="49" y="246"/>
                    </a:cubicBezTo>
                    <a:close/>
                    <a:moveTo>
                      <a:pt x="723" y="259"/>
                    </a:moveTo>
                    <a:lnTo>
                      <a:pt x="47" y="259"/>
                    </a:lnTo>
                    <a:lnTo>
                      <a:pt x="47" y="259"/>
                    </a:lnTo>
                    <a:cubicBezTo>
                      <a:pt x="46" y="259"/>
                      <a:pt x="45" y="258"/>
                      <a:pt x="44" y="258"/>
                    </a:cubicBezTo>
                    <a:lnTo>
                      <a:pt x="44" y="258"/>
                    </a:lnTo>
                    <a:cubicBezTo>
                      <a:pt x="43" y="257"/>
                      <a:pt x="8" y="237"/>
                      <a:pt x="2" y="208"/>
                    </a:cubicBezTo>
                    <a:lnTo>
                      <a:pt x="2" y="208"/>
                    </a:lnTo>
                    <a:cubicBezTo>
                      <a:pt x="0" y="195"/>
                      <a:pt x="3" y="184"/>
                      <a:pt x="11" y="173"/>
                    </a:cubicBezTo>
                    <a:lnTo>
                      <a:pt x="11" y="173"/>
                    </a:lnTo>
                    <a:cubicBezTo>
                      <a:pt x="38" y="138"/>
                      <a:pt x="87" y="153"/>
                      <a:pt x="108" y="161"/>
                    </a:cubicBezTo>
                    <a:lnTo>
                      <a:pt x="108" y="161"/>
                    </a:lnTo>
                    <a:cubicBezTo>
                      <a:pt x="112" y="130"/>
                      <a:pt x="135" y="27"/>
                      <a:pt x="224" y="14"/>
                    </a:cubicBezTo>
                    <a:lnTo>
                      <a:pt x="224" y="14"/>
                    </a:lnTo>
                    <a:cubicBezTo>
                      <a:pt x="315" y="0"/>
                      <a:pt x="374" y="107"/>
                      <a:pt x="389" y="136"/>
                    </a:cubicBezTo>
                    <a:lnTo>
                      <a:pt x="389" y="136"/>
                    </a:lnTo>
                    <a:cubicBezTo>
                      <a:pt x="405" y="126"/>
                      <a:pt x="452" y="101"/>
                      <a:pt x="507" y="108"/>
                    </a:cubicBezTo>
                    <a:lnTo>
                      <a:pt x="507" y="108"/>
                    </a:lnTo>
                    <a:cubicBezTo>
                      <a:pt x="561" y="114"/>
                      <a:pt x="575" y="160"/>
                      <a:pt x="579" y="181"/>
                    </a:cubicBezTo>
                    <a:lnTo>
                      <a:pt x="579" y="181"/>
                    </a:lnTo>
                    <a:cubicBezTo>
                      <a:pt x="598" y="173"/>
                      <a:pt x="649" y="157"/>
                      <a:pt x="687" y="178"/>
                    </a:cubicBezTo>
                    <a:lnTo>
                      <a:pt x="687" y="178"/>
                    </a:lnTo>
                    <a:cubicBezTo>
                      <a:pt x="711" y="191"/>
                      <a:pt x="725" y="215"/>
                      <a:pt x="730" y="251"/>
                    </a:cubicBezTo>
                    <a:lnTo>
                      <a:pt x="730" y="251"/>
                    </a:lnTo>
                    <a:cubicBezTo>
                      <a:pt x="730" y="253"/>
                      <a:pt x="729" y="256"/>
                      <a:pt x="728" y="257"/>
                    </a:cubicBezTo>
                    <a:lnTo>
                      <a:pt x="728" y="257"/>
                    </a:lnTo>
                    <a:cubicBezTo>
                      <a:pt x="727" y="258"/>
                      <a:pt x="725" y="259"/>
                      <a:pt x="723" y="2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50" name="Grupo 449">
              <a:extLst>
                <a:ext uri="{FF2B5EF4-FFF2-40B4-BE49-F238E27FC236}">
                  <a16:creationId xmlns:a16="http://schemas.microsoft.com/office/drawing/2014/main" id="{9718978F-0A0A-4CE0-9031-A60EA6E0BE9B}"/>
                </a:ext>
              </a:extLst>
            </p:cNvPr>
            <p:cNvGrpSpPr/>
            <p:nvPr/>
          </p:nvGrpSpPr>
          <p:grpSpPr>
            <a:xfrm>
              <a:off x="14655154" y="11351221"/>
              <a:ext cx="1301825" cy="895346"/>
              <a:chOff x="14655154" y="11351221"/>
              <a:chExt cx="1301825" cy="895346"/>
            </a:xfrm>
          </p:grpSpPr>
          <p:sp>
            <p:nvSpPr>
              <p:cNvPr id="305" name="Freeform 303">
                <a:extLst>
                  <a:ext uri="{FF2B5EF4-FFF2-40B4-BE49-F238E27FC236}">
                    <a16:creationId xmlns:a16="http://schemas.microsoft.com/office/drawing/2014/main" id="{C6E8391C-D716-4DB9-B27C-D89DEFA257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58250" y="11351221"/>
                <a:ext cx="351548" cy="747039"/>
              </a:xfrm>
              <a:custGeom>
                <a:avLst/>
                <a:gdLst>
                  <a:gd name="T0" fmla="*/ 119 w 284"/>
                  <a:gd name="T1" fmla="*/ 597 h 598"/>
                  <a:gd name="T2" fmla="*/ 119 w 284"/>
                  <a:gd name="T3" fmla="*/ 597 h 598"/>
                  <a:gd name="T4" fmla="*/ 59 w 284"/>
                  <a:gd name="T5" fmla="*/ 175 h 598"/>
                  <a:gd name="T6" fmla="*/ 59 w 284"/>
                  <a:gd name="T7" fmla="*/ 175 h 598"/>
                  <a:gd name="T8" fmla="*/ 234 w 284"/>
                  <a:gd name="T9" fmla="*/ 229 h 598"/>
                  <a:gd name="T10" fmla="*/ 234 w 284"/>
                  <a:gd name="T11" fmla="*/ 229 h 598"/>
                  <a:gd name="T12" fmla="*/ 119 w 284"/>
                  <a:gd name="T13" fmla="*/ 597 h 5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84" h="598">
                    <a:moveTo>
                      <a:pt x="119" y="597"/>
                    </a:moveTo>
                    <a:lnTo>
                      <a:pt x="119" y="597"/>
                    </a:lnTo>
                    <a:cubicBezTo>
                      <a:pt x="119" y="597"/>
                      <a:pt x="0" y="351"/>
                      <a:pt x="59" y="175"/>
                    </a:cubicBezTo>
                    <a:lnTo>
                      <a:pt x="59" y="175"/>
                    </a:lnTo>
                    <a:cubicBezTo>
                      <a:pt x="117" y="0"/>
                      <a:pt x="283" y="28"/>
                      <a:pt x="234" y="229"/>
                    </a:cubicBezTo>
                    <a:lnTo>
                      <a:pt x="234" y="229"/>
                    </a:lnTo>
                    <a:cubicBezTo>
                      <a:pt x="185" y="430"/>
                      <a:pt x="119" y="597"/>
                      <a:pt x="119" y="5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6" name="Freeform 304">
                <a:extLst>
                  <a:ext uri="{FF2B5EF4-FFF2-40B4-BE49-F238E27FC236}">
                    <a16:creationId xmlns:a16="http://schemas.microsoft.com/office/drawing/2014/main" id="{281A7960-BBBC-4FD4-A6FC-39A66FE97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380222" y="11406150"/>
                <a:ext cx="313096" cy="703096"/>
              </a:xfrm>
              <a:custGeom>
                <a:avLst/>
                <a:gdLst>
                  <a:gd name="T0" fmla="*/ 156 w 253"/>
                  <a:gd name="T1" fmla="*/ 24 h 563"/>
                  <a:gd name="T2" fmla="*/ 156 w 253"/>
                  <a:gd name="T3" fmla="*/ 24 h 563"/>
                  <a:gd name="T4" fmla="*/ 49 w 253"/>
                  <a:gd name="T5" fmla="*/ 135 h 563"/>
                  <a:gd name="T6" fmla="*/ 49 w 253"/>
                  <a:gd name="T7" fmla="*/ 135 h 563"/>
                  <a:gd name="T8" fmla="*/ 102 w 253"/>
                  <a:gd name="T9" fmla="*/ 537 h 563"/>
                  <a:gd name="T10" fmla="*/ 102 w 253"/>
                  <a:gd name="T11" fmla="*/ 537 h 563"/>
                  <a:gd name="T12" fmla="*/ 211 w 253"/>
                  <a:gd name="T13" fmla="*/ 186 h 563"/>
                  <a:gd name="T14" fmla="*/ 211 w 253"/>
                  <a:gd name="T15" fmla="*/ 186 h 563"/>
                  <a:gd name="T16" fmla="*/ 171 w 253"/>
                  <a:gd name="T17" fmla="*/ 26 h 563"/>
                  <a:gd name="T18" fmla="*/ 171 w 253"/>
                  <a:gd name="T19" fmla="*/ 26 h 563"/>
                  <a:gd name="T20" fmla="*/ 156 w 253"/>
                  <a:gd name="T21" fmla="*/ 24 h 563"/>
                  <a:gd name="T22" fmla="*/ 103 w 253"/>
                  <a:gd name="T23" fmla="*/ 562 h 563"/>
                  <a:gd name="T24" fmla="*/ 103 w 253"/>
                  <a:gd name="T25" fmla="*/ 562 h 563"/>
                  <a:gd name="T26" fmla="*/ 97 w 253"/>
                  <a:gd name="T27" fmla="*/ 558 h 563"/>
                  <a:gd name="T28" fmla="*/ 97 w 253"/>
                  <a:gd name="T29" fmla="*/ 558 h 563"/>
                  <a:gd name="T30" fmla="*/ 44 w 253"/>
                  <a:gd name="T31" fmla="*/ 411 h 563"/>
                  <a:gd name="T32" fmla="*/ 44 w 253"/>
                  <a:gd name="T33" fmla="*/ 411 h 563"/>
                  <a:gd name="T34" fmla="*/ 36 w 253"/>
                  <a:gd name="T35" fmla="*/ 131 h 563"/>
                  <a:gd name="T36" fmla="*/ 36 w 253"/>
                  <a:gd name="T37" fmla="*/ 131 h 563"/>
                  <a:gd name="T38" fmla="*/ 175 w 253"/>
                  <a:gd name="T39" fmla="*/ 13 h 563"/>
                  <a:gd name="T40" fmla="*/ 175 w 253"/>
                  <a:gd name="T41" fmla="*/ 13 h 563"/>
                  <a:gd name="T42" fmla="*/ 225 w 253"/>
                  <a:gd name="T43" fmla="*/ 189 h 563"/>
                  <a:gd name="T44" fmla="*/ 225 w 253"/>
                  <a:gd name="T45" fmla="*/ 189 h 563"/>
                  <a:gd name="T46" fmla="*/ 109 w 253"/>
                  <a:gd name="T47" fmla="*/ 558 h 563"/>
                  <a:gd name="T48" fmla="*/ 109 w 253"/>
                  <a:gd name="T49" fmla="*/ 558 h 563"/>
                  <a:gd name="T50" fmla="*/ 103 w 253"/>
                  <a:gd name="T51" fmla="*/ 5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3" h="563">
                    <a:moveTo>
                      <a:pt x="156" y="24"/>
                    </a:moveTo>
                    <a:lnTo>
                      <a:pt x="156" y="24"/>
                    </a:lnTo>
                    <a:cubicBezTo>
                      <a:pt x="119" y="24"/>
                      <a:pt x="74" y="59"/>
                      <a:pt x="49" y="135"/>
                    </a:cubicBezTo>
                    <a:lnTo>
                      <a:pt x="49" y="135"/>
                    </a:lnTo>
                    <a:cubicBezTo>
                      <a:pt x="0" y="282"/>
                      <a:pt x="78" y="482"/>
                      <a:pt x="102" y="537"/>
                    </a:cubicBezTo>
                    <a:lnTo>
                      <a:pt x="102" y="537"/>
                    </a:lnTo>
                    <a:cubicBezTo>
                      <a:pt x="119" y="492"/>
                      <a:pt x="171" y="350"/>
                      <a:pt x="211" y="186"/>
                    </a:cubicBezTo>
                    <a:lnTo>
                      <a:pt x="211" y="186"/>
                    </a:lnTo>
                    <a:cubicBezTo>
                      <a:pt x="235" y="90"/>
                      <a:pt x="208" y="37"/>
                      <a:pt x="171" y="26"/>
                    </a:cubicBezTo>
                    <a:lnTo>
                      <a:pt x="171" y="26"/>
                    </a:lnTo>
                    <a:cubicBezTo>
                      <a:pt x="166" y="24"/>
                      <a:pt x="162" y="24"/>
                      <a:pt x="156" y="24"/>
                    </a:cubicBezTo>
                    <a:close/>
                    <a:moveTo>
                      <a:pt x="103" y="562"/>
                    </a:moveTo>
                    <a:lnTo>
                      <a:pt x="103" y="562"/>
                    </a:lnTo>
                    <a:cubicBezTo>
                      <a:pt x="101" y="562"/>
                      <a:pt x="98" y="561"/>
                      <a:pt x="97" y="558"/>
                    </a:cubicBezTo>
                    <a:lnTo>
                      <a:pt x="97" y="558"/>
                    </a:lnTo>
                    <a:cubicBezTo>
                      <a:pt x="96" y="558"/>
                      <a:pt x="67" y="495"/>
                      <a:pt x="44" y="411"/>
                    </a:cubicBezTo>
                    <a:lnTo>
                      <a:pt x="44" y="411"/>
                    </a:lnTo>
                    <a:cubicBezTo>
                      <a:pt x="24" y="334"/>
                      <a:pt x="6" y="223"/>
                      <a:pt x="36" y="131"/>
                    </a:cubicBezTo>
                    <a:lnTo>
                      <a:pt x="36" y="131"/>
                    </a:lnTo>
                    <a:cubicBezTo>
                      <a:pt x="67" y="37"/>
                      <a:pt x="130" y="0"/>
                      <a:pt x="175" y="13"/>
                    </a:cubicBezTo>
                    <a:lnTo>
                      <a:pt x="175" y="13"/>
                    </a:lnTo>
                    <a:cubicBezTo>
                      <a:pt x="215" y="24"/>
                      <a:pt x="252" y="77"/>
                      <a:pt x="225" y="189"/>
                    </a:cubicBezTo>
                    <a:lnTo>
                      <a:pt x="225" y="189"/>
                    </a:lnTo>
                    <a:cubicBezTo>
                      <a:pt x="175" y="388"/>
                      <a:pt x="110" y="556"/>
                      <a:pt x="109" y="558"/>
                    </a:cubicBezTo>
                    <a:lnTo>
                      <a:pt x="109" y="558"/>
                    </a:lnTo>
                    <a:cubicBezTo>
                      <a:pt x="108" y="560"/>
                      <a:pt x="106" y="562"/>
                      <a:pt x="103" y="5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7" name="Freeform 305">
                <a:extLst>
                  <a:ext uri="{FF2B5EF4-FFF2-40B4-BE49-F238E27FC236}">
                    <a16:creationId xmlns:a16="http://schemas.microsoft.com/office/drawing/2014/main" id="{6E0F408D-E3CB-4B96-8A65-90BF27B5A7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79095" y="11625868"/>
                <a:ext cx="60421" cy="461407"/>
              </a:xfrm>
              <a:custGeom>
                <a:avLst/>
                <a:gdLst>
                  <a:gd name="T0" fmla="*/ 18 w 48"/>
                  <a:gd name="T1" fmla="*/ 369 h 370"/>
                  <a:gd name="T2" fmla="*/ 18 w 48"/>
                  <a:gd name="T3" fmla="*/ 369 h 370"/>
                  <a:gd name="T4" fmla="*/ 11 w 48"/>
                  <a:gd name="T5" fmla="*/ 363 h 370"/>
                  <a:gd name="T6" fmla="*/ 11 w 48"/>
                  <a:gd name="T7" fmla="*/ 363 h 370"/>
                  <a:gd name="T8" fmla="*/ 33 w 48"/>
                  <a:gd name="T9" fmla="*/ 7 h 370"/>
                  <a:gd name="T10" fmla="*/ 33 w 48"/>
                  <a:gd name="T11" fmla="*/ 7 h 370"/>
                  <a:gd name="T12" fmla="*/ 41 w 48"/>
                  <a:gd name="T13" fmla="*/ 1 h 370"/>
                  <a:gd name="T14" fmla="*/ 41 w 48"/>
                  <a:gd name="T15" fmla="*/ 1 h 370"/>
                  <a:gd name="T16" fmla="*/ 46 w 48"/>
                  <a:gd name="T17" fmla="*/ 9 h 370"/>
                  <a:gd name="T18" fmla="*/ 46 w 48"/>
                  <a:gd name="T19" fmla="*/ 9 h 370"/>
                  <a:gd name="T20" fmla="*/ 25 w 48"/>
                  <a:gd name="T21" fmla="*/ 361 h 370"/>
                  <a:gd name="T22" fmla="*/ 25 w 48"/>
                  <a:gd name="T23" fmla="*/ 361 h 370"/>
                  <a:gd name="T24" fmla="*/ 19 w 48"/>
                  <a:gd name="T25" fmla="*/ 369 h 370"/>
                  <a:gd name="T26" fmla="*/ 19 w 48"/>
                  <a:gd name="T27" fmla="*/ 369 h 370"/>
                  <a:gd name="T28" fmla="*/ 18 w 48"/>
                  <a:gd name="T29" fmla="*/ 369 h 3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8" h="370">
                    <a:moveTo>
                      <a:pt x="18" y="369"/>
                    </a:moveTo>
                    <a:lnTo>
                      <a:pt x="18" y="369"/>
                    </a:lnTo>
                    <a:cubicBezTo>
                      <a:pt x="14" y="369"/>
                      <a:pt x="11" y="366"/>
                      <a:pt x="11" y="363"/>
                    </a:cubicBezTo>
                    <a:lnTo>
                      <a:pt x="11" y="363"/>
                    </a:lnTo>
                    <a:cubicBezTo>
                      <a:pt x="0" y="219"/>
                      <a:pt x="33" y="9"/>
                      <a:pt x="33" y="7"/>
                    </a:cubicBezTo>
                    <a:lnTo>
                      <a:pt x="33" y="7"/>
                    </a:lnTo>
                    <a:cubicBezTo>
                      <a:pt x="33" y="3"/>
                      <a:pt x="37" y="0"/>
                      <a:pt x="41" y="1"/>
                    </a:cubicBezTo>
                    <a:lnTo>
                      <a:pt x="41" y="1"/>
                    </a:lnTo>
                    <a:cubicBezTo>
                      <a:pt x="44" y="1"/>
                      <a:pt x="47" y="5"/>
                      <a:pt x="46" y="9"/>
                    </a:cubicBezTo>
                    <a:lnTo>
                      <a:pt x="46" y="9"/>
                    </a:lnTo>
                    <a:cubicBezTo>
                      <a:pt x="45" y="10"/>
                      <a:pt x="14" y="220"/>
                      <a:pt x="25" y="361"/>
                    </a:cubicBezTo>
                    <a:lnTo>
                      <a:pt x="25" y="361"/>
                    </a:lnTo>
                    <a:cubicBezTo>
                      <a:pt x="25" y="365"/>
                      <a:pt x="22" y="368"/>
                      <a:pt x="19" y="369"/>
                    </a:cubicBezTo>
                    <a:lnTo>
                      <a:pt x="19" y="369"/>
                    </a:lnTo>
                    <a:cubicBezTo>
                      <a:pt x="18" y="369"/>
                      <a:pt x="18" y="369"/>
                      <a:pt x="18" y="36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8" name="Freeform 306">
                <a:extLst>
                  <a:ext uri="{FF2B5EF4-FFF2-40B4-BE49-F238E27FC236}">
                    <a16:creationId xmlns:a16="http://schemas.microsoft.com/office/drawing/2014/main" id="{584B3F4E-F632-4497-BC2F-391A3F27E4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55154" y="11807133"/>
                <a:ext cx="1290838" cy="433944"/>
              </a:xfrm>
              <a:custGeom>
                <a:avLst/>
                <a:gdLst>
                  <a:gd name="T0" fmla="*/ 18 w 1035"/>
                  <a:gd name="T1" fmla="*/ 347 h 348"/>
                  <a:gd name="T2" fmla="*/ 18 w 1035"/>
                  <a:gd name="T3" fmla="*/ 347 h 348"/>
                  <a:gd name="T4" fmla="*/ 165 w 1035"/>
                  <a:gd name="T5" fmla="*/ 230 h 348"/>
                  <a:gd name="T6" fmla="*/ 165 w 1035"/>
                  <a:gd name="T7" fmla="*/ 230 h 348"/>
                  <a:gd name="T8" fmla="*/ 429 w 1035"/>
                  <a:gd name="T9" fmla="*/ 22 h 348"/>
                  <a:gd name="T10" fmla="*/ 429 w 1035"/>
                  <a:gd name="T11" fmla="*/ 22 h 348"/>
                  <a:gd name="T12" fmla="*/ 685 w 1035"/>
                  <a:gd name="T13" fmla="*/ 236 h 348"/>
                  <a:gd name="T14" fmla="*/ 685 w 1035"/>
                  <a:gd name="T15" fmla="*/ 236 h 348"/>
                  <a:gd name="T16" fmla="*/ 855 w 1035"/>
                  <a:gd name="T17" fmla="*/ 273 h 348"/>
                  <a:gd name="T18" fmla="*/ 855 w 1035"/>
                  <a:gd name="T19" fmla="*/ 273 h 348"/>
                  <a:gd name="T20" fmla="*/ 1034 w 1035"/>
                  <a:gd name="T21" fmla="*/ 347 h 348"/>
                  <a:gd name="T22" fmla="*/ 18 w 1035"/>
                  <a:gd name="T23" fmla="*/ 347 h 3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035" h="348">
                    <a:moveTo>
                      <a:pt x="18" y="347"/>
                    </a:moveTo>
                    <a:lnTo>
                      <a:pt x="18" y="347"/>
                    </a:lnTo>
                    <a:cubicBezTo>
                      <a:pt x="18" y="347"/>
                      <a:pt x="0" y="195"/>
                      <a:pt x="165" y="230"/>
                    </a:cubicBezTo>
                    <a:lnTo>
                      <a:pt x="165" y="230"/>
                    </a:lnTo>
                    <a:cubicBezTo>
                      <a:pt x="165" y="230"/>
                      <a:pt x="224" y="42"/>
                      <a:pt x="429" y="22"/>
                    </a:cubicBezTo>
                    <a:lnTo>
                      <a:pt x="429" y="22"/>
                    </a:lnTo>
                    <a:cubicBezTo>
                      <a:pt x="633" y="0"/>
                      <a:pt x="685" y="236"/>
                      <a:pt x="685" y="236"/>
                    </a:cubicBezTo>
                    <a:lnTo>
                      <a:pt x="685" y="236"/>
                    </a:lnTo>
                    <a:cubicBezTo>
                      <a:pt x="685" y="236"/>
                      <a:pt x="808" y="162"/>
                      <a:pt x="855" y="273"/>
                    </a:cubicBezTo>
                    <a:lnTo>
                      <a:pt x="855" y="273"/>
                    </a:lnTo>
                    <a:cubicBezTo>
                      <a:pt x="855" y="273"/>
                      <a:pt x="1007" y="203"/>
                      <a:pt x="1034" y="347"/>
                    </a:cubicBezTo>
                    <a:lnTo>
                      <a:pt x="18" y="34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9" name="Freeform 307">
                <a:extLst>
                  <a:ext uri="{FF2B5EF4-FFF2-40B4-BE49-F238E27FC236}">
                    <a16:creationId xmlns:a16="http://schemas.microsoft.com/office/drawing/2014/main" id="{BBAF85F2-AD74-494E-9C38-BCA1527003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60645" y="11812627"/>
                <a:ext cx="1290842" cy="433940"/>
              </a:xfrm>
              <a:custGeom>
                <a:avLst/>
                <a:gdLst>
                  <a:gd name="T0" fmla="*/ 20 w 1038"/>
                  <a:gd name="T1" fmla="*/ 335 h 349"/>
                  <a:gd name="T2" fmla="*/ 1022 w 1038"/>
                  <a:gd name="T3" fmla="*/ 335 h 349"/>
                  <a:gd name="T4" fmla="*/ 1022 w 1038"/>
                  <a:gd name="T5" fmla="*/ 335 h 349"/>
                  <a:gd name="T6" fmla="*/ 975 w 1038"/>
                  <a:gd name="T7" fmla="*/ 267 h 349"/>
                  <a:gd name="T8" fmla="*/ 975 w 1038"/>
                  <a:gd name="T9" fmla="*/ 267 h 349"/>
                  <a:gd name="T10" fmla="*/ 853 w 1038"/>
                  <a:gd name="T11" fmla="*/ 273 h 349"/>
                  <a:gd name="T12" fmla="*/ 853 w 1038"/>
                  <a:gd name="T13" fmla="*/ 273 h 349"/>
                  <a:gd name="T14" fmla="*/ 849 w 1038"/>
                  <a:gd name="T15" fmla="*/ 273 h 349"/>
                  <a:gd name="T16" fmla="*/ 849 w 1038"/>
                  <a:gd name="T17" fmla="*/ 273 h 349"/>
                  <a:gd name="T18" fmla="*/ 845 w 1038"/>
                  <a:gd name="T19" fmla="*/ 269 h 349"/>
                  <a:gd name="T20" fmla="*/ 845 w 1038"/>
                  <a:gd name="T21" fmla="*/ 269 h 349"/>
                  <a:gd name="T22" fmla="*/ 792 w 1038"/>
                  <a:gd name="T23" fmla="*/ 217 h 349"/>
                  <a:gd name="T24" fmla="*/ 792 w 1038"/>
                  <a:gd name="T25" fmla="*/ 217 h 349"/>
                  <a:gd name="T26" fmla="*/ 685 w 1038"/>
                  <a:gd name="T27" fmla="*/ 236 h 349"/>
                  <a:gd name="T28" fmla="*/ 685 w 1038"/>
                  <a:gd name="T29" fmla="*/ 236 h 349"/>
                  <a:gd name="T30" fmla="*/ 679 w 1038"/>
                  <a:gd name="T31" fmla="*/ 236 h 349"/>
                  <a:gd name="T32" fmla="*/ 679 w 1038"/>
                  <a:gd name="T33" fmla="*/ 236 h 349"/>
                  <a:gd name="T34" fmla="*/ 675 w 1038"/>
                  <a:gd name="T35" fmla="*/ 231 h 349"/>
                  <a:gd name="T36" fmla="*/ 675 w 1038"/>
                  <a:gd name="T37" fmla="*/ 231 h 349"/>
                  <a:gd name="T38" fmla="*/ 624 w 1038"/>
                  <a:gd name="T39" fmla="*/ 118 h 349"/>
                  <a:gd name="T40" fmla="*/ 624 w 1038"/>
                  <a:gd name="T41" fmla="*/ 118 h 349"/>
                  <a:gd name="T42" fmla="*/ 426 w 1038"/>
                  <a:gd name="T43" fmla="*/ 22 h 349"/>
                  <a:gd name="T44" fmla="*/ 426 w 1038"/>
                  <a:gd name="T45" fmla="*/ 22 h 349"/>
                  <a:gd name="T46" fmla="*/ 167 w 1038"/>
                  <a:gd name="T47" fmla="*/ 225 h 349"/>
                  <a:gd name="T48" fmla="*/ 167 w 1038"/>
                  <a:gd name="T49" fmla="*/ 225 h 349"/>
                  <a:gd name="T50" fmla="*/ 159 w 1038"/>
                  <a:gd name="T51" fmla="*/ 230 h 349"/>
                  <a:gd name="T52" fmla="*/ 159 w 1038"/>
                  <a:gd name="T53" fmla="*/ 230 h 349"/>
                  <a:gd name="T54" fmla="*/ 50 w 1038"/>
                  <a:gd name="T55" fmla="*/ 247 h 349"/>
                  <a:gd name="T56" fmla="*/ 50 w 1038"/>
                  <a:gd name="T57" fmla="*/ 247 h 349"/>
                  <a:gd name="T58" fmla="*/ 20 w 1038"/>
                  <a:gd name="T59" fmla="*/ 335 h 349"/>
                  <a:gd name="T60" fmla="*/ 1030 w 1038"/>
                  <a:gd name="T61" fmla="*/ 348 h 349"/>
                  <a:gd name="T62" fmla="*/ 14 w 1038"/>
                  <a:gd name="T63" fmla="*/ 348 h 349"/>
                  <a:gd name="T64" fmla="*/ 14 w 1038"/>
                  <a:gd name="T65" fmla="*/ 348 h 349"/>
                  <a:gd name="T66" fmla="*/ 7 w 1038"/>
                  <a:gd name="T67" fmla="*/ 342 h 349"/>
                  <a:gd name="T68" fmla="*/ 7 w 1038"/>
                  <a:gd name="T69" fmla="*/ 342 h 349"/>
                  <a:gd name="T70" fmla="*/ 41 w 1038"/>
                  <a:gd name="T71" fmla="*/ 237 h 349"/>
                  <a:gd name="T72" fmla="*/ 41 w 1038"/>
                  <a:gd name="T73" fmla="*/ 237 h 349"/>
                  <a:gd name="T74" fmla="*/ 156 w 1038"/>
                  <a:gd name="T75" fmla="*/ 215 h 349"/>
                  <a:gd name="T76" fmla="*/ 156 w 1038"/>
                  <a:gd name="T77" fmla="*/ 215 h 349"/>
                  <a:gd name="T78" fmla="*/ 424 w 1038"/>
                  <a:gd name="T79" fmla="*/ 9 h 349"/>
                  <a:gd name="T80" fmla="*/ 424 w 1038"/>
                  <a:gd name="T81" fmla="*/ 9 h 349"/>
                  <a:gd name="T82" fmla="*/ 636 w 1038"/>
                  <a:gd name="T83" fmla="*/ 111 h 349"/>
                  <a:gd name="T84" fmla="*/ 636 w 1038"/>
                  <a:gd name="T85" fmla="*/ 111 h 349"/>
                  <a:gd name="T86" fmla="*/ 686 w 1038"/>
                  <a:gd name="T87" fmla="*/ 220 h 349"/>
                  <a:gd name="T88" fmla="*/ 686 w 1038"/>
                  <a:gd name="T89" fmla="*/ 220 h 349"/>
                  <a:gd name="T90" fmla="*/ 796 w 1038"/>
                  <a:gd name="T91" fmla="*/ 204 h 349"/>
                  <a:gd name="T92" fmla="*/ 796 w 1038"/>
                  <a:gd name="T93" fmla="*/ 204 h 349"/>
                  <a:gd name="T94" fmla="*/ 854 w 1038"/>
                  <a:gd name="T95" fmla="*/ 258 h 349"/>
                  <a:gd name="T96" fmla="*/ 854 w 1038"/>
                  <a:gd name="T97" fmla="*/ 258 h 349"/>
                  <a:gd name="T98" fmla="*/ 981 w 1038"/>
                  <a:gd name="T99" fmla="*/ 255 h 349"/>
                  <a:gd name="T100" fmla="*/ 981 w 1038"/>
                  <a:gd name="T101" fmla="*/ 255 h 349"/>
                  <a:gd name="T102" fmla="*/ 1037 w 1038"/>
                  <a:gd name="T103" fmla="*/ 340 h 349"/>
                  <a:gd name="T104" fmla="*/ 1037 w 1038"/>
                  <a:gd name="T105" fmla="*/ 340 h 349"/>
                  <a:gd name="T106" fmla="*/ 1036 w 1038"/>
                  <a:gd name="T107" fmla="*/ 346 h 349"/>
                  <a:gd name="T108" fmla="*/ 1036 w 1038"/>
                  <a:gd name="T109" fmla="*/ 346 h 349"/>
                  <a:gd name="T110" fmla="*/ 1030 w 1038"/>
                  <a:gd name="T111" fmla="*/ 348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038" h="349">
                    <a:moveTo>
                      <a:pt x="20" y="335"/>
                    </a:moveTo>
                    <a:lnTo>
                      <a:pt x="1022" y="335"/>
                    </a:lnTo>
                    <a:lnTo>
                      <a:pt x="1022" y="335"/>
                    </a:lnTo>
                    <a:cubicBezTo>
                      <a:pt x="1014" y="302"/>
                      <a:pt x="998" y="278"/>
                      <a:pt x="975" y="267"/>
                    </a:cubicBezTo>
                    <a:lnTo>
                      <a:pt x="975" y="267"/>
                    </a:lnTo>
                    <a:cubicBezTo>
                      <a:pt x="925" y="241"/>
                      <a:pt x="855" y="272"/>
                      <a:pt x="853" y="273"/>
                    </a:cubicBezTo>
                    <a:lnTo>
                      <a:pt x="853" y="273"/>
                    </a:lnTo>
                    <a:cubicBezTo>
                      <a:pt x="852" y="274"/>
                      <a:pt x="850" y="274"/>
                      <a:pt x="849" y="273"/>
                    </a:cubicBezTo>
                    <a:lnTo>
                      <a:pt x="849" y="273"/>
                    </a:lnTo>
                    <a:cubicBezTo>
                      <a:pt x="847" y="272"/>
                      <a:pt x="845" y="271"/>
                      <a:pt x="845" y="269"/>
                    </a:cubicBezTo>
                    <a:lnTo>
                      <a:pt x="845" y="269"/>
                    </a:lnTo>
                    <a:cubicBezTo>
                      <a:pt x="833" y="242"/>
                      <a:pt x="816" y="224"/>
                      <a:pt x="792" y="217"/>
                    </a:cubicBezTo>
                    <a:lnTo>
                      <a:pt x="792" y="217"/>
                    </a:lnTo>
                    <a:cubicBezTo>
                      <a:pt x="744" y="201"/>
                      <a:pt x="686" y="235"/>
                      <a:pt x="685" y="236"/>
                    </a:cubicBezTo>
                    <a:lnTo>
                      <a:pt x="685" y="236"/>
                    </a:lnTo>
                    <a:cubicBezTo>
                      <a:pt x="684" y="237"/>
                      <a:pt x="681" y="237"/>
                      <a:pt x="679" y="236"/>
                    </a:cubicBezTo>
                    <a:lnTo>
                      <a:pt x="679" y="236"/>
                    </a:lnTo>
                    <a:cubicBezTo>
                      <a:pt x="677" y="235"/>
                      <a:pt x="675" y="233"/>
                      <a:pt x="675" y="231"/>
                    </a:cubicBezTo>
                    <a:lnTo>
                      <a:pt x="675" y="231"/>
                    </a:lnTo>
                    <a:cubicBezTo>
                      <a:pt x="675" y="231"/>
                      <a:pt x="662" y="173"/>
                      <a:pt x="624" y="118"/>
                    </a:cubicBezTo>
                    <a:lnTo>
                      <a:pt x="624" y="118"/>
                    </a:lnTo>
                    <a:cubicBezTo>
                      <a:pt x="575" y="46"/>
                      <a:pt x="508" y="14"/>
                      <a:pt x="426" y="22"/>
                    </a:cubicBezTo>
                    <a:lnTo>
                      <a:pt x="426" y="22"/>
                    </a:lnTo>
                    <a:cubicBezTo>
                      <a:pt x="227" y="42"/>
                      <a:pt x="167" y="224"/>
                      <a:pt x="167" y="225"/>
                    </a:cubicBezTo>
                    <a:lnTo>
                      <a:pt x="167" y="225"/>
                    </a:lnTo>
                    <a:cubicBezTo>
                      <a:pt x="166" y="229"/>
                      <a:pt x="162" y="231"/>
                      <a:pt x="159" y="230"/>
                    </a:cubicBezTo>
                    <a:lnTo>
                      <a:pt x="159" y="230"/>
                    </a:lnTo>
                    <a:cubicBezTo>
                      <a:pt x="110" y="220"/>
                      <a:pt x="74" y="226"/>
                      <a:pt x="50" y="247"/>
                    </a:cubicBezTo>
                    <a:lnTo>
                      <a:pt x="50" y="247"/>
                    </a:lnTo>
                    <a:cubicBezTo>
                      <a:pt x="20" y="274"/>
                      <a:pt x="19" y="319"/>
                      <a:pt x="20" y="335"/>
                    </a:cubicBezTo>
                    <a:close/>
                    <a:moveTo>
                      <a:pt x="1030" y="348"/>
                    </a:moveTo>
                    <a:lnTo>
                      <a:pt x="14" y="348"/>
                    </a:lnTo>
                    <a:lnTo>
                      <a:pt x="14" y="348"/>
                    </a:lnTo>
                    <a:cubicBezTo>
                      <a:pt x="10" y="348"/>
                      <a:pt x="8" y="346"/>
                      <a:pt x="7" y="342"/>
                    </a:cubicBezTo>
                    <a:lnTo>
                      <a:pt x="7" y="342"/>
                    </a:lnTo>
                    <a:cubicBezTo>
                      <a:pt x="6" y="340"/>
                      <a:pt x="0" y="275"/>
                      <a:pt x="41" y="237"/>
                    </a:cubicBezTo>
                    <a:lnTo>
                      <a:pt x="41" y="237"/>
                    </a:lnTo>
                    <a:cubicBezTo>
                      <a:pt x="66" y="214"/>
                      <a:pt x="105" y="206"/>
                      <a:pt x="156" y="215"/>
                    </a:cubicBezTo>
                    <a:lnTo>
                      <a:pt x="156" y="215"/>
                    </a:lnTo>
                    <a:cubicBezTo>
                      <a:pt x="168" y="184"/>
                      <a:pt x="238" y="28"/>
                      <a:pt x="424" y="9"/>
                    </a:cubicBezTo>
                    <a:lnTo>
                      <a:pt x="424" y="9"/>
                    </a:lnTo>
                    <a:cubicBezTo>
                      <a:pt x="511" y="0"/>
                      <a:pt x="584" y="35"/>
                      <a:pt x="636" y="111"/>
                    </a:cubicBezTo>
                    <a:lnTo>
                      <a:pt x="636" y="111"/>
                    </a:lnTo>
                    <a:cubicBezTo>
                      <a:pt x="666" y="156"/>
                      <a:pt x="681" y="201"/>
                      <a:pt x="686" y="220"/>
                    </a:cubicBezTo>
                    <a:lnTo>
                      <a:pt x="686" y="220"/>
                    </a:lnTo>
                    <a:cubicBezTo>
                      <a:pt x="704" y="210"/>
                      <a:pt x="753" y="189"/>
                      <a:pt x="796" y="204"/>
                    </a:cubicBezTo>
                    <a:lnTo>
                      <a:pt x="796" y="204"/>
                    </a:lnTo>
                    <a:cubicBezTo>
                      <a:pt x="822" y="212"/>
                      <a:pt x="841" y="230"/>
                      <a:pt x="854" y="258"/>
                    </a:cubicBezTo>
                    <a:lnTo>
                      <a:pt x="854" y="258"/>
                    </a:lnTo>
                    <a:cubicBezTo>
                      <a:pt x="874" y="250"/>
                      <a:pt x="934" y="230"/>
                      <a:pt x="981" y="255"/>
                    </a:cubicBezTo>
                    <a:lnTo>
                      <a:pt x="981" y="255"/>
                    </a:lnTo>
                    <a:cubicBezTo>
                      <a:pt x="1011" y="269"/>
                      <a:pt x="1029" y="298"/>
                      <a:pt x="1037" y="340"/>
                    </a:cubicBezTo>
                    <a:lnTo>
                      <a:pt x="1037" y="340"/>
                    </a:lnTo>
                    <a:cubicBezTo>
                      <a:pt x="1037" y="342"/>
                      <a:pt x="1037" y="344"/>
                      <a:pt x="1036" y="346"/>
                    </a:cubicBezTo>
                    <a:lnTo>
                      <a:pt x="1036" y="346"/>
                    </a:lnTo>
                    <a:cubicBezTo>
                      <a:pt x="1034" y="347"/>
                      <a:pt x="1032" y="348"/>
                      <a:pt x="1030" y="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0" name="Freeform 308">
                <a:extLst>
                  <a:ext uri="{FF2B5EF4-FFF2-40B4-BE49-F238E27FC236}">
                    <a16:creationId xmlns:a16="http://schemas.microsoft.com/office/drawing/2014/main" id="{72B7B9BC-D63A-4BC2-82A9-D7BEFC5231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6558" y="11499528"/>
                <a:ext cx="450421" cy="604223"/>
              </a:xfrm>
              <a:custGeom>
                <a:avLst/>
                <a:gdLst>
                  <a:gd name="T0" fmla="*/ 0 w 360"/>
                  <a:gd name="T1" fmla="*/ 483 h 484"/>
                  <a:gd name="T2" fmla="*/ 0 w 360"/>
                  <a:gd name="T3" fmla="*/ 483 h 484"/>
                  <a:gd name="T4" fmla="*/ 198 w 360"/>
                  <a:gd name="T5" fmla="*/ 41 h 484"/>
                  <a:gd name="T6" fmla="*/ 198 w 360"/>
                  <a:gd name="T7" fmla="*/ 41 h 484"/>
                  <a:gd name="T8" fmla="*/ 0 w 360"/>
                  <a:gd name="T9" fmla="*/ 483 h 4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0" h="484">
                    <a:moveTo>
                      <a:pt x="0" y="483"/>
                    </a:moveTo>
                    <a:lnTo>
                      <a:pt x="0" y="483"/>
                    </a:lnTo>
                    <a:cubicBezTo>
                      <a:pt x="0" y="483"/>
                      <a:pt x="38" y="0"/>
                      <a:pt x="198" y="41"/>
                    </a:cubicBezTo>
                    <a:lnTo>
                      <a:pt x="198" y="41"/>
                    </a:lnTo>
                    <a:cubicBezTo>
                      <a:pt x="359" y="82"/>
                      <a:pt x="218" y="414"/>
                      <a:pt x="0" y="48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1" name="Freeform 309">
                <a:extLst>
                  <a:ext uri="{FF2B5EF4-FFF2-40B4-BE49-F238E27FC236}">
                    <a16:creationId xmlns:a16="http://schemas.microsoft.com/office/drawing/2014/main" id="{D5A9C01E-06DB-4FB5-A3C0-2C75FEF83B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1066" y="11532486"/>
                <a:ext cx="351548" cy="576760"/>
              </a:xfrm>
              <a:custGeom>
                <a:avLst/>
                <a:gdLst>
                  <a:gd name="T0" fmla="*/ 185 w 283"/>
                  <a:gd name="T1" fmla="*/ 16 h 461"/>
                  <a:gd name="T2" fmla="*/ 185 w 283"/>
                  <a:gd name="T3" fmla="*/ 16 h 461"/>
                  <a:gd name="T4" fmla="*/ 145 w 283"/>
                  <a:gd name="T5" fmla="*/ 30 h 461"/>
                  <a:gd name="T6" fmla="*/ 145 w 283"/>
                  <a:gd name="T7" fmla="*/ 30 h 461"/>
                  <a:gd name="T8" fmla="*/ 14 w 283"/>
                  <a:gd name="T9" fmla="*/ 444 h 461"/>
                  <a:gd name="T10" fmla="*/ 14 w 283"/>
                  <a:gd name="T11" fmla="*/ 444 h 461"/>
                  <a:gd name="T12" fmla="*/ 267 w 283"/>
                  <a:gd name="T13" fmla="*/ 108 h 461"/>
                  <a:gd name="T14" fmla="*/ 267 w 283"/>
                  <a:gd name="T15" fmla="*/ 108 h 461"/>
                  <a:gd name="T16" fmla="*/ 203 w 283"/>
                  <a:gd name="T17" fmla="*/ 19 h 461"/>
                  <a:gd name="T18" fmla="*/ 203 w 283"/>
                  <a:gd name="T19" fmla="*/ 19 h 461"/>
                  <a:gd name="T20" fmla="*/ 185 w 283"/>
                  <a:gd name="T21" fmla="*/ 16 h 461"/>
                  <a:gd name="T22" fmla="*/ 6 w 283"/>
                  <a:gd name="T23" fmla="*/ 460 h 461"/>
                  <a:gd name="T24" fmla="*/ 6 w 283"/>
                  <a:gd name="T25" fmla="*/ 460 h 461"/>
                  <a:gd name="T26" fmla="*/ 2 w 283"/>
                  <a:gd name="T27" fmla="*/ 459 h 461"/>
                  <a:gd name="T28" fmla="*/ 2 w 283"/>
                  <a:gd name="T29" fmla="*/ 459 h 461"/>
                  <a:gd name="T30" fmla="*/ 0 w 283"/>
                  <a:gd name="T31" fmla="*/ 454 h 461"/>
                  <a:gd name="T32" fmla="*/ 0 w 283"/>
                  <a:gd name="T33" fmla="*/ 454 h 461"/>
                  <a:gd name="T34" fmla="*/ 27 w 283"/>
                  <a:gd name="T35" fmla="*/ 267 h 461"/>
                  <a:gd name="T36" fmla="*/ 27 w 283"/>
                  <a:gd name="T37" fmla="*/ 267 h 461"/>
                  <a:gd name="T38" fmla="*/ 137 w 283"/>
                  <a:gd name="T39" fmla="*/ 19 h 461"/>
                  <a:gd name="T40" fmla="*/ 137 w 283"/>
                  <a:gd name="T41" fmla="*/ 19 h 461"/>
                  <a:gd name="T42" fmla="*/ 206 w 283"/>
                  <a:gd name="T43" fmla="*/ 6 h 461"/>
                  <a:gd name="T44" fmla="*/ 206 w 283"/>
                  <a:gd name="T45" fmla="*/ 6 h 461"/>
                  <a:gd name="T46" fmla="*/ 280 w 283"/>
                  <a:gd name="T47" fmla="*/ 107 h 461"/>
                  <a:gd name="T48" fmla="*/ 280 w 283"/>
                  <a:gd name="T49" fmla="*/ 107 h 461"/>
                  <a:gd name="T50" fmla="*/ 205 w 283"/>
                  <a:gd name="T51" fmla="*/ 310 h 461"/>
                  <a:gd name="T52" fmla="*/ 205 w 283"/>
                  <a:gd name="T53" fmla="*/ 310 h 461"/>
                  <a:gd name="T54" fmla="*/ 9 w 283"/>
                  <a:gd name="T55" fmla="*/ 460 h 461"/>
                  <a:gd name="T56" fmla="*/ 9 w 283"/>
                  <a:gd name="T57" fmla="*/ 460 h 461"/>
                  <a:gd name="T58" fmla="*/ 6 w 283"/>
                  <a:gd name="T59" fmla="*/ 460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83" h="461">
                    <a:moveTo>
                      <a:pt x="185" y="16"/>
                    </a:moveTo>
                    <a:lnTo>
                      <a:pt x="185" y="16"/>
                    </a:lnTo>
                    <a:cubicBezTo>
                      <a:pt x="172" y="16"/>
                      <a:pt x="158" y="21"/>
                      <a:pt x="145" y="30"/>
                    </a:cubicBezTo>
                    <a:lnTo>
                      <a:pt x="145" y="30"/>
                    </a:lnTo>
                    <a:cubicBezTo>
                      <a:pt x="52" y="98"/>
                      <a:pt x="19" y="386"/>
                      <a:pt x="14" y="444"/>
                    </a:cubicBezTo>
                    <a:lnTo>
                      <a:pt x="14" y="444"/>
                    </a:lnTo>
                    <a:cubicBezTo>
                      <a:pt x="159" y="393"/>
                      <a:pt x="270" y="220"/>
                      <a:pt x="267" y="108"/>
                    </a:cubicBezTo>
                    <a:lnTo>
                      <a:pt x="267" y="108"/>
                    </a:lnTo>
                    <a:cubicBezTo>
                      <a:pt x="266" y="75"/>
                      <a:pt x="254" y="31"/>
                      <a:pt x="203" y="19"/>
                    </a:cubicBezTo>
                    <a:lnTo>
                      <a:pt x="203" y="19"/>
                    </a:lnTo>
                    <a:cubicBezTo>
                      <a:pt x="197" y="17"/>
                      <a:pt x="191" y="16"/>
                      <a:pt x="185" y="16"/>
                    </a:cubicBezTo>
                    <a:close/>
                    <a:moveTo>
                      <a:pt x="6" y="460"/>
                    </a:moveTo>
                    <a:lnTo>
                      <a:pt x="6" y="460"/>
                    </a:lnTo>
                    <a:cubicBezTo>
                      <a:pt x="5" y="460"/>
                      <a:pt x="4" y="460"/>
                      <a:pt x="2" y="459"/>
                    </a:cubicBezTo>
                    <a:lnTo>
                      <a:pt x="2" y="459"/>
                    </a:lnTo>
                    <a:cubicBezTo>
                      <a:pt x="0" y="458"/>
                      <a:pt x="0" y="455"/>
                      <a:pt x="0" y="454"/>
                    </a:cubicBezTo>
                    <a:lnTo>
                      <a:pt x="0" y="454"/>
                    </a:lnTo>
                    <a:cubicBezTo>
                      <a:pt x="0" y="452"/>
                      <a:pt x="7" y="364"/>
                      <a:pt x="27" y="267"/>
                    </a:cubicBezTo>
                    <a:lnTo>
                      <a:pt x="27" y="267"/>
                    </a:lnTo>
                    <a:cubicBezTo>
                      <a:pt x="54" y="135"/>
                      <a:pt x="91" y="52"/>
                      <a:pt x="137" y="19"/>
                    </a:cubicBezTo>
                    <a:lnTo>
                      <a:pt x="137" y="19"/>
                    </a:lnTo>
                    <a:cubicBezTo>
                      <a:pt x="159" y="4"/>
                      <a:pt x="182" y="0"/>
                      <a:pt x="206" y="6"/>
                    </a:cubicBezTo>
                    <a:lnTo>
                      <a:pt x="206" y="6"/>
                    </a:lnTo>
                    <a:cubicBezTo>
                      <a:pt x="252" y="18"/>
                      <a:pt x="279" y="54"/>
                      <a:pt x="280" y="107"/>
                    </a:cubicBezTo>
                    <a:lnTo>
                      <a:pt x="280" y="107"/>
                    </a:lnTo>
                    <a:cubicBezTo>
                      <a:pt x="282" y="167"/>
                      <a:pt x="254" y="243"/>
                      <a:pt x="205" y="310"/>
                    </a:cubicBezTo>
                    <a:lnTo>
                      <a:pt x="205" y="310"/>
                    </a:lnTo>
                    <a:cubicBezTo>
                      <a:pt x="151" y="384"/>
                      <a:pt x="81" y="437"/>
                      <a:pt x="9" y="460"/>
                    </a:cubicBezTo>
                    <a:lnTo>
                      <a:pt x="9" y="460"/>
                    </a:lnTo>
                    <a:cubicBezTo>
                      <a:pt x="8" y="460"/>
                      <a:pt x="7" y="460"/>
                      <a:pt x="6" y="4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2" name="Freeform 310">
                <a:extLst>
                  <a:ext uri="{FF2B5EF4-FFF2-40B4-BE49-F238E27FC236}">
                    <a16:creationId xmlns:a16="http://schemas.microsoft.com/office/drawing/2014/main" id="{E383F294-B25C-4ECC-BD9A-4FB9D3A800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501066" y="11686288"/>
                <a:ext cx="230703" cy="422958"/>
              </a:xfrm>
              <a:custGeom>
                <a:avLst/>
                <a:gdLst>
                  <a:gd name="T0" fmla="*/ 7 w 185"/>
                  <a:gd name="T1" fmla="*/ 338 h 339"/>
                  <a:gd name="T2" fmla="*/ 7 w 185"/>
                  <a:gd name="T3" fmla="*/ 338 h 339"/>
                  <a:gd name="T4" fmla="*/ 3 w 185"/>
                  <a:gd name="T5" fmla="*/ 337 h 339"/>
                  <a:gd name="T6" fmla="*/ 3 w 185"/>
                  <a:gd name="T7" fmla="*/ 337 h 339"/>
                  <a:gd name="T8" fmla="*/ 3 w 185"/>
                  <a:gd name="T9" fmla="*/ 327 h 339"/>
                  <a:gd name="T10" fmla="*/ 3 w 185"/>
                  <a:gd name="T11" fmla="*/ 327 h 339"/>
                  <a:gd name="T12" fmla="*/ 170 w 185"/>
                  <a:gd name="T13" fmla="*/ 5 h 339"/>
                  <a:gd name="T14" fmla="*/ 170 w 185"/>
                  <a:gd name="T15" fmla="*/ 5 h 339"/>
                  <a:gd name="T16" fmla="*/ 178 w 185"/>
                  <a:gd name="T17" fmla="*/ 0 h 339"/>
                  <a:gd name="T18" fmla="*/ 178 w 185"/>
                  <a:gd name="T19" fmla="*/ 0 h 339"/>
                  <a:gd name="T20" fmla="*/ 183 w 185"/>
                  <a:gd name="T21" fmla="*/ 9 h 339"/>
                  <a:gd name="T22" fmla="*/ 183 w 185"/>
                  <a:gd name="T23" fmla="*/ 9 h 339"/>
                  <a:gd name="T24" fmla="*/ 12 w 185"/>
                  <a:gd name="T25" fmla="*/ 337 h 339"/>
                  <a:gd name="T26" fmla="*/ 12 w 185"/>
                  <a:gd name="T27" fmla="*/ 337 h 339"/>
                  <a:gd name="T28" fmla="*/ 7 w 185"/>
                  <a:gd name="T29" fmla="*/ 338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85" h="339">
                    <a:moveTo>
                      <a:pt x="7" y="338"/>
                    </a:moveTo>
                    <a:lnTo>
                      <a:pt x="7" y="338"/>
                    </a:lnTo>
                    <a:cubicBezTo>
                      <a:pt x="6" y="338"/>
                      <a:pt x="5" y="338"/>
                      <a:pt x="3" y="337"/>
                    </a:cubicBezTo>
                    <a:lnTo>
                      <a:pt x="3" y="337"/>
                    </a:lnTo>
                    <a:cubicBezTo>
                      <a:pt x="0" y="335"/>
                      <a:pt x="0" y="330"/>
                      <a:pt x="3" y="327"/>
                    </a:cubicBezTo>
                    <a:lnTo>
                      <a:pt x="3" y="327"/>
                    </a:lnTo>
                    <a:cubicBezTo>
                      <a:pt x="3" y="326"/>
                      <a:pt x="118" y="192"/>
                      <a:pt x="170" y="5"/>
                    </a:cubicBezTo>
                    <a:lnTo>
                      <a:pt x="170" y="5"/>
                    </a:lnTo>
                    <a:cubicBezTo>
                      <a:pt x="170" y="1"/>
                      <a:pt x="174" y="0"/>
                      <a:pt x="178" y="0"/>
                    </a:cubicBezTo>
                    <a:lnTo>
                      <a:pt x="178" y="0"/>
                    </a:lnTo>
                    <a:cubicBezTo>
                      <a:pt x="181" y="1"/>
                      <a:pt x="184" y="5"/>
                      <a:pt x="183" y="9"/>
                    </a:cubicBezTo>
                    <a:lnTo>
                      <a:pt x="183" y="9"/>
                    </a:lnTo>
                    <a:cubicBezTo>
                      <a:pt x="131" y="199"/>
                      <a:pt x="14" y="335"/>
                      <a:pt x="12" y="337"/>
                    </a:cubicBezTo>
                    <a:lnTo>
                      <a:pt x="12" y="337"/>
                    </a:lnTo>
                    <a:cubicBezTo>
                      <a:pt x="11" y="338"/>
                      <a:pt x="10" y="338"/>
                      <a:pt x="7" y="3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49" name="Grupo 448">
              <a:extLst>
                <a:ext uri="{FF2B5EF4-FFF2-40B4-BE49-F238E27FC236}">
                  <a16:creationId xmlns:a16="http://schemas.microsoft.com/office/drawing/2014/main" id="{BBCFF4A3-A0D0-497B-87A2-E890C3736D6D}"/>
                </a:ext>
              </a:extLst>
            </p:cNvPr>
            <p:cNvGrpSpPr/>
            <p:nvPr/>
          </p:nvGrpSpPr>
          <p:grpSpPr>
            <a:xfrm>
              <a:off x="6338849" y="7215039"/>
              <a:ext cx="1549008" cy="461406"/>
              <a:chOff x="6338849" y="7215039"/>
              <a:chExt cx="1549008" cy="461406"/>
            </a:xfrm>
          </p:grpSpPr>
          <p:sp>
            <p:nvSpPr>
              <p:cNvPr id="313" name="Freeform 311">
                <a:extLst>
                  <a:ext uri="{FF2B5EF4-FFF2-40B4-BE49-F238E27FC236}">
                    <a16:creationId xmlns:a16="http://schemas.microsoft.com/office/drawing/2014/main" id="{B418A95E-DDDB-4614-BDD6-EA10414E6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44340" y="7215039"/>
                <a:ext cx="1538022" cy="455915"/>
              </a:xfrm>
              <a:custGeom>
                <a:avLst/>
                <a:gdLst>
                  <a:gd name="T0" fmla="*/ 6 w 1233"/>
                  <a:gd name="T1" fmla="*/ 365 h 366"/>
                  <a:gd name="T2" fmla="*/ 1232 w 1233"/>
                  <a:gd name="T3" fmla="*/ 365 h 366"/>
                  <a:gd name="T4" fmla="*/ 1232 w 1233"/>
                  <a:gd name="T5" fmla="*/ 365 h 366"/>
                  <a:gd name="T6" fmla="*/ 1048 w 1233"/>
                  <a:gd name="T7" fmla="*/ 270 h 366"/>
                  <a:gd name="T8" fmla="*/ 1048 w 1233"/>
                  <a:gd name="T9" fmla="*/ 270 h 366"/>
                  <a:gd name="T10" fmla="*/ 766 w 1233"/>
                  <a:gd name="T11" fmla="*/ 185 h 366"/>
                  <a:gd name="T12" fmla="*/ 766 w 1233"/>
                  <a:gd name="T13" fmla="*/ 185 h 366"/>
                  <a:gd name="T14" fmla="*/ 435 w 1233"/>
                  <a:gd name="T15" fmla="*/ 211 h 366"/>
                  <a:gd name="T16" fmla="*/ 435 w 1233"/>
                  <a:gd name="T17" fmla="*/ 211 h 366"/>
                  <a:gd name="T18" fmla="*/ 147 w 1233"/>
                  <a:gd name="T19" fmla="*/ 273 h 366"/>
                  <a:gd name="T20" fmla="*/ 147 w 1233"/>
                  <a:gd name="T21" fmla="*/ 273 h 366"/>
                  <a:gd name="T22" fmla="*/ 6 w 1233"/>
                  <a:gd name="T23" fmla="*/ 365 h 3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233" h="366">
                    <a:moveTo>
                      <a:pt x="6" y="365"/>
                    </a:moveTo>
                    <a:lnTo>
                      <a:pt x="1232" y="365"/>
                    </a:lnTo>
                    <a:lnTo>
                      <a:pt x="1232" y="365"/>
                    </a:lnTo>
                    <a:cubicBezTo>
                      <a:pt x="1232" y="365"/>
                      <a:pt x="1212" y="164"/>
                      <a:pt x="1048" y="270"/>
                    </a:cubicBezTo>
                    <a:lnTo>
                      <a:pt x="1048" y="270"/>
                    </a:lnTo>
                    <a:cubicBezTo>
                      <a:pt x="1048" y="270"/>
                      <a:pt x="998" y="17"/>
                      <a:pt x="766" y="185"/>
                    </a:cubicBezTo>
                    <a:lnTo>
                      <a:pt x="766" y="185"/>
                    </a:lnTo>
                    <a:cubicBezTo>
                      <a:pt x="766" y="185"/>
                      <a:pt x="606" y="0"/>
                      <a:pt x="435" y="211"/>
                    </a:cubicBezTo>
                    <a:lnTo>
                      <a:pt x="435" y="211"/>
                    </a:lnTo>
                    <a:cubicBezTo>
                      <a:pt x="435" y="211"/>
                      <a:pt x="251" y="111"/>
                      <a:pt x="147" y="273"/>
                    </a:cubicBezTo>
                    <a:lnTo>
                      <a:pt x="147" y="273"/>
                    </a:lnTo>
                    <a:cubicBezTo>
                      <a:pt x="147" y="273"/>
                      <a:pt x="0" y="224"/>
                      <a:pt x="6" y="3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4" name="Freeform 312">
                <a:extLst>
                  <a:ext uri="{FF2B5EF4-FFF2-40B4-BE49-F238E27FC236}">
                    <a16:creationId xmlns:a16="http://schemas.microsoft.com/office/drawing/2014/main" id="{9B772881-3F88-422A-ABFA-41E6B4A7DB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8849" y="7341378"/>
                <a:ext cx="1549008" cy="335067"/>
              </a:xfrm>
              <a:custGeom>
                <a:avLst/>
                <a:gdLst>
                  <a:gd name="T0" fmla="*/ 15 w 1243"/>
                  <a:gd name="T1" fmla="*/ 256 h 271"/>
                  <a:gd name="T2" fmla="*/ 1228 w 1243"/>
                  <a:gd name="T3" fmla="*/ 256 h 271"/>
                  <a:gd name="T4" fmla="*/ 1228 w 1243"/>
                  <a:gd name="T5" fmla="*/ 256 h 271"/>
                  <a:gd name="T6" fmla="*/ 1166 w 1243"/>
                  <a:gd name="T7" fmla="*/ 151 h 271"/>
                  <a:gd name="T8" fmla="*/ 1166 w 1243"/>
                  <a:gd name="T9" fmla="*/ 151 h 271"/>
                  <a:gd name="T10" fmla="*/ 1055 w 1243"/>
                  <a:gd name="T11" fmla="*/ 174 h 271"/>
                  <a:gd name="T12" fmla="*/ 1055 w 1243"/>
                  <a:gd name="T13" fmla="*/ 174 h 271"/>
                  <a:gd name="T14" fmla="*/ 1049 w 1243"/>
                  <a:gd name="T15" fmla="*/ 175 h 271"/>
                  <a:gd name="T16" fmla="*/ 1049 w 1243"/>
                  <a:gd name="T17" fmla="*/ 175 h 271"/>
                  <a:gd name="T18" fmla="*/ 1045 w 1243"/>
                  <a:gd name="T19" fmla="*/ 170 h 271"/>
                  <a:gd name="T20" fmla="*/ 1045 w 1243"/>
                  <a:gd name="T21" fmla="*/ 170 h 271"/>
                  <a:gd name="T22" fmla="*/ 951 w 1243"/>
                  <a:gd name="T23" fmla="*/ 40 h 271"/>
                  <a:gd name="T24" fmla="*/ 951 w 1243"/>
                  <a:gd name="T25" fmla="*/ 40 h 271"/>
                  <a:gd name="T26" fmla="*/ 774 w 1243"/>
                  <a:gd name="T27" fmla="*/ 89 h 271"/>
                  <a:gd name="T28" fmla="*/ 774 w 1243"/>
                  <a:gd name="T29" fmla="*/ 89 h 271"/>
                  <a:gd name="T30" fmla="*/ 764 w 1243"/>
                  <a:gd name="T31" fmla="*/ 87 h 271"/>
                  <a:gd name="T32" fmla="*/ 764 w 1243"/>
                  <a:gd name="T33" fmla="*/ 87 h 271"/>
                  <a:gd name="T34" fmla="*/ 610 w 1243"/>
                  <a:gd name="T35" fmla="*/ 15 h 271"/>
                  <a:gd name="T36" fmla="*/ 610 w 1243"/>
                  <a:gd name="T37" fmla="*/ 15 h 271"/>
                  <a:gd name="T38" fmla="*/ 443 w 1243"/>
                  <a:gd name="T39" fmla="*/ 114 h 271"/>
                  <a:gd name="T40" fmla="*/ 443 w 1243"/>
                  <a:gd name="T41" fmla="*/ 114 h 271"/>
                  <a:gd name="T42" fmla="*/ 435 w 1243"/>
                  <a:gd name="T43" fmla="*/ 115 h 271"/>
                  <a:gd name="T44" fmla="*/ 435 w 1243"/>
                  <a:gd name="T45" fmla="*/ 115 h 271"/>
                  <a:gd name="T46" fmla="*/ 332 w 1243"/>
                  <a:gd name="T47" fmla="*/ 86 h 271"/>
                  <a:gd name="T48" fmla="*/ 332 w 1243"/>
                  <a:gd name="T49" fmla="*/ 86 h 271"/>
                  <a:gd name="T50" fmla="*/ 156 w 1243"/>
                  <a:gd name="T51" fmla="*/ 175 h 271"/>
                  <a:gd name="T52" fmla="*/ 156 w 1243"/>
                  <a:gd name="T53" fmla="*/ 175 h 271"/>
                  <a:gd name="T54" fmla="*/ 148 w 1243"/>
                  <a:gd name="T55" fmla="*/ 177 h 271"/>
                  <a:gd name="T56" fmla="*/ 148 w 1243"/>
                  <a:gd name="T57" fmla="*/ 177 h 271"/>
                  <a:gd name="T58" fmla="*/ 43 w 1243"/>
                  <a:gd name="T59" fmla="*/ 185 h 271"/>
                  <a:gd name="T60" fmla="*/ 43 w 1243"/>
                  <a:gd name="T61" fmla="*/ 185 h 271"/>
                  <a:gd name="T62" fmla="*/ 15 w 1243"/>
                  <a:gd name="T63" fmla="*/ 256 h 271"/>
                  <a:gd name="T64" fmla="*/ 1235 w 1243"/>
                  <a:gd name="T65" fmla="*/ 270 h 271"/>
                  <a:gd name="T66" fmla="*/ 9 w 1243"/>
                  <a:gd name="T67" fmla="*/ 270 h 271"/>
                  <a:gd name="T68" fmla="*/ 9 w 1243"/>
                  <a:gd name="T69" fmla="*/ 270 h 271"/>
                  <a:gd name="T70" fmla="*/ 2 w 1243"/>
                  <a:gd name="T71" fmla="*/ 264 h 271"/>
                  <a:gd name="T72" fmla="*/ 2 w 1243"/>
                  <a:gd name="T73" fmla="*/ 264 h 271"/>
                  <a:gd name="T74" fmla="*/ 35 w 1243"/>
                  <a:gd name="T75" fmla="*/ 174 h 271"/>
                  <a:gd name="T76" fmla="*/ 35 w 1243"/>
                  <a:gd name="T77" fmla="*/ 174 h 271"/>
                  <a:gd name="T78" fmla="*/ 148 w 1243"/>
                  <a:gd name="T79" fmla="*/ 163 h 271"/>
                  <a:gd name="T80" fmla="*/ 148 w 1243"/>
                  <a:gd name="T81" fmla="*/ 163 h 271"/>
                  <a:gd name="T82" fmla="*/ 334 w 1243"/>
                  <a:gd name="T83" fmla="*/ 73 h 271"/>
                  <a:gd name="T84" fmla="*/ 334 w 1243"/>
                  <a:gd name="T85" fmla="*/ 73 h 271"/>
                  <a:gd name="T86" fmla="*/ 437 w 1243"/>
                  <a:gd name="T87" fmla="*/ 102 h 271"/>
                  <a:gd name="T88" fmla="*/ 437 w 1243"/>
                  <a:gd name="T89" fmla="*/ 102 h 271"/>
                  <a:gd name="T90" fmla="*/ 610 w 1243"/>
                  <a:gd name="T91" fmla="*/ 1 h 271"/>
                  <a:gd name="T92" fmla="*/ 610 w 1243"/>
                  <a:gd name="T93" fmla="*/ 1 h 271"/>
                  <a:gd name="T94" fmla="*/ 771 w 1243"/>
                  <a:gd name="T95" fmla="*/ 75 h 271"/>
                  <a:gd name="T96" fmla="*/ 771 w 1243"/>
                  <a:gd name="T97" fmla="*/ 75 h 271"/>
                  <a:gd name="T98" fmla="*/ 956 w 1243"/>
                  <a:gd name="T99" fmla="*/ 27 h 271"/>
                  <a:gd name="T100" fmla="*/ 956 w 1243"/>
                  <a:gd name="T101" fmla="*/ 27 h 271"/>
                  <a:gd name="T102" fmla="*/ 1056 w 1243"/>
                  <a:gd name="T103" fmla="*/ 158 h 271"/>
                  <a:gd name="T104" fmla="*/ 1056 w 1243"/>
                  <a:gd name="T105" fmla="*/ 158 h 271"/>
                  <a:gd name="T106" fmla="*/ 1172 w 1243"/>
                  <a:gd name="T107" fmla="*/ 139 h 271"/>
                  <a:gd name="T108" fmla="*/ 1172 w 1243"/>
                  <a:gd name="T109" fmla="*/ 139 h 271"/>
                  <a:gd name="T110" fmla="*/ 1241 w 1243"/>
                  <a:gd name="T111" fmla="*/ 262 h 271"/>
                  <a:gd name="T112" fmla="*/ 1241 w 1243"/>
                  <a:gd name="T113" fmla="*/ 262 h 271"/>
                  <a:gd name="T114" fmla="*/ 1240 w 1243"/>
                  <a:gd name="T115" fmla="*/ 268 h 271"/>
                  <a:gd name="T116" fmla="*/ 1240 w 1243"/>
                  <a:gd name="T117" fmla="*/ 268 h 271"/>
                  <a:gd name="T118" fmla="*/ 1235 w 1243"/>
                  <a:gd name="T119" fmla="*/ 270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1243" h="271">
                    <a:moveTo>
                      <a:pt x="15" y="256"/>
                    </a:moveTo>
                    <a:lnTo>
                      <a:pt x="1228" y="256"/>
                    </a:lnTo>
                    <a:lnTo>
                      <a:pt x="1228" y="256"/>
                    </a:lnTo>
                    <a:cubicBezTo>
                      <a:pt x="1224" y="235"/>
                      <a:pt x="1210" y="171"/>
                      <a:pt x="1166" y="151"/>
                    </a:cubicBezTo>
                    <a:lnTo>
                      <a:pt x="1166" y="151"/>
                    </a:lnTo>
                    <a:cubicBezTo>
                      <a:pt x="1137" y="137"/>
                      <a:pt x="1100" y="145"/>
                      <a:pt x="1055" y="174"/>
                    </a:cubicBezTo>
                    <a:lnTo>
                      <a:pt x="1055" y="174"/>
                    </a:lnTo>
                    <a:cubicBezTo>
                      <a:pt x="1053" y="176"/>
                      <a:pt x="1051" y="176"/>
                      <a:pt x="1049" y="175"/>
                    </a:cubicBezTo>
                    <a:lnTo>
                      <a:pt x="1049" y="175"/>
                    </a:lnTo>
                    <a:cubicBezTo>
                      <a:pt x="1047" y="174"/>
                      <a:pt x="1045" y="172"/>
                      <a:pt x="1045" y="170"/>
                    </a:cubicBezTo>
                    <a:lnTo>
                      <a:pt x="1045" y="170"/>
                    </a:lnTo>
                    <a:cubicBezTo>
                      <a:pt x="1045" y="169"/>
                      <a:pt x="1023" y="68"/>
                      <a:pt x="951" y="40"/>
                    </a:cubicBezTo>
                    <a:lnTo>
                      <a:pt x="951" y="40"/>
                    </a:lnTo>
                    <a:cubicBezTo>
                      <a:pt x="903" y="21"/>
                      <a:pt x="843" y="37"/>
                      <a:pt x="774" y="89"/>
                    </a:cubicBezTo>
                    <a:lnTo>
                      <a:pt x="774" y="89"/>
                    </a:lnTo>
                    <a:cubicBezTo>
                      <a:pt x="771" y="91"/>
                      <a:pt x="767" y="91"/>
                      <a:pt x="764" y="87"/>
                    </a:cubicBezTo>
                    <a:lnTo>
                      <a:pt x="764" y="87"/>
                    </a:lnTo>
                    <a:cubicBezTo>
                      <a:pt x="764" y="87"/>
                      <a:pt x="699" y="13"/>
                      <a:pt x="610" y="15"/>
                    </a:cubicBezTo>
                    <a:lnTo>
                      <a:pt x="610" y="15"/>
                    </a:lnTo>
                    <a:cubicBezTo>
                      <a:pt x="551" y="16"/>
                      <a:pt x="495" y="50"/>
                      <a:pt x="443" y="114"/>
                    </a:cubicBezTo>
                    <a:lnTo>
                      <a:pt x="443" y="114"/>
                    </a:lnTo>
                    <a:cubicBezTo>
                      <a:pt x="442" y="117"/>
                      <a:pt x="438" y="117"/>
                      <a:pt x="435" y="115"/>
                    </a:cubicBezTo>
                    <a:lnTo>
                      <a:pt x="435" y="115"/>
                    </a:lnTo>
                    <a:cubicBezTo>
                      <a:pt x="434" y="115"/>
                      <a:pt x="389" y="91"/>
                      <a:pt x="332" y="86"/>
                    </a:cubicBezTo>
                    <a:lnTo>
                      <a:pt x="332" y="86"/>
                    </a:lnTo>
                    <a:cubicBezTo>
                      <a:pt x="257" y="80"/>
                      <a:pt x="198" y="110"/>
                      <a:pt x="156" y="175"/>
                    </a:cubicBezTo>
                    <a:lnTo>
                      <a:pt x="156" y="175"/>
                    </a:lnTo>
                    <a:cubicBezTo>
                      <a:pt x="154" y="177"/>
                      <a:pt x="151" y="178"/>
                      <a:pt x="148" y="177"/>
                    </a:cubicBezTo>
                    <a:lnTo>
                      <a:pt x="148" y="177"/>
                    </a:lnTo>
                    <a:cubicBezTo>
                      <a:pt x="148" y="177"/>
                      <a:pt x="81" y="156"/>
                      <a:pt x="43" y="185"/>
                    </a:cubicBezTo>
                    <a:lnTo>
                      <a:pt x="43" y="185"/>
                    </a:lnTo>
                    <a:cubicBezTo>
                      <a:pt x="24" y="199"/>
                      <a:pt x="15" y="223"/>
                      <a:pt x="15" y="256"/>
                    </a:cubicBezTo>
                    <a:close/>
                    <a:moveTo>
                      <a:pt x="1235" y="270"/>
                    </a:moveTo>
                    <a:lnTo>
                      <a:pt x="9" y="270"/>
                    </a:lnTo>
                    <a:lnTo>
                      <a:pt x="9" y="270"/>
                    </a:lnTo>
                    <a:cubicBezTo>
                      <a:pt x="5" y="270"/>
                      <a:pt x="2" y="267"/>
                      <a:pt x="2" y="264"/>
                    </a:cubicBezTo>
                    <a:lnTo>
                      <a:pt x="2" y="264"/>
                    </a:lnTo>
                    <a:cubicBezTo>
                      <a:pt x="0" y="222"/>
                      <a:pt x="12" y="191"/>
                      <a:pt x="35" y="174"/>
                    </a:cubicBezTo>
                    <a:lnTo>
                      <a:pt x="35" y="174"/>
                    </a:lnTo>
                    <a:cubicBezTo>
                      <a:pt x="73" y="146"/>
                      <a:pt x="130" y="159"/>
                      <a:pt x="148" y="163"/>
                    </a:cubicBezTo>
                    <a:lnTo>
                      <a:pt x="148" y="163"/>
                    </a:lnTo>
                    <a:cubicBezTo>
                      <a:pt x="203" y="80"/>
                      <a:pt x="280" y="68"/>
                      <a:pt x="334" y="73"/>
                    </a:cubicBezTo>
                    <a:lnTo>
                      <a:pt x="334" y="73"/>
                    </a:lnTo>
                    <a:cubicBezTo>
                      <a:pt x="383" y="77"/>
                      <a:pt x="423" y="95"/>
                      <a:pt x="437" y="102"/>
                    </a:cubicBezTo>
                    <a:lnTo>
                      <a:pt x="437" y="102"/>
                    </a:lnTo>
                    <a:cubicBezTo>
                      <a:pt x="490" y="36"/>
                      <a:pt x="549" y="2"/>
                      <a:pt x="610" y="1"/>
                    </a:cubicBezTo>
                    <a:lnTo>
                      <a:pt x="610" y="1"/>
                    </a:lnTo>
                    <a:cubicBezTo>
                      <a:pt x="693" y="0"/>
                      <a:pt x="754" y="57"/>
                      <a:pt x="771" y="75"/>
                    </a:cubicBezTo>
                    <a:lnTo>
                      <a:pt x="771" y="75"/>
                    </a:lnTo>
                    <a:cubicBezTo>
                      <a:pt x="842" y="23"/>
                      <a:pt x="905" y="7"/>
                      <a:pt x="956" y="27"/>
                    </a:cubicBezTo>
                    <a:lnTo>
                      <a:pt x="956" y="27"/>
                    </a:lnTo>
                    <a:cubicBezTo>
                      <a:pt x="1023" y="52"/>
                      <a:pt x="1048" y="131"/>
                      <a:pt x="1056" y="158"/>
                    </a:cubicBezTo>
                    <a:lnTo>
                      <a:pt x="1056" y="158"/>
                    </a:lnTo>
                    <a:cubicBezTo>
                      <a:pt x="1102" y="130"/>
                      <a:pt x="1141" y="124"/>
                      <a:pt x="1172" y="139"/>
                    </a:cubicBezTo>
                    <a:lnTo>
                      <a:pt x="1172" y="139"/>
                    </a:lnTo>
                    <a:cubicBezTo>
                      <a:pt x="1231" y="167"/>
                      <a:pt x="1241" y="259"/>
                      <a:pt x="1241" y="262"/>
                    </a:cubicBezTo>
                    <a:lnTo>
                      <a:pt x="1241" y="262"/>
                    </a:lnTo>
                    <a:cubicBezTo>
                      <a:pt x="1242" y="264"/>
                      <a:pt x="1241" y="266"/>
                      <a:pt x="1240" y="268"/>
                    </a:cubicBezTo>
                    <a:lnTo>
                      <a:pt x="1240" y="268"/>
                    </a:lnTo>
                    <a:cubicBezTo>
                      <a:pt x="1239" y="269"/>
                      <a:pt x="1237" y="270"/>
                      <a:pt x="1235" y="2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48" name="Grupo 447">
              <a:extLst>
                <a:ext uri="{FF2B5EF4-FFF2-40B4-BE49-F238E27FC236}">
                  <a16:creationId xmlns:a16="http://schemas.microsoft.com/office/drawing/2014/main" id="{8989322F-156B-44DF-A012-E5E229C6C713}"/>
                </a:ext>
              </a:extLst>
            </p:cNvPr>
            <p:cNvGrpSpPr/>
            <p:nvPr/>
          </p:nvGrpSpPr>
          <p:grpSpPr>
            <a:xfrm>
              <a:off x="8733769" y="6424056"/>
              <a:ext cx="1505064" cy="593237"/>
              <a:chOff x="8733769" y="6424056"/>
              <a:chExt cx="1505064" cy="593237"/>
            </a:xfrm>
          </p:grpSpPr>
          <p:sp>
            <p:nvSpPr>
              <p:cNvPr id="315" name="Freeform 313">
                <a:extLst>
                  <a:ext uri="{FF2B5EF4-FFF2-40B4-BE49-F238E27FC236}">
                    <a16:creationId xmlns:a16="http://schemas.microsoft.com/office/drawing/2014/main" id="{7D037C08-A961-4DA5-9040-2107B7CBDA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44755" y="6424056"/>
                <a:ext cx="1488584" cy="576760"/>
              </a:xfrm>
              <a:custGeom>
                <a:avLst/>
                <a:gdLst>
                  <a:gd name="T0" fmla="*/ 0 w 1194"/>
                  <a:gd name="T1" fmla="*/ 464 h 465"/>
                  <a:gd name="T2" fmla="*/ 1193 w 1194"/>
                  <a:gd name="T3" fmla="*/ 464 h 465"/>
                  <a:gd name="T4" fmla="*/ 1193 w 1194"/>
                  <a:gd name="T5" fmla="*/ 464 h 465"/>
                  <a:gd name="T6" fmla="*/ 1015 w 1194"/>
                  <a:gd name="T7" fmla="*/ 403 h 465"/>
                  <a:gd name="T8" fmla="*/ 1015 w 1194"/>
                  <a:gd name="T9" fmla="*/ 403 h 465"/>
                  <a:gd name="T10" fmla="*/ 836 w 1194"/>
                  <a:gd name="T11" fmla="*/ 351 h 465"/>
                  <a:gd name="T12" fmla="*/ 836 w 1194"/>
                  <a:gd name="T13" fmla="*/ 351 h 465"/>
                  <a:gd name="T14" fmla="*/ 571 w 1194"/>
                  <a:gd name="T15" fmla="*/ 267 h 465"/>
                  <a:gd name="T16" fmla="*/ 571 w 1194"/>
                  <a:gd name="T17" fmla="*/ 267 h 465"/>
                  <a:gd name="T18" fmla="*/ 169 w 1194"/>
                  <a:gd name="T19" fmla="*/ 367 h 465"/>
                  <a:gd name="T20" fmla="*/ 169 w 1194"/>
                  <a:gd name="T21" fmla="*/ 367 h 465"/>
                  <a:gd name="T22" fmla="*/ 0 w 1194"/>
                  <a:gd name="T23" fmla="*/ 464 h 4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1194" h="465">
                    <a:moveTo>
                      <a:pt x="0" y="464"/>
                    </a:moveTo>
                    <a:lnTo>
                      <a:pt x="1193" y="464"/>
                    </a:lnTo>
                    <a:lnTo>
                      <a:pt x="1193" y="464"/>
                    </a:lnTo>
                    <a:cubicBezTo>
                      <a:pt x="1193" y="464"/>
                      <a:pt x="1134" y="339"/>
                      <a:pt x="1015" y="403"/>
                    </a:cubicBezTo>
                    <a:lnTo>
                      <a:pt x="1015" y="403"/>
                    </a:lnTo>
                    <a:cubicBezTo>
                      <a:pt x="1015" y="403"/>
                      <a:pt x="963" y="287"/>
                      <a:pt x="836" y="351"/>
                    </a:cubicBezTo>
                    <a:lnTo>
                      <a:pt x="836" y="351"/>
                    </a:lnTo>
                    <a:cubicBezTo>
                      <a:pt x="836" y="351"/>
                      <a:pt x="792" y="149"/>
                      <a:pt x="571" y="267"/>
                    </a:cubicBezTo>
                    <a:lnTo>
                      <a:pt x="571" y="267"/>
                    </a:lnTo>
                    <a:cubicBezTo>
                      <a:pt x="571" y="267"/>
                      <a:pt x="289" y="0"/>
                      <a:pt x="169" y="367"/>
                    </a:cubicBezTo>
                    <a:lnTo>
                      <a:pt x="169" y="367"/>
                    </a:lnTo>
                    <a:cubicBezTo>
                      <a:pt x="169" y="367"/>
                      <a:pt x="12" y="342"/>
                      <a:pt x="0" y="46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6" name="Freeform 314">
                <a:extLst>
                  <a:ext uri="{FF2B5EF4-FFF2-40B4-BE49-F238E27FC236}">
                    <a16:creationId xmlns:a16="http://schemas.microsoft.com/office/drawing/2014/main" id="{1AF080D8-6CE2-4D57-B144-74800119AD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3769" y="6605325"/>
                <a:ext cx="1505064" cy="411968"/>
              </a:xfrm>
              <a:custGeom>
                <a:avLst/>
                <a:gdLst>
                  <a:gd name="T0" fmla="*/ 1188 w 1207"/>
                  <a:gd name="T1" fmla="*/ 314 h 329"/>
                  <a:gd name="T2" fmla="*/ 1117 w 1207"/>
                  <a:gd name="T3" fmla="*/ 253 h 329"/>
                  <a:gd name="T4" fmla="*/ 1025 w 1207"/>
                  <a:gd name="T5" fmla="*/ 267 h 329"/>
                  <a:gd name="T6" fmla="*/ 1019 w 1207"/>
                  <a:gd name="T7" fmla="*/ 267 h 329"/>
                  <a:gd name="T8" fmla="*/ 1015 w 1207"/>
                  <a:gd name="T9" fmla="*/ 264 h 329"/>
                  <a:gd name="T10" fmla="*/ 947 w 1207"/>
                  <a:gd name="T11" fmla="*/ 202 h 329"/>
                  <a:gd name="T12" fmla="*/ 845 w 1207"/>
                  <a:gd name="T13" fmla="*/ 213 h 329"/>
                  <a:gd name="T14" fmla="*/ 839 w 1207"/>
                  <a:gd name="T15" fmla="*/ 213 h 329"/>
                  <a:gd name="T16" fmla="*/ 835 w 1207"/>
                  <a:gd name="T17" fmla="*/ 209 h 329"/>
                  <a:gd name="T18" fmla="*/ 756 w 1207"/>
                  <a:gd name="T19" fmla="*/ 105 h 329"/>
                  <a:gd name="T20" fmla="*/ 580 w 1207"/>
                  <a:gd name="T21" fmla="*/ 130 h 329"/>
                  <a:gd name="T22" fmla="*/ 572 w 1207"/>
                  <a:gd name="T23" fmla="*/ 129 h 329"/>
                  <a:gd name="T24" fmla="*/ 334 w 1207"/>
                  <a:gd name="T25" fmla="*/ 42 h 329"/>
                  <a:gd name="T26" fmla="*/ 182 w 1207"/>
                  <a:gd name="T27" fmla="*/ 227 h 329"/>
                  <a:gd name="T28" fmla="*/ 174 w 1207"/>
                  <a:gd name="T29" fmla="*/ 231 h 329"/>
                  <a:gd name="T30" fmla="*/ 47 w 1207"/>
                  <a:gd name="T31" fmla="*/ 254 h 329"/>
                  <a:gd name="T32" fmla="*/ 15 w 1207"/>
                  <a:gd name="T33" fmla="*/ 314 h 329"/>
                  <a:gd name="T34" fmla="*/ 6 w 1207"/>
                  <a:gd name="T35" fmla="*/ 328 h 329"/>
                  <a:gd name="T36" fmla="*/ 2 w 1207"/>
                  <a:gd name="T37" fmla="*/ 326 h 329"/>
                  <a:gd name="T38" fmla="*/ 0 w 1207"/>
                  <a:gd name="T39" fmla="*/ 321 h 329"/>
                  <a:gd name="T40" fmla="*/ 40 w 1207"/>
                  <a:gd name="T41" fmla="*/ 244 h 329"/>
                  <a:gd name="T42" fmla="*/ 171 w 1207"/>
                  <a:gd name="T43" fmla="*/ 217 h 329"/>
                  <a:gd name="T44" fmla="*/ 330 w 1207"/>
                  <a:gd name="T45" fmla="*/ 29 h 329"/>
                  <a:gd name="T46" fmla="*/ 578 w 1207"/>
                  <a:gd name="T47" fmla="*/ 116 h 329"/>
                  <a:gd name="T48" fmla="*/ 761 w 1207"/>
                  <a:gd name="T49" fmla="*/ 93 h 329"/>
                  <a:gd name="T50" fmla="*/ 846 w 1207"/>
                  <a:gd name="T51" fmla="*/ 199 h 329"/>
                  <a:gd name="T52" fmla="*/ 952 w 1207"/>
                  <a:gd name="T53" fmla="*/ 189 h 329"/>
                  <a:gd name="T54" fmla="*/ 1024 w 1207"/>
                  <a:gd name="T55" fmla="*/ 251 h 329"/>
                  <a:gd name="T56" fmla="*/ 1121 w 1207"/>
                  <a:gd name="T57" fmla="*/ 240 h 329"/>
                  <a:gd name="T58" fmla="*/ 1205 w 1207"/>
                  <a:gd name="T59" fmla="*/ 319 h 329"/>
                  <a:gd name="T60" fmla="*/ 1205 w 1207"/>
                  <a:gd name="T61" fmla="*/ 325 h 329"/>
                  <a:gd name="T62" fmla="*/ 1199 w 1207"/>
                  <a:gd name="T63" fmla="*/ 32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207" h="329">
                    <a:moveTo>
                      <a:pt x="15" y="314"/>
                    </a:moveTo>
                    <a:lnTo>
                      <a:pt x="1188" y="314"/>
                    </a:lnTo>
                    <a:lnTo>
                      <a:pt x="1188" y="314"/>
                    </a:lnTo>
                    <a:cubicBezTo>
                      <a:pt x="1178" y="298"/>
                      <a:pt x="1154" y="265"/>
                      <a:pt x="1117" y="253"/>
                    </a:cubicBezTo>
                    <a:lnTo>
                      <a:pt x="1117" y="253"/>
                    </a:lnTo>
                    <a:cubicBezTo>
                      <a:pt x="1089" y="244"/>
                      <a:pt x="1057" y="248"/>
                      <a:pt x="1025" y="267"/>
                    </a:cubicBezTo>
                    <a:lnTo>
                      <a:pt x="1025" y="267"/>
                    </a:lnTo>
                    <a:cubicBezTo>
                      <a:pt x="1023" y="267"/>
                      <a:pt x="1021" y="268"/>
                      <a:pt x="1019" y="267"/>
                    </a:cubicBezTo>
                    <a:lnTo>
                      <a:pt x="1019" y="267"/>
                    </a:lnTo>
                    <a:cubicBezTo>
                      <a:pt x="1017" y="267"/>
                      <a:pt x="1016" y="265"/>
                      <a:pt x="1015" y="264"/>
                    </a:cubicBezTo>
                    <a:lnTo>
                      <a:pt x="1015" y="264"/>
                    </a:lnTo>
                    <a:cubicBezTo>
                      <a:pt x="1015" y="263"/>
                      <a:pt x="994" y="217"/>
                      <a:pt x="947" y="202"/>
                    </a:cubicBezTo>
                    <a:lnTo>
                      <a:pt x="947" y="202"/>
                    </a:lnTo>
                    <a:cubicBezTo>
                      <a:pt x="917" y="191"/>
                      <a:pt x="883" y="196"/>
                      <a:pt x="845" y="213"/>
                    </a:cubicBezTo>
                    <a:lnTo>
                      <a:pt x="845" y="213"/>
                    </a:lnTo>
                    <a:cubicBezTo>
                      <a:pt x="843" y="215"/>
                      <a:pt x="841" y="215"/>
                      <a:pt x="839" y="213"/>
                    </a:cubicBezTo>
                    <a:lnTo>
                      <a:pt x="839" y="213"/>
                    </a:lnTo>
                    <a:cubicBezTo>
                      <a:pt x="837" y="213"/>
                      <a:pt x="836" y="211"/>
                      <a:pt x="835" y="209"/>
                    </a:cubicBezTo>
                    <a:lnTo>
                      <a:pt x="835" y="209"/>
                    </a:lnTo>
                    <a:cubicBezTo>
                      <a:pt x="835" y="208"/>
                      <a:pt x="818" y="134"/>
                      <a:pt x="756" y="105"/>
                    </a:cubicBezTo>
                    <a:lnTo>
                      <a:pt x="756" y="105"/>
                    </a:lnTo>
                    <a:cubicBezTo>
                      <a:pt x="710" y="84"/>
                      <a:pt x="651" y="93"/>
                      <a:pt x="580" y="130"/>
                    </a:cubicBezTo>
                    <a:lnTo>
                      <a:pt x="580" y="130"/>
                    </a:lnTo>
                    <a:cubicBezTo>
                      <a:pt x="578" y="131"/>
                      <a:pt x="575" y="131"/>
                      <a:pt x="572" y="129"/>
                    </a:cubicBezTo>
                    <a:lnTo>
                      <a:pt x="572" y="129"/>
                    </a:lnTo>
                    <a:cubicBezTo>
                      <a:pt x="571" y="128"/>
                      <a:pt x="448" y="13"/>
                      <a:pt x="334" y="42"/>
                    </a:cubicBezTo>
                    <a:lnTo>
                      <a:pt x="334" y="42"/>
                    </a:lnTo>
                    <a:cubicBezTo>
                      <a:pt x="267" y="59"/>
                      <a:pt x="216" y="121"/>
                      <a:pt x="182" y="227"/>
                    </a:cubicBezTo>
                    <a:lnTo>
                      <a:pt x="182" y="227"/>
                    </a:lnTo>
                    <a:cubicBezTo>
                      <a:pt x="180" y="230"/>
                      <a:pt x="177" y="232"/>
                      <a:pt x="174" y="231"/>
                    </a:cubicBezTo>
                    <a:lnTo>
                      <a:pt x="174" y="231"/>
                    </a:lnTo>
                    <a:cubicBezTo>
                      <a:pt x="173" y="231"/>
                      <a:pt x="95" y="218"/>
                      <a:pt x="47" y="254"/>
                    </a:cubicBezTo>
                    <a:lnTo>
                      <a:pt x="47" y="254"/>
                    </a:lnTo>
                    <a:cubicBezTo>
                      <a:pt x="29" y="269"/>
                      <a:pt x="18" y="289"/>
                      <a:pt x="15" y="314"/>
                    </a:cubicBezTo>
                    <a:close/>
                    <a:moveTo>
                      <a:pt x="1199" y="328"/>
                    </a:moveTo>
                    <a:lnTo>
                      <a:pt x="6" y="328"/>
                    </a:lnTo>
                    <a:lnTo>
                      <a:pt x="6" y="328"/>
                    </a:lnTo>
                    <a:cubicBezTo>
                      <a:pt x="5" y="328"/>
                      <a:pt x="3" y="327"/>
                      <a:pt x="2" y="326"/>
                    </a:cubicBezTo>
                    <a:lnTo>
                      <a:pt x="2" y="326"/>
                    </a:lnTo>
                    <a:cubicBezTo>
                      <a:pt x="0" y="324"/>
                      <a:pt x="0" y="322"/>
                      <a:pt x="0" y="321"/>
                    </a:cubicBezTo>
                    <a:lnTo>
                      <a:pt x="0" y="321"/>
                    </a:lnTo>
                    <a:cubicBezTo>
                      <a:pt x="3" y="287"/>
                      <a:pt x="16" y="262"/>
                      <a:pt x="40" y="244"/>
                    </a:cubicBezTo>
                    <a:lnTo>
                      <a:pt x="40" y="244"/>
                    </a:lnTo>
                    <a:cubicBezTo>
                      <a:pt x="84" y="210"/>
                      <a:pt x="150" y="215"/>
                      <a:pt x="171" y="217"/>
                    </a:cubicBezTo>
                    <a:lnTo>
                      <a:pt x="171" y="217"/>
                    </a:lnTo>
                    <a:cubicBezTo>
                      <a:pt x="207" y="110"/>
                      <a:pt x="260" y="47"/>
                      <a:pt x="330" y="29"/>
                    </a:cubicBezTo>
                    <a:lnTo>
                      <a:pt x="330" y="29"/>
                    </a:lnTo>
                    <a:cubicBezTo>
                      <a:pt x="442" y="0"/>
                      <a:pt x="556" y="97"/>
                      <a:pt x="578" y="116"/>
                    </a:cubicBezTo>
                    <a:lnTo>
                      <a:pt x="578" y="116"/>
                    </a:lnTo>
                    <a:cubicBezTo>
                      <a:pt x="651" y="78"/>
                      <a:pt x="712" y="71"/>
                      <a:pt x="761" y="93"/>
                    </a:cubicBezTo>
                    <a:lnTo>
                      <a:pt x="761" y="93"/>
                    </a:lnTo>
                    <a:cubicBezTo>
                      <a:pt x="818" y="120"/>
                      <a:pt x="840" y="178"/>
                      <a:pt x="846" y="199"/>
                    </a:cubicBezTo>
                    <a:lnTo>
                      <a:pt x="846" y="199"/>
                    </a:lnTo>
                    <a:cubicBezTo>
                      <a:pt x="885" y="181"/>
                      <a:pt x="920" y="178"/>
                      <a:pt x="952" y="189"/>
                    </a:cubicBezTo>
                    <a:lnTo>
                      <a:pt x="952" y="189"/>
                    </a:lnTo>
                    <a:cubicBezTo>
                      <a:pt x="993" y="203"/>
                      <a:pt x="1016" y="237"/>
                      <a:pt x="1024" y="251"/>
                    </a:cubicBezTo>
                    <a:lnTo>
                      <a:pt x="1024" y="251"/>
                    </a:lnTo>
                    <a:cubicBezTo>
                      <a:pt x="1058" y="234"/>
                      <a:pt x="1090" y="230"/>
                      <a:pt x="1121" y="240"/>
                    </a:cubicBezTo>
                    <a:lnTo>
                      <a:pt x="1121" y="240"/>
                    </a:lnTo>
                    <a:cubicBezTo>
                      <a:pt x="1177" y="259"/>
                      <a:pt x="1204" y="316"/>
                      <a:pt x="1205" y="319"/>
                    </a:cubicBezTo>
                    <a:lnTo>
                      <a:pt x="1205" y="319"/>
                    </a:lnTo>
                    <a:cubicBezTo>
                      <a:pt x="1206" y="321"/>
                      <a:pt x="1206" y="323"/>
                      <a:pt x="1205" y="325"/>
                    </a:cubicBezTo>
                    <a:lnTo>
                      <a:pt x="1205" y="325"/>
                    </a:lnTo>
                    <a:cubicBezTo>
                      <a:pt x="1204" y="327"/>
                      <a:pt x="1202" y="328"/>
                      <a:pt x="1199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47" name="Grupo 446">
              <a:extLst>
                <a:ext uri="{FF2B5EF4-FFF2-40B4-BE49-F238E27FC236}">
                  <a16:creationId xmlns:a16="http://schemas.microsoft.com/office/drawing/2014/main" id="{39BD4DB3-1659-4DD7-98CE-27308BEEA942}"/>
                </a:ext>
              </a:extLst>
            </p:cNvPr>
            <p:cNvGrpSpPr/>
            <p:nvPr/>
          </p:nvGrpSpPr>
          <p:grpSpPr>
            <a:xfrm>
              <a:off x="12869948" y="5770399"/>
              <a:ext cx="983237" cy="983234"/>
              <a:chOff x="12869948" y="5770399"/>
              <a:chExt cx="983237" cy="983234"/>
            </a:xfrm>
          </p:grpSpPr>
          <p:sp>
            <p:nvSpPr>
              <p:cNvPr id="317" name="Freeform 315">
                <a:extLst>
                  <a:ext uri="{FF2B5EF4-FFF2-40B4-BE49-F238E27FC236}">
                    <a16:creationId xmlns:a16="http://schemas.microsoft.com/office/drawing/2014/main" id="{2A97E994-3126-46D9-960F-129B5DF0D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5443" y="5775890"/>
                <a:ext cx="966757" cy="966757"/>
              </a:xfrm>
              <a:custGeom>
                <a:avLst/>
                <a:gdLst>
                  <a:gd name="T0" fmla="*/ 775 w 776"/>
                  <a:gd name="T1" fmla="*/ 387 h 775"/>
                  <a:gd name="T2" fmla="*/ 775 w 776"/>
                  <a:gd name="T3" fmla="*/ 387 h 775"/>
                  <a:gd name="T4" fmla="*/ 388 w 776"/>
                  <a:gd name="T5" fmla="*/ 774 h 775"/>
                  <a:gd name="T6" fmla="*/ 388 w 776"/>
                  <a:gd name="T7" fmla="*/ 774 h 775"/>
                  <a:gd name="T8" fmla="*/ 0 w 776"/>
                  <a:gd name="T9" fmla="*/ 387 h 775"/>
                  <a:gd name="T10" fmla="*/ 0 w 776"/>
                  <a:gd name="T11" fmla="*/ 387 h 775"/>
                  <a:gd name="T12" fmla="*/ 388 w 776"/>
                  <a:gd name="T13" fmla="*/ 0 h 775"/>
                  <a:gd name="T14" fmla="*/ 388 w 776"/>
                  <a:gd name="T15" fmla="*/ 0 h 775"/>
                  <a:gd name="T16" fmla="*/ 775 w 776"/>
                  <a:gd name="T17" fmla="*/ 387 h 7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76" h="775">
                    <a:moveTo>
                      <a:pt x="775" y="387"/>
                    </a:moveTo>
                    <a:lnTo>
                      <a:pt x="775" y="387"/>
                    </a:lnTo>
                    <a:cubicBezTo>
                      <a:pt x="775" y="601"/>
                      <a:pt x="601" y="774"/>
                      <a:pt x="388" y="774"/>
                    </a:cubicBezTo>
                    <a:lnTo>
                      <a:pt x="388" y="774"/>
                    </a:lnTo>
                    <a:cubicBezTo>
                      <a:pt x="174" y="774"/>
                      <a:pt x="0" y="601"/>
                      <a:pt x="0" y="387"/>
                    </a:cubicBezTo>
                    <a:lnTo>
                      <a:pt x="0" y="387"/>
                    </a:lnTo>
                    <a:cubicBezTo>
                      <a:pt x="0" y="174"/>
                      <a:pt x="174" y="0"/>
                      <a:pt x="388" y="0"/>
                    </a:cubicBezTo>
                    <a:lnTo>
                      <a:pt x="388" y="0"/>
                    </a:lnTo>
                    <a:cubicBezTo>
                      <a:pt x="601" y="0"/>
                      <a:pt x="775" y="174"/>
                      <a:pt x="775" y="3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8" name="Freeform 316">
                <a:extLst>
                  <a:ext uri="{FF2B5EF4-FFF2-40B4-BE49-F238E27FC236}">
                    <a16:creationId xmlns:a16="http://schemas.microsoft.com/office/drawing/2014/main" id="{0FDD337B-4D22-4FC6-8BE0-E1A75D8022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9948" y="5770399"/>
                <a:ext cx="983237" cy="983234"/>
              </a:xfrm>
              <a:custGeom>
                <a:avLst/>
                <a:gdLst>
                  <a:gd name="T0" fmla="*/ 394 w 788"/>
                  <a:gd name="T1" fmla="*/ 13 h 788"/>
                  <a:gd name="T2" fmla="*/ 394 w 788"/>
                  <a:gd name="T3" fmla="*/ 13 h 788"/>
                  <a:gd name="T4" fmla="*/ 13 w 788"/>
                  <a:gd name="T5" fmla="*/ 393 h 788"/>
                  <a:gd name="T6" fmla="*/ 13 w 788"/>
                  <a:gd name="T7" fmla="*/ 393 h 788"/>
                  <a:gd name="T8" fmla="*/ 394 w 788"/>
                  <a:gd name="T9" fmla="*/ 774 h 788"/>
                  <a:gd name="T10" fmla="*/ 394 w 788"/>
                  <a:gd name="T11" fmla="*/ 774 h 788"/>
                  <a:gd name="T12" fmla="*/ 774 w 788"/>
                  <a:gd name="T13" fmla="*/ 393 h 788"/>
                  <a:gd name="T14" fmla="*/ 774 w 788"/>
                  <a:gd name="T15" fmla="*/ 393 h 788"/>
                  <a:gd name="T16" fmla="*/ 394 w 788"/>
                  <a:gd name="T17" fmla="*/ 13 h 788"/>
                  <a:gd name="T18" fmla="*/ 394 w 788"/>
                  <a:gd name="T19" fmla="*/ 787 h 788"/>
                  <a:gd name="T20" fmla="*/ 394 w 788"/>
                  <a:gd name="T21" fmla="*/ 787 h 788"/>
                  <a:gd name="T22" fmla="*/ 0 w 788"/>
                  <a:gd name="T23" fmla="*/ 393 h 788"/>
                  <a:gd name="T24" fmla="*/ 0 w 788"/>
                  <a:gd name="T25" fmla="*/ 393 h 788"/>
                  <a:gd name="T26" fmla="*/ 394 w 788"/>
                  <a:gd name="T27" fmla="*/ 0 h 788"/>
                  <a:gd name="T28" fmla="*/ 394 w 788"/>
                  <a:gd name="T29" fmla="*/ 0 h 788"/>
                  <a:gd name="T30" fmla="*/ 787 w 788"/>
                  <a:gd name="T31" fmla="*/ 393 h 788"/>
                  <a:gd name="T32" fmla="*/ 787 w 788"/>
                  <a:gd name="T33" fmla="*/ 393 h 788"/>
                  <a:gd name="T34" fmla="*/ 394 w 788"/>
                  <a:gd name="T35" fmla="*/ 787 h 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88" h="788">
                    <a:moveTo>
                      <a:pt x="394" y="13"/>
                    </a:moveTo>
                    <a:lnTo>
                      <a:pt x="394" y="13"/>
                    </a:lnTo>
                    <a:cubicBezTo>
                      <a:pt x="184" y="13"/>
                      <a:pt x="13" y="183"/>
                      <a:pt x="13" y="393"/>
                    </a:cubicBezTo>
                    <a:lnTo>
                      <a:pt x="13" y="393"/>
                    </a:lnTo>
                    <a:cubicBezTo>
                      <a:pt x="13" y="603"/>
                      <a:pt x="184" y="774"/>
                      <a:pt x="394" y="774"/>
                    </a:cubicBezTo>
                    <a:lnTo>
                      <a:pt x="394" y="774"/>
                    </a:lnTo>
                    <a:cubicBezTo>
                      <a:pt x="603" y="774"/>
                      <a:pt x="774" y="603"/>
                      <a:pt x="774" y="393"/>
                    </a:cubicBezTo>
                    <a:lnTo>
                      <a:pt x="774" y="393"/>
                    </a:lnTo>
                    <a:cubicBezTo>
                      <a:pt x="774" y="183"/>
                      <a:pt x="603" y="13"/>
                      <a:pt x="394" y="13"/>
                    </a:cubicBezTo>
                    <a:close/>
                    <a:moveTo>
                      <a:pt x="394" y="787"/>
                    </a:moveTo>
                    <a:lnTo>
                      <a:pt x="394" y="787"/>
                    </a:lnTo>
                    <a:cubicBezTo>
                      <a:pt x="176" y="787"/>
                      <a:pt x="0" y="610"/>
                      <a:pt x="0" y="393"/>
                    </a:cubicBezTo>
                    <a:lnTo>
                      <a:pt x="0" y="393"/>
                    </a:lnTo>
                    <a:cubicBezTo>
                      <a:pt x="0" y="176"/>
                      <a:pt x="176" y="0"/>
                      <a:pt x="394" y="0"/>
                    </a:cubicBezTo>
                    <a:lnTo>
                      <a:pt x="394" y="0"/>
                    </a:lnTo>
                    <a:cubicBezTo>
                      <a:pt x="611" y="0"/>
                      <a:pt x="787" y="176"/>
                      <a:pt x="787" y="393"/>
                    </a:cubicBezTo>
                    <a:lnTo>
                      <a:pt x="787" y="393"/>
                    </a:lnTo>
                    <a:cubicBezTo>
                      <a:pt x="787" y="610"/>
                      <a:pt x="611" y="787"/>
                      <a:pt x="394" y="7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46" name="Grupo 445">
              <a:extLst>
                <a:ext uri="{FF2B5EF4-FFF2-40B4-BE49-F238E27FC236}">
                  <a16:creationId xmlns:a16="http://schemas.microsoft.com/office/drawing/2014/main" id="{7C79E03A-4BA3-482D-A02E-A8049A64325B}"/>
                </a:ext>
              </a:extLst>
            </p:cNvPr>
            <p:cNvGrpSpPr/>
            <p:nvPr/>
          </p:nvGrpSpPr>
          <p:grpSpPr>
            <a:xfrm>
              <a:off x="15748247" y="7599545"/>
              <a:ext cx="1389715" cy="483377"/>
              <a:chOff x="15748247" y="7599545"/>
              <a:chExt cx="1389715" cy="483377"/>
            </a:xfrm>
          </p:grpSpPr>
          <p:sp>
            <p:nvSpPr>
              <p:cNvPr id="319" name="Freeform 317">
                <a:extLst>
                  <a:ext uri="{FF2B5EF4-FFF2-40B4-BE49-F238E27FC236}">
                    <a16:creationId xmlns:a16="http://schemas.microsoft.com/office/drawing/2014/main" id="{14A2DF0B-53E9-44D7-A62C-1D7556C34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9233" y="7599545"/>
                <a:ext cx="1373234" cy="477887"/>
              </a:xfrm>
              <a:custGeom>
                <a:avLst/>
                <a:gdLst>
                  <a:gd name="T0" fmla="*/ 0 w 1103"/>
                  <a:gd name="T1" fmla="*/ 381 h 382"/>
                  <a:gd name="T2" fmla="*/ 1102 w 1103"/>
                  <a:gd name="T3" fmla="*/ 381 h 382"/>
                  <a:gd name="T4" fmla="*/ 1102 w 1103"/>
                  <a:gd name="T5" fmla="*/ 381 h 382"/>
                  <a:gd name="T6" fmla="*/ 930 w 1103"/>
                  <a:gd name="T7" fmla="*/ 282 h 382"/>
                  <a:gd name="T8" fmla="*/ 930 w 1103"/>
                  <a:gd name="T9" fmla="*/ 282 h 382"/>
                  <a:gd name="T10" fmla="*/ 614 w 1103"/>
                  <a:gd name="T11" fmla="*/ 214 h 382"/>
                  <a:gd name="T12" fmla="*/ 614 w 1103"/>
                  <a:gd name="T13" fmla="*/ 214 h 382"/>
                  <a:gd name="T14" fmla="*/ 183 w 1103"/>
                  <a:gd name="T15" fmla="*/ 278 h 382"/>
                  <a:gd name="T16" fmla="*/ 183 w 1103"/>
                  <a:gd name="T17" fmla="*/ 278 h 382"/>
                  <a:gd name="T18" fmla="*/ 0 w 1103"/>
                  <a:gd name="T19" fmla="*/ 381 h 3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03" h="382">
                    <a:moveTo>
                      <a:pt x="0" y="381"/>
                    </a:moveTo>
                    <a:lnTo>
                      <a:pt x="1102" y="381"/>
                    </a:lnTo>
                    <a:lnTo>
                      <a:pt x="1102" y="381"/>
                    </a:lnTo>
                    <a:cubicBezTo>
                      <a:pt x="1102" y="381"/>
                      <a:pt x="1080" y="236"/>
                      <a:pt x="930" y="282"/>
                    </a:cubicBezTo>
                    <a:lnTo>
                      <a:pt x="930" y="282"/>
                    </a:lnTo>
                    <a:cubicBezTo>
                      <a:pt x="930" y="282"/>
                      <a:pt x="851" y="22"/>
                      <a:pt x="614" y="214"/>
                    </a:cubicBezTo>
                    <a:lnTo>
                      <a:pt x="614" y="214"/>
                    </a:lnTo>
                    <a:cubicBezTo>
                      <a:pt x="614" y="214"/>
                      <a:pt x="386" y="0"/>
                      <a:pt x="183" y="278"/>
                    </a:cubicBezTo>
                    <a:lnTo>
                      <a:pt x="183" y="278"/>
                    </a:lnTo>
                    <a:cubicBezTo>
                      <a:pt x="183" y="278"/>
                      <a:pt x="16" y="209"/>
                      <a:pt x="0" y="3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0" name="Freeform 318">
                <a:extLst>
                  <a:ext uri="{FF2B5EF4-FFF2-40B4-BE49-F238E27FC236}">
                    <a16:creationId xmlns:a16="http://schemas.microsoft.com/office/drawing/2014/main" id="{7A38801E-0B15-46B8-8355-BC29AF48D4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48247" y="7747855"/>
                <a:ext cx="1389715" cy="335067"/>
              </a:xfrm>
              <a:custGeom>
                <a:avLst/>
                <a:gdLst>
                  <a:gd name="T0" fmla="*/ 14 w 1116"/>
                  <a:gd name="T1" fmla="*/ 254 h 269"/>
                  <a:gd name="T2" fmla="*/ 1100 w 1116"/>
                  <a:gd name="T3" fmla="*/ 254 h 269"/>
                  <a:gd name="T4" fmla="*/ 1100 w 1116"/>
                  <a:gd name="T5" fmla="*/ 254 h 269"/>
                  <a:gd name="T6" fmla="*/ 1047 w 1116"/>
                  <a:gd name="T7" fmla="*/ 175 h 269"/>
                  <a:gd name="T8" fmla="*/ 1047 w 1116"/>
                  <a:gd name="T9" fmla="*/ 175 h 269"/>
                  <a:gd name="T10" fmla="*/ 938 w 1116"/>
                  <a:gd name="T11" fmla="*/ 168 h 269"/>
                  <a:gd name="T12" fmla="*/ 938 w 1116"/>
                  <a:gd name="T13" fmla="*/ 168 h 269"/>
                  <a:gd name="T14" fmla="*/ 933 w 1116"/>
                  <a:gd name="T15" fmla="*/ 167 h 269"/>
                  <a:gd name="T16" fmla="*/ 933 w 1116"/>
                  <a:gd name="T17" fmla="*/ 167 h 269"/>
                  <a:gd name="T18" fmla="*/ 930 w 1116"/>
                  <a:gd name="T19" fmla="*/ 164 h 269"/>
                  <a:gd name="T20" fmla="*/ 930 w 1116"/>
                  <a:gd name="T21" fmla="*/ 164 h 269"/>
                  <a:gd name="T22" fmla="*/ 817 w 1116"/>
                  <a:gd name="T23" fmla="*/ 36 h 269"/>
                  <a:gd name="T24" fmla="*/ 817 w 1116"/>
                  <a:gd name="T25" fmla="*/ 36 h 269"/>
                  <a:gd name="T26" fmla="*/ 625 w 1116"/>
                  <a:gd name="T27" fmla="*/ 99 h 269"/>
                  <a:gd name="T28" fmla="*/ 625 w 1116"/>
                  <a:gd name="T29" fmla="*/ 99 h 269"/>
                  <a:gd name="T30" fmla="*/ 616 w 1116"/>
                  <a:gd name="T31" fmla="*/ 99 h 269"/>
                  <a:gd name="T32" fmla="*/ 616 w 1116"/>
                  <a:gd name="T33" fmla="*/ 99 h 269"/>
                  <a:gd name="T34" fmla="*/ 403 w 1116"/>
                  <a:gd name="T35" fmla="*/ 23 h 269"/>
                  <a:gd name="T36" fmla="*/ 403 w 1116"/>
                  <a:gd name="T37" fmla="*/ 23 h 269"/>
                  <a:gd name="T38" fmla="*/ 195 w 1116"/>
                  <a:gd name="T39" fmla="*/ 161 h 269"/>
                  <a:gd name="T40" fmla="*/ 195 w 1116"/>
                  <a:gd name="T41" fmla="*/ 161 h 269"/>
                  <a:gd name="T42" fmla="*/ 187 w 1116"/>
                  <a:gd name="T43" fmla="*/ 164 h 269"/>
                  <a:gd name="T44" fmla="*/ 187 w 1116"/>
                  <a:gd name="T45" fmla="*/ 164 h 269"/>
                  <a:gd name="T46" fmla="*/ 61 w 1116"/>
                  <a:gd name="T47" fmla="*/ 164 h 269"/>
                  <a:gd name="T48" fmla="*/ 61 w 1116"/>
                  <a:gd name="T49" fmla="*/ 164 h 269"/>
                  <a:gd name="T50" fmla="*/ 14 w 1116"/>
                  <a:gd name="T51" fmla="*/ 254 h 269"/>
                  <a:gd name="T52" fmla="*/ 1108 w 1116"/>
                  <a:gd name="T53" fmla="*/ 268 h 269"/>
                  <a:gd name="T54" fmla="*/ 6 w 1116"/>
                  <a:gd name="T55" fmla="*/ 268 h 269"/>
                  <a:gd name="T56" fmla="*/ 6 w 1116"/>
                  <a:gd name="T57" fmla="*/ 268 h 269"/>
                  <a:gd name="T58" fmla="*/ 1 w 1116"/>
                  <a:gd name="T59" fmla="*/ 266 h 269"/>
                  <a:gd name="T60" fmla="*/ 1 w 1116"/>
                  <a:gd name="T61" fmla="*/ 266 h 269"/>
                  <a:gd name="T62" fmla="*/ 0 w 1116"/>
                  <a:gd name="T63" fmla="*/ 260 h 269"/>
                  <a:gd name="T64" fmla="*/ 0 w 1116"/>
                  <a:gd name="T65" fmla="*/ 260 h 269"/>
                  <a:gd name="T66" fmla="*/ 55 w 1116"/>
                  <a:gd name="T67" fmla="*/ 153 h 269"/>
                  <a:gd name="T68" fmla="*/ 55 w 1116"/>
                  <a:gd name="T69" fmla="*/ 153 h 269"/>
                  <a:gd name="T70" fmla="*/ 187 w 1116"/>
                  <a:gd name="T71" fmla="*/ 149 h 269"/>
                  <a:gd name="T72" fmla="*/ 187 w 1116"/>
                  <a:gd name="T73" fmla="*/ 149 h 269"/>
                  <a:gd name="T74" fmla="*/ 402 w 1116"/>
                  <a:gd name="T75" fmla="*/ 10 h 269"/>
                  <a:gd name="T76" fmla="*/ 402 w 1116"/>
                  <a:gd name="T77" fmla="*/ 10 h 269"/>
                  <a:gd name="T78" fmla="*/ 620 w 1116"/>
                  <a:gd name="T79" fmla="*/ 85 h 269"/>
                  <a:gd name="T80" fmla="*/ 620 w 1116"/>
                  <a:gd name="T81" fmla="*/ 85 h 269"/>
                  <a:gd name="T82" fmla="*/ 821 w 1116"/>
                  <a:gd name="T83" fmla="*/ 23 h 269"/>
                  <a:gd name="T84" fmla="*/ 821 w 1116"/>
                  <a:gd name="T85" fmla="*/ 23 h 269"/>
                  <a:gd name="T86" fmla="*/ 940 w 1116"/>
                  <a:gd name="T87" fmla="*/ 153 h 269"/>
                  <a:gd name="T88" fmla="*/ 940 w 1116"/>
                  <a:gd name="T89" fmla="*/ 153 h 269"/>
                  <a:gd name="T90" fmla="*/ 1055 w 1116"/>
                  <a:gd name="T91" fmla="*/ 164 h 269"/>
                  <a:gd name="T92" fmla="*/ 1055 w 1116"/>
                  <a:gd name="T93" fmla="*/ 164 h 269"/>
                  <a:gd name="T94" fmla="*/ 1115 w 1116"/>
                  <a:gd name="T95" fmla="*/ 260 h 269"/>
                  <a:gd name="T96" fmla="*/ 1115 w 1116"/>
                  <a:gd name="T97" fmla="*/ 260 h 269"/>
                  <a:gd name="T98" fmla="*/ 1113 w 1116"/>
                  <a:gd name="T99" fmla="*/ 265 h 269"/>
                  <a:gd name="T100" fmla="*/ 1113 w 1116"/>
                  <a:gd name="T101" fmla="*/ 265 h 269"/>
                  <a:gd name="T102" fmla="*/ 1108 w 1116"/>
                  <a:gd name="T103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116" h="269">
                    <a:moveTo>
                      <a:pt x="14" y="254"/>
                    </a:moveTo>
                    <a:lnTo>
                      <a:pt x="1100" y="254"/>
                    </a:lnTo>
                    <a:lnTo>
                      <a:pt x="1100" y="254"/>
                    </a:lnTo>
                    <a:cubicBezTo>
                      <a:pt x="1096" y="238"/>
                      <a:pt x="1082" y="197"/>
                      <a:pt x="1047" y="175"/>
                    </a:cubicBezTo>
                    <a:lnTo>
                      <a:pt x="1047" y="175"/>
                    </a:lnTo>
                    <a:cubicBezTo>
                      <a:pt x="1019" y="157"/>
                      <a:pt x="982" y="154"/>
                      <a:pt x="938" y="168"/>
                    </a:cubicBezTo>
                    <a:lnTo>
                      <a:pt x="938" y="168"/>
                    </a:lnTo>
                    <a:cubicBezTo>
                      <a:pt x="936" y="169"/>
                      <a:pt x="935" y="169"/>
                      <a:pt x="933" y="167"/>
                    </a:cubicBezTo>
                    <a:lnTo>
                      <a:pt x="933" y="167"/>
                    </a:lnTo>
                    <a:cubicBezTo>
                      <a:pt x="931" y="167"/>
                      <a:pt x="930" y="166"/>
                      <a:pt x="930" y="164"/>
                    </a:cubicBezTo>
                    <a:lnTo>
                      <a:pt x="930" y="164"/>
                    </a:lnTo>
                    <a:cubicBezTo>
                      <a:pt x="929" y="162"/>
                      <a:pt x="897" y="60"/>
                      <a:pt x="817" y="36"/>
                    </a:cubicBezTo>
                    <a:lnTo>
                      <a:pt x="817" y="36"/>
                    </a:lnTo>
                    <a:cubicBezTo>
                      <a:pt x="762" y="19"/>
                      <a:pt x="697" y="40"/>
                      <a:pt x="625" y="99"/>
                    </a:cubicBezTo>
                    <a:lnTo>
                      <a:pt x="625" y="99"/>
                    </a:lnTo>
                    <a:cubicBezTo>
                      <a:pt x="622" y="101"/>
                      <a:pt x="619" y="101"/>
                      <a:pt x="616" y="99"/>
                    </a:cubicBezTo>
                    <a:lnTo>
                      <a:pt x="616" y="99"/>
                    </a:lnTo>
                    <a:cubicBezTo>
                      <a:pt x="615" y="98"/>
                      <a:pt x="521" y="12"/>
                      <a:pt x="403" y="23"/>
                    </a:cubicBezTo>
                    <a:lnTo>
                      <a:pt x="403" y="23"/>
                    </a:lnTo>
                    <a:cubicBezTo>
                      <a:pt x="327" y="30"/>
                      <a:pt x="257" y="77"/>
                      <a:pt x="195" y="161"/>
                    </a:cubicBezTo>
                    <a:lnTo>
                      <a:pt x="195" y="161"/>
                    </a:lnTo>
                    <a:cubicBezTo>
                      <a:pt x="193" y="164"/>
                      <a:pt x="190" y="165"/>
                      <a:pt x="187" y="164"/>
                    </a:cubicBezTo>
                    <a:lnTo>
                      <a:pt x="187" y="164"/>
                    </a:lnTo>
                    <a:cubicBezTo>
                      <a:pt x="186" y="163"/>
                      <a:pt x="112" y="134"/>
                      <a:pt x="61" y="164"/>
                    </a:cubicBezTo>
                    <a:lnTo>
                      <a:pt x="61" y="164"/>
                    </a:lnTo>
                    <a:cubicBezTo>
                      <a:pt x="35" y="181"/>
                      <a:pt x="19" y="211"/>
                      <a:pt x="14" y="254"/>
                    </a:cubicBezTo>
                    <a:close/>
                    <a:moveTo>
                      <a:pt x="1108" y="268"/>
                    </a:moveTo>
                    <a:lnTo>
                      <a:pt x="6" y="268"/>
                    </a:lnTo>
                    <a:lnTo>
                      <a:pt x="6" y="268"/>
                    </a:lnTo>
                    <a:cubicBezTo>
                      <a:pt x="5" y="268"/>
                      <a:pt x="3" y="267"/>
                      <a:pt x="1" y="266"/>
                    </a:cubicBezTo>
                    <a:lnTo>
                      <a:pt x="1" y="266"/>
                    </a:lnTo>
                    <a:cubicBezTo>
                      <a:pt x="0" y="264"/>
                      <a:pt x="0" y="262"/>
                      <a:pt x="0" y="260"/>
                    </a:cubicBezTo>
                    <a:lnTo>
                      <a:pt x="0" y="260"/>
                    </a:lnTo>
                    <a:cubicBezTo>
                      <a:pt x="4" y="208"/>
                      <a:pt x="23" y="172"/>
                      <a:pt x="55" y="153"/>
                    </a:cubicBezTo>
                    <a:lnTo>
                      <a:pt x="55" y="153"/>
                    </a:lnTo>
                    <a:cubicBezTo>
                      <a:pt x="104" y="123"/>
                      <a:pt x="168" y="143"/>
                      <a:pt x="187" y="149"/>
                    </a:cubicBezTo>
                    <a:lnTo>
                      <a:pt x="187" y="149"/>
                    </a:lnTo>
                    <a:cubicBezTo>
                      <a:pt x="250" y="64"/>
                      <a:pt x="322" y="17"/>
                      <a:pt x="402" y="10"/>
                    </a:cubicBezTo>
                    <a:lnTo>
                      <a:pt x="402" y="10"/>
                    </a:lnTo>
                    <a:cubicBezTo>
                      <a:pt x="513" y="0"/>
                      <a:pt x="600" y="68"/>
                      <a:pt x="620" y="85"/>
                    </a:cubicBezTo>
                    <a:lnTo>
                      <a:pt x="620" y="85"/>
                    </a:lnTo>
                    <a:cubicBezTo>
                      <a:pt x="695" y="26"/>
                      <a:pt x="763" y="5"/>
                      <a:pt x="821" y="23"/>
                    </a:cubicBezTo>
                    <a:lnTo>
                      <a:pt x="821" y="23"/>
                    </a:lnTo>
                    <a:cubicBezTo>
                      <a:pt x="897" y="46"/>
                      <a:pt x="931" y="130"/>
                      <a:pt x="940" y="153"/>
                    </a:cubicBezTo>
                    <a:lnTo>
                      <a:pt x="940" y="153"/>
                    </a:lnTo>
                    <a:cubicBezTo>
                      <a:pt x="986" y="141"/>
                      <a:pt x="1024" y="144"/>
                      <a:pt x="1055" y="164"/>
                    </a:cubicBezTo>
                    <a:lnTo>
                      <a:pt x="1055" y="164"/>
                    </a:lnTo>
                    <a:cubicBezTo>
                      <a:pt x="1105" y="195"/>
                      <a:pt x="1114" y="257"/>
                      <a:pt x="1115" y="260"/>
                    </a:cubicBezTo>
                    <a:lnTo>
                      <a:pt x="1115" y="260"/>
                    </a:lnTo>
                    <a:cubicBezTo>
                      <a:pt x="1115" y="262"/>
                      <a:pt x="1114" y="264"/>
                      <a:pt x="1113" y="265"/>
                    </a:cubicBezTo>
                    <a:lnTo>
                      <a:pt x="1113" y="265"/>
                    </a:lnTo>
                    <a:cubicBezTo>
                      <a:pt x="1112" y="267"/>
                      <a:pt x="1110" y="268"/>
                      <a:pt x="1108" y="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45" name="Grupo 444">
              <a:extLst>
                <a:ext uri="{FF2B5EF4-FFF2-40B4-BE49-F238E27FC236}">
                  <a16:creationId xmlns:a16="http://schemas.microsoft.com/office/drawing/2014/main" id="{C30EA4BA-8CB1-4C54-92B3-0A773156BEBE}"/>
                </a:ext>
              </a:extLst>
            </p:cNvPr>
            <p:cNvGrpSpPr/>
            <p:nvPr/>
          </p:nvGrpSpPr>
          <p:grpSpPr>
            <a:xfrm>
              <a:off x="17126975" y="6945887"/>
              <a:ext cx="1197460" cy="357039"/>
              <a:chOff x="17126975" y="6945887"/>
              <a:chExt cx="1197460" cy="357039"/>
            </a:xfrm>
          </p:grpSpPr>
          <p:sp>
            <p:nvSpPr>
              <p:cNvPr id="321" name="Freeform 319">
                <a:extLst>
                  <a:ext uri="{FF2B5EF4-FFF2-40B4-BE49-F238E27FC236}">
                    <a16:creationId xmlns:a16="http://schemas.microsoft.com/office/drawing/2014/main" id="{65821C3D-1A97-42D9-9EDC-5E8B720C63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37961" y="6945887"/>
                <a:ext cx="1180980" cy="346053"/>
              </a:xfrm>
              <a:custGeom>
                <a:avLst/>
                <a:gdLst>
                  <a:gd name="T0" fmla="*/ 0 w 946"/>
                  <a:gd name="T1" fmla="*/ 275 h 276"/>
                  <a:gd name="T2" fmla="*/ 945 w 946"/>
                  <a:gd name="T3" fmla="*/ 275 h 276"/>
                  <a:gd name="T4" fmla="*/ 945 w 946"/>
                  <a:gd name="T5" fmla="*/ 275 h 276"/>
                  <a:gd name="T6" fmla="*/ 762 w 946"/>
                  <a:gd name="T7" fmla="*/ 215 h 276"/>
                  <a:gd name="T8" fmla="*/ 762 w 946"/>
                  <a:gd name="T9" fmla="*/ 215 h 276"/>
                  <a:gd name="T10" fmla="*/ 615 w 946"/>
                  <a:gd name="T11" fmla="*/ 128 h 276"/>
                  <a:gd name="T12" fmla="*/ 615 w 946"/>
                  <a:gd name="T13" fmla="*/ 128 h 276"/>
                  <a:gd name="T14" fmla="*/ 400 w 946"/>
                  <a:gd name="T15" fmla="*/ 20 h 276"/>
                  <a:gd name="T16" fmla="*/ 400 w 946"/>
                  <a:gd name="T17" fmla="*/ 20 h 276"/>
                  <a:gd name="T18" fmla="*/ 212 w 946"/>
                  <a:gd name="T19" fmla="*/ 193 h 276"/>
                  <a:gd name="T20" fmla="*/ 212 w 946"/>
                  <a:gd name="T21" fmla="*/ 193 h 276"/>
                  <a:gd name="T22" fmla="*/ 0 w 946"/>
                  <a:gd name="T23" fmla="*/ 275 h 2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946" h="276">
                    <a:moveTo>
                      <a:pt x="0" y="275"/>
                    </a:moveTo>
                    <a:lnTo>
                      <a:pt x="945" y="275"/>
                    </a:lnTo>
                    <a:lnTo>
                      <a:pt x="945" y="275"/>
                    </a:lnTo>
                    <a:cubicBezTo>
                      <a:pt x="945" y="275"/>
                      <a:pt x="888" y="155"/>
                      <a:pt x="762" y="215"/>
                    </a:cubicBezTo>
                    <a:lnTo>
                      <a:pt x="762" y="215"/>
                    </a:lnTo>
                    <a:cubicBezTo>
                      <a:pt x="762" y="215"/>
                      <a:pt x="757" y="78"/>
                      <a:pt x="615" y="128"/>
                    </a:cubicBezTo>
                    <a:lnTo>
                      <a:pt x="615" y="128"/>
                    </a:lnTo>
                    <a:cubicBezTo>
                      <a:pt x="615" y="128"/>
                      <a:pt x="522" y="0"/>
                      <a:pt x="400" y="20"/>
                    </a:cubicBezTo>
                    <a:lnTo>
                      <a:pt x="400" y="20"/>
                    </a:lnTo>
                    <a:cubicBezTo>
                      <a:pt x="277" y="40"/>
                      <a:pt x="212" y="193"/>
                      <a:pt x="212" y="193"/>
                    </a:cubicBezTo>
                    <a:lnTo>
                      <a:pt x="212" y="193"/>
                    </a:lnTo>
                    <a:cubicBezTo>
                      <a:pt x="212" y="193"/>
                      <a:pt x="14" y="162"/>
                      <a:pt x="0" y="2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2" name="Freeform 320">
                <a:extLst>
                  <a:ext uri="{FF2B5EF4-FFF2-40B4-BE49-F238E27FC236}">
                    <a16:creationId xmlns:a16="http://schemas.microsoft.com/office/drawing/2014/main" id="{97A0E4D7-1F8B-4A1F-955B-8D2BB17177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26975" y="6956873"/>
                <a:ext cx="1197460" cy="346053"/>
              </a:xfrm>
              <a:custGeom>
                <a:avLst/>
                <a:gdLst>
                  <a:gd name="T0" fmla="*/ 16 w 961"/>
                  <a:gd name="T1" fmla="*/ 263 h 278"/>
                  <a:gd name="T2" fmla="*/ 941 w 961"/>
                  <a:gd name="T3" fmla="*/ 263 h 278"/>
                  <a:gd name="T4" fmla="*/ 941 w 961"/>
                  <a:gd name="T5" fmla="*/ 263 h 278"/>
                  <a:gd name="T6" fmla="*/ 773 w 961"/>
                  <a:gd name="T7" fmla="*/ 216 h 278"/>
                  <a:gd name="T8" fmla="*/ 773 w 961"/>
                  <a:gd name="T9" fmla="*/ 216 h 278"/>
                  <a:gd name="T10" fmla="*/ 767 w 961"/>
                  <a:gd name="T11" fmla="*/ 216 h 278"/>
                  <a:gd name="T12" fmla="*/ 767 w 961"/>
                  <a:gd name="T13" fmla="*/ 216 h 278"/>
                  <a:gd name="T14" fmla="*/ 763 w 961"/>
                  <a:gd name="T15" fmla="*/ 211 h 278"/>
                  <a:gd name="T16" fmla="*/ 763 w 961"/>
                  <a:gd name="T17" fmla="*/ 211 h 278"/>
                  <a:gd name="T18" fmla="*/ 724 w 961"/>
                  <a:gd name="T19" fmla="*/ 131 h 278"/>
                  <a:gd name="T20" fmla="*/ 724 w 961"/>
                  <a:gd name="T21" fmla="*/ 131 h 278"/>
                  <a:gd name="T22" fmla="*/ 625 w 961"/>
                  <a:gd name="T23" fmla="*/ 129 h 278"/>
                  <a:gd name="T24" fmla="*/ 625 w 961"/>
                  <a:gd name="T25" fmla="*/ 129 h 278"/>
                  <a:gd name="T26" fmla="*/ 617 w 961"/>
                  <a:gd name="T27" fmla="*/ 127 h 278"/>
                  <a:gd name="T28" fmla="*/ 617 w 961"/>
                  <a:gd name="T29" fmla="*/ 127 h 278"/>
                  <a:gd name="T30" fmla="*/ 409 w 961"/>
                  <a:gd name="T31" fmla="*/ 22 h 278"/>
                  <a:gd name="T32" fmla="*/ 409 w 961"/>
                  <a:gd name="T33" fmla="*/ 22 h 278"/>
                  <a:gd name="T34" fmla="*/ 226 w 961"/>
                  <a:gd name="T35" fmla="*/ 190 h 278"/>
                  <a:gd name="T36" fmla="*/ 226 w 961"/>
                  <a:gd name="T37" fmla="*/ 190 h 278"/>
                  <a:gd name="T38" fmla="*/ 219 w 961"/>
                  <a:gd name="T39" fmla="*/ 194 h 278"/>
                  <a:gd name="T40" fmla="*/ 219 w 961"/>
                  <a:gd name="T41" fmla="*/ 194 h 278"/>
                  <a:gd name="T42" fmla="*/ 44 w 961"/>
                  <a:gd name="T43" fmla="*/ 220 h 278"/>
                  <a:gd name="T44" fmla="*/ 44 w 961"/>
                  <a:gd name="T45" fmla="*/ 220 h 278"/>
                  <a:gd name="T46" fmla="*/ 16 w 961"/>
                  <a:gd name="T47" fmla="*/ 263 h 278"/>
                  <a:gd name="T48" fmla="*/ 953 w 961"/>
                  <a:gd name="T49" fmla="*/ 277 h 278"/>
                  <a:gd name="T50" fmla="*/ 8 w 961"/>
                  <a:gd name="T51" fmla="*/ 277 h 278"/>
                  <a:gd name="T52" fmla="*/ 8 w 961"/>
                  <a:gd name="T53" fmla="*/ 277 h 278"/>
                  <a:gd name="T54" fmla="*/ 2 w 961"/>
                  <a:gd name="T55" fmla="*/ 275 h 278"/>
                  <a:gd name="T56" fmla="*/ 2 w 961"/>
                  <a:gd name="T57" fmla="*/ 275 h 278"/>
                  <a:gd name="T58" fmla="*/ 1 w 961"/>
                  <a:gd name="T59" fmla="*/ 269 h 278"/>
                  <a:gd name="T60" fmla="*/ 1 w 961"/>
                  <a:gd name="T61" fmla="*/ 269 h 278"/>
                  <a:gd name="T62" fmla="*/ 36 w 961"/>
                  <a:gd name="T63" fmla="*/ 209 h 278"/>
                  <a:gd name="T64" fmla="*/ 36 w 961"/>
                  <a:gd name="T65" fmla="*/ 209 h 278"/>
                  <a:gd name="T66" fmla="*/ 216 w 961"/>
                  <a:gd name="T67" fmla="*/ 180 h 278"/>
                  <a:gd name="T68" fmla="*/ 216 w 961"/>
                  <a:gd name="T69" fmla="*/ 180 h 278"/>
                  <a:gd name="T70" fmla="*/ 263 w 961"/>
                  <a:gd name="T71" fmla="*/ 105 h 278"/>
                  <a:gd name="T72" fmla="*/ 263 w 961"/>
                  <a:gd name="T73" fmla="*/ 105 h 278"/>
                  <a:gd name="T74" fmla="*/ 406 w 961"/>
                  <a:gd name="T75" fmla="*/ 8 h 278"/>
                  <a:gd name="T76" fmla="*/ 406 w 961"/>
                  <a:gd name="T77" fmla="*/ 8 h 278"/>
                  <a:gd name="T78" fmla="*/ 565 w 961"/>
                  <a:gd name="T79" fmla="*/ 56 h 278"/>
                  <a:gd name="T80" fmla="*/ 565 w 961"/>
                  <a:gd name="T81" fmla="*/ 56 h 278"/>
                  <a:gd name="T82" fmla="*/ 625 w 961"/>
                  <a:gd name="T83" fmla="*/ 115 h 278"/>
                  <a:gd name="T84" fmla="*/ 625 w 961"/>
                  <a:gd name="T85" fmla="*/ 115 h 278"/>
                  <a:gd name="T86" fmla="*/ 732 w 961"/>
                  <a:gd name="T87" fmla="*/ 120 h 278"/>
                  <a:gd name="T88" fmla="*/ 732 w 961"/>
                  <a:gd name="T89" fmla="*/ 120 h 278"/>
                  <a:gd name="T90" fmla="*/ 776 w 961"/>
                  <a:gd name="T91" fmla="*/ 200 h 278"/>
                  <a:gd name="T92" fmla="*/ 776 w 961"/>
                  <a:gd name="T93" fmla="*/ 200 h 278"/>
                  <a:gd name="T94" fmla="*/ 913 w 961"/>
                  <a:gd name="T95" fmla="*/ 213 h 278"/>
                  <a:gd name="T96" fmla="*/ 913 w 961"/>
                  <a:gd name="T97" fmla="*/ 213 h 278"/>
                  <a:gd name="T98" fmla="*/ 959 w 961"/>
                  <a:gd name="T99" fmla="*/ 268 h 278"/>
                  <a:gd name="T100" fmla="*/ 959 w 961"/>
                  <a:gd name="T101" fmla="*/ 268 h 278"/>
                  <a:gd name="T102" fmla="*/ 959 w 961"/>
                  <a:gd name="T103" fmla="*/ 274 h 278"/>
                  <a:gd name="T104" fmla="*/ 959 w 961"/>
                  <a:gd name="T105" fmla="*/ 274 h 278"/>
                  <a:gd name="T106" fmla="*/ 953 w 961"/>
                  <a:gd name="T107" fmla="*/ 277 h 2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961" h="278">
                    <a:moveTo>
                      <a:pt x="16" y="263"/>
                    </a:moveTo>
                    <a:lnTo>
                      <a:pt x="941" y="263"/>
                    </a:lnTo>
                    <a:lnTo>
                      <a:pt x="941" y="263"/>
                    </a:lnTo>
                    <a:cubicBezTo>
                      <a:pt x="925" y="237"/>
                      <a:pt x="871" y="169"/>
                      <a:pt x="773" y="216"/>
                    </a:cubicBezTo>
                    <a:lnTo>
                      <a:pt x="773" y="216"/>
                    </a:lnTo>
                    <a:cubicBezTo>
                      <a:pt x="771" y="218"/>
                      <a:pt x="769" y="218"/>
                      <a:pt x="767" y="216"/>
                    </a:cubicBezTo>
                    <a:lnTo>
                      <a:pt x="767" y="216"/>
                    </a:lnTo>
                    <a:cubicBezTo>
                      <a:pt x="765" y="215"/>
                      <a:pt x="763" y="213"/>
                      <a:pt x="763" y="211"/>
                    </a:cubicBezTo>
                    <a:lnTo>
                      <a:pt x="763" y="211"/>
                    </a:lnTo>
                    <a:cubicBezTo>
                      <a:pt x="763" y="210"/>
                      <a:pt x="761" y="156"/>
                      <a:pt x="724" y="131"/>
                    </a:cubicBezTo>
                    <a:lnTo>
                      <a:pt x="724" y="131"/>
                    </a:lnTo>
                    <a:cubicBezTo>
                      <a:pt x="701" y="115"/>
                      <a:pt x="667" y="114"/>
                      <a:pt x="625" y="129"/>
                    </a:cubicBezTo>
                    <a:lnTo>
                      <a:pt x="625" y="129"/>
                    </a:lnTo>
                    <a:cubicBezTo>
                      <a:pt x="622" y="130"/>
                      <a:pt x="619" y="129"/>
                      <a:pt x="617" y="127"/>
                    </a:cubicBezTo>
                    <a:lnTo>
                      <a:pt x="617" y="127"/>
                    </a:lnTo>
                    <a:cubicBezTo>
                      <a:pt x="616" y="126"/>
                      <a:pt x="526" y="3"/>
                      <a:pt x="409" y="22"/>
                    </a:cubicBezTo>
                    <a:lnTo>
                      <a:pt x="409" y="22"/>
                    </a:lnTo>
                    <a:cubicBezTo>
                      <a:pt x="291" y="41"/>
                      <a:pt x="227" y="189"/>
                      <a:pt x="226" y="190"/>
                    </a:cubicBezTo>
                    <a:lnTo>
                      <a:pt x="226" y="190"/>
                    </a:lnTo>
                    <a:cubicBezTo>
                      <a:pt x="225" y="193"/>
                      <a:pt x="222" y="195"/>
                      <a:pt x="219" y="194"/>
                    </a:cubicBezTo>
                    <a:lnTo>
                      <a:pt x="219" y="194"/>
                    </a:lnTo>
                    <a:cubicBezTo>
                      <a:pt x="218" y="194"/>
                      <a:pt x="101" y="177"/>
                      <a:pt x="44" y="220"/>
                    </a:cubicBezTo>
                    <a:lnTo>
                      <a:pt x="44" y="220"/>
                    </a:lnTo>
                    <a:cubicBezTo>
                      <a:pt x="29" y="231"/>
                      <a:pt x="19" y="246"/>
                      <a:pt x="16" y="263"/>
                    </a:cubicBezTo>
                    <a:close/>
                    <a:moveTo>
                      <a:pt x="953" y="277"/>
                    </a:moveTo>
                    <a:lnTo>
                      <a:pt x="8" y="277"/>
                    </a:lnTo>
                    <a:lnTo>
                      <a:pt x="8" y="277"/>
                    </a:lnTo>
                    <a:cubicBezTo>
                      <a:pt x="5" y="277"/>
                      <a:pt x="3" y="276"/>
                      <a:pt x="2" y="275"/>
                    </a:cubicBezTo>
                    <a:lnTo>
                      <a:pt x="2" y="275"/>
                    </a:lnTo>
                    <a:cubicBezTo>
                      <a:pt x="1" y="273"/>
                      <a:pt x="0" y="271"/>
                      <a:pt x="1" y="269"/>
                    </a:cubicBezTo>
                    <a:lnTo>
                      <a:pt x="1" y="269"/>
                    </a:lnTo>
                    <a:cubicBezTo>
                      <a:pt x="4" y="244"/>
                      <a:pt x="16" y="224"/>
                      <a:pt x="36" y="209"/>
                    </a:cubicBezTo>
                    <a:lnTo>
                      <a:pt x="36" y="209"/>
                    </a:lnTo>
                    <a:cubicBezTo>
                      <a:pt x="91" y="168"/>
                      <a:pt x="192" y="178"/>
                      <a:pt x="216" y="180"/>
                    </a:cubicBezTo>
                    <a:lnTo>
                      <a:pt x="216" y="180"/>
                    </a:lnTo>
                    <a:cubicBezTo>
                      <a:pt x="221" y="169"/>
                      <a:pt x="237" y="138"/>
                      <a:pt x="263" y="105"/>
                    </a:cubicBezTo>
                    <a:lnTo>
                      <a:pt x="263" y="105"/>
                    </a:lnTo>
                    <a:cubicBezTo>
                      <a:pt x="305" y="51"/>
                      <a:pt x="354" y="17"/>
                      <a:pt x="406" y="8"/>
                    </a:cubicBezTo>
                    <a:lnTo>
                      <a:pt x="406" y="8"/>
                    </a:lnTo>
                    <a:cubicBezTo>
                      <a:pt x="458" y="0"/>
                      <a:pt x="513" y="16"/>
                      <a:pt x="565" y="56"/>
                    </a:cubicBezTo>
                    <a:lnTo>
                      <a:pt x="565" y="56"/>
                    </a:lnTo>
                    <a:cubicBezTo>
                      <a:pt x="596" y="80"/>
                      <a:pt x="617" y="105"/>
                      <a:pt x="625" y="115"/>
                    </a:cubicBezTo>
                    <a:lnTo>
                      <a:pt x="625" y="115"/>
                    </a:lnTo>
                    <a:cubicBezTo>
                      <a:pt x="669" y="100"/>
                      <a:pt x="705" y="102"/>
                      <a:pt x="732" y="120"/>
                    </a:cubicBezTo>
                    <a:lnTo>
                      <a:pt x="732" y="120"/>
                    </a:lnTo>
                    <a:cubicBezTo>
                      <a:pt x="765" y="142"/>
                      <a:pt x="773" y="182"/>
                      <a:pt x="776" y="200"/>
                    </a:cubicBezTo>
                    <a:lnTo>
                      <a:pt x="776" y="200"/>
                    </a:lnTo>
                    <a:cubicBezTo>
                      <a:pt x="839" y="173"/>
                      <a:pt x="885" y="192"/>
                      <a:pt x="913" y="213"/>
                    </a:cubicBezTo>
                    <a:lnTo>
                      <a:pt x="913" y="213"/>
                    </a:lnTo>
                    <a:cubicBezTo>
                      <a:pt x="943" y="236"/>
                      <a:pt x="959" y="266"/>
                      <a:pt x="959" y="268"/>
                    </a:cubicBezTo>
                    <a:lnTo>
                      <a:pt x="959" y="268"/>
                    </a:lnTo>
                    <a:cubicBezTo>
                      <a:pt x="960" y="269"/>
                      <a:pt x="960" y="272"/>
                      <a:pt x="959" y="274"/>
                    </a:cubicBezTo>
                    <a:lnTo>
                      <a:pt x="959" y="274"/>
                    </a:lnTo>
                    <a:cubicBezTo>
                      <a:pt x="957" y="276"/>
                      <a:pt x="955" y="277"/>
                      <a:pt x="953" y="2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44" name="Grupo 443">
              <a:extLst>
                <a:ext uri="{FF2B5EF4-FFF2-40B4-BE49-F238E27FC236}">
                  <a16:creationId xmlns:a16="http://schemas.microsoft.com/office/drawing/2014/main" id="{928C1FF6-9F58-4DD0-AB48-21CB31D1D275}"/>
                </a:ext>
              </a:extLst>
            </p:cNvPr>
            <p:cNvGrpSpPr/>
            <p:nvPr/>
          </p:nvGrpSpPr>
          <p:grpSpPr>
            <a:xfrm>
              <a:off x="16061346" y="8829962"/>
              <a:ext cx="1625909" cy="4048295"/>
              <a:chOff x="16061346" y="8829962"/>
              <a:chExt cx="1625909" cy="4048295"/>
            </a:xfrm>
          </p:grpSpPr>
          <p:sp>
            <p:nvSpPr>
              <p:cNvPr id="323" name="Freeform 321">
                <a:extLst>
                  <a:ext uri="{FF2B5EF4-FFF2-40B4-BE49-F238E27FC236}">
                    <a16:creationId xmlns:a16="http://schemas.microsoft.com/office/drawing/2014/main" id="{8CC289F8-88A4-4843-B59C-E5476C991D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31625" y="9170524"/>
                <a:ext cx="477887" cy="730562"/>
              </a:xfrm>
              <a:custGeom>
                <a:avLst/>
                <a:gdLst>
                  <a:gd name="T0" fmla="*/ 380 w 385"/>
                  <a:gd name="T1" fmla="*/ 319 h 585"/>
                  <a:gd name="T2" fmla="*/ 380 w 385"/>
                  <a:gd name="T3" fmla="*/ 319 h 585"/>
                  <a:gd name="T4" fmla="*/ 331 w 385"/>
                  <a:gd name="T5" fmla="*/ 109 h 585"/>
                  <a:gd name="T6" fmla="*/ 331 w 385"/>
                  <a:gd name="T7" fmla="*/ 109 h 585"/>
                  <a:gd name="T8" fmla="*/ 208 w 385"/>
                  <a:gd name="T9" fmla="*/ 1 h 585"/>
                  <a:gd name="T10" fmla="*/ 208 w 385"/>
                  <a:gd name="T11" fmla="*/ 1 h 585"/>
                  <a:gd name="T12" fmla="*/ 202 w 385"/>
                  <a:gd name="T13" fmla="*/ 3 h 585"/>
                  <a:gd name="T14" fmla="*/ 202 w 385"/>
                  <a:gd name="T15" fmla="*/ 3 h 585"/>
                  <a:gd name="T16" fmla="*/ 201 w 385"/>
                  <a:gd name="T17" fmla="*/ 9 h 585"/>
                  <a:gd name="T18" fmla="*/ 201 w 385"/>
                  <a:gd name="T19" fmla="*/ 9 h 585"/>
                  <a:gd name="T20" fmla="*/ 194 w 385"/>
                  <a:gd name="T21" fmla="*/ 80 h 585"/>
                  <a:gd name="T22" fmla="*/ 194 w 385"/>
                  <a:gd name="T23" fmla="*/ 80 h 585"/>
                  <a:gd name="T24" fmla="*/ 90 w 385"/>
                  <a:gd name="T25" fmla="*/ 272 h 585"/>
                  <a:gd name="T26" fmla="*/ 90 w 385"/>
                  <a:gd name="T27" fmla="*/ 272 h 585"/>
                  <a:gd name="T28" fmla="*/ 37 w 385"/>
                  <a:gd name="T29" fmla="*/ 516 h 585"/>
                  <a:gd name="T30" fmla="*/ 37 w 385"/>
                  <a:gd name="T31" fmla="*/ 516 h 585"/>
                  <a:gd name="T32" fmla="*/ 182 w 385"/>
                  <a:gd name="T33" fmla="*/ 584 h 585"/>
                  <a:gd name="T34" fmla="*/ 182 w 385"/>
                  <a:gd name="T35" fmla="*/ 584 h 585"/>
                  <a:gd name="T36" fmla="*/ 239 w 385"/>
                  <a:gd name="T37" fmla="*/ 580 h 585"/>
                  <a:gd name="T38" fmla="*/ 239 w 385"/>
                  <a:gd name="T39" fmla="*/ 580 h 585"/>
                  <a:gd name="T40" fmla="*/ 380 w 385"/>
                  <a:gd name="T41" fmla="*/ 319 h 5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385" h="585">
                    <a:moveTo>
                      <a:pt x="380" y="319"/>
                    </a:moveTo>
                    <a:lnTo>
                      <a:pt x="380" y="319"/>
                    </a:lnTo>
                    <a:cubicBezTo>
                      <a:pt x="378" y="244"/>
                      <a:pt x="360" y="168"/>
                      <a:pt x="331" y="109"/>
                    </a:cubicBezTo>
                    <a:lnTo>
                      <a:pt x="331" y="109"/>
                    </a:lnTo>
                    <a:cubicBezTo>
                      <a:pt x="298" y="44"/>
                      <a:pt x="255" y="5"/>
                      <a:pt x="208" y="1"/>
                    </a:cubicBezTo>
                    <a:lnTo>
                      <a:pt x="208" y="1"/>
                    </a:lnTo>
                    <a:cubicBezTo>
                      <a:pt x="206" y="0"/>
                      <a:pt x="204" y="2"/>
                      <a:pt x="202" y="3"/>
                    </a:cubicBezTo>
                    <a:lnTo>
                      <a:pt x="202" y="3"/>
                    </a:lnTo>
                    <a:cubicBezTo>
                      <a:pt x="201" y="5"/>
                      <a:pt x="200" y="7"/>
                      <a:pt x="201" y="9"/>
                    </a:cubicBezTo>
                    <a:lnTo>
                      <a:pt x="201" y="9"/>
                    </a:lnTo>
                    <a:cubicBezTo>
                      <a:pt x="201" y="9"/>
                      <a:pt x="205" y="35"/>
                      <a:pt x="194" y="80"/>
                    </a:cubicBezTo>
                    <a:lnTo>
                      <a:pt x="194" y="80"/>
                    </a:lnTo>
                    <a:cubicBezTo>
                      <a:pt x="183" y="122"/>
                      <a:pt x="157" y="189"/>
                      <a:pt x="90" y="272"/>
                    </a:cubicBezTo>
                    <a:lnTo>
                      <a:pt x="90" y="272"/>
                    </a:lnTo>
                    <a:cubicBezTo>
                      <a:pt x="20" y="360"/>
                      <a:pt x="0" y="453"/>
                      <a:pt x="37" y="516"/>
                    </a:cubicBezTo>
                    <a:lnTo>
                      <a:pt x="37" y="516"/>
                    </a:lnTo>
                    <a:cubicBezTo>
                      <a:pt x="53" y="543"/>
                      <a:pt x="92" y="584"/>
                      <a:pt x="182" y="584"/>
                    </a:cubicBezTo>
                    <a:lnTo>
                      <a:pt x="182" y="584"/>
                    </a:lnTo>
                    <a:cubicBezTo>
                      <a:pt x="199" y="584"/>
                      <a:pt x="218" y="583"/>
                      <a:pt x="239" y="580"/>
                    </a:cubicBezTo>
                    <a:lnTo>
                      <a:pt x="239" y="580"/>
                    </a:lnTo>
                    <a:cubicBezTo>
                      <a:pt x="349" y="563"/>
                      <a:pt x="384" y="434"/>
                      <a:pt x="380" y="31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4" name="Freeform 322">
                <a:extLst>
                  <a:ext uri="{FF2B5EF4-FFF2-40B4-BE49-F238E27FC236}">
                    <a16:creationId xmlns:a16="http://schemas.microsoft.com/office/drawing/2014/main" id="{1DDAD1D4-E98A-4FAA-BD54-6F77A0F8E7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71060" y="10889814"/>
                <a:ext cx="928308" cy="1763230"/>
              </a:xfrm>
              <a:custGeom>
                <a:avLst/>
                <a:gdLst>
                  <a:gd name="T0" fmla="*/ 0 w 744"/>
                  <a:gd name="T1" fmla="*/ 26 h 1414"/>
                  <a:gd name="T2" fmla="*/ 0 w 744"/>
                  <a:gd name="T3" fmla="*/ 26 h 1414"/>
                  <a:gd name="T4" fmla="*/ 617 w 744"/>
                  <a:gd name="T5" fmla="*/ 1413 h 1414"/>
                  <a:gd name="T6" fmla="*/ 617 w 744"/>
                  <a:gd name="T7" fmla="*/ 1413 h 1414"/>
                  <a:gd name="T8" fmla="*/ 743 w 744"/>
                  <a:gd name="T9" fmla="*/ 1339 h 1414"/>
                  <a:gd name="T10" fmla="*/ 743 w 744"/>
                  <a:gd name="T11" fmla="*/ 1339 h 1414"/>
                  <a:gd name="T12" fmla="*/ 526 w 744"/>
                  <a:gd name="T13" fmla="*/ 646 h 1414"/>
                  <a:gd name="T14" fmla="*/ 526 w 744"/>
                  <a:gd name="T15" fmla="*/ 646 h 1414"/>
                  <a:gd name="T16" fmla="*/ 516 w 744"/>
                  <a:gd name="T17" fmla="*/ 0 h 1414"/>
                  <a:gd name="T18" fmla="*/ 0 w 744"/>
                  <a:gd name="T19" fmla="*/ 26 h 1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4" h="1414">
                    <a:moveTo>
                      <a:pt x="0" y="26"/>
                    </a:moveTo>
                    <a:lnTo>
                      <a:pt x="0" y="26"/>
                    </a:lnTo>
                    <a:cubicBezTo>
                      <a:pt x="0" y="26"/>
                      <a:pt x="0" y="712"/>
                      <a:pt x="617" y="1413"/>
                    </a:cubicBezTo>
                    <a:lnTo>
                      <a:pt x="617" y="1413"/>
                    </a:lnTo>
                    <a:cubicBezTo>
                      <a:pt x="617" y="1413"/>
                      <a:pt x="715" y="1411"/>
                      <a:pt x="743" y="1339"/>
                    </a:cubicBezTo>
                    <a:lnTo>
                      <a:pt x="743" y="1339"/>
                    </a:lnTo>
                    <a:cubicBezTo>
                      <a:pt x="743" y="1339"/>
                      <a:pt x="547" y="826"/>
                      <a:pt x="526" y="646"/>
                    </a:cubicBezTo>
                    <a:lnTo>
                      <a:pt x="526" y="646"/>
                    </a:lnTo>
                    <a:cubicBezTo>
                      <a:pt x="498" y="432"/>
                      <a:pt x="516" y="0"/>
                      <a:pt x="516" y="0"/>
                    </a:cubicBezTo>
                    <a:lnTo>
                      <a:pt x="0" y="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5" name="Freeform 323">
                <a:extLst>
                  <a:ext uri="{FF2B5EF4-FFF2-40B4-BE49-F238E27FC236}">
                    <a16:creationId xmlns:a16="http://schemas.microsoft.com/office/drawing/2014/main" id="{7F618EA7-5F15-4167-9C4B-897436752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65569" y="10878828"/>
                <a:ext cx="944785" cy="1779711"/>
              </a:xfrm>
              <a:custGeom>
                <a:avLst/>
                <a:gdLst>
                  <a:gd name="T0" fmla="*/ 14 w 758"/>
                  <a:gd name="T1" fmla="*/ 39 h 1428"/>
                  <a:gd name="T2" fmla="*/ 14 w 758"/>
                  <a:gd name="T3" fmla="*/ 39 h 1428"/>
                  <a:gd name="T4" fmla="*/ 91 w 758"/>
                  <a:gd name="T5" fmla="*/ 462 h 1428"/>
                  <a:gd name="T6" fmla="*/ 91 w 758"/>
                  <a:gd name="T7" fmla="*/ 462 h 1428"/>
                  <a:gd name="T8" fmla="*/ 627 w 758"/>
                  <a:gd name="T9" fmla="*/ 1413 h 1428"/>
                  <a:gd name="T10" fmla="*/ 627 w 758"/>
                  <a:gd name="T11" fmla="*/ 1413 h 1428"/>
                  <a:gd name="T12" fmla="*/ 743 w 758"/>
                  <a:gd name="T13" fmla="*/ 1346 h 1428"/>
                  <a:gd name="T14" fmla="*/ 743 w 758"/>
                  <a:gd name="T15" fmla="*/ 1346 h 1428"/>
                  <a:gd name="T16" fmla="*/ 526 w 758"/>
                  <a:gd name="T17" fmla="*/ 653 h 1428"/>
                  <a:gd name="T18" fmla="*/ 526 w 758"/>
                  <a:gd name="T19" fmla="*/ 653 h 1428"/>
                  <a:gd name="T20" fmla="*/ 515 w 758"/>
                  <a:gd name="T21" fmla="*/ 14 h 1428"/>
                  <a:gd name="T22" fmla="*/ 14 w 758"/>
                  <a:gd name="T23" fmla="*/ 39 h 1428"/>
                  <a:gd name="T24" fmla="*/ 624 w 758"/>
                  <a:gd name="T25" fmla="*/ 1427 h 1428"/>
                  <a:gd name="T26" fmla="*/ 624 w 758"/>
                  <a:gd name="T27" fmla="*/ 1427 h 1428"/>
                  <a:gd name="T28" fmla="*/ 619 w 758"/>
                  <a:gd name="T29" fmla="*/ 1424 h 1428"/>
                  <a:gd name="T30" fmla="*/ 619 w 758"/>
                  <a:gd name="T31" fmla="*/ 1424 h 1428"/>
                  <a:gd name="T32" fmla="*/ 78 w 758"/>
                  <a:gd name="T33" fmla="*/ 466 h 1428"/>
                  <a:gd name="T34" fmla="*/ 78 w 758"/>
                  <a:gd name="T35" fmla="*/ 466 h 1428"/>
                  <a:gd name="T36" fmla="*/ 0 w 758"/>
                  <a:gd name="T37" fmla="*/ 33 h 1428"/>
                  <a:gd name="T38" fmla="*/ 0 w 758"/>
                  <a:gd name="T39" fmla="*/ 33 h 1428"/>
                  <a:gd name="T40" fmla="*/ 7 w 758"/>
                  <a:gd name="T41" fmla="*/ 26 h 1428"/>
                  <a:gd name="T42" fmla="*/ 522 w 758"/>
                  <a:gd name="T43" fmla="*/ 0 h 1428"/>
                  <a:gd name="T44" fmla="*/ 522 w 758"/>
                  <a:gd name="T45" fmla="*/ 0 h 1428"/>
                  <a:gd name="T46" fmla="*/ 527 w 758"/>
                  <a:gd name="T47" fmla="*/ 2 h 1428"/>
                  <a:gd name="T48" fmla="*/ 527 w 758"/>
                  <a:gd name="T49" fmla="*/ 2 h 1428"/>
                  <a:gd name="T50" fmla="*/ 529 w 758"/>
                  <a:gd name="T51" fmla="*/ 7 h 1428"/>
                  <a:gd name="T52" fmla="*/ 529 w 758"/>
                  <a:gd name="T53" fmla="*/ 7 h 1428"/>
                  <a:gd name="T54" fmla="*/ 539 w 758"/>
                  <a:gd name="T55" fmla="*/ 652 h 1428"/>
                  <a:gd name="T56" fmla="*/ 539 w 758"/>
                  <a:gd name="T57" fmla="*/ 652 h 1428"/>
                  <a:gd name="T58" fmla="*/ 756 w 758"/>
                  <a:gd name="T59" fmla="*/ 1343 h 1428"/>
                  <a:gd name="T60" fmla="*/ 756 w 758"/>
                  <a:gd name="T61" fmla="*/ 1343 h 1428"/>
                  <a:gd name="T62" fmla="*/ 756 w 758"/>
                  <a:gd name="T63" fmla="*/ 1348 h 1428"/>
                  <a:gd name="T64" fmla="*/ 756 w 758"/>
                  <a:gd name="T65" fmla="*/ 1348 h 1428"/>
                  <a:gd name="T66" fmla="*/ 625 w 758"/>
                  <a:gd name="T67" fmla="*/ 1427 h 1428"/>
                  <a:gd name="T68" fmla="*/ 624 w 758"/>
                  <a:gd name="T69" fmla="*/ 1427 h 1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758" h="1428">
                    <a:moveTo>
                      <a:pt x="14" y="39"/>
                    </a:moveTo>
                    <a:lnTo>
                      <a:pt x="14" y="39"/>
                    </a:lnTo>
                    <a:cubicBezTo>
                      <a:pt x="15" y="73"/>
                      <a:pt x="23" y="234"/>
                      <a:pt x="91" y="462"/>
                    </a:cubicBezTo>
                    <a:lnTo>
                      <a:pt x="91" y="462"/>
                    </a:lnTo>
                    <a:cubicBezTo>
                      <a:pt x="161" y="697"/>
                      <a:pt x="311" y="1053"/>
                      <a:pt x="627" y="1413"/>
                    </a:cubicBezTo>
                    <a:lnTo>
                      <a:pt x="627" y="1413"/>
                    </a:lnTo>
                    <a:cubicBezTo>
                      <a:pt x="643" y="1412"/>
                      <a:pt x="718" y="1403"/>
                      <a:pt x="743" y="1346"/>
                    </a:cubicBezTo>
                    <a:lnTo>
                      <a:pt x="743" y="1346"/>
                    </a:lnTo>
                    <a:cubicBezTo>
                      <a:pt x="728" y="1307"/>
                      <a:pt x="547" y="826"/>
                      <a:pt x="526" y="653"/>
                    </a:cubicBezTo>
                    <a:lnTo>
                      <a:pt x="526" y="653"/>
                    </a:lnTo>
                    <a:cubicBezTo>
                      <a:pt x="501" y="457"/>
                      <a:pt x="513" y="72"/>
                      <a:pt x="515" y="14"/>
                    </a:cubicBezTo>
                    <a:lnTo>
                      <a:pt x="14" y="39"/>
                    </a:lnTo>
                    <a:close/>
                    <a:moveTo>
                      <a:pt x="624" y="1427"/>
                    </a:moveTo>
                    <a:lnTo>
                      <a:pt x="624" y="1427"/>
                    </a:lnTo>
                    <a:cubicBezTo>
                      <a:pt x="622" y="1427"/>
                      <a:pt x="620" y="1426"/>
                      <a:pt x="619" y="1424"/>
                    </a:cubicBezTo>
                    <a:lnTo>
                      <a:pt x="619" y="1424"/>
                    </a:lnTo>
                    <a:cubicBezTo>
                      <a:pt x="299" y="1061"/>
                      <a:pt x="148" y="702"/>
                      <a:pt x="78" y="466"/>
                    </a:cubicBezTo>
                    <a:lnTo>
                      <a:pt x="78" y="466"/>
                    </a:lnTo>
                    <a:cubicBezTo>
                      <a:pt x="1" y="208"/>
                      <a:pt x="0" y="35"/>
                      <a:pt x="0" y="33"/>
                    </a:cubicBezTo>
                    <a:lnTo>
                      <a:pt x="0" y="33"/>
                    </a:lnTo>
                    <a:cubicBezTo>
                      <a:pt x="0" y="30"/>
                      <a:pt x="3" y="26"/>
                      <a:pt x="7" y="26"/>
                    </a:cubicBezTo>
                    <a:lnTo>
                      <a:pt x="522" y="0"/>
                    </a:lnTo>
                    <a:lnTo>
                      <a:pt x="522" y="0"/>
                    </a:lnTo>
                    <a:cubicBezTo>
                      <a:pt x="524" y="0"/>
                      <a:pt x="526" y="1"/>
                      <a:pt x="527" y="2"/>
                    </a:cubicBezTo>
                    <a:lnTo>
                      <a:pt x="527" y="2"/>
                    </a:lnTo>
                    <a:cubicBezTo>
                      <a:pt x="529" y="3"/>
                      <a:pt x="529" y="5"/>
                      <a:pt x="529" y="7"/>
                    </a:cubicBezTo>
                    <a:lnTo>
                      <a:pt x="529" y="7"/>
                    </a:lnTo>
                    <a:cubicBezTo>
                      <a:pt x="529" y="11"/>
                      <a:pt x="512" y="441"/>
                      <a:pt x="539" y="652"/>
                    </a:cubicBezTo>
                    <a:lnTo>
                      <a:pt x="539" y="652"/>
                    </a:lnTo>
                    <a:cubicBezTo>
                      <a:pt x="561" y="829"/>
                      <a:pt x="754" y="1338"/>
                      <a:pt x="756" y="1343"/>
                    </a:cubicBezTo>
                    <a:lnTo>
                      <a:pt x="756" y="1343"/>
                    </a:lnTo>
                    <a:cubicBezTo>
                      <a:pt x="757" y="1345"/>
                      <a:pt x="757" y="1347"/>
                      <a:pt x="756" y="1348"/>
                    </a:cubicBezTo>
                    <a:lnTo>
                      <a:pt x="756" y="1348"/>
                    </a:lnTo>
                    <a:cubicBezTo>
                      <a:pt x="727" y="1423"/>
                      <a:pt x="628" y="1427"/>
                      <a:pt x="625" y="1427"/>
                    </a:cubicBezTo>
                    <a:lnTo>
                      <a:pt x="624" y="142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6" name="Freeform 324">
                <a:extLst>
                  <a:ext uri="{FF2B5EF4-FFF2-40B4-BE49-F238E27FC236}">
                    <a16:creationId xmlns:a16="http://schemas.microsoft.com/office/drawing/2014/main" id="{1940C6DA-2E9F-4D67-966D-A98065D11B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29371" y="10620659"/>
                <a:ext cx="1087601" cy="2092810"/>
              </a:xfrm>
              <a:custGeom>
                <a:avLst/>
                <a:gdLst>
                  <a:gd name="T0" fmla="*/ 0 w 872"/>
                  <a:gd name="T1" fmla="*/ 170 h 1679"/>
                  <a:gd name="T2" fmla="*/ 0 w 872"/>
                  <a:gd name="T3" fmla="*/ 170 h 1679"/>
                  <a:gd name="T4" fmla="*/ 51 w 872"/>
                  <a:gd name="T5" fmla="*/ 904 h 1679"/>
                  <a:gd name="T6" fmla="*/ 51 w 872"/>
                  <a:gd name="T7" fmla="*/ 904 h 1679"/>
                  <a:gd name="T8" fmla="*/ 228 w 872"/>
                  <a:gd name="T9" fmla="*/ 1662 h 1679"/>
                  <a:gd name="T10" fmla="*/ 228 w 872"/>
                  <a:gd name="T11" fmla="*/ 1662 h 1679"/>
                  <a:gd name="T12" fmla="*/ 313 w 872"/>
                  <a:gd name="T13" fmla="*/ 1677 h 1679"/>
                  <a:gd name="T14" fmla="*/ 313 w 872"/>
                  <a:gd name="T15" fmla="*/ 1677 h 1679"/>
                  <a:gd name="T16" fmla="*/ 399 w 872"/>
                  <a:gd name="T17" fmla="*/ 1662 h 1679"/>
                  <a:gd name="T18" fmla="*/ 399 w 872"/>
                  <a:gd name="T19" fmla="*/ 1662 h 1679"/>
                  <a:gd name="T20" fmla="*/ 435 w 872"/>
                  <a:gd name="T21" fmla="*/ 913 h 1679"/>
                  <a:gd name="T22" fmla="*/ 697 w 872"/>
                  <a:gd name="T23" fmla="*/ 487 h 1679"/>
                  <a:gd name="T24" fmla="*/ 697 w 872"/>
                  <a:gd name="T25" fmla="*/ 487 h 1679"/>
                  <a:gd name="T26" fmla="*/ 770 w 872"/>
                  <a:gd name="T27" fmla="*/ 0 h 1679"/>
                  <a:gd name="T28" fmla="*/ 0 w 872"/>
                  <a:gd name="T29" fmla="*/ 170 h 16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72" h="1679">
                    <a:moveTo>
                      <a:pt x="0" y="170"/>
                    </a:moveTo>
                    <a:lnTo>
                      <a:pt x="0" y="170"/>
                    </a:lnTo>
                    <a:cubicBezTo>
                      <a:pt x="0" y="170"/>
                      <a:pt x="11" y="699"/>
                      <a:pt x="51" y="904"/>
                    </a:cubicBezTo>
                    <a:lnTo>
                      <a:pt x="51" y="904"/>
                    </a:lnTo>
                    <a:cubicBezTo>
                      <a:pt x="86" y="1081"/>
                      <a:pt x="176" y="1459"/>
                      <a:pt x="228" y="1662"/>
                    </a:cubicBezTo>
                    <a:lnTo>
                      <a:pt x="228" y="1662"/>
                    </a:lnTo>
                    <a:cubicBezTo>
                      <a:pt x="231" y="1670"/>
                      <a:pt x="281" y="1676"/>
                      <a:pt x="313" y="1677"/>
                    </a:cubicBezTo>
                    <a:lnTo>
                      <a:pt x="313" y="1677"/>
                    </a:lnTo>
                    <a:cubicBezTo>
                      <a:pt x="332" y="1678"/>
                      <a:pt x="399" y="1671"/>
                      <a:pt x="399" y="1662"/>
                    </a:cubicBezTo>
                    <a:lnTo>
                      <a:pt x="399" y="1662"/>
                    </a:lnTo>
                    <a:cubicBezTo>
                      <a:pt x="400" y="1456"/>
                      <a:pt x="435" y="913"/>
                      <a:pt x="435" y="913"/>
                    </a:cubicBezTo>
                    <a:lnTo>
                      <a:pt x="697" y="487"/>
                    </a:lnTo>
                    <a:lnTo>
                      <a:pt x="697" y="487"/>
                    </a:lnTo>
                    <a:cubicBezTo>
                      <a:pt x="871" y="254"/>
                      <a:pt x="770" y="0"/>
                      <a:pt x="770" y="0"/>
                    </a:cubicBezTo>
                    <a:lnTo>
                      <a:pt x="0" y="17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7" name="Freeform 325">
                <a:extLst>
                  <a:ext uri="{FF2B5EF4-FFF2-40B4-BE49-F238E27FC236}">
                    <a16:creationId xmlns:a16="http://schemas.microsoft.com/office/drawing/2014/main" id="{6B00774E-E620-4A46-A619-A9C9A7EAB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18385" y="10615168"/>
                <a:ext cx="1104082" cy="2109287"/>
              </a:xfrm>
              <a:custGeom>
                <a:avLst/>
                <a:gdLst>
                  <a:gd name="T0" fmla="*/ 241 w 885"/>
                  <a:gd name="T1" fmla="*/ 1666 h 1692"/>
                  <a:gd name="T2" fmla="*/ 241 w 885"/>
                  <a:gd name="T3" fmla="*/ 1666 h 1692"/>
                  <a:gd name="T4" fmla="*/ 320 w 885"/>
                  <a:gd name="T5" fmla="*/ 1677 h 1692"/>
                  <a:gd name="T6" fmla="*/ 320 w 885"/>
                  <a:gd name="T7" fmla="*/ 1677 h 1692"/>
                  <a:gd name="T8" fmla="*/ 399 w 885"/>
                  <a:gd name="T9" fmla="*/ 1666 h 1692"/>
                  <a:gd name="T10" fmla="*/ 399 w 885"/>
                  <a:gd name="T11" fmla="*/ 1666 h 1692"/>
                  <a:gd name="T12" fmla="*/ 436 w 885"/>
                  <a:gd name="T13" fmla="*/ 919 h 1692"/>
                  <a:gd name="T14" fmla="*/ 436 w 885"/>
                  <a:gd name="T15" fmla="*/ 919 h 1692"/>
                  <a:gd name="T16" fmla="*/ 437 w 885"/>
                  <a:gd name="T17" fmla="*/ 916 h 1692"/>
                  <a:gd name="T18" fmla="*/ 698 w 885"/>
                  <a:gd name="T19" fmla="*/ 491 h 1692"/>
                  <a:gd name="T20" fmla="*/ 698 w 885"/>
                  <a:gd name="T21" fmla="*/ 491 h 1692"/>
                  <a:gd name="T22" fmla="*/ 773 w 885"/>
                  <a:gd name="T23" fmla="*/ 14 h 1692"/>
                  <a:gd name="T24" fmla="*/ 14 w 885"/>
                  <a:gd name="T25" fmla="*/ 182 h 1692"/>
                  <a:gd name="T26" fmla="*/ 14 w 885"/>
                  <a:gd name="T27" fmla="*/ 182 h 1692"/>
                  <a:gd name="T28" fmla="*/ 64 w 885"/>
                  <a:gd name="T29" fmla="*/ 910 h 1692"/>
                  <a:gd name="T30" fmla="*/ 64 w 885"/>
                  <a:gd name="T31" fmla="*/ 910 h 1692"/>
                  <a:gd name="T32" fmla="*/ 241 w 885"/>
                  <a:gd name="T33" fmla="*/ 1666 h 1692"/>
                  <a:gd name="T34" fmla="*/ 322 w 885"/>
                  <a:gd name="T35" fmla="*/ 1691 h 1692"/>
                  <a:gd name="T36" fmla="*/ 322 w 885"/>
                  <a:gd name="T37" fmla="*/ 1691 h 1692"/>
                  <a:gd name="T38" fmla="*/ 319 w 885"/>
                  <a:gd name="T39" fmla="*/ 1691 h 1692"/>
                  <a:gd name="T40" fmla="*/ 319 w 885"/>
                  <a:gd name="T41" fmla="*/ 1691 h 1692"/>
                  <a:gd name="T42" fmla="*/ 228 w 885"/>
                  <a:gd name="T43" fmla="*/ 1670 h 1692"/>
                  <a:gd name="T44" fmla="*/ 228 w 885"/>
                  <a:gd name="T45" fmla="*/ 1670 h 1692"/>
                  <a:gd name="T46" fmla="*/ 51 w 885"/>
                  <a:gd name="T47" fmla="*/ 913 h 1692"/>
                  <a:gd name="T48" fmla="*/ 51 w 885"/>
                  <a:gd name="T49" fmla="*/ 913 h 1692"/>
                  <a:gd name="T50" fmla="*/ 1 w 885"/>
                  <a:gd name="T51" fmla="*/ 177 h 1692"/>
                  <a:gd name="T52" fmla="*/ 1 w 885"/>
                  <a:gd name="T53" fmla="*/ 177 h 1692"/>
                  <a:gd name="T54" fmla="*/ 5 w 885"/>
                  <a:gd name="T55" fmla="*/ 170 h 1692"/>
                  <a:gd name="T56" fmla="*/ 776 w 885"/>
                  <a:gd name="T57" fmla="*/ 0 h 1692"/>
                  <a:gd name="T58" fmla="*/ 776 w 885"/>
                  <a:gd name="T59" fmla="*/ 0 h 1692"/>
                  <a:gd name="T60" fmla="*/ 784 w 885"/>
                  <a:gd name="T61" fmla="*/ 4 h 1692"/>
                  <a:gd name="T62" fmla="*/ 784 w 885"/>
                  <a:gd name="T63" fmla="*/ 4 h 1692"/>
                  <a:gd name="T64" fmla="*/ 709 w 885"/>
                  <a:gd name="T65" fmla="*/ 499 h 1692"/>
                  <a:gd name="T66" fmla="*/ 449 w 885"/>
                  <a:gd name="T67" fmla="*/ 923 h 1692"/>
                  <a:gd name="T68" fmla="*/ 449 w 885"/>
                  <a:gd name="T69" fmla="*/ 923 h 1692"/>
                  <a:gd name="T70" fmla="*/ 413 w 885"/>
                  <a:gd name="T71" fmla="*/ 1669 h 1692"/>
                  <a:gd name="T72" fmla="*/ 413 w 885"/>
                  <a:gd name="T73" fmla="*/ 1669 h 1692"/>
                  <a:gd name="T74" fmla="*/ 410 w 885"/>
                  <a:gd name="T75" fmla="*/ 1675 h 1692"/>
                  <a:gd name="T76" fmla="*/ 410 w 885"/>
                  <a:gd name="T77" fmla="*/ 1675 h 1692"/>
                  <a:gd name="T78" fmla="*/ 322 w 885"/>
                  <a:gd name="T79" fmla="*/ 1691 h 16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85" h="1692">
                    <a:moveTo>
                      <a:pt x="241" y="1666"/>
                    </a:moveTo>
                    <a:lnTo>
                      <a:pt x="241" y="1666"/>
                    </a:lnTo>
                    <a:cubicBezTo>
                      <a:pt x="248" y="1670"/>
                      <a:pt x="282" y="1676"/>
                      <a:pt x="320" y="1677"/>
                    </a:cubicBezTo>
                    <a:lnTo>
                      <a:pt x="320" y="1677"/>
                    </a:lnTo>
                    <a:cubicBezTo>
                      <a:pt x="339" y="1678"/>
                      <a:pt x="389" y="1672"/>
                      <a:pt x="399" y="1666"/>
                    </a:cubicBezTo>
                    <a:lnTo>
                      <a:pt x="399" y="1666"/>
                    </a:lnTo>
                    <a:cubicBezTo>
                      <a:pt x="400" y="1461"/>
                      <a:pt x="435" y="925"/>
                      <a:pt x="436" y="919"/>
                    </a:cubicBezTo>
                    <a:lnTo>
                      <a:pt x="436" y="919"/>
                    </a:lnTo>
                    <a:cubicBezTo>
                      <a:pt x="436" y="919"/>
                      <a:pt x="436" y="918"/>
                      <a:pt x="437" y="916"/>
                    </a:cubicBezTo>
                    <a:lnTo>
                      <a:pt x="698" y="491"/>
                    </a:lnTo>
                    <a:lnTo>
                      <a:pt x="698" y="491"/>
                    </a:lnTo>
                    <a:cubicBezTo>
                      <a:pt x="855" y="281"/>
                      <a:pt x="786" y="52"/>
                      <a:pt x="773" y="14"/>
                    </a:cubicBezTo>
                    <a:lnTo>
                      <a:pt x="14" y="182"/>
                    </a:lnTo>
                    <a:lnTo>
                      <a:pt x="14" y="182"/>
                    </a:lnTo>
                    <a:cubicBezTo>
                      <a:pt x="15" y="239"/>
                      <a:pt x="27" y="719"/>
                      <a:pt x="64" y="910"/>
                    </a:cubicBezTo>
                    <a:lnTo>
                      <a:pt x="64" y="910"/>
                    </a:lnTo>
                    <a:cubicBezTo>
                      <a:pt x="99" y="1089"/>
                      <a:pt x="191" y="1470"/>
                      <a:pt x="241" y="1666"/>
                    </a:cubicBezTo>
                    <a:close/>
                    <a:moveTo>
                      <a:pt x="322" y="1691"/>
                    </a:moveTo>
                    <a:lnTo>
                      <a:pt x="322" y="1691"/>
                    </a:lnTo>
                    <a:cubicBezTo>
                      <a:pt x="322" y="1691"/>
                      <a:pt x="321" y="1691"/>
                      <a:pt x="319" y="1691"/>
                    </a:cubicBezTo>
                    <a:lnTo>
                      <a:pt x="319" y="1691"/>
                    </a:lnTo>
                    <a:cubicBezTo>
                      <a:pt x="288" y="1689"/>
                      <a:pt x="233" y="1685"/>
                      <a:pt x="228" y="1670"/>
                    </a:cubicBezTo>
                    <a:lnTo>
                      <a:pt x="228" y="1670"/>
                    </a:lnTo>
                    <a:cubicBezTo>
                      <a:pt x="178" y="1475"/>
                      <a:pt x="87" y="1092"/>
                      <a:pt x="51" y="913"/>
                    </a:cubicBezTo>
                    <a:lnTo>
                      <a:pt x="51" y="913"/>
                    </a:lnTo>
                    <a:cubicBezTo>
                      <a:pt x="11" y="710"/>
                      <a:pt x="1" y="182"/>
                      <a:pt x="1" y="177"/>
                    </a:cubicBezTo>
                    <a:lnTo>
                      <a:pt x="1" y="177"/>
                    </a:lnTo>
                    <a:cubicBezTo>
                      <a:pt x="0" y="174"/>
                      <a:pt x="2" y="171"/>
                      <a:pt x="5" y="170"/>
                    </a:cubicBezTo>
                    <a:lnTo>
                      <a:pt x="776" y="0"/>
                    </a:lnTo>
                    <a:lnTo>
                      <a:pt x="776" y="0"/>
                    </a:lnTo>
                    <a:cubicBezTo>
                      <a:pt x="779" y="0"/>
                      <a:pt x="783" y="1"/>
                      <a:pt x="784" y="4"/>
                    </a:cubicBezTo>
                    <a:lnTo>
                      <a:pt x="784" y="4"/>
                    </a:lnTo>
                    <a:cubicBezTo>
                      <a:pt x="784" y="7"/>
                      <a:pt x="884" y="265"/>
                      <a:pt x="709" y="499"/>
                    </a:cubicBezTo>
                    <a:lnTo>
                      <a:pt x="449" y="923"/>
                    </a:lnTo>
                    <a:lnTo>
                      <a:pt x="449" y="923"/>
                    </a:lnTo>
                    <a:cubicBezTo>
                      <a:pt x="447" y="956"/>
                      <a:pt x="414" y="1471"/>
                      <a:pt x="413" y="1669"/>
                    </a:cubicBezTo>
                    <a:lnTo>
                      <a:pt x="413" y="1669"/>
                    </a:lnTo>
                    <a:cubicBezTo>
                      <a:pt x="413" y="1670"/>
                      <a:pt x="412" y="1673"/>
                      <a:pt x="410" y="1675"/>
                    </a:cubicBezTo>
                    <a:lnTo>
                      <a:pt x="410" y="1675"/>
                    </a:lnTo>
                    <a:cubicBezTo>
                      <a:pt x="398" y="1686"/>
                      <a:pt x="340" y="1691"/>
                      <a:pt x="322" y="16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8" name="Freeform 326">
                <a:extLst>
                  <a:ext uri="{FF2B5EF4-FFF2-40B4-BE49-F238E27FC236}">
                    <a16:creationId xmlns:a16="http://schemas.microsoft.com/office/drawing/2014/main" id="{7F6ECE84-3E79-4612-8C1B-FC532E0A80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75569" y="9357284"/>
                <a:ext cx="1109573" cy="1653375"/>
              </a:xfrm>
              <a:custGeom>
                <a:avLst/>
                <a:gdLst>
                  <a:gd name="T0" fmla="*/ 257 w 892"/>
                  <a:gd name="T1" fmla="*/ 58 h 1329"/>
                  <a:gd name="T2" fmla="*/ 257 w 892"/>
                  <a:gd name="T3" fmla="*/ 58 h 1329"/>
                  <a:gd name="T4" fmla="*/ 128 w 892"/>
                  <a:gd name="T5" fmla="*/ 652 h 1329"/>
                  <a:gd name="T6" fmla="*/ 128 w 892"/>
                  <a:gd name="T7" fmla="*/ 652 h 1329"/>
                  <a:gd name="T8" fmla="*/ 121 w 892"/>
                  <a:gd name="T9" fmla="*/ 1185 h 1329"/>
                  <a:gd name="T10" fmla="*/ 121 w 892"/>
                  <a:gd name="T11" fmla="*/ 1185 h 1329"/>
                  <a:gd name="T12" fmla="*/ 891 w 892"/>
                  <a:gd name="T13" fmla="*/ 1015 h 1329"/>
                  <a:gd name="T14" fmla="*/ 891 w 892"/>
                  <a:gd name="T15" fmla="*/ 1015 h 1329"/>
                  <a:gd name="T16" fmla="*/ 758 w 892"/>
                  <a:gd name="T17" fmla="*/ 572 h 1329"/>
                  <a:gd name="T18" fmla="*/ 758 w 892"/>
                  <a:gd name="T19" fmla="*/ 572 h 1329"/>
                  <a:gd name="T20" fmla="*/ 412 w 892"/>
                  <a:gd name="T21" fmla="*/ 0 h 1329"/>
                  <a:gd name="T22" fmla="*/ 257 w 892"/>
                  <a:gd name="T23" fmla="*/ 58 h 1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92" h="1329">
                    <a:moveTo>
                      <a:pt x="257" y="58"/>
                    </a:moveTo>
                    <a:lnTo>
                      <a:pt x="257" y="58"/>
                    </a:lnTo>
                    <a:cubicBezTo>
                      <a:pt x="257" y="58"/>
                      <a:pt x="0" y="440"/>
                      <a:pt x="128" y="652"/>
                    </a:cubicBezTo>
                    <a:lnTo>
                      <a:pt x="128" y="652"/>
                    </a:lnTo>
                    <a:cubicBezTo>
                      <a:pt x="128" y="652"/>
                      <a:pt x="111" y="931"/>
                      <a:pt x="121" y="1185"/>
                    </a:cubicBezTo>
                    <a:lnTo>
                      <a:pt x="121" y="1185"/>
                    </a:lnTo>
                    <a:cubicBezTo>
                      <a:pt x="121" y="1185"/>
                      <a:pt x="540" y="1328"/>
                      <a:pt x="891" y="1015"/>
                    </a:cubicBezTo>
                    <a:lnTo>
                      <a:pt x="891" y="1015"/>
                    </a:lnTo>
                    <a:cubicBezTo>
                      <a:pt x="891" y="1015"/>
                      <a:pt x="776" y="716"/>
                      <a:pt x="758" y="572"/>
                    </a:cubicBezTo>
                    <a:lnTo>
                      <a:pt x="758" y="572"/>
                    </a:lnTo>
                    <a:cubicBezTo>
                      <a:pt x="739" y="428"/>
                      <a:pt x="635" y="77"/>
                      <a:pt x="412" y="0"/>
                    </a:cubicBezTo>
                    <a:lnTo>
                      <a:pt x="257" y="5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9" name="Freeform 327">
                <a:extLst>
                  <a:ext uri="{FF2B5EF4-FFF2-40B4-BE49-F238E27FC236}">
                    <a16:creationId xmlns:a16="http://schemas.microsoft.com/office/drawing/2014/main" id="{8ABEF917-4B70-4962-BE78-3A3A1541C0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292049" y="9351793"/>
                <a:ext cx="1104078" cy="1532527"/>
              </a:xfrm>
              <a:custGeom>
                <a:avLst/>
                <a:gdLst>
                  <a:gd name="T0" fmla="*/ 114 w 886"/>
                  <a:gd name="T1" fmla="*/ 1187 h 1232"/>
                  <a:gd name="T2" fmla="*/ 114 w 886"/>
                  <a:gd name="T3" fmla="*/ 1187 h 1232"/>
                  <a:gd name="T4" fmla="*/ 361 w 886"/>
                  <a:gd name="T5" fmla="*/ 1218 h 1232"/>
                  <a:gd name="T6" fmla="*/ 361 w 886"/>
                  <a:gd name="T7" fmla="*/ 1218 h 1232"/>
                  <a:gd name="T8" fmla="*/ 870 w 886"/>
                  <a:gd name="T9" fmla="*/ 1019 h 1232"/>
                  <a:gd name="T10" fmla="*/ 870 w 886"/>
                  <a:gd name="T11" fmla="*/ 1019 h 1232"/>
                  <a:gd name="T12" fmla="*/ 738 w 886"/>
                  <a:gd name="T13" fmla="*/ 579 h 1232"/>
                  <a:gd name="T14" fmla="*/ 738 w 886"/>
                  <a:gd name="T15" fmla="*/ 579 h 1232"/>
                  <a:gd name="T16" fmla="*/ 399 w 886"/>
                  <a:gd name="T17" fmla="*/ 14 h 1232"/>
                  <a:gd name="T18" fmla="*/ 249 w 886"/>
                  <a:gd name="T19" fmla="*/ 71 h 1232"/>
                  <a:gd name="T20" fmla="*/ 249 w 886"/>
                  <a:gd name="T21" fmla="*/ 71 h 1232"/>
                  <a:gd name="T22" fmla="*/ 120 w 886"/>
                  <a:gd name="T23" fmla="*/ 656 h 1232"/>
                  <a:gd name="T24" fmla="*/ 120 w 886"/>
                  <a:gd name="T25" fmla="*/ 656 h 1232"/>
                  <a:gd name="T26" fmla="*/ 121 w 886"/>
                  <a:gd name="T27" fmla="*/ 659 h 1232"/>
                  <a:gd name="T28" fmla="*/ 121 w 886"/>
                  <a:gd name="T29" fmla="*/ 659 h 1232"/>
                  <a:gd name="T30" fmla="*/ 114 w 886"/>
                  <a:gd name="T31" fmla="*/ 1187 h 1232"/>
                  <a:gd name="T32" fmla="*/ 341 w 886"/>
                  <a:gd name="T33" fmla="*/ 1231 h 1232"/>
                  <a:gd name="T34" fmla="*/ 341 w 886"/>
                  <a:gd name="T35" fmla="*/ 1231 h 1232"/>
                  <a:gd name="T36" fmla="*/ 106 w 886"/>
                  <a:gd name="T37" fmla="*/ 1198 h 1232"/>
                  <a:gd name="T38" fmla="*/ 106 w 886"/>
                  <a:gd name="T39" fmla="*/ 1198 h 1232"/>
                  <a:gd name="T40" fmla="*/ 102 w 886"/>
                  <a:gd name="T41" fmla="*/ 1192 h 1232"/>
                  <a:gd name="T42" fmla="*/ 102 w 886"/>
                  <a:gd name="T43" fmla="*/ 1192 h 1232"/>
                  <a:gd name="T44" fmla="*/ 108 w 886"/>
                  <a:gd name="T45" fmla="*/ 661 h 1232"/>
                  <a:gd name="T46" fmla="*/ 108 w 886"/>
                  <a:gd name="T47" fmla="*/ 661 h 1232"/>
                  <a:gd name="T48" fmla="*/ 125 w 886"/>
                  <a:gd name="T49" fmla="*/ 280 h 1232"/>
                  <a:gd name="T50" fmla="*/ 125 w 886"/>
                  <a:gd name="T51" fmla="*/ 280 h 1232"/>
                  <a:gd name="T52" fmla="*/ 238 w 886"/>
                  <a:gd name="T53" fmla="*/ 62 h 1232"/>
                  <a:gd name="T54" fmla="*/ 238 w 886"/>
                  <a:gd name="T55" fmla="*/ 62 h 1232"/>
                  <a:gd name="T56" fmla="*/ 242 w 886"/>
                  <a:gd name="T57" fmla="*/ 59 h 1232"/>
                  <a:gd name="T58" fmla="*/ 396 w 886"/>
                  <a:gd name="T59" fmla="*/ 1 h 1232"/>
                  <a:gd name="T60" fmla="*/ 396 w 886"/>
                  <a:gd name="T61" fmla="*/ 1 h 1232"/>
                  <a:gd name="T62" fmla="*/ 401 w 886"/>
                  <a:gd name="T63" fmla="*/ 1 h 1232"/>
                  <a:gd name="T64" fmla="*/ 401 w 886"/>
                  <a:gd name="T65" fmla="*/ 1 h 1232"/>
                  <a:gd name="T66" fmla="*/ 655 w 886"/>
                  <a:gd name="T67" fmla="*/ 266 h 1232"/>
                  <a:gd name="T68" fmla="*/ 655 w 886"/>
                  <a:gd name="T69" fmla="*/ 266 h 1232"/>
                  <a:gd name="T70" fmla="*/ 751 w 886"/>
                  <a:gd name="T71" fmla="*/ 578 h 1232"/>
                  <a:gd name="T72" fmla="*/ 751 w 886"/>
                  <a:gd name="T73" fmla="*/ 578 h 1232"/>
                  <a:gd name="T74" fmla="*/ 885 w 886"/>
                  <a:gd name="T75" fmla="*/ 1019 h 1232"/>
                  <a:gd name="T76" fmla="*/ 885 w 886"/>
                  <a:gd name="T77" fmla="*/ 1019 h 1232"/>
                  <a:gd name="T78" fmla="*/ 883 w 886"/>
                  <a:gd name="T79" fmla="*/ 1027 h 1232"/>
                  <a:gd name="T80" fmla="*/ 883 w 886"/>
                  <a:gd name="T81" fmla="*/ 1027 h 1232"/>
                  <a:gd name="T82" fmla="*/ 361 w 886"/>
                  <a:gd name="T83" fmla="*/ 1231 h 1232"/>
                  <a:gd name="T84" fmla="*/ 361 w 886"/>
                  <a:gd name="T85" fmla="*/ 1231 h 1232"/>
                  <a:gd name="T86" fmla="*/ 341 w 886"/>
                  <a:gd name="T87" fmla="*/ 1231 h 12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886" h="1232">
                    <a:moveTo>
                      <a:pt x="114" y="1187"/>
                    </a:moveTo>
                    <a:lnTo>
                      <a:pt x="114" y="1187"/>
                    </a:lnTo>
                    <a:cubicBezTo>
                      <a:pt x="136" y="1194"/>
                      <a:pt x="232" y="1221"/>
                      <a:pt x="361" y="1218"/>
                    </a:cubicBezTo>
                    <a:lnTo>
                      <a:pt x="361" y="1218"/>
                    </a:lnTo>
                    <a:cubicBezTo>
                      <a:pt x="495" y="1214"/>
                      <a:pt x="692" y="1177"/>
                      <a:pt x="870" y="1019"/>
                    </a:cubicBezTo>
                    <a:lnTo>
                      <a:pt x="870" y="1019"/>
                    </a:lnTo>
                    <a:cubicBezTo>
                      <a:pt x="856" y="982"/>
                      <a:pt x="755" y="714"/>
                      <a:pt x="738" y="579"/>
                    </a:cubicBezTo>
                    <a:lnTo>
                      <a:pt x="738" y="579"/>
                    </a:lnTo>
                    <a:cubicBezTo>
                      <a:pt x="718" y="427"/>
                      <a:pt x="610" y="90"/>
                      <a:pt x="399" y="14"/>
                    </a:cubicBezTo>
                    <a:lnTo>
                      <a:pt x="249" y="71"/>
                    </a:lnTo>
                    <a:lnTo>
                      <a:pt x="249" y="71"/>
                    </a:lnTo>
                    <a:cubicBezTo>
                      <a:pt x="230" y="99"/>
                      <a:pt x="0" y="457"/>
                      <a:pt x="120" y="656"/>
                    </a:cubicBezTo>
                    <a:lnTo>
                      <a:pt x="120" y="656"/>
                    </a:lnTo>
                    <a:cubicBezTo>
                      <a:pt x="121" y="657"/>
                      <a:pt x="121" y="658"/>
                      <a:pt x="121" y="659"/>
                    </a:cubicBezTo>
                    <a:lnTo>
                      <a:pt x="121" y="659"/>
                    </a:lnTo>
                    <a:cubicBezTo>
                      <a:pt x="121" y="662"/>
                      <a:pt x="104" y="937"/>
                      <a:pt x="114" y="1187"/>
                    </a:cubicBezTo>
                    <a:close/>
                    <a:moveTo>
                      <a:pt x="341" y="1231"/>
                    </a:moveTo>
                    <a:lnTo>
                      <a:pt x="341" y="1231"/>
                    </a:lnTo>
                    <a:cubicBezTo>
                      <a:pt x="204" y="1231"/>
                      <a:pt x="107" y="1199"/>
                      <a:pt x="106" y="1198"/>
                    </a:cubicBezTo>
                    <a:lnTo>
                      <a:pt x="106" y="1198"/>
                    </a:lnTo>
                    <a:cubicBezTo>
                      <a:pt x="103" y="1197"/>
                      <a:pt x="102" y="1195"/>
                      <a:pt x="102" y="1192"/>
                    </a:cubicBezTo>
                    <a:lnTo>
                      <a:pt x="102" y="1192"/>
                    </a:lnTo>
                    <a:cubicBezTo>
                      <a:pt x="92" y="952"/>
                      <a:pt x="106" y="687"/>
                      <a:pt x="108" y="661"/>
                    </a:cubicBezTo>
                    <a:lnTo>
                      <a:pt x="108" y="661"/>
                    </a:lnTo>
                    <a:cubicBezTo>
                      <a:pt x="56" y="572"/>
                      <a:pt x="61" y="441"/>
                      <a:pt x="125" y="280"/>
                    </a:cubicBezTo>
                    <a:lnTo>
                      <a:pt x="125" y="280"/>
                    </a:lnTo>
                    <a:cubicBezTo>
                      <a:pt x="173" y="159"/>
                      <a:pt x="238" y="63"/>
                      <a:pt x="238" y="62"/>
                    </a:cubicBezTo>
                    <a:lnTo>
                      <a:pt x="238" y="62"/>
                    </a:lnTo>
                    <a:cubicBezTo>
                      <a:pt x="240" y="60"/>
                      <a:pt x="240" y="60"/>
                      <a:pt x="242" y="59"/>
                    </a:cubicBezTo>
                    <a:lnTo>
                      <a:pt x="396" y="1"/>
                    </a:lnTo>
                    <a:lnTo>
                      <a:pt x="396" y="1"/>
                    </a:lnTo>
                    <a:cubicBezTo>
                      <a:pt x="397" y="0"/>
                      <a:pt x="399" y="0"/>
                      <a:pt x="401" y="1"/>
                    </a:cubicBezTo>
                    <a:lnTo>
                      <a:pt x="401" y="1"/>
                    </a:lnTo>
                    <a:cubicBezTo>
                      <a:pt x="469" y="25"/>
                      <a:pt x="569" y="90"/>
                      <a:pt x="655" y="266"/>
                    </a:cubicBezTo>
                    <a:lnTo>
                      <a:pt x="655" y="266"/>
                    </a:lnTo>
                    <a:cubicBezTo>
                      <a:pt x="712" y="382"/>
                      <a:pt x="742" y="507"/>
                      <a:pt x="751" y="578"/>
                    </a:cubicBezTo>
                    <a:lnTo>
                      <a:pt x="751" y="578"/>
                    </a:lnTo>
                    <a:cubicBezTo>
                      <a:pt x="769" y="720"/>
                      <a:pt x="884" y="1017"/>
                      <a:pt x="885" y="1019"/>
                    </a:cubicBezTo>
                    <a:lnTo>
                      <a:pt x="885" y="1019"/>
                    </a:lnTo>
                    <a:cubicBezTo>
                      <a:pt x="885" y="1022"/>
                      <a:pt x="885" y="1025"/>
                      <a:pt x="883" y="1027"/>
                    </a:cubicBezTo>
                    <a:lnTo>
                      <a:pt x="883" y="1027"/>
                    </a:lnTo>
                    <a:cubicBezTo>
                      <a:pt x="700" y="1190"/>
                      <a:pt x="498" y="1227"/>
                      <a:pt x="361" y="1231"/>
                    </a:cubicBezTo>
                    <a:lnTo>
                      <a:pt x="361" y="1231"/>
                    </a:lnTo>
                    <a:cubicBezTo>
                      <a:pt x="355" y="1231"/>
                      <a:pt x="348" y="1231"/>
                      <a:pt x="341" y="12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0" name="Freeform 328">
                <a:extLst>
                  <a:ext uri="{FF2B5EF4-FFF2-40B4-BE49-F238E27FC236}">
                    <a16:creationId xmlns:a16="http://schemas.microsoft.com/office/drawing/2014/main" id="{4BF2B6C7-3075-43F5-BAC7-23CCE62658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32611" y="9851648"/>
                <a:ext cx="505350" cy="1202955"/>
              </a:xfrm>
              <a:custGeom>
                <a:avLst/>
                <a:gdLst>
                  <a:gd name="T0" fmla="*/ 0 w 407"/>
                  <a:gd name="T1" fmla="*/ 106 h 967"/>
                  <a:gd name="T2" fmla="*/ 0 w 407"/>
                  <a:gd name="T3" fmla="*/ 106 h 967"/>
                  <a:gd name="T4" fmla="*/ 100 w 407"/>
                  <a:gd name="T5" fmla="*/ 448 h 967"/>
                  <a:gd name="T6" fmla="*/ 23 w 407"/>
                  <a:gd name="T7" fmla="*/ 946 h 967"/>
                  <a:gd name="T8" fmla="*/ 23 w 407"/>
                  <a:gd name="T9" fmla="*/ 946 h 967"/>
                  <a:gd name="T10" fmla="*/ 137 w 407"/>
                  <a:gd name="T11" fmla="*/ 966 h 967"/>
                  <a:gd name="T12" fmla="*/ 137 w 407"/>
                  <a:gd name="T13" fmla="*/ 966 h 967"/>
                  <a:gd name="T14" fmla="*/ 384 w 407"/>
                  <a:gd name="T15" fmla="*/ 456 h 967"/>
                  <a:gd name="T16" fmla="*/ 384 w 407"/>
                  <a:gd name="T17" fmla="*/ 456 h 967"/>
                  <a:gd name="T18" fmla="*/ 362 w 407"/>
                  <a:gd name="T19" fmla="*/ 0 h 967"/>
                  <a:gd name="T20" fmla="*/ 0 w 407"/>
                  <a:gd name="T21" fmla="*/ 106 h 9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07" h="967">
                    <a:moveTo>
                      <a:pt x="0" y="106"/>
                    </a:moveTo>
                    <a:lnTo>
                      <a:pt x="0" y="106"/>
                    </a:lnTo>
                    <a:cubicBezTo>
                      <a:pt x="32" y="210"/>
                      <a:pt x="100" y="448"/>
                      <a:pt x="100" y="448"/>
                    </a:cubicBezTo>
                    <a:lnTo>
                      <a:pt x="23" y="946"/>
                    </a:lnTo>
                    <a:lnTo>
                      <a:pt x="23" y="946"/>
                    </a:lnTo>
                    <a:cubicBezTo>
                      <a:pt x="33" y="943"/>
                      <a:pt x="127" y="961"/>
                      <a:pt x="137" y="966"/>
                    </a:cubicBezTo>
                    <a:lnTo>
                      <a:pt x="137" y="966"/>
                    </a:lnTo>
                    <a:cubicBezTo>
                      <a:pt x="249" y="778"/>
                      <a:pt x="357" y="595"/>
                      <a:pt x="384" y="456"/>
                    </a:cubicBezTo>
                    <a:lnTo>
                      <a:pt x="384" y="456"/>
                    </a:lnTo>
                    <a:cubicBezTo>
                      <a:pt x="406" y="344"/>
                      <a:pt x="379" y="134"/>
                      <a:pt x="362" y="0"/>
                    </a:cubicBezTo>
                    <a:lnTo>
                      <a:pt x="0" y="10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1" name="Freeform 329">
                <a:extLst>
                  <a:ext uri="{FF2B5EF4-FFF2-40B4-BE49-F238E27FC236}">
                    <a16:creationId xmlns:a16="http://schemas.microsoft.com/office/drawing/2014/main" id="{3A5940D3-2D77-49E8-816A-0AB50CE45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42325" y="12548681"/>
                <a:ext cx="444930" cy="329576"/>
              </a:xfrm>
              <a:custGeom>
                <a:avLst/>
                <a:gdLst>
                  <a:gd name="T0" fmla="*/ 340 w 356"/>
                  <a:gd name="T1" fmla="*/ 86 h 264"/>
                  <a:gd name="T2" fmla="*/ 292 w 356"/>
                  <a:gd name="T3" fmla="*/ 4 h 264"/>
                  <a:gd name="T4" fmla="*/ 292 w 356"/>
                  <a:gd name="T5" fmla="*/ 4 h 264"/>
                  <a:gd name="T6" fmla="*/ 288 w 356"/>
                  <a:gd name="T7" fmla="*/ 1 h 264"/>
                  <a:gd name="T8" fmla="*/ 288 w 356"/>
                  <a:gd name="T9" fmla="*/ 1 h 264"/>
                  <a:gd name="T10" fmla="*/ 283 w 356"/>
                  <a:gd name="T11" fmla="*/ 1 h 264"/>
                  <a:gd name="T12" fmla="*/ 161 w 356"/>
                  <a:gd name="T13" fmla="*/ 75 h 264"/>
                  <a:gd name="T14" fmla="*/ 161 w 356"/>
                  <a:gd name="T15" fmla="*/ 75 h 264"/>
                  <a:gd name="T16" fmla="*/ 160 w 356"/>
                  <a:gd name="T17" fmla="*/ 77 h 264"/>
                  <a:gd name="T18" fmla="*/ 136 w 356"/>
                  <a:gd name="T19" fmla="*/ 108 h 264"/>
                  <a:gd name="T20" fmla="*/ 136 w 356"/>
                  <a:gd name="T21" fmla="*/ 108 h 264"/>
                  <a:gd name="T22" fmla="*/ 65 w 356"/>
                  <a:gd name="T23" fmla="*/ 166 h 264"/>
                  <a:gd name="T24" fmla="*/ 65 w 356"/>
                  <a:gd name="T25" fmla="*/ 166 h 264"/>
                  <a:gd name="T26" fmla="*/ 0 w 356"/>
                  <a:gd name="T27" fmla="*/ 225 h 264"/>
                  <a:gd name="T28" fmla="*/ 0 w 356"/>
                  <a:gd name="T29" fmla="*/ 225 h 264"/>
                  <a:gd name="T30" fmla="*/ 36 w 356"/>
                  <a:gd name="T31" fmla="*/ 263 h 264"/>
                  <a:gd name="T32" fmla="*/ 172 w 356"/>
                  <a:gd name="T33" fmla="*/ 261 h 264"/>
                  <a:gd name="T34" fmla="*/ 172 w 356"/>
                  <a:gd name="T35" fmla="*/ 261 h 264"/>
                  <a:gd name="T36" fmla="*/ 175 w 356"/>
                  <a:gd name="T37" fmla="*/ 260 h 264"/>
                  <a:gd name="T38" fmla="*/ 321 w 356"/>
                  <a:gd name="T39" fmla="*/ 177 h 264"/>
                  <a:gd name="T40" fmla="*/ 321 w 356"/>
                  <a:gd name="T41" fmla="*/ 177 h 264"/>
                  <a:gd name="T42" fmla="*/ 347 w 356"/>
                  <a:gd name="T43" fmla="*/ 149 h 264"/>
                  <a:gd name="T44" fmla="*/ 347 w 356"/>
                  <a:gd name="T45" fmla="*/ 149 h 264"/>
                  <a:gd name="T46" fmla="*/ 340 w 356"/>
                  <a:gd name="T47" fmla="*/ 86 h 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56" h="264">
                    <a:moveTo>
                      <a:pt x="340" y="86"/>
                    </a:moveTo>
                    <a:lnTo>
                      <a:pt x="292" y="4"/>
                    </a:lnTo>
                    <a:lnTo>
                      <a:pt x="292" y="4"/>
                    </a:lnTo>
                    <a:cubicBezTo>
                      <a:pt x="292" y="2"/>
                      <a:pt x="290" y="1"/>
                      <a:pt x="288" y="1"/>
                    </a:cubicBezTo>
                    <a:lnTo>
                      <a:pt x="288" y="1"/>
                    </a:lnTo>
                    <a:cubicBezTo>
                      <a:pt x="287" y="0"/>
                      <a:pt x="285" y="0"/>
                      <a:pt x="283" y="1"/>
                    </a:cubicBezTo>
                    <a:lnTo>
                      <a:pt x="161" y="75"/>
                    </a:lnTo>
                    <a:lnTo>
                      <a:pt x="161" y="75"/>
                    </a:lnTo>
                    <a:cubicBezTo>
                      <a:pt x="161" y="75"/>
                      <a:pt x="160" y="76"/>
                      <a:pt x="160" y="77"/>
                    </a:cubicBezTo>
                    <a:lnTo>
                      <a:pt x="136" y="108"/>
                    </a:lnTo>
                    <a:lnTo>
                      <a:pt x="136" y="108"/>
                    </a:lnTo>
                    <a:cubicBezTo>
                      <a:pt x="117" y="133"/>
                      <a:pt x="92" y="153"/>
                      <a:pt x="65" y="166"/>
                    </a:cubicBezTo>
                    <a:lnTo>
                      <a:pt x="65" y="166"/>
                    </a:lnTo>
                    <a:cubicBezTo>
                      <a:pt x="21" y="186"/>
                      <a:pt x="0" y="206"/>
                      <a:pt x="0" y="225"/>
                    </a:cubicBezTo>
                    <a:lnTo>
                      <a:pt x="0" y="225"/>
                    </a:lnTo>
                    <a:cubicBezTo>
                      <a:pt x="0" y="245"/>
                      <a:pt x="16" y="262"/>
                      <a:pt x="36" y="263"/>
                    </a:cubicBezTo>
                    <a:lnTo>
                      <a:pt x="172" y="261"/>
                    </a:lnTo>
                    <a:lnTo>
                      <a:pt x="172" y="261"/>
                    </a:lnTo>
                    <a:cubicBezTo>
                      <a:pt x="173" y="261"/>
                      <a:pt x="174" y="261"/>
                      <a:pt x="175" y="260"/>
                    </a:cubicBezTo>
                    <a:lnTo>
                      <a:pt x="321" y="177"/>
                    </a:lnTo>
                    <a:lnTo>
                      <a:pt x="321" y="177"/>
                    </a:lnTo>
                    <a:cubicBezTo>
                      <a:pt x="334" y="172"/>
                      <a:pt x="343" y="162"/>
                      <a:pt x="347" y="149"/>
                    </a:cubicBezTo>
                    <a:lnTo>
                      <a:pt x="347" y="149"/>
                    </a:lnTo>
                    <a:cubicBezTo>
                      <a:pt x="355" y="126"/>
                      <a:pt x="347" y="99"/>
                      <a:pt x="340" y="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2" name="Freeform 330">
                <a:extLst>
                  <a:ext uri="{FF2B5EF4-FFF2-40B4-BE49-F238E27FC236}">
                    <a16:creationId xmlns:a16="http://schemas.microsoft.com/office/drawing/2014/main" id="{9E76870D-EA74-4A75-8CA4-BFB7F172AF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73314" y="12686002"/>
                <a:ext cx="477887" cy="186760"/>
              </a:xfrm>
              <a:custGeom>
                <a:avLst/>
                <a:gdLst>
                  <a:gd name="T0" fmla="*/ 362 w 384"/>
                  <a:gd name="T1" fmla="*/ 0 h 151"/>
                  <a:gd name="T2" fmla="*/ 191 w 384"/>
                  <a:gd name="T3" fmla="*/ 0 h 151"/>
                  <a:gd name="T4" fmla="*/ 191 w 384"/>
                  <a:gd name="T5" fmla="*/ 0 h 151"/>
                  <a:gd name="T6" fmla="*/ 189 w 384"/>
                  <a:gd name="T7" fmla="*/ 1 h 151"/>
                  <a:gd name="T8" fmla="*/ 189 w 384"/>
                  <a:gd name="T9" fmla="*/ 1 h 151"/>
                  <a:gd name="T10" fmla="*/ 37 w 384"/>
                  <a:gd name="T11" fmla="*/ 57 h 151"/>
                  <a:gd name="T12" fmla="*/ 37 w 384"/>
                  <a:gd name="T13" fmla="*/ 57 h 151"/>
                  <a:gd name="T14" fmla="*/ 5 w 384"/>
                  <a:gd name="T15" fmla="*/ 105 h 151"/>
                  <a:gd name="T16" fmla="*/ 5 w 384"/>
                  <a:gd name="T17" fmla="*/ 105 h 151"/>
                  <a:gd name="T18" fmla="*/ 67 w 384"/>
                  <a:gd name="T19" fmla="*/ 150 h 151"/>
                  <a:gd name="T20" fmla="*/ 332 w 384"/>
                  <a:gd name="T21" fmla="*/ 150 h 151"/>
                  <a:gd name="T22" fmla="*/ 332 w 384"/>
                  <a:gd name="T23" fmla="*/ 150 h 151"/>
                  <a:gd name="T24" fmla="*/ 364 w 384"/>
                  <a:gd name="T25" fmla="*/ 144 h 151"/>
                  <a:gd name="T26" fmla="*/ 364 w 384"/>
                  <a:gd name="T27" fmla="*/ 144 h 151"/>
                  <a:gd name="T28" fmla="*/ 383 w 384"/>
                  <a:gd name="T29" fmla="*/ 109 h 151"/>
                  <a:gd name="T30" fmla="*/ 383 w 384"/>
                  <a:gd name="T31" fmla="*/ 109 h 151"/>
                  <a:gd name="T32" fmla="*/ 369 w 384"/>
                  <a:gd name="T33" fmla="*/ 5 h 151"/>
                  <a:gd name="T34" fmla="*/ 369 w 384"/>
                  <a:gd name="T35" fmla="*/ 5 h 151"/>
                  <a:gd name="T36" fmla="*/ 362 w 384"/>
                  <a:gd name="T37" fmla="*/ 0 h 1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84" h="151">
                    <a:moveTo>
                      <a:pt x="362" y="0"/>
                    </a:moveTo>
                    <a:lnTo>
                      <a:pt x="191" y="0"/>
                    </a:lnTo>
                    <a:lnTo>
                      <a:pt x="191" y="0"/>
                    </a:lnTo>
                    <a:cubicBezTo>
                      <a:pt x="191" y="0"/>
                      <a:pt x="190" y="0"/>
                      <a:pt x="189" y="1"/>
                    </a:cubicBezTo>
                    <a:lnTo>
                      <a:pt x="189" y="1"/>
                    </a:lnTo>
                    <a:cubicBezTo>
                      <a:pt x="188" y="1"/>
                      <a:pt x="71" y="43"/>
                      <a:pt x="37" y="57"/>
                    </a:cubicBezTo>
                    <a:lnTo>
                      <a:pt x="37" y="57"/>
                    </a:lnTo>
                    <a:cubicBezTo>
                      <a:pt x="13" y="66"/>
                      <a:pt x="0" y="85"/>
                      <a:pt x="5" y="105"/>
                    </a:cubicBezTo>
                    <a:lnTo>
                      <a:pt x="5" y="105"/>
                    </a:lnTo>
                    <a:cubicBezTo>
                      <a:pt x="10" y="131"/>
                      <a:pt x="37" y="150"/>
                      <a:pt x="67" y="150"/>
                    </a:cubicBezTo>
                    <a:lnTo>
                      <a:pt x="332" y="150"/>
                    </a:lnTo>
                    <a:lnTo>
                      <a:pt x="332" y="150"/>
                    </a:lnTo>
                    <a:cubicBezTo>
                      <a:pt x="341" y="150"/>
                      <a:pt x="353" y="149"/>
                      <a:pt x="364" y="144"/>
                    </a:cubicBezTo>
                    <a:lnTo>
                      <a:pt x="364" y="144"/>
                    </a:lnTo>
                    <a:cubicBezTo>
                      <a:pt x="372" y="139"/>
                      <a:pt x="383" y="129"/>
                      <a:pt x="383" y="109"/>
                    </a:cubicBezTo>
                    <a:lnTo>
                      <a:pt x="383" y="109"/>
                    </a:lnTo>
                    <a:cubicBezTo>
                      <a:pt x="383" y="82"/>
                      <a:pt x="369" y="8"/>
                      <a:pt x="369" y="5"/>
                    </a:cubicBezTo>
                    <a:lnTo>
                      <a:pt x="369" y="5"/>
                    </a:lnTo>
                    <a:cubicBezTo>
                      <a:pt x="368" y="2"/>
                      <a:pt x="366" y="0"/>
                      <a:pt x="36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3" name="Freeform 331">
                <a:extLst>
                  <a:ext uri="{FF2B5EF4-FFF2-40B4-BE49-F238E27FC236}">
                    <a16:creationId xmlns:a16="http://schemas.microsoft.com/office/drawing/2014/main" id="{A5CB823E-B188-4F00-920B-DBD09F09AB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34866" y="8939821"/>
                <a:ext cx="373520" cy="576760"/>
              </a:xfrm>
              <a:custGeom>
                <a:avLst/>
                <a:gdLst>
                  <a:gd name="T0" fmla="*/ 301 w 302"/>
                  <a:gd name="T1" fmla="*/ 146 h 461"/>
                  <a:gd name="T2" fmla="*/ 301 w 302"/>
                  <a:gd name="T3" fmla="*/ 146 h 461"/>
                  <a:gd name="T4" fmla="*/ 150 w 302"/>
                  <a:gd name="T5" fmla="*/ 0 h 461"/>
                  <a:gd name="T6" fmla="*/ 150 w 302"/>
                  <a:gd name="T7" fmla="*/ 0 h 461"/>
                  <a:gd name="T8" fmla="*/ 0 w 302"/>
                  <a:gd name="T9" fmla="*/ 146 h 461"/>
                  <a:gd name="T10" fmla="*/ 0 w 302"/>
                  <a:gd name="T11" fmla="*/ 146 h 461"/>
                  <a:gd name="T12" fmla="*/ 141 w 302"/>
                  <a:gd name="T13" fmla="*/ 293 h 461"/>
                  <a:gd name="T14" fmla="*/ 141 w 302"/>
                  <a:gd name="T15" fmla="*/ 293 h 461"/>
                  <a:gd name="T16" fmla="*/ 137 w 302"/>
                  <a:gd name="T17" fmla="*/ 376 h 461"/>
                  <a:gd name="T18" fmla="*/ 137 w 302"/>
                  <a:gd name="T19" fmla="*/ 376 h 461"/>
                  <a:gd name="T20" fmla="*/ 284 w 302"/>
                  <a:gd name="T21" fmla="*/ 335 h 461"/>
                  <a:gd name="T22" fmla="*/ 284 w 302"/>
                  <a:gd name="T23" fmla="*/ 335 h 461"/>
                  <a:gd name="T24" fmla="*/ 243 w 302"/>
                  <a:gd name="T25" fmla="*/ 262 h 461"/>
                  <a:gd name="T26" fmla="*/ 243 w 302"/>
                  <a:gd name="T27" fmla="*/ 262 h 461"/>
                  <a:gd name="T28" fmla="*/ 301 w 302"/>
                  <a:gd name="T29" fmla="*/ 146 h 4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02" h="461">
                    <a:moveTo>
                      <a:pt x="301" y="146"/>
                    </a:moveTo>
                    <a:lnTo>
                      <a:pt x="301" y="146"/>
                    </a:lnTo>
                    <a:cubicBezTo>
                      <a:pt x="301" y="66"/>
                      <a:pt x="234" y="0"/>
                      <a:pt x="150" y="0"/>
                    </a:cubicBezTo>
                    <a:lnTo>
                      <a:pt x="150" y="0"/>
                    </a:lnTo>
                    <a:cubicBezTo>
                      <a:pt x="67" y="0"/>
                      <a:pt x="0" y="66"/>
                      <a:pt x="0" y="146"/>
                    </a:cubicBezTo>
                    <a:lnTo>
                      <a:pt x="0" y="146"/>
                    </a:lnTo>
                    <a:cubicBezTo>
                      <a:pt x="0" y="224"/>
                      <a:pt x="62" y="288"/>
                      <a:pt x="141" y="293"/>
                    </a:cubicBezTo>
                    <a:lnTo>
                      <a:pt x="141" y="293"/>
                    </a:lnTo>
                    <a:cubicBezTo>
                      <a:pt x="145" y="316"/>
                      <a:pt x="150" y="358"/>
                      <a:pt x="137" y="376"/>
                    </a:cubicBezTo>
                    <a:lnTo>
                      <a:pt x="137" y="376"/>
                    </a:lnTo>
                    <a:cubicBezTo>
                      <a:pt x="119" y="403"/>
                      <a:pt x="113" y="460"/>
                      <a:pt x="284" y="335"/>
                    </a:cubicBezTo>
                    <a:lnTo>
                      <a:pt x="284" y="335"/>
                    </a:lnTo>
                    <a:cubicBezTo>
                      <a:pt x="284" y="335"/>
                      <a:pt x="258" y="302"/>
                      <a:pt x="243" y="262"/>
                    </a:cubicBezTo>
                    <a:lnTo>
                      <a:pt x="243" y="262"/>
                    </a:lnTo>
                    <a:cubicBezTo>
                      <a:pt x="278" y="235"/>
                      <a:pt x="301" y="193"/>
                      <a:pt x="301" y="1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4" name="Freeform 332">
                <a:extLst>
                  <a:ext uri="{FF2B5EF4-FFF2-40B4-BE49-F238E27FC236}">
                    <a16:creationId xmlns:a16="http://schemas.microsoft.com/office/drawing/2014/main" id="{2C1C1220-F56D-4D51-92AB-3B3D62D73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29371" y="8934329"/>
                <a:ext cx="395491" cy="532813"/>
              </a:xfrm>
              <a:custGeom>
                <a:avLst/>
                <a:gdLst>
                  <a:gd name="T0" fmla="*/ 157 w 316"/>
                  <a:gd name="T1" fmla="*/ 13 h 427"/>
                  <a:gd name="T2" fmla="*/ 157 w 316"/>
                  <a:gd name="T3" fmla="*/ 13 h 427"/>
                  <a:gd name="T4" fmla="*/ 13 w 316"/>
                  <a:gd name="T5" fmla="*/ 152 h 427"/>
                  <a:gd name="T6" fmla="*/ 13 w 316"/>
                  <a:gd name="T7" fmla="*/ 152 h 427"/>
                  <a:gd name="T8" fmla="*/ 148 w 316"/>
                  <a:gd name="T9" fmla="*/ 292 h 427"/>
                  <a:gd name="T10" fmla="*/ 148 w 316"/>
                  <a:gd name="T11" fmla="*/ 292 h 427"/>
                  <a:gd name="T12" fmla="*/ 154 w 316"/>
                  <a:gd name="T13" fmla="*/ 297 h 427"/>
                  <a:gd name="T14" fmla="*/ 154 w 316"/>
                  <a:gd name="T15" fmla="*/ 297 h 427"/>
                  <a:gd name="T16" fmla="*/ 150 w 316"/>
                  <a:gd name="T17" fmla="*/ 386 h 427"/>
                  <a:gd name="T18" fmla="*/ 150 w 316"/>
                  <a:gd name="T19" fmla="*/ 386 h 427"/>
                  <a:gd name="T20" fmla="*/ 143 w 316"/>
                  <a:gd name="T21" fmla="*/ 411 h 427"/>
                  <a:gd name="T22" fmla="*/ 143 w 316"/>
                  <a:gd name="T23" fmla="*/ 411 h 427"/>
                  <a:gd name="T24" fmla="*/ 281 w 316"/>
                  <a:gd name="T25" fmla="*/ 340 h 427"/>
                  <a:gd name="T26" fmla="*/ 281 w 316"/>
                  <a:gd name="T27" fmla="*/ 340 h 427"/>
                  <a:gd name="T28" fmla="*/ 243 w 316"/>
                  <a:gd name="T29" fmla="*/ 271 h 427"/>
                  <a:gd name="T30" fmla="*/ 243 w 316"/>
                  <a:gd name="T31" fmla="*/ 271 h 427"/>
                  <a:gd name="T32" fmla="*/ 246 w 316"/>
                  <a:gd name="T33" fmla="*/ 262 h 427"/>
                  <a:gd name="T34" fmla="*/ 246 w 316"/>
                  <a:gd name="T35" fmla="*/ 262 h 427"/>
                  <a:gd name="T36" fmla="*/ 301 w 316"/>
                  <a:gd name="T37" fmla="*/ 152 h 427"/>
                  <a:gd name="T38" fmla="*/ 301 w 316"/>
                  <a:gd name="T39" fmla="*/ 152 h 427"/>
                  <a:gd name="T40" fmla="*/ 157 w 316"/>
                  <a:gd name="T41" fmla="*/ 13 h 427"/>
                  <a:gd name="T42" fmla="*/ 149 w 316"/>
                  <a:gd name="T43" fmla="*/ 426 h 427"/>
                  <a:gd name="T44" fmla="*/ 149 w 316"/>
                  <a:gd name="T45" fmla="*/ 426 h 427"/>
                  <a:gd name="T46" fmla="*/ 134 w 316"/>
                  <a:gd name="T47" fmla="*/ 420 h 427"/>
                  <a:gd name="T48" fmla="*/ 134 w 316"/>
                  <a:gd name="T49" fmla="*/ 420 h 427"/>
                  <a:gd name="T50" fmla="*/ 138 w 316"/>
                  <a:gd name="T51" fmla="*/ 379 h 427"/>
                  <a:gd name="T52" fmla="*/ 138 w 316"/>
                  <a:gd name="T53" fmla="*/ 379 h 427"/>
                  <a:gd name="T54" fmla="*/ 142 w 316"/>
                  <a:gd name="T55" fmla="*/ 305 h 427"/>
                  <a:gd name="T56" fmla="*/ 142 w 316"/>
                  <a:gd name="T57" fmla="*/ 305 h 427"/>
                  <a:gd name="T58" fmla="*/ 0 w 316"/>
                  <a:gd name="T59" fmla="*/ 152 h 427"/>
                  <a:gd name="T60" fmla="*/ 0 w 316"/>
                  <a:gd name="T61" fmla="*/ 152 h 427"/>
                  <a:gd name="T62" fmla="*/ 157 w 316"/>
                  <a:gd name="T63" fmla="*/ 0 h 427"/>
                  <a:gd name="T64" fmla="*/ 157 w 316"/>
                  <a:gd name="T65" fmla="*/ 0 h 427"/>
                  <a:gd name="T66" fmla="*/ 315 w 316"/>
                  <a:gd name="T67" fmla="*/ 152 h 427"/>
                  <a:gd name="T68" fmla="*/ 315 w 316"/>
                  <a:gd name="T69" fmla="*/ 152 h 427"/>
                  <a:gd name="T70" fmla="*/ 258 w 316"/>
                  <a:gd name="T71" fmla="*/ 270 h 427"/>
                  <a:gd name="T72" fmla="*/ 258 w 316"/>
                  <a:gd name="T73" fmla="*/ 270 h 427"/>
                  <a:gd name="T74" fmla="*/ 296 w 316"/>
                  <a:gd name="T75" fmla="*/ 337 h 427"/>
                  <a:gd name="T76" fmla="*/ 296 w 316"/>
                  <a:gd name="T77" fmla="*/ 337 h 427"/>
                  <a:gd name="T78" fmla="*/ 297 w 316"/>
                  <a:gd name="T79" fmla="*/ 342 h 427"/>
                  <a:gd name="T80" fmla="*/ 297 w 316"/>
                  <a:gd name="T81" fmla="*/ 342 h 427"/>
                  <a:gd name="T82" fmla="*/ 294 w 316"/>
                  <a:gd name="T83" fmla="*/ 347 h 427"/>
                  <a:gd name="T84" fmla="*/ 294 w 316"/>
                  <a:gd name="T85" fmla="*/ 347 h 427"/>
                  <a:gd name="T86" fmla="*/ 149 w 316"/>
                  <a:gd name="T87" fmla="*/ 426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316" h="427">
                    <a:moveTo>
                      <a:pt x="157" y="13"/>
                    </a:moveTo>
                    <a:lnTo>
                      <a:pt x="157" y="13"/>
                    </a:lnTo>
                    <a:cubicBezTo>
                      <a:pt x="78" y="13"/>
                      <a:pt x="13" y="75"/>
                      <a:pt x="13" y="152"/>
                    </a:cubicBezTo>
                    <a:lnTo>
                      <a:pt x="13" y="152"/>
                    </a:lnTo>
                    <a:cubicBezTo>
                      <a:pt x="13" y="226"/>
                      <a:pt x="72" y="287"/>
                      <a:pt x="148" y="292"/>
                    </a:cubicBezTo>
                    <a:lnTo>
                      <a:pt x="148" y="292"/>
                    </a:lnTo>
                    <a:cubicBezTo>
                      <a:pt x="151" y="292"/>
                      <a:pt x="154" y="294"/>
                      <a:pt x="154" y="297"/>
                    </a:cubicBezTo>
                    <a:lnTo>
                      <a:pt x="154" y="297"/>
                    </a:lnTo>
                    <a:cubicBezTo>
                      <a:pt x="160" y="327"/>
                      <a:pt x="163" y="366"/>
                      <a:pt x="150" y="386"/>
                    </a:cubicBezTo>
                    <a:lnTo>
                      <a:pt x="150" y="386"/>
                    </a:lnTo>
                    <a:cubicBezTo>
                      <a:pt x="143" y="396"/>
                      <a:pt x="140" y="407"/>
                      <a:pt x="143" y="411"/>
                    </a:cubicBezTo>
                    <a:lnTo>
                      <a:pt x="143" y="411"/>
                    </a:lnTo>
                    <a:cubicBezTo>
                      <a:pt x="145" y="412"/>
                      <a:pt x="164" y="425"/>
                      <a:pt x="281" y="340"/>
                    </a:cubicBezTo>
                    <a:lnTo>
                      <a:pt x="281" y="340"/>
                    </a:lnTo>
                    <a:cubicBezTo>
                      <a:pt x="273" y="329"/>
                      <a:pt x="256" y="302"/>
                      <a:pt x="243" y="271"/>
                    </a:cubicBezTo>
                    <a:lnTo>
                      <a:pt x="243" y="271"/>
                    </a:lnTo>
                    <a:cubicBezTo>
                      <a:pt x="242" y="267"/>
                      <a:pt x="243" y="264"/>
                      <a:pt x="246" y="262"/>
                    </a:cubicBezTo>
                    <a:lnTo>
                      <a:pt x="246" y="262"/>
                    </a:lnTo>
                    <a:cubicBezTo>
                      <a:pt x="281" y="236"/>
                      <a:pt x="301" y="196"/>
                      <a:pt x="301" y="152"/>
                    </a:cubicBezTo>
                    <a:lnTo>
                      <a:pt x="301" y="152"/>
                    </a:lnTo>
                    <a:cubicBezTo>
                      <a:pt x="301" y="75"/>
                      <a:pt x="236" y="13"/>
                      <a:pt x="157" y="13"/>
                    </a:cubicBezTo>
                    <a:close/>
                    <a:moveTo>
                      <a:pt x="149" y="426"/>
                    </a:moveTo>
                    <a:lnTo>
                      <a:pt x="149" y="426"/>
                    </a:lnTo>
                    <a:cubicBezTo>
                      <a:pt x="139" y="426"/>
                      <a:pt x="136" y="422"/>
                      <a:pt x="134" y="420"/>
                    </a:cubicBezTo>
                    <a:lnTo>
                      <a:pt x="134" y="420"/>
                    </a:lnTo>
                    <a:cubicBezTo>
                      <a:pt x="124" y="411"/>
                      <a:pt x="129" y="392"/>
                      <a:pt x="138" y="379"/>
                    </a:cubicBezTo>
                    <a:lnTo>
                      <a:pt x="138" y="379"/>
                    </a:lnTo>
                    <a:cubicBezTo>
                      <a:pt x="146" y="367"/>
                      <a:pt x="148" y="340"/>
                      <a:pt x="142" y="305"/>
                    </a:cubicBezTo>
                    <a:lnTo>
                      <a:pt x="142" y="305"/>
                    </a:lnTo>
                    <a:cubicBezTo>
                      <a:pt x="62" y="297"/>
                      <a:pt x="0" y="231"/>
                      <a:pt x="0" y="152"/>
                    </a:cubicBezTo>
                    <a:lnTo>
                      <a:pt x="0" y="152"/>
                    </a:lnTo>
                    <a:cubicBezTo>
                      <a:pt x="0" y="68"/>
                      <a:pt x="70" y="0"/>
                      <a:pt x="157" y="0"/>
                    </a:cubicBezTo>
                    <a:lnTo>
                      <a:pt x="157" y="0"/>
                    </a:lnTo>
                    <a:cubicBezTo>
                      <a:pt x="243" y="0"/>
                      <a:pt x="315" y="68"/>
                      <a:pt x="315" y="152"/>
                    </a:cubicBezTo>
                    <a:lnTo>
                      <a:pt x="315" y="152"/>
                    </a:lnTo>
                    <a:cubicBezTo>
                      <a:pt x="315" y="198"/>
                      <a:pt x="294" y="240"/>
                      <a:pt x="258" y="270"/>
                    </a:cubicBezTo>
                    <a:lnTo>
                      <a:pt x="258" y="270"/>
                    </a:lnTo>
                    <a:cubicBezTo>
                      <a:pt x="273" y="307"/>
                      <a:pt x="295" y="336"/>
                      <a:pt x="296" y="337"/>
                    </a:cubicBezTo>
                    <a:lnTo>
                      <a:pt x="296" y="337"/>
                    </a:lnTo>
                    <a:cubicBezTo>
                      <a:pt x="297" y="338"/>
                      <a:pt x="297" y="340"/>
                      <a:pt x="297" y="342"/>
                    </a:cubicBezTo>
                    <a:lnTo>
                      <a:pt x="297" y="342"/>
                    </a:lnTo>
                    <a:cubicBezTo>
                      <a:pt x="297" y="344"/>
                      <a:pt x="296" y="346"/>
                      <a:pt x="294" y="347"/>
                    </a:cubicBezTo>
                    <a:lnTo>
                      <a:pt x="294" y="347"/>
                    </a:lnTo>
                    <a:cubicBezTo>
                      <a:pt x="205" y="412"/>
                      <a:pt x="167" y="426"/>
                      <a:pt x="149" y="4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443" name="Grupo 442">
                <a:extLst>
                  <a:ext uri="{FF2B5EF4-FFF2-40B4-BE49-F238E27FC236}">
                    <a16:creationId xmlns:a16="http://schemas.microsoft.com/office/drawing/2014/main" id="{D6800908-3EF3-4934-BEF9-6C4D902EE59A}"/>
                  </a:ext>
                </a:extLst>
              </p:cNvPr>
              <p:cNvGrpSpPr/>
              <p:nvPr/>
            </p:nvGrpSpPr>
            <p:grpSpPr>
              <a:xfrm>
                <a:off x="16061346" y="11093051"/>
                <a:ext cx="895347" cy="736053"/>
                <a:chOff x="16061346" y="11093051"/>
                <a:chExt cx="895347" cy="736053"/>
              </a:xfrm>
            </p:grpSpPr>
            <p:sp>
              <p:nvSpPr>
                <p:cNvPr id="335" name="Freeform 333">
                  <a:extLst>
                    <a:ext uri="{FF2B5EF4-FFF2-40B4-BE49-F238E27FC236}">
                      <a16:creationId xmlns:a16="http://schemas.microsoft.com/office/drawing/2014/main" id="{4AFD47BD-30C9-4554-A5BD-B6F998EB28E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66837" y="11093051"/>
                  <a:ext cx="889856" cy="736053"/>
                </a:xfrm>
                <a:custGeom>
                  <a:avLst/>
                  <a:gdLst>
                    <a:gd name="T0" fmla="*/ 384 w 713"/>
                    <a:gd name="T1" fmla="*/ 233 h 589"/>
                    <a:gd name="T2" fmla="*/ 387 w 713"/>
                    <a:gd name="T3" fmla="*/ 169 h 589"/>
                    <a:gd name="T4" fmla="*/ 387 w 713"/>
                    <a:gd name="T5" fmla="*/ 169 h 589"/>
                    <a:gd name="T6" fmla="*/ 511 w 713"/>
                    <a:gd name="T7" fmla="*/ 52 h 589"/>
                    <a:gd name="T8" fmla="*/ 511 w 713"/>
                    <a:gd name="T9" fmla="*/ 52 h 589"/>
                    <a:gd name="T10" fmla="*/ 621 w 713"/>
                    <a:gd name="T11" fmla="*/ 182 h 589"/>
                    <a:gd name="T12" fmla="*/ 618 w 713"/>
                    <a:gd name="T13" fmla="*/ 246 h 589"/>
                    <a:gd name="T14" fmla="*/ 384 w 713"/>
                    <a:gd name="T15" fmla="*/ 233 h 589"/>
                    <a:gd name="T16" fmla="*/ 673 w 713"/>
                    <a:gd name="T17" fmla="*/ 249 h 589"/>
                    <a:gd name="T18" fmla="*/ 665 w 713"/>
                    <a:gd name="T19" fmla="*/ 249 h 589"/>
                    <a:gd name="T20" fmla="*/ 668 w 713"/>
                    <a:gd name="T21" fmla="*/ 184 h 589"/>
                    <a:gd name="T22" fmla="*/ 668 w 713"/>
                    <a:gd name="T23" fmla="*/ 184 h 589"/>
                    <a:gd name="T24" fmla="*/ 514 w 713"/>
                    <a:gd name="T25" fmla="*/ 5 h 589"/>
                    <a:gd name="T26" fmla="*/ 514 w 713"/>
                    <a:gd name="T27" fmla="*/ 5 h 589"/>
                    <a:gd name="T28" fmla="*/ 340 w 713"/>
                    <a:gd name="T29" fmla="*/ 166 h 589"/>
                    <a:gd name="T30" fmla="*/ 336 w 713"/>
                    <a:gd name="T31" fmla="*/ 230 h 589"/>
                    <a:gd name="T32" fmla="*/ 328 w 713"/>
                    <a:gd name="T33" fmla="*/ 230 h 589"/>
                    <a:gd name="T34" fmla="*/ 328 w 713"/>
                    <a:gd name="T35" fmla="*/ 230 h 589"/>
                    <a:gd name="T36" fmla="*/ 286 w 713"/>
                    <a:gd name="T37" fmla="*/ 267 h 589"/>
                    <a:gd name="T38" fmla="*/ 281 w 713"/>
                    <a:gd name="T39" fmla="*/ 376 h 589"/>
                    <a:gd name="T40" fmla="*/ 281 w 713"/>
                    <a:gd name="T41" fmla="*/ 376 h 589"/>
                    <a:gd name="T42" fmla="*/ 118 w 713"/>
                    <a:gd name="T43" fmla="*/ 212 h 589"/>
                    <a:gd name="T44" fmla="*/ 118 w 713"/>
                    <a:gd name="T45" fmla="*/ 212 h 589"/>
                    <a:gd name="T46" fmla="*/ 111 w 713"/>
                    <a:gd name="T47" fmla="*/ 126 h 589"/>
                    <a:gd name="T48" fmla="*/ 0 w 713"/>
                    <a:gd name="T49" fmla="*/ 239 h 589"/>
                    <a:gd name="T50" fmla="*/ 0 w 713"/>
                    <a:gd name="T51" fmla="*/ 239 h 589"/>
                    <a:gd name="T52" fmla="*/ 92 w 713"/>
                    <a:gd name="T53" fmla="*/ 239 h 589"/>
                    <a:gd name="T54" fmla="*/ 288 w 713"/>
                    <a:gd name="T55" fmla="*/ 511 h 589"/>
                    <a:gd name="T56" fmla="*/ 288 w 713"/>
                    <a:gd name="T57" fmla="*/ 511 h 589"/>
                    <a:gd name="T58" fmla="*/ 382 w 713"/>
                    <a:gd name="T59" fmla="*/ 573 h 589"/>
                    <a:gd name="T60" fmla="*/ 583 w 713"/>
                    <a:gd name="T61" fmla="*/ 585 h 589"/>
                    <a:gd name="T62" fmla="*/ 583 w 713"/>
                    <a:gd name="T63" fmla="*/ 585 h 589"/>
                    <a:gd name="T64" fmla="*/ 700 w 713"/>
                    <a:gd name="T65" fmla="*/ 479 h 589"/>
                    <a:gd name="T66" fmla="*/ 711 w 713"/>
                    <a:gd name="T67" fmla="*/ 290 h 589"/>
                    <a:gd name="T68" fmla="*/ 711 w 713"/>
                    <a:gd name="T69" fmla="*/ 290 h 589"/>
                    <a:gd name="T70" fmla="*/ 673 w 713"/>
                    <a:gd name="T71" fmla="*/ 249 h 58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713" h="589">
                      <a:moveTo>
                        <a:pt x="384" y="233"/>
                      </a:moveTo>
                      <a:lnTo>
                        <a:pt x="387" y="169"/>
                      </a:lnTo>
                      <a:lnTo>
                        <a:pt x="387" y="169"/>
                      </a:lnTo>
                      <a:cubicBezTo>
                        <a:pt x="391" y="101"/>
                        <a:pt x="446" y="48"/>
                        <a:pt x="511" y="52"/>
                      </a:cubicBezTo>
                      <a:lnTo>
                        <a:pt x="511" y="52"/>
                      </a:lnTo>
                      <a:cubicBezTo>
                        <a:pt x="576" y="56"/>
                        <a:pt x="625" y="114"/>
                        <a:pt x="621" y="182"/>
                      </a:cubicBezTo>
                      <a:lnTo>
                        <a:pt x="618" y="246"/>
                      </a:lnTo>
                      <a:lnTo>
                        <a:pt x="384" y="233"/>
                      </a:lnTo>
                      <a:close/>
                      <a:moveTo>
                        <a:pt x="673" y="249"/>
                      </a:moveTo>
                      <a:lnTo>
                        <a:pt x="665" y="249"/>
                      </a:lnTo>
                      <a:lnTo>
                        <a:pt x="668" y="184"/>
                      </a:lnTo>
                      <a:lnTo>
                        <a:pt x="668" y="184"/>
                      </a:lnTo>
                      <a:cubicBezTo>
                        <a:pt x="673" y="90"/>
                        <a:pt x="604" y="10"/>
                        <a:pt x="514" y="5"/>
                      </a:cubicBezTo>
                      <a:lnTo>
                        <a:pt x="514" y="5"/>
                      </a:lnTo>
                      <a:cubicBezTo>
                        <a:pt x="423" y="0"/>
                        <a:pt x="345" y="72"/>
                        <a:pt x="340" y="166"/>
                      </a:cubicBezTo>
                      <a:lnTo>
                        <a:pt x="336" y="230"/>
                      </a:lnTo>
                      <a:lnTo>
                        <a:pt x="328" y="230"/>
                      </a:lnTo>
                      <a:lnTo>
                        <a:pt x="328" y="230"/>
                      </a:lnTo>
                      <a:cubicBezTo>
                        <a:pt x="306" y="229"/>
                        <a:pt x="288" y="246"/>
                        <a:pt x="286" y="267"/>
                      </a:cubicBezTo>
                      <a:lnTo>
                        <a:pt x="281" y="376"/>
                      </a:lnTo>
                      <a:lnTo>
                        <a:pt x="281" y="376"/>
                      </a:lnTo>
                      <a:cubicBezTo>
                        <a:pt x="230" y="321"/>
                        <a:pt x="169" y="267"/>
                        <a:pt x="118" y="212"/>
                      </a:cubicBezTo>
                      <a:lnTo>
                        <a:pt x="118" y="212"/>
                      </a:lnTo>
                      <a:cubicBezTo>
                        <a:pt x="146" y="167"/>
                        <a:pt x="111" y="126"/>
                        <a:pt x="111" y="126"/>
                      </a:cubicBezTo>
                      <a:lnTo>
                        <a:pt x="0" y="239"/>
                      </a:lnTo>
                      <a:lnTo>
                        <a:pt x="0" y="239"/>
                      </a:lnTo>
                      <a:cubicBezTo>
                        <a:pt x="0" y="239"/>
                        <a:pt x="49" y="268"/>
                        <a:pt x="92" y="239"/>
                      </a:cubicBezTo>
                      <a:lnTo>
                        <a:pt x="288" y="511"/>
                      </a:lnTo>
                      <a:lnTo>
                        <a:pt x="288" y="511"/>
                      </a:lnTo>
                      <a:cubicBezTo>
                        <a:pt x="305" y="547"/>
                        <a:pt x="340" y="571"/>
                        <a:pt x="382" y="573"/>
                      </a:cubicBezTo>
                      <a:lnTo>
                        <a:pt x="583" y="585"/>
                      </a:lnTo>
                      <a:lnTo>
                        <a:pt x="583" y="585"/>
                      </a:lnTo>
                      <a:cubicBezTo>
                        <a:pt x="645" y="588"/>
                        <a:pt x="697" y="540"/>
                        <a:pt x="700" y="479"/>
                      </a:cubicBezTo>
                      <a:lnTo>
                        <a:pt x="711" y="290"/>
                      </a:lnTo>
                      <a:lnTo>
                        <a:pt x="711" y="290"/>
                      </a:lnTo>
                      <a:cubicBezTo>
                        <a:pt x="712" y="268"/>
                        <a:pt x="695" y="250"/>
                        <a:pt x="673" y="2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6" name="Freeform 334">
                  <a:extLst>
                    <a:ext uri="{FF2B5EF4-FFF2-40B4-BE49-F238E27FC236}">
                      <a16:creationId xmlns:a16="http://schemas.microsoft.com/office/drawing/2014/main" id="{B404FD4D-7A53-4794-B4D3-8EBAF823A22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72332" y="11252348"/>
                  <a:ext cx="137322" cy="137322"/>
                </a:xfrm>
                <a:custGeom>
                  <a:avLst/>
                  <a:gdLst>
                    <a:gd name="T0" fmla="*/ 1 w 110"/>
                    <a:gd name="T1" fmla="*/ 100 h 110"/>
                    <a:gd name="T2" fmla="*/ 1 w 110"/>
                    <a:gd name="T3" fmla="*/ 100 h 110"/>
                    <a:gd name="T4" fmla="*/ 99 w 110"/>
                    <a:gd name="T5" fmla="*/ 1 h 110"/>
                    <a:gd name="T6" fmla="*/ 99 w 110"/>
                    <a:gd name="T7" fmla="*/ 1 h 110"/>
                    <a:gd name="T8" fmla="*/ 107 w 110"/>
                    <a:gd name="T9" fmla="*/ 9 h 110"/>
                    <a:gd name="T10" fmla="*/ 107 w 110"/>
                    <a:gd name="T11" fmla="*/ 9 h 110"/>
                    <a:gd name="T12" fmla="*/ 9 w 110"/>
                    <a:gd name="T13" fmla="*/ 107 h 110"/>
                    <a:gd name="T14" fmla="*/ 9 w 110"/>
                    <a:gd name="T15" fmla="*/ 107 h 110"/>
                    <a:gd name="T16" fmla="*/ 1 w 110"/>
                    <a:gd name="T17" fmla="*/ 100 h 1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10" h="110">
                      <a:moveTo>
                        <a:pt x="1" y="100"/>
                      </a:moveTo>
                      <a:lnTo>
                        <a:pt x="1" y="100"/>
                      </a:lnTo>
                      <a:cubicBezTo>
                        <a:pt x="5" y="77"/>
                        <a:pt x="24" y="21"/>
                        <a:pt x="99" y="1"/>
                      </a:cubicBezTo>
                      <a:lnTo>
                        <a:pt x="99" y="1"/>
                      </a:lnTo>
                      <a:cubicBezTo>
                        <a:pt x="104" y="0"/>
                        <a:pt x="109" y="4"/>
                        <a:pt x="107" y="9"/>
                      </a:cubicBezTo>
                      <a:lnTo>
                        <a:pt x="107" y="9"/>
                      </a:lnTo>
                      <a:cubicBezTo>
                        <a:pt x="99" y="30"/>
                        <a:pt x="74" y="77"/>
                        <a:pt x="9" y="107"/>
                      </a:cubicBezTo>
                      <a:lnTo>
                        <a:pt x="9" y="107"/>
                      </a:lnTo>
                      <a:cubicBezTo>
                        <a:pt x="5" y="109"/>
                        <a:pt x="0" y="105"/>
                        <a:pt x="1" y="10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337" name="Freeform 335">
                  <a:extLst>
                    <a:ext uri="{FF2B5EF4-FFF2-40B4-BE49-F238E27FC236}">
                      <a16:creationId xmlns:a16="http://schemas.microsoft.com/office/drawing/2014/main" id="{5D5D6B8B-E885-474A-928D-18FE2B8BF38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61346" y="11241362"/>
                  <a:ext cx="153802" cy="153802"/>
                </a:xfrm>
                <a:custGeom>
                  <a:avLst/>
                  <a:gdLst>
                    <a:gd name="T0" fmla="*/ 107 w 123"/>
                    <a:gd name="T1" fmla="*/ 15 h 122"/>
                    <a:gd name="T2" fmla="*/ 107 w 123"/>
                    <a:gd name="T3" fmla="*/ 15 h 122"/>
                    <a:gd name="T4" fmla="*/ 15 w 123"/>
                    <a:gd name="T5" fmla="*/ 107 h 122"/>
                    <a:gd name="T6" fmla="*/ 15 w 123"/>
                    <a:gd name="T7" fmla="*/ 107 h 122"/>
                    <a:gd name="T8" fmla="*/ 107 w 123"/>
                    <a:gd name="T9" fmla="*/ 15 h 122"/>
                    <a:gd name="T10" fmla="*/ 8 w 123"/>
                    <a:gd name="T11" fmla="*/ 107 h 122"/>
                    <a:gd name="T12" fmla="*/ 8 w 123"/>
                    <a:gd name="T13" fmla="*/ 107 h 122"/>
                    <a:gd name="T14" fmla="*/ 13 w 123"/>
                    <a:gd name="T15" fmla="*/ 121 h 122"/>
                    <a:gd name="T16" fmla="*/ 13 w 123"/>
                    <a:gd name="T17" fmla="*/ 121 h 122"/>
                    <a:gd name="T18" fmla="*/ 6 w 123"/>
                    <a:gd name="T19" fmla="*/ 119 h 122"/>
                    <a:gd name="T20" fmla="*/ 6 w 123"/>
                    <a:gd name="T21" fmla="*/ 119 h 122"/>
                    <a:gd name="T22" fmla="*/ 1 w 123"/>
                    <a:gd name="T23" fmla="*/ 106 h 122"/>
                    <a:gd name="T24" fmla="*/ 1 w 123"/>
                    <a:gd name="T25" fmla="*/ 106 h 122"/>
                    <a:gd name="T26" fmla="*/ 105 w 123"/>
                    <a:gd name="T27" fmla="*/ 2 h 122"/>
                    <a:gd name="T28" fmla="*/ 105 w 123"/>
                    <a:gd name="T29" fmla="*/ 2 h 122"/>
                    <a:gd name="T30" fmla="*/ 118 w 123"/>
                    <a:gd name="T31" fmla="*/ 6 h 122"/>
                    <a:gd name="T32" fmla="*/ 118 w 123"/>
                    <a:gd name="T33" fmla="*/ 6 h 122"/>
                    <a:gd name="T34" fmla="*/ 120 w 123"/>
                    <a:gd name="T35" fmla="*/ 19 h 122"/>
                    <a:gd name="T36" fmla="*/ 120 w 123"/>
                    <a:gd name="T37" fmla="*/ 19 h 122"/>
                    <a:gd name="T38" fmla="*/ 19 w 123"/>
                    <a:gd name="T39" fmla="*/ 120 h 122"/>
                    <a:gd name="T40" fmla="*/ 19 w 123"/>
                    <a:gd name="T41" fmla="*/ 120 h 122"/>
                    <a:gd name="T42" fmla="*/ 13 w 123"/>
                    <a:gd name="T43" fmla="*/ 121 h 12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</a:cxnLst>
                  <a:rect l="0" t="0" r="r" b="b"/>
                  <a:pathLst>
                    <a:path w="123" h="122">
                      <a:moveTo>
                        <a:pt x="107" y="15"/>
                      </a:moveTo>
                      <a:lnTo>
                        <a:pt x="107" y="15"/>
                      </a:lnTo>
                      <a:cubicBezTo>
                        <a:pt x="37" y="34"/>
                        <a:pt x="19" y="85"/>
                        <a:pt x="15" y="107"/>
                      </a:cubicBezTo>
                      <a:lnTo>
                        <a:pt x="15" y="107"/>
                      </a:lnTo>
                      <a:cubicBezTo>
                        <a:pt x="75" y="79"/>
                        <a:pt x="99" y="34"/>
                        <a:pt x="107" y="15"/>
                      </a:cubicBezTo>
                      <a:close/>
                      <a:moveTo>
                        <a:pt x="8" y="107"/>
                      </a:moveTo>
                      <a:lnTo>
                        <a:pt x="8" y="107"/>
                      </a:lnTo>
                      <a:close/>
                      <a:moveTo>
                        <a:pt x="13" y="121"/>
                      </a:moveTo>
                      <a:lnTo>
                        <a:pt x="13" y="121"/>
                      </a:lnTo>
                      <a:cubicBezTo>
                        <a:pt x="10" y="121"/>
                        <a:pt x="8" y="120"/>
                        <a:pt x="6" y="119"/>
                      </a:cubicBezTo>
                      <a:lnTo>
                        <a:pt x="6" y="119"/>
                      </a:lnTo>
                      <a:cubicBezTo>
                        <a:pt x="2" y="115"/>
                        <a:pt x="0" y="111"/>
                        <a:pt x="1" y="106"/>
                      </a:cubicBezTo>
                      <a:lnTo>
                        <a:pt x="1" y="106"/>
                      </a:lnTo>
                      <a:cubicBezTo>
                        <a:pt x="6" y="82"/>
                        <a:pt x="25" y="23"/>
                        <a:pt x="105" y="2"/>
                      </a:cubicBezTo>
                      <a:lnTo>
                        <a:pt x="105" y="2"/>
                      </a:lnTo>
                      <a:cubicBezTo>
                        <a:pt x="110" y="0"/>
                        <a:pt x="114" y="2"/>
                        <a:pt x="118" y="6"/>
                      </a:cubicBezTo>
                      <a:lnTo>
                        <a:pt x="118" y="6"/>
                      </a:lnTo>
                      <a:cubicBezTo>
                        <a:pt x="121" y="9"/>
                        <a:pt x="122" y="15"/>
                        <a:pt x="120" y="19"/>
                      </a:cubicBezTo>
                      <a:lnTo>
                        <a:pt x="120" y="19"/>
                      </a:lnTo>
                      <a:cubicBezTo>
                        <a:pt x="112" y="38"/>
                        <a:pt x="86" y="89"/>
                        <a:pt x="19" y="120"/>
                      </a:cubicBezTo>
                      <a:lnTo>
                        <a:pt x="19" y="120"/>
                      </a:lnTo>
                      <a:cubicBezTo>
                        <a:pt x="17" y="121"/>
                        <a:pt x="15" y="121"/>
                        <a:pt x="13" y="12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338" name="Freeform 336">
                <a:extLst>
                  <a:ext uri="{FF2B5EF4-FFF2-40B4-BE49-F238E27FC236}">
                    <a16:creationId xmlns:a16="http://schemas.microsoft.com/office/drawing/2014/main" id="{FCB0C65B-4D11-4C94-8E2F-B4A60BF571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621625" y="9840662"/>
                <a:ext cx="527322" cy="1219432"/>
              </a:xfrm>
              <a:custGeom>
                <a:avLst/>
                <a:gdLst>
                  <a:gd name="T0" fmla="*/ 144 w 422"/>
                  <a:gd name="T1" fmla="*/ 980 h 981"/>
                  <a:gd name="T2" fmla="*/ 144 w 422"/>
                  <a:gd name="T3" fmla="*/ 980 h 981"/>
                  <a:gd name="T4" fmla="*/ 141 w 422"/>
                  <a:gd name="T5" fmla="*/ 980 h 981"/>
                  <a:gd name="T6" fmla="*/ 141 w 422"/>
                  <a:gd name="T7" fmla="*/ 980 h 981"/>
                  <a:gd name="T8" fmla="*/ 32 w 422"/>
                  <a:gd name="T9" fmla="*/ 960 h 981"/>
                  <a:gd name="T10" fmla="*/ 32 w 422"/>
                  <a:gd name="T11" fmla="*/ 960 h 981"/>
                  <a:gd name="T12" fmla="*/ 26 w 422"/>
                  <a:gd name="T13" fmla="*/ 959 h 981"/>
                  <a:gd name="T14" fmla="*/ 26 w 422"/>
                  <a:gd name="T15" fmla="*/ 959 h 981"/>
                  <a:gd name="T16" fmla="*/ 24 w 422"/>
                  <a:gd name="T17" fmla="*/ 953 h 981"/>
                  <a:gd name="T18" fmla="*/ 100 w 422"/>
                  <a:gd name="T19" fmla="*/ 456 h 981"/>
                  <a:gd name="T20" fmla="*/ 100 w 422"/>
                  <a:gd name="T21" fmla="*/ 456 h 981"/>
                  <a:gd name="T22" fmla="*/ 1 w 422"/>
                  <a:gd name="T23" fmla="*/ 116 h 981"/>
                  <a:gd name="T24" fmla="*/ 1 w 422"/>
                  <a:gd name="T25" fmla="*/ 116 h 981"/>
                  <a:gd name="T26" fmla="*/ 6 w 422"/>
                  <a:gd name="T27" fmla="*/ 108 h 981"/>
                  <a:gd name="T28" fmla="*/ 6 w 422"/>
                  <a:gd name="T29" fmla="*/ 108 h 981"/>
                  <a:gd name="T30" fmla="*/ 14 w 422"/>
                  <a:gd name="T31" fmla="*/ 112 h 981"/>
                  <a:gd name="T32" fmla="*/ 14 w 422"/>
                  <a:gd name="T33" fmla="*/ 112 h 981"/>
                  <a:gd name="T34" fmla="*/ 113 w 422"/>
                  <a:gd name="T35" fmla="*/ 454 h 981"/>
                  <a:gd name="T36" fmla="*/ 113 w 422"/>
                  <a:gd name="T37" fmla="*/ 454 h 981"/>
                  <a:gd name="T38" fmla="*/ 113 w 422"/>
                  <a:gd name="T39" fmla="*/ 457 h 981"/>
                  <a:gd name="T40" fmla="*/ 38 w 422"/>
                  <a:gd name="T41" fmla="*/ 947 h 981"/>
                  <a:gd name="T42" fmla="*/ 38 w 422"/>
                  <a:gd name="T43" fmla="*/ 947 h 981"/>
                  <a:gd name="T44" fmla="*/ 141 w 422"/>
                  <a:gd name="T45" fmla="*/ 965 h 981"/>
                  <a:gd name="T46" fmla="*/ 141 w 422"/>
                  <a:gd name="T47" fmla="*/ 965 h 981"/>
                  <a:gd name="T48" fmla="*/ 385 w 422"/>
                  <a:gd name="T49" fmla="*/ 462 h 981"/>
                  <a:gd name="T50" fmla="*/ 385 w 422"/>
                  <a:gd name="T51" fmla="*/ 462 h 981"/>
                  <a:gd name="T52" fmla="*/ 363 w 422"/>
                  <a:gd name="T53" fmla="*/ 9 h 981"/>
                  <a:gd name="T54" fmla="*/ 363 w 422"/>
                  <a:gd name="T55" fmla="*/ 9 h 981"/>
                  <a:gd name="T56" fmla="*/ 368 w 422"/>
                  <a:gd name="T57" fmla="*/ 1 h 981"/>
                  <a:gd name="T58" fmla="*/ 368 w 422"/>
                  <a:gd name="T59" fmla="*/ 1 h 981"/>
                  <a:gd name="T60" fmla="*/ 376 w 422"/>
                  <a:gd name="T61" fmla="*/ 7 h 981"/>
                  <a:gd name="T62" fmla="*/ 376 w 422"/>
                  <a:gd name="T63" fmla="*/ 7 h 981"/>
                  <a:gd name="T64" fmla="*/ 397 w 422"/>
                  <a:gd name="T65" fmla="*/ 465 h 981"/>
                  <a:gd name="T66" fmla="*/ 397 w 422"/>
                  <a:gd name="T67" fmla="*/ 465 h 981"/>
                  <a:gd name="T68" fmla="*/ 150 w 422"/>
                  <a:gd name="T69" fmla="*/ 977 h 981"/>
                  <a:gd name="T70" fmla="*/ 150 w 422"/>
                  <a:gd name="T71" fmla="*/ 977 h 981"/>
                  <a:gd name="T72" fmla="*/ 144 w 422"/>
                  <a:gd name="T73" fmla="*/ 980 h 9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22" h="981">
                    <a:moveTo>
                      <a:pt x="144" y="980"/>
                    </a:moveTo>
                    <a:lnTo>
                      <a:pt x="144" y="980"/>
                    </a:lnTo>
                    <a:cubicBezTo>
                      <a:pt x="143" y="980"/>
                      <a:pt x="143" y="980"/>
                      <a:pt x="141" y="980"/>
                    </a:cubicBezTo>
                    <a:lnTo>
                      <a:pt x="141" y="980"/>
                    </a:lnTo>
                    <a:cubicBezTo>
                      <a:pt x="130" y="975"/>
                      <a:pt x="42" y="959"/>
                      <a:pt x="32" y="960"/>
                    </a:cubicBezTo>
                    <a:lnTo>
                      <a:pt x="32" y="960"/>
                    </a:lnTo>
                    <a:cubicBezTo>
                      <a:pt x="30" y="961"/>
                      <a:pt x="28" y="960"/>
                      <a:pt x="26" y="959"/>
                    </a:cubicBezTo>
                    <a:lnTo>
                      <a:pt x="26" y="959"/>
                    </a:lnTo>
                    <a:cubicBezTo>
                      <a:pt x="24" y="957"/>
                      <a:pt x="23" y="955"/>
                      <a:pt x="24" y="953"/>
                    </a:cubicBezTo>
                    <a:lnTo>
                      <a:pt x="100" y="456"/>
                    </a:lnTo>
                    <a:lnTo>
                      <a:pt x="100" y="456"/>
                    </a:lnTo>
                    <a:cubicBezTo>
                      <a:pt x="94" y="436"/>
                      <a:pt x="31" y="215"/>
                      <a:pt x="1" y="116"/>
                    </a:cubicBezTo>
                    <a:lnTo>
                      <a:pt x="1" y="116"/>
                    </a:lnTo>
                    <a:cubicBezTo>
                      <a:pt x="0" y="113"/>
                      <a:pt x="2" y="109"/>
                      <a:pt x="6" y="108"/>
                    </a:cubicBezTo>
                    <a:lnTo>
                      <a:pt x="6" y="108"/>
                    </a:lnTo>
                    <a:cubicBezTo>
                      <a:pt x="9" y="106"/>
                      <a:pt x="13" y="108"/>
                      <a:pt x="14" y="112"/>
                    </a:cubicBezTo>
                    <a:lnTo>
                      <a:pt x="14" y="112"/>
                    </a:lnTo>
                    <a:cubicBezTo>
                      <a:pt x="45" y="215"/>
                      <a:pt x="112" y="451"/>
                      <a:pt x="113" y="454"/>
                    </a:cubicBezTo>
                    <a:lnTo>
                      <a:pt x="113" y="454"/>
                    </a:lnTo>
                    <a:cubicBezTo>
                      <a:pt x="113" y="454"/>
                      <a:pt x="113" y="456"/>
                      <a:pt x="113" y="457"/>
                    </a:cubicBezTo>
                    <a:lnTo>
                      <a:pt x="38" y="947"/>
                    </a:lnTo>
                    <a:lnTo>
                      <a:pt x="38" y="947"/>
                    </a:lnTo>
                    <a:cubicBezTo>
                      <a:pt x="63" y="948"/>
                      <a:pt x="122" y="961"/>
                      <a:pt x="141" y="965"/>
                    </a:cubicBezTo>
                    <a:lnTo>
                      <a:pt x="141" y="965"/>
                    </a:lnTo>
                    <a:cubicBezTo>
                      <a:pt x="248" y="786"/>
                      <a:pt x="358" y="600"/>
                      <a:pt x="385" y="462"/>
                    </a:cubicBezTo>
                    <a:lnTo>
                      <a:pt x="385" y="462"/>
                    </a:lnTo>
                    <a:cubicBezTo>
                      <a:pt x="407" y="347"/>
                      <a:pt x="377" y="119"/>
                      <a:pt x="363" y="9"/>
                    </a:cubicBezTo>
                    <a:lnTo>
                      <a:pt x="363" y="9"/>
                    </a:lnTo>
                    <a:cubicBezTo>
                      <a:pt x="362" y="5"/>
                      <a:pt x="365" y="2"/>
                      <a:pt x="368" y="1"/>
                    </a:cubicBezTo>
                    <a:lnTo>
                      <a:pt x="368" y="1"/>
                    </a:lnTo>
                    <a:cubicBezTo>
                      <a:pt x="372" y="0"/>
                      <a:pt x="376" y="3"/>
                      <a:pt x="376" y="7"/>
                    </a:cubicBezTo>
                    <a:lnTo>
                      <a:pt x="376" y="7"/>
                    </a:lnTo>
                    <a:cubicBezTo>
                      <a:pt x="391" y="126"/>
                      <a:pt x="421" y="347"/>
                      <a:pt x="397" y="465"/>
                    </a:cubicBezTo>
                    <a:lnTo>
                      <a:pt x="397" y="465"/>
                    </a:lnTo>
                    <a:cubicBezTo>
                      <a:pt x="370" y="606"/>
                      <a:pt x="258" y="794"/>
                      <a:pt x="150" y="977"/>
                    </a:cubicBezTo>
                    <a:lnTo>
                      <a:pt x="150" y="977"/>
                    </a:lnTo>
                    <a:cubicBezTo>
                      <a:pt x="149" y="979"/>
                      <a:pt x="146" y="980"/>
                      <a:pt x="144" y="98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9" name="Freeform 337">
                <a:extLst>
                  <a:ext uri="{FF2B5EF4-FFF2-40B4-BE49-F238E27FC236}">
                    <a16:creationId xmlns:a16="http://schemas.microsoft.com/office/drawing/2014/main" id="{1DC6B4B3-3C20-48EE-BDCF-584AE94BA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5710" y="11016150"/>
                <a:ext cx="263661" cy="236198"/>
              </a:xfrm>
              <a:custGeom>
                <a:avLst/>
                <a:gdLst>
                  <a:gd name="T0" fmla="*/ 83 w 210"/>
                  <a:gd name="T1" fmla="*/ 12 h 191"/>
                  <a:gd name="T2" fmla="*/ 83 w 210"/>
                  <a:gd name="T3" fmla="*/ 12 h 191"/>
                  <a:gd name="T4" fmla="*/ 5 w 210"/>
                  <a:gd name="T5" fmla="*/ 95 h 191"/>
                  <a:gd name="T6" fmla="*/ 5 w 210"/>
                  <a:gd name="T7" fmla="*/ 95 h 191"/>
                  <a:gd name="T8" fmla="*/ 61 w 210"/>
                  <a:gd name="T9" fmla="*/ 78 h 191"/>
                  <a:gd name="T10" fmla="*/ 61 w 210"/>
                  <a:gd name="T11" fmla="*/ 78 h 191"/>
                  <a:gd name="T12" fmla="*/ 81 w 210"/>
                  <a:gd name="T13" fmla="*/ 150 h 191"/>
                  <a:gd name="T14" fmla="*/ 81 w 210"/>
                  <a:gd name="T15" fmla="*/ 150 h 191"/>
                  <a:gd name="T16" fmla="*/ 199 w 210"/>
                  <a:gd name="T17" fmla="*/ 106 h 191"/>
                  <a:gd name="T18" fmla="*/ 199 w 210"/>
                  <a:gd name="T19" fmla="*/ 106 h 191"/>
                  <a:gd name="T20" fmla="*/ 197 w 210"/>
                  <a:gd name="T21" fmla="*/ 32 h 191"/>
                  <a:gd name="T22" fmla="*/ 197 w 210"/>
                  <a:gd name="T23" fmla="*/ 32 h 191"/>
                  <a:gd name="T24" fmla="*/ 83 w 210"/>
                  <a:gd name="T25" fmla="*/ 12 h 1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10" h="191">
                    <a:moveTo>
                      <a:pt x="83" y="12"/>
                    </a:moveTo>
                    <a:lnTo>
                      <a:pt x="83" y="12"/>
                    </a:lnTo>
                    <a:cubicBezTo>
                      <a:pt x="83" y="12"/>
                      <a:pt x="10" y="51"/>
                      <a:pt x="5" y="95"/>
                    </a:cubicBezTo>
                    <a:lnTo>
                      <a:pt x="5" y="95"/>
                    </a:lnTo>
                    <a:cubicBezTo>
                      <a:pt x="3" y="112"/>
                      <a:pt x="61" y="78"/>
                      <a:pt x="61" y="78"/>
                    </a:cubicBezTo>
                    <a:lnTo>
                      <a:pt x="61" y="78"/>
                    </a:lnTo>
                    <a:cubicBezTo>
                      <a:pt x="61" y="78"/>
                      <a:pt x="0" y="159"/>
                      <a:pt x="81" y="150"/>
                    </a:cubicBezTo>
                    <a:lnTo>
                      <a:pt x="81" y="150"/>
                    </a:lnTo>
                    <a:cubicBezTo>
                      <a:pt x="120" y="146"/>
                      <a:pt x="179" y="190"/>
                      <a:pt x="199" y="106"/>
                    </a:cubicBezTo>
                    <a:lnTo>
                      <a:pt x="199" y="106"/>
                    </a:lnTo>
                    <a:cubicBezTo>
                      <a:pt x="209" y="63"/>
                      <a:pt x="197" y="32"/>
                      <a:pt x="197" y="32"/>
                    </a:cubicBezTo>
                    <a:lnTo>
                      <a:pt x="197" y="32"/>
                    </a:lnTo>
                    <a:cubicBezTo>
                      <a:pt x="197" y="32"/>
                      <a:pt x="128" y="0"/>
                      <a:pt x="83" y="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0" name="Freeform 338">
                <a:extLst>
                  <a:ext uri="{FF2B5EF4-FFF2-40B4-BE49-F238E27FC236}">
                    <a16:creationId xmlns:a16="http://schemas.microsoft.com/office/drawing/2014/main" id="{BE103220-AD26-4DB1-B493-4637D85148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55710" y="11005164"/>
                <a:ext cx="274647" cy="214226"/>
              </a:xfrm>
              <a:custGeom>
                <a:avLst/>
                <a:gdLst>
                  <a:gd name="T0" fmla="*/ 88 w 219"/>
                  <a:gd name="T1" fmla="*/ 151 h 174"/>
                  <a:gd name="T2" fmla="*/ 88 w 219"/>
                  <a:gd name="T3" fmla="*/ 151 h 174"/>
                  <a:gd name="T4" fmla="*/ 119 w 219"/>
                  <a:gd name="T5" fmla="*/ 155 h 174"/>
                  <a:gd name="T6" fmla="*/ 119 w 219"/>
                  <a:gd name="T7" fmla="*/ 155 h 174"/>
                  <a:gd name="T8" fmla="*/ 194 w 219"/>
                  <a:gd name="T9" fmla="*/ 112 h 174"/>
                  <a:gd name="T10" fmla="*/ 194 w 219"/>
                  <a:gd name="T11" fmla="*/ 112 h 174"/>
                  <a:gd name="T12" fmla="*/ 194 w 219"/>
                  <a:gd name="T13" fmla="*/ 44 h 174"/>
                  <a:gd name="T14" fmla="*/ 194 w 219"/>
                  <a:gd name="T15" fmla="*/ 44 h 174"/>
                  <a:gd name="T16" fmla="*/ 88 w 219"/>
                  <a:gd name="T17" fmla="*/ 26 h 174"/>
                  <a:gd name="T18" fmla="*/ 88 w 219"/>
                  <a:gd name="T19" fmla="*/ 26 h 174"/>
                  <a:gd name="T20" fmla="*/ 15 w 219"/>
                  <a:gd name="T21" fmla="*/ 101 h 174"/>
                  <a:gd name="T22" fmla="*/ 15 w 219"/>
                  <a:gd name="T23" fmla="*/ 101 h 174"/>
                  <a:gd name="T24" fmla="*/ 60 w 219"/>
                  <a:gd name="T25" fmla="*/ 81 h 174"/>
                  <a:gd name="T26" fmla="*/ 60 w 219"/>
                  <a:gd name="T27" fmla="*/ 81 h 174"/>
                  <a:gd name="T28" fmla="*/ 68 w 219"/>
                  <a:gd name="T29" fmla="*/ 82 h 174"/>
                  <a:gd name="T30" fmla="*/ 68 w 219"/>
                  <a:gd name="T31" fmla="*/ 82 h 174"/>
                  <a:gd name="T32" fmla="*/ 68 w 219"/>
                  <a:gd name="T33" fmla="*/ 90 h 174"/>
                  <a:gd name="T34" fmla="*/ 68 w 219"/>
                  <a:gd name="T35" fmla="*/ 90 h 174"/>
                  <a:gd name="T36" fmla="*/ 49 w 219"/>
                  <a:gd name="T37" fmla="*/ 144 h 174"/>
                  <a:gd name="T38" fmla="*/ 49 w 219"/>
                  <a:gd name="T39" fmla="*/ 144 h 174"/>
                  <a:gd name="T40" fmla="*/ 82 w 219"/>
                  <a:gd name="T41" fmla="*/ 151 h 174"/>
                  <a:gd name="T42" fmla="*/ 82 w 219"/>
                  <a:gd name="T43" fmla="*/ 151 h 174"/>
                  <a:gd name="T44" fmla="*/ 88 w 219"/>
                  <a:gd name="T45" fmla="*/ 151 h 174"/>
                  <a:gd name="T46" fmla="*/ 149 w 219"/>
                  <a:gd name="T47" fmla="*/ 173 h 174"/>
                  <a:gd name="T48" fmla="*/ 149 w 219"/>
                  <a:gd name="T49" fmla="*/ 173 h 174"/>
                  <a:gd name="T50" fmla="*/ 116 w 219"/>
                  <a:gd name="T51" fmla="*/ 168 h 174"/>
                  <a:gd name="T52" fmla="*/ 116 w 219"/>
                  <a:gd name="T53" fmla="*/ 168 h 174"/>
                  <a:gd name="T54" fmla="*/ 83 w 219"/>
                  <a:gd name="T55" fmla="*/ 165 h 174"/>
                  <a:gd name="T56" fmla="*/ 83 w 219"/>
                  <a:gd name="T57" fmla="*/ 165 h 174"/>
                  <a:gd name="T58" fmla="*/ 38 w 219"/>
                  <a:gd name="T59" fmla="*/ 151 h 174"/>
                  <a:gd name="T60" fmla="*/ 38 w 219"/>
                  <a:gd name="T61" fmla="*/ 151 h 174"/>
                  <a:gd name="T62" fmla="*/ 44 w 219"/>
                  <a:gd name="T63" fmla="*/ 104 h 174"/>
                  <a:gd name="T64" fmla="*/ 44 w 219"/>
                  <a:gd name="T65" fmla="*/ 104 h 174"/>
                  <a:gd name="T66" fmla="*/ 5 w 219"/>
                  <a:gd name="T67" fmla="*/ 112 h 174"/>
                  <a:gd name="T68" fmla="*/ 5 w 219"/>
                  <a:gd name="T69" fmla="*/ 112 h 174"/>
                  <a:gd name="T70" fmla="*/ 1 w 219"/>
                  <a:gd name="T71" fmla="*/ 102 h 174"/>
                  <a:gd name="T72" fmla="*/ 1 w 219"/>
                  <a:gd name="T73" fmla="*/ 102 h 174"/>
                  <a:gd name="T74" fmla="*/ 82 w 219"/>
                  <a:gd name="T75" fmla="*/ 14 h 174"/>
                  <a:gd name="T76" fmla="*/ 82 w 219"/>
                  <a:gd name="T77" fmla="*/ 14 h 174"/>
                  <a:gd name="T78" fmla="*/ 83 w 219"/>
                  <a:gd name="T79" fmla="*/ 13 h 174"/>
                  <a:gd name="T80" fmla="*/ 83 w 219"/>
                  <a:gd name="T81" fmla="*/ 13 h 174"/>
                  <a:gd name="T82" fmla="*/ 202 w 219"/>
                  <a:gd name="T83" fmla="*/ 33 h 174"/>
                  <a:gd name="T84" fmla="*/ 202 w 219"/>
                  <a:gd name="T85" fmla="*/ 33 h 174"/>
                  <a:gd name="T86" fmla="*/ 205 w 219"/>
                  <a:gd name="T87" fmla="*/ 37 h 174"/>
                  <a:gd name="T88" fmla="*/ 205 w 219"/>
                  <a:gd name="T89" fmla="*/ 37 h 174"/>
                  <a:gd name="T90" fmla="*/ 207 w 219"/>
                  <a:gd name="T91" fmla="*/ 115 h 174"/>
                  <a:gd name="T92" fmla="*/ 207 w 219"/>
                  <a:gd name="T93" fmla="*/ 115 h 174"/>
                  <a:gd name="T94" fmla="*/ 149 w 219"/>
                  <a:gd name="T95" fmla="*/ 173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19" h="174">
                    <a:moveTo>
                      <a:pt x="88" y="151"/>
                    </a:moveTo>
                    <a:lnTo>
                      <a:pt x="88" y="151"/>
                    </a:lnTo>
                    <a:cubicBezTo>
                      <a:pt x="98" y="151"/>
                      <a:pt x="108" y="153"/>
                      <a:pt x="119" y="155"/>
                    </a:cubicBezTo>
                    <a:lnTo>
                      <a:pt x="119" y="155"/>
                    </a:lnTo>
                    <a:cubicBezTo>
                      <a:pt x="152" y="162"/>
                      <a:pt x="182" y="168"/>
                      <a:pt x="194" y="112"/>
                    </a:cubicBezTo>
                    <a:lnTo>
                      <a:pt x="194" y="112"/>
                    </a:lnTo>
                    <a:cubicBezTo>
                      <a:pt x="202" y="79"/>
                      <a:pt x="196" y="52"/>
                      <a:pt x="194" y="44"/>
                    </a:cubicBezTo>
                    <a:lnTo>
                      <a:pt x="194" y="44"/>
                    </a:lnTo>
                    <a:cubicBezTo>
                      <a:pt x="181" y="39"/>
                      <a:pt x="125" y="16"/>
                      <a:pt x="88" y="26"/>
                    </a:cubicBezTo>
                    <a:lnTo>
                      <a:pt x="88" y="26"/>
                    </a:lnTo>
                    <a:cubicBezTo>
                      <a:pt x="81" y="30"/>
                      <a:pt x="21" y="64"/>
                      <a:pt x="15" y="101"/>
                    </a:cubicBezTo>
                    <a:lnTo>
                      <a:pt x="15" y="101"/>
                    </a:lnTo>
                    <a:cubicBezTo>
                      <a:pt x="22" y="99"/>
                      <a:pt x="42" y="91"/>
                      <a:pt x="60" y="81"/>
                    </a:cubicBezTo>
                    <a:lnTo>
                      <a:pt x="60" y="81"/>
                    </a:lnTo>
                    <a:cubicBezTo>
                      <a:pt x="62" y="79"/>
                      <a:pt x="66" y="79"/>
                      <a:pt x="68" y="82"/>
                    </a:cubicBezTo>
                    <a:lnTo>
                      <a:pt x="68" y="82"/>
                    </a:lnTo>
                    <a:cubicBezTo>
                      <a:pt x="70" y="84"/>
                      <a:pt x="70" y="88"/>
                      <a:pt x="68" y="90"/>
                    </a:cubicBezTo>
                    <a:lnTo>
                      <a:pt x="68" y="90"/>
                    </a:lnTo>
                    <a:cubicBezTo>
                      <a:pt x="57" y="104"/>
                      <a:pt x="43" y="133"/>
                      <a:pt x="49" y="144"/>
                    </a:cubicBezTo>
                    <a:lnTo>
                      <a:pt x="49" y="144"/>
                    </a:lnTo>
                    <a:cubicBezTo>
                      <a:pt x="54" y="153"/>
                      <a:pt x="70" y="153"/>
                      <a:pt x="82" y="151"/>
                    </a:cubicBezTo>
                    <a:lnTo>
                      <a:pt x="82" y="151"/>
                    </a:lnTo>
                    <a:cubicBezTo>
                      <a:pt x="84" y="151"/>
                      <a:pt x="86" y="151"/>
                      <a:pt x="88" y="151"/>
                    </a:cubicBezTo>
                    <a:close/>
                    <a:moveTo>
                      <a:pt x="149" y="173"/>
                    </a:moveTo>
                    <a:lnTo>
                      <a:pt x="149" y="173"/>
                    </a:lnTo>
                    <a:cubicBezTo>
                      <a:pt x="138" y="173"/>
                      <a:pt x="127" y="170"/>
                      <a:pt x="116" y="168"/>
                    </a:cubicBezTo>
                    <a:lnTo>
                      <a:pt x="116" y="168"/>
                    </a:lnTo>
                    <a:cubicBezTo>
                      <a:pt x="104" y="166"/>
                      <a:pt x="93" y="164"/>
                      <a:pt x="83" y="165"/>
                    </a:cubicBezTo>
                    <a:lnTo>
                      <a:pt x="83" y="165"/>
                    </a:lnTo>
                    <a:cubicBezTo>
                      <a:pt x="60" y="167"/>
                      <a:pt x="44" y="162"/>
                      <a:pt x="38" y="151"/>
                    </a:cubicBezTo>
                    <a:lnTo>
                      <a:pt x="38" y="151"/>
                    </a:lnTo>
                    <a:cubicBezTo>
                      <a:pt x="30" y="138"/>
                      <a:pt x="37" y="118"/>
                      <a:pt x="44" y="104"/>
                    </a:cubicBezTo>
                    <a:lnTo>
                      <a:pt x="44" y="104"/>
                    </a:lnTo>
                    <a:cubicBezTo>
                      <a:pt x="28" y="112"/>
                      <a:pt x="12" y="117"/>
                      <a:pt x="5" y="112"/>
                    </a:cubicBezTo>
                    <a:lnTo>
                      <a:pt x="5" y="112"/>
                    </a:lnTo>
                    <a:cubicBezTo>
                      <a:pt x="2" y="110"/>
                      <a:pt x="0" y="106"/>
                      <a:pt x="1" y="102"/>
                    </a:cubicBezTo>
                    <a:lnTo>
                      <a:pt x="1" y="102"/>
                    </a:lnTo>
                    <a:cubicBezTo>
                      <a:pt x="6" y="55"/>
                      <a:pt x="79" y="16"/>
                      <a:pt x="82" y="14"/>
                    </a:cubicBezTo>
                    <a:lnTo>
                      <a:pt x="82" y="14"/>
                    </a:lnTo>
                    <a:cubicBezTo>
                      <a:pt x="83" y="14"/>
                      <a:pt x="83" y="13"/>
                      <a:pt x="83" y="13"/>
                    </a:cubicBezTo>
                    <a:lnTo>
                      <a:pt x="83" y="13"/>
                    </a:lnTo>
                    <a:cubicBezTo>
                      <a:pt x="130" y="0"/>
                      <a:pt x="199" y="32"/>
                      <a:pt x="202" y="33"/>
                    </a:cubicBezTo>
                    <a:lnTo>
                      <a:pt x="202" y="33"/>
                    </a:lnTo>
                    <a:cubicBezTo>
                      <a:pt x="204" y="34"/>
                      <a:pt x="205" y="35"/>
                      <a:pt x="205" y="37"/>
                    </a:cubicBezTo>
                    <a:lnTo>
                      <a:pt x="205" y="37"/>
                    </a:lnTo>
                    <a:cubicBezTo>
                      <a:pt x="206" y="38"/>
                      <a:pt x="218" y="71"/>
                      <a:pt x="207" y="115"/>
                    </a:cubicBezTo>
                    <a:lnTo>
                      <a:pt x="207" y="115"/>
                    </a:lnTo>
                    <a:cubicBezTo>
                      <a:pt x="197" y="162"/>
                      <a:pt x="174" y="173"/>
                      <a:pt x="149" y="1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1" name="Freeform 339">
                <a:extLst>
                  <a:ext uri="{FF2B5EF4-FFF2-40B4-BE49-F238E27FC236}">
                    <a16:creationId xmlns:a16="http://schemas.microsoft.com/office/drawing/2014/main" id="{31636267-05FA-4A25-8872-430B3A0DF1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363456" y="8829962"/>
                <a:ext cx="1159011" cy="1235912"/>
              </a:xfrm>
              <a:custGeom>
                <a:avLst/>
                <a:gdLst>
                  <a:gd name="T0" fmla="*/ 796 w 929"/>
                  <a:gd name="T1" fmla="*/ 488 h 990"/>
                  <a:gd name="T2" fmla="*/ 796 w 929"/>
                  <a:gd name="T3" fmla="*/ 488 h 990"/>
                  <a:gd name="T4" fmla="*/ 767 w 929"/>
                  <a:gd name="T5" fmla="*/ 478 h 990"/>
                  <a:gd name="T6" fmla="*/ 767 w 929"/>
                  <a:gd name="T7" fmla="*/ 478 h 990"/>
                  <a:gd name="T8" fmla="*/ 511 w 929"/>
                  <a:gd name="T9" fmla="*/ 259 h 990"/>
                  <a:gd name="T10" fmla="*/ 511 w 929"/>
                  <a:gd name="T11" fmla="*/ 259 h 990"/>
                  <a:gd name="T12" fmla="*/ 328 w 929"/>
                  <a:gd name="T13" fmla="*/ 26 h 990"/>
                  <a:gd name="T14" fmla="*/ 328 w 929"/>
                  <a:gd name="T15" fmla="*/ 26 h 990"/>
                  <a:gd name="T16" fmla="*/ 147 w 929"/>
                  <a:gd name="T17" fmla="*/ 30 h 990"/>
                  <a:gd name="T18" fmla="*/ 147 w 929"/>
                  <a:gd name="T19" fmla="*/ 30 h 990"/>
                  <a:gd name="T20" fmla="*/ 52 w 929"/>
                  <a:gd name="T21" fmla="*/ 263 h 990"/>
                  <a:gd name="T22" fmla="*/ 52 w 929"/>
                  <a:gd name="T23" fmla="*/ 263 h 990"/>
                  <a:gd name="T24" fmla="*/ 57 w 929"/>
                  <a:gd name="T25" fmla="*/ 267 h 990"/>
                  <a:gd name="T26" fmla="*/ 57 w 929"/>
                  <a:gd name="T27" fmla="*/ 267 h 990"/>
                  <a:gd name="T28" fmla="*/ 63 w 929"/>
                  <a:gd name="T29" fmla="*/ 266 h 990"/>
                  <a:gd name="T30" fmla="*/ 63 w 929"/>
                  <a:gd name="T31" fmla="*/ 266 h 990"/>
                  <a:gd name="T32" fmla="*/ 131 w 929"/>
                  <a:gd name="T33" fmla="*/ 139 h 990"/>
                  <a:gd name="T34" fmla="*/ 131 w 929"/>
                  <a:gd name="T35" fmla="*/ 139 h 990"/>
                  <a:gd name="T36" fmla="*/ 319 w 929"/>
                  <a:gd name="T37" fmla="*/ 232 h 990"/>
                  <a:gd name="T38" fmla="*/ 319 w 929"/>
                  <a:gd name="T39" fmla="*/ 232 h 990"/>
                  <a:gd name="T40" fmla="*/ 330 w 929"/>
                  <a:gd name="T41" fmla="*/ 236 h 990"/>
                  <a:gd name="T42" fmla="*/ 330 w 929"/>
                  <a:gd name="T43" fmla="*/ 236 h 990"/>
                  <a:gd name="T44" fmla="*/ 294 w 929"/>
                  <a:gd name="T45" fmla="*/ 347 h 990"/>
                  <a:gd name="T46" fmla="*/ 294 w 929"/>
                  <a:gd name="T47" fmla="*/ 347 h 990"/>
                  <a:gd name="T48" fmla="*/ 294 w 929"/>
                  <a:gd name="T49" fmla="*/ 355 h 990"/>
                  <a:gd name="T50" fmla="*/ 294 w 929"/>
                  <a:gd name="T51" fmla="*/ 355 h 990"/>
                  <a:gd name="T52" fmla="*/ 375 w 929"/>
                  <a:gd name="T53" fmla="*/ 592 h 990"/>
                  <a:gd name="T54" fmla="*/ 375 w 929"/>
                  <a:gd name="T55" fmla="*/ 592 h 990"/>
                  <a:gd name="T56" fmla="*/ 385 w 929"/>
                  <a:gd name="T57" fmla="*/ 646 h 990"/>
                  <a:gd name="T58" fmla="*/ 385 w 929"/>
                  <a:gd name="T59" fmla="*/ 646 h 990"/>
                  <a:gd name="T60" fmla="*/ 523 w 929"/>
                  <a:gd name="T61" fmla="*/ 966 h 990"/>
                  <a:gd name="T62" fmla="*/ 523 w 929"/>
                  <a:gd name="T63" fmla="*/ 966 h 990"/>
                  <a:gd name="T64" fmla="*/ 614 w 929"/>
                  <a:gd name="T65" fmla="*/ 989 h 990"/>
                  <a:gd name="T66" fmla="*/ 614 w 929"/>
                  <a:gd name="T67" fmla="*/ 989 h 990"/>
                  <a:gd name="T68" fmla="*/ 743 w 929"/>
                  <a:gd name="T69" fmla="*/ 962 h 990"/>
                  <a:gd name="T70" fmla="*/ 743 w 929"/>
                  <a:gd name="T71" fmla="*/ 962 h 990"/>
                  <a:gd name="T72" fmla="*/ 927 w 929"/>
                  <a:gd name="T73" fmla="*/ 712 h 990"/>
                  <a:gd name="T74" fmla="*/ 927 w 929"/>
                  <a:gd name="T75" fmla="*/ 712 h 990"/>
                  <a:gd name="T76" fmla="*/ 796 w 929"/>
                  <a:gd name="T77" fmla="*/ 488 h 9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29" h="990">
                    <a:moveTo>
                      <a:pt x="796" y="488"/>
                    </a:moveTo>
                    <a:lnTo>
                      <a:pt x="796" y="488"/>
                    </a:lnTo>
                    <a:cubicBezTo>
                      <a:pt x="786" y="485"/>
                      <a:pt x="777" y="481"/>
                      <a:pt x="767" y="478"/>
                    </a:cubicBezTo>
                    <a:lnTo>
                      <a:pt x="767" y="478"/>
                    </a:lnTo>
                    <a:cubicBezTo>
                      <a:pt x="669" y="445"/>
                      <a:pt x="558" y="408"/>
                      <a:pt x="511" y="259"/>
                    </a:cubicBezTo>
                    <a:lnTo>
                      <a:pt x="511" y="259"/>
                    </a:lnTo>
                    <a:cubicBezTo>
                      <a:pt x="476" y="147"/>
                      <a:pt x="409" y="62"/>
                      <a:pt x="328" y="26"/>
                    </a:cubicBezTo>
                    <a:lnTo>
                      <a:pt x="328" y="26"/>
                    </a:lnTo>
                    <a:cubicBezTo>
                      <a:pt x="270" y="0"/>
                      <a:pt x="207" y="2"/>
                      <a:pt x="147" y="30"/>
                    </a:cubicBezTo>
                    <a:lnTo>
                      <a:pt x="147" y="30"/>
                    </a:lnTo>
                    <a:cubicBezTo>
                      <a:pt x="0" y="97"/>
                      <a:pt x="52" y="262"/>
                      <a:pt x="52" y="263"/>
                    </a:cubicBezTo>
                    <a:lnTo>
                      <a:pt x="52" y="263"/>
                    </a:lnTo>
                    <a:cubicBezTo>
                      <a:pt x="53" y="265"/>
                      <a:pt x="55" y="267"/>
                      <a:pt x="57" y="267"/>
                    </a:cubicBezTo>
                    <a:lnTo>
                      <a:pt x="57" y="267"/>
                    </a:lnTo>
                    <a:cubicBezTo>
                      <a:pt x="59" y="268"/>
                      <a:pt x="61" y="268"/>
                      <a:pt x="63" y="266"/>
                    </a:cubicBezTo>
                    <a:lnTo>
                      <a:pt x="63" y="266"/>
                    </a:lnTo>
                    <a:cubicBezTo>
                      <a:pt x="65" y="265"/>
                      <a:pt x="112" y="226"/>
                      <a:pt x="131" y="139"/>
                    </a:cubicBezTo>
                    <a:lnTo>
                      <a:pt x="131" y="139"/>
                    </a:lnTo>
                    <a:cubicBezTo>
                      <a:pt x="158" y="166"/>
                      <a:pt x="238" y="237"/>
                      <a:pt x="319" y="232"/>
                    </a:cubicBezTo>
                    <a:lnTo>
                      <a:pt x="319" y="232"/>
                    </a:lnTo>
                    <a:cubicBezTo>
                      <a:pt x="327" y="232"/>
                      <a:pt x="329" y="235"/>
                      <a:pt x="330" y="236"/>
                    </a:cubicBezTo>
                    <a:lnTo>
                      <a:pt x="330" y="236"/>
                    </a:lnTo>
                    <a:cubicBezTo>
                      <a:pt x="341" y="253"/>
                      <a:pt x="313" y="313"/>
                      <a:pt x="294" y="347"/>
                    </a:cubicBezTo>
                    <a:lnTo>
                      <a:pt x="294" y="347"/>
                    </a:lnTo>
                    <a:cubicBezTo>
                      <a:pt x="293" y="350"/>
                      <a:pt x="293" y="352"/>
                      <a:pt x="294" y="355"/>
                    </a:cubicBezTo>
                    <a:lnTo>
                      <a:pt x="294" y="355"/>
                    </a:lnTo>
                    <a:cubicBezTo>
                      <a:pt x="295" y="355"/>
                      <a:pt x="345" y="429"/>
                      <a:pt x="375" y="592"/>
                    </a:cubicBezTo>
                    <a:lnTo>
                      <a:pt x="375" y="592"/>
                    </a:lnTo>
                    <a:cubicBezTo>
                      <a:pt x="378" y="610"/>
                      <a:pt x="382" y="628"/>
                      <a:pt x="385" y="646"/>
                    </a:cubicBezTo>
                    <a:lnTo>
                      <a:pt x="385" y="646"/>
                    </a:lnTo>
                    <a:cubicBezTo>
                      <a:pt x="406" y="770"/>
                      <a:pt x="429" y="911"/>
                      <a:pt x="523" y="966"/>
                    </a:cubicBezTo>
                    <a:lnTo>
                      <a:pt x="523" y="966"/>
                    </a:lnTo>
                    <a:cubicBezTo>
                      <a:pt x="550" y="981"/>
                      <a:pt x="580" y="989"/>
                      <a:pt x="614" y="989"/>
                    </a:cubicBezTo>
                    <a:lnTo>
                      <a:pt x="614" y="989"/>
                    </a:lnTo>
                    <a:cubicBezTo>
                      <a:pt x="653" y="989"/>
                      <a:pt x="695" y="980"/>
                      <a:pt x="743" y="962"/>
                    </a:cubicBezTo>
                    <a:lnTo>
                      <a:pt x="743" y="962"/>
                    </a:lnTo>
                    <a:cubicBezTo>
                      <a:pt x="861" y="919"/>
                      <a:pt x="928" y="827"/>
                      <a:pt x="927" y="712"/>
                    </a:cubicBezTo>
                    <a:lnTo>
                      <a:pt x="927" y="712"/>
                    </a:lnTo>
                    <a:cubicBezTo>
                      <a:pt x="926" y="610"/>
                      <a:pt x="870" y="514"/>
                      <a:pt x="796" y="48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2" name="Freeform 340">
                <a:extLst>
                  <a:ext uri="{FF2B5EF4-FFF2-40B4-BE49-F238E27FC236}">
                    <a16:creationId xmlns:a16="http://schemas.microsoft.com/office/drawing/2014/main" id="{781A761D-D6C2-4E54-856E-83F71F5195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8668" y="9274891"/>
                <a:ext cx="93378" cy="71406"/>
              </a:xfrm>
              <a:custGeom>
                <a:avLst/>
                <a:gdLst>
                  <a:gd name="T0" fmla="*/ 0 w 77"/>
                  <a:gd name="T1" fmla="*/ 18 h 59"/>
                  <a:gd name="T2" fmla="*/ 0 w 77"/>
                  <a:gd name="T3" fmla="*/ 18 h 59"/>
                  <a:gd name="T4" fmla="*/ 74 w 77"/>
                  <a:gd name="T5" fmla="*/ 1 h 59"/>
                  <a:gd name="T6" fmla="*/ 74 w 77"/>
                  <a:gd name="T7" fmla="*/ 1 h 59"/>
                  <a:gd name="T8" fmla="*/ 76 w 77"/>
                  <a:gd name="T9" fmla="*/ 3 h 59"/>
                  <a:gd name="T10" fmla="*/ 76 w 77"/>
                  <a:gd name="T11" fmla="*/ 3 h 59"/>
                  <a:gd name="T12" fmla="*/ 57 w 77"/>
                  <a:gd name="T13" fmla="*/ 35 h 59"/>
                  <a:gd name="T14" fmla="*/ 57 w 77"/>
                  <a:gd name="T15" fmla="*/ 35 h 59"/>
                  <a:gd name="T16" fmla="*/ 25 w 77"/>
                  <a:gd name="T17" fmla="*/ 58 h 59"/>
                  <a:gd name="T18" fmla="*/ 25 w 77"/>
                  <a:gd name="T19" fmla="*/ 58 h 59"/>
                  <a:gd name="T20" fmla="*/ 20 w 77"/>
                  <a:gd name="T21" fmla="*/ 24 h 59"/>
                  <a:gd name="T22" fmla="*/ 0 w 77"/>
                  <a:gd name="T23" fmla="*/ 18 h 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7" h="59">
                    <a:moveTo>
                      <a:pt x="0" y="18"/>
                    </a:moveTo>
                    <a:lnTo>
                      <a:pt x="0" y="18"/>
                    </a:lnTo>
                    <a:cubicBezTo>
                      <a:pt x="0" y="18"/>
                      <a:pt x="43" y="21"/>
                      <a:pt x="74" y="1"/>
                    </a:cubicBezTo>
                    <a:lnTo>
                      <a:pt x="74" y="1"/>
                    </a:lnTo>
                    <a:cubicBezTo>
                      <a:pt x="75" y="0"/>
                      <a:pt x="76" y="1"/>
                      <a:pt x="76" y="3"/>
                    </a:cubicBezTo>
                    <a:lnTo>
                      <a:pt x="76" y="3"/>
                    </a:lnTo>
                    <a:cubicBezTo>
                      <a:pt x="73" y="11"/>
                      <a:pt x="68" y="23"/>
                      <a:pt x="57" y="35"/>
                    </a:cubicBezTo>
                    <a:lnTo>
                      <a:pt x="57" y="35"/>
                    </a:lnTo>
                    <a:cubicBezTo>
                      <a:pt x="45" y="47"/>
                      <a:pt x="32" y="55"/>
                      <a:pt x="25" y="58"/>
                    </a:cubicBezTo>
                    <a:lnTo>
                      <a:pt x="25" y="58"/>
                    </a:lnTo>
                    <a:cubicBezTo>
                      <a:pt x="23" y="47"/>
                      <a:pt x="21" y="35"/>
                      <a:pt x="20" y="24"/>
                    </a:cubicBezTo>
                    <a:lnTo>
                      <a:pt x="0" y="1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42" name="Grupo 441">
              <a:extLst>
                <a:ext uri="{FF2B5EF4-FFF2-40B4-BE49-F238E27FC236}">
                  <a16:creationId xmlns:a16="http://schemas.microsoft.com/office/drawing/2014/main" id="{CD8B83CD-D92B-4F91-AD77-1DE166111DD8}"/>
                </a:ext>
              </a:extLst>
            </p:cNvPr>
            <p:cNvGrpSpPr/>
            <p:nvPr/>
          </p:nvGrpSpPr>
          <p:grpSpPr>
            <a:xfrm>
              <a:off x="13737832" y="6907435"/>
              <a:ext cx="1867599" cy="1752248"/>
              <a:chOff x="13737832" y="6907435"/>
              <a:chExt cx="1867599" cy="1752248"/>
            </a:xfrm>
          </p:grpSpPr>
          <p:sp>
            <p:nvSpPr>
              <p:cNvPr id="343" name="Freeform 341">
                <a:extLst>
                  <a:ext uri="{FF2B5EF4-FFF2-40B4-BE49-F238E27FC236}">
                    <a16:creationId xmlns:a16="http://schemas.microsoft.com/office/drawing/2014/main" id="{E50573B0-A673-4A19-95D6-C712BD4D8F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7550" y="7297435"/>
                <a:ext cx="417463" cy="565771"/>
              </a:xfrm>
              <a:custGeom>
                <a:avLst/>
                <a:gdLst>
                  <a:gd name="T0" fmla="*/ 172 w 333"/>
                  <a:gd name="T1" fmla="*/ 454 h 455"/>
                  <a:gd name="T2" fmla="*/ 172 w 333"/>
                  <a:gd name="T3" fmla="*/ 454 h 455"/>
                  <a:gd name="T4" fmla="*/ 151 w 333"/>
                  <a:gd name="T5" fmla="*/ 58 h 455"/>
                  <a:gd name="T6" fmla="*/ 151 w 333"/>
                  <a:gd name="T7" fmla="*/ 58 h 455"/>
                  <a:gd name="T8" fmla="*/ 172 w 333"/>
                  <a:gd name="T9" fmla="*/ 454 h 4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33" h="455">
                    <a:moveTo>
                      <a:pt x="172" y="454"/>
                    </a:moveTo>
                    <a:lnTo>
                      <a:pt x="172" y="454"/>
                    </a:lnTo>
                    <a:cubicBezTo>
                      <a:pt x="172" y="454"/>
                      <a:pt x="0" y="124"/>
                      <a:pt x="151" y="58"/>
                    </a:cubicBezTo>
                    <a:lnTo>
                      <a:pt x="151" y="58"/>
                    </a:lnTo>
                    <a:cubicBezTo>
                      <a:pt x="284" y="0"/>
                      <a:pt x="332" y="299"/>
                      <a:pt x="172" y="4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4" name="Freeform 342">
                <a:extLst>
                  <a:ext uri="{FF2B5EF4-FFF2-40B4-BE49-F238E27FC236}">
                    <a16:creationId xmlns:a16="http://schemas.microsoft.com/office/drawing/2014/main" id="{BE131652-B97F-4BC4-B3EF-D746FC6981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07970" y="7341378"/>
                <a:ext cx="313099" cy="532813"/>
              </a:xfrm>
              <a:custGeom>
                <a:avLst/>
                <a:gdLst>
                  <a:gd name="T0" fmla="*/ 134 w 250"/>
                  <a:gd name="T1" fmla="*/ 24 h 428"/>
                  <a:gd name="T2" fmla="*/ 134 w 250"/>
                  <a:gd name="T3" fmla="*/ 24 h 428"/>
                  <a:gd name="T4" fmla="*/ 105 w 250"/>
                  <a:gd name="T5" fmla="*/ 30 h 428"/>
                  <a:gd name="T6" fmla="*/ 105 w 250"/>
                  <a:gd name="T7" fmla="*/ 30 h 428"/>
                  <a:gd name="T8" fmla="*/ 54 w 250"/>
                  <a:gd name="T9" fmla="*/ 85 h 428"/>
                  <a:gd name="T10" fmla="*/ 54 w 250"/>
                  <a:gd name="T11" fmla="*/ 85 h 428"/>
                  <a:gd name="T12" fmla="*/ 124 w 250"/>
                  <a:gd name="T13" fmla="*/ 409 h 428"/>
                  <a:gd name="T14" fmla="*/ 124 w 250"/>
                  <a:gd name="T15" fmla="*/ 409 h 428"/>
                  <a:gd name="T16" fmla="*/ 187 w 250"/>
                  <a:gd name="T17" fmla="*/ 55 h 428"/>
                  <a:gd name="T18" fmla="*/ 187 w 250"/>
                  <a:gd name="T19" fmla="*/ 55 h 428"/>
                  <a:gd name="T20" fmla="*/ 134 w 250"/>
                  <a:gd name="T21" fmla="*/ 24 h 428"/>
                  <a:gd name="T22" fmla="*/ 122 w 250"/>
                  <a:gd name="T23" fmla="*/ 427 h 428"/>
                  <a:gd name="T24" fmla="*/ 122 w 250"/>
                  <a:gd name="T25" fmla="*/ 427 h 428"/>
                  <a:gd name="T26" fmla="*/ 121 w 250"/>
                  <a:gd name="T27" fmla="*/ 427 h 428"/>
                  <a:gd name="T28" fmla="*/ 121 w 250"/>
                  <a:gd name="T29" fmla="*/ 427 h 428"/>
                  <a:gd name="T30" fmla="*/ 116 w 250"/>
                  <a:gd name="T31" fmla="*/ 423 h 428"/>
                  <a:gd name="T32" fmla="*/ 116 w 250"/>
                  <a:gd name="T33" fmla="*/ 423 h 428"/>
                  <a:gd name="T34" fmla="*/ 42 w 250"/>
                  <a:gd name="T35" fmla="*/ 81 h 428"/>
                  <a:gd name="T36" fmla="*/ 42 w 250"/>
                  <a:gd name="T37" fmla="*/ 81 h 428"/>
                  <a:gd name="T38" fmla="*/ 99 w 250"/>
                  <a:gd name="T39" fmla="*/ 18 h 428"/>
                  <a:gd name="T40" fmla="*/ 99 w 250"/>
                  <a:gd name="T41" fmla="*/ 18 h 428"/>
                  <a:gd name="T42" fmla="*/ 198 w 250"/>
                  <a:gd name="T43" fmla="*/ 48 h 428"/>
                  <a:gd name="T44" fmla="*/ 198 w 250"/>
                  <a:gd name="T45" fmla="*/ 48 h 428"/>
                  <a:gd name="T46" fmla="*/ 127 w 250"/>
                  <a:gd name="T47" fmla="*/ 425 h 428"/>
                  <a:gd name="T48" fmla="*/ 127 w 250"/>
                  <a:gd name="T49" fmla="*/ 425 h 428"/>
                  <a:gd name="T50" fmla="*/ 122 w 250"/>
                  <a:gd name="T51" fmla="*/ 42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0" h="428">
                    <a:moveTo>
                      <a:pt x="134" y="24"/>
                    </a:moveTo>
                    <a:lnTo>
                      <a:pt x="134" y="24"/>
                    </a:lnTo>
                    <a:cubicBezTo>
                      <a:pt x="125" y="24"/>
                      <a:pt x="115" y="25"/>
                      <a:pt x="105" y="30"/>
                    </a:cubicBezTo>
                    <a:lnTo>
                      <a:pt x="105" y="30"/>
                    </a:lnTo>
                    <a:cubicBezTo>
                      <a:pt x="80" y="41"/>
                      <a:pt x="64" y="59"/>
                      <a:pt x="54" y="85"/>
                    </a:cubicBezTo>
                    <a:lnTo>
                      <a:pt x="54" y="85"/>
                    </a:lnTo>
                    <a:cubicBezTo>
                      <a:pt x="19" y="185"/>
                      <a:pt x="104" y="368"/>
                      <a:pt x="124" y="409"/>
                    </a:cubicBezTo>
                    <a:lnTo>
                      <a:pt x="124" y="409"/>
                    </a:lnTo>
                    <a:cubicBezTo>
                      <a:pt x="231" y="298"/>
                      <a:pt x="233" y="125"/>
                      <a:pt x="187" y="55"/>
                    </a:cubicBezTo>
                    <a:lnTo>
                      <a:pt x="187" y="55"/>
                    </a:lnTo>
                    <a:cubicBezTo>
                      <a:pt x="176" y="40"/>
                      <a:pt x="159" y="24"/>
                      <a:pt x="134" y="24"/>
                    </a:cubicBezTo>
                    <a:close/>
                    <a:moveTo>
                      <a:pt x="122" y="427"/>
                    </a:moveTo>
                    <a:lnTo>
                      <a:pt x="122" y="427"/>
                    </a:lnTo>
                    <a:lnTo>
                      <a:pt x="121" y="427"/>
                    </a:lnTo>
                    <a:lnTo>
                      <a:pt x="121" y="427"/>
                    </a:lnTo>
                    <a:cubicBezTo>
                      <a:pt x="119" y="427"/>
                      <a:pt x="117" y="425"/>
                      <a:pt x="116" y="423"/>
                    </a:cubicBezTo>
                    <a:lnTo>
                      <a:pt x="116" y="423"/>
                    </a:lnTo>
                    <a:cubicBezTo>
                      <a:pt x="111" y="414"/>
                      <a:pt x="0" y="199"/>
                      <a:pt x="42" y="81"/>
                    </a:cubicBezTo>
                    <a:lnTo>
                      <a:pt x="42" y="81"/>
                    </a:lnTo>
                    <a:cubicBezTo>
                      <a:pt x="52" y="51"/>
                      <a:pt x="71" y="30"/>
                      <a:pt x="99" y="18"/>
                    </a:cubicBezTo>
                    <a:lnTo>
                      <a:pt x="99" y="18"/>
                    </a:lnTo>
                    <a:cubicBezTo>
                      <a:pt x="138" y="0"/>
                      <a:pt x="173" y="11"/>
                      <a:pt x="198" y="48"/>
                    </a:cubicBezTo>
                    <a:lnTo>
                      <a:pt x="198" y="48"/>
                    </a:lnTo>
                    <a:cubicBezTo>
                      <a:pt x="249" y="124"/>
                      <a:pt x="247" y="308"/>
                      <a:pt x="127" y="425"/>
                    </a:cubicBezTo>
                    <a:lnTo>
                      <a:pt x="127" y="425"/>
                    </a:lnTo>
                    <a:cubicBezTo>
                      <a:pt x="125" y="426"/>
                      <a:pt x="123" y="427"/>
                      <a:pt x="122" y="4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5" name="Freeform 343">
                <a:extLst>
                  <a:ext uri="{FF2B5EF4-FFF2-40B4-BE49-F238E27FC236}">
                    <a16:creationId xmlns:a16="http://schemas.microsoft.com/office/drawing/2014/main" id="{601BABED-81B3-4393-8AC3-B02E93A45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5858" y="6907435"/>
                <a:ext cx="719573" cy="692110"/>
              </a:xfrm>
              <a:custGeom>
                <a:avLst/>
                <a:gdLst>
                  <a:gd name="T0" fmla="*/ 0 w 578"/>
                  <a:gd name="T1" fmla="*/ 556 h 557"/>
                  <a:gd name="T2" fmla="*/ 0 w 578"/>
                  <a:gd name="T3" fmla="*/ 556 h 557"/>
                  <a:gd name="T4" fmla="*/ 327 w 578"/>
                  <a:gd name="T5" fmla="*/ 92 h 557"/>
                  <a:gd name="T6" fmla="*/ 327 w 578"/>
                  <a:gd name="T7" fmla="*/ 92 h 557"/>
                  <a:gd name="T8" fmla="*/ 0 w 578"/>
                  <a:gd name="T9" fmla="*/ 5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78" h="557">
                    <a:moveTo>
                      <a:pt x="0" y="556"/>
                    </a:moveTo>
                    <a:lnTo>
                      <a:pt x="0" y="556"/>
                    </a:lnTo>
                    <a:cubicBezTo>
                      <a:pt x="0" y="556"/>
                      <a:pt x="78" y="0"/>
                      <a:pt x="327" y="92"/>
                    </a:cubicBezTo>
                    <a:lnTo>
                      <a:pt x="327" y="92"/>
                    </a:lnTo>
                    <a:cubicBezTo>
                      <a:pt x="577" y="184"/>
                      <a:pt x="0" y="556"/>
                      <a:pt x="0" y="55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6" name="Freeform 344">
                <a:extLst>
                  <a:ext uri="{FF2B5EF4-FFF2-40B4-BE49-F238E27FC236}">
                    <a16:creationId xmlns:a16="http://schemas.microsoft.com/office/drawing/2014/main" id="{A501965E-3D5A-4A8C-8CDC-CC0F7AF61A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0363" y="6995322"/>
                <a:ext cx="521831" cy="615209"/>
              </a:xfrm>
              <a:custGeom>
                <a:avLst/>
                <a:gdLst>
                  <a:gd name="T0" fmla="*/ 280 w 420"/>
                  <a:gd name="T1" fmla="*/ 20 h 495"/>
                  <a:gd name="T2" fmla="*/ 280 w 420"/>
                  <a:gd name="T3" fmla="*/ 20 h 495"/>
                  <a:gd name="T4" fmla="*/ 213 w 420"/>
                  <a:gd name="T5" fmla="*/ 39 h 495"/>
                  <a:gd name="T6" fmla="*/ 213 w 420"/>
                  <a:gd name="T7" fmla="*/ 39 h 495"/>
                  <a:gd name="T8" fmla="*/ 16 w 420"/>
                  <a:gd name="T9" fmla="*/ 474 h 495"/>
                  <a:gd name="T10" fmla="*/ 16 w 420"/>
                  <a:gd name="T11" fmla="*/ 474 h 495"/>
                  <a:gd name="T12" fmla="*/ 204 w 420"/>
                  <a:gd name="T13" fmla="*/ 334 h 495"/>
                  <a:gd name="T14" fmla="*/ 204 w 420"/>
                  <a:gd name="T15" fmla="*/ 334 h 495"/>
                  <a:gd name="T16" fmla="*/ 390 w 420"/>
                  <a:gd name="T17" fmla="*/ 88 h 495"/>
                  <a:gd name="T18" fmla="*/ 390 w 420"/>
                  <a:gd name="T19" fmla="*/ 88 h 495"/>
                  <a:gd name="T20" fmla="*/ 332 w 420"/>
                  <a:gd name="T21" fmla="*/ 30 h 495"/>
                  <a:gd name="T22" fmla="*/ 332 w 420"/>
                  <a:gd name="T23" fmla="*/ 30 h 495"/>
                  <a:gd name="T24" fmla="*/ 280 w 420"/>
                  <a:gd name="T25" fmla="*/ 20 h 495"/>
                  <a:gd name="T26" fmla="*/ 7 w 420"/>
                  <a:gd name="T27" fmla="*/ 494 h 495"/>
                  <a:gd name="T28" fmla="*/ 7 w 420"/>
                  <a:gd name="T29" fmla="*/ 494 h 495"/>
                  <a:gd name="T30" fmla="*/ 3 w 420"/>
                  <a:gd name="T31" fmla="*/ 494 h 495"/>
                  <a:gd name="T32" fmla="*/ 3 w 420"/>
                  <a:gd name="T33" fmla="*/ 494 h 495"/>
                  <a:gd name="T34" fmla="*/ 0 w 420"/>
                  <a:gd name="T35" fmla="*/ 487 h 495"/>
                  <a:gd name="T36" fmla="*/ 0 w 420"/>
                  <a:gd name="T37" fmla="*/ 487 h 495"/>
                  <a:gd name="T38" fmla="*/ 45 w 420"/>
                  <a:gd name="T39" fmla="*/ 292 h 495"/>
                  <a:gd name="T40" fmla="*/ 45 w 420"/>
                  <a:gd name="T41" fmla="*/ 292 h 495"/>
                  <a:gd name="T42" fmla="*/ 206 w 420"/>
                  <a:gd name="T43" fmla="*/ 27 h 495"/>
                  <a:gd name="T44" fmla="*/ 206 w 420"/>
                  <a:gd name="T45" fmla="*/ 27 h 495"/>
                  <a:gd name="T46" fmla="*/ 337 w 420"/>
                  <a:gd name="T47" fmla="*/ 17 h 495"/>
                  <a:gd name="T48" fmla="*/ 337 w 420"/>
                  <a:gd name="T49" fmla="*/ 17 h 495"/>
                  <a:gd name="T50" fmla="*/ 404 w 420"/>
                  <a:gd name="T51" fmla="*/ 86 h 495"/>
                  <a:gd name="T52" fmla="*/ 404 w 420"/>
                  <a:gd name="T53" fmla="*/ 86 h 495"/>
                  <a:gd name="T54" fmla="*/ 11 w 420"/>
                  <a:gd name="T55" fmla="*/ 494 h 495"/>
                  <a:gd name="T56" fmla="*/ 11 w 420"/>
                  <a:gd name="T57" fmla="*/ 494 h 495"/>
                  <a:gd name="T58" fmla="*/ 7 w 420"/>
                  <a:gd name="T59" fmla="*/ 494 h 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20" h="495">
                    <a:moveTo>
                      <a:pt x="280" y="20"/>
                    </a:moveTo>
                    <a:lnTo>
                      <a:pt x="280" y="20"/>
                    </a:lnTo>
                    <a:cubicBezTo>
                      <a:pt x="257" y="20"/>
                      <a:pt x="235" y="26"/>
                      <a:pt x="213" y="39"/>
                    </a:cubicBezTo>
                    <a:lnTo>
                      <a:pt x="213" y="39"/>
                    </a:lnTo>
                    <a:cubicBezTo>
                      <a:pt x="84" y="116"/>
                      <a:pt x="28" y="404"/>
                      <a:pt x="16" y="474"/>
                    </a:cubicBezTo>
                    <a:lnTo>
                      <a:pt x="16" y="474"/>
                    </a:lnTo>
                    <a:cubicBezTo>
                      <a:pt x="46" y="453"/>
                      <a:pt x="126" y="399"/>
                      <a:pt x="204" y="334"/>
                    </a:cubicBezTo>
                    <a:lnTo>
                      <a:pt x="204" y="334"/>
                    </a:lnTo>
                    <a:cubicBezTo>
                      <a:pt x="331" y="228"/>
                      <a:pt x="396" y="142"/>
                      <a:pt x="390" y="88"/>
                    </a:cubicBezTo>
                    <a:lnTo>
                      <a:pt x="390" y="88"/>
                    </a:lnTo>
                    <a:cubicBezTo>
                      <a:pt x="387" y="61"/>
                      <a:pt x="368" y="42"/>
                      <a:pt x="332" y="30"/>
                    </a:cubicBezTo>
                    <a:lnTo>
                      <a:pt x="332" y="30"/>
                    </a:lnTo>
                    <a:cubicBezTo>
                      <a:pt x="315" y="23"/>
                      <a:pt x="297" y="20"/>
                      <a:pt x="280" y="20"/>
                    </a:cubicBezTo>
                    <a:close/>
                    <a:moveTo>
                      <a:pt x="7" y="494"/>
                    </a:moveTo>
                    <a:lnTo>
                      <a:pt x="7" y="494"/>
                    </a:lnTo>
                    <a:cubicBezTo>
                      <a:pt x="6" y="494"/>
                      <a:pt x="5" y="494"/>
                      <a:pt x="3" y="494"/>
                    </a:cubicBezTo>
                    <a:lnTo>
                      <a:pt x="3" y="494"/>
                    </a:lnTo>
                    <a:cubicBezTo>
                      <a:pt x="2" y="492"/>
                      <a:pt x="0" y="489"/>
                      <a:pt x="0" y="487"/>
                    </a:cubicBezTo>
                    <a:lnTo>
                      <a:pt x="0" y="487"/>
                    </a:lnTo>
                    <a:cubicBezTo>
                      <a:pt x="0" y="486"/>
                      <a:pt x="14" y="394"/>
                      <a:pt x="45" y="292"/>
                    </a:cubicBezTo>
                    <a:lnTo>
                      <a:pt x="45" y="292"/>
                    </a:lnTo>
                    <a:cubicBezTo>
                      <a:pt x="88" y="155"/>
                      <a:pt x="142" y="66"/>
                      <a:pt x="206" y="27"/>
                    </a:cubicBezTo>
                    <a:lnTo>
                      <a:pt x="206" y="27"/>
                    </a:lnTo>
                    <a:cubicBezTo>
                      <a:pt x="246" y="3"/>
                      <a:pt x="290" y="0"/>
                      <a:pt x="337" y="17"/>
                    </a:cubicBezTo>
                    <a:lnTo>
                      <a:pt x="337" y="17"/>
                    </a:lnTo>
                    <a:cubicBezTo>
                      <a:pt x="377" y="31"/>
                      <a:pt x="400" y="55"/>
                      <a:pt x="404" y="86"/>
                    </a:cubicBezTo>
                    <a:lnTo>
                      <a:pt x="404" y="86"/>
                    </a:lnTo>
                    <a:cubicBezTo>
                      <a:pt x="419" y="228"/>
                      <a:pt x="27" y="483"/>
                      <a:pt x="11" y="494"/>
                    </a:cubicBezTo>
                    <a:lnTo>
                      <a:pt x="11" y="494"/>
                    </a:lnTo>
                    <a:cubicBezTo>
                      <a:pt x="10" y="494"/>
                      <a:pt x="8" y="494"/>
                      <a:pt x="7" y="4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7" name="Freeform 345">
                <a:extLst>
                  <a:ext uri="{FF2B5EF4-FFF2-40B4-BE49-F238E27FC236}">
                    <a16:creationId xmlns:a16="http://schemas.microsoft.com/office/drawing/2014/main" id="{8BA8AA9B-7C72-4414-A903-DCF3A86695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37832" y="7226025"/>
                <a:ext cx="1428163" cy="1433658"/>
              </a:xfrm>
              <a:custGeom>
                <a:avLst/>
                <a:gdLst>
                  <a:gd name="T0" fmla="*/ 7 w 1145"/>
                  <a:gd name="T1" fmla="*/ 1152 h 1153"/>
                  <a:gd name="T2" fmla="*/ 7 w 1145"/>
                  <a:gd name="T3" fmla="*/ 1152 h 1153"/>
                  <a:gd name="T4" fmla="*/ 2 w 1145"/>
                  <a:gd name="T5" fmla="*/ 1148 h 1153"/>
                  <a:gd name="T6" fmla="*/ 2 w 1145"/>
                  <a:gd name="T7" fmla="*/ 1148 h 1153"/>
                  <a:gd name="T8" fmla="*/ 4 w 1145"/>
                  <a:gd name="T9" fmla="*/ 1139 h 1153"/>
                  <a:gd name="T10" fmla="*/ 4 w 1145"/>
                  <a:gd name="T11" fmla="*/ 1139 h 1153"/>
                  <a:gd name="T12" fmla="*/ 1131 w 1145"/>
                  <a:gd name="T13" fmla="*/ 3 h 1153"/>
                  <a:gd name="T14" fmla="*/ 1131 w 1145"/>
                  <a:gd name="T15" fmla="*/ 3 h 1153"/>
                  <a:gd name="T16" fmla="*/ 1140 w 1145"/>
                  <a:gd name="T17" fmla="*/ 2 h 1153"/>
                  <a:gd name="T18" fmla="*/ 1140 w 1145"/>
                  <a:gd name="T19" fmla="*/ 2 h 1153"/>
                  <a:gd name="T20" fmla="*/ 1142 w 1145"/>
                  <a:gd name="T21" fmla="*/ 11 h 1153"/>
                  <a:gd name="T22" fmla="*/ 1142 w 1145"/>
                  <a:gd name="T23" fmla="*/ 11 h 1153"/>
                  <a:gd name="T24" fmla="*/ 383 w 1145"/>
                  <a:gd name="T25" fmla="*/ 879 h 1153"/>
                  <a:gd name="T26" fmla="*/ 383 w 1145"/>
                  <a:gd name="T27" fmla="*/ 879 h 1153"/>
                  <a:gd name="T28" fmla="*/ 11 w 1145"/>
                  <a:gd name="T29" fmla="*/ 1151 h 1153"/>
                  <a:gd name="T30" fmla="*/ 11 w 1145"/>
                  <a:gd name="T31" fmla="*/ 1151 h 1153"/>
                  <a:gd name="T32" fmla="*/ 7 w 1145"/>
                  <a:gd name="T33" fmla="*/ 1152 h 11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45" h="1153">
                    <a:moveTo>
                      <a:pt x="7" y="1152"/>
                    </a:moveTo>
                    <a:lnTo>
                      <a:pt x="7" y="1152"/>
                    </a:lnTo>
                    <a:cubicBezTo>
                      <a:pt x="5" y="1152"/>
                      <a:pt x="3" y="1151"/>
                      <a:pt x="2" y="1148"/>
                    </a:cubicBezTo>
                    <a:lnTo>
                      <a:pt x="2" y="1148"/>
                    </a:lnTo>
                    <a:cubicBezTo>
                      <a:pt x="0" y="1145"/>
                      <a:pt x="1" y="1141"/>
                      <a:pt x="4" y="1139"/>
                    </a:cubicBezTo>
                    <a:lnTo>
                      <a:pt x="4" y="1139"/>
                    </a:lnTo>
                    <a:cubicBezTo>
                      <a:pt x="10" y="1136"/>
                      <a:pt x="622" y="787"/>
                      <a:pt x="1131" y="3"/>
                    </a:cubicBezTo>
                    <a:lnTo>
                      <a:pt x="1131" y="3"/>
                    </a:lnTo>
                    <a:cubicBezTo>
                      <a:pt x="1133" y="1"/>
                      <a:pt x="1137" y="0"/>
                      <a:pt x="1140" y="2"/>
                    </a:cubicBezTo>
                    <a:lnTo>
                      <a:pt x="1140" y="2"/>
                    </a:lnTo>
                    <a:cubicBezTo>
                      <a:pt x="1143" y="3"/>
                      <a:pt x="1144" y="8"/>
                      <a:pt x="1142" y="11"/>
                    </a:cubicBezTo>
                    <a:lnTo>
                      <a:pt x="1142" y="11"/>
                    </a:lnTo>
                    <a:cubicBezTo>
                      <a:pt x="875" y="422"/>
                      <a:pt x="582" y="710"/>
                      <a:pt x="383" y="879"/>
                    </a:cubicBezTo>
                    <a:lnTo>
                      <a:pt x="383" y="879"/>
                    </a:lnTo>
                    <a:cubicBezTo>
                      <a:pt x="167" y="1063"/>
                      <a:pt x="12" y="1150"/>
                      <a:pt x="11" y="1151"/>
                    </a:cubicBezTo>
                    <a:lnTo>
                      <a:pt x="11" y="1151"/>
                    </a:lnTo>
                    <a:cubicBezTo>
                      <a:pt x="10" y="1152"/>
                      <a:pt x="8" y="1152"/>
                      <a:pt x="7" y="115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8" name="Freeform 346">
                <a:extLst>
                  <a:ext uri="{FF2B5EF4-FFF2-40B4-BE49-F238E27FC236}">
                    <a16:creationId xmlns:a16="http://schemas.microsoft.com/office/drawing/2014/main" id="{D2DDA2A5-6D5E-4ECA-9563-4F455064D2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06843" y="7489686"/>
                <a:ext cx="510845" cy="549294"/>
              </a:xfrm>
              <a:custGeom>
                <a:avLst/>
                <a:gdLst>
                  <a:gd name="T0" fmla="*/ 7 w 408"/>
                  <a:gd name="T1" fmla="*/ 439 h 440"/>
                  <a:gd name="T2" fmla="*/ 7 w 408"/>
                  <a:gd name="T3" fmla="*/ 439 h 440"/>
                  <a:gd name="T4" fmla="*/ 2 w 408"/>
                  <a:gd name="T5" fmla="*/ 437 h 440"/>
                  <a:gd name="T6" fmla="*/ 2 w 408"/>
                  <a:gd name="T7" fmla="*/ 437 h 440"/>
                  <a:gd name="T8" fmla="*/ 1 w 408"/>
                  <a:gd name="T9" fmla="*/ 430 h 440"/>
                  <a:gd name="T10" fmla="*/ 1 w 408"/>
                  <a:gd name="T11" fmla="*/ 430 h 440"/>
                  <a:gd name="T12" fmla="*/ 48 w 408"/>
                  <a:gd name="T13" fmla="*/ 8 h 440"/>
                  <a:gd name="T14" fmla="*/ 48 w 408"/>
                  <a:gd name="T15" fmla="*/ 8 h 440"/>
                  <a:gd name="T16" fmla="*/ 54 w 408"/>
                  <a:gd name="T17" fmla="*/ 0 h 440"/>
                  <a:gd name="T18" fmla="*/ 54 w 408"/>
                  <a:gd name="T19" fmla="*/ 0 h 440"/>
                  <a:gd name="T20" fmla="*/ 62 w 408"/>
                  <a:gd name="T21" fmla="*/ 6 h 440"/>
                  <a:gd name="T22" fmla="*/ 62 w 408"/>
                  <a:gd name="T23" fmla="*/ 6 h 440"/>
                  <a:gd name="T24" fmla="*/ 19 w 408"/>
                  <a:gd name="T25" fmla="*/ 421 h 440"/>
                  <a:gd name="T26" fmla="*/ 19 w 408"/>
                  <a:gd name="T27" fmla="*/ 421 h 440"/>
                  <a:gd name="T28" fmla="*/ 400 w 408"/>
                  <a:gd name="T29" fmla="*/ 367 h 440"/>
                  <a:gd name="T30" fmla="*/ 400 w 408"/>
                  <a:gd name="T31" fmla="*/ 367 h 440"/>
                  <a:gd name="T32" fmla="*/ 407 w 408"/>
                  <a:gd name="T33" fmla="*/ 373 h 440"/>
                  <a:gd name="T34" fmla="*/ 407 w 408"/>
                  <a:gd name="T35" fmla="*/ 373 h 440"/>
                  <a:gd name="T36" fmla="*/ 400 w 408"/>
                  <a:gd name="T37" fmla="*/ 380 h 440"/>
                  <a:gd name="T38" fmla="*/ 400 w 408"/>
                  <a:gd name="T39" fmla="*/ 380 h 440"/>
                  <a:gd name="T40" fmla="*/ 10 w 408"/>
                  <a:gd name="T41" fmla="*/ 439 h 440"/>
                  <a:gd name="T42" fmla="*/ 10 w 408"/>
                  <a:gd name="T43" fmla="*/ 439 h 440"/>
                  <a:gd name="T44" fmla="*/ 7 w 408"/>
                  <a:gd name="T45" fmla="*/ 439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08" h="440">
                    <a:moveTo>
                      <a:pt x="7" y="439"/>
                    </a:moveTo>
                    <a:lnTo>
                      <a:pt x="7" y="439"/>
                    </a:lnTo>
                    <a:cubicBezTo>
                      <a:pt x="5" y="439"/>
                      <a:pt x="4" y="439"/>
                      <a:pt x="2" y="437"/>
                    </a:cubicBezTo>
                    <a:lnTo>
                      <a:pt x="2" y="437"/>
                    </a:lnTo>
                    <a:cubicBezTo>
                      <a:pt x="0" y="435"/>
                      <a:pt x="0" y="432"/>
                      <a:pt x="1" y="430"/>
                    </a:cubicBezTo>
                    <a:lnTo>
                      <a:pt x="1" y="430"/>
                    </a:lnTo>
                    <a:cubicBezTo>
                      <a:pt x="76" y="267"/>
                      <a:pt x="48" y="11"/>
                      <a:pt x="48" y="8"/>
                    </a:cubicBezTo>
                    <a:lnTo>
                      <a:pt x="48" y="8"/>
                    </a:lnTo>
                    <a:cubicBezTo>
                      <a:pt x="47" y="5"/>
                      <a:pt x="50" y="1"/>
                      <a:pt x="54" y="0"/>
                    </a:cubicBezTo>
                    <a:lnTo>
                      <a:pt x="54" y="0"/>
                    </a:lnTo>
                    <a:cubicBezTo>
                      <a:pt x="58" y="0"/>
                      <a:pt x="61" y="3"/>
                      <a:pt x="62" y="6"/>
                    </a:cubicBezTo>
                    <a:lnTo>
                      <a:pt x="62" y="6"/>
                    </a:lnTo>
                    <a:cubicBezTo>
                      <a:pt x="62" y="9"/>
                      <a:pt x="88" y="255"/>
                      <a:pt x="19" y="421"/>
                    </a:cubicBezTo>
                    <a:lnTo>
                      <a:pt x="19" y="421"/>
                    </a:lnTo>
                    <a:cubicBezTo>
                      <a:pt x="65" y="406"/>
                      <a:pt x="215" y="361"/>
                      <a:pt x="400" y="367"/>
                    </a:cubicBezTo>
                    <a:lnTo>
                      <a:pt x="400" y="367"/>
                    </a:lnTo>
                    <a:cubicBezTo>
                      <a:pt x="404" y="367"/>
                      <a:pt x="407" y="370"/>
                      <a:pt x="407" y="373"/>
                    </a:cubicBezTo>
                    <a:lnTo>
                      <a:pt x="407" y="373"/>
                    </a:lnTo>
                    <a:cubicBezTo>
                      <a:pt x="407" y="378"/>
                      <a:pt x="403" y="380"/>
                      <a:pt x="400" y="380"/>
                    </a:cubicBezTo>
                    <a:lnTo>
                      <a:pt x="400" y="380"/>
                    </a:lnTo>
                    <a:cubicBezTo>
                      <a:pt x="180" y="374"/>
                      <a:pt x="11" y="438"/>
                      <a:pt x="10" y="439"/>
                    </a:cubicBezTo>
                    <a:lnTo>
                      <a:pt x="10" y="439"/>
                    </a:lnTo>
                    <a:cubicBezTo>
                      <a:pt x="8" y="439"/>
                      <a:pt x="8" y="439"/>
                      <a:pt x="7" y="4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49" name="Freeform 347">
                <a:extLst>
                  <a:ext uri="{FF2B5EF4-FFF2-40B4-BE49-F238E27FC236}">
                    <a16:creationId xmlns:a16="http://schemas.microsoft.com/office/drawing/2014/main" id="{CEA78358-F80F-4F0E-AAC5-C3952DA49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8532" y="7753347"/>
                <a:ext cx="488873" cy="335071"/>
              </a:xfrm>
              <a:custGeom>
                <a:avLst/>
                <a:gdLst>
                  <a:gd name="T0" fmla="*/ 0 w 393"/>
                  <a:gd name="T1" fmla="*/ 174 h 271"/>
                  <a:gd name="T2" fmla="*/ 0 w 393"/>
                  <a:gd name="T3" fmla="*/ 174 h 271"/>
                  <a:gd name="T4" fmla="*/ 343 w 393"/>
                  <a:gd name="T5" fmla="*/ 127 h 271"/>
                  <a:gd name="T6" fmla="*/ 343 w 393"/>
                  <a:gd name="T7" fmla="*/ 127 h 271"/>
                  <a:gd name="T8" fmla="*/ 0 w 393"/>
                  <a:gd name="T9" fmla="*/ 174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93" h="271">
                    <a:moveTo>
                      <a:pt x="0" y="174"/>
                    </a:moveTo>
                    <a:lnTo>
                      <a:pt x="0" y="174"/>
                    </a:lnTo>
                    <a:cubicBezTo>
                      <a:pt x="0" y="174"/>
                      <a:pt x="288" y="0"/>
                      <a:pt x="343" y="127"/>
                    </a:cubicBezTo>
                    <a:lnTo>
                      <a:pt x="343" y="127"/>
                    </a:lnTo>
                    <a:cubicBezTo>
                      <a:pt x="392" y="242"/>
                      <a:pt x="64" y="270"/>
                      <a:pt x="0" y="17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0" name="Freeform 348">
                <a:extLst>
                  <a:ext uri="{FF2B5EF4-FFF2-40B4-BE49-F238E27FC236}">
                    <a16:creationId xmlns:a16="http://schemas.microsoft.com/office/drawing/2014/main" id="{226B4FFF-276A-4BF4-9706-592E6DD24D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743041" y="7813771"/>
                <a:ext cx="461407" cy="241689"/>
              </a:xfrm>
              <a:custGeom>
                <a:avLst/>
                <a:gdLst>
                  <a:gd name="T0" fmla="*/ 16 w 370"/>
                  <a:gd name="T1" fmla="*/ 129 h 193"/>
                  <a:gd name="T2" fmla="*/ 16 w 370"/>
                  <a:gd name="T3" fmla="*/ 129 h 193"/>
                  <a:gd name="T4" fmla="*/ 147 w 370"/>
                  <a:gd name="T5" fmla="*/ 177 h 193"/>
                  <a:gd name="T6" fmla="*/ 147 w 370"/>
                  <a:gd name="T7" fmla="*/ 177 h 193"/>
                  <a:gd name="T8" fmla="*/ 310 w 370"/>
                  <a:gd name="T9" fmla="*/ 151 h 193"/>
                  <a:gd name="T10" fmla="*/ 310 w 370"/>
                  <a:gd name="T11" fmla="*/ 151 h 193"/>
                  <a:gd name="T12" fmla="*/ 343 w 370"/>
                  <a:gd name="T13" fmla="*/ 82 h 193"/>
                  <a:gd name="T14" fmla="*/ 343 w 370"/>
                  <a:gd name="T15" fmla="*/ 82 h 193"/>
                  <a:gd name="T16" fmla="*/ 301 w 370"/>
                  <a:gd name="T17" fmla="*/ 45 h 193"/>
                  <a:gd name="T18" fmla="*/ 301 w 370"/>
                  <a:gd name="T19" fmla="*/ 45 h 193"/>
                  <a:gd name="T20" fmla="*/ 16 w 370"/>
                  <a:gd name="T21" fmla="*/ 129 h 193"/>
                  <a:gd name="T22" fmla="*/ 176 w 370"/>
                  <a:gd name="T23" fmla="*/ 192 h 193"/>
                  <a:gd name="T24" fmla="*/ 176 w 370"/>
                  <a:gd name="T25" fmla="*/ 192 h 193"/>
                  <a:gd name="T26" fmla="*/ 146 w 370"/>
                  <a:gd name="T27" fmla="*/ 191 h 193"/>
                  <a:gd name="T28" fmla="*/ 146 w 370"/>
                  <a:gd name="T29" fmla="*/ 191 h 193"/>
                  <a:gd name="T30" fmla="*/ 1 w 370"/>
                  <a:gd name="T31" fmla="*/ 131 h 193"/>
                  <a:gd name="T32" fmla="*/ 1 w 370"/>
                  <a:gd name="T33" fmla="*/ 131 h 193"/>
                  <a:gd name="T34" fmla="*/ 0 w 370"/>
                  <a:gd name="T35" fmla="*/ 126 h 193"/>
                  <a:gd name="T36" fmla="*/ 0 w 370"/>
                  <a:gd name="T37" fmla="*/ 126 h 193"/>
                  <a:gd name="T38" fmla="*/ 3 w 370"/>
                  <a:gd name="T39" fmla="*/ 122 h 193"/>
                  <a:gd name="T40" fmla="*/ 3 w 370"/>
                  <a:gd name="T41" fmla="*/ 122 h 193"/>
                  <a:gd name="T42" fmla="*/ 305 w 370"/>
                  <a:gd name="T43" fmla="*/ 32 h 193"/>
                  <a:gd name="T44" fmla="*/ 305 w 370"/>
                  <a:gd name="T45" fmla="*/ 32 h 193"/>
                  <a:gd name="T46" fmla="*/ 355 w 370"/>
                  <a:gd name="T47" fmla="*/ 77 h 193"/>
                  <a:gd name="T48" fmla="*/ 355 w 370"/>
                  <a:gd name="T49" fmla="*/ 77 h 193"/>
                  <a:gd name="T50" fmla="*/ 316 w 370"/>
                  <a:gd name="T51" fmla="*/ 163 h 193"/>
                  <a:gd name="T52" fmla="*/ 316 w 370"/>
                  <a:gd name="T53" fmla="*/ 163 h 193"/>
                  <a:gd name="T54" fmla="*/ 176 w 370"/>
                  <a:gd name="T55" fmla="*/ 192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70" h="193">
                    <a:moveTo>
                      <a:pt x="16" y="129"/>
                    </a:moveTo>
                    <a:lnTo>
                      <a:pt x="16" y="129"/>
                    </a:lnTo>
                    <a:cubicBezTo>
                      <a:pt x="38" y="155"/>
                      <a:pt x="86" y="173"/>
                      <a:pt x="147" y="177"/>
                    </a:cubicBezTo>
                    <a:lnTo>
                      <a:pt x="147" y="177"/>
                    </a:lnTo>
                    <a:cubicBezTo>
                      <a:pt x="209" y="182"/>
                      <a:pt x="272" y="172"/>
                      <a:pt x="310" y="151"/>
                    </a:cubicBezTo>
                    <a:lnTo>
                      <a:pt x="310" y="151"/>
                    </a:lnTo>
                    <a:cubicBezTo>
                      <a:pt x="343" y="133"/>
                      <a:pt x="354" y="109"/>
                      <a:pt x="343" y="82"/>
                    </a:cubicBezTo>
                    <a:lnTo>
                      <a:pt x="343" y="82"/>
                    </a:lnTo>
                    <a:cubicBezTo>
                      <a:pt x="334" y="64"/>
                      <a:pt x="321" y="51"/>
                      <a:pt x="301" y="45"/>
                    </a:cubicBezTo>
                    <a:lnTo>
                      <a:pt x="301" y="45"/>
                    </a:lnTo>
                    <a:cubicBezTo>
                      <a:pt x="216" y="18"/>
                      <a:pt x="51" y="109"/>
                      <a:pt x="16" y="129"/>
                    </a:cubicBezTo>
                    <a:close/>
                    <a:moveTo>
                      <a:pt x="176" y="192"/>
                    </a:moveTo>
                    <a:lnTo>
                      <a:pt x="176" y="192"/>
                    </a:lnTo>
                    <a:cubicBezTo>
                      <a:pt x="166" y="192"/>
                      <a:pt x="156" y="191"/>
                      <a:pt x="146" y="191"/>
                    </a:cubicBezTo>
                    <a:lnTo>
                      <a:pt x="146" y="191"/>
                    </a:lnTo>
                    <a:cubicBezTo>
                      <a:pt x="76" y="186"/>
                      <a:pt x="23" y="164"/>
                      <a:pt x="1" y="131"/>
                    </a:cubicBezTo>
                    <a:lnTo>
                      <a:pt x="1" y="131"/>
                    </a:lnTo>
                    <a:cubicBezTo>
                      <a:pt x="0" y="130"/>
                      <a:pt x="0" y="128"/>
                      <a:pt x="0" y="126"/>
                    </a:cubicBezTo>
                    <a:lnTo>
                      <a:pt x="0" y="126"/>
                    </a:lnTo>
                    <a:cubicBezTo>
                      <a:pt x="0" y="124"/>
                      <a:pt x="1" y="122"/>
                      <a:pt x="3" y="122"/>
                    </a:cubicBezTo>
                    <a:lnTo>
                      <a:pt x="3" y="122"/>
                    </a:lnTo>
                    <a:cubicBezTo>
                      <a:pt x="11" y="117"/>
                      <a:pt x="205" y="0"/>
                      <a:pt x="305" y="32"/>
                    </a:cubicBezTo>
                    <a:lnTo>
                      <a:pt x="305" y="32"/>
                    </a:lnTo>
                    <a:cubicBezTo>
                      <a:pt x="328" y="40"/>
                      <a:pt x="346" y="55"/>
                      <a:pt x="355" y="77"/>
                    </a:cubicBezTo>
                    <a:lnTo>
                      <a:pt x="355" y="77"/>
                    </a:lnTo>
                    <a:cubicBezTo>
                      <a:pt x="369" y="111"/>
                      <a:pt x="355" y="141"/>
                      <a:pt x="316" y="163"/>
                    </a:cubicBezTo>
                    <a:lnTo>
                      <a:pt x="316" y="163"/>
                    </a:lnTo>
                    <a:cubicBezTo>
                      <a:pt x="282" y="181"/>
                      <a:pt x="230" y="192"/>
                      <a:pt x="176" y="1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41" name="Grupo 440">
              <a:extLst>
                <a:ext uri="{FF2B5EF4-FFF2-40B4-BE49-F238E27FC236}">
                  <a16:creationId xmlns:a16="http://schemas.microsoft.com/office/drawing/2014/main" id="{805AA187-460C-47DC-9CB9-2E8C04B8DC0F}"/>
                </a:ext>
              </a:extLst>
            </p:cNvPr>
            <p:cNvGrpSpPr/>
            <p:nvPr/>
          </p:nvGrpSpPr>
          <p:grpSpPr>
            <a:xfrm>
              <a:off x="10365170" y="6286735"/>
              <a:ext cx="1400700" cy="2477311"/>
              <a:chOff x="10365170" y="6286735"/>
              <a:chExt cx="1400700" cy="2477311"/>
            </a:xfrm>
          </p:grpSpPr>
          <p:sp>
            <p:nvSpPr>
              <p:cNvPr id="351" name="Freeform 349">
                <a:extLst>
                  <a:ext uri="{FF2B5EF4-FFF2-40B4-BE49-F238E27FC236}">
                    <a16:creationId xmlns:a16="http://schemas.microsoft.com/office/drawing/2014/main" id="{F9408724-E2E5-486C-93E7-5E1CCF2E8C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22212" y="6286735"/>
                <a:ext cx="521827" cy="977742"/>
              </a:xfrm>
              <a:custGeom>
                <a:avLst/>
                <a:gdLst>
                  <a:gd name="T0" fmla="*/ 165 w 420"/>
                  <a:gd name="T1" fmla="*/ 786 h 787"/>
                  <a:gd name="T2" fmla="*/ 165 w 420"/>
                  <a:gd name="T3" fmla="*/ 786 h 787"/>
                  <a:gd name="T4" fmla="*/ 76 w 420"/>
                  <a:gd name="T5" fmla="*/ 296 h 787"/>
                  <a:gd name="T6" fmla="*/ 76 w 420"/>
                  <a:gd name="T7" fmla="*/ 296 h 787"/>
                  <a:gd name="T8" fmla="*/ 343 w 420"/>
                  <a:gd name="T9" fmla="*/ 328 h 787"/>
                  <a:gd name="T10" fmla="*/ 343 w 420"/>
                  <a:gd name="T11" fmla="*/ 328 h 787"/>
                  <a:gd name="T12" fmla="*/ 165 w 420"/>
                  <a:gd name="T13" fmla="*/ 786 h 7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20" h="787">
                    <a:moveTo>
                      <a:pt x="165" y="786"/>
                    </a:moveTo>
                    <a:lnTo>
                      <a:pt x="165" y="786"/>
                    </a:lnTo>
                    <a:cubicBezTo>
                      <a:pt x="165" y="786"/>
                      <a:pt x="0" y="591"/>
                      <a:pt x="76" y="296"/>
                    </a:cubicBezTo>
                    <a:lnTo>
                      <a:pt x="76" y="296"/>
                    </a:lnTo>
                    <a:cubicBezTo>
                      <a:pt x="151" y="0"/>
                      <a:pt x="419" y="54"/>
                      <a:pt x="343" y="328"/>
                    </a:cubicBezTo>
                    <a:lnTo>
                      <a:pt x="343" y="328"/>
                    </a:lnTo>
                    <a:cubicBezTo>
                      <a:pt x="268" y="601"/>
                      <a:pt x="165" y="786"/>
                      <a:pt x="165" y="78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2" name="Freeform 350">
                <a:extLst>
                  <a:ext uri="{FF2B5EF4-FFF2-40B4-BE49-F238E27FC236}">
                    <a16:creationId xmlns:a16="http://schemas.microsoft.com/office/drawing/2014/main" id="{DC001D42-8314-4437-900F-4B68C421EC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11226" y="6391099"/>
                <a:ext cx="477884" cy="884364"/>
              </a:xfrm>
              <a:custGeom>
                <a:avLst/>
                <a:gdLst>
                  <a:gd name="T0" fmla="*/ 258 w 383"/>
                  <a:gd name="T1" fmla="*/ 20 h 710"/>
                  <a:gd name="T2" fmla="*/ 258 w 383"/>
                  <a:gd name="T3" fmla="*/ 20 h 710"/>
                  <a:gd name="T4" fmla="*/ 232 w 383"/>
                  <a:gd name="T5" fmla="*/ 24 h 710"/>
                  <a:gd name="T6" fmla="*/ 232 w 383"/>
                  <a:gd name="T7" fmla="*/ 24 h 710"/>
                  <a:gd name="T8" fmla="*/ 89 w 383"/>
                  <a:gd name="T9" fmla="*/ 214 h 710"/>
                  <a:gd name="T10" fmla="*/ 89 w 383"/>
                  <a:gd name="T11" fmla="*/ 214 h 710"/>
                  <a:gd name="T12" fmla="*/ 171 w 383"/>
                  <a:gd name="T13" fmla="*/ 690 h 710"/>
                  <a:gd name="T14" fmla="*/ 171 w 383"/>
                  <a:gd name="T15" fmla="*/ 690 h 710"/>
                  <a:gd name="T16" fmla="*/ 344 w 383"/>
                  <a:gd name="T17" fmla="*/ 242 h 710"/>
                  <a:gd name="T18" fmla="*/ 344 w 383"/>
                  <a:gd name="T19" fmla="*/ 242 h 710"/>
                  <a:gd name="T20" fmla="*/ 320 w 383"/>
                  <a:gd name="T21" fmla="*/ 46 h 710"/>
                  <a:gd name="T22" fmla="*/ 320 w 383"/>
                  <a:gd name="T23" fmla="*/ 46 h 710"/>
                  <a:gd name="T24" fmla="*/ 258 w 383"/>
                  <a:gd name="T25" fmla="*/ 20 h 710"/>
                  <a:gd name="T26" fmla="*/ 172 w 383"/>
                  <a:gd name="T27" fmla="*/ 709 h 710"/>
                  <a:gd name="T28" fmla="*/ 172 w 383"/>
                  <a:gd name="T29" fmla="*/ 709 h 710"/>
                  <a:gd name="T30" fmla="*/ 167 w 383"/>
                  <a:gd name="T31" fmla="*/ 706 h 710"/>
                  <a:gd name="T32" fmla="*/ 167 w 383"/>
                  <a:gd name="T33" fmla="*/ 706 h 710"/>
                  <a:gd name="T34" fmla="*/ 76 w 383"/>
                  <a:gd name="T35" fmla="*/ 211 h 710"/>
                  <a:gd name="T36" fmla="*/ 76 w 383"/>
                  <a:gd name="T37" fmla="*/ 211 h 710"/>
                  <a:gd name="T38" fmla="*/ 228 w 383"/>
                  <a:gd name="T39" fmla="*/ 11 h 710"/>
                  <a:gd name="T40" fmla="*/ 228 w 383"/>
                  <a:gd name="T41" fmla="*/ 11 h 710"/>
                  <a:gd name="T42" fmla="*/ 329 w 383"/>
                  <a:gd name="T43" fmla="*/ 36 h 710"/>
                  <a:gd name="T44" fmla="*/ 329 w 383"/>
                  <a:gd name="T45" fmla="*/ 36 h 710"/>
                  <a:gd name="T46" fmla="*/ 357 w 383"/>
                  <a:gd name="T47" fmla="*/ 246 h 710"/>
                  <a:gd name="T48" fmla="*/ 357 w 383"/>
                  <a:gd name="T49" fmla="*/ 246 h 710"/>
                  <a:gd name="T50" fmla="*/ 178 w 383"/>
                  <a:gd name="T51" fmla="*/ 706 h 710"/>
                  <a:gd name="T52" fmla="*/ 178 w 383"/>
                  <a:gd name="T53" fmla="*/ 706 h 710"/>
                  <a:gd name="T54" fmla="*/ 173 w 383"/>
                  <a:gd name="T55" fmla="*/ 709 h 710"/>
                  <a:gd name="T56" fmla="*/ 173 w 383"/>
                  <a:gd name="T57" fmla="*/ 709 h 710"/>
                  <a:gd name="T58" fmla="*/ 172 w 383"/>
                  <a:gd name="T59" fmla="*/ 709 h 7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83" h="710">
                    <a:moveTo>
                      <a:pt x="258" y="20"/>
                    </a:moveTo>
                    <a:lnTo>
                      <a:pt x="258" y="20"/>
                    </a:lnTo>
                    <a:cubicBezTo>
                      <a:pt x="249" y="20"/>
                      <a:pt x="240" y="21"/>
                      <a:pt x="232" y="24"/>
                    </a:cubicBezTo>
                    <a:lnTo>
                      <a:pt x="232" y="24"/>
                    </a:lnTo>
                    <a:cubicBezTo>
                      <a:pt x="169" y="41"/>
                      <a:pt x="115" y="112"/>
                      <a:pt x="89" y="214"/>
                    </a:cubicBezTo>
                    <a:lnTo>
                      <a:pt x="89" y="214"/>
                    </a:lnTo>
                    <a:cubicBezTo>
                      <a:pt x="23" y="469"/>
                      <a:pt x="142" y="651"/>
                      <a:pt x="171" y="690"/>
                    </a:cubicBezTo>
                    <a:lnTo>
                      <a:pt x="171" y="690"/>
                    </a:lnTo>
                    <a:cubicBezTo>
                      <a:pt x="192" y="649"/>
                      <a:pt x="279" y="477"/>
                      <a:pt x="344" y="242"/>
                    </a:cubicBezTo>
                    <a:lnTo>
                      <a:pt x="344" y="242"/>
                    </a:lnTo>
                    <a:cubicBezTo>
                      <a:pt x="367" y="156"/>
                      <a:pt x="359" y="85"/>
                      <a:pt x="320" y="46"/>
                    </a:cubicBezTo>
                    <a:lnTo>
                      <a:pt x="320" y="46"/>
                    </a:lnTo>
                    <a:cubicBezTo>
                      <a:pt x="303" y="29"/>
                      <a:pt x="282" y="20"/>
                      <a:pt x="258" y="20"/>
                    </a:cubicBezTo>
                    <a:close/>
                    <a:moveTo>
                      <a:pt x="172" y="709"/>
                    </a:moveTo>
                    <a:lnTo>
                      <a:pt x="172" y="709"/>
                    </a:lnTo>
                    <a:cubicBezTo>
                      <a:pt x="170" y="709"/>
                      <a:pt x="169" y="708"/>
                      <a:pt x="167" y="706"/>
                    </a:cubicBezTo>
                    <a:lnTo>
                      <a:pt x="167" y="706"/>
                    </a:lnTo>
                    <a:cubicBezTo>
                      <a:pt x="165" y="705"/>
                      <a:pt x="0" y="506"/>
                      <a:pt x="76" y="211"/>
                    </a:cubicBezTo>
                    <a:lnTo>
                      <a:pt x="76" y="211"/>
                    </a:lnTo>
                    <a:cubicBezTo>
                      <a:pt x="104" y="104"/>
                      <a:pt x="160" y="29"/>
                      <a:pt x="228" y="11"/>
                    </a:cubicBezTo>
                    <a:lnTo>
                      <a:pt x="228" y="11"/>
                    </a:lnTo>
                    <a:cubicBezTo>
                      <a:pt x="266" y="0"/>
                      <a:pt x="303" y="9"/>
                      <a:pt x="329" y="36"/>
                    </a:cubicBezTo>
                    <a:lnTo>
                      <a:pt x="329" y="36"/>
                    </a:lnTo>
                    <a:cubicBezTo>
                      <a:pt x="372" y="79"/>
                      <a:pt x="382" y="155"/>
                      <a:pt x="357" y="246"/>
                    </a:cubicBezTo>
                    <a:lnTo>
                      <a:pt x="357" y="246"/>
                    </a:lnTo>
                    <a:cubicBezTo>
                      <a:pt x="282" y="516"/>
                      <a:pt x="179" y="704"/>
                      <a:pt x="178" y="706"/>
                    </a:cubicBezTo>
                    <a:lnTo>
                      <a:pt x="178" y="706"/>
                    </a:lnTo>
                    <a:cubicBezTo>
                      <a:pt x="177" y="707"/>
                      <a:pt x="175" y="709"/>
                      <a:pt x="173" y="709"/>
                    </a:cubicBezTo>
                    <a:lnTo>
                      <a:pt x="173" y="709"/>
                    </a:lnTo>
                    <a:lnTo>
                      <a:pt x="172" y="70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3" name="Freeform 351">
                <a:extLst>
                  <a:ext uri="{FF2B5EF4-FFF2-40B4-BE49-F238E27FC236}">
                    <a16:creationId xmlns:a16="http://schemas.microsoft.com/office/drawing/2014/main" id="{732D8E66-0D2F-423E-B434-0D44F8353E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65170" y="7297435"/>
                <a:ext cx="488873" cy="307604"/>
              </a:xfrm>
              <a:custGeom>
                <a:avLst/>
                <a:gdLst>
                  <a:gd name="T0" fmla="*/ 392 w 393"/>
                  <a:gd name="T1" fmla="*/ 236 h 247"/>
                  <a:gd name="T2" fmla="*/ 392 w 393"/>
                  <a:gd name="T3" fmla="*/ 236 h 247"/>
                  <a:gd name="T4" fmla="*/ 254 w 393"/>
                  <a:gd name="T5" fmla="*/ 48 h 247"/>
                  <a:gd name="T6" fmla="*/ 254 w 393"/>
                  <a:gd name="T7" fmla="*/ 48 h 247"/>
                  <a:gd name="T8" fmla="*/ 30 w 393"/>
                  <a:gd name="T9" fmla="*/ 152 h 247"/>
                  <a:gd name="T10" fmla="*/ 30 w 393"/>
                  <a:gd name="T11" fmla="*/ 152 h 247"/>
                  <a:gd name="T12" fmla="*/ 392 w 393"/>
                  <a:gd name="T13" fmla="*/ 23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3" h="247">
                    <a:moveTo>
                      <a:pt x="392" y="236"/>
                    </a:moveTo>
                    <a:lnTo>
                      <a:pt x="392" y="236"/>
                    </a:lnTo>
                    <a:cubicBezTo>
                      <a:pt x="392" y="236"/>
                      <a:pt x="349" y="96"/>
                      <a:pt x="254" y="48"/>
                    </a:cubicBezTo>
                    <a:lnTo>
                      <a:pt x="254" y="48"/>
                    </a:lnTo>
                    <a:cubicBezTo>
                      <a:pt x="159" y="0"/>
                      <a:pt x="0" y="54"/>
                      <a:pt x="30" y="152"/>
                    </a:cubicBezTo>
                    <a:lnTo>
                      <a:pt x="30" y="152"/>
                    </a:lnTo>
                    <a:cubicBezTo>
                      <a:pt x="59" y="246"/>
                      <a:pt x="392" y="236"/>
                      <a:pt x="392" y="2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4" name="Freeform 352">
                <a:extLst>
                  <a:ext uri="{FF2B5EF4-FFF2-40B4-BE49-F238E27FC236}">
                    <a16:creationId xmlns:a16="http://schemas.microsoft.com/office/drawing/2014/main" id="{390553D0-5C77-4E7D-940D-3F2ABE5F4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1650" y="7308421"/>
                <a:ext cx="483378" cy="291124"/>
              </a:xfrm>
              <a:custGeom>
                <a:avLst/>
                <a:gdLst>
                  <a:gd name="T0" fmla="*/ 160 w 387"/>
                  <a:gd name="T1" fmla="*/ 26 h 233"/>
                  <a:gd name="T2" fmla="*/ 160 w 387"/>
                  <a:gd name="T3" fmla="*/ 26 h 233"/>
                  <a:gd name="T4" fmla="*/ 49 w 387"/>
                  <a:gd name="T5" fmla="*/ 61 h 233"/>
                  <a:gd name="T6" fmla="*/ 49 w 387"/>
                  <a:gd name="T7" fmla="*/ 61 h 233"/>
                  <a:gd name="T8" fmla="*/ 24 w 387"/>
                  <a:gd name="T9" fmla="*/ 140 h 233"/>
                  <a:gd name="T10" fmla="*/ 24 w 387"/>
                  <a:gd name="T11" fmla="*/ 140 h 233"/>
                  <a:gd name="T12" fmla="*/ 370 w 387"/>
                  <a:gd name="T13" fmla="*/ 219 h 233"/>
                  <a:gd name="T14" fmla="*/ 370 w 387"/>
                  <a:gd name="T15" fmla="*/ 219 h 233"/>
                  <a:gd name="T16" fmla="*/ 238 w 387"/>
                  <a:gd name="T17" fmla="*/ 43 h 233"/>
                  <a:gd name="T18" fmla="*/ 238 w 387"/>
                  <a:gd name="T19" fmla="*/ 43 h 233"/>
                  <a:gd name="T20" fmla="*/ 160 w 387"/>
                  <a:gd name="T21" fmla="*/ 26 h 233"/>
                  <a:gd name="T22" fmla="*/ 349 w 387"/>
                  <a:gd name="T23" fmla="*/ 232 h 233"/>
                  <a:gd name="T24" fmla="*/ 349 w 387"/>
                  <a:gd name="T25" fmla="*/ 232 h 233"/>
                  <a:gd name="T26" fmla="*/ 11 w 387"/>
                  <a:gd name="T27" fmla="*/ 143 h 233"/>
                  <a:gd name="T28" fmla="*/ 11 w 387"/>
                  <a:gd name="T29" fmla="*/ 143 h 233"/>
                  <a:gd name="T30" fmla="*/ 40 w 387"/>
                  <a:gd name="T31" fmla="*/ 51 h 233"/>
                  <a:gd name="T32" fmla="*/ 40 w 387"/>
                  <a:gd name="T33" fmla="*/ 51 h 233"/>
                  <a:gd name="T34" fmla="*/ 244 w 387"/>
                  <a:gd name="T35" fmla="*/ 31 h 233"/>
                  <a:gd name="T36" fmla="*/ 244 w 387"/>
                  <a:gd name="T37" fmla="*/ 31 h 233"/>
                  <a:gd name="T38" fmla="*/ 386 w 387"/>
                  <a:gd name="T39" fmla="*/ 223 h 233"/>
                  <a:gd name="T40" fmla="*/ 386 w 387"/>
                  <a:gd name="T41" fmla="*/ 223 h 233"/>
                  <a:gd name="T42" fmla="*/ 384 w 387"/>
                  <a:gd name="T43" fmla="*/ 229 h 233"/>
                  <a:gd name="T44" fmla="*/ 384 w 387"/>
                  <a:gd name="T45" fmla="*/ 229 h 233"/>
                  <a:gd name="T46" fmla="*/ 380 w 387"/>
                  <a:gd name="T47" fmla="*/ 232 h 233"/>
                  <a:gd name="T48" fmla="*/ 380 w 387"/>
                  <a:gd name="T49" fmla="*/ 232 h 233"/>
                  <a:gd name="T50" fmla="*/ 349 w 387"/>
                  <a:gd name="T51" fmla="*/ 232 h 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87" h="233">
                    <a:moveTo>
                      <a:pt x="160" y="26"/>
                    </a:moveTo>
                    <a:lnTo>
                      <a:pt x="160" y="26"/>
                    </a:lnTo>
                    <a:cubicBezTo>
                      <a:pt x="119" y="26"/>
                      <a:pt x="76" y="38"/>
                      <a:pt x="49" y="61"/>
                    </a:cubicBezTo>
                    <a:lnTo>
                      <a:pt x="49" y="61"/>
                    </a:lnTo>
                    <a:cubicBezTo>
                      <a:pt x="31" y="77"/>
                      <a:pt x="12" y="102"/>
                      <a:pt x="24" y="140"/>
                    </a:cubicBezTo>
                    <a:lnTo>
                      <a:pt x="24" y="140"/>
                    </a:lnTo>
                    <a:cubicBezTo>
                      <a:pt x="46" y="210"/>
                      <a:pt x="273" y="220"/>
                      <a:pt x="370" y="219"/>
                    </a:cubicBezTo>
                    <a:lnTo>
                      <a:pt x="370" y="219"/>
                    </a:lnTo>
                    <a:cubicBezTo>
                      <a:pt x="359" y="188"/>
                      <a:pt x="316" y="83"/>
                      <a:pt x="238" y="43"/>
                    </a:cubicBezTo>
                    <a:lnTo>
                      <a:pt x="238" y="43"/>
                    </a:lnTo>
                    <a:cubicBezTo>
                      <a:pt x="215" y="31"/>
                      <a:pt x="188" y="26"/>
                      <a:pt x="160" y="26"/>
                    </a:cubicBezTo>
                    <a:close/>
                    <a:moveTo>
                      <a:pt x="349" y="232"/>
                    </a:moveTo>
                    <a:lnTo>
                      <a:pt x="349" y="232"/>
                    </a:lnTo>
                    <a:cubicBezTo>
                      <a:pt x="265" y="232"/>
                      <a:pt x="36" y="225"/>
                      <a:pt x="11" y="143"/>
                    </a:cubicBezTo>
                    <a:lnTo>
                      <a:pt x="11" y="143"/>
                    </a:lnTo>
                    <a:cubicBezTo>
                      <a:pt x="0" y="109"/>
                      <a:pt x="11" y="76"/>
                      <a:pt x="40" y="51"/>
                    </a:cubicBezTo>
                    <a:lnTo>
                      <a:pt x="40" y="51"/>
                    </a:lnTo>
                    <a:cubicBezTo>
                      <a:pt x="91" y="8"/>
                      <a:pt x="182" y="0"/>
                      <a:pt x="244" y="31"/>
                    </a:cubicBezTo>
                    <a:lnTo>
                      <a:pt x="244" y="31"/>
                    </a:lnTo>
                    <a:cubicBezTo>
                      <a:pt x="340" y="80"/>
                      <a:pt x="384" y="217"/>
                      <a:pt x="386" y="223"/>
                    </a:cubicBezTo>
                    <a:lnTo>
                      <a:pt x="386" y="223"/>
                    </a:lnTo>
                    <a:cubicBezTo>
                      <a:pt x="386" y="225"/>
                      <a:pt x="386" y="227"/>
                      <a:pt x="384" y="229"/>
                    </a:cubicBezTo>
                    <a:lnTo>
                      <a:pt x="384" y="229"/>
                    </a:lnTo>
                    <a:cubicBezTo>
                      <a:pt x="383" y="231"/>
                      <a:pt x="382" y="232"/>
                      <a:pt x="380" y="232"/>
                    </a:cubicBezTo>
                    <a:lnTo>
                      <a:pt x="380" y="232"/>
                    </a:lnTo>
                    <a:cubicBezTo>
                      <a:pt x="377" y="232"/>
                      <a:pt x="366" y="232"/>
                      <a:pt x="349" y="2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5" name="Freeform 353">
                <a:extLst>
                  <a:ext uri="{FF2B5EF4-FFF2-40B4-BE49-F238E27FC236}">
                    <a16:creationId xmlns:a16="http://schemas.microsoft.com/office/drawing/2014/main" id="{C13F0C35-4665-427D-ADF7-D553F6BED0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79251" y="6912929"/>
                <a:ext cx="488873" cy="785488"/>
              </a:xfrm>
              <a:custGeom>
                <a:avLst/>
                <a:gdLst>
                  <a:gd name="T0" fmla="*/ 106 w 392"/>
                  <a:gd name="T1" fmla="*/ 630 h 631"/>
                  <a:gd name="T2" fmla="*/ 106 w 392"/>
                  <a:gd name="T3" fmla="*/ 630 h 631"/>
                  <a:gd name="T4" fmla="*/ 106 w 392"/>
                  <a:gd name="T5" fmla="*/ 213 h 631"/>
                  <a:gd name="T6" fmla="*/ 106 w 392"/>
                  <a:gd name="T7" fmla="*/ 213 h 631"/>
                  <a:gd name="T8" fmla="*/ 262 w 392"/>
                  <a:gd name="T9" fmla="*/ 358 h 631"/>
                  <a:gd name="T10" fmla="*/ 262 w 392"/>
                  <a:gd name="T11" fmla="*/ 358 h 631"/>
                  <a:gd name="T12" fmla="*/ 106 w 392"/>
                  <a:gd name="T13" fmla="*/ 630 h 6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92" h="631">
                    <a:moveTo>
                      <a:pt x="106" y="630"/>
                    </a:moveTo>
                    <a:lnTo>
                      <a:pt x="106" y="630"/>
                    </a:lnTo>
                    <a:cubicBezTo>
                      <a:pt x="106" y="630"/>
                      <a:pt x="0" y="426"/>
                      <a:pt x="106" y="213"/>
                    </a:cubicBezTo>
                    <a:lnTo>
                      <a:pt x="106" y="213"/>
                    </a:lnTo>
                    <a:cubicBezTo>
                      <a:pt x="212" y="0"/>
                      <a:pt x="391" y="112"/>
                      <a:pt x="262" y="358"/>
                    </a:cubicBezTo>
                    <a:lnTo>
                      <a:pt x="262" y="358"/>
                    </a:lnTo>
                    <a:cubicBezTo>
                      <a:pt x="134" y="603"/>
                      <a:pt x="106" y="630"/>
                      <a:pt x="106" y="63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6" name="Freeform 354">
                <a:extLst>
                  <a:ext uri="{FF2B5EF4-FFF2-40B4-BE49-F238E27FC236}">
                    <a16:creationId xmlns:a16="http://schemas.microsoft.com/office/drawing/2014/main" id="{300755B0-E5CC-4878-98DD-12DE11CA25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8265" y="7028279"/>
                <a:ext cx="433944" cy="681124"/>
              </a:xfrm>
              <a:custGeom>
                <a:avLst/>
                <a:gdLst>
                  <a:gd name="T0" fmla="*/ 240 w 349"/>
                  <a:gd name="T1" fmla="*/ 15 h 545"/>
                  <a:gd name="T2" fmla="*/ 240 w 349"/>
                  <a:gd name="T3" fmla="*/ 15 h 545"/>
                  <a:gd name="T4" fmla="*/ 237 w 349"/>
                  <a:gd name="T5" fmla="*/ 15 h 545"/>
                  <a:gd name="T6" fmla="*/ 237 w 349"/>
                  <a:gd name="T7" fmla="*/ 15 h 545"/>
                  <a:gd name="T8" fmla="*/ 119 w 349"/>
                  <a:gd name="T9" fmla="*/ 123 h 545"/>
                  <a:gd name="T10" fmla="*/ 119 w 349"/>
                  <a:gd name="T11" fmla="*/ 123 h 545"/>
                  <a:gd name="T12" fmla="*/ 114 w 349"/>
                  <a:gd name="T13" fmla="*/ 524 h 545"/>
                  <a:gd name="T14" fmla="*/ 114 w 349"/>
                  <a:gd name="T15" fmla="*/ 524 h 545"/>
                  <a:gd name="T16" fmla="*/ 263 w 349"/>
                  <a:gd name="T17" fmla="*/ 262 h 545"/>
                  <a:gd name="T18" fmla="*/ 263 w 349"/>
                  <a:gd name="T19" fmla="*/ 262 h 545"/>
                  <a:gd name="T20" fmla="*/ 291 w 349"/>
                  <a:gd name="T21" fmla="*/ 43 h 545"/>
                  <a:gd name="T22" fmla="*/ 291 w 349"/>
                  <a:gd name="T23" fmla="*/ 43 h 545"/>
                  <a:gd name="T24" fmla="*/ 240 w 349"/>
                  <a:gd name="T25" fmla="*/ 15 h 545"/>
                  <a:gd name="T26" fmla="*/ 113 w 349"/>
                  <a:gd name="T27" fmla="*/ 544 h 545"/>
                  <a:gd name="T28" fmla="*/ 113 w 349"/>
                  <a:gd name="T29" fmla="*/ 544 h 545"/>
                  <a:gd name="T30" fmla="*/ 112 w 349"/>
                  <a:gd name="T31" fmla="*/ 544 h 545"/>
                  <a:gd name="T32" fmla="*/ 112 w 349"/>
                  <a:gd name="T33" fmla="*/ 544 h 545"/>
                  <a:gd name="T34" fmla="*/ 107 w 349"/>
                  <a:gd name="T35" fmla="*/ 540 h 545"/>
                  <a:gd name="T36" fmla="*/ 107 w 349"/>
                  <a:gd name="T37" fmla="*/ 540 h 545"/>
                  <a:gd name="T38" fmla="*/ 107 w 349"/>
                  <a:gd name="T39" fmla="*/ 117 h 545"/>
                  <a:gd name="T40" fmla="*/ 107 w 349"/>
                  <a:gd name="T41" fmla="*/ 117 h 545"/>
                  <a:gd name="T42" fmla="*/ 236 w 349"/>
                  <a:gd name="T43" fmla="*/ 1 h 545"/>
                  <a:gd name="T44" fmla="*/ 236 w 349"/>
                  <a:gd name="T45" fmla="*/ 1 h 545"/>
                  <a:gd name="T46" fmla="*/ 302 w 349"/>
                  <a:gd name="T47" fmla="*/ 36 h 545"/>
                  <a:gd name="T48" fmla="*/ 302 w 349"/>
                  <a:gd name="T49" fmla="*/ 36 h 545"/>
                  <a:gd name="T50" fmla="*/ 276 w 349"/>
                  <a:gd name="T51" fmla="*/ 268 h 545"/>
                  <a:gd name="T52" fmla="*/ 276 w 349"/>
                  <a:gd name="T53" fmla="*/ 268 h 545"/>
                  <a:gd name="T54" fmla="*/ 117 w 349"/>
                  <a:gd name="T55" fmla="*/ 542 h 545"/>
                  <a:gd name="T56" fmla="*/ 117 w 349"/>
                  <a:gd name="T57" fmla="*/ 542 h 545"/>
                  <a:gd name="T58" fmla="*/ 113 w 349"/>
                  <a:gd name="T59" fmla="*/ 544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49" h="545">
                    <a:moveTo>
                      <a:pt x="240" y="15"/>
                    </a:moveTo>
                    <a:lnTo>
                      <a:pt x="240" y="15"/>
                    </a:lnTo>
                    <a:cubicBezTo>
                      <a:pt x="239" y="15"/>
                      <a:pt x="238" y="15"/>
                      <a:pt x="237" y="15"/>
                    </a:cubicBezTo>
                    <a:lnTo>
                      <a:pt x="237" y="15"/>
                    </a:lnTo>
                    <a:cubicBezTo>
                      <a:pt x="195" y="17"/>
                      <a:pt x="151" y="57"/>
                      <a:pt x="119" y="123"/>
                    </a:cubicBezTo>
                    <a:lnTo>
                      <a:pt x="119" y="123"/>
                    </a:lnTo>
                    <a:cubicBezTo>
                      <a:pt x="28" y="305"/>
                      <a:pt x="96" y="482"/>
                      <a:pt x="114" y="524"/>
                    </a:cubicBezTo>
                    <a:lnTo>
                      <a:pt x="114" y="524"/>
                    </a:lnTo>
                    <a:cubicBezTo>
                      <a:pt x="128" y="506"/>
                      <a:pt x="168" y="444"/>
                      <a:pt x="263" y="262"/>
                    </a:cubicBezTo>
                    <a:lnTo>
                      <a:pt x="263" y="262"/>
                    </a:lnTo>
                    <a:cubicBezTo>
                      <a:pt x="300" y="192"/>
                      <a:pt x="326" y="98"/>
                      <a:pt x="291" y="43"/>
                    </a:cubicBezTo>
                    <a:lnTo>
                      <a:pt x="291" y="43"/>
                    </a:lnTo>
                    <a:cubicBezTo>
                      <a:pt x="279" y="24"/>
                      <a:pt x="261" y="15"/>
                      <a:pt x="240" y="15"/>
                    </a:cubicBezTo>
                    <a:close/>
                    <a:moveTo>
                      <a:pt x="113" y="544"/>
                    </a:moveTo>
                    <a:lnTo>
                      <a:pt x="113" y="544"/>
                    </a:lnTo>
                    <a:cubicBezTo>
                      <a:pt x="112" y="544"/>
                      <a:pt x="112" y="544"/>
                      <a:pt x="112" y="544"/>
                    </a:cubicBezTo>
                    <a:lnTo>
                      <a:pt x="112" y="544"/>
                    </a:lnTo>
                    <a:cubicBezTo>
                      <a:pt x="110" y="544"/>
                      <a:pt x="108" y="542"/>
                      <a:pt x="107" y="540"/>
                    </a:cubicBezTo>
                    <a:lnTo>
                      <a:pt x="107" y="540"/>
                    </a:lnTo>
                    <a:cubicBezTo>
                      <a:pt x="106" y="539"/>
                      <a:pt x="0" y="331"/>
                      <a:pt x="107" y="117"/>
                    </a:cubicBezTo>
                    <a:lnTo>
                      <a:pt x="107" y="117"/>
                    </a:lnTo>
                    <a:cubicBezTo>
                      <a:pt x="142" y="46"/>
                      <a:pt x="189" y="4"/>
                      <a:pt x="236" y="1"/>
                    </a:cubicBezTo>
                    <a:lnTo>
                      <a:pt x="236" y="1"/>
                    </a:lnTo>
                    <a:cubicBezTo>
                      <a:pt x="263" y="0"/>
                      <a:pt x="286" y="12"/>
                      <a:pt x="302" y="36"/>
                    </a:cubicBezTo>
                    <a:lnTo>
                      <a:pt x="302" y="36"/>
                    </a:lnTo>
                    <a:cubicBezTo>
                      <a:pt x="314" y="55"/>
                      <a:pt x="348" y="127"/>
                      <a:pt x="276" y="268"/>
                    </a:cubicBezTo>
                    <a:lnTo>
                      <a:pt x="276" y="268"/>
                    </a:lnTo>
                    <a:cubicBezTo>
                      <a:pt x="148" y="511"/>
                      <a:pt x="118" y="541"/>
                      <a:pt x="117" y="542"/>
                    </a:cubicBezTo>
                    <a:lnTo>
                      <a:pt x="117" y="542"/>
                    </a:lnTo>
                    <a:cubicBezTo>
                      <a:pt x="116" y="544"/>
                      <a:pt x="115" y="544"/>
                      <a:pt x="113" y="5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7" name="Freeform 355">
                <a:extLst>
                  <a:ext uri="{FF2B5EF4-FFF2-40B4-BE49-F238E27FC236}">
                    <a16:creationId xmlns:a16="http://schemas.microsoft.com/office/drawing/2014/main" id="{64DFD8C2-67CF-41E5-82A5-C8161D2E40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81506" y="6660254"/>
                <a:ext cx="884364" cy="2103792"/>
              </a:xfrm>
              <a:custGeom>
                <a:avLst/>
                <a:gdLst>
                  <a:gd name="T0" fmla="*/ 703 w 711"/>
                  <a:gd name="T1" fmla="*/ 1690 h 1691"/>
                  <a:gd name="T2" fmla="*/ 703 w 711"/>
                  <a:gd name="T3" fmla="*/ 1690 h 1691"/>
                  <a:gd name="T4" fmla="*/ 698 w 711"/>
                  <a:gd name="T5" fmla="*/ 1688 h 1691"/>
                  <a:gd name="T6" fmla="*/ 698 w 711"/>
                  <a:gd name="T7" fmla="*/ 1688 h 1691"/>
                  <a:gd name="T8" fmla="*/ 33 w 711"/>
                  <a:gd name="T9" fmla="*/ 517 h 1691"/>
                  <a:gd name="T10" fmla="*/ 33 w 711"/>
                  <a:gd name="T11" fmla="*/ 517 h 1691"/>
                  <a:gd name="T12" fmla="*/ 5 w 711"/>
                  <a:gd name="T13" fmla="*/ 145 h 1691"/>
                  <a:gd name="T14" fmla="*/ 5 w 711"/>
                  <a:gd name="T15" fmla="*/ 145 h 1691"/>
                  <a:gd name="T16" fmla="*/ 21 w 711"/>
                  <a:gd name="T17" fmla="*/ 5 h 1691"/>
                  <a:gd name="T18" fmla="*/ 21 w 711"/>
                  <a:gd name="T19" fmla="*/ 5 h 1691"/>
                  <a:gd name="T20" fmla="*/ 29 w 711"/>
                  <a:gd name="T21" fmla="*/ 0 h 1691"/>
                  <a:gd name="T22" fmla="*/ 29 w 711"/>
                  <a:gd name="T23" fmla="*/ 0 h 1691"/>
                  <a:gd name="T24" fmla="*/ 34 w 711"/>
                  <a:gd name="T25" fmla="*/ 8 h 1691"/>
                  <a:gd name="T26" fmla="*/ 34 w 711"/>
                  <a:gd name="T27" fmla="*/ 8 h 1691"/>
                  <a:gd name="T28" fmla="*/ 18 w 711"/>
                  <a:gd name="T29" fmla="*/ 147 h 1691"/>
                  <a:gd name="T30" fmla="*/ 18 w 711"/>
                  <a:gd name="T31" fmla="*/ 147 h 1691"/>
                  <a:gd name="T32" fmla="*/ 47 w 711"/>
                  <a:gd name="T33" fmla="*/ 516 h 1691"/>
                  <a:gd name="T34" fmla="*/ 47 w 711"/>
                  <a:gd name="T35" fmla="*/ 516 h 1691"/>
                  <a:gd name="T36" fmla="*/ 708 w 711"/>
                  <a:gd name="T37" fmla="*/ 1679 h 1691"/>
                  <a:gd name="T38" fmla="*/ 708 w 711"/>
                  <a:gd name="T39" fmla="*/ 1679 h 1691"/>
                  <a:gd name="T40" fmla="*/ 708 w 711"/>
                  <a:gd name="T41" fmla="*/ 1688 h 1691"/>
                  <a:gd name="T42" fmla="*/ 708 w 711"/>
                  <a:gd name="T43" fmla="*/ 1688 h 1691"/>
                  <a:gd name="T44" fmla="*/ 703 w 711"/>
                  <a:gd name="T45" fmla="*/ 1690 h 16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711" h="1691">
                    <a:moveTo>
                      <a:pt x="703" y="1690"/>
                    </a:moveTo>
                    <a:lnTo>
                      <a:pt x="703" y="1690"/>
                    </a:lnTo>
                    <a:cubicBezTo>
                      <a:pt x="701" y="1690"/>
                      <a:pt x="699" y="1690"/>
                      <a:pt x="698" y="1688"/>
                    </a:cubicBezTo>
                    <a:lnTo>
                      <a:pt x="698" y="1688"/>
                    </a:lnTo>
                    <a:cubicBezTo>
                      <a:pt x="249" y="1235"/>
                      <a:pt x="89" y="801"/>
                      <a:pt x="33" y="517"/>
                    </a:cubicBezTo>
                    <a:lnTo>
                      <a:pt x="33" y="517"/>
                    </a:lnTo>
                    <a:cubicBezTo>
                      <a:pt x="2" y="357"/>
                      <a:pt x="0" y="226"/>
                      <a:pt x="5" y="145"/>
                    </a:cubicBezTo>
                    <a:lnTo>
                      <a:pt x="5" y="145"/>
                    </a:lnTo>
                    <a:cubicBezTo>
                      <a:pt x="9" y="57"/>
                      <a:pt x="21" y="7"/>
                      <a:pt x="21" y="5"/>
                    </a:cubicBezTo>
                    <a:lnTo>
                      <a:pt x="21" y="5"/>
                    </a:lnTo>
                    <a:cubicBezTo>
                      <a:pt x="22" y="1"/>
                      <a:pt x="26" y="0"/>
                      <a:pt x="29" y="0"/>
                    </a:cubicBezTo>
                    <a:lnTo>
                      <a:pt x="29" y="0"/>
                    </a:lnTo>
                    <a:cubicBezTo>
                      <a:pt x="33" y="1"/>
                      <a:pt x="35" y="5"/>
                      <a:pt x="34" y="8"/>
                    </a:cubicBezTo>
                    <a:lnTo>
                      <a:pt x="34" y="8"/>
                    </a:lnTo>
                    <a:cubicBezTo>
                      <a:pt x="34" y="9"/>
                      <a:pt x="22" y="59"/>
                      <a:pt x="18" y="147"/>
                    </a:cubicBezTo>
                    <a:lnTo>
                      <a:pt x="18" y="147"/>
                    </a:lnTo>
                    <a:cubicBezTo>
                      <a:pt x="14" y="227"/>
                      <a:pt x="16" y="356"/>
                      <a:pt x="47" y="516"/>
                    </a:cubicBezTo>
                    <a:lnTo>
                      <a:pt x="47" y="516"/>
                    </a:lnTo>
                    <a:cubicBezTo>
                      <a:pt x="102" y="797"/>
                      <a:pt x="262" y="1228"/>
                      <a:pt x="708" y="1679"/>
                    </a:cubicBezTo>
                    <a:lnTo>
                      <a:pt x="708" y="1679"/>
                    </a:lnTo>
                    <a:cubicBezTo>
                      <a:pt x="710" y="1682"/>
                      <a:pt x="710" y="1686"/>
                      <a:pt x="708" y="1688"/>
                    </a:cubicBezTo>
                    <a:lnTo>
                      <a:pt x="708" y="1688"/>
                    </a:lnTo>
                    <a:cubicBezTo>
                      <a:pt x="706" y="1690"/>
                      <a:pt x="704" y="1690"/>
                      <a:pt x="703" y="16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8" name="Freeform 356">
                <a:extLst>
                  <a:ext uri="{FF2B5EF4-FFF2-40B4-BE49-F238E27FC236}">
                    <a16:creationId xmlns:a16="http://schemas.microsoft.com/office/drawing/2014/main" id="{B2DF49AD-09ED-4272-8E41-6BFDCB3746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39675" y="7253491"/>
                <a:ext cx="170279" cy="823940"/>
              </a:xfrm>
              <a:custGeom>
                <a:avLst/>
                <a:gdLst>
                  <a:gd name="T0" fmla="*/ 68 w 138"/>
                  <a:gd name="T1" fmla="*/ 660 h 661"/>
                  <a:gd name="T2" fmla="*/ 68 w 138"/>
                  <a:gd name="T3" fmla="*/ 660 h 661"/>
                  <a:gd name="T4" fmla="*/ 62 w 138"/>
                  <a:gd name="T5" fmla="*/ 655 h 661"/>
                  <a:gd name="T6" fmla="*/ 62 w 138"/>
                  <a:gd name="T7" fmla="*/ 655 h 661"/>
                  <a:gd name="T8" fmla="*/ 123 w 138"/>
                  <a:gd name="T9" fmla="*/ 5 h 661"/>
                  <a:gd name="T10" fmla="*/ 123 w 138"/>
                  <a:gd name="T11" fmla="*/ 5 h 661"/>
                  <a:gd name="T12" fmla="*/ 131 w 138"/>
                  <a:gd name="T13" fmla="*/ 1 h 661"/>
                  <a:gd name="T14" fmla="*/ 131 w 138"/>
                  <a:gd name="T15" fmla="*/ 1 h 661"/>
                  <a:gd name="T16" fmla="*/ 136 w 138"/>
                  <a:gd name="T17" fmla="*/ 10 h 661"/>
                  <a:gd name="T18" fmla="*/ 136 w 138"/>
                  <a:gd name="T19" fmla="*/ 10 h 661"/>
                  <a:gd name="T20" fmla="*/ 74 w 138"/>
                  <a:gd name="T21" fmla="*/ 652 h 661"/>
                  <a:gd name="T22" fmla="*/ 74 w 138"/>
                  <a:gd name="T23" fmla="*/ 652 h 661"/>
                  <a:gd name="T24" fmla="*/ 70 w 138"/>
                  <a:gd name="T25" fmla="*/ 660 h 661"/>
                  <a:gd name="T26" fmla="*/ 70 w 138"/>
                  <a:gd name="T27" fmla="*/ 660 h 661"/>
                  <a:gd name="T28" fmla="*/ 68 w 138"/>
                  <a:gd name="T29" fmla="*/ 660 h 6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38" h="661">
                    <a:moveTo>
                      <a:pt x="68" y="660"/>
                    </a:moveTo>
                    <a:lnTo>
                      <a:pt x="68" y="660"/>
                    </a:lnTo>
                    <a:cubicBezTo>
                      <a:pt x="66" y="660"/>
                      <a:pt x="62" y="658"/>
                      <a:pt x="62" y="655"/>
                    </a:cubicBezTo>
                    <a:lnTo>
                      <a:pt x="62" y="655"/>
                    </a:lnTo>
                    <a:cubicBezTo>
                      <a:pt x="61" y="651"/>
                      <a:pt x="0" y="352"/>
                      <a:pt x="123" y="5"/>
                    </a:cubicBezTo>
                    <a:lnTo>
                      <a:pt x="123" y="5"/>
                    </a:lnTo>
                    <a:cubicBezTo>
                      <a:pt x="124" y="1"/>
                      <a:pt x="128" y="0"/>
                      <a:pt x="131" y="1"/>
                    </a:cubicBezTo>
                    <a:lnTo>
                      <a:pt x="131" y="1"/>
                    </a:lnTo>
                    <a:cubicBezTo>
                      <a:pt x="135" y="2"/>
                      <a:pt x="137" y="6"/>
                      <a:pt x="136" y="10"/>
                    </a:cubicBezTo>
                    <a:lnTo>
                      <a:pt x="136" y="10"/>
                    </a:lnTo>
                    <a:cubicBezTo>
                      <a:pt x="15" y="352"/>
                      <a:pt x="74" y="649"/>
                      <a:pt x="74" y="652"/>
                    </a:cubicBezTo>
                    <a:lnTo>
                      <a:pt x="74" y="652"/>
                    </a:lnTo>
                    <a:cubicBezTo>
                      <a:pt x="76" y="656"/>
                      <a:pt x="73" y="660"/>
                      <a:pt x="70" y="660"/>
                    </a:cubicBezTo>
                    <a:lnTo>
                      <a:pt x="70" y="660"/>
                    </a:lnTo>
                    <a:cubicBezTo>
                      <a:pt x="69" y="660"/>
                      <a:pt x="68" y="660"/>
                      <a:pt x="68" y="6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9" name="Freeform 357">
                <a:extLst>
                  <a:ext uri="{FF2B5EF4-FFF2-40B4-BE49-F238E27FC236}">
                    <a16:creationId xmlns:a16="http://schemas.microsoft.com/office/drawing/2014/main" id="{B7C39931-1716-4B12-94DE-DA3B68965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0382" y="7473209"/>
                <a:ext cx="499855" cy="318590"/>
              </a:xfrm>
              <a:custGeom>
                <a:avLst/>
                <a:gdLst>
                  <a:gd name="T0" fmla="*/ 395 w 403"/>
                  <a:gd name="T1" fmla="*/ 255 h 256"/>
                  <a:gd name="T2" fmla="*/ 395 w 403"/>
                  <a:gd name="T3" fmla="*/ 255 h 256"/>
                  <a:gd name="T4" fmla="*/ 390 w 403"/>
                  <a:gd name="T5" fmla="*/ 252 h 256"/>
                  <a:gd name="T6" fmla="*/ 390 w 403"/>
                  <a:gd name="T7" fmla="*/ 252 h 256"/>
                  <a:gd name="T8" fmla="*/ 6 w 403"/>
                  <a:gd name="T9" fmla="*/ 14 h 256"/>
                  <a:gd name="T10" fmla="*/ 6 w 403"/>
                  <a:gd name="T11" fmla="*/ 14 h 256"/>
                  <a:gd name="T12" fmla="*/ 1 w 403"/>
                  <a:gd name="T13" fmla="*/ 7 h 256"/>
                  <a:gd name="T14" fmla="*/ 1 w 403"/>
                  <a:gd name="T15" fmla="*/ 7 h 256"/>
                  <a:gd name="T16" fmla="*/ 9 w 403"/>
                  <a:gd name="T17" fmla="*/ 1 h 256"/>
                  <a:gd name="T18" fmla="*/ 9 w 403"/>
                  <a:gd name="T19" fmla="*/ 1 h 256"/>
                  <a:gd name="T20" fmla="*/ 400 w 403"/>
                  <a:gd name="T21" fmla="*/ 243 h 256"/>
                  <a:gd name="T22" fmla="*/ 400 w 403"/>
                  <a:gd name="T23" fmla="*/ 243 h 256"/>
                  <a:gd name="T24" fmla="*/ 399 w 403"/>
                  <a:gd name="T25" fmla="*/ 253 h 256"/>
                  <a:gd name="T26" fmla="*/ 399 w 403"/>
                  <a:gd name="T27" fmla="*/ 253 h 256"/>
                  <a:gd name="T28" fmla="*/ 395 w 403"/>
                  <a:gd name="T29" fmla="*/ 255 h 2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03" h="256">
                    <a:moveTo>
                      <a:pt x="395" y="255"/>
                    </a:moveTo>
                    <a:lnTo>
                      <a:pt x="395" y="255"/>
                    </a:lnTo>
                    <a:cubicBezTo>
                      <a:pt x="393" y="255"/>
                      <a:pt x="391" y="254"/>
                      <a:pt x="390" y="252"/>
                    </a:cubicBezTo>
                    <a:lnTo>
                      <a:pt x="390" y="252"/>
                    </a:lnTo>
                    <a:cubicBezTo>
                      <a:pt x="200" y="48"/>
                      <a:pt x="9" y="15"/>
                      <a:pt x="6" y="14"/>
                    </a:cubicBezTo>
                    <a:lnTo>
                      <a:pt x="6" y="14"/>
                    </a:lnTo>
                    <a:cubicBezTo>
                      <a:pt x="3" y="14"/>
                      <a:pt x="0" y="10"/>
                      <a:pt x="1" y="7"/>
                    </a:cubicBezTo>
                    <a:lnTo>
                      <a:pt x="1" y="7"/>
                    </a:lnTo>
                    <a:cubicBezTo>
                      <a:pt x="2" y="3"/>
                      <a:pt x="5" y="0"/>
                      <a:pt x="9" y="1"/>
                    </a:cubicBezTo>
                    <a:lnTo>
                      <a:pt x="9" y="1"/>
                    </a:lnTo>
                    <a:cubicBezTo>
                      <a:pt x="11" y="1"/>
                      <a:pt x="206" y="35"/>
                      <a:pt x="400" y="243"/>
                    </a:cubicBezTo>
                    <a:lnTo>
                      <a:pt x="400" y="243"/>
                    </a:lnTo>
                    <a:cubicBezTo>
                      <a:pt x="402" y="246"/>
                      <a:pt x="402" y="251"/>
                      <a:pt x="399" y="253"/>
                    </a:cubicBezTo>
                    <a:lnTo>
                      <a:pt x="399" y="253"/>
                    </a:lnTo>
                    <a:cubicBezTo>
                      <a:pt x="398" y="254"/>
                      <a:pt x="396" y="255"/>
                      <a:pt x="395" y="2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40" name="Grupo 439">
              <a:extLst>
                <a:ext uri="{FF2B5EF4-FFF2-40B4-BE49-F238E27FC236}">
                  <a16:creationId xmlns:a16="http://schemas.microsoft.com/office/drawing/2014/main" id="{58E7CA7B-8EB6-4794-A7E7-4EEE6424DC4B}"/>
                </a:ext>
              </a:extLst>
            </p:cNvPr>
            <p:cNvGrpSpPr/>
            <p:nvPr/>
          </p:nvGrpSpPr>
          <p:grpSpPr>
            <a:xfrm>
              <a:off x="9409399" y="8989259"/>
              <a:ext cx="2872807" cy="1038163"/>
              <a:chOff x="9409399" y="8989259"/>
              <a:chExt cx="2872807" cy="1038163"/>
            </a:xfrm>
          </p:grpSpPr>
          <p:sp>
            <p:nvSpPr>
              <p:cNvPr id="360" name="Freeform 358">
                <a:extLst>
                  <a:ext uri="{FF2B5EF4-FFF2-40B4-BE49-F238E27FC236}">
                    <a16:creationId xmlns:a16="http://schemas.microsoft.com/office/drawing/2014/main" id="{058F11B8-E46D-4D3A-A5EC-0EBBA8ABB5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9399" y="8994750"/>
                <a:ext cx="2861821" cy="1032672"/>
              </a:xfrm>
              <a:custGeom>
                <a:avLst/>
                <a:gdLst>
                  <a:gd name="T0" fmla="*/ 2297 w 2298"/>
                  <a:gd name="T1" fmla="*/ 765 h 827"/>
                  <a:gd name="T2" fmla="*/ 2297 w 2298"/>
                  <a:gd name="T3" fmla="*/ 765 h 827"/>
                  <a:gd name="T4" fmla="*/ 1098 w 2298"/>
                  <a:gd name="T5" fmla="*/ 12 h 827"/>
                  <a:gd name="T6" fmla="*/ 1098 w 2298"/>
                  <a:gd name="T7" fmla="*/ 12 h 827"/>
                  <a:gd name="T8" fmla="*/ 164 w 2298"/>
                  <a:gd name="T9" fmla="*/ 605 h 827"/>
                  <a:gd name="T10" fmla="*/ 164 w 2298"/>
                  <a:gd name="T11" fmla="*/ 605 h 827"/>
                  <a:gd name="T12" fmla="*/ 2297 w 2298"/>
                  <a:gd name="T13" fmla="*/ 765 h 8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298" h="827">
                    <a:moveTo>
                      <a:pt x="2297" y="765"/>
                    </a:moveTo>
                    <a:lnTo>
                      <a:pt x="2297" y="765"/>
                    </a:lnTo>
                    <a:cubicBezTo>
                      <a:pt x="2297" y="765"/>
                      <a:pt x="1829" y="22"/>
                      <a:pt x="1098" y="12"/>
                    </a:cubicBezTo>
                    <a:lnTo>
                      <a:pt x="1098" y="12"/>
                    </a:lnTo>
                    <a:cubicBezTo>
                      <a:pt x="367" y="0"/>
                      <a:pt x="0" y="385"/>
                      <a:pt x="164" y="605"/>
                    </a:cubicBezTo>
                    <a:lnTo>
                      <a:pt x="164" y="605"/>
                    </a:lnTo>
                    <a:cubicBezTo>
                      <a:pt x="326" y="826"/>
                      <a:pt x="1625" y="266"/>
                      <a:pt x="2297" y="76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1" name="Freeform 359">
                <a:extLst>
                  <a:ext uri="{FF2B5EF4-FFF2-40B4-BE49-F238E27FC236}">
                    <a16:creationId xmlns:a16="http://schemas.microsoft.com/office/drawing/2014/main" id="{920944D9-1681-482B-990C-B2F11E9E4B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41229" y="8989259"/>
                <a:ext cx="2740977" cy="966757"/>
              </a:xfrm>
              <a:custGeom>
                <a:avLst/>
                <a:gdLst>
                  <a:gd name="T0" fmla="*/ 1382 w 2200"/>
                  <a:gd name="T1" fmla="*/ 548 h 776"/>
                  <a:gd name="T2" fmla="*/ 1382 w 2200"/>
                  <a:gd name="T3" fmla="*/ 548 h 776"/>
                  <a:gd name="T4" fmla="*/ 2165 w 2200"/>
                  <a:gd name="T5" fmla="*/ 741 h 776"/>
                  <a:gd name="T6" fmla="*/ 2165 w 2200"/>
                  <a:gd name="T7" fmla="*/ 741 h 776"/>
                  <a:gd name="T8" fmla="*/ 1861 w 2200"/>
                  <a:gd name="T9" fmla="*/ 400 h 776"/>
                  <a:gd name="T10" fmla="*/ 1861 w 2200"/>
                  <a:gd name="T11" fmla="*/ 400 h 776"/>
                  <a:gd name="T12" fmla="*/ 992 w 2200"/>
                  <a:gd name="T13" fmla="*/ 21 h 776"/>
                  <a:gd name="T14" fmla="*/ 992 w 2200"/>
                  <a:gd name="T15" fmla="*/ 21 h 776"/>
                  <a:gd name="T16" fmla="*/ 367 w 2200"/>
                  <a:gd name="T17" fmla="*/ 131 h 776"/>
                  <a:gd name="T18" fmla="*/ 367 w 2200"/>
                  <a:gd name="T19" fmla="*/ 131 h 776"/>
                  <a:gd name="T20" fmla="*/ 55 w 2200"/>
                  <a:gd name="T21" fmla="*/ 385 h 776"/>
                  <a:gd name="T22" fmla="*/ 55 w 2200"/>
                  <a:gd name="T23" fmla="*/ 385 h 776"/>
                  <a:gd name="T24" fmla="*/ 63 w 2200"/>
                  <a:gd name="T25" fmla="*/ 605 h 776"/>
                  <a:gd name="T26" fmla="*/ 63 w 2200"/>
                  <a:gd name="T27" fmla="*/ 605 h 776"/>
                  <a:gd name="T28" fmla="*/ 663 w 2200"/>
                  <a:gd name="T29" fmla="*/ 613 h 776"/>
                  <a:gd name="T30" fmla="*/ 663 w 2200"/>
                  <a:gd name="T31" fmla="*/ 613 h 776"/>
                  <a:gd name="T32" fmla="*/ 1382 w 2200"/>
                  <a:gd name="T33" fmla="*/ 548 h 776"/>
                  <a:gd name="T34" fmla="*/ 2191 w 2200"/>
                  <a:gd name="T35" fmla="*/ 775 h 776"/>
                  <a:gd name="T36" fmla="*/ 2191 w 2200"/>
                  <a:gd name="T37" fmla="*/ 775 h 776"/>
                  <a:gd name="T38" fmla="*/ 2187 w 2200"/>
                  <a:gd name="T39" fmla="*/ 773 h 776"/>
                  <a:gd name="T40" fmla="*/ 2187 w 2200"/>
                  <a:gd name="T41" fmla="*/ 773 h 776"/>
                  <a:gd name="T42" fmla="*/ 664 w 2200"/>
                  <a:gd name="T43" fmla="*/ 626 h 776"/>
                  <a:gd name="T44" fmla="*/ 664 w 2200"/>
                  <a:gd name="T45" fmla="*/ 626 h 776"/>
                  <a:gd name="T46" fmla="*/ 52 w 2200"/>
                  <a:gd name="T47" fmla="*/ 613 h 776"/>
                  <a:gd name="T48" fmla="*/ 52 w 2200"/>
                  <a:gd name="T49" fmla="*/ 613 h 776"/>
                  <a:gd name="T50" fmla="*/ 42 w 2200"/>
                  <a:gd name="T51" fmla="*/ 379 h 776"/>
                  <a:gd name="T52" fmla="*/ 42 w 2200"/>
                  <a:gd name="T53" fmla="*/ 379 h 776"/>
                  <a:gd name="T54" fmla="*/ 992 w 2200"/>
                  <a:gd name="T55" fmla="*/ 8 h 776"/>
                  <a:gd name="T56" fmla="*/ 992 w 2200"/>
                  <a:gd name="T57" fmla="*/ 8 h 776"/>
                  <a:gd name="T58" fmla="*/ 1870 w 2200"/>
                  <a:gd name="T59" fmla="*/ 390 h 776"/>
                  <a:gd name="T60" fmla="*/ 1870 w 2200"/>
                  <a:gd name="T61" fmla="*/ 390 h 776"/>
                  <a:gd name="T62" fmla="*/ 2197 w 2200"/>
                  <a:gd name="T63" fmla="*/ 764 h 776"/>
                  <a:gd name="T64" fmla="*/ 2197 w 2200"/>
                  <a:gd name="T65" fmla="*/ 764 h 776"/>
                  <a:gd name="T66" fmla="*/ 2195 w 2200"/>
                  <a:gd name="T67" fmla="*/ 773 h 776"/>
                  <a:gd name="T68" fmla="*/ 2195 w 2200"/>
                  <a:gd name="T69" fmla="*/ 773 h 776"/>
                  <a:gd name="T70" fmla="*/ 2191 w 2200"/>
                  <a:gd name="T71" fmla="*/ 775 h 7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00" h="776">
                    <a:moveTo>
                      <a:pt x="1382" y="548"/>
                    </a:moveTo>
                    <a:lnTo>
                      <a:pt x="1382" y="548"/>
                    </a:lnTo>
                    <a:cubicBezTo>
                      <a:pt x="1666" y="548"/>
                      <a:pt x="1946" y="592"/>
                      <a:pt x="2165" y="741"/>
                    </a:cubicBezTo>
                    <a:lnTo>
                      <a:pt x="2165" y="741"/>
                    </a:lnTo>
                    <a:cubicBezTo>
                      <a:pt x="2124" y="681"/>
                      <a:pt x="2017" y="540"/>
                      <a:pt x="1861" y="400"/>
                    </a:cubicBezTo>
                    <a:lnTo>
                      <a:pt x="1861" y="400"/>
                    </a:lnTo>
                    <a:cubicBezTo>
                      <a:pt x="1672" y="230"/>
                      <a:pt x="1367" y="27"/>
                      <a:pt x="992" y="21"/>
                    </a:cubicBezTo>
                    <a:lnTo>
                      <a:pt x="992" y="21"/>
                    </a:lnTo>
                    <a:cubicBezTo>
                      <a:pt x="756" y="17"/>
                      <a:pt x="540" y="55"/>
                      <a:pt x="367" y="131"/>
                    </a:cubicBezTo>
                    <a:lnTo>
                      <a:pt x="367" y="131"/>
                    </a:lnTo>
                    <a:cubicBezTo>
                      <a:pt x="216" y="196"/>
                      <a:pt x="105" y="286"/>
                      <a:pt x="55" y="385"/>
                    </a:cubicBezTo>
                    <a:lnTo>
                      <a:pt x="55" y="385"/>
                    </a:lnTo>
                    <a:cubicBezTo>
                      <a:pt x="14" y="464"/>
                      <a:pt x="17" y="542"/>
                      <a:pt x="63" y="605"/>
                    </a:cubicBezTo>
                    <a:lnTo>
                      <a:pt x="63" y="605"/>
                    </a:lnTo>
                    <a:cubicBezTo>
                      <a:pt x="124" y="687"/>
                      <a:pt x="362" y="654"/>
                      <a:pt x="663" y="613"/>
                    </a:cubicBezTo>
                    <a:lnTo>
                      <a:pt x="663" y="613"/>
                    </a:lnTo>
                    <a:cubicBezTo>
                      <a:pt x="879" y="583"/>
                      <a:pt x="1132" y="548"/>
                      <a:pt x="1382" y="548"/>
                    </a:cubicBezTo>
                    <a:close/>
                    <a:moveTo>
                      <a:pt x="2191" y="775"/>
                    </a:moveTo>
                    <a:lnTo>
                      <a:pt x="2191" y="775"/>
                    </a:lnTo>
                    <a:cubicBezTo>
                      <a:pt x="2189" y="775"/>
                      <a:pt x="2188" y="775"/>
                      <a:pt x="2187" y="773"/>
                    </a:cubicBezTo>
                    <a:lnTo>
                      <a:pt x="2187" y="773"/>
                    </a:lnTo>
                    <a:cubicBezTo>
                      <a:pt x="1781" y="471"/>
                      <a:pt x="1135" y="561"/>
                      <a:pt x="664" y="626"/>
                    </a:cubicBezTo>
                    <a:lnTo>
                      <a:pt x="664" y="626"/>
                    </a:lnTo>
                    <a:cubicBezTo>
                      <a:pt x="359" y="668"/>
                      <a:pt x="118" y="702"/>
                      <a:pt x="52" y="613"/>
                    </a:cubicBezTo>
                    <a:lnTo>
                      <a:pt x="52" y="613"/>
                    </a:lnTo>
                    <a:cubicBezTo>
                      <a:pt x="3" y="546"/>
                      <a:pt x="0" y="463"/>
                      <a:pt x="42" y="379"/>
                    </a:cubicBezTo>
                    <a:lnTo>
                      <a:pt x="42" y="379"/>
                    </a:lnTo>
                    <a:cubicBezTo>
                      <a:pt x="141" y="189"/>
                      <a:pt x="472" y="0"/>
                      <a:pt x="992" y="8"/>
                    </a:cubicBezTo>
                    <a:lnTo>
                      <a:pt x="992" y="8"/>
                    </a:lnTo>
                    <a:cubicBezTo>
                      <a:pt x="1371" y="13"/>
                      <a:pt x="1679" y="219"/>
                      <a:pt x="1870" y="390"/>
                    </a:cubicBezTo>
                    <a:lnTo>
                      <a:pt x="1870" y="390"/>
                    </a:lnTo>
                    <a:cubicBezTo>
                      <a:pt x="2077" y="576"/>
                      <a:pt x="2195" y="762"/>
                      <a:pt x="2197" y="764"/>
                    </a:cubicBezTo>
                    <a:lnTo>
                      <a:pt x="2197" y="764"/>
                    </a:lnTo>
                    <a:cubicBezTo>
                      <a:pt x="2199" y="767"/>
                      <a:pt x="2198" y="771"/>
                      <a:pt x="2195" y="773"/>
                    </a:cubicBezTo>
                    <a:lnTo>
                      <a:pt x="2195" y="773"/>
                    </a:lnTo>
                    <a:cubicBezTo>
                      <a:pt x="2194" y="774"/>
                      <a:pt x="2192" y="775"/>
                      <a:pt x="2191" y="7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2" name="Freeform 360">
                <a:extLst>
                  <a:ext uri="{FF2B5EF4-FFF2-40B4-BE49-F238E27FC236}">
                    <a16:creationId xmlns:a16="http://schemas.microsoft.com/office/drawing/2014/main" id="{F7B50200-2DCF-4261-9954-DC4398D4BB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8130" y="9351793"/>
                <a:ext cx="2274076" cy="604223"/>
              </a:xfrm>
              <a:custGeom>
                <a:avLst/>
                <a:gdLst>
                  <a:gd name="T0" fmla="*/ 1816 w 1825"/>
                  <a:gd name="T1" fmla="*/ 484 h 485"/>
                  <a:gd name="T2" fmla="*/ 1816 w 1825"/>
                  <a:gd name="T3" fmla="*/ 484 h 485"/>
                  <a:gd name="T4" fmla="*/ 1811 w 1825"/>
                  <a:gd name="T5" fmla="*/ 482 h 485"/>
                  <a:gd name="T6" fmla="*/ 1811 w 1825"/>
                  <a:gd name="T7" fmla="*/ 482 h 485"/>
                  <a:gd name="T8" fmla="*/ 1689 w 1825"/>
                  <a:gd name="T9" fmla="*/ 380 h 485"/>
                  <a:gd name="T10" fmla="*/ 1689 w 1825"/>
                  <a:gd name="T11" fmla="*/ 380 h 485"/>
                  <a:gd name="T12" fmla="*/ 1333 w 1825"/>
                  <a:gd name="T13" fmla="*/ 180 h 485"/>
                  <a:gd name="T14" fmla="*/ 1333 w 1825"/>
                  <a:gd name="T15" fmla="*/ 180 h 485"/>
                  <a:gd name="T16" fmla="*/ 765 w 1825"/>
                  <a:gd name="T17" fmla="*/ 37 h 485"/>
                  <a:gd name="T18" fmla="*/ 765 w 1825"/>
                  <a:gd name="T19" fmla="*/ 37 h 485"/>
                  <a:gd name="T20" fmla="*/ 9 w 1825"/>
                  <a:gd name="T21" fmla="*/ 106 h 485"/>
                  <a:gd name="T22" fmla="*/ 9 w 1825"/>
                  <a:gd name="T23" fmla="*/ 106 h 485"/>
                  <a:gd name="T24" fmla="*/ 0 w 1825"/>
                  <a:gd name="T25" fmla="*/ 102 h 485"/>
                  <a:gd name="T26" fmla="*/ 0 w 1825"/>
                  <a:gd name="T27" fmla="*/ 102 h 485"/>
                  <a:gd name="T28" fmla="*/ 5 w 1825"/>
                  <a:gd name="T29" fmla="*/ 93 h 485"/>
                  <a:gd name="T30" fmla="*/ 5 w 1825"/>
                  <a:gd name="T31" fmla="*/ 93 h 485"/>
                  <a:gd name="T32" fmla="*/ 767 w 1825"/>
                  <a:gd name="T33" fmla="*/ 24 h 485"/>
                  <a:gd name="T34" fmla="*/ 767 w 1825"/>
                  <a:gd name="T35" fmla="*/ 24 h 485"/>
                  <a:gd name="T36" fmla="*/ 1338 w 1825"/>
                  <a:gd name="T37" fmla="*/ 168 h 485"/>
                  <a:gd name="T38" fmla="*/ 1338 w 1825"/>
                  <a:gd name="T39" fmla="*/ 168 h 485"/>
                  <a:gd name="T40" fmla="*/ 1697 w 1825"/>
                  <a:gd name="T41" fmla="*/ 370 h 485"/>
                  <a:gd name="T42" fmla="*/ 1697 w 1825"/>
                  <a:gd name="T43" fmla="*/ 370 h 485"/>
                  <a:gd name="T44" fmla="*/ 1820 w 1825"/>
                  <a:gd name="T45" fmla="*/ 472 h 485"/>
                  <a:gd name="T46" fmla="*/ 1820 w 1825"/>
                  <a:gd name="T47" fmla="*/ 472 h 485"/>
                  <a:gd name="T48" fmla="*/ 1820 w 1825"/>
                  <a:gd name="T49" fmla="*/ 482 h 485"/>
                  <a:gd name="T50" fmla="*/ 1820 w 1825"/>
                  <a:gd name="T51" fmla="*/ 482 h 485"/>
                  <a:gd name="T52" fmla="*/ 1816 w 1825"/>
                  <a:gd name="T53" fmla="*/ 484 h 4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1825" h="485">
                    <a:moveTo>
                      <a:pt x="1816" y="484"/>
                    </a:moveTo>
                    <a:lnTo>
                      <a:pt x="1816" y="484"/>
                    </a:lnTo>
                    <a:cubicBezTo>
                      <a:pt x="1814" y="484"/>
                      <a:pt x="1813" y="483"/>
                      <a:pt x="1811" y="482"/>
                    </a:cubicBezTo>
                    <a:lnTo>
                      <a:pt x="1811" y="482"/>
                    </a:lnTo>
                    <a:cubicBezTo>
                      <a:pt x="1811" y="481"/>
                      <a:pt x="1768" y="438"/>
                      <a:pt x="1689" y="380"/>
                    </a:cubicBezTo>
                    <a:lnTo>
                      <a:pt x="1689" y="380"/>
                    </a:lnTo>
                    <a:cubicBezTo>
                      <a:pt x="1615" y="327"/>
                      <a:pt x="1493" y="248"/>
                      <a:pt x="1333" y="180"/>
                    </a:cubicBezTo>
                    <a:lnTo>
                      <a:pt x="1333" y="180"/>
                    </a:lnTo>
                    <a:cubicBezTo>
                      <a:pt x="1152" y="104"/>
                      <a:pt x="962" y="56"/>
                      <a:pt x="765" y="37"/>
                    </a:cubicBezTo>
                    <a:lnTo>
                      <a:pt x="765" y="37"/>
                    </a:lnTo>
                    <a:cubicBezTo>
                      <a:pt x="520" y="14"/>
                      <a:pt x="266" y="37"/>
                      <a:pt x="9" y="106"/>
                    </a:cubicBezTo>
                    <a:lnTo>
                      <a:pt x="9" y="106"/>
                    </a:lnTo>
                    <a:cubicBezTo>
                      <a:pt x="5" y="108"/>
                      <a:pt x="1" y="105"/>
                      <a:pt x="0" y="102"/>
                    </a:cubicBezTo>
                    <a:lnTo>
                      <a:pt x="0" y="102"/>
                    </a:lnTo>
                    <a:cubicBezTo>
                      <a:pt x="0" y="98"/>
                      <a:pt x="1" y="95"/>
                      <a:pt x="5" y="93"/>
                    </a:cubicBezTo>
                    <a:lnTo>
                      <a:pt x="5" y="93"/>
                    </a:lnTo>
                    <a:cubicBezTo>
                      <a:pt x="264" y="24"/>
                      <a:pt x="520" y="0"/>
                      <a:pt x="767" y="24"/>
                    </a:cubicBezTo>
                    <a:lnTo>
                      <a:pt x="767" y="24"/>
                    </a:lnTo>
                    <a:cubicBezTo>
                      <a:pt x="965" y="42"/>
                      <a:pt x="1157" y="91"/>
                      <a:pt x="1338" y="168"/>
                    </a:cubicBezTo>
                    <a:lnTo>
                      <a:pt x="1338" y="168"/>
                    </a:lnTo>
                    <a:cubicBezTo>
                      <a:pt x="1500" y="236"/>
                      <a:pt x="1623" y="315"/>
                      <a:pt x="1697" y="370"/>
                    </a:cubicBezTo>
                    <a:lnTo>
                      <a:pt x="1697" y="370"/>
                    </a:lnTo>
                    <a:cubicBezTo>
                      <a:pt x="1777" y="429"/>
                      <a:pt x="1820" y="472"/>
                      <a:pt x="1820" y="472"/>
                    </a:cubicBezTo>
                    <a:lnTo>
                      <a:pt x="1820" y="472"/>
                    </a:lnTo>
                    <a:cubicBezTo>
                      <a:pt x="1824" y="475"/>
                      <a:pt x="1824" y="479"/>
                      <a:pt x="1820" y="482"/>
                    </a:cubicBezTo>
                    <a:lnTo>
                      <a:pt x="1820" y="482"/>
                    </a:lnTo>
                    <a:cubicBezTo>
                      <a:pt x="1819" y="483"/>
                      <a:pt x="1818" y="484"/>
                      <a:pt x="1816" y="4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9" name="Grupo 438">
              <a:extLst>
                <a:ext uri="{FF2B5EF4-FFF2-40B4-BE49-F238E27FC236}">
                  <a16:creationId xmlns:a16="http://schemas.microsoft.com/office/drawing/2014/main" id="{51E2765D-B7C8-4007-ADC2-2796BA131EA4}"/>
                </a:ext>
              </a:extLst>
            </p:cNvPr>
            <p:cNvGrpSpPr/>
            <p:nvPr/>
          </p:nvGrpSpPr>
          <p:grpSpPr>
            <a:xfrm>
              <a:off x="11326435" y="7319407"/>
              <a:ext cx="1296333" cy="2636608"/>
              <a:chOff x="11326435" y="7319407"/>
              <a:chExt cx="1296333" cy="2636608"/>
            </a:xfrm>
          </p:grpSpPr>
          <p:sp>
            <p:nvSpPr>
              <p:cNvPr id="363" name="Freeform 361">
                <a:extLst>
                  <a:ext uri="{FF2B5EF4-FFF2-40B4-BE49-F238E27FC236}">
                    <a16:creationId xmlns:a16="http://schemas.microsoft.com/office/drawing/2014/main" id="{A2368396-66E5-46AC-ABCD-266384EA9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6435" y="7319407"/>
                <a:ext cx="1296333" cy="2631114"/>
              </a:xfrm>
              <a:custGeom>
                <a:avLst/>
                <a:gdLst>
                  <a:gd name="T0" fmla="*/ 757 w 1039"/>
                  <a:gd name="T1" fmla="*/ 2110 h 2111"/>
                  <a:gd name="T2" fmla="*/ 757 w 1039"/>
                  <a:gd name="T3" fmla="*/ 2110 h 2111"/>
                  <a:gd name="T4" fmla="*/ 242 w 1039"/>
                  <a:gd name="T5" fmla="*/ 929 h 2111"/>
                  <a:gd name="T6" fmla="*/ 242 w 1039"/>
                  <a:gd name="T7" fmla="*/ 929 h 2111"/>
                  <a:gd name="T8" fmla="*/ 316 w 1039"/>
                  <a:gd name="T9" fmla="*/ 74 h 2111"/>
                  <a:gd name="T10" fmla="*/ 316 w 1039"/>
                  <a:gd name="T11" fmla="*/ 74 h 2111"/>
                  <a:gd name="T12" fmla="*/ 757 w 1039"/>
                  <a:gd name="T13" fmla="*/ 2110 h 2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039" h="2111">
                    <a:moveTo>
                      <a:pt x="757" y="2110"/>
                    </a:moveTo>
                    <a:lnTo>
                      <a:pt x="757" y="2110"/>
                    </a:lnTo>
                    <a:cubicBezTo>
                      <a:pt x="757" y="2110"/>
                      <a:pt x="484" y="1290"/>
                      <a:pt x="242" y="929"/>
                    </a:cubicBezTo>
                    <a:lnTo>
                      <a:pt x="242" y="929"/>
                    </a:lnTo>
                    <a:cubicBezTo>
                      <a:pt x="0" y="568"/>
                      <a:pt x="93" y="149"/>
                      <a:pt x="316" y="74"/>
                    </a:cubicBezTo>
                    <a:lnTo>
                      <a:pt x="316" y="74"/>
                    </a:lnTo>
                    <a:cubicBezTo>
                      <a:pt x="538" y="0"/>
                      <a:pt x="1038" y="397"/>
                      <a:pt x="757" y="21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4" name="Freeform 362">
                <a:extLst>
                  <a:ext uri="{FF2B5EF4-FFF2-40B4-BE49-F238E27FC236}">
                    <a16:creationId xmlns:a16="http://schemas.microsoft.com/office/drawing/2014/main" id="{67038582-7553-4E2C-A170-753E094F67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14322" y="7374336"/>
                <a:ext cx="999714" cy="2581679"/>
              </a:xfrm>
              <a:custGeom>
                <a:avLst/>
                <a:gdLst>
                  <a:gd name="T0" fmla="*/ 299 w 801"/>
                  <a:gd name="T1" fmla="*/ 28 h 2074"/>
                  <a:gd name="T2" fmla="*/ 299 w 801"/>
                  <a:gd name="T3" fmla="*/ 28 h 2074"/>
                  <a:gd name="T4" fmla="*/ 247 w 801"/>
                  <a:gd name="T5" fmla="*/ 37 h 2074"/>
                  <a:gd name="T6" fmla="*/ 247 w 801"/>
                  <a:gd name="T7" fmla="*/ 37 h 2074"/>
                  <a:gd name="T8" fmla="*/ 65 w 801"/>
                  <a:gd name="T9" fmla="*/ 244 h 2074"/>
                  <a:gd name="T10" fmla="*/ 65 w 801"/>
                  <a:gd name="T11" fmla="*/ 244 h 2074"/>
                  <a:gd name="T12" fmla="*/ 177 w 801"/>
                  <a:gd name="T13" fmla="*/ 881 h 2074"/>
                  <a:gd name="T14" fmla="*/ 177 w 801"/>
                  <a:gd name="T15" fmla="*/ 881 h 2074"/>
                  <a:gd name="T16" fmla="*/ 526 w 801"/>
                  <a:gd name="T17" fmla="*/ 1608 h 2074"/>
                  <a:gd name="T18" fmla="*/ 526 w 801"/>
                  <a:gd name="T19" fmla="*/ 1608 h 2074"/>
                  <a:gd name="T20" fmla="*/ 684 w 801"/>
                  <a:gd name="T21" fmla="*/ 2038 h 2074"/>
                  <a:gd name="T22" fmla="*/ 684 w 801"/>
                  <a:gd name="T23" fmla="*/ 2038 h 2074"/>
                  <a:gd name="T24" fmla="*/ 728 w 801"/>
                  <a:gd name="T25" fmla="*/ 685 h 2074"/>
                  <a:gd name="T26" fmla="*/ 728 w 801"/>
                  <a:gd name="T27" fmla="*/ 685 h 2074"/>
                  <a:gd name="T28" fmla="*/ 467 w 801"/>
                  <a:gd name="T29" fmla="*/ 100 h 2074"/>
                  <a:gd name="T30" fmla="*/ 467 w 801"/>
                  <a:gd name="T31" fmla="*/ 100 h 2074"/>
                  <a:gd name="T32" fmla="*/ 299 w 801"/>
                  <a:gd name="T33" fmla="*/ 28 h 2074"/>
                  <a:gd name="T34" fmla="*/ 686 w 801"/>
                  <a:gd name="T35" fmla="*/ 2073 h 2074"/>
                  <a:gd name="T36" fmla="*/ 686 w 801"/>
                  <a:gd name="T37" fmla="*/ 2073 h 2074"/>
                  <a:gd name="T38" fmla="*/ 679 w 801"/>
                  <a:gd name="T39" fmla="*/ 2068 h 2074"/>
                  <a:gd name="T40" fmla="*/ 679 w 801"/>
                  <a:gd name="T41" fmla="*/ 2068 h 2074"/>
                  <a:gd name="T42" fmla="*/ 165 w 801"/>
                  <a:gd name="T43" fmla="*/ 889 h 2074"/>
                  <a:gd name="T44" fmla="*/ 165 w 801"/>
                  <a:gd name="T45" fmla="*/ 889 h 2074"/>
                  <a:gd name="T46" fmla="*/ 52 w 801"/>
                  <a:gd name="T47" fmla="*/ 239 h 2074"/>
                  <a:gd name="T48" fmla="*/ 52 w 801"/>
                  <a:gd name="T49" fmla="*/ 239 h 2074"/>
                  <a:gd name="T50" fmla="*/ 243 w 801"/>
                  <a:gd name="T51" fmla="*/ 24 h 2074"/>
                  <a:gd name="T52" fmla="*/ 243 w 801"/>
                  <a:gd name="T53" fmla="*/ 24 h 2074"/>
                  <a:gd name="T54" fmla="*/ 476 w 801"/>
                  <a:gd name="T55" fmla="*/ 90 h 2074"/>
                  <a:gd name="T56" fmla="*/ 476 w 801"/>
                  <a:gd name="T57" fmla="*/ 90 h 2074"/>
                  <a:gd name="T58" fmla="*/ 741 w 801"/>
                  <a:gd name="T59" fmla="*/ 683 h 2074"/>
                  <a:gd name="T60" fmla="*/ 741 w 801"/>
                  <a:gd name="T61" fmla="*/ 683 h 2074"/>
                  <a:gd name="T62" fmla="*/ 693 w 801"/>
                  <a:gd name="T63" fmla="*/ 2067 h 2074"/>
                  <a:gd name="T64" fmla="*/ 693 w 801"/>
                  <a:gd name="T65" fmla="*/ 2067 h 2074"/>
                  <a:gd name="T66" fmla="*/ 687 w 801"/>
                  <a:gd name="T67" fmla="*/ 2073 h 2074"/>
                  <a:gd name="T68" fmla="*/ 687 w 801"/>
                  <a:gd name="T69" fmla="*/ 2073 h 2074"/>
                  <a:gd name="T70" fmla="*/ 686 w 801"/>
                  <a:gd name="T71" fmla="*/ 2073 h 20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01" h="2074">
                    <a:moveTo>
                      <a:pt x="299" y="28"/>
                    </a:moveTo>
                    <a:lnTo>
                      <a:pt x="299" y="28"/>
                    </a:lnTo>
                    <a:cubicBezTo>
                      <a:pt x="281" y="28"/>
                      <a:pt x="263" y="31"/>
                      <a:pt x="247" y="37"/>
                    </a:cubicBezTo>
                    <a:lnTo>
                      <a:pt x="247" y="37"/>
                    </a:lnTo>
                    <a:cubicBezTo>
                      <a:pt x="166" y="64"/>
                      <a:pt x="101" y="137"/>
                      <a:pt x="65" y="244"/>
                    </a:cubicBezTo>
                    <a:lnTo>
                      <a:pt x="65" y="244"/>
                    </a:lnTo>
                    <a:cubicBezTo>
                      <a:pt x="13" y="394"/>
                      <a:pt x="16" y="642"/>
                      <a:pt x="177" y="881"/>
                    </a:cubicBezTo>
                    <a:lnTo>
                      <a:pt x="177" y="881"/>
                    </a:lnTo>
                    <a:cubicBezTo>
                      <a:pt x="302" y="1068"/>
                      <a:pt x="436" y="1380"/>
                      <a:pt x="526" y="1608"/>
                    </a:cubicBezTo>
                    <a:lnTo>
                      <a:pt x="526" y="1608"/>
                    </a:lnTo>
                    <a:cubicBezTo>
                      <a:pt x="603" y="1806"/>
                      <a:pt x="662" y="1976"/>
                      <a:pt x="684" y="2038"/>
                    </a:cubicBezTo>
                    <a:lnTo>
                      <a:pt x="684" y="2038"/>
                    </a:lnTo>
                    <a:cubicBezTo>
                      <a:pt x="771" y="1491"/>
                      <a:pt x="786" y="1036"/>
                      <a:pt x="728" y="685"/>
                    </a:cubicBezTo>
                    <a:lnTo>
                      <a:pt x="728" y="685"/>
                    </a:lnTo>
                    <a:cubicBezTo>
                      <a:pt x="670" y="336"/>
                      <a:pt x="554" y="174"/>
                      <a:pt x="467" y="100"/>
                    </a:cubicBezTo>
                    <a:lnTo>
                      <a:pt x="467" y="100"/>
                    </a:lnTo>
                    <a:cubicBezTo>
                      <a:pt x="412" y="53"/>
                      <a:pt x="353" y="28"/>
                      <a:pt x="299" y="28"/>
                    </a:cubicBezTo>
                    <a:close/>
                    <a:moveTo>
                      <a:pt x="686" y="2073"/>
                    </a:moveTo>
                    <a:lnTo>
                      <a:pt x="686" y="2073"/>
                    </a:lnTo>
                    <a:cubicBezTo>
                      <a:pt x="683" y="2073"/>
                      <a:pt x="681" y="2071"/>
                      <a:pt x="679" y="2068"/>
                    </a:cubicBezTo>
                    <a:lnTo>
                      <a:pt x="679" y="2068"/>
                    </a:lnTo>
                    <a:cubicBezTo>
                      <a:pt x="677" y="2060"/>
                      <a:pt x="404" y="1245"/>
                      <a:pt x="165" y="889"/>
                    </a:cubicBezTo>
                    <a:lnTo>
                      <a:pt x="165" y="889"/>
                    </a:lnTo>
                    <a:cubicBezTo>
                      <a:pt x="2" y="645"/>
                      <a:pt x="0" y="393"/>
                      <a:pt x="52" y="239"/>
                    </a:cubicBezTo>
                    <a:lnTo>
                      <a:pt x="52" y="239"/>
                    </a:lnTo>
                    <a:cubicBezTo>
                      <a:pt x="90" y="129"/>
                      <a:pt x="157" y="52"/>
                      <a:pt x="243" y="24"/>
                    </a:cubicBezTo>
                    <a:lnTo>
                      <a:pt x="243" y="24"/>
                    </a:lnTo>
                    <a:cubicBezTo>
                      <a:pt x="314" y="0"/>
                      <a:pt x="398" y="24"/>
                      <a:pt x="476" y="90"/>
                    </a:cubicBezTo>
                    <a:lnTo>
                      <a:pt x="476" y="90"/>
                    </a:lnTo>
                    <a:cubicBezTo>
                      <a:pt x="565" y="166"/>
                      <a:pt x="682" y="330"/>
                      <a:pt x="741" y="683"/>
                    </a:cubicBezTo>
                    <a:lnTo>
                      <a:pt x="741" y="683"/>
                    </a:lnTo>
                    <a:cubicBezTo>
                      <a:pt x="800" y="1041"/>
                      <a:pt x="785" y="1507"/>
                      <a:pt x="693" y="2067"/>
                    </a:cubicBezTo>
                    <a:lnTo>
                      <a:pt x="693" y="2067"/>
                    </a:lnTo>
                    <a:cubicBezTo>
                      <a:pt x="692" y="2070"/>
                      <a:pt x="690" y="2073"/>
                      <a:pt x="687" y="2073"/>
                    </a:cubicBezTo>
                    <a:lnTo>
                      <a:pt x="687" y="2073"/>
                    </a:lnTo>
                    <a:cubicBezTo>
                      <a:pt x="686" y="2073"/>
                      <a:pt x="686" y="2073"/>
                      <a:pt x="686" y="20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5" name="Freeform 363">
                <a:extLst>
                  <a:ext uri="{FF2B5EF4-FFF2-40B4-BE49-F238E27FC236}">
                    <a16:creationId xmlns:a16="http://schemas.microsoft.com/office/drawing/2014/main" id="{5903D95D-8B0F-46B5-A916-06FF96428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75729" y="8060951"/>
                <a:ext cx="400983" cy="1895064"/>
              </a:xfrm>
              <a:custGeom>
                <a:avLst/>
                <a:gdLst>
                  <a:gd name="T0" fmla="*/ 316 w 324"/>
                  <a:gd name="T1" fmla="*/ 1522 h 1523"/>
                  <a:gd name="T2" fmla="*/ 316 w 324"/>
                  <a:gd name="T3" fmla="*/ 1522 h 1523"/>
                  <a:gd name="T4" fmla="*/ 309 w 324"/>
                  <a:gd name="T5" fmla="*/ 1515 h 1523"/>
                  <a:gd name="T6" fmla="*/ 309 w 324"/>
                  <a:gd name="T7" fmla="*/ 1515 h 1523"/>
                  <a:gd name="T8" fmla="*/ 1 w 324"/>
                  <a:gd name="T9" fmla="*/ 10 h 1523"/>
                  <a:gd name="T10" fmla="*/ 1 w 324"/>
                  <a:gd name="T11" fmla="*/ 10 h 1523"/>
                  <a:gd name="T12" fmla="*/ 5 w 324"/>
                  <a:gd name="T13" fmla="*/ 1 h 1523"/>
                  <a:gd name="T14" fmla="*/ 5 w 324"/>
                  <a:gd name="T15" fmla="*/ 1 h 1523"/>
                  <a:gd name="T16" fmla="*/ 13 w 324"/>
                  <a:gd name="T17" fmla="*/ 5 h 1523"/>
                  <a:gd name="T18" fmla="*/ 13 w 324"/>
                  <a:gd name="T19" fmla="*/ 5 h 1523"/>
                  <a:gd name="T20" fmla="*/ 323 w 324"/>
                  <a:gd name="T21" fmla="*/ 1514 h 1523"/>
                  <a:gd name="T22" fmla="*/ 323 w 324"/>
                  <a:gd name="T23" fmla="*/ 1514 h 1523"/>
                  <a:gd name="T24" fmla="*/ 317 w 324"/>
                  <a:gd name="T25" fmla="*/ 1522 h 1523"/>
                  <a:gd name="T26" fmla="*/ 317 w 324"/>
                  <a:gd name="T27" fmla="*/ 1522 h 1523"/>
                  <a:gd name="T28" fmla="*/ 316 w 324"/>
                  <a:gd name="T29" fmla="*/ 1522 h 1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24" h="1523">
                    <a:moveTo>
                      <a:pt x="316" y="1522"/>
                    </a:moveTo>
                    <a:lnTo>
                      <a:pt x="316" y="1522"/>
                    </a:lnTo>
                    <a:cubicBezTo>
                      <a:pt x="313" y="1522"/>
                      <a:pt x="309" y="1519"/>
                      <a:pt x="309" y="1515"/>
                    </a:cubicBezTo>
                    <a:lnTo>
                      <a:pt x="309" y="1515"/>
                    </a:lnTo>
                    <a:cubicBezTo>
                      <a:pt x="308" y="1506"/>
                      <a:pt x="214" y="500"/>
                      <a:pt x="1" y="10"/>
                    </a:cubicBezTo>
                    <a:lnTo>
                      <a:pt x="1" y="10"/>
                    </a:lnTo>
                    <a:cubicBezTo>
                      <a:pt x="0" y="7"/>
                      <a:pt x="1" y="3"/>
                      <a:pt x="5" y="1"/>
                    </a:cubicBezTo>
                    <a:lnTo>
                      <a:pt x="5" y="1"/>
                    </a:lnTo>
                    <a:cubicBezTo>
                      <a:pt x="8" y="0"/>
                      <a:pt x="12" y="1"/>
                      <a:pt x="13" y="5"/>
                    </a:cubicBezTo>
                    <a:lnTo>
                      <a:pt x="13" y="5"/>
                    </a:lnTo>
                    <a:cubicBezTo>
                      <a:pt x="227" y="497"/>
                      <a:pt x="322" y="1504"/>
                      <a:pt x="323" y="1514"/>
                    </a:cubicBezTo>
                    <a:lnTo>
                      <a:pt x="323" y="1514"/>
                    </a:lnTo>
                    <a:cubicBezTo>
                      <a:pt x="323" y="1518"/>
                      <a:pt x="320" y="1522"/>
                      <a:pt x="317" y="1522"/>
                    </a:cubicBezTo>
                    <a:lnTo>
                      <a:pt x="317" y="1522"/>
                    </a:lnTo>
                    <a:cubicBezTo>
                      <a:pt x="316" y="1522"/>
                      <a:pt x="316" y="1522"/>
                      <a:pt x="316" y="15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8" name="Grupo 437">
              <a:extLst>
                <a:ext uri="{FF2B5EF4-FFF2-40B4-BE49-F238E27FC236}">
                  <a16:creationId xmlns:a16="http://schemas.microsoft.com/office/drawing/2014/main" id="{7C3EB39C-7378-439E-8CA4-7DF4A91185B1}"/>
                </a:ext>
              </a:extLst>
            </p:cNvPr>
            <p:cNvGrpSpPr/>
            <p:nvPr/>
          </p:nvGrpSpPr>
          <p:grpSpPr>
            <a:xfrm>
              <a:off x="12260234" y="8044474"/>
              <a:ext cx="3707730" cy="1911541"/>
              <a:chOff x="12260234" y="8044474"/>
              <a:chExt cx="3707730" cy="1911541"/>
            </a:xfrm>
          </p:grpSpPr>
          <p:sp>
            <p:nvSpPr>
              <p:cNvPr id="366" name="Freeform 364">
                <a:extLst>
                  <a:ext uri="{FF2B5EF4-FFF2-40B4-BE49-F238E27FC236}">
                    <a16:creationId xmlns:a16="http://schemas.microsoft.com/office/drawing/2014/main" id="{E8742365-14CD-44F9-8EBE-C988EE3AB6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71220" y="8044474"/>
                <a:ext cx="3696744" cy="1906047"/>
              </a:xfrm>
              <a:custGeom>
                <a:avLst/>
                <a:gdLst>
                  <a:gd name="T0" fmla="*/ 0 w 2968"/>
                  <a:gd name="T1" fmla="*/ 1529 h 1530"/>
                  <a:gd name="T2" fmla="*/ 0 w 2968"/>
                  <a:gd name="T3" fmla="*/ 1529 h 1530"/>
                  <a:gd name="T4" fmla="*/ 1539 w 2968"/>
                  <a:gd name="T5" fmla="*/ 198 h 1530"/>
                  <a:gd name="T6" fmla="*/ 1539 w 2968"/>
                  <a:gd name="T7" fmla="*/ 198 h 1530"/>
                  <a:gd name="T8" fmla="*/ 1745 w 2968"/>
                  <a:gd name="T9" fmla="*/ 1098 h 1530"/>
                  <a:gd name="T10" fmla="*/ 1745 w 2968"/>
                  <a:gd name="T11" fmla="*/ 1098 h 1530"/>
                  <a:gd name="T12" fmla="*/ 0 w 2968"/>
                  <a:gd name="T13" fmla="*/ 1529 h 1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968" h="1530">
                    <a:moveTo>
                      <a:pt x="0" y="1529"/>
                    </a:moveTo>
                    <a:lnTo>
                      <a:pt x="0" y="1529"/>
                    </a:lnTo>
                    <a:cubicBezTo>
                      <a:pt x="0" y="1529"/>
                      <a:pt x="494" y="396"/>
                      <a:pt x="1539" y="198"/>
                    </a:cubicBezTo>
                    <a:lnTo>
                      <a:pt x="1539" y="198"/>
                    </a:lnTo>
                    <a:cubicBezTo>
                      <a:pt x="2584" y="0"/>
                      <a:pt x="2967" y="745"/>
                      <a:pt x="1745" y="1098"/>
                    </a:cubicBezTo>
                    <a:lnTo>
                      <a:pt x="1745" y="1098"/>
                    </a:lnTo>
                    <a:cubicBezTo>
                      <a:pt x="522" y="1452"/>
                      <a:pt x="0" y="1529"/>
                      <a:pt x="0" y="152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7" name="Freeform 365">
                <a:extLst>
                  <a:ext uri="{FF2B5EF4-FFF2-40B4-BE49-F238E27FC236}">
                    <a16:creationId xmlns:a16="http://schemas.microsoft.com/office/drawing/2014/main" id="{AF89F65D-6B01-4A1A-A38E-29AC74A430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0234" y="8220248"/>
                <a:ext cx="3163931" cy="1735767"/>
              </a:xfrm>
              <a:custGeom>
                <a:avLst/>
                <a:gdLst>
                  <a:gd name="T0" fmla="*/ 1878 w 2540"/>
                  <a:gd name="T1" fmla="*/ 29 h 1394"/>
                  <a:gd name="T2" fmla="*/ 1878 w 2540"/>
                  <a:gd name="T3" fmla="*/ 29 h 1394"/>
                  <a:gd name="T4" fmla="*/ 1547 w 2540"/>
                  <a:gd name="T5" fmla="*/ 62 h 1394"/>
                  <a:gd name="T6" fmla="*/ 1547 w 2540"/>
                  <a:gd name="T7" fmla="*/ 62 h 1394"/>
                  <a:gd name="T8" fmla="*/ 868 w 2540"/>
                  <a:gd name="T9" fmla="*/ 352 h 1394"/>
                  <a:gd name="T10" fmla="*/ 868 w 2540"/>
                  <a:gd name="T11" fmla="*/ 352 h 1394"/>
                  <a:gd name="T12" fmla="*/ 390 w 2540"/>
                  <a:gd name="T13" fmla="*/ 799 h 1394"/>
                  <a:gd name="T14" fmla="*/ 390 w 2540"/>
                  <a:gd name="T15" fmla="*/ 799 h 1394"/>
                  <a:gd name="T16" fmla="*/ 18 w 2540"/>
                  <a:gd name="T17" fmla="*/ 1377 h 1394"/>
                  <a:gd name="T18" fmla="*/ 18 w 2540"/>
                  <a:gd name="T19" fmla="*/ 1377 h 1394"/>
                  <a:gd name="T20" fmla="*/ 1750 w 2540"/>
                  <a:gd name="T21" fmla="*/ 949 h 1394"/>
                  <a:gd name="T22" fmla="*/ 1750 w 2540"/>
                  <a:gd name="T23" fmla="*/ 949 h 1394"/>
                  <a:gd name="T24" fmla="*/ 2363 w 2540"/>
                  <a:gd name="T25" fmla="*/ 647 h 1394"/>
                  <a:gd name="T26" fmla="*/ 2363 w 2540"/>
                  <a:gd name="T27" fmla="*/ 647 h 1394"/>
                  <a:gd name="T28" fmla="*/ 2500 w 2540"/>
                  <a:gd name="T29" fmla="*/ 325 h 1394"/>
                  <a:gd name="T30" fmla="*/ 2500 w 2540"/>
                  <a:gd name="T31" fmla="*/ 325 h 1394"/>
                  <a:gd name="T32" fmla="*/ 2209 w 2540"/>
                  <a:gd name="T33" fmla="*/ 75 h 1394"/>
                  <a:gd name="T34" fmla="*/ 2209 w 2540"/>
                  <a:gd name="T35" fmla="*/ 75 h 1394"/>
                  <a:gd name="T36" fmla="*/ 1878 w 2540"/>
                  <a:gd name="T37" fmla="*/ 29 h 1394"/>
                  <a:gd name="T38" fmla="*/ 7 w 2540"/>
                  <a:gd name="T39" fmla="*/ 1393 h 1394"/>
                  <a:gd name="T40" fmla="*/ 7 w 2540"/>
                  <a:gd name="T41" fmla="*/ 1393 h 1394"/>
                  <a:gd name="T42" fmla="*/ 2 w 2540"/>
                  <a:gd name="T43" fmla="*/ 1390 h 1394"/>
                  <a:gd name="T44" fmla="*/ 2 w 2540"/>
                  <a:gd name="T45" fmla="*/ 1390 h 1394"/>
                  <a:gd name="T46" fmla="*/ 1 w 2540"/>
                  <a:gd name="T47" fmla="*/ 1384 h 1394"/>
                  <a:gd name="T48" fmla="*/ 1 w 2540"/>
                  <a:gd name="T49" fmla="*/ 1384 h 1394"/>
                  <a:gd name="T50" fmla="*/ 379 w 2540"/>
                  <a:gd name="T51" fmla="*/ 791 h 1394"/>
                  <a:gd name="T52" fmla="*/ 379 w 2540"/>
                  <a:gd name="T53" fmla="*/ 791 h 1394"/>
                  <a:gd name="T54" fmla="*/ 861 w 2540"/>
                  <a:gd name="T55" fmla="*/ 341 h 1394"/>
                  <a:gd name="T56" fmla="*/ 861 w 2540"/>
                  <a:gd name="T57" fmla="*/ 341 h 1394"/>
                  <a:gd name="T58" fmla="*/ 1545 w 2540"/>
                  <a:gd name="T59" fmla="*/ 48 h 1394"/>
                  <a:gd name="T60" fmla="*/ 1545 w 2540"/>
                  <a:gd name="T61" fmla="*/ 48 h 1394"/>
                  <a:gd name="T62" fmla="*/ 2213 w 2540"/>
                  <a:gd name="T63" fmla="*/ 62 h 1394"/>
                  <a:gd name="T64" fmla="*/ 2213 w 2540"/>
                  <a:gd name="T65" fmla="*/ 62 h 1394"/>
                  <a:gd name="T66" fmla="*/ 2513 w 2540"/>
                  <a:gd name="T67" fmla="*/ 322 h 1394"/>
                  <a:gd name="T68" fmla="*/ 2513 w 2540"/>
                  <a:gd name="T69" fmla="*/ 322 h 1394"/>
                  <a:gd name="T70" fmla="*/ 2371 w 2540"/>
                  <a:gd name="T71" fmla="*/ 657 h 1394"/>
                  <a:gd name="T72" fmla="*/ 2371 w 2540"/>
                  <a:gd name="T73" fmla="*/ 657 h 1394"/>
                  <a:gd name="T74" fmla="*/ 1754 w 2540"/>
                  <a:gd name="T75" fmla="*/ 961 h 1394"/>
                  <a:gd name="T76" fmla="*/ 1754 w 2540"/>
                  <a:gd name="T77" fmla="*/ 961 h 1394"/>
                  <a:gd name="T78" fmla="*/ 8 w 2540"/>
                  <a:gd name="T79" fmla="*/ 1393 h 1394"/>
                  <a:gd name="T80" fmla="*/ 8 w 2540"/>
                  <a:gd name="T81" fmla="*/ 1393 h 1394"/>
                  <a:gd name="T82" fmla="*/ 7 w 2540"/>
                  <a:gd name="T83" fmla="*/ 1393 h 1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540" h="1394">
                    <a:moveTo>
                      <a:pt x="1878" y="29"/>
                    </a:moveTo>
                    <a:lnTo>
                      <a:pt x="1878" y="29"/>
                    </a:lnTo>
                    <a:cubicBezTo>
                      <a:pt x="1774" y="29"/>
                      <a:pt x="1664" y="40"/>
                      <a:pt x="1547" y="62"/>
                    </a:cubicBezTo>
                    <a:lnTo>
                      <a:pt x="1547" y="62"/>
                    </a:lnTo>
                    <a:cubicBezTo>
                      <a:pt x="1310" y="107"/>
                      <a:pt x="1082" y="204"/>
                      <a:pt x="868" y="352"/>
                    </a:cubicBezTo>
                    <a:lnTo>
                      <a:pt x="868" y="352"/>
                    </a:lnTo>
                    <a:cubicBezTo>
                      <a:pt x="698" y="471"/>
                      <a:pt x="537" y="621"/>
                      <a:pt x="390" y="799"/>
                    </a:cubicBezTo>
                    <a:lnTo>
                      <a:pt x="390" y="799"/>
                    </a:lnTo>
                    <a:cubicBezTo>
                      <a:pt x="167" y="1069"/>
                      <a:pt x="44" y="1322"/>
                      <a:pt x="18" y="1377"/>
                    </a:cubicBezTo>
                    <a:lnTo>
                      <a:pt x="18" y="1377"/>
                    </a:lnTo>
                    <a:cubicBezTo>
                      <a:pt x="213" y="1347"/>
                      <a:pt x="805" y="1222"/>
                      <a:pt x="1750" y="949"/>
                    </a:cubicBezTo>
                    <a:lnTo>
                      <a:pt x="1750" y="949"/>
                    </a:lnTo>
                    <a:cubicBezTo>
                      <a:pt x="2020" y="870"/>
                      <a:pt x="2233" y="766"/>
                      <a:pt x="2363" y="647"/>
                    </a:cubicBezTo>
                    <a:lnTo>
                      <a:pt x="2363" y="647"/>
                    </a:lnTo>
                    <a:cubicBezTo>
                      <a:pt x="2476" y="543"/>
                      <a:pt x="2525" y="429"/>
                      <a:pt x="2500" y="325"/>
                    </a:cubicBezTo>
                    <a:lnTo>
                      <a:pt x="2500" y="325"/>
                    </a:lnTo>
                    <a:cubicBezTo>
                      <a:pt x="2474" y="217"/>
                      <a:pt x="2368" y="126"/>
                      <a:pt x="2209" y="75"/>
                    </a:cubicBezTo>
                    <a:lnTo>
                      <a:pt x="2209" y="75"/>
                    </a:lnTo>
                    <a:cubicBezTo>
                      <a:pt x="2112" y="44"/>
                      <a:pt x="2000" y="29"/>
                      <a:pt x="1878" y="29"/>
                    </a:cubicBezTo>
                    <a:close/>
                    <a:moveTo>
                      <a:pt x="7" y="1393"/>
                    </a:moveTo>
                    <a:lnTo>
                      <a:pt x="7" y="1393"/>
                    </a:lnTo>
                    <a:cubicBezTo>
                      <a:pt x="5" y="1393"/>
                      <a:pt x="3" y="1392"/>
                      <a:pt x="2" y="1390"/>
                    </a:cubicBezTo>
                    <a:lnTo>
                      <a:pt x="2" y="1390"/>
                    </a:lnTo>
                    <a:cubicBezTo>
                      <a:pt x="0" y="1388"/>
                      <a:pt x="0" y="1386"/>
                      <a:pt x="1" y="1384"/>
                    </a:cubicBezTo>
                    <a:lnTo>
                      <a:pt x="1" y="1384"/>
                    </a:lnTo>
                    <a:cubicBezTo>
                      <a:pt x="2" y="1380"/>
                      <a:pt x="128" y="1096"/>
                      <a:pt x="379" y="791"/>
                    </a:cubicBezTo>
                    <a:lnTo>
                      <a:pt x="379" y="791"/>
                    </a:lnTo>
                    <a:cubicBezTo>
                      <a:pt x="527" y="612"/>
                      <a:pt x="689" y="460"/>
                      <a:pt x="861" y="341"/>
                    </a:cubicBezTo>
                    <a:lnTo>
                      <a:pt x="861" y="341"/>
                    </a:lnTo>
                    <a:cubicBezTo>
                      <a:pt x="1075" y="193"/>
                      <a:pt x="1306" y="94"/>
                      <a:pt x="1545" y="48"/>
                    </a:cubicBezTo>
                    <a:lnTo>
                      <a:pt x="1545" y="48"/>
                    </a:lnTo>
                    <a:cubicBezTo>
                      <a:pt x="1801" y="0"/>
                      <a:pt x="2032" y="4"/>
                      <a:pt x="2213" y="62"/>
                    </a:cubicBezTo>
                    <a:lnTo>
                      <a:pt x="2213" y="62"/>
                    </a:lnTo>
                    <a:cubicBezTo>
                      <a:pt x="2379" y="115"/>
                      <a:pt x="2486" y="207"/>
                      <a:pt x="2513" y="322"/>
                    </a:cubicBezTo>
                    <a:lnTo>
                      <a:pt x="2513" y="322"/>
                    </a:lnTo>
                    <a:cubicBezTo>
                      <a:pt x="2539" y="431"/>
                      <a:pt x="2489" y="549"/>
                      <a:pt x="2371" y="657"/>
                    </a:cubicBezTo>
                    <a:lnTo>
                      <a:pt x="2371" y="657"/>
                    </a:lnTo>
                    <a:cubicBezTo>
                      <a:pt x="2240" y="777"/>
                      <a:pt x="2026" y="883"/>
                      <a:pt x="1754" y="961"/>
                    </a:cubicBezTo>
                    <a:lnTo>
                      <a:pt x="1754" y="961"/>
                    </a:lnTo>
                    <a:cubicBezTo>
                      <a:pt x="786" y="1242"/>
                      <a:pt x="189" y="1366"/>
                      <a:pt x="8" y="1393"/>
                    </a:cubicBezTo>
                    <a:lnTo>
                      <a:pt x="8" y="1393"/>
                    </a:lnTo>
                    <a:lnTo>
                      <a:pt x="7" y="139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8" name="Freeform 366">
                <a:extLst>
                  <a:ext uri="{FF2B5EF4-FFF2-40B4-BE49-F238E27FC236}">
                    <a16:creationId xmlns:a16="http://schemas.microsoft.com/office/drawing/2014/main" id="{0E5F409F-A988-4F70-9B75-104D813E9DF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0234" y="8665174"/>
                <a:ext cx="2257595" cy="1290841"/>
              </a:xfrm>
              <a:custGeom>
                <a:avLst/>
                <a:gdLst>
                  <a:gd name="T0" fmla="*/ 8 w 1814"/>
                  <a:gd name="T1" fmla="*/ 1036 h 1037"/>
                  <a:gd name="T2" fmla="*/ 8 w 1814"/>
                  <a:gd name="T3" fmla="*/ 1036 h 1037"/>
                  <a:gd name="T4" fmla="*/ 3 w 1814"/>
                  <a:gd name="T5" fmla="*/ 1034 h 1037"/>
                  <a:gd name="T6" fmla="*/ 3 w 1814"/>
                  <a:gd name="T7" fmla="*/ 1034 h 1037"/>
                  <a:gd name="T8" fmla="*/ 3 w 1814"/>
                  <a:gd name="T9" fmla="*/ 1024 h 1037"/>
                  <a:gd name="T10" fmla="*/ 3 w 1814"/>
                  <a:gd name="T11" fmla="*/ 1024 h 1037"/>
                  <a:gd name="T12" fmla="*/ 508 w 1814"/>
                  <a:gd name="T13" fmla="*/ 585 h 1037"/>
                  <a:gd name="T14" fmla="*/ 508 w 1814"/>
                  <a:gd name="T15" fmla="*/ 585 h 1037"/>
                  <a:gd name="T16" fmla="*/ 1805 w 1814"/>
                  <a:gd name="T17" fmla="*/ 0 h 1037"/>
                  <a:gd name="T18" fmla="*/ 1805 w 1814"/>
                  <a:gd name="T19" fmla="*/ 0 h 1037"/>
                  <a:gd name="T20" fmla="*/ 1812 w 1814"/>
                  <a:gd name="T21" fmla="*/ 6 h 1037"/>
                  <a:gd name="T22" fmla="*/ 1812 w 1814"/>
                  <a:gd name="T23" fmla="*/ 6 h 1037"/>
                  <a:gd name="T24" fmla="*/ 1807 w 1814"/>
                  <a:gd name="T25" fmla="*/ 14 h 1037"/>
                  <a:gd name="T26" fmla="*/ 1807 w 1814"/>
                  <a:gd name="T27" fmla="*/ 14 h 1037"/>
                  <a:gd name="T28" fmla="*/ 516 w 1814"/>
                  <a:gd name="T29" fmla="*/ 595 h 1037"/>
                  <a:gd name="T30" fmla="*/ 516 w 1814"/>
                  <a:gd name="T31" fmla="*/ 595 h 1037"/>
                  <a:gd name="T32" fmla="*/ 13 w 1814"/>
                  <a:gd name="T33" fmla="*/ 1034 h 1037"/>
                  <a:gd name="T34" fmla="*/ 13 w 1814"/>
                  <a:gd name="T35" fmla="*/ 1034 h 1037"/>
                  <a:gd name="T36" fmla="*/ 8 w 1814"/>
                  <a:gd name="T37" fmla="*/ 1036 h 10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814" h="1037">
                    <a:moveTo>
                      <a:pt x="8" y="1036"/>
                    </a:moveTo>
                    <a:lnTo>
                      <a:pt x="8" y="1036"/>
                    </a:lnTo>
                    <a:cubicBezTo>
                      <a:pt x="6" y="1036"/>
                      <a:pt x="5" y="1035"/>
                      <a:pt x="3" y="1034"/>
                    </a:cubicBezTo>
                    <a:lnTo>
                      <a:pt x="3" y="1034"/>
                    </a:lnTo>
                    <a:cubicBezTo>
                      <a:pt x="1" y="1031"/>
                      <a:pt x="0" y="1027"/>
                      <a:pt x="3" y="1024"/>
                    </a:cubicBezTo>
                    <a:lnTo>
                      <a:pt x="3" y="1024"/>
                    </a:lnTo>
                    <a:cubicBezTo>
                      <a:pt x="5" y="1022"/>
                      <a:pt x="194" y="814"/>
                      <a:pt x="508" y="585"/>
                    </a:cubicBezTo>
                    <a:lnTo>
                      <a:pt x="508" y="585"/>
                    </a:lnTo>
                    <a:cubicBezTo>
                      <a:pt x="799" y="373"/>
                      <a:pt x="1259" y="100"/>
                      <a:pt x="1805" y="0"/>
                    </a:cubicBezTo>
                    <a:lnTo>
                      <a:pt x="1805" y="0"/>
                    </a:lnTo>
                    <a:cubicBezTo>
                      <a:pt x="1809" y="0"/>
                      <a:pt x="1812" y="2"/>
                      <a:pt x="1812" y="6"/>
                    </a:cubicBezTo>
                    <a:lnTo>
                      <a:pt x="1812" y="6"/>
                    </a:lnTo>
                    <a:cubicBezTo>
                      <a:pt x="1813" y="10"/>
                      <a:pt x="1811" y="13"/>
                      <a:pt x="1807" y="14"/>
                    </a:cubicBezTo>
                    <a:lnTo>
                      <a:pt x="1807" y="14"/>
                    </a:lnTo>
                    <a:cubicBezTo>
                      <a:pt x="1265" y="113"/>
                      <a:pt x="806" y="385"/>
                      <a:pt x="516" y="595"/>
                    </a:cubicBezTo>
                    <a:lnTo>
                      <a:pt x="516" y="595"/>
                    </a:lnTo>
                    <a:cubicBezTo>
                      <a:pt x="203" y="824"/>
                      <a:pt x="15" y="1031"/>
                      <a:pt x="13" y="1034"/>
                    </a:cubicBezTo>
                    <a:lnTo>
                      <a:pt x="13" y="1034"/>
                    </a:lnTo>
                    <a:cubicBezTo>
                      <a:pt x="12" y="1035"/>
                      <a:pt x="10" y="1036"/>
                      <a:pt x="8" y="103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r>
                  <a:rPr lang="es-SV" dirty="0">
                    <a:latin typeface="Montserrat" panose="00000500000000000000" pitchFamily="2" charset="0"/>
                  </a:rPr>
                  <a:t>&gt;</a:t>
                </a:r>
              </a:p>
            </p:txBody>
          </p:sp>
        </p:grpSp>
        <p:grpSp>
          <p:nvGrpSpPr>
            <p:cNvPr id="437" name="Grupo 436">
              <a:extLst>
                <a:ext uri="{FF2B5EF4-FFF2-40B4-BE49-F238E27FC236}">
                  <a16:creationId xmlns:a16="http://schemas.microsoft.com/office/drawing/2014/main" id="{20A0B497-CEE9-4708-87A2-B318F0342ED5}"/>
                </a:ext>
              </a:extLst>
            </p:cNvPr>
            <p:cNvGrpSpPr/>
            <p:nvPr/>
          </p:nvGrpSpPr>
          <p:grpSpPr>
            <a:xfrm>
              <a:off x="10656297" y="9939535"/>
              <a:ext cx="3224352" cy="2383934"/>
              <a:chOff x="10656297" y="9939535"/>
              <a:chExt cx="3224352" cy="2383934"/>
            </a:xfrm>
          </p:grpSpPr>
          <p:sp>
            <p:nvSpPr>
              <p:cNvPr id="369" name="Freeform 367">
                <a:extLst>
                  <a:ext uri="{FF2B5EF4-FFF2-40B4-BE49-F238E27FC236}">
                    <a16:creationId xmlns:a16="http://schemas.microsoft.com/office/drawing/2014/main" id="{4747FAF4-9E8B-4794-B276-2384FAD252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67283" y="9945030"/>
                <a:ext cx="3207875" cy="2361962"/>
              </a:xfrm>
              <a:custGeom>
                <a:avLst/>
                <a:gdLst>
                  <a:gd name="T0" fmla="*/ 1286 w 2575"/>
                  <a:gd name="T1" fmla="*/ 0 h 1898"/>
                  <a:gd name="T2" fmla="*/ 0 w 2575"/>
                  <a:gd name="T3" fmla="*/ 0 h 1898"/>
                  <a:gd name="T4" fmla="*/ 267 w 2575"/>
                  <a:gd name="T5" fmla="*/ 1897 h 1898"/>
                  <a:gd name="T6" fmla="*/ 1286 w 2575"/>
                  <a:gd name="T7" fmla="*/ 1897 h 1898"/>
                  <a:gd name="T8" fmla="*/ 2306 w 2575"/>
                  <a:gd name="T9" fmla="*/ 1897 h 1898"/>
                  <a:gd name="T10" fmla="*/ 2574 w 2575"/>
                  <a:gd name="T11" fmla="*/ 0 h 1898"/>
                  <a:gd name="T12" fmla="*/ 1286 w 2575"/>
                  <a:gd name="T13" fmla="*/ 0 h 18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575" h="1898">
                    <a:moveTo>
                      <a:pt x="1286" y="0"/>
                    </a:moveTo>
                    <a:lnTo>
                      <a:pt x="0" y="0"/>
                    </a:lnTo>
                    <a:lnTo>
                      <a:pt x="267" y="1897"/>
                    </a:lnTo>
                    <a:lnTo>
                      <a:pt x="1286" y="1897"/>
                    </a:lnTo>
                    <a:lnTo>
                      <a:pt x="2306" y="1897"/>
                    </a:lnTo>
                    <a:lnTo>
                      <a:pt x="2574" y="0"/>
                    </a:lnTo>
                    <a:lnTo>
                      <a:pt x="128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0" name="Freeform 368">
                <a:extLst>
                  <a:ext uri="{FF2B5EF4-FFF2-40B4-BE49-F238E27FC236}">
                    <a16:creationId xmlns:a16="http://schemas.microsoft.com/office/drawing/2014/main" id="{C238D1C6-F7BB-4167-A445-0508F9E8BB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6297" y="9939535"/>
                <a:ext cx="3224352" cy="2383934"/>
              </a:xfrm>
              <a:custGeom>
                <a:avLst/>
                <a:gdLst>
                  <a:gd name="T0" fmla="*/ 281 w 2589"/>
                  <a:gd name="T1" fmla="*/ 1897 h 1912"/>
                  <a:gd name="T2" fmla="*/ 2308 w 2589"/>
                  <a:gd name="T3" fmla="*/ 1897 h 1912"/>
                  <a:gd name="T4" fmla="*/ 2573 w 2589"/>
                  <a:gd name="T5" fmla="*/ 14 h 1912"/>
                  <a:gd name="T6" fmla="*/ 15 w 2589"/>
                  <a:gd name="T7" fmla="*/ 14 h 1912"/>
                  <a:gd name="T8" fmla="*/ 281 w 2589"/>
                  <a:gd name="T9" fmla="*/ 1897 h 1912"/>
                  <a:gd name="T10" fmla="*/ 2314 w 2589"/>
                  <a:gd name="T11" fmla="*/ 1911 h 1912"/>
                  <a:gd name="T12" fmla="*/ 275 w 2589"/>
                  <a:gd name="T13" fmla="*/ 1911 h 1912"/>
                  <a:gd name="T14" fmla="*/ 275 w 2589"/>
                  <a:gd name="T15" fmla="*/ 1911 h 1912"/>
                  <a:gd name="T16" fmla="*/ 268 w 2589"/>
                  <a:gd name="T17" fmla="*/ 1905 h 1912"/>
                  <a:gd name="T18" fmla="*/ 1 w 2589"/>
                  <a:gd name="T19" fmla="*/ 8 h 1912"/>
                  <a:gd name="T20" fmla="*/ 1 w 2589"/>
                  <a:gd name="T21" fmla="*/ 8 h 1912"/>
                  <a:gd name="T22" fmla="*/ 2 w 2589"/>
                  <a:gd name="T23" fmla="*/ 2 h 1912"/>
                  <a:gd name="T24" fmla="*/ 2 w 2589"/>
                  <a:gd name="T25" fmla="*/ 2 h 1912"/>
                  <a:gd name="T26" fmla="*/ 8 w 2589"/>
                  <a:gd name="T27" fmla="*/ 0 h 1912"/>
                  <a:gd name="T28" fmla="*/ 2582 w 2589"/>
                  <a:gd name="T29" fmla="*/ 0 h 1912"/>
                  <a:gd name="T30" fmla="*/ 2582 w 2589"/>
                  <a:gd name="T31" fmla="*/ 0 h 1912"/>
                  <a:gd name="T32" fmla="*/ 2586 w 2589"/>
                  <a:gd name="T33" fmla="*/ 2 h 1912"/>
                  <a:gd name="T34" fmla="*/ 2586 w 2589"/>
                  <a:gd name="T35" fmla="*/ 2 h 1912"/>
                  <a:gd name="T36" fmla="*/ 2588 w 2589"/>
                  <a:gd name="T37" fmla="*/ 8 h 1912"/>
                  <a:gd name="T38" fmla="*/ 2321 w 2589"/>
                  <a:gd name="T39" fmla="*/ 1905 h 1912"/>
                  <a:gd name="T40" fmla="*/ 2321 w 2589"/>
                  <a:gd name="T41" fmla="*/ 1905 h 1912"/>
                  <a:gd name="T42" fmla="*/ 2314 w 2589"/>
                  <a:gd name="T43" fmla="*/ 1911 h 19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89" h="1912">
                    <a:moveTo>
                      <a:pt x="281" y="1897"/>
                    </a:moveTo>
                    <a:lnTo>
                      <a:pt x="2308" y="1897"/>
                    </a:lnTo>
                    <a:lnTo>
                      <a:pt x="2573" y="14"/>
                    </a:lnTo>
                    <a:lnTo>
                      <a:pt x="15" y="14"/>
                    </a:lnTo>
                    <a:lnTo>
                      <a:pt x="281" y="1897"/>
                    </a:lnTo>
                    <a:close/>
                    <a:moveTo>
                      <a:pt x="2314" y="1911"/>
                    </a:moveTo>
                    <a:lnTo>
                      <a:pt x="275" y="1911"/>
                    </a:lnTo>
                    <a:lnTo>
                      <a:pt x="275" y="1911"/>
                    </a:lnTo>
                    <a:cubicBezTo>
                      <a:pt x="271" y="1911"/>
                      <a:pt x="268" y="1908"/>
                      <a:pt x="268" y="1905"/>
                    </a:cubicBezTo>
                    <a:lnTo>
                      <a:pt x="1" y="8"/>
                    </a:lnTo>
                    <a:lnTo>
                      <a:pt x="1" y="8"/>
                    </a:lnTo>
                    <a:cubicBezTo>
                      <a:pt x="0" y="6"/>
                      <a:pt x="1" y="4"/>
                      <a:pt x="2" y="2"/>
                    </a:cubicBezTo>
                    <a:lnTo>
                      <a:pt x="2" y="2"/>
                    </a:lnTo>
                    <a:cubicBezTo>
                      <a:pt x="4" y="1"/>
                      <a:pt x="6" y="0"/>
                      <a:pt x="8" y="0"/>
                    </a:cubicBezTo>
                    <a:lnTo>
                      <a:pt x="2582" y="0"/>
                    </a:lnTo>
                    <a:lnTo>
                      <a:pt x="2582" y="0"/>
                    </a:lnTo>
                    <a:cubicBezTo>
                      <a:pt x="2583" y="0"/>
                      <a:pt x="2585" y="1"/>
                      <a:pt x="2586" y="2"/>
                    </a:cubicBezTo>
                    <a:lnTo>
                      <a:pt x="2586" y="2"/>
                    </a:lnTo>
                    <a:cubicBezTo>
                      <a:pt x="2588" y="4"/>
                      <a:pt x="2588" y="6"/>
                      <a:pt x="2588" y="8"/>
                    </a:cubicBezTo>
                    <a:lnTo>
                      <a:pt x="2321" y="1905"/>
                    </a:lnTo>
                    <a:lnTo>
                      <a:pt x="2321" y="1905"/>
                    </a:lnTo>
                    <a:cubicBezTo>
                      <a:pt x="2320" y="1908"/>
                      <a:pt x="2317" y="1911"/>
                      <a:pt x="2314" y="19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1" name="Freeform 369">
                <a:extLst>
                  <a:ext uri="{FF2B5EF4-FFF2-40B4-BE49-F238E27FC236}">
                    <a16:creationId xmlns:a16="http://schemas.microsoft.com/office/drawing/2014/main" id="{B74DD6F6-DFA2-402E-A0C5-0D744FDD7C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04604" y="10928263"/>
                <a:ext cx="2933228" cy="598732"/>
              </a:xfrm>
              <a:custGeom>
                <a:avLst/>
                <a:gdLst>
                  <a:gd name="T0" fmla="*/ 68 w 2353"/>
                  <a:gd name="T1" fmla="*/ 478 h 479"/>
                  <a:gd name="T2" fmla="*/ 2285 w 2353"/>
                  <a:gd name="T3" fmla="*/ 478 h 479"/>
                  <a:gd name="T4" fmla="*/ 2352 w 2353"/>
                  <a:gd name="T5" fmla="*/ 0 h 479"/>
                  <a:gd name="T6" fmla="*/ 0 w 2353"/>
                  <a:gd name="T7" fmla="*/ 0 h 479"/>
                  <a:gd name="T8" fmla="*/ 68 w 2353"/>
                  <a:gd name="T9" fmla="*/ 478 h 47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53" h="479">
                    <a:moveTo>
                      <a:pt x="68" y="478"/>
                    </a:moveTo>
                    <a:lnTo>
                      <a:pt x="2285" y="478"/>
                    </a:lnTo>
                    <a:lnTo>
                      <a:pt x="2352" y="0"/>
                    </a:lnTo>
                    <a:lnTo>
                      <a:pt x="0" y="0"/>
                    </a:lnTo>
                    <a:lnTo>
                      <a:pt x="68" y="47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2" name="Freeform 370">
                <a:extLst>
                  <a:ext uri="{FF2B5EF4-FFF2-40B4-BE49-F238E27FC236}">
                    <a16:creationId xmlns:a16="http://schemas.microsoft.com/office/drawing/2014/main" id="{E0F3CAFA-4815-4EC2-B723-C1D99CEA22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9113" y="10922772"/>
                <a:ext cx="2949705" cy="615209"/>
              </a:xfrm>
              <a:custGeom>
                <a:avLst/>
                <a:gdLst>
                  <a:gd name="T0" fmla="*/ 80 w 2366"/>
                  <a:gd name="T1" fmla="*/ 478 h 493"/>
                  <a:gd name="T2" fmla="*/ 2285 w 2366"/>
                  <a:gd name="T3" fmla="*/ 478 h 493"/>
                  <a:gd name="T4" fmla="*/ 2350 w 2366"/>
                  <a:gd name="T5" fmla="*/ 14 h 493"/>
                  <a:gd name="T6" fmla="*/ 15 w 2366"/>
                  <a:gd name="T7" fmla="*/ 14 h 493"/>
                  <a:gd name="T8" fmla="*/ 80 w 2366"/>
                  <a:gd name="T9" fmla="*/ 478 h 493"/>
                  <a:gd name="T10" fmla="*/ 2291 w 2366"/>
                  <a:gd name="T11" fmla="*/ 492 h 493"/>
                  <a:gd name="T12" fmla="*/ 74 w 2366"/>
                  <a:gd name="T13" fmla="*/ 492 h 493"/>
                  <a:gd name="T14" fmla="*/ 74 w 2366"/>
                  <a:gd name="T15" fmla="*/ 492 h 493"/>
                  <a:gd name="T16" fmla="*/ 68 w 2366"/>
                  <a:gd name="T17" fmla="*/ 486 h 493"/>
                  <a:gd name="T18" fmla="*/ 0 w 2366"/>
                  <a:gd name="T19" fmla="*/ 7 h 493"/>
                  <a:gd name="T20" fmla="*/ 0 w 2366"/>
                  <a:gd name="T21" fmla="*/ 7 h 493"/>
                  <a:gd name="T22" fmla="*/ 2 w 2366"/>
                  <a:gd name="T23" fmla="*/ 2 h 493"/>
                  <a:gd name="T24" fmla="*/ 2 w 2366"/>
                  <a:gd name="T25" fmla="*/ 2 h 493"/>
                  <a:gd name="T26" fmla="*/ 6 w 2366"/>
                  <a:gd name="T27" fmla="*/ 0 h 493"/>
                  <a:gd name="T28" fmla="*/ 2358 w 2366"/>
                  <a:gd name="T29" fmla="*/ 0 h 493"/>
                  <a:gd name="T30" fmla="*/ 2358 w 2366"/>
                  <a:gd name="T31" fmla="*/ 0 h 493"/>
                  <a:gd name="T32" fmla="*/ 2363 w 2366"/>
                  <a:gd name="T33" fmla="*/ 2 h 493"/>
                  <a:gd name="T34" fmla="*/ 2363 w 2366"/>
                  <a:gd name="T35" fmla="*/ 2 h 493"/>
                  <a:gd name="T36" fmla="*/ 2365 w 2366"/>
                  <a:gd name="T37" fmla="*/ 7 h 493"/>
                  <a:gd name="T38" fmla="*/ 2298 w 2366"/>
                  <a:gd name="T39" fmla="*/ 486 h 493"/>
                  <a:gd name="T40" fmla="*/ 2298 w 2366"/>
                  <a:gd name="T41" fmla="*/ 486 h 493"/>
                  <a:gd name="T42" fmla="*/ 2291 w 2366"/>
                  <a:gd name="T43" fmla="*/ 492 h 4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66" h="493">
                    <a:moveTo>
                      <a:pt x="80" y="478"/>
                    </a:moveTo>
                    <a:lnTo>
                      <a:pt x="2285" y="478"/>
                    </a:lnTo>
                    <a:lnTo>
                      <a:pt x="2350" y="14"/>
                    </a:lnTo>
                    <a:lnTo>
                      <a:pt x="15" y="14"/>
                    </a:lnTo>
                    <a:lnTo>
                      <a:pt x="80" y="478"/>
                    </a:lnTo>
                    <a:close/>
                    <a:moveTo>
                      <a:pt x="2291" y="492"/>
                    </a:moveTo>
                    <a:lnTo>
                      <a:pt x="74" y="492"/>
                    </a:lnTo>
                    <a:lnTo>
                      <a:pt x="74" y="492"/>
                    </a:lnTo>
                    <a:cubicBezTo>
                      <a:pt x="71" y="492"/>
                      <a:pt x="68" y="489"/>
                      <a:pt x="68" y="48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6"/>
                      <a:pt x="0" y="4"/>
                      <a:pt x="2" y="2"/>
                    </a:cubicBezTo>
                    <a:lnTo>
                      <a:pt x="2" y="2"/>
                    </a:lnTo>
                    <a:cubicBezTo>
                      <a:pt x="3" y="1"/>
                      <a:pt x="5" y="0"/>
                      <a:pt x="6" y="0"/>
                    </a:cubicBezTo>
                    <a:lnTo>
                      <a:pt x="2358" y="0"/>
                    </a:lnTo>
                    <a:lnTo>
                      <a:pt x="2358" y="0"/>
                    </a:lnTo>
                    <a:cubicBezTo>
                      <a:pt x="2360" y="0"/>
                      <a:pt x="2362" y="1"/>
                      <a:pt x="2363" y="2"/>
                    </a:cubicBezTo>
                    <a:lnTo>
                      <a:pt x="2363" y="2"/>
                    </a:lnTo>
                    <a:cubicBezTo>
                      <a:pt x="2365" y="4"/>
                      <a:pt x="2365" y="6"/>
                      <a:pt x="2365" y="7"/>
                    </a:cubicBezTo>
                    <a:lnTo>
                      <a:pt x="2298" y="486"/>
                    </a:lnTo>
                    <a:lnTo>
                      <a:pt x="2298" y="486"/>
                    </a:lnTo>
                    <a:cubicBezTo>
                      <a:pt x="2297" y="489"/>
                      <a:pt x="2294" y="492"/>
                      <a:pt x="2291" y="4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6" name="Grupo 435">
              <a:extLst>
                <a:ext uri="{FF2B5EF4-FFF2-40B4-BE49-F238E27FC236}">
                  <a16:creationId xmlns:a16="http://schemas.microsoft.com/office/drawing/2014/main" id="{DFBE8E56-5869-432E-8EE7-531F1131A688}"/>
                </a:ext>
              </a:extLst>
            </p:cNvPr>
            <p:cNvGrpSpPr/>
            <p:nvPr/>
          </p:nvGrpSpPr>
          <p:grpSpPr>
            <a:xfrm>
              <a:off x="8887571" y="7220534"/>
              <a:ext cx="6921099" cy="4636036"/>
              <a:chOff x="8887571" y="7220534"/>
              <a:chExt cx="6921099" cy="4636036"/>
            </a:xfrm>
          </p:grpSpPr>
          <p:sp>
            <p:nvSpPr>
              <p:cNvPr id="373" name="Freeform 371">
                <a:extLst>
                  <a:ext uri="{FF2B5EF4-FFF2-40B4-BE49-F238E27FC236}">
                    <a16:creationId xmlns:a16="http://schemas.microsoft.com/office/drawing/2014/main" id="{6776C5B5-B095-4D4E-8E5C-0D745CFA1F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2639" y="7830248"/>
                <a:ext cx="2658581" cy="2114782"/>
              </a:xfrm>
              <a:custGeom>
                <a:avLst/>
                <a:gdLst>
                  <a:gd name="T0" fmla="*/ 2133 w 2134"/>
                  <a:gd name="T1" fmla="*/ 1698 h 1699"/>
                  <a:gd name="T2" fmla="*/ 2133 w 2134"/>
                  <a:gd name="T3" fmla="*/ 1698 h 1699"/>
                  <a:gd name="T4" fmla="*/ 1376 w 2134"/>
                  <a:gd name="T5" fmla="*/ 387 h 1699"/>
                  <a:gd name="T6" fmla="*/ 1376 w 2134"/>
                  <a:gd name="T7" fmla="*/ 387 h 1699"/>
                  <a:gd name="T8" fmla="*/ 194 w 2134"/>
                  <a:gd name="T9" fmla="*/ 756 h 1699"/>
                  <a:gd name="T10" fmla="*/ 194 w 2134"/>
                  <a:gd name="T11" fmla="*/ 756 h 1699"/>
                  <a:gd name="T12" fmla="*/ 2133 w 2134"/>
                  <a:gd name="T13" fmla="*/ 1698 h 16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134" h="1699">
                    <a:moveTo>
                      <a:pt x="2133" y="1698"/>
                    </a:moveTo>
                    <a:lnTo>
                      <a:pt x="2133" y="1698"/>
                    </a:lnTo>
                    <a:cubicBezTo>
                      <a:pt x="2133" y="1698"/>
                      <a:pt x="2058" y="775"/>
                      <a:pt x="1376" y="387"/>
                    </a:cubicBezTo>
                    <a:lnTo>
                      <a:pt x="1376" y="387"/>
                    </a:lnTo>
                    <a:cubicBezTo>
                      <a:pt x="695" y="0"/>
                      <a:pt x="0" y="217"/>
                      <a:pt x="194" y="756"/>
                    </a:cubicBezTo>
                    <a:lnTo>
                      <a:pt x="194" y="756"/>
                    </a:lnTo>
                    <a:cubicBezTo>
                      <a:pt x="372" y="1253"/>
                      <a:pt x="1631" y="1272"/>
                      <a:pt x="2133" y="169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4" name="Freeform 372">
                <a:extLst>
                  <a:ext uri="{FF2B5EF4-FFF2-40B4-BE49-F238E27FC236}">
                    <a16:creationId xmlns:a16="http://schemas.microsoft.com/office/drawing/2014/main" id="{07238CD9-1086-48E6-BD53-36D52A9A77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66441" y="8049965"/>
                <a:ext cx="2515765" cy="1906050"/>
              </a:xfrm>
              <a:custGeom>
                <a:avLst/>
                <a:gdLst>
                  <a:gd name="T0" fmla="*/ 574 w 2019"/>
                  <a:gd name="T1" fmla="*/ 21 h 1530"/>
                  <a:gd name="T2" fmla="*/ 574 w 2019"/>
                  <a:gd name="T3" fmla="*/ 21 h 1530"/>
                  <a:gd name="T4" fmla="*/ 167 w 2019"/>
                  <a:gd name="T5" fmla="*/ 144 h 1530"/>
                  <a:gd name="T6" fmla="*/ 167 w 2019"/>
                  <a:gd name="T7" fmla="*/ 144 h 1530"/>
                  <a:gd name="T8" fmla="*/ 78 w 2019"/>
                  <a:gd name="T9" fmla="*/ 578 h 1530"/>
                  <a:gd name="T10" fmla="*/ 78 w 2019"/>
                  <a:gd name="T11" fmla="*/ 578 h 1530"/>
                  <a:gd name="T12" fmla="*/ 1062 w 2019"/>
                  <a:gd name="T13" fmla="*/ 1113 h 1530"/>
                  <a:gd name="T14" fmla="*/ 1062 w 2019"/>
                  <a:gd name="T15" fmla="*/ 1113 h 1530"/>
                  <a:gd name="T16" fmla="*/ 2003 w 2019"/>
                  <a:gd name="T17" fmla="*/ 1507 h 1530"/>
                  <a:gd name="T18" fmla="*/ 2003 w 2019"/>
                  <a:gd name="T19" fmla="*/ 1507 h 1530"/>
                  <a:gd name="T20" fmla="*/ 1883 w 2019"/>
                  <a:gd name="T21" fmla="*/ 1014 h 1530"/>
                  <a:gd name="T22" fmla="*/ 1883 w 2019"/>
                  <a:gd name="T23" fmla="*/ 1014 h 1530"/>
                  <a:gd name="T24" fmla="*/ 1251 w 2019"/>
                  <a:gd name="T25" fmla="*/ 217 h 1530"/>
                  <a:gd name="T26" fmla="*/ 1251 w 2019"/>
                  <a:gd name="T27" fmla="*/ 217 h 1530"/>
                  <a:gd name="T28" fmla="*/ 622 w 2019"/>
                  <a:gd name="T29" fmla="*/ 22 h 1530"/>
                  <a:gd name="T30" fmla="*/ 622 w 2019"/>
                  <a:gd name="T31" fmla="*/ 22 h 1530"/>
                  <a:gd name="T32" fmla="*/ 574 w 2019"/>
                  <a:gd name="T33" fmla="*/ 21 h 1530"/>
                  <a:gd name="T34" fmla="*/ 2011 w 2019"/>
                  <a:gd name="T35" fmla="*/ 1529 h 1530"/>
                  <a:gd name="T36" fmla="*/ 2011 w 2019"/>
                  <a:gd name="T37" fmla="*/ 1529 h 1530"/>
                  <a:gd name="T38" fmla="*/ 2007 w 2019"/>
                  <a:gd name="T39" fmla="*/ 1527 h 1530"/>
                  <a:gd name="T40" fmla="*/ 2007 w 2019"/>
                  <a:gd name="T41" fmla="*/ 1527 h 1530"/>
                  <a:gd name="T42" fmla="*/ 1059 w 2019"/>
                  <a:gd name="T43" fmla="*/ 1126 h 1530"/>
                  <a:gd name="T44" fmla="*/ 1059 w 2019"/>
                  <a:gd name="T45" fmla="*/ 1126 h 1530"/>
                  <a:gd name="T46" fmla="*/ 65 w 2019"/>
                  <a:gd name="T47" fmla="*/ 583 h 1530"/>
                  <a:gd name="T48" fmla="*/ 65 w 2019"/>
                  <a:gd name="T49" fmla="*/ 583 h 1530"/>
                  <a:gd name="T50" fmla="*/ 159 w 2019"/>
                  <a:gd name="T51" fmla="*/ 134 h 1530"/>
                  <a:gd name="T52" fmla="*/ 159 w 2019"/>
                  <a:gd name="T53" fmla="*/ 134 h 1530"/>
                  <a:gd name="T54" fmla="*/ 623 w 2019"/>
                  <a:gd name="T55" fmla="*/ 9 h 1530"/>
                  <a:gd name="T56" fmla="*/ 623 w 2019"/>
                  <a:gd name="T57" fmla="*/ 9 h 1530"/>
                  <a:gd name="T58" fmla="*/ 1257 w 2019"/>
                  <a:gd name="T59" fmla="*/ 205 h 1530"/>
                  <a:gd name="T60" fmla="*/ 1257 w 2019"/>
                  <a:gd name="T61" fmla="*/ 205 h 1530"/>
                  <a:gd name="T62" fmla="*/ 1895 w 2019"/>
                  <a:gd name="T63" fmla="*/ 1010 h 1530"/>
                  <a:gd name="T64" fmla="*/ 1895 w 2019"/>
                  <a:gd name="T65" fmla="*/ 1010 h 1530"/>
                  <a:gd name="T66" fmla="*/ 2018 w 2019"/>
                  <a:gd name="T67" fmla="*/ 1521 h 1530"/>
                  <a:gd name="T68" fmla="*/ 2018 w 2019"/>
                  <a:gd name="T69" fmla="*/ 1521 h 1530"/>
                  <a:gd name="T70" fmla="*/ 2014 w 2019"/>
                  <a:gd name="T71" fmla="*/ 1528 h 1530"/>
                  <a:gd name="T72" fmla="*/ 2014 w 2019"/>
                  <a:gd name="T73" fmla="*/ 1528 h 1530"/>
                  <a:gd name="T74" fmla="*/ 2011 w 2019"/>
                  <a:gd name="T75" fmla="*/ 1529 h 15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019" h="1530">
                    <a:moveTo>
                      <a:pt x="574" y="21"/>
                    </a:moveTo>
                    <a:lnTo>
                      <a:pt x="574" y="21"/>
                    </a:lnTo>
                    <a:cubicBezTo>
                      <a:pt x="406" y="21"/>
                      <a:pt x="262" y="64"/>
                      <a:pt x="167" y="144"/>
                    </a:cubicBezTo>
                    <a:lnTo>
                      <a:pt x="167" y="144"/>
                    </a:lnTo>
                    <a:cubicBezTo>
                      <a:pt x="45" y="246"/>
                      <a:pt x="14" y="400"/>
                      <a:pt x="78" y="578"/>
                    </a:cubicBezTo>
                    <a:lnTo>
                      <a:pt x="78" y="578"/>
                    </a:lnTo>
                    <a:cubicBezTo>
                      <a:pt x="177" y="852"/>
                      <a:pt x="607" y="978"/>
                      <a:pt x="1062" y="1113"/>
                    </a:cubicBezTo>
                    <a:lnTo>
                      <a:pt x="1062" y="1113"/>
                    </a:lnTo>
                    <a:cubicBezTo>
                      <a:pt x="1415" y="1216"/>
                      <a:pt x="1779" y="1323"/>
                      <a:pt x="2003" y="1507"/>
                    </a:cubicBezTo>
                    <a:lnTo>
                      <a:pt x="2003" y="1507"/>
                    </a:lnTo>
                    <a:cubicBezTo>
                      <a:pt x="1996" y="1449"/>
                      <a:pt x="1968" y="1247"/>
                      <a:pt x="1883" y="1014"/>
                    </a:cubicBezTo>
                    <a:lnTo>
                      <a:pt x="1883" y="1014"/>
                    </a:lnTo>
                    <a:cubicBezTo>
                      <a:pt x="1788" y="761"/>
                      <a:pt x="1601" y="416"/>
                      <a:pt x="1251" y="217"/>
                    </a:cubicBezTo>
                    <a:lnTo>
                      <a:pt x="1251" y="217"/>
                    </a:lnTo>
                    <a:cubicBezTo>
                      <a:pt x="1044" y="99"/>
                      <a:pt x="826" y="32"/>
                      <a:pt x="622" y="22"/>
                    </a:cubicBezTo>
                    <a:lnTo>
                      <a:pt x="622" y="22"/>
                    </a:lnTo>
                    <a:cubicBezTo>
                      <a:pt x="606" y="22"/>
                      <a:pt x="590" y="21"/>
                      <a:pt x="574" y="21"/>
                    </a:cubicBezTo>
                    <a:close/>
                    <a:moveTo>
                      <a:pt x="2011" y="1529"/>
                    </a:moveTo>
                    <a:lnTo>
                      <a:pt x="2011" y="1529"/>
                    </a:lnTo>
                    <a:cubicBezTo>
                      <a:pt x="2009" y="1529"/>
                      <a:pt x="2008" y="1528"/>
                      <a:pt x="2007" y="1527"/>
                    </a:cubicBezTo>
                    <a:lnTo>
                      <a:pt x="2007" y="1527"/>
                    </a:lnTo>
                    <a:cubicBezTo>
                      <a:pt x="1786" y="1340"/>
                      <a:pt x="1417" y="1231"/>
                      <a:pt x="1059" y="1126"/>
                    </a:cubicBezTo>
                    <a:lnTo>
                      <a:pt x="1059" y="1126"/>
                    </a:lnTo>
                    <a:cubicBezTo>
                      <a:pt x="599" y="991"/>
                      <a:pt x="166" y="863"/>
                      <a:pt x="65" y="583"/>
                    </a:cubicBezTo>
                    <a:lnTo>
                      <a:pt x="65" y="583"/>
                    </a:lnTo>
                    <a:cubicBezTo>
                      <a:pt x="0" y="399"/>
                      <a:pt x="33" y="240"/>
                      <a:pt x="159" y="134"/>
                    </a:cubicBezTo>
                    <a:lnTo>
                      <a:pt x="159" y="134"/>
                    </a:lnTo>
                    <a:cubicBezTo>
                      <a:pt x="265" y="44"/>
                      <a:pt x="430" y="0"/>
                      <a:pt x="623" y="9"/>
                    </a:cubicBezTo>
                    <a:lnTo>
                      <a:pt x="623" y="9"/>
                    </a:lnTo>
                    <a:cubicBezTo>
                      <a:pt x="829" y="19"/>
                      <a:pt x="1048" y="86"/>
                      <a:pt x="1257" y="205"/>
                    </a:cubicBezTo>
                    <a:lnTo>
                      <a:pt x="1257" y="205"/>
                    </a:lnTo>
                    <a:cubicBezTo>
                      <a:pt x="1612" y="407"/>
                      <a:pt x="1799" y="754"/>
                      <a:pt x="1895" y="1010"/>
                    </a:cubicBezTo>
                    <a:lnTo>
                      <a:pt x="1895" y="1010"/>
                    </a:lnTo>
                    <a:cubicBezTo>
                      <a:pt x="1997" y="1286"/>
                      <a:pt x="2017" y="1520"/>
                      <a:pt x="2018" y="1521"/>
                    </a:cubicBezTo>
                    <a:lnTo>
                      <a:pt x="2018" y="1521"/>
                    </a:lnTo>
                    <a:cubicBezTo>
                      <a:pt x="2018" y="1524"/>
                      <a:pt x="2017" y="1527"/>
                      <a:pt x="2014" y="1528"/>
                    </a:cubicBezTo>
                    <a:lnTo>
                      <a:pt x="2014" y="1528"/>
                    </a:lnTo>
                    <a:cubicBezTo>
                      <a:pt x="2013" y="1529"/>
                      <a:pt x="2012" y="1529"/>
                      <a:pt x="2011" y="152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5" name="Freeform 373">
                <a:extLst>
                  <a:ext uri="{FF2B5EF4-FFF2-40B4-BE49-F238E27FC236}">
                    <a16:creationId xmlns:a16="http://schemas.microsoft.com/office/drawing/2014/main" id="{3DD62471-52F4-4723-9E88-248EA299F9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56297" y="8786018"/>
                <a:ext cx="1620414" cy="1169997"/>
              </a:xfrm>
              <a:custGeom>
                <a:avLst/>
                <a:gdLst>
                  <a:gd name="T0" fmla="*/ 1294 w 1303"/>
                  <a:gd name="T1" fmla="*/ 940 h 941"/>
                  <a:gd name="T2" fmla="*/ 1294 w 1303"/>
                  <a:gd name="T3" fmla="*/ 940 h 941"/>
                  <a:gd name="T4" fmla="*/ 1288 w 1303"/>
                  <a:gd name="T5" fmla="*/ 937 h 941"/>
                  <a:gd name="T6" fmla="*/ 1288 w 1303"/>
                  <a:gd name="T7" fmla="*/ 937 h 941"/>
                  <a:gd name="T8" fmla="*/ 486 w 1303"/>
                  <a:gd name="T9" fmla="*/ 188 h 941"/>
                  <a:gd name="T10" fmla="*/ 486 w 1303"/>
                  <a:gd name="T11" fmla="*/ 188 h 941"/>
                  <a:gd name="T12" fmla="*/ 7 w 1303"/>
                  <a:gd name="T13" fmla="*/ 14 h 941"/>
                  <a:gd name="T14" fmla="*/ 7 w 1303"/>
                  <a:gd name="T15" fmla="*/ 14 h 941"/>
                  <a:gd name="T16" fmla="*/ 1 w 1303"/>
                  <a:gd name="T17" fmla="*/ 6 h 941"/>
                  <a:gd name="T18" fmla="*/ 1 w 1303"/>
                  <a:gd name="T19" fmla="*/ 6 h 941"/>
                  <a:gd name="T20" fmla="*/ 9 w 1303"/>
                  <a:gd name="T21" fmla="*/ 0 h 941"/>
                  <a:gd name="T22" fmla="*/ 9 w 1303"/>
                  <a:gd name="T23" fmla="*/ 0 h 941"/>
                  <a:gd name="T24" fmla="*/ 492 w 1303"/>
                  <a:gd name="T25" fmla="*/ 176 h 941"/>
                  <a:gd name="T26" fmla="*/ 492 w 1303"/>
                  <a:gd name="T27" fmla="*/ 176 h 941"/>
                  <a:gd name="T28" fmla="*/ 1300 w 1303"/>
                  <a:gd name="T29" fmla="*/ 930 h 941"/>
                  <a:gd name="T30" fmla="*/ 1300 w 1303"/>
                  <a:gd name="T31" fmla="*/ 930 h 941"/>
                  <a:gd name="T32" fmla="*/ 1297 w 1303"/>
                  <a:gd name="T33" fmla="*/ 939 h 941"/>
                  <a:gd name="T34" fmla="*/ 1297 w 1303"/>
                  <a:gd name="T35" fmla="*/ 939 h 941"/>
                  <a:gd name="T36" fmla="*/ 1294 w 1303"/>
                  <a:gd name="T37" fmla="*/ 940 h 9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303" h="941">
                    <a:moveTo>
                      <a:pt x="1294" y="940"/>
                    </a:moveTo>
                    <a:lnTo>
                      <a:pt x="1294" y="940"/>
                    </a:lnTo>
                    <a:cubicBezTo>
                      <a:pt x="1292" y="940"/>
                      <a:pt x="1289" y="938"/>
                      <a:pt x="1288" y="937"/>
                    </a:cubicBezTo>
                    <a:lnTo>
                      <a:pt x="1288" y="937"/>
                    </a:lnTo>
                    <a:cubicBezTo>
                      <a:pt x="1067" y="541"/>
                      <a:pt x="729" y="312"/>
                      <a:pt x="486" y="188"/>
                    </a:cubicBezTo>
                    <a:lnTo>
                      <a:pt x="486" y="188"/>
                    </a:lnTo>
                    <a:cubicBezTo>
                      <a:pt x="223" y="55"/>
                      <a:pt x="8" y="14"/>
                      <a:pt x="7" y="14"/>
                    </a:cubicBezTo>
                    <a:lnTo>
                      <a:pt x="7" y="14"/>
                    </a:lnTo>
                    <a:cubicBezTo>
                      <a:pt x="3" y="13"/>
                      <a:pt x="0" y="9"/>
                      <a:pt x="1" y="6"/>
                    </a:cubicBezTo>
                    <a:lnTo>
                      <a:pt x="1" y="6"/>
                    </a:lnTo>
                    <a:cubicBezTo>
                      <a:pt x="2" y="2"/>
                      <a:pt x="5" y="0"/>
                      <a:pt x="9" y="0"/>
                    </a:cubicBezTo>
                    <a:lnTo>
                      <a:pt x="9" y="0"/>
                    </a:lnTo>
                    <a:cubicBezTo>
                      <a:pt x="11" y="1"/>
                      <a:pt x="227" y="42"/>
                      <a:pt x="492" y="176"/>
                    </a:cubicBezTo>
                    <a:lnTo>
                      <a:pt x="492" y="176"/>
                    </a:lnTo>
                    <a:cubicBezTo>
                      <a:pt x="737" y="300"/>
                      <a:pt x="1077" y="532"/>
                      <a:pt x="1300" y="930"/>
                    </a:cubicBezTo>
                    <a:lnTo>
                      <a:pt x="1300" y="930"/>
                    </a:lnTo>
                    <a:cubicBezTo>
                      <a:pt x="1302" y="933"/>
                      <a:pt x="1300" y="937"/>
                      <a:pt x="1297" y="939"/>
                    </a:cubicBezTo>
                    <a:lnTo>
                      <a:pt x="1297" y="939"/>
                    </a:lnTo>
                    <a:cubicBezTo>
                      <a:pt x="1296" y="940"/>
                      <a:pt x="1295" y="940"/>
                      <a:pt x="1294" y="9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6" name="Freeform 374">
                <a:extLst>
                  <a:ext uri="{FF2B5EF4-FFF2-40B4-BE49-F238E27FC236}">
                    <a16:creationId xmlns:a16="http://schemas.microsoft.com/office/drawing/2014/main" id="{47DD2AA9-C30C-4828-B1BC-05EEC8C44D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65725" y="9417708"/>
                <a:ext cx="3542945" cy="2087315"/>
              </a:xfrm>
              <a:custGeom>
                <a:avLst/>
                <a:gdLst>
                  <a:gd name="T0" fmla="*/ 0 w 2843"/>
                  <a:gd name="T1" fmla="*/ 428 h 1674"/>
                  <a:gd name="T2" fmla="*/ 0 w 2843"/>
                  <a:gd name="T3" fmla="*/ 428 h 1674"/>
                  <a:gd name="T4" fmla="*/ 1128 w 2843"/>
                  <a:gd name="T5" fmla="*/ 6 h 1674"/>
                  <a:gd name="T6" fmla="*/ 1128 w 2843"/>
                  <a:gd name="T7" fmla="*/ 6 h 1674"/>
                  <a:gd name="T8" fmla="*/ 2518 w 2843"/>
                  <a:gd name="T9" fmla="*/ 1075 h 1674"/>
                  <a:gd name="T10" fmla="*/ 2518 w 2843"/>
                  <a:gd name="T11" fmla="*/ 1075 h 1674"/>
                  <a:gd name="T12" fmla="*/ 933 w 2843"/>
                  <a:gd name="T13" fmla="*/ 1044 h 1674"/>
                  <a:gd name="T14" fmla="*/ 933 w 2843"/>
                  <a:gd name="T15" fmla="*/ 1044 h 1674"/>
                  <a:gd name="T16" fmla="*/ 0 w 2843"/>
                  <a:gd name="T17" fmla="*/ 428 h 16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43" h="1674">
                    <a:moveTo>
                      <a:pt x="0" y="428"/>
                    </a:moveTo>
                    <a:lnTo>
                      <a:pt x="0" y="428"/>
                    </a:lnTo>
                    <a:cubicBezTo>
                      <a:pt x="0" y="428"/>
                      <a:pt x="324" y="0"/>
                      <a:pt x="1128" y="6"/>
                    </a:cubicBezTo>
                    <a:lnTo>
                      <a:pt x="1128" y="6"/>
                    </a:lnTo>
                    <a:cubicBezTo>
                      <a:pt x="1932" y="12"/>
                      <a:pt x="2842" y="556"/>
                      <a:pt x="2518" y="1075"/>
                    </a:cubicBezTo>
                    <a:lnTo>
                      <a:pt x="2518" y="1075"/>
                    </a:lnTo>
                    <a:cubicBezTo>
                      <a:pt x="2183" y="1611"/>
                      <a:pt x="1570" y="1673"/>
                      <a:pt x="933" y="1044"/>
                    </a:cubicBezTo>
                    <a:lnTo>
                      <a:pt x="933" y="1044"/>
                    </a:lnTo>
                    <a:cubicBezTo>
                      <a:pt x="296" y="413"/>
                      <a:pt x="0" y="428"/>
                      <a:pt x="0" y="42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7" name="Freeform 375">
                <a:extLst>
                  <a:ext uri="{FF2B5EF4-FFF2-40B4-BE49-F238E27FC236}">
                    <a16:creationId xmlns:a16="http://schemas.microsoft.com/office/drawing/2014/main" id="{A2497F1E-7058-47E5-B4EA-12FCE8B9D6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4740" y="9412213"/>
                <a:ext cx="3268299" cy="1895064"/>
              </a:xfrm>
              <a:custGeom>
                <a:avLst/>
                <a:gdLst>
                  <a:gd name="T0" fmla="*/ 21 w 2623"/>
                  <a:gd name="T1" fmla="*/ 422 h 1523"/>
                  <a:gd name="T2" fmla="*/ 21 w 2623"/>
                  <a:gd name="T3" fmla="*/ 422 h 1523"/>
                  <a:gd name="T4" fmla="*/ 238 w 2623"/>
                  <a:gd name="T5" fmla="*/ 494 h 1523"/>
                  <a:gd name="T6" fmla="*/ 238 w 2623"/>
                  <a:gd name="T7" fmla="*/ 494 h 1523"/>
                  <a:gd name="T8" fmla="*/ 946 w 2623"/>
                  <a:gd name="T9" fmla="*/ 1040 h 1523"/>
                  <a:gd name="T10" fmla="*/ 946 w 2623"/>
                  <a:gd name="T11" fmla="*/ 1040 h 1523"/>
                  <a:gd name="T12" fmla="*/ 1923 w 2623"/>
                  <a:gd name="T13" fmla="*/ 1486 h 1523"/>
                  <a:gd name="T14" fmla="*/ 1923 w 2623"/>
                  <a:gd name="T15" fmla="*/ 1486 h 1523"/>
                  <a:gd name="T16" fmla="*/ 2520 w 2623"/>
                  <a:gd name="T17" fmla="*/ 1073 h 1523"/>
                  <a:gd name="T18" fmla="*/ 2520 w 2623"/>
                  <a:gd name="T19" fmla="*/ 1073 h 1523"/>
                  <a:gd name="T20" fmla="*/ 2529 w 2623"/>
                  <a:gd name="T21" fmla="*/ 644 h 1523"/>
                  <a:gd name="T22" fmla="*/ 2529 w 2623"/>
                  <a:gd name="T23" fmla="*/ 644 h 1523"/>
                  <a:gd name="T24" fmla="*/ 1136 w 2623"/>
                  <a:gd name="T25" fmla="*/ 13 h 1523"/>
                  <a:gd name="T26" fmla="*/ 1136 w 2623"/>
                  <a:gd name="T27" fmla="*/ 13 h 1523"/>
                  <a:gd name="T28" fmla="*/ 274 w 2623"/>
                  <a:gd name="T29" fmla="*/ 221 h 1523"/>
                  <a:gd name="T30" fmla="*/ 274 w 2623"/>
                  <a:gd name="T31" fmla="*/ 221 h 1523"/>
                  <a:gd name="T32" fmla="*/ 21 w 2623"/>
                  <a:gd name="T33" fmla="*/ 422 h 1523"/>
                  <a:gd name="T34" fmla="*/ 1835 w 2623"/>
                  <a:gd name="T35" fmla="*/ 1505 h 1523"/>
                  <a:gd name="T36" fmla="*/ 1835 w 2623"/>
                  <a:gd name="T37" fmla="*/ 1505 h 1523"/>
                  <a:gd name="T38" fmla="*/ 936 w 2623"/>
                  <a:gd name="T39" fmla="*/ 1049 h 1523"/>
                  <a:gd name="T40" fmla="*/ 936 w 2623"/>
                  <a:gd name="T41" fmla="*/ 1049 h 1523"/>
                  <a:gd name="T42" fmla="*/ 235 w 2623"/>
                  <a:gd name="T43" fmla="*/ 508 h 1523"/>
                  <a:gd name="T44" fmla="*/ 235 w 2623"/>
                  <a:gd name="T45" fmla="*/ 508 h 1523"/>
                  <a:gd name="T46" fmla="*/ 8 w 2623"/>
                  <a:gd name="T47" fmla="*/ 436 h 1523"/>
                  <a:gd name="T48" fmla="*/ 8 w 2623"/>
                  <a:gd name="T49" fmla="*/ 436 h 1523"/>
                  <a:gd name="T50" fmla="*/ 1 w 2623"/>
                  <a:gd name="T51" fmla="*/ 432 h 1523"/>
                  <a:gd name="T52" fmla="*/ 1 w 2623"/>
                  <a:gd name="T53" fmla="*/ 432 h 1523"/>
                  <a:gd name="T54" fmla="*/ 2 w 2623"/>
                  <a:gd name="T55" fmla="*/ 425 h 1523"/>
                  <a:gd name="T56" fmla="*/ 2 w 2623"/>
                  <a:gd name="T57" fmla="*/ 425 h 1523"/>
                  <a:gd name="T58" fmla="*/ 267 w 2623"/>
                  <a:gd name="T59" fmla="*/ 210 h 1523"/>
                  <a:gd name="T60" fmla="*/ 267 w 2623"/>
                  <a:gd name="T61" fmla="*/ 210 h 1523"/>
                  <a:gd name="T62" fmla="*/ 1119 w 2623"/>
                  <a:gd name="T63" fmla="*/ 0 h 1523"/>
                  <a:gd name="T64" fmla="*/ 1119 w 2623"/>
                  <a:gd name="T65" fmla="*/ 0 h 1523"/>
                  <a:gd name="T66" fmla="*/ 1136 w 2623"/>
                  <a:gd name="T67" fmla="*/ 0 h 1523"/>
                  <a:gd name="T68" fmla="*/ 1136 w 2623"/>
                  <a:gd name="T69" fmla="*/ 0 h 1523"/>
                  <a:gd name="T70" fmla="*/ 2541 w 2623"/>
                  <a:gd name="T71" fmla="*/ 638 h 1523"/>
                  <a:gd name="T72" fmla="*/ 2541 w 2623"/>
                  <a:gd name="T73" fmla="*/ 638 h 1523"/>
                  <a:gd name="T74" fmla="*/ 2532 w 2623"/>
                  <a:gd name="T75" fmla="*/ 1080 h 1523"/>
                  <a:gd name="T76" fmla="*/ 2532 w 2623"/>
                  <a:gd name="T77" fmla="*/ 1080 h 1523"/>
                  <a:gd name="T78" fmla="*/ 1924 w 2623"/>
                  <a:gd name="T79" fmla="*/ 1499 h 1523"/>
                  <a:gd name="T80" fmla="*/ 1924 w 2623"/>
                  <a:gd name="T81" fmla="*/ 1499 h 1523"/>
                  <a:gd name="T82" fmla="*/ 1835 w 2623"/>
                  <a:gd name="T83" fmla="*/ 1505 h 1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623" h="1523">
                    <a:moveTo>
                      <a:pt x="21" y="422"/>
                    </a:moveTo>
                    <a:lnTo>
                      <a:pt x="21" y="422"/>
                    </a:lnTo>
                    <a:cubicBezTo>
                      <a:pt x="50" y="425"/>
                      <a:pt x="121" y="437"/>
                      <a:pt x="238" y="494"/>
                    </a:cubicBezTo>
                    <a:lnTo>
                      <a:pt x="238" y="494"/>
                    </a:lnTo>
                    <a:cubicBezTo>
                      <a:pt x="493" y="619"/>
                      <a:pt x="763" y="859"/>
                      <a:pt x="946" y="1040"/>
                    </a:cubicBezTo>
                    <a:lnTo>
                      <a:pt x="946" y="1040"/>
                    </a:lnTo>
                    <a:cubicBezTo>
                      <a:pt x="1277" y="1368"/>
                      <a:pt x="1615" y="1522"/>
                      <a:pt x="1923" y="1486"/>
                    </a:cubicBezTo>
                    <a:lnTo>
                      <a:pt x="1923" y="1486"/>
                    </a:lnTo>
                    <a:cubicBezTo>
                      <a:pt x="2162" y="1458"/>
                      <a:pt x="2369" y="1315"/>
                      <a:pt x="2520" y="1073"/>
                    </a:cubicBezTo>
                    <a:lnTo>
                      <a:pt x="2520" y="1073"/>
                    </a:lnTo>
                    <a:cubicBezTo>
                      <a:pt x="2606" y="934"/>
                      <a:pt x="2609" y="791"/>
                      <a:pt x="2529" y="644"/>
                    </a:cubicBezTo>
                    <a:lnTo>
                      <a:pt x="2529" y="644"/>
                    </a:lnTo>
                    <a:cubicBezTo>
                      <a:pt x="2340" y="301"/>
                      <a:pt x="1716" y="18"/>
                      <a:pt x="1136" y="13"/>
                    </a:cubicBezTo>
                    <a:lnTo>
                      <a:pt x="1136" y="13"/>
                    </a:lnTo>
                    <a:cubicBezTo>
                      <a:pt x="722" y="10"/>
                      <a:pt x="439" y="125"/>
                      <a:pt x="274" y="221"/>
                    </a:cubicBezTo>
                    <a:lnTo>
                      <a:pt x="274" y="221"/>
                    </a:lnTo>
                    <a:cubicBezTo>
                      <a:pt x="127" y="307"/>
                      <a:pt x="46" y="394"/>
                      <a:pt x="21" y="422"/>
                    </a:cubicBezTo>
                    <a:close/>
                    <a:moveTo>
                      <a:pt x="1835" y="1505"/>
                    </a:moveTo>
                    <a:lnTo>
                      <a:pt x="1835" y="1505"/>
                    </a:lnTo>
                    <a:cubicBezTo>
                      <a:pt x="1547" y="1505"/>
                      <a:pt x="1239" y="1349"/>
                      <a:pt x="936" y="1049"/>
                    </a:cubicBezTo>
                    <a:lnTo>
                      <a:pt x="936" y="1049"/>
                    </a:lnTo>
                    <a:cubicBezTo>
                      <a:pt x="756" y="870"/>
                      <a:pt x="487" y="631"/>
                      <a:pt x="235" y="508"/>
                    </a:cubicBezTo>
                    <a:lnTo>
                      <a:pt x="235" y="508"/>
                    </a:lnTo>
                    <a:cubicBezTo>
                      <a:pt x="84" y="433"/>
                      <a:pt x="8" y="436"/>
                      <a:pt x="8" y="436"/>
                    </a:cubicBezTo>
                    <a:lnTo>
                      <a:pt x="8" y="436"/>
                    </a:lnTo>
                    <a:cubicBezTo>
                      <a:pt x="5" y="436"/>
                      <a:pt x="3" y="434"/>
                      <a:pt x="1" y="432"/>
                    </a:cubicBezTo>
                    <a:lnTo>
                      <a:pt x="1" y="432"/>
                    </a:lnTo>
                    <a:cubicBezTo>
                      <a:pt x="0" y="430"/>
                      <a:pt x="0" y="427"/>
                      <a:pt x="2" y="425"/>
                    </a:cubicBezTo>
                    <a:lnTo>
                      <a:pt x="2" y="425"/>
                    </a:lnTo>
                    <a:cubicBezTo>
                      <a:pt x="3" y="424"/>
                      <a:pt x="86" y="316"/>
                      <a:pt x="267" y="210"/>
                    </a:cubicBezTo>
                    <a:lnTo>
                      <a:pt x="267" y="210"/>
                    </a:lnTo>
                    <a:cubicBezTo>
                      <a:pt x="431" y="114"/>
                      <a:pt x="712" y="0"/>
                      <a:pt x="1119" y="0"/>
                    </a:cubicBezTo>
                    <a:lnTo>
                      <a:pt x="1119" y="0"/>
                    </a:lnTo>
                    <a:cubicBezTo>
                      <a:pt x="1124" y="0"/>
                      <a:pt x="1130" y="0"/>
                      <a:pt x="1136" y="0"/>
                    </a:cubicBezTo>
                    <a:lnTo>
                      <a:pt x="1136" y="0"/>
                    </a:lnTo>
                    <a:cubicBezTo>
                      <a:pt x="1720" y="5"/>
                      <a:pt x="2350" y="290"/>
                      <a:pt x="2541" y="638"/>
                    </a:cubicBezTo>
                    <a:lnTo>
                      <a:pt x="2541" y="638"/>
                    </a:lnTo>
                    <a:cubicBezTo>
                      <a:pt x="2622" y="787"/>
                      <a:pt x="2619" y="939"/>
                      <a:pt x="2532" y="1080"/>
                    </a:cubicBezTo>
                    <a:lnTo>
                      <a:pt x="2532" y="1080"/>
                    </a:lnTo>
                    <a:cubicBezTo>
                      <a:pt x="2378" y="1326"/>
                      <a:pt x="2168" y="1471"/>
                      <a:pt x="1924" y="1499"/>
                    </a:cubicBezTo>
                    <a:lnTo>
                      <a:pt x="1924" y="1499"/>
                    </a:lnTo>
                    <a:cubicBezTo>
                      <a:pt x="1895" y="1503"/>
                      <a:pt x="1864" y="1505"/>
                      <a:pt x="1835" y="15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8" name="Freeform 376">
                <a:extLst>
                  <a:ext uri="{FF2B5EF4-FFF2-40B4-BE49-F238E27FC236}">
                    <a16:creationId xmlns:a16="http://schemas.microsoft.com/office/drawing/2014/main" id="{1761149E-6442-40F2-BEA0-28A11D282A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54740" y="9785733"/>
                <a:ext cx="2400415" cy="741548"/>
              </a:xfrm>
              <a:custGeom>
                <a:avLst/>
                <a:gdLst>
                  <a:gd name="T0" fmla="*/ 1917 w 1925"/>
                  <a:gd name="T1" fmla="*/ 594 h 595"/>
                  <a:gd name="T2" fmla="*/ 1917 w 1925"/>
                  <a:gd name="T3" fmla="*/ 594 h 595"/>
                  <a:gd name="T4" fmla="*/ 1912 w 1925"/>
                  <a:gd name="T5" fmla="*/ 593 h 595"/>
                  <a:gd name="T6" fmla="*/ 1912 w 1925"/>
                  <a:gd name="T7" fmla="*/ 593 h 595"/>
                  <a:gd name="T8" fmla="*/ 1227 w 1925"/>
                  <a:gd name="T9" fmla="*/ 127 h 595"/>
                  <a:gd name="T10" fmla="*/ 1227 w 1925"/>
                  <a:gd name="T11" fmla="*/ 127 h 595"/>
                  <a:gd name="T12" fmla="*/ 617 w 1925"/>
                  <a:gd name="T13" fmla="*/ 14 h 595"/>
                  <a:gd name="T14" fmla="*/ 617 w 1925"/>
                  <a:gd name="T15" fmla="*/ 14 h 595"/>
                  <a:gd name="T16" fmla="*/ 10 w 1925"/>
                  <a:gd name="T17" fmla="*/ 137 h 595"/>
                  <a:gd name="T18" fmla="*/ 10 w 1925"/>
                  <a:gd name="T19" fmla="*/ 137 h 595"/>
                  <a:gd name="T20" fmla="*/ 1 w 1925"/>
                  <a:gd name="T21" fmla="*/ 134 h 595"/>
                  <a:gd name="T22" fmla="*/ 1 w 1925"/>
                  <a:gd name="T23" fmla="*/ 134 h 595"/>
                  <a:gd name="T24" fmla="*/ 5 w 1925"/>
                  <a:gd name="T25" fmla="*/ 125 h 595"/>
                  <a:gd name="T26" fmla="*/ 5 w 1925"/>
                  <a:gd name="T27" fmla="*/ 125 h 595"/>
                  <a:gd name="T28" fmla="*/ 615 w 1925"/>
                  <a:gd name="T29" fmla="*/ 1 h 595"/>
                  <a:gd name="T30" fmla="*/ 615 w 1925"/>
                  <a:gd name="T31" fmla="*/ 1 h 595"/>
                  <a:gd name="T32" fmla="*/ 1232 w 1925"/>
                  <a:gd name="T33" fmla="*/ 115 h 595"/>
                  <a:gd name="T34" fmla="*/ 1232 w 1925"/>
                  <a:gd name="T35" fmla="*/ 115 h 595"/>
                  <a:gd name="T36" fmla="*/ 1922 w 1925"/>
                  <a:gd name="T37" fmla="*/ 583 h 595"/>
                  <a:gd name="T38" fmla="*/ 1922 w 1925"/>
                  <a:gd name="T39" fmla="*/ 583 h 595"/>
                  <a:gd name="T40" fmla="*/ 1922 w 1925"/>
                  <a:gd name="T41" fmla="*/ 593 h 595"/>
                  <a:gd name="T42" fmla="*/ 1922 w 1925"/>
                  <a:gd name="T43" fmla="*/ 593 h 595"/>
                  <a:gd name="T44" fmla="*/ 1917 w 1925"/>
                  <a:gd name="T45" fmla="*/ 594 h 5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925" h="595">
                    <a:moveTo>
                      <a:pt x="1917" y="594"/>
                    </a:moveTo>
                    <a:lnTo>
                      <a:pt x="1917" y="594"/>
                    </a:lnTo>
                    <a:cubicBezTo>
                      <a:pt x="1915" y="594"/>
                      <a:pt x="1913" y="594"/>
                      <a:pt x="1912" y="593"/>
                    </a:cubicBezTo>
                    <a:lnTo>
                      <a:pt x="1912" y="593"/>
                    </a:lnTo>
                    <a:cubicBezTo>
                      <a:pt x="1702" y="379"/>
                      <a:pt x="1472" y="223"/>
                      <a:pt x="1227" y="127"/>
                    </a:cubicBezTo>
                    <a:lnTo>
                      <a:pt x="1227" y="127"/>
                    </a:lnTo>
                    <a:cubicBezTo>
                      <a:pt x="1031" y="51"/>
                      <a:pt x="826" y="13"/>
                      <a:pt x="617" y="14"/>
                    </a:cubicBezTo>
                    <a:lnTo>
                      <a:pt x="617" y="14"/>
                    </a:lnTo>
                    <a:cubicBezTo>
                      <a:pt x="260" y="18"/>
                      <a:pt x="12" y="136"/>
                      <a:pt x="10" y="137"/>
                    </a:cubicBezTo>
                    <a:lnTo>
                      <a:pt x="10" y="137"/>
                    </a:lnTo>
                    <a:cubicBezTo>
                      <a:pt x="7" y="139"/>
                      <a:pt x="3" y="138"/>
                      <a:pt x="1" y="134"/>
                    </a:cubicBezTo>
                    <a:lnTo>
                      <a:pt x="1" y="134"/>
                    </a:lnTo>
                    <a:cubicBezTo>
                      <a:pt x="0" y="131"/>
                      <a:pt x="1" y="127"/>
                      <a:pt x="5" y="125"/>
                    </a:cubicBezTo>
                    <a:lnTo>
                      <a:pt x="5" y="125"/>
                    </a:lnTo>
                    <a:cubicBezTo>
                      <a:pt x="7" y="124"/>
                      <a:pt x="257" y="4"/>
                      <a:pt x="615" y="1"/>
                    </a:cubicBezTo>
                    <a:lnTo>
                      <a:pt x="615" y="1"/>
                    </a:lnTo>
                    <a:cubicBezTo>
                      <a:pt x="826" y="0"/>
                      <a:pt x="1034" y="38"/>
                      <a:pt x="1232" y="115"/>
                    </a:cubicBezTo>
                    <a:lnTo>
                      <a:pt x="1232" y="115"/>
                    </a:lnTo>
                    <a:cubicBezTo>
                      <a:pt x="1478" y="211"/>
                      <a:pt x="1710" y="369"/>
                      <a:pt x="1922" y="583"/>
                    </a:cubicBezTo>
                    <a:lnTo>
                      <a:pt x="1922" y="583"/>
                    </a:lnTo>
                    <a:cubicBezTo>
                      <a:pt x="1924" y="586"/>
                      <a:pt x="1924" y="590"/>
                      <a:pt x="1922" y="593"/>
                    </a:cubicBezTo>
                    <a:lnTo>
                      <a:pt x="1922" y="593"/>
                    </a:lnTo>
                    <a:cubicBezTo>
                      <a:pt x="1920" y="594"/>
                      <a:pt x="1919" y="594"/>
                      <a:pt x="1917" y="5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9" name="Freeform 377">
                <a:extLst>
                  <a:ext uri="{FF2B5EF4-FFF2-40B4-BE49-F238E27FC236}">
                    <a16:creationId xmlns:a16="http://schemas.microsoft.com/office/drawing/2014/main" id="{86D1FCCD-0CBE-46E6-B6C8-F4589AF438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7571" y="9274891"/>
                <a:ext cx="3383649" cy="2581679"/>
              </a:xfrm>
              <a:custGeom>
                <a:avLst/>
                <a:gdLst>
                  <a:gd name="T0" fmla="*/ 2717 w 2718"/>
                  <a:gd name="T1" fmla="*/ 511 h 2071"/>
                  <a:gd name="T2" fmla="*/ 2717 w 2718"/>
                  <a:gd name="T3" fmla="*/ 511 h 2071"/>
                  <a:gd name="T4" fmla="*/ 1443 w 2718"/>
                  <a:gd name="T5" fmla="*/ 280 h 2071"/>
                  <a:gd name="T6" fmla="*/ 1443 w 2718"/>
                  <a:gd name="T7" fmla="*/ 280 h 2071"/>
                  <a:gd name="T8" fmla="*/ 431 w 2718"/>
                  <a:gd name="T9" fmla="*/ 1728 h 2071"/>
                  <a:gd name="T10" fmla="*/ 431 w 2718"/>
                  <a:gd name="T11" fmla="*/ 1728 h 2071"/>
                  <a:gd name="T12" fmla="*/ 2717 w 2718"/>
                  <a:gd name="T13" fmla="*/ 511 h 20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718" h="2071">
                    <a:moveTo>
                      <a:pt x="2717" y="511"/>
                    </a:moveTo>
                    <a:lnTo>
                      <a:pt x="2717" y="511"/>
                    </a:lnTo>
                    <a:cubicBezTo>
                      <a:pt x="2717" y="511"/>
                      <a:pt x="2256" y="0"/>
                      <a:pt x="1443" y="280"/>
                    </a:cubicBezTo>
                    <a:lnTo>
                      <a:pt x="1443" y="280"/>
                    </a:lnTo>
                    <a:cubicBezTo>
                      <a:pt x="649" y="554"/>
                      <a:pt x="0" y="1442"/>
                      <a:pt x="431" y="1728"/>
                    </a:cubicBezTo>
                    <a:lnTo>
                      <a:pt x="431" y="1728"/>
                    </a:lnTo>
                    <a:cubicBezTo>
                      <a:pt x="946" y="2070"/>
                      <a:pt x="2014" y="666"/>
                      <a:pt x="2717" y="51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0" name="Freeform 378">
                <a:extLst>
                  <a:ext uri="{FF2B5EF4-FFF2-40B4-BE49-F238E27FC236}">
                    <a16:creationId xmlns:a16="http://schemas.microsoft.com/office/drawing/2014/main" id="{F00EF2FE-310D-4FC3-AD5C-0363D36B7D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22639" y="9434185"/>
                <a:ext cx="3054072" cy="2092810"/>
              </a:xfrm>
              <a:custGeom>
                <a:avLst/>
                <a:gdLst>
                  <a:gd name="T0" fmla="*/ 1645 w 2453"/>
                  <a:gd name="T1" fmla="*/ 74 h 1681"/>
                  <a:gd name="T2" fmla="*/ 1645 w 2453"/>
                  <a:gd name="T3" fmla="*/ 74 h 1681"/>
                  <a:gd name="T4" fmla="*/ 1174 w 2453"/>
                  <a:gd name="T5" fmla="*/ 157 h 1681"/>
                  <a:gd name="T6" fmla="*/ 1174 w 2453"/>
                  <a:gd name="T7" fmla="*/ 157 h 1681"/>
                  <a:gd name="T8" fmla="*/ 400 w 2453"/>
                  <a:gd name="T9" fmla="*/ 651 h 1681"/>
                  <a:gd name="T10" fmla="*/ 400 w 2453"/>
                  <a:gd name="T11" fmla="*/ 651 h 1681"/>
                  <a:gd name="T12" fmla="*/ 32 w 2453"/>
                  <a:gd name="T13" fmla="*/ 1278 h 1681"/>
                  <a:gd name="T14" fmla="*/ 32 w 2453"/>
                  <a:gd name="T15" fmla="*/ 1278 h 1681"/>
                  <a:gd name="T16" fmla="*/ 163 w 2453"/>
                  <a:gd name="T17" fmla="*/ 1593 h 1681"/>
                  <a:gd name="T18" fmla="*/ 163 w 2453"/>
                  <a:gd name="T19" fmla="*/ 1593 h 1681"/>
                  <a:gd name="T20" fmla="*/ 717 w 2453"/>
                  <a:gd name="T21" fmla="*/ 1525 h 1681"/>
                  <a:gd name="T22" fmla="*/ 717 w 2453"/>
                  <a:gd name="T23" fmla="*/ 1525 h 1681"/>
                  <a:gd name="T24" fmla="*/ 1422 w 2453"/>
                  <a:gd name="T25" fmla="*/ 1018 h 1681"/>
                  <a:gd name="T26" fmla="*/ 1422 w 2453"/>
                  <a:gd name="T27" fmla="*/ 1018 h 1681"/>
                  <a:gd name="T28" fmla="*/ 2432 w 2453"/>
                  <a:gd name="T29" fmla="*/ 378 h 1681"/>
                  <a:gd name="T30" fmla="*/ 2432 w 2453"/>
                  <a:gd name="T31" fmla="*/ 378 h 1681"/>
                  <a:gd name="T32" fmla="*/ 2110 w 2453"/>
                  <a:gd name="T33" fmla="*/ 167 h 1681"/>
                  <a:gd name="T34" fmla="*/ 2110 w 2453"/>
                  <a:gd name="T35" fmla="*/ 167 h 1681"/>
                  <a:gd name="T36" fmla="*/ 1645 w 2453"/>
                  <a:gd name="T37" fmla="*/ 74 h 1681"/>
                  <a:gd name="T38" fmla="*/ 343 w 2453"/>
                  <a:gd name="T39" fmla="*/ 1659 h 1681"/>
                  <a:gd name="T40" fmla="*/ 343 w 2453"/>
                  <a:gd name="T41" fmla="*/ 1659 h 1681"/>
                  <a:gd name="T42" fmla="*/ 154 w 2453"/>
                  <a:gd name="T43" fmla="*/ 1604 h 1681"/>
                  <a:gd name="T44" fmla="*/ 154 w 2453"/>
                  <a:gd name="T45" fmla="*/ 1604 h 1681"/>
                  <a:gd name="T46" fmla="*/ 18 w 2453"/>
                  <a:gd name="T47" fmla="*/ 1276 h 1681"/>
                  <a:gd name="T48" fmla="*/ 18 w 2453"/>
                  <a:gd name="T49" fmla="*/ 1276 h 1681"/>
                  <a:gd name="T50" fmla="*/ 391 w 2453"/>
                  <a:gd name="T51" fmla="*/ 642 h 1681"/>
                  <a:gd name="T52" fmla="*/ 391 w 2453"/>
                  <a:gd name="T53" fmla="*/ 642 h 1681"/>
                  <a:gd name="T54" fmla="*/ 1169 w 2453"/>
                  <a:gd name="T55" fmla="*/ 145 h 1681"/>
                  <a:gd name="T56" fmla="*/ 1169 w 2453"/>
                  <a:gd name="T57" fmla="*/ 145 h 1681"/>
                  <a:gd name="T58" fmla="*/ 2116 w 2453"/>
                  <a:gd name="T59" fmla="*/ 156 h 1681"/>
                  <a:gd name="T60" fmla="*/ 2116 w 2453"/>
                  <a:gd name="T61" fmla="*/ 156 h 1681"/>
                  <a:gd name="T62" fmla="*/ 2450 w 2453"/>
                  <a:gd name="T63" fmla="*/ 377 h 1681"/>
                  <a:gd name="T64" fmla="*/ 2450 w 2453"/>
                  <a:gd name="T65" fmla="*/ 377 h 1681"/>
                  <a:gd name="T66" fmla="*/ 2451 w 2453"/>
                  <a:gd name="T67" fmla="*/ 384 h 1681"/>
                  <a:gd name="T68" fmla="*/ 2451 w 2453"/>
                  <a:gd name="T69" fmla="*/ 384 h 1681"/>
                  <a:gd name="T70" fmla="*/ 2446 w 2453"/>
                  <a:gd name="T71" fmla="*/ 388 h 1681"/>
                  <a:gd name="T72" fmla="*/ 2446 w 2453"/>
                  <a:gd name="T73" fmla="*/ 388 h 1681"/>
                  <a:gd name="T74" fmla="*/ 1430 w 2453"/>
                  <a:gd name="T75" fmla="*/ 1028 h 1681"/>
                  <a:gd name="T76" fmla="*/ 1430 w 2453"/>
                  <a:gd name="T77" fmla="*/ 1028 h 1681"/>
                  <a:gd name="T78" fmla="*/ 723 w 2453"/>
                  <a:gd name="T79" fmla="*/ 1537 h 1681"/>
                  <a:gd name="T80" fmla="*/ 723 w 2453"/>
                  <a:gd name="T81" fmla="*/ 1537 h 1681"/>
                  <a:gd name="T82" fmla="*/ 343 w 2453"/>
                  <a:gd name="T83" fmla="*/ 1659 h 16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453" h="1681">
                    <a:moveTo>
                      <a:pt x="1645" y="74"/>
                    </a:moveTo>
                    <a:lnTo>
                      <a:pt x="1645" y="74"/>
                    </a:lnTo>
                    <a:cubicBezTo>
                      <a:pt x="1506" y="74"/>
                      <a:pt x="1348" y="98"/>
                      <a:pt x="1174" y="157"/>
                    </a:cubicBezTo>
                    <a:lnTo>
                      <a:pt x="1174" y="157"/>
                    </a:lnTo>
                    <a:cubicBezTo>
                      <a:pt x="896" y="253"/>
                      <a:pt x="623" y="428"/>
                      <a:pt x="400" y="651"/>
                    </a:cubicBezTo>
                    <a:lnTo>
                      <a:pt x="400" y="651"/>
                    </a:lnTo>
                    <a:cubicBezTo>
                      <a:pt x="190" y="863"/>
                      <a:pt x="56" y="1091"/>
                      <a:pt x="32" y="1278"/>
                    </a:cubicBezTo>
                    <a:lnTo>
                      <a:pt x="32" y="1278"/>
                    </a:lnTo>
                    <a:cubicBezTo>
                      <a:pt x="14" y="1416"/>
                      <a:pt x="59" y="1525"/>
                      <a:pt x="163" y="1593"/>
                    </a:cubicBezTo>
                    <a:lnTo>
                      <a:pt x="163" y="1593"/>
                    </a:lnTo>
                    <a:cubicBezTo>
                      <a:pt x="293" y="1680"/>
                      <a:pt x="475" y="1658"/>
                      <a:pt x="717" y="1525"/>
                    </a:cubicBezTo>
                    <a:lnTo>
                      <a:pt x="717" y="1525"/>
                    </a:lnTo>
                    <a:cubicBezTo>
                      <a:pt x="935" y="1405"/>
                      <a:pt x="1182" y="1209"/>
                      <a:pt x="1422" y="1018"/>
                    </a:cubicBezTo>
                    <a:lnTo>
                      <a:pt x="1422" y="1018"/>
                    </a:lnTo>
                    <a:cubicBezTo>
                      <a:pt x="1773" y="738"/>
                      <a:pt x="2135" y="449"/>
                      <a:pt x="2432" y="378"/>
                    </a:cubicBezTo>
                    <a:lnTo>
                      <a:pt x="2432" y="378"/>
                    </a:lnTo>
                    <a:cubicBezTo>
                      <a:pt x="2402" y="348"/>
                      <a:pt x="2292" y="245"/>
                      <a:pt x="2110" y="167"/>
                    </a:cubicBezTo>
                    <a:lnTo>
                      <a:pt x="2110" y="167"/>
                    </a:lnTo>
                    <a:cubicBezTo>
                      <a:pt x="1995" y="118"/>
                      <a:pt x="1838" y="74"/>
                      <a:pt x="1645" y="74"/>
                    </a:cubicBezTo>
                    <a:close/>
                    <a:moveTo>
                      <a:pt x="343" y="1659"/>
                    </a:moveTo>
                    <a:lnTo>
                      <a:pt x="343" y="1659"/>
                    </a:lnTo>
                    <a:cubicBezTo>
                      <a:pt x="272" y="1659"/>
                      <a:pt x="209" y="1640"/>
                      <a:pt x="154" y="1604"/>
                    </a:cubicBezTo>
                    <a:lnTo>
                      <a:pt x="154" y="1604"/>
                    </a:lnTo>
                    <a:cubicBezTo>
                      <a:pt x="48" y="1533"/>
                      <a:pt x="0" y="1420"/>
                      <a:pt x="18" y="1276"/>
                    </a:cubicBezTo>
                    <a:lnTo>
                      <a:pt x="18" y="1276"/>
                    </a:lnTo>
                    <a:cubicBezTo>
                      <a:pt x="43" y="1087"/>
                      <a:pt x="178" y="856"/>
                      <a:pt x="391" y="642"/>
                    </a:cubicBezTo>
                    <a:lnTo>
                      <a:pt x="391" y="642"/>
                    </a:lnTo>
                    <a:cubicBezTo>
                      <a:pt x="614" y="417"/>
                      <a:pt x="890" y="241"/>
                      <a:pt x="1169" y="145"/>
                    </a:cubicBezTo>
                    <a:lnTo>
                      <a:pt x="1169" y="145"/>
                    </a:lnTo>
                    <a:cubicBezTo>
                      <a:pt x="1591" y="0"/>
                      <a:pt x="1917" y="71"/>
                      <a:pt x="2116" y="156"/>
                    </a:cubicBezTo>
                    <a:lnTo>
                      <a:pt x="2116" y="156"/>
                    </a:lnTo>
                    <a:cubicBezTo>
                      <a:pt x="2332" y="247"/>
                      <a:pt x="2449" y="376"/>
                      <a:pt x="2450" y="377"/>
                    </a:cubicBezTo>
                    <a:lnTo>
                      <a:pt x="2450" y="377"/>
                    </a:lnTo>
                    <a:cubicBezTo>
                      <a:pt x="2451" y="379"/>
                      <a:pt x="2452" y="382"/>
                      <a:pt x="2451" y="384"/>
                    </a:cubicBezTo>
                    <a:lnTo>
                      <a:pt x="2451" y="384"/>
                    </a:lnTo>
                    <a:cubicBezTo>
                      <a:pt x="2451" y="386"/>
                      <a:pt x="2449" y="388"/>
                      <a:pt x="2446" y="388"/>
                    </a:cubicBezTo>
                    <a:lnTo>
                      <a:pt x="2446" y="388"/>
                    </a:lnTo>
                    <a:cubicBezTo>
                      <a:pt x="2151" y="454"/>
                      <a:pt x="1784" y="746"/>
                      <a:pt x="1430" y="1028"/>
                    </a:cubicBezTo>
                    <a:lnTo>
                      <a:pt x="1430" y="1028"/>
                    </a:lnTo>
                    <a:cubicBezTo>
                      <a:pt x="1190" y="1220"/>
                      <a:pt x="942" y="1416"/>
                      <a:pt x="723" y="1537"/>
                    </a:cubicBezTo>
                    <a:lnTo>
                      <a:pt x="723" y="1537"/>
                    </a:lnTo>
                    <a:cubicBezTo>
                      <a:pt x="575" y="1618"/>
                      <a:pt x="449" y="1659"/>
                      <a:pt x="343" y="16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379">
                <a:extLst>
                  <a:ext uri="{FF2B5EF4-FFF2-40B4-BE49-F238E27FC236}">
                    <a16:creationId xmlns:a16="http://schemas.microsoft.com/office/drawing/2014/main" id="{F2CB5ECA-8794-4098-B5C6-62AC405D42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689254" y="9846157"/>
                <a:ext cx="1592951" cy="384505"/>
              </a:xfrm>
              <a:custGeom>
                <a:avLst/>
                <a:gdLst>
                  <a:gd name="T0" fmla="*/ 8 w 1277"/>
                  <a:gd name="T1" fmla="*/ 309 h 310"/>
                  <a:gd name="T2" fmla="*/ 8 w 1277"/>
                  <a:gd name="T3" fmla="*/ 309 h 310"/>
                  <a:gd name="T4" fmla="*/ 1 w 1277"/>
                  <a:gd name="T5" fmla="*/ 305 h 310"/>
                  <a:gd name="T6" fmla="*/ 1 w 1277"/>
                  <a:gd name="T7" fmla="*/ 305 h 310"/>
                  <a:gd name="T8" fmla="*/ 4 w 1277"/>
                  <a:gd name="T9" fmla="*/ 296 h 310"/>
                  <a:gd name="T10" fmla="*/ 4 w 1277"/>
                  <a:gd name="T11" fmla="*/ 296 h 310"/>
                  <a:gd name="T12" fmla="*/ 951 w 1277"/>
                  <a:gd name="T13" fmla="*/ 8 h 310"/>
                  <a:gd name="T14" fmla="*/ 951 w 1277"/>
                  <a:gd name="T15" fmla="*/ 8 h 310"/>
                  <a:gd name="T16" fmla="*/ 1271 w 1277"/>
                  <a:gd name="T17" fmla="*/ 47 h 310"/>
                  <a:gd name="T18" fmla="*/ 1271 w 1277"/>
                  <a:gd name="T19" fmla="*/ 47 h 310"/>
                  <a:gd name="T20" fmla="*/ 1274 w 1277"/>
                  <a:gd name="T21" fmla="*/ 55 h 310"/>
                  <a:gd name="T22" fmla="*/ 1274 w 1277"/>
                  <a:gd name="T23" fmla="*/ 55 h 310"/>
                  <a:gd name="T24" fmla="*/ 1265 w 1277"/>
                  <a:gd name="T25" fmla="*/ 59 h 310"/>
                  <a:gd name="T26" fmla="*/ 1265 w 1277"/>
                  <a:gd name="T27" fmla="*/ 59 h 310"/>
                  <a:gd name="T28" fmla="*/ 951 w 1277"/>
                  <a:gd name="T29" fmla="*/ 22 h 310"/>
                  <a:gd name="T30" fmla="*/ 951 w 1277"/>
                  <a:gd name="T31" fmla="*/ 22 h 310"/>
                  <a:gd name="T32" fmla="*/ 10 w 1277"/>
                  <a:gd name="T33" fmla="*/ 308 h 310"/>
                  <a:gd name="T34" fmla="*/ 10 w 1277"/>
                  <a:gd name="T35" fmla="*/ 308 h 310"/>
                  <a:gd name="T36" fmla="*/ 8 w 1277"/>
                  <a:gd name="T37" fmla="*/ 309 h 3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1277" h="310">
                    <a:moveTo>
                      <a:pt x="8" y="309"/>
                    </a:moveTo>
                    <a:lnTo>
                      <a:pt x="8" y="309"/>
                    </a:lnTo>
                    <a:cubicBezTo>
                      <a:pt x="5" y="309"/>
                      <a:pt x="3" y="307"/>
                      <a:pt x="1" y="305"/>
                    </a:cubicBezTo>
                    <a:lnTo>
                      <a:pt x="1" y="305"/>
                    </a:lnTo>
                    <a:cubicBezTo>
                      <a:pt x="0" y="301"/>
                      <a:pt x="1" y="298"/>
                      <a:pt x="4" y="296"/>
                    </a:cubicBezTo>
                    <a:lnTo>
                      <a:pt x="4" y="296"/>
                    </a:lnTo>
                    <a:cubicBezTo>
                      <a:pt x="243" y="172"/>
                      <a:pt x="601" y="22"/>
                      <a:pt x="951" y="8"/>
                    </a:cubicBezTo>
                    <a:lnTo>
                      <a:pt x="951" y="8"/>
                    </a:lnTo>
                    <a:cubicBezTo>
                      <a:pt x="1162" y="0"/>
                      <a:pt x="1266" y="45"/>
                      <a:pt x="1271" y="47"/>
                    </a:cubicBezTo>
                    <a:lnTo>
                      <a:pt x="1271" y="47"/>
                    </a:lnTo>
                    <a:cubicBezTo>
                      <a:pt x="1274" y="48"/>
                      <a:pt x="1276" y="52"/>
                      <a:pt x="1274" y="55"/>
                    </a:cubicBezTo>
                    <a:lnTo>
                      <a:pt x="1274" y="55"/>
                    </a:lnTo>
                    <a:cubicBezTo>
                      <a:pt x="1272" y="59"/>
                      <a:pt x="1269" y="61"/>
                      <a:pt x="1265" y="59"/>
                    </a:cubicBezTo>
                    <a:lnTo>
                      <a:pt x="1265" y="59"/>
                    </a:lnTo>
                    <a:cubicBezTo>
                      <a:pt x="1265" y="58"/>
                      <a:pt x="1158" y="14"/>
                      <a:pt x="951" y="22"/>
                    </a:cubicBezTo>
                    <a:lnTo>
                      <a:pt x="951" y="22"/>
                    </a:lnTo>
                    <a:cubicBezTo>
                      <a:pt x="759" y="29"/>
                      <a:pt x="440" y="85"/>
                      <a:pt x="10" y="308"/>
                    </a:cubicBezTo>
                    <a:lnTo>
                      <a:pt x="10" y="308"/>
                    </a:lnTo>
                    <a:cubicBezTo>
                      <a:pt x="10" y="308"/>
                      <a:pt x="9" y="309"/>
                      <a:pt x="8" y="30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2" name="Freeform 380">
                <a:extLst>
                  <a:ext uri="{FF2B5EF4-FFF2-40B4-BE49-F238E27FC236}">
                    <a16:creationId xmlns:a16="http://schemas.microsoft.com/office/drawing/2014/main" id="{566039D3-38FE-4F55-9E46-5063B847E9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3474" y="7220534"/>
                <a:ext cx="2372948" cy="2724496"/>
              </a:xfrm>
              <a:custGeom>
                <a:avLst/>
                <a:gdLst>
                  <a:gd name="T0" fmla="*/ 156 w 1906"/>
                  <a:gd name="T1" fmla="*/ 2188 h 2189"/>
                  <a:gd name="T2" fmla="*/ 156 w 1906"/>
                  <a:gd name="T3" fmla="*/ 2188 h 2189"/>
                  <a:gd name="T4" fmla="*/ 156 w 1906"/>
                  <a:gd name="T5" fmla="*/ 797 h 2189"/>
                  <a:gd name="T6" fmla="*/ 156 w 1906"/>
                  <a:gd name="T7" fmla="*/ 797 h 2189"/>
                  <a:gd name="T8" fmla="*/ 1313 w 1906"/>
                  <a:gd name="T9" fmla="*/ 148 h 2189"/>
                  <a:gd name="T10" fmla="*/ 1313 w 1906"/>
                  <a:gd name="T11" fmla="*/ 148 h 2189"/>
                  <a:gd name="T12" fmla="*/ 1305 w 1906"/>
                  <a:gd name="T13" fmla="*/ 1171 h 2189"/>
                  <a:gd name="T14" fmla="*/ 1305 w 1906"/>
                  <a:gd name="T15" fmla="*/ 1171 h 2189"/>
                  <a:gd name="T16" fmla="*/ 156 w 1906"/>
                  <a:gd name="T17" fmla="*/ 2188 h 2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906" h="2189">
                    <a:moveTo>
                      <a:pt x="156" y="2188"/>
                    </a:moveTo>
                    <a:lnTo>
                      <a:pt x="156" y="2188"/>
                    </a:lnTo>
                    <a:cubicBezTo>
                      <a:pt x="156" y="2188"/>
                      <a:pt x="0" y="1318"/>
                      <a:pt x="156" y="797"/>
                    </a:cubicBezTo>
                    <a:lnTo>
                      <a:pt x="156" y="797"/>
                    </a:lnTo>
                    <a:cubicBezTo>
                      <a:pt x="313" y="277"/>
                      <a:pt x="685" y="0"/>
                      <a:pt x="1313" y="148"/>
                    </a:cubicBezTo>
                    <a:lnTo>
                      <a:pt x="1313" y="148"/>
                    </a:lnTo>
                    <a:cubicBezTo>
                      <a:pt x="1905" y="288"/>
                      <a:pt x="1875" y="810"/>
                      <a:pt x="1305" y="1171"/>
                    </a:cubicBezTo>
                    <a:lnTo>
                      <a:pt x="1305" y="1171"/>
                    </a:lnTo>
                    <a:cubicBezTo>
                      <a:pt x="669" y="1575"/>
                      <a:pt x="269" y="2008"/>
                      <a:pt x="156" y="218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381">
                <a:extLst>
                  <a:ext uri="{FF2B5EF4-FFF2-40B4-BE49-F238E27FC236}">
                    <a16:creationId xmlns:a16="http://schemas.microsoft.com/office/drawing/2014/main" id="{DA84101C-505B-40B8-B896-3227396232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67980" y="7226025"/>
                <a:ext cx="2213655" cy="2735482"/>
              </a:xfrm>
              <a:custGeom>
                <a:avLst/>
                <a:gdLst>
                  <a:gd name="T0" fmla="*/ 1003 w 1776"/>
                  <a:gd name="T1" fmla="*/ 113 h 2194"/>
                  <a:gd name="T2" fmla="*/ 1003 w 1776"/>
                  <a:gd name="T3" fmla="*/ 113 h 2194"/>
                  <a:gd name="T4" fmla="*/ 168 w 1776"/>
                  <a:gd name="T5" fmla="*/ 798 h 2194"/>
                  <a:gd name="T6" fmla="*/ 168 w 1776"/>
                  <a:gd name="T7" fmla="*/ 798 h 2194"/>
                  <a:gd name="T8" fmla="*/ 166 w 1776"/>
                  <a:gd name="T9" fmla="*/ 2168 h 2194"/>
                  <a:gd name="T10" fmla="*/ 166 w 1776"/>
                  <a:gd name="T11" fmla="*/ 2168 h 2194"/>
                  <a:gd name="T12" fmla="*/ 1307 w 1776"/>
                  <a:gd name="T13" fmla="*/ 1164 h 2194"/>
                  <a:gd name="T14" fmla="*/ 1307 w 1776"/>
                  <a:gd name="T15" fmla="*/ 1164 h 2194"/>
                  <a:gd name="T16" fmla="*/ 1739 w 1776"/>
                  <a:gd name="T17" fmla="*/ 505 h 2194"/>
                  <a:gd name="T18" fmla="*/ 1739 w 1776"/>
                  <a:gd name="T19" fmla="*/ 505 h 2194"/>
                  <a:gd name="T20" fmla="*/ 1318 w 1776"/>
                  <a:gd name="T21" fmla="*/ 152 h 2194"/>
                  <a:gd name="T22" fmla="*/ 1318 w 1776"/>
                  <a:gd name="T23" fmla="*/ 152 h 2194"/>
                  <a:gd name="T24" fmla="*/ 1003 w 1776"/>
                  <a:gd name="T25" fmla="*/ 113 h 2194"/>
                  <a:gd name="T26" fmla="*/ 162 w 1776"/>
                  <a:gd name="T27" fmla="*/ 2193 h 2194"/>
                  <a:gd name="T28" fmla="*/ 162 w 1776"/>
                  <a:gd name="T29" fmla="*/ 2193 h 2194"/>
                  <a:gd name="T30" fmla="*/ 161 w 1776"/>
                  <a:gd name="T31" fmla="*/ 2193 h 2194"/>
                  <a:gd name="T32" fmla="*/ 161 w 1776"/>
                  <a:gd name="T33" fmla="*/ 2193 h 2194"/>
                  <a:gd name="T34" fmla="*/ 155 w 1776"/>
                  <a:gd name="T35" fmla="*/ 2187 h 2194"/>
                  <a:gd name="T36" fmla="*/ 155 w 1776"/>
                  <a:gd name="T37" fmla="*/ 2187 h 2194"/>
                  <a:gd name="T38" fmla="*/ 155 w 1776"/>
                  <a:gd name="T39" fmla="*/ 794 h 2194"/>
                  <a:gd name="T40" fmla="*/ 155 w 1776"/>
                  <a:gd name="T41" fmla="*/ 794 h 2194"/>
                  <a:gd name="T42" fmla="*/ 1320 w 1776"/>
                  <a:gd name="T43" fmla="*/ 140 h 2194"/>
                  <a:gd name="T44" fmla="*/ 1320 w 1776"/>
                  <a:gd name="T45" fmla="*/ 140 h 2194"/>
                  <a:gd name="T46" fmla="*/ 1752 w 1776"/>
                  <a:gd name="T47" fmla="*/ 503 h 2194"/>
                  <a:gd name="T48" fmla="*/ 1752 w 1776"/>
                  <a:gd name="T49" fmla="*/ 503 h 2194"/>
                  <a:gd name="T50" fmla="*/ 1667 w 1776"/>
                  <a:gd name="T51" fmla="*/ 842 h 2194"/>
                  <a:gd name="T52" fmla="*/ 1667 w 1776"/>
                  <a:gd name="T53" fmla="*/ 842 h 2194"/>
                  <a:gd name="T54" fmla="*/ 1314 w 1776"/>
                  <a:gd name="T55" fmla="*/ 1176 h 2194"/>
                  <a:gd name="T56" fmla="*/ 1314 w 1776"/>
                  <a:gd name="T57" fmla="*/ 1176 h 2194"/>
                  <a:gd name="T58" fmla="*/ 168 w 1776"/>
                  <a:gd name="T59" fmla="*/ 2190 h 2194"/>
                  <a:gd name="T60" fmla="*/ 168 w 1776"/>
                  <a:gd name="T61" fmla="*/ 2190 h 2194"/>
                  <a:gd name="T62" fmla="*/ 162 w 1776"/>
                  <a:gd name="T63" fmla="*/ 2193 h 2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76" h="2194">
                    <a:moveTo>
                      <a:pt x="1003" y="113"/>
                    </a:moveTo>
                    <a:lnTo>
                      <a:pt x="1003" y="113"/>
                    </a:lnTo>
                    <a:cubicBezTo>
                      <a:pt x="591" y="113"/>
                      <a:pt x="305" y="346"/>
                      <a:pt x="168" y="798"/>
                    </a:cubicBezTo>
                    <a:lnTo>
                      <a:pt x="168" y="798"/>
                    </a:lnTo>
                    <a:cubicBezTo>
                      <a:pt x="26" y="1271"/>
                      <a:pt x="145" y="2043"/>
                      <a:pt x="166" y="2168"/>
                    </a:cubicBezTo>
                    <a:lnTo>
                      <a:pt x="166" y="2168"/>
                    </a:lnTo>
                    <a:cubicBezTo>
                      <a:pt x="297" y="1969"/>
                      <a:pt x="697" y="1551"/>
                      <a:pt x="1307" y="1164"/>
                    </a:cubicBezTo>
                    <a:lnTo>
                      <a:pt x="1307" y="1164"/>
                    </a:lnTo>
                    <a:cubicBezTo>
                      <a:pt x="1610" y="972"/>
                      <a:pt x="1775" y="720"/>
                      <a:pt x="1739" y="505"/>
                    </a:cubicBezTo>
                    <a:lnTo>
                      <a:pt x="1739" y="505"/>
                    </a:lnTo>
                    <a:cubicBezTo>
                      <a:pt x="1710" y="335"/>
                      <a:pt x="1560" y="210"/>
                      <a:pt x="1318" y="152"/>
                    </a:cubicBezTo>
                    <a:lnTo>
                      <a:pt x="1318" y="152"/>
                    </a:lnTo>
                    <a:cubicBezTo>
                      <a:pt x="1205" y="126"/>
                      <a:pt x="1100" y="113"/>
                      <a:pt x="1003" y="113"/>
                    </a:cubicBezTo>
                    <a:close/>
                    <a:moveTo>
                      <a:pt x="162" y="2193"/>
                    </a:moveTo>
                    <a:lnTo>
                      <a:pt x="162" y="2193"/>
                    </a:lnTo>
                    <a:cubicBezTo>
                      <a:pt x="161" y="2193"/>
                      <a:pt x="161" y="2193"/>
                      <a:pt x="161" y="2193"/>
                    </a:cubicBezTo>
                    <a:lnTo>
                      <a:pt x="161" y="2193"/>
                    </a:lnTo>
                    <a:cubicBezTo>
                      <a:pt x="158" y="2192"/>
                      <a:pt x="156" y="2190"/>
                      <a:pt x="155" y="2187"/>
                    </a:cubicBezTo>
                    <a:lnTo>
                      <a:pt x="155" y="2187"/>
                    </a:lnTo>
                    <a:cubicBezTo>
                      <a:pt x="154" y="2179"/>
                      <a:pt x="0" y="1310"/>
                      <a:pt x="155" y="794"/>
                    </a:cubicBezTo>
                    <a:lnTo>
                      <a:pt x="155" y="794"/>
                    </a:lnTo>
                    <a:cubicBezTo>
                      <a:pt x="327" y="226"/>
                      <a:pt x="730" y="0"/>
                      <a:pt x="1320" y="140"/>
                    </a:cubicBezTo>
                    <a:lnTo>
                      <a:pt x="1320" y="140"/>
                    </a:lnTo>
                    <a:cubicBezTo>
                      <a:pt x="1569" y="198"/>
                      <a:pt x="1722" y="327"/>
                      <a:pt x="1752" y="503"/>
                    </a:cubicBezTo>
                    <a:lnTo>
                      <a:pt x="1752" y="503"/>
                    </a:lnTo>
                    <a:cubicBezTo>
                      <a:pt x="1770" y="609"/>
                      <a:pt x="1741" y="727"/>
                      <a:pt x="1667" y="842"/>
                    </a:cubicBezTo>
                    <a:lnTo>
                      <a:pt x="1667" y="842"/>
                    </a:lnTo>
                    <a:cubicBezTo>
                      <a:pt x="1591" y="962"/>
                      <a:pt x="1469" y="1077"/>
                      <a:pt x="1314" y="1176"/>
                    </a:cubicBezTo>
                    <a:lnTo>
                      <a:pt x="1314" y="1176"/>
                    </a:lnTo>
                    <a:cubicBezTo>
                      <a:pt x="691" y="1571"/>
                      <a:pt x="287" y="1999"/>
                      <a:pt x="168" y="2190"/>
                    </a:cubicBezTo>
                    <a:lnTo>
                      <a:pt x="168" y="2190"/>
                    </a:lnTo>
                    <a:cubicBezTo>
                      <a:pt x="166" y="2191"/>
                      <a:pt x="164" y="2193"/>
                      <a:pt x="162" y="2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4" name="Freeform 382">
                <a:extLst>
                  <a:ext uri="{FF2B5EF4-FFF2-40B4-BE49-F238E27FC236}">
                    <a16:creationId xmlns:a16="http://schemas.microsoft.com/office/drawing/2014/main" id="{8AC2ED24-E4F2-4AC8-BBAC-60623F1DF9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3754" y="8060951"/>
                <a:ext cx="895350" cy="1895064"/>
              </a:xfrm>
              <a:custGeom>
                <a:avLst/>
                <a:gdLst>
                  <a:gd name="T0" fmla="*/ 23 w 719"/>
                  <a:gd name="T1" fmla="*/ 1522 h 1523"/>
                  <a:gd name="T2" fmla="*/ 23 w 719"/>
                  <a:gd name="T3" fmla="*/ 1522 h 1523"/>
                  <a:gd name="T4" fmla="*/ 16 w 719"/>
                  <a:gd name="T5" fmla="*/ 1515 h 1523"/>
                  <a:gd name="T6" fmla="*/ 16 w 719"/>
                  <a:gd name="T7" fmla="*/ 1515 h 1523"/>
                  <a:gd name="T8" fmla="*/ 77 w 719"/>
                  <a:gd name="T9" fmla="*/ 987 h 1523"/>
                  <a:gd name="T10" fmla="*/ 77 w 719"/>
                  <a:gd name="T11" fmla="*/ 987 h 1523"/>
                  <a:gd name="T12" fmla="*/ 706 w 719"/>
                  <a:gd name="T13" fmla="*/ 3 h 1523"/>
                  <a:gd name="T14" fmla="*/ 706 w 719"/>
                  <a:gd name="T15" fmla="*/ 3 h 1523"/>
                  <a:gd name="T16" fmla="*/ 715 w 719"/>
                  <a:gd name="T17" fmla="*/ 3 h 1523"/>
                  <a:gd name="T18" fmla="*/ 715 w 719"/>
                  <a:gd name="T19" fmla="*/ 3 h 1523"/>
                  <a:gd name="T20" fmla="*/ 714 w 719"/>
                  <a:gd name="T21" fmla="*/ 13 h 1523"/>
                  <a:gd name="T22" fmla="*/ 714 w 719"/>
                  <a:gd name="T23" fmla="*/ 13 h 1523"/>
                  <a:gd name="T24" fmla="*/ 90 w 719"/>
                  <a:gd name="T25" fmla="*/ 991 h 1523"/>
                  <a:gd name="T26" fmla="*/ 90 w 719"/>
                  <a:gd name="T27" fmla="*/ 991 h 1523"/>
                  <a:gd name="T28" fmla="*/ 30 w 719"/>
                  <a:gd name="T29" fmla="*/ 1514 h 1523"/>
                  <a:gd name="T30" fmla="*/ 30 w 719"/>
                  <a:gd name="T31" fmla="*/ 1514 h 1523"/>
                  <a:gd name="T32" fmla="*/ 24 w 719"/>
                  <a:gd name="T33" fmla="*/ 1522 h 1523"/>
                  <a:gd name="T34" fmla="*/ 24 w 719"/>
                  <a:gd name="T35" fmla="*/ 1522 h 1523"/>
                  <a:gd name="T36" fmla="*/ 23 w 719"/>
                  <a:gd name="T37" fmla="*/ 1522 h 15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19" h="1523">
                    <a:moveTo>
                      <a:pt x="23" y="1522"/>
                    </a:moveTo>
                    <a:lnTo>
                      <a:pt x="23" y="1522"/>
                    </a:lnTo>
                    <a:cubicBezTo>
                      <a:pt x="20" y="1522"/>
                      <a:pt x="16" y="1519"/>
                      <a:pt x="16" y="1515"/>
                    </a:cubicBezTo>
                    <a:lnTo>
                      <a:pt x="16" y="1515"/>
                    </a:lnTo>
                    <a:cubicBezTo>
                      <a:pt x="16" y="1513"/>
                      <a:pt x="0" y="1286"/>
                      <a:pt x="77" y="987"/>
                    </a:cubicBezTo>
                    <a:lnTo>
                      <a:pt x="77" y="987"/>
                    </a:lnTo>
                    <a:cubicBezTo>
                      <a:pt x="148" y="712"/>
                      <a:pt x="314" y="317"/>
                      <a:pt x="706" y="3"/>
                    </a:cubicBezTo>
                    <a:lnTo>
                      <a:pt x="706" y="3"/>
                    </a:lnTo>
                    <a:cubicBezTo>
                      <a:pt x="709" y="0"/>
                      <a:pt x="713" y="0"/>
                      <a:pt x="715" y="3"/>
                    </a:cubicBezTo>
                    <a:lnTo>
                      <a:pt x="715" y="3"/>
                    </a:lnTo>
                    <a:cubicBezTo>
                      <a:pt x="718" y="6"/>
                      <a:pt x="717" y="10"/>
                      <a:pt x="714" y="13"/>
                    </a:cubicBezTo>
                    <a:lnTo>
                      <a:pt x="714" y="13"/>
                    </a:lnTo>
                    <a:cubicBezTo>
                      <a:pt x="326" y="325"/>
                      <a:pt x="160" y="717"/>
                      <a:pt x="90" y="991"/>
                    </a:cubicBezTo>
                    <a:lnTo>
                      <a:pt x="90" y="991"/>
                    </a:lnTo>
                    <a:cubicBezTo>
                      <a:pt x="14" y="1287"/>
                      <a:pt x="29" y="1513"/>
                      <a:pt x="30" y="1514"/>
                    </a:cubicBezTo>
                    <a:lnTo>
                      <a:pt x="30" y="1514"/>
                    </a:lnTo>
                    <a:cubicBezTo>
                      <a:pt x="30" y="1518"/>
                      <a:pt x="27" y="1522"/>
                      <a:pt x="24" y="1522"/>
                    </a:cubicBezTo>
                    <a:lnTo>
                      <a:pt x="24" y="1522"/>
                    </a:lnTo>
                    <a:cubicBezTo>
                      <a:pt x="23" y="1522"/>
                      <a:pt x="23" y="1522"/>
                      <a:pt x="23" y="152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5" name="Grupo 434">
              <a:extLst>
                <a:ext uri="{FF2B5EF4-FFF2-40B4-BE49-F238E27FC236}">
                  <a16:creationId xmlns:a16="http://schemas.microsoft.com/office/drawing/2014/main" id="{6518A376-7615-4476-AA7D-EF86F09D11F8}"/>
                </a:ext>
              </a:extLst>
            </p:cNvPr>
            <p:cNvGrpSpPr/>
            <p:nvPr/>
          </p:nvGrpSpPr>
          <p:grpSpPr>
            <a:xfrm>
              <a:off x="9793904" y="10785447"/>
              <a:ext cx="3021115" cy="2070838"/>
              <a:chOff x="9793904" y="10785447"/>
              <a:chExt cx="3021115" cy="2070838"/>
            </a:xfrm>
          </p:grpSpPr>
          <p:sp>
            <p:nvSpPr>
              <p:cNvPr id="385" name="Freeform 383">
                <a:extLst>
                  <a:ext uri="{FF2B5EF4-FFF2-40B4-BE49-F238E27FC236}">
                    <a16:creationId xmlns:a16="http://schemas.microsoft.com/office/drawing/2014/main" id="{10D3AA51-02D4-4290-B2C9-ADF4D5115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85873" y="11136995"/>
                <a:ext cx="587742" cy="714082"/>
              </a:xfrm>
              <a:custGeom>
                <a:avLst/>
                <a:gdLst>
                  <a:gd name="T0" fmla="*/ 153 w 474"/>
                  <a:gd name="T1" fmla="*/ 4 h 573"/>
                  <a:gd name="T2" fmla="*/ 153 w 474"/>
                  <a:gd name="T3" fmla="*/ 4 h 573"/>
                  <a:gd name="T4" fmla="*/ 19 w 474"/>
                  <a:gd name="T5" fmla="*/ 136 h 573"/>
                  <a:gd name="T6" fmla="*/ 19 w 474"/>
                  <a:gd name="T7" fmla="*/ 136 h 573"/>
                  <a:gd name="T8" fmla="*/ 103 w 474"/>
                  <a:gd name="T9" fmla="*/ 572 h 573"/>
                  <a:gd name="T10" fmla="*/ 103 w 474"/>
                  <a:gd name="T11" fmla="*/ 572 h 573"/>
                  <a:gd name="T12" fmla="*/ 153 w 474"/>
                  <a:gd name="T13" fmla="*/ 4 h 5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74" h="573">
                    <a:moveTo>
                      <a:pt x="153" y="4"/>
                    </a:moveTo>
                    <a:lnTo>
                      <a:pt x="153" y="4"/>
                    </a:lnTo>
                    <a:cubicBezTo>
                      <a:pt x="153" y="4"/>
                      <a:pt x="0" y="0"/>
                      <a:pt x="19" y="136"/>
                    </a:cubicBezTo>
                    <a:lnTo>
                      <a:pt x="19" y="136"/>
                    </a:lnTo>
                    <a:cubicBezTo>
                      <a:pt x="36" y="239"/>
                      <a:pt x="45" y="572"/>
                      <a:pt x="103" y="572"/>
                    </a:cubicBezTo>
                    <a:lnTo>
                      <a:pt x="103" y="572"/>
                    </a:lnTo>
                    <a:cubicBezTo>
                      <a:pt x="161" y="572"/>
                      <a:pt x="473" y="0"/>
                      <a:pt x="153" y="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6" name="Freeform 384">
                <a:extLst>
                  <a:ext uri="{FF2B5EF4-FFF2-40B4-BE49-F238E27FC236}">
                    <a16:creationId xmlns:a16="http://schemas.microsoft.com/office/drawing/2014/main" id="{6C865222-A146-4020-A2D8-AA808059F0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96859" y="11131504"/>
                <a:ext cx="417463" cy="725067"/>
              </a:xfrm>
              <a:custGeom>
                <a:avLst/>
                <a:gdLst>
                  <a:gd name="T0" fmla="*/ 145 w 336"/>
                  <a:gd name="T1" fmla="*/ 14 h 584"/>
                  <a:gd name="T2" fmla="*/ 145 w 336"/>
                  <a:gd name="T3" fmla="*/ 14 h 584"/>
                  <a:gd name="T4" fmla="*/ 39 w 336"/>
                  <a:gd name="T5" fmla="*/ 55 h 584"/>
                  <a:gd name="T6" fmla="*/ 39 w 336"/>
                  <a:gd name="T7" fmla="*/ 55 h 584"/>
                  <a:gd name="T8" fmla="*/ 19 w 336"/>
                  <a:gd name="T9" fmla="*/ 140 h 584"/>
                  <a:gd name="T10" fmla="*/ 19 w 336"/>
                  <a:gd name="T11" fmla="*/ 140 h 584"/>
                  <a:gd name="T12" fmla="*/ 31 w 336"/>
                  <a:gd name="T13" fmla="*/ 252 h 584"/>
                  <a:gd name="T14" fmla="*/ 31 w 336"/>
                  <a:gd name="T15" fmla="*/ 252 h 584"/>
                  <a:gd name="T16" fmla="*/ 96 w 336"/>
                  <a:gd name="T17" fmla="*/ 569 h 584"/>
                  <a:gd name="T18" fmla="*/ 96 w 336"/>
                  <a:gd name="T19" fmla="*/ 569 h 584"/>
                  <a:gd name="T20" fmla="*/ 178 w 336"/>
                  <a:gd name="T21" fmla="*/ 465 h 584"/>
                  <a:gd name="T22" fmla="*/ 178 w 336"/>
                  <a:gd name="T23" fmla="*/ 465 h 584"/>
                  <a:gd name="T24" fmla="*/ 266 w 336"/>
                  <a:gd name="T25" fmla="*/ 255 h 584"/>
                  <a:gd name="T26" fmla="*/ 266 w 336"/>
                  <a:gd name="T27" fmla="*/ 255 h 584"/>
                  <a:gd name="T28" fmla="*/ 263 w 336"/>
                  <a:gd name="T29" fmla="*/ 67 h 584"/>
                  <a:gd name="T30" fmla="*/ 263 w 336"/>
                  <a:gd name="T31" fmla="*/ 67 h 584"/>
                  <a:gd name="T32" fmla="*/ 146 w 336"/>
                  <a:gd name="T33" fmla="*/ 14 h 584"/>
                  <a:gd name="T34" fmla="*/ 146 w 336"/>
                  <a:gd name="T35" fmla="*/ 14 h 584"/>
                  <a:gd name="T36" fmla="*/ 146 w 336"/>
                  <a:gd name="T37" fmla="*/ 14 h 584"/>
                  <a:gd name="T38" fmla="*/ 145 w 336"/>
                  <a:gd name="T39" fmla="*/ 14 h 584"/>
                  <a:gd name="T40" fmla="*/ 96 w 336"/>
                  <a:gd name="T41" fmla="*/ 583 h 584"/>
                  <a:gd name="T42" fmla="*/ 96 w 336"/>
                  <a:gd name="T43" fmla="*/ 583 h 584"/>
                  <a:gd name="T44" fmla="*/ 17 w 336"/>
                  <a:gd name="T45" fmla="*/ 253 h 584"/>
                  <a:gd name="T46" fmla="*/ 17 w 336"/>
                  <a:gd name="T47" fmla="*/ 253 h 584"/>
                  <a:gd name="T48" fmla="*/ 6 w 336"/>
                  <a:gd name="T49" fmla="*/ 142 h 584"/>
                  <a:gd name="T50" fmla="*/ 6 w 336"/>
                  <a:gd name="T51" fmla="*/ 142 h 584"/>
                  <a:gd name="T52" fmla="*/ 29 w 336"/>
                  <a:gd name="T53" fmla="*/ 45 h 584"/>
                  <a:gd name="T54" fmla="*/ 29 w 336"/>
                  <a:gd name="T55" fmla="*/ 45 h 584"/>
                  <a:gd name="T56" fmla="*/ 146 w 336"/>
                  <a:gd name="T57" fmla="*/ 1 h 584"/>
                  <a:gd name="T58" fmla="*/ 146 w 336"/>
                  <a:gd name="T59" fmla="*/ 1 h 584"/>
                  <a:gd name="T60" fmla="*/ 274 w 336"/>
                  <a:gd name="T61" fmla="*/ 61 h 584"/>
                  <a:gd name="T62" fmla="*/ 274 w 336"/>
                  <a:gd name="T63" fmla="*/ 61 h 584"/>
                  <a:gd name="T64" fmla="*/ 189 w 336"/>
                  <a:gd name="T65" fmla="*/ 472 h 584"/>
                  <a:gd name="T66" fmla="*/ 189 w 336"/>
                  <a:gd name="T67" fmla="*/ 472 h 584"/>
                  <a:gd name="T68" fmla="*/ 96 w 336"/>
                  <a:gd name="T69" fmla="*/ 583 h 5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336" h="584">
                    <a:moveTo>
                      <a:pt x="145" y="14"/>
                    </a:moveTo>
                    <a:lnTo>
                      <a:pt x="145" y="14"/>
                    </a:lnTo>
                    <a:cubicBezTo>
                      <a:pt x="138" y="14"/>
                      <a:pt x="73" y="16"/>
                      <a:pt x="39" y="55"/>
                    </a:cubicBezTo>
                    <a:lnTo>
                      <a:pt x="39" y="55"/>
                    </a:lnTo>
                    <a:cubicBezTo>
                      <a:pt x="21" y="76"/>
                      <a:pt x="14" y="104"/>
                      <a:pt x="19" y="140"/>
                    </a:cubicBezTo>
                    <a:lnTo>
                      <a:pt x="19" y="140"/>
                    </a:lnTo>
                    <a:cubicBezTo>
                      <a:pt x="24" y="165"/>
                      <a:pt x="27" y="205"/>
                      <a:pt x="31" y="252"/>
                    </a:cubicBezTo>
                    <a:lnTo>
                      <a:pt x="31" y="252"/>
                    </a:lnTo>
                    <a:cubicBezTo>
                      <a:pt x="41" y="363"/>
                      <a:pt x="58" y="569"/>
                      <a:pt x="96" y="569"/>
                    </a:cubicBezTo>
                    <a:lnTo>
                      <a:pt x="96" y="569"/>
                    </a:lnTo>
                    <a:cubicBezTo>
                      <a:pt x="105" y="569"/>
                      <a:pt x="137" y="537"/>
                      <a:pt x="178" y="465"/>
                    </a:cubicBezTo>
                    <a:lnTo>
                      <a:pt x="178" y="465"/>
                    </a:lnTo>
                    <a:cubicBezTo>
                      <a:pt x="217" y="398"/>
                      <a:pt x="249" y="321"/>
                      <a:pt x="266" y="255"/>
                    </a:cubicBezTo>
                    <a:lnTo>
                      <a:pt x="266" y="255"/>
                    </a:lnTo>
                    <a:cubicBezTo>
                      <a:pt x="288" y="173"/>
                      <a:pt x="287" y="108"/>
                      <a:pt x="263" y="67"/>
                    </a:cubicBezTo>
                    <a:lnTo>
                      <a:pt x="263" y="67"/>
                    </a:lnTo>
                    <a:cubicBezTo>
                      <a:pt x="242" y="32"/>
                      <a:pt x="202" y="14"/>
                      <a:pt x="146" y="14"/>
                    </a:cubicBezTo>
                    <a:lnTo>
                      <a:pt x="146" y="14"/>
                    </a:lnTo>
                    <a:lnTo>
                      <a:pt x="146" y="14"/>
                    </a:lnTo>
                    <a:lnTo>
                      <a:pt x="145" y="14"/>
                    </a:lnTo>
                    <a:close/>
                    <a:moveTo>
                      <a:pt x="96" y="583"/>
                    </a:moveTo>
                    <a:lnTo>
                      <a:pt x="96" y="583"/>
                    </a:lnTo>
                    <a:cubicBezTo>
                      <a:pt x="50" y="583"/>
                      <a:pt x="34" y="439"/>
                      <a:pt x="17" y="253"/>
                    </a:cubicBezTo>
                    <a:lnTo>
                      <a:pt x="17" y="253"/>
                    </a:lnTo>
                    <a:cubicBezTo>
                      <a:pt x="13" y="207"/>
                      <a:pt x="10" y="167"/>
                      <a:pt x="6" y="142"/>
                    </a:cubicBezTo>
                    <a:lnTo>
                      <a:pt x="6" y="142"/>
                    </a:lnTo>
                    <a:cubicBezTo>
                      <a:pt x="0" y="102"/>
                      <a:pt x="8" y="69"/>
                      <a:pt x="29" y="45"/>
                    </a:cubicBezTo>
                    <a:lnTo>
                      <a:pt x="29" y="45"/>
                    </a:lnTo>
                    <a:cubicBezTo>
                      <a:pt x="69" y="0"/>
                      <a:pt x="142" y="1"/>
                      <a:pt x="146" y="1"/>
                    </a:cubicBezTo>
                    <a:lnTo>
                      <a:pt x="146" y="1"/>
                    </a:lnTo>
                    <a:cubicBezTo>
                      <a:pt x="208" y="0"/>
                      <a:pt x="251" y="20"/>
                      <a:pt x="274" y="61"/>
                    </a:cubicBezTo>
                    <a:lnTo>
                      <a:pt x="274" y="61"/>
                    </a:lnTo>
                    <a:cubicBezTo>
                      <a:pt x="335" y="164"/>
                      <a:pt x="249" y="368"/>
                      <a:pt x="189" y="472"/>
                    </a:cubicBezTo>
                    <a:lnTo>
                      <a:pt x="189" y="472"/>
                    </a:lnTo>
                    <a:cubicBezTo>
                      <a:pt x="175" y="498"/>
                      <a:pt x="124" y="583"/>
                      <a:pt x="96" y="58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385">
                <a:extLst>
                  <a:ext uri="{FF2B5EF4-FFF2-40B4-BE49-F238E27FC236}">
                    <a16:creationId xmlns:a16="http://schemas.microsoft.com/office/drawing/2014/main" id="{05373F25-13D0-4BB9-B458-A54C1AB1D4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17703" y="10785447"/>
                <a:ext cx="400983" cy="302113"/>
              </a:xfrm>
              <a:custGeom>
                <a:avLst/>
                <a:gdLst>
                  <a:gd name="T0" fmla="*/ 59 w 322"/>
                  <a:gd name="T1" fmla="*/ 240 h 241"/>
                  <a:gd name="T2" fmla="*/ 59 w 322"/>
                  <a:gd name="T3" fmla="*/ 240 h 241"/>
                  <a:gd name="T4" fmla="*/ 95 w 322"/>
                  <a:gd name="T5" fmla="*/ 80 h 241"/>
                  <a:gd name="T6" fmla="*/ 95 w 322"/>
                  <a:gd name="T7" fmla="*/ 80 h 241"/>
                  <a:gd name="T8" fmla="*/ 292 w 322"/>
                  <a:gd name="T9" fmla="*/ 73 h 241"/>
                  <a:gd name="T10" fmla="*/ 292 w 322"/>
                  <a:gd name="T11" fmla="*/ 73 h 241"/>
                  <a:gd name="T12" fmla="*/ 59 w 322"/>
                  <a:gd name="T13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322" h="241">
                    <a:moveTo>
                      <a:pt x="59" y="240"/>
                    </a:moveTo>
                    <a:lnTo>
                      <a:pt x="59" y="240"/>
                    </a:lnTo>
                    <a:cubicBezTo>
                      <a:pt x="59" y="240"/>
                      <a:pt x="0" y="159"/>
                      <a:pt x="95" y="80"/>
                    </a:cubicBezTo>
                    <a:lnTo>
                      <a:pt x="95" y="80"/>
                    </a:lnTo>
                    <a:cubicBezTo>
                      <a:pt x="189" y="0"/>
                      <a:pt x="321" y="13"/>
                      <a:pt x="292" y="73"/>
                    </a:cubicBezTo>
                    <a:lnTo>
                      <a:pt x="292" y="73"/>
                    </a:lnTo>
                    <a:cubicBezTo>
                      <a:pt x="263" y="132"/>
                      <a:pt x="59" y="240"/>
                      <a:pt x="59" y="24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8" name="Freeform 386">
                <a:extLst>
                  <a:ext uri="{FF2B5EF4-FFF2-40B4-BE49-F238E27FC236}">
                    <a16:creationId xmlns:a16="http://schemas.microsoft.com/office/drawing/2014/main" id="{8AF296E1-D9AE-40C0-A25A-6B7DE6FCD8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06718" y="10790942"/>
                <a:ext cx="395491" cy="307604"/>
              </a:xfrm>
              <a:custGeom>
                <a:avLst/>
                <a:gdLst>
                  <a:gd name="T0" fmla="*/ 245 w 316"/>
                  <a:gd name="T1" fmla="*/ 27 h 245"/>
                  <a:gd name="T2" fmla="*/ 245 w 316"/>
                  <a:gd name="T3" fmla="*/ 27 h 245"/>
                  <a:gd name="T4" fmla="*/ 107 w 316"/>
                  <a:gd name="T5" fmla="*/ 82 h 245"/>
                  <a:gd name="T6" fmla="*/ 107 w 316"/>
                  <a:gd name="T7" fmla="*/ 82 h 245"/>
                  <a:gd name="T8" fmla="*/ 69 w 316"/>
                  <a:gd name="T9" fmla="*/ 228 h 245"/>
                  <a:gd name="T10" fmla="*/ 69 w 316"/>
                  <a:gd name="T11" fmla="*/ 228 h 245"/>
                  <a:gd name="T12" fmla="*/ 294 w 316"/>
                  <a:gd name="T13" fmla="*/ 66 h 245"/>
                  <a:gd name="T14" fmla="*/ 294 w 316"/>
                  <a:gd name="T15" fmla="*/ 66 h 245"/>
                  <a:gd name="T16" fmla="*/ 289 w 316"/>
                  <a:gd name="T17" fmla="*/ 39 h 245"/>
                  <a:gd name="T18" fmla="*/ 289 w 316"/>
                  <a:gd name="T19" fmla="*/ 39 h 245"/>
                  <a:gd name="T20" fmla="*/ 245 w 316"/>
                  <a:gd name="T21" fmla="*/ 27 h 245"/>
                  <a:gd name="T22" fmla="*/ 67 w 316"/>
                  <a:gd name="T23" fmla="*/ 244 h 245"/>
                  <a:gd name="T24" fmla="*/ 67 w 316"/>
                  <a:gd name="T25" fmla="*/ 244 h 245"/>
                  <a:gd name="T26" fmla="*/ 61 w 316"/>
                  <a:gd name="T27" fmla="*/ 241 h 245"/>
                  <a:gd name="T28" fmla="*/ 61 w 316"/>
                  <a:gd name="T29" fmla="*/ 241 h 245"/>
                  <a:gd name="T30" fmla="*/ 98 w 316"/>
                  <a:gd name="T31" fmla="*/ 71 h 245"/>
                  <a:gd name="T32" fmla="*/ 98 w 316"/>
                  <a:gd name="T33" fmla="*/ 71 h 245"/>
                  <a:gd name="T34" fmla="*/ 298 w 316"/>
                  <a:gd name="T35" fmla="*/ 28 h 245"/>
                  <a:gd name="T36" fmla="*/ 298 w 316"/>
                  <a:gd name="T37" fmla="*/ 28 h 245"/>
                  <a:gd name="T38" fmla="*/ 306 w 316"/>
                  <a:gd name="T39" fmla="*/ 72 h 245"/>
                  <a:gd name="T40" fmla="*/ 306 w 316"/>
                  <a:gd name="T41" fmla="*/ 72 h 245"/>
                  <a:gd name="T42" fmla="*/ 70 w 316"/>
                  <a:gd name="T43" fmla="*/ 243 h 245"/>
                  <a:gd name="T44" fmla="*/ 70 w 316"/>
                  <a:gd name="T45" fmla="*/ 243 h 245"/>
                  <a:gd name="T46" fmla="*/ 67 w 316"/>
                  <a:gd name="T47" fmla="*/ 244 h 2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316" h="245">
                    <a:moveTo>
                      <a:pt x="245" y="27"/>
                    </a:moveTo>
                    <a:lnTo>
                      <a:pt x="245" y="27"/>
                    </a:lnTo>
                    <a:cubicBezTo>
                      <a:pt x="207" y="27"/>
                      <a:pt x="152" y="43"/>
                      <a:pt x="107" y="82"/>
                    </a:cubicBezTo>
                    <a:lnTo>
                      <a:pt x="107" y="82"/>
                    </a:lnTo>
                    <a:cubicBezTo>
                      <a:pt x="31" y="146"/>
                      <a:pt x="59" y="210"/>
                      <a:pt x="69" y="228"/>
                    </a:cubicBezTo>
                    <a:lnTo>
                      <a:pt x="69" y="228"/>
                    </a:lnTo>
                    <a:cubicBezTo>
                      <a:pt x="102" y="211"/>
                      <a:pt x="269" y="118"/>
                      <a:pt x="294" y="66"/>
                    </a:cubicBezTo>
                    <a:lnTo>
                      <a:pt x="294" y="66"/>
                    </a:lnTo>
                    <a:cubicBezTo>
                      <a:pt x="300" y="55"/>
                      <a:pt x="298" y="46"/>
                      <a:pt x="289" y="39"/>
                    </a:cubicBezTo>
                    <a:lnTo>
                      <a:pt x="289" y="39"/>
                    </a:lnTo>
                    <a:cubicBezTo>
                      <a:pt x="280" y="31"/>
                      <a:pt x="265" y="27"/>
                      <a:pt x="245" y="27"/>
                    </a:cubicBezTo>
                    <a:close/>
                    <a:moveTo>
                      <a:pt x="67" y="244"/>
                    </a:moveTo>
                    <a:lnTo>
                      <a:pt x="67" y="244"/>
                    </a:lnTo>
                    <a:cubicBezTo>
                      <a:pt x="65" y="244"/>
                      <a:pt x="63" y="243"/>
                      <a:pt x="61" y="241"/>
                    </a:cubicBezTo>
                    <a:lnTo>
                      <a:pt x="61" y="241"/>
                    </a:lnTo>
                    <a:cubicBezTo>
                      <a:pt x="61" y="240"/>
                      <a:pt x="0" y="154"/>
                      <a:pt x="98" y="71"/>
                    </a:cubicBezTo>
                    <a:lnTo>
                      <a:pt x="98" y="71"/>
                    </a:lnTo>
                    <a:cubicBezTo>
                      <a:pt x="167" y="13"/>
                      <a:pt x="262" y="0"/>
                      <a:pt x="298" y="28"/>
                    </a:cubicBezTo>
                    <a:lnTo>
                      <a:pt x="298" y="28"/>
                    </a:lnTo>
                    <a:cubicBezTo>
                      <a:pt x="312" y="39"/>
                      <a:pt x="315" y="55"/>
                      <a:pt x="306" y="72"/>
                    </a:cubicBezTo>
                    <a:lnTo>
                      <a:pt x="306" y="72"/>
                    </a:lnTo>
                    <a:cubicBezTo>
                      <a:pt x="276" y="133"/>
                      <a:pt x="79" y="239"/>
                      <a:pt x="70" y="243"/>
                    </a:cubicBezTo>
                    <a:lnTo>
                      <a:pt x="70" y="243"/>
                    </a:lnTo>
                    <a:cubicBezTo>
                      <a:pt x="69" y="244"/>
                      <a:pt x="68" y="244"/>
                      <a:pt x="67" y="2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387">
                <a:extLst>
                  <a:ext uri="{FF2B5EF4-FFF2-40B4-BE49-F238E27FC236}">
                    <a16:creationId xmlns:a16="http://schemas.microsoft.com/office/drawing/2014/main" id="{01CDCAD7-980A-4208-921D-924DB1FB22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67138" y="10862348"/>
                <a:ext cx="197746" cy="285633"/>
              </a:xfrm>
              <a:custGeom>
                <a:avLst/>
                <a:gdLst>
                  <a:gd name="T0" fmla="*/ 8 w 159"/>
                  <a:gd name="T1" fmla="*/ 227 h 228"/>
                  <a:gd name="T2" fmla="*/ 8 w 159"/>
                  <a:gd name="T3" fmla="*/ 227 h 228"/>
                  <a:gd name="T4" fmla="*/ 7 w 159"/>
                  <a:gd name="T5" fmla="*/ 227 h 228"/>
                  <a:gd name="T6" fmla="*/ 7 w 159"/>
                  <a:gd name="T7" fmla="*/ 227 h 228"/>
                  <a:gd name="T8" fmla="*/ 1 w 159"/>
                  <a:gd name="T9" fmla="*/ 220 h 228"/>
                  <a:gd name="T10" fmla="*/ 1 w 159"/>
                  <a:gd name="T11" fmla="*/ 220 h 228"/>
                  <a:gd name="T12" fmla="*/ 147 w 159"/>
                  <a:gd name="T13" fmla="*/ 3 h 228"/>
                  <a:gd name="T14" fmla="*/ 147 w 159"/>
                  <a:gd name="T15" fmla="*/ 3 h 228"/>
                  <a:gd name="T16" fmla="*/ 156 w 159"/>
                  <a:gd name="T17" fmla="*/ 5 h 228"/>
                  <a:gd name="T18" fmla="*/ 156 w 159"/>
                  <a:gd name="T19" fmla="*/ 5 h 228"/>
                  <a:gd name="T20" fmla="*/ 154 w 159"/>
                  <a:gd name="T21" fmla="*/ 14 h 228"/>
                  <a:gd name="T22" fmla="*/ 154 w 159"/>
                  <a:gd name="T23" fmla="*/ 14 h 228"/>
                  <a:gd name="T24" fmla="*/ 37 w 159"/>
                  <a:gd name="T25" fmla="*/ 151 h 228"/>
                  <a:gd name="T26" fmla="*/ 37 w 159"/>
                  <a:gd name="T27" fmla="*/ 151 h 228"/>
                  <a:gd name="T28" fmla="*/ 15 w 159"/>
                  <a:gd name="T29" fmla="*/ 221 h 228"/>
                  <a:gd name="T30" fmla="*/ 15 w 159"/>
                  <a:gd name="T31" fmla="*/ 221 h 228"/>
                  <a:gd name="T32" fmla="*/ 8 w 159"/>
                  <a:gd name="T33" fmla="*/ 22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59" h="228">
                    <a:moveTo>
                      <a:pt x="8" y="227"/>
                    </a:moveTo>
                    <a:lnTo>
                      <a:pt x="8" y="227"/>
                    </a:lnTo>
                    <a:lnTo>
                      <a:pt x="7" y="227"/>
                    </a:lnTo>
                    <a:lnTo>
                      <a:pt x="7" y="227"/>
                    </a:lnTo>
                    <a:cubicBezTo>
                      <a:pt x="4" y="227"/>
                      <a:pt x="0" y="224"/>
                      <a:pt x="1" y="220"/>
                    </a:cubicBezTo>
                    <a:lnTo>
                      <a:pt x="1" y="220"/>
                    </a:lnTo>
                    <a:cubicBezTo>
                      <a:pt x="2" y="215"/>
                      <a:pt x="15" y="94"/>
                      <a:pt x="147" y="3"/>
                    </a:cubicBezTo>
                    <a:lnTo>
                      <a:pt x="147" y="3"/>
                    </a:lnTo>
                    <a:cubicBezTo>
                      <a:pt x="150" y="0"/>
                      <a:pt x="154" y="2"/>
                      <a:pt x="156" y="5"/>
                    </a:cubicBezTo>
                    <a:lnTo>
                      <a:pt x="156" y="5"/>
                    </a:lnTo>
                    <a:cubicBezTo>
                      <a:pt x="158" y="8"/>
                      <a:pt x="157" y="11"/>
                      <a:pt x="154" y="14"/>
                    </a:cubicBezTo>
                    <a:lnTo>
                      <a:pt x="154" y="14"/>
                    </a:lnTo>
                    <a:cubicBezTo>
                      <a:pt x="88" y="60"/>
                      <a:pt x="54" y="114"/>
                      <a:pt x="37" y="151"/>
                    </a:cubicBezTo>
                    <a:lnTo>
                      <a:pt x="37" y="151"/>
                    </a:lnTo>
                    <a:cubicBezTo>
                      <a:pt x="18" y="191"/>
                      <a:pt x="15" y="221"/>
                      <a:pt x="15" y="221"/>
                    </a:cubicBezTo>
                    <a:lnTo>
                      <a:pt x="15" y="221"/>
                    </a:lnTo>
                    <a:cubicBezTo>
                      <a:pt x="14" y="225"/>
                      <a:pt x="11" y="227"/>
                      <a:pt x="8" y="22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388">
                <a:extLst>
                  <a:ext uri="{FF2B5EF4-FFF2-40B4-BE49-F238E27FC236}">
                    <a16:creationId xmlns:a16="http://schemas.microsoft.com/office/drawing/2014/main" id="{9A978B29-D332-403A-B1F2-4565659614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68410" y="11142489"/>
                <a:ext cx="488870" cy="494364"/>
              </a:xfrm>
              <a:custGeom>
                <a:avLst/>
                <a:gdLst>
                  <a:gd name="T0" fmla="*/ 392 w 393"/>
                  <a:gd name="T1" fmla="*/ 197 h 395"/>
                  <a:gd name="T2" fmla="*/ 392 w 393"/>
                  <a:gd name="T3" fmla="*/ 197 h 395"/>
                  <a:gd name="T4" fmla="*/ 196 w 393"/>
                  <a:gd name="T5" fmla="*/ 394 h 395"/>
                  <a:gd name="T6" fmla="*/ 196 w 393"/>
                  <a:gd name="T7" fmla="*/ 394 h 395"/>
                  <a:gd name="T8" fmla="*/ 0 w 393"/>
                  <a:gd name="T9" fmla="*/ 197 h 395"/>
                  <a:gd name="T10" fmla="*/ 0 w 393"/>
                  <a:gd name="T11" fmla="*/ 197 h 395"/>
                  <a:gd name="T12" fmla="*/ 196 w 393"/>
                  <a:gd name="T13" fmla="*/ 0 h 395"/>
                  <a:gd name="T14" fmla="*/ 196 w 393"/>
                  <a:gd name="T15" fmla="*/ 0 h 395"/>
                  <a:gd name="T16" fmla="*/ 392 w 393"/>
                  <a:gd name="T17" fmla="*/ 197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93" h="395">
                    <a:moveTo>
                      <a:pt x="392" y="197"/>
                    </a:moveTo>
                    <a:lnTo>
                      <a:pt x="392" y="197"/>
                    </a:lnTo>
                    <a:cubicBezTo>
                      <a:pt x="392" y="305"/>
                      <a:pt x="305" y="394"/>
                      <a:pt x="196" y="394"/>
                    </a:cubicBezTo>
                    <a:lnTo>
                      <a:pt x="196" y="394"/>
                    </a:lnTo>
                    <a:cubicBezTo>
                      <a:pt x="88" y="394"/>
                      <a:pt x="0" y="305"/>
                      <a:pt x="0" y="197"/>
                    </a:cubicBezTo>
                    <a:lnTo>
                      <a:pt x="0" y="197"/>
                    </a:lnTo>
                    <a:cubicBezTo>
                      <a:pt x="0" y="88"/>
                      <a:pt x="88" y="0"/>
                      <a:pt x="196" y="0"/>
                    </a:cubicBezTo>
                    <a:lnTo>
                      <a:pt x="196" y="0"/>
                    </a:lnTo>
                    <a:cubicBezTo>
                      <a:pt x="305" y="0"/>
                      <a:pt x="392" y="88"/>
                      <a:pt x="392" y="1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389">
                <a:extLst>
                  <a:ext uri="{FF2B5EF4-FFF2-40B4-BE49-F238E27FC236}">
                    <a16:creationId xmlns:a16="http://schemas.microsoft.com/office/drawing/2014/main" id="{A6CAE5CB-AB2E-4CF4-91E3-0FCBA954C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7424" y="11136995"/>
                <a:ext cx="505350" cy="510845"/>
              </a:xfrm>
              <a:custGeom>
                <a:avLst/>
                <a:gdLst>
                  <a:gd name="T0" fmla="*/ 203 w 407"/>
                  <a:gd name="T1" fmla="*/ 14 h 408"/>
                  <a:gd name="T2" fmla="*/ 203 w 407"/>
                  <a:gd name="T3" fmla="*/ 14 h 408"/>
                  <a:gd name="T4" fmla="*/ 13 w 407"/>
                  <a:gd name="T5" fmla="*/ 204 h 408"/>
                  <a:gd name="T6" fmla="*/ 13 w 407"/>
                  <a:gd name="T7" fmla="*/ 204 h 408"/>
                  <a:gd name="T8" fmla="*/ 203 w 407"/>
                  <a:gd name="T9" fmla="*/ 394 h 408"/>
                  <a:gd name="T10" fmla="*/ 203 w 407"/>
                  <a:gd name="T11" fmla="*/ 394 h 408"/>
                  <a:gd name="T12" fmla="*/ 393 w 407"/>
                  <a:gd name="T13" fmla="*/ 204 h 408"/>
                  <a:gd name="T14" fmla="*/ 393 w 407"/>
                  <a:gd name="T15" fmla="*/ 204 h 408"/>
                  <a:gd name="T16" fmla="*/ 203 w 407"/>
                  <a:gd name="T17" fmla="*/ 14 h 408"/>
                  <a:gd name="T18" fmla="*/ 203 w 407"/>
                  <a:gd name="T19" fmla="*/ 407 h 408"/>
                  <a:gd name="T20" fmla="*/ 203 w 407"/>
                  <a:gd name="T21" fmla="*/ 407 h 408"/>
                  <a:gd name="T22" fmla="*/ 0 w 407"/>
                  <a:gd name="T23" fmla="*/ 204 h 408"/>
                  <a:gd name="T24" fmla="*/ 0 w 407"/>
                  <a:gd name="T25" fmla="*/ 204 h 408"/>
                  <a:gd name="T26" fmla="*/ 203 w 407"/>
                  <a:gd name="T27" fmla="*/ 0 h 408"/>
                  <a:gd name="T28" fmla="*/ 203 w 407"/>
                  <a:gd name="T29" fmla="*/ 0 h 408"/>
                  <a:gd name="T30" fmla="*/ 406 w 407"/>
                  <a:gd name="T31" fmla="*/ 204 h 408"/>
                  <a:gd name="T32" fmla="*/ 406 w 407"/>
                  <a:gd name="T33" fmla="*/ 204 h 408"/>
                  <a:gd name="T34" fmla="*/ 203 w 407"/>
                  <a:gd name="T35" fmla="*/ 407 h 4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07" h="408">
                    <a:moveTo>
                      <a:pt x="203" y="14"/>
                    </a:moveTo>
                    <a:lnTo>
                      <a:pt x="203" y="14"/>
                    </a:lnTo>
                    <a:cubicBezTo>
                      <a:pt x="98" y="14"/>
                      <a:pt x="13" y="100"/>
                      <a:pt x="13" y="204"/>
                    </a:cubicBezTo>
                    <a:lnTo>
                      <a:pt x="13" y="204"/>
                    </a:lnTo>
                    <a:cubicBezTo>
                      <a:pt x="13" y="309"/>
                      <a:pt x="98" y="394"/>
                      <a:pt x="203" y="394"/>
                    </a:cubicBezTo>
                    <a:lnTo>
                      <a:pt x="203" y="394"/>
                    </a:lnTo>
                    <a:cubicBezTo>
                      <a:pt x="308" y="394"/>
                      <a:pt x="393" y="309"/>
                      <a:pt x="393" y="204"/>
                    </a:cubicBezTo>
                    <a:lnTo>
                      <a:pt x="393" y="204"/>
                    </a:lnTo>
                    <a:cubicBezTo>
                      <a:pt x="393" y="100"/>
                      <a:pt x="308" y="14"/>
                      <a:pt x="203" y="14"/>
                    </a:cubicBezTo>
                    <a:close/>
                    <a:moveTo>
                      <a:pt x="203" y="407"/>
                    </a:moveTo>
                    <a:lnTo>
                      <a:pt x="203" y="407"/>
                    </a:lnTo>
                    <a:cubicBezTo>
                      <a:pt x="91" y="407"/>
                      <a:pt x="0" y="316"/>
                      <a:pt x="0" y="204"/>
                    </a:cubicBezTo>
                    <a:lnTo>
                      <a:pt x="0" y="204"/>
                    </a:lnTo>
                    <a:cubicBezTo>
                      <a:pt x="0" y="92"/>
                      <a:pt x="91" y="0"/>
                      <a:pt x="203" y="0"/>
                    </a:cubicBezTo>
                    <a:lnTo>
                      <a:pt x="203" y="0"/>
                    </a:lnTo>
                    <a:cubicBezTo>
                      <a:pt x="315" y="0"/>
                      <a:pt x="406" y="92"/>
                      <a:pt x="406" y="204"/>
                    </a:cubicBezTo>
                    <a:lnTo>
                      <a:pt x="406" y="204"/>
                    </a:lnTo>
                    <a:cubicBezTo>
                      <a:pt x="406" y="316"/>
                      <a:pt x="315" y="407"/>
                      <a:pt x="203" y="4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390">
                <a:extLst>
                  <a:ext uri="{FF2B5EF4-FFF2-40B4-BE49-F238E27FC236}">
                    <a16:creationId xmlns:a16="http://schemas.microsoft.com/office/drawing/2014/main" id="{4A8CF9B7-2E2F-4284-AEDB-55C2A3DA05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31926" y="11202910"/>
                <a:ext cx="417463" cy="417463"/>
              </a:xfrm>
              <a:custGeom>
                <a:avLst/>
                <a:gdLst>
                  <a:gd name="T0" fmla="*/ 335 w 336"/>
                  <a:gd name="T1" fmla="*/ 168 h 336"/>
                  <a:gd name="T2" fmla="*/ 335 w 336"/>
                  <a:gd name="T3" fmla="*/ 168 h 336"/>
                  <a:gd name="T4" fmla="*/ 167 w 336"/>
                  <a:gd name="T5" fmla="*/ 335 h 336"/>
                  <a:gd name="T6" fmla="*/ 167 w 336"/>
                  <a:gd name="T7" fmla="*/ 335 h 336"/>
                  <a:gd name="T8" fmla="*/ 0 w 336"/>
                  <a:gd name="T9" fmla="*/ 168 h 336"/>
                  <a:gd name="T10" fmla="*/ 0 w 336"/>
                  <a:gd name="T11" fmla="*/ 168 h 336"/>
                  <a:gd name="T12" fmla="*/ 167 w 336"/>
                  <a:gd name="T13" fmla="*/ 0 h 336"/>
                  <a:gd name="T14" fmla="*/ 167 w 336"/>
                  <a:gd name="T15" fmla="*/ 0 h 336"/>
                  <a:gd name="T16" fmla="*/ 335 w 336"/>
                  <a:gd name="T17" fmla="*/ 168 h 3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6" h="336">
                    <a:moveTo>
                      <a:pt x="335" y="168"/>
                    </a:moveTo>
                    <a:lnTo>
                      <a:pt x="335" y="168"/>
                    </a:lnTo>
                    <a:cubicBezTo>
                      <a:pt x="335" y="260"/>
                      <a:pt x="259" y="335"/>
                      <a:pt x="167" y="335"/>
                    </a:cubicBezTo>
                    <a:lnTo>
                      <a:pt x="167" y="335"/>
                    </a:lnTo>
                    <a:cubicBezTo>
                      <a:pt x="75" y="335"/>
                      <a:pt x="0" y="260"/>
                      <a:pt x="0" y="168"/>
                    </a:cubicBezTo>
                    <a:lnTo>
                      <a:pt x="0" y="168"/>
                    </a:lnTo>
                    <a:cubicBezTo>
                      <a:pt x="0" y="75"/>
                      <a:pt x="75" y="0"/>
                      <a:pt x="167" y="0"/>
                    </a:cubicBezTo>
                    <a:lnTo>
                      <a:pt x="167" y="0"/>
                    </a:lnTo>
                    <a:cubicBezTo>
                      <a:pt x="259" y="0"/>
                      <a:pt x="335" y="75"/>
                      <a:pt x="335" y="1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391">
                <a:extLst>
                  <a:ext uri="{FF2B5EF4-FFF2-40B4-BE49-F238E27FC236}">
                    <a16:creationId xmlns:a16="http://schemas.microsoft.com/office/drawing/2014/main" id="{75A5DFFA-C954-49B7-9094-348423350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0940" y="11197419"/>
                <a:ext cx="433944" cy="433940"/>
              </a:xfrm>
              <a:custGeom>
                <a:avLst/>
                <a:gdLst>
                  <a:gd name="T0" fmla="*/ 174 w 349"/>
                  <a:gd name="T1" fmla="*/ 14 h 349"/>
                  <a:gd name="T2" fmla="*/ 174 w 349"/>
                  <a:gd name="T3" fmla="*/ 14 h 349"/>
                  <a:gd name="T4" fmla="*/ 14 w 349"/>
                  <a:gd name="T5" fmla="*/ 175 h 349"/>
                  <a:gd name="T6" fmla="*/ 14 w 349"/>
                  <a:gd name="T7" fmla="*/ 175 h 349"/>
                  <a:gd name="T8" fmla="*/ 174 w 349"/>
                  <a:gd name="T9" fmla="*/ 335 h 349"/>
                  <a:gd name="T10" fmla="*/ 174 w 349"/>
                  <a:gd name="T11" fmla="*/ 335 h 349"/>
                  <a:gd name="T12" fmla="*/ 335 w 349"/>
                  <a:gd name="T13" fmla="*/ 175 h 349"/>
                  <a:gd name="T14" fmla="*/ 335 w 349"/>
                  <a:gd name="T15" fmla="*/ 175 h 349"/>
                  <a:gd name="T16" fmla="*/ 174 w 349"/>
                  <a:gd name="T17" fmla="*/ 14 h 349"/>
                  <a:gd name="T18" fmla="*/ 174 w 349"/>
                  <a:gd name="T19" fmla="*/ 348 h 349"/>
                  <a:gd name="T20" fmla="*/ 174 w 349"/>
                  <a:gd name="T21" fmla="*/ 348 h 349"/>
                  <a:gd name="T22" fmla="*/ 0 w 349"/>
                  <a:gd name="T23" fmla="*/ 175 h 349"/>
                  <a:gd name="T24" fmla="*/ 0 w 349"/>
                  <a:gd name="T25" fmla="*/ 175 h 349"/>
                  <a:gd name="T26" fmla="*/ 174 w 349"/>
                  <a:gd name="T27" fmla="*/ 0 h 349"/>
                  <a:gd name="T28" fmla="*/ 174 w 349"/>
                  <a:gd name="T29" fmla="*/ 0 h 349"/>
                  <a:gd name="T30" fmla="*/ 348 w 349"/>
                  <a:gd name="T31" fmla="*/ 175 h 349"/>
                  <a:gd name="T32" fmla="*/ 348 w 349"/>
                  <a:gd name="T33" fmla="*/ 175 h 349"/>
                  <a:gd name="T34" fmla="*/ 174 w 349"/>
                  <a:gd name="T35" fmla="*/ 348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9" h="349">
                    <a:moveTo>
                      <a:pt x="174" y="14"/>
                    </a:moveTo>
                    <a:lnTo>
                      <a:pt x="174" y="14"/>
                    </a:lnTo>
                    <a:cubicBezTo>
                      <a:pt x="86" y="14"/>
                      <a:pt x="14" y="86"/>
                      <a:pt x="14" y="175"/>
                    </a:cubicBezTo>
                    <a:lnTo>
                      <a:pt x="14" y="175"/>
                    </a:lnTo>
                    <a:cubicBezTo>
                      <a:pt x="14" y="263"/>
                      <a:pt x="86" y="335"/>
                      <a:pt x="174" y="335"/>
                    </a:cubicBezTo>
                    <a:lnTo>
                      <a:pt x="174" y="335"/>
                    </a:lnTo>
                    <a:cubicBezTo>
                      <a:pt x="263" y="335"/>
                      <a:pt x="335" y="263"/>
                      <a:pt x="335" y="175"/>
                    </a:cubicBezTo>
                    <a:lnTo>
                      <a:pt x="335" y="175"/>
                    </a:lnTo>
                    <a:cubicBezTo>
                      <a:pt x="335" y="86"/>
                      <a:pt x="263" y="14"/>
                      <a:pt x="174" y="14"/>
                    </a:cubicBezTo>
                    <a:close/>
                    <a:moveTo>
                      <a:pt x="174" y="348"/>
                    </a:moveTo>
                    <a:lnTo>
                      <a:pt x="174" y="348"/>
                    </a:lnTo>
                    <a:cubicBezTo>
                      <a:pt x="79" y="348"/>
                      <a:pt x="0" y="271"/>
                      <a:pt x="0" y="175"/>
                    </a:cubicBezTo>
                    <a:lnTo>
                      <a:pt x="0" y="175"/>
                    </a:lnTo>
                    <a:cubicBezTo>
                      <a:pt x="0" y="78"/>
                      <a:pt x="79" y="0"/>
                      <a:pt x="174" y="0"/>
                    </a:cubicBezTo>
                    <a:lnTo>
                      <a:pt x="174" y="0"/>
                    </a:lnTo>
                    <a:cubicBezTo>
                      <a:pt x="270" y="0"/>
                      <a:pt x="348" y="78"/>
                      <a:pt x="348" y="175"/>
                    </a:cubicBezTo>
                    <a:lnTo>
                      <a:pt x="348" y="175"/>
                    </a:lnTo>
                    <a:cubicBezTo>
                      <a:pt x="348" y="271"/>
                      <a:pt x="270" y="348"/>
                      <a:pt x="174" y="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392">
                <a:extLst>
                  <a:ext uri="{FF2B5EF4-FFF2-40B4-BE49-F238E27FC236}">
                    <a16:creationId xmlns:a16="http://schemas.microsoft.com/office/drawing/2014/main" id="{4EBEFF7B-89E8-4506-A7B7-C482AF0691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05446" y="11219390"/>
                <a:ext cx="318590" cy="318590"/>
              </a:xfrm>
              <a:custGeom>
                <a:avLst/>
                <a:gdLst>
                  <a:gd name="T0" fmla="*/ 255 w 256"/>
                  <a:gd name="T1" fmla="*/ 127 h 255"/>
                  <a:gd name="T2" fmla="*/ 255 w 256"/>
                  <a:gd name="T3" fmla="*/ 127 h 255"/>
                  <a:gd name="T4" fmla="*/ 128 w 256"/>
                  <a:gd name="T5" fmla="*/ 254 h 255"/>
                  <a:gd name="T6" fmla="*/ 128 w 256"/>
                  <a:gd name="T7" fmla="*/ 254 h 255"/>
                  <a:gd name="T8" fmla="*/ 0 w 256"/>
                  <a:gd name="T9" fmla="*/ 127 h 255"/>
                  <a:gd name="T10" fmla="*/ 0 w 256"/>
                  <a:gd name="T11" fmla="*/ 127 h 255"/>
                  <a:gd name="T12" fmla="*/ 128 w 256"/>
                  <a:gd name="T13" fmla="*/ 0 h 255"/>
                  <a:gd name="T14" fmla="*/ 128 w 256"/>
                  <a:gd name="T15" fmla="*/ 0 h 255"/>
                  <a:gd name="T16" fmla="*/ 255 w 256"/>
                  <a:gd name="T17" fmla="*/ 127 h 2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56" h="255">
                    <a:moveTo>
                      <a:pt x="255" y="127"/>
                    </a:moveTo>
                    <a:lnTo>
                      <a:pt x="255" y="127"/>
                    </a:lnTo>
                    <a:cubicBezTo>
                      <a:pt x="255" y="198"/>
                      <a:pt x="198" y="254"/>
                      <a:pt x="128" y="254"/>
                    </a:cubicBezTo>
                    <a:lnTo>
                      <a:pt x="128" y="254"/>
                    </a:lnTo>
                    <a:cubicBezTo>
                      <a:pt x="57" y="254"/>
                      <a:pt x="0" y="198"/>
                      <a:pt x="0" y="127"/>
                    </a:cubicBezTo>
                    <a:lnTo>
                      <a:pt x="0" y="127"/>
                    </a:lnTo>
                    <a:cubicBezTo>
                      <a:pt x="0" y="57"/>
                      <a:pt x="57" y="0"/>
                      <a:pt x="128" y="0"/>
                    </a:cubicBezTo>
                    <a:lnTo>
                      <a:pt x="128" y="0"/>
                    </a:lnTo>
                    <a:cubicBezTo>
                      <a:pt x="198" y="0"/>
                      <a:pt x="255" y="57"/>
                      <a:pt x="255" y="12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5" name="Freeform 393">
                <a:extLst>
                  <a:ext uri="{FF2B5EF4-FFF2-40B4-BE49-F238E27FC236}">
                    <a16:creationId xmlns:a16="http://schemas.microsoft.com/office/drawing/2014/main" id="{86B2342A-DBF8-4EF0-AD3B-961C6568B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99955" y="11208405"/>
                <a:ext cx="335067" cy="335067"/>
              </a:xfrm>
              <a:custGeom>
                <a:avLst/>
                <a:gdLst>
                  <a:gd name="T0" fmla="*/ 134 w 269"/>
                  <a:gd name="T1" fmla="*/ 14 h 269"/>
                  <a:gd name="T2" fmla="*/ 134 w 269"/>
                  <a:gd name="T3" fmla="*/ 14 h 269"/>
                  <a:gd name="T4" fmla="*/ 13 w 269"/>
                  <a:gd name="T5" fmla="*/ 134 h 269"/>
                  <a:gd name="T6" fmla="*/ 13 w 269"/>
                  <a:gd name="T7" fmla="*/ 134 h 269"/>
                  <a:gd name="T8" fmla="*/ 134 w 269"/>
                  <a:gd name="T9" fmla="*/ 255 h 269"/>
                  <a:gd name="T10" fmla="*/ 134 w 269"/>
                  <a:gd name="T11" fmla="*/ 255 h 269"/>
                  <a:gd name="T12" fmla="*/ 254 w 269"/>
                  <a:gd name="T13" fmla="*/ 134 h 269"/>
                  <a:gd name="T14" fmla="*/ 254 w 269"/>
                  <a:gd name="T15" fmla="*/ 134 h 269"/>
                  <a:gd name="T16" fmla="*/ 134 w 269"/>
                  <a:gd name="T17" fmla="*/ 14 h 269"/>
                  <a:gd name="T18" fmla="*/ 134 w 269"/>
                  <a:gd name="T19" fmla="*/ 268 h 269"/>
                  <a:gd name="T20" fmla="*/ 134 w 269"/>
                  <a:gd name="T21" fmla="*/ 268 h 269"/>
                  <a:gd name="T22" fmla="*/ 0 w 269"/>
                  <a:gd name="T23" fmla="*/ 134 h 269"/>
                  <a:gd name="T24" fmla="*/ 0 w 269"/>
                  <a:gd name="T25" fmla="*/ 134 h 269"/>
                  <a:gd name="T26" fmla="*/ 134 w 269"/>
                  <a:gd name="T27" fmla="*/ 0 h 269"/>
                  <a:gd name="T28" fmla="*/ 134 w 269"/>
                  <a:gd name="T29" fmla="*/ 0 h 269"/>
                  <a:gd name="T30" fmla="*/ 268 w 269"/>
                  <a:gd name="T31" fmla="*/ 134 h 269"/>
                  <a:gd name="T32" fmla="*/ 268 w 269"/>
                  <a:gd name="T33" fmla="*/ 134 h 269"/>
                  <a:gd name="T34" fmla="*/ 134 w 269"/>
                  <a:gd name="T35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9" h="269">
                    <a:moveTo>
                      <a:pt x="134" y="14"/>
                    </a:moveTo>
                    <a:lnTo>
                      <a:pt x="134" y="14"/>
                    </a:lnTo>
                    <a:cubicBezTo>
                      <a:pt x="67" y="14"/>
                      <a:pt x="13" y="67"/>
                      <a:pt x="13" y="134"/>
                    </a:cubicBezTo>
                    <a:lnTo>
                      <a:pt x="13" y="134"/>
                    </a:lnTo>
                    <a:cubicBezTo>
                      <a:pt x="13" y="201"/>
                      <a:pt x="67" y="255"/>
                      <a:pt x="134" y="255"/>
                    </a:cubicBezTo>
                    <a:lnTo>
                      <a:pt x="134" y="255"/>
                    </a:lnTo>
                    <a:cubicBezTo>
                      <a:pt x="200" y="255"/>
                      <a:pt x="254" y="201"/>
                      <a:pt x="254" y="134"/>
                    </a:cubicBezTo>
                    <a:lnTo>
                      <a:pt x="254" y="134"/>
                    </a:lnTo>
                    <a:cubicBezTo>
                      <a:pt x="254" y="67"/>
                      <a:pt x="200" y="14"/>
                      <a:pt x="134" y="14"/>
                    </a:cubicBezTo>
                    <a:close/>
                    <a:moveTo>
                      <a:pt x="134" y="268"/>
                    </a:moveTo>
                    <a:lnTo>
                      <a:pt x="134" y="268"/>
                    </a:lnTo>
                    <a:cubicBezTo>
                      <a:pt x="60" y="268"/>
                      <a:pt x="0" y="208"/>
                      <a:pt x="0" y="134"/>
                    </a:cubicBezTo>
                    <a:lnTo>
                      <a:pt x="0" y="134"/>
                    </a:lnTo>
                    <a:cubicBezTo>
                      <a:pt x="0" y="60"/>
                      <a:pt x="60" y="0"/>
                      <a:pt x="134" y="0"/>
                    </a:cubicBezTo>
                    <a:lnTo>
                      <a:pt x="134" y="0"/>
                    </a:lnTo>
                    <a:cubicBezTo>
                      <a:pt x="208" y="0"/>
                      <a:pt x="268" y="60"/>
                      <a:pt x="268" y="134"/>
                    </a:cubicBezTo>
                    <a:lnTo>
                      <a:pt x="268" y="134"/>
                    </a:lnTo>
                    <a:cubicBezTo>
                      <a:pt x="268" y="208"/>
                      <a:pt x="208" y="268"/>
                      <a:pt x="134" y="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394">
                <a:extLst>
                  <a:ext uri="{FF2B5EF4-FFF2-40B4-BE49-F238E27FC236}">
                    <a16:creationId xmlns:a16="http://schemas.microsoft.com/office/drawing/2014/main" id="{B65C1112-E163-4BE1-9DDA-10D4BD9B7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0093" y="11285306"/>
                <a:ext cx="307604" cy="307604"/>
              </a:xfrm>
              <a:custGeom>
                <a:avLst/>
                <a:gdLst>
                  <a:gd name="T0" fmla="*/ 246 w 247"/>
                  <a:gd name="T1" fmla="*/ 124 h 248"/>
                  <a:gd name="T2" fmla="*/ 246 w 247"/>
                  <a:gd name="T3" fmla="*/ 124 h 248"/>
                  <a:gd name="T4" fmla="*/ 124 w 247"/>
                  <a:gd name="T5" fmla="*/ 247 h 248"/>
                  <a:gd name="T6" fmla="*/ 124 w 247"/>
                  <a:gd name="T7" fmla="*/ 247 h 248"/>
                  <a:gd name="T8" fmla="*/ 0 w 247"/>
                  <a:gd name="T9" fmla="*/ 124 h 248"/>
                  <a:gd name="T10" fmla="*/ 0 w 247"/>
                  <a:gd name="T11" fmla="*/ 124 h 248"/>
                  <a:gd name="T12" fmla="*/ 124 w 247"/>
                  <a:gd name="T13" fmla="*/ 0 h 248"/>
                  <a:gd name="T14" fmla="*/ 124 w 247"/>
                  <a:gd name="T15" fmla="*/ 0 h 248"/>
                  <a:gd name="T16" fmla="*/ 246 w 247"/>
                  <a:gd name="T17" fmla="*/ 124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7" h="248">
                    <a:moveTo>
                      <a:pt x="246" y="124"/>
                    </a:moveTo>
                    <a:lnTo>
                      <a:pt x="246" y="124"/>
                    </a:lnTo>
                    <a:cubicBezTo>
                      <a:pt x="246" y="192"/>
                      <a:pt x="191" y="247"/>
                      <a:pt x="124" y="247"/>
                    </a:cubicBezTo>
                    <a:lnTo>
                      <a:pt x="124" y="247"/>
                    </a:lnTo>
                    <a:cubicBezTo>
                      <a:pt x="55" y="247"/>
                      <a:pt x="0" y="192"/>
                      <a:pt x="0" y="124"/>
                    </a:cubicBezTo>
                    <a:lnTo>
                      <a:pt x="0" y="124"/>
                    </a:lnTo>
                    <a:cubicBezTo>
                      <a:pt x="0" y="56"/>
                      <a:pt x="55" y="0"/>
                      <a:pt x="124" y="0"/>
                    </a:cubicBezTo>
                    <a:lnTo>
                      <a:pt x="124" y="0"/>
                    </a:lnTo>
                    <a:cubicBezTo>
                      <a:pt x="191" y="0"/>
                      <a:pt x="246" y="56"/>
                      <a:pt x="246" y="1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395">
                <a:extLst>
                  <a:ext uri="{FF2B5EF4-FFF2-40B4-BE49-F238E27FC236}">
                    <a16:creationId xmlns:a16="http://schemas.microsoft.com/office/drawing/2014/main" id="{A2BB61F5-012E-408F-A8A3-327DFF624D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9107" y="11274320"/>
                <a:ext cx="324085" cy="324081"/>
              </a:xfrm>
              <a:custGeom>
                <a:avLst/>
                <a:gdLst>
                  <a:gd name="T0" fmla="*/ 130 w 260"/>
                  <a:gd name="T1" fmla="*/ 13 h 261"/>
                  <a:gd name="T2" fmla="*/ 130 w 260"/>
                  <a:gd name="T3" fmla="*/ 13 h 261"/>
                  <a:gd name="T4" fmla="*/ 13 w 260"/>
                  <a:gd name="T5" fmla="*/ 130 h 261"/>
                  <a:gd name="T6" fmla="*/ 13 w 260"/>
                  <a:gd name="T7" fmla="*/ 130 h 261"/>
                  <a:gd name="T8" fmla="*/ 130 w 260"/>
                  <a:gd name="T9" fmla="*/ 246 h 261"/>
                  <a:gd name="T10" fmla="*/ 130 w 260"/>
                  <a:gd name="T11" fmla="*/ 246 h 261"/>
                  <a:gd name="T12" fmla="*/ 246 w 260"/>
                  <a:gd name="T13" fmla="*/ 130 h 261"/>
                  <a:gd name="T14" fmla="*/ 246 w 260"/>
                  <a:gd name="T15" fmla="*/ 130 h 261"/>
                  <a:gd name="T16" fmla="*/ 130 w 260"/>
                  <a:gd name="T17" fmla="*/ 13 h 261"/>
                  <a:gd name="T18" fmla="*/ 130 w 260"/>
                  <a:gd name="T19" fmla="*/ 260 h 261"/>
                  <a:gd name="T20" fmla="*/ 130 w 260"/>
                  <a:gd name="T21" fmla="*/ 260 h 261"/>
                  <a:gd name="T22" fmla="*/ 0 w 260"/>
                  <a:gd name="T23" fmla="*/ 130 h 261"/>
                  <a:gd name="T24" fmla="*/ 0 w 260"/>
                  <a:gd name="T25" fmla="*/ 130 h 261"/>
                  <a:gd name="T26" fmla="*/ 130 w 260"/>
                  <a:gd name="T27" fmla="*/ 0 h 261"/>
                  <a:gd name="T28" fmla="*/ 130 w 260"/>
                  <a:gd name="T29" fmla="*/ 0 h 261"/>
                  <a:gd name="T30" fmla="*/ 259 w 260"/>
                  <a:gd name="T31" fmla="*/ 130 h 261"/>
                  <a:gd name="T32" fmla="*/ 259 w 260"/>
                  <a:gd name="T33" fmla="*/ 130 h 261"/>
                  <a:gd name="T34" fmla="*/ 130 w 260"/>
                  <a:gd name="T35" fmla="*/ 260 h 2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60" h="261">
                    <a:moveTo>
                      <a:pt x="130" y="13"/>
                    </a:moveTo>
                    <a:lnTo>
                      <a:pt x="130" y="13"/>
                    </a:lnTo>
                    <a:cubicBezTo>
                      <a:pt x="66" y="13"/>
                      <a:pt x="13" y="65"/>
                      <a:pt x="13" y="130"/>
                    </a:cubicBezTo>
                    <a:lnTo>
                      <a:pt x="13" y="130"/>
                    </a:lnTo>
                    <a:cubicBezTo>
                      <a:pt x="13" y="194"/>
                      <a:pt x="66" y="246"/>
                      <a:pt x="130" y="246"/>
                    </a:cubicBezTo>
                    <a:lnTo>
                      <a:pt x="130" y="246"/>
                    </a:lnTo>
                    <a:cubicBezTo>
                      <a:pt x="193" y="246"/>
                      <a:pt x="246" y="194"/>
                      <a:pt x="246" y="130"/>
                    </a:cubicBezTo>
                    <a:lnTo>
                      <a:pt x="246" y="130"/>
                    </a:lnTo>
                    <a:cubicBezTo>
                      <a:pt x="246" y="65"/>
                      <a:pt x="193" y="13"/>
                      <a:pt x="130" y="13"/>
                    </a:cubicBezTo>
                    <a:close/>
                    <a:moveTo>
                      <a:pt x="130" y="260"/>
                    </a:moveTo>
                    <a:lnTo>
                      <a:pt x="130" y="260"/>
                    </a:lnTo>
                    <a:cubicBezTo>
                      <a:pt x="58" y="260"/>
                      <a:pt x="0" y="202"/>
                      <a:pt x="0" y="130"/>
                    </a:cubicBezTo>
                    <a:lnTo>
                      <a:pt x="0" y="130"/>
                    </a:lnTo>
                    <a:cubicBezTo>
                      <a:pt x="0" y="58"/>
                      <a:pt x="58" y="0"/>
                      <a:pt x="130" y="0"/>
                    </a:cubicBezTo>
                    <a:lnTo>
                      <a:pt x="130" y="0"/>
                    </a:lnTo>
                    <a:cubicBezTo>
                      <a:pt x="200" y="0"/>
                      <a:pt x="259" y="58"/>
                      <a:pt x="259" y="130"/>
                    </a:cubicBezTo>
                    <a:lnTo>
                      <a:pt x="259" y="130"/>
                    </a:lnTo>
                    <a:cubicBezTo>
                      <a:pt x="259" y="202"/>
                      <a:pt x="200" y="260"/>
                      <a:pt x="130" y="2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396">
                <a:extLst>
                  <a:ext uri="{FF2B5EF4-FFF2-40B4-BE49-F238E27FC236}">
                    <a16:creationId xmlns:a16="http://schemas.microsoft.com/office/drawing/2014/main" id="{753A98F5-F938-4B16-B19D-D14F7B8CE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9107" y="11488543"/>
                <a:ext cx="834926" cy="1175488"/>
              </a:xfrm>
              <a:custGeom>
                <a:avLst/>
                <a:gdLst>
                  <a:gd name="T0" fmla="*/ 361 w 671"/>
                  <a:gd name="T1" fmla="*/ 941 h 942"/>
                  <a:gd name="T2" fmla="*/ 361 w 671"/>
                  <a:gd name="T3" fmla="*/ 941 h 942"/>
                  <a:gd name="T4" fmla="*/ 10 w 671"/>
                  <a:gd name="T5" fmla="*/ 760 h 942"/>
                  <a:gd name="T6" fmla="*/ 10 w 671"/>
                  <a:gd name="T7" fmla="*/ 760 h 942"/>
                  <a:gd name="T8" fmla="*/ 19 w 671"/>
                  <a:gd name="T9" fmla="*/ 714 h 942"/>
                  <a:gd name="T10" fmla="*/ 19 w 671"/>
                  <a:gd name="T11" fmla="*/ 714 h 942"/>
                  <a:gd name="T12" fmla="*/ 66 w 671"/>
                  <a:gd name="T13" fmla="*/ 722 h 942"/>
                  <a:gd name="T14" fmla="*/ 66 w 671"/>
                  <a:gd name="T15" fmla="*/ 722 h 942"/>
                  <a:gd name="T16" fmla="*/ 441 w 671"/>
                  <a:gd name="T17" fmla="*/ 864 h 942"/>
                  <a:gd name="T18" fmla="*/ 441 w 671"/>
                  <a:gd name="T19" fmla="*/ 864 h 942"/>
                  <a:gd name="T20" fmla="*/ 565 w 671"/>
                  <a:gd name="T21" fmla="*/ 766 h 942"/>
                  <a:gd name="T22" fmla="*/ 565 w 671"/>
                  <a:gd name="T23" fmla="*/ 766 h 942"/>
                  <a:gd name="T24" fmla="*/ 437 w 671"/>
                  <a:gd name="T25" fmla="*/ 519 h 942"/>
                  <a:gd name="T26" fmla="*/ 437 w 671"/>
                  <a:gd name="T27" fmla="*/ 519 h 942"/>
                  <a:gd name="T28" fmla="*/ 366 w 671"/>
                  <a:gd name="T29" fmla="*/ 442 h 942"/>
                  <a:gd name="T30" fmla="*/ 366 w 671"/>
                  <a:gd name="T31" fmla="*/ 442 h 942"/>
                  <a:gd name="T32" fmla="*/ 334 w 671"/>
                  <a:gd name="T33" fmla="*/ 402 h 942"/>
                  <a:gd name="T34" fmla="*/ 334 w 671"/>
                  <a:gd name="T35" fmla="*/ 402 h 942"/>
                  <a:gd name="T36" fmla="*/ 169 w 671"/>
                  <a:gd name="T37" fmla="*/ 31 h 942"/>
                  <a:gd name="T38" fmla="*/ 169 w 671"/>
                  <a:gd name="T39" fmla="*/ 31 h 942"/>
                  <a:gd name="T40" fmla="*/ 205 w 671"/>
                  <a:gd name="T41" fmla="*/ 2 h 942"/>
                  <a:gd name="T42" fmla="*/ 205 w 671"/>
                  <a:gd name="T43" fmla="*/ 2 h 942"/>
                  <a:gd name="T44" fmla="*/ 234 w 671"/>
                  <a:gd name="T45" fmla="*/ 39 h 942"/>
                  <a:gd name="T46" fmla="*/ 234 w 671"/>
                  <a:gd name="T47" fmla="*/ 39 h 942"/>
                  <a:gd name="T48" fmla="*/ 386 w 671"/>
                  <a:gd name="T49" fmla="*/ 359 h 942"/>
                  <a:gd name="T50" fmla="*/ 386 w 671"/>
                  <a:gd name="T51" fmla="*/ 359 h 942"/>
                  <a:gd name="T52" fmla="*/ 419 w 671"/>
                  <a:gd name="T53" fmla="*/ 400 h 942"/>
                  <a:gd name="T54" fmla="*/ 419 w 671"/>
                  <a:gd name="T55" fmla="*/ 400 h 942"/>
                  <a:gd name="T56" fmla="*/ 485 w 671"/>
                  <a:gd name="T57" fmla="*/ 471 h 942"/>
                  <a:gd name="T58" fmla="*/ 485 w 671"/>
                  <a:gd name="T59" fmla="*/ 471 h 942"/>
                  <a:gd name="T60" fmla="*/ 629 w 671"/>
                  <a:gd name="T61" fmla="*/ 787 h 942"/>
                  <a:gd name="T62" fmla="*/ 629 w 671"/>
                  <a:gd name="T63" fmla="*/ 787 h 942"/>
                  <a:gd name="T64" fmla="*/ 457 w 671"/>
                  <a:gd name="T65" fmla="*/ 930 h 942"/>
                  <a:gd name="T66" fmla="*/ 457 w 671"/>
                  <a:gd name="T67" fmla="*/ 930 h 942"/>
                  <a:gd name="T68" fmla="*/ 361 w 671"/>
                  <a:gd name="T69" fmla="*/ 941 h 9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671" h="942">
                    <a:moveTo>
                      <a:pt x="361" y="941"/>
                    </a:moveTo>
                    <a:lnTo>
                      <a:pt x="361" y="941"/>
                    </a:lnTo>
                    <a:cubicBezTo>
                      <a:pt x="224" y="941"/>
                      <a:pt x="87" y="874"/>
                      <a:pt x="10" y="760"/>
                    </a:cubicBezTo>
                    <a:lnTo>
                      <a:pt x="10" y="760"/>
                    </a:lnTo>
                    <a:cubicBezTo>
                      <a:pt x="0" y="745"/>
                      <a:pt x="4" y="724"/>
                      <a:pt x="19" y="714"/>
                    </a:cubicBezTo>
                    <a:lnTo>
                      <a:pt x="19" y="714"/>
                    </a:lnTo>
                    <a:cubicBezTo>
                      <a:pt x="34" y="703"/>
                      <a:pt x="55" y="707"/>
                      <a:pt x="66" y="722"/>
                    </a:cubicBezTo>
                    <a:lnTo>
                      <a:pt x="66" y="722"/>
                    </a:lnTo>
                    <a:cubicBezTo>
                      <a:pt x="146" y="840"/>
                      <a:pt x="303" y="900"/>
                      <a:pt x="441" y="864"/>
                    </a:cubicBezTo>
                    <a:lnTo>
                      <a:pt x="441" y="864"/>
                    </a:lnTo>
                    <a:cubicBezTo>
                      <a:pt x="479" y="855"/>
                      <a:pt x="545" y="829"/>
                      <a:pt x="565" y="766"/>
                    </a:cubicBezTo>
                    <a:lnTo>
                      <a:pt x="565" y="766"/>
                    </a:lnTo>
                    <a:cubicBezTo>
                      <a:pt x="593" y="675"/>
                      <a:pt x="514" y="596"/>
                      <a:pt x="437" y="519"/>
                    </a:cubicBezTo>
                    <a:lnTo>
                      <a:pt x="437" y="519"/>
                    </a:lnTo>
                    <a:cubicBezTo>
                      <a:pt x="411" y="492"/>
                      <a:pt x="386" y="467"/>
                      <a:pt x="366" y="442"/>
                    </a:cubicBezTo>
                    <a:lnTo>
                      <a:pt x="366" y="442"/>
                    </a:lnTo>
                    <a:cubicBezTo>
                      <a:pt x="355" y="428"/>
                      <a:pt x="345" y="415"/>
                      <a:pt x="334" y="402"/>
                    </a:cubicBezTo>
                    <a:lnTo>
                      <a:pt x="334" y="402"/>
                    </a:lnTo>
                    <a:cubicBezTo>
                      <a:pt x="248" y="296"/>
                      <a:pt x="151" y="176"/>
                      <a:pt x="169" y="31"/>
                    </a:cubicBezTo>
                    <a:lnTo>
                      <a:pt x="169" y="31"/>
                    </a:lnTo>
                    <a:cubicBezTo>
                      <a:pt x="170" y="13"/>
                      <a:pt x="187" y="0"/>
                      <a:pt x="205" y="2"/>
                    </a:cubicBezTo>
                    <a:lnTo>
                      <a:pt x="205" y="2"/>
                    </a:lnTo>
                    <a:cubicBezTo>
                      <a:pt x="223" y="4"/>
                      <a:pt x="237" y="21"/>
                      <a:pt x="234" y="39"/>
                    </a:cubicBezTo>
                    <a:lnTo>
                      <a:pt x="234" y="39"/>
                    </a:lnTo>
                    <a:cubicBezTo>
                      <a:pt x="220" y="156"/>
                      <a:pt x="304" y="259"/>
                      <a:pt x="386" y="359"/>
                    </a:cubicBezTo>
                    <a:lnTo>
                      <a:pt x="386" y="359"/>
                    </a:lnTo>
                    <a:cubicBezTo>
                      <a:pt x="397" y="373"/>
                      <a:pt x="408" y="387"/>
                      <a:pt x="419" y="400"/>
                    </a:cubicBezTo>
                    <a:lnTo>
                      <a:pt x="419" y="400"/>
                    </a:lnTo>
                    <a:cubicBezTo>
                      <a:pt x="437" y="422"/>
                      <a:pt x="460" y="446"/>
                      <a:pt x="485" y="471"/>
                    </a:cubicBezTo>
                    <a:lnTo>
                      <a:pt x="485" y="471"/>
                    </a:lnTo>
                    <a:cubicBezTo>
                      <a:pt x="567" y="554"/>
                      <a:pt x="670" y="657"/>
                      <a:pt x="629" y="787"/>
                    </a:cubicBezTo>
                    <a:lnTo>
                      <a:pt x="629" y="787"/>
                    </a:lnTo>
                    <a:cubicBezTo>
                      <a:pt x="607" y="856"/>
                      <a:pt x="546" y="907"/>
                      <a:pt x="457" y="930"/>
                    </a:cubicBezTo>
                    <a:lnTo>
                      <a:pt x="457" y="930"/>
                    </a:lnTo>
                    <a:cubicBezTo>
                      <a:pt x="426" y="938"/>
                      <a:pt x="393" y="941"/>
                      <a:pt x="361" y="94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397">
                <a:extLst>
                  <a:ext uri="{FF2B5EF4-FFF2-40B4-BE49-F238E27FC236}">
                    <a16:creationId xmlns:a16="http://schemas.microsoft.com/office/drawing/2014/main" id="{2F04F79E-5D67-4F7A-BB50-6493463819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3616" y="11483051"/>
                <a:ext cx="851403" cy="1191965"/>
              </a:xfrm>
              <a:custGeom>
                <a:avLst/>
                <a:gdLst>
                  <a:gd name="T0" fmla="*/ 42 w 682"/>
                  <a:gd name="T1" fmla="*/ 720 h 955"/>
                  <a:gd name="T2" fmla="*/ 26 w 682"/>
                  <a:gd name="T3" fmla="*/ 725 h 955"/>
                  <a:gd name="T4" fmla="*/ 15 w 682"/>
                  <a:gd name="T5" fmla="*/ 742 h 955"/>
                  <a:gd name="T6" fmla="*/ 20 w 682"/>
                  <a:gd name="T7" fmla="*/ 763 h 955"/>
                  <a:gd name="T8" fmla="*/ 365 w 682"/>
                  <a:gd name="T9" fmla="*/ 941 h 955"/>
                  <a:gd name="T10" fmla="*/ 460 w 682"/>
                  <a:gd name="T11" fmla="*/ 929 h 955"/>
                  <a:gd name="T12" fmla="*/ 626 w 682"/>
                  <a:gd name="T13" fmla="*/ 791 h 955"/>
                  <a:gd name="T14" fmla="*/ 485 w 682"/>
                  <a:gd name="T15" fmla="*/ 482 h 955"/>
                  <a:gd name="T16" fmla="*/ 417 w 682"/>
                  <a:gd name="T17" fmla="*/ 410 h 955"/>
                  <a:gd name="T18" fmla="*/ 385 w 682"/>
                  <a:gd name="T19" fmla="*/ 370 h 955"/>
                  <a:gd name="T20" fmla="*/ 232 w 682"/>
                  <a:gd name="T21" fmla="*/ 45 h 955"/>
                  <a:gd name="T22" fmla="*/ 226 w 682"/>
                  <a:gd name="T23" fmla="*/ 24 h 955"/>
                  <a:gd name="T24" fmla="*/ 208 w 682"/>
                  <a:gd name="T25" fmla="*/ 15 h 955"/>
                  <a:gd name="T26" fmla="*/ 189 w 682"/>
                  <a:gd name="T27" fmla="*/ 20 h 955"/>
                  <a:gd name="T28" fmla="*/ 179 w 682"/>
                  <a:gd name="T29" fmla="*/ 38 h 955"/>
                  <a:gd name="T30" fmla="*/ 343 w 682"/>
                  <a:gd name="T31" fmla="*/ 404 h 955"/>
                  <a:gd name="T32" fmla="*/ 375 w 682"/>
                  <a:gd name="T33" fmla="*/ 443 h 955"/>
                  <a:gd name="T34" fmla="*/ 446 w 682"/>
                  <a:gd name="T35" fmla="*/ 520 h 955"/>
                  <a:gd name="T36" fmla="*/ 575 w 682"/>
                  <a:gd name="T37" fmla="*/ 775 h 955"/>
                  <a:gd name="T38" fmla="*/ 447 w 682"/>
                  <a:gd name="T39" fmla="*/ 877 h 955"/>
                  <a:gd name="T40" fmla="*/ 64 w 682"/>
                  <a:gd name="T41" fmla="*/ 733 h 955"/>
                  <a:gd name="T42" fmla="*/ 47 w 682"/>
                  <a:gd name="T43" fmla="*/ 721 h 955"/>
                  <a:gd name="T44" fmla="*/ 365 w 682"/>
                  <a:gd name="T45" fmla="*/ 954 h 955"/>
                  <a:gd name="T46" fmla="*/ 9 w 682"/>
                  <a:gd name="T47" fmla="*/ 771 h 955"/>
                  <a:gd name="T48" fmla="*/ 2 w 682"/>
                  <a:gd name="T49" fmla="*/ 740 h 955"/>
                  <a:gd name="T50" fmla="*/ 19 w 682"/>
                  <a:gd name="T51" fmla="*/ 714 h 955"/>
                  <a:gd name="T52" fmla="*/ 49 w 682"/>
                  <a:gd name="T53" fmla="*/ 708 h 955"/>
                  <a:gd name="T54" fmla="*/ 75 w 682"/>
                  <a:gd name="T55" fmla="*/ 725 h 955"/>
                  <a:gd name="T56" fmla="*/ 443 w 682"/>
                  <a:gd name="T57" fmla="*/ 864 h 955"/>
                  <a:gd name="T58" fmla="*/ 562 w 682"/>
                  <a:gd name="T59" fmla="*/ 771 h 955"/>
                  <a:gd name="T60" fmla="*/ 437 w 682"/>
                  <a:gd name="T61" fmla="*/ 530 h 955"/>
                  <a:gd name="T62" fmla="*/ 365 w 682"/>
                  <a:gd name="T63" fmla="*/ 452 h 955"/>
                  <a:gd name="T64" fmla="*/ 332 w 682"/>
                  <a:gd name="T65" fmla="*/ 412 h 955"/>
                  <a:gd name="T66" fmla="*/ 166 w 682"/>
                  <a:gd name="T67" fmla="*/ 37 h 955"/>
                  <a:gd name="T68" fmla="*/ 181 w 682"/>
                  <a:gd name="T69" fmla="*/ 9 h 955"/>
                  <a:gd name="T70" fmla="*/ 209 w 682"/>
                  <a:gd name="T71" fmla="*/ 1 h 955"/>
                  <a:gd name="T72" fmla="*/ 236 w 682"/>
                  <a:gd name="T73" fmla="*/ 17 h 955"/>
                  <a:gd name="T74" fmla="*/ 245 w 682"/>
                  <a:gd name="T75" fmla="*/ 46 h 955"/>
                  <a:gd name="T76" fmla="*/ 395 w 682"/>
                  <a:gd name="T77" fmla="*/ 361 h 955"/>
                  <a:gd name="T78" fmla="*/ 428 w 682"/>
                  <a:gd name="T79" fmla="*/ 402 h 955"/>
                  <a:gd name="T80" fmla="*/ 494 w 682"/>
                  <a:gd name="T81" fmla="*/ 473 h 955"/>
                  <a:gd name="T82" fmla="*/ 639 w 682"/>
                  <a:gd name="T83" fmla="*/ 795 h 955"/>
                  <a:gd name="T84" fmla="*/ 463 w 682"/>
                  <a:gd name="T85" fmla="*/ 942 h 955"/>
                  <a:gd name="T86" fmla="*/ 365 w 682"/>
                  <a:gd name="T87" fmla="*/ 954 h 9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682" h="955">
                    <a:moveTo>
                      <a:pt x="42" y="720"/>
                    </a:moveTo>
                    <a:lnTo>
                      <a:pt x="42" y="720"/>
                    </a:lnTo>
                    <a:cubicBezTo>
                      <a:pt x="36" y="720"/>
                      <a:pt x="31" y="722"/>
                      <a:pt x="26" y="725"/>
                    </a:cubicBezTo>
                    <a:lnTo>
                      <a:pt x="26" y="725"/>
                    </a:lnTo>
                    <a:cubicBezTo>
                      <a:pt x="21" y="730"/>
                      <a:pt x="16" y="736"/>
                      <a:pt x="15" y="742"/>
                    </a:cubicBezTo>
                    <a:lnTo>
                      <a:pt x="15" y="742"/>
                    </a:lnTo>
                    <a:cubicBezTo>
                      <a:pt x="14" y="750"/>
                      <a:pt x="15" y="757"/>
                      <a:pt x="20" y="763"/>
                    </a:cubicBezTo>
                    <a:lnTo>
                      <a:pt x="20" y="763"/>
                    </a:lnTo>
                    <a:cubicBezTo>
                      <a:pt x="94" y="871"/>
                      <a:pt x="228" y="941"/>
                      <a:pt x="365" y="941"/>
                    </a:cubicBezTo>
                    <a:lnTo>
                      <a:pt x="365" y="941"/>
                    </a:lnTo>
                    <a:cubicBezTo>
                      <a:pt x="397" y="941"/>
                      <a:pt x="429" y="937"/>
                      <a:pt x="460" y="929"/>
                    </a:cubicBezTo>
                    <a:lnTo>
                      <a:pt x="460" y="929"/>
                    </a:lnTo>
                    <a:cubicBezTo>
                      <a:pt x="546" y="907"/>
                      <a:pt x="605" y="858"/>
                      <a:pt x="626" y="791"/>
                    </a:cubicBezTo>
                    <a:lnTo>
                      <a:pt x="626" y="791"/>
                    </a:lnTo>
                    <a:cubicBezTo>
                      <a:pt x="666" y="665"/>
                      <a:pt x="565" y="563"/>
                      <a:pt x="485" y="482"/>
                    </a:cubicBezTo>
                    <a:lnTo>
                      <a:pt x="485" y="482"/>
                    </a:lnTo>
                    <a:cubicBezTo>
                      <a:pt x="459" y="457"/>
                      <a:pt x="435" y="433"/>
                      <a:pt x="417" y="410"/>
                    </a:cubicBezTo>
                    <a:lnTo>
                      <a:pt x="417" y="410"/>
                    </a:lnTo>
                    <a:cubicBezTo>
                      <a:pt x="407" y="397"/>
                      <a:pt x="396" y="384"/>
                      <a:pt x="385" y="370"/>
                    </a:cubicBezTo>
                    <a:lnTo>
                      <a:pt x="385" y="370"/>
                    </a:lnTo>
                    <a:cubicBezTo>
                      <a:pt x="302" y="269"/>
                      <a:pt x="217" y="164"/>
                      <a:pt x="232" y="45"/>
                    </a:cubicBezTo>
                    <a:lnTo>
                      <a:pt x="232" y="45"/>
                    </a:lnTo>
                    <a:cubicBezTo>
                      <a:pt x="232" y="37"/>
                      <a:pt x="230" y="30"/>
                      <a:pt x="226" y="24"/>
                    </a:cubicBezTo>
                    <a:lnTo>
                      <a:pt x="226" y="24"/>
                    </a:lnTo>
                    <a:cubicBezTo>
                      <a:pt x="222" y="19"/>
                      <a:pt x="215" y="15"/>
                      <a:pt x="208" y="15"/>
                    </a:cubicBezTo>
                    <a:lnTo>
                      <a:pt x="208" y="15"/>
                    </a:lnTo>
                    <a:cubicBezTo>
                      <a:pt x="201" y="13"/>
                      <a:pt x="194" y="16"/>
                      <a:pt x="189" y="20"/>
                    </a:cubicBezTo>
                    <a:lnTo>
                      <a:pt x="189" y="20"/>
                    </a:lnTo>
                    <a:cubicBezTo>
                      <a:pt x="183" y="24"/>
                      <a:pt x="180" y="31"/>
                      <a:pt x="179" y="38"/>
                    </a:cubicBezTo>
                    <a:lnTo>
                      <a:pt x="179" y="38"/>
                    </a:lnTo>
                    <a:cubicBezTo>
                      <a:pt x="162" y="180"/>
                      <a:pt x="258" y="299"/>
                      <a:pt x="343" y="404"/>
                    </a:cubicBezTo>
                    <a:lnTo>
                      <a:pt x="343" y="404"/>
                    </a:lnTo>
                    <a:cubicBezTo>
                      <a:pt x="354" y="417"/>
                      <a:pt x="365" y="431"/>
                      <a:pt x="375" y="443"/>
                    </a:cubicBezTo>
                    <a:lnTo>
                      <a:pt x="375" y="443"/>
                    </a:lnTo>
                    <a:cubicBezTo>
                      <a:pt x="395" y="468"/>
                      <a:pt x="420" y="494"/>
                      <a:pt x="446" y="520"/>
                    </a:cubicBezTo>
                    <a:lnTo>
                      <a:pt x="446" y="520"/>
                    </a:lnTo>
                    <a:cubicBezTo>
                      <a:pt x="524" y="598"/>
                      <a:pt x="605" y="679"/>
                      <a:pt x="575" y="775"/>
                    </a:cubicBezTo>
                    <a:lnTo>
                      <a:pt x="575" y="775"/>
                    </a:lnTo>
                    <a:cubicBezTo>
                      <a:pt x="554" y="840"/>
                      <a:pt x="485" y="867"/>
                      <a:pt x="447" y="877"/>
                    </a:cubicBezTo>
                    <a:lnTo>
                      <a:pt x="447" y="877"/>
                    </a:lnTo>
                    <a:cubicBezTo>
                      <a:pt x="306" y="913"/>
                      <a:pt x="146" y="852"/>
                      <a:pt x="64" y="733"/>
                    </a:cubicBezTo>
                    <a:lnTo>
                      <a:pt x="64" y="733"/>
                    </a:lnTo>
                    <a:cubicBezTo>
                      <a:pt x="60" y="726"/>
                      <a:pt x="54" y="722"/>
                      <a:pt x="47" y="721"/>
                    </a:cubicBezTo>
                    <a:lnTo>
                      <a:pt x="47" y="721"/>
                    </a:lnTo>
                    <a:cubicBezTo>
                      <a:pt x="45" y="721"/>
                      <a:pt x="44" y="720"/>
                      <a:pt x="42" y="720"/>
                    </a:cubicBezTo>
                    <a:close/>
                    <a:moveTo>
                      <a:pt x="365" y="954"/>
                    </a:moveTo>
                    <a:lnTo>
                      <a:pt x="365" y="954"/>
                    </a:lnTo>
                    <a:cubicBezTo>
                      <a:pt x="224" y="954"/>
                      <a:pt x="85" y="882"/>
                      <a:pt x="9" y="771"/>
                    </a:cubicBezTo>
                    <a:lnTo>
                      <a:pt x="9" y="771"/>
                    </a:lnTo>
                    <a:cubicBezTo>
                      <a:pt x="3" y="761"/>
                      <a:pt x="0" y="750"/>
                      <a:pt x="2" y="740"/>
                    </a:cubicBezTo>
                    <a:lnTo>
                      <a:pt x="2" y="740"/>
                    </a:lnTo>
                    <a:cubicBezTo>
                      <a:pt x="4" y="730"/>
                      <a:pt x="10" y="720"/>
                      <a:pt x="19" y="714"/>
                    </a:cubicBezTo>
                    <a:lnTo>
                      <a:pt x="19" y="714"/>
                    </a:lnTo>
                    <a:cubicBezTo>
                      <a:pt x="28" y="708"/>
                      <a:pt x="39" y="706"/>
                      <a:pt x="49" y="708"/>
                    </a:cubicBezTo>
                    <a:lnTo>
                      <a:pt x="49" y="708"/>
                    </a:lnTo>
                    <a:cubicBezTo>
                      <a:pt x="60" y="710"/>
                      <a:pt x="69" y="716"/>
                      <a:pt x="75" y="725"/>
                    </a:cubicBezTo>
                    <a:lnTo>
                      <a:pt x="75" y="725"/>
                    </a:lnTo>
                    <a:cubicBezTo>
                      <a:pt x="154" y="840"/>
                      <a:pt x="308" y="898"/>
                      <a:pt x="443" y="864"/>
                    </a:cubicBezTo>
                    <a:lnTo>
                      <a:pt x="443" y="864"/>
                    </a:lnTo>
                    <a:cubicBezTo>
                      <a:pt x="480" y="854"/>
                      <a:pt x="543" y="830"/>
                      <a:pt x="562" y="771"/>
                    </a:cubicBezTo>
                    <a:lnTo>
                      <a:pt x="562" y="771"/>
                    </a:lnTo>
                    <a:cubicBezTo>
                      <a:pt x="590" y="683"/>
                      <a:pt x="512" y="605"/>
                      <a:pt x="437" y="530"/>
                    </a:cubicBezTo>
                    <a:lnTo>
                      <a:pt x="437" y="530"/>
                    </a:lnTo>
                    <a:cubicBezTo>
                      <a:pt x="410" y="503"/>
                      <a:pt x="385" y="478"/>
                      <a:pt x="365" y="452"/>
                    </a:cubicBezTo>
                    <a:lnTo>
                      <a:pt x="365" y="452"/>
                    </a:lnTo>
                    <a:cubicBezTo>
                      <a:pt x="354" y="438"/>
                      <a:pt x="343" y="426"/>
                      <a:pt x="332" y="412"/>
                    </a:cubicBezTo>
                    <a:lnTo>
                      <a:pt x="332" y="412"/>
                    </a:lnTo>
                    <a:cubicBezTo>
                      <a:pt x="245" y="305"/>
                      <a:pt x="148" y="184"/>
                      <a:pt x="166" y="37"/>
                    </a:cubicBezTo>
                    <a:lnTo>
                      <a:pt x="166" y="37"/>
                    </a:lnTo>
                    <a:cubicBezTo>
                      <a:pt x="167" y="26"/>
                      <a:pt x="173" y="16"/>
                      <a:pt x="181" y="9"/>
                    </a:cubicBezTo>
                    <a:lnTo>
                      <a:pt x="181" y="9"/>
                    </a:lnTo>
                    <a:cubicBezTo>
                      <a:pt x="190" y="3"/>
                      <a:pt x="199" y="0"/>
                      <a:pt x="209" y="1"/>
                    </a:cubicBezTo>
                    <a:lnTo>
                      <a:pt x="209" y="1"/>
                    </a:lnTo>
                    <a:cubicBezTo>
                      <a:pt x="220" y="2"/>
                      <a:pt x="230" y="8"/>
                      <a:pt x="236" y="17"/>
                    </a:cubicBezTo>
                    <a:lnTo>
                      <a:pt x="236" y="17"/>
                    </a:lnTo>
                    <a:cubicBezTo>
                      <a:pt x="243" y="25"/>
                      <a:pt x="246" y="36"/>
                      <a:pt x="245" y="46"/>
                    </a:cubicBezTo>
                    <a:lnTo>
                      <a:pt x="245" y="46"/>
                    </a:lnTo>
                    <a:cubicBezTo>
                      <a:pt x="232" y="160"/>
                      <a:pt x="315" y="262"/>
                      <a:pt x="395" y="361"/>
                    </a:cubicBezTo>
                    <a:lnTo>
                      <a:pt x="395" y="361"/>
                    </a:lnTo>
                    <a:cubicBezTo>
                      <a:pt x="406" y="375"/>
                      <a:pt x="417" y="388"/>
                      <a:pt x="428" y="402"/>
                    </a:cubicBezTo>
                    <a:lnTo>
                      <a:pt x="428" y="402"/>
                    </a:lnTo>
                    <a:cubicBezTo>
                      <a:pt x="445" y="424"/>
                      <a:pt x="469" y="448"/>
                      <a:pt x="494" y="473"/>
                    </a:cubicBezTo>
                    <a:lnTo>
                      <a:pt x="494" y="473"/>
                    </a:lnTo>
                    <a:cubicBezTo>
                      <a:pt x="578" y="557"/>
                      <a:pt x="681" y="661"/>
                      <a:pt x="639" y="795"/>
                    </a:cubicBezTo>
                    <a:lnTo>
                      <a:pt x="639" y="795"/>
                    </a:lnTo>
                    <a:cubicBezTo>
                      <a:pt x="616" y="867"/>
                      <a:pt x="554" y="919"/>
                      <a:pt x="463" y="942"/>
                    </a:cubicBezTo>
                    <a:lnTo>
                      <a:pt x="463" y="942"/>
                    </a:lnTo>
                    <a:cubicBezTo>
                      <a:pt x="432" y="950"/>
                      <a:pt x="398" y="954"/>
                      <a:pt x="365" y="9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398">
                <a:extLst>
                  <a:ext uri="{FF2B5EF4-FFF2-40B4-BE49-F238E27FC236}">
                    <a16:creationId xmlns:a16="http://schemas.microsoft.com/office/drawing/2014/main" id="{1AF5E804-33D4-4ABF-BBC5-33D1E33A93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93904" y="11290797"/>
                <a:ext cx="2477316" cy="1565488"/>
              </a:xfrm>
              <a:custGeom>
                <a:avLst/>
                <a:gdLst>
                  <a:gd name="T0" fmla="*/ 630 w 1990"/>
                  <a:gd name="T1" fmla="*/ 25 h 1258"/>
                  <a:gd name="T2" fmla="*/ 630 w 1990"/>
                  <a:gd name="T3" fmla="*/ 25 h 1258"/>
                  <a:gd name="T4" fmla="*/ 990 w 1990"/>
                  <a:gd name="T5" fmla="*/ 140 h 1258"/>
                  <a:gd name="T6" fmla="*/ 990 w 1990"/>
                  <a:gd name="T7" fmla="*/ 140 h 1258"/>
                  <a:gd name="T8" fmla="*/ 1989 w 1990"/>
                  <a:gd name="T9" fmla="*/ 188 h 1258"/>
                  <a:gd name="T10" fmla="*/ 1989 w 1990"/>
                  <a:gd name="T11" fmla="*/ 188 h 1258"/>
                  <a:gd name="T12" fmla="*/ 1892 w 1990"/>
                  <a:gd name="T13" fmla="*/ 670 h 1258"/>
                  <a:gd name="T14" fmla="*/ 1892 w 1990"/>
                  <a:gd name="T15" fmla="*/ 670 h 1258"/>
                  <a:gd name="T16" fmla="*/ 1180 w 1990"/>
                  <a:gd name="T17" fmla="*/ 1247 h 1258"/>
                  <a:gd name="T18" fmla="*/ 1180 w 1990"/>
                  <a:gd name="T19" fmla="*/ 1247 h 1258"/>
                  <a:gd name="T20" fmla="*/ 22 w 1990"/>
                  <a:gd name="T21" fmla="*/ 860 h 1258"/>
                  <a:gd name="T22" fmla="*/ 22 w 1990"/>
                  <a:gd name="T23" fmla="*/ 860 h 1258"/>
                  <a:gd name="T24" fmla="*/ 630 w 1990"/>
                  <a:gd name="T25" fmla="*/ 25 h 1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990" h="1258">
                    <a:moveTo>
                      <a:pt x="630" y="25"/>
                    </a:moveTo>
                    <a:lnTo>
                      <a:pt x="630" y="25"/>
                    </a:lnTo>
                    <a:cubicBezTo>
                      <a:pt x="630" y="25"/>
                      <a:pt x="720" y="147"/>
                      <a:pt x="990" y="140"/>
                    </a:cubicBezTo>
                    <a:lnTo>
                      <a:pt x="990" y="140"/>
                    </a:lnTo>
                    <a:cubicBezTo>
                      <a:pt x="1259" y="132"/>
                      <a:pt x="1864" y="0"/>
                      <a:pt x="1989" y="188"/>
                    </a:cubicBezTo>
                    <a:lnTo>
                      <a:pt x="1989" y="188"/>
                    </a:lnTo>
                    <a:cubicBezTo>
                      <a:pt x="1989" y="188"/>
                      <a:pt x="1901" y="352"/>
                      <a:pt x="1892" y="670"/>
                    </a:cubicBezTo>
                    <a:lnTo>
                      <a:pt x="1892" y="670"/>
                    </a:lnTo>
                    <a:cubicBezTo>
                      <a:pt x="1882" y="988"/>
                      <a:pt x="1922" y="1257"/>
                      <a:pt x="1180" y="1247"/>
                    </a:cubicBezTo>
                    <a:lnTo>
                      <a:pt x="1180" y="1247"/>
                    </a:lnTo>
                    <a:cubicBezTo>
                      <a:pt x="438" y="1237"/>
                      <a:pt x="0" y="1118"/>
                      <a:pt x="22" y="860"/>
                    </a:cubicBezTo>
                    <a:lnTo>
                      <a:pt x="22" y="860"/>
                    </a:lnTo>
                    <a:cubicBezTo>
                      <a:pt x="50" y="540"/>
                      <a:pt x="552" y="294"/>
                      <a:pt x="630" y="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399">
                <a:extLst>
                  <a:ext uri="{FF2B5EF4-FFF2-40B4-BE49-F238E27FC236}">
                    <a16:creationId xmlns:a16="http://schemas.microsoft.com/office/drawing/2014/main" id="{50463F21-90FC-4340-BE14-33C8108CFD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04890" y="11312769"/>
                <a:ext cx="2477316" cy="1543516"/>
              </a:xfrm>
              <a:custGeom>
                <a:avLst/>
                <a:gdLst>
                  <a:gd name="T0" fmla="*/ 623 w 1987"/>
                  <a:gd name="T1" fmla="*/ 20 h 1237"/>
                  <a:gd name="T2" fmla="*/ 623 w 1987"/>
                  <a:gd name="T3" fmla="*/ 20 h 1237"/>
                  <a:gd name="T4" fmla="*/ 344 w 1987"/>
                  <a:gd name="T5" fmla="*/ 369 h 1237"/>
                  <a:gd name="T6" fmla="*/ 344 w 1987"/>
                  <a:gd name="T7" fmla="*/ 369 h 1237"/>
                  <a:gd name="T8" fmla="*/ 19 w 1987"/>
                  <a:gd name="T9" fmla="*/ 843 h 1237"/>
                  <a:gd name="T10" fmla="*/ 19 w 1987"/>
                  <a:gd name="T11" fmla="*/ 843 h 1237"/>
                  <a:gd name="T12" fmla="*/ 70 w 1987"/>
                  <a:gd name="T13" fmla="*/ 992 h 1237"/>
                  <a:gd name="T14" fmla="*/ 70 w 1987"/>
                  <a:gd name="T15" fmla="*/ 992 h 1237"/>
                  <a:gd name="T16" fmla="*/ 1170 w 1987"/>
                  <a:gd name="T17" fmla="*/ 1223 h 1237"/>
                  <a:gd name="T18" fmla="*/ 1170 w 1987"/>
                  <a:gd name="T19" fmla="*/ 1223 h 1237"/>
                  <a:gd name="T20" fmla="*/ 1209 w 1987"/>
                  <a:gd name="T21" fmla="*/ 1223 h 1237"/>
                  <a:gd name="T22" fmla="*/ 1209 w 1987"/>
                  <a:gd name="T23" fmla="*/ 1223 h 1237"/>
                  <a:gd name="T24" fmla="*/ 1874 w 1987"/>
                  <a:gd name="T25" fmla="*/ 707 h 1237"/>
                  <a:gd name="T26" fmla="*/ 1874 w 1987"/>
                  <a:gd name="T27" fmla="*/ 707 h 1237"/>
                  <a:gd name="T28" fmla="*/ 1875 w 1987"/>
                  <a:gd name="T29" fmla="*/ 651 h 1237"/>
                  <a:gd name="T30" fmla="*/ 1875 w 1987"/>
                  <a:gd name="T31" fmla="*/ 651 h 1237"/>
                  <a:gd name="T32" fmla="*/ 1927 w 1987"/>
                  <a:gd name="T33" fmla="*/ 290 h 1237"/>
                  <a:gd name="T34" fmla="*/ 1927 w 1987"/>
                  <a:gd name="T35" fmla="*/ 290 h 1237"/>
                  <a:gd name="T36" fmla="*/ 1971 w 1987"/>
                  <a:gd name="T37" fmla="*/ 171 h 1237"/>
                  <a:gd name="T38" fmla="*/ 1971 w 1987"/>
                  <a:gd name="T39" fmla="*/ 171 h 1237"/>
                  <a:gd name="T40" fmla="*/ 1231 w 1987"/>
                  <a:gd name="T41" fmla="*/ 106 h 1237"/>
                  <a:gd name="T42" fmla="*/ 1231 w 1987"/>
                  <a:gd name="T43" fmla="*/ 106 h 1237"/>
                  <a:gd name="T44" fmla="*/ 980 w 1987"/>
                  <a:gd name="T45" fmla="*/ 128 h 1237"/>
                  <a:gd name="T46" fmla="*/ 980 w 1987"/>
                  <a:gd name="T47" fmla="*/ 128 h 1237"/>
                  <a:gd name="T48" fmla="*/ 623 w 1987"/>
                  <a:gd name="T49" fmla="*/ 20 h 1237"/>
                  <a:gd name="T50" fmla="*/ 1208 w 1987"/>
                  <a:gd name="T51" fmla="*/ 1236 h 1237"/>
                  <a:gd name="T52" fmla="*/ 1208 w 1987"/>
                  <a:gd name="T53" fmla="*/ 1236 h 1237"/>
                  <a:gd name="T54" fmla="*/ 1170 w 1987"/>
                  <a:gd name="T55" fmla="*/ 1236 h 1237"/>
                  <a:gd name="T56" fmla="*/ 1170 w 1987"/>
                  <a:gd name="T57" fmla="*/ 1236 h 1237"/>
                  <a:gd name="T58" fmla="*/ 60 w 1987"/>
                  <a:gd name="T59" fmla="*/ 1001 h 1237"/>
                  <a:gd name="T60" fmla="*/ 60 w 1987"/>
                  <a:gd name="T61" fmla="*/ 1001 h 1237"/>
                  <a:gd name="T62" fmla="*/ 5 w 1987"/>
                  <a:gd name="T63" fmla="*/ 842 h 1237"/>
                  <a:gd name="T64" fmla="*/ 5 w 1987"/>
                  <a:gd name="T65" fmla="*/ 842 h 1237"/>
                  <a:gd name="T66" fmla="*/ 335 w 1987"/>
                  <a:gd name="T67" fmla="*/ 360 h 1237"/>
                  <a:gd name="T68" fmla="*/ 335 w 1987"/>
                  <a:gd name="T69" fmla="*/ 360 h 1237"/>
                  <a:gd name="T70" fmla="*/ 613 w 1987"/>
                  <a:gd name="T71" fmla="*/ 4 h 1237"/>
                  <a:gd name="T72" fmla="*/ 613 w 1987"/>
                  <a:gd name="T73" fmla="*/ 4 h 1237"/>
                  <a:gd name="T74" fmla="*/ 619 w 1987"/>
                  <a:gd name="T75" fmla="*/ 0 h 1237"/>
                  <a:gd name="T76" fmla="*/ 619 w 1987"/>
                  <a:gd name="T77" fmla="*/ 0 h 1237"/>
                  <a:gd name="T78" fmla="*/ 626 w 1987"/>
                  <a:gd name="T79" fmla="*/ 2 h 1237"/>
                  <a:gd name="T80" fmla="*/ 626 w 1987"/>
                  <a:gd name="T81" fmla="*/ 2 h 1237"/>
                  <a:gd name="T82" fmla="*/ 980 w 1987"/>
                  <a:gd name="T83" fmla="*/ 115 h 1237"/>
                  <a:gd name="T84" fmla="*/ 980 w 1987"/>
                  <a:gd name="T85" fmla="*/ 115 h 1237"/>
                  <a:gd name="T86" fmla="*/ 1230 w 1987"/>
                  <a:gd name="T87" fmla="*/ 93 h 1237"/>
                  <a:gd name="T88" fmla="*/ 1230 w 1987"/>
                  <a:gd name="T89" fmla="*/ 93 h 1237"/>
                  <a:gd name="T90" fmla="*/ 1985 w 1987"/>
                  <a:gd name="T91" fmla="*/ 166 h 1237"/>
                  <a:gd name="T92" fmla="*/ 1985 w 1987"/>
                  <a:gd name="T93" fmla="*/ 166 h 1237"/>
                  <a:gd name="T94" fmla="*/ 1985 w 1987"/>
                  <a:gd name="T95" fmla="*/ 174 h 1237"/>
                  <a:gd name="T96" fmla="*/ 1985 w 1987"/>
                  <a:gd name="T97" fmla="*/ 174 h 1237"/>
                  <a:gd name="T98" fmla="*/ 1888 w 1987"/>
                  <a:gd name="T99" fmla="*/ 652 h 1237"/>
                  <a:gd name="T100" fmla="*/ 1888 w 1987"/>
                  <a:gd name="T101" fmla="*/ 652 h 1237"/>
                  <a:gd name="T102" fmla="*/ 1887 w 1987"/>
                  <a:gd name="T103" fmla="*/ 707 h 1237"/>
                  <a:gd name="T104" fmla="*/ 1887 w 1987"/>
                  <a:gd name="T105" fmla="*/ 707 h 1237"/>
                  <a:gd name="T106" fmla="*/ 1790 w 1987"/>
                  <a:gd name="T107" fmla="*/ 1086 h 1237"/>
                  <a:gd name="T108" fmla="*/ 1790 w 1987"/>
                  <a:gd name="T109" fmla="*/ 1086 h 1237"/>
                  <a:gd name="T110" fmla="*/ 1208 w 1987"/>
                  <a:gd name="T111" fmla="*/ 1236 h 12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987" h="1237">
                    <a:moveTo>
                      <a:pt x="623" y="20"/>
                    </a:moveTo>
                    <a:lnTo>
                      <a:pt x="623" y="20"/>
                    </a:lnTo>
                    <a:cubicBezTo>
                      <a:pt x="583" y="138"/>
                      <a:pt x="467" y="251"/>
                      <a:pt x="344" y="369"/>
                    </a:cubicBezTo>
                    <a:lnTo>
                      <a:pt x="344" y="369"/>
                    </a:lnTo>
                    <a:cubicBezTo>
                      <a:pt x="192" y="517"/>
                      <a:pt x="33" y="669"/>
                      <a:pt x="19" y="843"/>
                    </a:cubicBezTo>
                    <a:lnTo>
                      <a:pt x="19" y="843"/>
                    </a:lnTo>
                    <a:cubicBezTo>
                      <a:pt x="14" y="898"/>
                      <a:pt x="31" y="949"/>
                      <a:pt x="70" y="992"/>
                    </a:cubicBezTo>
                    <a:lnTo>
                      <a:pt x="70" y="992"/>
                    </a:lnTo>
                    <a:cubicBezTo>
                      <a:pt x="202" y="1137"/>
                      <a:pt x="572" y="1215"/>
                      <a:pt x="1170" y="1223"/>
                    </a:cubicBezTo>
                    <a:lnTo>
                      <a:pt x="1170" y="1223"/>
                    </a:lnTo>
                    <a:cubicBezTo>
                      <a:pt x="1183" y="1223"/>
                      <a:pt x="1196" y="1223"/>
                      <a:pt x="1209" y="1223"/>
                    </a:cubicBezTo>
                    <a:lnTo>
                      <a:pt x="1209" y="1223"/>
                    </a:lnTo>
                    <a:cubicBezTo>
                      <a:pt x="1863" y="1223"/>
                      <a:pt x="1868" y="994"/>
                      <a:pt x="1874" y="707"/>
                    </a:cubicBezTo>
                    <a:lnTo>
                      <a:pt x="1874" y="707"/>
                    </a:lnTo>
                    <a:cubicBezTo>
                      <a:pt x="1874" y="689"/>
                      <a:pt x="1874" y="670"/>
                      <a:pt x="1875" y="651"/>
                    </a:cubicBezTo>
                    <a:lnTo>
                      <a:pt x="1875" y="651"/>
                    </a:lnTo>
                    <a:cubicBezTo>
                      <a:pt x="1880" y="487"/>
                      <a:pt x="1907" y="364"/>
                      <a:pt x="1927" y="290"/>
                    </a:cubicBezTo>
                    <a:lnTo>
                      <a:pt x="1927" y="290"/>
                    </a:lnTo>
                    <a:cubicBezTo>
                      <a:pt x="1947" y="222"/>
                      <a:pt x="1965" y="182"/>
                      <a:pt x="1971" y="171"/>
                    </a:cubicBezTo>
                    <a:lnTo>
                      <a:pt x="1971" y="171"/>
                    </a:lnTo>
                    <a:cubicBezTo>
                      <a:pt x="1876" y="37"/>
                      <a:pt x="1518" y="75"/>
                      <a:pt x="1231" y="106"/>
                    </a:cubicBezTo>
                    <a:lnTo>
                      <a:pt x="1231" y="106"/>
                    </a:lnTo>
                    <a:cubicBezTo>
                      <a:pt x="1136" y="117"/>
                      <a:pt x="1047" y="127"/>
                      <a:pt x="980" y="128"/>
                    </a:cubicBezTo>
                    <a:lnTo>
                      <a:pt x="980" y="128"/>
                    </a:lnTo>
                    <a:cubicBezTo>
                      <a:pt x="751" y="135"/>
                      <a:pt x="651" y="50"/>
                      <a:pt x="623" y="20"/>
                    </a:cubicBezTo>
                    <a:close/>
                    <a:moveTo>
                      <a:pt x="1208" y="1236"/>
                    </a:moveTo>
                    <a:lnTo>
                      <a:pt x="1208" y="1236"/>
                    </a:lnTo>
                    <a:cubicBezTo>
                      <a:pt x="1196" y="1236"/>
                      <a:pt x="1183" y="1236"/>
                      <a:pt x="1170" y="1236"/>
                    </a:cubicBezTo>
                    <a:lnTo>
                      <a:pt x="1170" y="1236"/>
                    </a:lnTo>
                    <a:cubicBezTo>
                      <a:pt x="568" y="1228"/>
                      <a:pt x="194" y="1149"/>
                      <a:pt x="60" y="1001"/>
                    </a:cubicBezTo>
                    <a:lnTo>
                      <a:pt x="60" y="1001"/>
                    </a:lnTo>
                    <a:cubicBezTo>
                      <a:pt x="19" y="955"/>
                      <a:pt x="0" y="901"/>
                      <a:pt x="5" y="842"/>
                    </a:cubicBezTo>
                    <a:lnTo>
                      <a:pt x="5" y="842"/>
                    </a:lnTo>
                    <a:cubicBezTo>
                      <a:pt x="21" y="663"/>
                      <a:pt x="180" y="509"/>
                      <a:pt x="335" y="360"/>
                    </a:cubicBezTo>
                    <a:lnTo>
                      <a:pt x="335" y="360"/>
                    </a:lnTo>
                    <a:cubicBezTo>
                      <a:pt x="461" y="239"/>
                      <a:pt x="579" y="124"/>
                      <a:pt x="613" y="4"/>
                    </a:cubicBezTo>
                    <a:lnTo>
                      <a:pt x="613" y="4"/>
                    </a:lnTo>
                    <a:cubicBezTo>
                      <a:pt x="615" y="2"/>
                      <a:pt x="616" y="0"/>
                      <a:pt x="619" y="0"/>
                    </a:cubicBezTo>
                    <a:lnTo>
                      <a:pt x="619" y="0"/>
                    </a:lnTo>
                    <a:cubicBezTo>
                      <a:pt x="621" y="0"/>
                      <a:pt x="624" y="1"/>
                      <a:pt x="626" y="2"/>
                    </a:cubicBezTo>
                    <a:lnTo>
                      <a:pt x="626" y="2"/>
                    </a:lnTo>
                    <a:cubicBezTo>
                      <a:pt x="626" y="4"/>
                      <a:pt x="717" y="122"/>
                      <a:pt x="980" y="115"/>
                    </a:cubicBezTo>
                    <a:lnTo>
                      <a:pt x="980" y="115"/>
                    </a:lnTo>
                    <a:cubicBezTo>
                      <a:pt x="1046" y="113"/>
                      <a:pt x="1135" y="103"/>
                      <a:pt x="1230" y="93"/>
                    </a:cubicBezTo>
                    <a:lnTo>
                      <a:pt x="1230" y="93"/>
                    </a:lnTo>
                    <a:cubicBezTo>
                      <a:pt x="1523" y="62"/>
                      <a:pt x="1889" y="22"/>
                      <a:pt x="1985" y="166"/>
                    </a:cubicBezTo>
                    <a:lnTo>
                      <a:pt x="1985" y="166"/>
                    </a:lnTo>
                    <a:cubicBezTo>
                      <a:pt x="1986" y="169"/>
                      <a:pt x="1986" y="171"/>
                      <a:pt x="1985" y="174"/>
                    </a:cubicBezTo>
                    <a:lnTo>
                      <a:pt x="1985" y="174"/>
                    </a:lnTo>
                    <a:cubicBezTo>
                      <a:pt x="1984" y="175"/>
                      <a:pt x="1898" y="339"/>
                      <a:pt x="1888" y="652"/>
                    </a:cubicBezTo>
                    <a:lnTo>
                      <a:pt x="1888" y="652"/>
                    </a:lnTo>
                    <a:cubicBezTo>
                      <a:pt x="1888" y="670"/>
                      <a:pt x="1887" y="689"/>
                      <a:pt x="1887" y="707"/>
                    </a:cubicBezTo>
                    <a:lnTo>
                      <a:pt x="1887" y="707"/>
                    </a:lnTo>
                    <a:cubicBezTo>
                      <a:pt x="1884" y="852"/>
                      <a:pt x="1881" y="989"/>
                      <a:pt x="1790" y="1086"/>
                    </a:cubicBezTo>
                    <a:lnTo>
                      <a:pt x="1790" y="1086"/>
                    </a:lnTo>
                    <a:cubicBezTo>
                      <a:pt x="1694" y="1188"/>
                      <a:pt x="1509" y="1236"/>
                      <a:pt x="1208" y="12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434" name="Grupo 433">
                <a:extLst>
                  <a:ext uri="{FF2B5EF4-FFF2-40B4-BE49-F238E27FC236}">
                    <a16:creationId xmlns:a16="http://schemas.microsoft.com/office/drawing/2014/main" id="{54011F9F-D9C4-4FF0-9D1D-176CEDFFCDB2}"/>
                  </a:ext>
                </a:extLst>
              </p:cNvPr>
              <p:cNvGrpSpPr/>
              <p:nvPr/>
            </p:nvGrpSpPr>
            <p:grpSpPr>
              <a:xfrm>
                <a:off x="10727703" y="11763189"/>
                <a:ext cx="637181" cy="637180"/>
                <a:chOff x="10727703" y="11763189"/>
                <a:chExt cx="637181" cy="637180"/>
              </a:xfrm>
            </p:grpSpPr>
            <p:sp>
              <p:nvSpPr>
                <p:cNvPr id="402" name="Freeform 400">
                  <a:extLst>
                    <a:ext uri="{FF2B5EF4-FFF2-40B4-BE49-F238E27FC236}">
                      <a16:creationId xmlns:a16="http://schemas.microsoft.com/office/drawing/2014/main" id="{9CD7603D-258C-403B-95AA-2EF0F13109C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35943" y="11771428"/>
                  <a:ext cx="620700" cy="620703"/>
                </a:xfrm>
                <a:custGeom>
                  <a:avLst/>
                  <a:gdLst>
                    <a:gd name="T0" fmla="*/ 497 w 498"/>
                    <a:gd name="T1" fmla="*/ 249 h 499"/>
                    <a:gd name="T2" fmla="*/ 497 w 498"/>
                    <a:gd name="T3" fmla="*/ 249 h 499"/>
                    <a:gd name="T4" fmla="*/ 249 w 498"/>
                    <a:gd name="T5" fmla="*/ 498 h 499"/>
                    <a:gd name="T6" fmla="*/ 249 w 498"/>
                    <a:gd name="T7" fmla="*/ 498 h 499"/>
                    <a:gd name="T8" fmla="*/ 0 w 498"/>
                    <a:gd name="T9" fmla="*/ 249 h 499"/>
                    <a:gd name="T10" fmla="*/ 0 w 498"/>
                    <a:gd name="T11" fmla="*/ 249 h 499"/>
                    <a:gd name="T12" fmla="*/ 249 w 498"/>
                    <a:gd name="T13" fmla="*/ 0 h 499"/>
                    <a:gd name="T14" fmla="*/ 249 w 498"/>
                    <a:gd name="T15" fmla="*/ 0 h 499"/>
                    <a:gd name="T16" fmla="*/ 497 w 498"/>
                    <a:gd name="T17" fmla="*/ 249 h 4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498" h="499">
                      <a:moveTo>
                        <a:pt x="497" y="249"/>
                      </a:moveTo>
                      <a:lnTo>
                        <a:pt x="497" y="249"/>
                      </a:lnTo>
                      <a:cubicBezTo>
                        <a:pt x="497" y="386"/>
                        <a:pt x="386" y="498"/>
                        <a:pt x="249" y="498"/>
                      </a:cubicBezTo>
                      <a:lnTo>
                        <a:pt x="249" y="498"/>
                      </a:lnTo>
                      <a:cubicBezTo>
                        <a:pt x="111" y="498"/>
                        <a:pt x="0" y="386"/>
                        <a:pt x="0" y="249"/>
                      </a:cubicBezTo>
                      <a:lnTo>
                        <a:pt x="0" y="249"/>
                      </a:lnTo>
                      <a:cubicBezTo>
                        <a:pt x="0" y="112"/>
                        <a:pt x="111" y="0"/>
                        <a:pt x="249" y="0"/>
                      </a:cubicBezTo>
                      <a:lnTo>
                        <a:pt x="249" y="0"/>
                      </a:lnTo>
                      <a:cubicBezTo>
                        <a:pt x="386" y="0"/>
                        <a:pt x="497" y="112"/>
                        <a:pt x="497" y="249"/>
                      </a:cubicBezTo>
                    </a:path>
                  </a:pathLst>
                </a:custGeom>
                <a:solidFill>
                  <a:schemeClr val="accent2">
                    <a:alpha val="2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03" name="Freeform 401">
                  <a:extLst>
                    <a:ext uri="{FF2B5EF4-FFF2-40B4-BE49-F238E27FC236}">
                      <a16:creationId xmlns:a16="http://schemas.microsoft.com/office/drawing/2014/main" id="{7ECFEBED-C46A-48A2-85B9-99E5D0D8FFC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27703" y="11763189"/>
                  <a:ext cx="637181" cy="637180"/>
                </a:xfrm>
                <a:custGeom>
                  <a:avLst/>
                  <a:gdLst>
                    <a:gd name="T0" fmla="*/ 256 w 512"/>
                    <a:gd name="T1" fmla="*/ 13 h 511"/>
                    <a:gd name="T2" fmla="*/ 256 w 512"/>
                    <a:gd name="T3" fmla="*/ 13 h 511"/>
                    <a:gd name="T4" fmla="*/ 13 w 512"/>
                    <a:gd name="T5" fmla="*/ 255 h 511"/>
                    <a:gd name="T6" fmla="*/ 13 w 512"/>
                    <a:gd name="T7" fmla="*/ 255 h 511"/>
                    <a:gd name="T8" fmla="*/ 256 w 512"/>
                    <a:gd name="T9" fmla="*/ 497 h 511"/>
                    <a:gd name="T10" fmla="*/ 256 w 512"/>
                    <a:gd name="T11" fmla="*/ 497 h 511"/>
                    <a:gd name="T12" fmla="*/ 498 w 512"/>
                    <a:gd name="T13" fmla="*/ 255 h 511"/>
                    <a:gd name="T14" fmla="*/ 498 w 512"/>
                    <a:gd name="T15" fmla="*/ 255 h 511"/>
                    <a:gd name="T16" fmla="*/ 256 w 512"/>
                    <a:gd name="T17" fmla="*/ 13 h 511"/>
                    <a:gd name="T18" fmla="*/ 256 w 512"/>
                    <a:gd name="T19" fmla="*/ 510 h 511"/>
                    <a:gd name="T20" fmla="*/ 256 w 512"/>
                    <a:gd name="T21" fmla="*/ 510 h 511"/>
                    <a:gd name="T22" fmla="*/ 0 w 512"/>
                    <a:gd name="T23" fmla="*/ 255 h 511"/>
                    <a:gd name="T24" fmla="*/ 0 w 512"/>
                    <a:gd name="T25" fmla="*/ 255 h 511"/>
                    <a:gd name="T26" fmla="*/ 256 w 512"/>
                    <a:gd name="T27" fmla="*/ 0 h 511"/>
                    <a:gd name="T28" fmla="*/ 256 w 512"/>
                    <a:gd name="T29" fmla="*/ 0 h 511"/>
                    <a:gd name="T30" fmla="*/ 511 w 512"/>
                    <a:gd name="T31" fmla="*/ 255 h 511"/>
                    <a:gd name="T32" fmla="*/ 511 w 512"/>
                    <a:gd name="T33" fmla="*/ 255 h 511"/>
                    <a:gd name="T34" fmla="*/ 256 w 512"/>
                    <a:gd name="T35" fmla="*/ 510 h 5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512" h="511">
                      <a:moveTo>
                        <a:pt x="256" y="13"/>
                      </a:moveTo>
                      <a:lnTo>
                        <a:pt x="256" y="13"/>
                      </a:lnTo>
                      <a:cubicBezTo>
                        <a:pt x="122" y="13"/>
                        <a:pt x="13" y="121"/>
                        <a:pt x="13" y="255"/>
                      </a:cubicBezTo>
                      <a:lnTo>
                        <a:pt x="13" y="255"/>
                      </a:lnTo>
                      <a:cubicBezTo>
                        <a:pt x="13" y="389"/>
                        <a:pt x="122" y="497"/>
                        <a:pt x="256" y="497"/>
                      </a:cubicBezTo>
                      <a:lnTo>
                        <a:pt x="256" y="497"/>
                      </a:lnTo>
                      <a:cubicBezTo>
                        <a:pt x="389" y="497"/>
                        <a:pt x="498" y="389"/>
                        <a:pt x="498" y="255"/>
                      </a:cubicBezTo>
                      <a:lnTo>
                        <a:pt x="498" y="255"/>
                      </a:lnTo>
                      <a:cubicBezTo>
                        <a:pt x="498" y="121"/>
                        <a:pt x="389" y="13"/>
                        <a:pt x="256" y="13"/>
                      </a:cubicBezTo>
                      <a:close/>
                      <a:moveTo>
                        <a:pt x="256" y="510"/>
                      </a:moveTo>
                      <a:lnTo>
                        <a:pt x="256" y="510"/>
                      </a:lnTo>
                      <a:cubicBezTo>
                        <a:pt x="115" y="510"/>
                        <a:pt x="0" y="396"/>
                        <a:pt x="0" y="255"/>
                      </a:cubicBezTo>
                      <a:lnTo>
                        <a:pt x="0" y="255"/>
                      </a:lnTo>
                      <a:cubicBezTo>
                        <a:pt x="0" y="114"/>
                        <a:pt x="115" y="0"/>
                        <a:pt x="256" y="0"/>
                      </a:cubicBezTo>
                      <a:lnTo>
                        <a:pt x="256" y="0"/>
                      </a:lnTo>
                      <a:cubicBezTo>
                        <a:pt x="396" y="0"/>
                        <a:pt x="511" y="114"/>
                        <a:pt x="511" y="255"/>
                      </a:cubicBezTo>
                      <a:lnTo>
                        <a:pt x="511" y="255"/>
                      </a:lnTo>
                      <a:cubicBezTo>
                        <a:pt x="511" y="396"/>
                        <a:pt x="396" y="510"/>
                        <a:pt x="256" y="51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404" name="Freeform 402">
                <a:extLst>
                  <a:ext uri="{FF2B5EF4-FFF2-40B4-BE49-F238E27FC236}">
                    <a16:creationId xmlns:a16="http://schemas.microsoft.com/office/drawing/2014/main" id="{F27E8A48-D18D-4E02-AC1D-91447CF536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60805" y="12202624"/>
                <a:ext cx="950276" cy="346057"/>
              </a:xfrm>
              <a:custGeom>
                <a:avLst/>
                <a:gdLst>
                  <a:gd name="T0" fmla="*/ 658 w 762"/>
                  <a:gd name="T1" fmla="*/ 276 h 277"/>
                  <a:gd name="T2" fmla="*/ 658 w 762"/>
                  <a:gd name="T3" fmla="*/ 276 h 277"/>
                  <a:gd name="T4" fmla="*/ 337 w 762"/>
                  <a:gd name="T5" fmla="*/ 149 h 277"/>
                  <a:gd name="T6" fmla="*/ 337 w 762"/>
                  <a:gd name="T7" fmla="*/ 149 h 277"/>
                  <a:gd name="T8" fmla="*/ 9 w 762"/>
                  <a:gd name="T9" fmla="*/ 35 h 277"/>
                  <a:gd name="T10" fmla="*/ 9 w 762"/>
                  <a:gd name="T11" fmla="*/ 35 h 277"/>
                  <a:gd name="T12" fmla="*/ 1 w 762"/>
                  <a:gd name="T13" fmla="*/ 28 h 277"/>
                  <a:gd name="T14" fmla="*/ 1 w 762"/>
                  <a:gd name="T15" fmla="*/ 28 h 277"/>
                  <a:gd name="T16" fmla="*/ 7 w 762"/>
                  <a:gd name="T17" fmla="*/ 21 h 277"/>
                  <a:gd name="T18" fmla="*/ 7 w 762"/>
                  <a:gd name="T19" fmla="*/ 21 h 277"/>
                  <a:gd name="T20" fmla="*/ 346 w 762"/>
                  <a:gd name="T21" fmla="*/ 139 h 277"/>
                  <a:gd name="T22" fmla="*/ 346 w 762"/>
                  <a:gd name="T23" fmla="*/ 139 h 277"/>
                  <a:gd name="T24" fmla="*/ 627 w 762"/>
                  <a:gd name="T25" fmla="*/ 262 h 277"/>
                  <a:gd name="T26" fmla="*/ 627 w 762"/>
                  <a:gd name="T27" fmla="*/ 262 h 277"/>
                  <a:gd name="T28" fmla="*/ 751 w 762"/>
                  <a:gd name="T29" fmla="*/ 250 h 277"/>
                  <a:gd name="T30" fmla="*/ 751 w 762"/>
                  <a:gd name="T31" fmla="*/ 250 h 277"/>
                  <a:gd name="T32" fmla="*/ 760 w 762"/>
                  <a:gd name="T33" fmla="*/ 255 h 277"/>
                  <a:gd name="T34" fmla="*/ 760 w 762"/>
                  <a:gd name="T35" fmla="*/ 255 h 277"/>
                  <a:gd name="T36" fmla="*/ 755 w 762"/>
                  <a:gd name="T37" fmla="*/ 263 h 277"/>
                  <a:gd name="T38" fmla="*/ 755 w 762"/>
                  <a:gd name="T39" fmla="*/ 263 h 277"/>
                  <a:gd name="T40" fmla="*/ 658 w 762"/>
                  <a:gd name="T41" fmla="*/ 276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62" h="277">
                    <a:moveTo>
                      <a:pt x="658" y="276"/>
                    </a:moveTo>
                    <a:lnTo>
                      <a:pt x="658" y="276"/>
                    </a:lnTo>
                    <a:cubicBezTo>
                      <a:pt x="578" y="276"/>
                      <a:pt x="460" y="254"/>
                      <a:pt x="337" y="149"/>
                    </a:cubicBezTo>
                    <a:lnTo>
                      <a:pt x="337" y="149"/>
                    </a:lnTo>
                    <a:cubicBezTo>
                      <a:pt x="179" y="14"/>
                      <a:pt x="10" y="35"/>
                      <a:pt x="9" y="35"/>
                    </a:cubicBezTo>
                    <a:lnTo>
                      <a:pt x="9" y="35"/>
                    </a:lnTo>
                    <a:cubicBezTo>
                      <a:pt x="5" y="35"/>
                      <a:pt x="2" y="32"/>
                      <a:pt x="1" y="28"/>
                    </a:cubicBezTo>
                    <a:lnTo>
                      <a:pt x="1" y="28"/>
                    </a:lnTo>
                    <a:cubicBezTo>
                      <a:pt x="0" y="25"/>
                      <a:pt x="3" y="22"/>
                      <a:pt x="7" y="21"/>
                    </a:cubicBezTo>
                    <a:lnTo>
                      <a:pt x="7" y="21"/>
                    </a:lnTo>
                    <a:cubicBezTo>
                      <a:pt x="8" y="21"/>
                      <a:pt x="183" y="0"/>
                      <a:pt x="346" y="139"/>
                    </a:cubicBezTo>
                    <a:lnTo>
                      <a:pt x="346" y="139"/>
                    </a:lnTo>
                    <a:cubicBezTo>
                      <a:pt x="455" y="231"/>
                      <a:pt x="559" y="257"/>
                      <a:pt x="627" y="262"/>
                    </a:cubicBezTo>
                    <a:lnTo>
                      <a:pt x="627" y="262"/>
                    </a:lnTo>
                    <a:cubicBezTo>
                      <a:pt x="701" y="267"/>
                      <a:pt x="750" y="250"/>
                      <a:pt x="751" y="250"/>
                    </a:cubicBezTo>
                    <a:lnTo>
                      <a:pt x="751" y="250"/>
                    </a:lnTo>
                    <a:cubicBezTo>
                      <a:pt x="755" y="249"/>
                      <a:pt x="758" y="251"/>
                      <a:pt x="760" y="255"/>
                    </a:cubicBezTo>
                    <a:lnTo>
                      <a:pt x="760" y="255"/>
                    </a:lnTo>
                    <a:cubicBezTo>
                      <a:pt x="761" y="258"/>
                      <a:pt x="759" y="262"/>
                      <a:pt x="755" y="263"/>
                    </a:cubicBezTo>
                    <a:lnTo>
                      <a:pt x="755" y="263"/>
                    </a:lnTo>
                    <a:cubicBezTo>
                      <a:pt x="755" y="263"/>
                      <a:pt x="717" y="276"/>
                      <a:pt x="658" y="27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403">
                <a:extLst>
                  <a:ext uri="{FF2B5EF4-FFF2-40B4-BE49-F238E27FC236}">
                    <a16:creationId xmlns:a16="http://schemas.microsoft.com/office/drawing/2014/main" id="{B9F4105A-5118-4215-BF25-39F783EA7E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2771" y="11768684"/>
                <a:ext cx="483378" cy="241689"/>
              </a:xfrm>
              <a:custGeom>
                <a:avLst/>
                <a:gdLst>
                  <a:gd name="T0" fmla="*/ 119 w 390"/>
                  <a:gd name="T1" fmla="*/ 134 h 195"/>
                  <a:gd name="T2" fmla="*/ 119 w 390"/>
                  <a:gd name="T3" fmla="*/ 134 h 195"/>
                  <a:gd name="T4" fmla="*/ 112 w 390"/>
                  <a:gd name="T5" fmla="*/ 134 h 195"/>
                  <a:gd name="T6" fmla="*/ 112 w 390"/>
                  <a:gd name="T7" fmla="*/ 134 h 195"/>
                  <a:gd name="T8" fmla="*/ 4 w 390"/>
                  <a:gd name="T9" fmla="*/ 105 h 195"/>
                  <a:gd name="T10" fmla="*/ 4 w 390"/>
                  <a:gd name="T11" fmla="*/ 105 h 195"/>
                  <a:gd name="T12" fmla="*/ 2 w 390"/>
                  <a:gd name="T13" fmla="*/ 95 h 195"/>
                  <a:gd name="T14" fmla="*/ 2 w 390"/>
                  <a:gd name="T15" fmla="*/ 95 h 195"/>
                  <a:gd name="T16" fmla="*/ 11 w 390"/>
                  <a:gd name="T17" fmla="*/ 93 h 195"/>
                  <a:gd name="T18" fmla="*/ 11 w 390"/>
                  <a:gd name="T19" fmla="*/ 93 h 195"/>
                  <a:gd name="T20" fmla="*/ 377 w 390"/>
                  <a:gd name="T21" fmla="*/ 2 h 195"/>
                  <a:gd name="T22" fmla="*/ 377 w 390"/>
                  <a:gd name="T23" fmla="*/ 2 h 195"/>
                  <a:gd name="T24" fmla="*/ 386 w 390"/>
                  <a:gd name="T25" fmla="*/ 3 h 195"/>
                  <a:gd name="T26" fmla="*/ 386 w 390"/>
                  <a:gd name="T27" fmla="*/ 3 h 195"/>
                  <a:gd name="T28" fmla="*/ 386 w 390"/>
                  <a:gd name="T29" fmla="*/ 13 h 195"/>
                  <a:gd name="T30" fmla="*/ 386 w 390"/>
                  <a:gd name="T31" fmla="*/ 13 h 195"/>
                  <a:gd name="T32" fmla="*/ 119 w 390"/>
                  <a:gd name="T33" fmla="*/ 134 h 1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0" h="195">
                    <a:moveTo>
                      <a:pt x="119" y="134"/>
                    </a:moveTo>
                    <a:lnTo>
                      <a:pt x="119" y="134"/>
                    </a:lnTo>
                    <a:cubicBezTo>
                      <a:pt x="117" y="134"/>
                      <a:pt x="114" y="134"/>
                      <a:pt x="112" y="134"/>
                    </a:cubicBezTo>
                    <a:lnTo>
                      <a:pt x="112" y="134"/>
                    </a:lnTo>
                    <a:cubicBezTo>
                      <a:pt x="45" y="132"/>
                      <a:pt x="5" y="105"/>
                      <a:pt x="4" y="105"/>
                    </a:cubicBezTo>
                    <a:lnTo>
                      <a:pt x="4" y="105"/>
                    </a:lnTo>
                    <a:cubicBezTo>
                      <a:pt x="1" y="102"/>
                      <a:pt x="0" y="98"/>
                      <a:pt x="2" y="95"/>
                    </a:cubicBezTo>
                    <a:lnTo>
                      <a:pt x="2" y="95"/>
                    </a:lnTo>
                    <a:cubicBezTo>
                      <a:pt x="4" y="92"/>
                      <a:pt x="9" y="91"/>
                      <a:pt x="11" y="93"/>
                    </a:cubicBezTo>
                    <a:lnTo>
                      <a:pt x="11" y="93"/>
                    </a:lnTo>
                    <a:cubicBezTo>
                      <a:pt x="13" y="94"/>
                      <a:pt x="164" y="194"/>
                      <a:pt x="377" y="2"/>
                    </a:cubicBezTo>
                    <a:lnTo>
                      <a:pt x="377" y="2"/>
                    </a:lnTo>
                    <a:cubicBezTo>
                      <a:pt x="380" y="0"/>
                      <a:pt x="384" y="1"/>
                      <a:pt x="386" y="3"/>
                    </a:cubicBezTo>
                    <a:lnTo>
                      <a:pt x="386" y="3"/>
                    </a:lnTo>
                    <a:cubicBezTo>
                      <a:pt x="389" y="6"/>
                      <a:pt x="388" y="11"/>
                      <a:pt x="386" y="13"/>
                    </a:cubicBezTo>
                    <a:lnTo>
                      <a:pt x="386" y="13"/>
                    </a:lnTo>
                    <a:cubicBezTo>
                      <a:pt x="323" y="69"/>
                      <a:pt x="228" y="134"/>
                      <a:pt x="119" y="1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3" name="Grupo 432">
              <a:extLst>
                <a:ext uri="{FF2B5EF4-FFF2-40B4-BE49-F238E27FC236}">
                  <a16:creationId xmlns:a16="http://schemas.microsoft.com/office/drawing/2014/main" id="{0F203656-A1E9-45BA-A949-FC5F2454AE59}"/>
                </a:ext>
              </a:extLst>
            </p:cNvPr>
            <p:cNvGrpSpPr/>
            <p:nvPr/>
          </p:nvGrpSpPr>
          <p:grpSpPr>
            <a:xfrm>
              <a:off x="6520114" y="8725598"/>
              <a:ext cx="2405906" cy="4174631"/>
              <a:chOff x="6520114" y="8725598"/>
              <a:chExt cx="2405906" cy="4174631"/>
            </a:xfrm>
          </p:grpSpPr>
          <p:sp>
            <p:nvSpPr>
              <p:cNvPr id="406" name="Freeform 404">
                <a:extLst>
                  <a:ext uri="{FF2B5EF4-FFF2-40B4-BE49-F238E27FC236}">
                    <a16:creationId xmlns:a16="http://schemas.microsoft.com/office/drawing/2014/main" id="{0932BCA0-45C9-492F-939D-0332339694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84761" y="9055174"/>
                <a:ext cx="730559" cy="845912"/>
              </a:xfrm>
              <a:custGeom>
                <a:avLst/>
                <a:gdLst>
                  <a:gd name="T0" fmla="*/ 547 w 587"/>
                  <a:gd name="T1" fmla="*/ 14 h 678"/>
                  <a:gd name="T2" fmla="*/ 547 w 587"/>
                  <a:gd name="T3" fmla="*/ 14 h 678"/>
                  <a:gd name="T4" fmla="*/ 557 w 587"/>
                  <a:gd name="T5" fmla="*/ 88 h 678"/>
                  <a:gd name="T6" fmla="*/ 557 w 587"/>
                  <a:gd name="T7" fmla="*/ 88 h 678"/>
                  <a:gd name="T8" fmla="*/ 555 w 587"/>
                  <a:gd name="T9" fmla="*/ 162 h 678"/>
                  <a:gd name="T10" fmla="*/ 555 w 587"/>
                  <a:gd name="T11" fmla="*/ 162 h 678"/>
                  <a:gd name="T12" fmla="*/ 559 w 587"/>
                  <a:gd name="T13" fmla="*/ 228 h 678"/>
                  <a:gd name="T14" fmla="*/ 559 w 587"/>
                  <a:gd name="T15" fmla="*/ 228 h 678"/>
                  <a:gd name="T16" fmla="*/ 555 w 587"/>
                  <a:gd name="T17" fmla="*/ 294 h 678"/>
                  <a:gd name="T18" fmla="*/ 555 w 587"/>
                  <a:gd name="T19" fmla="*/ 294 h 678"/>
                  <a:gd name="T20" fmla="*/ 553 w 587"/>
                  <a:gd name="T21" fmla="*/ 357 h 678"/>
                  <a:gd name="T22" fmla="*/ 553 w 587"/>
                  <a:gd name="T23" fmla="*/ 357 h 678"/>
                  <a:gd name="T24" fmla="*/ 524 w 587"/>
                  <a:gd name="T25" fmla="*/ 447 h 678"/>
                  <a:gd name="T26" fmla="*/ 524 w 587"/>
                  <a:gd name="T27" fmla="*/ 447 h 678"/>
                  <a:gd name="T28" fmla="*/ 32 w 587"/>
                  <a:gd name="T29" fmla="*/ 477 h 678"/>
                  <a:gd name="T30" fmla="*/ 32 w 587"/>
                  <a:gd name="T31" fmla="*/ 477 h 678"/>
                  <a:gd name="T32" fmla="*/ 36 w 587"/>
                  <a:gd name="T33" fmla="*/ 408 h 678"/>
                  <a:gd name="T34" fmla="*/ 36 w 587"/>
                  <a:gd name="T35" fmla="*/ 408 h 678"/>
                  <a:gd name="T36" fmla="*/ 52 w 587"/>
                  <a:gd name="T37" fmla="*/ 327 h 678"/>
                  <a:gd name="T38" fmla="*/ 52 w 587"/>
                  <a:gd name="T39" fmla="*/ 327 h 678"/>
                  <a:gd name="T40" fmla="*/ 50 w 587"/>
                  <a:gd name="T41" fmla="*/ 265 h 678"/>
                  <a:gd name="T42" fmla="*/ 50 w 587"/>
                  <a:gd name="T43" fmla="*/ 265 h 678"/>
                  <a:gd name="T44" fmla="*/ 88 w 587"/>
                  <a:gd name="T45" fmla="*/ 224 h 678"/>
                  <a:gd name="T46" fmla="*/ 88 w 587"/>
                  <a:gd name="T47" fmla="*/ 224 h 678"/>
                  <a:gd name="T48" fmla="*/ 127 w 587"/>
                  <a:gd name="T49" fmla="*/ 150 h 678"/>
                  <a:gd name="T50" fmla="*/ 127 w 587"/>
                  <a:gd name="T51" fmla="*/ 150 h 678"/>
                  <a:gd name="T52" fmla="*/ 167 w 587"/>
                  <a:gd name="T53" fmla="*/ 84 h 678"/>
                  <a:gd name="T54" fmla="*/ 167 w 587"/>
                  <a:gd name="T55" fmla="*/ 84 h 678"/>
                  <a:gd name="T56" fmla="*/ 547 w 587"/>
                  <a:gd name="T57" fmla="*/ 14 h 6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587" h="678">
                    <a:moveTo>
                      <a:pt x="547" y="14"/>
                    </a:moveTo>
                    <a:lnTo>
                      <a:pt x="547" y="14"/>
                    </a:lnTo>
                    <a:cubicBezTo>
                      <a:pt x="547" y="14"/>
                      <a:pt x="580" y="48"/>
                      <a:pt x="557" y="88"/>
                    </a:cubicBezTo>
                    <a:lnTo>
                      <a:pt x="557" y="88"/>
                    </a:lnTo>
                    <a:cubicBezTo>
                      <a:pt x="539" y="116"/>
                      <a:pt x="580" y="132"/>
                      <a:pt x="555" y="162"/>
                    </a:cubicBezTo>
                    <a:lnTo>
                      <a:pt x="555" y="162"/>
                    </a:lnTo>
                    <a:cubicBezTo>
                      <a:pt x="529" y="191"/>
                      <a:pt x="583" y="190"/>
                      <a:pt x="559" y="228"/>
                    </a:cubicBezTo>
                    <a:lnTo>
                      <a:pt x="559" y="228"/>
                    </a:lnTo>
                    <a:cubicBezTo>
                      <a:pt x="542" y="255"/>
                      <a:pt x="586" y="255"/>
                      <a:pt x="555" y="294"/>
                    </a:cubicBezTo>
                    <a:lnTo>
                      <a:pt x="555" y="294"/>
                    </a:lnTo>
                    <a:cubicBezTo>
                      <a:pt x="534" y="319"/>
                      <a:pt x="579" y="319"/>
                      <a:pt x="553" y="357"/>
                    </a:cubicBezTo>
                    <a:lnTo>
                      <a:pt x="553" y="357"/>
                    </a:lnTo>
                    <a:cubicBezTo>
                      <a:pt x="540" y="375"/>
                      <a:pt x="565" y="395"/>
                      <a:pt x="524" y="447"/>
                    </a:cubicBezTo>
                    <a:lnTo>
                      <a:pt x="524" y="447"/>
                    </a:lnTo>
                    <a:cubicBezTo>
                      <a:pt x="440" y="552"/>
                      <a:pt x="117" y="677"/>
                      <a:pt x="32" y="477"/>
                    </a:cubicBezTo>
                    <a:lnTo>
                      <a:pt x="32" y="477"/>
                    </a:lnTo>
                    <a:cubicBezTo>
                      <a:pt x="32" y="477"/>
                      <a:pt x="0" y="412"/>
                      <a:pt x="36" y="408"/>
                    </a:cubicBezTo>
                    <a:lnTo>
                      <a:pt x="36" y="408"/>
                    </a:lnTo>
                    <a:cubicBezTo>
                      <a:pt x="74" y="403"/>
                      <a:pt x="10" y="342"/>
                      <a:pt x="52" y="327"/>
                    </a:cubicBezTo>
                    <a:lnTo>
                      <a:pt x="52" y="327"/>
                    </a:lnTo>
                    <a:cubicBezTo>
                      <a:pt x="88" y="314"/>
                      <a:pt x="45" y="295"/>
                      <a:pt x="50" y="265"/>
                    </a:cubicBezTo>
                    <a:lnTo>
                      <a:pt x="50" y="265"/>
                    </a:lnTo>
                    <a:cubicBezTo>
                      <a:pt x="54" y="241"/>
                      <a:pt x="98" y="244"/>
                      <a:pt x="88" y="224"/>
                    </a:cubicBezTo>
                    <a:lnTo>
                      <a:pt x="88" y="224"/>
                    </a:lnTo>
                    <a:cubicBezTo>
                      <a:pt x="80" y="203"/>
                      <a:pt x="74" y="161"/>
                      <a:pt x="127" y="150"/>
                    </a:cubicBezTo>
                    <a:lnTo>
                      <a:pt x="127" y="150"/>
                    </a:lnTo>
                    <a:cubicBezTo>
                      <a:pt x="161" y="143"/>
                      <a:pt x="171" y="123"/>
                      <a:pt x="167" y="84"/>
                    </a:cubicBezTo>
                    <a:lnTo>
                      <a:pt x="167" y="84"/>
                    </a:lnTo>
                    <a:cubicBezTo>
                      <a:pt x="158" y="0"/>
                      <a:pt x="547" y="14"/>
                      <a:pt x="547" y="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405">
                <a:extLst>
                  <a:ext uri="{FF2B5EF4-FFF2-40B4-BE49-F238E27FC236}">
                    <a16:creationId xmlns:a16="http://schemas.microsoft.com/office/drawing/2014/main" id="{8D05A7CB-020D-4125-AEB5-701C0DB11F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0114" y="12548681"/>
                <a:ext cx="499859" cy="351548"/>
              </a:xfrm>
              <a:custGeom>
                <a:avLst/>
                <a:gdLst>
                  <a:gd name="T0" fmla="*/ 369 w 403"/>
                  <a:gd name="T1" fmla="*/ 194 h 282"/>
                  <a:gd name="T2" fmla="*/ 369 w 403"/>
                  <a:gd name="T3" fmla="*/ 194 h 282"/>
                  <a:gd name="T4" fmla="*/ 278 w 403"/>
                  <a:gd name="T5" fmla="*/ 152 h 282"/>
                  <a:gd name="T6" fmla="*/ 236 w 403"/>
                  <a:gd name="T7" fmla="*/ 92 h 282"/>
                  <a:gd name="T8" fmla="*/ 236 w 403"/>
                  <a:gd name="T9" fmla="*/ 92 h 282"/>
                  <a:gd name="T10" fmla="*/ 234 w 403"/>
                  <a:gd name="T11" fmla="*/ 90 h 282"/>
                  <a:gd name="T12" fmla="*/ 102 w 403"/>
                  <a:gd name="T13" fmla="*/ 2 h 282"/>
                  <a:gd name="T14" fmla="*/ 102 w 403"/>
                  <a:gd name="T15" fmla="*/ 2 h 282"/>
                  <a:gd name="T16" fmla="*/ 93 w 403"/>
                  <a:gd name="T17" fmla="*/ 3 h 282"/>
                  <a:gd name="T18" fmla="*/ 93 w 403"/>
                  <a:gd name="T19" fmla="*/ 3 h 282"/>
                  <a:gd name="T20" fmla="*/ 22 w 403"/>
                  <a:gd name="T21" fmla="*/ 107 h 282"/>
                  <a:gd name="T22" fmla="*/ 22 w 403"/>
                  <a:gd name="T23" fmla="*/ 107 h 282"/>
                  <a:gd name="T24" fmla="*/ 34 w 403"/>
                  <a:gd name="T25" fmla="*/ 188 h 282"/>
                  <a:gd name="T26" fmla="*/ 175 w 403"/>
                  <a:gd name="T27" fmla="*/ 274 h 282"/>
                  <a:gd name="T28" fmla="*/ 175 w 403"/>
                  <a:gd name="T29" fmla="*/ 274 h 282"/>
                  <a:gd name="T30" fmla="*/ 175 w 403"/>
                  <a:gd name="T31" fmla="*/ 274 h 282"/>
                  <a:gd name="T32" fmla="*/ 175 w 403"/>
                  <a:gd name="T33" fmla="*/ 274 h 282"/>
                  <a:gd name="T34" fmla="*/ 257 w 403"/>
                  <a:gd name="T35" fmla="*/ 281 h 282"/>
                  <a:gd name="T36" fmla="*/ 257 w 403"/>
                  <a:gd name="T37" fmla="*/ 281 h 282"/>
                  <a:gd name="T38" fmla="*/ 366 w 403"/>
                  <a:gd name="T39" fmla="*/ 278 h 282"/>
                  <a:gd name="T40" fmla="*/ 366 w 403"/>
                  <a:gd name="T41" fmla="*/ 278 h 282"/>
                  <a:gd name="T42" fmla="*/ 392 w 403"/>
                  <a:gd name="T43" fmla="*/ 266 h 282"/>
                  <a:gd name="T44" fmla="*/ 392 w 403"/>
                  <a:gd name="T45" fmla="*/ 266 h 282"/>
                  <a:gd name="T46" fmla="*/ 402 w 403"/>
                  <a:gd name="T47" fmla="*/ 238 h 282"/>
                  <a:gd name="T48" fmla="*/ 402 w 403"/>
                  <a:gd name="T49" fmla="*/ 238 h 282"/>
                  <a:gd name="T50" fmla="*/ 369 w 403"/>
                  <a:gd name="T51" fmla="*/ 194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03" h="282">
                    <a:moveTo>
                      <a:pt x="369" y="194"/>
                    </a:moveTo>
                    <a:lnTo>
                      <a:pt x="369" y="194"/>
                    </a:lnTo>
                    <a:cubicBezTo>
                      <a:pt x="337" y="180"/>
                      <a:pt x="287" y="156"/>
                      <a:pt x="278" y="152"/>
                    </a:cubicBezTo>
                    <a:lnTo>
                      <a:pt x="236" y="92"/>
                    </a:lnTo>
                    <a:lnTo>
                      <a:pt x="236" y="92"/>
                    </a:lnTo>
                    <a:cubicBezTo>
                      <a:pt x="235" y="92"/>
                      <a:pt x="235" y="91"/>
                      <a:pt x="234" y="90"/>
                    </a:cubicBezTo>
                    <a:lnTo>
                      <a:pt x="102" y="2"/>
                    </a:lnTo>
                    <a:lnTo>
                      <a:pt x="102" y="2"/>
                    </a:lnTo>
                    <a:cubicBezTo>
                      <a:pt x="99" y="0"/>
                      <a:pt x="95" y="1"/>
                      <a:pt x="93" y="3"/>
                    </a:cubicBezTo>
                    <a:lnTo>
                      <a:pt x="93" y="3"/>
                    </a:lnTo>
                    <a:cubicBezTo>
                      <a:pt x="91" y="6"/>
                      <a:pt x="45" y="58"/>
                      <a:pt x="22" y="107"/>
                    </a:cubicBezTo>
                    <a:lnTo>
                      <a:pt x="22" y="107"/>
                    </a:lnTo>
                    <a:cubicBezTo>
                      <a:pt x="14" y="123"/>
                      <a:pt x="0" y="164"/>
                      <a:pt x="34" y="188"/>
                    </a:cubicBezTo>
                    <a:lnTo>
                      <a:pt x="175" y="274"/>
                    </a:lnTo>
                    <a:lnTo>
                      <a:pt x="175" y="274"/>
                    </a:lnTo>
                    <a:lnTo>
                      <a:pt x="175" y="274"/>
                    </a:lnTo>
                    <a:lnTo>
                      <a:pt x="175" y="274"/>
                    </a:lnTo>
                    <a:cubicBezTo>
                      <a:pt x="186" y="279"/>
                      <a:pt x="220" y="281"/>
                      <a:pt x="257" y="281"/>
                    </a:cubicBezTo>
                    <a:lnTo>
                      <a:pt x="257" y="281"/>
                    </a:lnTo>
                    <a:cubicBezTo>
                      <a:pt x="301" y="281"/>
                      <a:pt x="350" y="279"/>
                      <a:pt x="366" y="278"/>
                    </a:cubicBezTo>
                    <a:lnTo>
                      <a:pt x="366" y="278"/>
                    </a:lnTo>
                    <a:cubicBezTo>
                      <a:pt x="375" y="278"/>
                      <a:pt x="385" y="273"/>
                      <a:pt x="392" y="266"/>
                    </a:cubicBezTo>
                    <a:lnTo>
                      <a:pt x="392" y="266"/>
                    </a:lnTo>
                    <a:cubicBezTo>
                      <a:pt x="399" y="259"/>
                      <a:pt x="402" y="249"/>
                      <a:pt x="402" y="238"/>
                    </a:cubicBezTo>
                    <a:lnTo>
                      <a:pt x="402" y="238"/>
                    </a:lnTo>
                    <a:cubicBezTo>
                      <a:pt x="402" y="224"/>
                      <a:pt x="392" y="204"/>
                      <a:pt x="369" y="1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406">
                <a:extLst>
                  <a:ext uri="{FF2B5EF4-FFF2-40B4-BE49-F238E27FC236}">
                    <a16:creationId xmlns:a16="http://schemas.microsoft.com/office/drawing/2014/main" id="{B962EB6D-22FE-43A5-8CBD-054E5C470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1377" y="12658539"/>
                <a:ext cx="494364" cy="219717"/>
              </a:xfrm>
              <a:custGeom>
                <a:avLst/>
                <a:gdLst>
                  <a:gd name="T0" fmla="*/ 374 w 396"/>
                  <a:gd name="T1" fmla="*/ 103 h 177"/>
                  <a:gd name="T2" fmla="*/ 171 w 396"/>
                  <a:gd name="T3" fmla="*/ 0 h 177"/>
                  <a:gd name="T4" fmla="*/ 171 w 396"/>
                  <a:gd name="T5" fmla="*/ 0 h 177"/>
                  <a:gd name="T6" fmla="*/ 168 w 396"/>
                  <a:gd name="T7" fmla="*/ 0 h 177"/>
                  <a:gd name="T8" fmla="*/ 7 w 396"/>
                  <a:gd name="T9" fmla="*/ 0 h 177"/>
                  <a:gd name="T10" fmla="*/ 7 w 396"/>
                  <a:gd name="T11" fmla="*/ 0 h 177"/>
                  <a:gd name="T12" fmla="*/ 0 w 396"/>
                  <a:gd name="T13" fmla="*/ 7 h 177"/>
                  <a:gd name="T14" fmla="*/ 0 w 396"/>
                  <a:gd name="T15" fmla="*/ 135 h 177"/>
                  <a:gd name="T16" fmla="*/ 0 w 396"/>
                  <a:gd name="T17" fmla="*/ 135 h 177"/>
                  <a:gd name="T18" fmla="*/ 42 w 396"/>
                  <a:gd name="T19" fmla="*/ 176 h 177"/>
                  <a:gd name="T20" fmla="*/ 358 w 396"/>
                  <a:gd name="T21" fmla="*/ 176 h 177"/>
                  <a:gd name="T22" fmla="*/ 358 w 396"/>
                  <a:gd name="T23" fmla="*/ 176 h 177"/>
                  <a:gd name="T24" fmla="*/ 395 w 396"/>
                  <a:gd name="T25" fmla="*/ 137 h 177"/>
                  <a:gd name="T26" fmla="*/ 395 w 396"/>
                  <a:gd name="T27" fmla="*/ 137 h 177"/>
                  <a:gd name="T28" fmla="*/ 374 w 396"/>
                  <a:gd name="T29" fmla="*/ 103 h 1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96" h="177">
                    <a:moveTo>
                      <a:pt x="374" y="103"/>
                    </a:moveTo>
                    <a:lnTo>
                      <a:pt x="171" y="0"/>
                    </a:lnTo>
                    <a:lnTo>
                      <a:pt x="171" y="0"/>
                    </a:lnTo>
                    <a:cubicBezTo>
                      <a:pt x="170" y="0"/>
                      <a:pt x="169" y="0"/>
                      <a:pt x="168" y="0"/>
                    </a:cubicBezTo>
                    <a:lnTo>
                      <a:pt x="7" y="0"/>
                    </a:lnTo>
                    <a:lnTo>
                      <a:pt x="7" y="0"/>
                    </a:lnTo>
                    <a:cubicBezTo>
                      <a:pt x="3" y="0"/>
                      <a:pt x="0" y="3"/>
                      <a:pt x="0" y="7"/>
                    </a:cubicBezTo>
                    <a:lnTo>
                      <a:pt x="0" y="135"/>
                    </a:lnTo>
                    <a:lnTo>
                      <a:pt x="0" y="135"/>
                    </a:lnTo>
                    <a:cubicBezTo>
                      <a:pt x="0" y="157"/>
                      <a:pt x="18" y="176"/>
                      <a:pt x="42" y="176"/>
                    </a:cubicBezTo>
                    <a:lnTo>
                      <a:pt x="358" y="176"/>
                    </a:lnTo>
                    <a:lnTo>
                      <a:pt x="358" y="176"/>
                    </a:lnTo>
                    <a:cubicBezTo>
                      <a:pt x="378" y="176"/>
                      <a:pt x="395" y="159"/>
                      <a:pt x="395" y="137"/>
                    </a:cubicBezTo>
                    <a:lnTo>
                      <a:pt x="395" y="137"/>
                    </a:lnTo>
                    <a:cubicBezTo>
                      <a:pt x="395" y="123"/>
                      <a:pt x="387" y="109"/>
                      <a:pt x="374" y="1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407">
                <a:extLst>
                  <a:ext uri="{FF2B5EF4-FFF2-40B4-BE49-F238E27FC236}">
                    <a16:creationId xmlns:a16="http://schemas.microsoft.com/office/drawing/2014/main" id="{33BAF2F3-4BAA-4CC3-8081-E88EB927A9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35468" y="10664602"/>
                <a:ext cx="1521542" cy="2065344"/>
              </a:xfrm>
              <a:custGeom>
                <a:avLst/>
                <a:gdLst>
                  <a:gd name="T0" fmla="*/ 1132 w 1223"/>
                  <a:gd name="T1" fmla="*/ 145 h 1658"/>
                  <a:gd name="T2" fmla="*/ 901 w 1223"/>
                  <a:gd name="T3" fmla="*/ 104 h 1658"/>
                  <a:gd name="T4" fmla="*/ 901 w 1223"/>
                  <a:gd name="T5" fmla="*/ 104 h 1658"/>
                  <a:gd name="T6" fmla="*/ 314 w 1223"/>
                  <a:gd name="T7" fmla="*/ 0 h 1658"/>
                  <a:gd name="T8" fmla="*/ 314 w 1223"/>
                  <a:gd name="T9" fmla="*/ 0 h 1658"/>
                  <a:gd name="T10" fmla="*/ 292 w 1223"/>
                  <a:gd name="T11" fmla="*/ 323 h 1658"/>
                  <a:gd name="T12" fmla="*/ 294 w 1223"/>
                  <a:gd name="T13" fmla="*/ 915 h 1658"/>
                  <a:gd name="T14" fmla="*/ 294 w 1223"/>
                  <a:gd name="T15" fmla="*/ 915 h 1658"/>
                  <a:gd name="T16" fmla="*/ 0 w 1223"/>
                  <a:gd name="T17" fmla="*/ 1526 h 1658"/>
                  <a:gd name="T18" fmla="*/ 0 w 1223"/>
                  <a:gd name="T19" fmla="*/ 1526 h 1658"/>
                  <a:gd name="T20" fmla="*/ 137 w 1223"/>
                  <a:gd name="T21" fmla="*/ 1607 h 1658"/>
                  <a:gd name="T22" fmla="*/ 137 w 1223"/>
                  <a:gd name="T23" fmla="*/ 1607 h 1658"/>
                  <a:gd name="T24" fmla="*/ 546 w 1223"/>
                  <a:gd name="T25" fmla="*/ 1145 h 1658"/>
                  <a:gd name="T26" fmla="*/ 546 w 1223"/>
                  <a:gd name="T27" fmla="*/ 1145 h 1658"/>
                  <a:gd name="T28" fmla="*/ 733 w 1223"/>
                  <a:gd name="T29" fmla="*/ 777 h 1658"/>
                  <a:gd name="T30" fmla="*/ 821 w 1223"/>
                  <a:gd name="T31" fmla="*/ 904 h 1658"/>
                  <a:gd name="T32" fmla="*/ 1003 w 1223"/>
                  <a:gd name="T33" fmla="*/ 1642 h 1658"/>
                  <a:gd name="T34" fmla="*/ 1003 w 1223"/>
                  <a:gd name="T35" fmla="*/ 1642 h 1658"/>
                  <a:gd name="T36" fmla="*/ 1178 w 1223"/>
                  <a:gd name="T37" fmla="*/ 1616 h 1658"/>
                  <a:gd name="T38" fmla="*/ 1178 w 1223"/>
                  <a:gd name="T39" fmla="*/ 1616 h 1658"/>
                  <a:gd name="T40" fmla="*/ 1222 w 1223"/>
                  <a:gd name="T41" fmla="*/ 877 h 1658"/>
                  <a:gd name="T42" fmla="*/ 1222 w 1223"/>
                  <a:gd name="T43" fmla="*/ 877 h 1658"/>
                  <a:gd name="T44" fmla="*/ 1132 w 1223"/>
                  <a:gd name="T45" fmla="*/ 145 h 16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223" h="1658">
                    <a:moveTo>
                      <a:pt x="1132" y="145"/>
                    </a:moveTo>
                    <a:lnTo>
                      <a:pt x="901" y="104"/>
                    </a:lnTo>
                    <a:lnTo>
                      <a:pt x="901" y="104"/>
                    </a:lnTo>
                    <a:lnTo>
                      <a:pt x="314" y="0"/>
                    </a:lnTo>
                    <a:lnTo>
                      <a:pt x="314" y="0"/>
                    </a:lnTo>
                    <a:cubicBezTo>
                      <a:pt x="314" y="0"/>
                      <a:pt x="257" y="148"/>
                      <a:pt x="292" y="323"/>
                    </a:cubicBezTo>
                    <a:lnTo>
                      <a:pt x="294" y="915"/>
                    </a:lnTo>
                    <a:lnTo>
                      <a:pt x="294" y="915"/>
                    </a:lnTo>
                    <a:cubicBezTo>
                      <a:pt x="294" y="915"/>
                      <a:pt x="80" y="1349"/>
                      <a:pt x="0" y="1526"/>
                    </a:cubicBezTo>
                    <a:lnTo>
                      <a:pt x="0" y="1526"/>
                    </a:lnTo>
                    <a:cubicBezTo>
                      <a:pt x="0" y="1526"/>
                      <a:pt x="60" y="1618"/>
                      <a:pt x="137" y="1607"/>
                    </a:cubicBezTo>
                    <a:lnTo>
                      <a:pt x="137" y="1607"/>
                    </a:lnTo>
                    <a:cubicBezTo>
                      <a:pt x="137" y="1607"/>
                      <a:pt x="439" y="1296"/>
                      <a:pt x="546" y="1145"/>
                    </a:cubicBezTo>
                    <a:lnTo>
                      <a:pt x="546" y="1145"/>
                    </a:lnTo>
                    <a:cubicBezTo>
                      <a:pt x="642" y="992"/>
                      <a:pt x="678" y="923"/>
                      <a:pt x="733" y="777"/>
                    </a:cubicBezTo>
                    <a:lnTo>
                      <a:pt x="821" y="904"/>
                    </a:lnTo>
                    <a:lnTo>
                      <a:pt x="1003" y="1642"/>
                    </a:lnTo>
                    <a:lnTo>
                      <a:pt x="1003" y="1642"/>
                    </a:lnTo>
                    <a:cubicBezTo>
                      <a:pt x="1003" y="1642"/>
                      <a:pt x="1110" y="1657"/>
                      <a:pt x="1178" y="1616"/>
                    </a:cubicBezTo>
                    <a:lnTo>
                      <a:pt x="1178" y="1616"/>
                    </a:lnTo>
                    <a:cubicBezTo>
                      <a:pt x="1178" y="1616"/>
                      <a:pt x="1222" y="1029"/>
                      <a:pt x="1222" y="877"/>
                    </a:cubicBezTo>
                    <a:lnTo>
                      <a:pt x="1222" y="877"/>
                    </a:lnTo>
                    <a:cubicBezTo>
                      <a:pt x="1222" y="640"/>
                      <a:pt x="1152" y="225"/>
                      <a:pt x="1132" y="1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408">
                <a:extLst>
                  <a:ext uri="{FF2B5EF4-FFF2-40B4-BE49-F238E27FC236}">
                    <a16:creationId xmlns:a16="http://schemas.microsoft.com/office/drawing/2014/main" id="{87308251-873A-4567-B953-3E3620DA97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24482" y="10659111"/>
                <a:ext cx="1543513" cy="2065344"/>
              </a:xfrm>
              <a:custGeom>
                <a:avLst/>
                <a:gdLst>
                  <a:gd name="T0" fmla="*/ 1016 w 1237"/>
                  <a:gd name="T1" fmla="*/ 1644 h 1660"/>
                  <a:gd name="T2" fmla="*/ 1179 w 1237"/>
                  <a:gd name="T3" fmla="*/ 1619 h 1660"/>
                  <a:gd name="T4" fmla="*/ 1222 w 1237"/>
                  <a:gd name="T5" fmla="*/ 885 h 1660"/>
                  <a:gd name="T6" fmla="*/ 326 w 1237"/>
                  <a:gd name="T7" fmla="*/ 15 h 1660"/>
                  <a:gd name="T8" fmla="*/ 305 w 1237"/>
                  <a:gd name="T9" fmla="*/ 330 h 1660"/>
                  <a:gd name="T10" fmla="*/ 305 w 1237"/>
                  <a:gd name="T11" fmla="*/ 331 h 1660"/>
                  <a:gd name="T12" fmla="*/ 307 w 1237"/>
                  <a:gd name="T13" fmla="*/ 923 h 1660"/>
                  <a:gd name="T14" fmla="*/ 307 w 1237"/>
                  <a:gd name="T15" fmla="*/ 926 h 1660"/>
                  <a:gd name="T16" fmla="*/ 15 w 1237"/>
                  <a:gd name="T17" fmla="*/ 1533 h 1660"/>
                  <a:gd name="T18" fmla="*/ 140 w 1237"/>
                  <a:gd name="T19" fmla="*/ 1609 h 1660"/>
                  <a:gd name="T20" fmla="*/ 547 w 1237"/>
                  <a:gd name="T21" fmla="*/ 1149 h 1660"/>
                  <a:gd name="T22" fmla="*/ 734 w 1237"/>
                  <a:gd name="T23" fmla="*/ 783 h 1660"/>
                  <a:gd name="T24" fmla="*/ 739 w 1237"/>
                  <a:gd name="T25" fmla="*/ 779 h 1660"/>
                  <a:gd name="T26" fmla="*/ 834 w 1237"/>
                  <a:gd name="T27" fmla="*/ 908 h 1660"/>
                  <a:gd name="T28" fmla="*/ 835 w 1237"/>
                  <a:gd name="T29" fmla="*/ 911 h 1660"/>
                  <a:gd name="T30" fmla="*/ 1056 w 1237"/>
                  <a:gd name="T31" fmla="*/ 1659 h 1660"/>
                  <a:gd name="T32" fmla="*/ 1009 w 1237"/>
                  <a:gd name="T33" fmla="*/ 1657 h 1660"/>
                  <a:gd name="T34" fmla="*/ 1004 w 1237"/>
                  <a:gd name="T35" fmla="*/ 1651 h 1660"/>
                  <a:gd name="T36" fmla="*/ 742 w 1237"/>
                  <a:gd name="T37" fmla="*/ 799 h 1660"/>
                  <a:gd name="T38" fmla="*/ 558 w 1237"/>
                  <a:gd name="T39" fmla="*/ 1156 h 1660"/>
                  <a:gd name="T40" fmla="*/ 148 w 1237"/>
                  <a:gd name="T41" fmla="*/ 1620 h 1660"/>
                  <a:gd name="T42" fmla="*/ 144 w 1237"/>
                  <a:gd name="T43" fmla="*/ 1622 h 1660"/>
                  <a:gd name="T44" fmla="*/ 1 w 1237"/>
                  <a:gd name="T45" fmla="*/ 1537 h 1660"/>
                  <a:gd name="T46" fmla="*/ 1 w 1237"/>
                  <a:gd name="T47" fmla="*/ 1531 h 1660"/>
                  <a:gd name="T48" fmla="*/ 294 w 1237"/>
                  <a:gd name="T49" fmla="*/ 922 h 1660"/>
                  <a:gd name="T50" fmla="*/ 292 w 1237"/>
                  <a:gd name="T51" fmla="*/ 333 h 1660"/>
                  <a:gd name="T52" fmla="*/ 315 w 1237"/>
                  <a:gd name="T53" fmla="*/ 5 h 1660"/>
                  <a:gd name="T54" fmla="*/ 1140 w 1237"/>
                  <a:gd name="T55" fmla="*/ 146 h 1660"/>
                  <a:gd name="T56" fmla="*/ 1146 w 1237"/>
                  <a:gd name="T57" fmla="*/ 151 h 1660"/>
                  <a:gd name="T58" fmla="*/ 1236 w 1237"/>
                  <a:gd name="T59" fmla="*/ 885 h 1660"/>
                  <a:gd name="T60" fmla="*/ 1192 w 1237"/>
                  <a:gd name="T61" fmla="*/ 1624 h 1660"/>
                  <a:gd name="T62" fmla="*/ 1189 w 1237"/>
                  <a:gd name="T63" fmla="*/ 1629 h 1660"/>
                  <a:gd name="T64" fmla="*/ 1056 w 1237"/>
                  <a:gd name="T65" fmla="*/ 1659 h 16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237" h="1660">
                    <a:moveTo>
                      <a:pt x="1016" y="1644"/>
                    </a:moveTo>
                    <a:lnTo>
                      <a:pt x="1016" y="1644"/>
                    </a:lnTo>
                    <a:cubicBezTo>
                      <a:pt x="1036" y="1646"/>
                      <a:pt x="1121" y="1652"/>
                      <a:pt x="1179" y="1619"/>
                    </a:cubicBezTo>
                    <a:lnTo>
                      <a:pt x="1179" y="1619"/>
                    </a:lnTo>
                    <a:cubicBezTo>
                      <a:pt x="1183" y="1570"/>
                      <a:pt x="1222" y="1028"/>
                      <a:pt x="1222" y="885"/>
                    </a:cubicBezTo>
                    <a:lnTo>
                      <a:pt x="1222" y="885"/>
                    </a:lnTo>
                    <a:cubicBezTo>
                      <a:pt x="1222" y="654"/>
                      <a:pt x="1156" y="254"/>
                      <a:pt x="1134" y="159"/>
                    </a:cubicBezTo>
                    <a:lnTo>
                      <a:pt x="326" y="15"/>
                    </a:lnTo>
                    <a:lnTo>
                      <a:pt x="326" y="15"/>
                    </a:lnTo>
                    <a:cubicBezTo>
                      <a:pt x="317" y="43"/>
                      <a:pt x="275" y="177"/>
                      <a:pt x="305" y="330"/>
                    </a:cubicBezTo>
                    <a:lnTo>
                      <a:pt x="305" y="330"/>
                    </a:lnTo>
                    <a:cubicBezTo>
                      <a:pt x="305" y="331"/>
                      <a:pt x="305" y="331"/>
                      <a:pt x="305" y="331"/>
                    </a:cubicBezTo>
                    <a:lnTo>
                      <a:pt x="307" y="923"/>
                    </a:lnTo>
                    <a:lnTo>
                      <a:pt x="307" y="923"/>
                    </a:lnTo>
                    <a:cubicBezTo>
                      <a:pt x="307" y="924"/>
                      <a:pt x="307" y="925"/>
                      <a:pt x="307" y="926"/>
                    </a:cubicBezTo>
                    <a:lnTo>
                      <a:pt x="307" y="926"/>
                    </a:lnTo>
                    <a:cubicBezTo>
                      <a:pt x="305" y="930"/>
                      <a:pt x="95" y="1356"/>
                      <a:pt x="15" y="1533"/>
                    </a:cubicBezTo>
                    <a:lnTo>
                      <a:pt x="15" y="1533"/>
                    </a:lnTo>
                    <a:cubicBezTo>
                      <a:pt x="25" y="1548"/>
                      <a:pt x="78" y="1616"/>
                      <a:pt x="140" y="1609"/>
                    </a:cubicBezTo>
                    <a:lnTo>
                      <a:pt x="140" y="1609"/>
                    </a:lnTo>
                    <a:cubicBezTo>
                      <a:pt x="164" y="1584"/>
                      <a:pt x="446" y="1292"/>
                      <a:pt x="547" y="1149"/>
                    </a:cubicBezTo>
                    <a:lnTo>
                      <a:pt x="547" y="1149"/>
                    </a:lnTo>
                    <a:cubicBezTo>
                      <a:pt x="643" y="999"/>
                      <a:pt x="678" y="930"/>
                      <a:pt x="734" y="783"/>
                    </a:cubicBezTo>
                    <a:lnTo>
                      <a:pt x="734" y="783"/>
                    </a:lnTo>
                    <a:cubicBezTo>
                      <a:pt x="735" y="780"/>
                      <a:pt x="737" y="779"/>
                      <a:pt x="739" y="779"/>
                    </a:cubicBezTo>
                    <a:lnTo>
                      <a:pt x="739" y="779"/>
                    </a:lnTo>
                    <a:cubicBezTo>
                      <a:pt x="742" y="779"/>
                      <a:pt x="744" y="780"/>
                      <a:pt x="746" y="781"/>
                    </a:cubicBezTo>
                    <a:lnTo>
                      <a:pt x="834" y="908"/>
                    </a:lnTo>
                    <a:lnTo>
                      <a:pt x="834" y="908"/>
                    </a:lnTo>
                    <a:cubicBezTo>
                      <a:pt x="835" y="909"/>
                      <a:pt x="835" y="909"/>
                      <a:pt x="835" y="911"/>
                    </a:cubicBezTo>
                    <a:lnTo>
                      <a:pt x="1016" y="1644"/>
                    </a:lnTo>
                    <a:close/>
                    <a:moveTo>
                      <a:pt x="1056" y="1659"/>
                    </a:moveTo>
                    <a:lnTo>
                      <a:pt x="1056" y="1659"/>
                    </a:lnTo>
                    <a:cubicBezTo>
                      <a:pt x="1030" y="1659"/>
                      <a:pt x="1011" y="1657"/>
                      <a:pt x="1009" y="1657"/>
                    </a:cubicBezTo>
                    <a:lnTo>
                      <a:pt x="1009" y="1657"/>
                    </a:lnTo>
                    <a:cubicBezTo>
                      <a:pt x="1006" y="1656"/>
                      <a:pt x="1004" y="1654"/>
                      <a:pt x="1004" y="1651"/>
                    </a:cubicBezTo>
                    <a:lnTo>
                      <a:pt x="822" y="915"/>
                    </a:lnTo>
                    <a:lnTo>
                      <a:pt x="742" y="799"/>
                    </a:lnTo>
                    <a:lnTo>
                      <a:pt x="742" y="799"/>
                    </a:lnTo>
                    <a:cubicBezTo>
                      <a:pt x="688" y="939"/>
                      <a:pt x="652" y="1009"/>
                      <a:pt x="558" y="1156"/>
                    </a:cubicBezTo>
                    <a:lnTo>
                      <a:pt x="558" y="1156"/>
                    </a:lnTo>
                    <a:cubicBezTo>
                      <a:pt x="452" y="1306"/>
                      <a:pt x="151" y="1617"/>
                      <a:pt x="148" y="1620"/>
                    </a:cubicBezTo>
                    <a:lnTo>
                      <a:pt x="148" y="1620"/>
                    </a:lnTo>
                    <a:cubicBezTo>
                      <a:pt x="147" y="1621"/>
                      <a:pt x="146" y="1622"/>
                      <a:pt x="144" y="1622"/>
                    </a:cubicBezTo>
                    <a:lnTo>
                      <a:pt x="144" y="1622"/>
                    </a:lnTo>
                    <a:cubicBezTo>
                      <a:pt x="65" y="1633"/>
                      <a:pt x="4" y="1541"/>
                      <a:pt x="1" y="1537"/>
                    </a:cubicBezTo>
                    <a:lnTo>
                      <a:pt x="1" y="1537"/>
                    </a:lnTo>
                    <a:cubicBezTo>
                      <a:pt x="0" y="1536"/>
                      <a:pt x="0" y="1533"/>
                      <a:pt x="1" y="1531"/>
                    </a:cubicBezTo>
                    <a:lnTo>
                      <a:pt x="1" y="1531"/>
                    </a:lnTo>
                    <a:cubicBezTo>
                      <a:pt x="77" y="1361"/>
                      <a:pt x="281" y="949"/>
                      <a:pt x="294" y="922"/>
                    </a:cubicBezTo>
                    <a:lnTo>
                      <a:pt x="292" y="333"/>
                    </a:lnTo>
                    <a:lnTo>
                      <a:pt x="292" y="333"/>
                    </a:lnTo>
                    <a:cubicBezTo>
                      <a:pt x="258" y="157"/>
                      <a:pt x="315" y="7"/>
                      <a:pt x="315" y="5"/>
                    </a:cubicBezTo>
                    <a:lnTo>
                      <a:pt x="315" y="5"/>
                    </a:lnTo>
                    <a:cubicBezTo>
                      <a:pt x="317" y="2"/>
                      <a:pt x="320" y="0"/>
                      <a:pt x="323" y="1"/>
                    </a:cubicBezTo>
                    <a:lnTo>
                      <a:pt x="1140" y="146"/>
                    </a:lnTo>
                    <a:lnTo>
                      <a:pt x="1140" y="146"/>
                    </a:lnTo>
                    <a:cubicBezTo>
                      <a:pt x="1143" y="147"/>
                      <a:pt x="1145" y="148"/>
                      <a:pt x="1146" y="151"/>
                    </a:cubicBezTo>
                    <a:lnTo>
                      <a:pt x="1146" y="151"/>
                    </a:lnTo>
                    <a:cubicBezTo>
                      <a:pt x="1167" y="239"/>
                      <a:pt x="1236" y="650"/>
                      <a:pt x="1236" y="885"/>
                    </a:cubicBezTo>
                    <a:lnTo>
                      <a:pt x="1236" y="885"/>
                    </a:lnTo>
                    <a:cubicBezTo>
                      <a:pt x="1236" y="1035"/>
                      <a:pt x="1193" y="1618"/>
                      <a:pt x="1192" y="1624"/>
                    </a:cubicBezTo>
                    <a:lnTo>
                      <a:pt x="1192" y="1624"/>
                    </a:lnTo>
                    <a:cubicBezTo>
                      <a:pt x="1192" y="1626"/>
                      <a:pt x="1190" y="1629"/>
                      <a:pt x="1189" y="1629"/>
                    </a:cubicBezTo>
                    <a:lnTo>
                      <a:pt x="1189" y="1629"/>
                    </a:lnTo>
                    <a:cubicBezTo>
                      <a:pt x="1148" y="1654"/>
                      <a:pt x="1094" y="1659"/>
                      <a:pt x="1056" y="165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409">
                <a:extLst>
                  <a:ext uri="{FF2B5EF4-FFF2-40B4-BE49-F238E27FC236}">
                    <a16:creationId xmlns:a16="http://schemas.microsoft.com/office/drawing/2014/main" id="{1FA051F9-50AA-43ED-B7A3-B9C65C3615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5464" y="9423199"/>
                <a:ext cx="1060138" cy="1598446"/>
              </a:xfrm>
              <a:custGeom>
                <a:avLst/>
                <a:gdLst>
                  <a:gd name="T0" fmla="*/ 570 w 850"/>
                  <a:gd name="T1" fmla="*/ 45 h 1282"/>
                  <a:gd name="T2" fmla="*/ 570 w 850"/>
                  <a:gd name="T3" fmla="*/ 45 h 1282"/>
                  <a:gd name="T4" fmla="*/ 826 w 850"/>
                  <a:gd name="T5" fmla="*/ 735 h 1282"/>
                  <a:gd name="T6" fmla="*/ 826 w 850"/>
                  <a:gd name="T7" fmla="*/ 735 h 1282"/>
                  <a:gd name="T8" fmla="*/ 818 w 850"/>
                  <a:gd name="T9" fmla="*/ 1142 h 1282"/>
                  <a:gd name="T10" fmla="*/ 818 w 850"/>
                  <a:gd name="T11" fmla="*/ 1142 h 1282"/>
                  <a:gd name="T12" fmla="*/ 0 w 850"/>
                  <a:gd name="T13" fmla="*/ 997 h 1282"/>
                  <a:gd name="T14" fmla="*/ 0 w 850"/>
                  <a:gd name="T15" fmla="*/ 997 h 1282"/>
                  <a:gd name="T16" fmla="*/ 123 w 850"/>
                  <a:gd name="T17" fmla="*/ 739 h 1282"/>
                  <a:gd name="T18" fmla="*/ 123 w 850"/>
                  <a:gd name="T19" fmla="*/ 739 h 1282"/>
                  <a:gd name="T20" fmla="*/ 432 w 850"/>
                  <a:gd name="T21" fmla="*/ 0 h 1282"/>
                  <a:gd name="T22" fmla="*/ 570 w 850"/>
                  <a:gd name="T23" fmla="*/ 45 h 1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50" h="1282">
                    <a:moveTo>
                      <a:pt x="570" y="45"/>
                    </a:moveTo>
                    <a:lnTo>
                      <a:pt x="570" y="45"/>
                    </a:lnTo>
                    <a:cubicBezTo>
                      <a:pt x="570" y="45"/>
                      <a:pt x="765" y="311"/>
                      <a:pt x="826" y="735"/>
                    </a:cubicBezTo>
                    <a:lnTo>
                      <a:pt x="826" y="735"/>
                    </a:lnTo>
                    <a:cubicBezTo>
                      <a:pt x="838" y="815"/>
                      <a:pt x="849" y="984"/>
                      <a:pt x="818" y="1142"/>
                    </a:cubicBezTo>
                    <a:lnTo>
                      <a:pt x="818" y="1142"/>
                    </a:lnTo>
                    <a:cubicBezTo>
                      <a:pt x="818" y="1142"/>
                      <a:pt x="533" y="1281"/>
                      <a:pt x="0" y="997"/>
                    </a:cubicBezTo>
                    <a:lnTo>
                      <a:pt x="0" y="997"/>
                    </a:lnTo>
                    <a:cubicBezTo>
                      <a:pt x="0" y="997"/>
                      <a:pt x="33" y="920"/>
                      <a:pt x="123" y="739"/>
                    </a:cubicBezTo>
                    <a:lnTo>
                      <a:pt x="123" y="739"/>
                    </a:lnTo>
                    <a:cubicBezTo>
                      <a:pt x="167" y="651"/>
                      <a:pt x="72" y="195"/>
                      <a:pt x="432" y="0"/>
                    </a:cubicBezTo>
                    <a:lnTo>
                      <a:pt x="570" y="4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410">
                <a:extLst>
                  <a:ext uri="{FF2B5EF4-FFF2-40B4-BE49-F238E27FC236}">
                    <a16:creationId xmlns:a16="http://schemas.microsoft.com/office/drawing/2014/main" id="{E65B084F-FB7F-4E52-8690-95680A6685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4479" y="9417708"/>
                <a:ext cx="1071124" cy="1483092"/>
              </a:xfrm>
              <a:custGeom>
                <a:avLst/>
                <a:gdLst>
                  <a:gd name="T0" fmla="*/ 16 w 861"/>
                  <a:gd name="T1" fmla="*/ 1001 h 1190"/>
                  <a:gd name="T2" fmla="*/ 16 w 861"/>
                  <a:gd name="T3" fmla="*/ 1001 h 1190"/>
                  <a:gd name="T4" fmla="*/ 615 w 861"/>
                  <a:gd name="T5" fmla="*/ 1176 h 1190"/>
                  <a:gd name="T6" fmla="*/ 615 w 861"/>
                  <a:gd name="T7" fmla="*/ 1176 h 1190"/>
                  <a:gd name="T8" fmla="*/ 819 w 861"/>
                  <a:gd name="T9" fmla="*/ 1144 h 1190"/>
                  <a:gd name="T10" fmla="*/ 819 w 861"/>
                  <a:gd name="T11" fmla="*/ 1144 h 1190"/>
                  <a:gd name="T12" fmla="*/ 827 w 861"/>
                  <a:gd name="T13" fmla="*/ 743 h 1190"/>
                  <a:gd name="T14" fmla="*/ 827 w 861"/>
                  <a:gd name="T15" fmla="*/ 743 h 1190"/>
                  <a:gd name="T16" fmla="*/ 573 w 861"/>
                  <a:gd name="T17" fmla="*/ 58 h 1190"/>
                  <a:gd name="T18" fmla="*/ 440 w 861"/>
                  <a:gd name="T19" fmla="*/ 15 h 1190"/>
                  <a:gd name="T20" fmla="*/ 440 w 861"/>
                  <a:gd name="T21" fmla="*/ 15 h 1190"/>
                  <a:gd name="T22" fmla="*/ 154 w 861"/>
                  <a:gd name="T23" fmla="*/ 620 h 1190"/>
                  <a:gd name="T24" fmla="*/ 154 w 861"/>
                  <a:gd name="T25" fmla="*/ 620 h 1190"/>
                  <a:gd name="T26" fmla="*/ 137 w 861"/>
                  <a:gd name="T27" fmla="*/ 749 h 1190"/>
                  <a:gd name="T28" fmla="*/ 137 w 861"/>
                  <a:gd name="T29" fmla="*/ 749 h 1190"/>
                  <a:gd name="T30" fmla="*/ 16 w 861"/>
                  <a:gd name="T31" fmla="*/ 1001 h 1190"/>
                  <a:gd name="T32" fmla="*/ 621 w 861"/>
                  <a:gd name="T33" fmla="*/ 1189 h 1190"/>
                  <a:gd name="T34" fmla="*/ 621 w 861"/>
                  <a:gd name="T35" fmla="*/ 1189 h 1190"/>
                  <a:gd name="T36" fmla="*/ 616 w 861"/>
                  <a:gd name="T37" fmla="*/ 1189 h 1190"/>
                  <a:gd name="T38" fmla="*/ 616 w 861"/>
                  <a:gd name="T39" fmla="*/ 1189 h 1190"/>
                  <a:gd name="T40" fmla="*/ 4 w 861"/>
                  <a:gd name="T41" fmla="*/ 1009 h 1190"/>
                  <a:gd name="T42" fmla="*/ 4 w 861"/>
                  <a:gd name="T43" fmla="*/ 1009 h 1190"/>
                  <a:gd name="T44" fmla="*/ 1 w 861"/>
                  <a:gd name="T45" fmla="*/ 1001 h 1190"/>
                  <a:gd name="T46" fmla="*/ 1 w 861"/>
                  <a:gd name="T47" fmla="*/ 1001 h 1190"/>
                  <a:gd name="T48" fmla="*/ 124 w 861"/>
                  <a:gd name="T49" fmla="*/ 743 h 1190"/>
                  <a:gd name="T50" fmla="*/ 124 w 861"/>
                  <a:gd name="T51" fmla="*/ 743 h 1190"/>
                  <a:gd name="T52" fmla="*/ 140 w 861"/>
                  <a:gd name="T53" fmla="*/ 619 h 1190"/>
                  <a:gd name="T54" fmla="*/ 140 w 861"/>
                  <a:gd name="T55" fmla="*/ 619 h 1190"/>
                  <a:gd name="T56" fmla="*/ 436 w 861"/>
                  <a:gd name="T57" fmla="*/ 1 h 1190"/>
                  <a:gd name="T58" fmla="*/ 436 w 861"/>
                  <a:gd name="T59" fmla="*/ 1 h 1190"/>
                  <a:gd name="T60" fmla="*/ 442 w 861"/>
                  <a:gd name="T61" fmla="*/ 1 h 1190"/>
                  <a:gd name="T62" fmla="*/ 579 w 861"/>
                  <a:gd name="T63" fmla="*/ 46 h 1190"/>
                  <a:gd name="T64" fmla="*/ 579 w 861"/>
                  <a:gd name="T65" fmla="*/ 46 h 1190"/>
                  <a:gd name="T66" fmla="*/ 583 w 861"/>
                  <a:gd name="T67" fmla="*/ 48 h 1190"/>
                  <a:gd name="T68" fmla="*/ 583 w 861"/>
                  <a:gd name="T69" fmla="*/ 48 h 1190"/>
                  <a:gd name="T70" fmla="*/ 840 w 861"/>
                  <a:gd name="T71" fmla="*/ 741 h 1190"/>
                  <a:gd name="T72" fmla="*/ 840 w 861"/>
                  <a:gd name="T73" fmla="*/ 741 h 1190"/>
                  <a:gd name="T74" fmla="*/ 832 w 861"/>
                  <a:gd name="T75" fmla="*/ 1150 h 1190"/>
                  <a:gd name="T76" fmla="*/ 832 w 861"/>
                  <a:gd name="T77" fmla="*/ 1150 h 1190"/>
                  <a:gd name="T78" fmla="*/ 828 w 861"/>
                  <a:gd name="T79" fmla="*/ 1155 h 1190"/>
                  <a:gd name="T80" fmla="*/ 828 w 861"/>
                  <a:gd name="T81" fmla="*/ 1155 h 1190"/>
                  <a:gd name="T82" fmla="*/ 621 w 861"/>
                  <a:gd name="T83" fmla="*/ 1189 h 11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61" h="1190">
                    <a:moveTo>
                      <a:pt x="16" y="1001"/>
                    </a:moveTo>
                    <a:lnTo>
                      <a:pt x="16" y="1001"/>
                    </a:lnTo>
                    <a:cubicBezTo>
                      <a:pt x="167" y="1080"/>
                      <a:pt x="392" y="1174"/>
                      <a:pt x="615" y="1176"/>
                    </a:cubicBezTo>
                    <a:lnTo>
                      <a:pt x="615" y="1176"/>
                    </a:lnTo>
                    <a:cubicBezTo>
                      <a:pt x="735" y="1177"/>
                      <a:pt x="804" y="1151"/>
                      <a:pt x="819" y="1144"/>
                    </a:cubicBezTo>
                    <a:lnTo>
                      <a:pt x="819" y="1144"/>
                    </a:lnTo>
                    <a:cubicBezTo>
                      <a:pt x="846" y="998"/>
                      <a:pt x="840" y="837"/>
                      <a:pt x="827" y="743"/>
                    </a:cubicBezTo>
                    <a:lnTo>
                      <a:pt x="827" y="743"/>
                    </a:lnTo>
                    <a:cubicBezTo>
                      <a:pt x="769" y="344"/>
                      <a:pt x="590" y="82"/>
                      <a:pt x="573" y="58"/>
                    </a:cubicBezTo>
                    <a:lnTo>
                      <a:pt x="440" y="15"/>
                    </a:lnTo>
                    <a:lnTo>
                      <a:pt x="440" y="15"/>
                    </a:lnTo>
                    <a:cubicBezTo>
                      <a:pt x="176" y="159"/>
                      <a:pt x="162" y="447"/>
                      <a:pt x="154" y="620"/>
                    </a:cubicBezTo>
                    <a:lnTo>
                      <a:pt x="154" y="620"/>
                    </a:lnTo>
                    <a:cubicBezTo>
                      <a:pt x="151" y="682"/>
                      <a:pt x="148" y="726"/>
                      <a:pt x="137" y="749"/>
                    </a:cubicBezTo>
                    <a:lnTo>
                      <a:pt x="137" y="749"/>
                    </a:lnTo>
                    <a:cubicBezTo>
                      <a:pt x="61" y="901"/>
                      <a:pt x="25" y="980"/>
                      <a:pt x="16" y="1001"/>
                    </a:cubicBezTo>
                    <a:close/>
                    <a:moveTo>
                      <a:pt x="621" y="1189"/>
                    </a:moveTo>
                    <a:lnTo>
                      <a:pt x="621" y="1189"/>
                    </a:lnTo>
                    <a:cubicBezTo>
                      <a:pt x="619" y="1189"/>
                      <a:pt x="618" y="1189"/>
                      <a:pt x="616" y="1189"/>
                    </a:cubicBezTo>
                    <a:lnTo>
                      <a:pt x="616" y="1189"/>
                    </a:lnTo>
                    <a:cubicBezTo>
                      <a:pt x="387" y="1188"/>
                      <a:pt x="157" y="1091"/>
                      <a:pt x="4" y="1009"/>
                    </a:cubicBezTo>
                    <a:lnTo>
                      <a:pt x="4" y="1009"/>
                    </a:lnTo>
                    <a:cubicBezTo>
                      <a:pt x="1" y="1008"/>
                      <a:pt x="0" y="1005"/>
                      <a:pt x="1" y="1001"/>
                    </a:cubicBezTo>
                    <a:lnTo>
                      <a:pt x="1" y="1001"/>
                    </a:lnTo>
                    <a:cubicBezTo>
                      <a:pt x="1" y="1000"/>
                      <a:pt x="35" y="922"/>
                      <a:pt x="124" y="743"/>
                    </a:cubicBezTo>
                    <a:lnTo>
                      <a:pt x="124" y="743"/>
                    </a:lnTo>
                    <a:cubicBezTo>
                      <a:pt x="135" y="723"/>
                      <a:pt x="137" y="677"/>
                      <a:pt x="140" y="619"/>
                    </a:cubicBezTo>
                    <a:lnTo>
                      <a:pt x="140" y="619"/>
                    </a:lnTo>
                    <a:cubicBezTo>
                      <a:pt x="149" y="443"/>
                      <a:pt x="163" y="149"/>
                      <a:pt x="436" y="1"/>
                    </a:cubicBezTo>
                    <a:lnTo>
                      <a:pt x="436" y="1"/>
                    </a:lnTo>
                    <a:cubicBezTo>
                      <a:pt x="438" y="1"/>
                      <a:pt x="440" y="0"/>
                      <a:pt x="442" y="1"/>
                    </a:cubicBezTo>
                    <a:lnTo>
                      <a:pt x="579" y="46"/>
                    </a:lnTo>
                    <a:lnTo>
                      <a:pt x="579" y="46"/>
                    </a:lnTo>
                    <a:cubicBezTo>
                      <a:pt x="581" y="46"/>
                      <a:pt x="582" y="47"/>
                      <a:pt x="583" y="48"/>
                    </a:cubicBezTo>
                    <a:lnTo>
                      <a:pt x="583" y="48"/>
                    </a:lnTo>
                    <a:cubicBezTo>
                      <a:pt x="585" y="51"/>
                      <a:pt x="779" y="321"/>
                      <a:pt x="840" y="741"/>
                    </a:cubicBezTo>
                    <a:lnTo>
                      <a:pt x="840" y="741"/>
                    </a:lnTo>
                    <a:cubicBezTo>
                      <a:pt x="854" y="837"/>
                      <a:pt x="860" y="1001"/>
                      <a:pt x="832" y="1150"/>
                    </a:cubicBezTo>
                    <a:lnTo>
                      <a:pt x="832" y="1150"/>
                    </a:lnTo>
                    <a:cubicBezTo>
                      <a:pt x="831" y="1152"/>
                      <a:pt x="830" y="1154"/>
                      <a:pt x="828" y="1155"/>
                    </a:cubicBezTo>
                    <a:lnTo>
                      <a:pt x="828" y="1155"/>
                    </a:lnTo>
                    <a:cubicBezTo>
                      <a:pt x="825" y="1156"/>
                      <a:pt x="755" y="1189"/>
                      <a:pt x="621" y="118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411">
                <a:extLst>
                  <a:ext uri="{FF2B5EF4-FFF2-40B4-BE49-F238E27FC236}">
                    <a16:creationId xmlns:a16="http://schemas.microsoft.com/office/drawing/2014/main" id="{A737EF44-F59F-4B3B-8441-B0151819AB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7857" y="9000245"/>
                <a:ext cx="346057" cy="510841"/>
              </a:xfrm>
              <a:custGeom>
                <a:avLst/>
                <a:gdLst>
                  <a:gd name="T0" fmla="*/ 275 w 276"/>
                  <a:gd name="T1" fmla="*/ 139 h 409"/>
                  <a:gd name="T2" fmla="*/ 275 w 276"/>
                  <a:gd name="T3" fmla="*/ 139 h 409"/>
                  <a:gd name="T4" fmla="*/ 138 w 276"/>
                  <a:gd name="T5" fmla="*/ 0 h 409"/>
                  <a:gd name="T6" fmla="*/ 138 w 276"/>
                  <a:gd name="T7" fmla="*/ 0 h 409"/>
                  <a:gd name="T8" fmla="*/ 0 w 276"/>
                  <a:gd name="T9" fmla="*/ 139 h 409"/>
                  <a:gd name="T10" fmla="*/ 0 w 276"/>
                  <a:gd name="T11" fmla="*/ 139 h 409"/>
                  <a:gd name="T12" fmla="*/ 79 w 276"/>
                  <a:gd name="T13" fmla="*/ 263 h 409"/>
                  <a:gd name="T14" fmla="*/ 79 w 276"/>
                  <a:gd name="T15" fmla="*/ 263 h 409"/>
                  <a:gd name="T16" fmla="*/ 52 w 276"/>
                  <a:gd name="T17" fmla="*/ 341 h 409"/>
                  <a:gd name="T18" fmla="*/ 52 w 276"/>
                  <a:gd name="T19" fmla="*/ 341 h 409"/>
                  <a:gd name="T20" fmla="*/ 190 w 276"/>
                  <a:gd name="T21" fmla="*/ 386 h 409"/>
                  <a:gd name="T22" fmla="*/ 190 w 276"/>
                  <a:gd name="T23" fmla="*/ 386 h 409"/>
                  <a:gd name="T24" fmla="*/ 178 w 276"/>
                  <a:gd name="T25" fmla="*/ 270 h 409"/>
                  <a:gd name="T26" fmla="*/ 178 w 276"/>
                  <a:gd name="T27" fmla="*/ 270 h 409"/>
                  <a:gd name="T28" fmla="*/ 275 w 276"/>
                  <a:gd name="T29" fmla="*/ 139 h 4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6" h="409">
                    <a:moveTo>
                      <a:pt x="275" y="139"/>
                    </a:moveTo>
                    <a:lnTo>
                      <a:pt x="275" y="139"/>
                    </a:lnTo>
                    <a:cubicBezTo>
                      <a:pt x="275" y="62"/>
                      <a:pt x="214" y="0"/>
                      <a:pt x="138" y="0"/>
                    </a:cubicBezTo>
                    <a:lnTo>
                      <a:pt x="138" y="0"/>
                    </a:lnTo>
                    <a:cubicBezTo>
                      <a:pt x="62" y="0"/>
                      <a:pt x="0" y="62"/>
                      <a:pt x="0" y="139"/>
                    </a:cubicBezTo>
                    <a:lnTo>
                      <a:pt x="0" y="139"/>
                    </a:lnTo>
                    <a:cubicBezTo>
                      <a:pt x="0" y="193"/>
                      <a:pt x="32" y="241"/>
                      <a:pt x="79" y="263"/>
                    </a:cubicBezTo>
                    <a:lnTo>
                      <a:pt x="79" y="263"/>
                    </a:lnTo>
                    <a:cubicBezTo>
                      <a:pt x="79" y="281"/>
                      <a:pt x="75" y="318"/>
                      <a:pt x="52" y="341"/>
                    </a:cubicBezTo>
                    <a:lnTo>
                      <a:pt x="52" y="341"/>
                    </a:lnTo>
                    <a:cubicBezTo>
                      <a:pt x="52" y="341"/>
                      <a:pt x="159" y="408"/>
                      <a:pt x="190" y="386"/>
                    </a:cubicBezTo>
                    <a:lnTo>
                      <a:pt x="190" y="386"/>
                    </a:lnTo>
                    <a:cubicBezTo>
                      <a:pt x="190" y="386"/>
                      <a:pt x="153" y="327"/>
                      <a:pt x="178" y="270"/>
                    </a:cubicBezTo>
                    <a:lnTo>
                      <a:pt x="178" y="270"/>
                    </a:lnTo>
                    <a:cubicBezTo>
                      <a:pt x="235" y="253"/>
                      <a:pt x="275" y="200"/>
                      <a:pt x="275" y="1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412">
                <a:extLst>
                  <a:ext uri="{FF2B5EF4-FFF2-40B4-BE49-F238E27FC236}">
                    <a16:creationId xmlns:a16="http://schemas.microsoft.com/office/drawing/2014/main" id="{17F1F90F-4D67-418A-9E1D-6BB88A0026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92366" y="8994750"/>
                <a:ext cx="362534" cy="505350"/>
              </a:xfrm>
              <a:custGeom>
                <a:avLst/>
                <a:gdLst>
                  <a:gd name="T0" fmla="*/ 69 w 289"/>
                  <a:gd name="T1" fmla="*/ 346 h 404"/>
                  <a:gd name="T2" fmla="*/ 69 w 289"/>
                  <a:gd name="T3" fmla="*/ 346 h 404"/>
                  <a:gd name="T4" fmla="*/ 187 w 289"/>
                  <a:gd name="T5" fmla="*/ 389 h 404"/>
                  <a:gd name="T6" fmla="*/ 187 w 289"/>
                  <a:gd name="T7" fmla="*/ 389 h 404"/>
                  <a:gd name="T8" fmla="*/ 178 w 289"/>
                  <a:gd name="T9" fmla="*/ 274 h 404"/>
                  <a:gd name="T10" fmla="*/ 178 w 289"/>
                  <a:gd name="T11" fmla="*/ 274 h 404"/>
                  <a:gd name="T12" fmla="*/ 182 w 289"/>
                  <a:gd name="T13" fmla="*/ 270 h 404"/>
                  <a:gd name="T14" fmla="*/ 182 w 289"/>
                  <a:gd name="T15" fmla="*/ 270 h 404"/>
                  <a:gd name="T16" fmla="*/ 275 w 289"/>
                  <a:gd name="T17" fmla="*/ 145 h 404"/>
                  <a:gd name="T18" fmla="*/ 275 w 289"/>
                  <a:gd name="T19" fmla="*/ 145 h 404"/>
                  <a:gd name="T20" fmla="*/ 144 w 289"/>
                  <a:gd name="T21" fmla="*/ 13 h 404"/>
                  <a:gd name="T22" fmla="*/ 144 w 289"/>
                  <a:gd name="T23" fmla="*/ 13 h 404"/>
                  <a:gd name="T24" fmla="*/ 13 w 289"/>
                  <a:gd name="T25" fmla="*/ 145 h 404"/>
                  <a:gd name="T26" fmla="*/ 13 w 289"/>
                  <a:gd name="T27" fmla="*/ 145 h 404"/>
                  <a:gd name="T28" fmla="*/ 88 w 289"/>
                  <a:gd name="T29" fmla="*/ 263 h 404"/>
                  <a:gd name="T30" fmla="*/ 88 w 289"/>
                  <a:gd name="T31" fmla="*/ 263 h 404"/>
                  <a:gd name="T32" fmla="*/ 91 w 289"/>
                  <a:gd name="T33" fmla="*/ 269 h 404"/>
                  <a:gd name="T34" fmla="*/ 91 w 289"/>
                  <a:gd name="T35" fmla="*/ 269 h 404"/>
                  <a:gd name="T36" fmla="*/ 69 w 289"/>
                  <a:gd name="T37" fmla="*/ 346 h 404"/>
                  <a:gd name="T38" fmla="*/ 179 w 289"/>
                  <a:gd name="T39" fmla="*/ 403 h 404"/>
                  <a:gd name="T40" fmla="*/ 179 w 289"/>
                  <a:gd name="T41" fmla="*/ 403 h 404"/>
                  <a:gd name="T42" fmla="*/ 113 w 289"/>
                  <a:gd name="T43" fmla="*/ 384 h 404"/>
                  <a:gd name="T44" fmla="*/ 113 w 289"/>
                  <a:gd name="T45" fmla="*/ 384 h 404"/>
                  <a:gd name="T46" fmla="*/ 55 w 289"/>
                  <a:gd name="T47" fmla="*/ 353 h 404"/>
                  <a:gd name="T48" fmla="*/ 55 w 289"/>
                  <a:gd name="T49" fmla="*/ 353 h 404"/>
                  <a:gd name="T50" fmla="*/ 52 w 289"/>
                  <a:gd name="T51" fmla="*/ 348 h 404"/>
                  <a:gd name="T52" fmla="*/ 52 w 289"/>
                  <a:gd name="T53" fmla="*/ 348 h 404"/>
                  <a:gd name="T54" fmla="*/ 53 w 289"/>
                  <a:gd name="T55" fmla="*/ 343 h 404"/>
                  <a:gd name="T56" fmla="*/ 53 w 289"/>
                  <a:gd name="T57" fmla="*/ 343 h 404"/>
                  <a:gd name="T58" fmla="*/ 78 w 289"/>
                  <a:gd name="T59" fmla="*/ 273 h 404"/>
                  <a:gd name="T60" fmla="*/ 78 w 289"/>
                  <a:gd name="T61" fmla="*/ 273 h 404"/>
                  <a:gd name="T62" fmla="*/ 0 w 289"/>
                  <a:gd name="T63" fmla="*/ 145 h 404"/>
                  <a:gd name="T64" fmla="*/ 0 w 289"/>
                  <a:gd name="T65" fmla="*/ 145 h 404"/>
                  <a:gd name="T66" fmla="*/ 144 w 289"/>
                  <a:gd name="T67" fmla="*/ 0 h 404"/>
                  <a:gd name="T68" fmla="*/ 144 w 289"/>
                  <a:gd name="T69" fmla="*/ 0 h 404"/>
                  <a:gd name="T70" fmla="*/ 288 w 289"/>
                  <a:gd name="T71" fmla="*/ 145 h 404"/>
                  <a:gd name="T72" fmla="*/ 288 w 289"/>
                  <a:gd name="T73" fmla="*/ 145 h 404"/>
                  <a:gd name="T74" fmla="*/ 189 w 289"/>
                  <a:gd name="T75" fmla="*/ 282 h 404"/>
                  <a:gd name="T76" fmla="*/ 189 w 289"/>
                  <a:gd name="T77" fmla="*/ 282 h 404"/>
                  <a:gd name="T78" fmla="*/ 202 w 289"/>
                  <a:gd name="T79" fmla="*/ 388 h 404"/>
                  <a:gd name="T80" fmla="*/ 202 w 289"/>
                  <a:gd name="T81" fmla="*/ 388 h 404"/>
                  <a:gd name="T82" fmla="*/ 200 w 289"/>
                  <a:gd name="T83" fmla="*/ 398 h 404"/>
                  <a:gd name="T84" fmla="*/ 200 w 289"/>
                  <a:gd name="T85" fmla="*/ 398 h 404"/>
                  <a:gd name="T86" fmla="*/ 179 w 289"/>
                  <a:gd name="T87" fmla="*/ 403 h 4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289" h="404">
                    <a:moveTo>
                      <a:pt x="69" y="346"/>
                    </a:moveTo>
                    <a:lnTo>
                      <a:pt x="69" y="346"/>
                    </a:lnTo>
                    <a:cubicBezTo>
                      <a:pt x="106" y="368"/>
                      <a:pt x="163" y="395"/>
                      <a:pt x="187" y="389"/>
                    </a:cubicBezTo>
                    <a:lnTo>
                      <a:pt x="187" y="389"/>
                    </a:lnTo>
                    <a:cubicBezTo>
                      <a:pt x="178" y="371"/>
                      <a:pt x="156" y="322"/>
                      <a:pt x="178" y="274"/>
                    </a:cubicBezTo>
                    <a:lnTo>
                      <a:pt x="178" y="274"/>
                    </a:lnTo>
                    <a:cubicBezTo>
                      <a:pt x="179" y="272"/>
                      <a:pt x="180" y="271"/>
                      <a:pt x="182" y="270"/>
                    </a:cubicBezTo>
                    <a:lnTo>
                      <a:pt x="182" y="270"/>
                    </a:lnTo>
                    <a:cubicBezTo>
                      <a:pt x="237" y="253"/>
                      <a:pt x="275" y="203"/>
                      <a:pt x="275" y="145"/>
                    </a:cubicBezTo>
                    <a:lnTo>
                      <a:pt x="275" y="145"/>
                    </a:lnTo>
                    <a:cubicBezTo>
                      <a:pt x="275" y="72"/>
                      <a:pt x="216" y="13"/>
                      <a:pt x="144" y="13"/>
                    </a:cubicBezTo>
                    <a:lnTo>
                      <a:pt x="144" y="13"/>
                    </a:lnTo>
                    <a:cubicBezTo>
                      <a:pt x="72" y="13"/>
                      <a:pt x="13" y="72"/>
                      <a:pt x="13" y="145"/>
                    </a:cubicBezTo>
                    <a:lnTo>
                      <a:pt x="13" y="145"/>
                    </a:lnTo>
                    <a:cubicBezTo>
                      <a:pt x="13" y="195"/>
                      <a:pt x="42" y="241"/>
                      <a:pt x="88" y="263"/>
                    </a:cubicBezTo>
                    <a:lnTo>
                      <a:pt x="88" y="263"/>
                    </a:lnTo>
                    <a:cubicBezTo>
                      <a:pt x="90" y="264"/>
                      <a:pt x="91" y="266"/>
                      <a:pt x="91" y="269"/>
                    </a:cubicBezTo>
                    <a:lnTo>
                      <a:pt x="91" y="269"/>
                    </a:lnTo>
                    <a:cubicBezTo>
                      <a:pt x="91" y="288"/>
                      <a:pt x="88" y="321"/>
                      <a:pt x="69" y="346"/>
                    </a:cubicBezTo>
                    <a:close/>
                    <a:moveTo>
                      <a:pt x="179" y="403"/>
                    </a:moveTo>
                    <a:lnTo>
                      <a:pt x="179" y="403"/>
                    </a:lnTo>
                    <a:cubicBezTo>
                      <a:pt x="163" y="403"/>
                      <a:pt x="142" y="397"/>
                      <a:pt x="113" y="384"/>
                    </a:cubicBezTo>
                    <a:lnTo>
                      <a:pt x="113" y="384"/>
                    </a:lnTo>
                    <a:cubicBezTo>
                      <a:pt x="82" y="370"/>
                      <a:pt x="56" y="354"/>
                      <a:pt x="55" y="353"/>
                    </a:cubicBezTo>
                    <a:lnTo>
                      <a:pt x="55" y="353"/>
                    </a:lnTo>
                    <a:cubicBezTo>
                      <a:pt x="53" y="352"/>
                      <a:pt x="52" y="350"/>
                      <a:pt x="52" y="348"/>
                    </a:cubicBezTo>
                    <a:lnTo>
                      <a:pt x="52" y="348"/>
                    </a:lnTo>
                    <a:cubicBezTo>
                      <a:pt x="52" y="346"/>
                      <a:pt x="52" y="344"/>
                      <a:pt x="53" y="343"/>
                    </a:cubicBezTo>
                    <a:lnTo>
                      <a:pt x="53" y="343"/>
                    </a:lnTo>
                    <a:cubicBezTo>
                      <a:pt x="73" y="323"/>
                      <a:pt x="77" y="292"/>
                      <a:pt x="78" y="273"/>
                    </a:cubicBezTo>
                    <a:lnTo>
                      <a:pt x="78" y="273"/>
                    </a:lnTo>
                    <a:cubicBezTo>
                      <a:pt x="30" y="248"/>
                      <a:pt x="0" y="198"/>
                      <a:pt x="0" y="145"/>
                    </a:cubicBezTo>
                    <a:lnTo>
                      <a:pt x="0" y="145"/>
                    </a:lnTo>
                    <a:cubicBezTo>
                      <a:pt x="0" y="64"/>
                      <a:pt x="64" y="0"/>
                      <a:pt x="144" y="0"/>
                    </a:cubicBezTo>
                    <a:lnTo>
                      <a:pt x="144" y="0"/>
                    </a:lnTo>
                    <a:cubicBezTo>
                      <a:pt x="223" y="0"/>
                      <a:pt x="288" y="64"/>
                      <a:pt x="288" y="145"/>
                    </a:cubicBezTo>
                    <a:lnTo>
                      <a:pt x="288" y="145"/>
                    </a:lnTo>
                    <a:cubicBezTo>
                      <a:pt x="288" y="208"/>
                      <a:pt x="248" y="262"/>
                      <a:pt x="189" y="282"/>
                    </a:cubicBezTo>
                    <a:lnTo>
                      <a:pt x="189" y="282"/>
                    </a:lnTo>
                    <a:cubicBezTo>
                      <a:pt x="168" y="334"/>
                      <a:pt x="202" y="388"/>
                      <a:pt x="202" y="388"/>
                    </a:cubicBezTo>
                    <a:lnTo>
                      <a:pt x="202" y="388"/>
                    </a:lnTo>
                    <a:cubicBezTo>
                      <a:pt x="204" y="392"/>
                      <a:pt x="203" y="396"/>
                      <a:pt x="200" y="398"/>
                    </a:cubicBezTo>
                    <a:lnTo>
                      <a:pt x="200" y="398"/>
                    </a:lnTo>
                    <a:cubicBezTo>
                      <a:pt x="195" y="402"/>
                      <a:pt x="188" y="403"/>
                      <a:pt x="179" y="4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413">
                <a:extLst>
                  <a:ext uri="{FF2B5EF4-FFF2-40B4-BE49-F238E27FC236}">
                    <a16:creationId xmlns:a16="http://schemas.microsoft.com/office/drawing/2014/main" id="{BC28D743-7C7C-4309-BE30-507A050CF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20956" y="8917849"/>
                <a:ext cx="1219432" cy="1235912"/>
              </a:xfrm>
              <a:custGeom>
                <a:avLst/>
                <a:gdLst>
                  <a:gd name="T0" fmla="*/ 924 w 980"/>
                  <a:gd name="T1" fmla="*/ 0 h 994"/>
                  <a:gd name="T2" fmla="*/ 924 w 980"/>
                  <a:gd name="T3" fmla="*/ 0 h 994"/>
                  <a:gd name="T4" fmla="*/ 536 w 980"/>
                  <a:gd name="T5" fmla="*/ 437 h 994"/>
                  <a:gd name="T6" fmla="*/ 536 w 980"/>
                  <a:gd name="T7" fmla="*/ 437 h 994"/>
                  <a:gd name="T8" fmla="*/ 26 w 980"/>
                  <a:gd name="T9" fmla="*/ 664 h 994"/>
                  <a:gd name="T10" fmla="*/ 26 w 980"/>
                  <a:gd name="T11" fmla="*/ 664 h 994"/>
                  <a:gd name="T12" fmla="*/ 675 w 980"/>
                  <a:gd name="T13" fmla="*/ 674 h 994"/>
                  <a:gd name="T14" fmla="*/ 675 w 980"/>
                  <a:gd name="T15" fmla="*/ 674 h 994"/>
                  <a:gd name="T16" fmla="*/ 979 w 980"/>
                  <a:gd name="T17" fmla="*/ 27 h 994"/>
                  <a:gd name="T18" fmla="*/ 924 w 980"/>
                  <a:gd name="T19" fmla="*/ 0 h 9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80" h="994">
                    <a:moveTo>
                      <a:pt x="924" y="0"/>
                    </a:moveTo>
                    <a:lnTo>
                      <a:pt x="924" y="0"/>
                    </a:lnTo>
                    <a:cubicBezTo>
                      <a:pt x="924" y="0"/>
                      <a:pt x="779" y="312"/>
                      <a:pt x="536" y="437"/>
                    </a:cubicBezTo>
                    <a:lnTo>
                      <a:pt x="536" y="437"/>
                    </a:lnTo>
                    <a:cubicBezTo>
                      <a:pt x="295" y="563"/>
                      <a:pt x="54" y="420"/>
                      <a:pt x="26" y="664"/>
                    </a:cubicBezTo>
                    <a:lnTo>
                      <a:pt x="26" y="664"/>
                    </a:lnTo>
                    <a:cubicBezTo>
                      <a:pt x="0" y="894"/>
                      <a:pt x="418" y="993"/>
                      <a:pt x="675" y="674"/>
                    </a:cubicBezTo>
                    <a:lnTo>
                      <a:pt x="675" y="674"/>
                    </a:lnTo>
                    <a:cubicBezTo>
                      <a:pt x="931" y="355"/>
                      <a:pt x="979" y="27"/>
                      <a:pt x="979" y="27"/>
                    </a:cubicBezTo>
                    <a:lnTo>
                      <a:pt x="924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6" name="Freeform 414">
                <a:extLst>
                  <a:ext uri="{FF2B5EF4-FFF2-40B4-BE49-F238E27FC236}">
                    <a16:creationId xmlns:a16="http://schemas.microsoft.com/office/drawing/2014/main" id="{F37C4E80-1C47-4604-A11B-B774641D7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9267" y="8906863"/>
                <a:ext cx="1082107" cy="1142531"/>
              </a:xfrm>
              <a:custGeom>
                <a:avLst/>
                <a:gdLst>
                  <a:gd name="T0" fmla="*/ 165 w 869"/>
                  <a:gd name="T1" fmla="*/ 891 h 917"/>
                  <a:gd name="T2" fmla="*/ 165 w 869"/>
                  <a:gd name="T3" fmla="*/ 891 h 917"/>
                  <a:gd name="T4" fmla="*/ 5 w 869"/>
                  <a:gd name="T5" fmla="*/ 854 h 917"/>
                  <a:gd name="T6" fmla="*/ 5 w 869"/>
                  <a:gd name="T7" fmla="*/ 854 h 917"/>
                  <a:gd name="T8" fmla="*/ 2 w 869"/>
                  <a:gd name="T9" fmla="*/ 845 h 917"/>
                  <a:gd name="T10" fmla="*/ 2 w 869"/>
                  <a:gd name="T11" fmla="*/ 845 h 917"/>
                  <a:gd name="T12" fmla="*/ 11 w 869"/>
                  <a:gd name="T13" fmla="*/ 842 h 917"/>
                  <a:gd name="T14" fmla="*/ 11 w 869"/>
                  <a:gd name="T15" fmla="*/ 842 h 917"/>
                  <a:gd name="T16" fmla="*/ 550 w 869"/>
                  <a:gd name="T17" fmla="*/ 677 h 917"/>
                  <a:gd name="T18" fmla="*/ 550 w 869"/>
                  <a:gd name="T19" fmla="*/ 677 h 917"/>
                  <a:gd name="T20" fmla="*/ 853 w 869"/>
                  <a:gd name="T21" fmla="*/ 37 h 917"/>
                  <a:gd name="T22" fmla="*/ 808 w 869"/>
                  <a:gd name="T23" fmla="*/ 16 h 917"/>
                  <a:gd name="T24" fmla="*/ 808 w 869"/>
                  <a:gd name="T25" fmla="*/ 16 h 917"/>
                  <a:gd name="T26" fmla="*/ 421 w 869"/>
                  <a:gd name="T27" fmla="*/ 450 h 917"/>
                  <a:gd name="T28" fmla="*/ 421 w 869"/>
                  <a:gd name="T29" fmla="*/ 450 h 917"/>
                  <a:gd name="T30" fmla="*/ 142 w 869"/>
                  <a:gd name="T31" fmla="*/ 515 h 917"/>
                  <a:gd name="T32" fmla="*/ 142 w 869"/>
                  <a:gd name="T33" fmla="*/ 515 h 917"/>
                  <a:gd name="T34" fmla="*/ 25 w 869"/>
                  <a:gd name="T35" fmla="*/ 530 h 917"/>
                  <a:gd name="T36" fmla="*/ 25 w 869"/>
                  <a:gd name="T37" fmla="*/ 530 h 917"/>
                  <a:gd name="T38" fmla="*/ 16 w 869"/>
                  <a:gd name="T39" fmla="*/ 526 h 917"/>
                  <a:gd name="T40" fmla="*/ 16 w 869"/>
                  <a:gd name="T41" fmla="*/ 526 h 917"/>
                  <a:gd name="T42" fmla="*/ 21 w 869"/>
                  <a:gd name="T43" fmla="*/ 517 h 917"/>
                  <a:gd name="T44" fmla="*/ 21 w 869"/>
                  <a:gd name="T45" fmla="*/ 517 h 917"/>
                  <a:gd name="T46" fmla="*/ 141 w 869"/>
                  <a:gd name="T47" fmla="*/ 501 h 917"/>
                  <a:gd name="T48" fmla="*/ 141 w 869"/>
                  <a:gd name="T49" fmla="*/ 501 h 917"/>
                  <a:gd name="T50" fmla="*/ 414 w 869"/>
                  <a:gd name="T51" fmla="*/ 438 h 917"/>
                  <a:gd name="T52" fmla="*/ 414 w 869"/>
                  <a:gd name="T53" fmla="*/ 438 h 917"/>
                  <a:gd name="T54" fmla="*/ 799 w 869"/>
                  <a:gd name="T55" fmla="*/ 4 h 917"/>
                  <a:gd name="T56" fmla="*/ 799 w 869"/>
                  <a:gd name="T57" fmla="*/ 4 h 917"/>
                  <a:gd name="T58" fmla="*/ 803 w 869"/>
                  <a:gd name="T59" fmla="*/ 0 h 917"/>
                  <a:gd name="T60" fmla="*/ 803 w 869"/>
                  <a:gd name="T61" fmla="*/ 0 h 917"/>
                  <a:gd name="T62" fmla="*/ 808 w 869"/>
                  <a:gd name="T63" fmla="*/ 0 h 917"/>
                  <a:gd name="T64" fmla="*/ 863 w 869"/>
                  <a:gd name="T65" fmla="*/ 28 h 917"/>
                  <a:gd name="T66" fmla="*/ 863 w 869"/>
                  <a:gd name="T67" fmla="*/ 28 h 917"/>
                  <a:gd name="T68" fmla="*/ 867 w 869"/>
                  <a:gd name="T69" fmla="*/ 35 h 917"/>
                  <a:gd name="T70" fmla="*/ 867 w 869"/>
                  <a:gd name="T71" fmla="*/ 35 h 917"/>
                  <a:gd name="T72" fmla="*/ 560 w 869"/>
                  <a:gd name="T73" fmla="*/ 685 h 917"/>
                  <a:gd name="T74" fmla="*/ 560 w 869"/>
                  <a:gd name="T75" fmla="*/ 685 h 917"/>
                  <a:gd name="T76" fmla="*/ 165 w 869"/>
                  <a:gd name="T77" fmla="*/ 891 h 9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869" h="917">
                    <a:moveTo>
                      <a:pt x="165" y="891"/>
                    </a:moveTo>
                    <a:lnTo>
                      <a:pt x="165" y="891"/>
                    </a:lnTo>
                    <a:cubicBezTo>
                      <a:pt x="105" y="891"/>
                      <a:pt x="50" y="878"/>
                      <a:pt x="5" y="854"/>
                    </a:cubicBezTo>
                    <a:lnTo>
                      <a:pt x="5" y="854"/>
                    </a:lnTo>
                    <a:cubicBezTo>
                      <a:pt x="2" y="852"/>
                      <a:pt x="0" y="848"/>
                      <a:pt x="2" y="845"/>
                    </a:cubicBezTo>
                    <a:lnTo>
                      <a:pt x="2" y="845"/>
                    </a:lnTo>
                    <a:cubicBezTo>
                      <a:pt x="4" y="842"/>
                      <a:pt x="8" y="841"/>
                      <a:pt x="11" y="842"/>
                    </a:cubicBezTo>
                    <a:lnTo>
                      <a:pt x="11" y="842"/>
                    </a:lnTo>
                    <a:cubicBezTo>
                      <a:pt x="149" y="916"/>
                      <a:pt x="384" y="884"/>
                      <a:pt x="550" y="677"/>
                    </a:cubicBezTo>
                    <a:lnTo>
                      <a:pt x="550" y="677"/>
                    </a:lnTo>
                    <a:cubicBezTo>
                      <a:pt x="786" y="384"/>
                      <a:pt x="846" y="80"/>
                      <a:pt x="853" y="37"/>
                    </a:cubicBezTo>
                    <a:lnTo>
                      <a:pt x="808" y="16"/>
                    </a:lnTo>
                    <a:lnTo>
                      <a:pt x="808" y="16"/>
                    </a:lnTo>
                    <a:cubicBezTo>
                      <a:pt x="786" y="61"/>
                      <a:pt x="643" y="334"/>
                      <a:pt x="421" y="450"/>
                    </a:cubicBezTo>
                    <a:lnTo>
                      <a:pt x="421" y="450"/>
                    </a:lnTo>
                    <a:cubicBezTo>
                      <a:pt x="323" y="501"/>
                      <a:pt x="227" y="508"/>
                      <a:pt x="142" y="515"/>
                    </a:cubicBezTo>
                    <a:lnTo>
                      <a:pt x="142" y="515"/>
                    </a:lnTo>
                    <a:cubicBezTo>
                      <a:pt x="99" y="518"/>
                      <a:pt x="58" y="522"/>
                      <a:pt x="25" y="530"/>
                    </a:cubicBezTo>
                    <a:lnTo>
                      <a:pt x="25" y="530"/>
                    </a:lnTo>
                    <a:cubicBezTo>
                      <a:pt x="21" y="531"/>
                      <a:pt x="18" y="529"/>
                      <a:pt x="16" y="526"/>
                    </a:cubicBezTo>
                    <a:lnTo>
                      <a:pt x="16" y="526"/>
                    </a:lnTo>
                    <a:cubicBezTo>
                      <a:pt x="16" y="522"/>
                      <a:pt x="18" y="518"/>
                      <a:pt x="21" y="517"/>
                    </a:cubicBezTo>
                    <a:lnTo>
                      <a:pt x="21" y="517"/>
                    </a:lnTo>
                    <a:cubicBezTo>
                      <a:pt x="56" y="508"/>
                      <a:pt x="98" y="505"/>
                      <a:pt x="141" y="501"/>
                    </a:cubicBezTo>
                    <a:lnTo>
                      <a:pt x="141" y="501"/>
                    </a:lnTo>
                    <a:cubicBezTo>
                      <a:pt x="225" y="495"/>
                      <a:pt x="319" y="488"/>
                      <a:pt x="414" y="438"/>
                    </a:cubicBezTo>
                    <a:lnTo>
                      <a:pt x="414" y="438"/>
                    </a:lnTo>
                    <a:cubicBezTo>
                      <a:pt x="652" y="315"/>
                      <a:pt x="798" y="7"/>
                      <a:pt x="799" y="4"/>
                    </a:cubicBezTo>
                    <a:lnTo>
                      <a:pt x="799" y="4"/>
                    </a:lnTo>
                    <a:cubicBezTo>
                      <a:pt x="800" y="2"/>
                      <a:pt x="801" y="1"/>
                      <a:pt x="803" y="0"/>
                    </a:cubicBezTo>
                    <a:lnTo>
                      <a:pt x="803" y="0"/>
                    </a:lnTo>
                    <a:cubicBezTo>
                      <a:pt x="805" y="0"/>
                      <a:pt x="806" y="0"/>
                      <a:pt x="808" y="0"/>
                    </a:cubicBezTo>
                    <a:lnTo>
                      <a:pt x="863" y="28"/>
                    </a:lnTo>
                    <a:lnTo>
                      <a:pt x="863" y="28"/>
                    </a:lnTo>
                    <a:cubicBezTo>
                      <a:pt x="866" y="29"/>
                      <a:pt x="868" y="32"/>
                      <a:pt x="867" y="35"/>
                    </a:cubicBezTo>
                    <a:lnTo>
                      <a:pt x="867" y="35"/>
                    </a:lnTo>
                    <a:cubicBezTo>
                      <a:pt x="866" y="38"/>
                      <a:pt x="816" y="368"/>
                      <a:pt x="560" y="685"/>
                    </a:cubicBezTo>
                    <a:lnTo>
                      <a:pt x="560" y="685"/>
                    </a:lnTo>
                    <a:cubicBezTo>
                      <a:pt x="444" y="831"/>
                      <a:pt x="294" y="891"/>
                      <a:pt x="165" y="89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415">
                <a:extLst>
                  <a:ext uri="{FF2B5EF4-FFF2-40B4-BE49-F238E27FC236}">
                    <a16:creationId xmlns:a16="http://schemas.microsoft.com/office/drawing/2014/main" id="{CC3D9A22-8B93-4ABC-B76D-EC1AD1A043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7817" y="9331470"/>
                <a:ext cx="87887" cy="49438"/>
              </a:xfrm>
              <a:custGeom>
                <a:avLst/>
                <a:gdLst>
                  <a:gd name="T0" fmla="*/ 69 w 70"/>
                  <a:gd name="T1" fmla="*/ 0 h 39"/>
                  <a:gd name="T2" fmla="*/ 69 w 70"/>
                  <a:gd name="T3" fmla="*/ 0 h 39"/>
                  <a:gd name="T4" fmla="*/ 0 w 70"/>
                  <a:gd name="T5" fmla="*/ 0 h 39"/>
                  <a:gd name="T6" fmla="*/ 0 w 70"/>
                  <a:gd name="T7" fmla="*/ 0 h 39"/>
                  <a:gd name="T8" fmla="*/ 55 w 70"/>
                  <a:gd name="T9" fmla="*/ 38 h 39"/>
                  <a:gd name="T10" fmla="*/ 58 w 70"/>
                  <a:gd name="T11" fmla="*/ 12 h 39"/>
                  <a:gd name="T12" fmla="*/ 69 w 70"/>
                  <a:gd name="T13" fmla="*/ 0 h 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0" h="39">
                    <a:moveTo>
                      <a:pt x="69" y="0"/>
                    </a:moveTo>
                    <a:lnTo>
                      <a:pt x="69" y="0"/>
                    </a:lnTo>
                    <a:cubicBezTo>
                      <a:pt x="69" y="0"/>
                      <a:pt x="32" y="12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23" y="36"/>
                      <a:pt x="55" y="38"/>
                    </a:cubicBezTo>
                    <a:lnTo>
                      <a:pt x="58" y="12"/>
                    </a:lnTo>
                    <a:lnTo>
                      <a:pt x="69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416">
                <a:extLst>
                  <a:ext uri="{FF2B5EF4-FFF2-40B4-BE49-F238E27FC236}">
                    <a16:creationId xmlns:a16="http://schemas.microsoft.com/office/drawing/2014/main" id="{CC0DC847-0D3F-411B-9FFC-05525989E7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8981" y="8725598"/>
                <a:ext cx="357039" cy="258166"/>
              </a:xfrm>
              <a:custGeom>
                <a:avLst/>
                <a:gdLst>
                  <a:gd name="T0" fmla="*/ 0 w 286"/>
                  <a:gd name="T1" fmla="*/ 152 h 208"/>
                  <a:gd name="T2" fmla="*/ 50 w 286"/>
                  <a:gd name="T3" fmla="*/ 207 h 208"/>
                  <a:gd name="T4" fmla="*/ 50 w 286"/>
                  <a:gd name="T5" fmla="*/ 207 h 208"/>
                  <a:gd name="T6" fmla="*/ 141 w 286"/>
                  <a:gd name="T7" fmla="*/ 175 h 208"/>
                  <a:gd name="T8" fmla="*/ 141 w 286"/>
                  <a:gd name="T9" fmla="*/ 175 h 208"/>
                  <a:gd name="T10" fmla="*/ 118 w 286"/>
                  <a:gd name="T11" fmla="*/ 121 h 208"/>
                  <a:gd name="T12" fmla="*/ 118 w 286"/>
                  <a:gd name="T13" fmla="*/ 121 h 208"/>
                  <a:gd name="T14" fmla="*/ 102 w 286"/>
                  <a:gd name="T15" fmla="*/ 87 h 208"/>
                  <a:gd name="T16" fmla="*/ 102 w 286"/>
                  <a:gd name="T17" fmla="*/ 87 h 208"/>
                  <a:gd name="T18" fmla="*/ 0 w 286"/>
                  <a:gd name="T19" fmla="*/ 152 h 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86" h="208">
                    <a:moveTo>
                      <a:pt x="0" y="152"/>
                    </a:moveTo>
                    <a:lnTo>
                      <a:pt x="50" y="207"/>
                    </a:lnTo>
                    <a:lnTo>
                      <a:pt x="50" y="207"/>
                    </a:lnTo>
                    <a:cubicBezTo>
                      <a:pt x="50" y="207"/>
                      <a:pt x="122" y="201"/>
                      <a:pt x="141" y="175"/>
                    </a:cubicBezTo>
                    <a:lnTo>
                      <a:pt x="141" y="175"/>
                    </a:lnTo>
                    <a:cubicBezTo>
                      <a:pt x="160" y="150"/>
                      <a:pt x="118" y="121"/>
                      <a:pt x="118" y="121"/>
                    </a:cubicBezTo>
                    <a:lnTo>
                      <a:pt x="118" y="121"/>
                    </a:lnTo>
                    <a:cubicBezTo>
                      <a:pt x="118" y="121"/>
                      <a:pt x="285" y="0"/>
                      <a:pt x="102" y="87"/>
                    </a:cubicBezTo>
                    <a:lnTo>
                      <a:pt x="102" y="87"/>
                    </a:lnTo>
                    <a:cubicBezTo>
                      <a:pt x="65" y="105"/>
                      <a:pt x="31" y="126"/>
                      <a:pt x="0" y="15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417">
                <a:extLst>
                  <a:ext uri="{FF2B5EF4-FFF2-40B4-BE49-F238E27FC236}">
                    <a16:creationId xmlns:a16="http://schemas.microsoft.com/office/drawing/2014/main" id="{32A31BF9-D3C4-4A55-B446-9EA88CD633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3487" y="8780527"/>
                <a:ext cx="258170" cy="214223"/>
              </a:xfrm>
              <a:custGeom>
                <a:avLst/>
                <a:gdLst>
                  <a:gd name="T0" fmla="*/ 16 w 209"/>
                  <a:gd name="T1" fmla="*/ 109 h 171"/>
                  <a:gd name="T2" fmla="*/ 59 w 209"/>
                  <a:gd name="T3" fmla="*/ 156 h 171"/>
                  <a:gd name="T4" fmla="*/ 59 w 209"/>
                  <a:gd name="T5" fmla="*/ 156 h 171"/>
                  <a:gd name="T6" fmla="*/ 142 w 209"/>
                  <a:gd name="T7" fmla="*/ 128 h 171"/>
                  <a:gd name="T8" fmla="*/ 142 w 209"/>
                  <a:gd name="T9" fmla="*/ 128 h 171"/>
                  <a:gd name="T10" fmla="*/ 145 w 209"/>
                  <a:gd name="T11" fmla="*/ 115 h 171"/>
                  <a:gd name="T12" fmla="*/ 145 w 209"/>
                  <a:gd name="T13" fmla="*/ 115 h 171"/>
                  <a:gd name="T14" fmla="*/ 120 w 209"/>
                  <a:gd name="T15" fmla="*/ 84 h 171"/>
                  <a:gd name="T16" fmla="*/ 120 w 209"/>
                  <a:gd name="T17" fmla="*/ 84 h 171"/>
                  <a:gd name="T18" fmla="*/ 117 w 209"/>
                  <a:gd name="T19" fmla="*/ 79 h 171"/>
                  <a:gd name="T20" fmla="*/ 117 w 209"/>
                  <a:gd name="T21" fmla="*/ 79 h 171"/>
                  <a:gd name="T22" fmla="*/ 120 w 209"/>
                  <a:gd name="T23" fmla="*/ 73 h 171"/>
                  <a:gd name="T24" fmla="*/ 120 w 209"/>
                  <a:gd name="T25" fmla="*/ 73 h 171"/>
                  <a:gd name="T26" fmla="*/ 184 w 209"/>
                  <a:gd name="T27" fmla="*/ 20 h 171"/>
                  <a:gd name="T28" fmla="*/ 184 w 209"/>
                  <a:gd name="T29" fmla="*/ 20 h 171"/>
                  <a:gd name="T30" fmla="*/ 111 w 209"/>
                  <a:gd name="T31" fmla="*/ 50 h 171"/>
                  <a:gd name="T32" fmla="*/ 111 w 209"/>
                  <a:gd name="T33" fmla="*/ 50 h 171"/>
                  <a:gd name="T34" fmla="*/ 16 w 209"/>
                  <a:gd name="T35" fmla="*/ 109 h 171"/>
                  <a:gd name="T36" fmla="*/ 56 w 209"/>
                  <a:gd name="T37" fmla="*/ 170 h 171"/>
                  <a:gd name="T38" fmla="*/ 56 w 209"/>
                  <a:gd name="T39" fmla="*/ 170 h 171"/>
                  <a:gd name="T40" fmla="*/ 51 w 209"/>
                  <a:gd name="T41" fmla="*/ 168 h 171"/>
                  <a:gd name="T42" fmla="*/ 1 w 209"/>
                  <a:gd name="T43" fmla="*/ 113 h 171"/>
                  <a:gd name="T44" fmla="*/ 1 w 209"/>
                  <a:gd name="T45" fmla="*/ 113 h 171"/>
                  <a:gd name="T46" fmla="*/ 0 w 209"/>
                  <a:gd name="T47" fmla="*/ 108 h 171"/>
                  <a:gd name="T48" fmla="*/ 0 w 209"/>
                  <a:gd name="T49" fmla="*/ 108 h 171"/>
                  <a:gd name="T50" fmla="*/ 2 w 209"/>
                  <a:gd name="T51" fmla="*/ 103 h 171"/>
                  <a:gd name="T52" fmla="*/ 2 w 209"/>
                  <a:gd name="T53" fmla="*/ 103 h 171"/>
                  <a:gd name="T54" fmla="*/ 105 w 209"/>
                  <a:gd name="T55" fmla="*/ 38 h 171"/>
                  <a:gd name="T56" fmla="*/ 105 w 209"/>
                  <a:gd name="T57" fmla="*/ 38 h 171"/>
                  <a:gd name="T58" fmla="*/ 199 w 209"/>
                  <a:gd name="T59" fmla="*/ 10 h 171"/>
                  <a:gd name="T60" fmla="*/ 199 w 209"/>
                  <a:gd name="T61" fmla="*/ 10 h 171"/>
                  <a:gd name="T62" fmla="*/ 134 w 209"/>
                  <a:gd name="T63" fmla="*/ 79 h 171"/>
                  <a:gd name="T64" fmla="*/ 134 w 209"/>
                  <a:gd name="T65" fmla="*/ 79 h 171"/>
                  <a:gd name="T66" fmla="*/ 158 w 209"/>
                  <a:gd name="T67" fmla="*/ 114 h 171"/>
                  <a:gd name="T68" fmla="*/ 158 w 209"/>
                  <a:gd name="T69" fmla="*/ 114 h 171"/>
                  <a:gd name="T70" fmla="*/ 152 w 209"/>
                  <a:gd name="T71" fmla="*/ 137 h 171"/>
                  <a:gd name="T72" fmla="*/ 152 w 209"/>
                  <a:gd name="T73" fmla="*/ 137 h 171"/>
                  <a:gd name="T74" fmla="*/ 57 w 209"/>
                  <a:gd name="T75" fmla="*/ 170 h 171"/>
                  <a:gd name="T76" fmla="*/ 57 w 209"/>
                  <a:gd name="T77" fmla="*/ 170 h 171"/>
                  <a:gd name="T78" fmla="*/ 56 w 209"/>
                  <a:gd name="T79" fmla="*/ 170 h 1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09" h="171">
                    <a:moveTo>
                      <a:pt x="16" y="109"/>
                    </a:moveTo>
                    <a:lnTo>
                      <a:pt x="59" y="156"/>
                    </a:lnTo>
                    <a:lnTo>
                      <a:pt x="59" y="156"/>
                    </a:lnTo>
                    <a:cubicBezTo>
                      <a:pt x="80" y="154"/>
                      <a:pt x="128" y="146"/>
                      <a:pt x="142" y="128"/>
                    </a:cubicBezTo>
                    <a:lnTo>
                      <a:pt x="142" y="128"/>
                    </a:lnTo>
                    <a:cubicBezTo>
                      <a:pt x="144" y="125"/>
                      <a:pt x="145" y="120"/>
                      <a:pt x="145" y="115"/>
                    </a:cubicBezTo>
                    <a:lnTo>
                      <a:pt x="145" y="115"/>
                    </a:lnTo>
                    <a:cubicBezTo>
                      <a:pt x="143" y="102"/>
                      <a:pt x="126" y="89"/>
                      <a:pt x="120" y="84"/>
                    </a:cubicBezTo>
                    <a:lnTo>
                      <a:pt x="120" y="84"/>
                    </a:lnTo>
                    <a:cubicBezTo>
                      <a:pt x="118" y="83"/>
                      <a:pt x="117" y="80"/>
                      <a:pt x="117" y="79"/>
                    </a:cubicBezTo>
                    <a:lnTo>
                      <a:pt x="117" y="79"/>
                    </a:lnTo>
                    <a:cubicBezTo>
                      <a:pt x="117" y="76"/>
                      <a:pt x="118" y="74"/>
                      <a:pt x="120" y="73"/>
                    </a:cubicBezTo>
                    <a:lnTo>
                      <a:pt x="120" y="73"/>
                    </a:lnTo>
                    <a:cubicBezTo>
                      <a:pt x="145" y="54"/>
                      <a:pt x="173" y="32"/>
                      <a:pt x="184" y="20"/>
                    </a:cubicBezTo>
                    <a:lnTo>
                      <a:pt x="184" y="20"/>
                    </a:lnTo>
                    <a:cubicBezTo>
                      <a:pt x="174" y="22"/>
                      <a:pt x="155" y="29"/>
                      <a:pt x="111" y="50"/>
                    </a:cubicBezTo>
                    <a:lnTo>
                      <a:pt x="111" y="50"/>
                    </a:lnTo>
                    <a:cubicBezTo>
                      <a:pt x="77" y="67"/>
                      <a:pt x="45" y="86"/>
                      <a:pt x="16" y="109"/>
                    </a:cubicBezTo>
                    <a:close/>
                    <a:moveTo>
                      <a:pt x="56" y="170"/>
                    </a:moveTo>
                    <a:lnTo>
                      <a:pt x="56" y="170"/>
                    </a:lnTo>
                    <a:cubicBezTo>
                      <a:pt x="54" y="170"/>
                      <a:pt x="53" y="169"/>
                      <a:pt x="51" y="168"/>
                    </a:cubicBezTo>
                    <a:lnTo>
                      <a:pt x="1" y="113"/>
                    </a:lnTo>
                    <a:lnTo>
                      <a:pt x="1" y="113"/>
                    </a:lnTo>
                    <a:cubicBezTo>
                      <a:pt x="0" y="112"/>
                      <a:pt x="0" y="110"/>
                      <a:pt x="0" y="108"/>
                    </a:cubicBezTo>
                    <a:lnTo>
                      <a:pt x="0" y="108"/>
                    </a:lnTo>
                    <a:cubicBezTo>
                      <a:pt x="0" y="106"/>
                      <a:pt x="1" y="104"/>
                      <a:pt x="2" y="103"/>
                    </a:cubicBezTo>
                    <a:lnTo>
                      <a:pt x="2" y="103"/>
                    </a:lnTo>
                    <a:cubicBezTo>
                      <a:pt x="34" y="78"/>
                      <a:pt x="69" y="56"/>
                      <a:pt x="105" y="38"/>
                    </a:cubicBezTo>
                    <a:lnTo>
                      <a:pt x="105" y="38"/>
                    </a:lnTo>
                    <a:cubicBezTo>
                      <a:pt x="185" y="0"/>
                      <a:pt x="195" y="3"/>
                      <a:pt x="199" y="10"/>
                    </a:cubicBezTo>
                    <a:lnTo>
                      <a:pt x="199" y="10"/>
                    </a:lnTo>
                    <a:cubicBezTo>
                      <a:pt x="202" y="15"/>
                      <a:pt x="208" y="25"/>
                      <a:pt x="134" y="79"/>
                    </a:cubicBezTo>
                    <a:lnTo>
                      <a:pt x="134" y="79"/>
                    </a:lnTo>
                    <a:cubicBezTo>
                      <a:pt x="143" y="85"/>
                      <a:pt x="156" y="99"/>
                      <a:pt x="158" y="114"/>
                    </a:cubicBezTo>
                    <a:lnTo>
                      <a:pt x="158" y="114"/>
                    </a:lnTo>
                    <a:cubicBezTo>
                      <a:pt x="160" y="122"/>
                      <a:pt x="158" y="130"/>
                      <a:pt x="152" y="137"/>
                    </a:cubicBezTo>
                    <a:lnTo>
                      <a:pt x="152" y="137"/>
                    </a:lnTo>
                    <a:cubicBezTo>
                      <a:pt x="132" y="163"/>
                      <a:pt x="64" y="170"/>
                      <a:pt x="57" y="170"/>
                    </a:cubicBezTo>
                    <a:lnTo>
                      <a:pt x="57" y="170"/>
                    </a:lnTo>
                    <a:lnTo>
                      <a:pt x="56" y="17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426">
                <a:extLst>
                  <a:ext uri="{FF2B5EF4-FFF2-40B4-BE49-F238E27FC236}">
                    <a16:creationId xmlns:a16="http://schemas.microsoft.com/office/drawing/2014/main" id="{3BF0A838-8C87-44F2-9702-1217BE3A3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0253" y="9967001"/>
                <a:ext cx="428449" cy="192251"/>
              </a:xfrm>
              <a:custGeom>
                <a:avLst/>
                <a:gdLst>
                  <a:gd name="T0" fmla="*/ 0 w 342"/>
                  <a:gd name="T1" fmla="*/ 0 h 156"/>
                  <a:gd name="T2" fmla="*/ 0 w 342"/>
                  <a:gd name="T3" fmla="*/ 0 h 156"/>
                  <a:gd name="T4" fmla="*/ 341 w 342"/>
                  <a:gd name="T5" fmla="*/ 119 h 156"/>
                  <a:gd name="T6" fmla="*/ 307 w 342"/>
                  <a:gd name="T7" fmla="*/ 9 h 156"/>
                  <a:gd name="T8" fmla="*/ 307 w 342"/>
                  <a:gd name="T9" fmla="*/ 9 h 156"/>
                  <a:gd name="T10" fmla="*/ 0 w 342"/>
                  <a:gd name="T11" fmla="*/ 0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42" h="156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137" y="155"/>
                      <a:pt x="341" y="119"/>
                    </a:cubicBezTo>
                    <a:lnTo>
                      <a:pt x="307" y="9"/>
                    </a:lnTo>
                    <a:lnTo>
                      <a:pt x="307" y="9"/>
                    </a:lnTo>
                    <a:cubicBezTo>
                      <a:pt x="307" y="9"/>
                      <a:pt x="180" y="76"/>
                      <a:pt x="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427">
                <a:extLst>
                  <a:ext uri="{FF2B5EF4-FFF2-40B4-BE49-F238E27FC236}">
                    <a16:creationId xmlns:a16="http://schemas.microsoft.com/office/drawing/2014/main" id="{E918C611-3409-4C44-9C01-5B4B8EE614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69267" y="9956015"/>
                <a:ext cx="444926" cy="181265"/>
              </a:xfrm>
              <a:custGeom>
                <a:avLst/>
                <a:gdLst>
                  <a:gd name="T0" fmla="*/ 35 w 356"/>
                  <a:gd name="T1" fmla="*/ 26 h 145"/>
                  <a:gd name="T2" fmla="*/ 35 w 356"/>
                  <a:gd name="T3" fmla="*/ 26 h 145"/>
                  <a:gd name="T4" fmla="*/ 339 w 356"/>
                  <a:gd name="T5" fmla="*/ 121 h 145"/>
                  <a:gd name="T6" fmla="*/ 311 w 356"/>
                  <a:gd name="T7" fmla="*/ 26 h 145"/>
                  <a:gd name="T8" fmla="*/ 311 w 356"/>
                  <a:gd name="T9" fmla="*/ 26 h 145"/>
                  <a:gd name="T10" fmla="*/ 35 w 356"/>
                  <a:gd name="T11" fmla="*/ 26 h 145"/>
                  <a:gd name="T12" fmla="*/ 288 w 356"/>
                  <a:gd name="T13" fmla="*/ 139 h 145"/>
                  <a:gd name="T14" fmla="*/ 288 w 356"/>
                  <a:gd name="T15" fmla="*/ 139 h 145"/>
                  <a:gd name="T16" fmla="*/ 2 w 356"/>
                  <a:gd name="T17" fmla="*/ 11 h 145"/>
                  <a:gd name="T18" fmla="*/ 2 w 356"/>
                  <a:gd name="T19" fmla="*/ 11 h 145"/>
                  <a:gd name="T20" fmla="*/ 2 w 356"/>
                  <a:gd name="T21" fmla="*/ 4 h 145"/>
                  <a:gd name="T22" fmla="*/ 2 w 356"/>
                  <a:gd name="T23" fmla="*/ 4 h 145"/>
                  <a:gd name="T24" fmla="*/ 10 w 356"/>
                  <a:gd name="T25" fmla="*/ 1 h 145"/>
                  <a:gd name="T26" fmla="*/ 10 w 356"/>
                  <a:gd name="T27" fmla="*/ 1 h 145"/>
                  <a:gd name="T28" fmla="*/ 227 w 356"/>
                  <a:gd name="T29" fmla="*/ 33 h 145"/>
                  <a:gd name="T30" fmla="*/ 227 w 356"/>
                  <a:gd name="T31" fmla="*/ 33 h 145"/>
                  <a:gd name="T32" fmla="*/ 311 w 356"/>
                  <a:gd name="T33" fmla="*/ 10 h 145"/>
                  <a:gd name="T34" fmla="*/ 311 w 356"/>
                  <a:gd name="T35" fmla="*/ 10 h 145"/>
                  <a:gd name="T36" fmla="*/ 317 w 356"/>
                  <a:gd name="T37" fmla="*/ 10 h 145"/>
                  <a:gd name="T38" fmla="*/ 317 w 356"/>
                  <a:gd name="T39" fmla="*/ 10 h 145"/>
                  <a:gd name="T40" fmla="*/ 321 w 356"/>
                  <a:gd name="T41" fmla="*/ 15 h 145"/>
                  <a:gd name="T42" fmla="*/ 355 w 356"/>
                  <a:gd name="T43" fmla="*/ 125 h 145"/>
                  <a:gd name="T44" fmla="*/ 355 w 356"/>
                  <a:gd name="T45" fmla="*/ 125 h 145"/>
                  <a:gd name="T46" fmla="*/ 354 w 356"/>
                  <a:gd name="T47" fmla="*/ 130 h 145"/>
                  <a:gd name="T48" fmla="*/ 354 w 356"/>
                  <a:gd name="T49" fmla="*/ 130 h 145"/>
                  <a:gd name="T50" fmla="*/ 349 w 356"/>
                  <a:gd name="T51" fmla="*/ 133 h 145"/>
                  <a:gd name="T52" fmla="*/ 349 w 356"/>
                  <a:gd name="T53" fmla="*/ 133 h 145"/>
                  <a:gd name="T54" fmla="*/ 288 w 356"/>
                  <a:gd name="T55" fmla="*/ 139 h 1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56" h="145">
                    <a:moveTo>
                      <a:pt x="35" y="26"/>
                    </a:moveTo>
                    <a:lnTo>
                      <a:pt x="35" y="26"/>
                    </a:lnTo>
                    <a:cubicBezTo>
                      <a:pt x="82" y="65"/>
                      <a:pt x="193" y="144"/>
                      <a:pt x="339" y="121"/>
                    </a:cubicBezTo>
                    <a:lnTo>
                      <a:pt x="311" y="26"/>
                    </a:lnTo>
                    <a:lnTo>
                      <a:pt x="311" y="26"/>
                    </a:lnTo>
                    <a:cubicBezTo>
                      <a:pt x="282" y="38"/>
                      <a:pt x="179" y="74"/>
                      <a:pt x="35" y="26"/>
                    </a:cubicBezTo>
                    <a:close/>
                    <a:moveTo>
                      <a:pt x="288" y="139"/>
                    </a:moveTo>
                    <a:lnTo>
                      <a:pt x="288" y="139"/>
                    </a:lnTo>
                    <a:cubicBezTo>
                      <a:pt x="116" y="139"/>
                      <a:pt x="4" y="13"/>
                      <a:pt x="2" y="11"/>
                    </a:cubicBezTo>
                    <a:lnTo>
                      <a:pt x="2" y="11"/>
                    </a:lnTo>
                    <a:cubicBezTo>
                      <a:pt x="0" y="10"/>
                      <a:pt x="0" y="6"/>
                      <a:pt x="2" y="4"/>
                    </a:cubicBezTo>
                    <a:lnTo>
                      <a:pt x="2" y="4"/>
                    </a:lnTo>
                    <a:cubicBezTo>
                      <a:pt x="4" y="1"/>
                      <a:pt x="7" y="0"/>
                      <a:pt x="10" y="1"/>
                    </a:cubicBezTo>
                    <a:lnTo>
                      <a:pt x="10" y="1"/>
                    </a:lnTo>
                    <a:cubicBezTo>
                      <a:pt x="101" y="39"/>
                      <a:pt x="178" y="40"/>
                      <a:pt x="227" y="33"/>
                    </a:cubicBezTo>
                    <a:lnTo>
                      <a:pt x="227" y="33"/>
                    </a:lnTo>
                    <a:cubicBezTo>
                      <a:pt x="279" y="27"/>
                      <a:pt x="311" y="11"/>
                      <a:pt x="311" y="10"/>
                    </a:cubicBezTo>
                    <a:lnTo>
                      <a:pt x="311" y="10"/>
                    </a:lnTo>
                    <a:cubicBezTo>
                      <a:pt x="313" y="10"/>
                      <a:pt x="316" y="10"/>
                      <a:pt x="317" y="10"/>
                    </a:cubicBezTo>
                    <a:lnTo>
                      <a:pt x="317" y="10"/>
                    </a:lnTo>
                    <a:cubicBezTo>
                      <a:pt x="319" y="11"/>
                      <a:pt x="321" y="13"/>
                      <a:pt x="321" y="15"/>
                    </a:cubicBezTo>
                    <a:lnTo>
                      <a:pt x="355" y="125"/>
                    </a:lnTo>
                    <a:lnTo>
                      <a:pt x="355" y="125"/>
                    </a:lnTo>
                    <a:cubicBezTo>
                      <a:pt x="355" y="126"/>
                      <a:pt x="355" y="128"/>
                      <a:pt x="354" y="130"/>
                    </a:cubicBezTo>
                    <a:lnTo>
                      <a:pt x="354" y="130"/>
                    </a:lnTo>
                    <a:cubicBezTo>
                      <a:pt x="353" y="132"/>
                      <a:pt x="351" y="133"/>
                      <a:pt x="349" y="133"/>
                    </a:cubicBezTo>
                    <a:lnTo>
                      <a:pt x="349" y="133"/>
                    </a:lnTo>
                    <a:cubicBezTo>
                      <a:pt x="328" y="137"/>
                      <a:pt x="308" y="139"/>
                      <a:pt x="288" y="1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428">
                <a:extLst>
                  <a:ext uri="{FF2B5EF4-FFF2-40B4-BE49-F238E27FC236}">
                    <a16:creationId xmlns:a16="http://schemas.microsoft.com/office/drawing/2014/main" id="{8F3E98AC-3D1A-498C-9822-3BD34447C7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83634" y="11263334"/>
                <a:ext cx="389997" cy="538308"/>
              </a:xfrm>
              <a:custGeom>
                <a:avLst/>
                <a:gdLst>
                  <a:gd name="T0" fmla="*/ 301 w 311"/>
                  <a:gd name="T1" fmla="*/ 432 h 433"/>
                  <a:gd name="T2" fmla="*/ 301 w 311"/>
                  <a:gd name="T3" fmla="*/ 432 h 433"/>
                  <a:gd name="T4" fmla="*/ 296 w 311"/>
                  <a:gd name="T5" fmla="*/ 429 h 433"/>
                  <a:gd name="T6" fmla="*/ 296 w 311"/>
                  <a:gd name="T7" fmla="*/ 429 h 433"/>
                  <a:gd name="T8" fmla="*/ 2 w 311"/>
                  <a:gd name="T9" fmla="*/ 11 h 433"/>
                  <a:gd name="T10" fmla="*/ 2 w 311"/>
                  <a:gd name="T11" fmla="*/ 11 h 433"/>
                  <a:gd name="T12" fmla="*/ 4 w 311"/>
                  <a:gd name="T13" fmla="*/ 2 h 433"/>
                  <a:gd name="T14" fmla="*/ 4 w 311"/>
                  <a:gd name="T15" fmla="*/ 2 h 433"/>
                  <a:gd name="T16" fmla="*/ 13 w 311"/>
                  <a:gd name="T17" fmla="*/ 3 h 433"/>
                  <a:gd name="T18" fmla="*/ 13 w 311"/>
                  <a:gd name="T19" fmla="*/ 3 h 433"/>
                  <a:gd name="T20" fmla="*/ 307 w 311"/>
                  <a:gd name="T21" fmla="*/ 422 h 433"/>
                  <a:gd name="T22" fmla="*/ 307 w 311"/>
                  <a:gd name="T23" fmla="*/ 422 h 433"/>
                  <a:gd name="T24" fmla="*/ 305 w 311"/>
                  <a:gd name="T25" fmla="*/ 431 h 433"/>
                  <a:gd name="T26" fmla="*/ 305 w 311"/>
                  <a:gd name="T27" fmla="*/ 431 h 433"/>
                  <a:gd name="T28" fmla="*/ 301 w 311"/>
                  <a:gd name="T29" fmla="*/ 432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1" h="433">
                    <a:moveTo>
                      <a:pt x="301" y="432"/>
                    </a:moveTo>
                    <a:lnTo>
                      <a:pt x="301" y="432"/>
                    </a:lnTo>
                    <a:cubicBezTo>
                      <a:pt x="300" y="432"/>
                      <a:pt x="297" y="431"/>
                      <a:pt x="296" y="429"/>
                    </a:cubicBezTo>
                    <a:lnTo>
                      <a:pt x="296" y="429"/>
                    </a:lnTo>
                    <a:cubicBezTo>
                      <a:pt x="294" y="427"/>
                      <a:pt x="111" y="163"/>
                      <a:pt x="2" y="11"/>
                    </a:cubicBezTo>
                    <a:lnTo>
                      <a:pt x="2" y="11"/>
                    </a:lnTo>
                    <a:cubicBezTo>
                      <a:pt x="0" y="8"/>
                      <a:pt x="1" y="4"/>
                      <a:pt x="4" y="2"/>
                    </a:cubicBezTo>
                    <a:lnTo>
                      <a:pt x="4" y="2"/>
                    </a:lnTo>
                    <a:cubicBezTo>
                      <a:pt x="7" y="0"/>
                      <a:pt x="11" y="0"/>
                      <a:pt x="13" y="3"/>
                    </a:cubicBezTo>
                    <a:lnTo>
                      <a:pt x="13" y="3"/>
                    </a:lnTo>
                    <a:cubicBezTo>
                      <a:pt x="122" y="155"/>
                      <a:pt x="305" y="420"/>
                      <a:pt x="307" y="422"/>
                    </a:cubicBezTo>
                    <a:lnTo>
                      <a:pt x="307" y="422"/>
                    </a:lnTo>
                    <a:cubicBezTo>
                      <a:pt x="310" y="425"/>
                      <a:pt x="308" y="429"/>
                      <a:pt x="305" y="431"/>
                    </a:cubicBezTo>
                    <a:lnTo>
                      <a:pt x="305" y="431"/>
                    </a:lnTo>
                    <a:cubicBezTo>
                      <a:pt x="305" y="432"/>
                      <a:pt x="303" y="432"/>
                      <a:pt x="301" y="43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429">
                <a:extLst>
                  <a:ext uri="{FF2B5EF4-FFF2-40B4-BE49-F238E27FC236}">
                    <a16:creationId xmlns:a16="http://schemas.microsoft.com/office/drawing/2014/main" id="{A87FE2B0-47C0-432F-B0A0-1C03C9D693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94620" y="8884891"/>
                <a:ext cx="598728" cy="461407"/>
              </a:xfrm>
              <a:custGeom>
                <a:avLst/>
                <a:gdLst>
                  <a:gd name="T0" fmla="*/ 430 w 480"/>
                  <a:gd name="T1" fmla="*/ 164 h 369"/>
                  <a:gd name="T2" fmla="*/ 430 w 480"/>
                  <a:gd name="T3" fmla="*/ 164 h 369"/>
                  <a:gd name="T4" fmla="*/ 329 w 480"/>
                  <a:gd name="T5" fmla="*/ 159 h 369"/>
                  <a:gd name="T6" fmla="*/ 329 w 480"/>
                  <a:gd name="T7" fmla="*/ 159 h 369"/>
                  <a:gd name="T8" fmla="*/ 300 w 480"/>
                  <a:gd name="T9" fmla="*/ 193 h 369"/>
                  <a:gd name="T10" fmla="*/ 300 w 480"/>
                  <a:gd name="T11" fmla="*/ 207 h 369"/>
                  <a:gd name="T12" fmla="*/ 300 w 480"/>
                  <a:gd name="T13" fmla="*/ 207 h 369"/>
                  <a:gd name="T14" fmla="*/ 288 w 480"/>
                  <a:gd name="T15" fmla="*/ 221 h 369"/>
                  <a:gd name="T16" fmla="*/ 288 w 480"/>
                  <a:gd name="T17" fmla="*/ 221 h 369"/>
                  <a:gd name="T18" fmla="*/ 272 w 480"/>
                  <a:gd name="T19" fmla="*/ 210 h 369"/>
                  <a:gd name="T20" fmla="*/ 272 w 480"/>
                  <a:gd name="T21" fmla="*/ 210 h 369"/>
                  <a:gd name="T22" fmla="*/ 243 w 480"/>
                  <a:gd name="T23" fmla="*/ 189 h 369"/>
                  <a:gd name="T24" fmla="*/ 243 w 480"/>
                  <a:gd name="T25" fmla="*/ 189 h 369"/>
                  <a:gd name="T26" fmla="*/ 265 w 480"/>
                  <a:gd name="T27" fmla="*/ 279 h 369"/>
                  <a:gd name="T28" fmla="*/ 265 w 480"/>
                  <a:gd name="T29" fmla="*/ 279 h 369"/>
                  <a:gd name="T30" fmla="*/ 215 w 480"/>
                  <a:gd name="T31" fmla="*/ 366 h 369"/>
                  <a:gd name="T32" fmla="*/ 215 w 480"/>
                  <a:gd name="T33" fmla="*/ 366 h 369"/>
                  <a:gd name="T34" fmla="*/ 32 w 480"/>
                  <a:gd name="T35" fmla="*/ 322 h 369"/>
                  <a:gd name="T36" fmla="*/ 32 w 480"/>
                  <a:gd name="T37" fmla="*/ 322 h 369"/>
                  <a:gd name="T38" fmla="*/ 39 w 480"/>
                  <a:gd name="T39" fmla="*/ 273 h 369"/>
                  <a:gd name="T40" fmla="*/ 39 w 480"/>
                  <a:gd name="T41" fmla="*/ 273 h 369"/>
                  <a:gd name="T42" fmla="*/ 59 w 480"/>
                  <a:gd name="T43" fmla="*/ 186 h 369"/>
                  <a:gd name="T44" fmla="*/ 59 w 480"/>
                  <a:gd name="T45" fmla="*/ 186 h 369"/>
                  <a:gd name="T46" fmla="*/ 60 w 480"/>
                  <a:gd name="T47" fmla="*/ 121 h 369"/>
                  <a:gd name="T48" fmla="*/ 60 w 480"/>
                  <a:gd name="T49" fmla="*/ 121 h 369"/>
                  <a:gd name="T50" fmla="*/ 105 w 480"/>
                  <a:gd name="T51" fmla="*/ 92 h 369"/>
                  <a:gd name="T52" fmla="*/ 105 w 480"/>
                  <a:gd name="T53" fmla="*/ 92 h 369"/>
                  <a:gd name="T54" fmla="*/ 166 w 480"/>
                  <a:gd name="T55" fmla="*/ 41 h 369"/>
                  <a:gd name="T56" fmla="*/ 166 w 480"/>
                  <a:gd name="T57" fmla="*/ 41 h 369"/>
                  <a:gd name="T58" fmla="*/ 204 w 480"/>
                  <a:gd name="T59" fmla="*/ 7 h 369"/>
                  <a:gd name="T60" fmla="*/ 204 w 480"/>
                  <a:gd name="T61" fmla="*/ 7 h 369"/>
                  <a:gd name="T62" fmla="*/ 252 w 480"/>
                  <a:gd name="T63" fmla="*/ 19 h 369"/>
                  <a:gd name="T64" fmla="*/ 252 w 480"/>
                  <a:gd name="T65" fmla="*/ 19 h 369"/>
                  <a:gd name="T66" fmla="*/ 296 w 480"/>
                  <a:gd name="T67" fmla="*/ 2 h 369"/>
                  <a:gd name="T68" fmla="*/ 296 w 480"/>
                  <a:gd name="T69" fmla="*/ 2 h 369"/>
                  <a:gd name="T70" fmla="*/ 331 w 480"/>
                  <a:gd name="T71" fmla="*/ 22 h 369"/>
                  <a:gd name="T72" fmla="*/ 331 w 480"/>
                  <a:gd name="T73" fmla="*/ 22 h 369"/>
                  <a:gd name="T74" fmla="*/ 377 w 480"/>
                  <a:gd name="T75" fmla="*/ 12 h 369"/>
                  <a:gd name="T76" fmla="*/ 377 w 480"/>
                  <a:gd name="T77" fmla="*/ 12 h 369"/>
                  <a:gd name="T78" fmla="*/ 405 w 480"/>
                  <a:gd name="T79" fmla="*/ 42 h 369"/>
                  <a:gd name="T80" fmla="*/ 405 w 480"/>
                  <a:gd name="T81" fmla="*/ 42 h 369"/>
                  <a:gd name="T82" fmla="*/ 452 w 480"/>
                  <a:gd name="T83" fmla="*/ 48 h 369"/>
                  <a:gd name="T84" fmla="*/ 452 w 480"/>
                  <a:gd name="T85" fmla="*/ 48 h 369"/>
                  <a:gd name="T86" fmla="*/ 459 w 480"/>
                  <a:gd name="T87" fmla="*/ 116 h 369"/>
                  <a:gd name="T88" fmla="*/ 459 w 480"/>
                  <a:gd name="T89" fmla="*/ 116 h 369"/>
                  <a:gd name="T90" fmla="*/ 430 w 480"/>
                  <a:gd name="T91" fmla="*/ 164 h 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480" h="369">
                    <a:moveTo>
                      <a:pt x="430" y="164"/>
                    </a:moveTo>
                    <a:lnTo>
                      <a:pt x="430" y="164"/>
                    </a:lnTo>
                    <a:cubicBezTo>
                      <a:pt x="381" y="158"/>
                      <a:pt x="350" y="158"/>
                      <a:pt x="329" y="159"/>
                    </a:cubicBezTo>
                    <a:lnTo>
                      <a:pt x="329" y="159"/>
                    </a:lnTo>
                    <a:cubicBezTo>
                      <a:pt x="312" y="160"/>
                      <a:pt x="298" y="175"/>
                      <a:pt x="300" y="193"/>
                    </a:cubicBezTo>
                    <a:lnTo>
                      <a:pt x="300" y="207"/>
                    </a:lnTo>
                    <a:lnTo>
                      <a:pt x="300" y="207"/>
                    </a:lnTo>
                    <a:cubicBezTo>
                      <a:pt x="300" y="214"/>
                      <a:pt x="295" y="220"/>
                      <a:pt x="288" y="221"/>
                    </a:cubicBezTo>
                    <a:lnTo>
                      <a:pt x="288" y="221"/>
                    </a:lnTo>
                    <a:cubicBezTo>
                      <a:pt x="280" y="222"/>
                      <a:pt x="274" y="217"/>
                      <a:pt x="272" y="210"/>
                    </a:cubicBezTo>
                    <a:lnTo>
                      <a:pt x="272" y="210"/>
                    </a:lnTo>
                    <a:cubicBezTo>
                      <a:pt x="269" y="200"/>
                      <a:pt x="262" y="187"/>
                      <a:pt x="243" y="189"/>
                    </a:cubicBezTo>
                    <a:lnTo>
                      <a:pt x="243" y="189"/>
                    </a:lnTo>
                    <a:cubicBezTo>
                      <a:pt x="210" y="191"/>
                      <a:pt x="207" y="287"/>
                      <a:pt x="265" y="279"/>
                    </a:cubicBezTo>
                    <a:lnTo>
                      <a:pt x="265" y="279"/>
                    </a:lnTo>
                    <a:cubicBezTo>
                      <a:pt x="265" y="279"/>
                      <a:pt x="288" y="363"/>
                      <a:pt x="215" y="366"/>
                    </a:cubicBezTo>
                    <a:lnTo>
                      <a:pt x="215" y="366"/>
                    </a:lnTo>
                    <a:cubicBezTo>
                      <a:pt x="183" y="368"/>
                      <a:pt x="96" y="365"/>
                      <a:pt x="32" y="322"/>
                    </a:cubicBezTo>
                    <a:lnTo>
                      <a:pt x="32" y="322"/>
                    </a:lnTo>
                    <a:cubicBezTo>
                      <a:pt x="0" y="300"/>
                      <a:pt x="60" y="306"/>
                      <a:pt x="39" y="273"/>
                    </a:cubicBezTo>
                    <a:lnTo>
                      <a:pt x="39" y="273"/>
                    </a:lnTo>
                    <a:cubicBezTo>
                      <a:pt x="18" y="237"/>
                      <a:pt x="28" y="208"/>
                      <a:pt x="59" y="186"/>
                    </a:cubicBezTo>
                    <a:lnTo>
                      <a:pt x="59" y="186"/>
                    </a:lnTo>
                    <a:cubicBezTo>
                      <a:pt x="82" y="169"/>
                      <a:pt x="43" y="152"/>
                      <a:pt x="60" y="121"/>
                    </a:cubicBezTo>
                    <a:lnTo>
                      <a:pt x="60" y="121"/>
                    </a:lnTo>
                    <a:cubicBezTo>
                      <a:pt x="77" y="91"/>
                      <a:pt x="111" y="116"/>
                      <a:pt x="105" y="92"/>
                    </a:cubicBezTo>
                    <a:lnTo>
                      <a:pt x="105" y="92"/>
                    </a:lnTo>
                    <a:cubicBezTo>
                      <a:pt x="96" y="57"/>
                      <a:pt x="133" y="30"/>
                      <a:pt x="166" y="41"/>
                    </a:cubicBezTo>
                    <a:lnTo>
                      <a:pt x="166" y="41"/>
                    </a:lnTo>
                    <a:cubicBezTo>
                      <a:pt x="175" y="44"/>
                      <a:pt x="173" y="15"/>
                      <a:pt x="204" y="7"/>
                    </a:cubicBezTo>
                    <a:lnTo>
                      <a:pt x="204" y="7"/>
                    </a:lnTo>
                    <a:cubicBezTo>
                      <a:pt x="234" y="0"/>
                      <a:pt x="243" y="19"/>
                      <a:pt x="252" y="19"/>
                    </a:cubicBezTo>
                    <a:lnTo>
                      <a:pt x="252" y="19"/>
                    </a:lnTo>
                    <a:cubicBezTo>
                      <a:pt x="259" y="19"/>
                      <a:pt x="268" y="1"/>
                      <a:pt x="296" y="2"/>
                    </a:cubicBezTo>
                    <a:lnTo>
                      <a:pt x="296" y="2"/>
                    </a:lnTo>
                    <a:cubicBezTo>
                      <a:pt x="324" y="3"/>
                      <a:pt x="326" y="22"/>
                      <a:pt x="331" y="22"/>
                    </a:cubicBezTo>
                    <a:lnTo>
                      <a:pt x="331" y="22"/>
                    </a:lnTo>
                    <a:cubicBezTo>
                      <a:pt x="337" y="23"/>
                      <a:pt x="355" y="5"/>
                      <a:pt x="377" y="12"/>
                    </a:cubicBezTo>
                    <a:lnTo>
                      <a:pt x="377" y="12"/>
                    </a:lnTo>
                    <a:cubicBezTo>
                      <a:pt x="400" y="19"/>
                      <a:pt x="396" y="39"/>
                      <a:pt x="405" y="42"/>
                    </a:cubicBezTo>
                    <a:lnTo>
                      <a:pt x="405" y="42"/>
                    </a:lnTo>
                    <a:cubicBezTo>
                      <a:pt x="412" y="44"/>
                      <a:pt x="438" y="30"/>
                      <a:pt x="452" y="48"/>
                    </a:cubicBezTo>
                    <a:lnTo>
                      <a:pt x="452" y="48"/>
                    </a:lnTo>
                    <a:cubicBezTo>
                      <a:pt x="479" y="79"/>
                      <a:pt x="454" y="109"/>
                      <a:pt x="459" y="116"/>
                    </a:cubicBezTo>
                    <a:lnTo>
                      <a:pt x="459" y="116"/>
                    </a:lnTo>
                    <a:cubicBezTo>
                      <a:pt x="474" y="134"/>
                      <a:pt x="470" y="169"/>
                      <a:pt x="430" y="16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32" name="Grupo 431">
              <a:extLst>
                <a:ext uri="{FF2B5EF4-FFF2-40B4-BE49-F238E27FC236}">
                  <a16:creationId xmlns:a16="http://schemas.microsoft.com/office/drawing/2014/main" id="{F2C2BA15-B6CE-4B6A-AA53-9434087A23CE}"/>
                </a:ext>
              </a:extLst>
            </p:cNvPr>
            <p:cNvGrpSpPr/>
            <p:nvPr/>
          </p:nvGrpSpPr>
          <p:grpSpPr>
            <a:xfrm>
              <a:off x="8492080" y="8566301"/>
              <a:ext cx="346054" cy="302113"/>
              <a:chOff x="8492080" y="8566301"/>
              <a:chExt cx="346054" cy="302113"/>
            </a:xfrm>
          </p:grpSpPr>
          <p:sp>
            <p:nvSpPr>
              <p:cNvPr id="420" name="Freeform 418">
                <a:extLst>
                  <a:ext uri="{FF2B5EF4-FFF2-40B4-BE49-F238E27FC236}">
                    <a16:creationId xmlns:a16="http://schemas.microsoft.com/office/drawing/2014/main" id="{1C44331F-9802-4789-A0B7-586D29DA8F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6303" y="8654188"/>
                <a:ext cx="104368" cy="137325"/>
              </a:xfrm>
              <a:custGeom>
                <a:avLst/>
                <a:gdLst>
                  <a:gd name="T0" fmla="*/ 18 w 84"/>
                  <a:gd name="T1" fmla="*/ 109 h 110"/>
                  <a:gd name="T2" fmla="*/ 18 w 84"/>
                  <a:gd name="T3" fmla="*/ 109 h 110"/>
                  <a:gd name="T4" fmla="*/ 12 w 84"/>
                  <a:gd name="T5" fmla="*/ 104 h 110"/>
                  <a:gd name="T6" fmla="*/ 12 w 84"/>
                  <a:gd name="T7" fmla="*/ 104 h 110"/>
                  <a:gd name="T8" fmla="*/ 73 w 84"/>
                  <a:gd name="T9" fmla="*/ 1 h 110"/>
                  <a:gd name="T10" fmla="*/ 73 w 84"/>
                  <a:gd name="T11" fmla="*/ 1 h 110"/>
                  <a:gd name="T12" fmla="*/ 82 w 84"/>
                  <a:gd name="T13" fmla="*/ 5 h 110"/>
                  <a:gd name="T14" fmla="*/ 82 w 84"/>
                  <a:gd name="T15" fmla="*/ 5 h 110"/>
                  <a:gd name="T16" fmla="*/ 77 w 84"/>
                  <a:gd name="T17" fmla="*/ 13 h 110"/>
                  <a:gd name="T18" fmla="*/ 77 w 84"/>
                  <a:gd name="T19" fmla="*/ 13 h 110"/>
                  <a:gd name="T20" fmla="*/ 25 w 84"/>
                  <a:gd name="T21" fmla="*/ 102 h 110"/>
                  <a:gd name="T22" fmla="*/ 25 w 84"/>
                  <a:gd name="T23" fmla="*/ 102 h 110"/>
                  <a:gd name="T24" fmla="*/ 19 w 84"/>
                  <a:gd name="T25" fmla="*/ 109 h 110"/>
                  <a:gd name="T26" fmla="*/ 19 w 84"/>
                  <a:gd name="T27" fmla="*/ 109 h 110"/>
                  <a:gd name="T28" fmla="*/ 18 w 84"/>
                  <a:gd name="T29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4" h="110">
                    <a:moveTo>
                      <a:pt x="18" y="109"/>
                    </a:moveTo>
                    <a:lnTo>
                      <a:pt x="18" y="109"/>
                    </a:lnTo>
                    <a:cubicBezTo>
                      <a:pt x="14" y="109"/>
                      <a:pt x="12" y="107"/>
                      <a:pt x="12" y="104"/>
                    </a:cubicBezTo>
                    <a:lnTo>
                      <a:pt x="12" y="104"/>
                    </a:lnTo>
                    <a:cubicBezTo>
                      <a:pt x="12" y="103"/>
                      <a:pt x="0" y="27"/>
                      <a:pt x="73" y="1"/>
                    </a:cubicBezTo>
                    <a:lnTo>
                      <a:pt x="73" y="1"/>
                    </a:lnTo>
                    <a:cubicBezTo>
                      <a:pt x="76" y="0"/>
                      <a:pt x="81" y="2"/>
                      <a:pt x="82" y="5"/>
                    </a:cubicBezTo>
                    <a:lnTo>
                      <a:pt x="82" y="5"/>
                    </a:lnTo>
                    <a:cubicBezTo>
                      <a:pt x="83" y="8"/>
                      <a:pt x="81" y="12"/>
                      <a:pt x="77" y="13"/>
                    </a:cubicBezTo>
                    <a:lnTo>
                      <a:pt x="77" y="13"/>
                    </a:lnTo>
                    <a:cubicBezTo>
                      <a:pt x="16" y="36"/>
                      <a:pt x="24" y="99"/>
                      <a:pt x="25" y="102"/>
                    </a:cubicBezTo>
                    <a:lnTo>
                      <a:pt x="25" y="102"/>
                    </a:lnTo>
                    <a:cubicBezTo>
                      <a:pt x="25" y="106"/>
                      <a:pt x="23" y="109"/>
                      <a:pt x="19" y="109"/>
                    </a:cubicBezTo>
                    <a:lnTo>
                      <a:pt x="19" y="109"/>
                    </a:lnTo>
                    <a:lnTo>
                      <a:pt x="18" y="10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419">
                <a:extLst>
                  <a:ext uri="{FF2B5EF4-FFF2-40B4-BE49-F238E27FC236}">
                    <a16:creationId xmlns:a16="http://schemas.microsoft.com/office/drawing/2014/main" id="{3954974E-EEC1-4003-9269-D0DB140F3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7571" y="8566301"/>
                <a:ext cx="252675" cy="247184"/>
              </a:xfrm>
              <a:custGeom>
                <a:avLst/>
                <a:gdLst>
                  <a:gd name="T0" fmla="*/ 147 w 201"/>
                  <a:gd name="T1" fmla="*/ 150 h 199"/>
                  <a:gd name="T2" fmla="*/ 147 w 201"/>
                  <a:gd name="T3" fmla="*/ 150 h 199"/>
                  <a:gd name="T4" fmla="*/ 145 w 201"/>
                  <a:gd name="T5" fmla="*/ 26 h 199"/>
                  <a:gd name="T6" fmla="*/ 145 w 201"/>
                  <a:gd name="T7" fmla="*/ 26 h 199"/>
                  <a:gd name="T8" fmla="*/ 79 w 201"/>
                  <a:gd name="T9" fmla="*/ 102 h 199"/>
                  <a:gd name="T10" fmla="*/ 79 w 201"/>
                  <a:gd name="T11" fmla="*/ 102 h 199"/>
                  <a:gd name="T12" fmla="*/ 2 w 201"/>
                  <a:gd name="T13" fmla="*/ 150 h 199"/>
                  <a:gd name="T14" fmla="*/ 2 w 201"/>
                  <a:gd name="T15" fmla="*/ 150 h 199"/>
                  <a:gd name="T16" fmla="*/ 111 w 201"/>
                  <a:gd name="T17" fmla="*/ 187 h 199"/>
                  <a:gd name="T18" fmla="*/ 147 w 201"/>
                  <a:gd name="T19" fmla="*/ 15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1" h="199">
                    <a:moveTo>
                      <a:pt x="147" y="150"/>
                    </a:moveTo>
                    <a:lnTo>
                      <a:pt x="147" y="150"/>
                    </a:lnTo>
                    <a:cubicBezTo>
                      <a:pt x="147" y="150"/>
                      <a:pt x="200" y="52"/>
                      <a:pt x="145" y="26"/>
                    </a:cubicBezTo>
                    <a:lnTo>
                      <a:pt x="145" y="26"/>
                    </a:lnTo>
                    <a:cubicBezTo>
                      <a:pt x="90" y="0"/>
                      <a:pt x="79" y="102"/>
                      <a:pt x="79" y="102"/>
                    </a:cubicBezTo>
                    <a:lnTo>
                      <a:pt x="79" y="102"/>
                    </a:lnTo>
                    <a:cubicBezTo>
                      <a:pt x="79" y="102"/>
                      <a:pt x="4" y="104"/>
                      <a:pt x="2" y="150"/>
                    </a:cubicBezTo>
                    <a:lnTo>
                      <a:pt x="2" y="150"/>
                    </a:lnTo>
                    <a:cubicBezTo>
                      <a:pt x="0" y="198"/>
                      <a:pt x="111" y="187"/>
                      <a:pt x="111" y="187"/>
                    </a:cubicBezTo>
                    <a:lnTo>
                      <a:pt x="147" y="15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420">
                <a:extLst>
                  <a:ext uri="{FF2B5EF4-FFF2-40B4-BE49-F238E27FC236}">
                    <a16:creationId xmlns:a16="http://schemas.microsoft.com/office/drawing/2014/main" id="{3BE028D9-41F3-4EB1-B9DC-E73793C58D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7571" y="8566301"/>
                <a:ext cx="252675" cy="247184"/>
              </a:xfrm>
              <a:custGeom>
                <a:avLst/>
                <a:gdLst>
                  <a:gd name="T0" fmla="*/ 147 w 201"/>
                  <a:gd name="T1" fmla="*/ 150 h 199"/>
                  <a:gd name="T2" fmla="*/ 147 w 201"/>
                  <a:gd name="T3" fmla="*/ 150 h 199"/>
                  <a:gd name="T4" fmla="*/ 145 w 201"/>
                  <a:gd name="T5" fmla="*/ 26 h 199"/>
                  <a:gd name="T6" fmla="*/ 145 w 201"/>
                  <a:gd name="T7" fmla="*/ 26 h 199"/>
                  <a:gd name="T8" fmla="*/ 79 w 201"/>
                  <a:gd name="T9" fmla="*/ 102 h 199"/>
                  <a:gd name="T10" fmla="*/ 79 w 201"/>
                  <a:gd name="T11" fmla="*/ 102 h 199"/>
                  <a:gd name="T12" fmla="*/ 2 w 201"/>
                  <a:gd name="T13" fmla="*/ 150 h 199"/>
                  <a:gd name="T14" fmla="*/ 2 w 201"/>
                  <a:gd name="T15" fmla="*/ 150 h 199"/>
                  <a:gd name="T16" fmla="*/ 111 w 201"/>
                  <a:gd name="T17" fmla="*/ 187 h 199"/>
                  <a:gd name="T18" fmla="*/ 147 w 201"/>
                  <a:gd name="T19" fmla="*/ 150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1" h="199">
                    <a:moveTo>
                      <a:pt x="147" y="150"/>
                    </a:moveTo>
                    <a:lnTo>
                      <a:pt x="147" y="150"/>
                    </a:lnTo>
                    <a:cubicBezTo>
                      <a:pt x="147" y="150"/>
                      <a:pt x="200" y="52"/>
                      <a:pt x="145" y="26"/>
                    </a:cubicBezTo>
                    <a:lnTo>
                      <a:pt x="145" y="26"/>
                    </a:lnTo>
                    <a:cubicBezTo>
                      <a:pt x="90" y="0"/>
                      <a:pt x="79" y="102"/>
                      <a:pt x="79" y="102"/>
                    </a:cubicBezTo>
                    <a:lnTo>
                      <a:pt x="79" y="102"/>
                    </a:lnTo>
                    <a:cubicBezTo>
                      <a:pt x="79" y="102"/>
                      <a:pt x="4" y="104"/>
                      <a:pt x="2" y="150"/>
                    </a:cubicBezTo>
                    <a:lnTo>
                      <a:pt x="2" y="150"/>
                    </a:lnTo>
                    <a:cubicBezTo>
                      <a:pt x="0" y="198"/>
                      <a:pt x="111" y="187"/>
                      <a:pt x="111" y="187"/>
                    </a:cubicBezTo>
                    <a:lnTo>
                      <a:pt x="147" y="15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421">
                <a:extLst>
                  <a:ext uri="{FF2B5EF4-FFF2-40B4-BE49-F238E27FC236}">
                    <a16:creationId xmlns:a16="http://schemas.microsoft.com/office/drawing/2014/main" id="{25D5721D-D461-4531-8105-71215010DE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92080" y="8582782"/>
                <a:ext cx="241689" cy="225209"/>
              </a:xfrm>
              <a:custGeom>
                <a:avLst/>
                <a:gdLst>
                  <a:gd name="T0" fmla="*/ 152 w 193"/>
                  <a:gd name="T1" fmla="*/ 137 h 182"/>
                  <a:gd name="T2" fmla="*/ 152 w 193"/>
                  <a:gd name="T3" fmla="*/ 137 h 182"/>
                  <a:gd name="T4" fmla="*/ 133 w 193"/>
                  <a:gd name="T5" fmla="*/ 15 h 182"/>
                  <a:gd name="T6" fmla="*/ 133 w 193"/>
                  <a:gd name="T7" fmla="*/ 15 h 182"/>
                  <a:gd name="T8" fmla="*/ 122 w 193"/>
                  <a:gd name="T9" fmla="*/ 18 h 182"/>
                  <a:gd name="T10" fmla="*/ 122 w 193"/>
                  <a:gd name="T11" fmla="*/ 18 h 182"/>
                  <a:gd name="T12" fmla="*/ 90 w 193"/>
                  <a:gd name="T13" fmla="*/ 90 h 182"/>
                  <a:gd name="T14" fmla="*/ 90 w 193"/>
                  <a:gd name="T15" fmla="*/ 90 h 182"/>
                  <a:gd name="T16" fmla="*/ 84 w 193"/>
                  <a:gd name="T17" fmla="*/ 96 h 182"/>
                  <a:gd name="T18" fmla="*/ 84 w 193"/>
                  <a:gd name="T19" fmla="*/ 96 h 182"/>
                  <a:gd name="T20" fmla="*/ 14 w 193"/>
                  <a:gd name="T21" fmla="*/ 138 h 182"/>
                  <a:gd name="T22" fmla="*/ 14 w 193"/>
                  <a:gd name="T23" fmla="*/ 138 h 182"/>
                  <a:gd name="T24" fmla="*/ 19 w 193"/>
                  <a:gd name="T25" fmla="*/ 152 h 182"/>
                  <a:gd name="T26" fmla="*/ 19 w 193"/>
                  <a:gd name="T27" fmla="*/ 152 h 182"/>
                  <a:gd name="T28" fmla="*/ 112 w 193"/>
                  <a:gd name="T29" fmla="*/ 167 h 182"/>
                  <a:gd name="T30" fmla="*/ 147 w 193"/>
                  <a:gd name="T31" fmla="*/ 133 h 182"/>
                  <a:gd name="T32" fmla="*/ 147 w 193"/>
                  <a:gd name="T33" fmla="*/ 133 h 182"/>
                  <a:gd name="T34" fmla="*/ 166 w 193"/>
                  <a:gd name="T35" fmla="*/ 40 h 182"/>
                  <a:gd name="T36" fmla="*/ 166 w 193"/>
                  <a:gd name="T37" fmla="*/ 40 h 182"/>
                  <a:gd name="T38" fmla="*/ 147 w 193"/>
                  <a:gd name="T39" fmla="*/ 19 h 182"/>
                  <a:gd name="T40" fmla="*/ 147 w 193"/>
                  <a:gd name="T41" fmla="*/ 19 h 182"/>
                  <a:gd name="T42" fmla="*/ 133 w 193"/>
                  <a:gd name="T43" fmla="*/ 15 h 182"/>
                  <a:gd name="T44" fmla="*/ 89 w 193"/>
                  <a:gd name="T45" fmla="*/ 181 h 182"/>
                  <a:gd name="T46" fmla="*/ 89 w 193"/>
                  <a:gd name="T47" fmla="*/ 181 h 182"/>
                  <a:gd name="T48" fmla="*/ 10 w 193"/>
                  <a:gd name="T49" fmla="*/ 162 h 182"/>
                  <a:gd name="T50" fmla="*/ 10 w 193"/>
                  <a:gd name="T51" fmla="*/ 162 h 182"/>
                  <a:gd name="T52" fmla="*/ 1 w 193"/>
                  <a:gd name="T53" fmla="*/ 137 h 182"/>
                  <a:gd name="T54" fmla="*/ 1 w 193"/>
                  <a:gd name="T55" fmla="*/ 137 h 182"/>
                  <a:gd name="T56" fmla="*/ 78 w 193"/>
                  <a:gd name="T57" fmla="*/ 83 h 182"/>
                  <a:gd name="T58" fmla="*/ 78 w 193"/>
                  <a:gd name="T59" fmla="*/ 83 h 182"/>
                  <a:gd name="T60" fmla="*/ 116 w 193"/>
                  <a:gd name="T61" fmla="*/ 7 h 182"/>
                  <a:gd name="T62" fmla="*/ 116 w 193"/>
                  <a:gd name="T63" fmla="*/ 7 h 182"/>
                  <a:gd name="T64" fmla="*/ 153 w 193"/>
                  <a:gd name="T65" fmla="*/ 7 h 182"/>
                  <a:gd name="T66" fmla="*/ 153 w 193"/>
                  <a:gd name="T67" fmla="*/ 7 h 182"/>
                  <a:gd name="T68" fmla="*/ 179 w 193"/>
                  <a:gd name="T69" fmla="*/ 36 h 182"/>
                  <a:gd name="T70" fmla="*/ 179 w 193"/>
                  <a:gd name="T71" fmla="*/ 36 h 182"/>
                  <a:gd name="T72" fmla="*/ 158 w 193"/>
                  <a:gd name="T73" fmla="*/ 141 h 182"/>
                  <a:gd name="T74" fmla="*/ 158 w 193"/>
                  <a:gd name="T75" fmla="*/ 141 h 182"/>
                  <a:gd name="T76" fmla="*/ 157 w 193"/>
                  <a:gd name="T77" fmla="*/ 142 h 182"/>
                  <a:gd name="T78" fmla="*/ 121 w 193"/>
                  <a:gd name="T79" fmla="*/ 178 h 182"/>
                  <a:gd name="T80" fmla="*/ 121 w 193"/>
                  <a:gd name="T81" fmla="*/ 178 h 182"/>
                  <a:gd name="T82" fmla="*/ 116 w 193"/>
                  <a:gd name="T83" fmla="*/ 180 h 182"/>
                  <a:gd name="T84" fmla="*/ 116 w 193"/>
                  <a:gd name="T85" fmla="*/ 180 h 182"/>
                  <a:gd name="T86" fmla="*/ 89 w 193"/>
                  <a:gd name="T87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3" h="182">
                    <a:moveTo>
                      <a:pt x="152" y="137"/>
                    </a:moveTo>
                    <a:lnTo>
                      <a:pt x="152" y="137"/>
                    </a:lnTo>
                    <a:close/>
                    <a:moveTo>
                      <a:pt x="133" y="15"/>
                    </a:moveTo>
                    <a:lnTo>
                      <a:pt x="133" y="15"/>
                    </a:lnTo>
                    <a:cubicBezTo>
                      <a:pt x="129" y="15"/>
                      <a:pt x="125" y="16"/>
                      <a:pt x="122" y="18"/>
                    </a:cubicBezTo>
                    <a:lnTo>
                      <a:pt x="122" y="18"/>
                    </a:lnTo>
                    <a:cubicBezTo>
                      <a:pt x="101" y="30"/>
                      <a:pt x="92" y="74"/>
                      <a:pt x="90" y="90"/>
                    </a:cubicBezTo>
                    <a:lnTo>
                      <a:pt x="90" y="90"/>
                    </a:lnTo>
                    <a:cubicBezTo>
                      <a:pt x="90" y="94"/>
                      <a:pt x="87" y="96"/>
                      <a:pt x="84" y="96"/>
                    </a:cubicBezTo>
                    <a:lnTo>
                      <a:pt x="84" y="96"/>
                    </a:lnTo>
                    <a:cubicBezTo>
                      <a:pt x="84" y="96"/>
                      <a:pt x="16" y="98"/>
                      <a:pt x="14" y="138"/>
                    </a:cubicBezTo>
                    <a:lnTo>
                      <a:pt x="14" y="138"/>
                    </a:lnTo>
                    <a:cubicBezTo>
                      <a:pt x="13" y="144"/>
                      <a:pt x="15" y="149"/>
                      <a:pt x="19" y="152"/>
                    </a:cubicBezTo>
                    <a:lnTo>
                      <a:pt x="19" y="152"/>
                    </a:lnTo>
                    <a:cubicBezTo>
                      <a:pt x="38" y="170"/>
                      <a:pt x="90" y="169"/>
                      <a:pt x="112" y="167"/>
                    </a:cubicBezTo>
                    <a:lnTo>
                      <a:pt x="147" y="133"/>
                    </a:lnTo>
                    <a:lnTo>
                      <a:pt x="147" y="133"/>
                    </a:lnTo>
                    <a:cubicBezTo>
                      <a:pt x="150" y="126"/>
                      <a:pt x="177" y="73"/>
                      <a:pt x="166" y="40"/>
                    </a:cubicBezTo>
                    <a:lnTo>
                      <a:pt x="166" y="40"/>
                    </a:lnTo>
                    <a:cubicBezTo>
                      <a:pt x="163" y="31"/>
                      <a:pt x="156" y="23"/>
                      <a:pt x="147" y="19"/>
                    </a:cubicBezTo>
                    <a:lnTo>
                      <a:pt x="147" y="19"/>
                    </a:lnTo>
                    <a:cubicBezTo>
                      <a:pt x="142" y="16"/>
                      <a:pt x="138" y="15"/>
                      <a:pt x="133" y="15"/>
                    </a:cubicBezTo>
                    <a:close/>
                    <a:moveTo>
                      <a:pt x="89" y="181"/>
                    </a:moveTo>
                    <a:lnTo>
                      <a:pt x="89" y="181"/>
                    </a:lnTo>
                    <a:cubicBezTo>
                      <a:pt x="63" y="181"/>
                      <a:pt x="27" y="178"/>
                      <a:pt x="10" y="162"/>
                    </a:cubicBezTo>
                    <a:lnTo>
                      <a:pt x="10" y="162"/>
                    </a:lnTo>
                    <a:cubicBezTo>
                      <a:pt x="4" y="155"/>
                      <a:pt x="0" y="147"/>
                      <a:pt x="1" y="137"/>
                    </a:cubicBezTo>
                    <a:lnTo>
                      <a:pt x="1" y="137"/>
                    </a:lnTo>
                    <a:cubicBezTo>
                      <a:pt x="2" y="93"/>
                      <a:pt x="59" y="84"/>
                      <a:pt x="78" y="83"/>
                    </a:cubicBezTo>
                    <a:lnTo>
                      <a:pt x="78" y="83"/>
                    </a:lnTo>
                    <a:cubicBezTo>
                      <a:pt x="81" y="67"/>
                      <a:pt x="89" y="21"/>
                      <a:pt x="116" y="7"/>
                    </a:cubicBezTo>
                    <a:lnTo>
                      <a:pt x="116" y="7"/>
                    </a:lnTo>
                    <a:cubicBezTo>
                      <a:pt x="127" y="0"/>
                      <a:pt x="139" y="0"/>
                      <a:pt x="153" y="7"/>
                    </a:cubicBezTo>
                    <a:lnTo>
                      <a:pt x="153" y="7"/>
                    </a:lnTo>
                    <a:cubicBezTo>
                      <a:pt x="166" y="13"/>
                      <a:pt x="174" y="23"/>
                      <a:pt x="179" y="36"/>
                    </a:cubicBezTo>
                    <a:lnTo>
                      <a:pt x="179" y="36"/>
                    </a:lnTo>
                    <a:cubicBezTo>
                      <a:pt x="192" y="77"/>
                      <a:pt x="160" y="138"/>
                      <a:pt x="158" y="141"/>
                    </a:cubicBezTo>
                    <a:lnTo>
                      <a:pt x="158" y="141"/>
                    </a:lnTo>
                    <a:lnTo>
                      <a:pt x="157" y="142"/>
                    </a:lnTo>
                    <a:lnTo>
                      <a:pt x="121" y="178"/>
                    </a:lnTo>
                    <a:lnTo>
                      <a:pt x="121" y="178"/>
                    </a:lnTo>
                    <a:cubicBezTo>
                      <a:pt x="119" y="179"/>
                      <a:pt x="117" y="180"/>
                      <a:pt x="116" y="180"/>
                    </a:cubicBezTo>
                    <a:lnTo>
                      <a:pt x="116" y="180"/>
                    </a:lnTo>
                    <a:cubicBezTo>
                      <a:pt x="115" y="181"/>
                      <a:pt x="103" y="181"/>
                      <a:pt x="89" y="1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422">
                <a:extLst>
                  <a:ext uri="{FF2B5EF4-FFF2-40B4-BE49-F238E27FC236}">
                    <a16:creationId xmlns:a16="http://schemas.microsoft.com/office/drawing/2014/main" id="{48C07BB7-735E-453C-8C3C-3D70333F31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25038" y="8610245"/>
                <a:ext cx="252675" cy="247184"/>
              </a:xfrm>
              <a:custGeom>
                <a:avLst/>
                <a:gdLst>
                  <a:gd name="T0" fmla="*/ 147 w 201"/>
                  <a:gd name="T1" fmla="*/ 151 h 199"/>
                  <a:gd name="T2" fmla="*/ 147 w 201"/>
                  <a:gd name="T3" fmla="*/ 151 h 199"/>
                  <a:gd name="T4" fmla="*/ 145 w 201"/>
                  <a:gd name="T5" fmla="*/ 26 h 199"/>
                  <a:gd name="T6" fmla="*/ 145 w 201"/>
                  <a:gd name="T7" fmla="*/ 26 h 199"/>
                  <a:gd name="T8" fmla="*/ 79 w 201"/>
                  <a:gd name="T9" fmla="*/ 103 h 199"/>
                  <a:gd name="T10" fmla="*/ 79 w 201"/>
                  <a:gd name="T11" fmla="*/ 103 h 199"/>
                  <a:gd name="T12" fmla="*/ 2 w 201"/>
                  <a:gd name="T13" fmla="*/ 152 h 199"/>
                  <a:gd name="T14" fmla="*/ 2 w 201"/>
                  <a:gd name="T15" fmla="*/ 152 h 199"/>
                  <a:gd name="T16" fmla="*/ 110 w 201"/>
                  <a:gd name="T17" fmla="*/ 187 h 199"/>
                  <a:gd name="T18" fmla="*/ 147 w 201"/>
                  <a:gd name="T19" fmla="*/ 151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01" h="199">
                    <a:moveTo>
                      <a:pt x="147" y="151"/>
                    </a:moveTo>
                    <a:lnTo>
                      <a:pt x="147" y="151"/>
                    </a:lnTo>
                    <a:cubicBezTo>
                      <a:pt x="147" y="151"/>
                      <a:pt x="200" y="53"/>
                      <a:pt x="145" y="26"/>
                    </a:cubicBezTo>
                    <a:lnTo>
                      <a:pt x="145" y="26"/>
                    </a:lnTo>
                    <a:cubicBezTo>
                      <a:pt x="89" y="0"/>
                      <a:pt x="79" y="103"/>
                      <a:pt x="79" y="103"/>
                    </a:cubicBezTo>
                    <a:lnTo>
                      <a:pt x="79" y="103"/>
                    </a:lnTo>
                    <a:cubicBezTo>
                      <a:pt x="79" y="103"/>
                      <a:pt x="4" y="105"/>
                      <a:pt x="2" y="152"/>
                    </a:cubicBezTo>
                    <a:lnTo>
                      <a:pt x="2" y="152"/>
                    </a:lnTo>
                    <a:cubicBezTo>
                      <a:pt x="0" y="198"/>
                      <a:pt x="110" y="187"/>
                      <a:pt x="110" y="187"/>
                    </a:cubicBezTo>
                    <a:lnTo>
                      <a:pt x="147" y="15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423">
                <a:extLst>
                  <a:ext uri="{FF2B5EF4-FFF2-40B4-BE49-F238E27FC236}">
                    <a16:creationId xmlns:a16="http://schemas.microsoft.com/office/drawing/2014/main" id="{158A2F9F-F499-41C0-AE7D-589A3CDCA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9543" y="8626725"/>
                <a:ext cx="241689" cy="225209"/>
              </a:xfrm>
              <a:custGeom>
                <a:avLst/>
                <a:gdLst>
                  <a:gd name="T0" fmla="*/ 152 w 193"/>
                  <a:gd name="T1" fmla="*/ 137 h 182"/>
                  <a:gd name="T2" fmla="*/ 152 w 193"/>
                  <a:gd name="T3" fmla="*/ 137 h 182"/>
                  <a:gd name="T4" fmla="*/ 133 w 193"/>
                  <a:gd name="T5" fmla="*/ 15 h 182"/>
                  <a:gd name="T6" fmla="*/ 133 w 193"/>
                  <a:gd name="T7" fmla="*/ 15 h 182"/>
                  <a:gd name="T8" fmla="*/ 122 w 193"/>
                  <a:gd name="T9" fmla="*/ 18 h 182"/>
                  <a:gd name="T10" fmla="*/ 122 w 193"/>
                  <a:gd name="T11" fmla="*/ 18 h 182"/>
                  <a:gd name="T12" fmla="*/ 90 w 193"/>
                  <a:gd name="T13" fmla="*/ 90 h 182"/>
                  <a:gd name="T14" fmla="*/ 90 w 193"/>
                  <a:gd name="T15" fmla="*/ 90 h 182"/>
                  <a:gd name="T16" fmla="*/ 84 w 193"/>
                  <a:gd name="T17" fmla="*/ 96 h 182"/>
                  <a:gd name="T18" fmla="*/ 84 w 193"/>
                  <a:gd name="T19" fmla="*/ 96 h 182"/>
                  <a:gd name="T20" fmla="*/ 13 w 193"/>
                  <a:gd name="T21" fmla="*/ 138 h 182"/>
                  <a:gd name="T22" fmla="*/ 13 w 193"/>
                  <a:gd name="T23" fmla="*/ 138 h 182"/>
                  <a:gd name="T24" fmla="*/ 20 w 193"/>
                  <a:gd name="T25" fmla="*/ 152 h 182"/>
                  <a:gd name="T26" fmla="*/ 20 w 193"/>
                  <a:gd name="T27" fmla="*/ 152 h 182"/>
                  <a:gd name="T28" fmla="*/ 112 w 193"/>
                  <a:gd name="T29" fmla="*/ 166 h 182"/>
                  <a:gd name="T30" fmla="*/ 147 w 193"/>
                  <a:gd name="T31" fmla="*/ 133 h 182"/>
                  <a:gd name="T32" fmla="*/ 147 w 193"/>
                  <a:gd name="T33" fmla="*/ 133 h 182"/>
                  <a:gd name="T34" fmla="*/ 166 w 193"/>
                  <a:gd name="T35" fmla="*/ 40 h 182"/>
                  <a:gd name="T36" fmla="*/ 166 w 193"/>
                  <a:gd name="T37" fmla="*/ 40 h 182"/>
                  <a:gd name="T38" fmla="*/ 147 w 193"/>
                  <a:gd name="T39" fmla="*/ 18 h 182"/>
                  <a:gd name="T40" fmla="*/ 147 w 193"/>
                  <a:gd name="T41" fmla="*/ 18 h 182"/>
                  <a:gd name="T42" fmla="*/ 133 w 193"/>
                  <a:gd name="T43" fmla="*/ 15 h 182"/>
                  <a:gd name="T44" fmla="*/ 88 w 193"/>
                  <a:gd name="T45" fmla="*/ 181 h 182"/>
                  <a:gd name="T46" fmla="*/ 88 w 193"/>
                  <a:gd name="T47" fmla="*/ 181 h 182"/>
                  <a:gd name="T48" fmla="*/ 10 w 193"/>
                  <a:gd name="T49" fmla="*/ 162 h 182"/>
                  <a:gd name="T50" fmla="*/ 10 w 193"/>
                  <a:gd name="T51" fmla="*/ 162 h 182"/>
                  <a:gd name="T52" fmla="*/ 0 w 193"/>
                  <a:gd name="T53" fmla="*/ 137 h 182"/>
                  <a:gd name="T54" fmla="*/ 0 w 193"/>
                  <a:gd name="T55" fmla="*/ 137 h 182"/>
                  <a:gd name="T56" fmla="*/ 78 w 193"/>
                  <a:gd name="T57" fmla="*/ 82 h 182"/>
                  <a:gd name="T58" fmla="*/ 78 w 193"/>
                  <a:gd name="T59" fmla="*/ 82 h 182"/>
                  <a:gd name="T60" fmla="*/ 115 w 193"/>
                  <a:gd name="T61" fmla="*/ 6 h 182"/>
                  <a:gd name="T62" fmla="*/ 115 w 193"/>
                  <a:gd name="T63" fmla="*/ 6 h 182"/>
                  <a:gd name="T64" fmla="*/ 153 w 193"/>
                  <a:gd name="T65" fmla="*/ 7 h 182"/>
                  <a:gd name="T66" fmla="*/ 153 w 193"/>
                  <a:gd name="T67" fmla="*/ 7 h 182"/>
                  <a:gd name="T68" fmla="*/ 179 w 193"/>
                  <a:gd name="T69" fmla="*/ 36 h 182"/>
                  <a:gd name="T70" fmla="*/ 179 w 193"/>
                  <a:gd name="T71" fmla="*/ 36 h 182"/>
                  <a:gd name="T72" fmla="*/ 158 w 193"/>
                  <a:gd name="T73" fmla="*/ 140 h 182"/>
                  <a:gd name="T74" fmla="*/ 158 w 193"/>
                  <a:gd name="T75" fmla="*/ 140 h 182"/>
                  <a:gd name="T76" fmla="*/ 157 w 193"/>
                  <a:gd name="T77" fmla="*/ 142 h 182"/>
                  <a:gd name="T78" fmla="*/ 120 w 193"/>
                  <a:gd name="T79" fmla="*/ 178 h 182"/>
                  <a:gd name="T80" fmla="*/ 120 w 193"/>
                  <a:gd name="T81" fmla="*/ 178 h 182"/>
                  <a:gd name="T82" fmla="*/ 116 w 193"/>
                  <a:gd name="T83" fmla="*/ 180 h 182"/>
                  <a:gd name="T84" fmla="*/ 116 w 193"/>
                  <a:gd name="T85" fmla="*/ 180 h 182"/>
                  <a:gd name="T86" fmla="*/ 88 w 193"/>
                  <a:gd name="T87" fmla="*/ 181 h 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93" h="182">
                    <a:moveTo>
                      <a:pt x="152" y="137"/>
                    </a:moveTo>
                    <a:lnTo>
                      <a:pt x="152" y="137"/>
                    </a:lnTo>
                    <a:close/>
                    <a:moveTo>
                      <a:pt x="133" y="15"/>
                    </a:moveTo>
                    <a:lnTo>
                      <a:pt x="133" y="15"/>
                    </a:lnTo>
                    <a:cubicBezTo>
                      <a:pt x="128" y="15"/>
                      <a:pt x="125" y="16"/>
                      <a:pt x="122" y="18"/>
                    </a:cubicBezTo>
                    <a:lnTo>
                      <a:pt x="122" y="18"/>
                    </a:lnTo>
                    <a:cubicBezTo>
                      <a:pt x="101" y="29"/>
                      <a:pt x="92" y="74"/>
                      <a:pt x="90" y="90"/>
                    </a:cubicBezTo>
                    <a:lnTo>
                      <a:pt x="90" y="90"/>
                    </a:lnTo>
                    <a:cubicBezTo>
                      <a:pt x="90" y="93"/>
                      <a:pt x="87" y="95"/>
                      <a:pt x="84" y="96"/>
                    </a:cubicBezTo>
                    <a:lnTo>
                      <a:pt x="84" y="96"/>
                    </a:lnTo>
                    <a:cubicBezTo>
                      <a:pt x="83" y="96"/>
                      <a:pt x="15" y="98"/>
                      <a:pt x="13" y="138"/>
                    </a:cubicBezTo>
                    <a:lnTo>
                      <a:pt x="13" y="138"/>
                    </a:lnTo>
                    <a:cubicBezTo>
                      <a:pt x="13" y="144"/>
                      <a:pt x="15" y="148"/>
                      <a:pt x="20" y="152"/>
                    </a:cubicBezTo>
                    <a:lnTo>
                      <a:pt x="20" y="152"/>
                    </a:lnTo>
                    <a:cubicBezTo>
                      <a:pt x="37" y="169"/>
                      <a:pt x="90" y="169"/>
                      <a:pt x="112" y="166"/>
                    </a:cubicBezTo>
                    <a:lnTo>
                      <a:pt x="147" y="133"/>
                    </a:lnTo>
                    <a:lnTo>
                      <a:pt x="147" y="133"/>
                    </a:lnTo>
                    <a:cubicBezTo>
                      <a:pt x="150" y="125"/>
                      <a:pt x="177" y="73"/>
                      <a:pt x="166" y="40"/>
                    </a:cubicBezTo>
                    <a:lnTo>
                      <a:pt x="166" y="40"/>
                    </a:lnTo>
                    <a:cubicBezTo>
                      <a:pt x="163" y="30"/>
                      <a:pt x="157" y="23"/>
                      <a:pt x="147" y="18"/>
                    </a:cubicBezTo>
                    <a:lnTo>
                      <a:pt x="147" y="18"/>
                    </a:lnTo>
                    <a:cubicBezTo>
                      <a:pt x="142" y="16"/>
                      <a:pt x="137" y="15"/>
                      <a:pt x="133" y="15"/>
                    </a:cubicBezTo>
                    <a:close/>
                    <a:moveTo>
                      <a:pt x="88" y="181"/>
                    </a:moveTo>
                    <a:lnTo>
                      <a:pt x="88" y="181"/>
                    </a:lnTo>
                    <a:cubicBezTo>
                      <a:pt x="63" y="181"/>
                      <a:pt x="27" y="178"/>
                      <a:pt x="10" y="162"/>
                    </a:cubicBezTo>
                    <a:lnTo>
                      <a:pt x="10" y="162"/>
                    </a:lnTo>
                    <a:cubicBezTo>
                      <a:pt x="3" y="155"/>
                      <a:pt x="0" y="147"/>
                      <a:pt x="0" y="137"/>
                    </a:cubicBezTo>
                    <a:lnTo>
                      <a:pt x="0" y="137"/>
                    </a:lnTo>
                    <a:cubicBezTo>
                      <a:pt x="2" y="92"/>
                      <a:pt x="59" y="84"/>
                      <a:pt x="78" y="82"/>
                    </a:cubicBezTo>
                    <a:lnTo>
                      <a:pt x="78" y="82"/>
                    </a:lnTo>
                    <a:cubicBezTo>
                      <a:pt x="80" y="67"/>
                      <a:pt x="89" y="21"/>
                      <a:pt x="115" y="6"/>
                    </a:cubicBezTo>
                    <a:lnTo>
                      <a:pt x="115" y="6"/>
                    </a:lnTo>
                    <a:cubicBezTo>
                      <a:pt x="126" y="0"/>
                      <a:pt x="139" y="0"/>
                      <a:pt x="153" y="7"/>
                    </a:cubicBezTo>
                    <a:lnTo>
                      <a:pt x="153" y="7"/>
                    </a:lnTo>
                    <a:cubicBezTo>
                      <a:pt x="166" y="12"/>
                      <a:pt x="174" y="23"/>
                      <a:pt x="179" y="36"/>
                    </a:cubicBezTo>
                    <a:lnTo>
                      <a:pt x="179" y="36"/>
                    </a:lnTo>
                    <a:cubicBezTo>
                      <a:pt x="192" y="77"/>
                      <a:pt x="159" y="138"/>
                      <a:pt x="158" y="140"/>
                    </a:cubicBezTo>
                    <a:lnTo>
                      <a:pt x="158" y="140"/>
                    </a:lnTo>
                    <a:cubicBezTo>
                      <a:pt x="158" y="141"/>
                      <a:pt x="157" y="141"/>
                      <a:pt x="157" y="142"/>
                    </a:cubicBezTo>
                    <a:lnTo>
                      <a:pt x="120" y="178"/>
                    </a:lnTo>
                    <a:lnTo>
                      <a:pt x="120" y="178"/>
                    </a:lnTo>
                    <a:cubicBezTo>
                      <a:pt x="118" y="179"/>
                      <a:pt x="117" y="180"/>
                      <a:pt x="116" y="180"/>
                    </a:cubicBezTo>
                    <a:lnTo>
                      <a:pt x="116" y="180"/>
                    </a:lnTo>
                    <a:cubicBezTo>
                      <a:pt x="115" y="180"/>
                      <a:pt x="103" y="181"/>
                      <a:pt x="88" y="1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424">
                <a:extLst>
                  <a:ext uri="{FF2B5EF4-FFF2-40B4-BE49-F238E27FC236}">
                    <a16:creationId xmlns:a16="http://schemas.microsoft.com/office/drawing/2014/main" id="{88277355-6F15-4F93-964A-A3558E87A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40388" y="8769541"/>
                <a:ext cx="98873" cy="98873"/>
              </a:xfrm>
              <a:custGeom>
                <a:avLst/>
                <a:gdLst>
                  <a:gd name="T0" fmla="*/ 7 w 81"/>
                  <a:gd name="T1" fmla="*/ 79 h 80"/>
                  <a:gd name="T2" fmla="*/ 7 w 81"/>
                  <a:gd name="T3" fmla="*/ 79 h 80"/>
                  <a:gd name="T4" fmla="*/ 2 w 81"/>
                  <a:gd name="T5" fmla="*/ 77 h 80"/>
                  <a:gd name="T6" fmla="*/ 2 w 81"/>
                  <a:gd name="T7" fmla="*/ 77 h 80"/>
                  <a:gd name="T8" fmla="*/ 3 w 81"/>
                  <a:gd name="T9" fmla="*/ 67 h 80"/>
                  <a:gd name="T10" fmla="*/ 68 w 81"/>
                  <a:gd name="T11" fmla="*/ 3 h 80"/>
                  <a:gd name="T12" fmla="*/ 68 w 81"/>
                  <a:gd name="T13" fmla="*/ 3 h 80"/>
                  <a:gd name="T14" fmla="*/ 78 w 81"/>
                  <a:gd name="T15" fmla="*/ 3 h 80"/>
                  <a:gd name="T16" fmla="*/ 78 w 81"/>
                  <a:gd name="T17" fmla="*/ 3 h 80"/>
                  <a:gd name="T18" fmla="*/ 78 w 81"/>
                  <a:gd name="T19" fmla="*/ 12 h 80"/>
                  <a:gd name="T20" fmla="*/ 12 w 81"/>
                  <a:gd name="T21" fmla="*/ 77 h 80"/>
                  <a:gd name="T22" fmla="*/ 12 w 81"/>
                  <a:gd name="T23" fmla="*/ 77 h 80"/>
                  <a:gd name="T24" fmla="*/ 7 w 81"/>
                  <a:gd name="T25" fmla="*/ 79 h 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1" h="80">
                    <a:moveTo>
                      <a:pt x="7" y="79"/>
                    </a:moveTo>
                    <a:lnTo>
                      <a:pt x="7" y="79"/>
                    </a:lnTo>
                    <a:cubicBezTo>
                      <a:pt x="6" y="79"/>
                      <a:pt x="4" y="78"/>
                      <a:pt x="2" y="77"/>
                    </a:cubicBezTo>
                    <a:lnTo>
                      <a:pt x="2" y="77"/>
                    </a:lnTo>
                    <a:cubicBezTo>
                      <a:pt x="0" y="74"/>
                      <a:pt x="0" y="70"/>
                      <a:pt x="3" y="67"/>
                    </a:cubicBezTo>
                    <a:lnTo>
                      <a:pt x="68" y="3"/>
                    </a:lnTo>
                    <a:lnTo>
                      <a:pt x="68" y="3"/>
                    </a:lnTo>
                    <a:cubicBezTo>
                      <a:pt x="71" y="0"/>
                      <a:pt x="75" y="0"/>
                      <a:pt x="78" y="3"/>
                    </a:cubicBezTo>
                    <a:lnTo>
                      <a:pt x="78" y="3"/>
                    </a:lnTo>
                    <a:cubicBezTo>
                      <a:pt x="80" y="5"/>
                      <a:pt x="80" y="10"/>
                      <a:pt x="78" y="12"/>
                    </a:cubicBezTo>
                    <a:lnTo>
                      <a:pt x="12" y="77"/>
                    </a:lnTo>
                    <a:lnTo>
                      <a:pt x="12" y="77"/>
                    </a:lnTo>
                    <a:cubicBezTo>
                      <a:pt x="11" y="78"/>
                      <a:pt x="9" y="79"/>
                      <a:pt x="7" y="7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425">
                <a:extLst>
                  <a:ext uri="{FF2B5EF4-FFF2-40B4-BE49-F238E27FC236}">
                    <a16:creationId xmlns:a16="http://schemas.microsoft.com/office/drawing/2014/main" id="{D9E8D36C-F531-4800-B597-D957CF6098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17289" y="8687146"/>
                <a:ext cx="120845" cy="104367"/>
              </a:xfrm>
              <a:custGeom>
                <a:avLst/>
                <a:gdLst>
                  <a:gd name="T0" fmla="*/ 7 w 97"/>
                  <a:gd name="T1" fmla="*/ 82 h 83"/>
                  <a:gd name="T2" fmla="*/ 7 w 97"/>
                  <a:gd name="T3" fmla="*/ 82 h 83"/>
                  <a:gd name="T4" fmla="*/ 6 w 97"/>
                  <a:gd name="T5" fmla="*/ 82 h 83"/>
                  <a:gd name="T6" fmla="*/ 6 w 97"/>
                  <a:gd name="T7" fmla="*/ 82 h 83"/>
                  <a:gd name="T8" fmla="*/ 1 w 97"/>
                  <a:gd name="T9" fmla="*/ 75 h 83"/>
                  <a:gd name="T10" fmla="*/ 1 w 97"/>
                  <a:gd name="T11" fmla="*/ 75 h 83"/>
                  <a:gd name="T12" fmla="*/ 90 w 97"/>
                  <a:gd name="T13" fmla="*/ 0 h 83"/>
                  <a:gd name="T14" fmla="*/ 90 w 97"/>
                  <a:gd name="T15" fmla="*/ 0 h 83"/>
                  <a:gd name="T16" fmla="*/ 90 w 97"/>
                  <a:gd name="T17" fmla="*/ 0 h 83"/>
                  <a:gd name="T18" fmla="*/ 96 w 97"/>
                  <a:gd name="T19" fmla="*/ 7 h 83"/>
                  <a:gd name="T20" fmla="*/ 96 w 97"/>
                  <a:gd name="T21" fmla="*/ 7 h 83"/>
                  <a:gd name="T22" fmla="*/ 90 w 97"/>
                  <a:gd name="T23" fmla="*/ 14 h 83"/>
                  <a:gd name="T24" fmla="*/ 90 w 97"/>
                  <a:gd name="T25" fmla="*/ 14 h 83"/>
                  <a:gd name="T26" fmla="*/ 14 w 97"/>
                  <a:gd name="T27" fmla="*/ 77 h 83"/>
                  <a:gd name="T28" fmla="*/ 14 w 97"/>
                  <a:gd name="T29" fmla="*/ 77 h 83"/>
                  <a:gd name="T30" fmla="*/ 7 w 97"/>
                  <a:gd name="T31" fmla="*/ 82 h 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97" h="83">
                    <a:moveTo>
                      <a:pt x="7" y="82"/>
                    </a:moveTo>
                    <a:lnTo>
                      <a:pt x="7" y="82"/>
                    </a:lnTo>
                    <a:cubicBezTo>
                      <a:pt x="7" y="82"/>
                      <a:pt x="7" y="82"/>
                      <a:pt x="6" y="82"/>
                    </a:cubicBezTo>
                    <a:lnTo>
                      <a:pt x="6" y="82"/>
                    </a:lnTo>
                    <a:cubicBezTo>
                      <a:pt x="2" y="82"/>
                      <a:pt x="0" y="79"/>
                      <a:pt x="1" y="75"/>
                    </a:cubicBezTo>
                    <a:lnTo>
                      <a:pt x="1" y="75"/>
                    </a:lnTo>
                    <a:cubicBezTo>
                      <a:pt x="1" y="74"/>
                      <a:pt x="12" y="1"/>
                      <a:pt x="90" y="0"/>
                    </a:cubicBezTo>
                    <a:lnTo>
                      <a:pt x="90" y="0"/>
                    </a:lnTo>
                    <a:lnTo>
                      <a:pt x="90" y="0"/>
                    </a:lnTo>
                    <a:cubicBezTo>
                      <a:pt x="93" y="0"/>
                      <a:pt x="96" y="3"/>
                      <a:pt x="96" y="7"/>
                    </a:cubicBezTo>
                    <a:lnTo>
                      <a:pt x="96" y="7"/>
                    </a:lnTo>
                    <a:cubicBezTo>
                      <a:pt x="96" y="11"/>
                      <a:pt x="93" y="14"/>
                      <a:pt x="90" y="14"/>
                    </a:cubicBezTo>
                    <a:lnTo>
                      <a:pt x="90" y="14"/>
                    </a:lnTo>
                    <a:cubicBezTo>
                      <a:pt x="24" y="14"/>
                      <a:pt x="14" y="74"/>
                      <a:pt x="14" y="77"/>
                    </a:cubicBezTo>
                    <a:lnTo>
                      <a:pt x="14" y="77"/>
                    </a:lnTo>
                    <a:cubicBezTo>
                      <a:pt x="13" y="80"/>
                      <a:pt x="10" y="82"/>
                      <a:pt x="7" y="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459" name="TextBox 9">
            <a:extLst>
              <a:ext uri="{FF2B5EF4-FFF2-40B4-BE49-F238E27FC236}">
                <a16:creationId xmlns:a16="http://schemas.microsoft.com/office/drawing/2014/main" id="{4A6A6222-E39F-4EB8-AA61-D23F38F78B84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460" name="TextBox 10">
            <a:extLst>
              <a:ext uri="{FF2B5EF4-FFF2-40B4-BE49-F238E27FC236}">
                <a16:creationId xmlns:a16="http://schemas.microsoft.com/office/drawing/2014/main" id="{5A797CBF-5E90-4B12-8CAF-D621ECC8D12A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461" name="TextBox 11">
            <a:extLst>
              <a:ext uri="{FF2B5EF4-FFF2-40B4-BE49-F238E27FC236}">
                <a16:creationId xmlns:a16="http://schemas.microsoft.com/office/drawing/2014/main" id="{B2F9F2D9-4BF2-43D3-B038-965ABEDE33CD}"/>
              </a:ext>
            </a:extLst>
          </p:cNvPr>
          <p:cNvSpPr txBox="1"/>
          <p:nvPr/>
        </p:nvSpPr>
        <p:spPr>
          <a:xfrm>
            <a:off x="3321126" y="3228438"/>
            <a:ext cx="445063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462" name="TextBox 12">
            <a:extLst>
              <a:ext uri="{FF2B5EF4-FFF2-40B4-BE49-F238E27FC236}">
                <a16:creationId xmlns:a16="http://schemas.microsoft.com/office/drawing/2014/main" id="{E52F972B-061C-4500-80FB-2599CCB57520}"/>
              </a:ext>
            </a:extLst>
          </p:cNvPr>
          <p:cNvSpPr txBox="1"/>
          <p:nvPr/>
        </p:nvSpPr>
        <p:spPr>
          <a:xfrm>
            <a:off x="3321127" y="3887870"/>
            <a:ext cx="445063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63" name="TextBox 11">
            <a:extLst>
              <a:ext uri="{FF2B5EF4-FFF2-40B4-BE49-F238E27FC236}">
                <a16:creationId xmlns:a16="http://schemas.microsoft.com/office/drawing/2014/main" id="{53F7FF70-DE98-4162-A96C-EDED55BB13BE}"/>
              </a:ext>
            </a:extLst>
          </p:cNvPr>
          <p:cNvSpPr txBox="1"/>
          <p:nvPr/>
        </p:nvSpPr>
        <p:spPr>
          <a:xfrm>
            <a:off x="10979232" y="3228438"/>
            <a:ext cx="445063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464" name="TextBox 12">
            <a:extLst>
              <a:ext uri="{FF2B5EF4-FFF2-40B4-BE49-F238E27FC236}">
                <a16:creationId xmlns:a16="http://schemas.microsoft.com/office/drawing/2014/main" id="{278FBCDA-8564-4D11-AE03-5DC7FFE4BAC2}"/>
              </a:ext>
            </a:extLst>
          </p:cNvPr>
          <p:cNvSpPr txBox="1"/>
          <p:nvPr/>
        </p:nvSpPr>
        <p:spPr>
          <a:xfrm>
            <a:off x="10979233" y="3887870"/>
            <a:ext cx="445063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65" name="TextBox 11">
            <a:extLst>
              <a:ext uri="{FF2B5EF4-FFF2-40B4-BE49-F238E27FC236}">
                <a16:creationId xmlns:a16="http://schemas.microsoft.com/office/drawing/2014/main" id="{4B0937E9-4727-4BE2-B7FE-0BA715C56070}"/>
              </a:ext>
            </a:extLst>
          </p:cNvPr>
          <p:cNvSpPr txBox="1"/>
          <p:nvPr/>
        </p:nvSpPr>
        <p:spPr>
          <a:xfrm>
            <a:off x="18637338" y="3228438"/>
            <a:ext cx="4450637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466" name="TextBox 12">
            <a:extLst>
              <a:ext uri="{FF2B5EF4-FFF2-40B4-BE49-F238E27FC236}">
                <a16:creationId xmlns:a16="http://schemas.microsoft.com/office/drawing/2014/main" id="{11668EF6-F5C8-4CD4-AED7-DA6A2022519F}"/>
              </a:ext>
            </a:extLst>
          </p:cNvPr>
          <p:cNvSpPr txBox="1"/>
          <p:nvPr/>
        </p:nvSpPr>
        <p:spPr>
          <a:xfrm>
            <a:off x="18637339" y="3887870"/>
            <a:ext cx="4450637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467" name="TextBox 9">
            <a:extLst>
              <a:ext uri="{FF2B5EF4-FFF2-40B4-BE49-F238E27FC236}">
                <a16:creationId xmlns:a16="http://schemas.microsoft.com/office/drawing/2014/main" id="{BA07145F-3B80-4D58-9A15-9EC23656DA1E}"/>
              </a:ext>
            </a:extLst>
          </p:cNvPr>
          <p:cNvSpPr txBox="1"/>
          <p:nvPr/>
        </p:nvSpPr>
        <p:spPr>
          <a:xfrm>
            <a:off x="1812253" y="3516613"/>
            <a:ext cx="1146544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A</a:t>
            </a:r>
          </a:p>
        </p:txBody>
      </p:sp>
      <p:sp>
        <p:nvSpPr>
          <p:cNvPr id="468" name="TextBox 9">
            <a:extLst>
              <a:ext uri="{FF2B5EF4-FFF2-40B4-BE49-F238E27FC236}">
                <a16:creationId xmlns:a16="http://schemas.microsoft.com/office/drawing/2014/main" id="{95DF7BC5-5F26-46A6-B858-F32DC1FF0DB7}"/>
              </a:ext>
            </a:extLst>
          </p:cNvPr>
          <p:cNvSpPr txBox="1"/>
          <p:nvPr/>
        </p:nvSpPr>
        <p:spPr>
          <a:xfrm>
            <a:off x="9465364" y="3516613"/>
            <a:ext cx="1146544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B</a:t>
            </a:r>
          </a:p>
        </p:txBody>
      </p:sp>
      <p:sp>
        <p:nvSpPr>
          <p:cNvPr id="469" name="TextBox 9">
            <a:extLst>
              <a:ext uri="{FF2B5EF4-FFF2-40B4-BE49-F238E27FC236}">
                <a16:creationId xmlns:a16="http://schemas.microsoft.com/office/drawing/2014/main" id="{9A9536D9-8528-4F8A-B93B-1DADCEB2F177}"/>
              </a:ext>
            </a:extLst>
          </p:cNvPr>
          <p:cNvSpPr txBox="1"/>
          <p:nvPr/>
        </p:nvSpPr>
        <p:spPr>
          <a:xfrm>
            <a:off x="17099425" y="3516613"/>
            <a:ext cx="1146544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258526468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8" name="Grupo 37">
            <a:extLst>
              <a:ext uri="{FF2B5EF4-FFF2-40B4-BE49-F238E27FC236}">
                <a16:creationId xmlns:a16="http://schemas.microsoft.com/office/drawing/2014/main" id="{1B4E3772-44FD-4AE9-BFF2-20F47ACD3790}"/>
              </a:ext>
            </a:extLst>
          </p:cNvPr>
          <p:cNvGrpSpPr/>
          <p:nvPr/>
        </p:nvGrpSpPr>
        <p:grpSpPr>
          <a:xfrm>
            <a:off x="1566618" y="4670913"/>
            <a:ext cx="12946674" cy="6879982"/>
            <a:chOff x="1566618" y="4670913"/>
            <a:chExt cx="12946674" cy="6879982"/>
          </a:xfrm>
        </p:grpSpPr>
        <p:grpSp>
          <p:nvGrpSpPr>
            <p:cNvPr id="37" name="Grupo 36">
              <a:extLst>
                <a:ext uri="{FF2B5EF4-FFF2-40B4-BE49-F238E27FC236}">
                  <a16:creationId xmlns:a16="http://schemas.microsoft.com/office/drawing/2014/main" id="{302E3936-7B12-4F9A-9924-8DA069626259}"/>
                </a:ext>
              </a:extLst>
            </p:cNvPr>
            <p:cNvGrpSpPr/>
            <p:nvPr/>
          </p:nvGrpSpPr>
          <p:grpSpPr>
            <a:xfrm>
              <a:off x="2061186" y="5660048"/>
              <a:ext cx="1434247" cy="4302737"/>
              <a:chOff x="2061186" y="5660048"/>
              <a:chExt cx="1434247" cy="4302737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BDA1BE59-9589-43B0-AB77-11685D79E3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176" y="5671038"/>
                <a:ext cx="1417760" cy="4286250"/>
              </a:xfrm>
              <a:custGeom>
                <a:avLst/>
                <a:gdLst>
                  <a:gd name="T0" fmla="*/ 1138 w 1139"/>
                  <a:gd name="T1" fmla="*/ 3437 h 3438"/>
                  <a:gd name="T2" fmla="*/ 0 w 1139"/>
                  <a:gd name="T3" fmla="*/ 3437 h 3438"/>
                  <a:gd name="T4" fmla="*/ 0 w 1139"/>
                  <a:gd name="T5" fmla="*/ 0 h 3438"/>
                  <a:gd name="T6" fmla="*/ 1138 w 1139"/>
                  <a:gd name="T7" fmla="*/ 0 h 3438"/>
                  <a:gd name="T8" fmla="*/ 1138 w 1139"/>
                  <a:gd name="T9" fmla="*/ 3437 h 3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39" h="3438">
                    <a:moveTo>
                      <a:pt x="1138" y="3437"/>
                    </a:moveTo>
                    <a:lnTo>
                      <a:pt x="0" y="3437"/>
                    </a:lnTo>
                    <a:lnTo>
                      <a:pt x="0" y="0"/>
                    </a:lnTo>
                    <a:lnTo>
                      <a:pt x="1138" y="0"/>
                    </a:lnTo>
                    <a:lnTo>
                      <a:pt x="1138" y="343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6BF54908-FF9C-4B50-8893-7A230B7181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186" y="5660048"/>
                <a:ext cx="1434247" cy="4302737"/>
              </a:xfrm>
              <a:custGeom>
                <a:avLst/>
                <a:gdLst>
                  <a:gd name="T0" fmla="*/ 12 w 1150"/>
                  <a:gd name="T1" fmla="*/ 3437 h 3451"/>
                  <a:gd name="T2" fmla="*/ 1137 w 1150"/>
                  <a:gd name="T3" fmla="*/ 3437 h 3451"/>
                  <a:gd name="T4" fmla="*/ 1137 w 1150"/>
                  <a:gd name="T5" fmla="*/ 12 h 3451"/>
                  <a:gd name="T6" fmla="*/ 12 w 1150"/>
                  <a:gd name="T7" fmla="*/ 12 h 3451"/>
                  <a:gd name="T8" fmla="*/ 12 w 1150"/>
                  <a:gd name="T9" fmla="*/ 3437 h 3451"/>
                  <a:gd name="T10" fmla="*/ 1144 w 1150"/>
                  <a:gd name="T11" fmla="*/ 3450 h 3451"/>
                  <a:gd name="T12" fmla="*/ 6 w 1150"/>
                  <a:gd name="T13" fmla="*/ 3450 h 3451"/>
                  <a:gd name="T14" fmla="*/ 6 w 1150"/>
                  <a:gd name="T15" fmla="*/ 3450 h 3451"/>
                  <a:gd name="T16" fmla="*/ 0 w 1150"/>
                  <a:gd name="T17" fmla="*/ 3443 h 3451"/>
                  <a:gd name="T18" fmla="*/ 0 w 1150"/>
                  <a:gd name="T19" fmla="*/ 6 h 3451"/>
                  <a:gd name="T20" fmla="*/ 0 w 1150"/>
                  <a:gd name="T21" fmla="*/ 6 h 3451"/>
                  <a:gd name="T22" fmla="*/ 6 w 1150"/>
                  <a:gd name="T23" fmla="*/ 0 h 3451"/>
                  <a:gd name="T24" fmla="*/ 1144 w 1150"/>
                  <a:gd name="T25" fmla="*/ 0 h 3451"/>
                  <a:gd name="T26" fmla="*/ 1144 w 1150"/>
                  <a:gd name="T27" fmla="*/ 0 h 3451"/>
                  <a:gd name="T28" fmla="*/ 1149 w 1150"/>
                  <a:gd name="T29" fmla="*/ 6 h 3451"/>
                  <a:gd name="T30" fmla="*/ 1149 w 1150"/>
                  <a:gd name="T31" fmla="*/ 3443 h 3451"/>
                  <a:gd name="T32" fmla="*/ 1149 w 1150"/>
                  <a:gd name="T33" fmla="*/ 3443 h 3451"/>
                  <a:gd name="T34" fmla="*/ 1144 w 1150"/>
                  <a:gd name="T35" fmla="*/ 3450 h 34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0" h="3451">
                    <a:moveTo>
                      <a:pt x="12" y="3437"/>
                    </a:moveTo>
                    <a:lnTo>
                      <a:pt x="1137" y="3437"/>
                    </a:lnTo>
                    <a:lnTo>
                      <a:pt x="1137" y="12"/>
                    </a:lnTo>
                    <a:lnTo>
                      <a:pt x="12" y="12"/>
                    </a:lnTo>
                    <a:lnTo>
                      <a:pt x="12" y="3437"/>
                    </a:lnTo>
                    <a:close/>
                    <a:moveTo>
                      <a:pt x="1144" y="3450"/>
                    </a:moveTo>
                    <a:lnTo>
                      <a:pt x="6" y="3450"/>
                    </a:lnTo>
                    <a:lnTo>
                      <a:pt x="6" y="3450"/>
                    </a:lnTo>
                    <a:cubicBezTo>
                      <a:pt x="3" y="3450"/>
                      <a:pt x="0" y="3447"/>
                      <a:pt x="0" y="3443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1144" y="0"/>
                    </a:lnTo>
                    <a:lnTo>
                      <a:pt x="1144" y="0"/>
                    </a:lnTo>
                    <a:cubicBezTo>
                      <a:pt x="1147" y="0"/>
                      <a:pt x="1149" y="3"/>
                      <a:pt x="1149" y="6"/>
                    </a:cubicBezTo>
                    <a:lnTo>
                      <a:pt x="1149" y="3443"/>
                    </a:lnTo>
                    <a:lnTo>
                      <a:pt x="1149" y="3443"/>
                    </a:lnTo>
                    <a:cubicBezTo>
                      <a:pt x="1149" y="3447"/>
                      <a:pt x="1147" y="3450"/>
                      <a:pt x="1144" y="34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E94CB92B-F825-4958-AC88-AF170FB262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3676" y="5879856"/>
                <a:ext cx="291247" cy="703385"/>
              </a:xfrm>
              <a:custGeom>
                <a:avLst/>
                <a:gdLst>
                  <a:gd name="T0" fmla="*/ 233 w 234"/>
                  <a:gd name="T1" fmla="*/ 562 h 563"/>
                  <a:gd name="T2" fmla="*/ 0 w 234"/>
                  <a:gd name="T3" fmla="*/ 562 h 563"/>
                  <a:gd name="T4" fmla="*/ 0 w 234"/>
                  <a:gd name="T5" fmla="*/ 0 h 563"/>
                  <a:gd name="T6" fmla="*/ 233 w 234"/>
                  <a:gd name="T7" fmla="*/ 0 h 563"/>
                  <a:gd name="T8" fmla="*/ 233 w 234"/>
                  <a:gd name="T9" fmla="*/ 5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563">
                    <a:moveTo>
                      <a:pt x="233" y="562"/>
                    </a:moveTo>
                    <a:lnTo>
                      <a:pt x="0" y="562"/>
                    </a:lnTo>
                    <a:lnTo>
                      <a:pt x="0" y="0"/>
                    </a:lnTo>
                    <a:lnTo>
                      <a:pt x="233" y="0"/>
                    </a:lnTo>
                    <a:lnTo>
                      <a:pt x="233" y="56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0702B99B-38D4-48E1-8C52-359C48B23F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686" y="5868865"/>
                <a:ext cx="307731" cy="714375"/>
              </a:xfrm>
              <a:custGeom>
                <a:avLst/>
                <a:gdLst>
                  <a:gd name="T0" fmla="*/ 12 w 245"/>
                  <a:gd name="T1" fmla="*/ 562 h 575"/>
                  <a:gd name="T2" fmla="*/ 233 w 245"/>
                  <a:gd name="T3" fmla="*/ 562 h 575"/>
                  <a:gd name="T4" fmla="*/ 233 w 245"/>
                  <a:gd name="T5" fmla="*/ 12 h 575"/>
                  <a:gd name="T6" fmla="*/ 12 w 245"/>
                  <a:gd name="T7" fmla="*/ 12 h 575"/>
                  <a:gd name="T8" fmla="*/ 12 w 245"/>
                  <a:gd name="T9" fmla="*/ 562 h 575"/>
                  <a:gd name="T10" fmla="*/ 239 w 245"/>
                  <a:gd name="T11" fmla="*/ 574 h 575"/>
                  <a:gd name="T12" fmla="*/ 6 w 245"/>
                  <a:gd name="T13" fmla="*/ 574 h 575"/>
                  <a:gd name="T14" fmla="*/ 6 w 245"/>
                  <a:gd name="T15" fmla="*/ 574 h 575"/>
                  <a:gd name="T16" fmla="*/ 0 w 245"/>
                  <a:gd name="T17" fmla="*/ 568 h 575"/>
                  <a:gd name="T18" fmla="*/ 0 w 245"/>
                  <a:gd name="T19" fmla="*/ 6 h 575"/>
                  <a:gd name="T20" fmla="*/ 0 w 245"/>
                  <a:gd name="T21" fmla="*/ 6 h 575"/>
                  <a:gd name="T22" fmla="*/ 6 w 245"/>
                  <a:gd name="T23" fmla="*/ 0 h 575"/>
                  <a:gd name="T24" fmla="*/ 239 w 245"/>
                  <a:gd name="T25" fmla="*/ 0 h 575"/>
                  <a:gd name="T26" fmla="*/ 239 w 245"/>
                  <a:gd name="T27" fmla="*/ 0 h 575"/>
                  <a:gd name="T28" fmla="*/ 244 w 245"/>
                  <a:gd name="T29" fmla="*/ 6 h 575"/>
                  <a:gd name="T30" fmla="*/ 244 w 245"/>
                  <a:gd name="T31" fmla="*/ 568 h 575"/>
                  <a:gd name="T32" fmla="*/ 244 w 245"/>
                  <a:gd name="T33" fmla="*/ 568 h 575"/>
                  <a:gd name="T34" fmla="*/ 239 w 245"/>
                  <a:gd name="T35" fmla="*/ 574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575">
                    <a:moveTo>
                      <a:pt x="12" y="562"/>
                    </a:moveTo>
                    <a:lnTo>
                      <a:pt x="233" y="562"/>
                    </a:lnTo>
                    <a:lnTo>
                      <a:pt x="233" y="12"/>
                    </a:lnTo>
                    <a:lnTo>
                      <a:pt x="12" y="12"/>
                    </a:lnTo>
                    <a:lnTo>
                      <a:pt x="12" y="562"/>
                    </a:lnTo>
                    <a:close/>
                    <a:moveTo>
                      <a:pt x="239" y="574"/>
                    </a:moveTo>
                    <a:lnTo>
                      <a:pt x="6" y="574"/>
                    </a:lnTo>
                    <a:lnTo>
                      <a:pt x="6" y="574"/>
                    </a:lnTo>
                    <a:cubicBezTo>
                      <a:pt x="2" y="574"/>
                      <a:pt x="0" y="572"/>
                      <a:pt x="0" y="568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239" y="0"/>
                    </a:lnTo>
                    <a:lnTo>
                      <a:pt x="239" y="0"/>
                    </a:lnTo>
                    <a:cubicBezTo>
                      <a:pt x="242" y="0"/>
                      <a:pt x="244" y="3"/>
                      <a:pt x="244" y="6"/>
                    </a:cubicBezTo>
                    <a:lnTo>
                      <a:pt x="244" y="568"/>
                    </a:lnTo>
                    <a:lnTo>
                      <a:pt x="244" y="568"/>
                    </a:lnTo>
                    <a:cubicBezTo>
                      <a:pt x="244" y="572"/>
                      <a:pt x="242" y="574"/>
                      <a:pt x="239" y="5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E9E09714-1EDE-4E7F-A66F-3089522D9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798" y="5879856"/>
                <a:ext cx="291243" cy="703385"/>
              </a:xfrm>
              <a:custGeom>
                <a:avLst/>
                <a:gdLst>
                  <a:gd name="T0" fmla="*/ 233 w 234"/>
                  <a:gd name="T1" fmla="*/ 562 h 563"/>
                  <a:gd name="T2" fmla="*/ 0 w 234"/>
                  <a:gd name="T3" fmla="*/ 562 h 563"/>
                  <a:gd name="T4" fmla="*/ 0 w 234"/>
                  <a:gd name="T5" fmla="*/ 0 h 563"/>
                  <a:gd name="T6" fmla="*/ 233 w 234"/>
                  <a:gd name="T7" fmla="*/ 0 h 563"/>
                  <a:gd name="T8" fmla="*/ 233 w 234"/>
                  <a:gd name="T9" fmla="*/ 5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563">
                    <a:moveTo>
                      <a:pt x="233" y="562"/>
                    </a:moveTo>
                    <a:lnTo>
                      <a:pt x="0" y="562"/>
                    </a:lnTo>
                    <a:lnTo>
                      <a:pt x="0" y="0"/>
                    </a:lnTo>
                    <a:lnTo>
                      <a:pt x="233" y="0"/>
                    </a:lnTo>
                    <a:lnTo>
                      <a:pt x="233" y="56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50F2F67F-EE35-4B78-B007-3E6C2CD3C5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301" y="5868865"/>
                <a:ext cx="307731" cy="714375"/>
              </a:xfrm>
              <a:custGeom>
                <a:avLst/>
                <a:gdLst>
                  <a:gd name="T0" fmla="*/ 12 w 245"/>
                  <a:gd name="T1" fmla="*/ 562 h 575"/>
                  <a:gd name="T2" fmla="*/ 233 w 245"/>
                  <a:gd name="T3" fmla="*/ 562 h 575"/>
                  <a:gd name="T4" fmla="*/ 233 w 245"/>
                  <a:gd name="T5" fmla="*/ 12 h 575"/>
                  <a:gd name="T6" fmla="*/ 12 w 245"/>
                  <a:gd name="T7" fmla="*/ 12 h 575"/>
                  <a:gd name="T8" fmla="*/ 12 w 245"/>
                  <a:gd name="T9" fmla="*/ 562 h 575"/>
                  <a:gd name="T10" fmla="*/ 239 w 245"/>
                  <a:gd name="T11" fmla="*/ 574 h 575"/>
                  <a:gd name="T12" fmla="*/ 6 w 245"/>
                  <a:gd name="T13" fmla="*/ 574 h 575"/>
                  <a:gd name="T14" fmla="*/ 6 w 245"/>
                  <a:gd name="T15" fmla="*/ 574 h 575"/>
                  <a:gd name="T16" fmla="*/ 0 w 245"/>
                  <a:gd name="T17" fmla="*/ 568 h 575"/>
                  <a:gd name="T18" fmla="*/ 0 w 245"/>
                  <a:gd name="T19" fmla="*/ 6 h 575"/>
                  <a:gd name="T20" fmla="*/ 0 w 245"/>
                  <a:gd name="T21" fmla="*/ 6 h 575"/>
                  <a:gd name="T22" fmla="*/ 6 w 245"/>
                  <a:gd name="T23" fmla="*/ 0 h 575"/>
                  <a:gd name="T24" fmla="*/ 239 w 245"/>
                  <a:gd name="T25" fmla="*/ 0 h 575"/>
                  <a:gd name="T26" fmla="*/ 239 w 245"/>
                  <a:gd name="T27" fmla="*/ 0 h 575"/>
                  <a:gd name="T28" fmla="*/ 244 w 245"/>
                  <a:gd name="T29" fmla="*/ 6 h 575"/>
                  <a:gd name="T30" fmla="*/ 244 w 245"/>
                  <a:gd name="T31" fmla="*/ 568 h 575"/>
                  <a:gd name="T32" fmla="*/ 244 w 245"/>
                  <a:gd name="T33" fmla="*/ 568 h 575"/>
                  <a:gd name="T34" fmla="*/ 239 w 245"/>
                  <a:gd name="T35" fmla="*/ 574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575">
                    <a:moveTo>
                      <a:pt x="12" y="562"/>
                    </a:moveTo>
                    <a:lnTo>
                      <a:pt x="233" y="562"/>
                    </a:lnTo>
                    <a:lnTo>
                      <a:pt x="233" y="12"/>
                    </a:lnTo>
                    <a:lnTo>
                      <a:pt x="12" y="12"/>
                    </a:lnTo>
                    <a:lnTo>
                      <a:pt x="12" y="562"/>
                    </a:lnTo>
                    <a:close/>
                    <a:moveTo>
                      <a:pt x="239" y="574"/>
                    </a:moveTo>
                    <a:lnTo>
                      <a:pt x="6" y="574"/>
                    </a:lnTo>
                    <a:lnTo>
                      <a:pt x="6" y="574"/>
                    </a:lnTo>
                    <a:cubicBezTo>
                      <a:pt x="2" y="574"/>
                      <a:pt x="0" y="572"/>
                      <a:pt x="0" y="568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239" y="0"/>
                    </a:lnTo>
                    <a:lnTo>
                      <a:pt x="239" y="0"/>
                    </a:lnTo>
                    <a:cubicBezTo>
                      <a:pt x="242" y="0"/>
                      <a:pt x="244" y="3"/>
                      <a:pt x="244" y="6"/>
                    </a:cubicBezTo>
                    <a:lnTo>
                      <a:pt x="244" y="568"/>
                    </a:lnTo>
                    <a:lnTo>
                      <a:pt x="244" y="568"/>
                    </a:lnTo>
                    <a:cubicBezTo>
                      <a:pt x="244" y="572"/>
                      <a:pt x="242" y="574"/>
                      <a:pt x="239" y="5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90D77BCE-2A6C-46FF-B48D-08EB3A155F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3676" y="6792058"/>
                <a:ext cx="291247" cy="697891"/>
              </a:xfrm>
              <a:custGeom>
                <a:avLst/>
                <a:gdLst>
                  <a:gd name="T0" fmla="*/ 233 w 234"/>
                  <a:gd name="T1" fmla="*/ 561 h 562"/>
                  <a:gd name="T2" fmla="*/ 0 w 234"/>
                  <a:gd name="T3" fmla="*/ 561 h 562"/>
                  <a:gd name="T4" fmla="*/ 0 w 234"/>
                  <a:gd name="T5" fmla="*/ 0 h 562"/>
                  <a:gd name="T6" fmla="*/ 233 w 234"/>
                  <a:gd name="T7" fmla="*/ 0 h 562"/>
                  <a:gd name="T8" fmla="*/ 233 w 234"/>
                  <a:gd name="T9" fmla="*/ 561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562">
                    <a:moveTo>
                      <a:pt x="233" y="561"/>
                    </a:moveTo>
                    <a:lnTo>
                      <a:pt x="0" y="561"/>
                    </a:lnTo>
                    <a:lnTo>
                      <a:pt x="0" y="0"/>
                    </a:lnTo>
                    <a:lnTo>
                      <a:pt x="233" y="0"/>
                    </a:lnTo>
                    <a:lnTo>
                      <a:pt x="233" y="5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FE8747C5-9C22-4AAF-A381-C5AC8776F9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686" y="6786564"/>
                <a:ext cx="307731" cy="714375"/>
              </a:xfrm>
              <a:custGeom>
                <a:avLst/>
                <a:gdLst>
                  <a:gd name="T0" fmla="*/ 12 w 245"/>
                  <a:gd name="T1" fmla="*/ 561 h 574"/>
                  <a:gd name="T2" fmla="*/ 233 w 245"/>
                  <a:gd name="T3" fmla="*/ 561 h 574"/>
                  <a:gd name="T4" fmla="*/ 233 w 245"/>
                  <a:gd name="T5" fmla="*/ 12 h 574"/>
                  <a:gd name="T6" fmla="*/ 12 w 245"/>
                  <a:gd name="T7" fmla="*/ 12 h 574"/>
                  <a:gd name="T8" fmla="*/ 12 w 245"/>
                  <a:gd name="T9" fmla="*/ 561 h 574"/>
                  <a:gd name="T10" fmla="*/ 239 w 245"/>
                  <a:gd name="T11" fmla="*/ 573 h 574"/>
                  <a:gd name="T12" fmla="*/ 6 w 245"/>
                  <a:gd name="T13" fmla="*/ 573 h 574"/>
                  <a:gd name="T14" fmla="*/ 6 w 245"/>
                  <a:gd name="T15" fmla="*/ 573 h 574"/>
                  <a:gd name="T16" fmla="*/ 0 w 245"/>
                  <a:gd name="T17" fmla="*/ 567 h 574"/>
                  <a:gd name="T18" fmla="*/ 0 w 245"/>
                  <a:gd name="T19" fmla="*/ 6 h 574"/>
                  <a:gd name="T20" fmla="*/ 0 w 245"/>
                  <a:gd name="T21" fmla="*/ 6 h 574"/>
                  <a:gd name="T22" fmla="*/ 6 w 245"/>
                  <a:gd name="T23" fmla="*/ 0 h 574"/>
                  <a:gd name="T24" fmla="*/ 239 w 245"/>
                  <a:gd name="T25" fmla="*/ 0 h 574"/>
                  <a:gd name="T26" fmla="*/ 239 w 245"/>
                  <a:gd name="T27" fmla="*/ 0 h 574"/>
                  <a:gd name="T28" fmla="*/ 244 w 245"/>
                  <a:gd name="T29" fmla="*/ 6 h 574"/>
                  <a:gd name="T30" fmla="*/ 244 w 245"/>
                  <a:gd name="T31" fmla="*/ 567 h 574"/>
                  <a:gd name="T32" fmla="*/ 244 w 245"/>
                  <a:gd name="T33" fmla="*/ 567 h 574"/>
                  <a:gd name="T34" fmla="*/ 239 w 245"/>
                  <a:gd name="T35" fmla="*/ 573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574">
                    <a:moveTo>
                      <a:pt x="12" y="561"/>
                    </a:moveTo>
                    <a:lnTo>
                      <a:pt x="233" y="561"/>
                    </a:lnTo>
                    <a:lnTo>
                      <a:pt x="233" y="12"/>
                    </a:lnTo>
                    <a:lnTo>
                      <a:pt x="12" y="12"/>
                    </a:lnTo>
                    <a:lnTo>
                      <a:pt x="12" y="561"/>
                    </a:lnTo>
                    <a:close/>
                    <a:moveTo>
                      <a:pt x="239" y="573"/>
                    </a:moveTo>
                    <a:lnTo>
                      <a:pt x="6" y="573"/>
                    </a:lnTo>
                    <a:lnTo>
                      <a:pt x="6" y="573"/>
                    </a:lnTo>
                    <a:cubicBezTo>
                      <a:pt x="2" y="573"/>
                      <a:pt x="0" y="570"/>
                      <a:pt x="0" y="567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239" y="0"/>
                    </a:lnTo>
                    <a:lnTo>
                      <a:pt x="239" y="0"/>
                    </a:lnTo>
                    <a:cubicBezTo>
                      <a:pt x="242" y="0"/>
                      <a:pt x="244" y="3"/>
                      <a:pt x="244" y="6"/>
                    </a:cubicBezTo>
                    <a:lnTo>
                      <a:pt x="244" y="567"/>
                    </a:lnTo>
                    <a:lnTo>
                      <a:pt x="244" y="567"/>
                    </a:lnTo>
                    <a:cubicBezTo>
                      <a:pt x="244" y="570"/>
                      <a:pt x="242" y="573"/>
                      <a:pt x="239" y="5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04B14BB0-1559-4EA8-A06C-9F3034FBD6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798" y="6792058"/>
                <a:ext cx="291243" cy="697891"/>
              </a:xfrm>
              <a:custGeom>
                <a:avLst/>
                <a:gdLst>
                  <a:gd name="T0" fmla="*/ 233 w 234"/>
                  <a:gd name="T1" fmla="*/ 561 h 562"/>
                  <a:gd name="T2" fmla="*/ 0 w 234"/>
                  <a:gd name="T3" fmla="*/ 561 h 562"/>
                  <a:gd name="T4" fmla="*/ 0 w 234"/>
                  <a:gd name="T5" fmla="*/ 0 h 562"/>
                  <a:gd name="T6" fmla="*/ 233 w 234"/>
                  <a:gd name="T7" fmla="*/ 0 h 562"/>
                  <a:gd name="T8" fmla="*/ 233 w 234"/>
                  <a:gd name="T9" fmla="*/ 561 h 5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562">
                    <a:moveTo>
                      <a:pt x="233" y="561"/>
                    </a:moveTo>
                    <a:lnTo>
                      <a:pt x="0" y="561"/>
                    </a:lnTo>
                    <a:lnTo>
                      <a:pt x="0" y="0"/>
                    </a:lnTo>
                    <a:lnTo>
                      <a:pt x="233" y="0"/>
                    </a:lnTo>
                    <a:lnTo>
                      <a:pt x="233" y="5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id="{F47F7E03-248C-4212-8856-154D4E0783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301" y="6786564"/>
                <a:ext cx="307731" cy="714375"/>
              </a:xfrm>
              <a:custGeom>
                <a:avLst/>
                <a:gdLst>
                  <a:gd name="T0" fmla="*/ 12 w 245"/>
                  <a:gd name="T1" fmla="*/ 561 h 574"/>
                  <a:gd name="T2" fmla="*/ 233 w 245"/>
                  <a:gd name="T3" fmla="*/ 561 h 574"/>
                  <a:gd name="T4" fmla="*/ 233 w 245"/>
                  <a:gd name="T5" fmla="*/ 12 h 574"/>
                  <a:gd name="T6" fmla="*/ 12 w 245"/>
                  <a:gd name="T7" fmla="*/ 12 h 574"/>
                  <a:gd name="T8" fmla="*/ 12 w 245"/>
                  <a:gd name="T9" fmla="*/ 561 h 574"/>
                  <a:gd name="T10" fmla="*/ 239 w 245"/>
                  <a:gd name="T11" fmla="*/ 573 h 574"/>
                  <a:gd name="T12" fmla="*/ 6 w 245"/>
                  <a:gd name="T13" fmla="*/ 573 h 574"/>
                  <a:gd name="T14" fmla="*/ 6 w 245"/>
                  <a:gd name="T15" fmla="*/ 573 h 574"/>
                  <a:gd name="T16" fmla="*/ 0 w 245"/>
                  <a:gd name="T17" fmla="*/ 567 h 574"/>
                  <a:gd name="T18" fmla="*/ 0 w 245"/>
                  <a:gd name="T19" fmla="*/ 6 h 574"/>
                  <a:gd name="T20" fmla="*/ 0 w 245"/>
                  <a:gd name="T21" fmla="*/ 6 h 574"/>
                  <a:gd name="T22" fmla="*/ 6 w 245"/>
                  <a:gd name="T23" fmla="*/ 0 h 574"/>
                  <a:gd name="T24" fmla="*/ 239 w 245"/>
                  <a:gd name="T25" fmla="*/ 0 h 574"/>
                  <a:gd name="T26" fmla="*/ 239 w 245"/>
                  <a:gd name="T27" fmla="*/ 0 h 574"/>
                  <a:gd name="T28" fmla="*/ 244 w 245"/>
                  <a:gd name="T29" fmla="*/ 6 h 574"/>
                  <a:gd name="T30" fmla="*/ 244 w 245"/>
                  <a:gd name="T31" fmla="*/ 567 h 574"/>
                  <a:gd name="T32" fmla="*/ 244 w 245"/>
                  <a:gd name="T33" fmla="*/ 567 h 574"/>
                  <a:gd name="T34" fmla="*/ 239 w 245"/>
                  <a:gd name="T35" fmla="*/ 573 h 5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574">
                    <a:moveTo>
                      <a:pt x="12" y="561"/>
                    </a:moveTo>
                    <a:lnTo>
                      <a:pt x="233" y="561"/>
                    </a:lnTo>
                    <a:lnTo>
                      <a:pt x="233" y="12"/>
                    </a:lnTo>
                    <a:lnTo>
                      <a:pt x="12" y="12"/>
                    </a:lnTo>
                    <a:lnTo>
                      <a:pt x="12" y="561"/>
                    </a:lnTo>
                    <a:close/>
                    <a:moveTo>
                      <a:pt x="239" y="573"/>
                    </a:moveTo>
                    <a:lnTo>
                      <a:pt x="6" y="573"/>
                    </a:lnTo>
                    <a:lnTo>
                      <a:pt x="6" y="573"/>
                    </a:lnTo>
                    <a:cubicBezTo>
                      <a:pt x="2" y="573"/>
                      <a:pt x="0" y="570"/>
                      <a:pt x="0" y="567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239" y="0"/>
                    </a:lnTo>
                    <a:lnTo>
                      <a:pt x="239" y="0"/>
                    </a:lnTo>
                    <a:cubicBezTo>
                      <a:pt x="242" y="0"/>
                      <a:pt x="244" y="3"/>
                      <a:pt x="244" y="6"/>
                    </a:cubicBezTo>
                    <a:lnTo>
                      <a:pt x="244" y="567"/>
                    </a:lnTo>
                    <a:lnTo>
                      <a:pt x="244" y="567"/>
                    </a:lnTo>
                    <a:cubicBezTo>
                      <a:pt x="244" y="570"/>
                      <a:pt x="242" y="573"/>
                      <a:pt x="239" y="5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00F64882-9353-4E70-8B14-CC0DBE39A9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43676" y="7704260"/>
                <a:ext cx="291247" cy="703385"/>
              </a:xfrm>
              <a:custGeom>
                <a:avLst/>
                <a:gdLst>
                  <a:gd name="T0" fmla="*/ 233 w 234"/>
                  <a:gd name="T1" fmla="*/ 562 h 563"/>
                  <a:gd name="T2" fmla="*/ 0 w 234"/>
                  <a:gd name="T3" fmla="*/ 562 h 563"/>
                  <a:gd name="T4" fmla="*/ 0 w 234"/>
                  <a:gd name="T5" fmla="*/ 0 h 563"/>
                  <a:gd name="T6" fmla="*/ 233 w 234"/>
                  <a:gd name="T7" fmla="*/ 0 h 563"/>
                  <a:gd name="T8" fmla="*/ 233 w 234"/>
                  <a:gd name="T9" fmla="*/ 5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563">
                    <a:moveTo>
                      <a:pt x="233" y="562"/>
                    </a:moveTo>
                    <a:lnTo>
                      <a:pt x="0" y="562"/>
                    </a:lnTo>
                    <a:lnTo>
                      <a:pt x="0" y="0"/>
                    </a:lnTo>
                    <a:lnTo>
                      <a:pt x="233" y="0"/>
                    </a:lnTo>
                    <a:lnTo>
                      <a:pt x="233" y="56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B23A88EF-C1DC-4ED6-A06A-6316DC16F0A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632686" y="7698766"/>
                <a:ext cx="307731" cy="714375"/>
              </a:xfrm>
              <a:custGeom>
                <a:avLst/>
                <a:gdLst>
                  <a:gd name="T0" fmla="*/ 12 w 245"/>
                  <a:gd name="T1" fmla="*/ 561 h 575"/>
                  <a:gd name="T2" fmla="*/ 233 w 245"/>
                  <a:gd name="T3" fmla="*/ 561 h 575"/>
                  <a:gd name="T4" fmla="*/ 233 w 245"/>
                  <a:gd name="T5" fmla="*/ 12 h 575"/>
                  <a:gd name="T6" fmla="*/ 12 w 245"/>
                  <a:gd name="T7" fmla="*/ 12 h 575"/>
                  <a:gd name="T8" fmla="*/ 12 w 245"/>
                  <a:gd name="T9" fmla="*/ 561 h 575"/>
                  <a:gd name="T10" fmla="*/ 239 w 245"/>
                  <a:gd name="T11" fmla="*/ 574 h 575"/>
                  <a:gd name="T12" fmla="*/ 6 w 245"/>
                  <a:gd name="T13" fmla="*/ 574 h 575"/>
                  <a:gd name="T14" fmla="*/ 6 w 245"/>
                  <a:gd name="T15" fmla="*/ 574 h 575"/>
                  <a:gd name="T16" fmla="*/ 0 w 245"/>
                  <a:gd name="T17" fmla="*/ 568 h 575"/>
                  <a:gd name="T18" fmla="*/ 0 w 245"/>
                  <a:gd name="T19" fmla="*/ 6 h 575"/>
                  <a:gd name="T20" fmla="*/ 0 w 245"/>
                  <a:gd name="T21" fmla="*/ 6 h 575"/>
                  <a:gd name="T22" fmla="*/ 6 w 245"/>
                  <a:gd name="T23" fmla="*/ 0 h 575"/>
                  <a:gd name="T24" fmla="*/ 239 w 245"/>
                  <a:gd name="T25" fmla="*/ 0 h 575"/>
                  <a:gd name="T26" fmla="*/ 239 w 245"/>
                  <a:gd name="T27" fmla="*/ 0 h 575"/>
                  <a:gd name="T28" fmla="*/ 244 w 245"/>
                  <a:gd name="T29" fmla="*/ 6 h 575"/>
                  <a:gd name="T30" fmla="*/ 244 w 245"/>
                  <a:gd name="T31" fmla="*/ 568 h 575"/>
                  <a:gd name="T32" fmla="*/ 244 w 245"/>
                  <a:gd name="T33" fmla="*/ 568 h 575"/>
                  <a:gd name="T34" fmla="*/ 239 w 245"/>
                  <a:gd name="T35" fmla="*/ 574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575">
                    <a:moveTo>
                      <a:pt x="12" y="561"/>
                    </a:moveTo>
                    <a:lnTo>
                      <a:pt x="233" y="561"/>
                    </a:lnTo>
                    <a:lnTo>
                      <a:pt x="233" y="12"/>
                    </a:lnTo>
                    <a:lnTo>
                      <a:pt x="12" y="12"/>
                    </a:lnTo>
                    <a:lnTo>
                      <a:pt x="12" y="561"/>
                    </a:lnTo>
                    <a:close/>
                    <a:moveTo>
                      <a:pt x="239" y="574"/>
                    </a:moveTo>
                    <a:lnTo>
                      <a:pt x="6" y="574"/>
                    </a:lnTo>
                    <a:lnTo>
                      <a:pt x="6" y="574"/>
                    </a:lnTo>
                    <a:cubicBezTo>
                      <a:pt x="2" y="574"/>
                      <a:pt x="0" y="571"/>
                      <a:pt x="0" y="568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239" y="0"/>
                    </a:lnTo>
                    <a:lnTo>
                      <a:pt x="239" y="0"/>
                    </a:lnTo>
                    <a:cubicBezTo>
                      <a:pt x="242" y="0"/>
                      <a:pt x="244" y="3"/>
                      <a:pt x="244" y="6"/>
                    </a:cubicBezTo>
                    <a:lnTo>
                      <a:pt x="244" y="568"/>
                    </a:lnTo>
                    <a:lnTo>
                      <a:pt x="244" y="568"/>
                    </a:lnTo>
                    <a:cubicBezTo>
                      <a:pt x="244" y="571"/>
                      <a:pt x="242" y="574"/>
                      <a:pt x="239" y="5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5681CE06-6FAF-4CD1-82CB-619A07EB67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7798" y="7704260"/>
                <a:ext cx="291243" cy="703385"/>
              </a:xfrm>
              <a:custGeom>
                <a:avLst/>
                <a:gdLst>
                  <a:gd name="T0" fmla="*/ 233 w 234"/>
                  <a:gd name="T1" fmla="*/ 562 h 563"/>
                  <a:gd name="T2" fmla="*/ 0 w 234"/>
                  <a:gd name="T3" fmla="*/ 562 h 563"/>
                  <a:gd name="T4" fmla="*/ 0 w 234"/>
                  <a:gd name="T5" fmla="*/ 0 h 563"/>
                  <a:gd name="T6" fmla="*/ 233 w 234"/>
                  <a:gd name="T7" fmla="*/ 0 h 563"/>
                  <a:gd name="T8" fmla="*/ 233 w 234"/>
                  <a:gd name="T9" fmla="*/ 562 h 5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4" h="563">
                    <a:moveTo>
                      <a:pt x="233" y="562"/>
                    </a:moveTo>
                    <a:lnTo>
                      <a:pt x="0" y="562"/>
                    </a:lnTo>
                    <a:lnTo>
                      <a:pt x="0" y="0"/>
                    </a:lnTo>
                    <a:lnTo>
                      <a:pt x="233" y="0"/>
                    </a:lnTo>
                    <a:lnTo>
                      <a:pt x="233" y="56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8D605F4D-DB10-4A1B-9EA0-BA0D3EE949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72301" y="7698766"/>
                <a:ext cx="307731" cy="714375"/>
              </a:xfrm>
              <a:custGeom>
                <a:avLst/>
                <a:gdLst>
                  <a:gd name="T0" fmla="*/ 12 w 245"/>
                  <a:gd name="T1" fmla="*/ 561 h 575"/>
                  <a:gd name="T2" fmla="*/ 233 w 245"/>
                  <a:gd name="T3" fmla="*/ 561 h 575"/>
                  <a:gd name="T4" fmla="*/ 233 w 245"/>
                  <a:gd name="T5" fmla="*/ 12 h 575"/>
                  <a:gd name="T6" fmla="*/ 12 w 245"/>
                  <a:gd name="T7" fmla="*/ 12 h 575"/>
                  <a:gd name="T8" fmla="*/ 12 w 245"/>
                  <a:gd name="T9" fmla="*/ 561 h 575"/>
                  <a:gd name="T10" fmla="*/ 239 w 245"/>
                  <a:gd name="T11" fmla="*/ 574 h 575"/>
                  <a:gd name="T12" fmla="*/ 6 w 245"/>
                  <a:gd name="T13" fmla="*/ 574 h 575"/>
                  <a:gd name="T14" fmla="*/ 6 w 245"/>
                  <a:gd name="T15" fmla="*/ 574 h 575"/>
                  <a:gd name="T16" fmla="*/ 0 w 245"/>
                  <a:gd name="T17" fmla="*/ 568 h 575"/>
                  <a:gd name="T18" fmla="*/ 0 w 245"/>
                  <a:gd name="T19" fmla="*/ 6 h 575"/>
                  <a:gd name="T20" fmla="*/ 0 w 245"/>
                  <a:gd name="T21" fmla="*/ 6 h 575"/>
                  <a:gd name="T22" fmla="*/ 6 w 245"/>
                  <a:gd name="T23" fmla="*/ 0 h 575"/>
                  <a:gd name="T24" fmla="*/ 239 w 245"/>
                  <a:gd name="T25" fmla="*/ 0 h 575"/>
                  <a:gd name="T26" fmla="*/ 239 w 245"/>
                  <a:gd name="T27" fmla="*/ 0 h 575"/>
                  <a:gd name="T28" fmla="*/ 244 w 245"/>
                  <a:gd name="T29" fmla="*/ 6 h 575"/>
                  <a:gd name="T30" fmla="*/ 244 w 245"/>
                  <a:gd name="T31" fmla="*/ 568 h 575"/>
                  <a:gd name="T32" fmla="*/ 244 w 245"/>
                  <a:gd name="T33" fmla="*/ 568 h 575"/>
                  <a:gd name="T34" fmla="*/ 239 w 245"/>
                  <a:gd name="T35" fmla="*/ 574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5" h="575">
                    <a:moveTo>
                      <a:pt x="12" y="561"/>
                    </a:moveTo>
                    <a:lnTo>
                      <a:pt x="233" y="561"/>
                    </a:lnTo>
                    <a:lnTo>
                      <a:pt x="233" y="12"/>
                    </a:lnTo>
                    <a:lnTo>
                      <a:pt x="12" y="12"/>
                    </a:lnTo>
                    <a:lnTo>
                      <a:pt x="12" y="561"/>
                    </a:lnTo>
                    <a:close/>
                    <a:moveTo>
                      <a:pt x="239" y="574"/>
                    </a:moveTo>
                    <a:lnTo>
                      <a:pt x="6" y="574"/>
                    </a:lnTo>
                    <a:lnTo>
                      <a:pt x="6" y="574"/>
                    </a:lnTo>
                    <a:cubicBezTo>
                      <a:pt x="2" y="574"/>
                      <a:pt x="0" y="571"/>
                      <a:pt x="0" y="568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239" y="0"/>
                    </a:lnTo>
                    <a:lnTo>
                      <a:pt x="239" y="0"/>
                    </a:lnTo>
                    <a:cubicBezTo>
                      <a:pt x="242" y="0"/>
                      <a:pt x="244" y="3"/>
                      <a:pt x="244" y="6"/>
                    </a:cubicBezTo>
                    <a:lnTo>
                      <a:pt x="244" y="568"/>
                    </a:lnTo>
                    <a:lnTo>
                      <a:pt x="244" y="568"/>
                    </a:lnTo>
                    <a:cubicBezTo>
                      <a:pt x="244" y="571"/>
                      <a:pt x="242" y="574"/>
                      <a:pt x="239" y="5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46D84902-7646-4F11-BA58-ABB8D47FDC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2176" y="5671038"/>
                <a:ext cx="401151" cy="4286250"/>
              </a:xfrm>
              <a:custGeom>
                <a:avLst/>
                <a:gdLst>
                  <a:gd name="T0" fmla="*/ 320 w 321"/>
                  <a:gd name="T1" fmla="*/ 3437 h 3438"/>
                  <a:gd name="T2" fmla="*/ 0 w 321"/>
                  <a:gd name="T3" fmla="*/ 3437 h 3438"/>
                  <a:gd name="T4" fmla="*/ 0 w 321"/>
                  <a:gd name="T5" fmla="*/ 0 h 3438"/>
                  <a:gd name="T6" fmla="*/ 320 w 321"/>
                  <a:gd name="T7" fmla="*/ 0 h 3438"/>
                  <a:gd name="T8" fmla="*/ 320 w 321"/>
                  <a:gd name="T9" fmla="*/ 3437 h 3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21" h="3438">
                    <a:moveTo>
                      <a:pt x="320" y="3437"/>
                    </a:moveTo>
                    <a:lnTo>
                      <a:pt x="0" y="3437"/>
                    </a:lnTo>
                    <a:lnTo>
                      <a:pt x="0" y="0"/>
                    </a:lnTo>
                    <a:lnTo>
                      <a:pt x="320" y="0"/>
                    </a:lnTo>
                    <a:lnTo>
                      <a:pt x="320" y="343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DDA0919A-7EA8-4357-AFCE-972334B377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462336" y="5671038"/>
                <a:ext cx="16484" cy="4286250"/>
              </a:xfrm>
              <a:custGeom>
                <a:avLst/>
                <a:gdLst>
                  <a:gd name="T0" fmla="*/ 12 w 13"/>
                  <a:gd name="T1" fmla="*/ 3437 h 3438"/>
                  <a:gd name="T2" fmla="*/ 0 w 13"/>
                  <a:gd name="T3" fmla="*/ 3437 h 3438"/>
                  <a:gd name="T4" fmla="*/ 0 w 13"/>
                  <a:gd name="T5" fmla="*/ 0 h 3438"/>
                  <a:gd name="T6" fmla="*/ 12 w 13"/>
                  <a:gd name="T7" fmla="*/ 0 h 3438"/>
                  <a:gd name="T8" fmla="*/ 12 w 13"/>
                  <a:gd name="T9" fmla="*/ 3437 h 3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3438">
                    <a:moveTo>
                      <a:pt x="12" y="3437"/>
                    </a:moveTo>
                    <a:lnTo>
                      <a:pt x="0" y="3437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343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6" name="Grupo 35">
              <a:extLst>
                <a:ext uri="{FF2B5EF4-FFF2-40B4-BE49-F238E27FC236}">
                  <a16:creationId xmlns:a16="http://schemas.microsoft.com/office/drawing/2014/main" id="{A41EC69C-512D-4838-9FC1-A28253B9A56B}"/>
                </a:ext>
              </a:extLst>
            </p:cNvPr>
            <p:cNvGrpSpPr/>
            <p:nvPr/>
          </p:nvGrpSpPr>
          <p:grpSpPr>
            <a:xfrm>
              <a:off x="3759202" y="6451356"/>
              <a:ext cx="1093542" cy="3269641"/>
              <a:chOff x="3759202" y="6451356"/>
              <a:chExt cx="1093542" cy="3269641"/>
            </a:xfrm>
          </p:grpSpPr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1F2720EE-FEFB-4C0D-8B9F-0549E15877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695" y="6462346"/>
                <a:ext cx="1077058" cy="3258651"/>
              </a:xfrm>
              <a:custGeom>
                <a:avLst/>
                <a:gdLst>
                  <a:gd name="T0" fmla="*/ 864 w 865"/>
                  <a:gd name="T1" fmla="*/ 2612 h 2613"/>
                  <a:gd name="T2" fmla="*/ 0 w 865"/>
                  <a:gd name="T3" fmla="*/ 2612 h 2613"/>
                  <a:gd name="T4" fmla="*/ 0 w 865"/>
                  <a:gd name="T5" fmla="*/ 0 h 2613"/>
                  <a:gd name="T6" fmla="*/ 864 w 865"/>
                  <a:gd name="T7" fmla="*/ 0 h 2613"/>
                  <a:gd name="T8" fmla="*/ 864 w 865"/>
                  <a:gd name="T9" fmla="*/ 2612 h 2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65" h="2613">
                    <a:moveTo>
                      <a:pt x="864" y="2612"/>
                    </a:moveTo>
                    <a:lnTo>
                      <a:pt x="0" y="2612"/>
                    </a:lnTo>
                    <a:lnTo>
                      <a:pt x="0" y="0"/>
                    </a:lnTo>
                    <a:lnTo>
                      <a:pt x="864" y="0"/>
                    </a:lnTo>
                    <a:lnTo>
                      <a:pt x="864" y="261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BEDC8898-C657-4362-9D07-C6187E94D6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59202" y="6451356"/>
                <a:ext cx="1093542" cy="3269641"/>
              </a:xfrm>
              <a:custGeom>
                <a:avLst/>
                <a:gdLst>
                  <a:gd name="T0" fmla="*/ 12 w 877"/>
                  <a:gd name="T1" fmla="*/ 2612 h 2625"/>
                  <a:gd name="T2" fmla="*/ 864 w 877"/>
                  <a:gd name="T3" fmla="*/ 2612 h 2625"/>
                  <a:gd name="T4" fmla="*/ 864 w 877"/>
                  <a:gd name="T5" fmla="*/ 12 h 2625"/>
                  <a:gd name="T6" fmla="*/ 12 w 877"/>
                  <a:gd name="T7" fmla="*/ 12 h 2625"/>
                  <a:gd name="T8" fmla="*/ 12 w 877"/>
                  <a:gd name="T9" fmla="*/ 2612 h 2625"/>
                  <a:gd name="T10" fmla="*/ 870 w 877"/>
                  <a:gd name="T11" fmla="*/ 2624 h 2625"/>
                  <a:gd name="T12" fmla="*/ 6 w 877"/>
                  <a:gd name="T13" fmla="*/ 2624 h 2625"/>
                  <a:gd name="T14" fmla="*/ 6 w 877"/>
                  <a:gd name="T15" fmla="*/ 2624 h 2625"/>
                  <a:gd name="T16" fmla="*/ 0 w 877"/>
                  <a:gd name="T17" fmla="*/ 2618 h 2625"/>
                  <a:gd name="T18" fmla="*/ 0 w 877"/>
                  <a:gd name="T19" fmla="*/ 6 h 2625"/>
                  <a:gd name="T20" fmla="*/ 0 w 877"/>
                  <a:gd name="T21" fmla="*/ 6 h 2625"/>
                  <a:gd name="T22" fmla="*/ 6 w 877"/>
                  <a:gd name="T23" fmla="*/ 0 h 2625"/>
                  <a:gd name="T24" fmla="*/ 870 w 877"/>
                  <a:gd name="T25" fmla="*/ 0 h 2625"/>
                  <a:gd name="T26" fmla="*/ 870 w 877"/>
                  <a:gd name="T27" fmla="*/ 0 h 2625"/>
                  <a:gd name="T28" fmla="*/ 876 w 877"/>
                  <a:gd name="T29" fmla="*/ 6 h 2625"/>
                  <a:gd name="T30" fmla="*/ 876 w 877"/>
                  <a:gd name="T31" fmla="*/ 2618 h 2625"/>
                  <a:gd name="T32" fmla="*/ 876 w 877"/>
                  <a:gd name="T33" fmla="*/ 2618 h 2625"/>
                  <a:gd name="T34" fmla="*/ 870 w 877"/>
                  <a:gd name="T35" fmla="*/ 2624 h 26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77" h="2625">
                    <a:moveTo>
                      <a:pt x="12" y="2612"/>
                    </a:moveTo>
                    <a:lnTo>
                      <a:pt x="864" y="2612"/>
                    </a:lnTo>
                    <a:lnTo>
                      <a:pt x="864" y="12"/>
                    </a:lnTo>
                    <a:lnTo>
                      <a:pt x="12" y="12"/>
                    </a:lnTo>
                    <a:lnTo>
                      <a:pt x="12" y="2612"/>
                    </a:lnTo>
                    <a:close/>
                    <a:moveTo>
                      <a:pt x="870" y="2624"/>
                    </a:moveTo>
                    <a:lnTo>
                      <a:pt x="6" y="2624"/>
                    </a:lnTo>
                    <a:lnTo>
                      <a:pt x="6" y="2624"/>
                    </a:lnTo>
                    <a:cubicBezTo>
                      <a:pt x="2" y="2624"/>
                      <a:pt x="0" y="2622"/>
                      <a:pt x="0" y="2618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870" y="0"/>
                    </a:lnTo>
                    <a:lnTo>
                      <a:pt x="870" y="0"/>
                    </a:lnTo>
                    <a:cubicBezTo>
                      <a:pt x="874" y="0"/>
                      <a:pt x="876" y="3"/>
                      <a:pt x="876" y="6"/>
                    </a:cubicBezTo>
                    <a:lnTo>
                      <a:pt x="876" y="2618"/>
                    </a:lnTo>
                    <a:lnTo>
                      <a:pt x="876" y="2618"/>
                    </a:lnTo>
                    <a:cubicBezTo>
                      <a:pt x="876" y="2622"/>
                      <a:pt x="874" y="2624"/>
                      <a:pt x="870" y="26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321B44B0-15BC-4490-AF11-77E31F2088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8817" y="6621708"/>
                <a:ext cx="219808" cy="533032"/>
              </a:xfrm>
              <a:custGeom>
                <a:avLst/>
                <a:gdLst>
                  <a:gd name="T0" fmla="*/ 176 w 177"/>
                  <a:gd name="T1" fmla="*/ 426 h 427"/>
                  <a:gd name="T2" fmla="*/ 0 w 177"/>
                  <a:gd name="T3" fmla="*/ 426 h 427"/>
                  <a:gd name="T4" fmla="*/ 0 w 177"/>
                  <a:gd name="T5" fmla="*/ 0 h 427"/>
                  <a:gd name="T6" fmla="*/ 176 w 177"/>
                  <a:gd name="T7" fmla="*/ 0 h 427"/>
                  <a:gd name="T8" fmla="*/ 176 w 177"/>
                  <a:gd name="T9" fmla="*/ 426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427">
                    <a:moveTo>
                      <a:pt x="176" y="426"/>
                    </a:moveTo>
                    <a:lnTo>
                      <a:pt x="0" y="426"/>
                    </a:lnTo>
                    <a:lnTo>
                      <a:pt x="0" y="0"/>
                    </a:lnTo>
                    <a:lnTo>
                      <a:pt x="176" y="0"/>
                    </a:lnTo>
                    <a:lnTo>
                      <a:pt x="176" y="4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91B26CF0-E10A-48F3-8E01-35A5CD33B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3320" y="6610718"/>
                <a:ext cx="236295" cy="549519"/>
              </a:xfrm>
              <a:custGeom>
                <a:avLst/>
                <a:gdLst>
                  <a:gd name="T0" fmla="*/ 12 w 190"/>
                  <a:gd name="T1" fmla="*/ 426 h 439"/>
                  <a:gd name="T2" fmla="*/ 176 w 190"/>
                  <a:gd name="T3" fmla="*/ 426 h 439"/>
                  <a:gd name="T4" fmla="*/ 176 w 190"/>
                  <a:gd name="T5" fmla="*/ 12 h 439"/>
                  <a:gd name="T6" fmla="*/ 12 w 190"/>
                  <a:gd name="T7" fmla="*/ 12 h 439"/>
                  <a:gd name="T8" fmla="*/ 12 w 190"/>
                  <a:gd name="T9" fmla="*/ 426 h 439"/>
                  <a:gd name="T10" fmla="*/ 182 w 190"/>
                  <a:gd name="T11" fmla="*/ 438 h 439"/>
                  <a:gd name="T12" fmla="*/ 6 w 190"/>
                  <a:gd name="T13" fmla="*/ 438 h 439"/>
                  <a:gd name="T14" fmla="*/ 6 w 190"/>
                  <a:gd name="T15" fmla="*/ 438 h 439"/>
                  <a:gd name="T16" fmla="*/ 0 w 190"/>
                  <a:gd name="T17" fmla="*/ 432 h 439"/>
                  <a:gd name="T18" fmla="*/ 0 w 190"/>
                  <a:gd name="T19" fmla="*/ 6 h 439"/>
                  <a:gd name="T20" fmla="*/ 0 w 190"/>
                  <a:gd name="T21" fmla="*/ 6 h 439"/>
                  <a:gd name="T22" fmla="*/ 6 w 190"/>
                  <a:gd name="T23" fmla="*/ 0 h 439"/>
                  <a:gd name="T24" fmla="*/ 182 w 190"/>
                  <a:gd name="T25" fmla="*/ 0 h 439"/>
                  <a:gd name="T26" fmla="*/ 182 w 190"/>
                  <a:gd name="T27" fmla="*/ 0 h 439"/>
                  <a:gd name="T28" fmla="*/ 189 w 190"/>
                  <a:gd name="T29" fmla="*/ 6 h 439"/>
                  <a:gd name="T30" fmla="*/ 189 w 190"/>
                  <a:gd name="T31" fmla="*/ 432 h 439"/>
                  <a:gd name="T32" fmla="*/ 189 w 190"/>
                  <a:gd name="T33" fmla="*/ 432 h 439"/>
                  <a:gd name="T34" fmla="*/ 182 w 190"/>
                  <a:gd name="T35" fmla="*/ 43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0" h="439">
                    <a:moveTo>
                      <a:pt x="12" y="426"/>
                    </a:moveTo>
                    <a:lnTo>
                      <a:pt x="176" y="426"/>
                    </a:lnTo>
                    <a:lnTo>
                      <a:pt x="176" y="12"/>
                    </a:lnTo>
                    <a:lnTo>
                      <a:pt x="12" y="12"/>
                    </a:lnTo>
                    <a:lnTo>
                      <a:pt x="12" y="426"/>
                    </a:lnTo>
                    <a:close/>
                    <a:moveTo>
                      <a:pt x="182" y="438"/>
                    </a:moveTo>
                    <a:lnTo>
                      <a:pt x="6" y="438"/>
                    </a:lnTo>
                    <a:lnTo>
                      <a:pt x="6" y="438"/>
                    </a:lnTo>
                    <a:cubicBezTo>
                      <a:pt x="2" y="438"/>
                      <a:pt x="0" y="435"/>
                      <a:pt x="0" y="43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2" y="0"/>
                      <a:pt x="6" y="0"/>
                    </a:cubicBezTo>
                    <a:lnTo>
                      <a:pt x="182" y="0"/>
                    </a:lnTo>
                    <a:lnTo>
                      <a:pt x="182" y="0"/>
                    </a:lnTo>
                    <a:cubicBezTo>
                      <a:pt x="186" y="0"/>
                      <a:pt x="189" y="2"/>
                      <a:pt x="189" y="6"/>
                    </a:cubicBezTo>
                    <a:lnTo>
                      <a:pt x="189" y="432"/>
                    </a:lnTo>
                    <a:lnTo>
                      <a:pt x="189" y="432"/>
                    </a:lnTo>
                    <a:cubicBezTo>
                      <a:pt x="189" y="435"/>
                      <a:pt x="186" y="438"/>
                      <a:pt x="182" y="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1F2FC5AA-3FCD-4C1D-87CD-86F5B2E69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8529" y="6621708"/>
                <a:ext cx="225301" cy="533032"/>
              </a:xfrm>
              <a:custGeom>
                <a:avLst/>
                <a:gdLst>
                  <a:gd name="T0" fmla="*/ 178 w 179"/>
                  <a:gd name="T1" fmla="*/ 426 h 427"/>
                  <a:gd name="T2" fmla="*/ 0 w 179"/>
                  <a:gd name="T3" fmla="*/ 426 h 427"/>
                  <a:gd name="T4" fmla="*/ 0 w 179"/>
                  <a:gd name="T5" fmla="*/ 0 h 427"/>
                  <a:gd name="T6" fmla="*/ 178 w 179"/>
                  <a:gd name="T7" fmla="*/ 0 h 427"/>
                  <a:gd name="T8" fmla="*/ 178 w 179"/>
                  <a:gd name="T9" fmla="*/ 426 h 4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427">
                    <a:moveTo>
                      <a:pt x="178" y="426"/>
                    </a:moveTo>
                    <a:lnTo>
                      <a:pt x="0" y="426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42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33CAD69F-DCCE-43BA-A6D6-71D149722C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3032" y="6610718"/>
                <a:ext cx="236295" cy="549519"/>
              </a:xfrm>
              <a:custGeom>
                <a:avLst/>
                <a:gdLst>
                  <a:gd name="T0" fmla="*/ 12 w 190"/>
                  <a:gd name="T1" fmla="*/ 426 h 439"/>
                  <a:gd name="T2" fmla="*/ 177 w 190"/>
                  <a:gd name="T3" fmla="*/ 426 h 439"/>
                  <a:gd name="T4" fmla="*/ 177 w 190"/>
                  <a:gd name="T5" fmla="*/ 12 h 439"/>
                  <a:gd name="T6" fmla="*/ 12 w 190"/>
                  <a:gd name="T7" fmla="*/ 12 h 439"/>
                  <a:gd name="T8" fmla="*/ 12 w 190"/>
                  <a:gd name="T9" fmla="*/ 426 h 439"/>
                  <a:gd name="T10" fmla="*/ 184 w 190"/>
                  <a:gd name="T11" fmla="*/ 438 h 439"/>
                  <a:gd name="T12" fmla="*/ 6 w 190"/>
                  <a:gd name="T13" fmla="*/ 438 h 439"/>
                  <a:gd name="T14" fmla="*/ 6 w 190"/>
                  <a:gd name="T15" fmla="*/ 438 h 439"/>
                  <a:gd name="T16" fmla="*/ 0 w 190"/>
                  <a:gd name="T17" fmla="*/ 432 h 439"/>
                  <a:gd name="T18" fmla="*/ 0 w 190"/>
                  <a:gd name="T19" fmla="*/ 6 h 439"/>
                  <a:gd name="T20" fmla="*/ 0 w 190"/>
                  <a:gd name="T21" fmla="*/ 6 h 439"/>
                  <a:gd name="T22" fmla="*/ 6 w 190"/>
                  <a:gd name="T23" fmla="*/ 0 h 439"/>
                  <a:gd name="T24" fmla="*/ 184 w 190"/>
                  <a:gd name="T25" fmla="*/ 0 h 439"/>
                  <a:gd name="T26" fmla="*/ 184 w 190"/>
                  <a:gd name="T27" fmla="*/ 0 h 439"/>
                  <a:gd name="T28" fmla="*/ 189 w 190"/>
                  <a:gd name="T29" fmla="*/ 6 h 439"/>
                  <a:gd name="T30" fmla="*/ 189 w 190"/>
                  <a:gd name="T31" fmla="*/ 432 h 439"/>
                  <a:gd name="T32" fmla="*/ 189 w 190"/>
                  <a:gd name="T33" fmla="*/ 432 h 439"/>
                  <a:gd name="T34" fmla="*/ 184 w 190"/>
                  <a:gd name="T35" fmla="*/ 43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0" h="439">
                    <a:moveTo>
                      <a:pt x="12" y="426"/>
                    </a:moveTo>
                    <a:lnTo>
                      <a:pt x="177" y="426"/>
                    </a:lnTo>
                    <a:lnTo>
                      <a:pt x="177" y="12"/>
                    </a:lnTo>
                    <a:lnTo>
                      <a:pt x="12" y="12"/>
                    </a:lnTo>
                    <a:lnTo>
                      <a:pt x="12" y="426"/>
                    </a:lnTo>
                    <a:close/>
                    <a:moveTo>
                      <a:pt x="184" y="438"/>
                    </a:moveTo>
                    <a:lnTo>
                      <a:pt x="6" y="438"/>
                    </a:lnTo>
                    <a:lnTo>
                      <a:pt x="6" y="438"/>
                    </a:lnTo>
                    <a:cubicBezTo>
                      <a:pt x="3" y="438"/>
                      <a:pt x="0" y="435"/>
                      <a:pt x="0" y="43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184" y="0"/>
                    </a:lnTo>
                    <a:lnTo>
                      <a:pt x="184" y="0"/>
                    </a:lnTo>
                    <a:cubicBezTo>
                      <a:pt x="187" y="0"/>
                      <a:pt x="189" y="2"/>
                      <a:pt x="189" y="6"/>
                    </a:cubicBezTo>
                    <a:lnTo>
                      <a:pt x="189" y="432"/>
                    </a:lnTo>
                    <a:lnTo>
                      <a:pt x="189" y="432"/>
                    </a:lnTo>
                    <a:cubicBezTo>
                      <a:pt x="189" y="435"/>
                      <a:pt x="187" y="438"/>
                      <a:pt x="184" y="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FBE1B4DF-1C93-4522-A414-C95700BB4E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8817" y="7314103"/>
                <a:ext cx="219808" cy="533032"/>
              </a:xfrm>
              <a:custGeom>
                <a:avLst/>
                <a:gdLst>
                  <a:gd name="T0" fmla="*/ 176 w 177"/>
                  <a:gd name="T1" fmla="*/ 427 h 428"/>
                  <a:gd name="T2" fmla="*/ 0 w 177"/>
                  <a:gd name="T3" fmla="*/ 427 h 428"/>
                  <a:gd name="T4" fmla="*/ 0 w 177"/>
                  <a:gd name="T5" fmla="*/ 0 h 428"/>
                  <a:gd name="T6" fmla="*/ 176 w 177"/>
                  <a:gd name="T7" fmla="*/ 0 h 428"/>
                  <a:gd name="T8" fmla="*/ 176 w 177"/>
                  <a:gd name="T9" fmla="*/ 42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428">
                    <a:moveTo>
                      <a:pt x="176" y="427"/>
                    </a:moveTo>
                    <a:lnTo>
                      <a:pt x="0" y="427"/>
                    </a:lnTo>
                    <a:lnTo>
                      <a:pt x="0" y="0"/>
                    </a:lnTo>
                    <a:lnTo>
                      <a:pt x="176" y="0"/>
                    </a:lnTo>
                    <a:lnTo>
                      <a:pt x="176" y="42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id="{1EC33407-E30C-4EC5-8AD4-85F881D43E7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3320" y="7303112"/>
                <a:ext cx="236295" cy="549519"/>
              </a:xfrm>
              <a:custGeom>
                <a:avLst/>
                <a:gdLst>
                  <a:gd name="T0" fmla="*/ 12 w 190"/>
                  <a:gd name="T1" fmla="*/ 427 h 440"/>
                  <a:gd name="T2" fmla="*/ 176 w 190"/>
                  <a:gd name="T3" fmla="*/ 427 h 440"/>
                  <a:gd name="T4" fmla="*/ 176 w 190"/>
                  <a:gd name="T5" fmla="*/ 12 h 440"/>
                  <a:gd name="T6" fmla="*/ 12 w 190"/>
                  <a:gd name="T7" fmla="*/ 12 h 440"/>
                  <a:gd name="T8" fmla="*/ 12 w 190"/>
                  <a:gd name="T9" fmla="*/ 427 h 440"/>
                  <a:gd name="T10" fmla="*/ 182 w 190"/>
                  <a:gd name="T11" fmla="*/ 439 h 440"/>
                  <a:gd name="T12" fmla="*/ 6 w 190"/>
                  <a:gd name="T13" fmla="*/ 439 h 440"/>
                  <a:gd name="T14" fmla="*/ 6 w 190"/>
                  <a:gd name="T15" fmla="*/ 439 h 440"/>
                  <a:gd name="T16" fmla="*/ 0 w 190"/>
                  <a:gd name="T17" fmla="*/ 433 h 440"/>
                  <a:gd name="T18" fmla="*/ 0 w 190"/>
                  <a:gd name="T19" fmla="*/ 6 h 440"/>
                  <a:gd name="T20" fmla="*/ 0 w 190"/>
                  <a:gd name="T21" fmla="*/ 6 h 440"/>
                  <a:gd name="T22" fmla="*/ 6 w 190"/>
                  <a:gd name="T23" fmla="*/ 0 h 440"/>
                  <a:gd name="T24" fmla="*/ 182 w 190"/>
                  <a:gd name="T25" fmla="*/ 0 h 440"/>
                  <a:gd name="T26" fmla="*/ 182 w 190"/>
                  <a:gd name="T27" fmla="*/ 0 h 440"/>
                  <a:gd name="T28" fmla="*/ 189 w 190"/>
                  <a:gd name="T29" fmla="*/ 6 h 440"/>
                  <a:gd name="T30" fmla="*/ 189 w 190"/>
                  <a:gd name="T31" fmla="*/ 433 h 440"/>
                  <a:gd name="T32" fmla="*/ 189 w 190"/>
                  <a:gd name="T33" fmla="*/ 433 h 440"/>
                  <a:gd name="T34" fmla="*/ 182 w 190"/>
                  <a:gd name="T35" fmla="*/ 439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0" h="440">
                    <a:moveTo>
                      <a:pt x="12" y="427"/>
                    </a:moveTo>
                    <a:lnTo>
                      <a:pt x="176" y="427"/>
                    </a:lnTo>
                    <a:lnTo>
                      <a:pt x="176" y="12"/>
                    </a:lnTo>
                    <a:lnTo>
                      <a:pt x="12" y="12"/>
                    </a:lnTo>
                    <a:lnTo>
                      <a:pt x="12" y="427"/>
                    </a:lnTo>
                    <a:close/>
                    <a:moveTo>
                      <a:pt x="182" y="439"/>
                    </a:moveTo>
                    <a:lnTo>
                      <a:pt x="6" y="439"/>
                    </a:lnTo>
                    <a:lnTo>
                      <a:pt x="6" y="439"/>
                    </a:lnTo>
                    <a:cubicBezTo>
                      <a:pt x="2" y="439"/>
                      <a:pt x="0" y="436"/>
                      <a:pt x="0" y="433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2" y="0"/>
                      <a:pt x="6" y="0"/>
                    </a:cubicBezTo>
                    <a:lnTo>
                      <a:pt x="182" y="0"/>
                    </a:lnTo>
                    <a:lnTo>
                      <a:pt x="182" y="0"/>
                    </a:lnTo>
                    <a:cubicBezTo>
                      <a:pt x="186" y="0"/>
                      <a:pt x="189" y="2"/>
                      <a:pt x="189" y="6"/>
                    </a:cubicBezTo>
                    <a:lnTo>
                      <a:pt x="189" y="433"/>
                    </a:lnTo>
                    <a:lnTo>
                      <a:pt x="189" y="433"/>
                    </a:lnTo>
                    <a:cubicBezTo>
                      <a:pt x="189" y="436"/>
                      <a:pt x="186" y="439"/>
                      <a:pt x="182" y="4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id="{D167675A-8BDF-435A-81F2-C6DB2E0EA8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8529" y="7314103"/>
                <a:ext cx="225301" cy="533032"/>
              </a:xfrm>
              <a:custGeom>
                <a:avLst/>
                <a:gdLst>
                  <a:gd name="T0" fmla="*/ 178 w 179"/>
                  <a:gd name="T1" fmla="*/ 427 h 428"/>
                  <a:gd name="T2" fmla="*/ 0 w 179"/>
                  <a:gd name="T3" fmla="*/ 427 h 428"/>
                  <a:gd name="T4" fmla="*/ 0 w 179"/>
                  <a:gd name="T5" fmla="*/ 0 h 428"/>
                  <a:gd name="T6" fmla="*/ 178 w 179"/>
                  <a:gd name="T7" fmla="*/ 0 h 428"/>
                  <a:gd name="T8" fmla="*/ 178 w 179"/>
                  <a:gd name="T9" fmla="*/ 42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428">
                    <a:moveTo>
                      <a:pt x="178" y="427"/>
                    </a:moveTo>
                    <a:lnTo>
                      <a:pt x="0" y="427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42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id="{AC60C248-3600-4BE2-8030-3F5FA9DFD8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3032" y="7303112"/>
                <a:ext cx="236295" cy="549519"/>
              </a:xfrm>
              <a:custGeom>
                <a:avLst/>
                <a:gdLst>
                  <a:gd name="T0" fmla="*/ 12 w 190"/>
                  <a:gd name="T1" fmla="*/ 427 h 440"/>
                  <a:gd name="T2" fmla="*/ 177 w 190"/>
                  <a:gd name="T3" fmla="*/ 427 h 440"/>
                  <a:gd name="T4" fmla="*/ 177 w 190"/>
                  <a:gd name="T5" fmla="*/ 12 h 440"/>
                  <a:gd name="T6" fmla="*/ 12 w 190"/>
                  <a:gd name="T7" fmla="*/ 12 h 440"/>
                  <a:gd name="T8" fmla="*/ 12 w 190"/>
                  <a:gd name="T9" fmla="*/ 427 h 440"/>
                  <a:gd name="T10" fmla="*/ 184 w 190"/>
                  <a:gd name="T11" fmla="*/ 439 h 440"/>
                  <a:gd name="T12" fmla="*/ 6 w 190"/>
                  <a:gd name="T13" fmla="*/ 439 h 440"/>
                  <a:gd name="T14" fmla="*/ 6 w 190"/>
                  <a:gd name="T15" fmla="*/ 439 h 440"/>
                  <a:gd name="T16" fmla="*/ 0 w 190"/>
                  <a:gd name="T17" fmla="*/ 433 h 440"/>
                  <a:gd name="T18" fmla="*/ 0 w 190"/>
                  <a:gd name="T19" fmla="*/ 6 h 440"/>
                  <a:gd name="T20" fmla="*/ 0 w 190"/>
                  <a:gd name="T21" fmla="*/ 6 h 440"/>
                  <a:gd name="T22" fmla="*/ 6 w 190"/>
                  <a:gd name="T23" fmla="*/ 0 h 440"/>
                  <a:gd name="T24" fmla="*/ 184 w 190"/>
                  <a:gd name="T25" fmla="*/ 0 h 440"/>
                  <a:gd name="T26" fmla="*/ 184 w 190"/>
                  <a:gd name="T27" fmla="*/ 0 h 440"/>
                  <a:gd name="T28" fmla="*/ 189 w 190"/>
                  <a:gd name="T29" fmla="*/ 6 h 440"/>
                  <a:gd name="T30" fmla="*/ 189 w 190"/>
                  <a:gd name="T31" fmla="*/ 433 h 440"/>
                  <a:gd name="T32" fmla="*/ 189 w 190"/>
                  <a:gd name="T33" fmla="*/ 433 h 440"/>
                  <a:gd name="T34" fmla="*/ 184 w 190"/>
                  <a:gd name="T35" fmla="*/ 439 h 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0" h="440">
                    <a:moveTo>
                      <a:pt x="12" y="427"/>
                    </a:moveTo>
                    <a:lnTo>
                      <a:pt x="177" y="427"/>
                    </a:lnTo>
                    <a:lnTo>
                      <a:pt x="177" y="12"/>
                    </a:lnTo>
                    <a:lnTo>
                      <a:pt x="12" y="12"/>
                    </a:lnTo>
                    <a:lnTo>
                      <a:pt x="12" y="427"/>
                    </a:lnTo>
                    <a:close/>
                    <a:moveTo>
                      <a:pt x="184" y="439"/>
                    </a:moveTo>
                    <a:lnTo>
                      <a:pt x="6" y="439"/>
                    </a:lnTo>
                    <a:lnTo>
                      <a:pt x="6" y="439"/>
                    </a:lnTo>
                    <a:cubicBezTo>
                      <a:pt x="3" y="439"/>
                      <a:pt x="0" y="436"/>
                      <a:pt x="0" y="433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184" y="0"/>
                    </a:lnTo>
                    <a:lnTo>
                      <a:pt x="184" y="0"/>
                    </a:lnTo>
                    <a:cubicBezTo>
                      <a:pt x="187" y="0"/>
                      <a:pt x="189" y="2"/>
                      <a:pt x="189" y="6"/>
                    </a:cubicBezTo>
                    <a:lnTo>
                      <a:pt x="189" y="433"/>
                    </a:lnTo>
                    <a:lnTo>
                      <a:pt x="189" y="433"/>
                    </a:lnTo>
                    <a:cubicBezTo>
                      <a:pt x="189" y="436"/>
                      <a:pt x="187" y="439"/>
                      <a:pt x="184" y="4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id="{3CA461A5-D324-4603-B799-6BA4533E82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8817" y="8006497"/>
                <a:ext cx="219808" cy="533032"/>
              </a:xfrm>
              <a:custGeom>
                <a:avLst/>
                <a:gdLst>
                  <a:gd name="T0" fmla="*/ 176 w 177"/>
                  <a:gd name="T1" fmla="*/ 427 h 428"/>
                  <a:gd name="T2" fmla="*/ 0 w 177"/>
                  <a:gd name="T3" fmla="*/ 427 h 428"/>
                  <a:gd name="T4" fmla="*/ 0 w 177"/>
                  <a:gd name="T5" fmla="*/ 0 h 428"/>
                  <a:gd name="T6" fmla="*/ 176 w 177"/>
                  <a:gd name="T7" fmla="*/ 0 h 428"/>
                  <a:gd name="T8" fmla="*/ 176 w 177"/>
                  <a:gd name="T9" fmla="*/ 42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7" h="428">
                    <a:moveTo>
                      <a:pt x="176" y="427"/>
                    </a:moveTo>
                    <a:lnTo>
                      <a:pt x="0" y="427"/>
                    </a:lnTo>
                    <a:lnTo>
                      <a:pt x="0" y="0"/>
                    </a:lnTo>
                    <a:lnTo>
                      <a:pt x="176" y="0"/>
                    </a:lnTo>
                    <a:lnTo>
                      <a:pt x="176" y="42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id="{60B86647-06B4-496E-8AFC-ABACBE44C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193320" y="8001000"/>
                <a:ext cx="236295" cy="549519"/>
              </a:xfrm>
              <a:custGeom>
                <a:avLst/>
                <a:gdLst>
                  <a:gd name="T0" fmla="*/ 12 w 190"/>
                  <a:gd name="T1" fmla="*/ 427 h 439"/>
                  <a:gd name="T2" fmla="*/ 176 w 190"/>
                  <a:gd name="T3" fmla="*/ 427 h 439"/>
                  <a:gd name="T4" fmla="*/ 176 w 190"/>
                  <a:gd name="T5" fmla="*/ 12 h 439"/>
                  <a:gd name="T6" fmla="*/ 12 w 190"/>
                  <a:gd name="T7" fmla="*/ 12 h 439"/>
                  <a:gd name="T8" fmla="*/ 12 w 190"/>
                  <a:gd name="T9" fmla="*/ 427 h 439"/>
                  <a:gd name="T10" fmla="*/ 182 w 190"/>
                  <a:gd name="T11" fmla="*/ 438 h 439"/>
                  <a:gd name="T12" fmla="*/ 6 w 190"/>
                  <a:gd name="T13" fmla="*/ 438 h 439"/>
                  <a:gd name="T14" fmla="*/ 6 w 190"/>
                  <a:gd name="T15" fmla="*/ 438 h 439"/>
                  <a:gd name="T16" fmla="*/ 0 w 190"/>
                  <a:gd name="T17" fmla="*/ 433 h 439"/>
                  <a:gd name="T18" fmla="*/ 0 w 190"/>
                  <a:gd name="T19" fmla="*/ 6 h 439"/>
                  <a:gd name="T20" fmla="*/ 0 w 190"/>
                  <a:gd name="T21" fmla="*/ 6 h 439"/>
                  <a:gd name="T22" fmla="*/ 6 w 190"/>
                  <a:gd name="T23" fmla="*/ 0 h 439"/>
                  <a:gd name="T24" fmla="*/ 182 w 190"/>
                  <a:gd name="T25" fmla="*/ 0 h 439"/>
                  <a:gd name="T26" fmla="*/ 182 w 190"/>
                  <a:gd name="T27" fmla="*/ 0 h 439"/>
                  <a:gd name="T28" fmla="*/ 189 w 190"/>
                  <a:gd name="T29" fmla="*/ 6 h 439"/>
                  <a:gd name="T30" fmla="*/ 189 w 190"/>
                  <a:gd name="T31" fmla="*/ 433 h 439"/>
                  <a:gd name="T32" fmla="*/ 189 w 190"/>
                  <a:gd name="T33" fmla="*/ 433 h 439"/>
                  <a:gd name="T34" fmla="*/ 182 w 190"/>
                  <a:gd name="T35" fmla="*/ 43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0" h="439">
                    <a:moveTo>
                      <a:pt x="12" y="427"/>
                    </a:moveTo>
                    <a:lnTo>
                      <a:pt x="176" y="427"/>
                    </a:lnTo>
                    <a:lnTo>
                      <a:pt x="176" y="12"/>
                    </a:lnTo>
                    <a:lnTo>
                      <a:pt x="12" y="12"/>
                    </a:lnTo>
                    <a:lnTo>
                      <a:pt x="12" y="427"/>
                    </a:lnTo>
                    <a:close/>
                    <a:moveTo>
                      <a:pt x="182" y="438"/>
                    </a:moveTo>
                    <a:lnTo>
                      <a:pt x="6" y="438"/>
                    </a:lnTo>
                    <a:lnTo>
                      <a:pt x="6" y="438"/>
                    </a:lnTo>
                    <a:cubicBezTo>
                      <a:pt x="2" y="438"/>
                      <a:pt x="0" y="436"/>
                      <a:pt x="0" y="433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2" y="0"/>
                      <a:pt x="6" y="0"/>
                    </a:cubicBezTo>
                    <a:lnTo>
                      <a:pt x="182" y="0"/>
                    </a:lnTo>
                    <a:lnTo>
                      <a:pt x="182" y="0"/>
                    </a:lnTo>
                    <a:cubicBezTo>
                      <a:pt x="186" y="0"/>
                      <a:pt x="189" y="2"/>
                      <a:pt x="189" y="6"/>
                    </a:cubicBezTo>
                    <a:lnTo>
                      <a:pt x="189" y="433"/>
                    </a:lnTo>
                    <a:lnTo>
                      <a:pt x="189" y="433"/>
                    </a:lnTo>
                    <a:cubicBezTo>
                      <a:pt x="189" y="436"/>
                      <a:pt x="186" y="438"/>
                      <a:pt x="182" y="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92D9CE20-86CE-438F-A4A1-EEA924D30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8529" y="8006497"/>
                <a:ext cx="225301" cy="533032"/>
              </a:xfrm>
              <a:custGeom>
                <a:avLst/>
                <a:gdLst>
                  <a:gd name="T0" fmla="*/ 178 w 179"/>
                  <a:gd name="T1" fmla="*/ 427 h 428"/>
                  <a:gd name="T2" fmla="*/ 0 w 179"/>
                  <a:gd name="T3" fmla="*/ 427 h 428"/>
                  <a:gd name="T4" fmla="*/ 0 w 179"/>
                  <a:gd name="T5" fmla="*/ 0 h 428"/>
                  <a:gd name="T6" fmla="*/ 178 w 179"/>
                  <a:gd name="T7" fmla="*/ 0 h 428"/>
                  <a:gd name="T8" fmla="*/ 178 w 179"/>
                  <a:gd name="T9" fmla="*/ 427 h 4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9" h="428">
                    <a:moveTo>
                      <a:pt x="178" y="427"/>
                    </a:moveTo>
                    <a:lnTo>
                      <a:pt x="0" y="427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42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97">
                <a:extLst>
                  <a:ext uri="{FF2B5EF4-FFF2-40B4-BE49-F238E27FC236}">
                    <a16:creationId xmlns:a16="http://schemas.microsoft.com/office/drawing/2014/main" id="{7A2E2262-1D6A-4698-8B39-0291BEA22B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523032" y="8001000"/>
                <a:ext cx="236295" cy="549519"/>
              </a:xfrm>
              <a:custGeom>
                <a:avLst/>
                <a:gdLst>
                  <a:gd name="T0" fmla="*/ 12 w 190"/>
                  <a:gd name="T1" fmla="*/ 427 h 439"/>
                  <a:gd name="T2" fmla="*/ 177 w 190"/>
                  <a:gd name="T3" fmla="*/ 427 h 439"/>
                  <a:gd name="T4" fmla="*/ 177 w 190"/>
                  <a:gd name="T5" fmla="*/ 12 h 439"/>
                  <a:gd name="T6" fmla="*/ 12 w 190"/>
                  <a:gd name="T7" fmla="*/ 12 h 439"/>
                  <a:gd name="T8" fmla="*/ 12 w 190"/>
                  <a:gd name="T9" fmla="*/ 427 h 439"/>
                  <a:gd name="T10" fmla="*/ 184 w 190"/>
                  <a:gd name="T11" fmla="*/ 438 h 439"/>
                  <a:gd name="T12" fmla="*/ 6 w 190"/>
                  <a:gd name="T13" fmla="*/ 438 h 439"/>
                  <a:gd name="T14" fmla="*/ 6 w 190"/>
                  <a:gd name="T15" fmla="*/ 438 h 439"/>
                  <a:gd name="T16" fmla="*/ 0 w 190"/>
                  <a:gd name="T17" fmla="*/ 433 h 439"/>
                  <a:gd name="T18" fmla="*/ 0 w 190"/>
                  <a:gd name="T19" fmla="*/ 6 h 439"/>
                  <a:gd name="T20" fmla="*/ 0 w 190"/>
                  <a:gd name="T21" fmla="*/ 6 h 439"/>
                  <a:gd name="T22" fmla="*/ 6 w 190"/>
                  <a:gd name="T23" fmla="*/ 0 h 439"/>
                  <a:gd name="T24" fmla="*/ 184 w 190"/>
                  <a:gd name="T25" fmla="*/ 0 h 439"/>
                  <a:gd name="T26" fmla="*/ 184 w 190"/>
                  <a:gd name="T27" fmla="*/ 0 h 439"/>
                  <a:gd name="T28" fmla="*/ 189 w 190"/>
                  <a:gd name="T29" fmla="*/ 6 h 439"/>
                  <a:gd name="T30" fmla="*/ 189 w 190"/>
                  <a:gd name="T31" fmla="*/ 433 h 439"/>
                  <a:gd name="T32" fmla="*/ 189 w 190"/>
                  <a:gd name="T33" fmla="*/ 433 h 439"/>
                  <a:gd name="T34" fmla="*/ 184 w 190"/>
                  <a:gd name="T35" fmla="*/ 438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0" h="439">
                    <a:moveTo>
                      <a:pt x="12" y="427"/>
                    </a:moveTo>
                    <a:lnTo>
                      <a:pt x="177" y="427"/>
                    </a:lnTo>
                    <a:lnTo>
                      <a:pt x="177" y="12"/>
                    </a:lnTo>
                    <a:lnTo>
                      <a:pt x="12" y="12"/>
                    </a:lnTo>
                    <a:lnTo>
                      <a:pt x="12" y="427"/>
                    </a:lnTo>
                    <a:close/>
                    <a:moveTo>
                      <a:pt x="184" y="438"/>
                    </a:moveTo>
                    <a:lnTo>
                      <a:pt x="6" y="438"/>
                    </a:lnTo>
                    <a:lnTo>
                      <a:pt x="6" y="438"/>
                    </a:lnTo>
                    <a:cubicBezTo>
                      <a:pt x="3" y="438"/>
                      <a:pt x="0" y="436"/>
                      <a:pt x="0" y="433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184" y="0"/>
                    </a:lnTo>
                    <a:lnTo>
                      <a:pt x="184" y="0"/>
                    </a:lnTo>
                    <a:cubicBezTo>
                      <a:pt x="187" y="0"/>
                      <a:pt x="189" y="2"/>
                      <a:pt x="189" y="6"/>
                    </a:cubicBezTo>
                    <a:lnTo>
                      <a:pt x="189" y="433"/>
                    </a:lnTo>
                    <a:lnTo>
                      <a:pt x="189" y="433"/>
                    </a:lnTo>
                    <a:cubicBezTo>
                      <a:pt x="189" y="436"/>
                      <a:pt x="187" y="438"/>
                      <a:pt x="184" y="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98">
                <a:extLst>
                  <a:ext uri="{FF2B5EF4-FFF2-40B4-BE49-F238E27FC236}">
                    <a16:creationId xmlns:a16="http://schemas.microsoft.com/office/drawing/2014/main" id="{D1700CEC-8548-404C-AB7F-F47A46C84C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764695" y="6462346"/>
                <a:ext cx="302237" cy="3258651"/>
              </a:xfrm>
              <a:custGeom>
                <a:avLst/>
                <a:gdLst>
                  <a:gd name="T0" fmla="*/ 243 w 244"/>
                  <a:gd name="T1" fmla="*/ 2612 h 2613"/>
                  <a:gd name="T2" fmla="*/ 0 w 244"/>
                  <a:gd name="T3" fmla="*/ 2612 h 2613"/>
                  <a:gd name="T4" fmla="*/ 0 w 244"/>
                  <a:gd name="T5" fmla="*/ 0 h 2613"/>
                  <a:gd name="T6" fmla="*/ 243 w 244"/>
                  <a:gd name="T7" fmla="*/ 0 h 2613"/>
                  <a:gd name="T8" fmla="*/ 243 w 244"/>
                  <a:gd name="T9" fmla="*/ 2612 h 2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4" h="2613">
                    <a:moveTo>
                      <a:pt x="243" y="2612"/>
                    </a:moveTo>
                    <a:lnTo>
                      <a:pt x="0" y="2612"/>
                    </a:lnTo>
                    <a:lnTo>
                      <a:pt x="0" y="0"/>
                    </a:lnTo>
                    <a:lnTo>
                      <a:pt x="243" y="0"/>
                    </a:lnTo>
                    <a:lnTo>
                      <a:pt x="243" y="2612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id="{F69776E7-FAE5-4269-B844-CF461DDB81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61436" y="6462346"/>
                <a:ext cx="16487" cy="3258651"/>
              </a:xfrm>
              <a:custGeom>
                <a:avLst/>
                <a:gdLst>
                  <a:gd name="T0" fmla="*/ 12 w 13"/>
                  <a:gd name="T1" fmla="*/ 2612 h 2613"/>
                  <a:gd name="T2" fmla="*/ 0 w 13"/>
                  <a:gd name="T3" fmla="*/ 2612 h 2613"/>
                  <a:gd name="T4" fmla="*/ 0 w 13"/>
                  <a:gd name="T5" fmla="*/ 0 h 2613"/>
                  <a:gd name="T6" fmla="*/ 12 w 13"/>
                  <a:gd name="T7" fmla="*/ 0 h 2613"/>
                  <a:gd name="T8" fmla="*/ 12 w 13"/>
                  <a:gd name="T9" fmla="*/ 2612 h 2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613">
                    <a:moveTo>
                      <a:pt x="12" y="2612"/>
                    </a:moveTo>
                    <a:lnTo>
                      <a:pt x="0" y="2612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61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5" name="Grupo 34">
              <a:extLst>
                <a:ext uri="{FF2B5EF4-FFF2-40B4-BE49-F238E27FC236}">
                  <a16:creationId xmlns:a16="http://schemas.microsoft.com/office/drawing/2014/main" id="{52796325-CB59-491D-B5E5-86E8530E532B}"/>
                </a:ext>
              </a:extLst>
            </p:cNvPr>
            <p:cNvGrpSpPr/>
            <p:nvPr/>
          </p:nvGrpSpPr>
          <p:grpSpPr>
            <a:xfrm>
              <a:off x="13018600" y="6962410"/>
              <a:ext cx="989135" cy="2841013"/>
              <a:chOff x="13018600" y="6962410"/>
              <a:chExt cx="989135" cy="2841013"/>
            </a:xfrm>
          </p:grpSpPr>
          <p:sp>
            <p:nvSpPr>
              <p:cNvPr id="102" name="Freeform 100">
                <a:extLst>
                  <a:ext uri="{FF2B5EF4-FFF2-40B4-BE49-F238E27FC236}">
                    <a16:creationId xmlns:a16="http://schemas.microsoft.com/office/drawing/2014/main" id="{BF556A4D-E3E7-43E8-9126-E0BA6CF28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29591" y="6967904"/>
                <a:ext cx="972651" cy="2824529"/>
              </a:xfrm>
              <a:custGeom>
                <a:avLst/>
                <a:gdLst>
                  <a:gd name="T0" fmla="*/ 0 w 782"/>
                  <a:gd name="T1" fmla="*/ 2267 h 2268"/>
                  <a:gd name="T2" fmla="*/ 781 w 782"/>
                  <a:gd name="T3" fmla="*/ 2267 h 2268"/>
                  <a:gd name="T4" fmla="*/ 781 w 782"/>
                  <a:gd name="T5" fmla="*/ 0 h 2268"/>
                  <a:gd name="T6" fmla="*/ 0 w 782"/>
                  <a:gd name="T7" fmla="*/ 0 h 2268"/>
                  <a:gd name="T8" fmla="*/ 0 w 782"/>
                  <a:gd name="T9" fmla="*/ 2267 h 2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82" h="2268">
                    <a:moveTo>
                      <a:pt x="0" y="2267"/>
                    </a:moveTo>
                    <a:lnTo>
                      <a:pt x="781" y="2267"/>
                    </a:lnTo>
                    <a:lnTo>
                      <a:pt x="781" y="0"/>
                    </a:lnTo>
                    <a:lnTo>
                      <a:pt x="0" y="0"/>
                    </a:lnTo>
                    <a:lnTo>
                      <a:pt x="0" y="226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01">
                <a:extLst>
                  <a:ext uri="{FF2B5EF4-FFF2-40B4-BE49-F238E27FC236}">
                    <a16:creationId xmlns:a16="http://schemas.microsoft.com/office/drawing/2014/main" id="{66D380C7-EB3C-4706-ADC3-AA217DCA0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18600" y="6962410"/>
                <a:ext cx="989135" cy="2841013"/>
              </a:xfrm>
              <a:custGeom>
                <a:avLst/>
                <a:gdLst>
                  <a:gd name="T0" fmla="*/ 11 w 794"/>
                  <a:gd name="T1" fmla="*/ 2267 h 2280"/>
                  <a:gd name="T2" fmla="*/ 781 w 794"/>
                  <a:gd name="T3" fmla="*/ 2267 h 2280"/>
                  <a:gd name="T4" fmla="*/ 781 w 794"/>
                  <a:gd name="T5" fmla="*/ 11 h 2280"/>
                  <a:gd name="T6" fmla="*/ 11 w 794"/>
                  <a:gd name="T7" fmla="*/ 11 h 2280"/>
                  <a:gd name="T8" fmla="*/ 11 w 794"/>
                  <a:gd name="T9" fmla="*/ 2267 h 2280"/>
                  <a:gd name="T10" fmla="*/ 787 w 794"/>
                  <a:gd name="T11" fmla="*/ 2279 h 2280"/>
                  <a:gd name="T12" fmla="*/ 6 w 794"/>
                  <a:gd name="T13" fmla="*/ 2279 h 2280"/>
                  <a:gd name="T14" fmla="*/ 6 w 794"/>
                  <a:gd name="T15" fmla="*/ 2279 h 2280"/>
                  <a:gd name="T16" fmla="*/ 0 w 794"/>
                  <a:gd name="T17" fmla="*/ 2273 h 2280"/>
                  <a:gd name="T18" fmla="*/ 0 w 794"/>
                  <a:gd name="T19" fmla="*/ 6 h 2280"/>
                  <a:gd name="T20" fmla="*/ 0 w 794"/>
                  <a:gd name="T21" fmla="*/ 6 h 2280"/>
                  <a:gd name="T22" fmla="*/ 6 w 794"/>
                  <a:gd name="T23" fmla="*/ 0 h 2280"/>
                  <a:gd name="T24" fmla="*/ 787 w 794"/>
                  <a:gd name="T25" fmla="*/ 0 h 2280"/>
                  <a:gd name="T26" fmla="*/ 787 w 794"/>
                  <a:gd name="T27" fmla="*/ 0 h 2280"/>
                  <a:gd name="T28" fmla="*/ 793 w 794"/>
                  <a:gd name="T29" fmla="*/ 6 h 2280"/>
                  <a:gd name="T30" fmla="*/ 793 w 794"/>
                  <a:gd name="T31" fmla="*/ 2273 h 2280"/>
                  <a:gd name="T32" fmla="*/ 793 w 794"/>
                  <a:gd name="T33" fmla="*/ 2273 h 2280"/>
                  <a:gd name="T34" fmla="*/ 787 w 794"/>
                  <a:gd name="T35" fmla="*/ 2279 h 228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94" h="2280">
                    <a:moveTo>
                      <a:pt x="11" y="2267"/>
                    </a:moveTo>
                    <a:lnTo>
                      <a:pt x="781" y="2267"/>
                    </a:lnTo>
                    <a:lnTo>
                      <a:pt x="781" y="11"/>
                    </a:lnTo>
                    <a:lnTo>
                      <a:pt x="11" y="11"/>
                    </a:lnTo>
                    <a:lnTo>
                      <a:pt x="11" y="2267"/>
                    </a:lnTo>
                    <a:close/>
                    <a:moveTo>
                      <a:pt x="787" y="2279"/>
                    </a:moveTo>
                    <a:lnTo>
                      <a:pt x="6" y="2279"/>
                    </a:lnTo>
                    <a:lnTo>
                      <a:pt x="6" y="2279"/>
                    </a:lnTo>
                    <a:cubicBezTo>
                      <a:pt x="2" y="2279"/>
                      <a:pt x="0" y="2277"/>
                      <a:pt x="0" y="2273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2" y="0"/>
                      <a:pt x="6" y="0"/>
                    </a:cubicBezTo>
                    <a:lnTo>
                      <a:pt x="787" y="0"/>
                    </a:lnTo>
                    <a:lnTo>
                      <a:pt x="787" y="0"/>
                    </a:lnTo>
                    <a:cubicBezTo>
                      <a:pt x="791" y="0"/>
                      <a:pt x="793" y="2"/>
                      <a:pt x="793" y="6"/>
                    </a:cubicBezTo>
                    <a:lnTo>
                      <a:pt x="793" y="2273"/>
                    </a:lnTo>
                    <a:lnTo>
                      <a:pt x="793" y="2273"/>
                    </a:lnTo>
                    <a:cubicBezTo>
                      <a:pt x="793" y="2277"/>
                      <a:pt x="791" y="2279"/>
                      <a:pt x="787" y="22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id="{8FD6B65E-A3A3-4E76-A6F4-5D2531BC43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8761" y="7110779"/>
                <a:ext cx="203320" cy="483577"/>
              </a:xfrm>
              <a:custGeom>
                <a:avLst/>
                <a:gdLst>
                  <a:gd name="T0" fmla="*/ 0 w 161"/>
                  <a:gd name="T1" fmla="*/ 386 h 387"/>
                  <a:gd name="T2" fmla="*/ 160 w 161"/>
                  <a:gd name="T3" fmla="*/ 386 h 387"/>
                  <a:gd name="T4" fmla="*/ 160 w 161"/>
                  <a:gd name="T5" fmla="*/ 0 h 387"/>
                  <a:gd name="T6" fmla="*/ 0 w 161"/>
                  <a:gd name="T7" fmla="*/ 0 h 387"/>
                  <a:gd name="T8" fmla="*/ 0 w 161"/>
                  <a:gd name="T9" fmla="*/ 38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387">
                    <a:moveTo>
                      <a:pt x="0" y="386"/>
                    </a:moveTo>
                    <a:lnTo>
                      <a:pt x="160" y="386"/>
                    </a:lnTo>
                    <a:lnTo>
                      <a:pt x="160" y="0"/>
                    </a:lnTo>
                    <a:lnTo>
                      <a:pt x="0" y="0"/>
                    </a:lnTo>
                    <a:lnTo>
                      <a:pt x="0" y="3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103">
                <a:extLst>
                  <a:ext uri="{FF2B5EF4-FFF2-40B4-BE49-F238E27FC236}">
                    <a16:creationId xmlns:a16="http://schemas.microsoft.com/office/drawing/2014/main" id="{17ACD45D-E6FA-4492-94BA-EAEF3C951D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3264" y="7105285"/>
                <a:ext cx="214314" cy="494567"/>
              </a:xfrm>
              <a:custGeom>
                <a:avLst/>
                <a:gdLst>
                  <a:gd name="T0" fmla="*/ 12 w 173"/>
                  <a:gd name="T1" fmla="*/ 386 h 399"/>
                  <a:gd name="T2" fmla="*/ 160 w 173"/>
                  <a:gd name="T3" fmla="*/ 386 h 399"/>
                  <a:gd name="T4" fmla="*/ 160 w 173"/>
                  <a:gd name="T5" fmla="*/ 12 h 399"/>
                  <a:gd name="T6" fmla="*/ 12 w 173"/>
                  <a:gd name="T7" fmla="*/ 12 h 399"/>
                  <a:gd name="T8" fmla="*/ 12 w 173"/>
                  <a:gd name="T9" fmla="*/ 386 h 399"/>
                  <a:gd name="T10" fmla="*/ 166 w 173"/>
                  <a:gd name="T11" fmla="*/ 398 h 399"/>
                  <a:gd name="T12" fmla="*/ 6 w 173"/>
                  <a:gd name="T13" fmla="*/ 398 h 399"/>
                  <a:gd name="T14" fmla="*/ 6 w 173"/>
                  <a:gd name="T15" fmla="*/ 398 h 399"/>
                  <a:gd name="T16" fmla="*/ 0 w 173"/>
                  <a:gd name="T17" fmla="*/ 392 h 399"/>
                  <a:gd name="T18" fmla="*/ 0 w 173"/>
                  <a:gd name="T19" fmla="*/ 6 h 399"/>
                  <a:gd name="T20" fmla="*/ 0 w 173"/>
                  <a:gd name="T21" fmla="*/ 6 h 399"/>
                  <a:gd name="T22" fmla="*/ 6 w 173"/>
                  <a:gd name="T23" fmla="*/ 0 h 399"/>
                  <a:gd name="T24" fmla="*/ 166 w 173"/>
                  <a:gd name="T25" fmla="*/ 0 h 399"/>
                  <a:gd name="T26" fmla="*/ 166 w 173"/>
                  <a:gd name="T27" fmla="*/ 0 h 399"/>
                  <a:gd name="T28" fmla="*/ 172 w 173"/>
                  <a:gd name="T29" fmla="*/ 6 h 399"/>
                  <a:gd name="T30" fmla="*/ 172 w 173"/>
                  <a:gd name="T31" fmla="*/ 392 h 399"/>
                  <a:gd name="T32" fmla="*/ 172 w 173"/>
                  <a:gd name="T33" fmla="*/ 392 h 399"/>
                  <a:gd name="T34" fmla="*/ 166 w 173"/>
                  <a:gd name="T35" fmla="*/ 39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399">
                    <a:moveTo>
                      <a:pt x="12" y="386"/>
                    </a:moveTo>
                    <a:lnTo>
                      <a:pt x="160" y="386"/>
                    </a:lnTo>
                    <a:lnTo>
                      <a:pt x="160" y="12"/>
                    </a:lnTo>
                    <a:lnTo>
                      <a:pt x="12" y="12"/>
                    </a:lnTo>
                    <a:lnTo>
                      <a:pt x="12" y="386"/>
                    </a:lnTo>
                    <a:close/>
                    <a:moveTo>
                      <a:pt x="166" y="398"/>
                    </a:moveTo>
                    <a:lnTo>
                      <a:pt x="6" y="398"/>
                    </a:lnTo>
                    <a:lnTo>
                      <a:pt x="6" y="398"/>
                    </a:lnTo>
                    <a:cubicBezTo>
                      <a:pt x="3" y="398"/>
                      <a:pt x="0" y="395"/>
                      <a:pt x="0" y="39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166" y="0"/>
                    </a:lnTo>
                    <a:lnTo>
                      <a:pt x="166" y="0"/>
                    </a:lnTo>
                    <a:cubicBezTo>
                      <a:pt x="170" y="0"/>
                      <a:pt x="172" y="3"/>
                      <a:pt x="172" y="6"/>
                    </a:cubicBezTo>
                    <a:lnTo>
                      <a:pt x="172" y="392"/>
                    </a:lnTo>
                    <a:lnTo>
                      <a:pt x="172" y="392"/>
                    </a:lnTo>
                    <a:cubicBezTo>
                      <a:pt x="172" y="395"/>
                      <a:pt x="170" y="398"/>
                      <a:pt x="166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104">
                <a:extLst>
                  <a:ext uri="{FF2B5EF4-FFF2-40B4-BE49-F238E27FC236}">
                    <a16:creationId xmlns:a16="http://schemas.microsoft.com/office/drawing/2014/main" id="{85E79CEE-F814-46D6-BB8F-3BE6F222A0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6523" y="7110779"/>
                <a:ext cx="203324" cy="483577"/>
              </a:xfrm>
              <a:custGeom>
                <a:avLst/>
                <a:gdLst>
                  <a:gd name="T0" fmla="*/ 0 w 161"/>
                  <a:gd name="T1" fmla="*/ 386 h 387"/>
                  <a:gd name="T2" fmla="*/ 160 w 161"/>
                  <a:gd name="T3" fmla="*/ 386 h 387"/>
                  <a:gd name="T4" fmla="*/ 160 w 161"/>
                  <a:gd name="T5" fmla="*/ 0 h 387"/>
                  <a:gd name="T6" fmla="*/ 0 w 161"/>
                  <a:gd name="T7" fmla="*/ 0 h 387"/>
                  <a:gd name="T8" fmla="*/ 0 w 161"/>
                  <a:gd name="T9" fmla="*/ 38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387">
                    <a:moveTo>
                      <a:pt x="0" y="386"/>
                    </a:moveTo>
                    <a:lnTo>
                      <a:pt x="160" y="386"/>
                    </a:lnTo>
                    <a:lnTo>
                      <a:pt x="160" y="0"/>
                    </a:lnTo>
                    <a:lnTo>
                      <a:pt x="0" y="0"/>
                    </a:lnTo>
                    <a:lnTo>
                      <a:pt x="0" y="3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05">
                <a:extLst>
                  <a:ext uri="{FF2B5EF4-FFF2-40B4-BE49-F238E27FC236}">
                    <a16:creationId xmlns:a16="http://schemas.microsoft.com/office/drawing/2014/main" id="{BFBB16E9-E0ED-4C12-8FF7-1FE41AE9A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1030" y="7105285"/>
                <a:ext cx="214311" cy="494567"/>
              </a:xfrm>
              <a:custGeom>
                <a:avLst/>
                <a:gdLst>
                  <a:gd name="T0" fmla="*/ 13 w 174"/>
                  <a:gd name="T1" fmla="*/ 386 h 399"/>
                  <a:gd name="T2" fmla="*/ 161 w 174"/>
                  <a:gd name="T3" fmla="*/ 386 h 399"/>
                  <a:gd name="T4" fmla="*/ 161 w 174"/>
                  <a:gd name="T5" fmla="*/ 12 h 399"/>
                  <a:gd name="T6" fmla="*/ 13 w 174"/>
                  <a:gd name="T7" fmla="*/ 12 h 399"/>
                  <a:gd name="T8" fmla="*/ 13 w 174"/>
                  <a:gd name="T9" fmla="*/ 386 h 399"/>
                  <a:gd name="T10" fmla="*/ 167 w 174"/>
                  <a:gd name="T11" fmla="*/ 398 h 399"/>
                  <a:gd name="T12" fmla="*/ 7 w 174"/>
                  <a:gd name="T13" fmla="*/ 398 h 399"/>
                  <a:gd name="T14" fmla="*/ 7 w 174"/>
                  <a:gd name="T15" fmla="*/ 398 h 399"/>
                  <a:gd name="T16" fmla="*/ 0 w 174"/>
                  <a:gd name="T17" fmla="*/ 392 h 399"/>
                  <a:gd name="T18" fmla="*/ 0 w 174"/>
                  <a:gd name="T19" fmla="*/ 6 h 399"/>
                  <a:gd name="T20" fmla="*/ 0 w 174"/>
                  <a:gd name="T21" fmla="*/ 6 h 399"/>
                  <a:gd name="T22" fmla="*/ 7 w 174"/>
                  <a:gd name="T23" fmla="*/ 0 h 399"/>
                  <a:gd name="T24" fmla="*/ 167 w 174"/>
                  <a:gd name="T25" fmla="*/ 0 h 399"/>
                  <a:gd name="T26" fmla="*/ 167 w 174"/>
                  <a:gd name="T27" fmla="*/ 0 h 399"/>
                  <a:gd name="T28" fmla="*/ 173 w 174"/>
                  <a:gd name="T29" fmla="*/ 6 h 399"/>
                  <a:gd name="T30" fmla="*/ 173 w 174"/>
                  <a:gd name="T31" fmla="*/ 392 h 399"/>
                  <a:gd name="T32" fmla="*/ 173 w 174"/>
                  <a:gd name="T33" fmla="*/ 392 h 399"/>
                  <a:gd name="T34" fmla="*/ 167 w 174"/>
                  <a:gd name="T35" fmla="*/ 39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4" h="399">
                    <a:moveTo>
                      <a:pt x="13" y="386"/>
                    </a:moveTo>
                    <a:lnTo>
                      <a:pt x="161" y="386"/>
                    </a:lnTo>
                    <a:lnTo>
                      <a:pt x="161" y="12"/>
                    </a:lnTo>
                    <a:lnTo>
                      <a:pt x="13" y="12"/>
                    </a:lnTo>
                    <a:lnTo>
                      <a:pt x="13" y="386"/>
                    </a:lnTo>
                    <a:close/>
                    <a:moveTo>
                      <a:pt x="167" y="398"/>
                    </a:moveTo>
                    <a:lnTo>
                      <a:pt x="7" y="398"/>
                    </a:lnTo>
                    <a:lnTo>
                      <a:pt x="7" y="398"/>
                    </a:lnTo>
                    <a:cubicBezTo>
                      <a:pt x="4" y="398"/>
                      <a:pt x="0" y="395"/>
                      <a:pt x="0" y="39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4" y="0"/>
                      <a:pt x="7" y="0"/>
                    </a:cubicBezTo>
                    <a:lnTo>
                      <a:pt x="167" y="0"/>
                    </a:lnTo>
                    <a:lnTo>
                      <a:pt x="167" y="0"/>
                    </a:lnTo>
                    <a:cubicBezTo>
                      <a:pt x="170" y="0"/>
                      <a:pt x="173" y="3"/>
                      <a:pt x="173" y="6"/>
                    </a:cubicBezTo>
                    <a:lnTo>
                      <a:pt x="173" y="392"/>
                    </a:lnTo>
                    <a:lnTo>
                      <a:pt x="173" y="392"/>
                    </a:lnTo>
                    <a:cubicBezTo>
                      <a:pt x="173" y="395"/>
                      <a:pt x="170" y="398"/>
                      <a:pt x="167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06">
                <a:extLst>
                  <a:ext uri="{FF2B5EF4-FFF2-40B4-BE49-F238E27FC236}">
                    <a16:creationId xmlns:a16="http://schemas.microsoft.com/office/drawing/2014/main" id="{B19D568D-9EA3-4DE7-9467-34129CA9FC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8761" y="7737231"/>
                <a:ext cx="203320" cy="483577"/>
              </a:xfrm>
              <a:custGeom>
                <a:avLst/>
                <a:gdLst>
                  <a:gd name="T0" fmla="*/ 0 w 161"/>
                  <a:gd name="T1" fmla="*/ 386 h 387"/>
                  <a:gd name="T2" fmla="*/ 160 w 161"/>
                  <a:gd name="T3" fmla="*/ 386 h 387"/>
                  <a:gd name="T4" fmla="*/ 160 w 161"/>
                  <a:gd name="T5" fmla="*/ 0 h 387"/>
                  <a:gd name="T6" fmla="*/ 0 w 161"/>
                  <a:gd name="T7" fmla="*/ 0 h 387"/>
                  <a:gd name="T8" fmla="*/ 0 w 161"/>
                  <a:gd name="T9" fmla="*/ 38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387">
                    <a:moveTo>
                      <a:pt x="0" y="386"/>
                    </a:moveTo>
                    <a:lnTo>
                      <a:pt x="160" y="386"/>
                    </a:lnTo>
                    <a:lnTo>
                      <a:pt x="160" y="0"/>
                    </a:lnTo>
                    <a:lnTo>
                      <a:pt x="0" y="0"/>
                    </a:lnTo>
                    <a:lnTo>
                      <a:pt x="0" y="3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07">
                <a:extLst>
                  <a:ext uri="{FF2B5EF4-FFF2-40B4-BE49-F238E27FC236}">
                    <a16:creationId xmlns:a16="http://schemas.microsoft.com/office/drawing/2014/main" id="{90BF5DDB-BF84-44EA-9CFA-ACDB52D83F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3264" y="7731737"/>
                <a:ext cx="214314" cy="494567"/>
              </a:xfrm>
              <a:custGeom>
                <a:avLst/>
                <a:gdLst>
                  <a:gd name="T0" fmla="*/ 12 w 173"/>
                  <a:gd name="T1" fmla="*/ 385 h 399"/>
                  <a:gd name="T2" fmla="*/ 160 w 173"/>
                  <a:gd name="T3" fmla="*/ 385 h 399"/>
                  <a:gd name="T4" fmla="*/ 160 w 173"/>
                  <a:gd name="T5" fmla="*/ 12 h 399"/>
                  <a:gd name="T6" fmla="*/ 12 w 173"/>
                  <a:gd name="T7" fmla="*/ 12 h 399"/>
                  <a:gd name="T8" fmla="*/ 12 w 173"/>
                  <a:gd name="T9" fmla="*/ 385 h 399"/>
                  <a:gd name="T10" fmla="*/ 166 w 173"/>
                  <a:gd name="T11" fmla="*/ 398 h 399"/>
                  <a:gd name="T12" fmla="*/ 6 w 173"/>
                  <a:gd name="T13" fmla="*/ 398 h 399"/>
                  <a:gd name="T14" fmla="*/ 6 w 173"/>
                  <a:gd name="T15" fmla="*/ 398 h 399"/>
                  <a:gd name="T16" fmla="*/ 0 w 173"/>
                  <a:gd name="T17" fmla="*/ 392 h 399"/>
                  <a:gd name="T18" fmla="*/ 0 w 173"/>
                  <a:gd name="T19" fmla="*/ 6 h 399"/>
                  <a:gd name="T20" fmla="*/ 0 w 173"/>
                  <a:gd name="T21" fmla="*/ 6 h 399"/>
                  <a:gd name="T22" fmla="*/ 6 w 173"/>
                  <a:gd name="T23" fmla="*/ 0 h 399"/>
                  <a:gd name="T24" fmla="*/ 166 w 173"/>
                  <a:gd name="T25" fmla="*/ 0 h 399"/>
                  <a:gd name="T26" fmla="*/ 166 w 173"/>
                  <a:gd name="T27" fmla="*/ 0 h 399"/>
                  <a:gd name="T28" fmla="*/ 172 w 173"/>
                  <a:gd name="T29" fmla="*/ 6 h 399"/>
                  <a:gd name="T30" fmla="*/ 172 w 173"/>
                  <a:gd name="T31" fmla="*/ 392 h 399"/>
                  <a:gd name="T32" fmla="*/ 172 w 173"/>
                  <a:gd name="T33" fmla="*/ 392 h 399"/>
                  <a:gd name="T34" fmla="*/ 166 w 173"/>
                  <a:gd name="T35" fmla="*/ 39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399">
                    <a:moveTo>
                      <a:pt x="12" y="385"/>
                    </a:moveTo>
                    <a:lnTo>
                      <a:pt x="160" y="385"/>
                    </a:lnTo>
                    <a:lnTo>
                      <a:pt x="160" y="12"/>
                    </a:lnTo>
                    <a:lnTo>
                      <a:pt x="12" y="12"/>
                    </a:lnTo>
                    <a:lnTo>
                      <a:pt x="12" y="385"/>
                    </a:lnTo>
                    <a:close/>
                    <a:moveTo>
                      <a:pt x="166" y="398"/>
                    </a:moveTo>
                    <a:lnTo>
                      <a:pt x="6" y="398"/>
                    </a:lnTo>
                    <a:lnTo>
                      <a:pt x="6" y="398"/>
                    </a:lnTo>
                    <a:cubicBezTo>
                      <a:pt x="3" y="398"/>
                      <a:pt x="0" y="395"/>
                      <a:pt x="0" y="39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166" y="0"/>
                    </a:lnTo>
                    <a:lnTo>
                      <a:pt x="166" y="0"/>
                    </a:lnTo>
                    <a:cubicBezTo>
                      <a:pt x="170" y="0"/>
                      <a:pt x="172" y="2"/>
                      <a:pt x="172" y="6"/>
                    </a:cubicBezTo>
                    <a:lnTo>
                      <a:pt x="172" y="392"/>
                    </a:lnTo>
                    <a:lnTo>
                      <a:pt x="172" y="392"/>
                    </a:lnTo>
                    <a:cubicBezTo>
                      <a:pt x="172" y="395"/>
                      <a:pt x="170" y="398"/>
                      <a:pt x="166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08">
                <a:extLst>
                  <a:ext uri="{FF2B5EF4-FFF2-40B4-BE49-F238E27FC236}">
                    <a16:creationId xmlns:a16="http://schemas.microsoft.com/office/drawing/2014/main" id="{87487ED4-1C75-48ED-84EF-CFEB66C5C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6523" y="7737231"/>
                <a:ext cx="203324" cy="483577"/>
              </a:xfrm>
              <a:custGeom>
                <a:avLst/>
                <a:gdLst>
                  <a:gd name="T0" fmla="*/ 0 w 161"/>
                  <a:gd name="T1" fmla="*/ 386 h 387"/>
                  <a:gd name="T2" fmla="*/ 160 w 161"/>
                  <a:gd name="T3" fmla="*/ 386 h 387"/>
                  <a:gd name="T4" fmla="*/ 160 w 161"/>
                  <a:gd name="T5" fmla="*/ 0 h 387"/>
                  <a:gd name="T6" fmla="*/ 0 w 161"/>
                  <a:gd name="T7" fmla="*/ 0 h 387"/>
                  <a:gd name="T8" fmla="*/ 0 w 161"/>
                  <a:gd name="T9" fmla="*/ 38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387">
                    <a:moveTo>
                      <a:pt x="0" y="386"/>
                    </a:moveTo>
                    <a:lnTo>
                      <a:pt x="160" y="386"/>
                    </a:lnTo>
                    <a:lnTo>
                      <a:pt x="160" y="0"/>
                    </a:lnTo>
                    <a:lnTo>
                      <a:pt x="0" y="0"/>
                    </a:lnTo>
                    <a:lnTo>
                      <a:pt x="0" y="3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09">
                <a:extLst>
                  <a:ext uri="{FF2B5EF4-FFF2-40B4-BE49-F238E27FC236}">
                    <a16:creationId xmlns:a16="http://schemas.microsoft.com/office/drawing/2014/main" id="{AF56A020-2148-4FA6-BDE8-69F234241B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1030" y="7731737"/>
                <a:ext cx="214311" cy="494567"/>
              </a:xfrm>
              <a:custGeom>
                <a:avLst/>
                <a:gdLst>
                  <a:gd name="T0" fmla="*/ 13 w 174"/>
                  <a:gd name="T1" fmla="*/ 385 h 399"/>
                  <a:gd name="T2" fmla="*/ 161 w 174"/>
                  <a:gd name="T3" fmla="*/ 385 h 399"/>
                  <a:gd name="T4" fmla="*/ 161 w 174"/>
                  <a:gd name="T5" fmla="*/ 12 h 399"/>
                  <a:gd name="T6" fmla="*/ 13 w 174"/>
                  <a:gd name="T7" fmla="*/ 12 h 399"/>
                  <a:gd name="T8" fmla="*/ 13 w 174"/>
                  <a:gd name="T9" fmla="*/ 385 h 399"/>
                  <a:gd name="T10" fmla="*/ 167 w 174"/>
                  <a:gd name="T11" fmla="*/ 398 h 399"/>
                  <a:gd name="T12" fmla="*/ 7 w 174"/>
                  <a:gd name="T13" fmla="*/ 398 h 399"/>
                  <a:gd name="T14" fmla="*/ 7 w 174"/>
                  <a:gd name="T15" fmla="*/ 398 h 399"/>
                  <a:gd name="T16" fmla="*/ 0 w 174"/>
                  <a:gd name="T17" fmla="*/ 392 h 399"/>
                  <a:gd name="T18" fmla="*/ 0 w 174"/>
                  <a:gd name="T19" fmla="*/ 6 h 399"/>
                  <a:gd name="T20" fmla="*/ 0 w 174"/>
                  <a:gd name="T21" fmla="*/ 6 h 399"/>
                  <a:gd name="T22" fmla="*/ 7 w 174"/>
                  <a:gd name="T23" fmla="*/ 0 h 399"/>
                  <a:gd name="T24" fmla="*/ 167 w 174"/>
                  <a:gd name="T25" fmla="*/ 0 h 399"/>
                  <a:gd name="T26" fmla="*/ 167 w 174"/>
                  <a:gd name="T27" fmla="*/ 0 h 399"/>
                  <a:gd name="T28" fmla="*/ 173 w 174"/>
                  <a:gd name="T29" fmla="*/ 6 h 399"/>
                  <a:gd name="T30" fmla="*/ 173 w 174"/>
                  <a:gd name="T31" fmla="*/ 392 h 399"/>
                  <a:gd name="T32" fmla="*/ 173 w 174"/>
                  <a:gd name="T33" fmla="*/ 392 h 399"/>
                  <a:gd name="T34" fmla="*/ 167 w 174"/>
                  <a:gd name="T35" fmla="*/ 39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4" h="399">
                    <a:moveTo>
                      <a:pt x="13" y="385"/>
                    </a:moveTo>
                    <a:lnTo>
                      <a:pt x="161" y="385"/>
                    </a:lnTo>
                    <a:lnTo>
                      <a:pt x="161" y="12"/>
                    </a:lnTo>
                    <a:lnTo>
                      <a:pt x="13" y="12"/>
                    </a:lnTo>
                    <a:lnTo>
                      <a:pt x="13" y="385"/>
                    </a:lnTo>
                    <a:close/>
                    <a:moveTo>
                      <a:pt x="167" y="398"/>
                    </a:moveTo>
                    <a:lnTo>
                      <a:pt x="7" y="398"/>
                    </a:lnTo>
                    <a:lnTo>
                      <a:pt x="7" y="398"/>
                    </a:lnTo>
                    <a:cubicBezTo>
                      <a:pt x="4" y="398"/>
                      <a:pt x="0" y="395"/>
                      <a:pt x="0" y="39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4" y="0"/>
                      <a:pt x="7" y="0"/>
                    </a:cubicBezTo>
                    <a:lnTo>
                      <a:pt x="167" y="0"/>
                    </a:lnTo>
                    <a:lnTo>
                      <a:pt x="167" y="0"/>
                    </a:lnTo>
                    <a:cubicBezTo>
                      <a:pt x="170" y="0"/>
                      <a:pt x="173" y="2"/>
                      <a:pt x="173" y="6"/>
                    </a:cubicBezTo>
                    <a:lnTo>
                      <a:pt x="173" y="392"/>
                    </a:lnTo>
                    <a:lnTo>
                      <a:pt x="173" y="392"/>
                    </a:lnTo>
                    <a:cubicBezTo>
                      <a:pt x="173" y="395"/>
                      <a:pt x="170" y="398"/>
                      <a:pt x="167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10">
                <a:extLst>
                  <a:ext uri="{FF2B5EF4-FFF2-40B4-BE49-F238E27FC236}">
                    <a16:creationId xmlns:a16="http://schemas.microsoft.com/office/drawing/2014/main" id="{9281BB1C-758F-4AFE-887D-0ABA36698F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8761" y="8363683"/>
                <a:ext cx="203320" cy="483577"/>
              </a:xfrm>
              <a:custGeom>
                <a:avLst/>
                <a:gdLst>
                  <a:gd name="T0" fmla="*/ 0 w 161"/>
                  <a:gd name="T1" fmla="*/ 386 h 387"/>
                  <a:gd name="T2" fmla="*/ 160 w 161"/>
                  <a:gd name="T3" fmla="*/ 386 h 387"/>
                  <a:gd name="T4" fmla="*/ 160 w 161"/>
                  <a:gd name="T5" fmla="*/ 0 h 387"/>
                  <a:gd name="T6" fmla="*/ 0 w 161"/>
                  <a:gd name="T7" fmla="*/ 0 h 387"/>
                  <a:gd name="T8" fmla="*/ 0 w 161"/>
                  <a:gd name="T9" fmla="*/ 38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387">
                    <a:moveTo>
                      <a:pt x="0" y="386"/>
                    </a:moveTo>
                    <a:lnTo>
                      <a:pt x="160" y="386"/>
                    </a:lnTo>
                    <a:lnTo>
                      <a:pt x="160" y="0"/>
                    </a:lnTo>
                    <a:lnTo>
                      <a:pt x="0" y="0"/>
                    </a:lnTo>
                    <a:lnTo>
                      <a:pt x="0" y="3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11">
                <a:extLst>
                  <a:ext uri="{FF2B5EF4-FFF2-40B4-BE49-F238E27FC236}">
                    <a16:creationId xmlns:a16="http://schemas.microsoft.com/office/drawing/2014/main" id="{21105FFC-4FCB-41EB-85CA-82B302246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03264" y="8358189"/>
                <a:ext cx="214314" cy="494567"/>
              </a:xfrm>
              <a:custGeom>
                <a:avLst/>
                <a:gdLst>
                  <a:gd name="T0" fmla="*/ 12 w 173"/>
                  <a:gd name="T1" fmla="*/ 386 h 399"/>
                  <a:gd name="T2" fmla="*/ 160 w 173"/>
                  <a:gd name="T3" fmla="*/ 386 h 399"/>
                  <a:gd name="T4" fmla="*/ 160 w 173"/>
                  <a:gd name="T5" fmla="*/ 12 h 399"/>
                  <a:gd name="T6" fmla="*/ 12 w 173"/>
                  <a:gd name="T7" fmla="*/ 12 h 399"/>
                  <a:gd name="T8" fmla="*/ 12 w 173"/>
                  <a:gd name="T9" fmla="*/ 386 h 399"/>
                  <a:gd name="T10" fmla="*/ 166 w 173"/>
                  <a:gd name="T11" fmla="*/ 398 h 399"/>
                  <a:gd name="T12" fmla="*/ 6 w 173"/>
                  <a:gd name="T13" fmla="*/ 398 h 399"/>
                  <a:gd name="T14" fmla="*/ 6 w 173"/>
                  <a:gd name="T15" fmla="*/ 398 h 399"/>
                  <a:gd name="T16" fmla="*/ 0 w 173"/>
                  <a:gd name="T17" fmla="*/ 392 h 399"/>
                  <a:gd name="T18" fmla="*/ 0 w 173"/>
                  <a:gd name="T19" fmla="*/ 6 h 399"/>
                  <a:gd name="T20" fmla="*/ 0 w 173"/>
                  <a:gd name="T21" fmla="*/ 6 h 399"/>
                  <a:gd name="T22" fmla="*/ 6 w 173"/>
                  <a:gd name="T23" fmla="*/ 0 h 399"/>
                  <a:gd name="T24" fmla="*/ 166 w 173"/>
                  <a:gd name="T25" fmla="*/ 0 h 399"/>
                  <a:gd name="T26" fmla="*/ 166 w 173"/>
                  <a:gd name="T27" fmla="*/ 0 h 399"/>
                  <a:gd name="T28" fmla="*/ 172 w 173"/>
                  <a:gd name="T29" fmla="*/ 6 h 399"/>
                  <a:gd name="T30" fmla="*/ 172 w 173"/>
                  <a:gd name="T31" fmla="*/ 392 h 399"/>
                  <a:gd name="T32" fmla="*/ 172 w 173"/>
                  <a:gd name="T33" fmla="*/ 392 h 399"/>
                  <a:gd name="T34" fmla="*/ 166 w 173"/>
                  <a:gd name="T35" fmla="*/ 39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3" h="399">
                    <a:moveTo>
                      <a:pt x="12" y="386"/>
                    </a:moveTo>
                    <a:lnTo>
                      <a:pt x="160" y="386"/>
                    </a:lnTo>
                    <a:lnTo>
                      <a:pt x="160" y="12"/>
                    </a:lnTo>
                    <a:lnTo>
                      <a:pt x="12" y="12"/>
                    </a:lnTo>
                    <a:lnTo>
                      <a:pt x="12" y="386"/>
                    </a:lnTo>
                    <a:close/>
                    <a:moveTo>
                      <a:pt x="166" y="398"/>
                    </a:moveTo>
                    <a:lnTo>
                      <a:pt x="6" y="398"/>
                    </a:lnTo>
                    <a:lnTo>
                      <a:pt x="6" y="398"/>
                    </a:lnTo>
                    <a:cubicBezTo>
                      <a:pt x="3" y="398"/>
                      <a:pt x="0" y="396"/>
                      <a:pt x="0" y="39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166" y="0"/>
                    </a:lnTo>
                    <a:lnTo>
                      <a:pt x="166" y="0"/>
                    </a:lnTo>
                    <a:cubicBezTo>
                      <a:pt x="170" y="0"/>
                      <a:pt x="172" y="3"/>
                      <a:pt x="172" y="6"/>
                    </a:cubicBezTo>
                    <a:lnTo>
                      <a:pt x="172" y="392"/>
                    </a:lnTo>
                    <a:lnTo>
                      <a:pt x="172" y="392"/>
                    </a:lnTo>
                    <a:cubicBezTo>
                      <a:pt x="172" y="396"/>
                      <a:pt x="170" y="398"/>
                      <a:pt x="166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12">
                <a:extLst>
                  <a:ext uri="{FF2B5EF4-FFF2-40B4-BE49-F238E27FC236}">
                    <a16:creationId xmlns:a16="http://schemas.microsoft.com/office/drawing/2014/main" id="{EF8AB093-61B5-4112-BB84-A4E37BEAB6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6523" y="8363683"/>
                <a:ext cx="203324" cy="483577"/>
              </a:xfrm>
              <a:custGeom>
                <a:avLst/>
                <a:gdLst>
                  <a:gd name="T0" fmla="*/ 0 w 161"/>
                  <a:gd name="T1" fmla="*/ 386 h 387"/>
                  <a:gd name="T2" fmla="*/ 160 w 161"/>
                  <a:gd name="T3" fmla="*/ 386 h 387"/>
                  <a:gd name="T4" fmla="*/ 160 w 161"/>
                  <a:gd name="T5" fmla="*/ 0 h 387"/>
                  <a:gd name="T6" fmla="*/ 0 w 161"/>
                  <a:gd name="T7" fmla="*/ 0 h 387"/>
                  <a:gd name="T8" fmla="*/ 0 w 161"/>
                  <a:gd name="T9" fmla="*/ 386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1" h="387">
                    <a:moveTo>
                      <a:pt x="0" y="386"/>
                    </a:moveTo>
                    <a:lnTo>
                      <a:pt x="160" y="386"/>
                    </a:lnTo>
                    <a:lnTo>
                      <a:pt x="160" y="0"/>
                    </a:lnTo>
                    <a:lnTo>
                      <a:pt x="0" y="0"/>
                    </a:lnTo>
                    <a:lnTo>
                      <a:pt x="0" y="38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13">
                <a:extLst>
                  <a:ext uri="{FF2B5EF4-FFF2-40B4-BE49-F238E27FC236}">
                    <a16:creationId xmlns:a16="http://schemas.microsoft.com/office/drawing/2014/main" id="{A7389489-5683-4E6E-92C5-1A81549920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1030" y="8358189"/>
                <a:ext cx="214311" cy="494567"/>
              </a:xfrm>
              <a:custGeom>
                <a:avLst/>
                <a:gdLst>
                  <a:gd name="T0" fmla="*/ 13 w 174"/>
                  <a:gd name="T1" fmla="*/ 386 h 399"/>
                  <a:gd name="T2" fmla="*/ 161 w 174"/>
                  <a:gd name="T3" fmla="*/ 386 h 399"/>
                  <a:gd name="T4" fmla="*/ 161 w 174"/>
                  <a:gd name="T5" fmla="*/ 12 h 399"/>
                  <a:gd name="T6" fmla="*/ 13 w 174"/>
                  <a:gd name="T7" fmla="*/ 12 h 399"/>
                  <a:gd name="T8" fmla="*/ 13 w 174"/>
                  <a:gd name="T9" fmla="*/ 386 h 399"/>
                  <a:gd name="T10" fmla="*/ 167 w 174"/>
                  <a:gd name="T11" fmla="*/ 398 h 399"/>
                  <a:gd name="T12" fmla="*/ 7 w 174"/>
                  <a:gd name="T13" fmla="*/ 398 h 399"/>
                  <a:gd name="T14" fmla="*/ 7 w 174"/>
                  <a:gd name="T15" fmla="*/ 398 h 399"/>
                  <a:gd name="T16" fmla="*/ 0 w 174"/>
                  <a:gd name="T17" fmla="*/ 392 h 399"/>
                  <a:gd name="T18" fmla="*/ 0 w 174"/>
                  <a:gd name="T19" fmla="*/ 6 h 399"/>
                  <a:gd name="T20" fmla="*/ 0 w 174"/>
                  <a:gd name="T21" fmla="*/ 6 h 399"/>
                  <a:gd name="T22" fmla="*/ 7 w 174"/>
                  <a:gd name="T23" fmla="*/ 0 h 399"/>
                  <a:gd name="T24" fmla="*/ 167 w 174"/>
                  <a:gd name="T25" fmla="*/ 0 h 399"/>
                  <a:gd name="T26" fmla="*/ 167 w 174"/>
                  <a:gd name="T27" fmla="*/ 0 h 399"/>
                  <a:gd name="T28" fmla="*/ 173 w 174"/>
                  <a:gd name="T29" fmla="*/ 6 h 399"/>
                  <a:gd name="T30" fmla="*/ 173 w 174"/>
                  <a:gd name="T31" fmla="*/ 392 h 399"/>
                  <a:gd name="T32" fmla="*/ 173 w 174"/>
                  <a:gd name="T33" fmla="*/ 392 h 399"/>
                  <a:gd name="T34" fmla="*/ 167 w 174"/>
                  <a:gd name="T35" fmla="*/ 398 h 3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74" h="399">
                    <a:moveTo>
                      <a:pt x="13" y="386"/>
                    </a:moveTo>
                    <a:lnTo>
                      <a:pt x="161" y="386"/>
                    </a:lnTo>
                    <a:lnTo>
                      <a:pt x="161" y="12"/>
                    </a:lnTo>
                    <a:lnTo>
                      <a:pt x="13" y="12"/>
                    </a:lnTo>
                    <a:lnTo>
                      <a:pt x="13" y="386"/>
                    </a:lnTo>
                    <a:close/>
                    <a:moveTo>
                      <a:pt x="167" y="398"/>
                    </a:moveTo>
                    <a:lnTo>
                      <a:pt x="7" y="398"/>
                    </a:lnTo>
                    <a:lnTo>
                      <a:pt x="7" y="398"/>
                    </a:lnTo>
                    <a:cubicBezTo>
                      <a:pt x="4" y="398"/>
                      <a:pt x="0" y="396"/>
                      <a:pt x="0" y="392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4" y="0"/>
                      <a:pt x="7" y="0"/>
                    </a:cubicBezTo>
                    <a:lnTo>
                      <a:pt x="167" y="0"/>
                    </a:lnTo>
                    <a:lnTo>
                      <a:pt x="167" y="0"/>
                    </a:lnTo>
                    <a:cubicBezTo>
                      <a:pt x="170" y="0"/>
                      <a:pt x="173" y="3"/>
                      <a:pt x="173" y="6"/>
                    </a:cubicBezTo>
                    <a:lnTo>
                      <a:pt x="173" y="392"/>
                    </a:lnTo>
                    <a:lnTo>
                      <a:pt x="173" y="392"/>
                    </a:lnTo>
                    <a:cubicBezTo>
                      <a:pt x="173" y="396"/>
                      <a:pt x="170" y="398"/>
                      <a:pt x="167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4">
                <a:extLst>
                  <a:ext uri="{FF2B5EF4-FFF2-40B4-BE49-F238E27FC236}">
                    <a16:creationId xmlns:a16="http://schemas.microsoft.com/office/drawing/2014/main" id="{43636465-DAD7-4C60-8D24-E6F4AFE02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7482" y="6967904"/>
                <a:ext cx="274760" cy="2824529"/>
              </a:xfrm>
              <a:custGeom>
                <a:avLst/>
                <a:gdLst>
                  <a:gd name="T0" fmla="*/ 0 w 221"/>
                  <a:gd name="T1" fmla="*/ 2267 h 2268"/>
                  <a:gd name="T2" fmla="*/ 220 w 221"/>
                  <a:gd name="T3" fmla="*/ 2267 h 2268"/>
                  <a:gd name="T4" fmla="*/ 220 w 221"/>
                  <a:gd name="T5" fmla="*/ 0 h 2268"/>
                  <a:gd name="T6" fmla="*/ 0 w 221"/>
                  <a:gd name="T7" fmla="*/ 0 h 2268"/>
                  <a:gd name="T8" fmla="*/ 0 w 221"/>
                  <a:gd name="T9" fmla="*/ 2267 h 2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1" h="2268">
                    <a:moveTo>
                      <a:pt x="0" y="2267"/>
                    </a:moveTo>
                    <a:lnTo>
                      <a:pt x="220" y="2267"/>
                    </a:lnTo>
                    <a:lnTo>
                      <a:pt x="220" y="0"/>
                    </a:lnTo>
                    <a:lnTo>
                      <a:pt x="0" y="0"/>
                    </a:lnTo>
                    <a:lnTo>
                      <a:pt x="0" y="2267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15">
                <a:extLst>
                  <a:ext uri="{FF2B5EF4-FFF2-40B4-BE49-F238E27FC236}">
                    <a16:creationId xmlns:a16="http://schemas.microsoft.com/office/drawing/2014/main" id="{8E93D447-7216-486B-906F-CCBC7E8E33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1985" y="6967904"/>
                <a:ext cx="16487" cy="2824529"/>
              </a:xfrm>
              <a:custGeom>
                <a:avLst/>
                <a:gdLst>
                  <a:gd name="T0" fmla="*/ 12 w 13"/>
                  <a:gd name="T1" fmla="*/ 2267 h 2268"/>
                  <a:gd name="T2" fmla="*/ 0 w 13"/>
                  <a:gd name="T3" fmla="*/ 2267 h 2268"/>
                  <a:gd name="T4" fmla="*/ 0 w 13"/>
                  <a:gd name="T5" fmla="*/ 0 h 2268"/>
                  <a:gd name="T6" fmla="*/ 12 w 13"/>
                  <a:gd name="T7" fmla="*/ 0 h 2268"/>
                  <a:gd name="T8" fmla="*/ 12 w 13"/>
                  <a:gd name="T9" fmla="*/ 2267 h 22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2268">
                    <a:moveTo>
                      <a:pt x="12" y="2267"/>
                    </a:moveTo>
                    <a:lnTo>
                      <a:pt x="0" y="2267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2267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4" name="Grupo 33">
              <a:extLst>
                <a:ext uri="{FF2B5EF4-FFF2-40B4-BE49-F238E27FC236}">
                  <a16:creationId xmlns:a16="http://schemas.microsoft.com/office/drawing/2014/main" id="{F880C9E2-186A-4747-B990-35C51340BEC7}"/>
                </a:ext>
              </a:extLst>
            </p:cNvPr>
            <p:cNvGrpSpPr/>
            <p:nvPr/>
          </p:nvGrpSpPr>
          <p:grpSpPr>
            <a:xfrm>
              <a:off x="12128379" y="7319596"/>
              <a:ext cx="741853" cy="2121144"/>
              <a:chOff x="12128379" y="7319596"/>
              <a:chExt cx="741853" cy="2121144"/>
            </a:xfrm>
          </p:grpSpPr>
          <p:sp>
            <p:nvSpPr>
              <p:cNvPr id="118" name="Freeform 116">
                <a:extLst>
                  <a:ext uri="{FF2B5EF4-FFF2-40B4-BE49-F238E27FC236}">
                    <a16:creationId xmlns:a16="http://schemas.microsoft.com/office/drawing/2014/main" id="{60DD9D71-6625-4571-8001-9E6E23BF7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3876" y="7325093"/>
                <a:ext cx="725365" cy="2104657"/>
              </a:xfrm>
              <a:custGeom>
                <a:avLst/>
                <a:gdLst>
                  <a:gd name="T0" fmla="*/ 0 w 583"/>
                  <a:gd name="T1" fmla="*/ 1689 h 1690"/>
                  <a:gd name="T2" fmla="*/ 582 w 583"/>
                  <a:gd name="T3" fmla="*/ 1689 h 1690"/>
                  <a:gd name="T4" fmla="*/ 582 w 583"/>
                  <a:gd name="T5" fmla="*/ 0 h 1690"/>
                  <a:gd name="T6" fmla="*/ 0 w 583"/>
                  <a:gd name="T7" fmla="*/ 0 h 1690"/>
                  <a:gd name="T8" fmla="*/ 0 w 583"/>
                  <a:gd name="T9" fmla="*/ 1689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83" h="1690">
                    <a:moveTo>
                      <a:pt x="0" y="1689"/>
                    </a:moveTo>
                    <a:lnTo>
                      <a:pt x="582" y="1689"/>
                    </a:lnTo>
                    <a:lnTo>
                      <a:pt x="582" y="0"/>
                    </a:lnTo>
                    <a:lnTo>
                      <a:pt x="0" y="0"/>
                    </a:lnTo>
                    <a:lnTo>
                      <a:pt x="0" y="168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17">
                <a:extLst>
                  <a:ext uri="{FF2B5EF4-FFF2-40B4-BE49-F238E27FC236}">
                    <a16:creationId xmlns:a16="http://schemas.microsoft.com/office/drawing/2014/main" id="{F086459C-B24E-46E0-BB04-11EFE6466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28379" y="7319596"/>
                <a:ext cx="741853" cy="2121144"/>
              </a:xfrm>
              <a:custGeom>
                <a:avLst/>
                <a:gdLst>
                  <a:gd name="T0" fmla="*/ 12 w 595"/>
                  <a:gd name="T1" fmla="*/ 1689 h 1702"/>
                  <a:gd name="T2" fmla="*/ 582 w 595"/>
                  <a:gd name="T3" fmla="*/ 1689 h 1702"/>
                  <a:gd name="T4" fmla="*/ 582 w 595"/>
                  <a:gd name="T5" fmla="*/ 12 h 1702"/>
                  <a:gd name="T6" fmla="*/ 12 w 595"/>
                  <a:gd name="T7" fmla="*/ 12 h 1702"/>
                  <a:gd name="T8" fmla="*/ 12 w 595"/>
                  <a:gd name="T9" fmla="*/ 1689 h 1702"/>
                  <a:gd name="T10" fmla="*/ 588 w 595"/>
                  <a:gd name="T11" fmla="*/ 1701 h 1702"/>
                  <a:gd name="T12" fmla="*/ 6 w 595"/>
                  <a:gd name="T13" fmla="*/ 1701 h 1702"/>
                  <a:gd name="T14" fmla="*/ 6 w 595"/>
                  <a:gd name="T15" fmla="*/ 1701 h 1702"/>
                  <a:gd name="T16" fmla="*/ 0 w 595"/>
                  <a:gd name="T17" fmla="*/ 1695 h 1702"/>
                  <a:gd name="T18" fmla="*/ 0 w 595"/>
                  <a:gd name="T19" fmla="*/ 6 h 1702"/>
                  <a:gd name="T20" fmla="*/ 0 w 595"/>
                  <a:gd name="T21" fmla="*/ 6 h 1702"/>
                  <a:gd name="T22" fmla="*/ 6 w 595"/>
                  <a:gd name="T23" fmla="*/ 0 h 1702"/>
                  <a:gd name="T24" fmla="*/ 588 w 595"/>
                  <a:gd name="T25" fmla="*/ 0 h 1702"/>
                  <a:gd name="T26" fmla="*/ 588 w 595"/>
                  <a:gd name="T27" fmla="*/ 0 h 1702"/>
                  <a:gd name="T28" fmla="*/ 594 w 595"/>
                  <a:gd name="T29" fmla="*/ 6 h 1702"/>
                  <a:gd name="T30" fmla="*/ 594 w 595"/>
                  <a:gd name="T31" fmla="*/ 1695 h 1702"/>
                  <a:gd name="T32" fmla="*/ 594 w 595"/>
                  <a:gd name="T33" fmla="*/ 1695 h 1702"/>
                  <a:gd name="T34" fmla="*/ 588 w 595"/>
                  <a:gd name="T35" fmla="*/ 1701 h 17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95" h="1702">
                    <a:moveTo>
                      <a:pt x="12" y="1689"/>
                    </a:moveTo>
                    <a:lnTo>
                      <a:pt x="582" y="1689"/>
                    </a:lnTo>
                    <a:lnTo>
                      <a:pt x="582" y="12"/>
                    </a:lnTo>
                    <a:lnTo>
                      <a:pt x="12" y="12"/>
                    </a:lnTo>
                    <a:lnTo>
                      <a:pt x="12" y="1689"/>
                    </a:lnTo>
                    <a:close/>
                    <a:moveTo>
                      <a:pt x="588" y="1701"/>
                    </a:moveTo>
                    <a:lnTo>
                      <a:pt x="6" y="1701"/>
                    </a:lnTo>
                    <a:lnTo>
                      <a:pt x="6" y="1701"/>
                    </a:lnTo>
                    <a:cubicBezTo>
                      <a:pt x="3" y="1701"/>
                      <a:pt x="0" y="1698"/>
                      <a:pt x="0" y="1695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588" y="0"/>
                    </a:lnTo>
                    <a:lnTo>
                      <a:pt x="588" y="0"/>
                    </a:lnTo>
                    <a:cubicBezTo>
                      <a:pt x="591" y="0"/>
                      <a:pt x="594" y="2"/>
                      <a:pt x="594" y="6"/>
                    </a:cubicBezTo>
                    <a:lnTo>
                      <a:pt x="594" y="1695"/>
                    </a:lnTo>
                    <a:lnTo>
                      <a:pt x="594" y="1695"/>
                    </a:lnTo>
                    <a:cubicBezTo>
                      <a:pt x="594" y="1698"/>
                      <a:pt x="591" y="1701"/>
                      <a:pt x="588" y="17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18">
                <a:extLst>
                  <a:ext uri="{FF2B5EF4-FFF2-40B4-BE49-F238E27FC236}">
                    <a16:creationId xmlns:a16="http://schemas.microsoft.com/office/drawing/2014/main" id="{6CE9B283-96B4-48D8-9A35-F0513A568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9626" y="7434997"/>
                <a:ext cx="148368" cy="357186"/>
              </a:xfrm>
              <a:custGeom>
                <a:avLst/>
                <a:gdLst>
                  <a:gd name="T0" fmla="*/ 0 w 120"/>
                  <a:gd name="T1" fmla="*/ 287 h 288"/>
                  <a:gd name="T2" fmla="*/ 119 w 120"/>
                  <a:gd name="T3" fmla="*/ 287 h 288"/>
                  <a:gd name="T4" fmla="*/ 119 w 120"/>
                  <a:gd name="T5" fmla="*/ 0 h 288"/>
                  <a:gd name="T6" fmla="*/ 0 w 120"/>
                  <a:gd name="T7" fmla="*/ 0 h 288"/>
                  <a:gd name="T8" fmla="*/ 0 w 120"/>
                  <a:gd name="T9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288">
                    <a:moveTo>
                      <a:pt x="0" y="287"/>
                    </a:moveTo>
                    <a:lnTo>
                      <a:pt x="119" y="287"/>
                    </a:lnTo>
                    <a:lnTo>
                      <a:pt x="119" y="0"/>
                    </a:lnTo>
                    <a:lnTo>
                      <a:pt x="0" y="0"/>
                    </a:lnTo>
                    <a:lnTo>
                      <a:pt x="0" y="28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19">
                <a:extLst>
                  <a:ext uri="{FF2B5EF4-FFF2-40B4-BE49-F238E27FC236}">
                    <a16:creationId xmlns:a16="http://schemas.microsoft.com/office/drawing/2014/main" id="{6DDB23D8-7FAB-4BCF-AB80-998E4731A8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8635" y="7429500"/>
                <a:ext cx="164856" cy="373673"/>
              </a:xfrm>
              <a:custGeom>
                <a:avLst/>
                <a:gdLst>
                  <a:gd name="T0" fmla="*/ 12 w 132"/>
                  <a:gd name="T1" fmla="*/ 287 h 300"/>
                  <a:gd name="T2" fmla="*/ 119 w 132"/>
                  <a:gd name="T3" fmla="*/ 287 h 300"/>
                  <a:gd name="T4" fmla="*/ 119 w 132"/>
                  <a:gd name="T5" fmla="*/ 12 h 300"/>
                  <a:gd name="T6" fmla="*/ 12 w 132"/>
                  <a:gd name="T7" fmla="*/ 12 h 300"/>
                  <a:gd name="T8" fmla="*/ 12 w 132"/>
                  <a:gd name="T9" fmla="*/ 287 h 300"/>
                  <a:gd name="T10" fmla="*/ 125 w 132"/>
                  <a:gd name="T11" fmla="*/ 299 h 300"/>
                  <a:gd name="T12" fmla="*/ 6 w 132"/>
                  <a:gd name="T13" fmla="*/ 299 h 300"/>
                  <a:gd name="T14" fmla="*/ 6 w 132"/>
                  <a:gd name="T15" fmla="*/ 299 h 300"/>
                  <a:gd name="T16" fmla="*/ 0 w 132"/>
                  <a:gd name="T17" fmla="*/ 293 h 300"/>
                  <a:gd name="T18" fmla="*/ 0 w 132"/>
                  <a:gd name="T19" fmla="*/ 6 h 300"/>
                  <a:gd name="T20" fmla="*/ 0 w 132"/>
                  <a:gd name="T21" fmla="*/ 6 h 300"/>
                  <a:gd name="T22" fmla="*/ 6 w 132"/>
                  <a:gd name="T23" fmla="*/ 0 h 300"/>
                  <a:gd name="T24" fmla="*/ 125 w 132"/>
                  <a:gd name="T25" fmla="*/ 0 h 300"/>
                  <a:gd name="T26" fmla="*/ 125 w 132"/>
                  <a:gd name="T27" fmla="*/ 0 h 300"/>
                  <a:gd name="T28" fmla="*/ 131 w 132"/>
                  <a:gd name="T29" fmla="*/ 6 h 300"/>
                  <a:gd name="T30" fmla="*/ 131 w 132"/>
                  <a:gd name="T31" fmla="*/ 293 h 300"/>
                  <a:gd name="T32" fmla="*/ 131 w 132"/>
                  <a:gd name="T33" fmla="*/ 293 h 300"/>
                  <a:gd name="T34" fmla="*/ 125 w 132"/>
                  <a:gd name="T35" fmla="*/ 29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300">
                    <a:moveTo>
                      <a:pt x="12" y="287"/>
                    </a:moveTo>
                    <a:lnTo>
                      <a:pt x="119" y="287"/>
                    </a:lnTo>
                    <a:lnTo>
                      <a:pt x="119" y="12"/>
                    </a:lnTo>
                    <a:lnTo>
                      <a:pt x="12" y="12"/>
                    </a:lnTo>
                    <a:lnTo>
                      <a:pt x="12" y="287"/>
                    </a:lnTo>
                    <a:close/>
                    <a:moveTo>
                      <a:pt x="125" y="299"/>
                    </a:moveTo>
                    <a:lnTo>
                      <a:pt x="6" y="299"/>
                    </a:lnTo>
                    <a:lnTo>
                      <a:pt x="6" y="299"/>
                    </a:lnTo>
                    <a:cubicBezTo>
                      <a:pt x="2" y="299"/>
                      <a:pt x="0" y="297"/>
                      <a:pt x="0" y="293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125" y="0"/>
                    </a:lnTo>
                    <a:lnTo>
                      <a:pt x="125" y="0"/>
                    </a:lnTo>
                    <a:cubicBezTo>
                      <a:pt x="128" y="0"/>
                      <a:pt x="131" y="3"/>
                      <a:pt x="131" y="6"/>
                    </a:cubicBezTo>
                    <a:lnTo>
                      <a:pt x="131" y="293"/>
                    </a:lnTo>
                    <a:lnTo>
                      <a:pt x="131" y="293"/>
                    </a:lnTo>
                    <a:cubicBezTo>
                      <a:pt x="131" y="297"/>
                      <a:pt x="128" y="299"/>
                      <a:pt x="125" y="2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20">
                <a:extLst>
                  <a:ext uri="{FF2B5EF4-FFF2-40B4-BE49-F238E27FC236}">
                    <a16:creationId xmlns:a16="http://schemas.microsoft.com/office/drawing/2014/main" id="{5224A6ED-1E68-4BCE-AB9B-A4FDB2B81F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4321" y="7434997"/>
                <a:ext cx="148372" cy="357186"/>
              </a:xfrm>
              <a:custGeom>
                <a:avLst/>
                <a:gdLst>
                  <a:gd name="T0" fmla="*/ 0 w 119"/>
                  <a:gd name="T1" fmla="*/ 287 h 288"/>
                  <a:gd name="T2" fmla="*/ 118 w 119"/>
                  <a:gd name="T3" fmla="*/ 287 h 288"/>
                  <a:gd name="T4" fmla="*/ 118 w 119"/>
                  <a:gd name="T5" fmla="*/ 0 h 288"/>
                  <a:gd name="T6" fmla="*/ 0 w 119"/>
                  <a:gd name="T7" fmla="*/ 0 h 288"/>
                  <a:gd name="T8" fmla="*/ 0 w 119"/>
                  <a:gd name="T9" fmla="*/ 287 h 2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288">
                    <a:moveTo>
                      <a:pt x="0" y="287"/>
                    </a:moveTo>
                    <a:lnTo>
                      <a:pt x="118" y="287"/>
                    </a:lnTo>
                    <a:lnTo>
                      <a:pt x="118" y="0"/>
                    </a:lnTo>
                    <a:lnTo>
                      <a:pt x="0" y="0"/>
                    </a:lnTo>
                    <a:lnTo>
                      <a:pt x="0" y="28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21">
                <a:extLst>
                  <a:ext uri="{FF2B5EF4-FFF2-40B4-BE49-F238E27FC236}">
                    <a16:creationId xmlns:a16="http://schemas.microsoft.com/office/drawing/2014/main" id="{1A2276DF-5785-4F81-828E-8825B2CCDB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8828" y="7429500"/>
                <a:ext cx="164856" cy="373673"/>
              </a:xfrm>
              <a:custGeom>
                <a:avLst/>
                <a:gdLst>
                  <a:gd name="T0" fmla="*/ 12 w 131"/>
                  <a:gd name="T1" fmla="*/ 287 h 300"/>
                  <a:gd name="T2" fmla="*/ 118 w 131"/>
                  <a:gd name="T3" fmla="*/ 287 h 300"/>
                  <a:gd name="T4" fmla="*/ 118 w 131"/>
                  <a:gd name="T5" fmla="*/ 12 h 300"/>
                  <a:gd name="T6" fmla="*/ 12 w 131"/>
                  <a:gd name="T7" fmla="*/ 12 h 300"/>
                  <a:gd name="T8" fmla="*/ 12 w 131"/>
                  <a:gd name="T9" fmla="*/ 287 h 300"/>
                  <a:gd name="T10" fmla="*/ 124 w 131"/>
                  <a:gd name="T11" fmla="*/ 299 h 300"/>
                  <a:gd name="T12" fmla="*/ 6 w 131"/>
                  <a:gd name="T13" fmla="*/ 299 h 300"/>
                  <a:gd name="T14" fmla="*/ 6 w 131"/>
                  <a:gd name="T15" fmla="*/ 299 h 300"/>
                  <a:gd name="T16" fmla="*/ 0 w 131"/>
                  <a:gd name="T17" fmla="*/ 293 h 300"/>
                  <a:gd name="T18" fmla="*/ 0 w 131"/>
                  <a:gd name="T19" fmla="*/ 6 h 300"/>
                  <a:gd name="T20" fmla="*/ 0 w 131"/>
                  <a:gd name="T21" fmla="*/ 6 h 300"/>
                  <a:gd name="T22" fmla="*/ 6 w 131"/>
                  <a:gd name="T23" fmla="*/ 0 h 300"/>
                  <a:gd name="T24" fmla="*/ 124 w 131"/>
                  <a:gd name="T25" fmla="*/ 0 h 300"/>
                  <a:gd name="T26" fmla="*/ 124 w 131"/>
                  <a:gd name="T27" fmla="*/ 0 h 300"/>
                  <a:gd name="T28" fmla="*/ 130 w 131"/>
                  <a:gd name="T29" fmla="*/ 6 h 300"/>
                  <a:gd name="T30" fmla="*/ 130 w 131"/>
                  <a:gd name="T31" fmla="*/ 293 h 300"/>
                  <a:gd name="T32" fmla="*/ 130 w 131"/>
                  <a:gd name="T33" fmla="*/ 293 h 300"/>
                  <a:gd name="T34" fmla="*/ 124 w 131"/>
                  <a:gd name="T35" fmla="*/ 299 h 3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1" h="300">
                    <a:moveTo>
                      <a:pt x="12" y="287"/>
                    </a:moveTo>
                    <a:lnTo>
                      <a:pt x="118" y="287"/>
                    </a:lnTo>
                    <a:lnTo>
                      <a:pt x="118" y="12"/>
                    </a:lnTo>
                    <a:lnTo>
                      <a:pt x="12" y="12"/>
                    </a:lnTo>
                    <a:lnTo>
                      <a:pt x="12" y="287"/>
                    </a:lnTo>
                    <a:close/>
                    <a:moveTo>
                      <a:pt x="124" y="299"/>
                    </a:moveTo>
                    <a:lnTo>
                      <a:pt x="6" y="299"/>
                    </a:lnTo>
                    <a:lnTo>
                      <a:pt x="6" y="299"/>
                    </a:lnTo>
                    <a:cubicBezTo>
                      <a:pt x="3" y="299"/>
                      <a:pt x="0" y="297"/>
                      <a:pt x="0" y="293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124" y="0"/>
                    </a:lnTo>
                    <a:lnTo>
                      <a:pt x="124" y="0"/>
                    </a:lnTo>
                    <a:cubicBezTo>
                      <a:pt x="127" y="0"/>
                      <a:pt x="130" y="3"/>
                      <a:pt x="130" y="6"/>
                    </a:cubicBezTo>
                    <a:lnTo>
                      <a:pt x="130" y="293"/>
                    </a:lnTo>
                    <a:lnTo>
                      <a:pt x="130" y="293"/>
                    </a:lnTo>
                    <a:cubicBezTo>
                      <a:pt x="130" y="297"/>
                      <a:pt x="127" y="299"/>
                      <a:pt x="124" y="29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580A6DD2-1863-4230-9C1C-3966F3F939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9626" y="7902087"/>
                <a:ext cx="148368" cy="362683"/>
              </a:xfrm>
              <a:custGeom>
                <a:avLst/>
                <a:gdLst>
                  <a:gd name="T0" fmla="*/ 0 w 120"/>
                  <a:gd name="T1" fmla="*/ 288 h 289"/>
                  <a:gd name="T2" fmla="*/ 119 w 120"/>
                  <a:gd name="T3" fmla="*/ 288 h 289"/>
                  <a:gd name="T4" fmla="*/ 119 w 120"/>
                  <a:gd name="T5" fmla="*/ 0 h 289"/>
                  <a:gd name="T6" fmla="*/ 0 w 120"/>
                  <a:gd name="T7" fmla="*/ 0 h 289"/>
                  <a:gd name="T8" fmla="*/ 0 w 120"/>
                  <a:gd name="T9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289">
                    <a:moveTo>
                      <a:pt x="0" y="288"/>
                    </a:moveTo>
                    <a:lnTo>
                      <a:pt x="119" y="288"/>
                    </a:lnTo>
                    <a:lnTo>
                      <a:pt x="119" y="0"/>
                    </a:lnTo>
                    <a:lnTo>
                      <a:pt x="0" y="0"/>
                    </a:lnTo>
                    <a:lnTo>
                      <a:pt x="0" y="28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3">
                <a:extLst>
                  <a:ext uri="{FF2B5EF4-FFF2-40B4-BE49-F238E27FC236}">
                    <a16:creationId xmlns:a16="http://schemas.microsoft.com/office/drawing/2014/main" id="{0837FBFA-1D02-4F16-8CA2-8D8C1C24B5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8635" y="7896593"/>
                <a:ext cx="164856" cy="373673"/>
              </a:xfrm>
              <a:custGeom>
                <a:avLst/>
                <a:gdLst>
                  <a:gd name="T0" fmla="*/ 12 w 132"/>
                  <a:gd name="T1" fmla="*/ 288 h 301"/>
                  <a:gd name="T2" fmla="*/ 119 w 132"/>
                  <a:gd name="T3" fmla="*/ 288 h 301"/>
                  <a:gd name="T4" fmla="*/ 119 w 132"/>
                  <a:gd name="T5" fmla="*/ 12 h 301"/>
                  <a:gd name="T6" fmla="*/ 12 w 132"/>
                  <a:gd name="T7" fmla="*/ 12 h 301"/>
                  <a:gd name="T8" fmla="*/ 12 w 132"/>
                  <a:gd name="T9" fmla="*/ 288 h 301"/>
                  <a:gd name="T10" fmla="*/ 125 w 132"/>
                  <a:gd name="T11" fmla="*/ 300 h 301"/>
                  <a:gd name="T12" fmla="*/ 6 w 132"/>
                  <a:gd name="T13" fmla="*/ 300 h 301"/>
                  <a:gd name="T14" fmla="*/ 6 w 132"/>
                  <a:gd name="T15" fmla="*/ 300 h 301"/>
                  <a:gd name="T16" fmla="*/ 0 w 132"/>
                  <a:gd name="T17" fmla="*/ 294 h 301"/>
                  <a:gd name="T18" fmla="*/ 0 w 132"/>
                  <a:gd name="T19" fmla="*/ 6 h 301"/>
                  <a:gd name="T20" fmla="*/ 0 w 132"/>
                  <a:gd name="T21" fmla="*/ 6 h 301"/>
                  <a:gd name="T22" fmla="*/ 6 w 132"/>
                  <a:gd name="T23" fmla="*/ 0 h 301"/>
                  <a:gd name="T24" fmla="*/ 125 w 132"/>
                  <a:gd name="T25" fmla="*/ 0 h 301"/>
                  <a:gd name="T26" fmla="*/ 125 w 132"/>
                  <a:gd name="T27" fmla="*/ 0 h 301"/>
                  <a:gd name="T28" fmla="*/ 131 w 132"/>
                  <a:gd name="T29" fmla="*/ 6 h 301"/>
                  <a:gd name="T30" fmla="*/ 131 w 132"/>
                  <a:gd name="T31" fmla="*/ 294 h 301"/>
                  <a:gd name="T32" fmla="*/ 131 w 132"/>
                  <a:gd name="T33" fmla="*/ 294 h 301"/>
                  <a:gd name="T34" fmla="*/ 125 w 132"/>
                  <a:gd name="T35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301">
                    <a:moveTo>
                      <a:pt x="12" y="288"/>
                    </a:moveTo>
                    <a:lnTo>
                      <a:pt x="119" y="288"/>
                    </a:lnTo>
                    <a:lnTo>
                      <a:pt x="119" y="12"/>
                    </a:lnTo>
                    <a:lnTo>
                      <a:pt x="12" y="12"/>
                    </a:lnTo>
                    <a:lnTo>
                      <a:pt x="12" y="288"/>
                    </a:lnTo>
                    <a:close/>
                    <a:moveTo>
                      <a:pt x="125" y="300"/>
                    </a:moveTo>
                    <a:lnTo>
                      <a:pt x="6" y="300"/>
                    </a:lnTo>
                    <a:lnTo>
                      <a:pt x="6" y="300"/>
                    </a:lnTo>
                    <a:cubicBezTo>
                      <a:pt x="2" y="300"/>
                      <a:pt x="0" y="297"/>
                      <a:pt x="0" y="294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125" y="0"/>
                    </a:lnTo>
                    <a:lnTo>
                      <a:pt x="125" y="0"/>
                    </a:lnTo>
                    <a:cubicBezTo>
                      <a:pt x="128" y="0"/>
                      <a:pt x="131" y="3"/>
                      <a:pt x="131" y="6"/>
                    </a:cubicBezTo>
                    <a:lnTo>
                      <a:pt x="131" y="294"/>
                    </a:lnTo>
                    <a:lnTo>
                      <a:pt x="131" y="294"/>
                    </a:lnTo>
                    <a:cubicBezTo>
                      <a:pt x="131" y="297"/>
                      <a:pt x="128" y="300"/>
                      <a:pt x="125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85771F80-D460-4827-AEB2-9C3E98BCBD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4321" y="7902087"/>
                <a:ext cx="148372" cy="362683"/>
              </a:xfrm>
              <a:custGeom>
                <a:avLst/>
                <a:gdLst>
                  <a:gd name="T0" fmla="*/ 0 w 119"/>
                  <a:gd name="T1" fmla="*/ 288 h 289"/>
                  <a:gd name="T2" fmla="*/ 118 w 119"/>
                  <a:gd name="T3" fmla="*/ 288 h 289"/>
                  <a:gd name="T4" fmla="*/ 118 w 119"/>
                  <a:gd name="T5" fmla="*/ 0 h 289"/>
                  <a:gd name="T6" fmla="*/ 0 w 119"/>
                  <a:gd name="T7" fmla="*/ 0 h 289"/>
                  <a:gd name="T8" fmla="*/ 0 w 119"/>
                  <a:gd name="T9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289">
                    <a:moveTo>
                      <a:pt x="0" y="288"/>
                    </a:moveTo>
                    <a:lnTo>
                      <a:pt x="118" y="288"/>
                    </a:lnTo>
                    <a:lnTo>
                      <a:pt x="118" y="0"/>
                    </a:lnTo>
                    <a:lnTo>
                      <a:pt x="0" y="0"/>
                    </a:lnTo>
                    <a:lnTo>
                      <a:pt x="0" y="28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D67D8A2D-84C8-474A-A352-06BED3ED2AF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8828" y="7896593"/>
                <a:ext cx="164856" cy="373673"/>
              </a:xfrm>
              <a:custGeom>
                <a:avLst/>
                <a:gdLst>
                  <a:gd name="T0" fmla="*/ 12 w 131"/>
                  <a:gd name="T1" fmla="*/ 288 h 301"/>
                  <a:gd name="T2" fmla="*/ 118 w 131"/>
                  <a:gd name="T3" fmla="*/ 288 h 301"/>
                  <a:gd name="T4" fmla="*/ 118 w 131"/>
                  <a:gd name="T5" fmla="*/ 12 h 301"/>
                  <a:gd name="T6" fmla="*/ 12 w 131"/>
                  <a:gd name="T7" fmla="*/ 12 h 301"/>
                  <a:gd name="T8" fmla="*/ 12 w 131"/>
                  <a:gd name="T9" fmla="*/ 288 h 301"/>
                  <a:gd name="T10" fmla="*/ 124 w 131"/>
                  <a:gd name="T11" fmla="*/ 300 h 301"/>
                  <a:gd name="T12" fmla="*/ 6 w 131"/>
                  <a:gd name="T13" fmla="*/ 300 h 301"/>
                  <a:gd name="T14" fmla="*/ 6 w 131"/>
                  <a:gd name="T15" fmla="*/ 300 h 301"/>
                  <a:gd name="T16" fmla="*/ 0 w 131"/>
                  <a:gd name="T17" fmla="*/ 294 h 301"/>
                  <a:gd name="T18" fmla="*/ 0 w 131"/>
                  <a:gd name="T19" fmla="*/ 6 h 301"/>
                  <a:gd name="T20" fmla="*/ 0 w 131"/>
                  <a:gd name="T21" fmla="*/ 6 h 301"/>
                  <a:gd name="T22" fmla="*/ 6 w 131"/>
                  <a:gd name="T23" fmla="*/ 0 h 301"/>
                  <a:gd name="T24" fmla="*/ 124 w 131"/>
                  <a:gd name="T25" fmla="*/ 0 h 301"/>
                  <a:gd name="T26" fmla="*/ 124 w 131"/>
                  <a:gd name="T27" fmla="*/ 0 h 301"/>
                  <a:gd name="T28" fmla="*/ 130 w 131"/>
                  <a:gd name="T29" fmla="*/ 6 h 301"/>
                  <a:gd name="T30" fmla="*/ 130 w 131"/>
                  <a:gd name="T31" fmla="*/ 294 h 301"/>
                  <a:gd name="T32" fmla="*/ 130 w 131"/>
                  <a:gd name="T33" fmla="*/ 294 h 301"/>
                  <a:gd name="T34" fmla="*/ 124 w 131"/>
                  <a:gd name="T35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1" h="301">
                    <a:moveTo>
                      <a:pt x="12" y="288"/>
                    </a:moveTo>
                    <a:lnTo>
                      <a:pt x="118" y="288"/>
                    </a:lnTo>
                    <a:lnTo>
                      <a:pt x="118" y="12"/>
                    </a:lnTo>
                    <a:lnTo>
                      <a:pt x="12" y="12"/>
                    </a:lnTo>
                    <a:lnTo>
                      <a:pt x="12" y="288"/>
                    </a:lnTo>
                    <a:close/>
                    <a:moveTo>
                      <a:pt x="124" y="300"/>
                    </a:moveTo>
                    <a:lnTo>
                      <a:pt x="6" y="300"/>
                    </a:lnTo>
                    <a:lnTo>
                      <a:pt x="6" y="300"/>
                    </a:lnTo>
                    <a:cubicBezTo>
                      <a:pt x="3" y="300"/>
                      <a:pt x="0" y="297"/>
                      <a:pt x="0" y="294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124" y="0"/>
                    </a:lnTo>
                    <a:lnTo>
                      <a:pt x="124" y="0"/>
                    </a:lnTo>
                    <a:cubicBezTo>
                      <a:pt x="127" y="0"/>
                      <a:pt x="130" y="3"/>
                      <a:pt x="130" y="6"/>
                    </a:cubicBezTo>
                    <a:lnTo>
                      <a:pt x="130" y="294"/>
                    </a:lnTo>
                    <a:lnTo>
                      <a:pt x="130" y="294"/>
                    </a:lnTo>
                    <a:cubicBezTo>
                      <a:pt x="130" y="297"/>
                      <a:pt x="127" y="300"/>
                      <a:pt x="124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6">
                <a:extLst>
                  <a:ext uri="{FF2B5EF4-FFF2-40B4-BE49-F238E27FC236}">
                    <a16:creationId xmlns:a16="http://schemas.microsoft.com/office/drawing/2014/main" id="{15835E29-BD9F-4D6F-91DF-EAB7C0AC52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19626" y="8369180"/>
                <a:ext cx="148368" cy="362683"/>
              </a:xfrm>
              <a:custGeom>
                <a:avLst/>
                <a:gdLst>
                  <a:gd name="T0" fmla="*/ 0 w 120"/>
                  <a:gd name="T1" fmla="*/ 288 h 289"/>
                  <a:gd name="T2" fmla="*/ 119 w 120"/>
                  <a:gd name="T3" fmla="*/ 288 h 289"/>
                  <a:gd name="T4" fmla="*/ 119 w 120"/>
                  <a:gd name="T5" fmla="*/ 0 h 289"/>
                  <a:gd name="T6" fmla="*/ 0 w 120"/>
                  <a:gd name="T7" fmla="*/ 0 h 289"/>
                  <a:gd name="T8" fmla="*/ 0 w 120"/>
                  <a:gd name="T9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20" h="289">
                    <a:moveTo>
                      <a:pt x="0" y="288"/>
                    </a:moveTo>
                    <a:lnTo>
                      <a:pt x="119" y="288"/>
                    </a:lnTo>
                    <a:lnTo>
                      <a:pt x="119" y="0"/>
                    </a:lnTo>
                    <a:lnTo>
                      <a:pt x="0" y="0"/>
                    </a:lnTo>
                    <a:lnTo>
                      <a:pt x="0" y="28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127">
                <a:extLst>
                  <a:ext uri="{FF2B5EF4-FFF2-40B4-BE49-F238E27FC236}">
                    <a16:creationId xmlns:a16="http://schemas.microsoft.com/office/drawing/2014/main" id="{B0A88B1E-354B-4ECB-A6A3-605F1AAE84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08635" y="8363683"/>
                <a:ext cx="164856" cy="373673"/>
              </a:xfrm>
              <a:custGeom>
                <a:avLst/>
                <a:gdLst>
                  <a:gd name="T0" fmla="*/ 12 w 132"/>
                  <a:gd name="T1" fmla="*/ 287 h 301"/>
                  <a:gd name="T2" fmla="*/ 119 w 132"/>
                  <a:gd name="T3" fmla="*/ 287 h 301"/>
                  <a:gd name="T4" fmla="*/ 119 w 132"/>
                  <a:gd name="T5" fmla="*/ 12 h 301"/>
                  <a:gd name="T6" fmla="*/ 12 w 132"/>
                  <a:gd name="T7" fmla="*/ 12 h 301"/>
                  <a:gd name="T8" fmla="*/ 12 w 132"/>
                  <a:gd name="T9" fmla="*/ 287 h 301"/>
                  <a:gd name="T10" fmla="*/ 125 w 132"/>
                  <a:gd name="T11" fmla="*/ 300 h 301"/>
                  <a:gd name="T12" fmla="*/ 6 w 132"/>
                  <a:gd name="T13" fmla="*/ 300 h 301"/>
                  <a:gd name="T14" fmla="*/ 6 w 132"/>
                  <a:gd name="T15" fmla="*/ 300 h 301"/>
                  <a:gd name="T16" fmla="*/ 0 w 132"/>
                  <a:gd name="T17" fmla="*/ 294 h 301"/>
                  <a:gd name="T18" fmla="*/ 0 w 132"/>
                  <a:gd name="T19" fmla="*/ 6 h 301"/>
                  <a:gd name="T20" fmla="*/ 0 w 132"/>
                  <a:gd name="T21" fmla="*/ 6 h 301"/>
                  <a:gd name="T22" fmla="*/ 6 w 132"/>
                  <a:gd name="T23" fmla="*/ 0 h 301"/>
                  <a:gd name="T24" fmla="*/ 125 w 132"/>
                  <a:gd name="T25" fmla="*/ 0 h 301"/>
                  <a:gd name="T26" fmla="*/ 125 w 132"/>
                  <a:gd name="T27" fmla="*/ 0 h 301"/>
                  <a:gd name="T28" fmla="*/ 131 w 132"/>
                  <a:gd name="T29" fmla="*/ 6 h 301"/>
                  <a:gd name="T30" fmla="*/ 131 w 132"/>
                  <a:gd name="T31" fmla="*/ 294 h 301"/>
                  <a:gd name="T32" fmla="*/ 131 w 132"/>
                  <a:gd name="T33" fmla="*/ 294 h 301"/>
                  <a:gd name="T34" fmla="*/ 125 w 132"/>
                  <a:gd name="T35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2" h="301">
                    <a:moveTo>
                      <a:pt x="12" y="287"/>
                    </a:moveTo>
                    <a:lnTo>
                      <a:pt x="119" y="287"/>
                    </a:lnTo>
                    <a:lnTo>
                      <a:pt x="119" y="12"/>
                    </a:lnTo>
                    <a:lnTo>
                      <a:pt x="12" y="12"/>
                    </a:lnTo>
                    <a:lnTo>
                      <a:pt x="12" y="287"/>
                    </a:lnTo>
                    <a:close/>
                    <a:moveTo>
                      <a:pt x="125" y="300"/>
                    </a:moveTo>
                    <a:lnTo>
                      <a:pt x="6" y="300"/>
                    </a:lnTo>
                    <a:lnTo>
                      <a:pt x="6" y="300"/>
                    </a:lnTo>
                    <a:cubicBezTo>
                      <a:pt x="2" y="300"/>
                      <a:pt x="0" y="297"/>
                      <a:pt x="0" y="294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125" y="0"/>
                    </a:lnTo>
                    <a:lnTo>
                      <a:pt x="125" y="0"/>
                    </a:lnTo>
                    <a:cubicBezTo>
                      <a:pt x="128" y="0"/>
                      <a:pt x="131" y="3"/>
                      <a:pt x="131" y="6"/>
                    </a:cubicBezTo>
                    <a:lnTo>
                      <a:pt x="131" y="294"/>
                    </a:lnTo>
                    <a:lnTo>
                      <a:pt x="131" y="294"/>
                    </a:lnTo>
                    <a:cubicBezTo>
                      <a:pt x="131" y="297"/>
                      <a:pt x="128" y="300"/>
                      <a:pt x="125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28">
                <a:extLst>
                  <a:ext uri="{FF2B5EF4-FFF2-40B4-BE49-F238E27FC236}">
                    <a16:creationId xmlns:a16="http://schemas.microsoft.com/office/drawing/2014/main" id="{B8773723-BD81-427F-9955-052EEF5B93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94321" y="8369180"/>
                <a:ext cx="148372" cy="362683"/>
              </a:xfrm>
              <a:custGeom>
                <a:avLst/>
                <a:gdLst>
                  <a:gd name="T0" fmla="*/ 0 w 119"/>
                  <a:gd name="T1" fmla="*/ 288 h 289"/>
                  <a:gd name="T2" fmla="*/ 118 w 119"/>
                  <a:gd name="T3" fmla="*/ 288 h 289"/>
                  <a:gd name="T4" fmla="*/ 118 w 119"/>
                  <a:gd name="T5" fmla="*/ 0 h 289"/>
                  <a:gd name="T6" fmla="*/ 0 w 119"/>
                  <a:gd name="T7" fmla="*/ 0 h 289"/>
                  <a:gd name="T8" fmla="*/ 0 w 119"/>
                  <a:gd name="T9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9" h="289">
                    <a:moveTo>
                      <a:pt x="0" y="288"/>
                    </a:moveTo>
                    <a:lnTo>
                      <a:pt x="118" y="288"/>
                    </a:lnTo>
                    <a:lnTo>
                      <a:pt x="118" y="0"/>
                    </a:lnTo>
                    <a:lnTo>
                      <a:pt x="0" y="0"/>
                    </a:lnTo>
                    <a:lnTo>
                      <a:pt x="0" y="28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129">
                <a:extLst>
                  <a:ext uri="{FF2B5EF4-FFF2-40B4-BE49-F238E27FC236}">
                    <a16:creationId xmlns:a16="http://schemas.microsoft.com/office/drawing/2014/main" id="{E35E323A-6937-487A-915D-BB25B302FD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8828" y="8363683"/>
                <a:ext cx="164856" cy="373673"/>
              </a:xfrm>
              <a:custGeom>
                <a:avLst/>
                <a:gdLst>
                  <a:gd name="T0" fmla="*/ 12 w 131"/>
                  <a:gd name="T1" fmla="*/ 287 h 301"/>
                  <a:gd name="T2" fmla="*/ 118 w 131"/>
                  <a:gd name="T3" fmla="*/ 287 h 301"/>
                  <a:gd name="T4" fmla="*/ 118 w 131"/>
                  <a:gd name="T5" fmla="*/ 12 h 301"/>
                  <a:gd name="T6" fmla="*/ 12 w 131"/>
                  <a:gd name="T7" fmla="*/ 12 h 301"/>
                  <a:gd name="T8" fmla="*/ 12 w 131"/>
                  <a:gd name="T9" fmla="*/ 287 h 301"/>
                  <a:gd name="T10" fmla="*/ 124 w 131"/>
                  <a:gd name="T11" fmla="*/ 300 h 301"/>
                  <a:gd name="T12" fmla="*/ 6 w 131"/>
                  <a:gd name="T13" fmla="*/ 300 h 301"/>
                  <a:gd name="T14" fmla="*/ 6 w 131"/>
                  <a:gd name="T15" fmla="*/ 300 h 301"/>
                  <a:gd name="T16" fmla="*/ 0 w 131"/>
                  <a:gd name="T17" fmla="*/ 294 h 301"/>
                  <a:gd name="T18" fmla="*/ 0 w 131"/>
                  <a:gd name="T19" fmla="*/ 6 h 301"/>
                  <a:gd name="T20" fmla="*/ 0 w 131"/>
                  <a:gd name="T21" fmla="*/ 6 h 301"/>
                  <a:gd name="T22" fmla="*/ 6 w 131"/>
                  <a:gd name="T23" fmla="*/ 0 h 301"/>
                  <a:gd name="T24" fmla="*/ 124 w 131"/>
                  <a:gd name="T25" fmla="*/ 0 h 301"/>
                  <a:gd name="T26" fmla="*/ 124 w 131"/>
                  <a:gd name="T27" fmla="*/ 0 h 301"/>
                  <a:gd name="T28" fmla="*/ 130 w 131"/>
                  <a:gd name="T29" fmla="*/ 6 h 301"/>
                  <a:gd name="T30" fmla="*/ 130 w 131"/>
                  <a:gd name="T31" fmla="*/ 294 h 301"/>
                  <a:gd name="T32" fmla="*/ 130 w 131"/>
                  <a:gd name="T33" fmla="*/ 294 h 301"/>
                  <a:gd name="T34" fmla="*/ 124 w 131"/>
                  <a:gd name="T35" fmla="*/ 300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1" h="301">
                    <a:moveTo>
                      <a:pt x="12" y="287"/>
                    </a:moveTo>
                    <a:lnTo>
                      <a:pt x="118" y="287"/>
                    </a:lnTo>
                    <a:lnTo>
                      <a:pt x="118" y="12"/>
                    </a:lnTo>
                    <a:lnTo>
                      <a:pt x="12" y="12"/>
                    </a:lnTo>
                    <a:lnTo>
                      <a:pt x="12" y="287"/>
                    </a:lnTo>
                    <a:close/>
                    <a:moveTo>
                      <a:pt x="124" y="300"/>
                    </a:moveTo>
                    <a:lnTo>
                      <a:pt x="6" y="300"/>
                    </a:lnTo>
                    <a:lnTo>
                      <a:pt x="6" y="300"/>
                    </a:lnTo>
                    <a:cubicBezTo>
                      <a:pt x="3" y="300"/>
                      <a:pt x="0" y="297"/>
                      <a:pt x="0" y="294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124" y="0"/>
                    </a:lnTo>
                    <a:lnTo>
                      <a:pt x="124" y="0"/>
                    </a:lnTo>
                    <a:cubicBezTo>
                      <a:pt x="127" y="0"/>
                      <a:pt x="130" y="3"/>
                      <a:pt x="130" y="6"/>
                    </a:cubicBezTo>
                    <a:lnTo>
                      <a:pt x="130" y="294"/>
                    </a:lnTo>
                    <a:lnTo>
                      <a:pt x="130" y="294"/>
                    </a:lnTo>
                    <a:cubicBezTo>
                      <a:pt x="130" y="297"/>
                      <a:pt x="127" y="300"/>
                      <a:pt x="124" y="3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AD15EBCA-1576-4EB4-848C-50535AE5B2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5917" y="7325093"/>
                <a:ext cx="203324" cy="2104657"/>
              </a:xfrm>
              <a:custGeom>
                <a:avLst/>
                <a:gdLst>
                  <a:gd name="T0" fmla="*/ 0 w 165"/>
                  <a:gd name="T1" fmla="*/ 1689 h 1690"/>
                  <a:gd name="T2" fmla="*/ 164 w 165"/>
                  <a:gd name="T3" fmla="*/ 1689 h 1690"/>
                  <a:gd name="T4" fmla="*/ 164 w 165"/>
                  <a:gd name="T5" fmla="*/ 0 h 1690"/>
                  <a:gd name="T6" fmla="*/ 0 w 165"/>
                  <a:gd name="T7" fmla="*/ 0 h 1690"/>
                  <a:gd name="T8" fmla="*/ 0 w 165"/>
                  <a:gd name="T9" fmla="*/ 1689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65" h="1690">
                    <a:moveTo>
                      <a:pt x="0" y="1689"/>
                    </a:moveTo>
                    <a:lnTo>
                      <a:pt x="164" y="1689"/>
                    </a:lnTo>
                    <a:lnTo>
                      <a:pt x="164" y="0"/>
                    </a:lnTo>
                    <a:lnTo>
                      <a:pt x="0" y="0"/>
                    </a:lnTo>
                    <a:lnTo>
                      <a:pt x="0" y="168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31">
                <a:extLst>
                  <a:ext uri="{FF2B5EF4-FFF2-40B4-BE49-F238E27FC236}">
                    <a16:creationId xmlns:a16="http://schemas.microsoft.com/office/drawing/2014/main" id="{C8FF7321-3DAB-49D0-8A41-EB1F74760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50424" y="7325093"/>
                <a:ext cx="16484" cy="2104657"/>
              </a:xfrm>
              <a:custGeom>
                <a:avLst/>
                <a:gdLst>
                  <a:gd name="T0" fmla="*/ 12 w 13"/>
                  <a:gd name="T1" fmla="*/ 1689 h 1690"/>
                  <a:gd name="T2" fmla="*/ 0 w 13"/>
                  <a:gd name="T3" fmla="*/ 1689 h 1690"/>
                  <a:gd name="T4" fmla="*/ 0 w 13"/>
                  <a:gd name="T5" fmla="*/ 0 h 1690"/>
                  <a:gd name="T6" fmla="*/ 12 w 13"/>
                  <a:gd name="T7" fmla="*/ 0 h 1690"/>
                  <a:gd name="T8" fmla="*/ 12 w 13"/>
                  <a:gd name="T9" fmla="*/ 1689 h 16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" h="1690">
                    <a:moveTo>
                      <a:pt x="12" y="1689"/>
                    </a:moveTo>
                    <a:lnTo>
                      <a:pt x="0" y="1689"/>
                    </a:lnTo>
                    <a:lnTo>
                      <a:pt x="0" y="0"/>
                    </a:lnTo>
                    <a:lnTo>
                      <a:pt x="12" y="0"/>
                    </a:lnTo>
                    <a:lnTo>
                      <a:pt x="12" y="1689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3" name="Grupo 32">
              <a:extLst>
                <a:ext uri="{FF2B5EF4-FFF2-40B4-BE49-F238E27FC236}">
                  <a16:creationId xmlns:a16="http://schemas.microsoft.com/office/drawing/2014/main" id="{21ED50DB-D084-45DF-B4D6-B1E3F20A805F}"/>
                </a:ext>
              </a:extLst>
            </p:cNvPr>
            <p:cNvGrpSpPr/>
            <p:nvPr/>
          </p:nvGrpSpPr>
          <p:grpSpPr>
            <a:xfrm>
              <a:off x="5111019" y="6748096"/>
              <a:ext cx="873734" cy="2187087"/>
              <a:chOff x="5111019" y="6748096"/>
              <a:chExt cx="873734" cy="2187087"/>
            </a:xfrm>
          </p:grpSpPr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0738F929-176E-483B-B7BE-EBC1BD2633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6759087"/>
                <a:ext cx="857250" cy="2170603"/>
              </a:xfrm>
              <a:custGeom>
                <a:avLst/>
                <a:gdLst>
                  <a:gd name="T0" fmla="*/ 689 w 690"/>
                  <a:gd name="T1" fmla="*/ 1741 h 1742"/>
                  <a:gd name="T2" fmla="*/ 0 w 690"/>
                  <a:gd name="T3" fmla="*/ 1741 h 1742"/>
                  <a:gd name="T4" fmla="*/ 0 w 690"/>
                  <a:gd name="T5" fmla="*/ 0 h 1742"/>
                  <a:gd name="T6" fmla="*/ 689 w 690"/>
                  <a:gd name="T7" fmla="*/ 0 h 1742"/>
                  <a:gd name="T8" fmla="*/ 689 w 690"/>
                  <a:gd name="T9" fmla="*/ 1741 h 1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690" h="1742">
                    <a:moveTo>
                      <a:pt x="689" y="1741"/>
                    </a:moveTo>
                    <a:lnTo>
                      <a:pt x="0" y="1741"/>
                    </a:lnTo>
                    <a:lnTo>
                      <a:pt x="0" y="0"/>
                    </a:lnTo>
                    <a:lnTo>
                      <a:pt x="689" y="0"/>
                    </a:lnTo>
                    <a:lnTo>
                      <a:pt x="689" y="174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494004E5-EBDB-4891-B855-F54A02620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1019" y="6748096"/>
                <a:ext cx="873734" cy="2187087"/>
              </a:xfrm>
              <a:custGeom>
                <a:avLst/>
                <a:gdLst>
                  <a:gd name="T0" fmla="*/ 12 w 702"/>
                  <a:gd name="T1" fmla="*/ 1741 h 1755"/>
                  <a:gd name="T2" fmla="*/ 689 w 702"/>
                  <a:gd name="T3" fmla="*/ 1741 h 1755"/>
                  <a:gd name="T4" fmla="*/ 689 w 702"/>
                  <a:gd name="T5" fmla="*/ 12 h 1755"/>
                  <a:gd name="T6" fmla="*/ 12 w 702"/>
                  <a:gd name="T7" fmla="*/ 12 h 1755"/>
                  <a:gd name="T8" fmla="*/ 12 w 702"/>
                  <a:gd name="T9" fmla="*/ 1741 h 1755"/>
                  <a:gd name="T10" fmla="*/ 695 w 702"/>
                  <a:gd name="T11" fmla="*/ 1754 h 1755"/>
                  <a:gd name="T12" fmla="*/ 6 w 702"/>
                  <a:gd name="T13" fmla="*/ 1754 h 1755"/>
                  <a:gd name="T14" fmla="*/ 6 w 702"/>
                  <a:gd name="T15" fmla="*/ 1754 h 1755"/>
                  <a:gd name="T16" fmla="*/ 0 w 702"/>
                  <a:gd name="T17" fmla="*/ 1747 h 1755"/>
                  <a:gd name="T18" fmla="*/ 0 w 702"/>
                  <a:gd name="T19" fmla="*/ 6 h 1755"/>
                  <a:gd name="T20" fmla="*/ 0 w 702"/>
                  <a:gd name="T21" fmla="*/ 6 h 1755"/>
                  <a:gd name="T22" fmla="*/ 6 w 702"/>
                  <a:gd name="T23" fmla="*/ 0 h 1755"/>
                  <a:gd name="T24" fmla="*/ 695 w 702"/>
                  <a:gd name="T25" fmla="*/ 0 h 1755"/>
                  <a:gd name="T26" fmla="*/ 695 w 702"/>
                  <a:gd name="T27" fmla="*/ 0 h 1755"/>
                  <a:gd name="T28" fmla="*/ 701 w 702"/>
                  <a:gd name="T29" fmla="*/ 6 h 1755"/>
                  <a:gd name="T30" fmla="*/ 701 w 702"/>
                  <a:gd name="T31" fmla="*/ 1747 h 1755"/>
                  <a:gd name="T32" fmla="*/ 701 w 702"/>
                  <a:gd name="T33" fmla="*/ 1747 h 1755"/>
                  <a:gd name="T34" fmla="*/ 695 w 702"/>
                  <a:gd name="T35" fmla="*/ 1754 h 1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02" h="1755">
                    <a:moveTo>
                      <a:pt x="12" y="1741"/>
                    </a:moveTo>
                    <a:lnTo>
                      <a:pt x="689" y="1741"/>
                    </a:lnTo>
                    <a:lnTo>
                      <a:pt x="689" y="12"/>
                    </a:lnTo>
                    <a:lnTo>
                      <a:pt x="12" y="12"/>
                    </a:lnTo>
                    <a:lnTo>
                      <a:pt x="12" y="1741"/>
                    </a:lnTo>
                    <a:close/>
                    <a:moveTo>
                      <a:pt x="695" y="1754"/>
                    </a:moveTo>
                    <a:lnTo>
                      <a:pt x="6" y="1754"/>
                    </a:lnTo>
                    <a:lnTo>
                      <a:pt x="6" y="1754"/>
                    </a:lnTo>
                    <a:cubicBezTo>
                      <a:pt x="3" y="1754"/>
                      <a:pt x="0" y="1751"/>
                      <a:pt x="0" y="1747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695" y="0"/>
                    </a:lnTo>
                    <a:lnTo>
                      <a:pt x="695" y="0"/>
                    </a:lnTo>
                    <a:cubicBezTo>
                      <a:pt x="698" y="0"/>
                      <a:pt x="701" y="2"/>
                      <a:pt x="701" y="6"/>
                    </a:cubicBezTo>
                    <a:lnTo>
                      <a:pt x="701" y="1747"/>
                    </a:lnTo>
                    <a:lnTo>
                      <a:pt x="701" y="1747"/>
                    </a:lnTo>
                    <a:cubicBezTo>
                      <a:pt x="701" y="1751"/>
                      <a:pt x="698" y="1754"/>
                      <a:pt x="695" y="17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852F07F6-F168-43FC-9D61-D746C116A0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712" y="6885478"/>
                <a:ext cx="175846" cy="423128"/>
              </a:xfrm>
              <a:custGeom>
                <a:avLst/>
                <a:gdLst>
                  <a:gd name="T0" fmla="*/ 140 w 141"/>
                  <a:gd name="T1" fmla="*/ 340 h 341"/>
                  <a:gd name="T2" fmla="*/ 0 w 141"/>
                  <a:gd name="T3" fmla="*/ 340 h 341"/>
                  <a:gd name="T4" fmla="*/ 0 w 141"/>
                  <a:gd name="T5" fmla="*/ 0 h 341"/>
                  <a:gd name="T6" fmla="*/ 140 w 141"/>
                  <a:gd name="T7" fmla="*/ 0 h 341"/>
                  <a:gd name="T8" fmla="*/ 140 w 141"/>
                  <a:gd name="T9" fmla="*/ 34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341">
                    <a:moveTo>
                      <a:pt x="140" y="340"/>
                    </a:moveTo>
                    <a:lnTo>
                      <a:pt x="0" y="340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40" y="3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7" name="Freeform 135">
                <a:extLst>
                  <a:ext uri="{FF2B5EF4-FFF2-40B4-BE49-F238E27FC236}">
                    <a16:creationId xmlns:a16="http://schemas.microsoft.com/office/drawing/2014/main" id="{21469C09-A13A-474A-8ADF-3BDA41229A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7215" y="6874487"/>
                <a:ext cx="192333" cy="439615"/>
              </a:xfrm>
              <a:custGeom>
                <a:avLst/>
                <a:gdLst>
                  <a:gd name="T0" fmla="*/ 12 w 153"/>
                  <a:gd name="T1" fmla="*/ 340 h 353"/>
                  <a:gd name="T2" fmla="*/ 140 w 153"/>
                  <a:gd name="T3" fmla="*/ 340 h 353"/>
                  <a:gd name="T4" fmla="*/ 140 w 153"/>
                  <a:gd name="T5" fmla="*/ 12 h 353"/>
                  <a:gd name="T6" fmla="*/ 12 w 153"/>
                  <a:gd name="T7" fmla="*/ 12 h 353"/>
                  <a:gd name="T8" fmla="*/ 12 w 153"/>
                  <a:gd name="T9" fmla="*/ 340 h 353"/>
                  <a:gd name="T10" fmla="*/ 146 w 153"/>
                  <a:gd name="T11" fmla="*/ 352 h 353"/>
                  <a:gd name="T12" fmla="*/ 6 w 153"/>
                  <a:gd name="T13" fmla="*/ 352 h 353"/>
                  <a:gd name="T14" fmla="*/ 6 w 153"/>
                  <a:gd name="T15" fmla="*/ 352 h 353"/>
                  <a:gd name="T16" fmla="*/ 0 w 153"/>
                  <a:gd name="T17" fmla="*/ 346 h 353"/>
                  <a:gd name="T18" fmla="*/ 0 w 153"/>
                  <a:gd name="T19" fmla="*/ 6 h 353"/>
                  <a:gd name="T20" fmla="*/ 0 w 153"/>
                  <a:gd name="T21" fmla="*/ 6 h 353"/>
                  <a:gd name="T22" fmla="*/ 6 w 153"/>
                  <a:gd name="T23" fmla="*/ 0 h 353"/>
                  <a:gd name="T24" fmla="*/ 146 w 153"/>
                  <a:gd name="T25" fmla="*/ 0 h 353"/>
                  <a:gd name="T26" fmla="*/ 146 w 153"/>
                  <a:gd name="T27" fmla="*/ 0 h 353"/>
                  <a:gd name="T28" fmla="*/ 152 w 153"/>
                  <a:gd name="T29" fmla="*/ 6 h 353"/>
                  <a:gd name="T30" fmla="*/ 152 w 153"/>
                  <a:gd name="T31" fmla="*/ 346 h 353"/>
                  <a:gd name="T32" fmla="*/ 152 w 153"/>
                  <a:gd name="T33" fmla="*/ 346 h 353"/>
                  <a:gd name="T34" fmla="*/ 146 w 153"/>
                  <a:gd name="T35" fmla="*/ 35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3" h="353">
                    <a:moveTo>
                      <a:pt x="12" y="340"/>
                    </a:moveTo>
                    <a:lnTo>
                      <a:pt x="140" y="340"/>
                    </a:lnTo>
                    <a:lnTo>
                      <a:pt x="140" y="12"/>
                    </a:lnTo>
                    <a:lnTo>
                      <a:pt x="12" y="12"/>
                    </a:lnTo>
                    <a:lnTo>
                      <a:pt x="12" y="340"/>
                    </a:lnTo>
                    <a:close/>
                    <a:moveTo>
                      <a:pt x="146" y="352"/>
                    </a:moveTo>
                    <a:lnTo>
                      <a:pt x="6" y="352"/>
                    </a:lnTo>
                    <a:lnTo>
                      <a:pt x="6" y="352"/>
                    </a:lnTo>
                    <a:cubicBezTo>
                      <a:pt x="2" y="352"/>
                      <a:pt x="0" y="349"/>
                      <a:pt x="0" y="346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2" y="0"/>
                      <a:pt x="6" y="0"/>
                    </a:cubicBezTo>
                    <a:lnTo>
                      <a:pt x="146" y="0"/>
                    </a:lnTo>
                    <a:lnTo>
                      <a:pt x="146" y="0"/>
                    </a:lnTo>
                    <a:cubicBezTo>
                      <a:pt x="150" y="0"/>
                      <a:pt x="152" y="2"/>
                      <a:pt x="152" y="6"/>
                    </a:cubicBezTo>
                    <a:lnTo>
                      <a:pt x="152" y="346"/>
                    </a:lnTo>
                    <a:lnTo>
                      <a:pt x="152" y="346"/>
                    </a:lnTo>
                    <a:cubicBezTo>
                      <a:pt x="152" y="349"/>
                      <a:pt x="150" y="352"/>
                      <a:pt x="146" y="3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6C08B0BF-86F3-4225-A7C0-21988BC045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6481" y="6885478"/>
                <a:ext cx="175846" cy="423128"/>
              </a:xfrm>
              <a:custGeom>
                <a:avLst/>
                <a:gdLst>
                  <a:gd name="T0" fmla="*/ 141 w 142"/>
                  <a:gd name="T1" fmla="*/ 340 h 341"/>
                  <a:gd name="T2" fmla="*/ 0 w 142"/>
                  <a:gd name="T3" fmla="*/ 340 h 341"/>
                  <a:gd name="T4" fmla="*/ 0 w 142"/>
                  <a:gd name="T5" fmla="*/ 0 h 341"/>
                  <a:gd name="T6" fmla="*/ 141 w 142"/>
                  <a:gd name="T7" fmla="*/ 0 h 341"/>
                  <a:gd name="T8" fmla="*/ 141 w 142"/>
                  <a:gd name="T9" fmla="*/ 340 h 3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341">
                    <a:moveTo>
                      <a:pt x="141" y="340"/>
                    </a:moveTo>
                    <a:lnTo>
                      <a:pt x="0" y="340"/>
                    </a:lnTo>
                    <a:lnTo>
                      <a:pt x="0" y="0"/>
                    </a:lnTo>
                    <a:lnTo>
                      <a:pt x="141" y="0"/>
                    </a:lnTo>
                    <a:lnTo>
                      <a:pt x="141" y="3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3BAE7F59-F76C-4EA6-A274-10908CD259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0984" y="6874487"/>
                <a:ext cx="192333" cy="439615"/>
              </a:xfrm>
              <a:custGeom>
                <a:avLst/>
                <a:gdLst>
                  <a:gd name="T0" fmla="*/ 12 w 154"/>
                  <a:gd name="T1" fmla="*/ 340 h 353"/>
                  <a:gd name="T2" fmla="*/ 141 w 154"/>
                  <a:gd name="T3" fmla="*/ 340 h 353"/>
                  <a:gd name="T4" fmla="*/ 141 w 154"/>
                  <a:gd name="T5" fmla="*/ 12 h 353"/>
                  <a:gd name="T6" fmla="*/ 12 w 154"/>
                  <a:gd name="T7" fmla="*/ 12 h 353"/>
                  <a:gd name="T8" fmla="*/ 12 w 154"/>
                  <a:gd name="T9" fmla="*/ 340 h 353"/>
                  <a:gd name="T10" fmla="*/ 147 w 154"/>
                  <a:gd name="T11" fmla="*/ 352 h 353"/>
                  <a:gd name="T12" fmla="*/ 6 w 154"/>
                  <a:gd name="T13" fmla="*/ 352 h 353"/>
                  <a:gd name="T14" fmla="*/ 6 w 154"/>
                  <a:gd name="T15" fmla="*/ 352 h 353"/>
                  <a:gd name="T16" fmla="*/ 0 w 154"/>
                  <a:gd name="T17" fmla="*/ 346 h 353"/>
                  <a:gd name="T18" fmla="*/ 0 w 154"/>
                  <a:gd name="T19" fmla="*/ 6 h 353"/>
                  <a:gd name="T20" fmla="*/ 0 w 154"/>
                  <a:gd name="T21" fmla="*/ 6 h 353"/>
                  <a:gd name="T22" fmla="*/ 6 w 154"/>
                  <a:gd name="T23" fmla="*/ 0 h 353"/>
                  <a:gd name="T24" fmla="*/ 147 w 154"/>
                  <a:gd name="T25" fmla="*/ 0 h 353"/>
                  <a:gd name="T26" fmla="*/ 147 w 154"/>
                  <a:gd name="T27" fmla="*/ 0 h 353"/>
                  <a:gd name="T28" fmla="*/ 153 w 154"/>
                  <a:gd name="T29" fmla="*/ 6 h 353"/>
                  <a:gd name="T30" fmla="*/ 153 w 154"/>
                  <a:gd name="T31" fmla="*/ 346 h 353"/>
                  <a:gd name="T32" fmla="*/ 153 w 154"/>
                  <a:gd name="T33" fmla="*/ 346 h 353"/>
                  <a:gd name="T34" fmla="*/ 147 w 154"/>
                  <a:gd name="T35" fmla="*/ 352 h 3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4" h="353">
                    <a:moveTo>
                      <a:pt x="12" y="340"/>
                    </a:moveTo>
                    <a:lnTo>
                      <a:pt x="141" y="340"/>
                    </a:lnTo>
                    <a:lnTo>
                      <a:pt x="141" y="12"/>
                    </a:lnTo>
                    <a:lnTo>
                      <a:pt x="12" y="12"/>
                    </a:lnTo>
                    <a:lnTo>
                      <a:pt x="12" y="340"/>
                    </a:lnTo>
                    <a:close/>
                    <a:moveTo>
                      <a:pt x="147" y="352"/>
                    </a:moveTo>
                    <a:lnTo>
                      <a:pt x="6" y="352"/>
                    </a:lnTo>
                    <a:lnTo>
                      <a:pt x="6" y="352"/>
                    </a:lnTo>
                    <a:cubicBezTo>
                      <a:pt x="3" y="352"/>
                      <a:pt x="0" y="349"/>
                      <a:pt x="0" y="346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147" y="0"/>
                    </a:lnTo>
                    <a:lnTo>
                      <a:pt x="147" y="0"/>
                    </a:lnTo>
                    <a:cubicBezTo>
                      <a:pt x="150" y="0"/>
                      <a:pt x="153" y="2"/>
                      <a:pt x="153" y="6"/>
                    </a:cubicBezTo>
                    <a:lnTo>
                      <a:pt x="153" y="346"/>
                    </a:lnTo>
                    <a:lnTo>
                      <a:pt x="153" y="346"/>
                    </a:lnTo>
                    <a:cubicBezTo>
                      <a:pt x="153" y="349"/>
                      <a:pt x="150" y="352"/>
                      <a:pt x="147" y="3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C2094A4E-9315-4FFB-A2B1-EC139374FE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62712" y="7434997"/>
                <a:ext cx="175846" cy="423128"/>
              </a:xfrm>
              <a:custGeom>
                <a:avLst/>
                <a:gdLst>
                  <a:gd name="T0" fmla="*/ 140 w 141"/>
                  <a:gd name="T1" fmla="*/ 339 h 340"/>
                  <a:gd name="T2" fmla="*/ 0 w 141"/>
                  <a:gd name="T3" fmla="*/ 339 h 340"/>
                  <a:gd name="T4" fmla="*/ 0 w 141"/>
                  <a:gd name="T5" fmla="*/ 0 h 340"/>
                  <a:gd name="T6" fmla="*/ 140 w 141"/>
                  <a:gd name="T7" fmla="*/ 0 h 340"/>
                  <a:gd name="T8" fmla="*/ 140 w 141"/>
                  <a:gd name="T9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1" h="340">
                    <a:moveTo>
                      <a:pt x="140" y="339"/>
                    </a:moveTo>
                    <a:lnTo>
                      <a:pt x="0" y="339"/>
                    </a:lnTo>
                    <a:lnTo>
                      <a:pt x="0" y="0"/>
                    </a:lnTo>
                    <a:lnTo>
                      <a:pt x="140" y="0"/>
                    </a:lnTo>
                    <a:lnTo>
                      <a:pt x="140" y="33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B83B13C5-9398-4C12-AB4E-0D0E0695D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7215" y="7429500"/>
                <a:ext cx="192333" cy="439615"/>
              </a:xfrm>
              <a:custGeom>
                <a:avLst/>
                <a:gdLst>
                  <a:gd name="T0" fmla="*/ 12 w 153"/>
                  <a:gd name="T1" fmla="*/ 340 h 354"/>
                  <a:gd name="T2" fmla="*/ 140 w 153"/>
                  <a:gd name="T3" fmla="*/ 340 h 354"/>
                  <a:gd name="T4" fmla="*/ 140 w 153"/>
                  <a:gd name="T5" fmla="*/ 13 h 354"/>
                  <a:gd name="T6" fmla="*/ 12 w 153"/>
                  <a:gd name="T7" fmla="*/ 13 h 354"/>
                  <a:gd name="T8" fmla="*/ 12 w 153"/>
                  <a:gd name="T9" fmla="*/ 340 h 354"/>
                  <a:gd name="T10" fmla="*/ 146 w 153"/>
                  <a:gd name="T11" fmla="*/ 353 h 354"/>
                  <a:gd name="T12" fmla="*/ 6 w 153"/>
                  <a:gd name="T13" fmla="*/ 353 h 354"/>
                  <a:gd name="T14" fmla="*/ 6 w 153"/>
                  <a:gd name="T15" fmla="*/ 353 h 354"/>
                  <a:gd name="T16" fmla="*/ 0 w 153"/>
                  <a:gd name="T17" fmla="*/ 346 h 354"/>
                  <a:gd name="T18" fmla="*/ 0 w 153"/>
                  <a:gd name="T19" fmla="*/ 7 h 354"/>
                  <a:gd name="T20" fmla="*/ 0 w 153"/>
                  <a:gd name="T21" fmla="*/ 7 h 354"/>
                  <a:gd name="T22" fmla="*/ 6 w 153"/>
                  <a:gd name="T23" fmla="*/ 0 h 354"/>
                  <a:gd name="T24" fmla="*/ 146 w 153"/>
                  <a:gd name="T25" fmla="*/ 0 h 354"/>
                  <a:gd name="T26" fmla="*/ 146 w 153"/>
                  <a:gd name="T27" fmla="*/ 0 h 354"/>
                  <a:gd name="T28" fmla="*/ 152 w 153"/>
                  <a:gd name="T29" fmla="*/ 7 h 354"/>
                  <a:gd name="T30" fmla="*/ 152 w 153"/>
                  <a:gd name="T31" fmla="*/ 346 h 354"/>
                  <a:gd name="T32" fmla="*/ 152 w 153"/>
                  <a:gd name="T33" fmla="*/ 346 h 354"/>
                  <a:gd name="T34" fmla="*/ 146 w 153"/>
                  <a:gd name="T35" fmla="*/ 3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3" h="354">
                    <a:moveTo>
                      <a:pt x="12" y="340"/>
                    </a:moveTo>
                    <a:lnTo>
                      <a:pt x="140" y="340"/>
                    </a:lnTo>
                    <a:lnTo>
                      <a:pt x="140" y="13"/>
                    </a:lnTo>
                    <a:lnTo>
                      <a:pt x="12" y="13"/>
                    </a:lnTo>
                    <a:lnTo>
                      <a:pt x="12" y="340"/>
                    </a:lnTo>
                    <a:close/>
                    <a:moveTo>
                      <a:pt x="146" y="353"/>
                    </a:moveTo>
                    <a:lnTo>
                      <a:pt x="6" y="353"/>
                    </a:lnTo>
                    <a:lnTo>
                      <a:pt x="6" y="353"/>
                    </a:lnTo>
                    <a:cubicBezTo>
                      <a:pt x="2" y="353"/>
                      <a:pt x="0" y="350"/>
                      <a:pt x="0" y="34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146" y="0"/>
                    </a:lnTo>
                    <a:lnTo>
                      <a:pt x="146" y="0"/>
                    </a:lnTo>
                    <a:cubicBezTo>
                      <a:pt x="150" y="0"/>
                      <a:pt x="152" y="3"/>
                      <a:pt x="152" y="7"/>
                    </a:cubicBezTo>
                    <a:lnTo>
                      <a:pt x="152" y="346"/>
                    </a:lnTo>
                    <a:lnTo>
                      <a:pt x="152" y="346"/>
                    </a:lnTo>
                    <a:cubicBezTo>
                      <a:pt x="152" y="350"/>
                      <a:pt x="150" y="353"/>
                      <a:pt x="146" y="3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89164386-9D4D-4A2D-A12E-22D596C752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6481" y="7434997"/>
                <a:ext cx="175846" cy="423128"/>
              </a:xfrm>
              <a:custGeom>
                <a:avLst/>
                <a:gdLst>
                  <a:gd name="T0" fmla="*/ 141 w 142"/>
                  <a:gd name="T1" fmla="*/ 339 h 340"/>
                  <a:gd name="T2" fmla="*/ 0 w 142"/>
                  <a:gd name="T3" fmla="*/ 339 h 340"/>
                  <a:gd name="T4" fmla="*/ 0 w 142"/>
                  <a:gd name="T5" fmla="*/ 0 h 340"/>
                  <a:gd name="T6" fmla="*/ 141 w 142"/>
                  <a:gd name="T7" fmla="*/ 0 h 340"/>
                  <a:gd name="T8" fmla="*/ 141 w 142"/>
                  <a:gd name="T9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2" h="340">
                    <a:moveTo>
                      <a:pt x="141" y="339"/>
                    </a:moveTo>
                    <a:lnTo>
                      <a:pt x="0" y="339"/>
                    </a:lnTo>
                    <a:lnTo>
                      <a:pt x="0" y="0"/>
                    </a:lnTo>
                    <a:lnTo>
                      <a:pt x="141" y="0"/>
                    </a:lnTo>
                    <a:lnTo>
                      <a:pt x="141" y="33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A4D9654A-B115-4040-8B6E-CB3C9ED418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20984" y="7429500"/>
                <a:ext cx="192333" cy="439615"/>
              </a:xfrm>
              <a:custGeom>
                <a:avLst/>
                <a:gdLst>
                  <a:gd name="T0" fmla="*/ 12 w 154"/>
                  <a:gd name="T1" fmla="*/ 340 h 354"/>
                  <a:gd name="T2" fmla="*/ 141 w 154"/>
                  <a:gd name="T3" fmla="*/ 340 h 354"/>
                  <a:gd name="T4" fmla="*/ 141 w 154"/>
                  <a:gd name="T5" fmla="*/ 13 h 354"/>
                  <a:gd name="T6" fmla="*/ 12 w 154"/>
                  <a:gd name="T7" fmla="*/ 13 h 354"/>
                  <a:gd name="T8" fmla="*/ 12 w 154"/>
                  <a:gd name="T9" fmla="*/ 340 h 354"/>
                  <a:gd name="T10" fmla="*/ 147 w 154"/>
                  <a:gd name="T11" fmla="*/ 353 h 354"/>
                  <a:gd name="T12" fmla="*/ 6 w 154"/>
                  <a:gd name="T13" fmla="*/ 353 h 354"/>
                  <a:gd name="T14" fmla="*/ 6 w 154"/>
                  <a:gd name="T15" fmla="*/ 353 h 354"/>
                  <a:gd name="T16" fmla="*/ 0 w 154"/>
                  <a:gd name="T17" fmla="*/ 346 h 354"/>
                  <a:gd name="T18" fmla="*/ 0 w 154"/>
                  <a:gd name="T19" fmla="*/ 7 h 354"/>
                  <a:gd name="T20" fmla="*/ 0 w 154"/>
                  <a:gd name="T21" fmla="*/ 7 h 354"/>
                  <a:gd name="T22" fmla="*/ 6 w 154"/>
                  <a:gd name="T23" fmla="*/ 0 h 354"/>
                  <a:gd name="T24" fmla="*/ 147 w 154"/>
                  <a:gd name="T25" fmla="*/ 0 h 354"/>
                  <a:gd name="T26" fmla="*/ 147 w 154"/>
                  <a:gd name="T27" fmla="*/ 0 h 354"/>
                  <a:gd name="T28" fmla="*/ 153 w 154"/>
                  <a:gd name="T29" fmla="*/ 7 h 354"/>
                  <a:gd name="T30" fmla="*/ 153 w 154"/>
                  <a:gd name="T31" fmla="*/ 346 h 354"/>
                  <a:gd name="T32" fmla="*/ 153 w 154"/>
                  <a:gd name="T33" fmla="*/ 346 h 354"/>
                  <a:gd name="T34" fmla="*/ 147 w 154"/>
                  <a:gd name="T35" fmla="*/ 3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4" h="354">
                    <a:moveTo>
                      <a:pt x="12" y="340"/>
                    </a:moveTo>
                    <a:lnTo>
                      <a:pt x="141" y="340"/>
                    </a:lnTo>
                    <a:lnTo>
                      <a:pt x="141" y="13"/>
                    </a:lnTo>
                    <a:lnTo>
                      <a:pt x="12" y="13"/>
                    </a:lnTo>
                    <a:lnTo>
                      <a:pt x="12" y="340"/>
                    </a:lnTo>
                    <a:close/>
                    <a:moveTo>
                      <a:pt x="147" y="353"/>
                    </a:moveTo>
                    <a:lnTo>
                      <a:pt x="6" y="353"/>
                    </a:lnTo>
                    <a:lnTo>
                      <a:pt x="6" y="353"/>
                    </a:lnTo>
                    <a:cubicBezTo>
                      <a:pt x="3" y="353"/>
                      <a:pt x="0" y="350"/>
                      <a:pt x="0" y="34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147" y="0"/>
                    </a:lnTo>
                    <a:lnTo>
                      <a:pt x="147" y="0"/>
                    </a:lnTo>
                    <a:cubicBezTo>
                      <a:pt x="150" y="0"/>
                      <a:pt x="153" y="3"/>
                      <a:pt x="153" y="7"/>
                    </a:cubicBezTo>
                    <a:lnTo>
                      <a:pt x="153" y="346"/>
                    </a:lnTo>
                    <a:lnTo>
                      <a:pt x="153" y="346"/>
                    </a:lnTo>
                    <a:cubicBezTo>
                      <a:pt x="153" y="350"/>
                      <a:pt x="150" y="353"/>
                      <a:pt x="147" y="3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B115C97D-9DD1-44CA-953C-2CC1A26A61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16513" y="6759087"/>
                <a:ext cx="241788" cy="2170603"/>
              </a:xfrm>
              <a:custGeom>
                <a:avLst/>
                <a:gdLst>
                  <a:gd name="T0" fmla="*/ 193 w 194"/>
                  <a:gd name="T1" fmla="*/ 1741 h 1742"/>
                  <a:gd name="T2" fmla="*/ 0 w 194"/>
                  <a:gd name="T3" fmla="*/ 1741 h 1742"/>
                  <a:gd name="T4" fmla="*/ 0 w 194"/>
                  <a:gd name="T5" fmla="*/ 0 h 1742"/>
                  <a:gd name="T6" fmla="*/ 193 w 194"/>
                  <a:gd name="T7" fmla="*/ 0 h 1742"/>
                  <a:gd name="T8" fmla="*/ 193 w 194"/>
                  <a:gd name="T9" fmla="*/ 1741 h 1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4" h="1742">
                    <a:moveTo>
                      <a:pt x="193" y="1741"/>
                    </a:moveTo>
                    <a:lnTo>
                      <a:pt x="0" y="1741"/>
                    </a:lnTo>
                    <a:lnTo>
                      <a:pt x="0" y="0"/>
                    </a:lnTo>
                    <a:lnTo>
                      <a:pt x="193" y="0"/>
                    </a:lnTo>
                    <a:lnTo>
                      <a:pt x="193" y="1741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3589A930-C3E8-4440-B9CE-0FAE4ED83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52808" y="6759087"/>
                <a:ext cx="16484" cy="2170603"/>
              </a:xfrm>
              <a:custGeom>
                <a:avLst/>
                <a:gdLst>
                  <a:gd name="T0" fmla="*/ 13 w 14"/>
                  <a:gd name="T1" fmla="*/ 1741 h 1742"/>
                  <a:gd name="T2" fmla="*/ 0 w 14"/>
                  <a:gd name="T3" fmla="*/ 1741 h 1742"/>
                  <a:gd name="T4" fmla="*/ 0 w 14"/>
                  <a:gd name="T5" fmla="*/ 0 h 1742"/>
                  <a:gd name="T6" fmla="*/ 13 w 14"/>
                  <a:gd name="T7" fmla="*/ 0 h 1742"/>
                  <a:gd name="T8" fmla="*/ 13 w 14"/>
                  <a:gd name="T9" fmla="*/ 1741 h 1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742">
                    <a:moveTo>
                      <a:pt x="13" y="1741"/>
                    </a:moveTo>
                    <a:lnTo>
                      <a:pt x="0" y="1741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741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2" name="Grupo 31">
              <a:extLst>
                <a:ext uri="{FF2B5EF4-FFF2-40B4-BE49-F238E27FC236}">
                  <a16:creationId xmlns:a16="http://schemas.microsoft.com/office/drawing/2014/main" id="{7F9602C6-AF7B-498E-9F40-25AC2AD2B154}"/>
                </a:ext>
              </a:extLst>
            </p:cNvPr>
            <p:cNvGrpSpPr/>
            <p:nvPr/>
          </p:nvGrpSpPr>
          <p:grpSpPr>
            <a:xfrm>
              <a:off x="3237157" y="4670913"/>
              <a:ext cx="2335459" cy="615462"/>
              <a:chOff x="3237157" y="4670913"/>
              <a:chExt cx="2335459" cy="615462"/>
            </a:xfrm>
          </p:grpSpPr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13561AD4-1024-465C-AACD-D5AAD3E5FB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37157" y="4670913"/>
                <a:ext cx="2335459" cy="609968"/>
              </a:xfrm>
              <a:custGeom>
                <a:avLst/>
                <a:gdLst>
                  <a:gd name="T0" fmla="*/ 47 w 1872"/>
                  <a:gd name="T1" fmla="*/ 473 h 489"/>
                  <a:gd name="T2" fmla="*/ 47 w 1872"/>
                  <a:gd name="T3" fmla="*/ 473 h 489"/>
                  <a:gd name="T4" fmla="*/ 24 w 1872"/>
                  <a:gd name="T5" fmla="*/ 413 h 489"/>
                  <a:gd name="T6" fmla="*/ 24 w 1872"/>
                  <a:gd name="T7" fmla="*/ 413 h 489"/>
                  <a:gd name="T8" fmla="*/ 719 w 1872"/>
                  <a:gd name="T9" fmla="*/ 52 h 489"/>
                  <a:gd name="T10" fmla="*/ 719 w 1872"/>
                  <a:gd name="T11" fmla="*/ 52 h 489"/>
                  <a:gd name="T12" fmla="*/ 1031 w 1872"/>
                  <a:gd name="T13" fmla="*/ 357 h 489"/>
                  <a:gd name="T14" fmla="*/ 1031 w 1872"/>
                  <a:gd name="T15" fmla="*/ 357 h 489"/>
                  <a:gd name="T16" fmla="*/ 1049 w 1872"/>
                  <a:gd name="T17" fmla="*/ 370 h 489"/>
                  <a:gd name="T18" fmla="*/ 1049 w 1872"/>
                  <a:gd name="T19" fmla="*/ 370 h 489"/>
                  <a:gd name="T20" fmla="*/ 1195 w 1872"/>
                  <a:gd name="T21" fmla="*/ 315 h 489"/>
                  <a:gd name="T22" fmla="*/ 1195 w 1872"/>
                  <a:gd name="T23" fmla="*/ 315 h 489"/>
                  <a:gd name="T24" fmla="*/ 1268 w 1872"/>
                  <a:gd name="T25" fmla="*/ 355 h 489"/>
                  <a:gd name="T26" fmla="*/ 1268 w 1872"/>
                  <a:gd name="T27" fmla="*/ 355 h 489"/>
                  <a:gd name="T28" fmla="*/ 1288 w 1872"/>
                  <a:gd name="T29" fmla="*/ 360 h 489"/>
                  <a:gd name="T30" fmla="*/ 1288 w 1872"/>
                  <a:gd name="T31" fmla="*/ 360 h 489"/>
                  <a:gd name="T32" fmla="*/ 1382 w 1872"/>
                  <a:gd name="T33" fmla="*/ 325 h 489"/>
                  <a:gd name="T34" fmla="*/ 1382 w 1872"/>
                  <a:gd name="T35" fmla="*/ 325 h 489"/>
                  <a:gd name="T36" fmla="*/ 1439 w 1872"/>
                  <a:gd name="T37" fmla="*/ 362 h 489"/>
                  <a:gd name="T38" fmla="*/ 1439 w 1872"/>
                  <a:gd name="T39" fmla="*/ 362 h 489"/>
                  <a:gd name="T40" fmla="*/ 1457 w 1872"/>
                  <a:gd name="T41" fmla="*/ 368 h 489"/>
                  <a:gd name="T42" fmla="*/ 1457 w 1872"/>
                  <a:gd name="T43" fmla="*/ 368 h 489"/>
                  <a:gd name="T44" fmla="*/ 1550 w 1872"/>
                  <a:gd name="T45" fmla="*/ 345 h 489"/>
                  <a:gd name="T46" fmla="*/ 1550 w 1872"/>
                  <a:gd name="T47" fmla="*/ 345 h 489"/>
                  <a:gd name="T48" fmla="*/ 1614 w 1872"/>
                  <a:gd name="T49" fmla="*/ 397 h 489"/>
                  <a:gd name="T50" fmla="*/ 1614 w 1872"/>
                  <a:gd name="T51" fmla="*/ 397 h 489"/>
                  <a:gd name="T52" fmla="*/ 1633 w 1872"/>
                  <a:gd name="T53" fmla="*/ 402 h 489"/>
                  <a:gd name="T54" fmla="*/ 1633 w 1872"/>
                  <a:gd name="T55" fmla="*/ 402 h 489"/>
                  <a:gd name="T56" fmla="*/ 1746 w 1872"/>
                  <a:gd name="T57" fmla="*/ 367 h 489"/>
                  <a:gd name="T58" fmla="*/ 1746 w 1872"/>
                  <a:gd name="T59" fmla="*/ 367 h 489"/>
                  <a:gd name="T60" fmla="*/ 1681 w 1872"/>
                  <a:gd name="T61" fmla="*/ 485 h 489"/>
                  <a:gd name="T62" fmla="*/ 1681 w 1872"/>
                  <a:gd name="T63" fmla="*/ 485 h 489"/>
                  <a:gd name="T64" fmla="*/ 47 w 1872"/>
                  <a:gd name="T65" fmla="*/ 473 h 4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872" h="489">
                    <a:moveTo>
                      <a:pt x="47" y="473"/>
                    </a:moveTo>
                    <a:lnTo>
                      <a:pt x="47" y="473"/>
                    </a:lnTo>
                    <a:cubicBezTo>
                      <a:pt x="16" y="472"/>
                      <a:pt x="0" y="434"/>
                      <a:pt x="24" y="413"/>
                    </a:cubicBezTo>
                    <a:lnTo>
                      <a:pt x="24" y="413"/>
                    </a:lnTo>
                    <a:cubicBezTo>
                      <a:pt x="138" y="308"/>
                      <a:pt x="401" y="98"/>
                      <a:pt x="719" y="52"/>
                    </a:cubicBezTo>
                    <a:lnTo>
                      <a:pt x="719" y="52"/>
                    </a:lnTo>
                    <a:cubicBezTo>
                      <a:pt x="1073" y="0"/>
                      <a:pt x="1049" y="265"/>
                      <a:pt x="1031" y="357"/>
                    </a:cubicBezTo>
                    <a:lnTo>
                      <a:pt x="1031" y="357"/>
                    </a:lnTo>
                    <a:cubicBezTo>
                      <a:pt x="1028" y="368"/>
                      <a:pt x="1040" y="376"/>
                      <a:pt x="1049" y="370"/>
                    </a:cubicBezTo>
                    <a:lnTo>
                      <a:pt x="1049" y="370"/>
                    </a:lnTo>
                    <a:cubicBezTo>
                      <a:pt x="1083" y="348"/>
                      <a:pt x="1143" y="315"/>
                      <a:pt x="1195" y="315"/>
                    </a:cubicBezTo>
                    <a:lnTo>
                      <a:pt x="1195" y="315"/>
                    </a:lnTo>
                    <a:cubicBezTo>
                      <a:pt x="1243" y="315"/>
                      <a:pt x="1261" y="337"/>
                      <a:pt x="1268" y="355"/>
                    </a:cubicBezTo>
                    <a:lnTo>
                      <a:pt x="1268" y="355"/>
                    </a:lnTo>
                    <a:cubicBezTo>
                      <a:pt x="1271" y="363"/>
                      <a:pt x="1281" y="365"/>
                      <a:pt x="1288" y="360"/>
                    </a:cubicBezTo>
                    <a:lnTo>
                      <a:pt x="1288" y="360"/>
                    </a:lnTo>
                    <a:cubicBezTo>
                      <a:pt x="1305" y="345"/>
                      <a:pt x="1338" y="324"/>
                      <a:pt x="1382" y="325"/>
                    </a:cubicBezTo>
                    <a:lnTo>
                      <a:pt x="1382" y="325"/>
                    </a:lnTo>
                    <a:cubicBezTo>
                      <a:pt x="1418" y="326"/>
                      <a:pt x="1433" y="346"/>
                      <a:pt x="1439" y="362"/>
                    </a:cubicBezTo>
                    <a:lnTo>
                      <a:pt x="1439" y="362"/>
                    </a:lnTo>
                    <a:cubicBezTo>
                      <a:pt x="1441" y="370"/>
                      <a:pt x="1451" y="373"/>
                      <a:pt x="1457" y="368"/>
                    </a:cubicBezTo>
                    <a:lnTo>
                      <a:pt x="1457" y="368"/>
                    </a:lnTo>
                    <a:cubicBezTo>
                      <a:pt x="1475" y="354"/>
                      <a:pt x="1508" y="337"/>
                      <a:pt x="1550" y="345"/>
                    </a:cubicBezTo>
                    <a:lnTo>
                      <a:pt x="1550" y="345"/>
                    </a:lnTo>
                    <a:cubicBezTo>
                      <a:pt x="1589" y="353"/>
                      <a:pt x="1606" y="379"/>
                      <a:pt x="1614" y="397"/>
                    </a:cubicBezTo>
                    <a:lnTo>
                      <a:pt x="1614" y="397"/>
                    </a:lnTo>
                    <a:cubicBezTo>
                      <a:pt x="1617" y="405"/>
                      <a:pt x="1627" y="408"/>
                      <a:pt x="1633" y="402"/>
                    </a:cubicBezTo>
                    <a:lnTo>
                      <a:pt x="1633" y="402"/>
                    </a:lnTo>
                    <a:cubicBezTo>
                      <a:pt x="1651" y="386"/>
                      <a:pt x="1689" y="363"/>
                      <a:pt x="1746" y="367"/>
                    </a:cubicBezTo>
                    <a:lnTo>
                      <a:pt x="1746" y="367"/>
                    </a:lnTo>
                    <a:cubicBezTo>
                      <a:pt x="1831" y="372"/>
                      <a:pt x="1871" y="482"/>
                      <a:pt x="1681" y="485"/>
                    </a:cubicBezTo>
                    <a:lnTo>
                      <a:pt x="1681" y="485"/>
                    </a:lnTo>
                    <a:cubicBezTo>
                      <a:pt x="1519" y="488"/>
                      <a:pt x="370" y="476"/>
                      <a:pt x="47" y="4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45">
                <a:extLst>
                  <a:ext uri="{FF2B5EF4-FFF2-40B4-BE49-F238E27FC236}">
                    <a16:creationId xmlns:a16="http://schemas.microsoft.com/office/drawing/2014/main" id="{0C8B5B5A-FACB-4901-9FEB-0539173487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242654" y="4709382"/>
                <a:ext cx="2269513" cy="576993"/>
              </a:xfrm>
              <a:custGeom>
                <a:avLst/>
                <a:gdLst>
                  <a:gd name="T0" fmla="*/ 799 w 1820"/>
                  <a:gd name="T1" fmla="*/ 22 h 464"/>
                  <a:gd name="T2" fmla="*/ 716 w 1820"/>
                  <a:gd name="T3" fmla="*/ 29 h 464"/>
                  <a:gd name="T4" fmla="*/ 24 w 1820"/>
                  <a:gd name="T5" fmla="*/ 388 h 464"/>
                  <a:gd name="T6" fmla="*/ 16 w 1820"/>
                  <a:gd name="T7" fmla="*/ 421 h 464"/>
                  <a:gd name="T8" fmla="*/ 43 w 1820"/>
                  <a:gd name="T9" fmla="*/ 439 h 464"/>
                  <a:gd name="T10" fmla="*/ 1677 w 1820"/>
                  <a:gd name="T11" fmla="*/ 452 h 464"/>
                  <a:gd name="T12" fmla="*/ 1808 w 1820"/>
                  <a:gd name="T13" fmla="*/ 396 h 464"/>
                  <a:gd name="T14" fmla="*/ 1741 w 1820"/>
                  <a:gd name="T15" fmla="*/ 344 h 464"/>
                  <a:gd name="T16" fmla="*/ 1633 w 1820"/>
                  <a:gd name="T17" fmla="*/ 378 h 464"/>
                  <a:gd name="T18" fmla="*/ 1618 w 1820"/>
                  <a:gd name="T19" fmla="*/ 382 h 464"/>
                  <a:gd name="T20" fmla="*/ 1605 w 1820"/>
                  <a:gd name="T21" fmla="*/ 372 h 464"/>
                  <a:gd name="T22" fmla="*/ 1545 w 1820"/>
                  <a:gd name="T23" fmla="*/ 323 h 464"/>
                  <a:gd name="T24" fmla="*/ 1457 w 1820"/>
                  <a:gd name="T25" fmla="*/ 344 h 464"/>
                  <a:gd name="T26" fmla="*/ 1441 w 1820"/>
                  <a:gd name="T27" fmla="*/ 347 h 464"/>
                  <a:gd name="T28" fmla="*/ 1429 w 1820"/>
                  <a:gd name="T29" fmla="*/ 335 h 464"/>
                  <a:gd name="T30" fmla="*/ 1378 w 1820"/>
                  <a:gd name="T31" fmla="*/ 302 h 464"/>
                  <a:gd name="T32" fmla="*/ 1287 w 1820"/>
                  <a:gd name="T33" fmla="*/ 336 h 464"/>
                  <a:gd name="T34" fmla="*/ 1271 w 1820"/>
                  <a:gd name="T35" fmla="*/ 340 h 464"/>
                  <a:gd name="T36" fmla="*/ 1259 w 1820"/>
                  <a:gd name="T37" fmla="*/ 329 h 464"/>
                  <a:gd name="T38" fmla="*/ 1191 w 1820"/>
                  <a:gd name="T39" fmla="*/ 292 h 464"/>
                  <a:gd name="T40" fmla="*/ 1048 w 1820"/>
                  <a:gd name="T41" fmla="*/ 347 h 464"/>
                  <a:gd name="T42" fmla="*/ 1028 w 1820"/>
                  <a:gd name="T43" fmla="*/ 346 h 464"/>
                  <a:gd name="T44" fmla="*/ 1021 w 1820"/>
                  <a:gd name="T45" fmla="*/ 328 h 464"/>
                  <a:gd name="T46" fmla="*/ 977 w 1820"/>
                  <a:gd name="T47" fmla="*/ 84 h 464"/>
                  <a:gd name="T48" fmla="*/ 1597 w 1820"/>
                  <a:gd name="T49" fmla="*/ 463 h 464"/>
                  <a:gd name="T50" fmla="*/ 43 w 1820"/>
                  <a:gd name="T51" fmla="*/ 450 h 464"/>
                  <a:gd name="T52" fmla="*/ 6 w 1820"/>
                  <a:gd name="T53" fmla="*/ 424 h 464"/>
                  <a:gd name="T54" fmla="*/ 16 w 1820"/>
                  <a:gd name="T55" fmla="*/ 380 h 464"/>
                  <a:gd name="T56" fmla="*/ 714 w 1820"/>
                  <a:gd name="T57" fmla="*/ 18 h 464"/>
                  <a:gd name="T58" fmla="*/ 985 w 1820"/>
                  <a:gd name="T59" fmla="*/ 77 h 464"/>
                  <a:gd name="T60" fmla="*/ 1032 w 1820"/>
                  <a:gd name="T61" fmla="*/ 330 h 464"/>
                  <a:gd name="T62" fmla="*/ 1035 w 1820"/>
                  <a:gd name="T63" fmla="*/ 337 h 464"/>
                  <a:gd name="T64" fmla="*/ 1042 w 1820"/>
                  <a:gd name="T65" fmla="*/ 337 h 464"/>
                  <a:gd name="T66" fmla="*/ 1191 w 1820"/>
                  <a:gd name="T67" fmla="*/ 281 h 464"/>
                  <a:gd name="T68" fmla="*/ 1269 w 1820"/>
                  <a:gd name="T69" fmla="*/ 325 h 464"/>
                  <a:gd name="T70" fmla="*/ 1274 w 1820"/>
                  <a:gd name="T71" fmla="*/ 329 h 464"/>
                  <a:gd name="T72" fmla="*/ 1280 w 1820"/>
                  <a:gd name="T73" fmla="*/ 328 h 464"/>
                  <a:gd name="T74" fmla="*/ 1378 w 1820"/>
                  <a:gd name="T75" fmla="*/ 291 h 464"/>
                  <a:gd name="T76" fmla="*/ 1440 w 1820"/>
                  <a:gd name="T77" fmla="*/ 332 h 464"/>
                  <a:gd name="T78" fmla="*/ 1444 w 1820"/>
                  <a:gd name="T79" fmla="*/ 336 h 464"/>
                  <a:gd name="T80" fmla="*/ 1450 w 1820"/>
                  <a:gd name="T81" fmla="*/ 335 h 464"/>
                  <a:gd name="T82" fmla="*/ 1547 w 1820"/>
                  <a:gd name="T83" fmla="*/ 312 h 464"/>
                  <a:gd name="T84" fmla="*/ 1615 w 1820"/>
                  <a:gd name="T85" fmla="*/ 367 h 464"/>
                  <a:gd name="T86" fmla="*/ 1620 w 1820"/>
                  <a:gd name="T87" fmla="*/ 372 h 464"/>
                  <a:gd name="T88" fmla="*/ 1625 w 1820"/>
                  <a:gd name="T89" fmla="*/ 370 h 464"/>
                  <a:gd name="T90" fmla="*/ 1742 w 1820"/>
                  <a:gd name="T91" fmla="*/ 333 h 464"/>
                  <a:gd name="T92" fmla="*/ 1819 w 1820"/>
                  <a:gd name="T93" fmla="*/ 396 h 464"/>
                  <a:gd name="T94" fmla="*/ 1678 w 1820"/>
                  <a:gd name="T95" fmla="*/ 463 h 464"/>
                  <a:gd name="T96" fmla="*/ 1597 w 1820"/>
                  <a:gd name="T97" fmla="*/ 463 h 4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1820" h="464">
                    <a:moveTo>
                      <a:pt x="799" y="22"/>
                    </a:moveTo>
                    <a:lnTo>
                      <a:pt x="799" y="22"/>
                    </a:lnTo>
                    <a:cubicBezTo>
                      <a:pt x="774" y="22"/>
                      <a:pt x="746" y="25"/>
                      <a:pt x="716" y="29"/>
                    </a:cubicBezTo>
                    <a:lnTo>
                      <a:pt x="716" y="29"/>
                    </a:lnTo>
                    <a:cubicBezTo>
                      <a:pt x="405" y="74"/>
                      <a:pt x="149" y="273"/>
                      <a:pt x="24" y="388"/>
                    </a:cubicBezTo>
                    <a:lnTo>
                      <a:pt x="24" y="388"/>
                    </a:lnTo>
                    <a:cubicBezTo>
                      <a:pt x="13" y="398"/>
                      <a:pt x="13" y="411"/>
                      <a:pt x="16" y="421"/>
                    </a:cubicBezTo>
                    <a:lnTo>
                      <a:pt x="16" y="421"/>
                    </a:lnTo>
                    <a:cubicBezTo>
                      <a:pt x="19" y="430"/>
                      <a:pt x="28" y="439"/>
                      <a:pt x="43" y="439"/>
                    </a:cubicBezTo>
                    <a:lnTo>
                      <a:pt x="43" y="439"/>
                    </a:lnTo>
                    <a:cubicBezTo>
                      <a:pt x="386" y="443"/>
                      <a:pt x="1516" y="455"/>
                      <a:pt x="1677" y="452"/>
                    </a:cubicBezTo>
                    <a:lnTo>
                      <a:pt x="1677" y="452"/>
                    </a:lnTo>
                    <a:cubicBezTo>
                      <a:pt x="1773" y="450"/>
                      <a:pt x="1807" y="422"/>
                      <a:pt x="1808" y="396"/>
                    </a:cubicBezTo>
                    <a:lnTo>
                      <a:pt x="1808" y="396"/>
                    </a:lnTo>
                    <a:cubicBezTo>
                      <a:pt x="1808" y="370"/>
                      <a:pt x="1778" y="347"/>
                      <a:pt x="1741" y="344"/>
                    </a:cubicBezTo>
                    <a:lnTo>
                      <a:pt x="1741" y="344"/>
                    </a:lnTo>
                    <a:cubicBezTo>
                      <a:pt x="1686" y="340"/>
                      <a:pt x="1649" y="364"/>
                      <a:pt x="1633" y="378"/>
                    </a:cubicBezTo>
                    <a:lnTo>
                      <a:pt x="1633" y="378"/>
                    </a:lnTo>
                    <a:cubicBezTo>
                      <a:pt x="1628" y="382"/>
                      <a:pt x="1623" y="383"/>
                      <a:pt x="1618" y="382"/>
                    </a:cubicBezTo>
                    <a:lnTo>
                      <a:pt x="1618" y="382"/>
                    </a:lnTo>
                    <a:cubicBezTo>
                      <a:pt x="1612" y="381"/>
                      <a:pt x="1607" y="376"/>
                      <a:pt x="1605" y="372"/>
                    </a:cubicBezTo>
                    <a:lnTo>
                      <a:pt x="1605" y="372"/>
                    </a:lnTo>
                    <a:cubicBezTo>
                      <a:pt x="1597" y="353"/>
                      <a:pt x="1581" y="330"/>
                      <a:pt x="1545" y="323"/>
                    </a:cubicBezTo>
                    <a:lnTo>
                      <a:pt x="1545" y="323"/>
                    </a:lnTo>
                    <a:cubicBezTo>
                      <a:pt x="1505" y="315"/>
                      <a:pt x="1475" y="330"/>
                      <a:pt x="1457" y="344"/>
                    </a:cubicBezTo>
                    <a:lnTo>
                      <a:pt x="1457" y="344"/>
                    </a:lnTo>
                    <a:cubicBezTo>
                      <a:pt x="1452" y="347"/>
                      <a:pt x="1446" y="348"/>
                      <a:pt x="1441" y="347"/>
                    </a:cubicBezTo>
                    <a:lnTo>
                      <a:pt x="1441" y="347"/>
                    </a:lnTo>
                    <a:cubicBezTo>
                      <a:pt x="1435" y="345"/>
                      <a:pt x="1431" y="341"/>
                      <a:pt x="1429" y="335"/>
                    </a:cubicBezTo>
                    <a:lnTo>
                      <a:pt x="1429" y="335"/>
                    </a:lnTo>
                    <a:cubicBezTo>
                      <a:pt x="1424" y="321"/>
                      <a:pt x="1411" y="303"/>
                      <a:pt x="1378" y="302"/>
                    </a:cubicBezTo>
                    <a:lnTo>
                      <a:pt x="1378" y="302"/>
                    </a:lnTo>
                    <a:cubicBezTo>
                      <a:pt x="1336" y="302"/>
                      <a:pt x="1305" y="320"/>
                      <a:pt x="1287" y="336"/>
                    </a:cubicBezTo>
                    <a:lnTo>
                      <a:pt x="1287" y="336"/>
                    </a:lnTo>
                    <a:cubicBezTo>
                      <a:pt x="1282" y="340"/>
                      <a:pt x="1277" y="341"/>
                      <a:pt x="1271" y="340"/>
                    </a:cubicBezTo>
                    <a:lnTo>
                      <a:pt x="1271" y="340"/>
                    </a:lnTo>
                    <a:cubicBezTo>
                      <a:pt x="1266" y="338"/>
                      <a:pt x="1261" y="334"/>
                      <a:pt x="1259" y="329"/>
                    </a:cubicBezTo>
                    <a:lnTo>
                      <a:pt x="1259" y="329"/>
                    </a:lnTo>
                    <a:cubicBezTo>
                      <a:pt x="1252" y="312"/>
                      <a:pt x="1235" y="292"/>
                      <a:pt x="1191" y="292"/>
                    </a:cubicBezTo>
                    <a:lnTo>
                      <a:pt x="1191" y="292"/>
                    </a:lnTo>
                    <a:cubicBezTo>
                      <a:pt x="1140" y="292"/>
                      <a:pt x="1079" y="326"/>
                      <a:pt x="1048" y="347"/>
                    </a:cubicBezTo>
                    <a:lnTo>
                      <a:pt x="1048" y="347"/>
                    </a:lnTo>
                    <a:cubicBezTo>
                      <a:pt x="1042" y="350"/>
                      <a:pt x="1034" y="350"/>
                      <a:pt x="1028" y="346"/>
                    </a:cubicBezTo>
                    <a:lnTo>
                      <a:pt x="1028" y="346"/>
                    </a:lnTo>
                    <a:cubicBezTo>
                      <a:pt x="1022" y="342"/>
                      <a:pt x="1019" y="335"/>
                      <a:pt x="1021" y="328"/>
                    </a:cubicBezTo>
                    <a:lnTo>
                      <a:pt x="1021" y="328"/>
                    </a:lnTo>
                    <a:cubicBezTo>
                      <a:pt x="1031" y="279"/>
                      <a:pt x="1047" y="158"/>
                      <a:pt x="977" y="84"/>
                    </a:cubicBezTo>
                    <a:lnTo>
                      <a:pt x="977" y="84"/>
                    </a:lnTo>
                    <a:cubicBezTo>
                      <a:pt x="939" y="43"/>
                      <a:pt x="879" y="22"/>
                      <a:pt x="799" y="22"/>
                    </a:cubicBezTo>
                    <a:close/>
                    <a:moveTo>
                      <a:pt x="1597" y="463"/>
                    </a:moveTo>
                    <a:lnTo>
                      <a:pt x="1597" y="463"/>
                    </a:lnTo>
                    <a:cubicBezTo>
                      <a:pt x="1288" y="463"/>
                      <a:pt x="350" y="454"/>
                      <a:pt x="43" y="450"/>
                    </a:cubicBezTo>
                    <a:lnTo>
                      <a:pt x="43" y="450"/>
                    </a:lnTo>
                    <a:cubicBezTo>
                      <a:pt x="26" y="450"/>
                      <a:pt x="12" y="440"/>
                      <a:pt x="6" y="424"/>
                    </a:cubicBezTo>
                    <a:lnTo>
                      <a:pt x="6" y="424"/>
                    </a:lnTo>
                    <a:cubicBezTo>
                      <a:pt x="0" y="409"/>
                      <a:pt x="4" y="392"/>
                      <a:pt x="16" y="380"/>
                    </a:cubicBezTo>
                    <a:lnTo>
                      <a:pt x="16" y="380"/>
                    </a:lnTo>
                    <a:cubicBezTo>
                      <a:pt x="142" y="265"/>
                      <a:pt x="401" y="64"/>
                      <a:pt x="714" y="18"/>
                    </a:cubicBezTo>
                    <a:lnTo>
                      <a:pt x="714" y="18"/>
                    </a:lnTo>
                    <a:cubicBezTo>
                      <a:pt x="840" y="0"/>
                      <a:pt x="931" y="19"/>
                      <a:pt x="985" y="77"/>
                    </a:cubicBezTo>
                    <a:lnTo>
                      <a:pt x="985" y="77"/>
                    </a:lnTo>
                    <a:cubicBezTo>
                      <a:pt x="1056" y="151"/>
                      <a:pt x="1044" y="267"/>
                      <a:pt x="1032" y="330"/>
                    </a:cubicBezTo>
                    <a:lnTo>
                      <a:pt x="1032" y="330"/>
                    </a:lnTo>
                    <a:cubicBezTo>
                      <a:pt x="1031" y="334"/>
                      <a:pt x="1033" y="337"/>
                      <a:pt x="1035" y="337"/>
                    </a:cubicBezTo>
                    <a:lnTo>
                      <a:pt x="1035" y="337"/>
                    </a:lnTo>
                    <a:cubicBezTo>
                      <a:pt x="1035" y="338"/>
                      <a:pt x="1038" y="339"/>
                      <a:pt x="1042" y="337"/>
                    </a:cubicBezTo>
                    <a:lnTo>
                      <a:pt x="1042" y="337"/>
                    </a:lnTo>
                    <a:cubicBezTo>
                      <a:pt x="1074" y="317"/>
                      <a:pt x="1137" y="281"/>
                      <a:pt x="1191" y="281"/>
                    </a:cubicBezTo>
                    <a:lnTo>
                      <a:pt x="1191" y="281"/>
                    </a:lnTo>
                    <a:cubicBezTo>
                      <a:pt x="1244" y="281"/>
                      <a:pt x="1263" y="309"/>
                      <a:pt x="1269" y="325"/>
                    </a:cubicBezTo>
                    <a:lnTo>
                      <a:pt x="1269" y="325"/>
                    </a:lnTo>
                    <a:cubicBezTo>
                      <a:pt x="1270" y="327"/>
                      <a:pt x="1272" y="328"/>
                      <a:pt x="1274" y="329"/>
                    </a:cubicBezTo>
                    <a:lnTo>
                      <a:pt x="1274" y="329"/>
                    </a:lnTo>
                    <a:cubicBezTo>
                      <a:pt x="1276" y="329"/>
                      <a:pt x="1278" y="329"/>
                      <a:pt x="1280" y="328"/>
                    </a:cubicBezTo>
                    <a:lnTo>
                      <a:pt x="1280" y="328"/>
                    </a:lnTo>
                    <a:cubicBezTo>
                      <a:pt x="1300" y="311"/>
                      <a:pt x="1333" y="291"/>
                      <a:pt x="1378" y="291"/>
                    </a:cubicBezTo>
                    <a:lnTo>
                      <a:pt x="1378" y="291"/>
                    </a:lnTo>
                    <a:cubicBezTo>
                      <a:pt x="1420" y="293"/>
                      <a:pt x="1435" y="317"/>
                      <a:pt x="1440" y="332"/>
                    </a:cubicBezTo>
                    <a:lnTo>
                      <a:pt x="1440" y="332"/>
                    </a:lnTo>
                    <a:cubicBezTo>
                      <a:pt x="1440" y="334"/>
                      <a:pt x="1442" y="335"/>
                      <a:pt x="1444" y="336"/>
                    </a:cubicBezTo>
                    <a:lnTo>
                      <a:pt x="1444" y="336"/>
                    </a:lnTo>
                    <a:cubicBezTo>
                      <a:pt x="1446" y="337"/>
                      <a:pt x="1448" y="337"/>
                      <a:pt x="1450" y="335"/>
                    </a:cubicBezTo>
                    <a:lnTo>
                      <a:pt x="1450" y="335"/>
                    </a:lnTo>
                    <a:cubicBezTo>
                      <a:pt x="1470" y="319"/>
                      <a:pt x="1504" y="303"/>
                      <a:pt x="1547" y="312"/>
                    </a:cubicBezTo>
                    <a:lnTo>
                      <a:pt x="1547" y="312"/>
                    </a:lnTo>
                    <a:cubicBezTo>
                      <a:pt x="1589" y="320"/>
                      <a:pt x="1608" y="350"/>
                      <a:pt x="1615" y="367"/>
                    </a:cubicBezTo>
                    <a:lnTo>
                      <a:pt x="1615" y="367"/>
                    </a:lnTo>
                    <a:cubicBezTo>
                      <a:pt x="1615" y="369"/>
                      <a:pt x="1618" y="371"/>
                      <a:pt x="1620" y="372"/>
                    </a:cubicBezTo>
                    <a:lnTo>
                      <a:pt x="1620" y="372"/>
                    </a:lnTo>
                    <a:cubicBezTo>
                      <a:pt x="1621" y="372"/>
                      <a:pt x="1624" y="372"/>
                      <a:pt x="1625" y="370"/>
                    </a:cubicBezTo>
                    <a:lnTo>
                      <a:pt x="1625" y="370"/>
                    </a:lnTo>
                    <a:cubicBezTo>
                      <a:pt x="1644" y="354"/>
                      <a:pt x="1683" y="329"/>
                      <a:pt x="1742" y="333"/>
                    </a:cubicBezTo>
                    <a:lnTo>
                      <a:pt x="1742" y="333"/>
                    </a:lnTo>
                    <a:cubicBezTo>
                      <a:pt x="1785" y="336"/>
                      <a:pt x="1819" y="364"/>
                      <a:pt x="1819" y="396"/>
                    </a:cubicBezTo>
                    <a:lnTo>
                      <a:pt x="1819" y="396"/>
                    </a:lnTo>
                    <a:cubicBezTo>
                      <a:pt x="1818" y="411"/>
                      <a:pt x="1807" y="461"/>
                      <a:pt x="1678" y="463"/>
                    </a:cubicBezTo>
                    <a:lnTo>
                      <a:pt x="1678" y="463"/>
                    </a:lnTo>
                    <a:cubicBezTo>
                      <a:pt x="1661" y="463"/>
                      <a:pt x="1633" y="463"/>
                      <a:pt x="1597" y="4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" name="Grupo 30">
              <a:extLst>
                <a:ext uri="{FF2B5EF4-FFF2-40B4-BE49-F238E27FC236}">
                  <a16:creationId xmlns:a16="http://schemas.microsoft.com/office/drawing/2014/main" id="{FD94D432-5F22-4983-8580-0E58E060F004}"/>
                </a:ext>
              </a:extLst>
            </p:cNvPr>
            <p:cNvGrpSpPr/>
            <p:nvPr/>
          </p:nvGrpSpPr>
          <p:grpSpPr>
            <a:xfrm>
              <a:off x="7963023" y="5429250"/>
              <a:ext cx="1329837" cy="450606"/>
              <a:chOff x="7963023" y="5429250"/>
              <a:chExt cx="1329837" cy="450606"/>
            </a:xfrm>
          </p:grpSpPr>
          <p:sp>
            <p:nvSpPr>
              <p:cNvPr id="148" name="Freeform 146">
                <a:extLst>
                  <a:ext uri="{FF2B5EF4-FFF2-40B4-BE49-F238E27FC236}">
                    <a16:creationId xmlns:a16="http://schemas.microsoft.com/office/drawing/2014/main" id="{0ECA47E4-A5CB-4D79-BFB6-9FF17C5E05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8520" y="5434747"/>
                <a:ext cx="1324340" cy="439615"/>
              </a:xfrm>
              <a:custGeom>
                <a:avLst/>
                <a:gdLst>
                  <a:gd name="T0" fmla="*/ 8 w 1061"/>
                  <a:gd name="T1" fmla="*/ 324 h 351"/>
                  <a:gd name="T2" fmla="*/ 8 w 1061"/>
                  <a:gd name="T3" fmla="*/ 324 h 351"/>
                  <a:gd name="T4" fmla="*/ 162 w 1061"/>
                  <a:gd name="T5" fmla="*/ 289 h 351"/>
                  <a:gd name="T6" fmla="*/ 162 w 1061"/>
                  <a:gd name="T7" fmla="*/ 289 h 351"/>
                  <a:gd name="T8" fmla="*/ 181 w 1061"/>
                  <a:gd name="T9" fmla="*/ 280 h 351"/>
                  <a:gd name="T10" fmla="*/ 181 w 1061"/>
                  <a:gd name="T11" fmla="*/ 280 h 351"/>
                  <a:gd name="T12" fmla="*/ 525 w 1061"/>
                  <a:gd name="T13" fmla="*/ 0 h 351"/>
                  <a:gd name="T14" fmla="*/ 525 w 1061"/>
                  <a:gd name="T15" fmla="*/ 0 h 351"/>
                  <a:gd name="T16" fmla="*/ 743 w 1061"/>
                  <a:gd name="T17" fmla="*/ 221 h 351"/>
                  <a:gd name="T18" fmla="*/ 743 w 1061"/>
                  <a:gd name="T19" fmla="*/ 221 h 351"/>
                  <a:gd name="T20" fmla="*/ 763 w 1061"/>
                  <a:gd name="T21" fmla="*/ 235 h 351"/>
                  <a:gd name="T22" fmla="*/ 763 w 1061"/>
                  <a:gd name="T23" fmla="*/ 235 h 351"/>
                  <a:gd name="T24" fmla="*/ 857 w 1061"/>
                  <a:gd name="T25" fmla="*/ 273 h 351"/>
                  <a:gd name="T26" fmla="*/ 857 w 1061"/>
                  <a:gd name="T27" fmla="*/ 273 h 351"/>
                  <a:gd name="T28" fmla="*/ 875 w 1061"/>
                  <a:gd name="T29" fmla="*/ 284 h 351"/>
                  <a:gd name="T30" fmla="*/ 875 w 1061"/>
                  <a:gd name="T31" fmla="*/ 284 h 351"/>
                  <a:gd name="T32" fmla="*/ 962 w 1061"/>
                  <a:gd name="T33" fmla="*/ 306 h 351"/>
                  <a:gd name="T34" fmla="*/ 962 w 1061"/>
                  <a:gd name="T35" fmla="*/ 306 h 351"/>
                  <a:gd name="T36" fmla="*/ 981 w 1061"/>
                  <a:gd name="T37" fmla="*/ 313 h 351"/>
                  <a:gd name="T38" fmla="*/ 981 w 1061"/>
                  <a:gd name="T39" fmla="*/ 313 h 351"/>
                  <a:gd name="T40" fmla="*/ 1050 w 1061"/>
                  <a:gd name="T41" fmla="*/ 323 h 351"/>
                  <a:gd name="T42" fmla="*/ 1050 w 1061"/>
                  <a:gd name="T43" fmla="*/ 323 h 351"/>
                  <a:gd name="T44" fmla="*/ 1040 w 1061"/>
                  <a:gd name="T45" fmla="*/ 350 h 351"/>
                  <a:gd name="T46" fmla="*/ 19 w 1061"/>
                  <a:gd name="T47" fmla="*/ 350 h 351"/>
                  <a:gd name="T48" fmla="*/ 19 w 1061"/>
                  <a:gd name="T49" fmla="*/ 350 h 351"/>
                  <a:gd name="T50" fmla="*/ 8 w 1061"/>
                  <a:gd name="T51" fmla="*/ 324 h 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061" h="351">
                    <a:moveTo>
                      <a:pt x="8" y="324"/>
                    </a:moveTo>
                    <a:lnTo>
                      <a:pt x="8" y="324"/>
                    </a:lnTo>
                    <a:cubicBezTo>
                      <a:pt x="34" y="296"/>
                      <a:pt x="84" y="262"/>
                      <a:pt x="162" y="289"/>
                    </a:cubicBezTo>
                    <a:lnTo>
                      <a:pt x="162" y="289"/>
                    </a:lnTo>
                    <a:cubicBezTo>
                      <a:pt x="169" y="291"/>
                      <a:pt x="178" y="288"/>
                      <a:pt x="181" y="280"/>
                    </a:cubicBezTo>
                    <a:lnTo>
                      <a:pt x="181" y="280"/>
                    </a:lnTo>
                    <a:cubicBezTo>
                      <a:pt x="206" y="223"/>
                      <a:pt x="316" y="0"/>
                      <a:pt x="525" y="0"/>
                    </a:cubicBezTo>
                    <a:lnTo>
                      <a:pt x="525" y="0"/>
                    </a:lnTo>
                    <a:cubicBezTo>
                      <a:pt x="719" y="0"/>
                      <a:pt x="741" y="159"/>
                      <a:pt x="743" y="221"/>
                    </a:cubicBezTo>
                    <a:lnTo>
                      <a:pt x="743" y="221"/>
                    </a:lnTo>
                    <a:cubicBezTo>
                      <a:pt x="743" y="231"/>
                      <a:pt x="753" y="238"/>
                      <a:pt x="763" y="235"/>
                    </a:cubicBezTo>
                    <a:lnTo>
                      <a:pt x="763" y="235"/>
                    </a:lnTo>
                    <a:cubicBezTo>
                      <a:pt x="793" y="224"/>
                      <a:pt x="843" y="215"/>
                      <a:pt x="857" y="273"/>
                    </a:cubicBezTo>
                    <a:lnTo>
                      <a:pt x="857" y="273"/>
                    </a:lnTo>
                    <a:cubicBezTo>
                      <a:pt x="859" y="281"/>
                      <a:pt x="867" y="286"/>
                      <a:pt x="875" y="284"/>
                    </a:cubicBezTo>
                    <a:lnTo>
                      <a:pt x="875" y="284"/>
                    </a:lnTo>
                    <a:cubicBezTo>
                      <a:pt x="900" y="277"/>
                      <a:pt x="944" y="271"/>
                      <a:pt x="962" y="306"/>
                    </a:cubicBezTo>
                    <a:lnTo>
                      <a:pt x="962" y="306"/>
                    </a:lnTo>
                    <a:cubicBezTo>
                      <a:pt x="966" y="312"/>
                      <a:pt x="974" y="316"/>
                      <a:pt x="981" y="313"/>
                    </a:cubicBezTo>
                    <a:lnTo>
                      <a:pt x="981" y="313"/>
                    </a:lnTo>
                    <a:cubicBezTo>
                      <a:pt x="997" y="308"/>
                      <a:pt x="1024" y="303"/>
                      <a:pt x="1050" y="323"/>
                    </a:cubicBezTo>
                    <a:lnTo>
                      <a:pt x="1050" y="323"/>
                    </a:lnTo>
                    <a:cubicBezTo>
                      <a:pt x="1060" y="331"/>
                      <a:pt x="1054" y="350"/>
                      <a:pt x="1040" y="350"/>
                    </a:cubicBezTo>
                    <a:lnTo>
                      <a:pt x="19" y="350"/>
                    </a:lnTo>
                    <a:lnTo>
                      <a:pt x="19" y="350"/>
                    </a:lnTo>
                    <a:cubicBezTo>
                      <a:pt x="7" y="350"/>
                      <a:pt x="0" y="334"/>
                      <a:pt x="8" y="3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147">
                <a:extLst>
                  <a:ext uri="{FF2B5EF4-FFF2-40B4-BE49-F238E27FC236}">
                    <a16:creationId xmlns:a16="http://schemas.microsoft.com/office/drawing/2014/main" id="{A6CBDC78-59E1-42A8-A643-459E7723DB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3023" y="5429250"/>
                <a:ext cx="1329837" cy="450606"/>
              </a:xfrm>
              <a:custGeom>
                <a:avLst/>
                <a:gdLst>
                  <a:gd name="T0" fmla="*/ 110 w 1066"/>
                  <a:gd name="T1" fmla="*/ 290 h 362"/>
                  <a:gd name="T2" fmla="*/ 15 w 1066"/>
                  <a:gd name="T3" fmla="*/ 334 h 362"/>
                  <a:gd name="T4" fmla="*/ 14 w 1066"/>
                  <a:gd name="T5" fmla="*/ 344 h 362"/>
                  <a:gd name="T6" fmla="*/ 1043 w 1066"/>
                  <a:gd name="T7" fmla="*/ 350 h 362"/>
                  <a:gd name="T8" fmla="*/ 1052 w 1066"/>
                  <a:gd name="T9" fmla="*/ 343 h 362"/>
                  <a:gd name="T10" fmla="*/ 1049 w 1066"/>
                  <a:gd name="T11" fmla="*/ 333 h 362"/>
                  <a:gd name="T12" fmla="*/ 986 w 1066"/>
                  <a:gd name="T13" fmla="*/ 325 h 362"/>
                  <a:gd name="T14" fmla="*/ 960 w 1066"/>
                  <a:gd name="T15" fmla="*/ 314 h 362"/>
                  <a:gd name="T16" fmla="*/ 880 w 1066"/>
                  <a:gd name="T17" fmla="*/ 295 h 362"/>
                  <a:gd name="T18" fmla="*/ 864 w 1066"/>
                  <a:gd name="T19" fmla="*/ 293 h 362"/>
                  <a:gd name="T20" fmla="*/ 854 w 1066"/>
                  <a:gd name="T21" fmla="*/ 280 h 362"/>
                  <a:gd name="T22" fmla="*/ 830 w 1066"/>
                  <a:gd name="T23" fmla="*/ 244 h 362"/>
                  <a:gd name="T24" fmla="*/ 769 w 1066"/>
                  <a:gd name="T25" fmla="*/ 246 h 362"/>
                  <a:gd name="T26" fmla="*/ 750 w 1066"/>
                  <a:gd name="T27" fmla="*/ 244 h 362"/>
                  <a:gd name="T28" fmla="*/ 740 w 1066"/>
                  <a:gd name="T29" fmla="*/ 227 h 362"/>
                  <a:gd name="T30" fmla="*/ 528 w 1066"/>
                  <a:gd name="T31" fmla="*/ 11 h 362"/>
                  <a:gd name="T32" fmla="*/ 189 w 1066"/>
                  <a:gd name="T33" fmla="*/ 289 h 362"/>
                  <a:gd name="T34" fmla="*/ 163 w 1066"/>
                  <a:gd name="T35" fmla="*/ 300 h 362"/>
                  <a:gd name="T36" fmla="*/ 110 w 1066"/>
                  <a:gd name="T37" fmla="*/ 290 h 362"/>
                  <a:gd name="T38" fmla="*/ 22 w 1066"/>
                  <a:gd name="T39" fmla="*/ 361 h 362"/>
                  <a:gd name="T40" fmla="*/ 4 w 1066"/>
                  <a:gd name="T41" fmla="*/ 349 h 362"/>
                  <a:gd name="T42" fmla="*/ 7 w 1066"/>
                  <a:gd name="T43" fmla="*/ 326 h 362"/>
                  <a:gd name="T44" fmla="*/ 7 w 1066"/>
                  <a:gd name="T45" fmla="*/ 326 h 362"/>
                  <a:gd name="T46" fmla="*/ 167 w 1066"/>
                  <a:gd name="T47" fmla="*/ 290 h 362"/>
                  <a:gd name="T48" fmla="*/ 179 w 1066"/>
                  <a:gd name="T49" fmla="*/ 285 h 362"/>
                  <a:gd name="T50" fmla="*/ 528 w 1066"/>
                  <a:gd name="T51" fmla="*/ 0 h 362"/>
                  <a:gd name="T52" fmla="*/ 751 w 1066"/>
                  <a:gd name="T53" fmla="*/ 227 h 362"/>
                  <a:gd name="T54" fmla="*/ 756 w 1066"/>
                  <a:gd name="T55" fmla="*/ 234 h 362"/>
                  <a:gd name="T56" fmla="*/ 764 w 1066"/>
                  <a:gd name="T57" fmla="*/ 236 h 362"/>
                  <a:gd name="T58" fmla="*/ 835 w 1066"/>
                  <a:gd name="T59" fmla="*/ 234 h 362"/>
                  <a:gd name="T60" fmla="*/ 865 w 1066"/>
                  <a:gd name="T61" fmla="*/ 277 h 362"/>
                  <a:gd name="T62" fmla="*/ 870 w 1066"/>
                  <a:gd name="T63" fmla="*/ 284 h 362"/>
                  <a:gd name="T64" fmla="*/ 877 w 1066"/>
                  <a:gd name="T65" fmla="*/ 284 h 362"/>
                  <a:gd name="T66" fmla="*/ 970 w 1066"/>
                  <a:gd name="T67" fmla="*/ 309 h 362"/>
                  <a:gd name="T68" fmla="*/ 982 w 1066"/>
                  <a:gd name="T69" fmla="*/ 314 h 362"/>
                  <a:gd name="T70" fmla="*/ 1056 w 1066"/>
                  <a:gd name="T71" fmla="*/ 325 h 362"/>
                  <a:gd name="T72" fmla="*/ 1062 w 1066"/>
                  <a:gd name="T73" fmla="*/ 347 h 362"/>
                  <a:gd name="T74" fmla="*/ 1043 w 1066"/>
                  <a:gd name="T75" fmla="*/ 361 h 3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066" h="362">
                    <a:moveTo>
                      <a:pt x="110" y="290"/>
                    </a:moveTo>
                    <a:lnTo>
                      <a:pt x="110" y="290"/>
                    </a:lnTo>
                    <a:cubicBezTo>
                      <a:pt x="66" y="290"/>
                      <a:pt x="35" y="312"/>
                      <a:pt x="15" y="334"/>
                    </a:cubicBezTo>
                    <a:lnTo>
                      <a:pt x="15" y="334"/>
                    </a:lnTo>
                    <a:cubicBezTo>
                      <a:pt x="13" y="337"/>
                      <a:pt x="12" y="340"/>
                      <a:pt x="14" y="344"/>
                    </a:cubicBezTo>
                    <a:lnTo>
                      <a:pt x="14" y="344"/>
                    </a:lnTo>
                    <a:cubicBezTo>
                      <a:pt x="15" y="348"/>
                      <a:pt x="19" y="350"/>
                      <a:pt x="22" y="350"/>
                    </a:cubicBezTo>
                    <a:lnTo>
                      <a:pt x="1043" y="350"/>
                    </a:lnTo>
                    <a:lnTo>
                      <a:pt x="1043" y="350"/>
                    </a:lnTo>
                    <a:cubicBezTo>
                      <a:pt x="1048" y="350"/>
                      <a:pt x="1050" y="347"/>
                      <a:pt x="1052" y="343"/>
                    </a:cubicBezTo>
                    <a:lnTo>
                      <a:pt x="1052" y="343"/>
                    </a:lnTo>
                    <a:cubicBezTo>
                      <a:pt x="1053" y="342"/>
                      <a:pt x="1054" y="337"/>
                      <a:pt x="1049" y="333"/>
                    </a:cubicBezTo>
                    <a:lnTo>
                      <a:pt x="1049" y="333"/>
                    </a:lnTo>
                    <a:cubicBezTo>
                      <a:pt x="1027" y="315"/>
                      <a:pt x="1002" y="318"/>
                      <a:pt x="986" y="325"/>
                    </a:cubicBezTo>
                    <a:lnTo>
                      <a:pt x="986" y="325"/>
                    </a:lnTo>
                    <a:cubicBezTo>
                      <a:pt x="976" y="327"/>
                      <a:pt x="965" y="323"/>
                      <a:pt x="960" y="314"/>
                    </a:cubicBezTo>
                    <a:lnTo>
                      <a:pt x="960" y="314"/>
                    </a:lnTo>
                    <a:cubicBezTo>
                      <a:pt x="944" y="283"/>
                      <a:pt x="903" y="288"/>
                      <a:pt x="880" y="295"/>
                    </a:cubicBezTo>
                    <a:lnTo>
                      <a:pt x="880" y="295"/>
                    </a:lnTo>
                    <a:cubicBezTo>
                      <a:pt x="875" y="296"/>
                      <a:pt x="868" y="296"/>
                      <a:pt x="864" y="293"/>
                    </a:cubicBezTo>
                    <a:lnTo>
                      <a:pt x="864" y="293"/>
                    </a:lnTo>
                    <a:cubicBezTo>
                      <a:pt x="859" y="290"/>
                      <a:pt x="855" y="285"/>
                      <a:pt x="854" y="280"/>
                    </a:cubicBezTo>
                    <a:lnTo>
                      <a:pt x="854" y="280"/>
                    </a:lnTo>
                    <a:cubicBezTo>
                      <a:pt x="850" y="262"/>
                      <a:pt x="842" y="250"/>
                      <a:pt x="830" y="244"/>
                    </a:cubicBezTo>
                    <a:lnTo>
                      <a:pt x="830" y="244"/>
                    </a:lnTo>
                    <a:cubicBezTo>
                      <a:pt x="811" y="233"/>
                      <a:pt x="786" y="239"/>
                      <a:pt x="769" y="246"/>
                    </a:cubicBezTo>
                    <a:lnTo>
                      <a:pt x="769" y="246"/>
                    </a:lnTo>
                    <a:cubicBezTo>
                      <a:pt x="762" y="248"/>
                      <a:pt x="755" y="247"/>
                      <a:pt x="750" y="244"/>
                    </a:cubicBezTo>
                    <a:lnTo>
                      <a:pt x="750" y="244"/>
                    </a:lnTo>
                    <a:cubicBezTo>
                      <a:pt x="744" y="240"/>
                      <a:pt x="740" y="233"/>
                      <a:pt x="740" y="227"/>
                    </a:cubicBezTo>
                    <a:lnTo>
                      <a:pt x="740" y="227"/>
                    </a:lnTo>
                    <a:cubicBezTo>
                      <a:pt x="739" y="162"/>
                      <a:pt x="714" y="11"/>
                      <a:pt x="528" y="11"/>
                    </a:cubicBezTo>
                    <a:lnTo>
                      <a:pt x="528" y="11"/>
                    </a:lnTo>
                    <a:cubicBezTo>
                      <a:pt x="325" y="11"/>
                      <a:pt x="217" y="223"/>
                      <a:pt x="189" y="289"/>
                    </a:cubicBezTo>
                    <a:lnTo>
                      <a:pt x="189" y="289"/>
                    </a:lnTo>
                    <a:cubicBezTo>
                      <a:pt x="185" y="299"/>
                      <a:pt x="174" y="304"/>
                      <a:pt x="163" y="300"/>
                    </a:cubicBezTo>
                    <a:lnTo>
                      <a:pt x="163" y="300"/>
                    </a:lnTo>
                    <a:cubicBezTo>
                      <a:pt x="144" y="293"/>
                      <a:pt x="126" y="290"/>
                      <a:pt x="110" y="290"/>
                    </a:cubicBezTo>
                    <a:close/>
                    <a:moveTo>
                      <a:pt x="1043" y="361"/>
                    </a:moveTo>
                    <a:lnTo>
                      <a:pt x="22" y="361"/>
                    </a:lnTo>
                    <a:lnTo>
                      <a:pt x="22" y="361"/>
                    </a:lnTo>
                    <a:cubicBezTo>
                      <a:pt x="15" y="361"/>
                      <a:pt x="7" y="356"/>
                      <a:pt x="4" y="349"/>
                    </a:cubicBezTo>
                    <a:lnTo>
                      <a:pt x="4" y="349"/>
                    </a:lnTo>
                    <a:cubicBezTo>
                      <a:pt x="0" y="341"/>
                      <a:pt x="2" y="332"/>
                      <a:pt x="7" y="326"/>
                    </a:cubicBezTo>
                    <a:lnTo>
                      <a:pt x="11" y="330"/>
                    </a:lnTo>
                    <a:lnTo>
                      <a:pt x="7" y="326"/>
                    </a:lnTo>
                    <a:lnTo>
                      <a:pt x="7" y="326"/>
                    </a:lnTo>
                    <a:cubicBezTo>
                      <a:pt x="32" y="300"/>
                      <a:pt x="84" y="261"/>
                      <a:pt x="167" y="290"/>
                    </a:cubicBezTo>
                    <a:lnTo>
                      <a:pt x="167" y="290"/>
                    </a:lnTo>
                    <a:cubicBezTo>
                      <a:pt x="172" y="291"/>
                      <a:pt x="177" y="290"/>
                      <a:pt x="179" y="285"/>
                    </a:cubicBezTo>
                    <a:lnTo>
                      <a:pt x="179" y="285"/>
                    </a:lnTo>
                    <a:cubicBezTo>
                      <a:pt x="208" y="218"/>
                      <a:pt x="318" y="0"/>
                      <a:pt x="528" y="0"/>
                    </a:cubicBezTo>
                    <a:lnTo>
                      <a:pt x="528" y="0"/>
                    </a:lnTo>
                    <a:cubicBezTo>
                      <a:pt x="729" y="0"/>
                      <a:pt x="750" y="173"/>
                      <a:pt x="751" y="227"/>
                    </a:cubicBezTo>
                    <a:lnTo>
                      <a:pt x="751" y="227"/>
                    </a:lnTo>
                    <a:cubicBezTo>
                      <a:pt x="751" y="230"/>
                      <a:pt x="753" y="233"/>
                      <a:pt x="756" y="234"/>
                    </a:cubicBezTo>
                    <a:lnTo>
                      <a:pt x="756" y="234"/>
                    </a:lnTo>
                    <a:cubicBezTo>
                      <a:pt x="758" y="236"/>
                      <a:pt x="762" y="237"/>
                      <a:pt x="764" y="236"/>
                    </a:cubicBezTo>
                    <a:lnTo>
                      <a:pt x="764" y="236"/>
                    </a:lnTo>
                    <a:cubicBezTo>
                      <a:pt x="785" y="228"/>
                      <a:pt x="813" y="222"/>
                      <a:pt x="835" y="234"/>
                    </a:cubicBezTo>
                    <a:lnTo>
                      <a:pt x="835" y="234"/>
                    </a:lnTo>
                    <a:cubicBezTo>
                      <a:pt x="850" y="242"/>
                      <a:pt x="860" y="257"/>
                      <a:pt x="865" y="277"/>
                    </a:cubicBezTo>
                    <a:lnTo>
                      <a:pt x="865" y="277"/>
                    </a:lnTo>
                    <a:cubicBezTo>
                      <a:pt x="865" y="280"/>
                      <a:pt x="867" y="282"/>
                      <a:pt x="870" y="284"/>
                    </a:cubicBezTo>
                    <a:lnTo>
                      <a:pt x="870" y="284"/>
                    </a:lnTo>
                    <a:cubicBezTo>
                      <a:pt x="871" y="285"/>
                      <a:pt x="875" y="285"/>
                      <a:pt x="877" y="284"/>
                    </a:cubicBezTo>
                    <a:lnTo>
                      <a:pt x="877" y="284"/>
                    </a:lnTo>
                    <a:cubicBezTo>
                      <a:pt x="903" y="277"/>
                      <a:pt x="950" y="271"/>
                      <a:pt x="970" y="309"/>
                    </a:cubicBezTo>
                    <a:lnTo>
                      <a:pt x="970" y="309"/>
                    </a:lnTo>
                    <a:cubicBezTo>
                      <a:pt x="972" y="314"/>
                      <a:pt x="978" y="316"/>
                      <a:pt x="982" y="314"/>
                    </a:cubicBezTo>
                    <a:lnTo>
                      <a:pt x="982" y="314"/>
                    </a:lnTo>
                    <a:cubicBezTo>
                      <a:pt x="998" y="309"/>
                      <a:pt x="1029" y="302"/>
                      <a:pt x="1056" y="325"/>
                    </a:cubicBezTo>
                    <a:lnTo>
                      <a:pt x="1056" y="325"/>
                    </a:lnTo>
                    <a:cubicBezTo>
                      <a:pt x="1063" y="330"/>
                      <a:pt x="1065" y="338"/>
                      <a:pt x="1062" y="347"/>
                    </a:cubicBezTo>
                    <a:lnTo>
                      <a:pt x="1062" y="347"/>
                    </a:lnTo>
                    <a:cubicBezTo>
                      <a:pt x="1059" y="356"/>
                      <a:pt x="1052" y="361"/>
                      <a:pt x="1043" y="36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0" name="Grupo 29">
              <a:extLst>
                <a:ext uri="{FF2B5EF4-FFF2-40B4-BE49-F238E27FC236}">
                  <a16:creationId xmlns:a16="http://schemas.microsoft.com/office/drawing/2014/main" id="{F6D3B89D-16B5-4025-BA04-01EC5CC6647E}"/>
                </a:ext>
              </a:extLst>
            </p:cNvPr>
            <p:cNvGrpSpPr/>
            <p:nvPr/>
          </p:nvGrpSpPr>
          <p:grpSpPr>
            <a:xfrm>
              <a:off x="11254645" y="4808295"/>
              <a:ext cx="1901337" cy="544022"/>
              <a:chOff x="11254645" y="4808295"/>
              <a:chExt cx="1901337" cy="544022"/>
            </a:xfrm>
          </p:grpSpPr>
          <p:sp>
            <p:nvSpPr>
              <p:cNvPr id="150" name="Freeform 148">
                <a:extLst>
                  <a:ext uri="{FF2B5EF4-FFF2-40B4-BE49-F238E27FC236}">
                    <a16:creationId xmlns:a16="http://schemas.microsoft.com/office/drawing/2014/main" id="{09FF3377-D478-419E-8834-10EC8DC07B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54645" y="4819285"/>
                <a:ext cx="1901337" cy="533032"/>
              </a:xfrm>
              <a:custGeom>
                <a:avLst/>
                <a:gdLst>
                  <a:gd name="T0" fmla="*/ 66 w 1527"/>
                  <a:gd name="T1" fmla="*/ 425 h 426"/>
                  <a:gd name="T2" fmla="*/ 66 w 1527"/>
                  <a:gd name="T3" fmla="*/ 425 h 426"/>
                  <a:gd name="T4" fmla="*/ 43 w 1527"/>
                  <a:gd name="T5" fmla="*/ 338 h 426"/>
                  <a:gd name="T6" fmla="*/ 43 w 1527"/>
                  <a:gd name="T7" fmla="*/ 338 h 426"/>
                  <a:gd name="T8" fmla="*/ 45 w 1527"/>
                  <a:gd name="T9" fmla="*/ 337 h 426"/>
                  <a:gd name="T10" fmla="*/ 45 w 1527"/>
                  <a:gd name="T11" fmla="*/ 337 h 426"/>
                  <a:gd name="T12" fmla="*/ 131 w 1527"/>
                  <a:gd name="T13" fmla="*/ 347 h 426"/>
                  <a:gd name="T14" fmla="*/ 131 w 1527"/>
                  <a:gd name="T15" fmla="*/ 347 h 426"/>
                  <a:gd name="T16" fmla="*/ 149 w 1527"/>
                  <a:gd name="T17" fmla="*/ 342 h 426"/>
                  <a:gd name="T18" fmla="*/ 149 w 1527"/>
                  <a:gd name="T19" fmla="*/ 342 h 426"/>
                  <a:gd name="T20" fmla="*/ 238 w 1527"/>
                  <a:gd name="T21" fmla="*/ 281 h 426"/>
                  <a:gd name="T22" fmla="*/ 238 w 1527"/>
                  <a:gd name="T23" fmla="*/ 281 h 426"/>
                  <a:gd name="T24" fmla="*/ 370 w 1527"/>
                  <a:gd name="T25" fmla="*/ 323 h 426"/>
                  <a:gd name="T26" fmla="*/ 370 w 1527"/>
                  <a:gd name="T27" fmla="*/ 323 h 426"/>
                  <a:gd name="T28" fmla="*/ 388 w 1527"/>
                  <a:gd name="T29" fmla="*/ 321 h 426"/>
                  <a:gd name="T30" fmla="*/ 388 w 1527"/>
                  <a:gd name="T31" fmla="*/ 321 h 426"/>
                  <a:gd name="T32" fmla="*/ 925 w 1527"/>
                  <a:gd name="T33" fmla="*/ 20 h 426"/>
                  <a:gd name="T34" fmla="*/ 925 w 1527"/>
                  <a:gd name="T35" fmla="*/ 20 h 426"/>
                  <a:gd name="T36" fmla="*/ 1208 w 1527"/>
                  <a:gd name="T37" fmla="*/ 321 h 426"/>
                  <a:gd name="T38" fmla="*/ 1208 w 1527"/>
                  <a:gd name="T39" fmla="*/ 321 h 426"/>
                  <a:gd name="T40" fmla="*/ 1226 w 1527"/>
                  <a:gd name="T41" fmla="*/ 333 h 426"/>
                  <a:gd name="T42" fmla="*/ 1226 w 1527"/>
                  <a:gd name="T43" fmla="*/ 333 h 426"/>
                  <a:gd name="T44" fmla="*/ 1337 w 1527"/>
                  <a:gd name="T45" fmla="*/ 312 h 426"/>
                  <a:gd name="T46" fmla="*/ 1337 w 1527"/>
                  <a:gd name="T47" fmla="*/ 312 h 426"/>
                  <a:gd name="T48" fmla="*/ 1401 w 1527"/>
                  <a:gd name="T49" fmla="*/ 367 h 426"/>
                  <a:gd name="T50" fmla="*/ 1401 w 1527"/>
                  <a:gd name="T51" fmla="*/ 367 h 426"/>
                  <a:gd name="T52" fmla="*/ 1416 w 1527"/>
                  <a:gd name="T53" fmla="*/ 376 h 426"/>
                  <a:gd name="T54" fmla="*/ 1416 w 1527"/>
                  <a:gd name="T55" fmla="*/ 376 h 426"/>
                  <a:gd name="T56" fmla="*/ 1496 w 1527"/>
                  <a:gd name="T57" fmla="*/ 372 h 426"/>
                  <a:gd name="T58" fmla="*/ 1496 w 1527"/>
                  <a:gd name="T59" fmla="*/ 372 h 426"/>
                  <a:gd name="T60" fmla="*/ 1489 w 1527"/>
                  <a:gd name="T61" fmla="*/ 425 h 426"/>
                  <a:gd name="T62" fmla="*/ 66 w 1527"/>
                  <a:gd name="T63" fmla="*/ 425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27" h="426">
                    <a:moveTo>
                      <a:pt x="66" y="425"/>
                    </a:moveTo>
                    <a:lnTo>
                      <a:pt x="66" y="425"/>
                    </a:lnTo>
                    <a:cubicBezTo>
                      <a:pt x="17" y="425"/>
                      <a:pt x="0" y="360"/>
                      <a:pt x="43" y="338"/>
                    </a:cubicBezTo>
                    <a:lnTo>
                      <a:pt x="43" y="338"/>
                    </a:lnTo>
                    <a:cubicBezTo>
                      <a:pt x="44" y="337"/>
                      <a:pt x="44" y="337"/>
                      <a:pt x="45" y="337"/>
                    </a:cubicBezTo>
                    <a:lnTo>
                      <a:pt x="45" y="337"/>
                    </a:lnTo>
                    <a:cubicBezTo>
                      <a:pt x="84" y="317"/>
                      <a:pt x="115" y="333"/>
                      <a:pt x="131" y="347"/>
                    </a:cubicBezTo>
                    <a:lnTo>
                      <a:pt x="131" y="347"/>
                    </a:lnTo>
                    <a:cubicBezTo>
                      <a:pt x="137" y="352"/>
                      <a:pt x="146" y="349"/>
                      <a:pt x="149" y="342"/>
                    </a:cubicBezTo>
                    <a:lnTo>
                      <a:pt x="149" y="342"/>
                    </a:lnTo>
                    <a:cubicBezTo>
                      <a:pt x="158" y="322"/>
                      <a:pt x="181" y="290"/>
                      <a:pt x="238" y="281"/>
                    </a:cubicBezTo>
                    <a:lnTo>
                      <a:pt x="238" y="281"/>
                    </a:lnTo>
                    <a:cubicBezTo>
                      <a:pt x="301" y="272"/>
                      <a:pt x="349" y="306"/>
                      <a:pt x="370" y="323"/>
                    </a:cubicBezTo>
                    <a:lnTo>
                      <a:pt x="370" y="323"/>
                    </a:lnTo>
                    <a:cubicBezTo>
                      <a:pt x="376" y="328"/>
                      <a:pt x="384" y="327"/>
                      <a:pt x="388" y="321"/>
                    </a:cubicBezTo>
                    <a:lnTo>
                      <a:pt x="388" y="321"/>
                    </a:lnTo>
                    <a:cubicBezTo>
                      <a:pt x="428" y="261"/>
                      <a:pt x="619" y="0"/>
                      <a:pt x="925" y="20"/>
                    </a:cubicBezTo>
                    <a:lnTo>
                      <a:pt x="925" y="20"/>
                    </a:lnTo>
                    <a:cubicBezTo>
                      <a:pt x="1213" y="37"/>
                      <a:pt x="1216" y="248"/>
                      <a:pt x="1208" y="321"/>
                    </a:cubicBezTo>
                    <a:lnTo>
                      <a:pt x="1208" y="321"/>
                    </a:lnTo>
                    <a:cubicBezTo>
                      <a:pt x="1207" y="330"/>
                      <a:pt x="1217" y="337"/>
                      <a:pt x="1226" y="333"/>
                    </a:cubicBezTo>
                    <a:lnTo>
                      <a:pt x="1226" y="333"/>
                    </a:lnTo>
                    <a:cubicBezTo>
                      <a:pt x="1250" y="320"/>
                      <a:pt x="1295" y="302"/>
                      <a:pt x="1337" y="312"/>
                    </a:cubicBezTo>
                    <a:lnTo>
                      <a:pt x="1337" y="312"/>
                    </a:lnTo>
                    <a:cubicBezTo>
                      <a:pt x="1383" y="322"/>
                      <a:pt x="1397" y="350"/>
                      <a:pt x="1401" y="367"/>
                    </a:cubicBezTo>
                    <a:lnTo>
                      <a:pt x="1401" y="367"/>
                    </a:lnTo>
                    <a:cubicBezTo>
                      <a:pt x="1403" y="374"/>
                      <a:pt x="1410" y="377"/>
                      <a:pt x="1416" y="376"/>
                    </a:cubicBezTo>
                    <a:lnTo>
                      <a:pt x="1416" y="376"/>
                    </a:lnTo>
                    <a:cubicBezTo>
                      <a:pt x="1433" y="371"/>
                      <a:pt x="1467" y="365"/>
                      <a:pt x="1496" y="372"/>
                    </a:cubicBezTo>
                    <a:lnTo>
                      <a:pt x="1496" y="372"/>
                    </a:lnTo>
                    <a:cubicBezTo>
                      <a:pt x="1526" y="380"/>
                      <a:pt x="1520" y="425"/>
                      <a:pt x="1489" y="425"/>
                    </a:cubicBezTo>
                    <a:lnTo>
                      <a:pt x="66" y="42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 149">
                <a:extLst>
                  <a:ext uri="{FF2B5EF4-FFF2-40B4-BE49-F238E27FC236}">
                    <a16:creationId xmlns:a16="http://schemas.microsoft.com/office/drawing/2014/main" id="{123F535D-D0DC-4D33-A59D-8D549E9CB6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5635" y="4808295"/>
                <a:ext cx="1890346" cy="544022"/>
              </a:xfrm>
              <a:custGeom>
                <a:avLst/>
                <a:gdLst>
                  <a:gd name="T0" fmla="*/ 72 w 1515"/>
                  <a:gd name="T1" fmla="*/ 339 h 438"/>
                  <a:gd name="T2" fmla="*/ 36 w 1515"/>
                  <a:gd name="T3" fmla="*/ 348 h 438"/>
                  <a:gd name="T4" fmla="*/ 17 w 1515"/>
                  <a:gd name="T5" fmla="*/ 395 h 438"/>
                  <a:gd name="T6" fmla="*/ 57 w 1515"/>
                  <a:gd name="T7" fmla="*/ 425 h 438"/>
                  <a:gd name="T8" fmla="*/ 1480 w 1515"/>
                  <a:gd name="T9" fmla="*/ 425 h 438"/>
                  <a:gd name="T10" fmla="*/ 1502 w 1515"/>
                  <a:gd name="T11" fmla="*/ 407 h 438"/>
                  <a:gd name="T12" fmla="*/ 1486 w 1515"/>
                  <a:gd name="T13" fmla="*/ 384 h 438"/>
                  <a:gd name="T14" fmla="*/ 1408 w 1515"/>
                  <a:gd name="T15" fmla="*/ 387 h 438"/>
                  <a:gd name="T16" fmla="*/ 1387 w 1515"/>
                  <a:gd name="T17" fmla="*/ 375 h 438"/>
                  <a:gd name="T18" fmla="*/ 1328 w 1515"/>
                  <a:gd name="T19" fmla="*/ 323 h 438"/>
                  <a:gd name="T20" fmla="*/ 1219 w 1515"/>
                  <a:gd name="T21" fmla="*/ 344 h 438"/>
                  <a:gd name="T22" fmla="*/ 1201 w 1515"/>
                  <a:gd name="T23" fmla="*/ 343 h 438"/>
                  <a:gd name="T24" fmla="*/ 1194 w 1515"/>
                  <a:gd name="T25" fmla="*/ 326 h 438"/>
                  <a:gd name="T26" fmla="*/ 1140 w 1515"/>
                  <a:gd name="T27" fmla="*/ 124 h 438"/>
                  <a:gd name="T28" fmla="*/ 916 w 1515"/>
                  <a:gd name="T29" fmla="*/ 31 h 438"/>
                  <a:gd name="T30" fmla="*/ 383 w 1515"/>
                  <a:gd name="T31" fmla="*/ 330 h 438"/>
                  <a:gd name="T32" fmla="*/ 371 w 1515"/>
                  <a:gd name="T33" fmla="*/ 337 h 438"/>
                  <a:gd name="T34" fmla="*/ 358 w 1515"/>
                  <a:gd name="T35" fmla="*/ 333 h 438"/>
                  <a:gd name="T36" fmla="*/ 229 w 1515"/>
                  <a:gd name="T37" fmla="*/ 293 h 438"/>
                  <a:gd name="T38" fmla="*/ 145 w 1515"/>
                  <a:gd name="T39" fmla="*/ 350 h 438"/>
                  <a:gd name="T40" fmla="*/ 133 w 1515"/>
                  <a:gd name="T41" fmla="*/ 360 h 438"/>
                  <a:gd name="T42" fmla="*/ 119 w 1515"/>
                  <a:gd name="T43" fmla="*/ 356 h 438"/>
                  <a:gd name="T44" fmla="*/ 1480 w 1515"/>
                  <a:gd name="T45" fmla="*/ 437 h 438"/>
                  <a:gd name="T46" fmla="*/ 57 w 1515"/>
                  <a:gd name="T47" fmla="*/ 437 h 438"/>
                  <a:gd name="T48" fmla="*/ 6 w 1515"/>
                  <a:gd name="T49" fmla="*/ 397 h 438"/>
                  <a:gd name="T50" fmla="*/ 34 w 1515"/>
                  <a:gd name="T51" fmla="*/ 338 h 438"/>
                  <a:gd name="T52" fmla="*/ 125 w 1515"/>
                  <a:gd name="T53" fmla="*/ 349 h 438"/>
                  <a:gd name="T54" fmla="*/ 131 w 1515"/>
                  <a:gd name="T55" fmla="*/ 350 h 438"/>
                  <a:gd name="T56" fmla="*/ 135 w 1515"/>
                  <a:gd name="T57" fmla="*/ 346 h 438"/>
                  <a:gd name="T58" fmla="*/ 227 w 1515"/>
                  <a:gd name="T59" fmla="*/ 282 h 438"/>
                  <a:gd name="T60" fmla="*/ 364 w 1515"/>
                  <a:gd name="T61" fmla="*/ 325 h 438"/>
                  <a:gd name="T62" fmla="*/ 370 w 1515"/>
                  <a:gd name="T63" fmla="*/ 327 h 438"/>
                  <a:gd name="T64" fmla="*/ 374 w 1515"/>
                  <a:gd name="T65" fmla="*/ 323 h 438"/>
                  <a:gd name="T66" fmla="*/ 917 w 1515"/>
                  <a:gd name="T67" fmla="*/ 20 h 438"/>
                  <a:gd name="T68" fmla="*/ 1148 w 1515"/>
                  <a:gd name="T69" fmla="*/ 117 h 438"/>
                  <a:gd name="T70" fmla="*/ 1205 w 1515"/>
                  <a:gd name="T71" fmla="*/ 327 h 438"/>
                  <a:gd name="T72" fmla="*/ 1207 w 1515"/>
                  <a:gd name="T73" fmla="*/ 333 h 438"/>
                  <a:gd name="T74" fmla="*/ 1214 w 1515"/>
                  <a:gd name="T75" fmla="*/ 334 h 438"/>
                  <a:gd name="T76" fmla="*/ 1330 w 1515"/>
                  <a:gd name="T77" fmla="*/ 312 h 438"/>
                  <a:gd name="T78" fmla="*/ 1398 w 1515"/>
                  <a:gd name="T79" fmla="*/ 372 h 438"/>
                  <a:gd name="T80" fmla="*/ 1406 w 1515"/>
                  <a:gd name="T81" fmla="*/ 377 h 438"/>
                  <a:gd name="T82" fmla="*/ 1489 w 1515"/>
                  <a:gd name="T83" fmla="*/ 373 h 438"/>
                  <a:gd name="T84" fmla="*/ 1513 w 1515"/>
                  <a:gd name="T85" fmla="*/ 408 h 438"/>
                  <a:gd name="T86" fmla="*/ 1480 w 1515"/>
                  <a:gd name="T87" fmla="*/ 437 h 4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515" h="438">
                    <a:moveTo>
                      <a:pt x="72" y="339"/>
                    </a:moveTo>
                    <a:lnTo>
                      <a:pt x="72" y="339"/>
                    </a:lnTo>
                    <a:cubicBezTo>
                      <a:pt x="62" y="339"/>
                      <a:pt x="50" y="341"/>
                      <a:pt x="38" y="347"/>
                    </a:cubicBezTo>
                    <a:lnTo>
                      <a:pt x="36" y="348"/>
                    </a:lnTo>
                    <a:lnTo>
                      <a:pt x="36" y="348"/>
                    </a:lnTo>
                    <a:cubicBezTo>
                      <a:pt x="16" y="360"/>
                      <a:pt x="13" y="380"/>
                      <a:pt x="17" y="395"/>
                    </a:cubicBezTo>
                    <a:lnTo>
                      <a:pt x="17" y="395"/>
                    </a:lnTo>
                    <a:cubicBezTo>
                      <a:pt x="20" y="409"/>
                      <a:pt x="33" y="425"/>
                      <a:pt x="57" y="425"/>
                    </a:cubicBezTo>
                    <a:lnTo>
                      <a:pt x="1480" y="425"/>
                    </a:lnTo>
                    <a:lnTo>
                      <a:pt x="1480" y="425"/>
                    </a:lnTo>
                    <a:cubicBezTo>
                      <a:pt x="1493" y="425"/>
                      <a:pt x="1500" y="416"/>
                      <a:pt x="1502" y="407"/>
                    </a:cubicBezTo>
                    <a:lnTo>
                      <a:pt x="1502" y="407"/>
                    </a:lnTo>
                    <a:cubicBezTo>
                      <a:pt x="1503" y="398"/>
                      <a:pt x="1499" y="387"/>
                      <a:pt x="1486" y="384"/>
                    </a:cubicBezTo>
                    <a:lnTo>
                      <a:pt x="1486" y="384"/>
                    </a:lnTo>
                    <a:cubicBezTo>
                      <a:pt x="1458" y="376"/>
                      <a:pt x="1425" y="383"/>
                      <a:pt x="1408" y="387"/>
                    </a:cubicBezTo>
                    <a:lnTo>
                      <a:pt x="1408" y="387"/>
                    </a:lnTo>
                    <a:cubicBezTo>
                      <a:pt x="1399" y="390"/>
                      <a:pt x="1389" y="384"/>
                      <a:pt x="1387" y="375"/>
                    </a:cubicBezTo>
                    <a:lnTo>
                      <a:pt x="1387" y="375"/>
                    </a:lnTo>
                    <a:cubicBezTo>
                      <a:pt x="1383" y="360"/>
                      <a:pt x="1369" y="333"/>
                      <a:pt x="1328" y="323"/>
                    </a:cubicBezTo>
                    <a:lnTo>
                      <a:pt x="1328" y="323"/>
                    </a:lnTo>
                    <a:cubicBezTo>
                      <a:pt x="1286" y="314"/>
                      <a:pt x="1241" y="332"/>
                      <a:pt x="1219" y="344"/>
                    </a:cubicBezTo>
                    <a:lnTo>
                      <a:pt x="1219" y="344"/>
                    </a:lnTo>
                    <a:cubicBezTo>
                      <a:pt x="1213" y="346"/>
                      <a:pt x="1207" y="346"/>
                      <a:pt x="1201" y="343"/>
                    </a:cubicBezTo>
                    <a:lnTo>
                      <a:pt x="1201" y="343"/>
                    </a:lnTo>
                    <a:cubicBezTo>
                      <a:pt x="1196" y="339"/>
                      <a:pt x="1193" y="333"/>
                      <a:pt x="1194" y="326"/>
                    </a:cubicBezTo>
                    <a:lnTo>
                      <a:pt x="1194" y="326"/>
                    </a:lnTo>
                    <a:cubicBezTo>
                      <a:pt x="1199" y="280"/>
                      <a:pt x="1198" y="193"/>
                      <a:pt x="1140" y="124"/>
                    </a:cubicBezTo>
                    <a:lnTo>
                      <a:pt x="1140" y="124"/>
                    </a:lnTo>
                    <a:cubicBezTo>
                      <a:pt x="1093" y="69"/>
                      <a:pt x="1018" y="37"/>
                      <a:pt x="916" y="31"/>
                    </a:cubicBezTo>
                    <a:lnTo>
                      <a:pt x="916" y="31"/>
                    </a:lnTo>
                    <a:cubicBezTo>
                      <a:pt x="611" y="11"/>
                      <a:pt x="419" y="276"/>
                      <a:pt x="383" y="330"/>
                    </a:cubicBezTo>
                    <a:lnTo>
                      <a:pt x="383" y="330"/>
                    </a:lnTo>
                    <a:cubicBezTo>
                      <a:pt x="381" y="334"/>
                      <a:pt x="376" y="336"/>
                      <a:pt x="371" y="337"/>
                    </a:cubicBezTo>
                    <a:lnTo>
                      <a:pt x="371" y="337"/>
                    </a:lnTo>
                    <a:cubicBezTo>
                      <a:pt x="366" y="338"/>
                      <a:pt x="361" y="336"/>
                      <a:pt x="358" y="333"/>
                    </a:cubicBezTo>
                    <a:lnTo>
                      <a:pt x="358" y="333"/>
                    </a:lnTo>
                    <a:cubicBezTo>
                      <a:pt x="339" y="318"/>
                      <a:pt x="291" y="283"/>
                      <a:pt x="229" y="293"/>
                    </a:cubicBezTo>
                    <a:lnTo>
                      <a:pt x="229" y="293"/>
                    </a:lnTo>
                    <a:cubicBezTo>
                      <a:pt x="175" y="302"/>
                      <a:pt x="153" y="333"/>
                      <a:pt x="145" y="350"/>
                    </a:cubicBezTo>
                    <a:lnTo>
                      <a:pt x="145" y="350"/>
                    </a:lnTo>
                    <a:cubicBezTo>
                      <a:pt x="143" y="355"/>
                      <a:pt x="139" y="359"/>
                      <a:pt x="133" y="360"/>
                    </a:cubicBezTo>
                    <a:lnTo>
                      <a:pt x="133" y="360"/>
                    </a:lnTo>
                    <a:cubicBezTo>
                      <a:pt x="128" y="361"/>
                      <a:pt x="123" y="360"/>
                      <a:pt x="119" y="356"/>
                    </a:cubicBezTo>
                    <a:lnTo>
                      <a:pt x="119" y="356"/>
                    </a:lnTo>
                    <a:cubicBezTo>
                      <a:pt x="107" y="347"/>
                      <a:pt x="91" y="339"/>
                      <a:pt x="72" y="339"/>
                    </a:cubicBezTo>
                    <a:close/>
                    <a:moveTo>
                      <a:pt x="1480" y="437"/>
                    </a:moveTo>
                    <a:lnTo>
                      <a:pt x="57" y="437"/>
                    </a:lnTo>
                    <a:lnTo>
                      <a:pt x="57" y="437"/>
                    </a:lnTo>
                    <a:cubicBezTo>
                      <a:pt x="29" y="437"/>
                      <a:pt x="11" y="417"/>
                      <a:pt x="6" y="397"/>
                    </a:cubicBezTo>
                    <a:lnTo>
                      <a:pt x="6" y="397"/>
                    </a:lnTo>
                    <a:cubicBezTo>
                      <a:pt x="0" y="373"/>
                      <a:pt x="10" y="350"/>
                      <a:pt x="32" y="339"/>
                    </a:cubicBezTo>
                    <a:lnTo>
                      <a:pt x="34" y="338"/>
                    </a:lnTo>
                    <a:lnTo>
                      <a:pt x="34" y="338"/>
                    </a:lnTo>
                    <a:cubicBezTo>
                      <a:pt x="75" y="316"/>
                      <a:pt x="109" y="335"/>
                      <a:pt x="125" y="349"/>
                    </a:cubicBezTo>
                    <a:lnTo>
                      <a:pt x="125" y="349"/>
                    </a:lnTo>
                    <a:cubicBezTo>
                      <a:pt x="127" y="350"/>
                      <a:pt x="129" y="350"/>
                      <a:pt x="131" y="350"/>
                    </a:cubicBezTo>
                    <a:lnTo>
                      <a:pt x="131" y="350"/>
                    </a:lnTo>
                    <a:cubicBezTo>
                      <a:pt x="133" y="349"/>
                      <a:pt x="134" y="348"/>
                      <a:pt x="135" y="346"/>
                    </a:cubicBezTo>
                    <a:lnTo>
                      <a:pt x="135" y="346"/>
                    </a:lnTo>
                    <a:cubicBezTo>
                      <a:pt x="144" y="326"/>
                      <a:pt x="168" y="291"/>
                      <a:pt x="227" y="282"/>
                    </a:cubicBezTo>
                    <a:lnTo>
                      <a:pt x="227" y="282"/>
                    </a:lnTo>
                    <a:cubicBezTo>
                      <a:pt x="294" y="271"/>
                      <a:pt x="345" y="308"/>
                      <a:pt x="364" y="325"/>
                    </a:cubicBezTo>
                    <a:lnTo>
                      <a:pt x="364" y="325"/>
                    </a:lnTo>
                    <a:cubicBezTo>
                      <a:pt x="366" y="326"/>
                      <a:pt x="368" y="327"/>
                      <a:pt x="370" y="327"/>
                    </a:cubicBezTo>
                    <a:lnTo>
                      <a:pt x="370" y="327"/>
                    </a:lnTo>
                    <a:cubicBezTo>
                      <a:pt x="372" y="326"/>
                      <a:pt x="374" y="325"/>
                      <a:pt x="374" y="323"/>
                    </a:cubicBezTo>
                    <a:lnTo>
                      <a:pt x="374" y="323"/>
                    </a:lnTo>
                    <a:cubicBezTo>
                      <a:pt x="410" y="270"/>
                      <a:pt x="606" y="0"/>
                      <a:pt x="917" y="20"/>
                    </a:cubicBezTo>
                    <a:lnTo>
                      <a:pt x="917" y="20"/>
                    </a:lnTo>
                    <a:cubicBezTo>
                      <a:pt x="1021" y="27"/>
                      <a:pt x="1099" y="59"/>
                      <a:pt x="1148" y="117"/>
                    </a:cubicBezTo>
                    <a:lnTo>
                      <a:pt x="1148" y="117"/>
                    </a:lnTo>
                    <a:cubicBezTo>
                      <a:pt x="1209" y="189"/>
                      <a:pt x="1210" y="280"/>
                      <a:pt x="1205" y="327"/>
                    </a:cubicBezTo>
                    <a:lnTo>
                      <a:pt x="1205" y="327"/>
                    </a:lnTo>
                    <a:cubicBezTo>
                      <a:pt x="1204" y="330"/>
                      <a:pt x="1205" y="332"/>
                      <a:pt x="1207" y="333"/>
                    </a:cubicBezTo>
                    <a:lnTo>
                      <a:pt x="1207" y="333"/>
                    </a:lnTo>
                    <a:cubicBezTo>
                      <a:pt x="1209" y="334"/>
                      <a:pt x="1212" y="335"/>
                      <a:pt x="1214" y="334"/>
                    </a:cubicBezTo>
                    <a:lnTo>
                      <a:pt x="1214" y="334"/>
                    </a:lnTo>
                    <a:cubicBezTo>
                      <a:pt x="1238" y="322"/>
                      <a:pt x="1285" y="303"/>
                      <a:pt x="1330" y="312"/>
                    </a:cubicBezTo>
                    <a:lnTo>
                      <a:pt x="1330" y="312"/>
                    </a:lnTo>
                    <a:cubicBezTo>
                      <a:pt x="1377" y="323"/>
                      <a:pt x="1393" y="354"/>
                      <a:pt x="1398" y="372"/>
                    </a:cubicBezTo>
                    <a:lnTo>
                      <a:pt x="1398" y="372"/>
                    </a:lnTo>
                    <a:cubicBezTo>
                      <a:pt x="1398" y="375"/>
                      <a:pt x="1402" y="377"/>
                      <a:pt x="1406" y="377"/>
                    </a:cubicBezTo>
                    <a:lnTo>
                      <a:pt x="1406" y="377"/>
                    </a:lnTo>
                    <a:cubicBezTo>
                      <a:pt x="1423" y="372"/>
                      <a:pt x="1458" y="365"/>
                      <a:pt x="1489" y="373"/>
                    </a:cubicBezTo>
                    <a:lnTo>
                      <a:pt x="1489" y="373"/>
                    </a:lnTo>
                    <a:cubicBezTo>
                      <a:pt x="1508" y="378"/>
                      <a:pt x="1514" y="395"/>
                      <a:pt x="1513" y="408"/>
                    </a:cubicBezTo>
                    <a:lnTo>
                      <a:pt x="1513" y="408"/>
                    </a:lnTo>
                    <a:cubicBezTo>
                      <a:pt x="1511" y="422"/>
                      <a:pt x="1500" y="437"/>
                      <a:pt x="1480" y="4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9" name="Grupo 28">
              <a:extLst>
                <a:ext uri="{FF2B5EF4-FFF2-40B4-BE49-F238E27FC236}">
                  <a16:creationId xmlns:a16="http://schemas.microsoft.com/office/drawing/2014/main" id="{C8220F7D-18D8-4237-812A-EFAF20B5AF86}"/>
                </a:ext>
              </a:extLst>
            </p:cNvPr>
            <p:cNvGrpSpPr/>
            <p:nvPr/>
          </p:nvGrpSpPr>
          <p:grpSpPr>
            <a:xfrm>
              <a:off x="9380782" y="6121644"/>
              <a:ext cx="1121020" cy="2373923"/>
              <a:chOff x="9380782" y="6121644"/>
              <a:chExt cx="1121020" cy="2373923"/>
            </a:xfrm>
          </p:grpSpPr>
          <p:sp>
            <p:nvSpPr>
              <p:cNvPr id="152" name="Freeform 150">
                <a:extLst>
                  <a:ext uri="{FF2B5EF4-FFF2-40B4-BE49-F238E27FC236}">
                    <a16:creationId xmlns:a16="http://schemas.microsoft.com/office/drawing/2014/main" id="{092E0932-5E3B-4186-B39D-C0E4D316B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9311" y="6759087"/>
                <a:ext cx="49458" cy="1725490"/>
              </a:xfrm>
              <a:custGeom>
                <a:avLst/>
                <a:gdLst>
                  <a:gd name="T0" fmla="*/ 39 w 40"/>
                  <a:gd name="T1" fmla="*/ 1384 h 1385"/>
                  <a:gd name="T2" fmla="*/ 0 w 40"/>
                  <a:gd name="T3" fmla="*/ 1384 h 1385"/>
                  <a:gd name="T4" fmla="*/ 0 w 40"/>
                  <a:gd name="T5" fmla="*/ 0 h 1385"/>
                  <a:gd name="T6" fmla="*/ 39 w 40"/>
                  <a:gd name="T7" fmla="*/ 0 h 1385"/>
                  <a:gd name="T8" fmla="*/ 39 w 40"/>
                  <a:gd name="T9" fmla="*/ 1384 h 1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85">
                    <a:moveTo>
                      <a:pt x="39" y="1384"/>
                    </a:moveTo>
                    <a:lnTo>
                      <a:pt x="0" y="1384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39" y="13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3" name="Freeform 151">
                <a:extLst>
                  <a:ext uri="{FF2B5EF4-FFF2-40B4-BE49-F238E27FC236}">
                    <a16:creationId xmlns:a16="http://schemas.microsoft.com/office/drawing/2014/main" id="{8ABC3653-2119-42D6-82DB-76295E6AB9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3818" y="6753593"/>
                <a:ext cx="65942" cy="1741974"/>
              </a:xfrm>
              <a:custGeom>
                <a:avLst/>
                <a:gdLst>
                  <a:gd name="T0" fmla="*/ 12 w 52"/>
                  <a:gd name="T1" fmla="*/ 1384 h 1397"/>
                  <a:gd name="T2" fmla="*/ 40 w 52"/>
                  <a:gd name="T3" fmla="*/ 1384 h 1397"/>
                  <a:gd name="T4" fmla="*/ 40 w 52"/>
                  <a:gd name="T5" fmla="*/ 12 h 1397"/>
                  <a:gd name="T6" fmla="*/ 12 w 52"/>
                  <a:gd name="T7" fmla="*/ 12 h 1397"/>
                  <a:gd name="T8" fmla="*/ 12 w 52"/>
                  <a:gd name="T9" fmla="*/ 1384 h 1397"/>
                  <a:gd name="T10" fmla="*/ 51 w 52"/>
                  <a:gd name="T11" fmla="*/ 1396 h 1397"/>
                  <a:gd name="T12" fmla="*/ 0 w 52"/>
                  <a:gd name="T13" fmla="*/ 1396 h 1397"/>
                  <a:gd name="T14" fmla="*/ 0 w 52"/>
                  <a:gd name="T15" fmla="*/ 0 h 1397"/>
                  <a:gd name="T16" fmla="*/ 51 w 52"/>
                  <a:gd name="T17" fmla="*/ 0 h 1397"/>
                  <a:gd name="T18" fmla="*/ 51 w 52"/>
                  <a:gd name="T19" fmla="*/ 1396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1397">
                    <a:moveTo>
                      <a:pt x="12" y="1384"/>
                    </a:moveTo>
                    <a:lnTo>
                      <a:pt x="40" y="1384"/>
                    </a:lnTo>
                    <a:lnTo>
                      <a:pt x="40" y="12"/>
                    </a:lnTo>
                    <a:lnTo>
                      <a:pt x="12" y="12"/>
                    </a:lnTo>
                    <a:lnTo>
                      <a:pt x="12" y="1384"/>
                    </a:lnTo>
                    <a:close/>
                    <a:moveTo>
                      <a:pt x="51" y="1396"/>
                    </a:moveTo>
                    <a:lnTo>
                      <a:pt x="0" y="1396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139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4" name="Freeform 152">
                <a:extLst>
                  <a:ext uri="{FF2B5EF4-FFF2-40B4-BE49-F238E27FC236}">
                    <a16:creationId xmlns:a16="http://schemas.microsoft.com/office/drawing/2014/main" id="{A4CF01FB-FDE5-48E3-9AE0-E0C5C74C5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6340" y="6127141"/>
                <a:ext cx="109904" cy="626452"/>
              </a:xfrm>
              <a:custGeom>
                <a:avLst/>
                <a:gdLst>
                  <a:gd name="T0" fmla="*/ 39 w 87"/>
                  <a:gd name="T1" fmla="*/ 4 h 501"/>
                  <a:gd name="T2" fmla="*/ 39 w 87"/>
                  <a:gd name="T3" fmla="*/ 4 h 501"/>
                  <a:gd name="T4" fmla="*/ 22 w 87"/>
                  <a:gd name="T5" fmla="*/ 500 h 501"/>
                  <a:gd name="T6" fmla="*/ 43 w 87"/>
                  <a:gd name="T7" fmla="*/ 500 h 501"/>
                  <a:gd name="T8" fmla="*/ 64 w 87"/>
                  <a:gd name="T9" fmla="*/ 500 h 501"/>
                  <a:gd name="T10" fmla="*/ 64 w 87"/>
                  <a:gd name="T11" fmla="*/ 500 h 501"/>
                  <a:gd name="T12" fmla="*/ 47 w 87"/>
                  <a:gd name="T13" fmla="*/ 4 h 501"/>
                  <a:gd name="T14" fmla="*/ 47 w 87"/>
                  <a:gd name="T15" fmla="*/ 4 h 501"/>
                  <a:gd name="T16" fmla="*/ 39 w 87"/>
                  <a:gd name="T17" fmla="*/ 4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7" h="501">
                    <a:moveTo>
                      <a:pt x="39" y="4"/>
                    </a:moveTo>
                    <a:lnTo>
                      <a:pt x="39" y="4"/>
                    </a:lnTo>
                    <a:cubicBezTo>
                      <a:pt x="0" y="250"/>
                      <a:pt x="22" y="500"/>
                      <a:pt x="22" y="500"/>
                    </a:cubicBezTo>
                    <a:lnTo>
                      <a:pt x="43" y="500"/>
                    </a:lnTo>
                    <a:lnTo>
                      <a:pt x="64" y="500"/>
                    </a:lnTo>
                    <a:lnTo>
                      <a:pt x="64" y="500"/>
                    </a:lnTo>
                    <a:cubicBezTo>
                      <a:pt x="64" y="500"/>
                      <a:pt x="86" y="250"/>
                      <a:pt x="47" y="4"/>
                    </a:cubicBezTo>
                    <a:lnTo>
                      <a:pt x="47" y="4"/>
                    </a:lnTo>
                    <a:cubicBezTo>
                      <a:pt x="46" y="0"/>
                      <a:pt x="40" y="0"/>
                      <a:pt x="39" y="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5" name="Freeform 153">
                <a:extLst>
                  <a:ext uri="{FF2B5EF4-FFF2-40B4-BE49-F238E27FC236}">
                    <a16:creationId xmlns:a16="http://schemas.microsoft.com/office/drawing/2014/main" id="{E2678C98-A1E6-48C6-9067-E17ED12999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0847" y="6121644"/>
                <a:ext cx="120894" cy="637442"/>
              </a:xfrm>
              <a:custGeom>
                <a:avLst/>
                <a:gdLst>
                  <a:gd name="T0" fmla="*/ 50 w 98"/>
                  <a:gd name="T1" fmla="*/ 10 h 512"/>
                  <a:gd name="T2" fmla="*/ 50 w 98"/>
                  <a:gd name="T3" fmla="*/ 10 h 512"/>
                  <a:gd name="T4" fmla="*/ 33 w 98"/>
                  <a:gd name="T5" fmla="*/ 499 h 512"/>
                  <a:gd name="T6" fmla="*/ 63 w 98"/>
                  <a:gd name="T7" fmla="*/ 499 h 512"/>
                  <a:gd name="T8" fmla="*/ 63 w 98"/>
                  <a:gd name="T9" fmla="*/ 499 h 512"/>
                  <a:gd name="T10" fmla="*/ 48 w 98"/>
                  <a:gd name="T11" fmla="*/ 25 h 512"/>
                  <a:gd name="T12" fmla="*/ 48 w 98"/>
                  <a:gd name="T13" fmla="*/ 25 h 512"/>
                  <a:gd name="T14" fmla="*/ 33 w 98"/>
                  <a:gd name="T15" fmla="*/ 499 h 512"/>
                  <a:gd name="T16" fmla="*/ 74 w 98"/>
                  <a:gd name="T17" fmla="*/ 511 h 512"/>
                  <a:gd name="T18" fmla="*/ 22 w 98"/>
                  <a:gd name="T19" fmla="*/ 511 h 512"/>
                  <a:gd name="T20" fmla="*/ 22 w 98"/>
                  <a:gd name="T21" fmla="*/ 505 h 512"/>
                  <a:gd name="T22" fmla="*/ 22 w 98"/>
                  <a:gd name="T23" fmla="*/ 505 h 512"/>
                  <a:gd name="T24" fmla="*/ 39 w 98"/>
                  <a:gd name="T25" fmla="*/ 7 h 512"/>
                  <a:gd name="T26" fmla="*/ 39 w 98"/>
                  <a:gd name="T27" fmla="*/ 7 h 512"/>
                  <a:gd name="T28" fmla="*/ 48 w 98"/>
                  <a:gd name="T29" fmla="*/ 0 h 512"/>
                  <a:gd name="T30" fmla="*/ 48 w 98"/>
                  <a:gd name="T31" fmla="*/ 0 h 512"/>
                  <a:gd name="T32" fmla="*/ 58 w 98"/>
                  <a:gd name="T33" fmla="*/ 7 h 512"/>
                  <a:gd name="T34" fmla="*/ 58 w 98"/>
                  <a:gd name="T35" fmla="*/ 7 h 512"/>
                  <a:gd name="T36" fmla="*/ 75 w 98"/>
                  <a:gd name="T37" fmla="*/ 505 h 512"/>
                  <a:gd name="T38" fmla="*/ 74 w 98"/>
                  <a:gd name="T39" fmla="*/ 51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8" h="512">
                    <a:moveTo>
                      <a:pt x="50" y="10"/>
                    </a:moveTo>
                    <a:lnTo>
                      <a:pt x="50" y="10"/>
                    </a:lnTo>
                    <a:close/>
                    <a:moveTo>
                      <a:pt x="33" y="499"/>
                    </a:moveTo>
                    <a:lnTo>
                      <a:pt x="63" y="499"/>
                    </a:lnTo>
                    <a:lnTo>
                      <a:pt x="63" y="499"/>
                    </a:lnTo>
                    <a:cubicBezTo>
                      <a:pt x="66" y="461"/>
                      <a:pt x="80" y="242"/>
                      <a:pt x="48" y="25"/>
                    </a:cubicBezTo>
                    <a:lnTo>
                      <a:pt x="48" y="25"/>
                    </a:lnTo>
                    <a:cubicBezTo>
                      <a:pt x="16" y="242"/>
                      <a:pt x="30" y="461"/>
                      <a:pt x="33" y="499"/>
                    </a:cubicBezTo>
                    <a:close/>
                    <a:moveTo>
                      <a:pt x="74" y="511"/>
                    </a:moveTo>
                    <a:lnTo>
                      <a:pt x="22" y="511"/>
                    </a:lnTo>
                    <a:lnTo>
                      <a:pt x="22" y="505"/>
                    </a:lnTo>
                    <a:lnTo>
                      <a:pt x="22" y="505"/>
                    </a:lnTo>
                    <a:cubicBezTo>
                      <a:pt x="21" y="503"/>
                      <a:pt x="0" y="252"/>
                      <a:pt x="39" y="7"/>
                    </a:cubicBezTo>
                    <a:lnTo>
                      <a:pt x="39" y="7"/>
                    </a:lnTo>
                    <a:cubicBezTo>
                      <a:pt x="39" y="3"/>
                      <a:pt x="43" y="0"/>
                      <a:pt x="48" y="0"/>
                    </a:cubicBezTo>
                    <a:lnTo>
                      <a:pt x="48" y="0"/>
                    </a:lnTo>
                    <a:cubicBezTo>
                      <a:pt x="53" y="0"/>
                      <a:pt x="57" y="3"/>
                      <a:pt x="58" y="7"/>
                    </a:cubicBezTo>
                    <a:lnTo>
                      <a:pt x="58" y="7"/>
                    </a:lnTo>
                    <a:cubicBezTo>
                      <a:pt x="97" y="252"/>
                      <a:pt x="75" y="503"/>
                      <a:pt x="75" y="505"/>
                    </a:cubicBezTo>
                    <a:lnTo>
                      <a:pt x="74" y="51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6" name="Freeform 154">
                <a:extLst>
                  <a:ext uri="{FF2B5EF4-FFF2-40B4-BE49-F238E27FC236}">
                    <a16:creationId xmlns:a16="http://schemas.microsoft.com/office/drawing/2014/main" id="{52F7C417-9456-4D7C-BEDC-210A0F974C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6279" y="6748096"/>
                <a:ext cx="555013" cy="335208"/>
              </a:xfrm>
              <a:custGeom>
                <a:avLst/>
                <a:gdLst>
                  <a:gd name="T0" fmla="*/ 7 w 446"/>
                  <a:gd name="T1" fmla="*/ 267 h 270"/>
                  <a:gd name="T2" fmla="*/ 7 w 446"/>
                  <a:gd name="T3" fmla="*/ 267 h 270"/>
                  <a:gd name="T4" fmla="*/ 445 w 446"/>
                  <a:gd name="T5" fmla="*/ 35 h 270"/>
                  <a:gd name="T6" fmla="*/ 435 w 446"/>
                  <a:gd name="T7" fmla="*/ 17 h 270"/>
                  <a:gd name="T8" fmla="*/ 425 w 446"/>
                  <a:gd name="T9" fmla="*/ 0 h 270"/>
                  <a:gd name="T10" fmla="*/ 425 w 446"/>
                  <a:gd name="T11" fmla="*/ 0 h 270"/>
                  <a:gd name="T12" fmla="*/ 4 w 446"/>
                  <a:gd name="T13" fmla="*/ 260 h 270"/>
                  <a:gd name="T14" fmla="*/ 4 w 446"/>
                  <a:gd name="T15" fmla="*/ 260 h 270"/>
                  <a:gd name="T16" fmla="*/ 7 w 446"/>
                  <a:gd name="T17" fmla="*/ 267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6" h="270">
                    <a:moveTo>
                      <a:pt x="7" y="267"/>
                    </a:moveTo>
                    <a:lnTo>
                      <a:pt x="7" y="267"/>
                    </a:lnTo>
                    <a:cubicBezTo>
                      <a:pt x="240" y="178"/>
                      <a:pt x="445" y="35"/>
                      <a:pt x="445" y="35"/>
                    </a:cubicBezTo>
                    <a:lnTo>
                      <a:pt x="435" y="17"/>
                    </a:lnTo>
                    <a:lnTo>
                      <a:pt x="425" y="0"/>
                    </a:lnTo>
                    <a:lnTo>
                      <a:pt x="425" y="0"/>
                    </a:lnTo>
                    <a:cubicBezTo>
                      <a:pt x="425" y="0"/>
                      <a:pt x="197" y="104"/>
                      <a:pt x="4" y="260"/>
                    </a:cubicBezTo>
                    <a:lnTo>
                      <a:pt x="4" y="260"/>
                    </a:lnTo>
                    <a:cubicBezTo>
                      <a:pt x="0" y="263"/>
                      <a:pt x="3" y="269"/>
                      <a:pt x="7" y="2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155">
                <a:extLst>
                  <a:ext uri="{FF2B5EF4-FFF2-40B4-BE49-F238E27FC236}">
                    <a16:creationId xmlns:a16="http://schemas.microsoft.com/office/drawing/2014/main" id="{84E7FF12-998A-485F-B851-08705CA683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80782" y="6737106"/>
                <a:ext cx="571500" cy="351692"/>
              </a:xfrm>
              <a:custGeom>
                <a:avLst/>
                <a:gdLst>
                  <a:gd name="T0" fmla="*/ 427 w 459"/>
                  <a:gd name="T1" fmla="*/ 16 h 282"/>
                  <a:gd name="T2" fmla="*/ 427 w 459"/>
                  <a:gd name="T3" fmla="*/ 16 h 282"/>
                  <a:gd name="T4" fmla="*/ 24 w 459"/>
                  <a:gd name="T5" fmla="*/ 264 h 282"/>
                  <a:gd name="T6" fmla="*/ 24 w 459"/>
                  <a:gd name="T7" fmla="*/ 264 h 282"/>
                  <a:gd name="T8" fmla="*/ 442 w 459"/>
                  <a:gd name="T9" fmla="*/ 42 h 282"/>
                  <a:gd name="T10" fmla="*/ 427 w 459"/>
                  <a:gd name="T11" fmla="*/ 16 h 282"/>
                  <a:gd name="T12" fmla="*/ 10 w 459"/>
                  <a:gd name="T13" fmla="*/ 269 h 282"/>
                  <a:gd name="T14" fmla="*/ 10 w 459"/>
                  <a:gd name="T15" fmla="*/ 269 h 282"/>
                  <a:gd name="T16" fmla="*/ 10 w 459"/>
                  <a:gd name="T17" fmla="*/ 281 h 282"/>
                  <a:gd name="T18" fmla="*/ 10 w 459"/>
                  <a:gd name="T19" fmla="*/ 281 h 282"/>
                  <a:gd name="T20" fmla="*/ 2 w 459"/>
                  <a:gd name="T21" fmla="*/ 276 h 282"/>
                  <a:gd name="T22" fmla="*/ 2 w 459"/>
                  <a:gd name="T23" fmla="*/ 276 h 282"/>
                  <a:gd name="T24" fmla="*/ 4 w 459"/>
                  <a:gd name="T25" fmla="*/ 264 h 282"/>
                  <a:gd name="T26" fmla="*/ 4 w 459"/>
                  <a:gd name="T27" fmla="*/ 264 h 282"/>
                  <a:gd name="T28" fmla="*/ 427 w 459"/>
                  <a:gd name="T29" fmla="*/ 2 h 282"/>
                  <a:gd name="T30" fmla="*/ 432 w 459"/>
                  <a:gd name="T31" fmla="*/ 0 h 282"/>
                  <a:gd name="T32" fmla="*/ 458 w 459"/>
                  <a:gd name="T33" fmla="*/ 45 h 282"/>
                  <a:gd name="T34" fmla="*/ 454 w 459"/>
                  <a:gd name="T35" fmla="*/ 49 h 282"/>
                  <a:gd name="T36" fmla="*/ 454 w 459"/>
                  <a:gd name="T37" fmla="*/ 49 h 282"/>
                  <a:gd name="T38" fmla="*/ 14 w 459"/>
                  <a:gd name="T39" fmla="*/ 280 h 282"/>
                  <a:gd name="T40" fmla="*/ 14 w 459"/>
                  <a:gd name="T41" fmla="*/ 280 h 282"/>
                  <a:gd name="T42" fmla="*/ 14 w 459"/>
                  <a:gd name="T43" fmla="*/ 280 h 282"/>
                  <a:gd name="T44" fmla="*/ 10 w 459"/>
                  <a:gd name="T45" fmla="*/ 28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59" h="282">
                    <a:moveTo>
                      <a:pt x="427" y="16"/>
                    </a:moveTo>
                    <a:lnTo>
                      <a:pt x="427" y="16"/>
                    </a:lnTo>
                    <a:cubicBezTo>
                      <a:pt x="393" y="32"/>
                      <a:pt x="196" y="127"/>
                      <a:pt x="24" y="264"/>
                    </a:cubicBezTo>
                    <a:lnTo>
                      <a:pt x="24" y="264"/>
                    </a:lnTo>
                    <a:cubicBezTo>
                      <a:pt x="229" y="184"/>
                      <a:pt x="411" y="63"/>
                      <a:pt x="442" y="42"/>
                    </a:cubicBezTo>
                    <a:lnTo>
                      <a:pt x="427" y="16"/>
                    </a:lnTo>
                    <a:close/>
                    <a:moveTo>
                      <a:pt x="10" y="269"/>
                    </a:moveTo>
                    <a:lnTo>
                      <a:pt x="10" y="269"/>
                    </a:lnTo>
                    <a:close/>
                    <a:moveTo>
                      <a:pt x="10" y="281"/>
                    </a:moveTo>
                    <a:lnTo>
                      <a:pt x="10" y="281"/>
                    </a:lnTo>
                    <a:cubicBezTo>
                      <a:pt x="7" y="281"/>
                      <a:pt x="4" y="279"/>
                      <a:pt x="2" y="276"/>
                    </a:cubicBezTo>
                    <a:lnTo>
                      <a:pt x="2" y="276"/>
                    </a:lnTo>
                    <a:cubicBezTo>
                      <a:pt x="0" y="272"/>
                      <a:pt x="0" y="267"/>
                      <a:pt x="4" y="264"/>
                    </a:cubicBezTo>
                    <a:lnTo>
                      <a:pt x="4" y="264"/>
                    </a:lnTo>
                    <a:cubicBezTo>
                      <a:pt x="196" y="109"/>
                      <a:pt x="425" y="3"/>
                      <a:pt x="427" y="2"/>
                    </a:cubicBezTo>
                    <a:lnTo>
                      <a:pt x="432" y="0"/>
                    </a:lnTo>
                    <a:lnTo>
                      <a:pt x="458" y="45"/>
                    </a:lnTo>
                    <a:lnTo>
                      <a:pt x="454" y="49"/>
                    </a:lnTo>
                    <a:lnTo>
                      <a:pt x="454" y="49"/>
                    </a:lnTo>
                    <a:cubicBezTo>
                      <a:pt x="452" y="50"/>
                      <a:pt x="245" y="193"/>
                      <a:pt x="14" y="280"/>
                    </a:cubicBezTo>
                    <a:lnTo>
                      <a:pt x="14" y="280"/>
                    </a:lnTo>
                    <a:lnTo>
                      <a:pt x="14" y="280"/>
                    </a:lnTo>
                    <a:cubicBezTo>
                      <a:pt x="13" y="281"/>
                      <a:pt x="11" y="281"/>
                      <a:pt x="10" y="2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156">
                <a:extLst>
                  <a:ext uri="{FF2B5EF4-FFF2-40B4-BE49-F238E27FC236}">
                    <a16:creationId xmlns:a16="http://schemas.microsoft.com/office/drawing/2014/main" id="{7FFA786E-ADD8-4320-8A8F-0E206A5592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1292" y="6748096"/>
                <a:ext cx="555016" cy="335208"/>
              </a:xfrm>
              <a:custGeom>
                <a:avLst/>
                <a:gdLst>
                  <a:gd name="T0" fmla="*/ 438 w 446"/>
                  <a:gd name="T1" fmla="*/ 267 h 270"/>
                  <a:gd name="T2" fmla="*/ 438 w 446"/>
                  <a:gd name="T3" fmla="*/ 267 h 270"/>
                  <a:gd name="T4" fmla="*/ 0 w 446"/>
                  <a:gd name="T5" fmla="*/ 35 h 270"/>
                  <a:gd name="T6" fmla="*/ 10 w 446"/>
                  <a:gd name="T7" fmla="*/ 17 h 270"/>
                  <a:gd name="T8" fmla="*/ 21 w 446"/>
                  <a:gd name="T9" fmla="*/ 0 h 270"/>
                  <a:gd name="T10" fmla="*/ 21 w 446"/>
                  <a:gd name="T11" fmla="*/ 0 h 270"/>
                  <a:gd name="T12" fmla="*/ 442 w 446"/>
                  <a:gd name="T13" fmla="*/ 260 h 270"/>
                  <a:gd name="T14" fmla="*/ 442 w 446"/>
                  <a:gd name="T15" fmla="*/ 260 h 270"/>
                  <a:gd name="T16" fmla="*/ 438 w 446"/>
                  <a:gd name="T17" fmla="*/ 267 h 2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6" h="270">
                    <a:moveTo>
                      <a:pt x="438" y="267"/>
                    </a:moveTo>
                    <a:lnTo>
                      <a:pt x="438" y="267"/>
                    </a:lnTo>
                    <a:cubicBezTo>
                      <a:pt x="206" y="178"/>
                      <a:pt x="0" y="35"/>
                      <a:pt x="0" y="35"/>
                    </a:cubicBezTo>
                    <a:lnTo>
                      <a:pt x="10" y="17"/>
                    </a:lnTo>
                    <a:lnTo>
                      <a:pt x="21" y="0"/>
                    </a:lnTo>
                    <a:lnTo>
                      <a:pt x="21" y="0"/>
                    </a:lnTo>
                    <a:cubicBezTo>
                      <a:pt x="21" y="0"/>
                      <a:pt x="249" y="104"/>
                      <a:pt x="442" y="260"/>
                    </a:cubicBezTo>
                    <a:lnTo>
                      <a:pt x="442" y="260"/>
                    </a:lnTo>
                    <a:cubicBezTo>
                      <a:pt x="445" y="263"/>
                      <a:pt x="443" y="269"/>
                      <a:pt x="438" y="26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157">
                <a:extLst>
                  <a:ext uri="{FF2B5EF4-FFF2-40B4-BE49-F238E27FC236}">
                    <a16:creationId xmlns:a16="http://schemas.microsoft.com/office/drawing/2014/main" id="{41448898-9077-4FEE-A116-7165DC7EA8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30302" y="6737106"/>
                <a:ext cx="571500" cy="351692"/>
              </a:xfrm>
              <a:custGeom>
                <a:avLst/>
                <a:gdLst>
                  <a:gd name="T0" fmla="*/ 16 w 460"/>
                  <a:gd name="T1" fmla="*/ 42 h 282"/>
                  <a:gd name="T2" fmla="*/ 16 w 460"/>
                  <a:gd name="T3" fmla="*/ 42 h 282"/>
                  <a:gd name="T4" fmla="*/ 434 w 460"/>
                  <a:gd name="T5" fmla="*/ 264 h 282"/>
                  <a:gd name="T6" fmla="*/ 434 w 460"/>
                  <a:gd name="T7" fmla="*/ 264 h 282"/>
                  <a:gd name="T8" fmla="*/ 31 w 460"/>
                  <a:gd name="T9" fmla="*/ 16 h 282"/>
                  <a:gd name="T10" fmla="*/ 16 w 460"/>
                  <a:gd name="T11" fmla="*/ 42 h 282"/>
                  <a:gd name="T12" fmla="*/ 449 w 460"/>
                  <a:gd name="T13" fmla="*/ 269 h 282"/>
                  <a:gd name="T14" fmla="*/ 449 w 460"/>
                  <a:gd name="T15" fmla="*/ 269 h 282"/>
                  <a:gd name="T16" fmla="*/ 448 w 460"/>
                  <a:gd name="T17" fmla="*/ 281 h 282"/>
                  <a:gd name="T18" fmla="*/ 448 w 460"/>
                  <a:gd name="T19" fmla="*/ 281 h 282"/>
                  <a:gd name="T20" fmla="*/ 445 w 460"/>
                  <a:gd name="T21" fmla="*/ 280 h 282"/>
                  <a:gd name="T22" fmla="*/ 445 w 460"/>
                  <a:gd name="T23" fmla="*/ 280 h 282"/>
                  <a:gd name="T24" fmla="*/ 5 w 460"/>
                  <a:gd name="T25" fmla="*/ 49 h 282"/>
                  <a:gd name="T26" fmla="*/ 0 w 460"/>
                  <a:gd name="T27" fmla="*/ 45 h 282"/>
                  <a:gd name="T28" fmla="*/ 26 w 460"/>
                  <a:gd name="T29" fmla="*/ 0 h 282"/>
                  <a:gd name="T30" fmla="*/ 31 w 460"/>
                  <a:gd name="T31" fmla="*/ 2 h 282"/>
                  <a:gd name="T32" fmla="*/ 31 w 460"/>
                  <a:gd name="T33" fmla="*/ 2 h 282"/>
                  <a:gd name="T34" fmla="*/ 454 w 460"/>
                  <a:gd name="T35" fmla="*/ 264 h 282"/>
                  <a:gd name="T36" fmla="*/ 454 w 460"/>
                  <a:gd name="T37" fmla="*/ 264 h 282"/>
                  <a:gd name="T38" fmla="*/ 456 w 460"/>
                  <a:gd name="T39" fmla="*/ 276 h 282"/>
                  <a:gd name="T40" fmla="*/ 456 w 460"/>
                  <a:gd name="T41" fmla="*/ 276 h 282"/>
                  <a:gd name="T42" fmla="*/ 448 w 460"/>
                  <a:gd name="T43" fmla="*/ 281 h 2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60" h="282">
                    <a:moveTo>
                      <a:pt x="16" y="42"/>
                    </a:moveTo>
                    <a:lnTo>
                      <a:pt x="16" y="42"/>
                    </a:lnTo>
                    <a:cubicBezTo>
                      <a:pt x="47" y="63"/>
                      <a:pt x="230" y="184"/>
                      <a:pt x="434" y="264"/>
                    </a:cubicBezTo>
                    <a:lnTo>
                      <a:pt x="434" y="264"/>
                    </a:lnTo>
                    <a:cubicBezTo>
                      <a:pt x="262" y="127"/>
                      <a:pt x="65" y="32"/>
                      <a:pt x="31" y="16"/>
                    </a:cubicBezTo>
                    <a:lnTo>
                      <a:pt x="16" y="42"/>
                    </a:lnTo>
                    <a:close/>
                    <a:moveTo>
                      <a:pt x="449" y="269"/>
                    </a:moveTo>
                    <a:lnTo>
                      <a:pt x="449" y="269"/>
                    </a:lnTo>
                    <a:close/>
                    <a:moveTo>
                      <a:pt x="448" y="281"/>
                    </a:moveTo>
                    <a:lnTo>
                      <a:pt x="448" y="281"/>
                    </a:lnTo>
                    <a:cubicBezTo>
                      <a:pt x="447" y="281"/>
                      <a:pt x="446" y="281"/>
                      <a:pt x="445" y="280"/>
                    </a:cubicBezTo>
                    <a:lnTo>
                      <a:pt x="445" y="280"/>
                    </a:lnTo>
                    <a:cubicBezTo>
                      <a:pt x="214" y="193"/>
                      <a:pt x="7" y="50"/>
                      <a:pt x="5" y="49"/>
                    </a:cubicBezTo>
                    <a:lnTo>
                      <a:pt x="0" y="45"/>
                    </a:lnTo>
                    <a:lnTo>
                      <a:pt x="26" y="0"/>
                    </a:lnTo>
                    <a:lnTo>
                      <a:pt x="31" y="2"/>
                    </a:lnTo>
                    <a:lnTo>
                      <a:pt x="31" y="2"/>
                    </a:lnTo>
                    <a:cubicBezTo>
                      <a:pt x="34" y="3"/>
                      <a:pt x="262" y="109"/>
                      <a:pt x="454" y="264"/>
                    </a:cubicBezTo>
                    <a:lnTo>
                      <a:pt x="454" y="264"/>
                    </a:lnTo>
                    <a:cubicBezTo>
                      <a:pt x="458" y="267"/>
                      <a:pt x="459" y="272"/>
                      <a:pt x="456" y="276"/>
                    </a:cubicBezTo>
                    <a:lnTo>
                      <a:pt x="456" y="276"/>
                    </a:lnTo>
                    <a:cubicBezTo>
                      <a:pt x="454" y="279"/>
                      <a:pt x="451" y="281"/>
                      <a:pt x="448" y="2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158">
                <a:extLst>
                  <a:ext uri="{FF2B5EF4-FFF2-40B4-BE49-F238E27FC236}">
                    <a16:creationId xmlns:a16="http://schemas.microsoft.com/office/drawing/2014/main" id="{B25BEEFA-4691-495A-90B4-572D696B4B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6340" y="6720622"/>
                <a:ext cx="115401" cy="109904"/>
              </a:xfrm>
              <a:custGeom>
                <a:avLst/>
                <a:gdLst>
                  <a:gd name="T0" fmla="*/ 90 w 91"/>
                  <a:gd name="T1" fmla="*/ 45 h 90"/>
                  <a:gd name="T2" fmla="*/ 90 w 91"/>
                  <a:gd name="T3" fmla="*/ 45 h 90"/>
                  <a:gd name="T4" fmla="*/ 45 w 91"/>
                  <a:gd name="T5" fmla="*/ 89 h 90"/>
                  <a:gd name="T6" fmla="*/ 45 w 91"/>
                  <a:gd name="T7" fmla="*/ 89 h 90"/>
                  <a:gd name="T8" fmla="*/ 0 w 91"/>
                  <a:gd name="T9" fmla="*/ 45 h 90"/>
                  <a:gd name="T10" fmla="*/ 0 w 91"/>
                  <a:gd name="T11" fmla="*/ 45 h 90"/>
                  <a:gd name="T12" fmla="*/ 45 w 91"/>
                  <a:gd name="T13" fmla="*/ 0 h 90"/>
                  <a:gd name="T14" fmla="*/ 45 w 91"/>
                  <a:gd name="T15" fmla="*/ 0 h 90"/>
                  <a:gd name="T16" fmla="*/ 90 w 91"/>
                  <a:gd name="T17" fmla="*/ 45 h 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1" h="90">
                    <a:moveTo>
                      <a:pt x="90" y="45"/>
                    </a:moveTo>
                    <a:lnTo>
                      <a:pt x="90" y="45"/>
                    </a:lnTo>
                    <a:cubicBezTo>
                      <a:pt x="90" y="69"/>
                      <a:pt x="70" y="89"/>
                      <a:pt x="45" y="89"/>
                    </a:cubicBezTo>
                    <a:lnTo>
                      <a:pt x="45" y="89"/>
                    </a:lnTo>
                    <a:cubicBezTo>
                      <a:pt x="20" y="89"/>
                      <a:pt x="0" y="69"/>
                      <a:pt x="0" y="45"/>
                    </a:cubicBezTo>
                    <a:lnTo>
                      <a:pt x="0" y="45"/>
                    </a:lnTo>
                    <a:cubicBezTo>
                      <a:pt x="0" y="20"/>
                      <a:pt x="20" y="0"/>
                      <a:pt x="45" y="0"/>
                    </a:cubicBezTo>
                    <a:lnTo>
                      <a:pt x="45" y="0"/>
                    </a:lnTo>
                    <a:cubicBezTo>
                      <a:pt x="70" y="0"/>
                      <a:pt x="90" y="20"/>
                      <a:pt x="90" y="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159">
                <a:extLst>
                  <a:ext uri="{FF2B5EF4-FFF2-40B4-BE49-F238E27FC236}">
                    <a16:creationId xmlns:a16="http://schemas.microsoft.com/office/drawing/2014/main" id="{4D809A57-A291-4038-817A-B72BA9BAC7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0847" y="6715125"/>
                <a:ext cx="126388" cy="126391"/>
              </a:xfrm>
              <a:custGeom>
                <a:avLst/>
                <a:gdLst>
                  <a:gd name="T0" fmla="*/ 51 w 103"/>
                  <a:gd name="T1" fmla="*/ 12 h 103"/>
                  <a:gd name="T2" fmla="*/ 51 w 103"/>
                  <a:gd name="T3" fmla="*/ 12 h 103"/>
                  <a:gd name="T4" fmla="*/ 12 w 103"/>
                  <a:gd name="T5" fmla="*/ 51 h 103"/>
                  <a:gd name="T6" fmla="*/ 12 w 103"/>
                  <a:gd name="T7" fmla="*/ 51 h 103"/>
                  <a:gd name="T8" fmla="*/ 51 w 103"/>
                  <a:gd name="T9" fmla="*/ 89 h 103"/>
                  <a:gd name="T10" fmla="*/ 51 w 103"/>
                  <a:gd name="T11" fmla="*/ 89 h 103"/>
                  <a:gd name="T12" fmla="*/ 90 w 103"/>
                  <a:gd name="T13" fmla="*/ 51 h 103"/>
                  <a:gd name="T14" fmla="*/ 90 w 103"/>
                  <a:gd name="T15" fmla="*/ 51 h 103"/>
                  <a:gd name="T16" fmla="*/ 51 w 103"/>
                  <a:gd name="T17" fmla="*/ 12 h 103"/>
                  <a:gd name="T18" fmla="*/ 51 w 103"/>
                  <a:gd name="T19" fmla="*/ 102 h 103"/>
                  <a:gd name="T20" fmla="*/ 51 w 103"/>
                  <a:gd name="T21" fmla="*/ 102 h 103"/>
                  <a:gd name="T22" fmla="*/ 0 w 103"/>
                  <a:gd name="T23" fmla="*/ 51 h 103"/>
                  <a:gd name="T24" fmla="*/ 0 w 103"/>
                  <a:gd name="T25" fmla="*/ 51 h 103"/>
                  <a:gd name="T26" fmla="*/ 51 w 103"/>
                  <a:gd name="T27" fmla="*/ 0 h 103"/>
                  <a:gd name="T28" fmla="*/ 51 w 103"/>
                  <a:gd name="T29" fmla="*/ 0 h 103"/>
                  <a:gd name="T30" fmla="*/ 102 w 103"/>
                  <a:gd name="T31" fmla="*/ 51 h 103"/>
                  <a:gd name="T32" fmla="*/ 102 w 103"/>
                  <a:gd name="T33" fmla="*/ 51 h 103"/>
                  <a:gd name="T34" fmla="*/ 51 w 103"/>
                  <a:gd name="T35" fmla="*/ 10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3" h="103">
                    <a:moveTo>
                      <a:pt x="51" y="12"/>
                    </a:moveTo>
                    <a:lnTo>
                      <a:pt x="51" y="12"/>
                    </a:lnTo>
                    <a:cubicBezTo>
                      <a:pt x="30" y="12"/>
                      <a:pt x="12" y="29"/>
                      <a:pt x="12" y="51"/>
                    </a:cubicBezTo>
                    <a:lnTo>
                      <a:pt x="12" y="51"/>
                    </a:lnTo>
                    <a:cubicBezTo>
                      <a:pt x="12" y="72"/>
                      <a:pt x="30" y="89"/>
                      <a:pt x="51" y="89"/>
                    </a:cubicBezTo>
                    <a:lnTo>
                      <a:pt x="51" y="89"/>
                    </a:lnTo>
                    <a:cubicBezTo>
                      <a:pt x="73" y="89"/>
                      <a:pt x="90" y="72"/>
                      <a:pt x="90" y="51"/>
                    </a:cubicBezTo>
                    <a:lnTo>
                      <a:pt x="90" y="51"/>
                    </a:lnTo>
                    <a:cubicBezTo>
                      <a:pt x="90" y="29"/>
                      <a:pt x="73" y="12"/>
                      <a:pt x="51" y="12"/>
                    </a:cubicBezTo>
                    <a:close/>
                    <a:moveTo>
                      <a:pt x="51" y="102"/>
                    </a:moveTo>
                    <a:lnTo>
                      <a:pt x="51" y="102"/>
                    </a:lnTo>
                    <a:cubicBezTo>
                      <a:pt x="23" y="102"/>
                      <a:pt x="0" y="79"/>
                      <a:pt x="0" y="51"/>
                    </a:cubicBezTo>
                    <a:lnTo>
                      <a:pt x="0" y="51"/>
                    </a:lnTo>
                    <a:cubicBezTo>
                      <a:pt x="0" y="22"/>
                      <a:pt x="23" y="0"/>
                      <a:pt x="51" y="0"/>
                    </a:cubicBezTo>
                    <a:lnTo>
                      <a:pt x="51" y="0"/>
                    </a:lnTo>
                    <a:cubicBezTo>
                      <a:pt x="79" y="0"/>
                      <a:pt x="102" y="22"/>
                      <a:pt x="102" y="51"/>
                    </a:cubicBezTo>
                    <a:lnTo>
                      <a:pt x="102" y="51"/>
                    </a:lnTo>
                    <a:cubicBezTo>
                      <a:pt x="102" y="79"/>
                      <a:pt x="79" y="102"/>
                      <a:pt x="51" y="1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" name="Grupo 27">
              <a:extLst>
                <a:ext uri="{FF2B5EF4-FFF2-40B4-BE49-F238E27FC236}">
                  <a16:creationId xmlns:a16="http://schemas.microsoft.com/office/drawing/2014/main" id="{A830B7BE-FFB7-4270-9156-7A5423C933FD}"/>
                </a:ext>
              </a:extLst>
            </p:cNvPr>
            <p:cNvGrpSpPr/>
            <p:nvPr/>
          </p:nvGrpSpPr>
          <p:grpSpPr>
            <a:xfrm>
              <a:off x="10479821" y="6577747"/>
              <a:ext cx="763834" cy="1516673"/>
              <a:chOff x="10479821" y="6577747"/>
              <a:chExt cx="763834" cy="1516673"/>
            </a:xfrm>
          </p:grpSpPr>
          <p:sp>
            <p:nvSpPr>
              <p:cNvPr id="162" name="Freeform 160">
                <a:extLst>
                  <a:ext uri="{FF2B5EF4-FFF2-40B4-BE49-F238E27FC236}">
                    <a16:creationId xmlns:a16="http://schemas.microsoft.com/office/drawing/2014/main" id="{0DDCC5A7-C3A6-4931-ADEB-5A4DBA651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3494" y="7022856"/>
                <a:ext cx="32971" cy="1066067"/>
              </a:xfrm>
              <a:custGeom>
                <a:avLst/>
                <a:gdLst>
                  <a:gd name="T0" fmla="*/ 27 w 28"/>
                  <a:gd name="T1" fmla="*/ 853 h 854"/>
                  <a:gd name="T2" fmla="*/ 0 w 28"/>
                  <a:gd name="T3" fmla="*/ 853 h 854"/>
                  <a:gd name="T4" fmla="*/ 0 w 28"/>
                  <a:gd name="T5" fmla="*/ 0 h 854"/>
                  <a:gd name="T6" fmla="*/ 27 w 28"/>
                  <a:gd name="T7" fmla="*/ 0 h 854"/>
                  <a:gd name="T8" fmla="*/ 27 w 28"/>
                  <a:gd name="T9" fmla="*/ 853 h 8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854">
                    <a:moveTo>
                      <a:pt x="27" y="853"/>
                    </a:moveTo>
                    <a:lnTo>
                      <a:pt x="0" y="853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85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161">
                <a:extLst>
                  <a:ext uri="{FF2B5EF4-FFF2-40B4-BE49-F238E27FC236}">
                    <a16:creationId xmlns:a16="http://schemas.microsoft.com/office/drawing/2014/main" id="{20086FF0-A0CA-4E8A-B05D-D7CADA64E9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8001" y="7017362"/>
                <a:ext cx="49455" cy="1077058"/>
              </a:xfrm>
              <a:custGeom>
                <a:avLst/>
                <a:gdLst>
                  <a:gd name="T0" fmla="*/ 10 w 38"/>
                  <a:gd name="T1" fmla="*/ 854 h 865"/>
                  <a:gd name="T2" fmla="*/ 26 w 38"/>
                  <a:gd name="T3" fmla="*/ 854 h 865"/>
                  <a:gd name="T4" fmla="*/ 26 w 38"/>
                  <a:gd name="T5" fmla="*/ 11 h 865"/>
                  <a:gd name="T6" fmla="*/ 10 w 38"/>
                  <a:gd name="T7" fmla="*/ 11 h 865"/>
                  <a:gd name="T8" fmla="*/ 10 w 38"/>
                  <a:gd name="T9" fmla="*/ 854 h 865"/>
                  <a:gd name="T10" fmla="*/ 37 w 38"/>
                  <a:gd name="T11" fmla="*/ 864 h 865"/>
                  <a:gd name="T12" fmla="*/ 0 w 38"/>
                  <a:gd name="T13" fmla="*/ 864 h 865"/>
                  <a:gd name="T14" fmla="*/ 0 w 38"/>
                  <a:gd name="T15" fmla="*/ 0 h 865"/>
                  <a:gd name="T16" fmla="*/ 37 w 38"/>
                  <a:gd name="T17" fmla="*/ 0 h 865"/>
                  <a:gd name="T18" fmla="*/ 37 w 38"/>
                  <a:gd name="T19" fmla="*/ 864 h 8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865">
                    <a:moveTo>
                      <a:pt x="10" y="854"/>
                    </a:moveTo>
                    <a:lnTo>
                      <a:pt x="26" y="854"/>
                    </a:lnTo>
                    <a:lnTo>
                      <a:pt x="26" y="11"/>
                    </a:lnTo>
                    <a:lnTo>
                      <a:pt x="10" y="11"/>
                    </a:lnTo>
                    <a:lnTo>
                      <a:pt x="10" y="854"/>
                    </a:lnTo>
                    <a:close/>
                    <a:moveTo>
                      <a:pt x="37" y="864"/>
                    </a:moveTo>
                    <a:lnTo>
                      <a:pt x="0" y="864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864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162">
                <a:extLst>
                  <a:ext uri="{FF2B5EF4-FFF2-40B4-BE49-F238E27FC236}">
                    <a16:creationId xmlns:a16="http://schemas.microsoft.com/office/drawing/2014/main" id="{15C7B513-BB7E-44EC-9F6B-5CD0CDA1C4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42504" y="6588737"/>
                <a:ext cx="71439" cy="423128"/>
              </a:xfrm>
              <a:custGeom>
                <a:avLst/>
                <a:gdLst>
                  <a:gd name="T0" fmla="*/ 32 w 59"/>
                  <a:gd name="T1" fmla="*/ 2 h 338"/>
                  <a:gd name="T2" fmla="*/ 32 w 59"/>
                  <a:gd name="T3" fmla="*/ 2 h 338"/>
                  <a:gd name="T4" fmla="*/ 9 w 59"/>
                  <a:gd name="T5" fmla="*/ 337 h 338"/>
                  <a:gd name="T6" fmla="*/ 24 w 59"/>
                  <a:gd name="T7" fmla="*/ 337 h 338"/>
                  <a:gd name="T8" fmla="*/ 38 w 59"/>
                  <a:gd name="T9" fmla="*/ 337 h 338"/>
                  <a:gd name="T10" fmla="*/ 38 w 59"/>
                  <a:gd name="T11" fmla="*/ 337 h 338"/>
                  <a:gd name="T12" fmla="*/ 37 w 59"/>
                  <a:gd name="T13" fmla="*/ 2 h 338"/>
                  <a:gd name="T14" fmla="*/ 37 w 59"/>
                  <a:gd name="T15" fmla="*/ 2 h 338"/>
                  <a:gd name="T16" fmla="*/ 32 w 59"/>
                  <a:gd name="T17" fmla="*/ 2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9" h="338">
                    <a:moveTo>
                      <a:pt x="32" y="2"/>
                    </a:moveTo>
                    <a:lnTo>
                      <a:pt x="32" y="2"/>
                    </a:lnTo>
                    <a:cubicBezTo>
                      <a:pt x="0" y="167"/>
                      <a:pt x="9" y="337"/>
                      <a:pt x="9" y="337"/>
                    </a:cubicBezTo>
                    <a:lnTo>
                      <a:pt x="24" y="337"/>
                    </a:lnTo>
                    <a:lnTo>
                      <a:pt x="38" y="337"/>
                    </a:lnTo>
                    <a:lnTo>
                      <a:pt x="38" y="337"/>
                    </a:lnTo>
                    <a:cubicBezTo>
                      <a:pt x="38" y="337"/>
                      <a:pt x="58" y="170"/>
                      <a:pt x="37" y="2"/>
                    </a:cubicBezTo>
                    <a:lnTo>
                      <a:pt x="37" y="2"/>
                    </a:lnTo>
                    <a:cubicBezTo>
                      <a:pt x="36" y="0"/>
                      <a:pt x="33" y="0"/>
                      <a:pt x="32" y="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5" name="Freeform 163">
                <a:extLst>
                  <a:ext uri="{FF2B5EF4-FFF2-40B4-BE49-F238E27FC236}">
                    <a16:creationId xmlns:a16="http://schemas.microsoft.com/office/drawing/2014/main" id="{187CF952-1DFC-401E-AA3A-6972CE61C7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7010" y="6577747"/>
                <a:ext cx="87923" cy="434118"/>
              </a:xfrm>
              <a:custGeom>
                <a:avLst/>
                <a:gdLst>
                  <a:gd name="T0" fmla="*/ 43 w 69"/>
                  <a:gd name="T1" fmla="*/ 9 h 349"/>
                  <a:gd name="T2" fmla="*/ 43 w 69"/>
                  <a:gd name="T3" fmla="*/ 9 h 349"/>
                  <a:gd name="T4" fmla="*/ 19 w 69"/>
                  <a:gd name="T5" fmla="*/ 336 h 349"/>
                  <a:gd name="T6" fmla="*/ 38 w 69"/>
                  <a:gd name="T7" fmla="*/ 337 h 349"/>
                  <a:gd name="T8" fmla="*/ 38 w 69"/>
                  <a:gd name="T9" fmla="*/ 337 h 349"/>
                  <a:gd name="T10" fmla="*/ 39 w 69"/>
                  <a:gd name="T11" fmla="*/ 27 h 349"/>
                  <a:gd name="T12" fmla="*/ 39 w 69"/>
                  <a:gd name="T13" fmla="*/ 27 h 349"/>
                  <a:gd name="T14" fmla="*/ 19 w 69"/>
                  <a:gd name="T15" fmla="*/ 336 h 349"/>
                  <a:gd name="T16" fmla="*/ 48 w 69"/>
                  <a:gd name="T17" fmla="*/ 348 h 349"/>
                  <a:gd name="T18" fmla="*/ 9 w 69"/>
                  <a:gd name="T19" fmla="*/ 346 h 349"/>
                  <a:gd name="T20" fmla="*/ 9 w 69"/>
                  <a:gd name="T21" fmla="*/ 342 h 349"/>
                  <a:gd name="T22" fmla="*/ 9 w 69"/>
                  <a:gd name="T23" fmla="*/ 342 h 349"/>
                  <a:gd name="T24" fmla="*/ 31 w 69"/>
                  <a:gd name="T25" fmla="*/ 6 h 349"/>
                  <a:gd name="T26" fmla="*/ 31 w 69"/>
                  <a:gd name="T27" fmla="*/ 6 h 349"/>
                  <a:gd name="T28" fmla="*/ 31 w 69"/>
                  <a:gd name="T29" fmla="*/ 6 h 349"/>
                  <a:gd name="T30" fmla="*/ 39 w 69"/>
                  <a:gd name="T31" fmla="*/ 0 h 349"/>
                  <a:gd name="T32" fmla="*/ 39 w 69"/>
                  <a:gd name="T33" fmla="*/ 0 h 349"/>
                  <a:gd name="T34" fmla="*/ 48 w 69"/>
                  <a:gd name="T35" fmla="*/ 7 h 349"/>
                  <a:gd name="T36" fmla="*/ 48 w 69"/>
                  <a:gd name="T37" fmla="*/ 7 h 349"/>
                  <a:gd name="T38" fmla="*/ 48 w 69"/>
                  <a:gd name="T39" fmla="*/ 343 h 349"/>
                  <a:gd name="T40" fmla="*/ 48 w 69"/>
                  <a:gd name="T41" fmla="*/ 348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9" h="349">
                    <a:moveTo>
                      <a:pt x="43" y="9"/>
                    </a:moveTo>
                    <a:lnTo>
                      <a:pt x="43" y="9"/>
                    </a:lnTo>
                    <a:close/>
                    <a:moveTo>
                      <a:pt x="19" y="336"/>
                    </a:moveTo>
                    <a:lnTo>
                      <a:pt x="38" y="337"/>
                    </a:lnTo>
                    <a:lnTo>
                      <a:pt x="38" y="337"/>
                    </a:lnTo>
                    <a:cubicBezTo>
                      <a:pt x="41" y="309"/>
                      <a:pt x="54" y="170"/>
                      <a:pt x="39" y="27"/>
                    </a:cubicBezTo>
                    <a:lnTo>
                      <a:pt x="39" y="27"/>
                    </a:lnTo>
                    <a:cubicBezTo>
                      <a:pt x="14" y="169"/>
                      <a:pt x="19" y="308"/>
                      <a:pt x="19" y="336"/>
                    </a:cubicBezTo>
                    <a:close/>
                    <a:moveTo>
                      <a:pt x="48" y="348"/>
                    </a:moveTo>
                    <a:lnTo>
                      <a:pt x="9" y="346"/>
                    </a:lnTo>
                    <a:lnTo>
                      <a:pt x="9" y="342"/>
                    </a:lnTo>
                    <a:lnTo>
                      <a:pt x="9" y="342"/>
                    </a:lnTo>
                    <a:cubicBezTo>
                      <a:pt x="9" y="340"/>
                      <a:pt x="0" y="171"/>
                      <a:pt x="31" y="6"/>
                    </a:cubicBezTo>
                    <a:lnTo>
                      <a:pt x="31" y="6"/>
                    </a:lnTo>
                    <a:lnTo>
                      <a:pt x="31" y="6"/>
                    </a:lnTo>
                    <a:cubicBezTo>
                      <a:pt x="32" y="3"/>
                      <a:pt x="36" y="0"/>
                      <a:pt x="39" y="0"/>
                    </a:cubicBezTo>
                    <a:lnTo>
                      <a:pt x="39" y="0"/>
                    </a:lnTo>
                    <a:cubicBezTo>
                      <a:pt x="44" y="0"/>
                      <a:pt x="47" y="3"/>
                      <a:pt x="48" y="7"/>
                    </a:cubicBezTo>
                    <a:lnTo>
                      <a:pt x="48" y="7"/>
                    </a:lnTo>
                    <a:cubicBezTo>
                      <a:pt x="68" y="172"/>
                      <a:pt x="48" y="342"/>
                      <a:pt x="48" y="343"/>
                    </a:cubicBezTo>
                    <a:lnTo>
                      <a:pt x="48" y="34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6" name="Freeform 164">
                <a:extLst>
                  <a:ext uri="{FF2B5EF4-FFF2-40B4-BE49-F238E27FC236}">
                    <a16:creationId xmlns:a16="http://schemas.microsoft.com/office/drawing/2014/main" id="{47DF7804-701C-4923-BDAF-DF906D7F3E4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0811" y="7006372"/>
                <a:ext cx="384664" cy="214311"/>
              </a:xfrm>
              <a:custGeom>
                <a:avLst/>
                <a:gdLst>
                  <a:gd name="T0" fmla="*/ 5 w 307"/>
                  <a:gd name="T1" fmla="*/ 171 h 174"/>
                  <a:gd name="T2" fmla="*/ 5 w 307"/>
                  <a:gd name="T3" fmla="*/ 171 h 174"/>
                  <a:gd name="T4" fmla="*/ 306 w 307"/>
                  <a:gd name="T5" fmla="*/ 24 h 174"/>
                  <a:gd name="T6" fmla="*/ 300 w 307"/>
                  <a:gd name="T7" fmla="*/ 12 h 174"/>
                  <a:gd name="T8" fmla="*/ 293 w 307"/>
                  <a:gd name="T9" fmla="*/ 0 h 174"/>
                  <a:gd name="T10" fmla="*/ 293 w 307"/>
                  <a:gd name="T11" fmla="*/ 0 h 174"/>
                  <a:gd name="T12" fmla="*/ 2 w 307"/>
                  <a:gd name="T13" fmla="*/ 167 h 174"/>
                  <a:gd name="T14" fmla="*/ 2 w 307"/>
                  <a:gd name="T15" fmla="*/ 167 h 174"/>
                  <a:gd name="T16" fmla="*/ 5 w 307"/>
                  <a:gd name="T17" fmla="*/ 171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7" h="174">
                    <a:moveTo>
                      <a:pt x="5" y="171"/>
                    </a:moveTo>
                    <a:lnTo>
                      <a:pt x="5" y="171"/>
                    </a:lnTo>
                    <a:cubicBezTo>
                      <a:pt x="164" y="117"/>
                      <a:pt x="306" y="24"/>
                      <a:pt x="306" y="24"/>
                    </a:cubicBezTo>
                    <a:lnTo>
                      <a:pt x="300" y="12"/>
                    </a:lnTo>
                    <a:lnTo>
                      <a:pt x="293" y="0"/>
                    </a:lnTo>
                    <a:lnTo>
                      <a:pt x="293" y="0"/>
                    </a:lnTo>
                    <a:cubicBezTo>
                      <a:pt x="293" y="0"/>
                      <a:pt x="137" y="65"/>
                      <a:pt x="2" y="167"/>
                    </a:cubicBezTo>
                    <a:lnTo>
                      <a:pt x="2" y="167"/>
                    </a:lnTo>
                    <a:cubicBezTo>
                      <a:pt x="0" y="169"/>
                      <a:pt x="2" y="173"/>
                      <a:pt x="5" y="1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7" name="Freeform 165">
                <a:extLst>
                  <a:ext uri="{FF2B5EF4-FFF2-40B4-BE49-F238E27FC236}">
                    <a16:creationId xmlns:a16="http://schemas.microsoft.com/office/drawing/2014/main" id="{D226930D-803A-481B-80BE-5ED51DC44E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79821" y="6995382"/>
                <a:ext cx="401151" cy="230798"/>
              </a:xfrm>
              <a:custGeom>
                <a:avLst/>
                <a:gdLst>
                  <a:gd name="T0" fmla="*/ 296 w 320"/>
                  <a:gd name="T1" fmla="*/ 14 h 186"/>
                  <a:gd name="T2" fmla="*/ 296 w 320"/>
                  <a:gd name="T3" fmla="*/ 14 h 186"/>
                  <a:gd name="T4" fmla="*/ 27 w 320"/>
                  <a:gd name="T5" fmla="*/ 168 h 186"/>
                  <a:gd name="T6" fmla="*/ 27 w 320"/>
                  <a:gd name="T7" fmla="*/ 168 h 186"/>
                  <a:gd name="T8" fmla="*/ 304 w 320"/>
                  <a:gd name="T9" fmla="*/ 30 h 186"/>
                  <a:gd name="T10" fmla="*/ 296 w 320"/>
                  <a:gd name="T11" fmla="*/ 14 h 186"/>
                  <a:gd name="T12" fmla="*/ 8 w 320"/>
                  <a:gd name="T13" fmla="*/ 174 h 186"/>
                  <a:gd name="T14" fmla="*/ 8 w 320"/>
                  <a:gd name="T15" fmla="*/ 174 h 186"/>
                  <a:gd name="T16" fmla="*/ 9 w 320"/>
                  <a:gd name="T17" fmla="*/ 185 h 186"/>
                  <a:gd name="T18" fmla="*/ 9 w 320"/>
                  <a:gd name="T19" fmla="*/ 185 h 186"/>
                  <a:gd name="T20" fmla="*/ 2 w 320"/>
                  <a:gd name="T21" fmla="*/ 181 h 186"/>
                  <a:gd name="T22" fmla="*/ 2 w 320"/>
                  <a:gd name="T23" fmla="*/ 181 h 186"/>
                  <a:gd name="T24" fmla="*/ 4 w 320"/>
                  <a:gd name="T25" fmla="*/ 171 h 186"/>
                  <a:gd name="T26" fmla="*/ 4 w 320"/>
                  <a:gd name="T27" fmla="*/ 171 h 186"/>
                  <a:gd name="T28" fmla="*/ 297 w 320"/>
                  <a:gd name="T29" fmla="*/ 3 h 186"/>
                  <a:gd name="T30" fmla="*/ 301 w 320"/>
                  <a:gd name="T31" fmla="*/ 0 h 186"/>
                  <a:gd name="T32" fmla="*/ 319 w 320"/>
                  <a:gd name="T33" fmla="*/ 34 h 186"/>
                  <a:gd name="T34" fmla="*/ 314 w 320"/>
                  <a:gd name="T35" fmla="*/ 37 h 186"/>
                  <a:gd name="T36" fmla="*/ 314 w 320"/>
                  <a:gd name="T37" fmla="*/ 37 h 186"/>
                  <a:gd name="T38" fmla="*/ 12 w 320"/>
                  <a:gd name="T39" fmla="*/ 184 h 186"/>
                  <a:gd name="T40" fmla="*/ 12 w 320"/>
                  <a:gd name="T41" fmla="*/ 184 h 186"/>
                  <a:gd name="T42" fmla="*/ 12 w 320"/>
                  <a:gd name="T43" fmla="*/ 184 h 186"/>
                  <a:gd name="T44" fmla="*/ 9 w 320"/>
                  <a:gd name="T45" fmla="*/ 185 h 1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0" h="186">
                    <a:moveTo>
                      <a:pt x="296" y="14"/>
                    </a:moveTo>
                    <a:lnTo>
                      <a:pt x="296" y="14"/>
                    </a:lnTo>
                    <a:cubicBezTo>
                      <a:pt x="270" y="26"/>
                      <a:pt x="142" y="84"/>
                      <a:pt x="27" y="168"/>
                    </a:cubicBezTo>
                    <a:lnTo>
                      <a:pt x="27" y="168"/>
                    </a:lnTo>
                    <a:cubicBezTo>
                      <a:pt x="161" y="119"/>
                      <a:pt x="281" y="45"/>
                      <a:pt x="304" y="30"/>
                    </a:cubicBezTo>
                    <a:lnTo>
                      <a:pt x="296" y="14"/>
                    </a:lnTo>
                    <a:close/>
                    <a:moveTo>
                      <a:pt x="8" y="174"/>
                    </a:moveTo>
                    <a:lnTo>
                      <a:pt x="8" y="174"/>
                    </a:lnTo>
                    <a:close/>
                    <a:moveTo>
                      <a:pt x="9" y="185"/>
                    </a:moveTo>
                    <a:lnTo>
                      <a:pt x="9" y="185"/>
                    </a:lnTo>
                    <a:cubicBezTo>
                      <a:pt x="6" y="185"/>
                      <a:pt x="4" y="184"/>
                      <a:pt x="2" y="181"/>
                    </a:cubicBezTo>
                    <a:lnTo>
                      <a:pt x="2" y="181"/>
                    </a:lnTo>
                    <a:cubicBezTo>
                      <a:pt x="0" y="177"/>
                      <a:pt x="1" y="173"/>
                      <a:pt x="4" y="171"/>
                    </a:cubicBezTo>
                    <a:lnTo>
                      <a:pt x="4" y="171"/>
                    </a:lnTo>
                    <a:cubicBezTo>
                      <a:pt x="138" y="70"/>
                      <a:pt x="295" y="3"/>
                      <a:pt x="297" y="3"/>
                    </a:cubicBezTo>
                    <a:lnTo>
                      <a:pt x="301" y="0"/>
                    </a:lnTo>
                    <a:lnTo>
                      <a:pt x="319" y="34"/>
                    </a:lnTo>
                    <a:lnTo>
                      <a:pt x="314" y="37"/>
                    </a:lnTo>
                    <a:lnTo>
                      <a:pt x="314" y="37"/>
                    </a:lnTo>
                    <a:cubicBezTo>
                      <a:pt x="313" y="37"/>
                      <a:pt x="169" y="130"/>
                      <a:pt x="12" y="184"/>
                    </a:cubicBezTo>
                    <a:lnTo>
                      <a:pt x="12" y="184"/>
                    </a:lnTo>
                    <a:lnTo>
                      <a:pt x="12" y="184"/>
                    </a:lnTo>
                    <a:cubicBezTo>
                      <a:pt x="11" y="185"/>
                      <a:pt x="10" y="185"/>
                      <a:pt x="9" y="1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166">
                <a:extLst>
                  <a:ext uri="{FF2B5EF4-FFF2-40B4-BE49-F238E27FC236}">
                    <a16:creationId xmlns:a16="http://schemas.microsoft.com/office/drawing/2014/main" id="{2DCFD825-C687-4129-866B-C04EE18CE9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69981" y="7006372"/>
                <a:ext cx="373673" cy="241788"/>
              </a:xfrm>
              <a:custGeom>
                <a:avLst/>
                <a:gdLst>
                  <a:gd name="T0" fmla="*/ 292 w 298"/>
                  <a:gd name="T1" fmla="*/ 191 h 193"/>
                  <a:gd name="T2" fmla="*/ 292 w 298"/>
                  <a:gd name="T3" fmla="*/ 191 h 193"/>
                  <a:gd name="T4" fmla="*/ 0 w 298"/>
                  <a:gd name="T5" fmla="*/ 24 h 193"/>
                  <a:gd name="T6" fmla="*/ 8 w 298"/>
                  <a:gd name="T7" fmla="*/ 12 h 193"/>
                  <a:gd name="T8" fmla="*/ 16 w 298"/>
                  <a:gd name="T9" fmla="*/ 0 h 193"/>
                  <a:gd name="T10" fmla="*/ 16 w 298"/>
                  <a:gd name="T11" fmla="*/ 0 h 193"/>
                  <a:gd name="T12" fmla="*/ 294 w 298"/>
                  <a:gd name="T13" fmla="*/ 187 h 193"/>
                  <a:gd name="T14" fmla="*/ 294 w 298"/>
                  <a:gd name="T15" fmla="*/ 187 h 193"/>
                  <a:gd name="T16" fmla="*/ 292 w 298"/>
                  <a:gd name="T17" fmla="*/ 191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98" h="193">
                    <a:moveTo>
                      <a:pt x="292" y="191"/>
                    </a:moveTo>
                    <a:lnTo>
                      <a:pt x="292" y="191"/>
                    </a:lnTo>
                    <a:cubicBezTo>
                      <a:pt x="137" y="126"/>
                      <a:pt x="0" y="24"/>
                      <a:pt x="0" y="24"/>
                    </a:cubicBezTo>
                    <a:lnTo>
                      <a:pt x="8" y="12"/>
                    </a:lnTo>
                    <a:lnTo>
                      <a:pt x="16" y="0"/>
                    </a:lnTo>
                    <a:lnTo>
                      <a:pt x="16" y="0"/>
                    </a:lnTo>
                    <a:cubicBezTo>
                      <a:pt x="16" y="0"/>
                      <a:pt x="167" y="76"/>
                      <a:pt x="294" y="187"/>
                    </a:cubicBezTo>
                    <a:lnTo>
                      <a:pt x="294" y="187"/>
                    </a:lnTo>
                    <a:cubicBezTo>
                      <a:pt x="297" y="189"/>
                      <a:pt x="294" y="192"/>
                      <a:pt x="292" y="19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167">
                <a:extLst>
                  <a:ext uri="{FF2B5EF4-FFF2-40B4-BE49-F238E27FC236}">
                    <a16:creationId xmlns:a16="http://schemas.microsoft.com/office/drawing/2014/main" id="{1D646C50-5793-4E51-823F-F5B8AF46F5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58991" y="6995382"/>
                <a:ext cx="384664" cy="252779"/>
              </a:xfrm>
              <a:custGeom>
                <a:avLst/>
                <a:gdLst>
                  <a:gd name="T0" fmla="*/ 15 w 310"/>
                  <a:gd name="T1" fmla="*/ 30 h 204"/>
                  <a:gd name="T2" fmla="*/ 15 w 310"/>
                  <a:gd name="T3" fmla="*/ 30 h 204"/>
                  <a:gd name="T4" fmla="*/ 283 w 310"/>
                  <a:gd name="T5" fmla="*/ 185 h 204"/>
                  <a:gd name="T6" fmla="*/ 283 w 310"/>
                  <a:gd name="T7" fmla="*/ 185 h 204"/>
                  <a:gd name="T8" fmla="*/ 24 w 310"/>
                  <a:gd name="T9" fmla="*/ 14 h 204"/>
                  <a:gd name="T10" fmla="*/ 15 w 310"/>
                  <a:gd name="T11" fmla="*/ 30 h 204"/>
                  <a:gd name="T12" fmla="*/ 301 w 310"/>
                  <a:gd name="T13" fmla="*/ 193 h 204"/>
                  <a:gd name="T14" fmla="*/ 301 w 310"/>
                  <a:gd name="T15" fmla="*/ 193 h 204"/>
                  <a:gd name="T16" fmla="*/ 299 w 310"/>
                  <a:gd name="T17" fmla="*/ 203 h 204"/>
                  <a:gd name="T18" fmla="*/ 299 w 310"/>
                  <a:gd name="T19" fmla="*/ 203 h 204"/>
                  <a:gd name="T20" fmla="*/ 297 w 310"/>
                  <a:gd name="T21" fmla="*/ 203 h 204"/>
                  <a:gd name="T22" fmla="*/ 297 w 310"/>
                  <a:gd name="T23" fmla="*/ 203 h 204"/>
                  <a:gd name="T24" fmla="*/ 4 w 310"/>
                  <a:gd name="T25" fmla="*/ 35 h 204"/>
                  <a:gd name="T26" fmla="*/ 0 w 310"/>
                  <a:gd name="T27" fmla="*/ 33 h 204"/>
                  <a:gd name="T28" fmla="*/ 20 w 310"/>
                  <a:gd name="T29" fmla="*/ 0 h 204"/>
                  <a:gd name="T30" fmla="*/ 25 w 310"/>
                  <a:gd name="T31" fmla="*/ 2 h 204"/>
                  <a:gd name="T32" fmla="*/ 25 w 310"/>
                  <a:gd name="T33" fmla="*/ 2 h 204"/>
                  <a:gd name="T34" fmla="*/ 305 w 310"/>
                  <a:gd name="T35" fmla="*/ 190 h 204"/>
                  <a:gd name="T36" fmla="*/ 305 w 310"/>
                  <a:gd name="T37" fmla="*/ 190 h 204"/>
                  <a:gd name="T38" fmla="*/ 306 w 310"/>
                  <a:gd name="T39" fmla="*/ 200 h 204"/>
                  <a:gd name="T40" fmla="*/ 306 w 310"/>
                  <a:gd name="T41" fmla="*/ 200 h 204"/>
                  <a:gd name="T42" fmla="*/ 299 w 310"/>
                  <a:gd name="T43" fmla="*/ 203 h 2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10" h="204">
                    <a:moveTo>
                      <a:pt x="15" y="30"/>
                    </a:moveTo>
                    <a:lnTo>
                      <a:pt x="15" y="30"/>
                    </a:lnTo>
                    <a:cubicBezTo>
                      <a:pt x="37" y="46"/>
                      <a:pt x="152" y="128"/>
                      <a:pt x="283" y="185"/>
                    </a:cubicBezTo>
                    <a:lnTo>
                      <a:pt x="283" y="185"/>
                    </a:lnTo>
                    <a:cubicBezTo>
                      <a:pt x="173" y="94"/>
                      <a:pt x="49" y="27"/>
                      <a:pt x="24" y="14"/>
                    </a:cubicBezTo>
                    <a:lnTo>
                      <a:pt x="15" y="30"/>
                    </a:lnTo>
                    <a:close/>
                    <a:moveTo>
                      <a:pt x="301" y="193"/>
                    </a:moveTo>
                    <a:lnTo>
                      <a:pt x="301" y="193"/>
                    </a:lnTo>
                    <a:close/>
                    <a:moveTo>
                      <a:pt x="299" y="203"/>
                    </a:moveTo>
                    <a:lnTo>
                      <a:pt x="299" y="203"/>
                    </a:lnTo>
                    <a:cubicBezTo>
                      <a:pt x="299" y="203"/>
                      <a:pt x="298" y="203"/>
                      <a:pt x="297" y="203"/>
                    </a:cubicBezTo>
                    <a:lnTo>
                      <a:pt x="297" y="203"/>
                    </a:lnTo>
                    <a:cubicBezTo>
                      <a:pt x="142" y="139"/>
                      <a:pt x="5" y="36"/>
                      <a:pt x="4" y="35"/>
                    </a:cubicBezTo>
                    <a:lnTo>
                      <a:pt x="0" y="33"/>
                    </a:lnTo>
                    <a:lnTo>
                      <a:pt x="20" y="0"/>
                    </a:lnTo>
                    <a:lnTo>
                      <a:pt x="25" y="2"/>
                    </a:lnTo>
                    <a:lnTo>
                      <a:pt x="25" y="2"/>
                    </a:lnTo>
                    <a:cubicBezTo>
                      <a:pt x="26" y="3"/>
                      <a:pt x="178" y="81"/>
                      <a:pt x="305" y="190"/>
                    </a:cubicBezTo>
                    <a:lnTo>
                      <a:pt x="305" y="190"/>
                    </a:lnTo>
                    <a:cubicBezTo>
                      <a:pt x="308" y="192"/>
                      <a:pt x="309" y="197"/>
                      <a:pt x="306" y="200"/>
                    </a:cubicBezTo>
                    <a:lnTo>
                      <a:pt x="306" y="200"/>
                    </a:lnTo>
                    <a:cubicBezTo>
                      <a:pt x="305" y="202"/>
                      <a:pt x="303" y="203"/>
                      <a:pt x="299" y="2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0" name="Freeform 168">
                <a:extLst>
                  <a:ext uri="{FF2B5EF4-FFF2-40B4-BE49-F238E27FC236}">
                    <a16:creationId xmlns:a16="http://schemas.microsoft.com/office/drawing/2014/main" id="{BBB36E65-335B-4C16-A7DB-ABFD32687D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31513" y="6984391"/>
                <a:ext cx="76933" cy="76933"/>
              </a:xfrm>
              <a:custGeom>
                <a:avLst/>
                <a:gdLst>
                  <a:gd name="T0" fmla="*/ 62 w 63"/>
                  <a:gd name="T1" fmla="*/ 31 h 63"/>
                  <a:gd name="T2" fmla="*/ 62 w 63"/>
                  <a:gd name="T3" fmla="*/ 31 h 63"/>
                  <a:gd name="T4" fmla="*/ 30 w 63"/>
                  <a:gd name="T5" fmla="*/ 61 h 63"/>
                  <a:gd name="T6" fmla="*/ 30 w 63"/>
                  <a:gd name="T7" fmla="*/ 61 h 63"/>
                  <a:gd name="T8" fmla="*/ 0 w 63"/>
                  <a:gd name="T9" fmla="*/ 29 h 63"/>
                  <a:gd name="T10" fmla="*/ 0 w 63"/>
                  <a:gd name="T11" fmla="*/ 29 h 63"/>
                  <a:gd name="T12" fmla="*/ 32 w 63"/>
                  <a:gd name="T13" fmla="*/ 0 h 63"/>
                  <a:gd name="T14" fmla="*/ 32 w 63"/>
                  <a:gd name="T15" fmla="*/ 0 h 63"/>
                  <a:gd name="T16" fmla="*/ 62 w 63"/>
                  <a:gd name="T17" fmla="*/ 31 h 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3" h="63">
                    <a:moveTo>
                      <a:pt x="62" y="31"/>
                    </a:moveTo>
                    <a:lnTo>
                      <a:pt x="62" y="31"/>
                    </a:lnTo>
                    <a:cubicBezTo>
                      <a:pt x="61" y="49"/>
                      <a:pt x="47" y="62"/>
                      <a:pt x="30" y="61"/>
                    </a:cubicBezTo>
                    <a:lnTo>
                      <a:pt x="30" y="61"/>
                    </a:lnTo>
                    <a:cubicBezTo>
                      <a:pt x="13" y="61"/>
                      <a:pt x="0" y="47"/>
                      <a:pt x="0" y="29"/>
                    </a:cubicBezTo>
                    <a:lnTo>
                      <a:pt x="0" y="29"/>
                    </a:lnTo>
                    <a:cubicBezTo>
                      <a:pt x="1" y="13"/>
                      <a:pt x="15" y="0"/>
                      <a:pt x="32" y="0"/>
                    </a:cubicBezTo>
                    <a:lnTo>
                      <a:pt x="32" y="0"/>
                    </a:lnTo>
                    <a:cubicBezTo>
                      <a:pt x="49" y="1"/>
                      <a:pt x="62" y="15"/>
                      <a:pt x="62" y="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1" name="Freeform 169">
                <a:extLst>
                  <a:ext uri="{FF2B5EF4-FFF2-40B4-BE49-F238E27FC236}">
                    <a16:creationId xmlns:a16="http://schemas.microsoft.com/office/drawing/2014/main" id="{814A11DE-C99F-4F80-B720-36EA302AB9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26020" y="6978894"/>
                <a:ext cx="93417" cy="93420"/>
              </a:xfrm>
              <a:custGeom>
                <a:avLst/>
                <a:gdLst>
                  <a:gd name="T0" fmla="*/ 37 w 75"/>
                  <a:gd name="T1" fmla="*/ 12 h 74"/>
                  <a:gd name="T2" fmla="*/ 37 w 75"/>
                  <a:gd name="T3" fmla="*/ 12 h 74"/>
                  <a:gd name="T4" fmla="*/ 12 w 75"/>
                  <a:gd name="T5" fmla="*/ 35 h 74"/>
                  <a:gd name="T6" fmla="*/ 12 w 75"/>
                  <a:gd name="T7" fmla="*/ 35 h 74"/>
                  <a:gd name="T8" fmla="*/ 36 w 75"/>
                  <a:gd name="T9" fmla="*/ 62 h 74"/>
                  <a:gd name="T10" fmla="*/ 36 w 75"/>
                  <a:gd name="T11" fmla="*/ 62 h 74"/>
                  <a:gd name="T12" fmla="*/ 54 w 75"/>
                  <a:gd name="T13" fmla="*/ 55 h 74"/>
                  <a:gd name="T14" fmla="*/ 54 w 75"/>
                  <a:gd name="T15" fmla="*/ 55 h 74"/>
                  <a:gd name="T16" fmla="*/ 62 w 75"/>
                  <a:gd name="T17" fmla="*/ 37 h 74"/>
                  <a:gd name="T18" fmla="*/ 62 w 75"/>
                  <a:gd name="T19" fmla="*/ 37 h 74"/>
                  <a:gd name="T20" fmla="*/ 38 w 75"/>
                  <a:gd name="T21" fmla="*/ 12 h 74"/>
                  <a:gd name="T22" fmla="*/ 38 w 75"/>
                  <a:gd name="T23" fmla="*/ 12 h 74"/>
                  <a:gd name="T24" fmla="*/ 37 w 75"/>
                  <a:gd name="T25" fmla="*/ 12 h 74"/>
                  <a:gd name="T26" fmla="*/ 37 w 75"/>
                  <a:gd name="T27" fmla="*/ 73 h 74"/>
                  <a:gd name="T28" fmla="*/ 37 w 75"/>
                  <a:gd name="T29" fmla="*/ 73 h 74"/>
                  <a:gd name="T30" fmla="*/ 36 w 75"/>
                  <a:gd name="T31" fmla="*/ 73 h 74"/>
                  <a:gd name="T32" fmla="*/ 36 w 75"/>
                  <a:gd name="T33" fmla="*/ 73 h 74"/>
                  <a:gd name="T34" fmla="*/ 1 w 75"/>
                  <a:gd name="T35" fmla="*/ 35 h 74"/>
                  <a:gd name="T36" fmla="*/ 1 w 75"/>
                  <a:gd name="T37" fmla="*/ 35 h 74"/>
                  <a:gd name="T38" fmla="*/ 38 w 75"/>
                  <a:gd name="T39" fmla="*/ 1 h 74"/>
                  <a:gd name="T40" fmla="*/ 38 w 75"/>
                  <a:gd name="T41" fmla="*/ 1 h 74"/>
                  <a:gd name="T42" fmla="*/ 73 w 75"/>
                  <a:gd name="T43" fmla="*/ 38 h 74"/>
                  <a:gd name="T44" fmla="*/ 73 w 75"/>
                  <a:gd name="T45" fmla="*/ 38 h 74"/>
                  <a:gd name="T46" fmla="*/ 61 w 75"/>
                  <a:gd name="T47" fmla="*/ 63 h 74"/>
                  <a:gd name="T48" fmla="*/ 61 w 75"/>
                  <a:gd name="T49" fmla="*/ 63 h 74"/>
                  <a:gd name="T50" fmla="*/ 37 w 75"/>
                  <a:gd name="T51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75" h="74">
                    <a:moveTo>
                      <a:pt x="37" y="12"/>
                    </a:moveTo>
                    <a:lnTo>
                      <a:pt x="37" y="12"/>
                    </a:lnTo>
                    <a:cubicBezTo>
                      <a:pt x="23" y="12"/>
                      <a:pt x="12" y="22"/>
                      <a:pt x="12" y="35"/>
                    </a:cubicBezTo>
                    <a:lnTo>
                      <a:pt x="12" y="35"/>
                    </a:lnTo>
                    <a:cubicBezTo>
                      <a:pt x="11" y="50"/>
                      <a:pt x="22" y="61"/>
                      <a:pt x="36" y="62"/>
                    </a:cubicBezTo>
                    <a:lnTo>
                      <a:pt x="36" y="62"/>
                    </a:lnTo>
                    <a:cubicBezTo>
                      <a:pt x="43" y="62"/>
                      <a:pt x="49" y="59"/>
                      <a:pt x="54" y="55"/>
                    </a:cubicBezTo>
                    <a:lnTo>
                      <a:pt x="54" y="55"/>
                    </a:lnTo>
                    <a:cubicBezTo>
                      <a:pt x="59" y="50"/>
                      <a:pt x="62" y="44"/>
                      <a:pt x="62" y="37"/>
                    </a:cubicBezTo>
                    <a:lnTo>
                      <a:pt x="62" y="37"/>
                    </a:lnTo>
                    <a:cubicBezTo>
                      <a:pt x="63" y="24"/>
                      <a:pt x="52" y="12"/>
                      <a:pt x="38" y="12"/>
                    </a:cubicBezTo>
                    <a:lnTo>
                      <a:pt x="38" y="12"/>
                    </a:lnTo>
                    <a:lnTo>
                      <a:pt x="37" y="12"/>
                    </a:lnTo>
                    <a:close/>
                    <a:moveTo>
                      <a:pt x="37" y="73"/>
                    </a:moveTo>
                    <a:lnTo>
                      <a:pt x="37" y="73"/>
                    </a:lnTo>
                    <a:cubicBezTo>
                      <a:pt x="36" y="73"/>
                      <a:pt x="36" y="73"/>
                      <a:pt x="36" y="73"/>
                    </a:cubicBezTo>
                    <a:lnTo>
                      <a:pt x="36" y="73"/>
                    </a:lnTo>
                    <a:cubicBezTo>
                      <a:pt x="16" y="72"/>
                      <a:pt x="0" y="55"/>
                      <a:pt x="1" y="35"/>
                    </a:cubicBezTo>
                    <a:lnTo>
                      <a:pt x="1" y="35"/>
                    </a:lnTo>
                    <a:cubicBezTo>
                      <a:pt x="1" y="15"/>
                      <a:pt x="18" y="0"/>
                      <a:pt x="38" y="1"/>
                    </a:cubicBezTo>
                    <a:lnTo>
                      <a:pt x="38" y="1"/>
                    </a:lnTo>
                    <a:cubicBezTo>
                      <a:pt x="58" y="1"/>
                      <a:pt x="74" y="18"/>
                      <a:pt x="73" y="38"/>
                    </a:cubicBezTo>
                    <a:lnTo>
                      <a:pt x="73" y="38"/>
                    </a:lnTo>
                    <a:cubicBezTo>
                      <a:pt x="72" y="47"/>
                      <a:pt x="69" y="56"/>
                      <a:pt x="61" y="63"/>
                    </a:cubicBezTo>
                    <a:lnTo>
                      <a:pt x="61" y="63"/>
                    </a:lnTo>
                    <a:cubicBezTo>
                      <a:pt x="55" y="69"/>
                      <a:pt x="46" y="73"/>
                      <a:pt x="37" y="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" name="Grupo 26">
              <a:extLst>
                <a:ext uri="{FF2B5EF4-FFF2-40B4-BE49-F238E27FC236}">
                  <a16:creationId xmlns:a16="http://schemas.microsoft.com/office/drawing/2014/main" id="{54A4C532-EEB0-4728-BE48-1485CCA6FDBE}"/>
                </a:ext>
              </a:extLst>
            </p:cNvPr>
            <p:cNvGrpSpPr/>
            <p:nvPr/>
          </p:nvGrpSpPr>
          <p:grpSpPr>
            <a:xfrm>
              <a:off x="11227167" y="6346949"/>
              <a:ext cx="747347" cy="1818906"/>
              <a:chOff x="11227167" y="6346949"/>
              <a:chExt cx="747347" cy="1818906"/>
            </a:xfrm>
          </p:grpSpPr>
          <p:sp>
            <p:nvSpPr>
              <p:cNvPr id="172" name="Freeform 170">
                <a:extLst>
                  <a:ext uri="{FF2B5EF4-FFF2-40B4-BE49-F238E27FC236}">
                    <a16:creationId xmlns:a16="http://schemas.microsoft.com/office/drawing/2014/main" id="{6D793C9E-5E28-44CB-90D5-ABF12F7FA2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9405" y="6770077"/>
                <a:ext cx="32971" cy="1384788"/>
              </a:xfrm>
              <a:custGeom>
                <a:avLst/>
                <a:gdLst>
                  <a:gd name="T0" fmla="*/ 27 w 28"/>
                  <a:gd name="T1" fmla="*/ 1112 h 1113"/>
                  <a:gd name="T2" fmla="*/ 0 w 28"/>
                  <a:gd name="T3" fmla="*/ 1112 h 1113"/>
                  <a:gd name="T4" fmla="*/ 0 w 28"/>
                  <a:gd name="T5" fmla="*/ 0 h 1113"/>
                  <a:gd name="T6" fmla="*/ 27 w 28"/>
                  <a:gd name="T7" fmla="*/ 0 h 1113"/>
                  <a:gd name="T8" fmla="*/ 27 w 28"/>
                  <a:gd name="T9" fmla="*/ 1112 h 11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113">
                    <a:moveTo>
                      <a:pt x="27" y="1112"/>
                    </a:moveTo>
                    <a:lnTo>
                      <a:pt x="0" y="1112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111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3" name="Freeform 171">
                <a:extLst>
                  <a:ext uri="{FF2B5EF4-FFF2-40B4-BE49-F238E27FC236}">
                    <a16:creationId xmlns:a16="http://schemas.microsoft.com/office/drawing/2014/main" id="{0AE7CCBE-120D-4CA0-824A-2374D2B67E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3908" y="6764583"/>
                <a:ext cx="49458" cy="1401272"/>
              </a:xfrm>
              <a:custGeom>
                <a:avLst/>
                <a:gdLst>
                  <a:gd name="T0" fmla="*/ 11 w 39"/>
                  <a:gd name="T1" fmla="*/ 1112 h 1123"/>
                  <a:gd name="T2" fmla="*/ 27 w 39"/>
                  <a:gd name="T3" fmla="*/ 1112 h 1123"/>
                  <a:gd name="T4" fmla="*/ 27 w 39"/>
                  <a:gd name="T5" fmla="*/ 11 h 1123"/>
                  <a:gd name="T6" fmla="*/ 11 w 39"/>
                  <a:gd name="T7" fmla="*/ 11 h 1123"/>
                  <a:gd name="T8" fmla="*/ 11 w 39"/>
                  <a:gd name="T9" fmla="*/ 1112 h 1123"/>
                  <a:gd name="T10" fmla="*/ 38 w 39"/>
                  <a:gd name="T11" fmla="*/ 1122 h 1123"/>
                  <a:gd name="T12" fmla="*/ 0 w 39"/>
                  <a:gd name="T13" fmla="*/ 1122 h 1123"/>
                  <a:gd name="T14" fmla="*/ 0 w 39"/>
                  <a:gd name="T15" fmla="*/ 0 h 1123"/>
                  <a:gd name="T16" fmla="*/ 38 w 39"/>
                  <a:gd name="T17" fmla="*/ 0 h 1123"/>
                  <a:gd name="T18" fmla="*/ 38 w 39"/>
                  <a:gd name="T19" fmla="*/ 1122 h 11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1123">
                    <a:moveTo>
                      <a:pt x="11" y="1112"/>
                    </a:moveTo>
                    <a:lnTo>
                      <a:pt x="27" y="1112"/>
                    </a:lnTo>
                    <a:lnTo>
                      <a:pt x="27" y="11"/>
                    </a:lnTo>
                    <a:lnTo>
                      <a:pt x="11" y="11"/>
                    </a:lnTo>
                    <a:lnTo>
                      <a:pt x="11" y="1112"/>
                    </a:lnTo>
                    <a:close/>
                    <a:moveTo>
                      <a:pt x="38" y="1122"/>
                    </a:moveTo>
                    <a:lnTo>
                      <a:pt x="0" y="1122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12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4" name="Freeform 172">
                <a:extLst>
                  <a:ext uri="{FF2B5EF4-FFF2-40B4-BE49-F238E27FC236}">
                    <a16:creationId xmlns:a16="http://schemas.microsoft.com/office/drawing/2014/main" id="{F7E80E34-8810-48E6-AD47-D4F1279C16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62376" y="6759087"/>
                <a:ext cx="412138" cy="148372"/>
              </a:xfrm>
              <a:custGeom>
                <a:avLst/>
                <a:gdLst>
                  <a:gd name="T0" fmla="*/ 325 w 329"/>
                  <a:gd name="T1" fmla="*/ 111 h 117"/>
                  <a:gd name="T2" fmla="*/ 325 w 329"/>
                  <a:gd name="T3" fmla="*/ 111 h 117"/>
                  <a:gd name="T4" fmla="*/ 8 w 329"/>
                  <a:gd name="T5" fmla="*/ 0 h 117"/>
                  <a:gd name="T6" fmla="*/ 5 w 329"/>
                  <a:gd name="T7" fmla="*/ 13 h 117"/>
                  <a:gd name="T8" fmla="*/ 0 w 329"/>
                  <a:gd name="T9" fmla="*/ 27 h 117"/>
                  <a:gd name="T10" fmla="*/ 0 w 329"/>
                  <a:gd name="T11" fmla="*/ 27 h 117"/>
                  <a:gd name="T12" fmla="*/ 323 w 329"/>
                  <a:gd name="T13" fmla="*/ 116 h 117"/>
                  <a:gd name="T14" fmla="*/ 323 w 329"/>
                  <a:gd name="T15" fmla="*/ 116 h 117"/>
                  <a:gd name="T16" fmla="*/ 325 w 329"/>
                  <a:gd name="T17" fmla="*/ 111 h 1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9" h="117">
                    <a:moveTo>
                      <a:pt x="325" y="111"/>
                    </a:moveTo>
                    <a:lnTo>
                      <a:pt x="325" y="111"/>
                    </a:lnTo>
                    <a:cubicBezTo>
                      <a:pt x="175" y="37"/>
                      <a:pt x="8" y="0"/>
                      <a:pt x="8" y="0"/>
                    </a:cubicBezTo>
                    <a:lnTo>
                      <a:pt x="5" y="13"/>
                    </a:lnTo>
                    <a:lnTo>
                      <a:pt x="0" y="27"/>
                    </a:lnTo>
                    <a:lnTo>
                      <a:pt x="0" y="27"/>
                    </a:lnTo>
                    <a:cubicBezTo>
                      <a:pt x="0" y="27"/>
                      <a:pt x="157" y="91"/>
                      <a:pt x="323" y="116"/>
                    </a:cubicBezTo>
                    <a:lnTo>
                      <a:pt x="323" y="116"/>
                    </a:lnTo>
                    <a:cubicBezTo>
                      <a:pt x="326" y="116"/>
                      <a:pt x="328" y="112"/>
                      <a:pt x="325" y="1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 173">
                <a:extLst>
                  <a:ext uri="{FF2B5EF4-FFF2-40B4-BE49-F238E27FC236}">
                    <a16:creationId xmlns:a16="http://schemas.microsoft.com/office/drawing/2014/main" id="{107D1786-17B2-475C-8D8D-1AC259AEA1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51385" y="6748096"/>
                <a:ext cx="423128" cy="159362"/>
              </a:xfrm>
              <a:custGeom>
                <a:avLst/>
                <a:gdLst>
                  <a:gd name="T0" fmla="*/ 13 w 340"/>
                  <a:gd name="T1" fmla="*/ 31 h 129"/>
                  <a:gd name="T2" fmla="*/ 13 w 340"/>
                  <a:gd name="T3" fmla="*/ 31 h 129"/>
                  <a:gd name="T4" fmla="*/ 311 w 340"/>
                  <a:gd name="T5" fmla="*/ 114 h 129"/>
                  <a:gd name="T6" fmla="*/ 311 w 340"/>
                  <a:gd name="T7" fmla="*/ 114 h 129"/>
                  <a:gd name="T8" fmla="*/ 18 w 340"/>
                  <a:gd name="T9" fmla="*/ 13 h 129"/>
                  <a:gd name="T10" fmla="*/ 13 w 340"/>
                  <a:gd name="T11" fmla="*/ 31 h 129"/>
                  <a:gd name="T12" fmla="*/ 329 w 340"/>
                  <a:gd name="T13" fmla="*/ 123 h 129"/>
                  <a:gd name="T14" fmla="*/ 329 w 340"/>
                  <a:gd name="T15" fmla="*/ 123 h 129"/>
                  <a:gd name="T16" fmla="*/ 330 w 340"/>
                  <a:gd name="T17" fmla="*/ 128 h 129"/>
                  <a:gd name="T18" fmla="*/ 330 w 340"/>
                  <a:gd name="T19" fmla="*/ 128 h 129"/>
                  <a:gd name="T20" fmla="*/ 329 w 340"/>
                  <a:gd name="T21" fmla="*/ 128 h 129"/>
                  <a:gd name="T22" fmla="*/ 329 w 340"/>
                  <a:gd name="T23" fmla="*/ 128 h 129"/>
                  <a:gd name="T24" fmla="*/ 4 w 340"/>
                  <a:gd name="T25" fmla="*/ 39 h 129"/>
                  <a:gd name="T26" fmla="*/ 0 w 340"/>
                  <a:gd name="T27" fmla="*/ 37 h 129"/>
                  <a:gd name="T28" fmla="*/ 11 w 340"/>
                  <a:gd name="T29" fmla="*/ 0 h 129"/>
                  <a:gd name="T30" fmla="*/ 15 w 340"/>
                  <a:gd name="T31" fmla="*/ 2 h 129"/>
                  <a:gd name="T32" fmla="*/ 15 w 340"/>
                  <a:gd name="T33" fmla="*/ 2 h 129"/>
                  <a:gd name="T34" fmla="*/ 334 w 340"/>
                  <a:gd name="T35" fmla="*/ 113 h 129"/>
                  <a:gd name="T36" fmla="*/ 334 w 340"/>
                  <a:gd name="T37" fmla="*/ 113 h 129"/>
                  <a:gd name="T38" fmla="*/ 337 w 340"/>
                  <a:gd name="T39" fmla="*/ 123 h 129"/>
                  <a:gd name="T40" fmla="*/ 337 w 340"/>
                  <a:gd name="T41" fmla="*/ 123 h 129"/>
                  <a:gd name="T42" fmla="*/ 330 w 340"/>
                  <a:gd name="T43" fmla="*/ 128 h 1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340" h="129">
                    <a:moveTo>
                      <a:pt x="13" y="31"/>
                    </a:moveTo>
                    <a:lnTo>
                      <a:pt x="13" y="31"/>
                    </a:lnTo>
                    <a:cubicBezTo>
                      <a:pt x="39" y="41"/>
                      <a:pt x="170" y="91"/>
                      <a:pt x="311" y="114"/>
                    </a:cubicBezTo>
                    <a:lnTo>
                      <a:pt x="311" y="114"/>
                    </a:lnTo>
                    <a:cubicBezTo>
                      <a:pt x="182" y="54"/>
                      <a:pt x="46" y="20"/>
                      <a:pt x="18" y="13"/>
                    </a:cubicBezTo>
                    <a:lnTo>
                      <a:pt x="13" y="31"/>
                    </a:lnTo>
                    <a:close/>
                    <a:moveTo>
                      <a:pt x="329" y="123"/>
                    </a:moveTo>
                    <a:lnTo>
                      <a:pt x="329" y="123"/>
                    </a:lnTo>
                    <a:close/>
                    <a:moveTo>
                      <a:pt x="330" y="128"/>
                    </a:moveTo>
                    <a:lnTo>
                      <a:pt x="330" y="128"/>
                    </a:lnTo>
                    <a:cubicBezTo>
                      <a:pt x="329" y="128"/>
                      <a:pt x="329" y="128"/>
                      <a:pt x="329" y="128"/>
                    </a:cubicBezTo>
                    <a:lnTo>
                      <a:pt x="329" y="128"/>
                    </a:lnTo>
                    <a:cubicBezTo>
                      <a:pt x="163" y="103"/>
                      <a:pt x="6" y="39"/>
                      <a:pt x="4" y="39"/>
                    </a:cubicBezTo>
                    <a:lnTo>
                      <a:pt x="0" y="37"/>
                    </a:lnTo>
                    <a:lnTo>
                      <a:pt x="11" y="0"/>
                    </a:lnTo>
                    <a:lnTo>
                      <a:pt x="15" y="2"/>
                    </a:lnTo>
                    <a:lnTo>
                      <a:pt x="15" y="2"/>
                    </a:lnTo>
                    <a:cubicBezTo>
                      <a:pt x="17" y="2"/>
                      <a:pt x="184" y="40"/>
                      <a:pt x="334" y="113"/>
                    </a:cubicBezTo>
                    <a:lnTo>
                      <a:pt x="334" y="113"/>
                    </a:lnTo>
                    <a:cubicBezTo>
                      <a:pt x="337" y="115"/>
                      <a:pt x="339" y="119"/>
                      <a:pt x="337" y="123"/>
                    </a:cubicBezTo>
                    <a:lnTo>
                      <a:pt x="337" y="123"/>
                    </a:lnTo>
                    <a:cubicBezTo>
                      <a:pt x="337" y="126"/>
                      <a:pt x="334" y="128"/>
                      <a:pt x="330" y="1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74">
                <a:extLst>
                  <a:ext uri="{FF2B5EF4-FFF2-40B4-BE49-F238E27FC236}">
                    <a16:creationId xmlns:a16="http://schemas.microsoft.com/office/drawing/2014/main" id="{B675FDEC-151D-433D-B5CF-DDD69E2C75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3462" y="6352442"/>
                <a:ext cx="109904" cy="417635"/>
              </a:xfrm>
              <a:custGeom>
                <a:avLst/>
                <a:gdLst>
                  <a:gd name="T0" fmla="*/ 0 w 88"/>
                  <a:gd name="T1" fmla="*/ 4 h 335"/>
                  <a:gd name="T2" fmla="*/ 0 w 88"/>
                  <a:gd name="T3" fmla="*/ 4 h 335"/>
                  <a:gd name="T4" fmla="*/ 60 w 88"/>
                  <a:gd name="T5" fmla="*/ 334 h 335"/>
                  <a:gd name="T6" fmla="*/ 74 w 88"/>
                  <a:gd name="T7" fmla="*/ 331 h 335"/>
                  <a:gd name="T8" fmla="*/ 87 w 88"/>
                  <a:gd name="T9" fmla="*/ 328 h 335"/>
                  <a:gd name="T10" fmla="*/ 87 w 88"/>
                  <a:gd name="T11" fmla="*/ 328 h 335"/>
                  <a:gd name="T12" fmla="*/ 5 w 88"/>
                  <a:gd name="T13" fmla="*/ 3 h 335"/>
                  <a:gd name="T14" fmla="*/ 5 w 88"/>
                  <a:gd name="T15" fmla="*/ 3 h 335"/>
                  <a:gd name="T16" fmla="*/ 0 w 88"/>
                  <a:gd name="T17" fmla="*/ 4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8" h="335">
                    <a:moveTo>
                      <a:pt x="0" y="4"/>
                    </a:moveTo>
                    <a:lnTo>
                      <a:pt x="0" y="4"/>
                    </a:lnTo>
                    <a:cubicBezTo>
                      <a:pt x="10" y="172"/>
                      <a:pt x="60" y="334"/>
                      <a:pt x="60" y="334"/>
                    </a:cubicBezTo>
                    <a:lnTo>
                      <a:pt x="74" y="331"/>
                    </a:lnTo>
                    <a:lnTo>
                      <a:pt x="87" y="328"/>
                    </a:lnTo>
                    <a:lnTo>
                      <a:pt x="87" y="328"/>
                    </a:lnTo>
                    <a:cubicBezTo>
                      <a:pt x="87" y="328"/>
                      <a:pt x="66" y="160"/>
                      <a:pt x="5" y="3"/>
                    </a:cubicBezTo>
                    <a:lnTo>
                      <a:pt x="5" y="3"/>
                    </a:lnTo>
                    <a:cubicBezTo>
                      <a:pt x="4" y="0"/>
                      <a:pt x="0" y="1"/>
                      <a:pt x="0" y="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 175">
                <a:extLst>
                  <a:ext uri="{FF2B5EF4-FFF2-40B4-BE49-F238E27FC236}">
                    <a16:creationId xmlns:a16="http://schemas.microsoft.com/office/drawing/2014/main" id="{12BA905E-C3AF-4A76-9F69-79281608BB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2472" y="6346949"/>
                <a:ext cx="126388" cy="434118"/>
              </a:xfrm>
              <a:custGeom>
                <a:avLst/>
                <a:gdLst>
                  <a:gd name="T0" fmla="*/ 11 w 100"/>
                  <a:gd name="T1" fmla="*/ 9 h 347"/>
                  <a:gd name="T2" fmla="*/ 11 w 100"/>
                  <a:gd name="T3" fmla="*/ 9 h 347"/>
                  <a:gd name="T4" fmla="*/ 12 w 100"/>
                  <a:gd name="T5" fmla="*/ 28 h 347"/>
                  <a:gd name="T6" fmla="*/ 12 w 100"/>
                  <a:gd name="T7" fmla="*/ 28 h 347"/>
                  <a:gd name="T8" fmla="*/ 70 w 100"/>
                  <a:gd name="T9" fmla="*/ 333 h 347"/>
                  <a:gd name="T10" fmla="*/ 87 w 100"/>
                  <a:gd name="T11" fmla="*/ 329 h 347"/>
                  <a:gd name="T12" fmla="*/ 87 w 100"/>
                  <a:gd name="T13" fmla="*/ 329 h 347"/>
                  <a:gd name="T14" fmla="*/ 12 w 100"/>
                  <a:gd name="T15" fmla="*/ 28 h 347"/>
                  <a:gd name="T16" fmla="*/ 63 w 100"/>
                  <a:gd name="T17" fmla="*/ 346 h 347"/>
                  <a:gd name="T18" fmla="*/ 61 w 100"/>
                  <a:gd name="T19" fmla="*/ 341 h 347"/>
                  <a:gd name="T20" fmla="*/ 61 w 100"/>
                  <a:gd name="T21" fmla="*/ 341 h 347"/>
                  <a:gd name="T22" fmla="*/ 0 w 100"/>
                  <a:gd name="T23" fmla="*/ 9 h 347"/>
                  <a:gd name="T24" fmla="*/ 0 w 100"/>
                  <a:gd name="T25" fmla="*/ 9 h 347"/>
                  <a:gd name="T26" fmla="*/ 0 w 100"/>
                  <a:gd name="T27" fmla="*/ 9 h 347"/>
                  <a:gd name="T28" fmla="*/ 6 w 100"/>
                  <a:gd name="T29" fmla="*/ 1 h 347"/>
                  <a:gd name="T30" fmla="*/ 6 w 100"/>
                  <a:gd name="T31" fmla="*/ 1 h 347"/>
                  <a:gd name="T32" fmla="*/ 16 w 100"/>
                  <a:gd name="T33" fmla="*/ 5 h 347"/>
                  <a:gd name="T34" fmla="*/ 16 w 100"/>
                  <a:gd name="T35" fmla="*/ 5 h 347"/>
                  <a:gd name="T36" fmla="*/ 99 w 100"/>
                  <a:gd name="T37" fmla="*/ 332 h 347"/>
                  <a:gd name="T38" fmla="*/ 99 w 100"/>
                  <a:gd name="T39" fmla="*/ 337 h 347"/>
                  <a:gd name="T40" fmla="*/ 63 w 100"/>
                  <a:gd name="T41" fmla="*/ 346 h 3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100" h="347">
                    <a:moveTo>
                      <a:pt x="11" y="9"/>
                    </a:moveTo>
                    <a:lnTo>
                      <a:pt x="11" y="9"/>
                    </a:lnTo>
                    <a:close/>
                    <a:moveTo>
                      <a:pt x="12" y="28"/>
                    </a:moveTo>
                    <a:lnTo>
                      <a:pt x="12" y="28"/>
                    </a:lnTo>
                    <a:cubicBezTo>
                      <a:pt x="24" y="171"/>
                      <a:pt x="62" y="306"/>
                      <a:pt x="70" y="333"/>
                    </a:cubicBezTo>
                    <a:lnTo>
                      <a:pt x="87" y="329"/>
                    </a:lnTo>
                    <a:lnTo>
                      <a:pt x="87" y="329"/>
                    </a:lnTo>
                    <a:cubicBezTo>
                      <a:pt x="84" y="301"/>
                      <a:pt x="62" y="162"/>
                      <a:pt x="12" y="28"/>
                    </a:cubicBezTo>
                    <a:close/>
                    <a:moveTo>
                      <a:pt x="63" y="346"/>
                    </a:moveTo>
                    <a:lnTo>
                      <a:pt x="61" y="341"/>
                    </a:lnTo>
                    <a:lnTo>
                      <a:pt x="61" y="341"/>
                    </a:lnTo>
                    <a:cubicBezTo>
                      <a:pt x="60" y="339"/>
                      <a:pt x="10" y="176"/>
                      <a:pt x="0" y="9"/>
                    </a:cubicBezTo>
                    <a:lnTo>
                      <a:pt x="0" y="9"/>
                    </a:lnTo>
                    <a:lnTo>
                      <a:pt x="0" y="9"/>
                    </a:lnTo>
                    <a:cubicBezTo>
                      <a:pt x="0" y="5"/>
                      <a:pt x="3" y="2"/>
                      <a:pt x="6" y="1"/>
                    </a:cubicBezTo>
                    <a:lnTo>
                      <a:pt x="6" y="1"/>
                    </a:lnTo>
                    <a:cubicBezTo>
                      <a:pt x="11" y="0"/>
                      <a:pt x="14" y="2"/>
                      <a:pt x="16" y="5"/>
                    </a:cubicBezTo>
                    <a:lnTo>
                      <a:pt x="16" y="5"/>
                    </a:lnTo>
                    <a:cubicBezTo>
                      <a:pt x="77" y="161"/>
                      <a:pt x="99" y="331"/>
                      <a:pt x="99" y="332"/>
                    </a:cubicBezTo>
                    <a:lnTo>
                      <a:pt x="99" y="337"/>
                    </a:lnTo>
                    <a:lnTo>
                      <a:pt x="63" y="34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176">
                <a:extLst>
                  <a:ext uri="{FF2B5EF4-FFF2-40B4-BE49-F238E27FC236}">
                    <a16:creationId xmlns:a16="http://schemas.microsoft.com/office/drawing/2014/main" id="{AB497712-3848-47A4-9AAC-5F50413B3B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8158" y="6764583"/>
                <a:ext cx="324218" cy="302234"/>
              </a:xfrm>
              <a:custGeom>
                <a:avLst/>
                <a:gdLst>
                  <a:gd name="T0" fmla="*/ 2 w 261"/>
                  <a:gd name="T1" fmla="*/ 234 h 241"/>
                  <a:gd name="T2" fmla="*/ 2 w 261"/>
                  <a:gd name="T3" fmla="*/ 234 h 241"/>
                  <a:gd name="T4" fmla="*/ 241 w 261"/>
                  <a:gd name="T5" fmla="*/ 0 h 241"/>
                  <a:gd name="T6" fmla="*/ 250 w 261"/>
                  <a:gd name="T7" fmla="*/ 10 h 241"/>
                  <a:gd name="T8" fmla="*/ 260 w 261"/>
                  <a:gd name="T9" fmla="*/ 21 h 241"/>
                  <a:gd name="T10" fmla="*/ 260 w 261"/>
                  <a:gd name="T11" fmla="*/ 21 h 241"/>
                  <a:gd name="T12" fmla="*/ 5 w 261"/>
                  <a:gd name="T13" fmla="*/ 238 h 241"/>
                  <a:gd name="T14" fmla="*/ 5 w 261"/>
                  <a:gd name="T15" fmla="*/ 238 h 241"/>
                  <a:gd name="T16" fmla="*/ 2 w 261"/>
                  <a:gd name="T17" fmla="*/ 234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61" h="241">
                    <a:moveTo>
                      <a:pt x="2" y="234"/>
                    </a:moveTo>
                    <a:lnTo>
                      <a:pt x="2" y="234"/>
                    </a:lnTo>
                    <a:cubicBezTo>
                      <a:pt x="106" y="103"/>
                      <a:pt x="241" y="0"/>
                      <a:pt x="241" y="0"/>
                    </a:cubicBezTo>
                    <a:lnTo>
                      <a:pt x="250" y="10"/>
                    </a:lnTo>
                    <a:lnTo>
                      <a:pt x="260" y="21"/>
                    </a:lnTo>
                    <a:lnTo>
                      <a:pt x="260" y="21"/>
                    </a:lnTo>
                    <a:cubicBezTo>
                      <a:pt x="260" y="21"/>
                      <a:pt x="145" y="145"/>
                      <a:pt x="5" y="238"/>
                    </a:cubicBezTo>
                    <a:lnTo>
                      <a:pt x="5" y="238"/>
                    </a:lnTo>
                    <a:cubicBezTo>
                      <a:pt x="3" y="240"/>
                      <a:pt x="0" y="237"/>
                      <a:pt x="2" y="23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177">
                <a:extLst>
                  <a:ext uri="{FF2B5EF4-FFF2-40B4-BE49-F238E27FC236}">
                    <a16:creationId xmlns:a16="http://schemas.microsoft.com/office/drawing/2014/main" id="{910F5647-A6F6-4250-8DB0-621C30180F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7167" y="6759087"/>
                <a:ext cx="340702" cy="313228"/>
              </a:xfrm>
              <a:custGeom>
                <a:avLst/>
                <a:gdLst>
                  <a:gd name="T0" fmla="*/ 246 w 274"/>
                  <a:gd name="T1" fmla="*/ 15 h 253"/>
                  <a:gd name="T2" fmla="*/ 246 w 274"/>
                  <a:gd name="T3" fmla="*/ 15 h 253"/>
                  <a:gd name="T4" fmla="*/ 24 w 274"/>
                  <a:gd name="T5" fmla="*/ 231 h 253"/>
                  <a:gd name="T6" fmla="*/ 24 w 274"/>
                  <a:gd name="T7" fmla="*/ 231 h 253"/>
                  <a:gd name="T8" fmla="*/ 258 w 274"/>
                  <a:gd name="T9" fmla="*/ 29 h 253"/>
                  <a:gd name="T10" fmla="*/ 246 w 274"/>
                  <a:gd name="T11" fmla="*/ 15 h 253"/>
                  <a:gd name="T12" fmla="*/ 9 w 274"/>
                  <a:gd name="T13" fmla="*/ 252 h 253"/>
                  <a:gd name="T14" fmla="*/ 9 w 274"/>
                  <a:gd name="T15" fmla="*/ 252 h 253"/>
                  <a:gd name="T16" fmla="*/ 3 w 274"/>
                  <a:gd name="T17" fmla="*/ 250 h 253"/>
                  <a:gd name="T18" fmla="*/ 3 w 274"/>
                  <a:gd name="T19" fmla="*/ 250 h 253"/>
                  <a:gd name="T20" fmla="*/ 2 w 274"/>
                  <a:gd name="T21" fmla="*/ 239 h 253"/>
                  <a:gd name="T22" fmla="*/ 2 w 274"/>
                  <a:gd name="T23" fmla="*/ 239 h 253"/>
                  <a:gd name="T24" fmla="*/ 243 w 274"/>
                  <a:gd name="T25" fmla="*/ 4 h 253"/>
                  <a:gd name="T26" fmla="*/ 247 w 274"/>
                  <a:gd name="T27" fmla="*/ 0 h 253"/>
                  <a:gd name="T28" fmla="*/ 273 w 274"/>
                  <a:gd name="T29" fmla="*/ 29 h 253"/>
                  <a:gd name="T30" fmla="*/ 269 w 274"/>
                  <a:gd name="T31" fmla="*/ 32 h 253"/>
                  <a:gd name="T32" fmla="*/ 269 w 274"/>
                  <a:gd name="T33" fmla="*/ 32 h 253"/>
                  <a:gd name="T34" fmla="*/ 13 w 274"/>
                  <a:gd name="T35" fmla="*/ 251 h 253"/>
                  <a:gd name="T36" fmla="*/ 13 w 274"/>
                  <a:gd name="T37" fmla="*/ 251 h 253"/>
                  <a:gd name="T38" fmla="*/ 9 w 274"/>
                  <a:gd name="T39" fmla="*/ 252 h 2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74" h="253">
                    <a:moveTo>
                      <a:pt x="246" y="15"/>
                    </a:moveTo>
                    <a:lnTo>
                      <a:pt x="246" y="15"/>
                    </a:lnTo>
                    <a:cubicBezTo>
                      <a:pt x="224" y="33"/>
                      <a:pt x="114" y="120"/>
                      <a:pt x="24" y="231"/>
                    </a:cubicBezTo>
                    <a:lnTo>
                      <a:pt x="24" y="231"/>
                    </a:lnTo>
                    <a:cubicBezTo>
                      <a:pt x="141" y="149"/>
                      <a:pt x="238" y="49"/>
                      <a:pt x="258" y="29"/>
                    </a:cubicBezTo>
                    <a:lnTo>
                      <a:pt x="246" y="15"/>
                    </a:lnTo>
                    <a:close/>
                    <a:moveTo>
                      <a:pt x="9" y="252"/>
                    </a:moveTo>
                    <a:lnTo>
                      <a:pt x="9" y="252"/>
                    </a:lnTo>
                    <a:cubicBezTo>
                      <a:pt x="7" y="252"/>
                      <a:pt x="5" y="251"/>
                      <a:pt x="3" y="250"/>
                    </a:cubicBezTo>
                    <a:lnTo>
                      <a:pt x="3" y="250"/>
                    </a:lnTo>
                    <a:cubicBezTo>
                      <a:pt x="1" y="247"/>
                      <a:pt x="0" y="242"/>
                      <a:pt x="2" y="239"/>
                    </a:cubicBezTo>
                    <a:lnTo>
                      <a:pt x="2" y="239"/>
                    </a:lnTo>
                    <a:cubicBezTo>
                      <a:pt x="106" y="108"/>
                      <a:pt x="242" y="5"/>
                      <a:pt x="243" y="4"/>
                    </a:cubicBezTo>
                    <a:lnTo>
                      <a:pt x="247" y="0"/>
                    </a:lnTo>
                    <a:lnTo>
                      <a:pt x="273" y="29"/>
                    </a:lnTo>
                    <a:lnTo>
                      <a:pt x="269" y="32"/>
                    </a:lnTo>
                    <a:lnTo>
                      <a:pt x="269" y="32"/>
                    </a:lnTo>
                    <a:cubicBezTo>
                      <a:pt x="268" y="34"/>
                      <a:pt x="153" y="159"/>
                      <a:pt x="13" y="251"/>
                    </a:cubicBezTo>
                    <a:lnTo>
                      <a:pt x="13" y="251"/>
                    </a:lnTo>
                    <a:cubicBezTo>
                      <a:pt x="12" y="251"/>
                      <a:pt x="10" y="252"/>
                      <a:pt x="9" y="2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 178">
                <a:extLst>
                  <a:ext uri="{FF2B5EF4-FFF2-40B4-BE49-F238E27FC236}">
                    <a16:creationId xmlns:a16="http://schemas.microsoft.com/office/drawing/2014/main" id="{F5C608AE-AED8-4190-B8B6-E9D6F54D28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7424" y="6726115"/>
                <a:ext cx="87923" cy="87923"/>
              </a:xfrm>
              <a:custGeom>
                <a:avLst/>
                <a:gdLst>
                  <a:gd name="T0" fmla="*/ 25 w 69"/>
                  <a:gd name="T1" fmla="*/ 63 h 69"/>
                  <a:gd name="T2" fmla="*/ 25 w 69"/>
                  <a:gd name="T3" fmla="*/ 63 h 69"/>
                  <a:gd name="T4" fmla="*/ 5 w 69"/>
                  <a:gd name="T5" fmla="*/ 25 h 69"/>
                  <a:gd name="T6" fmla="*/ 5 w 69"/>
                  <a:gd name="T7" fmla="*/ 25 h 69"/>
                  <a:gd name="T8" fmla="*/ 43 w 69"/>
                  <a:gd name="T9" fmla="*/ 5 h 69"/>
                  <a:gd name="T10" fmla="*/ 43 w 69"/>
                  <a:gd name="T11" fmla="*/ 5 h 69"/>
                  <a:gd name="T12" fmla="*/ 63 w 69"/>
                  <a:gd name="T13" fmla="*/ 43 h 69"/>
                  <a:gd name="T14" fmla="*/ 63 w 69"/>
                  <a:gd name="T15" fmla="*/ 43 h 69"/>
                  <a:gd name="T16" fmla="*/ 25 w 69"/>
                  <a:gd name="T17" fmla="*/ 63 h 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9">
                    <a:moveTo>
                      <a:pt x="25" y="63"/>
                    </a:moveTo>
                    <a:lnTo>
                      <a:pt x="25" y="63"/>
                    </a:lnTo>
                    <a:cubicBezTo>
                      <a:pt x="9" y="58"/>
                      <a:pt x="0" y="41"/>
                      <a:pt x="5" y="25"/>
                    </a:cubicBezTo>
                    <a:lnTo>
                      <a:pt x="5" y="25"/>
                    </a:lnTo>
                    <a:cubicBezTo>
                      <a:pt x="10" y="9"/>
                      <a:pt x="27" y="0"/>
                      <a:pt x="43" y="5"/>
                    </a:cubicBezTo>
                    <a:lnTo>
                      <a:pt x="43" y="5"/>
                    </a:lnTo>
                    <a:cubicBezTo>
                      <a:pt x="60" y="10"/>
                      <a:pt x="68" y="27"/>
                      <a:pt x="63" y="43"/>
                    </a:cubicBezTo>
                    <a:lnTo>
                      <a:pt x="63" y="43"/>
                    </a:lnTo>
                    <a:cubicBezTo>
                      <a:pt x="58" y="59"/>
                      <a:pt x="41" y="68"/>
                      <a:pt x="25" y="6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179">
                <a:extLst>
                  <a:ext uri="{FF2B5EF4-FFF2-40B4-BE49-F238E27FC236}">
                    <a16:creationId xmlns:a16="http://schemas.microsoft.com/office/drawing/2014/main" id="{AD416354-DB71-42E0-A7FB-B9701685BE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01927" y="6720622"/>
                <a:ext cx="98913" cy="93417"/>
              </a:xfrm>
              <a:custGeom>
                <a:avLst/>
                <a:gdLst>
                  <a:gd name="T0" fmla="*/ 30 w 78"/>
                  <a:gd name="T1" fmla="*/ 62 h 75"/>
                  <a:gd name="T2" fmla="*/ 30 w 78"/>
                  <a:gd name="T3" fmla="*/ 62 h 75"/>
                  <a:gd name="T4" fmla="*/ 49 w 78"/>
                  <a:gd name="T5" fmla="*/ 60 h 75"/>
                  <a:gd name="T6" fmla="*/ 49 w 78"/>
                  <a:gd name="T7" fmla="*/ 60 h 75"/>
                  <a:gd name="T8" fmla="*/ 61 w 78"/>
                  <a:gd name="T9" fmla="*/ 45 h 75"/>
                  <a:gd name="T10" fmla="*/ 61 w 78"/>
                  <a:gd name="T11" fmla="*/ 45 h 75"/>
                  <a:gd name="T12" fmla="*/ 45 w 78"/>
                  <a:gd name="T13" fmla="*/ 14 h 75"/>
                  <a:gd name="T14" fmla="*/ 45 w 78"/>
                  <a:gd name="T15" fmla="*/ 14 h 75"/>
                  <a:gd name="T16" fmla="*/ 26 w 78"/>
                  <a:gd name="T17" fmla="*/ 16 h 75"/>
                  <a:gd name="T18" fmla="*/ 26 w 78"/>
                  <a:gd name="T19" fmla="*/ 16 h 75"/>
                  <a:gd name="T20" fmla="*/ 13 w 78"/>
                  <a:gd name="T21" fmla="*/ 31 h 75"/>
                  <a:gd name="T22" fmla="*/ 13 w 78"/>
                  <a:gd name="T23" fmla="*/ 31 h 75"/>
                  <a:gd name="T24" fmla="*/ 15 w 78"/>
                  <a:gd name="T25" fmla="*/ 50 h 75"/>
                  <a:gd name="T26" fmla="*/ 15 w 78"/>
                  <a:gd name="T27" fmla="*/ 50 h 75"/>
                  <a:gd name="T28" fmla="*/ 30 w 78"/>
                  <a:gd name="T29" fmla="*/ 62 h 75"/>
                  <a:gd name="T30" fmla="*/ 37 w 78"/>
                  <a:gd name="T31" fmla="*/ 74 h 75"/>
                  <a:gd name="T32" fmla="*/ 37 w 78"/>
                  <a:gd name="T33" fmla="*/ 74 h 75"/>
                  <a:gd name="T34" fmla="*/ 26 w 78"/>
                  <a:gd name="T35" fmla="*/ 72 h 75"/>
                  <a:gd name="T36" fmla="*/ 26 w 78"/>
                  <a:gd name="T37" fmla="*/ 72 h 75"/>
                  <a:gd name="T38" fmla="*/ 26 w 78"/>
                  <a:gd name="T39" fmla="*/ 72 h 75"/>
                  <a:gd name="T40" fmla="*/ 5 w 78"/>
                  <a:gd name="T41" fmla="*/ 55 h 75"/>
                  <a:gd name="T42" fmla="*/ 5 w 78"/>
                  <a:gd name="T43" fmla="*/ 55 h 75"/>
                  <a:gd name="T44" fmla="*/ 3 w 78"/>
                  <a:gd name="T45" fmla="*/ 27 h 75"/>
                  <a:gd name="T46" fmla="*/ 3 w 78"/>
                  <a:gd name="T47" fmla="*/ 27 h 75"/>
                  <a:gd name="T48" fmla="*/ 20 w 78"/>
                  <a:gd name="T49" fmla="*/ 6 h 75"/>
                  <a:gd name="T50" fmla="*/ 20 w 78"/>
                  <a:gd name="T51" fmla="*/ 6 h 75"/>
                  <a:gd name="T52" fmla="*/ 48 w 78"/>
                  <a:gd name="T53" fmla="*/ 4 h 75"/>
                  <a:gd name="T54" fmla="*/ 48 w 78"/>
                  <a:gd name="T55" fmla="*/ 4 h 75"/>
                  <a:gd name="T56" fmla="*/ 72 w 78"/>
                  <a:gd name="T57" fmla="*/ 49 h 75"/>
                  <a:gd name="T58" fmla="*/ 72 w 78"/>
                  <a:gd name="T59" fmla="*/ 49 h 75"/>
                  <a:gd name="T60" fmla="*/ 54 w 78"/>
                  <a:gd name="T61" fmla="*/ 70 h 75"/>
                  <a:gd name="T62" fmla="*/ 54 w 78"/>
                  <a:gd name="T63" fmla="*/ 70 h 75"/>
                  <a:gd name="T64" fmla="*/ 37 w 78"/>
                  <a:gd name="T65" fmla="*/ 74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78" h="75">
                    <a:moveTo>
                      <a:pt x="30" y="62"/>
                    </a:moveTo>
                    <a:lnTo>
                      <a:pt x="30" y="62"/>
                    </a:lnTo>
                    <a:cubicBezTo>
                      <a:pt x="36" y="63"/>
                      <a:pt x="43" y="63"/>
                      <a:pt x="49" y="60"/>
                    </a:cubicBezTo>
                    <a:lnTo>
                      <a:pt x="49" y="60"/>
                    </a:lnTo>
                    <a:cubicBezTo>
                      <a:pt x="55" y="57"/>
                      <a:pt x="59" y="52"/>
                      <a:pt x="61" y="45"/>
                    </a:cubicBezTo>
                    <a:lnTo>
                      <a:pt x="61" y="45"/>
                    </a:lnTo>
                    <a:cubicBezTo>
                      <a:pt x="65" y="32"/>
                      <a:pt x="58" y="18"/>
                      <a:pt x="45" y="14"/>
                    </a:cubicBezTo>
                    <a:lnTo>
                      <a:pt x="45" y="14"/>
                    </a:lnTo>
                    <a:cubicBezTo>
                      <a:pt x="38" y="12"/>
                      <a:pt x="31" y="13"/>
                      <a:pt x="26" y="16"/>
                    </a:cubicBezTo>
                    <a:lnTo>
                      <a:pt x="26" y="16"/>
                    </a:lnTo>
                    <a:cubicBezTo>
                      <a:pt x="20" y="19"/>
                      <a:pt x="15" y="24"/>
                      <a:pt x="13" y="31"/>
                    </a:cubicBezTo>
                    <a:lnTo>
                      <a:pt x="13" y="31"/>
                    </a:lnTo>
                    <a:cubicBezTo>
                      <a:pt x="11" y="37"/>
                      <a:pt x="12" y="43"/>
                      <a:pt x="15" y="50"/>
                    </a:cubicBezTo>
                    <a:lnTo>
                      <a:pt x="15" y="50"/>
                    </a:lnTo>
                    <a:cubicBezTo>
                      <a:pt x="18" y="56"/>
                      <a:pt x="24" y="60"/>
                      <a:pt x="30" y="62"/>
                    </a:cubicBezTo>
                    <a:close/>
                    <a:moveTo>
                      <a:pt x="37" y="74"/>
                    </a:moveTo>
                    <a:lnTo>
                      <a:pt x="37" y="74"/>
                    </a:lnTo>
                    <a:cubicBezTo>
                      <a:pt x="34" y="74"/>
                      <a:pt x="30" y="73"/>
                      <a:pt x="26" y="72"/>
                    </a:cubicBezTo>
                    <a:lnTo>
                      <a:pt x="26" y="72"/>
                    </a:lnTo>
                    <a:lnTo>
                      <a:pt x="26" y="72"/>
                    </a:lnTo>
                    <a:cubicBezTo>
                      <a:pt x="17" y="69"/>
                      <a:pt x="9" y="63"/>
                      <a:pt x="5" y="55"/>
                    </a:cubicBezTo>
                    <a:lnTo>
                      <a:pt x="5" y="55"/>
                    </a:lnTo>
                    <a:cubicBezTo>
                      <a:pt x="1" y="46"/>
                      <a:pt x="0" y="36"/>
                      <a:pt x="3" y="27"/>
                    </a:cubicBezTo>
                    <a:lnTo>
                      <a:pt x="3" y="27"/>
                    </a:lnTo>
                    <a:cubicBezTo>
                      <a:pt x="6" y="18"/>
                      <a:pt x="12" y="10"/>
                      <a:pt x="20" y="6"/>
                    </a:cubicBezTo>
                    <a:lnTo>
                      <a:pt x="20" y="6"/>
                    </a:lnTo>
                    <a:cubicBezTo>
                      <a:pt x="29" y="1"/>
                      <a:pt x="39" y="0"/>
                      <a:pt x="48" y="4"/>
                    </a:cubicBezTo>
                    <a:lnTo>
                      <a:pt x="48" y="4"/>
                    </a:lnTo>
                    <a:cubicBezTo>
                      <a:pt x="67" y="10"/>
                      <a:pt x="77" y="30"/>
                      <a:pt x="72" y="49"/>
                    </a:cubicBezTo>
                    <a:lnTo>
                      <a:pt x="72" y="49"/>
                    </a:lnTo>
                    <a:cubicBezTo>
                      <a:pt x="69" y="58"/>
                      <a:pt x="63" y="66"/>
                      <a:pt x="54" y="70"/>
                    </a:cubicBezTo>
                    <a:lnTo>
                      <a:pt x="54" y="70"/>
                    </a:lnTo>
                    <a:cubicBezTo>
                      <a:pt x="49" y="73"/>
                      <a:pt x="43" y="74"/>
                      <a:pt x="37" y="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" name="Grupo 25">
              <a:extLst>
                <a:ext uri="{FF2B5EF4-FFF2-40B4-BE49-F238E27FC236}">
                  <a16:creationId xmlns:a16="http://schemas.microsoft.com/office/drawing/2014/main" id="{9C6C8D16-0CE8-4882-B0D7-B0E3BC633382}"/>
                </a:ext>
              </a:extLst>
            </p:cNvPr>
            <p:cNvGrpSpPr/>
            <p:nvPr/>
          </p:nvGrpSpPr>
          <p:grpSpPr>
            <a:xfrm>
              <a:off x="6160599" y="5451231"/>
              <a:ext cx="1121020" cy="2373923"/>
              <a:chOff x="6160599" y="5451231"/>
              <a:chExt cx="1121020" cy="2373923"/>
            </a:xfrm>
          </p:grpSpPr>
          <p:sp>
            <p:nvSpPr>
              <p:cNvPr id="182" name="Freeform 180">
                <a:extLst>
                  <a:ext uri="{FF2B5EF4-FFF2-40B4-BE49-F238E27FC236}">
                    <a16:creationId xmlns:a16="http://schemas.microsoft.com/office/drawing/2014/main" id="{F986B468-21C6-413B-A4C3-5887AD89A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9128" y="6094170"/>
                <a:ext cx="49458" cy="1725490"/>
              </a:xfrm>
              <a:custGeom>
                <a:avLst/>
                <a:gdLst>
                  <a:gd name="T0" fmla="*/ 39 w 40"/>
                  <a:gd name="T1" fmla="*/ 1383 h 1384"/>
                  <a:gd name="T2" fmla="*/ 0 w 40"/>
                  <a:gd name="T3" fmla="*/ 1383 h 1384"/>
                  <a:gd name="T4" fmla="*/ 0 w 40"/>
                  <a:gd name="T5" fmla="*/ 0 h 1384"/>
                  <a:gd name="T6" fmla="*/ 39 w 40"/>
                  <a:gd name="T7" fmla="*/ 0 h 1384"/>
                  <a:gd name="T8" fmla="*/ 39 w 40"/>
                  <a:gd name="T9" fmla="*/ 1383 h 13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0" h="1384">
                    <a:moveTo>
                      <a:pt x="39" y="1383"/>
                    </a:moveTo>
                    <a:lnTo>
                      <a:pt x="0" y="1383"/>
                    </a:lnTo>
                    <a:lnTo>
                      <a:pt x="0" y="0"/>
                    </a:lnTo>
                    <a:lnTo>
                      <a:pt x="39" y="0"/>
                    </a:lnTo>
                    <a:lnTo>
                      <a:pt x="39" y="138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3" name="Freeform 181">
                <a:extLst>
                  <a:ext uri="{FF2B5EF4-FFF2-40B4-BE49-F238E27FC236}">
                    <a16:creationId xmlns:a16="http://schemas.microsoft.com/office/drawing/2014/main" id="{76D1ECEB-06A5-4F04-A501-C0B9E19777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3635" y="6083180"/>
                <a:ext cx="65942" cy="1741974"/>
              </a:xfrm>
              <a:custGeom>
                <a:avLst/>
                <a:gdLst>
                  <a:gd name="T0" fmla="*/ 12 w 52"/>
                  <a:gd name="T1" fmla="*/ 1384 h 1397"/>
                  <a:gd name="T2" fmla="*/ 39 w 52"/>
                  <a:gd name="T3" fmla="*/ 1384 h 1397"/>
                  <a:gd name="T4" fmla="*/ 39 w 52"/>
                  <a:gd name="T5" fmla="*/ 13 h 1397"/>
                  <a:gd name="T6" fmla="*/ 12 w 52"/>
                  <a:gd name="T7" fmla="*/ 13 h 1397"/>
                  <a:gd name="T8" fmla="*/ 12 w 52"/>
                  <a:gd name="T9" fmla="*/ 1384 h 1397"/>
                  <a:gd name="T10" fmla="*/ 51 w 52"/>
                  <a:gd name="T11" fmla="*/ 1396 h 1397"/>
                  <a:gd name="T12" fmla="*/ 0 w 52"/>
                  <a:gd name="T13" fmla="*/ 1396 h 1397"/>
                  <a:gd name="T14" fmla="*/ 0 w 52"/>
                  <a:gd name="T15" fmla="*/ 0 h 1397"/>
                  <a:gd name="T16" fmla="*/ 51 w 52"/>
                  <a:gd name="T17" fmla="*/ 0 h 1397"/>
                  <a:gd name="T18" fmla="*/ 51 w 52"/>
                  <a:gd name="T19" fmla="*/ 1396 h 13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52" h="1397">
                    <a:moveTo>
                      <a:pt x="12" y="1384"/>
                    </a:moveTo>
                    <a:lnTo>
                      <a:pt x="39" y="1384"/>
                    </a:lnTo>
                    <a:lnTo>
                      <a:pt x="39" y="13"/>
                    </a:lnTo>
                    <a:lnTo>
                      <a:pt x="12" y="13"/>
                    </a:lnTo>
                    <a:lnTo>
                      <a:pt x="12" y="1384"/>
                    </a:lnTo>
                    <a:close/>
                    <a:moveTo>
                      <a:pt x="51" y="1396"/>
                    </a:moveTo>
                    <a:lnTo>
                      <a:pt x="0" y="1396"/>
                    </a:lnTo>
                    <a:lnTo>
                      <a:pt x="0" y="0"/>
                    </a:lnTo>
                    <a:lnTo>
                      <a:pt x="51" y="0"/>
                    </a:lnTo>
                    <a:lnTo>
                      <a:pt x="51" y="139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4" name="Freeform 182">
                <a:extLst>
                  <a:ext uri="{FF2B5EF4-FFF2-40B4-BE49-F238E27FC236}">
                    <a16:creationId xmlns:a16="http://schemas.microsoft.com/office/drawing/2014/main" id="{90FFE90D-92FF-4D8B-A3EE-D828A3EBA6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1654" y="5456728"/>
                <a:ext cx="109904" cy="626452"/>
              </a:xfrm>
              <a:custGeom>
                <a:avLst/>
                <a:gdLst>
                  <a:gd name="T0" fmla="*/ 39 w 86"/>
                  <a:gd name="T1" fmla="*/ 4 h 501"/>
                  <a:gd name="T2" fmla="*/ 39 w 86"/>
                  <a:gd name="T3" fmla="*/ 4 h 501"/>
                  <a:gd name="T4" fmla="*/ 22 w 86"/>
                  <a:gd name="T5" fmla="*/ 500 h 501"/>
                  <a:gd name="T6" fmla="*/ 42 w 86"/>
                  <a:gd name="T7" fmla="*/ 500 h 501"/>
                  <a:gd name="T8" fmla="*/ 63 w 86"/>
                  <a:gd name="T9" fmla="*/ 500 h 501"/>
                  <a:gd name="T10" fmla="*/ 63 w 86"/>
                  <a:gd name="T11" fmla="*/ 500 h 501"/>
                  <a:gd name="T12" fmla="*/ 46 w 86"/>
                  <a:gd name="T13" fmla="*/ 4 h 501"/>
                  <a:gd name="T14" fmla="*/ 46 w 86"/>
                  <a:gd name="T15" fmla="*/ 4 h 501"/>
                  <a:gd name="T16" fmla="*/ 39 w 86"/>
                  <a:gd name="T17" fmla="*/ 4 h 5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6" h="501">
                    <a:moveTo>
                      <a:pt x="39" y="4"/>
                    </a:moveTo>
                    <a:lnTo>
                      <a:pt x="39" y="4"/>
                    </a:lnTo>
                    <a:cubicBezTo>
                      <a:pt x="0" y="250"/>
                      <a:pt x="22" y="500"/>
                      <a:pt x="22" y="500"/>
                    </a:cubicBezTo>
                    <a:lnTo>
                      <a:pt x="42" y="500"/>
                    </a:lnTo>
                    <a:lnTo>
                      <a:pt x="63" y="500"/>
                    </a:lnTo>
                    <a:lnTo>
                      <a:pt x="63" y="500"/>
                    </a:lnTo>
                    <a:cubicBezTo>
                      <a:pt x="63" y="500"/>
                      <a:pt x="85" y="250"/>
                      <a:pt x="46" y="4"/>
                    </a:cubicBezTo>
                    <a:lnTo>
                      <a:pt x="46" y="4"/>
                    </a:lnTo>
                    <a:cubicBezTo>
                      <a:pt x="46" y="0"/>
                      <a:pt x="39" y="0"/>
                      <a:pt x="39" y="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5" name="Freeform 183">
                <a:extLst>
                  <a:ext uri="{FF2B5EF4-FFF2-40B4-BE49-F238E27FC236}">
                    <a16:creationId xmlns:a16="http://schemas.microsoft.com/office/drawing/2014/main" id="{C1784CE4-E9D6-4042-8DEA-2794F330C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0664" y="5451231"/>
                <a:ext cx="120894" cy="637442"/>
              </a:xfrm>
              <a:custGeom>
                <a:avLst/>
                <a:gdLst>
                  <a:gd name="T0" fmla="*/ 33 w 98"/>
                  <a:gd name="T1" fmla="*/ 499 h 512"/>
                  <a:gd name="T2" fmla="*/ 64 w 98"/>
                  <a:gd name="T3" fmla="*/ 499 h 512"/>
                  <a:gd name="T4" fmla="*/ 64 w 98"/>
                  <a:gd name="T5" fmla="*/ 499 h 512"/>
                  <a:gd name="T6" fmla="*/ 48 w 98"/>
                  <a:gd name="T7" fmla="*/ 25 h 512"/>
                  <a:gd name="T8" fmla="*/ 48 w 98"/>
                  <a:gd name="T9" fmla="*/ 25 h 512"/>
                  <a:gd name="T10" fmla="*/ 33 w 98"/>
                  <a:gd name="T11" fmla="*/ 499 h 512"/>
                  <a:gd name="T12" fmla="*/ 75 w 98"/>
                  <a:gd name="T13" fmla="*/ 511 h 512"/>
                  <a:gd name="T14" fmla="*/ 22 w 98"/>
                  <a:gd name="T15" fmla="*/ 511 h 512"/>
                  <a:gd name="T16" fmla="*/ 22 w 98"/>
                  <a:gd name="T17" fmla="*/ 506 h 512"/>
                  <a:gd name="T18" fmla="*/ 22 w 98"/>
                  <a:gd name="T19" fmla="*/ 506 h 512"/>
                  <a:gd name="T20" fmla="*/ 39 w 98"/>
                  <a:gd name="T21" fmla="*/ 8 h 512"/>
                  <a:gd name="T22" fmla="*/ 39 w 98"/>
                  <a:gd name="T23" fmla="*/ 8 h 512"/>
                  <a:gd name="T24" fmla="*/ 39 w 98"/>
                  <a:gd name="T25" fmla="*/ 8 h 512"/>
                  <a:gd name="T26" fmla="*/ 48 w 98"/>
                  <a:gd name="T27" fmla="*/ 0 h 512"/>
                  <a:gd name="T28" fmla="*/ 48 w 98"/>
                  <a:gd name="T29" fmla="*/ 0 h 512"/>
                  <a:gd name="T30" fmla="*/ 48 w 98"/>
                  <a:gd name="T31" fmla="*/ 0 h 512"/>
                  <a:gd name="T32" fmla="*/ 58 w 98"/>
                  <a:gd name="T33" fmla="*/ 8 h 512"/>
                  <a:gd name="T34" fmla="*/ 58 w 98"/>
                  <a:gd name="T35" fmla="*/ 8 h 512"/>
                  <a:gd name="T36" fmla="*/ 75 w 98"/>
                  <a:gd name="T37" fmla="*/ 506 h 512"/>
                  <a:gd name="T38" fmla="*/ 75 w 98"/>
                  <a:gd name="T39" fmla="*/ 511 h 5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98" h="512">
                    <a:moveTo>
                      <a:pt x="33" y="499"/>
                    </a:moveTo>
                    <a:lnTo>
                      <a:pt x="64" y="499"/>
                    </a:lnTo>
                    <a:lnTo>
                      <a:pt x="64" y="499"/>
                    </a:lnTo>
                    <a:cubicBezTo>
                      <a:pt x="66" y="462"/>
                      <a:pt x="81" y="243"/>
                      <a:pt x="48" y="25"/>
                    </a:cubicBezTo>
                    <a:lnTo>
                      <a:pt x="48" y="25"/>
                    </a:lnTo>
                    <a:cubicBezTo>
                      <a:pt x="16" y="243"/>
                      <a:pt x="31" y="462"/>
                      <a:pt x="33" y="499"/>
                    </a:cubicBezTo>
                    <a:close/>
                    <a:moveTo>
                      <a:pt x="75" y="511"/>
                    </a:moveTo>
                    <a:lnTo>
                      <a:pt x="22" y="511"/>
                    </a:lnTo>
                    <a:lnTo>
                      <a:pt x="22" y="506"/>
                    </a:lnTo>
                    <a:lnTo>
                      <a:pt x="22" y="506"/>
                    </a:lnTo>
                    <a:cubicBezTo>
                      <a:pt x="22" y="503"/>
                      <a:pt x="0" y="252"/>
                      <a:pt x="39" y="8"/>
                    </a:cubicBezTo>
                    <a:lnTo>
                      <a:pt x="39" y="8"/>
                    </a:lnTo>
                    <a:lnTo>
                      <a:pt x="39" y="8"/>
                    </a:lnTo>
                    <a:cubicBezTo>
                      <a:pt x="39" y="4"/>
                      <a:pt x="44" y="0"/>
                      <a:pt x="48" y="0"/>
                    </a:cubicBezTo>
                    <a:lnTo>
                      <a:pt x="48" y="0"/>
                    </a:lnTo>
                    <a:lnTo>
                      <a:pt x="48" y="0"/>
                    </a:lnTo>
                    <a:cubicBezTo>
                      <a:pt x="53" y="0"/>
                      <a:pt x="57" y="4"/>
                      <a:pt x="58" y="8"/>
                    </a:cubicBezTo>
                    <a:lnTo>
                      <a:pt x="58" y="8"/>
                    </a:lnTo>
                    <a:cubicBezTo>
                      <a:pt x="97" y="252"/>
                      <a:pt x="75" y="503"/>
                      <a:pt x="75" y="506"/>
                    </a:cubicBezTo>
                    <a:lnTo>
                      <a:pt x="75" y="51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184">
                <a:extLst>
                  <a:ext uri="{FF2B5EF4-FFF2-40B4-BE49-F238E27FC236}">
                    <a16:creationId xmlns:a16="http://schemas.microsoft.com/office/drawing/2014/main" id="{C2603D5C-5A74-42BA-8EB8-67FCC80BB3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6096" y="6077683"/>
                <a:ext cx="555013" cy="335208"/>
              </a:xfrm>
              <a:custGeom>
                <a:avLst/>
                <a:gdLst>
                  <a:gd name="T0" fmla="*/ 7 w 446"/>
                  <a:gd name="T1" fmla="*/ 268 h 271"/>
                  <a:gd name="T2" fmla="*/ 7 w 446"/>
                  <a:gd name="T3" fmla="*/ 268 h 271"/>
                  <a:gd name="T4" fmla="*/ 445 w 446"/>
                  <a:gd name="T5" fmla="*/ 36 h 271"/>
                  <a:gd name="T6" fmla="*/ 435 w 446"/>
                  <a:gd name="T7" fmla="*/ 18 h 271"/>
                  <a:gd name="T8" fmla="*/ 425 w 446"/>
                  <a:gd name="T9" fmla="*/ 0 h 271"/>
                  <a:gd name="T10" fmla="*/ 425 w 446"/>
                  <a:gd name="T11" fmla="*/ 0 h 271"/>
                  <a:gd name="T12" fmla="*/ 3 w 446"/>
                  <a:gd name="T13" fmla="*/ 262 h 271"/>
                  <a:gd name="T14" fmla="*/ 3 w 446"/>
                  <a:gd name="T15" fmla="*/ 262 h 271"/>
                  <a:gd name="T16" fmla="*/ 7 w 446"/>
                  <a:gd name="T17" fmla="*/ 268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6" h="271">
                    <a:moveTo>
                      <a:pt x="7" y="268"/>
                    </a:moveTo>
                    <a:lnTo>
                      <a:pt x="7" y="268"/>
                    </a:lnTo>
                    <a:cubicBezTo>
                      <a:pt x="239" y="179"/>
                      <a:pt x="445" y="36"/>
                      <a:pt x="445" y="36"/>
                    </a:cubicBezTo>
                    <a:lnTo>
                      <a:pt x="435" y="18"/>
                    </a:lnTo>
                    <a:lnTo>
                      <a:pt x="425" y="0"/>
                    </a:lnTo>
                    <a:lnTo>
                      <a:pt x="425" y="0"/>
                    </a:lnTo>
                    <a:cubicBezTo>
                      <a:pt x="425" y="0"/>
                      <a:pt x="197" y="105"/>
                      <a:pt x="3" y="262"/>
                    </a:cubicBezTo>
                    <a:lnTo>
                      <a:pt x="3" y="262"/>
                    </a:lnTo>
                    <a:cubicBezTo>
                      <a:pt x="0" y="264"/>
                      <a:pt x="3" y="270"/>
                      <a:pt x="7" y="2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185">
                <a:extLst>
                  <a:ext uri="{FF2B5EF4-FFF2-40B4-BE49-F238E27FC236}">
                    <a16:creationId xmlns:a16="http://schemas.microsoft.com/office/drawing/2014/main" id="{D5A270AC-1386-480C-9BB7-256A4600B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0599" y="6066692"/>
                <a:ext cx="571500" cy="351692"/>
              </a:xfrm>
              <a:custGeom>
                <a:avLst/>
                <a:gdLst>
                  <a:gd name="T0" fmla="*/ 427 w 459"/>
                  <a:gd name="T1" fmla="*/ 16 h 283"/>
                  <a:gd name="T2" fmla="*/ 427 w 459"/>
                  <a:gd name="T3" fmla="*/ 16 h 283"/>
                  <a:gd name="T4" fmla="*/ 24 w 459"/>
                  <a:gd name="T5" fmla="*/ 265 h 283"/>
                  <a:gd name="T6" fmla="*/ 24 w 459"/>
                  <a:gd name="T7" fmla="*/ 265 h 283"/>
                  <a:gd name="T8" fmla="*/ 442 w 459"/>
                  <a:gd name="T9" fmla="*/ 42 h 283"/>
                  <a:gd name="T10" fmla="*/ 427 w 459"/>
                  <a:gd name="T11" fmla="*/ 16 h 283"/>
                  <a:gd name="T12" fmla="*/ 10 w 459"/>
                  <a:gd name="T13" fmla="*/ 271 h 283"/>
                  <a:gd name="T14" fmla="*/ 10 w 459"/>
                  <a:gd name="T15" fmla="*/ 271 h 283"/>
                  <a:gd name="T16" fmla="*/ 11 w 459"/>
                  <a:gd name="T17" fmla="*/ 282 h 283"/>
                  <a:gd name="T18" fmla="*/ 11 w 459"/>
                  <a:gd name="T19" fmla="*/ 282 h 283"/>
                  <a:gd name="T20" fmla="*/ 2 w 459"/>
                  <a:gd name="T21" fmla="*/ 277 h 283"/>
                  <a:gd name="T22" fmla="*/ 2 w 459"/>
                  <a:gd name="T23" fmla="*/ 277 h 283"/>
                  <a:gd name="T24" fmla="*/ 5 w 459"/>
                  <a:gd name="T25" fmla="*/ 265 h 283"/>
                  <a:gd name="T26" fmla="*/ 5 w 459"/>
                  <a:gd name="T27" fmla="*/ 265 h 283"/>
                  <a:gd name="T28" fmla="*/ 427 w 459"/>
                  <a:gd name="T29" fmla="*/ 3 h 283"/>
                  <a:gd name="T30" fmla="*/ 432 w 459"/>
                  <a:gd name="T31" fmla="*/ 0 h 283"/>
                  <a:gd name="T32" fmla="*/ 458 w 459"/>
                  <a:gd name="T33" fmla="*/ 46 h 283"/>
                  <a:gd name="T34" fmla="*/ 454 w 459"/>
                  <a:gd name="T35" fmla="*/ 49 h 283"/>
                  <a:gd name="T36" fmla="*/ 454 w 459"/>
                  <a:gd name="T37" fmla="*/ 49 h 283"/>
                  <a:gd name="T38" fmla="*/ 14 w 459"/>
                  <a:gd name="T39" fmla="*/ 282 h 283"/>
                  <a:gd name="T40" fmla="*/ 14 w 459"/>
                  <a:gd name="T41" fmla="*/ 282 h 283"/>
                  <a:gd name="T42" fmla="*/ 11 w 459"/>
                  <a:gd name="T43" fmla="*/ 282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59" h="283">
                    <a:moveTo>
                      <a:pt x="427" y="16"/>
                    </a:moveTo>
                    <a:lnTo>
                      <a:pt x="427" y="16"/>
                    </a:lnTo>
                    <a:cubicBezTo>
                      <a:pt x="394" y="32"/>
                      <a:pt x="197" y="129"/>
                      <a:pt x="24" y="265"/>
                    </a:cubicBezTo>
                    <a:lnTo>
                      <a:pt x="24" y="265"/>
                    </a:lnTo>
                    <a:cubicBezTo>
                      <a:pt x="229" y="185"/>
                      <a:pt x="411" y="63"/>
                      <a:pt x="442" y="42"/>
                    </a:cubicBezTo>
                    <a:lnTo>
                      <a:pt x="427" y="16"/>
                    </a:lnTo>
                    <a:close/>
                    <a:moveTo>
                      <a:pt x="10" y="271"/>
                    </a:moveTo>
                    <a:lnTo>
                      <a:pt x="10" y="271"/>
                    </a:lnTo>
                    <a:close/>
                    <a:moveTo>
                      <a:pt x="11" y="282"/>
                    </a:moveTo>
                    <a:lnTo>
                      <a:pt x="11" y="282"/>
                    </a:lnTo>
                    <a:cubicBezTo>
                      <a:pt x="7" y="282"/>
                      <a:pt x="4" y="281"/>
                      <a:pt x="2" y="277"/>
                    </a:cubicBezTo>
                    <a:lnTo>
                      <a:pt x="2" y="277"/>
                    </a:lnTo>
                    <a:cubicBezTo>
                      <a:pt x="0" y="273"/>
                      <a:pt x="1" y="268"/>
                      <a:pt x="5" y="265"/>
                    </a:cubicBezTo>
                    <a:lnTo>
                      <a:pt x="5" y="265"/>
                    </a:lnTo>
                    <a:cubicBezTo>
                      <a:pt x="197" y="110"/>
                      <a:pt x="425" y="3"/>
                      <a:pt x="427" y="3"/>
                    </a:cubicBezTo>
                    <a:lnTo>
                      <a:pt x="432" y="0"/>
                    </a:lnTo>
                    <a:lnTo>
                      <a:pt x="458" y="46"/>
                    </a:lnTo>
                    <a:lnTo>
                      <a:pt x="454" y="49"/>
                    </a:lnTo>
                    <a:lnTo>
                      <a:pt x="454" y="49"/>
                    </a:lnTo>
                    <a:cubicBezTo>
                      <a:pt x="452" y="51"/>
                      <a:pt x="245" y="194"/>
                      <a:pt x="14" y="282"/>
                    </a:cubicBezTo>
                    <a:lnTo>
                      <a:pt x="14" y="282"/>
                    </a:lnTo>
                    <a:cubicBezTo>
                      <a:pt x="13" y="282"/>
                      <a:pt x="12" y="282"/>
                      <a:pt x="11" y="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8" name="Freeform 186">
                <a:extLst>
                  <a:ext uri="{FF2B5EF4-FFF2-40B4-BE49-F238E27FC236}">
                    <a16:creationId xmlns:a16="http://schemas.microsoft.com/office/drawing/2014/main" id="{4A7ABC32-1BCF-48FC-AAE4-8C92A228A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1109" y="6077683"/>
                <a:ext cx="555016" cy="335208"/>
              </a:xfrm>
              <a:custGeom>
                <a:avLst/>
                <a:gdLst>
                  <a:gd name="T0" fmla="*/ 439 w 447"/>
                  <a:gd name="T1" fmla="*/ 268 h 271"/>
                  <a:gd name="T2" fmla="*/ 439 w 447"/>
                  <a:gd name="T3" fmla="*/ 268 h 271"/>
                  <a:gd name="T4" fmla="*/ 0 w 447"/>
                  <a:gd name="T5" fmla="*/ 36 h 271"/>
                  <a:gd name="T6" fmla="*/ 11 w 447"/>
                  <a:gd name="T7" fmla="*/ 18 h 271"/>
                  <a:gd name="T8" fmla="*/ 21 w 447"/>
                  <a:gd name="T9" fmla="*/ 0 h 271"/>
                  <a:gd name="T10" fmla="*/ 21 w 447"/>
                  <a:gd name="T11" fmla="*/ 0 h 271"/>
                  <a:gd name="T12" fmla="*/ 443 w 447"/>
                  <a:gd name="T13" fmla="*/ 262 h 271"/>
                  <a:gd name="T14" fmla="*/ 443 w 447"/>
                  <a:gd name="T15" fmla="*/ 262 h 271"/>
                  <a:gd name="T16" fmla="*/ 439 w 447"/>
                  <a:gd name="T17" fmla="*/ 268 h 2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7" h="271">
                    <a:moveTo>
                      <a:pt x="439" y="268"/>
                    </a:moveTo>
                    <a:lnTo>
                      <a:pt x="439" y="268"/>
                    </a:lnTo>
                    <a:cubicBezTo>
                      <a:pt x="207" y="179"/>
                      <a:pt x="0" y="36"/>
                      <a:pt x="0" y="36"/>
                    </a:cubicBezTo>
                    <a:lnTo>
                      <a:pt x="11" y="18"/>
                    </a:lnTo>
                    <a:lnTo>
                      <a:pt x="21" y="0"/>
                    </a:lnTo>
                    <a:lnTo>
                      <a:pt x="21" y="0"/>
                    </a:lnTo>
                    <a:cubicBezTo>
                      <a:pt x="21" y="0"/>
                      <a:pt x="249" y="105"/>
                      <a:pt x="443" y="262"/>
                    </a:cubicBezTo>
                    <a:lnTo>
                      <a:pt x="443" y="262"/>
                    </a:lnTo>
                    <a:cubicBezTo>
                      <a:pt x="446" y="264"/>
                      <a:pt x="443" y="270"/>
                      <a:pt x="439" y="2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9" name="Freeform 187">
                <a:extLst>
                  <a:ext uri="{FF2B5EF4-FFF2-40B4-BE49-F238E27FC236}">
                    <a16:creationId xmlns:a16="http://schemas.microsoft.com/office/drawing/2014/main" id="{1E8489A5-7CA0-40AC-A973-EC2380053B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0119" y="6066692"/>
                <a:ext cx="571500" cy="351692"/>
              </a:xfrm>
              <a:custGeom>
                <a:avLst/>
                <a:gdLst>
                  <a:gd name="T0" fmla="*/ 16 w 460"/>
                  <a:gd name="T1" fmla="*/ 42 h 283"/>
                  <a:gd name="T2" fmla="*/ 16 w 460"/>
                  <a:gd name="T3" fmla="*/ 42 h 283"/>
                  <a:gd name="T4" fmla="*/ 435 w 460"/>
                  <a:gd name="T5" fmla="*/ 265 h 283"/>
                  <a:gd name="T6" fmla="*/ 435 w 460"/>
                  <a:gd name="T7" fmla="*/ 265 h 283"/>
                  <a:gd name="T8" fmla="*/ 32 w 460"/>
                  <a:gd name="T9" fmla="*/ 16 h 283"/>
                  <a:gd name="T10" fmla="*/ 16 w 460"/>
                  <a:gd name="T11" fmla="*/ 42 h 283"/>
                  <a:gd name="T12" fmla="*/ 448 w 460"/>
                  <a:gd name="T13" fmla="*/ 282 h 283"/>
                  <a:gd name="T14" fmla="*/ 448 w 460"/>
                  <a:gd name="T15" fmla="*/ 282 h 283"/>
                  <a:gd name="T16" fmla="*/ 445 w 460"/>
                  <a:gd name="T17" fmla="*/ 282 h 283"/>
                  <a:gd name="T18" fmla="*/ 445 w 460"/>
                  <a:gd name="T19" fmla="*/ 282 h 283"/>
                  <a:gd name="T20" fmla="*/ 5 w 460"/>
                  <a:gd name="T21" fmla="*/ 49 h 283"/>
                  <a:gd name="T22" fmla="*/ 0 w 460"/>
                  <a:gd name="T23" fmla="*/ 46 h 283"/>
                  <a:gd name="T24" fmla="*/ 27 w 460"/>
                  <a:gd name="T25" fmla="*/ 0 h 283"/>
                  <a:gd name="T26" fmla="*/ 32 w 460"/>
                  <a:gd name="T27" fmla="*/ 3 h 283"/>
                  <a:gd name="T28" fmla="*/ 32 w 460"/>
                  <a:gd name="T29" fmla="*/ 3 h 283"/>
                  <a:gd name="T30" fmla="*/ 454 w 460"/>
                  <a:gd name="T31" fmla="*/ 265 h 283"/>
                  <a:gd name="T32" fmla="*/ 454 w 460"/>
                  <a:gd name="T33" fmla="*/ 265 h 283"/>
                  <a:gd name="T34" fmla="*/ 457 w 460"/>
                  <a:gd name="T35" fmla="*/ 277 h 283"/>
                  <a:gd name="T36" fmla="*/ 457 w 460"/>
                  <a:gd name="T37" fmla="*/ 277 h 283"/>
                  <a:gd name="T38" fmla="*/ 448 w 460"/>
                  <a:gd name="T39" fmla="*/ 282 h 2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460" h="283">
                    <a:moveTo>
                      <a:pt x="16" y="42"/>
                    </a:moveTo>
                    <a:lnTo>
                      <a:pt x="16" y="42"/>
                    </a:lnTo>
                    <a:cubicBezTo>
                      <a:pt x="48" y="63"/>
                      <a:pt x="230" y="185"/>
                      <a:pt x="435" y="265"/>
                    </a:cubicBezTo>
                    <a:lnTo>
                      <a:pt x="435" y="265"/>
                    </a:lnTo>
                    <a:cubicBezTo>
                      <a:pt x="262" y="129"/>
                      <a:pt x="65" y="32"/>
                      <a:pt x="32" y="16"/>
                    </a:cubicBezTo>
                    <a:lnTo>
                      <a:pt x="16" y="42"/>
                    </a:lnTo>
                    <a:close/>
                    <a:moveTo>
                      <a:pt x="448" y="282"/>
                    </a:moveTo>
                    <a:lnTo>
                      <a:pt x="448" y="282"/>
                    </a:lnTo>
                    <a:cubicBezTo>
                      <a:pt x="447" y="282"/>
                      <a:pt x="446" y="282"/>
                      <a:pt x="445" y="282"/>
                    </a:cubicBezTo>
                    <a:lnTo>
                      <a:pt x="445" y="282"/>
                    </a:lnTo>
                    <a:cubicBezTo>
                      <a:pt x="214" y="194"/>
                      <a:pt x="7" y="51"/>
                      <a:pt x="5" y="49"/>
                    </a:cubicBezTo>
                    <a:lnTo>
                      <a:pt x="0" y="46"/>
                    </a:lnTo>
                    <a:lnTo>
                      <a:pt x="27" y="0"/>
                    </a:lnTo>
                    <a:lnTo>
                      <a:pt x="32" y="3"/>
                    </a:lnTo>
                    <a:lnTo>
                      <a:pt x="32" y="3"/>
                    </a:lnTo>
                    <a:cubicBezTo>
                      <a:pt x="34" y="3"/>
                      <a:pt x="262" y="110"/>
                      <a:pt x="454" y="265"/>
                    </a:cubicBezTo>
                    <a:lnTo>
                      <a:pt x="454" y="265"/>
                    </a:lnTo>
                    <a:cubicBezTo>
                      <a:pt x="458" y="268"/>
                      <a:pt x="459" y="273"/>
                      <a:pt x="457" y="277"/>
                    </a:cubicBezTo>
                    <a:lnTo>
                      <a:pt x="457" y="277"/>
                    </a:lnTo>
                    <a:cubicBezTo>
                      <a:pt x="455" y="281"/>
                      <a:pt x="452" y="282"/>
                      <a:pt x="448" y="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0" name="Freeform 188">
                <a:extLst>
                  <a:ext uri="{FF2B5EF4-FFF2-40B4-BE49-F238E27FC236}">
                    <a16:creationId xmlns:a16="http://schemas.microsoft.com/office/drawing/2014/main" id="{5F9CCC22-7440-4427-9F76-DD02C11C4E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66157" y="6050208"/>
                <a:ext cx="115401" cy="115397"/>
              </a:xfrm>
              <a:custGeom>
                <a:avLst/>
                <a:gdLst>
                  <a:gd name="T0" fmla="*/ 91 w 92"/>
                  <a:gd name="T1" fmla="*/ 45 h 91"/>
                  <a:gd name="T2" fmla="*/ 91 w 92"/>
                  <a:gd name="T3" fmla="*/ 45 h 91"/>
                  <a:gd name="T4" fmla="*/ 45 w 92"/>
                  <a:gd name="T5" fmla="*/ 90 h 91"/>
                  <a:gd name="T6" fmla="*/ 45 w 92"/>
                  <a:gd name="T7" fmla="*/ 90 h 91"/>
                  <a:gd name="T8" fmla="*/ 0 w 92"/>
                  <a:gd name="T9" fmla="*/ 45 h 91"/>
                  <a:gd name="T10" fmla="*/ 0 w 92"/>
                  <a:gd name="T11" fmla="*/ 45 h 91"/>
                  <a:gd name="T12" fmla="*/ 45 w 92"/>
                  <a:gd name="T13" fmla="*/ 0 h 91"/>
                  <a:gd name="T14" fmla="*/ 45 w 92"/>
                  <a:gd name="T15" fmla="*/ 0 h 91"/>
                  <a:gd name="T16" fmla="*/ 91 w 92"/>
                  <a:gd name="T17" fmla="*/ 45 h 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2" h="91">
                    <a:moveTo>
                      <a:pt x="91" y="45"/>
                    </a:moveTo>
                    <a:lnTo>
                      <a:pt x="91" y="45"/>
                    </a:lnTo>
                    <a:cubicBezTo>
                      <a:pt x="91" y="70"/>
                      <a:pt x="71" y="90"/>
                      <a:pt x="45" y="90"/>
                    </a:cubicBezTo>
                    <a:lnTo>
                      <a:pt x="45" y="90"/>
                    </a:lnTo>
                    <a:cubicBezTo>
                      <a:pt x="20" y="90"/>
                      <a:pt x="0" y="70"/>
                      <a:pt x="0" y="45"/>
                    </a:cubicBezTo>
                    <a:lnTo>
                      <a:pt x="0" y="45"/>
                    </a:lnTo>
                    <a:cubicBezTo>
                      <a:pt x="0" y="20"/>
                      <a:pt x="20" y="0"/>
                      <a:pt x="45" y="0"/>
                    </a:cubicBezTo>
                    <a:lnTo>
                      <a:pt x="45" y="0"/>
                    </a:lnTo>
                    <a:cubicBezTo>
                      <a:pt x="71" y="0"/>
                      <a:pt x="91" y="20"/>
                      <a:pt x="91" y="4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1" name="Freeform 189">
                <a:extLst>
                  <a:ext uri="{FF2B5EF4-FFF2-40B4-BE49-F238E27FC236}">
                    <a16:creationId xmlns:a16="http://schemas.microsoft.com/office/drawing/2014/main" id="{8E284CDE-F694-4DB8-88BF-F8104CF693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55167" y="6044712"/>
                <a:ext cx="131885" cy="126391"/>
              </a:xfrm>
              <a:custGeom>
                <a:avLst/>
                <a:gdLst>
                  <a:gd name="T0" fmla="*/ 51 w 104"/>
                  <a:gd name="T1" fmla="*/ 12 h 103"/>
                  <a:gd name="T2" fmla="*/ 51 w 104"/>
                  <a:gd name="T3" fmla="*/ 12 h 103"/>
                  <a:gd name="T4" fmla="*/ 12 w 104"/>
                  <a:gd name="T5" fmla="*/ 51 h 103"/>
                  <a:gd name="T6" fmla="*/ 12 w 104"/>
                  <a:gd name="T7" fmla="*/ 51 h 103"/>
                  <a:gd name="T8" fmla="*/ 51 w 104"/>
                  <a:gd name="T9" fmla="*/ 90 h 103"/>
                  <a:gd name="T10" fmla="*/ 51 w 104"/>
                  <a:gd name="T11" fmla="*/ 90 h 103"/>
                  <a:gd name="T12" fmla="*/ 91 w 104"/>
                  <a:gd name="T13" fmla="*/ 51 h 103"/>
                  <a:gd name="T14" fmla="*/ 91 w 104"/>
                  <a:gd name="T15" fmla="*/ 51 h 103"/>
                  <a:gd name="T16" fmla="*/ 51 w 104"/>
                  <a:gd name="T17" fmla="*/ 12 h 103"/>
                  <a:gd name="T18" fmla="*/ 51 w 104"/>
                  <a:gd name="T19" fmla="*/ 102 h 103"/>
                  <a:gd name="T20" fmla="*/ 51 w 104"/>
                  <a:gd name="T21" fmla="*/ 102 h 103"/>
                  <a:gd name="T22" fmla="*/ 0 w 104"/>
                  <a:gd name="T23" fmla="*/ 51 h 103"/>
                  <a:gd name="T24" fmla="*/ 0 w 104"/>
                  <a:gd name="T25" fmla="*/ 51 h 103"/>
                  <a:gd name="T26" fmla="*/ 51 w 104"/>
                  <a:gd name="T27" fmla="*/ 0 h 103"/>
                  <a:gd name="T28" fmla="*/ 51 w 104"/>
                  <a:gd name="T29" fmla="*/ 0 h 103"/>
                  <a:gd name="T30" fmla="*/ 103 w 104"/>
                  <a:gd name="T31" fmla="*/ 51 h 103"/>
                  <a:gd name="T32" fmla="*/ 103 w 104"/>
                  <a:gd name="T33" fmla="*/ 51 h 103"/>
                  <a:gd name="T34" fmla="*/ 51 w 104"/>
                  <a:gd name="T35" fmla="*/ 102 h 1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04" h="103">
                    <a:moveTo>
                      <a:pt x="51" y="12"/>
                    </a:moveTo>
                    <a:lnTo>
                      <a:pt x="51" y="12"/>
                    </a:lnTo>
                    <a:cubicBezTo>
                      <a:pt x="30" y="12"/>
                      <a:pt x="12" y="29"/>
                      <a:pt x="12" y="51"/>
                    </a:cubicBezTo>
                    <a:lnTo>
                      <a:pt x="12" y="51"/>
                    </a:lnTo>
                    <a:cubicBezTo>
                      <a:pt x="12" y="73"/>
                      <a:pt x="30" y="90"/>
                      <a:pt x="51" y="90"/>
                    </a:cubicBezTo>
                    <a:lnTo>
                      <a:pt x="51" y="90"/>
                    </a:lnTo>
                    <a:cubicBezTo>
                      <a:pt x="73" y="90"/>
                      <a:pt x="91" y="73"/>
                      <a:pt x="91" y="51"/>
                    </a:cubicBezTo>
                    <a:lnTo>
                      <a:pt x="91" y="51"/>
                    </a:lnTo>
                    <a:cubicBezTo>
                      <a:pt x="91" y="29"/>
                      <a:pt x="73" y="12"/>
                      <a:pt x="51" y="12"/>
                    </a:cubicBezTo>
                    <a:close/>
                    <a:moveTo>
                      <a:pt x="51" y="102"/>
                    </a:moveTo>
                    <a:lnTo>
                      <a:pt x="51" y="102"/>
                    </a:lnTo>
                    <a:cubicBezTo>
                      <a:pt x="23" y="102"/>
                      <a:pt x="0" y="79"/>
                      <a:pt x="0" y="51"/>
                    </a:cubicBezTo>
                    <a:lnTo>
                      <a:pt x="0" y="51"/>
                    </a:lnTo>
                    <a:cubicBezTo>
                      <a:pt x="0" y="22"/>
                      <a:pt x="23" y="0"/>
                      <a:pt x="51" y="0"/>
                    </a:cubicBezTo>
                    <a:lnTo>
                      <a:pt x="51" y="0"/>
                    </a:lnTo>
                    <a:cubicBezTo>
                      <a:pt x="80" y="0"/>
                      <a:pt x="103" y="22"/>
                      <a:pt x="103" y="51"/>
                    </a:cubicBezTo>
                    <a:lnTo>
                      <a:pt x="103" y="51"/>
                    </a:lnTo>
                    <a:cubicBezTo>
                      <a:pt x="103" y="79"/>
                      <a:pt x="80" y="102"/>
                      <a:pt x="51" y="1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37037F90-A470-4CFD-BBAB-3D897454E68F}"/>
                </a:ext>
              </a:extLst>
            </p:cNvPr>
            <p:cNvGrpSpPr/>
            <p:nvPr/>
          </p:nvGrpSpPr>
          <p:grpSpPr>
            <a:xfrm>
              <a:off x="7028840" y="6259026"/>
              <a:ext cx="686901" cy="1703510"/>
              <a:chOff x="7028840" y="6259026"/>
              <a:chExt cx="686901" cy="1703510"/>
            </a:xfrm>
          </p:grpSpPr>
          <p:sp>
            <p:nvSpPr>
              <p:cNvPr id="192" name="Freeform 190">
                <a:extLst>
                  <a:ext uri="{FF2B5EF4-FFF2-40B4-BE49-F238E27FC236}">
                    <a16:creationId xmlns:a16="http://schemas.microsoft.com/office/drawing/2014/main" id="{5ADD1A7E-8CA0-4849-9482-9571238FDA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6475" y="6660173"/>
                <a:ext cx="32971" cy="1296865"/>
              </a:xfrm>
              <a:custGeom>
                <a:avLst/>
                <a:gdLst>
                  <a:gd name="T0" fmla="*/ 27 w 28"/>
                  <a:gd name="T1" fmla="*/ 1039 h 1040"/>
                  <a:gd name="T2" fmla="*/ 0 w 28"/>
                  <a:gd name="T3" fmla="*/ 1039 h 1040"/>
                  <a:gd name="T4" fmla="*/ 0 w 28"/>
                  <a:gd name="T5" fmla="*/ 0 h 1040"/>
                  <a:gd name="T6" fmla="*/ 27 w 28"/>
                  <a:gd name="T7" fmla="*/ 0 h 1040"/>
                  <a:gd name="T8" fmla="*/ 27 w 28"/>
                  <a:gd name="T9" fmla="*/ 1039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8" h="1040">
                    <a:moveTo>
                      <a:pt x="27" y="1039"/>
                    </a:moveTo>
                    <a:lnTo>
                      <a:pt x="0" y="1039"/>
                    </a:lnTo>
                    <a:lnTo>
                      <a:pt x="0" y="0"/>
                    </a:lnTo>
                    <a:lnTo>
                      <a:pt x="27" y="0"/>
                    </a:lnTo>
                    <a:lnTo>
                      <a:pt x="27" y="103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3" name="Freeform 191">
                <a:extLst>
                  <a:ext uri="{FF2B5EF4-FFF2-40B4-BE49-F238E27FC236}">
                    <a16:creationId xmlns:a16="http://schemas.microsoft.com/office/drawing/2014/main" id="{745D3038-9145-4FC1-AA22-6FDEA6ACC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35484" y="6654680"/>
                <a:ext cx="49458" cy="1307856"/>
              </a:xfrm>
              <a:custGeom>
                <a:avLst/>
                <a:gdLst>
                  <a:gd name="T0" fmla="*/ 11 w 39"/>
                  <a:gd name="T1" fmla="*/ 1039 h 1051"/>
                  <a:gd name="T2" fmla="*/ 27 w 39"/>
                  <a:gd name="T3" fmla="*/ 1039 h 1051"/>
                  <a:gd name="T4" fmla="*/ 27 w 39"/>
                  <a:gd name="T5" fmla="*/ 11 h 1051"/>
                  <a:gd name="T6" fmla="*/ 11 w 39"/>
                  <a:gd name="T7" fmla="*/ 11 h 1051"/>
                  <a:gd name="T8" fmla="*/ 11 w 39"/>
                  <a:gd name="T9" fmla="*/ 1039 h 1051"/>
                  <a:gd name="T10" fmla="*/ 38 w 39"/>
                  <a:gd name="T11" fmla="*/ 1050 h 1051"/>
                  <a:gd name="T12" fmla="*/ 0 w 39"/>
                  <a:gd name="T13" fmla="*/ 1050 h 1051"/>
                  <a:gd name="T14" fmla="*/ 0 w 39"/>
                  <a:gd name="T15" fmla="*/ 0 h 1051"/>
                  <a:gd name="T16" fmla="*/ 38 w 39"/>
                  <a:gd name="T17" fmla="*/ 0 h 1051"/>
                  <a:gd name="T18" fmla="*/ 38 w 39"/>
                  <a:gd name="T19" fmla="*/ 1050 h 10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9" h="1051">
                    <a:moveTo>
                      <a:pt x="11" y="1039"/>
                    </a:moveTo>
                    <a:lnTo>
                      <a:pt x="27" y="1039"/>
                    </a:lnTo>
                    <a:lnTo>
                      <a:pt x="27" y="11"/>
                    </a:lnTo>
                    <a:lnTo>
                      <a:pt x="11" y="11"/>
                    </a:lnTo>
                    <a:lnTo>
                      <a:pt x="11" y="1039"/>
                    </a:lnTo>
                    <a:close/>
                    <a:moveTo>
                      <a:pt x="38" y="1050"/>
                    </a:moveTo>
                    <a:lnTo>
                      <a:pt x="0" y="1050"/>
                    </a:lnTo>
                    <a:lnTo>
                      <a:pt x="0" y="0"/>
                    </a:lnTo>
                    <a:lnTo>
                      <a:pt x="38" y="0"/>
                    </a:lnTo>
                    <a:lnTo>
                      <a:pt x="38" y="105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4" name="Freeform 192">
                <a:extLst>
                  <a:ext uri="{FF2B5EF4-FFF2-40B4-BE49-F238E27FC236}">
                    <a16:creationId xmlns:a16="http://schemas.microsoft.com/office/drawing/2014/main" id="{9CA40407-509E-4C2E-8C7B-A91666CB7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1971" y="6264519"/>
                <a:ext cx="208817" cy="390160"/>
              </a:xfrm>
              <a:custGeom>
                <a:avLst/>
                <a:gdLst>
                  <a:gd name="T0" fmla="*/ 161 w 166"/>
                  <a:gd name="T1" fmla="*/ 2 h 311"/>
                  <a:gd name="T2" fmla="*/ 161 w 166"/>
                  <a:gd name="T3" fmla="*/ 2 h 311"/>
                  <a:gd name="T4" fmla="*/ 0 w 166"/>
                  <a:gd name="T5" fmla="*/ 298 h 311"/>
                  <a:gd name="T6" fmla="*/ 13 w 166"/>
                  <a:gd name="T7" fmla="*/ 304 h 311"/>
                  <a:gd name="T8" fmla="*/ 25 w 166"/>
                  <a:gd name="T9" fmla="*/ 310 h 311"/>
                  <a:gd name="T10" fmla="*/ 25 w 166"/>
                  <a:gd name="T11" fmla="*/ 310 h 311"/>
                  <a:gd name="T12" fmla="*/ 165 w 166"/>
                  <a:gd name="T13" fmla="*/ 5 h 311"/>
                  <a:gd name="T14" fmla="*/ 165 w 166"/>
                  <a:gd name="T15" fmla="*/ 5 h 311"/>
                  <a:gd name="T16" fmla="*/ 161 w 166"/>
                  <a:gd name="T17" fmla="*/ 2 h 3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66" h="311">
                    <a:moveTo>
                      <a:pt x="161" y="2"/>
                    </a:moveTo>
                    <a:lnTo>
                      <a:pt x="161" y="2"/>
                    </a:lnTo>
                    <a:cubicBezTo>
                      <a:pt x="63" y="139"/>
                      <a:pt x="0" y="298"/>
                      <a:pt x="0" y="298"/>
                    </a:cubicBezTo>
                    <a:lnTo>
                      <a:pt x="13" y="304"/>
                    </a:lnTo>
                    <a:lnTo>
                      <a:pt x="25" y="310"/>
                    </a:lnTo>
                    <a:lnTo>
                      <a:pt x="25" y="310"/>
                    </a:lnTo>
                    <a:cubicBezTo>
                      <a:pt x="25" y="310"/>
                      <a:pt x="114" y="165"/>
                      <a:pt x="165" y="5"/>
                    </a:cubicBezTo>
                    <a:lnTo>
                      <a:pt x="165" y="5"/>
                    </a:lnTo>
                    <a:cubicBezTo>
                      <a:pt x="165" y="2"/>
                      <a:pt x="162" y="0"/>
                      <a:pt x="161" y="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5" name="Freeform 193">
                <a:extLst>
                  <a:ext uri="{FF2B5EF4-FFF2-40B4-BE49-F238E27FC236}">
                    <a16:creationId xmlns:a16="http://schemas.microsoft.com/office/drawing/2014/main" id="{63F886F2-4519-401C-9CB7-7BD6A1753A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6475" y="6259026"/>
                <a:ext cx="219808" cy="401147"/>
              </a:xfrm>
              <a:custGeom>
                <a:avLst/>
                <a:gdLst>
                  <a:gd name="T0" fmla="*/ 171 w 178"/>
                  <a:gd name="T1" fmla="*/ 10 h 323"/>
                  <a:gd name="T2" fmla="*/ 171 w 178"/>
                  <a:gd name="T3" fmla="*/ 10 h 323"/>
                  <a:gd name="T4" fmla="*/ 13 w 178"/>
                  <a:gd name="T5" fmla="*/ 300 h 323"/>
                  <a:gd name="T6" fmla="*/ 29 w 178"/>
                  <a:gd name="T7" fmla="*/ 308 h 323"/>
                  <a:gd name="T8" fmla="*/ 29 w 178"/>
                  <a:gd name="T9" fmla="*/ 308 h 323"/>
                  <a:gd name="T10" fmla="*/ 160 w 178"/>
                  <a:gd name="T11" fmla="*/ 26 h 323"/>
                  <a:gd name="T12" fmla="*/ 160 w 178"/>
                  <a:gd name="T13" fmla="*/ 26 h 323"/>
                  <a:gd name="T14" fmla="*/ 13 w 178"/>
                  <a:gd name="T15" fmla="*/ 300 h 323"/>
                  <a:gd name="T16" fmla="*/ 34 w 178"/>
                  <a:gd name="T17" fmla="*/ 322 h 323"/>
                  <a:gd name="T18" fmla="*/ 0 w 178"/>
                  <a:gd name="T19" fmla="*/ 305 h 323"/>
                  <a:gd name="T20" fmla="*/ 1 w 178"/>
                  <a:gd name="T21" fmla="*/ 300 h 323"/>
                  <a:gd name="T22" fmla="*/ 1 w 178"/>
                  <a:gd name="T23" fmla="*/ 300 h 323"/>
                  <a:gd name="T24" fmla="*/ 162 w 178"/>
                  <a:gd name="T25" fmla="*/ 4 h 323"/>
                  <a:gd name="T26" fmla="*/ 162 w 178"/>
                  <a:gd name="T27" fmla="*/ 4 h 323"/>
                  <a:gd name="T28" fmla="*/ 172 w 178"/>
                  <a:gd name="T29" fmla="*/ 2 h 323"/>
                  <a:gd name="T30" fmla="*/ 172 w 178"/>
                  <a:gd name="T31" fmla="*/ 2 h 323"/>
                  <a:gd name="T32" fmla="*/ 176 w 178"/>
                  <a:gd name="T33" fmla="*/ 11 h 323"/>
                  <a:gd name="T34" fmla="*/ 176 w 178"/>
                  <a:gd name="T35" fmla="*/ 11 h 323"/>
                  <a:gd name="T36" fmla="*/ 36 w 178"/>
                  <a:gd name="T37" fmla="*/ 318 h 323"/>
                  <a:gd name="T38" fmla="*/ 34 w 178"/>
                  <a:gd name="T39" fmla="*/ 322 h 3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78" h="323">
                    <a:moveTo>
                      <a:pt x="171" y="10"/>
                    </a:moveTo>
                    <a:lnTo>
                      <a:pt x="171" y="10"/>
                    </a:lnTo>
                    <a:close/>
                    <a:moveTo>
                      <a:pt x="13" y="300"/>
                    </a:moveTo>
                    <a:lnTo>
                      <a:pt x="29" y="308"/>
                    </a:lnTo>
                    <a:lnTo>
                      <a:pt x="29" y="308"/>
                    </a:lnTo>
                    <a:cubicBezTo>
                      <a:pt x="43" y="284"/>
                      <a:pt x="114" y="162"/>
                      <a:pt x="160" y="26"/>
                    </a:cubicBezTo>
                    <a:lnTo>
                      <a:pt x="160" y="26"/>
                    </a:lnTo>
                    <a:cubicBezTo>
                      <a:pt x="78" y="144"/>
                      <a:pt x="24" y="274"/>
                      <a:pt x="13" y="300"/>
                    </a:cubicBezTo>
                    <a:close/>
                    <a:moveTo>
                      <a:pt x="34" y="322"/>
                    </a:moveTo>
                    <a:lnTo>
                      <a:pt x="0" y="305"/>
                    </a:lnTo>
                    <a:lnTo>
                      <a:pt x="1" y="300"/>
                    </a:lnTo>
                    <a:lnTo>
                      <a:pt x="1" y="300"/>
                    </a:lnTo>
                    <a:cubicBezTo>
                      <a:pt x="2" y="299"/>
                      <a:pt x="65" y="140"/>
                      <a:pt x="162" y="4"/>
                    </a:cubicBezTo>
                    <a:lnTo>
                      <a:pt x="162" y="4"/>
                    </a:lnTo>
                    <a:cubicBezTo>
                      <a:pt x="164" y="1"/>
                      <a:pt x="168" y="0"/>
                      <a:pt x="172" y="2"/>
                    </a:cubicBezTo>
                    <a:lnTo>
                      <a:pt x="172" y="2"/>
                    </a:lnTo>
                    <a:cubicBezTo>
                      <a:pt x="176" y="4"/>
                      <a:pt x="177" y="7"/>
                      <a:pt x="176" y="11"/>
                    </a:cubicBezTo>
                    <a:lnTo>
                      <a:pt x="176" y="11"/>
                    </a:lnTo>
                    <a:cubicBezTo>
                      <a:pt x="126" y="171"/>
                      <a:pt x="37" y="316"/>
                      <a:pt x="36" y="318"/>
                    </a:cubicBezTo>
                    <a:lnTo>
                      <a:pt x="34" y="32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6" name="Freeform 194">
                <a:extLst>
                  <a:ext uri="{FF2B5EF4-FFF2-40B4-BE49-F238E27FC236}">
                    <a16:creationId xmlns:a16="http://schemas.microsoft.com/office/drawing/2014/main" id="{768E7922-6466-4F5D-B9B3-37BA076FAA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34337" y="6627202"/>
                <a:ext cx="423128" cy="71439"/>
              </a:xfrm>
              <a:custGeom>
                <a:avLst/>
                <a:gdLst>
                  <a:gd name="T0" fmla="*/ 3 w 340"/>
                  <a:gd name="T1" fmla="*/ 41 h 58"/>
                  <a:gd name="T2" fmla="*/ 3 w 340"/>
                  <a:gd name="T3" fmla="*/ 41 h 58"/>
                  <a:gd name="T4" fmla="*/ 339 w 340"/>
                  <a:gd name="T5" fmla="*/ 33 h 58"/>
                  <a:gd name="T6" fmla="*/ 338 w 340"/>
                  <a:gd name="T7" fmla="*/ 19 h 58"/>
                  <a:gd name="T8" fmla="*/ 337 w 340"/>
                  <a:gd name="T9" fmla="*/ 5 h 58"/>
                  <a:gd name="T10" fmla="*/ 337 w 340"/>
                  <a:gd name="T11" fmla="*/ 5 h 58"/>
                  <a:gd name="T12" fmla="*/ 3 w 340"/>
                  <a:gd name="T13" fmla="*/ 36 h 58"/>
                  <a:gd name="T14" fmla="*/ 3 w 340"/>
                  <a:gd name="T15" fmla="*/ 36 h 58"/>
                  <a:gd name="T16" fmla="*/ 3 w 340"/>
                  <a:gd name="T17" fmla="*/ 41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0" h="58">
                    <a:moveTo>
                      <a:pt x="3" y="41"/>
                    </a:moveTo>
                    <a:lnTo>
                      <a:pt x="3" y="41"/>
                    </a:lnTo>
                    <a:cubicBezTo>
                      <a:pt x="171" y="57"/>
                      <a:pt x="339" y="33"/>
                      <a:pt x="339" y="33"/>
                    </a:cubicBezTo>
                    <a:lnTo>
                      <a:pt x="338" y="19"/>
                    </a:lnTo>
                    <a:lnTo>
                      <a:pt x="337" y="5"/>
                    </a:lnTo>
                    <a:lnTo>
                      <a:pt x="337" y="5"/>
                    </a:lnTo>
                    <a:cubicBezTo>
                      <a:pt x="337" y="5"/>
                      <a:pt x="168" y="0"/>
                      <a:pt x="3" y="36"/>
                    </a:cubicBezTo>
                    <a:lnTo>
                      <a:pt x="3" y="36"/>
                    </a:lnTo>
                    <a:cubicBezTo>
                      <a:pt x="0" y="36"/>
                      <a:pt x="1" y="41"/>
                      <a:pt x="3" y="4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7" name="Freeform 195">
                <a:extLst>
                  <a:ext uri="{FF2B5EF4-FFF2-40B4-BE49-F238E27FC236}">
                    <a16:creationId xmlns:a16="http://schemas.microsoft.com/office/drawing/2014/main" id="{ED0AB635-1AFC-41F9-BEF6-142BDC6B74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8840" y="6621708"/>
                <a:ext cx="434122" cy="71436"/>
              </a:xfrm>
              <a:custGeom>
                <a:avLst/>
                <a:gdLst>
                  <a:gd name="T0" fmla="*/ 28 w 350"/>
                  <a:gd name="T1" fmla="*/ 42 h 58"/>
                  <a:gd name="T2" fmla="*/ 28 w 350"/>
                  <a:gd name="T3" fmla="*/ 42 h 58"/>
                  <a:gd name="T4" fmla="*/ 338 w 350"/>
                  <a:gd name="T5" fmla="*/ 33 h 58"/>
                  <a:gd name="T6" fmla="*/ 337 w 350"/>
                  <a:gd name="T7" fmla="*/ 15 h 58"/>
                  <a:gd name="T8" fmla="*/ 337 w 350"/>
                  <a:gd name="T9" fmla="*/ 15 h 58"/>
                  <a:gd name="T10" fmla="*/ 28 w 350"/>
                  <a:gd name="T11" fmla="*/ 42 h 58"/>
                  <a:gd name="T12" fmla="*/ 130 w 350"/>
                  <a:gd name="T13" fmla="*/ 57 h 58"/>
                  <a:gd name="T14" fmla="*/ 130 w 350"/>
                  <a:gd name="T15" fmla="*/ 57 h 58"/>
                  <a:gd name="T16" fmla="*/ 8 w 350"/>
                  <a:gd name="T17" fmla="*/ 51 h 58"/>
                  <a:gd name="T18" fmla="*/ 8 w 350"/>
                  <a:gd name="T19" fmla="*/ 51 h 58"/>
                  <a:gd name="T20" fmla="*/ 1 w 350"/>
                  <a:gd name="T21" fmla="*/ 44 h 58"/>
                  <a:gd name="T22" fmla="*/ 1 w 350"/>
                  <a:gd name="T23" fmla="*/ 44 h 58"/>
                  <a:gd name="T24" fmla="*/ 7 w 350"/>
                  <a:gd name="T25" fmla="*/ 36 h 58"/>
                  <a:gd name="T26" fmla="*/ 7 w 350"/>
                  <a:gd name="T27" fmla="*/ 36 h 58"/>
                  <a:gd name="T28" fmla="*/ 343 w 350"/>
                  <a:gd name="T29" fmla="*/ 4 h 58"/>
                  <a:gd name="T30" fmla="*/ 348 w 350"/>
                  <a:gd name="T31" fmla="*/ 4 h 58"/>
                  <a:gd name="T32" fmla="*/ 349 w 350"/>
                  <a:gd name="T33" fmla="*/ 42 h 58"/>
                  <a:gd name="T34" fmla="*/ 345 w 350"/>
                  <a:gd name="T35" fmla="*/ 43 h 58"/>
                  <a:gd name="T36" fmla="*/ 345 w 350"/>
                  <a:gd name="T37" fmla="*/ 43 h 58"/>
                  <a:gd name="T38" fmla="*/ 130 w 350"/>
                  <a:gd name="T39" fmla="*/ 57 h 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50" h="58">
                    <a:moveTo>
                      <a:pt x="28" y="42"/>
                    </a:moveTo>
                    <a:lnTo>
                      <a:pt x="28" y="42"/>
                    </a:lnTo>
                    <a:cubicBezTo>
                      <a:pt x="171" y="54"/>
                      <a:pt x="310" y="37"/>
                      <a:pt x="338" y="33"/>
                    </a:cubicBezTo>
                    <a:lnTo>
                      <a:pt x="337" y="15"/>
                    </a:lnTo>
                    <a:lnTo>
                      <a:pt x="337" y="15"/>
                    </a:lnTo>
                    <a:cubicBezTo>
                      <a:pt x="309" y="15"/>
                      <a:pt x="169" y="14"/>
                      <a:pt x="28" y="42"/>
                    </a:cubicBezTo>
                    <a:close/>
                    <a:moveTo>
                      <a:pt x="130" y="57"/>
                    </a:moveTo>
                    <a:lnTo>
                      <a:pt x="130" y="57"/>
                    </a:lnTo>
                    <a:cubicBezTo>
                      <a:pt x="91" y="57"/>
                      <a:pt x="49" y="55"/>
                      <a:pt x="8" y="51"/>
                    </a:cubicBezTo>
                    <a:lnTo>
                      <a:pt x="8" y="51"/>
                    </a:lnTo>
                    <a:cubicBezTo>
                      <a:pt x="4" y="51"/>
                      <a:pt x="1" y="48"/>
                      <a:pt x="1" y="44"/>
                    </a:cubicBezTo>
                    <a:lnTo>
                      <a:pt x="1" y="44"/>
                    </a:lnTo>
                    <a:cubicBezTo>
                      <a:pt x="0" y="40"/>
                      <a:pt x="3" y="37"/>
                      <a:pt x="7" y="36"/>
                    </a:cubicBezTo>
                    <a:lnTo>
                      <a:pt x="7" y="36"/>
                    </a:lnTo>
                    <a:cubicBezTo>
                      <a:pt x="170" y="0"/>
                      <a:pt x="341" y="4"/>
                      <a:pt x="343" y="4"/>
                    </a:cubicBezTo>
                    <a:lnTo>
                      <a:pt x="348" y="4"/>
                    </a:lnTo>
                    <a:lnTo>
                      <a:pt x="349" y="42"/>
                    </a:lnTo>
                    <a:lnTo>
                      <a:pt x="345" y="43"/>
                    </a:lnTo>
                    <a:lnTo>
                      <a:pt x="345" y="43"/>
                    </a:lnTo>
                    <a:cubicBezTo>
                      <a:pt x="343" y="43"/>
                      <a:pt x="248" y="57"/>
                      <a:pt x="130" y="5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8" name="Freeform 196">
                <a:extLst>
                  <a:ext uri="{FF2B5EF4-FFF2-40B4-BE49-F238E27FC236}">
                    <a16:creationId xmlns:a16="http://schemas.microsoft.com/office/drawing/2014/main" id="{BF0A79BB-D348-4107-8F65-365C2771D8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57465" y="6649183"/>
                <a:ext cx="252779" cy="362683"/>
              </a:xfrm>
              <a:custGeom>
                <a:avLst/>
                <a:gdLst>
                  <a:gd name="T0" fmla="*/ 196 w 202"/>
                  <a:gd name="T1" fmla="*/ 287 h 290"/>
                  <a:gd name="T2" fmla="*/ 196 w 202"/>
                  <a:gd name="T3" fmla="*/ 287 h 290"/>
                  <a:gd name="T4" fmla="*/ 0 w 202"/>
                  <a:gd name="T5" fmla="*/ 16 h 290"/>
                  <a:gd name="T6" fmla="*/ 12 w 202"/>
                  <a:gd name="T7" fmla="*/ 8 h 290"/>
                  <a:gd name="T8" fmla="*/ 23 w 202"/>
                  <a:gd name="T9" fmla="*/ 0 h 290"/>
                  <a:gd name="T10" fmla="*/ 23 w 202"/>
                  <a:gd name="T11" fmla="*/ 0 h 290"/>
                  <a:gd name="T12" fmla="*/ 200 w 202"/>
                  <a:gd name="T13" fmla="*/ 285 h 290"/>
                  <a:gd name="T14" fmla="*/ 200 w 202"/>
                  <a:gd name="T15" fmla="*/ 285 h 290"/>
                  <a:gd name="T16" fmla="*/ 196 w 202"/>
                  <a:gd name="T17" fmla="*/ 287 h 29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02" h="290">
                    <a:moveTo>
                      <a:pt x="196" y="287"/>
                    </a:moveTo>
                    <a:lnTo>
                      <a:pt x="196" y="287"/>
                    </a:lnTo>
                    <a:cubicBezTo>
                      <a:pt x="81" y="164"/>
                      <a:pt x="0" y="16"/>
                      <a:pt x="0" y="16"/>
                    </a:cubicBezTo>
                    <a:lnTo>
                      <a:pt x="12" y="8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130" y="132"/>
                      <a:pt x="200" y="285"/>
                    </a:cubicBezTo>
                    <a:lnTo>
                      <a:pt x="200" y="285"/>
                    </a:lnTo>
                    <a:cubicBezTo>
                      <a:pt x="201" y="287"/>
                      <a:pt x="198" y="289"/>
                      <a:pt x="196" y="28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9" name="Freeform 197">
                <a:extLst>
                  <a:ext uri="{FF2B5EF4-FFF2-40B4-BE49-F238E27FC236}">
                    <a16:creationId xmlns:a16="http://schemas.microsoft.com/office/drawing/2014/main" id="{EFFFDD5D-EA28-4DFD-A6A0-B306F34B9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46475" y="6643689"/>
                <a:ext cx="269266" cy="373673"/>
              </a:xfrm>
              <a:custGeom>
                <a:avLst/>
                <a:gdLst>
                  <a:gd name="T0" fmla="*/ 14 w 214"/>
                  <a:gd name="T1" fmla="*/ 24 h 302"/>
                  <a:gd name="T2" fmla="*/ 14 w 214"/>
                  <a:gd name="T3" fmla="*/ 24 h 302"/>
                  <a:gd name="T4" fmla="*/ 194 w 214"/>
                  <a:gd name="T5" fmla="*/ 276 h 302"/>
                  <a:gd name="T6" fmla="*/ 194 w 214"/>
                  <a:gd name="T7" fmla="*/ 276 h 302"/>
                  <a:gd name="T8" fmla="*/ 29 w 214"/>
                  <a:gd name="T9" fmla="*/ 14 h 302"/>
                  <a:gd name="T10" fmla="*/ 14 w 214"/>
                  <a:gd name="T11" fmla="*/ 24 h 302"/>
                  <a:gd name="T12" fmla="*/ 205 w 214"/>
                  <a:gd name="T13" fmla="*/ 301 h 302"/>
                  <a:gd name="T14" fmla="*/ 205 w 214"/>
                  <a:gd name="T15" fmla="*/ 301 h 302"/>
                  <a:gd name="T16" fmla="*/ 198 w 214"/>
                  <a:gd name="T17" fmla="*/ 298 h 302"/>
                  <a:gd name="T18" fmla="*/ 198 w 214"/>
                  <a:gd name="T19" fmla="*/ 298 h 302"/>
                  <a:gd name="T20" fmla="*/ 198 w 214"/>
                  <a:gd name="T21" fmla="*/ 298 h 302"/>
                  <a:gd name="T22" fmla="*/ 2 w 214"/>
                  <a:gd name="T23" fmla="*/ 25 h 302"/>
                  <a:gd name="T24" fmla="*/ 0 w 214"/>
                  <a:gd name="T25" fmla="*/ 21 h 302"/>
                  <a:gd name="T26" fmla="*/ 31 w 214"/>
                  <a:gd name="T27" fmla="*/ 0 h 302"/>
                  <a:gd name="T28" fmla="*/ 35 w 214"/>
                  <a:gd name="T29" fmla="*/ 4 h 302"/>
                  <a:gd name="T30" fmla="*/ 35 w 214"/>
                  <a:gd name="T31" fmla="*/ 4 h 302"/>
                  <a:gd name="T32" fmla="*/ 212 w 214"/>
                  <a:gd name="T33" fmla="*/ 290 h 302"/>
                  <a:gd name="T34" fmla="*/ 212 w 214"/>
                  <a:gd name="T35" fmla="*/ 290 h 302"/>
                  <a:gd name="T36" fmla="*/ 209 w 214"/>
                  <a:gd name="T37" fmla="*/ 299 h 302"/>
                  <a:gd name="T38" fmla="*/ 209 w 214"/>
                  <a:gd name="T39" fmla="*/ 299 h 302"/>
                  <a:gd name="T40" fmla="*/ 205 w 214"/>
                  <a:gd name="T41" fmla="*/ 301 h 3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14" h="302">
                    <a:moveTo>
                      <a:pt x="14" y="24"/>
                    </a:moveTo>
                    <a:lnTo>
                      <a:pt x="14" y="24"/>
                    </a:lnTo>
                    <a:cubicBezTo>
                      <a:pt x="28" y="48"/>
                      <a:pt x="99" y="170"/>
                      <a:pt x="194" y="276"/>
                    </a:cubicBezTo>
                    <a:lnTo>
                      <a:pt x="194" y="276"/>
                    </a:lnTo>
                    <a:cubicBezTo>
                      <a:pt x="132" y="148"/>
                      <a:pt x="46" y="36"/>
                      <a:pt x="29" y="14"/>
                    </a:cubicBezTo>
                    <a:lnTo>
                      <a:pt x="14" y="24"/>
                    </a:lnTo>
                    <a:close/>
                    <a:moveTo>
                      <a:pt x="205" y="301"/>
                    </a:moveTo>
                    <a:lnTo>
                      <a:pt x="205" y="301"/>
                    </a:lnTo>
                    <a:cubicBezTo>
                      <a:pt x="202" y="301"/>
                      <a:pt x="200" y="300"/>
                      <a:pt x="198" y="298"/>
                    </a:cubicBezTo>
                    <a:lnTo>
                      <a:pt x="198" y="298"/>
                    </a:lnTo>
                    <a:lnTo>
                      <a:pt x="198" y="298"/>
                    </a:lnTo>
                    <a:cubicBezTo>
                      <a:pt x="85" y="175"/>
                      <a:pt x="3" y="26"/>
                      <a:pt x="2" y="25"/>
                    </a:cubicBezTo>
                    <a:lnTo>
                      <a:pt x="0" y="21"/>
                    </a:lnTo>
                    <a:lnTo>
                      <a:pt x="31" y="0"/>
                    </a:lnTo>
                    <a:lnTo>
                      <a:pt x="35" y="4"/>
                    </a:lnTo>
                    <a:lnTo>
                      <a:pt x="35" y="4"/>
                    </a:lnTo>
                    <a:cubicBezTo>
                      <a:pt x="36" y="5"/>
                      <a:pt x="142" y="138"/>
                      <a:pt x="212" y="290"/>
                    </a:cubicBezTo>
                    <a:lnTo>
                      <a:pt x="212" y="290"/>
                    </a:lnTo>
                    <a:cubicBezTo>
                      <a:pt x="213" y="293"/>
                      <a:pt x="212" y="297"/>
                      <a:pt x="209" y="299"/>
                    </a:cubicBezTo>
                    <a:lnTo>
                      <a:pt x="209" y="299"/>
                    </a:lnTo>
                    <a:cubicBezTo>
                      <a:pt x="208" y="300"/>
                      <a:pt x="206" y="301"/>
                      <a:pt x="205" y="3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0" name="Freeform 198">
                <a:extLst>
                  <a:ext uri="{FF2B5EF4-FFF2-40B4-BE49-F238E27FC236}">
                    <a16:creationId xmlns:a16="http://schemas.microsoft.com/office/drawing/2014/main" id="{25913AE8-C0A9-468B-9394-75CB59B4F9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19000" y="6616212"/>
                <a:ext cx="87923" cy="87923"/>
              </a:xfrm>
              <a:custGeom>
                <a:avLst/>
                <a:gdLst>
                  <a:gd name="T0" fmla="*/ 62 w 70"/>
                  <a:gd name="T1" fmla="*/ 49 h 71"/>
                  <a:gd name="T2" fmla="*/ 62 w 70"/>
                  <a:gd name="T3" fmla="*/ 49 h 71"/>
                  <a:gd name="T4" fmla="*/ 21 w 70"/>
                  <a:gd name="T5" fmla="*/ 62 h 71"/>
                  <a:gd name="T6" fmla="*/ 21 w 70"/>
                  <a:gd name="T7" fmla="*/ 62 h 71"/>
                  <a:gd name="T8" fmla="*/ 7 w 70"/>
                  <a:gd name="T9" fmla="*/ 21 h 71"/>
                  <a:gd name="T10" fmla="*/ 7 w 70"/>
                  <a:gd name="T11" fmla="*/ 21 h 71"/>
                  <a:gd name="T12" fmla="*/ 48 w 70"/>
                  <a:gd name="T13" fmla="*/ 8 h 71"/>
                  <a:gd name="T14" fmla="*/ 48 w 70"/>
                  <a:gd name="T15" fmla="*/ 8 h 71"/>
                  <a:gd name="T16" fmla="*/ 62 w 70"/>
                  <a:gd name="T17" fmla="*/ 49 h 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0" h="71">
                    <a:moveTo>
                      <a:pt x="62" y="49"/>
                    </a:moveTo>
                    <a:lnTo>
                      <a:pt x="62" y="49"/>
                    </a:lnTo>
                    <a:cubicBezTo>
                      <a:pt x="54" y="64"/>
                      <a:pt x="35" y="70"/>
                      <a:pt x="21" y="62"/>
                    </a:cubicBezTo>
                    <a:lnTo>
                      <a:pt x="21" y="62"/>
                    </a:lnTo>
                    <a:cubicBezTo>
                      <a:pt x="6" y="55"/>
                      <a:pt x="0" y="37"/>
                      <a:pt x="7" y="21"/>
                    </a:cubicBezTo>
                    <a:lnTo>
                      <a:pt x="7" y="21"/>
                    </a:lnTo>
                    <a:cubicBezTo>
                      <a:pt x="15" y="6"/>
                      <a:pt x="33" y="0"/>
                      <a:pt x="48" y="8"/>
                    </a:cubicBezTo>
                    <a:lnTo>
                      <a:pt x="48" y="8"/>
                    </a:lnTo>
                    <a:cubicBezTo>
                      <a:pt x="63" y="15"/>
                      <a:pt x="69" y="33"/>
                      <a:pt x="62" y="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1" name="Freeform 199">
                <a:extLst>
                  <a:ext uri="{FF2B5EF4-FFF2-40B4-BE49-F238E27FC236}">
                    <a16:creationId xmlns:a16="http://schemas.microsoft.com/office/drawing/2014/main" id="{ECFBAAA9-E191-4188-8BEB-3A545F8F538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08010" y="6616212"/>
                <a:ext cx="98913" cy="93420"/>
              </a:xfrm>
              <a:custGeom>
                <a:avLst/>
                <a:gdLst>
                  <a:gd name="T0" fmla="*/ 41 w 80"/>
                  <a:gd name="T1" fmla="*/ 12 h 74"/>
                  <a:gd name="T2" fmla="*/ 41 w 80"/>
                  <a:gd name="T3" fmla="*/ 12 h 74"/>
                  <a:gd name="T4" fmla="*/ 33 w 80"/>
                  <a:gd name="T5" fmla="*/ 13 h 74"/>
                  <a:gd name="T6" fmla="*/ 33 w 80"/>
                  <a:gd name="T7" fmla="*/ 13 h 74"/>
                  <a:gd name="T8" fmla="*/ 19 w 80"/>
                  <a:gd name="T9" fmla="*/ 26 h 74"/>
                  <a:gd name="T10" fmla="*/ 19 w 80"/>
                  <a:gd name="T11" fmla="*/ 26 h 74"/>
                  <a:gd name="T12" fmla="*/ 18 w 80"/>
                  <a:gd name="T13" fmla="*/ 45 h 74"/>
                  <a:gd name="T14" fmla="*/ 18 w 80"/>
                  <a:gd name="T15" fmla="*/ 45 h 74"/>
                  <a:gd name="T16" fmla="*/ 30 w 80"/>
                  <a:gd name="T17" fmla="*/ 59 h 74"/>
                  <a:gd name="T18" fmla="*/ 30 w 80"/>
                  <a:gd name="T19" fmla="*/ 59 h 74"/>
                  <a:gd name="T20" fmla="*/ 49 w 80"/>
                  <a:gd name="T21" fmla="*/ 61 h 74"/>
                  <a:gd name="T22" fmla="*/ 49 w 80"/>
                  <a:gd name="T23" fmla="*/ 61 h 74"/>
                  <a:gd name="T24" fmla="*/ 64 w 80"/>
                  <a:gd name="T25" fmla="*/ 48 h 74"/>
                  <a:gd name="T26" fmla="*/ 64 w 80"/>
                  <a:gd name="T27" fmla="*/ 48 h 74"/>
                  <a:gd name="T28" fmla="*/ 65 w 80"/>
                  <a:gd name="T29" fmla="*/ 29 h 74"/>
                  <a:gd name="T30" fmla="*/ 65 w 80"/>
                  <a:gd name="T31" fmla="*/ 29 h 74"/>
                  <a:gd name="T32" fmla="*/ 52 w 80"/>
                  <a:gd name="T33" fmla="*/ 15 h 74"/>
                  <a:gd name="T34" fmla="*/ 52 w 80"/>
                  <a:gd name="T35" fmla="*/ 15 h 74"/>
                  <a:gd name="T36" fmla="*/ 41 w 80"/>
                  <a:gd name="T37" fmla="*/ 12 h 74"/>
                  <a:gd name="T38" fmla="*/ 41 w 80"/>
                  <a:gd name="T39" fmla="*/ 73 h 74"/>
                  <a:gd name="T40" fmla="*/ 41 w 80"/>
                  <a:gd name="T41" fmla="*/ 73 h 74"/>
                  <a:gd name="T42" fmla="*/ 25 w 80"/>
                  <a:gd name="T43" fmla="*/ 69 h 74"/>
                  <a:gd name="T44" fmla="*/ 25 w 80"/>
                  <a:gd name="T45" fmla="*/ 69 h 74"/>
                  <a:gd name="T46" fmla="*/ 9 w 80"/>
                  <a:gd name="T47" fmla="*/ 21 h 74"/>
                  <a:gd name="T48" fmla="*/ 9 w 80"/>
                  <a:gd name="T49" fmla="*/ 21 h 74"/>
                  <a:gd name="T50" fmla="*/ 30 w 80"/>
                  <a:gd name="T51" fmla="*/ 3 h 74"/>
                  <a:gd name="T52" fmla="*/ 30 w 80"/>
                  <a:gd name="T53" fmla="*/ 3 h 74"/>
                  <a:gd name="T54" fmla="*/ 57 w 80"/>
                  <a:gd name="T55" fmla="*/ 5 h 74"/>
                  <a:gd name="T56" fmla="*/ 57 w 80"/>
                  <a:gd name="T57" fmla="*/ 5 h 74"/>
                  <a:gd name="T58" fmla="*/ 76 w 80"/>
                  <a:gd name="T59" fmla="*/ 26 h 74"/>
                  <a:gd name="T60" fmla="*/ 76 w 80"/>
                  <a:gd name="T61" fmla="*/ 26 h 74"/>
                  <a:gd name="T62" fmla="*/ 74 w 80"/>
                  <a:gd name="T63" fmla="*/ 53 h 74"/>
                  <a:gd name="T64" fmla="*/ 74 w 80"/>
                  <a:gd name="T65" fmla="*/ 53 h 74"/>
                  <a:gd name="T66" fmla="*/ 53 w 80"/>
                  <a:gd name="T67" fmla="*/ 71 h 74"/>
                  <a:gd name="T68" fmla="*/ 53 w 80"/>
                  <a:gd name="T69" fmla="*/ 71 h 74"/>
                  <a:gd name="T70" fmla="*/ 41 w 80"/>
                  <a:gd name="T71" fmla="*/ 73 h 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0" h="74">
                    <a:moveTo>
                      <a:pt x="41" y="12"/>
                    </a:moveTo>
                    <a:lnTo>
                      <a:pt x="41" y="12"/>
                    </a:lnTo>
                    <a:cubicBezTo>
                      <a:pt x="39" y="12"/>
                      <a:pt x="36" y="12"/>
                      <a:pt x="33" y="13"/>
                    </a:cubicBezTo>
                    <a:lnTo>
                      <a:pt x="33" y="13"/>
                    </a:lnTo>
                    <a:cubicBezTo>
                      <a:pt x="27" y="15"/>
                      <a:pt x="22" y="20"/>
                      <a:pt x="19" y="26"/>
                    </a:cubicBezTo>
                    <a:lnTo>
                      <a:pt x="19" y="26"/>
                    </a:lnTo>
                    <a:cubicBezTo>
                      <a:pt x="16" y="32"/>
                      <a:pt x="16" y="39"/>
                      <a:pt x="18" y="45"/>
                    </a:cubicBezTo>
                    <a:lnTo>
                      <a:pt x="18" y="45"/>
                    </a:lnTo>
                    <a:cubicBezTo>
                      <a:pt x="20" y="51"/>
                      <a:pt x="24" y="56"/>
                      <a:pt x="30" y="59"/>
                    </a:cubicBezTo>
                    <a:lnTo>
                      <a:pt x="30" y="59"/>
                    </a:lnTo>
                    <a:cubicBezTo>
                      <a:pt x="36" y="62"/>
                      <a:pt x="43" y="63"/>
                      <a:pt x="49" y="61"/>
                    </a:cubicBezTo>
                    <a:lnTo>
                      <a:pt x="49" y="61"/>
                    </a:lnTo>
                    <a:cubicBezTo>
                      <a:pt x="55" y="59"/>
                      <a:pt x="61" y="54"/>
                      <a:pt x="64" y="48"/>
                    </a:cubicBezTo>
                    <a:lnTo>
                      <a:pt x="64" y="48"/>
                    </a:lnTo>
                    <a:cubicBezTo>
                      <a:pt x="67" y="42"/>
                      <a:pt x="67" y="35"/>
                      <a:pt x="65" y="29"/>
                    </a:cubicBezTo>
                    <a:lnTo>
                      <a:pt x="65" y="29"/>
                    </a:lnTo>
                    <a:cubicBezTo>
                      <a:pt x="63" y="23"/>
                      <a:pt x="58" y="18"/>
                      <a:pt x="52" y="15"/>
                    </a:cubicBezTo>
                    <a:lnTo>
                      <a:pt x="52" y="15"/>
                    </a:lnTo>
                    <a:cubicBezTo>
                      <a:pt x="49" y="13"/>
                      <a:pt x="45" y="12"/>
                      <a:pt x="41" y="12"/>
                    </a:cubicBezTo>
                    <a:close/>
                    <a:moveTo>
                      <a:pt x="41" y="73"/>
                    </a:moveTo>
                    <a:lnTo>
                      <a:pt x="41" y="73"/>
                    </a:lnTo>
                    <a:cubicBezTo>
                      <a:pt x="36" y="73"/>
                      <a:pt x="30" y="71"/>
                      <a:pt x="25" y="69"/>
                    </a:cubicBezTo>
                    <a:lnTo>
                      <a:pt x="25" y="69"/>
                    </a:lnTo>
                    <a:cubicBezTo>
                      <a:pt x="8" y="60"/>
                      <a:pt x="0" y="39"/>
                      <a:pt x="9" y="21"/>
                    </a:cubicBezTo>
                    <a:lnTo>
                      <a:pt x="9" y="21"/>
                    </a:lnTo>
                    <a:cubicBezTo>
                      <a:pt x="13" y="12"/>
                      <a:pt x="20" y="6"/>
                      <a:pt x="30" y="3"/>
                    </a:cubicBezTo>
                    <a:lnTo>
                      <a:pt x="30" y="3"/>
                    </a:lnTo>
                    <a:cubicBezTo>
                      <a:pt x="39" y="0"/>
                      <a:pt x="49" y="0"/>
                      <a:pt x="57" y="5"/>
                    </a:cubicBezTo>
                    <a:lnTo>
                      <a:pt x="57" y="5"/>
                    </a:lnTo>
                    <a:cubicBezTo>
                      <a:pt x="66" y="9"/>
                      <a:pt x="72" y="16"/>
                      <a:pt x="76" y="26"/>
                    </a:cubicBezTo>
                    <a:lnTo>
                      <a:pt x="76" y="26"/>
                    </a:lnTo>
                    <a:cubicBezTo>
                      <a:pt x="79" y="35"/>
                      <a:pt x="78" y="45"/>
                      <a:pt x="74" y="53"/>
                    </a:cubicBezTo>
                    <a:lnTo>
                      <a:pt x="74" y="53"/>
                    </a:lnTo>
                    <a:cubicBezTo>
                      <a:pt x="70" y="62"/>
                      <a:pt x="62" y="68"/>
                      <a:pt x="53" y="71"/>
                    </a:cubicBezTo>
                    <a:lnTo>
                      <a:pt x="53" y="71"/>
                    </a:lnTo>
                    <a:cubicBezTo>
                      <a:pt x="49" y="72"/>
                      <a:pt x="45" y="73"/>
                      <a:pt x="41" y="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885BC2CA-48D4-46E0-877A-86EA780E28A1}"/>
                </a:ext>
              </a:extLst>
            </p:cNvPr>
            <p:cNvGrpSpPr/>
            <p:nvPr/>
          </p:nvGrpSpPr>
          <p:grpSpPr>
            <a:xfrm>
              <a:off x="7765196" y="6500814"/>
              <a:ext cx="725365" cy="1785936"/>
              <a:chOff x="7765196" y="6500814"/>
              <a:chExt cx="725365" cy="1785936"/>
            </a:xfrm>
          </p:grpSpPr>
          <p:sp>
            <p:nvSpPr>
              <p:cNvPr id="202" name="Freeform 200">
                <a:extLst>
                  <a:ext uri="{FF2B5EF4-FFF2-40B4-BE49-F238E27FC236}">
                    <a16:creationId xmlns:a16="http://schemas.microsoft.com/office/drawing/2014/main" id="{2CDBF163-9F31-4492-A65F-630543253C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45452" y="6836019"/>
                <a:ext cx="32971" cy="1439740"/>
              </a:xfrm>
              <a:custGeom>
                <a:avLst/>
                <a:gdLst>
                  <a:gd name="T0" fmla="*/ 26 w 27"/>
                  <a:gd name="T1" fmla="*/ 1154 h 1155"/>
                  <a:gd name="T2" fmla="*/ 0 w 27"/>
                  <a:gd name="T3" fmla="*/ 1154 h 1155"/>
                  <a:gd name="T4" fmla="*/ 0 w 27"/>
                  <a:gd name="T5" fmla="*/ 0 h 1155"/>
                  <a:gd name="T6" fmla="*/ 26 w 27"/>
                  <a:gd name="T7" fmla="*/ 0 h 1155"/>
                  <a:gd name="T8" fmla="*/ 26 w 27"/>
                  <a:gd name="T9" fmla="*/ 1154 h 1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" h="1155">
                    <a:moveTo>
                      <a:pt x="26" y="1154"/>
                    </a:moveTo>
                    <a:lnTo>
                      <a:pt x="0" y="1154"/>
                    </a:lnTo>
                    <a:lnTo>
                      <a:pt x="0" y="0"/>
                    </a:lnTo>
                    <a:lnTo>
                      <a:pt x="26" y="0"/>
                    </a:lnTo>
                    <a:lnTo>
                      <a:pt x="26" y="115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3" name="Freeform 201">
                <a:extLst>
                  <a:ext uri="{FF2B5EF4-FFF2-40B4-BE49-F238E27FC236}">
                    <a16:creationId xmlns:a16="http://schemas.microsoft.com/office/drawing/2014/main" id="{0FBF2F6C-2F34-45C2-BAC0-0D6CFC81D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39955" y="6830526"/>
                <a:ext cx="49458" cy="1456224"/>
              </a:xfrm>
              <a:custGeom>
                <a:avLst/>
                <a:gdLst>
                  <a:gd name="T0" fmla="*/ 11 w 38"/>
                  <a:gd name="T1" fmla="*/ 1155 h 1167"/>
                  <a:gd name="T2" fmla="*/ 26 w 38"/>
                  <a:gd name="T3" fmla="*/ 1155 h 1167"/>
                  <a:gd name="T4" fmla="*/ 26 w 38"/>
                  <a:gd name="T5" fmla="*/ 11 h 1167"/>
                  <a:gd name="T6" fmla="*/ 11 w 38"/>
                  <a:gd name="T7" fmla="*/ 11 h 1167"/>
                  <a:gd name="T8" fmla="*/ 11 w 38"/>
                  <a:gd name="T9" fmla="*/ 1155 h 1167"/>
                  <a:gd name="T10" fmla="*/ 37 w 38"/>
                  <a:gd name="T11" fmla="*/ 1166 h 1167"/>
                  <a:gd name="T12" fmla="*/ 0 w 38"/>
                  <a:gd name="T13" fmla="*/ 1166 h 1167"/>
                  <a:gd name="T14" fmla="*/ 0 w 38"/>
                  <a:gd name="T15" fmla="*/ 0 h 1167"/>
                  <a:gd name="T16" fmla="*/ 37 w 38"/>
                  <a:gd name="T17" fmla="*/ 0 h 1167"/>
                  <a:gd name="T18" fmla="*/ 37 w 38"/>
                  <a:gd name="T19" fmla="*/ 1166 h 116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8" h="1167">
                    <a:moveTo>
                      <a:pt x="11" y="1155"/>
                    </a:moveTo>
                    <a:lnTo>
                      <a:pt x="26" y="1155"/>
                    </a:lnTo>
                    <a:lnTo>
                      <a:pt x="26" y="11"/>
                    </a:lnTo>
                    <a:lnTo>
                      <a:pt x="11" y="11"/>
                    </a:lnTo>
                    <a:lnTo>
                      <a:pt x="11" y="1155"/>
                    </a:lnTo>
                    <a:close/>
                    <a:moveTo>
                      <a:pt x="37" y="1166"/>
                    </a:moveTo>
                    <a:lnTo>
                      <a:pt x="0" y="1166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116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4" name="Freeform 202">
                <a:extLst>
                  <a:ext uri="{FF2B5EF4-FFF2-40B4-BE49-F238E27FC236}">
                    <a16:creationId xmlns:a16="http://schemas.microsoft.com/office/drawing/2014/main" id="{3D9D1782-4E9F-452D-8803-CD3ACB9B03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30052" y="6830526"/>
                <a:ext cx="148372" cy="406644"/>
              </a:xfrm>
              <a:custGeom>
                <a:avLst/>
                <a:gdLst>
                  <a:gd name="T0" fmla="*/ 5 w 120"/>
                  <a:gd name="T1" fmla="*/ 324 h 327"/>
                  <a:gd name="T2" fmla="*/ 5 w 120"/>
                  <a:gd name="T3" fmla="*/ 324 h 327"/>
                  <a:gd name="T4" fmla="*/ 119 w 120"/>
                  <a:gd name="T5" fmla="*/ 8 h 327"/>
                  <a:gd name="T6" fmla="*/ 105 w 120"/>
                  <a:gd name="T7" fmla="*/ 4 h 327"/>
                  <a:gd name="T8" fmla="*/ 92 w 120"/>
                  <a:gd name="T9" fmla="*/ 0 h 327"/>
                  <a:gd name="T10" fmla="*/ 92 w 120"/>
                  <a:gd name="T11" fmla="*/ 0 h 327"/>
                  <a:gd name="T12" fmla="*/ 1 w 120"/>
                  <a:gd name="T13" fmla="*/ 322 h 327"/>
                  <a:gd name="T14" fmla="*/ 1 w 120"/>
                  <a:gd name="T15" fmla="*/ 322 h 327"/>
                  <a:gd name="T16" fmla="*/ 5 w 120"/>
                  <a:gd name="T17" fmla="*/ 324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20" h="327">
                    <a:moveTo>
                      <a:pt x="5" y="324"/>
                    </a:moveTo>
                    <a:lnTo>
                      <a:pt x="5" y="324"/>
                    </a:lnTo>
                    <a:cubicBezTo>
                      <a:pt x="81" y="173"/>
                      <a:pt x="119" y="8"/>
                      <a:pt x="119" y="8"/>
                    </a:cubicBezTo>
                    <a:lnTo>
                      <a:pt x="105" y="4"/>
                    </a:lnTo>
                    <a:lnTo>
                      <a:pt x="92" y="0"/>
                    </a:lnTo>
                    <a:lnTo>
                      <a:pt x="92" y="0"/>
                    </a:lnTo>
                    <a:cubicBezTo>
                      <a:pt x="92" y="0"/>
                      <a:pt x="27" y="155"/>
                      <a:pt x="1" y="322"/>
                    </a:cubicBezTo>
                    <a:lnTo>
                      <a:pt x="1" y="322"/>
                    </a:lnTo>
                    <a:cubicBezTo>
                      <a:pt x="0" y="325"/>
                      <a:pt x="4" y="326"/>
                      <a:pt x="5" y="3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5" name="Freeform 203">
                <a:extLst>
                  <a:ext uri="{FF2B5EF4-FFF2-40B4-BE49-F238E27FC236}">
                    <a16:creationId xmlns:a16="http://schemas.microsoft.com/office/drawing/2014/main" id="{CC5FDE9F-4608-4DBC-A38B-7511B365FA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24558" y="6825029"/>
                <a:ext cx="164856" cy="423132"/>
              </a:xfrm>
              <a:custGeom>
                <a:avLst/>
                <a:gdLst>
                  <a:gd name="T0" fmla="*/ 100 w 131"/>
                  <a:gd name="T1" fmla="*/ 14 h 338"/>
                  <a:gd name="T2" fmla="*/ 100 w 131"/>
                  <a:gd name="T3" fmla="*/ 14 h 338"/>
                  <a:gd name="T4" fmla="*/ 14 w 131"/>
                  <a:gd name="T5" fmla="*/ 310 h 338"/>
                  <a:gd name="T6" fmla="*/ 14 w 131"/>
                  <a:gd name="T7" fmla="*/ 310 h 338"/>
                  <a:gd name="T8" fmla="*/ 117 w 131"/>
                  <a:gd name="T9" fmla="*/ 19 h 338"/>
                  <a:gd name="T10" fmla="*/ 100 w 131"/>
                  <a:gd name="T11" fmla="*/ 14 h 338"/>
                  <a:gd name="T12" fmla="*/ 5 w 131"/>
                  <a:gd name="T13" fmla="*/ 328 h 338"/>
                  <a:gd name="T14" fmla="*/ 5 w 131"/>
                  <a:gd name="T15" fmla="*/ 328 h 338"/>
                  <a:gd name="T16" fmla="*/ 8 w 131"/>
                  <a:gd name="T17" fmla="*/ 337 h 338"/>
                  <a:gd name="T18" fmla="*/ 8 w 131"/>
                  <a:gd name="T19" fmla="*/ 337 h 338"/>
                  <a:gd name="T20" fmla="*/ 6 w 131"/>
                  <a:gd name="T21" fmla="*/ 337 h 338"/>
                  <a:gd name="T22" fmla="*/ 6 w 131"/>
                  <a:gd name="T23" fmla="*/ 337 h 338"/>
                  <a:gd name="T24" fmla="*/ 0 w 131"/>
                  <a:gd name="T25" fmla="*/ 328 h 338"/>
                  <a:gd name="T26" fmla="*/ 0 w 131"/>
                  <a:gd name="T27" fmla="*/ 328 h 338"/>
                  <a:gd name="T28" fmla="*/ 92 w 131"/>
                  <a:gd name="T29" fmla="*/ 5 h 338"/>
                  <a:gd name="T30" fmla="*/ 94 w 131"/>
                  <a:gd name="T31" fmla="*/ 0 h 338"/>
                  <a:gd name="T32" fmla="*/ 130 w 131"/>
                  <a:gd name="T33" fmla="*/ 12 h 338"/>
                  <a:gd name="T34" fmla="*/ 129 w 131"/>
                  <a:gd name="T35" fmla="*/ 17 h 338"/>
                  <a:gd name="T36" fmla="*/ 129 w 131"/>
                  <a:gd name="T37" fmla="*/ 17 h 338"/>
                  <a:gd name="T38" fmla="*/ 15 w 131"/>
                  <a:gd name="T39" fmla="*/ 333 h 338"/>
                  <a:gd name="T40" fmla="*/ 15 w 131"/>
                  <a:gd name="T41" fmla="*/ 333 h 338"/>
                  <a:gd name="T42" fmla="*/ 8 w 131"/>
                  <a:gd name="T43" fmla="*/ 337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31" h="338">
                    <a:moveTo>
                      <a:pt x="100" y="14"/>
                    </a:moveTo>
                    <a:lnTo>
                      <a:pt x="100" y="14"/>
                    </a:lnTo>
                    <a:cubicBezTo>
                      <a:pt x="90" y="38"/>
                      <a:pt x="39" y="169"/>
                      <a:pt x="14" y="310"/>
                    </a:cubicBezTo>
                    <a:lnTo>
                      <a:pt x="14" y="310"/>
                    </a:lnTo>
                    <a:cubicBezTo>
                      <a:pt x="76" y="181"/>
                      <a:pt x="111" y="45"/>
                      <a:pt x="117" y="19"/>
                    </a:cubicBezTo>
                    <a:lnTo>
                      <a:pt x="100" y="14"/>
                    </a:lnTo>
                    <a:close/>
                    <a:moveTo>
                      <a:pt x="5" y="328"/>
                    </a:moveTo>
                    <a:lnTo>
                      <a:pt x="5" y="328"/>
                    </a:lnTo>
                    <a:close/>
                    <a:moveTo>
                      <a:pt x="8" y="337"/>
                    </a:moveTo>
                    <a:lnTo>
                      <a:pt x="8" y="337"/>
                    </a:lnTo>
                    <a:cubicBezTo>
                      <a:pt x="7" y="337"/>
                      <a:pt x="6" y="337"/>
                      <a:pt x="6" y="337"/>
                    </a:cubicBezTo>
                    <a:lnTo>
                      <a:pt x="6" y="337"/>
                    </a:lnTo>
                    <a:cubicBezTo>
                      <a:pt x="2" y="336"/>
                      <a:pt x="0" y="332"/>
                      <a:pt x="0" y="328"/>
                    </a:cubicBezTo>
                    <a:lnTo>
                      <a:pt x="0" y="328"/>
                    </a:lnTo>
                    <a:cubicBezTo>
                      <a:pt x="26" y="163"/>
                      <a:pt x="91" y="6"/>
                      <a:pt x="92" y="5"/>
                    </a:cubicBezTo>
                    <a:lnTo>
                      <a:pt x="94" y="0"/>
                    </a:lnTo>
                    <a:lnTo>
                      <a:pt x="130" y="12"/>
                    </a:lnTo>
                    <a:lnTo>
                      <a:pt x="129" y="17"/>
                    </a:lnTo>
                    <a:lnTo>
                      <a:pt x="129" y="17"/>
                    </a:lnTo>
                    <a:cubicBezTo>
                      <a:pt x="129" y="18"/>
                      <a:pt x="91" y="184"/>
                      <a:pt x="15" y="333"/>
                    </a:cubicBezTo>
                    <a:lnTo>
                      <a:pt x="15" y="333"/>
                    </a:lnTo>
                    <a:cubicBezTo>
                      <a:pt x="14" y="336"/>
                      <a:pt x="11" y="337"/>
                      <a:pt x="8" y="3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6" name="Freeform 204">
                <a:extLst>
                  <a:ext uri="{FF2B5EF4-FFF2-40B4-BE49-F238E27FC236}">
                    <a16:creationId xmlns:a16="http://schemas.microsoft.com/office/drawing/2014/main" id="{857F820D-897D-4324-8956-956389C728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7433" y="6737106"/>
                <a:ext cx="417635" cy="109904"/>
              </a:xfrm>
              <a:custGeom>
                <a:avLst/>
                <a:gdLst>
                  <a:gd name="T0" fmla="*/ 331 w 335"/>
                  <a:gd name="T1" fmla="*/ 0 h 87"/>
                  <a:gd name="T2" fmla="*/ 331 w 335"/>
                  <a:gd name="T3" fmla="*/ 0 h 87"/>
                  <a:gd name="T4" fmla="*/ 0 w 335"/>
                  <a:gd name="T5" fmla="*/ 59 h 87"/>
                  <a:gd name="T6" fmla="*/ 3 w 335"/>
                  <a:gd name="T7" fmla="*/ 73 h 87"/>
                  <a:gd name="T8" fmla="*/ 6 w 335"/>
                  <a:gd name="T9" fmla="*/ 86 h 87"/>
                  <a:gd name="T10" fmla="*/ 6 w 335"/>
                  <a:gd name="T11" fmla="*/ 86 h 87"/>
                  <a:gd name="T12" fmla="*/ 331 w 335"/>
                  <a:gd name="T13" fmla="*/ 5 h 87"/>
                  <a:gd name="T14" fmla="*/ 331 w 335"/>
                  <a:gd name="T15" fmla="*/ 5 h 87"/>
                  <a:gd name="T16" fmla="*/ 331 w 335"/>
                  <a:gd name="T17" fmla="*/ 0 h 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35" h="87">
                    <a:moveTo>
                      <a:pt x="331" y="0"/>
                    </a:moveTo>
                    <a:lnTo>
                      <a:pt x="331" y="0"/>
                    </a:lnTo>
                    <a:cubicBezTo>
                      <a:pt x="162" y="9"/>
                      <a:pt x="0" y="59"/>
                      <a:pt x="0" y="59"/>
                    </a:cubicBezTo>
                    <a:lnTo>
                      <a:pt x="3" y="73"/>
                    </a:lnTo>
                    <a:lnTo>
                      <a:pt x="6" y="86"/>
                    </a:lnTo>
                    <a:lnTo>
                      <a:pt x="6" y="86"/>
                    </a:lnTo>
                    <a:cubicBezTo>
                      <a:pt x="6" y="86"/>
                      <a:pt x="175" y="65"/>
                      <a:pt x="331" y="5"/>
                    </a:cubicBezTo>
                    <a:lnTo>
                      <a:pt x="331" y="5"/>
                    </a:lnTo>
                    <a:cubicBezTo>
                      <a:pt x="334" y="4"/>
                      <a:pt x="333" y="0"/>
                      <a:pt x="33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7" name="Freeform 205">
                <a:extLst>
                  <a:ext uri="{FF2B5EF4-FFF2-40B4-BE49-F238E27FC236}">
                    <a16:creationId xmlns:a16="http://schemas.microsoft.com/office/drawing/2014/main" id="{2BDA328C-6D75-4030-92DC-A413A148C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1936" y="6726115"/>
                <a:ext cx="428625" cy="120894"/>
              </a:xfrm>
              <a:custGeom>
                <a:avLst/>
                <a:gdLst>
                  <a:gd name="T0" fmla="*/ 12 w 346"/>
                  <a:gd name="T1" fmla="*/ 68 h 99"/>
                  <a:gd name="T2" fmla="*/ 16 w 346"/>
                  <a:gd name="T3" fmla="*/ 85 h 99"/>
                  <a:gd name="T4" fmla="*/ 16 w 346"/>
                  <a:gd name="T5" fmla="*/ 85 h 99"/>
                  <a:gd name="T6" fmla="*/ 317 w 346"/>
                  <a:gd name="T7" fmla="*/ 12 h 99"/>
                  <a:gd name="T8" fmla="*/ 317 w 346"/>
                  <a:gd name="T9" fmla="*/ 12 h 99"/>
                  <a:gd name="T10" fmla="*/ 12 w 346"/>
                  <a:gd name="T11" fmla="*/ 68 h 99"/>
                  <a:gd name="T12" fmla="*/ 7 w 346"/>
                  <a:gd name="T13" fmla="*/ 98 h 99"/>
                  <a:gd name="T14" fmla="*/ 0 w 346"/>
                  <a:gd name="T15" fmla="*/ 60 h 99"/>
                  <a:gd name="T16" fmla="*/ 5 w 346"/>
                  <a:gd name="T17" fmla="*/ 59 h 99"/>
                  <a:gd name="T18" fmla="*/ 5 w 346"/>
                  <a:gd name="T19" fmla="*/ 59 h 99"/>
                  <a:gd name="T20" fmla="*/ 336 w 346"/>
                  <a:gd name="T21" fmla="*/ 0 h 99"/>
                  <a:gd name="T22" fmla="*/ 336 w 346"/>
                  <a:gd name="T23" fmla="*/ 0 h 99"/>
                  <a:gd name="T24" fmla="*/ 345 w 346"/>
                  <a:gd name="T25" fmla="*/ 6 h 99"/>
                  <a:gd name="T26" fmla="*/ 345 w 346"/>
                  <a:gd name="T27" fmla="*/ 6 h 99"/>
                  <a:gd name="T28" fmla="*/ 340 w 346"/>
                  <a:gd name="T29" fmla="*/ 15 h 99"/>
                  <a:gd name="T30" fmla="*/ 340 w 346"/>
                  <a:gd name="T31" fmla="*/ 15 h 99"/>
                  <a:gd name="T32" fmla="*/ 12 w 346"/>
                  <a:gd name="T33" fmla="*/ 97 h 99"/>
                  <a:gd name="T34" fmla="*/ 7 w 346"/>
                  <a:gd name="T35" fmla="*/ 98 h 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46" h="99">
                    <a:moveTo>
                      <a:pt x="12" y="68"/>
                    </a:moveTo>
                    <a:lnTo>
                      <a:pt x="16" y="85"/>
                    </a:lnTo>
                    <a:lnTo>
                      <a:pt x="16" y="85"/>
                    </a:lnTo>
                    <a:cubicBezTo>
                      <a:pt x="44" y="81"/>
                      <a:pt x="183" y="61"/>
                      <a:pt x="317" y="12"/>
                    </a:cubicBezTo>
                    <a:lnTo>
                      <a:pt x="317" y="12"/>
                    </a:lnTo>
                    <a:cubicBezTo>
                      <a:pt x="174" y="22"/>
                      <a:pt x="40" y="59"/>
                      <a:pt x="12" y="68"/>
                    </a:cubicBezTo>
                    <a:close/>
                    <a:moveTo>
                      <a:pt x="7" y="98"/>
                    </a:moveTo>
                    <a:lnTo>
                      <a:pt x="0" y="60"/>
                    </a:lnTo>
                    <a:lnTo>
                      <a:pt x="5" y="59"/>
                    </a:lnTo>
                    <a:lnTo>
                      <a:pt x="5" y="59"/>
                    </a:lnTo>
                    <a:cubicBezTo>
                      <a:pt x="6" y="58"/>
                      <a:pt x="169" y="8"/>
                      <a:pt x="336" y="0"/>
                    </a:cubicBezTo>
                    <a:lnTo>
                      <a:pt x="336" y="0"/>
                    </a:lnTo>
                    <a:cubicBezTo>
                      <a:pt x="340" y="0"/>
                      <a:pt x="343" y="2"/>
                      <a:pt x="345" y="6"/>
                    </a:cubicBezTo>
                    <a:lnTo>
                      <a:pt x="345" y="6"/>
                    </a:lnTo>
                    <a:cubicBezTo>
                      <a:pt x="345" y="9"/>
                      <a:pt x="343" y="14"/>
                      <a:pt x="340" y="15"/>
                    </a:cubicBezTo>
                    <a:lnTo>
                      <a:pt x="340" y="15"/>
                    </a:lnTo>
                    <a:cubicBezTo>
                      <a:pt x="184" y="75"/>
                      <a:pt x="14" y="96"/>
                      <a:pt x="12" y="97"/>
                    </a:cubicBezTo>
                    <a:lnTo>
                      <a:pt x="7" y="9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8" name="Freeform 206">
                <a:extLst>
                  <a:ext uri="{FF2B5EF4-FFF2-40B4-BE49-F238E27FC236}">
                    <a16:creationId xmlns:a16="http://schemas.microsoft.com/office/drawing/2014/main" id="{47FDD217-CFB4-4B99-B84D-1039BF3281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0693" y="6506308"/>
                <a:ext cx="302234" cy="324218"/>
              </a:xfrm>
              <a:custGeom>
                <a:avLst/>
                <a:gdLst>
                  <a:gd name="T0" fmla="*/ 5 w 241"/>
                  <a:gd name="T1" fmla="*/ 1 h 262"/>
                  <a:gd name="T2" fmla="*/ 5 w 241"/>
                  <a:gd name="T3" fmla="*/ 1 h 262"/>
                  <a:gd name="T4" fmla="*/ 240 w 241"/>
                  <a:gd name="T5" fmla="*/ 242 h 262"/>
                  <a:gd name="T6" fmla="*/ 229 w 241"/>
                  <a:gd name="T7" fmla="*/ 252 h 262"/>
                  <a:gd name="T8" fmla="*/ 219 w 241"/>
                  <a:gd name="T9" fmla="*/ 261 h 262"/>
                  <a:gd name="T10" fmla="*/ 219 w 241"/>
                  <a:gd name="T11" fmla="*/ 261 h 262"/>
                  <a:gd name="T12" fmla="*/ 2 w 241"/>
                  <a:gd name="T13" fmla="*/ 5 h 262"/>
                  <a:gd name="T14" fmla="*/ 2 w 241"/>
                  <a:gd name="T15" fmla="*/ 5 h 262"/>
                  <a:gd name="T16" fmla="*/ 5 w 241"/>
                  <a:gd name="T17" fmla="*/ 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41" h="262">
                    <a:moveTo>
                      <a:pt x="5" y="1"/>
                    </a:moveTo>
                    <a:lnTo>
                      <a:pt x="5" y="1"/>
                    </a:lnTo>
                    <a:cubicBezTo>
                      <a:pt x="137" y="107"/>
                      <a:pt x="240" y="242"/>
                      <a:pt x="240" y="242"/>
                    </a:cubicBezTo>
                    <a:lnTo>
                      <a:pt x="229" y="252"/>
                    </a:lnTo>
                    <a:lnTo>
                      <a:pt x="219" y="261"/>
                    </a:lnTo>
                    <a:lnTo>
                      <a:pt x="219" y="261"/>
                    </a:lnTo>
                    <a:cubicBezTo>
                      <a:pt x="219" y="261"/>
                      <a:pt x="94" y="146"/>
                      <a:pt x="2" y="5"/>
                    </a:cubicBezTo>
                    <a:lnTo>
                      <a:pt x="2" y="5"/>
                    </a:lnTo>
                    <a:cubicBezTo>
                      <a:pt x="0" y="3"/>
                      <a:pt x="3" y="0"/>
                      <a:pt x="5" y="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9" name="Freeform 207">
                <a:extLst>
                  <a:ext uri="{FF2B5EF4-FFF2-40B4-BE49-F238E27FC236}">
                    <a16:creationId xmlns:a16="http://schemas.microsoft.com/office/drawing/2014/main" id="{CDE89B3A-D946-477B-A1F1-69F34BF1B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65196" y="6500814"/>
                <a:ext cx="313228" cy="340702"/>
              </a:xfrm>
              <a:custGeom>
                <a:avLst/>
                <a:gdLst>
                  <a:gd name="T0" fmla="*/ 7 w 253"/>
                  <a:gd name="T1" fmla="*/ 11 h 274"/>
                  <a:gd name="T2" fmla="*/ 7 w 253"/>
                  <a:gd name="T3" fmla="*/ 11 h 274"/>
                  <a:gd name="T4" fmla="*/ 22 w 253"/>
                  <a:gd name="T5" fmla="*/ 24 h 274"/>
                  <a:gd name="T6" fmla="*/ 22 w 253"/>
                  <a:gd name="T7" fmla="*/ 24 h 274"/>
                  <a:gd name="T8" fmla="*/ 224 w 253"/>
                  <a:gd name="T9" fmla="*/ 258 h 274"/>
                  <a:gd name="T10" fmla="*/ 237 w 253"/>
                  <a:gd name="T11" fmla="*/ 246 h 274"/>
                  <a:gd name="T12" fmla="*/ 237 w 253"/>
                  <a:gd name="T13" fmla="*/ 246 h 274"/>
                  <a:gd name="T14" fmla="*/ 22 w 253"/>
                  <a:gd name="T15" fmla="*/ 24 h 274"/>
                  <a:gd name="T16" fmla="*/ 224 w 253"/>
                  <a:gd name="T17" fmla="*/ 273 h 274"/>
                  <a:gd name="T18" fmla="*/ 220 w 253"/>
                  <a:gd name="T19" fmla="*/ 270 h 274"/>
                  <a:gd name="T20" fmla="*/ 220 w 253"/>
                  <a:gd name="T21" fmla="*/ 270 h 274"/>
                  <a:gd name="T22" fmla="*/ 2 w 253"/>
                  <a:gd name="T23" fmla="*/ 13 h 274"/>
                  <a:gd name="T24" fmla="*/ 2 w 253"/>
                  <a:gd name="T25" fmla="*/ 13 h 274"/>
                  <a:gd name="T26" fmla="*/ 3 w 253"/>
                  <a:gd name="T27" fmla="*/ 3 h 274"/>
                  <a:gd name="T28" fmla="*/ 3 w 253"/>
                  <a:gd name="T29" fmla="*/ 3 h 274"/>
                  <a:gd name="T30" fmla="*/ 14 w 253"/>
                  <a:gd name="T31" fmla="*/ 2 h 274"/>
                  <a:gd name="T32" fmla="*/ 14 w 253"/>
                  <a:gd name="T33" fmla="*/ 2 h 274"/>
                  <a:gd name="T34" fmla="*/ 249 w 253"/>
                  <a:gd name="T35" fmla="*/ 244 h 274"/>
                  <a:gd name="T36" fmla="*/ 252 w 253"/>
                  <a:gd name="T37" fmla="*/ 247 h 274"/>
                  <a:gd name="T38" fmla="*/ 224 w 253"/>
                  <a:gd name="T39" fmla="*/ 273 h 2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3" h="274">
                    <a:moveTo>
                      <a:pt x="7" y="11"/>
                    </a:moveTo>
                    <a:lnTo>
                      <a:pt x="7" y="11"/>
                    </a:lnTo>
                    <a:close/>
                    <a:moveTo>
                      <a:pt x="22" y="24"/>
                    </a:moveTo>
                    <a:lnTo>
                      <a:pt x="22" y="24"/>
                    </a:lnTo>
                    <a:cubicBezTo>
                      <a:pt x="103" y="142"/>
                      <a:pt x="204" y="239"/>
                      <a:pt x="224" y="258"/>
                    </a:cubicBezTo>
                    <a:lnTo>
                      <a:pt x="237" y="246"/>
                    </a:lnTo>
                    <a:lnTo>
                      <a:pt x="237" y="246"/>
                    </a:lnTo>
                    <a:cubicBezTo>
                      <a:pt x="220" y="224"/>
                      <a:pt x="132" y="115"/>
                      <a:pt x="22" y="24"/>
                    </a:cubicBezTo>
                    <a:close/>
                    <a:moveTo>
                      <a:pt x="224" y="273"/>
                    </a:moveTo>
                    <a:lnTo>
                      <a:pt x="220" y="270"/>
                    </a:lnTo>
                    <a:lnTo>
                      <a:pt x="220" y="270"/>
                    </a:lnTo>
                    <a:cubicBezTo>
                      <a:pt x="219" y="269"/>
                      <a:pt x="94" y="153"/>
                      <a:pt x="2" y="13"/>
                    </a:cubicBezTo>
                    <a:lnTo>
                      <a:pt x="2" y="13"/>
                    </a:lnTo>
                    <a:cubicBezTo>
                      <a:pt x="0" y="10"/>
                      <a:pt x="1" y="5"/>
                      <a:pt x="3" y="3"/>
                    </a:cubicBezTo>
                    <a:lnTo>
                      <a:pt x="3" y="3"/>
                    </a:lnTo>
                    <a:cubicBezTo>
                      <a:pt x="6" y="0"/>
                      <a:pt x="10" y="0"/>
                      <a:pt x="14" y="2"/>
                    </a:cubicBezTo>
                    <a:lnTo>
                      <a:pt x="14" y="2"/>
                    </a:lnTo>
                    <a:cubicBezTo>
                      <a:pt x="144" y="107"/>
                      <a:pt x="248" y="242"/>
                      <a:pt x="249" y="244"/>
                    </a:cubicBezTo>
                    <a:lnTo>
                      <a:pt x="252" y="247"/>
                    </a:lnTo>
                    <a:lnTo>
                      <a:pt x="224" y="27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0" name="Freeform 208">
                <a:extLst>
                  <a:ext uri="{FF2B5EF4-FFF2-40B4-BE49-F238E27FC236}">
                    <a16:creationId xmlns:a16="http://schemas.microsoft.com/office/drawing/2014/main" id="{EB5E1BFE-E65E-467E-AADE-3C6BECD1B9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23472" y="6775574"/>
                <a:ext cx="87923" cy="82426"/>
              </a:xfrm>
              <a:custGeom>
                <a:avLst/>
                <a:gdLst>
                  <a:gd name="T0" fmla="*/ 5 w 69"/>
                  <a:gd name="T1" fmla="*/ 25 h 68"/>
                  <a:gd name="T2" fmla="*/ 5 w 69"/>
                  <a:gd name="T3" fmla="*/ 25 h 68"/>
                  <a:gd name="T4" fmla="*/ 43 w 69"/>
                  <a:gd name="T5" fmla="*/ 5 h 68"/>
                  <a:gd name="T6" fmla="*/ 43 w 69"/>
                  <a:gd name="T7" fmla="*/ 5 h 68"/>
                  <a:gd name="T8" fmla="*/ 63 w 69"/>
                  <a:gd name="T9" fmla="*/ 43 h 68"/>
                  <a:gd name="T10" fmla="*/ 63 w 69"/>
                  <a:gd name="T11" fmla="*/ 43 h 68"/>
                  <a:gd name="T12" fmla="*/ 25 w 69"/>
                  <a:gd name="T13" fmla="*/ 63 h 68"/>
                  <a:gd name="T14" fmla="*/ 25 w 69"/>
                  <a:gd name="T15" fmla="*/ 63 h 68"/>
                  <a:gd name="T16" fmla="*/ 5 w 69"/>
                  <a:gd name="T17" fmla="*/ 25 h 6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9" h="68">
                    <a:moveTo>
                      <a:pt x="5" y="25"/>
                    </a:moveTo>
                    <a:lnTo>
                      <a:pt x="5" y="25"/>
                    </a:lnTo>
                    <a:cubicBezTo>
                      <a:pt x="10" y="8"/>
                      <a:pt x="27" y="0"/>
                      <a:pt x="43" y="5"/>
                    </a:cubicBezTo>
                    <a:lnTo>
                      <a:pt x="43" y="5"/>
                    </a:lnTo>
                    <a:cubicBezTo>
                      <a:pt x="59" y="10"/>
                      <a:pt x="68" y="27"/>
                      <a:pt x="63" y="43"/>
                    </a:cubicBezTo>
                    <a:lnTo>
                      <a:pt x="63" y="43"/>
                    </a:lnTo>
                    <a:cubicBezTo>
                      <a:pt x="58" y="59"/>
                      <a:pt x="41" y="67"/>
                      <a:pt x="25" y="63"/>
                    </a:cubicBezTo>
                    <a:lnTo>
                      <a:pt x="25" y="63"/>
                    </a:lnTo>
                    <a:cubicBezTo>
                      <a:pt x="9" y="58"/>
                      <a:pt x="0" y="41"/>
                      <a:pt x="5" y="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1" name="Freeform 209">
                <a:extLst>
                  <a:ext uri="{FF2B5EF4-FFF2-40B4-BE49-F238E27FC236}">
                    <a16:creationId xmlns:a16="http://schemas.microsoft.com/office/drawing/2014/main" id="{24475963-BDF2-4FE3-9277-75120C7222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17975" y="6770077"/>
                <a:ext cx="98913" cy="93420"/>
              </a:xfrm>
              <a:custGeom>
                <a:avLst/>
                <a:gdLst>
                  <a:gd name="T0" fmla="*/ 16 w 81"/>
                  <a:gd name="T1" fmla="*/ 32 h 76"/>
                  <a:gd name="T2" fmla="*/ 16 w 81"/>
                  <a:gd name="T3" fmla="*/ 32 h 76"/>
                  <a:gd name="T4" fmla="*/ 32 w 81"/>
                  <a:gd name="T5" fmla="*/ 64 h 76"/>
                  <a:gd name="T6" fmla="*/ 32 w 81"/>
                  <a:gd name="T7" fmla="*/ 64 h 76"/>
                  <a:gd name="T8" fmla="*/ 64 w 81"/>
                  <a:gd name="T9" fmla="*/ 47 h 76"/>
                  <a:gd name="T10" fmla="*/ 64 w 81"/>
                  <a:gd name="T11" fmla="*/ 47 h 76"/>
                  <a:gd name="T12" fmla="*/ 48 w 81"/>
                  <a:gd name="T13" fmla="*/ 16 h 76"/>
                  <a:gd name="T14" fmla="*/ 48 w 81"/>
                  <a:gd name="T15" fmla="*/ 16 h 76"/>
                  <a:gd name="T16" fmla="*/ 16 w 81"/>
                  <a:gd name="T17" fmla="*/ 32 h 76"/>
                  <a:gd name="T18" fmla="*/ 40 w 81"/>
                  <a:gd name="T19" fmla="*/ 75 h 76"/>
                  <a:gd name="T20" fmla="*/ 40 w 81"/>
                  <a:gd name="T21" fmla="*/ 75 h 76"/>
                  <a:gd name="T22" fmla="*/ 29 w 81"/>
                  <a:gd name="T23" fmla="*/ 73 h 76"/>
                  <a:gd name="T24" fmla="*/ 29 w 81"/>
                  <a:gd name="T25" fmla="*/ 73 h 76"/>
                  <a:gd name="T26" fmla="*/ 5 w 81"/>
                  <a:gd name="T27" fmla="*/ 29 h 76"/>
                  <a:gd name="T28" fmla="*/ 5 w 81"/>
                  <a:gd name="T29" fmla="*/ 29 h 76"/>
                  <a:gd name="T30" fmla="*/ 51 w 81"/>
                  <a:gd name="T31" fmla="*/ 6 h 76"/>
                  <a:gd name="T32" fmla="*/ 51 w 81"/>
                  <a:gd name="T33" fmla="*/ 6 h 76"/>
                  <a:gd name="T34" fmla="*/ 74 w 81"/>
                  <a:gd name="T35" fmla="*/ 51 h 76"/>
                  <a:gd name="T36" fmla="*/ 74 w 81"/>
                  <a:gd name="T37" fmla="*/ 51 h 76"/>
                  <a:gd name="T38" fmla="*/ 40 w 81"/>
                  <a:gd name="T39" fmla="*/ 75 h 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1" h="76">
                    <a:moveTo>
                      <a:pt x="16" y="32"/>
                    </a:moveTo>
                    <a:lnTo>
                      <a:pt x="16" y="32"/>
                    </a:lnTo>
                    <a:cubicBezTo>
                      <a:pt x="12" y="46"/>
                      <a:pt x="19" y="60"/>
                      <a:pt x="32" y="64"/>
                    </a:cubicBezTo>
                    <a:lnTo>
                      <a:pt x="32" y="64"/>
                    </a:lnTo>
                    <a:cubicBezTo>
                      <a:pt x="46" y="68"/>
                      <a:pt x="60" y="61"/>
                      <a:pt x="64" y="47"/>
                    </a:cubicBezTo>
                    <a:lnTo>
                      <a:pt x="64" y="47"/>
                    </a:lnTo>
                    <a:cubicBezTo>
                      <a:pt x="68" y="35"/>
                      <a:pt x="61" y="20"/>
                      <a:pt x="48" y="16"/>
                    </a:cubicBezTo>
                    <a:lnTo>
                      <a:pt x="48" y="16"/>
                    </a:lnTo>
                    <a:cubicBezTo>
                      <a:pt x="35" y="12"/>
                      <a:pt x="20" y="19"/>
                      <a:pt x="16" y="32"/>
                    </a:cubicBezTo>
                    <a:close/>
                    <a:moveTo>
                      <a:pt x="40" y="75"/>
                    </a:moveTo>
                    <a:lnTo>
                      <a:pt x="40" y="75"/>
                    </a:lnTo>
                    <a:cubicBezTo>
                      <a:pt x="37" y="75"/>
                      <a:pt x="32" y="75"/>
                      <a:pt x="29" y="73"/>
                    </a:cubicBezTo>
                    <a:lnTo>
                      <a:pt x="29" y="73"/>
                    </a:lnTo>
                    <a:cubicBezTo>
                      <a:pt x="10" y="68"/>
                      <a:pt x="0" y="48"/>
                      <a:pt x="5" y="29"/>
                    </a:cubicBezTo>
                    <a:lnTo>
                      <a:pt x="5" y="29"/>
                    </a:lnTo>
                    <a:cubicBezTo>
                      <a:pt x="11" y="10"/>
                      <a:pt x="32" y="0"/>
                      <a:pt x="51" y="6"/>
                    </a:cubicBezTo>
                    <a:lnTo>
                      <a:pt x="51" y="6"/>
                    </a:lnTo>
                    <a:cubicBezTo>
                      <a:pt x="70" y="12"/>
                      <a:pt x="80" y="32"/>
                      <a:pt x="74" y="51"/>
                    </a:cubicBezTo>
                    <a:lnTo>
                      <a:pt x="74" y="51"/>
                    </a:lnTo>
                    <a:cubicBezTo>
                      <a:pt x="70" y="66"/>
                      <a:pt x="55" y="75"/>
                      <a:pt x="40" y="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212" name="Freeform 210">
              <a:extLst>
                <a:ext uri="{FF2B5EF4-FFF2-40B4-BE49-F238E27FC236}">
                  <a16:creationId xmlns:a16="http://schemas.microsoft.com/office/drawing/2014/main" id="{7578006D-4BFF-4367-A912-C64C7087A95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83105" y="7748221"/>
              <a:ext cx="12930187" cy="2296990"/>
            </a:xfrm>
            <a:custGeom>
              <a:avLst/>
              <a:gdLst>
                <a:gd name="T0" fmla="*/ 2034 w 10378"/>
                <a:gd name="T1" fmla="*/ 1815 h 1842"/>
                <a:gd name="T2" fmla="*/ 10369 w 10378"/>
                <a:gd name="T3" fmla="*/ 1815 h 1842"/>
                <a:gd name="T4" fmla="*/ 10369 w 10378"/>
                <a:gd name="T5" fmla="*/ 1815 h 1842"/>
                <a:gd name="T6" fmla="*/ 10371 w 10378"/>
                <a:gd name="T7" fmla="*/ 1803 h 1842"/>
                <a:gd name="T8" fmla="*/ 10151 w 10378"/>
                <a:gd name="T9" fmla="*/ 1712 h 1842"/>
                <a:gd name="T10" fmla="*/ 10151 w 10378"/>
                <a:gd name="T11" fmla="*/ 1712 h 1842"/>
                <a:gd name="T12" fmla="*/ 8044 w 10378"/>
                <a:gd name="T13" fmla="*/ 322 h 1842"/>
                <a:gd name="T14" fmla="*/ 8044 w 10378"/>
                <a:gd name="T15" fmla="*/ 322 h 1842"/>
                <a:gd name="T16" fmla="*/ 6998 w 10378"/>
                <a:gd name="T17" fmla="*/ 361 h 1842"/>
                <a:gd name="T18" fmla="*/ 6998 w 10378"/>
                <a:gd name="T19" fmla="*/ 361 h 1842"/>
                <a:gd name="T20" fmla="*/ 6265 w 10378"/>
                <a:gd name="T21" fmla="*/ 746 h 1842"/>
                <a:gd name="T22" fmla="*/ 6260 w 10378"/>
                <a:gd name="T23" fmla="*/ 748 h 1842"/>
                <a:gd name="T24" fmla="*/ 6260 w 10378"/>
                <a:gd name="T25" fmla="*/ 748 h 1842"/>
                <a:gd name="T26" fmla="*/ 5488 w 10378"/>
                <a:gd name="T27" fmla="*/ 383 h 1842"/>
                <a:gd name="T28" fmla="*/ 5488 w 10378"/>
                <a:gd name="T29" fmla="*/ 383 h 1842"/>
                <a:gd name="T30" fmla="*/ 3994 w 10378"/>
                <a:gd name="T31" fmla="*/ 12 h 1842"/>
                <a:gd name="T32" fmla="*/ 3994 w 10378"/>
                <a:gd name="T33" fmla="*/ 12 h 1842"/>
                <a:gd name="T34" fmla="*/ 2438 w 10378"/>
                <a:gd name="T35" fmla="*/ 586 h 1842"/>
                <a:gd name="T36" fmla="*/ 2438 w 10378"/>
                <a:gd name="T37" fmla="*/ 586 h 1842"/>
                <a:gd name="T38" fmla="*/ 51 w 10378"/>
                <a:gd name="T39" fmla="*/ 1815 h 1842"/>
                <a:gd name="T40" fmla="*/ 51 w 10378"/>
                <a:gd name="T41" fmla="*/ 1815 h 1842"/>
                <a:gd name="T42" fmla="*/ 51 w 10378"/>
                <a:gd name="T43" fmla="*/ 1815 h 1842"/>
                <a:gd name="T44" fmla="*/ 51 w 10378"/>
                <a:gd name="T45" fmla="*/ 1815 h 1842"/>
                <a:gd name="T46" fmla="*/ 2 w 10378"/>
                <a:gd name="T47" fmla="*/ 1836 h 1842"/>
                <a:gd name="T48" fmla="*/ 2 w 10378"/>
                <a:gd name="T49" fmla="*/ 1836 h 1842"/>
                <a:gd name="T50" fmla="*/ 3 w 10378"/>
                <a:gd name="T51" fmla="*/ 1841 h 1842"/>
                <a:gd name="T52" fmla="*/ 2034 w 10378"/>
                <a:gd name="T53" fmla="*/ 1815 h 1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10378" h="1842">
                  <a:moveTo>
                    <a:pt x="2034" y="1815"/>
                  </a:moveTo>
                  <a:lnTo>
                    <a:pt x="10369" y="1815"/>
                  </a:lnTo>
                  <a:lnTo>
                    <a:pt x="10369" y="1815"/>
                  </a:lnTo>
                  <a:cubicBezTo>
                    <a:pt x="10375" y="1815"/>
                    <a:pt x="10377" y="1805"/>
                    <a:pt x="10371" y="1803"/>
                  </a:cubicBezTo>
                  <a:lnTo>
                    <a:pt x="10151" y="1712"/>
                  </a:lnTo>
                  <a:lnTo>
                    <a:pt x="10151" y="1712"/>
                  </a:lnTo>
                  <a:cubicBezTo>
                    <a:pt x="9851" y="1587"/>
                    <a:pt x="8408" y="545"/>
                    <a:pt x="8044" y="322"/>
                  </a:cubicBezTo>
                  <a:lnTo>
                    <a:pt x="8044" y="322"/>
                  </a:lnTo>
                  <a:cubicBezTo>
                    <a:pt x="7672" y="95"/>
                    <a:pt x="7364" y="168"/>
                    <a:pt x="6998" y="361"/>
                  </a:cubicBezTo>
                  <a:lnTo>
                    <a:pt x="6998" y="361"/>
                  </a:lnTo>
                  <a:cubicBezTo>
                    <a:pt x="6637" y="552"/>
                    <a:pt x="6265" y="746"/>
                    <a:pt x="6265" y="746"/>
                  </a:cubicBezTo>
                  <a:lnTo>
                    <a:pt x="6260" y="748"/>
                  </a:lnTo>
                  <a:lnTo>
                    <a:pt x="6260" y="748"/>
                  </a:lnTo>
                  <a:cubicBezTo>
                    <a:pt x="6012" y="634"/>
                    <a:pt x="5752" y="514"/>
                    <a:pt x="5488" y="383"/>
                  </a:cubicBezTo>
                  <a:lnTo>
                    <a:pt x="5488" y="383"/>
                  </a:lnTo>
                  <a:cubicBezTo>
                    <a:pt x="5028" y="156"/>
                    <a:pt x="4513" y="0"/>
                    <a:pt x="3994" y="12"/>
                  </a:cubicBezTo>
                  <a:lnTo>
                    <a:pt x="3994" y="12"/>
                  </a:lnTo>
                  <a:cubicBezTo>
                    <a:pt x="3419" y="26"/>
                    <a:pt x="2918" y="293"/>
                    <a:pt x="2438" y="586"/>
                  </a:cubicBezTo>
                  <a:lnTo>
                    <a:pt x="2438" y="586"/>
                  </a:lnTo>
                  <a:cubicBezTo>
                    <a:pt x="1677" y="1050"/>
                    <a:pt x="868" y="1456"/>
                    <a:pt x="51" y="1815"/>
                  </a:cubicBezTo>
                  <a:lnTo>
                    <a:pt x="51" y="1815"/>
                  </a:lnTo>
                  <a:lnTo>
                    <a:pt x="51" y="1815"/>
                  </a:lnTo>
                  <a:lnTo>
                    <a:pt x="51" y="1815"/>
                  </a:lnTo>
                  <a:cubicBezTo>
                    <a:pt x="35" y="1822"/>
                    <a:pt x="18" y="1829"/>
                    <a:pt x="2" y="1836"/>
                  </a:cubicBezTo>
                  <a:lnTo>
                    <a:pt x="2" y="1836"/>
                  </a:lnTo>
                  <a:cubicBezTo>
                    <a:pt x="0" y="1837"/>
                    <a:pt x="0" y="1841"/>
                    <a:pt x="3" y="1841"/>
                  </a:cubicBezTo>
                  <a:lnTo>
                    <a:pt x="2034" y="1815"/>
                  </a:ln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213" name="Freeform 211">
              <a:extLst>
                <a:ext uri="{FF2B5EF4-FFF2-40B4-BE49-F238E27FC236}">
                  <a16:creationId xmlns:a16="http://schemas.microsoft.com/office/drawing/2014/main" id="{912DC4C6-57FC-40AB-81D2-B51520B4C89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66618" y="7742728"/>
              <a:ext cx="8814289" cy="2313474"/>
            </a:xfrm>
            <a:custGeom>
              <a:avLst/>
              <a:gdLst>
                <a:gd name="T0" fmla="*/ 7 w 7073"/>
                <a:gd name="T1" fmla="*/ 1855 h 1856"/>
                <a:gd name="T2" fmla="*/ 7 w 7073"/>
                <a:gd name="T3" fmla="*/ 1855 h 1856"/>
                <a:gd name="T4" fmla="*/ 1 w 7073"/>
                <a:gd name="T5" fmla="*/ 1851 h 1856"/>
                <a:gd name="T6" fmla="*/ 1 w 7073"/>
                <a:gd name="T7" fmla="*/ 1851 h 1856"/>
                <a:gd name="T8" fmla="*/ 5 w 7073"/>
                <a:gd name="T9" fmla="*/ 1843 h 1856"/>
                <a:gd name="T10" fmla="*/ 5 w 7073"/>
                <a:gd name="T11" fmla="*/ 1843 h 1856"/>
                <a:gd name="T12" fmla="*/ 2448 w 7073"/>
                <a:gd name="T13" fmla="*/ 587 h 1856"/>
                <a:gd name="T14" fmla="*/ 2448 w 7073"/>
                <a:gd name="T15" fmla="*/ 587 h 1856"/>
                <a:gd name="T16" fmla="*/ 4008 w 7073"/>
                <a:gd name="T17" fmla="*/ 12 h 1856"/>
                <a:gd name="T18" fmla="*/ 4008 w 7073"/>
                <a:gd name="T19" fmla="*/ 12 h 1856"/>
                <a:gd name="T20" fmla="*/ 5504 w 7073"/>
                <a:gd name="T21" fmla="*/ 383 h 1856"/>
                <a:gd name="T22" fmla="*/ 5504 w 7073"/>
                <a:gd name="T23" fmla="*/ 383 h 1856"/>
                <a:gd name="T24" fmla="*/ 6395 w 7073"/>
                <a:gd name="T25" fmla="*/ 803 h 1856"/>
                <a:gd name="T26" fmla="*/ 6395 w 7073"/>
                <a:gd name="T27" fmla="*/ 803 h 1856"/>
                <a:gd name="T28" fmla="*/ 7068 w 7073"/>
                <a:gd name="T29" fmla="*/ 1117 h 1856"/>
                <a:gd name="T30" fmla="*/ 7068 w 7073"/>
                <a:gd name="T31" fmla="*/ 1117 h 1856"/>
                <a:gd name="T32" fmla="*/ 7070 w 7073"/>
                <a:gd name="T33" fmla="*/ 1126 h 1856"/>
                <a:gd name="T34" fmla="*/ 7070 w 7073"/>
                <a:gd name="T35" fmla="*/ 1126 h 1856"/>
                <a:gd name="T36" fmla="*/ 7062 w 7073"/>
                <a:gd name="T37" fmla="*/ 1128 h 1856"/>
                <a:gd name="T38" fmla="*/ 7062 w 7073"/>
                <a:gd name="T39" fmla="*/ 1128 h 1856"/>
                <a:gd name="T40" fmla="*/ 6389 w 7073"/>
                <a:gd name="T41" fmla="*/ 814 h 1856"/>
                <a:gd name="T42" fmla="*/ 6389 w 7073"/>
                <a:gd name="T43" fmla="*/ 814 h 1856"/>
                <a:gd name="T44" fmla="*/ 5498 w 7073"/>
                <a:gd name="T45" fmla="*/ 394 h 1856"/>
                <a:gd name="T46" fmla="*/ 5498 w 7073"/>
                <a:gd name="T47" fmla="*/ 394 h 1856"/>
                <a:gd name="T48" fmla="*/ 4008 w 7073"/>
                <a:gd name="T49" fmla="*/ 24 h 1856"/>
                <a:gd name="T50" fmla="*/ 4008 w 7073"/>
                <a:gd name="T51" fmla="*/ 24 h 1856"/>
                <a:gd name="T52" fmla="*/ 2454 w 7073"/>
                <a:gd name="T53" fmla="*/ 597 h 1856"/>
                <a:gd name="T54" fmla="*/ 2454 w 7073"/>
                <a:gd name="T55" fmla="*/ 597 h 1856"/>
                <a:gd name="T56" fmla="*/ 9 w 7073"/>
                <a:gd name="T57" fmla="*/ 1854 h 1856"/>
                <a:gd name="T58" fmla="*/ 9 w 7073"/>
                <a:gd name="T59" fmla="*/ 1854 h 1856"/>
                <a:gd name="T60" fmla="*/ 7 w 7073"/>
                <a:gd name="T61" fmla="*/ 1855 h 18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073" h="1856">
                  <a:moveTo>
                    <a:pt x="7" y="1855"/>
                  </a:moveTo>
                  <a:lnTo>
                    <a:pt x="7" y="1855"/>
                  </a:lnTo>
                  <a:cubicBezTo>
                    <a:pt x="5" y="1855"/>
                    <a:pt x="2" y="1854"/>
                    <a:pt x="1" y="1851"/>
                  </a:cubicBezTo>
                  <a:lnTo>
                    <a:pt x="1" y="1851"/>
                  </a:lnTo>
                  <a:cubicBezTo>
                    <a:pt x="0" y="1848"/>
                    <a:pt x="1" y="1844"/>
                    <a:pt x="5" y="1843"/>
                  </a:cubicBezTo>
                  <a:lnTo>
                    <a:pt x="5" y="1843"/>
                  </a:lnTo>
                  <a:cubicBezTo>
                    <a:pt x="892" y="1456"/>
                    <a:pt x="1714" y="1033"/>
                    <a:pt x="2448" y="587"/>
                  </a:cubicBezTo>
                  <a:lnTo>
                    <a:pt x="2448" y="587"/>
                  </a:lnTo>
                  <a:cubicBezTo>
                    <a:pt x="2892" y="316"/>
                    <a:pt x="3415" y="26"/>
                    <a:pt x="4008" y="12"/>
                  </a:cubicBezTo>
                  <a:lnTo>
                    <a:pt x="4008" y="12"/>
                  </a:lnTo>
                  <a:cubicBezTo>
                    <a:pt x="4479" y="0"/>
                    <a:pt x="4982" y="125"/>
                    <a:pt x="5504" y="383"/>
                  </a:cubicBezTo>
                  <a:lnTo>
                    <a:pt x="5504" y="383"/>
                  </a:lnTo>
                  <a:cubicBezTo>
                    <a:pt x="5810" y="535"/>
                    <a:pt x="6107" y="671"/>
                    <a:pt x="6395" y="803"/>
                  </a:cubicBezTo>
                  <a:lnTo>
                    <a:pt x="6395" y="803"/>
                  </a:lnTo>
                  <a:cubicBezTo>
                    <a:pt x="6634" y="912"/>
                    <a:pt x="6861" y="1016"/>
                    <a:pt x="7068" y="1117"/>
                  </a:cubicBezTo>
                  <a:lnTo>
                    <a:pt x="7068" y="1117"/>
                  </a:lnTo>
                  <a:cubicBezTo>
                    <a:pt x="7071" y="1119"/>
                    <a:pt x="7072" y="1123"/>
                    <a:pt x="7070" y="1126"/>
                  </a:cubicBezTo>
                  <a:lnTo>
                    <a:pt x="7070" y="1126"/>
                  </a:lnTo>
                  <a:cubicBezTo>
                    <a:pt x="7069" y="1128"/>
                    <a:pt x="7065" y="1130"/>
                    <a:pt x="7062" y="1128"/>
                  </a:cubicBezTo>
                  <a:lnTo>
                    <a:pt x="7062" y="1128"/>
                  </a:lnTo>
                  <a:cubicBezTo>
                    <a:pt x="6856" y="1027"/>
                    <a:pt x="6630" y="923"/>
                    <a:pt x="6389" y="814"/>
                  </a:cubicBezTo>
                  <a:lnTo>
                    <a:pt x="6389" y="814"/>
                  </a:lnTo>
                  <a:cubicBezTo>
                    <a:pt x="6102" y="682"/>
                    <a:pt x="5805" y="546"/>
                    <a:pt x="5498" y="394"/>
                  </a:cubicBezTo>
                  <a:lnTo>
                    <a:pt x="5498" y="394"/>
                  </a:lnTo>
                  <a:cubicBezTo>
                    <a:pt x="4979" y="137"/>
                    <a:pt x="4478" y="12"/>
                    <a:pt x="4008" y="24"/>
                  </a:cubicBezTo>
                  <a:lnTo>
                    <a:pt x="4008" y="24"/>
                  </a:lnTo>
                  <a:cubicBezTo>
                    <a:pt x="3418" y="38"/>
                    <a:pt x="2897" y="327"/>
                    <a:pt x="2454" y="597"/>
                  </a:cubicBezTo>
                  <a:lnTo>
                    <a:pt x="2454" y="597"/>
                  </a:lnTo>
                  <a:cubicBezTo>
                    <a:pt x="1720" y="1044"/>
                    <a:pt x="897" y="1467"/>
                    <a:pt x="9" y="1854"/>
                  </a:cubicBezTo>
                  <a:lnTo>
                    <a:pt x="9" y="1854"/>
                  </a:lnTo>
                  <a:cubicBezTo>
                    <a:pt x="9" y="1855"/>
                    <a:pt x="7" y="1855"/>
                    <a:pt x="7" y="1855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214" name="Freeform 212">
              <a:extLst>
                <a:ext uri="{FF2B5EF4-FFF2-40B4-BE49-F238E27FC236}">
                  <a16:creationId xmlns:a16="http://schemas.microsoft.com/office/drawing/2014/main" id="{2C3975BA-E7CE-41AF-8D21-8CEB33293EF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380782" y="7874612"/>
              <a:ext cx="4879731" cy="2022231"/>
            </a:xfrm>
            <a:custGeom>
              <a:avLst/>
              <a:gdLst>
                <a:gd name="T0" fmla="*/ 3908 w 3916"/>
                <a:gd name="T1" fmla="*/ 1623 h 1624"/>
                <a:gd name="T2" fmla="*/ 3908 w 3916"/>
                <a:gd name="T3" fmla="*/ 1623 h 1624"/>
                <a:gd name="T4" fmla="*/ 3906 w 3916"/>
                <a:gd name="T5" fmla="*/ 1623 h 1624"/>
                <a:gd name="T6" fmla="*/ 3906 w 3916"/>
                <a:gd name="T7" fmla="*/ 1623 h 1624"/>
                <a:gd name="T8" fmla="*/ 2512 w 3916"/>
                <a:gd name="T9" fmla="*/ 720 h 1624"/>
                <a:gd name="T10" fmla="*/ 2512 w 3916"/>
                <a:gd name="T11" fmla="*/ 720 h 1624"/>
                <a:gd name="T12" fmla="*/ 1782 w 3916"/>
                <a:gd name="T13" fmla="*/ 227 h 1624"/>
                <a:gd name="T14" fmla="*/ 1782 w 3916"/>
                <a:gd name="T15" fmla="*/ 227 h 1624"/>
                <a:gd name="T16" fmla="*/ 742 w 3916"/>
                <a:gd name="T17" fmla="*/ 266 h 1624"/>
                <a:gd name="T18" fmla="*/ 742 w 3916"/>
                <a:gd name="T19" fmla="*/ 266 h 1624"/>
                <a:gd name="T20" fmla="*/ 10 w 3916"/>
                <a:gd name="T21" fmla="*/ 650 h 1624"/>
                <a:gd name="T22" fmla="*/ 10 w 3916"/>
                <a:gd name="T23" fmla="*/ 650 h 1624"/>
                <a:gd name="T24" fmla="*/ 2 w 3916"/>
                <a:gd name="T25" fmla="*/ 648 h 1624"/>
                <a:gd name="T26" fmla="*/ 2 w 3916"/>
                <a:gd name="T27" fmla="*/ 648 h 1624"/>
                <a:gd name="T28" fmla="*/ 4 w 3916"/>
                <a:gd name="T29" fmla="*/ 640 h 1624"/>
                <a:gd name="T30" fmla="*/ 4 w 3916"/>
                <a:gd name="T31" fmla="*/ 640 h 1624"/>
                <a:gd name="T32" fmla="*/ 737 w 3916"/>
                <a:gd name="T33" fmla="*/ 255 h 1624"/>
                <a:gd name="T34" fmla="*/ 737 w 3916"/>
                <a:gd name="T35" fmla="*/ 255 h 1624"/>
                <a:gd name="T36" fmla="*/ 1260 w 3916"/>
                <a:gd name="T37" fmla="*/ 77 h 1624"/>
                <a:gd name="T38" fmla="*/ 1260 w 3916"/>
                <a:gd name="T39" fmla="*/ 77 h 1624"/>
                <a:gd name="T40" fmla="*/ 1788 w 3916"/>
                <a:gd name="T41" fmla="*/ 216 h 1624"/>
                <a:gd name="T42" fmla="*/ 1788 w 3916"/>
                <a:gd name="T43" fmla="*/ 216 h 1624"/>
                <a:gd name="T44" fmla="*/ 2518 w 3916"/>
                <a:gd name="T45" fmla="*/ 710 h 1624"/>
                <a:gd name="T46" fmla="*/ 2518 w 3916"/>
                <a:gd name="T47" fmla="*/ 710 h 1624"/>
                <a:gd name="T48" fmla="*/ 3910 w 3916"/>
                <a:gd name="T49" fmla="*/ 1611 h 1624"/>
                <a:gd name="T50" fmla="*/ 3910 w 3916"/>
                <a:gd name="T51" fmla="*/ 1611 h 1624"/>
                <a:gd name="T52" fmla="*/ 3913 w 3916"/>
                <a:gd name="T53" fmla="*/ 1619 h 1624"/>
                <a:gd name="T54" fmla="*/ 3913 w 3916"/>
                <a:gd name="T55" fmla="*/ 1619 h 1624"/>
                <a:gd name="T56" fmla="*/ 3908 w 3916"/>
                <a:gd name="T57" fmla="*/ 1623 h 16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3916" h="1624">
                  <a:moveTo>
                    <a:pt x="3908" y="1623"/>
                  </a:moveTo>
                  <a:lnTo>
                    <a:pt x="3908" y="1623"/>
                  </a:lnTo>
                  <a:cubicBezTo>
                    <a:pt x="3907" y="1623"/>
                    <a:pt x="3907" y="1623"/>
                    <a:pt x="3906" y="1623"/>
                  </a:cubicBezTo>
                  <a:lnTo>
                    <a:pt x="3906" y="1623"/>
                  </a:lnTo>
                  <a:cubicBezTo>
                    <a:pt x="3739" y="1564"/>
                    <a:pt x="3058" y="1096"/>
                    <a:pt x="2512" y="720"/>
                  </a:cubicBezTo>
                  <a:lnTo>
                    <a:pt x="2512" y="720"/>
                  </a:lnTo>
                  <a:cubicBezTo>
                    <a:pt x="2192" y="500"/>
                    <a:pt x="1916" y="309"/>
                    <a:pt x="1782" y="227"/>
                  </a:cubicBezTo>
                  <a:lnTo>
                    <a:pt x="1782" y="227"/>
                  </a:lnTo>
                  <a:cubicBezTo>
                    <a:pt x="1411" y="0"/>
                    <a:pt x="1098" y="79"/>
                    <a:pt x="742" y="266"/>
                  </a:cubicBezTo>
                  <a:lnTo>
                    <a:pt x="742" y="266"/>
                  </a:lnTo>
                  <a:cubicBezTo>
                    <a:pt x="385" y="455"/>
                    <a:pt x="13" y="649"/>
                    <a:pt x="10" y="650"/>
                  </a:cubicBezTo>
                  <a:lnTo>
                    <a:pt x="10" y="650"/>
                  </a:lnTo>
                  <a:cubicBezTo>
                    <a:pt x="7" y="652"/>
                    <a:pt x="3" y="651"/>
                    <a:pt x="2" y="648"/>
                  </a:cubicBezTo>
                  <a:lnTo>
                    <a:pt x="2" y="648"/>
                  </a:lnTo>
                  <a:cubicBezTo>
                    <a:pt x="0" y="645"/>
                    <a:pt x="1" y="641"/>
                    <a:pt x="4" y="640"/>
                  </a:cubicBezTo>
                  <a:lnTo>
                    <a:pt x="4" y="640"/>
                  </a:lnTo>
                  <a:cubicBezTo>
                    <a:pt x="8" y="638"/>
                    <a:pt x="379" y="444"/>
                    <a:pt x="737" y="255"/>
                  </a:cubicBezTo>
                  <a:lnTo>
                    <a:pt x="737" y="255"/>
                  </a:lnTo>
                  <a:cubicBezTo>
                    <a:pt x="946" y="145"/>
                    <a:pt x="1107" y="90"/>
                    <a:pt x="1260" y="77"/>
                  </a:cubicBezTo>
                  <a:lnTo>
                    <a:pt x="1260" y="77"/>
                  </a:lnTo>
                  <a:cubicBezTo>
                    <a:pt x="1439" y="63"/>
                    <a:pt x="1611" y="108"/>
                    <a:pt x="1788" y="216"/>
                  </a:cubicBezTo>
                  <a:lnTo>
                    <a:pt x="1788" y="216"/>
                  </a:lnTo>
                  <a:cubicBezTo>
                    <a:pt x="1923" y="298"/>
                    <a:pt x="2199" y="489"/>
                    <a:pt x="2518" y="710"/>
                  </a:cubicBezTo>
                  <a:lnTo>
                    <a:pt x="2518" y="710"/>
                  </a:lnTo>
                  <a:cubicBezTo>
                    <a:pt x="3065" y="1085"/>
                    <a:pt x="3744" y="1553"/>
                    <a:pt x="3910" y="1611"/>
                  </a:cubicBezTo>
                  <a:lnTo>
                    <a:pt x="3910" y="1611"/>
                  </a:lnTo>
                  <a:cubicBezTo>
                    <a:pt x="3913" y="1613"/>
                    <a:pt x="3915" y="1616"/>
                    <a:pt x="3913" y="1619"/>
                  </a:cubicBezTo>
                  <a:lnTo>
                    <a:pt x="3913" y="1619"/>
                  </a:lnTo>
                  <a:cubicBezTo>
                    <a:pt x="3913" y="1622"/>
                    <a:pt x="3911" y="1623"/>
                    <a:pt x="3908" y="162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23" name="Grupo 22">
              <a:extLst>
                <a:ext uri="{FF2B5EF4-FFF2-40B4-BE49-F238E27FC236}">
                  <a16:creationId xmlns:a16="http://schemas.microsoft.com/office/drawing/2014/main" id="{64C7F708-23DC-42DB-AA2B-63F7F738D108}"/>
                </a:ext>
              </a:extLst>
            </p:cNvPr>
            <p:cNvGrpSpPr/>
            <p:nvPr/>
          </p:nvGrpSpPr>
          <p:grpSpPr>
            <a:xfrm>
              <a:off x="11265635" y="8556016"/>
              <a:ext cx="1945298" cy="1093542"/>
              <a:chOff x="11265635" y="8556016"/>
              <a:chExt cx="1945298" cy="1093542"/>
            </a:xfrm>
          </p:grpSpPr>
          <p:sp>
            <p:nvSpPr>
              <p:cNvPr id="215" name="Freeform 213">
                <a:extLst>
                  <a:ext uri="{FF2B5EF4-FFF2-40B4-BE49-F238E27FC236}">
                    <a16:creationId xmlns:a16="http://schemas.microsoft.com/office/drawing/2014/main" id="{38E7BB8D-814F-4992-9342-E840B3A11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0491" y="8594481"/>
                <a:ext cx="714375" cy="1044087"/>
              </a:xfrm>
              <a:custGeom>
                <a:avLst/>
                <a:gdLst>
                  <a:gd name="T0" fmla="*/ 0 w 572"/>
                  <a:gd name="T1" fmla="*/ 322 h 837"/>
                  <a:gd name="T2" fmla="*/ 0 w 572"/>
                  <a:gd name="T3" fmla="*/ 836 h 837"/>
                  <a:gd name="T4" fmla="*/ 571 w 572"/>
                  <a:gd name="T5" fmla="*/ 836 h 837"/>
                  <a:gd name="T6" fmla="*/ 571 w 572"/>
                  <a:gd name="T7" fmla="*/ 297 h 837"/>
                  <a:gd name="T8" fmla="*/ 300 w 572"/>
                  <a:gd name="T9" fmla="*/ 0 h 837"/>
                  <a:gd name="T10" fmla="*/ 0 w 572"/>
                  <a:gd name="T11" fmla="*/ 322 h 8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572" h="837">
                    <a:moveTo>
                      <a:pt x="0" y="322"/>
                    </a:moveTo>
                    <a:lnTo>
                      <a:pt x="0" y="836"/>
                    </a:lnTo>
                    <a:lnTo>
                      <a:pt x="571" y="836"/>
                    </a:lnTo>
                    <a:lnTo>
                      <a:pt x="571" y="297"/>
                    </a:lnTo>
                    <a:lnTo>
                      <a:pt x="300" y="0"/>
                    </a:lnTo>
                    <a:lnTo>
                      <a:pt x="0" y="32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6" name="Freeform 214">
                <a:extLst>
                  <a:ext uri="{FF2B5EF4-FFF2-40B4-BE49-F238E27FC236}">
                    <a16:creationId xmlns:a16="http://schemas.microsoft.com/office/drawing/2014/main" id="{D82EA0DE-00C3-4674-8D25-9610CF5B37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4994" y="8588987"/>
                <a:ext cx="730862" cy="1060570"/>
              </a:xfrm>
              <a:custGeom>
                <a:avLst/>
                <a:gdLst>
                  <a:gd name="T0" fmla="*/ 12 w 585"/>
                  <a:gd name="T1" fmla="*/ 836 h 849"/>
                  <a:gd name="T2" fmla="*/ 571 w 585"/>
                  <a:gd name="T3" fmla="*/ 836 h 849"/>
                  <a:gd name="T4" fmla="*/ 571 w 585"/>
                  <a:gd name="T5" fmla="*/ 305 h 849"/>
                  <a:gd name="T6" fmla="*/ 306 w 585"/>
                  <a:gd name="T7" fmla="*/ 15 h 849"/>
                  <a:gd name="T8" fmla="*/ 12 w 585"/>
                  <a:gd name="T9" fmla="*/ 330 h 849"/>
                  <a:gd name="T10" fmla="*/ 12 w 585"/>
                  <a:gd name="T11" fmla="*/ 836 h 849"/>
                  <a:gd name="T12" fmla="*/ 577 w 585"/>
                  <a:gd name="T13" fmla="*/ 848 h 849"/>
                  <a:gd name="T14" fmla="*/ 6 w 585"/>
                  <a:gd name="T15" fmla="*/ 848 h 849"/>
                  <a:gd name="T16" fmla="*/ 6 w 585"/>
                  <a:gd name="T17" fmla="*/ 848 h 849"/>
                  <a:gd name="T18" fmla="*/ 0 w 585"/>
                  <a:gd name="T19" fmla="*/ 842 h 849"/>
                  <a:gd name="T20" fmla="*/ 0 w 585"/>
                  <a:gd name="T21" fmla="*/ 328 h 849"/>
                  <a:gd name="T22" fmla="*/ 0 w 585"/>
                  <a:gd name="T23" fmla="*/ 328 h 849"/>
                  <a:gd name="T24" fmla="*/ 2 w 585"/>
                  <a:gd name="T25" fmla="*/ 324 h 849"/>
                  <a:gd name="T26" fmla="*/ 302 w 585"/>
                  <a:gd name="T27" fmla="*/ 1 h 849"/>
                  <a:gd name="T28" fmla="*/ 302 w 585"/>
                  <a:gd name="T29" fmla="*/ 1 h 849"/>
                  <a:gd name="T30" fmla="*/ 307 w 585"/>
                  <a:gd name="T31" fmla="*/ 0 h 849"/>
                  <a:gd name="T32" fmla="*/ 307 w 585"/>
                  <a:gd name="T33" fmla="*/ 0 h 849"/>
                  <a:gd name="T34" fmla="*/ 311 w 585"/>
                  <a:gd name="T35" fmla="*/ 2 h 849"/>
                  <a:gd name="T36" fmla="*/ 582 w 585"/>
                  <a:gd name="T37" fmla="*/ 299 h 849"/>
                  <a:gd name="T38" fmla="*/ 582 w 585"/>
                  <a:gd name="T39" fmla="*/ 299 h 849"/>
                  <a:gd name="T40" fmla="*/ 584 w 585"/>
                  <a:gd name="T41" fmla="*/ 303 h 849"/>
                  <a:gd name="T42" fmla="*/ 584 w 585"/>
                  <a:gd name="T43" fmla="*/ 842 h 849"/>
                  <a:gd name="T44" fmla="*/ 584 w 585"/>
                  <a:gd name="T45" fmla="*/ 842 h 849"/>
                  <a:gd name="T46" fmla="*/ 577 w 585"/>
                  <a:gd name="T47" fmla="*/ 848 h 8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85" h="849">
                    <a:moveTo>
                      <a:pt x="12" y="836"/>
                    </a:moveTo>
                    <a:lnTo>
                      <a:pt x="571" y="836"/>
                    </a:lnTo>
                    <a:lnTo>
                      <a:pt x="571" y="305"/>
                    </a:lnTo>
                    <a:lnTo>
                      <a:pt x="306" y="15"/>
                    </a:lnTo>
                    <a:lnTo>
                      <a:pt x="12" y="330"/>
                    </a:lnTo>
                    <a:lnTo>
                      <a:pt x="12" y="836"/>
                    </a:lnTo>
                    <a:close/>
                    <a:moveTo>
                      <a:pt x="577" y="848"/>
                    </a:moveTo>
                    <a:lnTo>
                      <a:pt x="6" y="848"/>
                    </a:lnTo>
                    <a:lnTo>
                      <a:pt x="6" y="848"/>
                    </a:lnTo>
                    <a:cubicBezTo>
                      <a:pt x="3" y="848"/>
                      <a:pt x="0" y="846"/>
                      <a:pt x="0" y="842"/>
                    </a:cubicBezTo>
                    <a:lnTo>
                      <a:pt x="0" y="328"/>
                    </a:lnTo>
                    <a:lnTo>
                      <a:pt x="0" y="328"/>
                    </a:lnTo>
                    <a:cubicBezTo>
                      <a:pt x="0" y="327"/>
                      <a:pt x="0" y="325"/>
                      <a:pt x="2" y="324"/>
                    </a:cubicBezTo>
                    <a:lnTo>
                      <a:pt x="302" y="1"/>
                    </a:lnTo>
                    <a:lnTo>
                      <a:pt x="302" y="1"/>
                    </a:lnTo>
                    <a:cubicBezTo>
                      <a:pt x="303" y="0"/>
                      <a:pt x="304" y="0"/>
                      <a:pt x="307" y="0"/>
                    </a:cubicBezTo>
                    <a:lnTo>
                      <a:pt x="307" y="0"/>
                    </a:lnTo>
                    <a:cubicBezTo>
                      <a:pt x="308" y="0"/>
                      <a:pt x="310" y="1"/>
                      <a:pt x="311" y="2"/>
                    </a:cubicBezTo>
                    <a:lnTo>
                      <a:pt x="582" y="299"/>
                    </a:lnTo>
                    <a:lnTo>
                      <a:pt x="582" y="299"/>
                    </a:lnTo>
                    <a:cubicBezTo>
                      <a:pt x="583" y="300"/>
                      <a:pt x="584" y="301"/>
                      <a:pt x="584" y="303"/>
                    </a:cubicBezTo>
                    <a:lnTo>
                      <a:pt x="584" y="842"/>
                    </a:lnTo>
                    <a:lnTo>
                      <a:pt x="584" y="842"/>
                    </a:lnTo>
                    <a:cubicBezTo>
                      <a:pt x="584" y="846"/>
                      <a:pt x="581" y="848"/>
                      <a:pt x="577" y="8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7" name="Freeform 215">
                <a:extLst>
                  <a:ext uri="{FF2B5EF4-FFF2-40B4-BE49-F238E27FC236}">
                    <a16:creationId xmlns:a16="http://schemas.microsoft.com/office/drawing/2014/main" id="{2A281E01-DFAD-4ABD-B472-F9EFA9D2F5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9369" y="8990135"/>
                <a:ext cx="967154" cy="648433"/>
              </a:xfrm>
              <a:custGeom>
                <a:avLst/>
                <a:gdLst>
                  <a:gd name="T0" fmla="*/ 0 w 777"/>
                  <a:gd name="T1" fmla="*/ 0 h 519"/>
                  <a:gd name="T2" fmla="*/ 776 w 777"/>
                  <a:gd name="T3" fmla="*/ 63 h 519"/>
                  <a:gd name="T4" fmla="*/ 776 w 777"/>
                  <a:gd name="T5" fmla="*/ 518 h 519"/>
                  <a:gd name="T6" fmla="*/ 0 w 777"/>
                  <a:gd name="T7" fmla="*/ 518 h 519"/>
                  <a:gd name="T8" fmla="*/ 0 w 777"/>
                  <a:gd name="T9" fmla="*/ 0 h 5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77" h="519">
                    <a:moveTo>
                      <a:pt x="0" y="0"/>
                    </a:moveTo>
                    <a:lnTo>
                      <a:pt x="776" y="63"/>
                    </a:lnTo>
                    <a:lnTo>
                      <a:pt x="776" y="518"/>
                    </a:lnTo>
                    <a:lnTo>
                      <a:pt x="0" y="518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8" name="Freeform 216">
                <a:extLst>
                  <a:ext uri="{FF2B5EF4-FFF2-40B4-BE49-F238E27FC236}">
                    <a16:creationId xmlns:a16="http://schemas.microsoft.com/office/drawing/2014/main" id="{5C3A4540-8E85-45A0-9A56-D524569A11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33876" y="8984641"/>
                <a:ext cx="983638" cy="664917"/>
              </a:xfrm>
              <a:custGeom>
                <a:avLst/>
                <a:gdLst>
                  <a:gd name="T0" fmla="*/ 13 w 789"/>
                  <a:gd name="T1" fmla="*/ 519 h 532"/>
                  <a:gd name="T2" fmla="*/ 775 w 789"/>
                  <a:gd name="T3" fmla="*/ 519 h 532"/>
                  <a:gd name="T4" fmla="*/ 775 w 789"/>
                  <a:gd name="T5" fmla="*/ 76 h 532"/>
                  <a:gd name="T6" fmla="*/ 13 w 789"/>
                  <a:gd name="T7" fmla="*/ 13 h 532"/>
                  <a:gd name="T8" fmla="*/ 13 w 789"/>
                  <a:gd name="T9" fmla="*/ 519 h 532"/>
                  <a:gd name="T10" fmla="*/ 782 w 789"/>
                  <a:gd name="T11" fmla="*/ 531 h 532"/>
                  <a:gd name="T12" fmla="*/ 6 w 789"/>
                  <a:gd name="T13" fmla="*/ 531 h 532"/>
                  <a:gd name="T14" fmla="*/ 6 w 789"/>
                  <a:gd name="T15" fmla="*/ 531 h 532"/>
                  <a:gd name="T16" fmla="*/ 0 w 789"/>
                  <a:gd name="T17" fmla="*/ 525 h 532"/>
                  <a:gd name="T18" fmla="*/ 0 w 789"/>
                  <a:gd name="T19" fmla="*/ 7 h 532"/>
                  <a:gd name="T20" fmla="*/ 0 w 789"/>
                  <a:gd name="T21" fmla="*/ 7 h 532"/>
                  <a:gd name="T22" fmla="*/ 2 w 789"/>
                  <a:gd name="T23" fmla="*/ 2 h 532"/>
                  <a:gd name="T24" fmla="*/ 2 w 789"/>
                  <a:gd name="T25" fmla="*/ 2 h 532"/>
                  <a:gd name="T26" fmla="*/ 7 w 789"/>
                  <a:gd name="T27" fmla="*/ 0 h 532"/>
                  <a:gd name="T28" fmla="*/ 782 w 789"/>
                  <a:gd name="T29" fmla="*/ 64 h 532"/>
                  <a:gd name="T30" fmla="*/ 782 w 789"/>
                  <a:gd name="T31" fmla="*/ 64 h 532"/>
                  <a:gd name="T32" fmla="*/ 788 w 789"/>
                  <a:gd name="T33" fmla="*/ 70 h 532"/>
                  <a:gd name="T34" fmla="*/ 788 w 789"/>
                  <a:gd name="T35" fmla="*/ 525 h 532"/>
                  <a:gd name="T36" fmla="*/ 788 w 789"/>
                  <a:gd name="T37" fmla="*/ 525 h 532"/>
                  <a:gd name="T38" fmla="*/ 782 w 789"/>
                  <a:gd name="T39" fmla="*/ 531 h 5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789" h="532">
                    <a:moveTo>
                      <a:pt x="13" y="519"/>
                    </a:moveTo>
                    <a:lnTo>
                      <a:pt x="775" y="519"/>
                    </a:lnTo>
                    <a:lnTo>
                      <a:pt x="775" y="76"/>
                    </a:lnTo>
                    <a:lnTo>
                      <a:pt x="13" y="13"/>
                    </a:lnTo>
                    <a:lnTo>
                      <a:pt x="13" y="519"/>
                    </a:lnTo>
                    <a:close/>
                    <a:moveTo>
                      <a:pt x="782" y="531"/>
                    </a:moveTo>
                    <a:lnTo>
                      <a:pt x="6" y="531"/>
                    </a:lnTo>
                    <a:lnTo>
                      <a:pt x="6" y="531"/>
                    </a:lnTo>
                    <a:cubicBezTo>
                      <a:pt x="3" y="531"/>
                      <a:pt x="0" y="529"/>
                      <a:pt x="0" y="525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5"/>
                      <a:pt x="1" y="4"/>
                      <a:pt x="2" y="2"/>
                    </a:cubicBezTo>
                    <a:lnTo>
                      <a:pt x="2" y="2"/>
                    </a:lnTo>
                    <a:cubicBezTo>
                      <a:pt x="4" y="1"/>
                      <a:pt x="5" y="0"/>
                      <a:pt x="7" y="0"/>
                    </a:cubicBezTo>
                    <a:lnTo>
                      <a:pt x="782" y="64"/>
                    </a:lnTo>
                    <a:lnTo>
                      <a:pt x="782" y="64"/>
                    </a:lnTo>
                    <a:cubicBezTo>
                      <a:pt x="785" y="64"/>
                      <a:pt x="788" y="67"/>
                      <a:pt x="788" y="70"/>
                    </a:cubicBezTo>
                    <a:lnTo>
                      <a:pt x="788" y="525"/>
                    </a:lnTo>
                    <a:lnTo>
                      <a:pt x="788" y="525"/>
                    </a:lnTo>
                    <a:cubicBezTo>
                      <a:pt x="788" y="529"/>
                      <a:pt x="785" y="531"/>
                      <a:pt x="782" y="5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9" name="Freeform 217">
                <a:extLst>
                  <a:ext uri="{FF2B5EF4-FFF2-40B4-BE49-F238E27FC236}">
                    <a16:creationId xmlns:a16="http://schemas.microsoft.com/office/drawing/2014/main" id="{1050513F-BFB7-4317-A75C-9B6CBC14B7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33812" y="9133010"/>
                <a:ext cx="296740" cy="505558"/>
              </a:xfrm>
              <a:custGeom>
                <a:avLst/>
                <a:gdLst>
                  <a:gd name="T0" fmla="*/ 235 w 236"/>
                  <a:gd name="T1" fmla="*/ 404 h 405"/>
                  <a:gd name="T2" fmla="*/ 0 w 236"/>
                  <a:gd name="T3" fmla="*/ 404 h 405"/>
                  <a:gd name="T4" fmla="*/ 0 w 236"/>
                  <a:gd name="T5" fmla="*/ 47 h 405"/>
                  <a:gd name="T6" fmla="*/ 0 w 236"/>
                  <a:gd name="T7" fmla="*/ 47 h 405"/>
                  <a:gd name="T8" fmla="*/ 47 w 236"/>
                  <a:gd name="T9" fmla="*/ 0 h 405"/>
                  <a:gd name="T10" fmla="*/ 188 w 236"/>
                  <a:gd name="T11" fmla="*/ 0 h 405"/>
                  <a:gd name="T12" fmla="*/ 188 w 236"/>
                  <a:gd name="T13" fmla="*/ 0 h 405"/>
                  <a:gd name="T14" fmla="*/ 235 w 236"/>
                  <a:gd name="T15" fmla="*/ 47 h 405"/>
                  <a:gd name="T16" fmla="*/ 235 w 236"/>
                  <a:gd name="T17" fmla="*/ 404 h 4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36" h="405">
                    <a:moveTo>
                      <a:pt x="235" y="404"/>
                    </a:moveTo>
                    <a:lnTo>
                      <a:pt x="0" y="404"/>
                    </a:lnTo>
                    <a:lnTo>
                      <a:pt x="0" y="47"/>
                    </a:lnTo>
                    <a:lnTo>
                      <a:pt x="0" y="47"/>
                    </a:lnTo>
                    <a:cubicBezTo>
                      <a:pt x="0" y="21"/>
                      <a:pt x="21" y="0"/>
                      <a:pt x="47" y="0"/>
                    </a:cubicBezTo>
                    <a:lnTo>
                      <a:pt x="188" y="0"/>
                    </a:lnTo>
                    <a:lnTo>
                      <a:pt x="188" y="0"/>
                    </a:lnTo>
                    <a:cubicBezTo>
                      <a:pt x="214" y="0"/>
                      <a:pt x="235" y="21"/>
                      <a:pt x="235" y="47"/>
                    </a:cubicBezTo>
                    <a:lnTo>
                      <a:pt x="235" y="40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0" name="Freeform 218">
                <a:extLst>
                  <a:ext uri="{FF2B5EF4-FFF2-40B4-BE49-F238E27FC236}">
                    <a16:creationId xmlns:a16="http://schemas.microsoft.com/office/drawing/2014/main" id="{E29393B4-0F2E-4C98-8129-C2CD753B5B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22821" y="9127516"/>
                <a:ext cx="307731" cy="522042"/>
              </a:xfrm>
              <a:custGeom>
                <a:avLst/>
                <a:gdLst>
                  <a:gd name="T0" fmla="*/ 11 w 248"/>
                  <a:gd name="T1" fmla="*/ 404 h 417"/>
                  <a:gd name="T2" fmla="*/ 235 w 248"/>
                  <a:gd name="T3" fmla="*/ 404 h 417"/>
                  <a:gd name="T4" fmla="*/ 235 w 248"/>
                  <a:gd name="T5" fmla="*/ 34 h 417"/>
                  <a:gd name="T6" fmla="*/ 235 w 248"/>
                  <a:gd name="T7" fmla="*/ 34 h 417"/>
                  <a:gd name="T8" fmla="*/ 213 w 248"/>
                  <a:gd name="T9" fmla="*/ 12 h 417"/>
                  <a:gd name="T10" fmla="*/ 33 w 248"/>
                  <a:gd name="T11" fmla="*/ 12 h 417"/>
                  <a:gd name="T12" fmla="*/ 33 w 248"/>
                  <a:gd name="T13" fmla="*/ 12 h 417"/>
                  <a:gd name="T14" fmla="*/ 11 w 248"/>
                  <a:gd name="T15" fmla="*/ 34 h 417"/>
                  <a:gd name="T16" fmla="*/ 11 w 248"/>
                  <a:gd name="T17" fmla="*/ 404 h 417"/>
                  <a:gd name="T18" fmla="*/ 241 w 248"/>
                  <a:gd name="T19" fmla="*/ 416 h 417"/>
                  <a:gd name="T20" fmla="*/ 6 w 248"/>
                  <a:gd name="T21" fmla="*/ 416 h 417"/>
                  <a:gd name="T22" fmla="*/ 6 w 248"/>
                  <a:gd name="T23" fmla="*/ 416 h 417"/>
                  <a:gd name="T24" fmla="*/ 0 w 248"/>
                  <a:gd name="T25" fmla="*/ 410 h 417"/>
                  <a:gd name="T26" fmla="*/ 0 w 248"/>
                  <a:gd name="T27" fmla="*/ 34 h 417"/>
                  <a:gd name="T28" fmla="*/ 0 w 248"/>
                  <a:gd name="T29" fmla="*/ 34 h 417"/>
                  <a:gd name="T30" fmla="*/ 33 w 248"/>
                  <a:gd name="T31" fmla="*/ 0 h 417"/>
                  <a:gd name="T32" fmla="*/ 213 w 248"/>
                  <a:gd name="T33" fmla="*/ 0 h 417"/>
                  <a:gd name="T34" fmla="*/ 213 w 248"/>
                  <a:gd name="T35" fmla="*/ 0 h 417"/>
                  <a:gd name="T36" fmla="*/ 247 w 248"/>
                  <a:gd name="T37" fmla="*/ 34 h 417"/>
                  <a:gd name="T38" fmla="*/ 247 w 248"/>
                  <a:gd name="T39" fmla="*/ 410 h 417"/>
                  <a:gd name="T40" fmla="*/ 247 w 248"/>
                  <a:gd name="T41" fmla="*/ 410 h 417"/>
                  <a:gd name="T42" fmla="*/ 241 w 248"/>
                  <a:gd name="T43" fmla="*/ 416 h 4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48" h="417">
                    <a:moveTo>
                      <a:pt x="11" y="404"/>
                    </a:moveTo>
                    <a:lnTo>
                      <a:pt x="235" y="404"/>
                    </a:lnTo>
                    <a:lnTo>
                      <a:pt x="235" y="34"/>
                    </a:lnTo>
                    <a:lnTo>
                      <a:pt x="235" y="34"/>
                    </a:lnTo>
                    <a:cubicBezTo>
                      <a:pt x="235" y="22"/>
                      <a:pt x="225" y="12"/>
                      <a:pt x="213" y="12"/>
                    </a:cubicBezTo>
                    <a:lnTo>
                      <a:pt x="33" y="12"/>
                    </a:lnTo>
                    <a:lnTo>
                      <a:pt x="33" y="12"/>
                    </a:lnTo>
                    <a:cubicBezTo>
                      <a:pt x="21" y="12"/>
                      <a:pt x="11" y="22"/>
                      <a:pt x="11" y="34"/>
                    </a:cubicBezTo>
                    <a:lnTo>
                      <a:pt x="11" y="404"/>
                    </a:lnTo>
                    <a:close/>
                    <a:moveTo>
                      <a:pt x="241" y="416"/>
                    </a:moveTo>
                    <a:lnTo>
                      <a:pt x="6" y="416"/>
                    </a:lnTo>
                    <a:lnTo>
                      <a:pt x="6" y="416"/>
                    </a:lnTo>
                    <a:cubicBezTo>
                      <a:pt x="2" y="416"/>
                      <a:pt x="0" y="414"/>
                      <a:pt x="0" y="410"/>
                    </a:cubicBezTo>
                    <a:lnTo>
                      <a:pt x="0" y="34"/>
                    </a:lnTo>
                    <a:lnTo>
                      <a:pt x="0" y="34"/>
                    </a:lnTo>
                    <a:cubicBezTo>
                      <a:pt x="0" y="15"/>
                      <a:pt x="15" y="0"/>
                      <a:pt x="33" y="0"/>
                    </a:cubicBezTo>
                    <a:lnTo>
                      <a:pt x="213" y="0"/>
                    </a:lnTo>
                    <a:lnTo>
                      <a:pt x="213" y="0"/>
                    </a:lnTo>
                    <a:cubicBezTo>
                      <a:pt x="232" y="0"/>
                      <a:pt x="247" y="15"/>
                      <a:pt x="247" y="34"/>
                    </a:cubicBezTo>
                    <a:lnTo>
                      <a:pt x="247" y="410"/>
                    </a:lnTo>
                    <a:lnTo>
                      <a:pt x="247" y="410"/>
                    </a:lnTo>
                    <a:cubicBezTo>
                      <a:pt x="247" y="414"/>
                      <a:pt x="244" y="416"/>
                      <a:pt x="241" y="4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1" name="Freeform 219">
                <a:extLst>
                  <a:ext uri="{FF2B5EF4-FFF2-40B4-BE49-F238E27FC236}">
                    <a16:creationId xmlns:a16="http://schemas.microsoft.com/office/drawing/2014/main" id="{24CE82B8-98B0-44BA-A3B5-61F1C04CD1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43780" y="9264894"/>
                <a:ext cx="362683" cy="120894"/>
              </a:xfrm>
              <a:custGeom>
                <a:avLst/>
                <a:gdLst>
                  <a:gd name="T0" fmla="*/ 258 w 292"/>
                  <a:gd name="T1" fmla="*/ 95 h 96"/>
                  <a:gd name="T2" fmla="*/ 33 w 292"/>
                  <a:gd name="T3" fmla="*/ 95 h 96"/>
                  <a:gd name="T4" fmla="*/ 33 w 292"/>
                  <a:gd name="T5" fmla="*/ 95 h 96"/>
                  <a:gd name="T6" fmla="*/ 0 w 292"/>
                  <a:gd name="T7" fmla="*/ 62 h 96"/>
                  <a:gd name="T8" fmla="*/ 0 w 292"/>
                  <a:gd name="T9" fmla="*/ 33 h 96"/>
                  <a:gd name="T10" fmla="*/ 0 w 292"/>
                  <a:gd name="T11" fmla="*/ 33 h 96"/>
                  <a:gd name="T12" fmla="*/ 33 w 292"/>
                  <a:gd name="T13" fmla="*/ 0 h 96"/>
                  <a:gd name="T14" fmla="*/ 258 w 292"/>
                  <a:gd name="T15" fmla="*/ 0 h 96"/>
                  <a:gd name="T16" fmla="*/ 258 w 292"/>
                  <a:gd name="T17" fmla="*/ 0 h 96"/>
                  <a:gd name="T18" fmla="*/ 291 w 292"/>
                  <a:gd name="T19" fmla="*/ 33 h 96"/>
                  <a:gd name="T20" fmla="*/ 291 w 292"/>
                  <a:gd name="T21" fmla="*/ 62 h 96"/>
                  <a:gd name="T22" fmla="*/ 291 w 292"/>
                  <a:gd name="T23" fmla="*/ 62 h 96"/>
                  <a:gd name="T24" fmla="*/ 258 w 292"/>
                  <a:gd name="T25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2" h="96">
                    <a:moveTo>
                      <a:pt x="258" y="95"/>
                    </a:moveTo>
                    <a:lnTo>
                      <a:pt x="33" y="95"/>
                    </a:lnTo>
                    <a:lnTo>
                      <a:pt x="33" y="95"/>
                    </a:lnTo>
                    <a:cubicBezTo>
                      <a:pt x="15" y="95"/>
                      <a:pt x="0" y="80"/>
                      <a:pt x="0" y="62"/>
                    </a:cubicBezTo>
                    <a:lnTo>
                      <a:pt x="0" y="33"/>
                    </a:lnTo>
                    <a:lnTo>
                      <a:pt x="0" y="33"/>
                    </a:lnTo>
                    <a:cubicBezTo>
                      <a:pt x="0" y="15"/>
                      <a:pt x="15" y="0"/>
                      <a:pt x="33" y="0"/>
                    </a:cubicBezTo>
                    <a:lnTo>
                      <a:pt x="258" y="0"/>
                    </a:lnTo>
                    <a:lnTo>
                      <a:pt x="258" y="0"/>
                    </a:lnTo>
                    <a:cubicBezTo>
                      <a:pt x="276" y="0"/>
                      <a:pt x="291" y="15"/>
                      <a:pt x="291" y="33"/>
                    </a:cubicBezTo>
                    <a:lnTo>
                      <a:pt x="291" y="62"/>
                    </a:lnTo>
                    <a:lnTo>
                      <a:pt x="291" y="62"/>
                    </a:lnTo>
                    <a:cubicBezTo>
                      <a:pt x="291" y="80"/>
                      <a:pt x="276" y="95"/>
                      <a:pt x="258" y="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2" name="Freeform 220">
                <a:extLst>
                  <a:ext uri="{FF2B5EF4-FFF2-40B4-BE49-F238E27FC236}">
                    <a16:creationId xmlns:a16="http://schemas.microsoft.com/office/drawing/2014/main" id="{5299E5C5-F9AC-41EC-B875-A703A567F2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238283" y="9259401"/>
                <a:ext cx="379170" cy="131885"/>
              </a:xfrm>
              <a:custGeom>
                <a:avLst/>
                <a:gdLst>
                  <a:gd name="T0" fmla="*/ 26 w 304"/>
                  <a:gd name="T1" fmla="*/ 12 h 108"/>
                  <a:gd name="T2" fmla="*/ 26 w 304"/>
                  <a:gd name="T3" fmla="*/ 12 h 108"/>
                  <a:gd name="T4" fmla="*/ 12 w 304"/>
                  <a:gd name="T5" fmla="*/ 25 h 108"/>
                  <a:gd name="T6" fmla="*/ 12 w 304"/>
                  <a:gd name="T7" fmla="*/ 82 h 108"/>
                  <a:gd name="T8" fmla="*/ 12 w 304"/>
                  <a:gd name="T9" fmla="*/ 82 h 108"/>
                  <a:gd name="T10" fmla="*/ 26 w 304"/>
                  <a:gd name="T11" fmla="*/ 95 h 108"/>
                  <a:gd name="T12" fmla="*/ 277 w 304"/>
                  <a:gd name="T13" fmla="*/ 95 h 108"/>
                  <a:gd name="T14" fmla="*/ 277 w 304"/>
                  <a:gd name="T15" fmla="*/ 95 h 108"/>
                  <a:gd name="T16" fmla="*/ 290 w 304"/>
                  <a:gd name="T17" fmla="*/ 82 h 108"/>
                  <a:gd name="T18" fmla="*/ 290 w 304"/>
                  <a:gd name="T19" fmla="*/ 25 h 108"/>
                  <a:gd name="T20" fmla="*/ 290 w 304"/>
                  <a:gd name="T21" fmla="*/ 25 h 108"/>
                  <a:gd name="T22" fmla="*/ 277 w 304"/>
                  <a:gd name="T23" fmla="*/ 12 h 108"/>
                  <a:gd name="T24" fmla="*/ 26 w 304"/>
                  <a:gd name="T25" fmla="*/ 12 h 108"/>
                  <a:gd name="T26" fmla="*/ 277 w 304"/>
                  <a:gd name="T27" fmla="*/ 107 h 108"/>
                  <a:gd name="T28" fmla="*/ 26 w 304"/>
                  <a:gd name="T29" fmla="*/ 107 h 108"/>
                  <a:gd name="T30" fmla="*/ 26 w 304"/>
                  <a:gd name="T31" fmla="*/ 107 h 108"/>
                  <a:gd name="T32" fmla="*/ 0 w 304"/>
                  <a:gd name="T33" fmla="*/ 82 h 108"/>
                  <a:gd name="T34" fmla="*/ 0 w 304"/>
                  <a:gd name="T35" fmla="*/ 25 h 108"/>
                  <a:gd name="T36" fmla="*/ 0 w 304"/>
                  <a:gd name="T37" fmla="*/ 25 h 108"/>
                  <a:gd name="T38" fmla="*/ 26 w 304"/>
                  <a:gd name="T39" fmla="*/ 0 h 108"/>
                  <a:gd name="T40" fmla="*/ 277 w 304"/>
                  <a:gd name="T41" fmla="*/ 0 h 108"/>
                  <a:gd name="T42" fmla="*/ 277 w 304"/>
                  <a:gd name="T43" fmla="*/ 0 h 108"/>
                  <a:gd name="T44" fmla="*/ 303 w 304"/>
                  <a:gd name="T45" fmla="*/ 25 h 108"/>
                  <a:gd name="T46" fmla="*/ 303 w 304"/>
                  <a:gd name="T47" fmla="*/ 82 h 108"/>
                  <a:gd name="T48" fmla="*/ 303 w 304"/>
                  <a:gd name="T49" fmla="*/ 82 h 108"/>
                  <a:gd name="T50" fmla="*/ 277 w 304"/>
                  <a:gd name="T51" fmla="*/ 10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4" h="108">
                    <a:moveTo>
                      <a:pt x="26" y="12"/>
                    </a:moveTo>
                    <a:lnTo>
                      <a:pt x="26" y="12"/>
                    </a:lnTo>
                    <a:cubicBezTo>
                      <a:pt x="18" y="12"/>
                      <a:pt x="12" y="18"/>
                      <a:pt x="12" y="25"/>
                    </a:cubicBezTo>
                    <a:lnTo>
                      <a:pt x="12" y="82"/>
                    </a:lnTo>
                    <a:lnTo>
                      <a:pt x="12" y="82"/>
                    </a:lnTo>
                    <a:cubicBezTo>
                      <a:pt x="12" y="89"/>
                      <a:pt x="18" y="95"/>
                      <a:pt x="26" y="95"/>
                    </a:cubicBezTo>
                    <a:lnTo>
                      <a:pt x="277" y="95"/>
                    </a:lnTo>
                    <a:lnTo>
                      <a:pt x="277" y="95"/>
                    </a:lnTo>
                    <a:cubicBezTo>
                      <a:pt x="284" y="95"/>
                      <a:pt x="290" y="89"/>
                      <a:pt x="290" y="82"/>
                    </a:cubicBezTo>
                    <a:lnTo>
                      <a:pt x="290" y="25"/>
                    </a:lnTo>
                    <a:lnTo>
                      <a:pt x="290" y="25"/>
                    </a:lnTo>
                    <a:cubicBezTo>
                      <a:pt x="290" y="18"/>
                      <a:pt x="284" y="12"/>
                      <a:pt x="277" y="12"/>
                    </a:cubicBezTo>
                    <a:lnTo>
                      <a:pt x="26" y="12"/>
                    </a:lnTo>
                    <a:close/>
                    <a:moveTo>
                      <a:pt x="277" y="107"/>
                    </a:moveTo>
                    <a:lnTo>
                      <a:pt x="26" y="107"/>
                    </a:lnTo>
                    <a:lnTo>
                      <a:pt x="26" y="107"/>
                    </a:lnTo>
                    <a:cubicBezTo>
                      <a:pt x="12" y="107"/>
                      <a:pt x="0" y="96"/>
                      <a:pt x="0" y="82"/>
                    </a:cubicBezTo>
                    <a:lnTo>
                      <a:pt x="0" y="25"/>
                    </a:lnTo>
                    <a:lnTo>
                      <a:pt x="0" y="25"/>
                    </a:lnTo>
                    <a:cubicBezTo>
                      <a:pt x="0" y="12"/>
                      <a:pt x="12" y="0"/>
                      <a:pt x="26" y="0"/>
                    </a:cubicBezTo>
                    <a:lnTo>
                      <a:pt x="277" y="0"/>
                    </a:lnTo>
                    <a:lnTo>
                      <a:pt x="277" y="0"/>
                    </a:lnTo>
                    <a:cubicBezTo>
                      <a:pt x="291" y="0"/>
                      <a:pt x="303" y="12"/>
                      <a:pt x="303" y="25"/>
                    </a:cubicBezTo>
                    <a:lnTo>
                      <a:pt x="303" y="82"/>
                    </a:lnTo>
                    <a:lnTo>
                      <a:pt x="303" y="82"/>
                    </a:lnTo>
                    <a:cubicBezTo>
                      <a:pt x="303" y="96"/>
                      <a:pt x="291" y="107"/>
                      <a:pt x="277" y="1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3" name="Freeform 221">
                <a:extLst>
                  <a:ext uri="{FF2B5EF4-FFF2-40B4-BE49-F238E27FC236}">
                    <a16:creationId xmlns:a16="http://schemas.microsoft.com/office/drawing/2014/main" id="{D75B84E4-1609-4347-B8A9-7C70499E2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4385" y="9264894"/>
                <a:ext cx="362683" cy="120894"/>
              </a:xfrm>
              <a:custGeom>
                <a:avLst/>
                <a:gdLst>
                  <a:gd name="T0" fmla="*/ 257 w 290"/>
                  <a:gd name="T1" fmla="*/ 95 h 96"/>
                  <a:gd name="T2" fmla="*/ 32 w 290"/>
                  <a:gd name="T3" fmla="*/ 95 h 96"/>
                  <a:gd name="T4" fmla="*/ 32 w 290"/>
                  <a:gd name="T5" fmla="*/ 95 h 96"/>
                  <a:gd name="T6" fmla="*/ 0 w 290"/>
                  <a:gd name="T7" fmla="*/ 62 h 96"/>
                  <a:gd name="T8" fmla="*/ 0 w 290"/>
                  <a:gd name="T9" fmla="*/ 33 h 96"/>
                  <a:gd name="T10" fmla="*/ 0 w 290"/>
                  <a:gd name="T11" fmla="*/ 33 h 96"/>
                  <a:gd name="T12" fmla="*/ 32 w 290"/>
                  <a:gd name="T13" fmla="*/ 0 h 96"/>
                  <a:gd name="T14" fmla="*/ 257 w 290"/>
                  <a:gd name="T15" fmla="*/ 0 h 96"/>
                  <a:gd name="T16" fmla="*/ 257 w 290"/>
                  <a:gd name="T17" fmla="*/ 0 h 96"/>
                  <a:gd name="T18" fmla="*/ 289 w 290"/>
                  <a:gd name="T19" fmla="*/ 33 h 96"/>
                  <a:gd name="T20" fmla="*/ 289 w 290"/>
                  <a:gd name="T21" fmla="*/ 62 h 96"/>
                  <a:gd name="T22" fmla="*/ 289 w 290"/>
                  <a:gd name="T23" fmla="*/ 62 h 96"/>
                  <a:gd name="T24" fmla="*/ 257 w 290"/>
                  <a:gd name="T25" fmla="*/ 95 h 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90" h="96">
                    <a:moveTo>
                      <a:pt x="257" y="95"/>
                    </a:moveTo>
                    <a:lnTo>
                      <a:pt x="32" y="95"/>
                    </a:lnTo>
                    <a:lnTo>
                      <a:pt x="32" y="95"/>
                    </a:lnTo>
                    <a:cubicBezTo>
                      <a:pt x="14" y="95"/>
                      <a:pt x="0" y="80"/>
                      <a:pt x="0" y="62"/>
                    </a:cubicBezTo>
                    <a:lnTo>
                      <a:pt x="0" y="33"/>
                    </a:lnTo>
                    <a:lnTo>
                      <a:pt x="0" y="33"/>
                    </a:lnTo>
                    <a:cubicBezTo>
                      <a:pt x="0" y="15"/>
                      <a:pt x="14" y="0"/>
                      <a:pt x="32" y="0"/>
                    </a:cubicBezTo>
                    <a:lnTo>
                      <a:pt x="257" y="0"/>
                    </a:lnTo>
                    <a:lnTo>
                      <a:pt x="257" y="0"/>
                    </a:lnTo>
                    <a:cubicBezTo>
                      <a:pt x="275" y="0"/>
                      <a:pt x="289" y="15"/>
                      <a:pt x="289" y="33"/>
                    </a:cubicBezTo>
                    <a:lnTo>
                      <a:pt x="289" y="62"/>
                    </a:lnTo>
                    <a:lnTo>
                      <a:pt x="289" y="62"/>
                    </a:lnTo>
                    <a:cubicBezTo>
                      <a:pt x="289" y="80"/>
                      <a:pt x="275" y="95"/>
                      <a:pt x="257" y="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4" name="Freeform 222">
                <a:extLst>
                  <a:ext uri="{FF2B5EF4-FFF2-40B4-BE49-F238E27FC236}">
                    <a16:creationId xmlns:a16="http://schemas.microsoft.com/office/drawing/2014/main" id="{5DEA2598-96D7-421C-B389-A201368FD3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8889" y="9259401"/>
                <a:ext cx="379170" cy="131885"/>
              </a:xfrm>
              <a:custGeom>
                <a:avLst/>
                <a:gdLst>
                  <a:gd name="T0" fmla="*/ 26 w 304"/>
                  <a:gd name="T1" fmla="*/ 12 h 108"/>
                  <a:gd name="T2" fmla="*/ 26 w 304"/>
                  <a:gd name="T3" fmla="*/ 12 h 108"/>
                  <a:gd name="T4" fmla="*/ 13 w 304"/>
                  <a:gd name="T5" fmla="*/ 25 h 108"/>
                  <a:gd name="T6" fmla="*/ 13 w 304"/>
                  <a:gd name="T7" fmla="*/ 82 h 108"/>
                  <a:gd name="T8" fmla="*/ 13 w 304"/>
                  <a:gd name="T9" fmla="*/ 82 h 108"/>
                  <a:gd name="T10" fmla="*/ 26 w 304"/>
                  <a:gd name="T11" fmla="*/ 95 h 108"/>
                  <a:gd name="T12" fmla="*/ 277 w 304"/>
                  <a:gd name="T13" fmla="*/ 95 h 108"/>
                  <a:gd name="T14" fmla="*/ 277 w 304"/>
                  <a:gd name="T15" fmla="*/ 95 h 108"/>
                  <a:gd name="T16" fmla="*/ 290 w 304"/>
                  <a:gd name="T17" fmla="*/ 82 h 108"/>
                  <a:gd name="T18" fmla="*/ 290 w 304"/>
                  <a:gd name="T19" fmla="*/ 25 h 108"/>
                  <a:gd name="T20" fmla="*/ 290 w 304"/>
                  <a:gd name="T21" fmla="*/ 25 h 108"/>
                  <a:gd name="T22" fmla="*/ 277 w 304"/>
                  <a:gd name="T23" fmla="*/ 12 h 108"/>
                  <a:gd name="T24" fmla="*/ 26 w 304"/>
                  <a:gd name="T25" fmla="*/ 12 h 108"/>
                  <a:gd name="T26" fmla="*/ 277 w 304"/>
                  <a:gd name="T27" fmla="*/ 107 h 108"/>
                  <a:gd name="T28" fmla="*/ 26 w 304"/>
                  <a:gd name="T29" fmla="*/ 107 h 108"/>
                  <a:gd name="T30" fmla="*/ 26 w 304"/>
                  <a:gd name="T31" fmla="*/ 107 h 108"/>
                  <a:gd name="T32" fmla="*/ 0 w 304"/>
                  <a:gd name="T33" fmla="*/ 82 h 108"/>
                  <a:gd name="T34" fmla="*/ 0 w 304"/>
                  <a:gd name="T35" fmla="*/ 25 h 108"/>
                  <a:gd name="T36" fmla="*/ 0 w 304"/>
                  <a:gd name="T37" fmla="*/ 25 h 108"/>
                  <a:gd name="T38" fmla="*/ 26 w 304"/>
                  <a:gd name="T39" fmla="*/ 0 h 108"/>
                  <a:gd name="T40" fmla="*/ 277 w 304"/>
                  <a:gd name="T41" fmla="*/ 0 h 108"/>
                  <a:gd name="T42" fmla="*/ 277 w 304"/>
                  <a:gd name="T43" fmla="*/ 0 h 108"/>
                  <a:gd name="T44" fmla="*/ 303 w 304"/>
                  <a:gd name="T45" fmla="*/ 25 h 108"/>
                  <a:gd name="T46" fmla="*/ 303 w 304"/>
                  <a:gd name="T47" fmla="*/ 82 h 108"/>
                  <a:gd name="T48" fmla="*/ 303 w 304"/>
                  <a:gd name="T49" fmla="*/ 82 h 108"/>
                  <a:gd name="T50" fmla="*/ 277 w 304"/>
                  <a:gd name="T51" fmla="*/ 107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304" h="108">
                    <a:moveTo>
                      <a:pt x="26" y="12"/>
                    </a:moveTo>
                    <a:lnTo>
                      <a:pt x="26" y="12"/>
                    </a:lnTo>
                    <a:cubicBezTo>
                      <a:pt x="19" y="12"/>
                      <a:pt x="13" y="18"/>
                      <a:pt x="13" y="25"/>
                    </a:cubicBezTo>
                    <a:lnTo>
                      <a:pt x="13" y="82"/>
                    </a:lnTo>
                    <a:lnTo>
                      <a:pt x="13" y="82"/>
                    </a:lnTo>
                    <a:cubicBezTo>
                      <a:pt x="13" y="89"/>
                      <a:pt x="19" y="95"/>
                      <a:pt x="26" y="95"/>
                    </a:cubicBezTo>
                    <a:lnTo>
                      <a:pt x="277" y="95"/>
                    </a:lnTo>
                    <a:lnTo>
                      <a:pt x="277" y="95"/>
                    </a:lnTo>
                    <a:cubicBezTo>
                      <a:pt x="285" y="95"/>
                      <a:pt x="290" y="89"/>
                      <a:pt x="290" y="82"/>
                    </a:cubicBezTo>
                    <a:lnTo>
                      <a:pt x="290" y="25"/>
                    </a:lnTo>
                    <a:lnTo>
                      <a:pt x="290" y="25"/>
                    </a:lnTo>
                    <a:cubicBezTo>
                      <a:pt x="290" y="18"/>
                      <a:pt x="285" y="12"/>
                      <a:pt x="277" y="12"/>
                    </a:cubicBezTo>
                    <a:lnTo>
                      <a:pt x="26" y="12"/>
                    </a:lnTo>
                    <a:close/>
                    <a:moveTo>
                      <a:pt x="277" y="107"/>
                    </a:moveTo>
                    <a:lnTo>
                      <a:pt x="26" y="107"/>
                    </a:lnTo>
                    <a:lnTo>
                      <a:pt x="26" y="107"/>
                    </a:lnTo>
                    <a:cubicBezTo>
                      <a:pt x="12" y="107"/>
                      <a:pt x="0" y="96"/>
                      <a:pt x="0" y="82"/>
                    </a:cubicBezTo>
                    <a:lnTo>
                      <a:pt x="0" y="25"/>
                    </a:lnTo>
                    <a:lnTo>
                      <a:pt x="0" y="25"/>
                    </a:lnTo>
                    <a:cubicBezTo>
                      <a:pt x="0" y="12"/>
                      <a:pt x="12" y="0"/>
                      <a:pt x="26" y="0"/>
                    </a:cubicBezTo>
                    <a:lnTo>
                      <a:pt x="277" y="0"/>
                    </a:lnTo>
                    <a:lnTo>
                      <a:pt x="277" y="0"/>
                    </a:lnTo>
                    <a:cubicBezTo>
                      <a:pt x="291" y="0"/>
                      <a:pt x="303" y="12"/>
                      <a:pt x="303" y="25"/>
                    </a:cubicBezTo>
                    <a:lnTo>
                      <a:pt x="303" y="82"/>
                    </a:lnTo>
                    <a:lnTo>
                      <a:pt x="303" y="82"/>
                    </a:lnTo>
                    <a:cubicBezTo>
                      <a:pt x="303" y="96"/>
                      <a:pt x="291" y="107"/>
                      <a:pt x="277" y="1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5" name="Freeform 223">
                <a:extLst>
                  <a:ext uri="{FF2B5EF4-FFF2-40B4-BE49-F238E27FC236}">
                    <a16:creationId xmlns:a16="http://schemas.microsoft.com/office/drawing/2014/main" id="{553C52FF-CC9A-4AC8-B20C-A93E428123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6783" y="9369305"/>
                <a:ext cx="32971" cy="32971"/>
              </a:xfrm>
              <a:custGeom>
                <a:avLst/>
                <a:gdLst>
                  <a:gd name="T0" fmla="*/ 27 w 28"/>
                  <a:gd name="T1" fmla="*/ 13 h 28"/>
                  <a:gd name="T2" fmla="*/ 27 w 28"/>
                  <a:gd name="T3" fmla="*/ 13 h 28"/>
                  <a:gd name="T4" fmla="*/ 14 w 28"/>
                  <a:gd name="T5" fmla="*/ 27 h 28"/>
                  <a:gd name="T6" fmla="*/ 14 w 28"/>
                  <a:gd name="T7" fmla="*/ 27 h 28"/>
                  <a:gd name="T8" fmla="*/ 0 w 28"/>
                  <a:gd name="T9" fmla="*/ 13 h 28"/>
                  <a:gd name="T10" fmla="*/ 0 w 28"/>
                  <a:gd name="T11" fmla="*/ 13 h 28"/>
                  <a:gd name="T12" fmla="*/ 14 w 28"/>
                  <a:gd name="T13" fmla="*/ 0 h 28"/>
                  <a:gd name="T14" fmla="*/ 14 w 28"/>
                  <a:gd name="T15" fmla="*/ 0 h 28"/>
                  <a:gd name="T16" fmla="*/ 27 w 28"/>
                  <a:gd name="T17" fmla="*/ 13 h 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8" h="28">
                    <a:moveTo>
                      <a:pt x="27" y="13"/>
                    </a:moveTo>
                    <a:lnTo>
                      <a:pt x="27" y="13"/>
                    </a:lnTo>
                    <a:cubicBezTo>
                      <a:pt x="27" y="20"/>
                      <a:pt x="21" y="27"/>
                      <a:pt x="14" y="27"/>
                    </a:cubicBezTo>
                    <a:lnTo>
                      <a:pt x="14" y="27"/>
                    </a:lnTo>
                    <a:cubicBezTo>
                      <a:pt x="7" y="27"/>
                      <a:pt x="0" y="20"/>
                      <a:pt x="0" y="13"/>
                    </a:cubicBezTo>
                    <a:lnTo>
                      <a:pt x="0" y="13"/>
                    </a:lnTo>
                    <a:cubicBezTo>
                      <a:pt x="0" y="6"/>
                      <a:pt x="7" y="0"/>
                      <a:pt x="14" y="0"/>
                    </a:cubicBezTo>
                    <a:lnTo>
                      <a:pt x="14" y="0"/>
                    </a:lnTo>
                    <a:cubicBezTo>
                      <a:pt x="21" y="0"/>
                      <a:pt x="27" y="6"/>
                      <a:pt x="27" y="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6" name="Freeform 224">
                <a:extLst>
                  <a:ext uri="{FF2B5EF4-FFF2-40B4-BE49-F238E27FC236}">
                    <a16:creationId xmlns:a16="http://schemas.microsoft.com/office/drawing/2014/main" id="{96E77708-7B19-4392-A549-FA528E5FBE1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65635" y="8556016"/>
                <a:ext cx="1945298" cy="631945"/>
              </a:xfrm>
              <a:custGeom>
                <a:avLst/>
                <a:gdLst>
                  <a:gd name="T0" fmla="*/ 1558 w 1561"/>
                  <a:gd name="T1" fmla="*/ 497 h 508"/>
                  <a:gd name="T2" fmla="*/ 1158 w 1561"/>
                  <a:gd name="T3" fmla="*/ 3 h 508"/>
                  <a:gd name="T4" fmla="*/ 1158 w 1561"/>
                  <a:gd name="T5" fmla="*/ 3 h 508"/>
                  <a:gd name="T6" fmla="*/ 1153 w 1561"/>
                  <a:gd name="T7" fmla="*/ 0 h 508"/>
                  <a:gd name="T8" fmla="*/ 415 w 1561"/>
                  <a:gd name="T9" fmla="*/ 0 h 508"/>
                  <a:gd name="T10" fmla="*/ 415 w 1561"/>
                  <a:gd name="T11" fmla="*/ 0 h 508"/>
                  <a:gd name="T12" fmla="*/ 413 w 1561"/>
                  <a:gd name="T13" fmla="*/ 1 h 508"/>
                  <a:gd name="T14" fmla="*/ 413 w 1561"/>
                  <a:gd name="T15" fmla="*/ 1 h 508"/>
                  <a:gd name="T16" fmla="*/ 413 w 1561"/>
                  <a:gd name="T17" fmla="*/ 1 h 508"/>
                  <a:gd name="T18" fmla="*/ 413 w 1561"/>
                  <a:gd name="T19" fmla="*/ 1 h 508"/>
                  <a:gd name="T20" fmla="*/ 411 w 1561"/>
                  <a:gd name="T21" fmla="*/ 3 h 508"/>
                  <a:gd name="T22" fmla="*/ 411 w 1561"/>
                  <a:gd name="T23" fmla="*/ 3 h 508"/>
                  <a:gd name="T24" fmla="*/ 411 w 1561"/>
                  <a:gd name="T25" fmla="*/ 3 h 508"/>
                  <a:gd name="T26" fmla="*/ 2 w 1561"/>
                  <a:gd name="T27" fmla="*/ 447 h 508"/>
                  <a:gd name="T28" fmla="*/ 2 w 1561"/>
                  <a:gd name="T29" fmla="*/ 447 h 508"/>
                  <a:gd name="T30" fmla="*/ 1 w 1561"/>
                  <a:gd name="T31" fmla="*/ 454 h 508"/>
                  <a:gd name="T32" fmla="*/ 1 w 1561"/>
                  <a:gd name="T33" fmla="*/ 454 h 508"/>
                  <a:gd name="T34" fmla="*/ 7 w 1561"/>
                  <a:gd name="T35" fmla="*/ 457 h 508"/>
                  <a:gd name="T36" fmla="*/ 77 w 1561"/>
                  <a:gd name="T37" fmla="*/ 457 h 508"/>
                  <a:gd name="T38" fmla="*/ 77 w 1561"/>
                  <a:gd name="T39" fmla="*/ 457 h 508"/>
                  <a:gd name="T40" fmla="*/ 82 w 1561"/>
                  <a:gd name="T41" fmla="*/ 455 h 508"/>
                  <a:gd name="T42" fmla="*/ 450 w 1561"/>
                  <a:gd name="T43" fmla="*/ 59 h 508"/>
                  <a:gd name="T44" fmla="*/ 810 w 1561"/>
                  <a:gd name="T45" fmla="*/ 505 h 508"/>
                  <a:gd name="T46" fmla="*/ 810 w 1561"/>
                  <a:gd name="T47" fmla="*/ 505 h 508"/>
                  <a:gd name="T48" fmla="*/ 815 w 1561"/>
                  <a:gd name="T49" fmla="*/ 507 h 508"/>
                  <a:gd name="T50" fmla="*/ 1554 w 1561"/>
                  <a:gd name="T51" fmla="*/ 507 h 508"/>
                  <a:gd name="T52" fmla="*/ 1554 w 1561"/>
                  <a:gd name="T53" fmla="*/ 507 h 508"/>
                  <a:gd name="T54" fmla="*/ 1558 w 1561"/>
                  <a:gd name="T55" fmla="*/ 504 h 508"/>
                  <a:gd name="T56" fmla="*/ 1558 w 1561"/>
                  <a:gd name="T57" fmla="*/ 504 h 508"/>
                  <a:gd name="T58" fmla="*/ 1558 w 1561"/>
                  <a:gd name="T59" fmla="*/ 497 h 5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561" h="508">
                    <a:moveTo>
                      <a:pt x="1558" y="497"/>
                    </a:moveTo>
                    <a:lnTo>
                      <a:pt x="1158" y="3"/>
                    </a:lnTo>
                    <a:lnTo>
                      <a:pt x="1158" y="3"/>
                    </a:lnTo>
                    <a:cubicBezTo>
                      <a:pt x="1157" y="2"/>
                      <a:pt x="1155" y="0"/>
                      <a:pt x="1153" y="0"/>
                    </a:cubicBezTo>
                    <a:lnTo>
                      <a:pt x="415" y="0"/>
                    </a:lnTo>
                    <a:lnTo>
                      <a:pt x="415" y="0"/>
                    </a:lnTo>
                    <a:cubicBezTo>
                      <a:pt x="415" y="0"/>
                      <a:pt x="414" y="1"/>
                      <a:pt x="413" y="1"/>
                    </a:cubicBezTo>
                    <a:lnTo>
                      <a:pt x="413" y="1"/>
                    </a:lnTo>
                    <a:lnTo>
                      <a:pt x="413" y="1"/>
                    </a:lnTo>
                    <a:lnTo>
                      <a:pt x="413" y="1"/>
                    </a:lnTo>
                    <a:cubicBezTo>
                      <a:pt x="412" y="2"/>
                      <a:pt x="412" y="2"/>
                      <a:pt x="411" y="3"/>
                    </a:cubicBezTo>
                    <a:lnTo>
                      <a:pt x="411" y="3"/>
                    </a:lnTo>
                    <a:lnTo>
                      <a:pt x="411" y="3"/>
                    </a:lnTo>
                    <a:lnTo>
                      <a:pt x="2" y="447"/>
                    </a:lnTo>
                    <a:lnTo>
                      <a:pt x="2" y="447"/>
                    </a:lnTo>
                    <a:cubicBezTo>
                      <a:pt x="1" y="449"/>
                      <a:pt x="0" y="452"/>
                      <a:pt x="1" y="454"/>
                    </a:cubicBezTo>
                    <a:lnTo>
                      <a:pt x="1" y="454"/>
                    </a:lnTo>
                    <a:cubicBezTo>
                      <a:pt x="2" y="456"/>
                      <a:pt x="4" y="457"/>
                      <a:pt x="7" y="457"/>
                    </a:cubicBezTo>
                    <a:lnTo>
                      <a:pt x="77" y="457"/>
                    </a:lnTo>
                    <a:lnTo>
                      <a:pt x="77" y="457"/>
                    </a:lnTo>
                    <a:cubicBezTo>
                      <a:pt x="78" y="457"/>
                      <a:pt x="80" y="457"/>
                      <a:pt x="82" y="455"/>
                    </a:cubicBezTo>
                    <a:lnTo>
                      <a:pt x="450" y="59"/>
                    </a:lnTo>
                    <a:lnTo>
                      <a:pt x="810" y="505"/>
                    </a:lnTo>
                    <a:lnTo>
                      <a:pt x="810" y="505"/>
                    </a:lnTo>
                    <a:cubicBezTo>
                      <a:pt x="811" y="506"/>
                      <a:pt x="813" y="507"/>
                      <a:pt x="815" y="507"/>
                    </a:cubicBezTo>
                    <a:lnTo>
                      <a:pt x="1554" y="507"/>
                    </a:lnTo>
                    <a:lnTo>
                      <a:pt x="1554" y="507"/>
                    </a:lnTo>
                    <a:cubicBezTo>
                      <a:pt x="1556" y="507"/>
                      <a:pt x="1558" y="506"/>
                      <a:pt x="1558" y="504"/>
                    </a:cubicBezTo>
                    <a:lnTo>
                      <a:pt x="1558" y="504"/>
                    </a:lnTo>
                    <a:cubicBezTo>
                      <a:pt x="1560" y="501"/>
                      <a:pt x="1560" y="499"/>
                      <a:pt x="1558" y="49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FD7676B7-483E-4148-A6BF-D81906381139}"/>
                </a:ext>
              </a:extLst>
            </p:cNvPr>
            <p:cNvGrpSpPr/>
            <p:nvPr/>
          </p:nvGrpSpPr>
          <p:grpSpPr>
            <a:xfrm>
              <a:off x="12688889" y="9429750"/>
              <a:ext cx="560509" cy="219808"/>
              <a:chOff x="12688889" y="9429750"/>
              <a:chExt cx="560509" cy="219808"/>
            </a:xfrm>
          </p:grpSpPr>
          <p:sp>
            <p:nvSpPr>
              <p:cNvPr id="227" name="Freeform 225">
                <a:extLst>
                  <a:ext uri="{FF2B5EF4-FFF2-40B4-BE49-F238E27FC236}">
                    <a16:creationId xmlns:a16="http://schemas.microsoft.com/office/drawing/2014/main" id="{AB46D947-F675-4C38-957C-FEC5F6875C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94385" y="9435247"/>
                <a:ext cx="555013" cy="203320"/>
              </a:xfrm>
              <a:custGeom>
                <a:avLst/>
                <a:gdLst>
                  <a:gd name="T0" fmla="*/ 91 w 445"/>
                  <a:gd name="T1" fmla="*/ 164 h 165"/>
                  <a:gd name="T2" fmla="*/ 91 w 445"/>
                  <a:gd name="T3" fmla="*/ 164 h 165"/>
                  <a:gd name="T4" fmla="*/ 30 w 445"/>
                  <a:gd name="T5" fmla="*/ 147 h 165"/>
                  <a:gd name="T6" fmla="*/ 30 w 445"/>
                  <a:gd name="T7" fmla="*/ 147 h 165"/>
                  <a:gd name="T8" fmla="*/ 14 w 445"/>
                  <a:gd name="T9" fmla="*/ 96 h 165"/>
                  <a:gd name="T10" fmla="*/ 14 w 445"/>
                  <a:gd name="T11" fmla="*/ 96 h 165"/>
                  <a:gd name="T12" fmla="*/ 110 w 445"/>
                  <a:gd name="T13" fmla="*/ 84 h 165"/>
                  <a:gd name="T14" fmla="*/ 110 w 445"/>
                  <a:gd name="T15" fmla="*/ 84 h 165"/>
                  <a:gd name="T16" fmla="*/ 137 w 445"/>
                  <a:gd name="T17" fmla="*/ 23 h 165"/>
                  <a:gd name="T18" fmla="*/ 137 w 445"/>
                  <a:gd name="T19" fmla="*/ 23 h 165"/>
                  <a:gd name="T20" fmla="*/ 183 w 445"/>
                  <a:gd name="T21" fmla="*/ 72 h 165"/>
                  <a:gd name="T22" fmla="*/ 183 w 445"/>
                  <a:gd name="T23" fmla="*/ 72 h 165"/>
                  <a:gd name="T24" fmla="*/ 288 w 445"/>
                  <a:gd name="T25" fmla="*/ 8 h 165"/>
                  <a:gd name="T26" fmla="*/ 288 w 445"/>
                  <a:gd name="T27" fmla="*/ 8 h 165"/>
                  <a:gd name="T28" fmla="*/ 324 w 445"/>
                  <a:gd name="T29" fmla="*/ 86 h 165"/>
                  <a:gd name="T30" fmla="*/ 324 w 445"/>
                  <a:gd name="T31" fmla="*/ 86 h 165"/>
                  <a:gd name="T32" fmla="*/ 409 w 445"/>
                  <a:gd name="T33" fmla="*/ 81 h 165"/>
                  <a:gd name="T34" fmla="*/ 409 w 445"/>
                  <a:gd name="T35" fmla="*/ 81 h 165"/>
                  <a:gd name="T36" fmla="*/ 348 w 445"/>
                  <a:gd name="T37" fmla="*/ 158 h 165"/>
                  <a:gd name="T38" fmla="*/ 348 w 445"/>
                  <a:gd name="T39" fmla="*/ 158 h 165"/>
                  <a:gd name="T40" fmla="*/ 310 w 445"/>
                  <a:gd name="T41" fmla="*/ 164 h 165"/>
                  <a:gd name="T42" fmla="*/ 91 w 445"/>
                  <a:gd name="T43" fmla="*/ 164 h 1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5" h="165">
                    <a:moveTo>
                      <a:pt x="91" y="164"/>
                    </a:moveTo>
                    <a:lnTo>
                      <a:pt x="91" y="164"/>
                    </a:lnTo>
                    <a:cubicBezTo>
                      <a:pt x="69" y="164"/>
                      <a:pt x="47" y="159"/>
                      <a:pt x="30" y="147"/>
                    </a:cubicBezTo>
                    <a:lnTo>
                      <a:pt x="30" y="147"/>
                    </a:lnTo>
                    <a:cubicBezTo>
                      <a:pt x="13" y="135"/>
                      <a:pt x="0" y="118"/>
                      <a:pt x="14" y="96"/>
                    </a:cubicBezTo>
                    <a:lnTo>
                      <a:pt x="14" y="96"/>
                    </a:lnTo>
                    <a:cubicBezTo>
                      <a:pt x="42" y="53"/>
                      <a:pt x="110" y="84"/>
                      <a:pt x="110" y="84"/>
                    </a:cubicBezTo>
                    <a:lnTo>
                      <a:pt x="110" y="84"/>
                    </a:lnTo>
                    <a:cubicBezTo>
                      <a:pt x="110" y="84"/>
                      <a:pt x="95" y="31"/>
                      <a:pt x="137" y="23"/>
                    </a:cubicBezTo>
                    <a:lnTo>
                      <a:pt x="137" y="23"/>
                    </a:lnTo>
                    <a:cubicBezTo>
                      <a:pt x="178" y="16"/>
                      <a:pt x="183" y="72"/>
                      <a:pt x="183" y="72"/>
                    </a:cubicBezTo>
                    <a:lnTo>
                      <a:pt x="183" y="72"/>
                    </a:lnTo>
                    <a:cubicBezTo>
                      <a:pt x="183" y="72"/>
                      <a:pt x="218" y="0"/>
                      <a:pt x="288" y="8"/>
                    </a:cubicBezTo>
                    <a:lnTo>
                      <a:pt x="288" y="8"/>
                    </a:lnTo>
                    <a:cubicBezTo>
                      <a:pt x="358" y="15"/>
                      <a:pt x="324" y="86"/>
                      <a:pt x="324" y="86"/>
                    </a:cubicBezTo>
                    <a:lnTo>
                      <a:pt x="324" y="86"/>
                    </a:lnTo>
                    <a:cubicBezTo>
                      <a:pt x="324" y="86"/>
                      <a:pt x="371" y="60"/>
                      <a:pt x="409" y="81"/>
                    </a:cubicBezTo>
                    <a:lnTo>
                      <a:pt x="409" y="81"/>
                    </a:lnTo>
                    <a:cubicBezTo>
                      <a:pt x="444" y="101"/>
                      <a:pt x="409" y="136"/>
                      <a:pt x="348" y="158"/>
                    </a:cubicBezTo>
                    <a:lnTo>
                      <a:pt x="348" y="158"/>
                    </a:lnTo>
                    <a:cubicBezTo>
                      <a:pt x="336" y="162"/>
                      <a:pt x="323" y="164"/>
                      <a:pt x="310" y="164"/>
                    </a:cubicBezTo>
                    <a:lnTo>
                      <a:pt x="91" y="16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8" name="Freeform 226">
                <a:extLst>
                  <a:ext uri="{FF2B5EF4-FFF2-40B4-BE49-F238E27FC236}">
                    <a16:creationId xmlns:a16="http://schemas.microsoft.com/office/drawing/2014/main" id="{D0CD63CC-C4DC-435C-9F11-E969E86EF4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88889" y="9429750"/>
                <a:ext cx="544026" cy="219808"/>
              </a:xfrm>
              <a:custGeom>
                <a:avLst/>
                <a:gdLst>
                  <a:gd name="T0" fmla="*/ 66 w 435"/>
                  <a:gd name="T1" fmla="*/ 84 h 175"/>
                  <a:gd name="T2" fmla="*/ 24 w 435"/>
                  <a:gd name="T3" fmla="*/ 104 h 175"/>
                  <a:gd name="T4" fmla="*/ 38 w 435"/>
                  <a:gd name="T5" fmla="*/ 145 h 175"/>
                  <a:gd name="T6" fmla="*/ 315 w 435"/>
                  <a:gd name="T7" fmla="*/ 162 h 175"/>
                  <a:gd name="T8" fmla="*/ 351 w 435"/>
                  <a:gd name="T9" fmla="*/ 156 h 175"/>
                  <a:gd name="T10" fmla="*/ 422 w 435"/>
                  <a:gd name="T11" fmla="*/ 105 h 175"/>
                  <a:gd name="T12" fmla="*/ 412 w 435"/>
                  <a:gd name="T13" fmla="*/ 90 h 175"/>
                  <a:gd name="T14" fmla="*/ 332 w 435"/>
                  <a:gd name="T15" fmla="*/ 95 h 175"/>
                  <a:gd name="T16" fmla="*/ 324 w 435"/>
                  <a:gd name="T17" fmla="*/ 94 h 175"/>
                  <a:gd name="T18" fmla="*/ 323 w 435"/>
                  <a:gd name="T19" fmla="*/ 87 h 175"/>
                  <a:gd name="T20" fmla="*/ 327 w 435"/>
                  <a:gd name="T21" fmla="*/ 36 h 175"/>
                  <a:gd name="T22" fmla="*/ 292 w 435"/>
                  <a:gd name="T23" fmla="*/ 18 h 175"/>
                  <a:gd name="T24" fmla="*/ 194 w 435"/>
                  <a:gd name="T25" fmla="*/ 79 h 175"/>
                  <a:gd name="T26" fmla="*/ 187 w 435"/>
                  <a:gd name="T27" fmla="*/ 82 h 175"/>
                  <a:gd name="T28" fmla="*/ 182 w 435"/>
                  <a:gd name="T29" fmla="*/ 77 h 175"/>
                  <a:gd name="T30" fmla="*/ 164 w 435"/>
                  <a:gd name="T31" fmla="*/ 38 h 175"/>
                  <a:gd name="T32" fmla="*/ 143 w 435"/>
                  <a:gd name="T33" fmla="*/ 33 h 175"/>
                  <a:gd name="T34" fmla="*/ 124 w 435"/>
                  <a:gd name="T35" fmla="*/ 45 h 175"/>
                  <a:gd name="T36" fmla="*/ 120 w 435"/>
                  <a:gd name="T37" fmla="*/ 87 h 175"/>
                  <a:gd name="T38" fmla="*/ 118 w 435"/>
                  <a:gd name="T39" fmla="*/ 93 h 175"/>
                  <a:gd name="T40" fmla="*/ 111 w 435"/>
                  <a:gd name="T41" fmla="*/ 94 h 175"/>
                  <a:gd name="T42" fmla="*/ 66 w 435"/>
                  <a:gd name="T43" fmla="*/ 84 h 175"/>
                  <a:gd name="T44" fmla="*/ 96 w 435"/>
                  <a:gd name="T45" fmla="*/ 174 h 175"/>
                  <a:gd name="T46" fmla="*/ 31 w 435"/>
                  <a:gd name="T47" fmla="*/ 156 h 175"/>
                  <a:gd name="T48" fmla="*/ 14 w 435"/>
                  <a:gd name="T49" fmla="*/ 97 h 175"/>
                  <a:gd name="T50" fmla="*/ 107 w 435"/>
                  <a:gd name="T51" fmla="*/ 79 h 175"/>
                  <a:gd name="T52" fmla="*/ 114 w 435"/>
                  <a:gd name="T53" fmla="*/ 38 h 175"/>
                  <a:gd name="T54" fmla="*/ 140 w 435"/>
                  <a:gd name="T55" fmla="*/ 22 h 175"/>
                  <a:gd name="T56" fmla="*/ 172 w 435"/>
                  <a:gd name="T57" fmla="*/ 29 h 175"/>
                  <a:gd name="T58" fmla="*/ 191 w 435"/>
                  <a:gd name="T59" fmla="*/ 60 h 175"/>
                  <a:gd name="T60" fmla="*/ 293 w 435"/>
                  <a:gd name="T61" fmla="*/ 6 h 175"/>
                  <a:gd name="T62" fmla="*/ 337 w 435"/>
                  <a:gd name="T63" fmla="*/ 31 h 175"/>
                  <a:gd name="T64" fmla="*/ 339 w 435"/>
                  <a:gd name="T65" fmla="*/ 79 h 175"/>
                  <a:gd name="T66" fmla="*/ 417 w 435"/>
                  <a:gd name="T67" fmla="*/ 80 h 175"/>
                  <a:gd name="T68" fmla="*/ 434 w 435"/>
                  <a:gd name="T69" fmla="*/ 106 h 175"/>
                  <a:gd name="T70" fmla="*/ 355 w 435"/>
                  <a:gd name="T71" fmla="*/ 167 h 175"/>
                  <a:gd name="T72" fmla="*/ 315 w 435"/>
                  <a:gd name="T73" fmla="*/ 174 h 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435" h="175">
                    <a:moveTo>
                      <a:pt x="66" y="84"/>
                    </a:moveTo>
                    <a:lnTo>
                      <a:pt x="66" y="84"/>
                    </a:lnTo>
                    <a:cubicBezTo>
                      <a:pt x="50" y="84"/>
                      <a:pt x="34" y="88"/>
                      <a:pt x="24" y="104"/>
                    </a:cubicBezTo>
                    <a:lnTo>
                      <a:pt x="24" y="104"/>
                    </a:lnTo>
                    <a:cubicBezTo>
                      <a:pt x="20" y="109"/>
                      <a:pt x="9" y="126"/>
                      <a:pt x="38" y="145"/>
                    </a:cubicBezTo>
                    <a:lnTo>
                      <a:pt x="38" y="145"/>
                    </a:lnTo>
                    <a:cubicBezTo>
                      <a:pt x="53" y="157"/>
                      <a:pt x="74" y="162"/>
                      <a:pt x="96" y="162"/>
                    </a:cubicBezTo>
                    <a:lnTo>
                      <a:pt x="315" y="162"/>
                    </a:lnTo>
                    <a:lnTo>
                      <a:pt x="315" y="162"/>
                    </a:lnTo>
                    <a:cubicBezTo>
                      <a:pt x="328" y="162"/>
                      <a:pt x="340" y="160"/>
                      <a:pt x="351" y="156"/>
                    </a:cubicBezTo>
                    <a:lnTo>
                      <a:pt x="351" y="156"/>
                    </a:lnTo>
                    <a:cubicBezTo>
                      <a:pt x="398" y="139"/>
                      <a:pt x="421" y="117"/>
                      <a:pt x="422" y="105"/>
                    </a:cubicBezTo>
                    <a:lnTo>
                      <a:pt x="422" y="105"/>
                    </a:lnTo>
                    <a:cubicBezTo>
                      <a:pt x="422" y="102"/>
                      <a:pt x="423" y="96"/>
                      <a:pt x="412" y="90"/>
                    </a:cubicBezTo>
                    <a:lnTo>
                      <a:pt x="412" y="90"/>
                    </a:lnTo>
                    <a:cubicBezTo>
                      <a:pt x="377" y="71"/>
                      <a:pt x="332" y="95"/>
                      <a:pt x="332" y="95"/>
                    </a:cubicBezTo>
                    <a:lnTo>
                      <a:pt x="332" y="95"/>
                    </a:lnTo>
                    <a:cubicBezTo>
                      <a:pt x="329" y="96"/>
                      <a:pt x="326" y="96"/>
                      <a:pt x="324" y="94"/>
                    </a:cubicBezTo>
                    <a:lnTo>
                      <a:pt x="324" y="94"/>
                    </a:lnTo>
                    <a:cubicBezTo>
                      <a:pt x="323" y="92"/>
                      <a:pt x="322" y="90"/>
                      <a:pt x="323" y="87"/>
                    </a:cubicBezTo>
                    <a:lnTo>
                      <a:pt x="323" y="87"/>
                    </a:lnTo>
                    <a:cubicBezTo>
                      <a:pt x="323" y="87"/>
                      <a:pt x="338" y="56"/>
                      <a:pt x="327" y="36"/>
                    </a:cubicBezTo>
                    <a:lnTo>
                      <a:pt x="327" y="36"/>
                    </a:lnTo>
                    <a:cubicBezTo>
                      <a:pt x="321" y="26"/>
                      <a:pt x="310" y="20"/>
                      <a:pt x="292" y="18"/>
                    </a:cubicBezTo>
                    <a:lnTo>
                      <a:pt x="292" y="18"/>
                    </a:lnTo>
                    <a:cubicBezTo>
                      <a:pt x="227" y="10"/>
                      <a:pt x="194" y="78"/>
                      <a:pt x="194" y="79"/>
                    </a:cubicBezTo>
                    <a:lnTo>
                      <a:pt x="194" y="79"/>
                    </a:lnTo>
                    <a:cubicBezTo>
                      <a:pt x="192" y="81"/>
                      <a:pt x="190" y="82"/>
                      <a:pt x="187" y="82"/>
                    </a:cubicBezTo>
                    <a:lnTo>
                      <a:pt x="187" y="82"/>
                    </a:lnTo>
                    <a:cubicBezTo>
                      <a:pt x="184" y="82"/>
                      <a:pt x="183" y="79"/>
                      <a:pt x="182" y="77"/>
                    </a:cubicBezTo>
                    <a:lnTo>
                      <a:pt x="182" y="77"/>
                    </a:lnTo>
                    <a:cubicBezTo>
                      <a:pt x="182" y="76"/>
                      <a:pt x="179" y="49"/>
                      <a:pt x="164" y="38"/>
                    </a:cubicBezTo>
                    <a:lnTo>
                      <a:pt x="164" y="38"/>
                    </a:lnTo>
                    <a:cubicBezTo>
                      <a:pt x="158" y="33"/>
                      <a:pt x="151" y="32"/>
                      <a:pt x="143" y="33"/>
                    </a:cubicBezTo>
                    <a:lnTo>
                      <a:pt x="143" y="33"/>
                    </a:lnTo>
                    <a:cubicBezTo>
                      <a:pt x="134" y="35"/>
                      <a:pt x="128" y="39"/>
                      <a:pt x="124" y="45"/>
                    </a:cubicBezTo>
                    <a:lnTo>
                      <a:pt x="124" y="45"/>
                    </a:lnTo>
                    <a:cubicBezTo>
                      <a:pt x="114" y="61"/>
                      <a:pt x="120" y="87"/>
                      <a:pt x="120" y="87"/>
                    </a:cubicBezTo>
                    <a:lnTo>
                      <a:pt x="120" y="87"/>
                    </a:lnTo>
                    <a:cubicBezTo>
                      <a:pt x="121" y="89"/>
                      <a:pt x="120" y="92"/>
                      <a:pt x="118" y="93"/>
                    </a:cubicBezTo>
                    <a:lnTo>
                      <a:pt x="118" y="93"/>
                    </a:lnTo>
                    <a:cubicBezTo>
                      <a:pt x="116" y="95"/>
                      <a:pt x="114" y="95"/>
                      <a:pt x="111" y="94"/>
                    </a:cubicBezTo>
                    <a:lnTo>
                      <a:pt x="111" y="94"/>
                    </a:lnTo>
                    <a:cubicBezTo>
                      <a:pt x="111" y="94"/>
                      <a:pt x="90" y="84"/>
                      <a:pt x="66" y="84"/>
                    </a:cubicBezTo>
                    <a:close/>
                    <a:moveTo>
                      <a:pt x="315" y="174"/>
                    </a:moveTo>
                    <a:lnTo>
                      <a:pt x="96" y="174"/>
                    </a:lnTo>
                    <a:lnTo>
                      <a:pt x="96" y="174"/>
                    </a:lnTo>
                    <a:cubicBezTo>
                      <a:pt x="72" y="174"/>
                      <a:pt x="48" y="167"/>
                      <a:pt x="31" y="156"/>
                    </a:cubicBezTo>
                    <a:lnTo>
                      <a:pt x="31" y="156"/>
                    </a:lnTo>
                    <a:cubicBezTo>
                      <a:pt x="6" y="139"/>
                      <a:pt x="0" y="118"/>
                      <a:pt x="14" y="97"/>
                    </a:cubicBezTo>
                    <a:lnTo>
                      <a:pt x="14" y="97"/>
                    </a:lnTo>
                    <a:cubicBezTo>
                      <a:pt x="38" y="60"/>
                      <a:pt x="86" y="71"/>
                      <a:pt x="107" y="79"/>
                    </a:cubicBezTo>
                    <a:lnTo>
                      <a:pt x="107" y="79"/>
                    </a:lnTo>
                    <a:cubicBezTo>
                      <a:pt x="105" y="68"/>
                      <a:pt x="105" y="51"/>
                      <a:pt x="114" y="38"/>
                    </a:cubicBezTo>
                    <a:lnTo>
                      <a:pt x="114" y="38"/>
                    </a:lnTo>
                    <a:cubicBezTo>
                      <a:pt x="120" y="29"/>
                      <a:pt x="129" y="24"/>
                      <a:pt x="140" y="22"/>
                    </a:cubicBezTo>
                    <a:lnTo>
                      <a:pt x="140" y="22"/>
                    </a:lnTo>
                    <a:cubicBezTo>
                      <a:pt x="152" y="19"/>
                      <a:pt x="163" y="22"/>
                      <a:pt x="172" y="29"/>
                    </a:cubicBezTo>
                    <a:lnTo>
                      <a:pt x="172" y="29"/>
                    </a:lnTo>
                    <a:cubicBezTo>
                      <a:pt x="182" y="37"/>
                      <a:pt x="188" y="49"/>
                      <a:pt x="191" y="60"/>
                    </a:cubicBezTo>
                    <a:lnTo>
                      <a:pt x="191" y="60"/>
                    </a:lnTo>
                    <a:cubicBezTo>
                      <a:pt x="206" y="38"/>
                      <a:pt x="239" y="0"/>
                      <a:pt x="293" y="6"/>
                    </a:cubicBezTo>
                    <a:lnTo>
                      <a:pt x="293" y="6"/>
                    </a:lnTo>
                    <a:cubicBezTo>
                      <a:pt x="315" y="8"/>
                      <a:pt x="330" y="16"/>
                      <a:pt x="337" y="31"/>
                    </a:cubicBezTo>
                    <a:lnTo>
                      <a:pt x="337" y="31"/>
                    </a:lnTo>
                    <a:cubicBezTo>
                      <a:pt x="346" y="46"/>
                      <a:pt x="343" y="66"/>
                      <a:pt x="339" y="79"/>
                    </a:cubicBezTo>
                    <a:lnTo>
                      <a:pt x="339" y="79"/>
                    </a:lnTo>
                    <a:cubicBezTo>
                      <a:pt x="357" y="72"/>
                      <a:pt x="389" y="64"/>
                      <a:pt x="417" y="80"/>
                    </a:cubicBezTo>
                    <a:lnTo>
                      <a:pt x="417" y="80"/>
                    </a:lnTo>
                    <a:cubicBezTo>
                      <a:pt x="433" y="88"/>
                      <a:pt x="434" y="98"/>
                      <a:pt x="434" y="106"/>
                    </a:cubicBezTo>
                    <a:lnTo>
                      <a:pt x="434" y="106"/>
                    </a:lnTo>
                    <a:cubicBezTo>
                      <a:pt x="433" y="127"/>
                      <a:pt x="402" y="150"/>
                      <a:pt x="355" y="167"/>
                    </a:cubicBezTo>
                    <a:lnTo>
                      <a:pt x="355" y="167"/>
                    </a:lnTo>
                    <a:cubicBezTo>
                      <a:pt x="342" y="172"/>
                      <a:pt x="329" y="174"/>
                      <a:pt x="315" y="1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BB0B6DF0-C5B9-4CE2-BB1A-6CC519D9A607}"/>
                </a:ext>
              </a:extLst>
            </p:cNvPr>
            <p:cNvGrpSpPr/>
            <p:nvPr/>
          </p:nvGrpSpPr>
          <p:grpSpPr>
            <a:xfrm>
              <a:off x="1736971" y="9133010"/>
              <a:ext cx="10451856" cy="2417885"/>
              <a:chOff x="1736971" y="9133010"/>
              <a:chExt cx="10451856" cy="2417885"/>
            </a:xfrm>
          </p:grpSpPr>
          <p:sp>
            <p:nvSpPr>
              <p:cNvPr id="229" name="Freeform 227">
                <a:extLst>
                  <a:ext uri="{FF2B5EF4-FFF2-40B4-BE49-F238E27FC236}">
                    <a16:creationId xmlns:a16="http://schemas.microsoft.com/office/drawing/2014/main" id="{2A6BD260-6618-49A9-8163-8831C911A6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961" y="9138507"/>
                <a:ext cx="10440866" cy="2401397"/>
              </a:xfrm>
              <a:custGeom>
                <a:avLst/>
                <a:gdLst>
                  <a:gd name="T0" fmla="*/ 0 w 8377"/>
                  <a:gd name="T1" fmla="*/ 1926 h 1927"/>
                  <a:gd name="T2" fmla="*/ 0 w 8377"/>
                  <a:gd name="T3" fmla="*/ 1926 h 1927"/>
                  <a:gd name="T4" fmla="*/ 1701 w 8377"/>
                  <a:gd name="T5" fmla="*/ 1324 h 1927"/>
                  <a:gd name="T6" fmla="*/ 1701 w 8377"/>
                  <a:gd name="T7" fmla="*/ 1324 h 1927"/>
                  <a:gd name="T8" fmla="*/ 6856 w 8377"/>
                  <a:gd name="T9" fmla="*/ 687 h 1927"/>
                  <a:gd name="T10" fmla="*/ 6856 w 8377"/>
                  <a:gd name="T11" fmla="*/ 687 h 1927"/>
                  <a:gd name="T12" fmla="*/ 6919 w 8377"/>
                  <a:gd name="T13" fmla="*/ 0 h 1927"/>
                  <a:gd name="T14" fmla="*/ 6919 w 8377"/>
                  <a:gd name="T15" fmla="*/ 0 h 1927"/>
                  <a:gd name="T16" fmla="*/ 6919 w 8377"/>
                  <a:gd name="T17" fmla="*/ 0 h 1927"/>
                  <a:gd name="T18" fmla="*/ 7662 w 8377"/>
                  <a:gd name="T19" fmla="*/ 1572 h 1927"/>
                  <a:gd name="T20" fmla="*/ 7662 w 8377"/>
                  <a:gd name="T21" fmla="*/ 1572 h 1927"/>
                  <a:gd name="T22" fmla="*/ 7157 w 8377"/>
                  <a:gd name="T23" fmla="*/ 1926 h 1927"/>
                  <a:gd name="T24" fmla="*/ 0 w 8377"/>
                  <a:gd name="T25" fmla="*/ 1926 h 1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8377" h="1927">
                    <a:moveTo>
                      <a:pt x="0" y="1926"/>
                    </a:moveTo>
                    <a:lnTo>
                      <a:pt x="0" y="1926"/>
                    </a:lnTo>
                    <a:cubicBezTo>
                      <a:pt x="0" y="1926"/>
                      <a:pt x="323" y="1333"/>
                      <a:pt x="1701" y="1324"/>
                    </a:cubicBezTo>
                    <a:lnTo>
                      <a:pt x="1701" y="1324"/>
                    </a:lnTo>
                    <a:cubicBezTo>
                      <a:pt x="3194" y="1315"/>
                      <a:pt x="6171" y="1010"/>
                      <a:pt x="6856" y="687"/>
                    </a:cubicBezTo>
                    <a:lnTo>
                      <a:pt x="6856" y="687"/>
                    </a:lnTo>
                    <a:cubicBezTo>
                      <a:pt x="7542" y="365"/>
                      <a:pt x="6919" y="0"/>
                      <a:pt x="6919" y="0"/>
                    </a:cubicBezTo>
                    <a:lnTo>
                      <a:pt x="6919" y="0"/>
                    </a:lnTo>
                    <a:lnTo>
                      <a:pt x="6919" y="0"/>
                    </a:lnTo>
                    <a:cubicBezTo>
                      <a:pt x="7869" y="466"/>
                      <a:pt x="8376" y="880"/>
                      <a:pt x="7662" y="1572"/>
                    </a:cubicBezTo>
                    <a:lnTo>
                      <a:pt x="7662" y="1572"/>
                    </a:lnTo>
                    <a:cubicBezTo>
                      <a:pt x="7662" y="1572"/>
                      <a:pt x="7403" y="1776"/>
                      <a:pt x="7157" y="1926"/>
                    </a:cubicBezTo>
                    <a:lnTo>
                      <a:pt x="0" y="1926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0" name="Freeform 228">
                <a:extLst>
                  <a:ext uri="{FF2B5EF4-FFF2-40B4-BE49-F238E27FC236}">
                    <a16:creationId xmlns:a16="http://schemas.microsoft.com/office/drawing/2014/main" id="{D9EFD67E-F5FC-479F-86A9-472A35ED0C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6971" y="9133010"/>
                <a:ext cx="10017735" cy="2417885"/>
              </a:xfrm>
              <a:custGeom>
                <a:avLst/>
                <a:gdLst>
                  <a:gd name="T0" fmla="*/ 7 w 8039"/>
                  <a:gd name="T1" fmla="*/ 1939 h 1940"/>
                  <a:gd name="T2" fmla="*/ 7 w 8039"/>
                  <a:gd name="T3" fmla="*/ 1939 h 1940"/>
                  <a:gd name="T4" fmla="*/ 4 w 8039"/>
                  <a:gd name="T5" fmla="*/ 1938 h 1940"/>
                  <a:gd name="T6" fmla="*/ 4 w 8039"/>
                  <a:gd name="T7" fmla="*/ 1938 h 1940"/>
                  <a:gd name="T8" fmla="*/ 2 w 8039"/>
                  <a:gd name="T9" fmla="*/ 1930 h 1940"/>
                  <a:gd name="T10" fmla="*/ 2 w 8039"/>
                  <a:gd name="T11" fmla="*/ 1930 h 1940"/>
                  <a:gd name="T12" fmla="*/ 338 w 8039"/>
                  <a:gd name="T13" fmla="*/ 1631 h 1940"/>
                  <a:gd name="T14" fmla="*/ 338 w 8039"/>
                  <a:gd name="T15" fmla="*/ 1631 h 1940"/>
                  <a:gd name="T16" fmla="*/ 860 w 8039"/>
                  <a:gd name="T17" fmla="*/ 1423 h 1940"/>
                  <a:gd name="T18" fmla="*/ 860 w 8039"/>
                  <a:gd name="T19" fmla="*/ 1423 h 1940"/>
                  <a:gd name="T20" fmla="*/ 1708 w 8039"/>
                  <a:gd name="T21" fmla="*/ 1325 h 1940"/>
                  <a:gd name="T22" fmla="*/ 1708 w 8039"/>
                  <a:gd name="T23" fmla="*/ 1325 h 1940"/>
                  <a:gd name="T24" fmla="*/ 6861 w 8039"/>
                  <a:gd name="T25" fmla="*/ 689 h 1940"/>
                  <a:gd name="T26" fmla="*/ 6861 w 8039"/>
                  <a:gd name="T27" fmla="*/ 689 h 1940"/>
                  <a:gd name="T28" fmla="*/ 7179 w 8039"/>
                  <a:gd name="T29" fmla="*/ 363 h 1940"/>
                  <a:gd name="T30" fmla="*/ 7179 w 8039"/>
                  <a:gd name="T31" fmla="*/ 363 h 1940"/>
                  <a:gd name="T32" fmla="*/ 6923 w 8039"/>
                  <a:gd name="T33" fmla="*/ 12 h 1940"/>
                  <a:gd name="T34" fmla="*/ 6923 w 8039"/>
                  <a:gd name="T35" fmla="*/ 12 h 1940"/>
                  <a:gd name="T36" fmla="*/ 6922 w 8039"/>
                  <a:gd name="T37" fmla="*/ 4 h 1940"/>
                  <a:gd name="T38" fmla="*/ 6922 w 8039"/>
                  <a:gd name="T39" fmla="*/ 4 h 1940"/>
                  <a:gd name="T40" fmla="*/ 6930 w 8039"/>
                  <a:gd name="T41" fmla="*/ 1 h 1940"/>
                  <a:gd name="T42" fmla="*/ 6930 w 8039"/>
                  <a:gd name="T43" fmla="*/ 1 h 1940"/>
                  <a:gd name="T44" fmla="*/ 7671 w 8039"/>
                  <a:gd name="T45" fmla="*/ 437 h 1940"/>
                  <a:gd name="T46" fmla="*/ 7671 w 8039"/>
                  <a:gd name="T47" fmla="*/ 437 h 1940"/>
                  <a:gd name="T48" fmla="*/ 8005 w 8039"/>
                  <a:gd name="T49" fmla="*/ 907 h 1940"/>
                  <a:gd name="T50" fmla="*/ 8005 w 8039"/>
                  <a:gd name="T51" fmla="*/ 907 h 1940"/>
                  <a:gd name="T52" fmla="*/ 7673 w 8039"/>
                  <a:gd name="T53" fmla="*/ 1583 h 1940"/>
                  <a:gd name="T54" fmla="*/ 7673 w 8039"/>
                  <a:gd name="T55" fmla="*/ 1583 h 1940"/>
                  <a:gd name="T56" fmla="*/ 7665 w 8039"/>
                  <a:gd name="T57" fmla="*/ 1583 h 1940"/>
                  <a:gd name="T58" fmla="*/ 7665 w 8039"/>
                  <a:gd name="T59" fmla="*/ 1583 h 1940"/>
                  <a:gd name="T60" fmla="*/ 7665 w 8039"/>
                  <a:gd name="T61" fmla="*/ 1575 h 1940"/>
                  <a:gd name="T62" fmla="*/ 7665 w 8039"/>
                  <a:gd name="T63" fmla="*/ 1575 h 1940"/>
                  <a:gd name="T64" fmla="*/ 7994 w 8039"/>
                  <a:gd name="T65" fmla="*/ 909 h 1940"/>
                  <a:gd name="T66" fmla="*/ 7994 w 8039"/>
                  <a:gd name="T67" fmla="*/ 909 h 1940"/>
                  <a:gd name="T68" fmla="*/ 6999 w 8039"/>
                  <a:gd name="T69" fmla="*/ 50 h 1940"/>
                  <a:gd name="T70" fmla="*/ 6999 w 8039"/>
                  <a:gd name="T71" fmla="*/ 50 h 1940"/>
                  <a:gd name="T72" fmla="*/ 7191 w 8039"/>
                  <a:gd name="T73" fmla="*/ 363 h 1940"/>
                  <a:gd name="T74" fmla="*/ 7191 w 8039"/>
                  <a:gd name="T75" fmla="*/ 363 h 1940"/>
                  <a:gd name="T76" fmla="*/ 6866 w 8039"/>
                  <a:gd name="T77" fmla="*/ 700 h 1940"/>
                  <a:gd name="T78" fmla="*/ 6866 w 8039"/>
                  <a:gd name="T79" fmla="*/ 700 h 1940"/>
                  <a:gd name="T80" fmla="*/ 4590 w 8039"/>
                  <a:gd name="T81" fmla="*/ 1136 h 1940"/>
                  <a:gd name="T82" fmla="*/ 4590 w 8039"/>
                  <a:gd name="T83" fmla="*/ 1136 h 1940"/>
                  <a:gd name="T84" fmla="*/ 1708 w 8039"/>
                  <a:gd name="T85" fmla="*/ 1338 h 1940"/>
                  <a:gd name="T86" fmla="*/ 1708 w 8039"/>
                  <a:gd name="T87" fmla="*/ 1338 h 1940"/>
                  <a:gd name="T88" fmla="*/ 345 w 8039"/>
                  <a:gd name="T89" fmla="*/ 1640 h 1940"/>
                  <a:gd name="T90" fmla="*/ 345 w 8039"/>
                  <a:gd name="T91" fmla="*/ 1640 h 1940"/>
                  <a:gd name="T92" fmla="*/ 13 w 8039"/>
                  <a:gd name="T93" fmla="*/ 1936 h 1940"/>
                  <a:gd name="T94" fmla="*/ 13 w 8039"/>
                  <a:gd name="T95" fmla="*/ 1936 h 1940"/>
                  <a:gd name="T96" fmla="*/ 7 w 8039"/>
                  <a:gd name="T97" fmla="*/ 1939 h 1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</a:cxnLst>
                <a:rect l="0" t="0" r="r" b="b"/>
                <a:pathLst>
                  <a:path w="8039" h="1940">
                    <a:moveTo>
                      <a:pt x="7" y="1939"/>
                    </a:moveTo>
                    <a:lnTo>
                      <a:pt x="7" y="1939"/>
                    </a:lnTo>
                    <a:cubicBezTo>
                      <a:pt x="6" y="1939"/>
                      <a:pt x="5" y="1939"/>
                      <a:pt x="4" y="1938"/>
                    </a:cubicBezTo>
                    <a:lnTo>
                      <a:pt x="4" y="1938"/>
                    </a:lnTo>
                    <a:cubicBezTo>
                      <a:pt x="2" y="1937"/>
                      <a:pt x="0" y="1933"/>
                      <a:pt x="2" y="1930"/>
                    </a:cubicBezTo>
                    <a:lnTo>
                      <a:pt x="2" y="1930"/>
                    </a:lnTo>
                    <a:cubicBezTo>
                      <a:pt x="3" y="1929"/>
                      <a:pt x="86" y="1778"/>
                      <a:pt x="338" y="1631"/>
                    </a:cubicBezTo>
                    <a:lnTo>
                      <a:pt x="338" y="1631"/>
                    </a:lnTo>
                    <a:cubicBezTo>
                      <a:pt x="485" y="1543"/>
                      <a:pt x="661" y="1473"/>
                      <a:pt x="860" y="1423"/>
                    </a:cubicBezTo>
                    <a:lnTo>
                      <a:pt x="860" y="1423"/>
                    </a:lnTo>
                    <a:cubicBezTo>
                      <a:pt x="1108" y="1360"/>
                      <a:pt x="1394" y="1327"/>
                      <a:pt x="1708" y="1325"/>
                    </a:cubicBezTo>
                    <a:lnTo>
                      <a:pt x="1708" y="1325"/>
                    </a:lnTo>
                    <a:cubicBezTo>
                      <a:pt x="3160" y="1316"/>
                      <a:pt x="6169" y="1015"/>
                      <a:pt x="6861" y="689"/>
                    </a:cubicBezTo>
                    <a:lnTo>
                      <a:pt x="6861" y="689"/>
                    </a:lnTo>
                    <a:cubicBezTo>
                      <a:pt x="7067" y="592"/>
                      <a:pt x="7173" y="482"/>
                      <a:pt x="7179" y="363"/>
                    </a:cubicBezTo>
                    <a:lnTo>
                      <a:pt x="7179" y="363"/>
                    </a:lnTo>
                    <a:cubicBezTo>
                      <a:pt x="7188" y="169"/>
                      <a:pt x="6926" y="14"/>
                      <a:pt x="6923" y="12"/>
                    </a:cubicBezTo>
                    <a:lnTo>
                      <a:pt x="6923" y="12"/>
                    </a:lnTo>
                    <a:cubicBezTo>
                      <a:pt x="6921" y="11"/>
                      <a:pt x="6920" y="7"/>
                      <a:pt x="6922" y="4"/>
                    </a:cubicBezTo>
                    <a:lnTo>
                      <a:pt x="6922" y="4"/>
                    </a:lnTo>
                    <a:cubicBezTo>
                      <a:pt x="6923" y="1"/>
                      <a:pt x="6926" y="0"/>
                      <a:pt x="6930" y="1"/>
                    </a:cubicBezTo>
                    <a:lnTo>
                      <a:pt x="6930" y="1"/>
                    </a:lnTo>
                    <a:cubicBezTo>
                      <a:pt x="7274" y="171"/>
                      <a:pt x="7503" y="305"/>
                      <a:pt x="7671" y="437"/>
                    </a:cubicBezTo>
                    <a:lnTo>
                      <a:pt x="7671" y="437"/>
                    </a:lnTo>
                    <a:cubicBezTo>
                      <a:pt x="7871" y="594"/>
                      <a:pt x="7980" y="748"/>
                      <a:pt x="8005" y="907"/>
                    </a:cubicBezTo>
                    <a:lnTo>
                      <a:pt x="8005" y="907"/>
                    </a:lnTo>
                    <a:cubicBezTo>
                      <a:pt x="8038" y="1114"/>
                      <a:pt x="7929" y="1335"/>
                      <a:pt x="7673" y="1583"/>
                    </a:cubicBezTo>
                    <a:lnTo>
                      <a:pt x="7673" y="1583"/>
                    </a:lnTo>
                    <a:cubicBezTo>
                      <a:pt x="7671" y="1586"/>
                      <a:pt x="7667" y="1586"/>
                      <a:pt x="7665" y="1583"/>
                    </a:cubicBezTo>
                    <a:lnTo>
                      <a:pt x="7665" y="1583"/>
                    </a:lnTo>
                    <a:cubicBezTo>
                      <a:pt x="7662" y="1581"/>
                      <a:pt x="7663" y="1577"/>
                      <a:pt x="7665" y="1575"/>
                    </a:cubicBezTo>
                    <a:lnTo>
                      <a:pt x="7665" y="1575"/>
                    </a:lnTo>
                    <a:cubicBezTo>
                      <a:pt x="7918" y="1330"/>
                      <a:pt x="8026" y="1112"/>
                      <a:pt x="7994" y="909"/>
                    </a:cubicBezTo>
                    <a:lnTo>
                      <a:pt x="7994" y="909"/>
                    </a:lnTo>
                    <a:cubicBezTo>
                      <a:pt x="7940" y="572"/>
                      <a:pt x="7493" y="297"/>
                      <a:pt x="6999" y="50"/>
                    </a:cubicBezTo>
                    <a:lnTo>
                      <a:pt x="6999" y="50"/>
                    </a:lnTo>
                    <a:cubicBezTo>
                      <a:pt x="7079" y="111"/>
                      <a:pt x="7197" y="226"/>
                      <a:pt x="7191" y="363"/>
                    </a:cubicBezTo>
                    <a:lnTo>
                      <a:pt x="7191" y="363"/>
                    </a:lnTo>
                    <a:cubicBezTo>
                      <a:pt x="7185" y="488"/>
                      <a:pt x="7076" y="601"/>
                      <a:pt x="6866" y="700"/>
                    </a:cubicBezTo>
                    <a:lnTo>
                      <a:pt x="6866" y="700"/>
                    </a:lnTo>
                    <a:cubicBezTo>
                      <a:pt x="6557" y="846"/>
                      <a:pt x="5727" y="1005"/>
                      <a:pt x="4590" y="1136"/>
                    </a:cubicBezTo>
                    <a:lnTo>
                      <a:pt x="4590" y="1136"/>
                    </a:lnTo>
                    <a:cubicBezTo>
                      <a:pt x="3559" y="1256"/>
                      <a:pt x="2455" y="1333"/>
                      <a:pt x="1708" y="1338"/>
                    </a:cubicBezTo>
                    <a:lnTo>
                      <a:pt x="1708" y="1338"/>
                    </a:lnTo>
                    <a:cubicBezTo>
                      <a:pt x="999" y="1342"/>
                      <a:pt x="575" y="1505"/>
                      <a:pt x="345" y="1640"/>
                    </a:cubicBezTo>
                    <a:lnTo>
                      <a:pt x="345" y="1640"/>
                    </a:lnTo>
                    <a:cubicBezTo>
                      <a:pt x="96" y="1787"/>
                      <a:pt x="13" y="1934"/>
                      <a:pt x="13" y="1936"/>
                    </a:cubicBezTo>
                    <a:lnTo>
                      <a:pt x="13" y="1936"/>
                    </a:lnTo>
                    <a:cubicBezTo>
                      <a:pt x="12" y="1938"/>
                      <a:pt x="10" y="1939"/>
                      <a:pt x="7" y="193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5B129FAA-00DA-4271-BF36-3A130D044734}"/>
                </a:ext>
              </a:extLst>
            </p:cNvPr>
            <p:cNvGrpSpPr/>
            <p:nvPr/>
          </p:nvGrpSpPr>
          <p:grpSpPr>
            <a:xfrm>
              <a:off x="4726356" y="10314478"/>
              <a:ext cx="829772" cy="450606"/>
              <a:chOff x="4726356" y="10314478"/>
              <a:chExt cx="829772" cy="450606"/>
            </a:xfrm>
          </p:grpSpPr>
          <p:sp>
            <p:nvSpPr>
              <p:cNvPr id="231" name="Freeform 229">
                <a:extLst>
                  <a:ext uri="{FF2B5EF4-FFF2-40B4-BE49-F238E27FC236}">
                    <a16:creationId xmlns:a16="http://schemas.microsoft.com/office/drawing/2014/main" id="{F8C05FBA-55BE-4B6F-905C-5A44ADB913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356" y="10314478"/>
                <a:ext cx="829772" cy="439615"/>
              </a:xfrm>
              <a:custGeom>
                <a:avLst/>
                <a:gdLst>
                  <a:gd name="T0" fmla="*/ 122 w 667"/>
                  <a:gd name="T1" fmla="*/ 353 h 354"/>
                  <a:gd name="T2" fmla="*/ 122 w 667"/>
                  <a:gd name="T3" fmla="*/ 353 h 354"/>
                  <a:gd name="T4" fmla="*/ 43 w 667"/>
                  <a:gd name="T5" fmla="*/ 249 h 354"/>
                  <a:gd name="T6" fmla="*/ 43 w 667"/>
                  <a:gd name="T7" fmla="*/ 249 h 354"/>
                  <a:gd name="T8" fmla="*/ 242 w 667"/>
                  <a:gd name="T9" fmla="*/ 296 h 354"/>
                  <a:gd name="T10" fmla="*/ 242 w 667"/>
                  <a:gd name="T11" fmla="*/ 296 h 354"/>
                  <a:gd name="T12" fmla="*/ 242 w 667"/>
                  <a:gd name="T13" fmla="*/ 34 h 354"/>
                  <a:gd name="T14" fmla="*/ 242 w 667"/>
                  <a:gd name="T15" fmla="*/ 34 h 354"/>
                  <a:gd name="T16" fmla="*/ 418 w 667"/>
                  <a:gd name="T17" fmla="*/ 246 h 354"/>
                  <a:gd name="T18" fmla="*/ 418 w 667"/>
                  <a:gd name="T19" fmla="*/ 246 h 354"/>
                  <a:gd name="T20" fmla="*/ 510 w 667"/>
                  <a:gd name="T21" fmla="*/ 188 h 354"/>
                  <a:gd name="T22" fmla="*/ 510 w 667"/>
                  <a:gd name="T23" fmla="*/ 188 h 354"/>
                  <a:gd name="T24" fmla="*/ 536 w 667"/>
                  <a:gd name="T25" fmla="*/ 285 h 354"/>
                  <a:gd name="T26" fmla="*/ 536 w 667"/>
                  <a:gd name="T27" fmla="*/ 285 h 354"/>
                  <a:gd name="T28" fmla="*/ 622 w 667"/>
                  <a:gd name="T29" fmla="*/ 253 h 354"/>
                  <a:gd name="T30" fmla="*/ 622 w 667"/>
                  <a:gd name="T31" fmla="*/ 253 h 354"/>
                  <a:gd name="T32" fmla="*/ 629 w 667"/>
                  <a:gd name="T33" fmla="*/ 323 h 354"/>
                  <a:gd name="T34" fmla="*/ 122 w 667"/>
                  <a:gd name="T35" fmla="*/ 353 h 3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7" h="354">
                    <a:moveTo>
                      <a:pt x="122" y="353"/>
                    </a:moveTo>
                    <a:lnTo>
                      <a:pt x="122" y="353"/>
                    </a:lnTo>
                    <a:cubicBezTo>
                      <a:pt x="122" y="353"/>
                      <a:pt x="0" y="312"/>
                      <a:pt x="43" y="249"/>
                    </a:cubicBezTo>
                    <a:lnTo>
                      <a:pt x="43" y="249"/>
                    </a:lnTo>
                    <a:cubicBezTo>
                      <a:pt x="86" y="185"/>
                      <a:pt x="242" y="296"/>
                      <a:pt x="242" y="296"/>
                    </a:cubicBezTo>
                    <a:lnTo>
                      <a:pt x="242" y="296"/>
                    </a:lnTo>
                    <a:cubicBezTo>
                      <a:pt x="242" y="296"/>
                      <a:pt x="121" y="69"/>
                      <a:pt x="242" y="34"/>
                    </a:cubicBezTo>
                    <a:lnTo>
                      <a:pt x="242" y="34"/>
                    </a:lnTo>
                    <a:cubicBezTo>
                      <a:pt x="362" y="0"/>
                      <a:pt x="418" y="246"/>
                      <a:pt x="418" y="246"/>
                    </a:cubicBezTo>
                    <a:lnTo>
                      <a:pt x="418" y="246"/>
                    </a:lnTo>
                    <a:cubicBezTo>
                      <a:pt x="418" y="246"/>
                      <a:pt x="459" y="180"/>
                      <a:pt x="510" y="188"/>
                    </a:cubicBezTo>
                    <a:lnTo>
                      <a:pt x="510" y="188"/>
                    </a:lnTo>
                    <a:cubicBezTo>
                      <a:pt x="562" y="197"/>
                      <a:pt x="536" y="285"/>
                      <a:pt x="536" y="285"/>
                    </a:cubicBezTo>
                    <a:lnTo>
                      <a:pt x="536" y="285"/>
                    </a:lnTo>
                    <a:cubicBezTo>
                      <a:pt x="536" y="285"/>
                      <a:pt x="579" y="243"/>
                      <a:pt x="622" y="253"/>
                    </a:cubicBezTo>
                    <a:lnTo>
                      <a:pt x="622" y="253"/>
                    </a:lnTo>
                    <a:cubicBezTo>
                      <a:pt x="666" y="262"/>
                      <a:pt x="629" y="323"/>
                      <a:pt x="629" y="323"/>
                    </a:cubicBezTo>
                    <a:lnTo>
                      <a:pt x="122" y="35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2" name="Freeform 230">
                <a:extLst>
                  <a:ext uri="{FF2B5EF4-FFF2-40B4-BE49-F238E27FC236}">
                    <a16:creationId xmlns:a16="http://schemas.microsoft.com/office/drawing/2014/main" id="{E6BCAC76-DF58-42AB-BE02-2BD544AD8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327" y="10341952"/>
                <a:ext cx="791308" cy="423132"/>
              </a:xfrm>
              <a:custGeom>
                <a:avLst/>
                <a:gdLst>
                  <a:gd name="T0" fmla="*/ 61 w 633"/>
                  <a:gd name="T1" fmla="*/ 213 h 338"/>
                  <a:gd name="T2" fmla="*/ 49 w 633"/>
                  <a:gd name="T3" fmla="*/ 214 h 338"/>
                  <a:gd name="T4" fmla="*/ 23 w 633"/>
                  <a:gd name="T5" fmla="*/ 230 h 338"/>
                  <a:gd name="T6" fmla="*/ 17 w 633"/>
                  <a:gd name="T7" fmla="*/ 264 h 338"/>
                  <a:gd name="T8" fmla="*/ 600 w 633"/>
                  <a:gd name="T9" fmla="*/ 294 h 338"/>
                  <a:gd name="T10" fmla="*/ 611 w 633"/>
                  <a:gd name="T11" fmla="*/ 247 h 338"/>
                  <a:gd name="T12" fmla="*/ 596 w 633"/>
                  <a:gd name="T13" fmla="*/ 236 h 338"/>
                  <a:gd name="T14" fmla="*/ 515 w 633"/>
                  <a:gd name="T15" fmla="*/ 268 h 338"/>
                  <a:gd name="T16" fmla="*/ 508 w 633"/>
                  <a:gd name="T17" fmla="*/ 269 h 338"/>
                  <a:gd name="T18" fmla="*/ 505 w 633"/>
                  <a:gd name="T19" fmla="*/ 262 h 338"/>
                  <a:gd name="T20" fmla="*/ 504 w 633"/>
                  <a:gd name="T21" fmla="*/ 185 h 338"/>
                  <a:gd name="T22" fmla="*/ 485 w 633"/>
                  <a:gd name="T23" fmla="*/ 172 h 338"/>
                  <a:gd name="T24" fmla="*/ 399 w 633"/>
                  <a:gd name="T25" fmla="*/ 227 h 338"/>
                  <a:gd name="T26" fmla="*/ 392 w 633"/>
                  <a:gd name="T27" fmla="*/ 230 h 338"/>
                  <a:gd name="T28" fmla="*/ 388 w 633"/>
                  <a:gd name="T29" fmla="*/ 225 h 338"/>
                  <a:gd name="T30" fmla="*/ 277 w 633"/>
                  <a:gd name="T31" fmla="*/ 26 h 338"/>
                  <a:gd name="T32" fmla="*/ 218 w 633"/>
                  <a:gd name="T33" fmla="*/ 19 h 338"/>
                  <a:gd name="T34" fmla="*/ 176 w 633"/>
                  <a:gd name="T35" fmla="*/ 54 h 338"/>
                  <a:gd name="T36" fmla="*/ 222 w 633"/>
                  <a:gd name="T37" fmla="*/ 272 h 338"/>
                  <a:gd name="T38" fmla="*/ 221 w 633"/>
                  <a:gd name="T39" fmla="*/ 279 h 338"/>
                  <a:gd name="T40" fmla="*/ 213 w 633"/>
                  <a:gd name="T41" fmla="*/ 280 h 338"/>
                  <a:gd name="T42" fmla="*/ 61 w 633"/>
                  <a:gd name="T43" fmla="*/ 213 h 338"/>
                  <a:gd name="T44" fmla="*/ 97 w 633"/>
                  <a:gd name="T45" fmla="*/ 337 h 338"/>
                  <a:gd name="T46" fmla="*/ 95 w 633"/>
                  <a:gd name="T47" fmla="*/ 337 h 338"/>
                  <a:gd name="T48" fmla="*/ 5 w 633"/>
                  <a:gd name="T49" fmla="*/ 268 h 338"/>
                  <a:gd name="T50" fmla="*/ 13 w 633"/>
                  <a:gd name="T51" fmla="*/ 223 h 338"/>
                  <a:gd name="T52" fmla="*/ 47 w 633"/>
                  <a:gd name="T53" fmla="*/ 202 h 338"/>
                  <a:gd name="T54" fmla="*/ 201 w 633"/>
                  <a:gd name="T55" fmla="*/ 257 h 338"/>
                  <a:gd name="T56" fmla="*/ 165 w 633"/>
                  <a:gd name="T57" fmla="*/ 50 h 338"/>
                  <a:gd name="T58" fmla="*/ 215 w 633"/>
                  <a:gd name="T59" fmla="*/ 7 h 338"/>
                  <a:gd name="T60" fmla="*/ 284 w 633"/>
                  <a:gd name="T61" fmla="*/ 16 h 338"/>
                  <a:gd name="T62" fmla="*/ 396 w 633"/>
                  <a:gd name="T63" fmla="*/ 210 h 338"/>
                  <a:gd name="T64" fmla="*/ 487 w 633"/>
                  <a:gd name="T65" fmla="*/ 160 h 338"/>
                  <a:gd name="T66" fmla="*/ 515 w 633"/>
                  <a:gd name="T67" fmla="*/ 178 h 338"/>
                  <a:gd name="T68" fmla="*/ 521 w 633"/>
                  <a:gd name="T69" fmla="*/ 247 h 338"/>
                  <a:gd name="T70" fmla="*/ 599 w 633"/>
                  <a:gd name="T71" fmla="*/ 225 h 338"/>
                  <a:gd name="T72" fmla="*/ 622 w 633"/>
                  <a:gd name="T73" fmla="*/ 242 h 338"/>
                  <a:gd name="T74" fmla="*/ 609 w 633"/>
                  <a:gd name="T75" fmla="*/ 304 h 338"/>
                  <a:gd name="T76" fmla="*/ 97 w 633"/>
                  <a:gd name="T77" fmla="*/ 337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633" h="338">
                    <a:moveTo>
                      <a:pt x="61" y="213"/>
                    </a:moveTo>
                    <a:lnTo>
                      <a:pt x="61" y="213"/>
                    </a:lnTo>
                    <a:cubicBezTo>
                      <a:pt x="57" y="213"/>
                      <a:pt x="53" y="213"/>
                      <a:pt x="49" y="214"/>
                    </a:cubicBezTo>
                    <a:lnTo>
                      <a:pt x="49" y="214"/>
                    </a:lnTo>
                    <a:cubicBezTo>
                      <a:pt x="38" y="216"/>
                      <a:pt x="29" y="221"/>
                      <a:pt x="23" y="230"/>
                    </a:cubicBezTo>
                    <a:lnTo>
                      <a:pt x="23" y="230"/>
                    </a:lnTo>
                    <a:cubicBezTo>
                      <a:pt x="15" y="242"/>
                      <a:pt x="12" y="253"/>
                      <a:pt x="17" y="264"/>
                    </a:cubicBezTo>
                    <a:lnTo>
                      <a:pt x="17" y="264"/>
                    </a:lnTo>
                    <a:cubicBezTo>
                      <a:pt x="28" y="299"/>
                      <a:pt x="89" y="322"/>
                      <a:pt x="97" y="325"/>
                    </a:cubicBezTo>
                    <a:lnTo>
                      <a:pt x="600" y="294"/>
                    </a:lnTo>
                    <a:lnTo>
                      <a:pt x="600" y="294"/>
                    </a:lnTo>
                    <a:cubicBezTo>
                      <a:pt x="606" y="284"/>
                      <a:pt x="616" y="260"/>
                      <a:pt x="611" y="247"/>
                    </a:cubicBezTo>
                    <a:lnTo>
                      <a:pt x="611" y="247"/>
                    </a:lnTo>
                    <a:cubicBezTo>
                      <a:pt x="608" y="242"/>
                      <a:pt x="603" y="238"/>
                      <a:pt x="596" y="236"/>
                    </a:cubicBezTo>
                    <a:lnTo>
                      <a:pt x="596" y="236"/>
                    </a:lnTo>
                    <a:cubicBezTo>
                      <a:pt x="557" y="228"/>
                      <a:pt x="516" y="268"/>
                      <a:pt x="515" y="268"/>
                    </a:cubicBezTo>
                    <a:lnTo>
                      <a:pt x="515" y="268"/>
                    </a:lnTo>
                    <a:cubicBezTo>
                      <a:pt x="514" y="270"/>
                      <a:pt x="510" y="270"/>
                      <a:pt x="508" y="269"/>
                    </a:cubicBezTo>
                    <a:lnTo>
                      <a:pt x="508" y="269"/>
                    </a:lnTo>
                    <a:cubicBezTo>
                      <a:pt x="505" y="267"/>
                      <a:pt x="504" y="264"/>
                      <a:pt x="505" y="262"/>
                    </a:cubicBezTo>
                    <a:lnTo>
                      <a:pt x="505" y="262"/>
                    </a:lnTo>
                    <a:cubicBezTo>
                      <a:pt x="505" y="262"/>
                      <a:pt x="520" y="210"/>
                      <a:pt x="504" y="185"/>
                    </a:cubicBezTo>
                    <a:lnTo>
                      <a:pt x="504" y="185"/>
                    </a:lnTo>
                    <a:cubicBezTo>
                      <a:pt x="500" y="178"/>
                      <a:pt x="493" y="173"/>
                      <a:pt x="485" y="172"/>
                    </a:cubicBezTo>
                    <a:lnTo>
                      <a:pt x="485" y="172"/>
                    </a:lnTo>
                    <a:cubicBezTo>
                      <a:pt x="438" y="164"/>
                      <a:pt x="399" y="227"/>
                      <a:pt x="399" y="227"/>
                    </a:cubicBezTo>
                    <a:lnTo>
                      <a:pt x="399" y="227"/>
                    </a:lnTo>
                    <a:cubicBezTo>
                      <a:pt x="397" y="230"/>
                      <a:pt x="395" y="230"/>
                      <a:pt x="392" y="230"/>
                    </a:cubicBezTo>
                    <a:lnTo>
                      <a:pt x="392" y="230"/>
                    </a:lnTo>
                    <a:cubicBezTo>
                      <a:pt x="390" y="230"/>
                      <a:pt x="388" y="228"/>
                      <a:pt x="388" y="225"/>
                    </a:cubicBezTo>
                    <a:lnTo>
                      <a:pt x="388" y="225"/>
                    </a:lnTo>
                    <a:cubicBezTo>
                      <a:pt x="387" y="224"/>
                      <a:pt x="351" y="69"/>
                      <a:pt x="277" y="26"/>
                    </a:cubicBezTo>
                    <a:lnTo>
                      <a:pt x="277" y="26"/>
                    </a:lnTo>
                    <a:cubicBezTo>
                      <a:pt x="258" y="15"/>
                      <a:pt x="239" y="12"/>
                      <a:pt x="218" y="19"/>
                    </a:cubicBezTo>
                    <a:lnTo>
                      <a:pt x="218" y="19"/>
                    </a:lnTo>
                    <a:cubicBezTo>
                      <a:pt x="198" y="24"/>
                      <a:pt x="184" y="36"/>
                      <a:pt x="176" y="54"/>
                    </a:cubicBezTo>
                    <a:lnTo>
                      <a:pt x="176" y="54"/>
                    </a:lnTo>
                    <a:cubicBezTo>
                      <a:pt x="146" y="126"/>
                      <a:pt x="221" y="271"/>
                      <a:pt x="222" y="272"/>
                    </a:cubicBezTo>
                    <a:lnTo>
                      <a:pt x="222" y="272"/>
                    </a:lnTo>
                    <a:cubicBezTo>
                      <a:pt x="223" y="274"/>
                      <a:pt x="223" y="277"/>
                      <a:pt x="221" y="279"/>
                    </a:cubicBezTo>
                    <a:lnTo>
                      <a:pt x="221" y="279"/>
                    </a:lnTo>
                    <a:cubicBezTo>
                      <a:pt x="219" y="281"/>
                      <a:pt x="216" y="281"/>
                      <a:pt x="213" y="280"/>
                    </a:cubicBezTo>
                    <a:lnTo>
                      <a:pt x="213" y="280"/>
                    </a:lnTo>
                    <a:cubicBezTo>
                      <a:pt x="212" y="279"/>
                      <a:pt x="120" y="213"/>
                      <a:pt x="61" y="213"/>
                    </a:cubicBezTo>
                    <a:close/>
                    <a:moveTo>
                      <a:pt x="97" y="337"/>
                    </a:moveTo>
                    <a:lnTo>
                      <a:pt x="97" y="337"/>
                    </a:lnTo>
                    <a:cubicBezTo>
                      <a:pt x="96" y="337"/>
                      <a:pt x="96" y="337"/>
                      <a:pt x="95" y="337"/>
                    </a:cubicBezTo>
                    <a:lnTo>
                      <a:pt x="95" y="337"/>
                    </a:lnTo>
                    <a:cubicBezTo>
                      <a:pt x="92" y="336"/>
                      <a:pt x="19" y="311"/>
                      <a:pt x="5" y="268"/>
                    </a:cubicBezTo>
                    <a:lnTo>
                      <a:pt x="5" y="268"/>
                    </a:lnTo>
                    <a:cubicBezTo>
                      <a:pt x="0" y="253"/>
                      <a:pt x="3" y="238"/>
                      <a:pt x="13" y="223"/>
                    </a:cubicBezTo>
                    <a:lnTo>
                      <a:pt x="13" y="223"/>
                    </a:lnTo>
                    <a:cubicBezTo>
                      <a:pt x="21" y="211"/>
                      <a:pt x="32" y="205"/>
                      <a:pt x="47" y="202"/>
                    </a:cubicBezTo>
                    <a:lnTo>
                      <a:pt x="47" y="202"/>
                    </a:lnTo>
                    <a:cubicBezTo>
                      <a:pt x="95" y="194"/>
                      <a:pt x="167" y="235"/>
                      <a:pt x="201" y="257"/>
                    </a:cubicBezTo>
                    <a:lnTo>
                      <a:pt x="201" y="257"/>
                    </a:lnTo>
                    <a:cubicBezTo>
                      <a:pt x="181" y="213"/>
                      <a:pt x="140" y="111"/>
                      <a:pt x="165" y="50"/>
                    </a:cubicBezTo>
                    <a:lnTo>
                      <a:pt x="165" y="50"/>
                    </a:lnTo>
                    <a:cubicBezTo>
                      <a:pt x="175" y="28"/>
                      <a:pt x="191" y="14"/>
                      <a:pt x="215" y="7"/>
                    </a:cubicBezTo>
                    <a:lnTo>
                      <a:pt x="215" y="7"/>
                    </a:lnTo>
                    <a:cubicBezTo>
                      <a:pt x="239" y="0"/>
                      <a:pt x="262" y="3"/>
                      <a:pt x="284" y="16"/>
                    </a:cubicBezTo>
                    <a:lnTo>
                      <a:pt x="284" y="16"/>
                    </a:lnTo>
                    <a:cubicBezTo>
                      <a:pt x="349" y="54"/>
                      <a:pt x="385" y="170"/>
                      <a:pt x="396" y="210"/>
                    </a:cubicBezTo>
                    <a:lnTo>
                      <a:pt x="396" y="210"/>
                    </a:lnTo>
                    <a:cubicBezTo>
                      <a:pt x="411" y="190"/>
                      <a:pt x="445" y="153"/>
                      <a:pt x="487" y="160"/>
                    </a:cubicBezTo>
                    <a:lnTo>
                      <a:pt x="487" y="160"/>
                    </a:lnTo>
                    <a:cubicBezTo>
                      <a:pt x="499" y="162"/>
                      <a:pt x="509" y="169"/>
                      <a:pt x="515" y="178"/>
                    </a:cubicBezTo>
                    <a:lnTo>
                      <a:pt x="515" y="178"/>
                    </a:lnTo>
                    <a:cubicBezTo>
                      <a:pt x="527" y="198"/>
                      <a:pt x="524" y="228"/>
                      <a:pt x="521" y="247"/>
                    </a:cubicBezTo>
                    <a:lnTo>
                      <a:pt x="521" y="247"/>
                    </a:lnTo>
                    <a:cubicBezTo>
                      <a:pt x="538" y="235"/>
                      <a:pt x="568" y="218"/>
                      <a:pt x="599" y="225"/>
                    </a:cubicBezTo>
                    <a:lnTo>
                      <a:pt x="599" y="225"/>
                    </a:lnTo>
                    <a:cubicBezTo>
                      <a:pt x="610" y="227"/>
                      <a:pt x="618" y="233"/>
                      <a:pt x="622" y="242"/>
                    </a:cubicBezTo>
                    <a:lnTo>
                      <a:pt x="622" y="242"/>
                    </a:lnTo>
                    <a:cubicBezTo>
                      <a:pt x="632" y="266"/>
                      <a:pt x="610" y="302"/>
                      <a:pt x="609" y="304"/>
                    </a:cubicBezTo>
                    <a:lnTo>
                      <a:pt x="609" y="304"/>
                    </a:lnTo>
                    <a:cubicBezTo>
                      <a:pt x="608" y="305"/>
                      <a:pt x="606" y="306"/>
                      <a:pt x="605" y="307"/>
                    </a:cubicBezTo>
                    <a:lnTo>
                      <a:pt x="97" y="33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65778116-A3CF-4E02-A7A0-A568ED853B6D}"/>
                </a:ext>
              </a:extLst>
            </p:cNvPr>
            <p:cNvGrpSpPr/>
            <p:nvPr/>
          </p:nvGrpSpPr>
          <p:grpSpPr>
            <a:xfrm>
              <a:off x="11282119" y="10765083"/>
              <a:ext cx="467093" cy="274760"/>
              <a:chOff x="11282119" y="10765083"/>
              <a:chExt cx="467093" cy="274760"/>
            </a:xfrm>
          </p:grpSpPr>
          <p:sp>
            <p:nvSpPr>
              <p:cNvPr id="233" name="Freeform 231">
                <a:extLst>
                  <a:ext uri="{FF2B5EF4-FFF2-40B4-BE49-F238E27FC236}">
                    <a16:creationId xmlns:a16="http://schemas.microsoft.com/office/drawing/2014/main" id="{F72ADB47-E77C-4D50-AADD-9A205965B0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7616" y="10765083"/>
                <a:ext cx="450606" cy="263769"/>
              </a:xfrm>
              <a:custGeom>
                <a:avLst/>
                <a:gdLst>
                  <a:gd name="T0" fmla="*/ 116 w 363"/>
                  <a:gd name="T1" fmla="*/ 212 h 213"/>
                  <a:gd name="T2" fmla="*/ 116 w 363"/>
                  <a:gd name="T3" fmla="*/ 212 h 213"/>
                  <a:gd name="T4" fmla="*/ 2 w 363"/>
                  <a:gd name="T5" fmla="*/ 162 h 213"/>
                  <a:gd name="T6" fmla="*/ 2 w 363"/>
                  <a:gd name="T7" fmla="*/ 162 h 213"/>
                  <a:gd name="T8" fmla="*/ 116 w 363"/>
                  <a:gd name="T9" fmla="*/ 154 h 213"/>
                  <a:gd name="T10" fmla="*/ 116 w 363"/>
                  <a:gd name="T11" fmla="*/ 154 h 213"/>
                  <a:gd name="T12" fmla="*/ 104 w 363"/>
                  <a:gd name="T13" fmla="*/ 32 h 213"/>
                  <a:gd name="T14" fmla="*/ 104 w 363"/>
                  <a:gd name="T15" fmla="*/ 32 h 213"/>
                  <a:gd name="T16" fmla="*/ 207 w 363"/>
                  <a:gd name="T17" fmla="*/ 122 h 213"/>
                  <a:gd name="T18" fmla="*/ 207 w 363"/>
                  <a:gd name="T19" fmla="*/ 122 h 213"/>
                  <a:gd name="T20" fmla="*/ 275 w 363"/>
                  <a:gd name="T21" fmla="*/ 73 h 213"/>
                  <a:gd name="T22" fmla="*/ 275 w 363"/>
                  <a:gd name="T23" fmla="*/ 73 h 213"/>
                  <a:gd name="T24" fmla="*/ 263 w 363"/>
                  <a:gd name="T25" fmla="*/ 149 h 213"/>
                  <a:gd name="T26" fmla="*/ 263 w 363"/>
                  <a:gd name="T27" fmla="*/ 149 h 213"/>
                  <a:gd name="T28" fmla="*/ 353 w 363"/>
                  <a:gd name="T29" fmla="*/ 139 h 213"/>
                  <a:gd name="T30" fmla="*/ 353 w 363"/>
                  <a:gd name="T31" fmla="*/ 139 h 213"/>
                  <a:gd name="T32" fmla="*/ 322 w 363"/>
                  <a:gd name="T33" fmla="*/ 184 h 213"/>
                  <a:gd name="T34" fmla="*/ 322 w 363"/>
                  <a:gd name="T35" fmla="*/ 184 h 213"/>
                  <a:gd name="T36" fmla="*/ 213 w 363"/>
                  <a:gd name="T37" fmla="*/ 212 h 213"/>
                  <a:gd name="T38" fmla="*/ 116 w 363"/>
                  <a:gd name="T39" fmla="*/ 212 h 2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363" h="213">
                    <a:moveTo>
                      <a:pt x="116" y="212"/>
                    </a:moveTo>
                    <a:lnTo>
                      <a:pt x="116" y="212"/>
                    </a:lnTo>
                    <a:cubicBezTo>
                      <a:pt x="116" y="212"/>
                      <a:pt x="5" y="211"/>
                      <a:pt x="2" y="162"/>
                    </a:cubicBezTo>
                    <a:lnTo>
                      <a:pt x="2" y="162"/>
                    </a:lnTo>
                    <a:cubicBezTo>
                      <a:pt x="0" y="112"/>
                      <a:pt x="116" y="154"/>
                      <a:pt x="116" y="154"/>
                    </a:cubicBezTo>
                    <a:lnTo>
                      <a:pt x="116" y="154"/>
                    </a:lnTo>
                    <a:cubicBezTo>
                      <a:pt x="116" y="154"/>
                      <a:pt x="52" y="65"/>
                      <a:pt x="104" y="32"/>
                    </a:cubicBezTo>
                    <a:lnTo>
                      <a:pt x="104" y="32"/>
                    </a:lnTo>
                    <a:cubicBezTo>
                      <a:pt x="155" y="0"/>
                      <a:pt x="207" y="122"/>
                      <a:pt x="207" y="122"/>
                    </a:cubicBezTo>
                    <a:lnTo>
                      <a:pt x="207" y="122"/>
                    </a:lnTo>
                    <a:cubicBezTo>
                      <a:pt x="207" y="122"/>
                      <a:pt x="244" y="60"/>
                      <a:pt x="275" y="73"/>
                    </a:cubicBezTo>
                    <a:lnTo>
                      <a:pt x="275" y="73"/>
                    </a:lnTo>
                    <a:cubicBezTo>
                      <a:pt x="305" y="87"/>
                      <a:pt x="263" y="149"/>
                      <a:pt x="263" y="149"/>
                    </a:cubicBezTo>
                    <a:lnTo>
                      <a:pt x="263" y="149"/>
                    </a:lnTo>
                    <a:cubicBezTo>
                      <a:pt x="263" y="149"/>
                      <a:pt x="336" y="106"/>
                      <a:pt x="353" y="139"/>
                    </a:cubicBezTo>
                    <a:lnTo>
                      <a:pt x="353" y="139"/>
                    </a:lnTo>
                    <a:cubicBezTo>
                      <a:pt x="362" y="155"/>
                      <a:pt x="344" y="171"/>
                      <a:pt x="322" y="184"/>
                    </a:cubicBezTo>
                    <a:lnTo>
                      <a:pt x="322" y="184"/>
                    </a:lnTo>
                    <a:cubicBezTo>
                      <a:pt x="289" y="203"/>
                      <a:pt x="251" y="212"/>
                      <a:pt x="213" y="212"/>
                    </a:cubicBezTo>
                    <a:lnTo>
                      <a:pt x="116" y="21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4" name="Freeform 232">
                <a:extLst>
                  <a:ext uri="{FF2B5EF4-FFF2-40B4-BE49-F238E27FC236}">
                    <a16:creationId xmlns:a16="http://schemas.microsoft.com/office/drawing/2014/main" id="{72B6E043-AD50-4ED3-9329-E6D4EAB22A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2119" y="10787064"/>
                <a:ext cx="467093" cy="252779"/>
              </a:xfrm>
              <a:custGeom>
                <a:avLst/>
                <a:gdLst>
                  <a:gd name="T0" fmla="*/ 217 w 373"/>
                  <a:gd name="T1" fmla="*/ 187 h 201"/>
                  <a:gd name="T2" fmla="*/ 323 w 373"/>
                  <a:gd name="T3" fmla="*/ 160 h 201"/>
                  <a:gd name="T4" fmla="*/ 352 w 373"/>
                  <a:gd name="T5" fmla="*/ 123 h 201"/>
                  <a:gd name="T6" fmla="*/ 342 w 373"/>
                  <a:gd name="T7" fmla="*/ 115 h 201"/>
                  <a:gd name="T8" fmla="*/ 270 w 373"/>
                  <a:gd name="T9" fmla="*/ 135 h 201"/>
                  <a:gd name="T10" fmla="*/ 262 w 373"/>
                  <a:gd name="T11" fmla="*/ 134 h 201"/>
                  <a:gd name="T12" fmla="*/ 262 w 373"/>
                  <a:gd name="T13" fmla="*/ 127 h 201"/>
                  <a:gd name="T14" fmla="*/ 283 w 373"/>
                  <a:gd name="T15" fmla="*/ 67 h 201"/>
                  <a:gd name="T16" fmla="*/ 276 w 373"/>
                  <a:gd name="T17" fmla="*/ 60 h 201"/>
                  <a:gd name="T18" fmla="*/ 216 w 373"/>
                  <a:gd name="T19" fmla="*/ 106 h 201"/>
                  <a:gd name="T20" fmla="*/ 211 w 373"/>
                  <a:gd name="T21" fmla="*/ 109 h 201"/>
                  <a:gd name="T22" fmla="*/ 205 w 373"/>
                  <a:gd name="T23" fmla="*/ 105 h 201"/>
                  <a:gd name="T24" fmla="*/ 134 w 373"/>
                  <a:gd name="T25" fmla="*/ 15 h 201"/>
                  <a:gd name="T26" fmla="*/ 111 w 373"/>
                  <a:gd name="T27" fmla="*/ 18 h 201"/>
                  <a:gd name="T28" fmla="*/ 95 w 373"/>
                  <a:gd name="T29" fmla="*/ 42 h 201"/>
                  <a:gd name="T30" fmla="*/ 125 w 373"/>
                  <a:gd name="T31" fmla="*/ 132 h 201"/>
                  <a:gd name="T32" fmla="*/ 125 w 373"/>
                  <a:gd name="T33" fmla="*/ 139 h 201"/>
                  <a:gd name="T34" fmla="*/ 119 w 373"/>
                  <a:gd name="T35" fmla="*/ 141 h 201"/>
                  <a:gd name="T36" fmla="*/ 17 w 373"/>
                  <a:gd name="T37" fmla="*/ 130 h 201"/>
                  <a:gd name="T38" fmla="*/ 12 w 373"/>
                  <a:gd name="T39" fmla="*/ 143 h 201"/>
                  <a:gd name="T40" fmla="*/ 120 w 373"/>
                  <a:gd name="T41" fmla="*/ 187 h 201"/>
                  <a:gd name="T42" fmla="*/ 120 w 373"/>
                  <a:gd name="T43" fmla="*/ 200 h 201"/>
                  <a:gd name="T44" fmla="*/ 120 w 373"/>
                  <a:gd name="T45" fmla="*/ 200 h 201"/>
                  <a:gd name="T46" fmla="*/ 0 w 373"/>
                  <a:gd name="T47" fmla="*/ 143 h 201"/>
                  <a:gd name="T48" fmla="*/ 10 w 373"/>
                  <a:gd name="T49" fmla="*/ 121 h 201"/>
                  <a:gd name="T50" fmla="*/ 106 w 373"/>
                  <a:gd name="T51" fmla="*/ 124 h 201"/>
                  <a:gd name="T52" fmla="*/ 83 w 373"/>
                  <a:gd name="T53" fmla="*/ 40 h 201"/>
                  <a:gd name="T54" fmla="*/ 105 w 373"/>
                  <a:gd name="T55" fmla="*/ 8 h 201"/>
                  <a:gd name="T56" fmla="*/ 137 w 373"/>
                  <a:gd name="T57" fmla="*/ 4 h 201"/>
                  <a:gd name="T58" fmla="*/ 212 w 373"/>
                  <a:gd name="T59" fmla="*/ 91 h 201"/>
                  <a:gd name="T60" fmla="*/ 281 w 373"/>
                  <a:gd name="T61" fmla="*/ 49 h 201"/>
                  <a:gd name="T62" fmla="*/ 295 w 373"/>
                  <a:gd name="T63" fmla="*/ 64 h 201"/>
                  <a:gd name="T64" fmla="*/ 283 w 373"/>
                  <a:gd name="T65" fmla="*/ 115 h 201"/>
                  <a:gd name="T66" fmla="*/ 345 w 373"/>
                  <a:gd name="T67" fmla="*/ 103 h 201"/>
                  <a:gd name="T68" fmla="*/ 363 w 373"/>
                  <a:gd name="T69" fmla="*/ 117 h 201"/>
                  <a:gd name="T70" fmla="*/ 329 w 373"/>
                  <a:gd name="T71" fmla="*/ 17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73" h="201">
                    <a:moveTo>
                      <a:pt x="120" y="187"/>
                    </a:moveTo>
                    <a:lnTo>
                      <a:pt x="217" y="187"/>
                    </a:lnTo>
                    <a:lnTo>
                      <a:pt x="217" y="187"/>
                    </a:lnTo>
                    <a:cubicBezTo>
                      <a:pt x="255" y="187"/>
                      <a:pt x="292" y="177"/>
                      <a:pt x="323" y="160"/>
                    </a:cubicBezTo>
                    <a:lnTo>
                      <a:pt x="323" y="160"/>
                    </a:lnTo>
                    <a:cubicBezTo>
                      <a:pt x="340" y="149"/>
                      <a:pt x="358" y="135"/>
                      <a:pt x="352" y="123"/>
                    </a:cubicBezTo>
                    <a:lnTo>
                      <a:pt x="352" y="123"/>
                    </a:lnTo>
                    <a:cubicBezTo>
                      <a:pt x="350" y="119"/>
                      <a:pt x="346" y="116"/>
                      <a:pt x="342" y="115"/>
                    </a:cubicBezTo>
                    <a:lnTo>
                      <a:pt x="342" y="115"/>
                    </a:lnTo>
                    <a:cubicBezTo>
                      <a:pt x="321" y="109"/>
                      <a:pt x="283" y="127"/>
                      <a:pt x="270" y="135"/>
                    </a:cubicBezTo>
                    <a:lnTo>
                      <a:pt x="270" y="135"/>
                    </a:lnTo>
                    <a:cubicBezTo>
                      <a:pt x="267" y="137"/>
                      <a:pt x="264" y="136"/>
                      <a:pt x="262" y="134"/>
                    </a:cubicBezTo>
                    <a:lnTo>
                      <a:pt x="262" y="134"/>
                    </a:lnTo>
                    <a:cubicBezTo>
                      <a:pt x="261" y="132"/>
                      <a:pt x="260" y="128"/>
                      <a:pt x="262" y="127"/>
                    </a:cubicBezTo>
                    <a:lnTo>
                      <a:pt x="262" y="127"/>
                    </a:lnTo>
                    <a:cubicBezTo>
                      <a:pt x="269" y="116"/>
                      <a:pt x="287" y="83"/>
                      <a:pt x="283" y="67"/>
                    </a:cubicBezTo>
                    <a:lnTo>
                      <a:pt x="283" y="67"/>
                    </a:lnTo>
                    <a:cubicBezTo>
                      <a:pt x="282" y="64"/>
                      <a:pt x="280" y="62"/>
                      <a:pt x="276" y="60"/>
                    </a:cubicBezTo>
                    <a:lnTo>
                      <a:pt x="276" y="60"/>
                    </a:lnTo>
                    <a:cubicBezTo>
                      <a:pt x="256" y="51"/>
                      <a:pt x="226" y="91"/>
                      <a:pt x="216" y="106"/>
                    </a:cubicBezTo>
                    <a:lnTo>
                      <a:pt x="216" y="106"/>
                    </a:lnTo>
                    <a:cubicBezTo>
                      <a:pt x="215" y="108"/>
                      <a:pt x="213" y="109"/>
                      <a:pt x="211" y="109"/>
                    </a:cubicBezTo>
                    <a:lnTo>
                      <a:pt x="211" y="109"/>
                    </a:lnTo>
                    <a:cubicBezTo>
                      <a:pt x="209" y="109"/>
                      <a:pt x="207" y="108"/>
                      <a:pt x="205" y="105"/>
                    </a:cubicBezTo>
                    <a:lnTo>
                      <a:pt x="205" y="105"/>
                    </a:lnTo>
                    <a:cubicBezTo>
                      <a:pt x="205" y="104"/>
                      <a:pt x="171" y="26"/>
                      <a:pt x="134" y="15"/>
                    </a:cubicBezTo>
                    <a:lnTo>
                      <a:pt x="134" y="15"/>
                    </a:lnTo>
                    <a:cubicBezTo>
                      <a:pt x="126" y="12"/>
                      <a:pt x="118" y="13"/>
                      <a:pt x="111" y="18"/>
                    </a:cubicBezTo>
                    <a:lnTo>
                      <a:pt x="111" y="18"/>
                    </a:lnTo>
                    <a:cubicBezTo>
                      <a:pt x="102" y="24"/>
                      <a:pt x="97" y="32"/>
                      <a:pt x="95" y="42"/>
                    </a:cubicBezTo>
                    <a:lnTo>
                      <a:pt x="95" y="42"/>
                    </a:lnTo>
                    <a:cubicBezTo>
                      <a:pt x="87" y="78"/>
                      <a:pt x="125" y="131"/>
                      <a:pt x="125" y="132"/>
                    </a:cubicBezTo>
                    <a:lnTo>
                      <a:pt x="125" y="132"/>
                    </a:lnTo>
                    <a:cubicBezTo>
                      <a:pt x="127" y="134"/>
                      <a:pt x="127" y="137"/>
                      <a:pt x="125" y="139"/>
                    </a:cubicBezTo>
                    <a:lnTo>
                      <a:pt x="125" y="139"/>
                    </a:lnTo>
                    <a:cubicBezTo>
                      <a:pt x="124" y="141"/>
                      <a:pt x="121" y="142"/>
                      <a:pt x="119" y="141"/>
                    </a:cubicBezTo>
                    <a:lnTo>
                      <a:pt x="119" y="141"/>
                    </a:lnTo>
                    <a:cubicBezTo>
                      <a:pt x="97" y="133"/>
                      <a:pt x="36" y="116"/>
                      <a:pt x="17" y="130"/>
                    </a:cubicBezTo>
                    <a:lnTo>
                      <a:pt x="17" y="130"/>
                    </a:lnTo>
                    <a:cubicBezTo>
                      <a:pt x="13" y="133"/>
                      <a:pt x="12" y="137"/>
                      <a:pt x="12" y="143"/>
                    </a:cubicBezTo>
                    <a:lnTo>
                      <a:pt x="12" y="143"/>
                    </a:lnTo>
                    <a:cubicBezTo>
                      <a:pt x="14" y="178"/>
                      <a:pt x="91" y="187"/>
                      <a:pt x="120" y="187"/>
                    </a:cubicBezTo>
                    <a:close/>
                    <a:moveTo>
                      <a:pt x="217" y="200"/>
                    </a:moveTo>
                    <a:lnTo>
                      <a:pt x="120" y="200"/>
                    </a:lnTo>
                    <a:lnTo>
                      <a:pt x="120" y="200"/>
                    </a:lnTo>
                    <a:lnTo>
                      <a:pt x="120" y="200"/>
                    </a:lnTo>
                    <a:cubicBezTo>
                      <a:pt x="115" y="199"/>
                      <a:pt x="3" y="197"/>
                      <a:pt x="0" y="143"/>
                    </a:cubicBezTo>
                    <a:lnTo>
                      <a:pt x="0" y="143"/>
                    </a:lnTo>
                    <a:cubicBezTo>
                      <a:pt x="0" y="133"/>
                      <a:pt x="3" y="125"/>
                      <a:pt x="10" y="121"/>
                    </a:cubicBezTo>
                    <a:lnTo>
                      <a:pt x="10" y="121"/>
                    </a:lnTo>
                    <a:cubicBezTo>
                      <a:pt x="31" y="105"/>
                      <a:pt x="80" y="117"/>
                      <a:pt x="106" y="124"/>
                    </a:cubicBezTo>
                    <a:lnTo>
                      <a:pt x="106" y="124"/>
                    </a:lnTo>
                    <a:cubicBezTo>
                      <a:pt x="95" y="104"/>
                      <a:pt x="77" y="69"/>
                      <a:pt x="83" y="40"/>
                    </a:cubicBezTo>
                    <a:lnTo>
                      <a:pt x="83" y="40"/>
                    </a:lnTo>
                    <a:cubicBezTo>
                      <a:pt x="85" y="26"/>
                      <a:pt x="93" y="15"/>
                      <a:pt x="105" y="8"/>
                    </a:cubicBezTo>
                    <a:lnTo>
                      <a:pt x="105" y="8"/>
                    </a:lnTo>
                    <a:cubicBezTo>
                      <a:pt x="115" y="1"/>
                      <a:pt x="126" y="0"/>
                      <a:pt x="137" y="4"/>
                    </a:cubicBezTo>
                    <a:lnTo>
                      <a:pt x="137" y="4"/>
                    </a:lnTo>
                    <a:cubicBezTo>
                      <a:pt x="172" y="14"/>
                      <a:pt x="201" y="68"/>
                      <a:pt x="212" y="91"/>
                    </a:cubicBezTo>
                    <a:lnTo>
                      <a:pt x="212" y="91"/>
                    </a:lnTo>
                    <a:cubicBezTo>
                      <a:pt x="224" y="73"/>
                      <a:pt x="254" y="37"/>
                      <a:pt x="281" y="49"/>
                    </a:cubicBezTo>
                    <a:lnTo>
                      <a:pt x="281" y="49"/>
                    </a:lnTo>
                    <a:cubicBezTo>
                      <a:pt x="288" y="52"/>
                      <a:pt x="293" y="57"/>
                      <a:pt x="295" y="64"/>
                    </a:cubicBezTo>
                    <a:lnTo>
                      <a:pt x="295" y="64"/>
                    </a:lnTo>
                    <a:cubicBezTo>
                      <a:pt x="299" y="79"/>
                      <a:pt x="290" y="100"/>
                      <a:pt x="283" y="115"/>
                    </a:cubicBezTo>
                    <a:lnTo>
                      <a:pt x="283" y="115"/>
                    </a:lnTo>
                    <a:cubicBezTo>
                      <a:pt x="300" y="107"/>
                      <a:pt x="326" y="98"/>
                      <a:pt x="345" y="103"/>
                    </a:cubicBezTo>
                    <a:lnTo>
                      <a:pt x="345" y="103"/>
                    </a:lnTo>
                    <a:cubicBezTo>
                      <a:pt x="353" y="105"/>
                      <a:pt x="359" y="110"/>
                      <a:pt x="363" y="117"/>
                    </a:cubicBezTo>
                    <a:lnTo>
                      <a:pt x="363" y="117"/>
                    </a:lnTo>
                    <a:cubicBezTo>
                      <a:pt x="372" y="134"/>
                      <a:pt x="360" y="152"/>
                      <a:pt x="329" y="170"/>
                    </a:cubicBezTo>
                    <a:lnTo>
                      <a:pt x="329" y="170"/>
                    </a:lnTo>
                    <a:cubicBezTo>
                      <a:pt x="296" y="189"/>
                      <a:pt x="257" y="200"/>
                      <a:pt x="217" y="2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1FED2DA4-5524-4799-9358-742196227D4B}"/>
                </a:ext>
              </a:extLst>
            </p:cNvPr>
            <p:cNvGrpSpPr/>
            <p:nvPr/>
          </p:nvGrpSpPr>
          <p:grpSpPr>
            <a:xfrm>
              <a:off x="2863484" y="10177096"/>
              <a:ext cx="395654" cy="225305"/>
              <a:chOff x="2863484" y="10177096"/>
              <a:chExt cx="395654" cy="225305"/>
            </a:xfrm>
          </p:grpSpPr>
          <p:sp>
            <p:nvSpPr>
              <p:cNvPr id="235" name="Freeform 233">
                <a:extLst>
                  <a:ext uri="{FF2B5EF4-FFF2-40B4-BE49-F238E27FC236}">
                    <a16:creationId xmlns:a16="http://schemas.microsoft.com/office/drawing/2014/main" id="{0C64C392-AAB6-4A60-8588-642BE5035F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8981" y="10182593"/>
                <a:ext cx="390157" cy="214311"/>
              </a:xfrm>
              <a:custGeom>
                <a:avLst/>
                <a:gdLst>
                  <a:gd name="T0" fmla="*/ 14 w 311"/>
                  <a:gd name="T1" fmla="*/ 114 h 170"/>
                  <a:gd name="T2" fmla="*/ 14 w 311"/>
                  <a:gd name="T3" fmla="*/ 114 h 170"/>
                  <a:gd name="T4" fmla="*/ 103 w 311"/>
                  <a:gd name="T5" fmla="*/ 133 h 170"/>
                  <a:gd name="T6" fmla="*/ 103 w 311"/>
                  <a:gd name="T7" fmla="*/ 133 h 170"/>
                  <a:gd name="T8" fmla="*/ 158 w 311"/>
                  <a:gd name="T9" fmla="*/ 2 h 170"/>
                  <a:gd name="T10" fmla="*/ 158 w 311"/>
                  <a:gd name="T11" fmla="*/ 2 h 170"/>
                  <a:gd name="T12" fmla="*/ 168 w 311"/>
                  <a:gd name="T13" fmla="*/ 126 h 170"/>
                  <a:gd name="T14" fmla="*/ 168 w 311"/>
                  <a:gd name="T15" fmla="*/ 126 h 170"/>
                  <a:gd name="T16" fmla="*/ 273 w 311"/>
                  <a:gd name="T17" fmla="*/ 141 h 170"/>
                  <a:gd name="T18" fmla="*/ 273 w 311"/>
                  <a:gd name="T19" fmla="*/ 141 h 170"/>
                  <a:gd name="T20" fmla="*/ 219 w 311"/>
                  <a:gd name="T21" fmla="*/ 169 h 170"/>
                  <a:gd name="T22" fmla="*/ 109 w 311"/>
                  <a:gd name="T23" fmla="*/ 169 h 170"/>
                  <a:gd name="T24" fmla="*/ 109 w 311"/>
                  <a:gd name="T25" fmla="*/ 169 h 170"/>
                  <a:gd name="T26" fmla="*/ 14 w 311"/>
                  <a:gd name="T27" fmla="*/ 114 h 17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311" h="170">
                    <a:moveTo>
                      <a:pt x="14" y="114"/>
                    </a:moveTo>
                    <a:lnTo>
                      <a:pt x="14" y="114"/>
                    </a:lnTo>
                    <a:cubicBezTo>
                      <a:pt x="0" y="90"/>
                      <a:pt x="8" y="77"/>
                      <a:pt x="103" y="133"/>
                    </a:cubicBezTo>
                    <a:lnTo>
                      <a:pt x="103" y="133"/>
                    </a:lnTo>
                    <a:cubicBezTo>
                      <a:pt x="103" y="133"/>
                      <a:pt x="129" y="3"/>
                      <a:pt x="158" y="2"/>
                    </a:cubicBezTo>
                    <a:lnTo>
                      <a:pt x="158" y="2"/>
                    </a:lnTo>
                    <a:cubicBezTo>
                      <a:pt x="187" y="0"/>
                      <a:pt x="168" y="126"/>
                      <a:pt x="168" y="126"/>
                    </a:cubicBezTo>
                    <a:lnTo>
                      <a:pt x="168" y="126"/>
                    </a:lnTo>
                    <a:cubicBezTo>
                      <a:pt x="168" y="126"/>
                      <a:pt x="310" y="91"/>
                      <a:pt x="273" y="141"/>
                    </a:cubicBezTo>
                    <a:lnTo>
                      <a:pt x="273" y="141"/>
                    </a:lnTo>
                    <a:cubicBezTo>
                      <a:pt x="261" y="159"/>
                      <a:pt x="240" y="169"/>
                      <a:pt x="219" y="169"/>
                    </a:cubicBezTo>
                    <a:lnTo>
                      <a:pt x="109" y="169"/>
                    </a:lnTo>
                    <a:lnTo>
                      <a:pt x="109" y="169"/>
                    </a:lnTo>
                    <a:cubicBezTo>
                      <a:pt x="70" y="169"/>
                      <a:pt x="33" y="149"/>
                      <a:pt x="14" y="1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6" name="Freeform 234">
                <a:extLst>
                  <a:ext uri="{FF2B5EF4-FFF2-40B4-BE49-F238E27FC236}">
                    <a16:creationId xmlns:a16="http://schemas.microsoft.com/office/drawing/2014/main" id="{DCB6F854-8B94-49C9-BBDC-247E6B78F7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863484" y="10177096"/>
                <a:ext cx="362683" cy="225305"/>
              </a:xfrm>
              <a:custGeom>
                <a:avLst/>
                <a:gdLst>
                  <a:gd name="T0" fmla="*/ 15 w 290"/>
                  <a:gd name="T1" fmla="*/ 105 h 181"/>
                  <a:gd name="T2" fmla="*/ 15 w 290"/>
                  <a:gd name="T3" fmla="*/ 105 h 181"/>
                  <a:gd name="T4" fmla="*/ 20 w 290"/>
                  <a:gd name="T5" fmla="*/ 117 h 181"/>
                  <a:gd name="T6" fmla="*/ 20 w 290"/>
                  <a:gd name="T7" fmla="*/ 117 h 181"/>
                  <a:gd name="T8" fmla="*/ 110 w 290"/>
                  <a:gd name="T9" fmla="*/ 168 h 181"/>
                  <a:gd name="T10" fmla="*/ 220 w 290"/>
                  <a:gd name="T11" fmla="*/ 168 h 181"/>
                  <a:gd name="T12" fmla="*/ 220 w 290"/>
                  <a:gd name="T13" fmla="*/ 168 h 181"/>
                  <a:gd name="T14" fmla="*/ 270 w 290"/>
                  <a:gd name="T15" fmla="*/ 143 h 181"/>
                  <a:gd name="T16" fmla="*/ 270 w 290"/>
                  <a:gd name="T17" fmla="*/ 143 h 181"/>
                  <a:gd name="T18" fmla="*/ 274 w 290"/>
                  <a:gd name="T19" fmla="*/ 130 h 181"/>
                  <a:gd name="T20" fmla="*/ 274 w 290"/>
                  <a:gd name="T21" fmla="*/ 130 h 181"/>
                  <a:gd name="T22" fmla="*/ 170 w 290"/>
                  <a:gd name="T23" fmla="*/ 137 h 181"/>
                  <a:gd name="T24" fmla="*/ 170 w 290"/>
                  <a:gd name="T25" fmla="*/ 137 h 181"/>
                  <a:gd name="T26" fmla="*/ 165 w 290"/>
                  <a:gd name="T27" fmla="*/ 135 h 181"/>
                  <a:gd name="T28" fmla="*/ 165 w 290"/>
                  <a:gd name="T29" fmla="*/ 135 h 181"/>
                  <a:gd name="T30" fmla="*/ 163 w 290"/>
                  <a:gd name="T31" fmla="*/ 130 h 181"/>
                  <a:gd name="T32" fmla="*/ 163 w 290"/>
                  <a:gd name="T33" fmla="*/ 130 h 181"/>
                  <a:gd name="T34" fmla="*/ 162 w 290"/>
                  <a:gd name="T35" fmla="*/ 14 h 181"/>
                  <a:gd name="T36" fmla="*/ 162 w 290"/>
                  <a:gd name="T37" fmla="*/ 14 h 181"/>
                  <a:gd name="T38" fmla="*/ 159 w 290"/>
                  <a:gd name="T39" fmla="*/ 12 h 181"/>
                  <a:gd name="T40" fmla="*/ 159 w 290"/>
                  <a:gd name="T41" fmla="*/ 12 h 181"/>
                  <a:gd name="T42" fmla="*/ 110 w 290"/>
                  <a:gd name="T43" fmla="*/ 139 h 181"/>
                  <a:gd name="T44" fmla="*/ 110 w 290"/>
                  <a:gd name="T45" fmla="*/ 139 h 181"/>
                  <a:gd name="T46" fmla="*/ 106 w 290"/>
                  <a:gd name="T47" fmla="*/ 143 h 181"/>
                  <a:gd name="T48" fmla="*/ 106 w 290"/>
                  <a:gd name="T49" fmla="*/ 143 h 181"/>
                  <a:gd name="T50" fmla="*/ 101 w 290"/>
                  <a:gd name="T51" fmla="*/ 143 h 181"/>
                  <a:gd name="T52" fmla="*/ 101 w 290"/>
                  <a:gd name="T53" fmla="*/ 143 h 181"/>
                  <a:gd name="T54" fmla="*/ 15 w 290"/>
                  <a:gd name="T55" fmla="*/ 105 h 181"/>
                  <a:gd name="T56" fmla="*/ 220 w 290"/>
                  <a:gd name="T57" fmla="*/ 180 h 181"/>
                  <a:gd name="T58" fmla="*/ 110 w 290"/>
                  <a:gd name="T59" fmla="*/ 180 h 181"/>
                  <a:gd name="T60" fmla="*/ 110 w 290"/>
                  <a:gd name="T61" fmla="*/ 180 h 181"/>
                  <a:gd name="T62" fmla="*/ 10 w 290"/>
                  <a:gd name="T63" fmla="*/ 122 h 181"/>
                  <a:gd name="T64" fmla="*/ 10 w 290"/>
                  <a:gd name="T65" fmla="*/ 122 h 181"/>
                  <a:gd name="T66" fmla="*/ 7 w 290"/>
                  <a:gd name="T67" fmla="*/ 95 h 181"/>
                  <a:gd name="T68" fmla="*/ 7 w 290"/>
                  <a:gd name="T69" fmla="*/ 95 h 181"/>
                  <a:gd name="T70" fmla="*/ 100 w 290"/>
                  <a:gd name="T71" fmla="*/ 128 h 181"/>
                  <a:gd name="T72" fmla="*/ 100 w 290"/>
                  <a:gd name="T73" fmla="*/ 128 h 181"/>
                  <a:gd name="T74" fmla="*/ 159 w 290"/>
                  <a:gd name="T75" fmla="*/ 1 h 181"/>
                  <a:gd name="T76" fmla="*/ 159 w 290"/>
                  <a:gd name="T77" fmla="*/ 1 h 181"/>
                  <a:gd name="T78" fmla="*/ 171 w 290"/>
                  <a:gd name="T79" fmla="*/ 6 h 181"/>
                  <a:gd name="T80" fmla="*/ 171 w 290"/>
                  <a:gd name="T81" fmla="*/ 6 h 181"/>
                  <a:gd name="T82" fmla="*/ 177 w 290"/>
                  <a:gd name="T83" fmla="*/ 123 h 181"/>
                  <a:gd name="T84" fmla="*/ 177 w 290"/>
                  <a:gd name="T85" fmla="*/ 123 h 181"/>
                  <a:gd name="T86" fmla="*/ 284 w 290"/>
                  <a:gd name="T87" fmla="*/ 124 h 181"/>
                  <a:gd name="T88" fmla="*/ 284 w 290"/>
                  <a:gd name="T89" fmla="*/ 124 h 181"/>
                  <a:gd name="T90" fmla="*/ 279 w 290"/>
                  <a:gd name="T91" fmla="*/ 150 h 181"/>
                  <a:gd name="T92" fmla="*/ 279 w 290"/>
                  <a:gd name="T93" fmla="*/ 150 h 181"/>
                  <a:gd name="T94" fmla="*/ 220 w 290"/>
                  <a:gd name="T95" fmla="*/ 180 h 1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290" h="181">
                    <a:moveTo>
                      <a:pt x="15" y="105"/>
                    </a:moveTo>
                    <a:lnTo>
                      <a:pt x="15" y="105"/>
                    </a:lnTo>
                    <a:cubicBezTo>
                      <a:pt x="16" y="105"/>
                      <a:pt x="15" y="108"/>
                      <a:pt x="20" y="117"/>
                    </a:cubicBezTo>
                    <a:lnTo>
                      <a:pt x="20" y="117"/>
                    </a:lnTo>
                    <a:cubicBezTo>
                      <a:pt x="38" y="148"/>
                      <a:pt x="72" y="168"/>
                      <a:pt x="110" y="168"/>
                    </a:cubicBezTo>
                    <a:lnTo>
                      <a:pt x="220" y="168"/>
                    </a:lnTo>
                    <a:lnTo>
                      <a:pt x="220" y="168"/>
                    </a:lnTo>
                    <a:cubicBezTo>
                      <a:pt x="240" y="168"/>
                      <a:pt x="259" y="158"/>
                      <a:pt x="270" y="143"/>
                    </a:cubicBezTo>
                    <a:lnTo>
                      <a:pt x="270" y="143"/>
                    </a:lnTo>
                    <a:cubicBezTo>
                      <a:pt x="274" y="137"/>
                      <a:pt x="275" y="133"/>
                      <a:pt x="274" y="130"/>
                    </a:cubicBezTo>
                    <a:lnTo>
                      <a:pt x="274" y="130"/>
                    </a:lnTo>
                    <a:cubicBezTo>
                      <a:pt x="267" y="121"/>
                      <a:pt x="215" y="126"/>
                      <a:pt x="170" y="137"/>
                    </a:cubicBezTo>
                    <a:lnTo>
                      <a:pt x="170" y="137"/>
                    </a:lnTo>
                    <a:cubicBezTo>
                      <a:pt x="169" y="137"/>
                      <a:pt x="167" y="137"/>
                      <a:pt x="165" y="135"/>
                    </a:cubicBezTo>
                    <a:lnTo>
                      <a:pt x="165" y="135"/>
                    </a:lnTo>
                    <a:cubicBezTo>
                      <a:pt x="164" y="134"/>
                      <a:pt x="163" y="132"/>
                      <a:pt x="163" y="130"/>
                    </a:cubicBezTo>
                    <a:lnTo>
                      <a:pt x="163" y="130"/>
                    </a:lnTo>
                    <a:cubicBezTo>
                      <a:pt x="169" y="92"/>
                      <a:pt x="174" y="27"/>
                      <a:pt x="162" y="14"/>
                    </a:cubicBezTo>
                    <a:lnTo>
                      <a:pt x="162" y="14"/>
                    </a:lnTo>
                    <a:cubicBezTo>
                      <a:pt x="161" y="13"/>
                      <a:pt x="160" y="12"/>
                      <a:pt x="159" y="12"/>
                    </a:cubicBezTo>
                    <a:lnTo>
                      <a:pt x="159" y="12"/>
                    </a:lnTo>
                    <a:cubicBezTo>
                      <a:pt x="144" y="14"/>
                      <a:pt x="122" y="78"/>
                      <a:pt x="110" y="139"/>
                    </a:cubicBezTo>
                    <a:lnTo>
                      <a:pt x="110" y="139"/>
                    </a:lnTo>
                    <a:cubicBezTo>
                      <a:pt x="109" y="141"/>
                      <a:pt x="108" y="142"/>
                      <a:pt x="106" y="143"/>
                    </a:cubicBezTo>
                    <a:lnTo>
                      <a:pt x="106" y="143"/>
                    </a:lnTo>
                    <a:cubicBezTo>
                      <a:pt x="105" y="144"/>
                      <a:pt x="103" y="144"/>
                      <a:pt x="101" y="143"/>
                    </a:cubicBezTo>
                    <a:lnTo>
                      <a:pt x="101" y="143"/>
                    </a:lnTo>
                    <a:cubicBezTo>
                      <a:pt x="29" y="100"/>
                      <a:pt x="17" y="104"/>
                      <a:pt x="15" y="105"/>
                    </a:cubicBezTo>
                    <a:close/>
                    <a:moveTo>
                      <a:pt x="220" y="180"/>
                    </a:moveTo>
                    <a:lnTo>
                      <a:pt x="110" y="180"/>
                    </a:lnTo>
                    <a:lnTo>
                      <a:pt x="110" y="180"/>
                    </a:lnTo>
                    <a:cubicBezTo>
                      <a:pt x="68" y="180"/>
                      <a:pt x="29" y="158"/>
                      <a:pt x="10" y="122"/>
                    </a:cubicBezTo>
                    <a:lnTo>
                      <a:pt x="10" y="122"/>
                    </a:lnTo>
                    <a:cubicBezTo>
                      <a:pt x="5" y="115"/>
                      <a:pt x="0" y="103"/>
                      <a:pt x="7" y="95"/>
                    </a:cubicBezTo>
                    <a:lnTo>
                      <a:pt x="7" y="95"/>
                    </a:lnTo>
                    <a:cubicBezTo>
                      <a:pt x="14" y="89"/>
                      <a:pt x="31" y="88"/>
                      <a:pt x="100" y="128"/>
                    </a:cubicBezTo>
                    <a:lnTo>
                      <a:pt x="100" y="128"/>
                    </a:lnTo>
                    <a:cubicBezTo>
                      <a:pt x="107" y="90"/>
                      <a:pt x="130" y="2"/>
                      <a:pt x="159" y="1"/>
                    </a:cubicBezTo>
                    <a:lnTo>
                      <a:pt x="159" y="1"/>
                    </a:lnTo>
                    <a:cubicBezTo>
                      <a:pt x="164" y="0"/>
                      <a:pt x="168" y="2"/>
                      <a:pt x="171" y="6"/>
                    </a:cubicBezTo>
                    <a:lnTo>
                      <a:pt x="171" y="6"/>
                    </a:lnTo>
                    <a:cubicBezTo>
                      <a:pt x="188" y="24"/>
                      <a:pt x="180" y="97"/>
                      <a:pt x="177" y="123"/>
                    </a:cubicBezTo>
                    <a:lnTo>
                      <a:pt x="177" y="123"/>
                    </a:lnTo>
                    <a:cubicBezTo>
                      <a:pt x="207" y="116"/>
                      <a:pt x="270" y="104"/>
                      <a:pt x="284" y="124"/>
                    </a:cubicBezTo>
                    <a:lnTo>
                      <a:pt x="284" y="124"/>
                    </a:lnTo>
                    <a:cubicBezTo>
                      <a:pt x="289" y="130"/>
                      <a:pt x="287" y="140"/>
                      <a:pt x="279" y="150"/>
                    </a:cubicBezTo>
                    <a:lnTo>
                      <a:pt x="279" y="150"/>
                    </a:lnTo>
                    <a:cubicBezTo>
                      <a:pt x="266" y="169"/>
                      <a:pt x="243" y="180"/>
                      <a:pt x="220" y="1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567A97B3-5CC5-47B9-B17F-D49307653A3C}"/>
                </a:ext>
              </a:extLst>
            </p:cNvPr>
            <p:cNvGrpSpPr/>
            <p:nvPr/>
          </p:nvGrpSpPr>
          <p:grpSpPr>
            <a:xfrm>
              <a:off x="11985504" y="9946298"/>
              <a:ext cx="329712" cy="197827"/>
              <a:chOff x="11985504" y="9946298"/>
              <a:chExt cx="329712" cy="197827"/>
            </a:xfrm>
          </p:grpSpPr>
          <p:sp>
            <p:nvSpPr>
              <p:cNvPr id="237" name="Freeform 235">
                <a:extLst>
                  <a:ext uri="{FF2B5EF4-FFF2-40B4-BE49-F238E27FC236}">
                    <a16:creationId xmlns:a16="http://schemas.microsoft.com/office/drawing/2014/main" id="{FBAAFEA1-5BE1-4CAF-8F8B-2C62FDE0D7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96494" y="9946298"/>
                <a:ext cx="318721" cy="186837"/>
              </a:xfrm>
              <a:custGeom>
                <a:avLst/>
                <a:gdLst>
                  <a:gd name="T0" fmla="*/ 86 w 254"/>
                  <a:gd name="T1" fmla="*/ 148 h 149"/>
                  <a:gd name="T2" fmla="*/ 86 w 254"/>
                  <a:gd name="T3" fmla="*/ 148 h 149"/>
                  <a:gd name="T4" fmla="*/ 29 w 254"/>
                  <a:gd name="T5" fmla="*/ 120 h 149"/>
                  <a:gd name="T6" fmla="*/ 29 w 254"/>
                  <a:gd name="T7" fmla="*/ 120 h 149"/>
                  <a:gd name="T8" fmla="*/ 10 w 254"/>
                  <a:gd name="T9" fmla="*/ 72 h 149"/>
                  <a:gd name="T10" fmla="*/ 10 w 254"/>
                  <a:gd name="T11" fmla="*/ 72 h 149"/>
                  <a:gd name="T12" fmla="*/ 91 w 254"/>
                  <a:gd name="T13" fmla="*/ 124 h 149"/>
                  <a:gd name="T14" fmla="*/ 91 w 254"/>
                  <a:gd name="T15" fmla="*/ 124 h 149"/>
                  <a:gd name="T16" fmla="*/ 123 w 254"/>
                  <a:gd name="T17" fmla="*/ 5 h 149"/>
                  <a:gd name="T18" fmla="*/ 123 w 254"/>
                  <a:gd name="T19" fmla="*/ 5 h 149"/>
                  <a:gd name="T20" fmla="*/ 150 w 254"/>
                  <a:gd name="T21" fmla="*/ 105 h 149"/>
                  <a:gd name="T22" fmla="*/ 150 w 254"/>
                  <a:gd name="T23" fmla="*/ 105 h 149"/>
                  <a:gd name="T24" fmla="*/ 198 w 254"/>
                  <a:gd name="T25" fmla="*/ 77 h 149"/>
                  <a:gd name="T26" fmla="*/ 198 w 254"/>
                  <a:gd name="T27" fmla="*/ 77 h 149"/>
                  <a:gd name="T28" fmla="*/ 191 w 254"/>
                  <a:gd name="T29" fmla="*/ 115 h 149"/>
                  <a:gd name="T30" fmla="*/ 191 w 254"/>
                  <a:gd name="T31" fmla="*/ 115 h 149"/>
                  <a:gd name="T32" fmla="*/ 243 w 254"/>
                  <a:gd name="T33" fmla="*/ 109 h 149"/>
                  <a:gd name="T34" fmla="*/ 243 w 254"/>
                  <a:gd name="T35" fmla="*/ 109 h 149"/>
                  <a:gd name="T36" fmla="*/ 243 w 254"/>
                  <a:gd name="T37" fmla="*/ 126 h 149"/>
                  <a:gd name="T38" fmla="*/ 243 w 254"/>
                  <a:gd name="T39" fmla="*/ 126 h 149"/>
                  <a:gd name="T40" fmla="*/ 191 w 254"/>
                  <a:gd name="T41" fmla="*/ 148 h 149"/>
                  <a:gd name="T42" fmla="*/ 86 w 254"/>
                  <a:gd name="T43" fmla="*/ 14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4" h="149">
                    <a:moveTo>
                      <a:pt x="86" y="148"/>
                    </a:moveTo>
                    <a:lnTo>
                      <a:pt x="86" y="148"/>
                    </a:lnTo>
                    <a:cubicBezTo>
                      <a:pt x="63" y="148"/>
                      <a:pt x="42" y="138"/>
                      <a:pt x="29" y="120"/>
                    </a:cubicBezTo>
                    <a:lnTo>
                      <a:pt x="29" y="120"/>
                    </a:lnTo>
                    <a:cubicBezTo>
                      <a:pt x="14" y="102"/>
                      <a:pt x="0" y="80"/>
                      <a:pt x="10" y="72"/>
                    </a:cubicBezTo>
                    <a:lnTo>
                      <a:pt x="10" y="72"/>
                    </a:lnTo>
                    <a:cubicBezTo>
                      <a:pt x="28" y="58"/>
                      <a:pt x="91" y="124"/>
                      <a:pt x="91" y="124"/>
                    </a:cubicBezTo>
                    <a:lnTo>
                      <a:pt x="91" y="124"/>
                    </a:lnTo>
                    <a:cubicBezTo>
                      <a:pt x="91" y="124"/>
                      <a:pt x="95" y="11"/>
                      <a:pt x="123" y="5"/>
                    </a:cubicBezTo>
                    <a:lnTo>
                      <a:pt x="123" y="5"/>
                    </a:lnTo>
                    <a:cubicBezTo>
                      <a:pt x="152" y="0"/>
                      <a:pt x="150" y="105"/>
                      <a:pt x="150" y="105"/>
                    </a:cubicBezTo>
                    <a:lnTo>
                      <a:pt x="150" y="105"/>
                    </a:lnTo>
                    <a:cubicBezTo>
                      <a:pt x="150" y="105"/>
                      <a:pt x="183" y="69"/>
                      <a:pt x="198" y="77"/>
                    </a:cubicBezTo>
                    <a:lnTo>
                      <a:pt x="198" y="77"/>
                    </a:lnTo>
                    <a:cubicBezTo>
                      <a:pt x="212" y="84"/>
                      <a:pt x="191" y="115"/>
                      <a:pt x="191" y="115"/>
                    </a:cubicBezTo>
                    <a:lnTo>
                      <a:pt x="191" y="115"/>
                    </a:lnTo>
                    <a:cubicBezTo>
                      <a:pt x="191" y="115"/>
                      <a:pt x="221" y="102"/>
                      <a:pt x="243" y="109"/>
                    </a:cubicBezTo>
                    <a:lnTo>
                      <a:pt x="243" y="109"/>
                    </a:lnTo>
                    <a:cubicBezTo>
                      <a:pt x="253" y="111"/>
                      <a:pt x="250" y="119"/>
                      <a:pt x="243" y="126"/>
                    </a:cubicBezTo>
                    <a:lnTo>
                      <a:pt x="243" y="126"/>
                    </a:lnTo>
                    <a:cubicBezTo>
                      <a:pt x="229" y="141"/>
                      <a:pt x="210" y="148"/>
                      <a:pt x="191" y="148"/>
                    </a:cubicBezTo>
                    <a:lnTo>
                      <a:pt x="86" y="14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8" name="Freeform 236">
                <a:extLst>
                  <a:ext uri="{FF2B5EF4-FFF2-40B4-BE49-F238E27FC236}">
                    <a16:creationId xmlns:a16="http://schemas.microsoft.com/office/drawing/2014/main" id="{1896F49B-1071-44EA-B05D-AC688C07AB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5504" y="9946298"/>
                <a:ext cx="329712" cy="197827"/>
              </a:xfrm>
              <a:custGeom>
                <a:avLst/>
                <a:gdLst>
                  <a:gd name="T0" fmla="*/ 25 w 266"/>
                  <a:gd name="T1" fmla="*/ 77 h 157"/>
                  <a:gd name="T2" fmla="*/ 22 w 266"/>
                  <a:gd name="T3" fmla="*/ 79 h 157"/>
                  <a:gd name="T4" fmla="*/ 42 w 266"/>
                  <a:gd name="T5" fmla="*/ 118 h 157"/>
                  <a:gd name="T6" fmla="*/ 199 w 266"/>
                  <a:gd name="T7" fmla="*/ 144 h 157"/>
                  <a:gd name="T8" fmla="*/ 247 w 266"/>
                  <a:gd name="T9" fmla="*/ 124 h 157"/>
                  <a:gd name="T10" fmla="*/ 251 w 266"/>
                  <a:gd name="T11" fmla="*/ 117 h 157"/>
                  <a:gd name="T12" fmla="*/ 250 w 266"/>
                  <a:gd name="T13" fmla="*/ 117 h 157"/>
                  <a:gd name="T14" fmla="*/ 202 w 266"/>
                  <a:gd name="T15" fmla="*/ 122 h 157"/>
                  <a:gd name="T16" fmla="*/ 195 w 266"/>
                  <a:gd name="T17" fmla="*/ 121 h 157"/>
                  <a:gd name="T18" fmla="*/ 195 w 266"/>
                  <a:gd name="T19" fmla="*/ 113 h 157"/>
                  <a:gd name="T20" fmla="*/ 204 w 266"/>
                  <a:gd name="T21" fmla="*/ 86 h 157"/>
                  <a:gd name="T22" fmla="*/ 203 w 266"/>
                  <a:gd name="T23" fmla="*/ 84 h 157"/>
                  <a:gd name="T24" fmla="*/ 162 w 266"/>
                  <a:gd name="T25" fmla="*/ 112 h 157"/>
                  <a:gd name="T26" fmla="*/ 155 w 266"/>
                  <a:gd name="T27" fmla="*/ 113 h 157"/>
                  <a:gd name="T28" fmla="*/ 152 w 266"/>
                  <a:gd name="T29" fmla="*/ 107 h 157"/>
                  <a:gd name="T30" fmla="*/ 137 w 266"/>
                  <a:gd name="T31" fmla="*/ 14 h 157"/>
                  <a:gd name="T32" fmla="*/ 133 w 266"/>
                  <a:gd name="T33" fmla="*/ 13 h 157"/>
                  <a:gd name="T34" fmla="*/ 105 w 266"/>
                  <a:gd name="T35" fmla="*/ 126 h 157"/>
                  <a:gd name="T36" fmla="*/ 101 w 266"/>
                  <a:gd name="T37" fmla="*/ 132 h 157"/>
                  <a:gd name="T38" fmla="*/ 95 w 266"/>
                  <a:gd name="T39" fmla="*/ 130 h 157"/>
                  <a:gd name="T40" fmla="*/ 25 w 266"/>
                  <a:gd name="T41" fmla="*/ 77 h 157"/>
                  <a:gd name="T42" fmla="*/ 94 w 266"/>
                  <a:gd name="T43" fmla="*/ 156 h 157"/>
                  <a:gd name="T44" fmla="*/ 32 w 266"/>
                  <a:gd name="T45" fmla="*/ 126 h 157"/>
                  <a:gd name="T46" fmla="*/ 14 w 266"/>
                  <a:gd name="T47" fmla="*/ 69 h 157"/>
                  <a:gd name="T48" fmla="*/ 93 w 266"/>
                  <a:gd name="T49" fmla="*/ 112 h 157"/>
                  <a:gd name="T50" fmla="*/ 131 w 266"/>
                  <a:gd name="T51" fmla="*/ 1 h 157"/>
                  <a:gd name="T52" fmla="*/ 144 w 266"/>
                  <a:gd name="T53" fmla="*/ 5 h 157"/>
                  <a:gd name="T54" fmla="*/ 164 w 266"/>
                  <a:gd name="T55" fmla="*/ 93 h 157"/>
                  <a:gd name="T56" fmla="*/ 209 w 266"/>
                  <a:gd name="T57" fmla="*/ 73 h 157"/>
                  <a:gd name="T58" fmla="*/ 216 w 266"/>
                  <a:gd name="T59" fmla="*/ 83 h 157"/>
                  <a:gd name="T60" fmla="*/ 212 w 266"/>
                  <a:gd name="T61" fmla="*/ 106 h 157"/>
                  <a:gd name="T62" fmla="*/ 253 w 266"/>
                  <a:gd name="T63" fmla="*/ 105 h 157"/>
                  <a:gd name="T64" fmla="*/ 263 w 266"/>
                  <a:gd name="T65" fmla="*/ 113 h 157"/>
                  <a:gd name="T66" fmla="*/ 255 w 266"/>
                  <a:gd name="T67" fmla="*/ 132 h 157"/>
                  <a:gd name="T68" fmla="*/ 199 w 266"/>
                  <a:gd name="T69" fmla="*/ 156 h 1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266" h="157">
                    <a:moveTo>
                      <a:pt x="25" y="77"/>
                    </a:moveTo>
                    <a:lnTo>
                      <a:pt x="25" y="77"/>
                    </a:lnTo>
                    <a:cubicBezTo>
                      <a:pt x="24" y="77"/>
                      <a:pt x="22" y="78"/>
                      <a:pt x="22" y="79"/>
                    </a:cubicBezTo>
                    <a:lnTo>
                      <a:pt x="22" y="79"/>
                    </a:lnTo>
                    <a:cubicBezTo>
                      <a:pt x="19" y="80"/>
                      <a:pt x="21" y="91"/>
                      <a:pt x="42" y="118"/>
                    </a:cubicBezTo>
                    <a:lnTo>
                      <a:pt x="42" y="118"/>
                    </a:lnTo>
                    <a:cubicBezTo>
                      <a:pt x="54" y="134"/>
                      <a:pt x="74" y="144"/>
                      <a:pt x="94" y="144"/>
                    </a:cubicBezTo>
                    <a:lnTo>
                      <a:pt x="199" y="144"/>
                    </a:lnTo>
                    <a:lnTo>
                      <a:pt x="199" y="144"/>
                    </a:lnTo>
                    <a:cubicBezTo>
                      <a:pt x="217" y="144"/>
                      <a:pt x="234" y="137"/>
                      <a:pt x="247" y="124"/>
                    </a:cubicBezTo>
                    <a:lnTo>
                      <a:pt x="247" y="124"/>
                    </a:lnTo>
                    <a:cubicBezTo>
                      <a:pt x="250" y="120"/>
                      <a:pt x="251" y="118"/>
                      <a:pt x="251" y="117"/>
                    </a:cubicBezTo>
                    <a:lnTo>
                      <a:pt x="251" y="117"/>
                    </a:lnTo>
                    <a:cubicBezTo>
                      <a:pt x="251" y="117"/>
                      <a:pt x="251" y="117"/>
                      <a:pt x="250" y="117"/>
                    </a:cubicBezTo>
                    <a:lnTo>
                      <a:pt x="250" y="117"/>
                    </a:lnTo>
                    <a:cubicBezTo>
                      <a:pt x="229" y="110"/>
                      <a:pt x="202" y="122"/>
                      <a:pt x="202" y="122"/>
                    </a:cubicBezTo>
                    <a:lnTo>
                      <a:pt x="202" y="122"/>
                    </a:lnTo>
                    <a:cubicBezTo>
                      <a:pt x="199" y="123"/>
                      <a:pt x="196" y="123"/>
                      <a:pt x="195" y="121"/>
                    </a:cubicBezTo>
                    <a:lnTo>
                      <a:pt x="195" y="121"/>
                    </a:lnTo>
                    <a:cubicBezTo>
                      <a:pt x="193" y="118"/>
                      <a:pt x="193" y="115"/>
                      <a:pt x="195" y="113"/>
                    </a:cubicBezTo>
                    <a:lnTo>
                      <a:pt x="195" y="113"/>
                    </a:lnTo>
                    <a:cubicBezTo>
                      <a:pt x="199" y="106"/>
                      <a:pt x="206" y="92"/>
                      <a:pt x="204" y="86"/>
                    </a:cubicBezTo>
                    <a:lnTo>
                      <a:pt x="204" y="86"/>
                    </a:lnTo>
                    <a:cubicBezTo>
                      <a:pt x="204" y="85"/>
                      <a:pt x="204" y="84"/>
                      <a:pt x="203" y="84"/>
                    </a:cubicBezTo>
                    <a:lnTo>
                      <a:pt x="203" y="84"/>
                    </a:lnTo>
                    <a:cubicBezTo>
                      <a:pt x="197" y="81"/>
                      <a:pt x="176" y="96"/>
                      <a:pt x="162" y="112"/>
                    </a:cubicBezTo>
                    <a:lnTo>
                      <a:pt x="162" y="112"/>
                    </a:lnTo>
                    <a:cubicBezTo>
                      <a:pt x="160" y="113"/>
                      <a:pt x="158" y="114"/>
                      <a:pt x="155" y="113"/>
                    </a:cubicBezTo>
                    <a:lnTo>
                      <a:pt x="155" y="113"/>
                    </a:lnTo>
                    <a:cubicBezTo>
                      <a:pt x="153" y="112"/>
                      <a:pt x="152" y="110"/>
                      <a:pt x="152" y="107"/>
                    </a:cubicBezTo>
                    <a:lnTo>
                      <a:pt x="152" y="107"/>
                    </a:lnTo>
                    <a:cubicBezTo>
                      <a:pt x="152" y="77"/>
                      <a:pt x="149" y="25"/>
                      <a:pt x="137" y="14"/>
                    </a:cubicBezTo>
                    <a:lnTo>
                      <a:pt x="137" y="14"/>
                    </a:lnTo>
                    <a:cubicBezTo>
                      <a:pt x="136" y="13"/>
                      <a:pt x="134" y="13"/>
                      <a:pt x="133" y="13"/>
                    </a:cubicBezTo>
                    <a:lnTo>
                      <a:pt x="133" y="13"/>
                    </a:lnTo>
                    <a:cubicBezTo>
                      <a:pt x="118" y="16"/>
                      <a:pt x="107" y="74"/>
                      <a:pt x="105" y="126"/>
                    </a:cubicBezTo>
                    <a:lnTo>
                      <a:pt x="105" y="126"/>
                    </a:lnTo>
                    <a:cubicBezTo>
                      <a:pt x="105" y="129"/>
                      <a:pt x="103" y="130"/>
                      <a:pt x="101" y="132"/>
                    </a:cubicBezTo>
                    <a:lnTo>
                      <a:pt x="101" y="132"/>
                    </a:lnTo>
                    <a:cubicBezTo>
                      <a:pt x="99" y="132"/>
                      <a:pt x="96" y="132"/>
                      <a:pt x="95" y="130"/>
                    </a:cubicBezTo>
                    <a:lnTo>
                      <a:pt x="95" y="130"/>
                    </a:lnTo>
                    <a:cubicBezTo>
                      <a:pt x="66" y="100"/>
                      <a:pt x="35" y="77"/>
                      <a:pt x="25" y="77"/>
                    </a:cubicBezTo>
                    <a:close/>
                    <a:moveTo>
                      <a:pt x="199" y="156"/>
                    </a:moveTo>
                    <a:lnTo>
                      <a:pt x="94" y="156"/>
                    </a:lnTo>
                    <a:lnTo>
                      <a:pt x="94" y="156"/>
                    </a:lnTo>
                    <a:cubicBezTo>
                      <a:pt x="70" y="156"/>
                      <a:pt x="46" y="145"/>
                      <a:pt x="32" y="126"/>
                    </a:cubicBezTo>
                    <a:lnTo>
                      <a:pt x="32" y="126"/>
                    </a:lnTo>
                    <a:cubicBezTo>
                      <a:pt x="18" y="107"/>
                      <a:pt x="0" y="81"/>
                      <a:pt x="14" y="69"/>
                    </a:cubicBezTo>
                    <a:lnTo>
                      <a:pt x="14" y="69"/>
                    </a:lnTo>
                    <a:cubicBezTo>
                      <a:pt x="32" y="55"/>
                      <a:pt x="72" y="91"/>
                      <a:pt x="93" y="112"/>
                    </a:cubicBezTo>
                    <a:lnTo>
                      <a:pt x="93" y="112"/>
                    </a:lnTo>
                    <a:cubicBezTo>
                      <a:pt x="96" y="78"/>
                      <a:pt x="104" y="6"/>
                      <a:pt x="131" y="1"/>
                    </a:cubicBezTo>
                    <a:lnTo>
                      <a:pt x="131" y="1"/>
                    </a:lnTo>
                    <a:cubicBezTo>
                      <a:pt x="136" y="0"/>
                      <a:pt x="140" y="2"/>
                      <a:pt x="144" y="5"/>
                    </a:cubicBezTo>
                    <a:lnTo>
                      <a:pt x="144" y="5"/>
                    </a:lnTo>
                    <a:cubicBezTo>
                      <a:pt x="161" y="19"/>
                      <a:pt x="163" y="68"/>
                      <a:pt x="164" y="93"/>
                    </a:cubicBezTo>
                    <a:lnTo>
                      <a:pt x="164" y="93"/>
                    </a:lnTo>
                    <a:cubicBezTo>
                      <a:pt x="176" y="82"/>
                      <a:pt x="196" y="67"/>
                      <a:pt x="209" y="73"/>
                    </a:cubicBezTo>
                    <a:lnTo>
                      <a:pt x="209" y="73"/>
                    </a:lnTo>
                    <a:cubicBezTo>
                      <a:pt x="212" y="75"/>
                      <a:pt x="215" y="79"/>
                      <a:pt x="216" y="83"/>
                    </a:cubicBezTo>
                    <a:lnTo>
                      <a:pt x="216" y="83"/>
                    </a:lnTo>
                    <a:cubicBezTo>
                      <a:pt x="218" y="90"/>
                      <a:pt x="215" y="99"/>
                      <a:pt x="212" y="106"/>
                    </a:cubicBezTo>
                    <a:lnTo>
                      <a:pt x="212" y="106"/>
                    </a:lnTo>
                    <a:cubicBezTo>
                      <a:pt x="223" y="103"/>
                      <a:pt x="239" y="101"/>
                      <a:pt x="253" y="105"/>
                    </a:cubicBezTo>
                    <a:lnTo>
                      <a:pt x="253" y="105"/>
                    </a:lnTo>
                    <a:cubicBezTo>
                      <a:pt x="260" y="107"/>
                      <a:pt x="262" y="111"/>
                      <a:pt x="263" y="113"/>
                    </a:cubicBezTo>
                    <a:lnTo>
                      <a:pt x="263" y="113"/>
                    </a:lnTo>
                    <a:cubicBezTo>
                      <a:pt x="265" y="121"/>
                      <a:pt x="259" y="127"/>
                      <a:pt x="255" y="132"/>
                    </a:cubicBezTo>
                    <a:lnTo>
                      <a:pt x="255" y="132"/>
                    </a:lnTo>
                    <a:cubicBezTo>
                      <a:pt x="241" y="148"/>
                      <a:pt x="220" y="156"/>
                      <a:pt x="199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" name="Grupo 15">
              <a:extLst>
                <a:ext uri="{FF2B5EF4-FFF2-40B4-BE49-F238E27FC236}">
                  <a16:creationId xmlns:a16="http://schemas.microsoft.com/office/drawing/2014/main" id="{051A5923-6F5E-489D-AAD9-769D213CCC92}"/>
                </a:ext>
              </a:extLst>
            </p:cNvPr>
            <p:cNvGrpSpPr/>
            <p:nvPr/>
          </p:nvGrpSpPr>
          <p:grpSpPr>
            <a:xfrm>
              <a:off x="8721359" y="9429750"/>
              <a:ext cx="302237" cy="170353"/>
              <a:chOff x="8721359" y="9429750"/>
              <a:chExt cx="302237" cy="170353"/>
            </a:xfrm>
          </p:grpSpPr>
          <p:sp>
            <p:nvSpPr>
              <p:cNvPr id="239" name="Freeform 237">
                <a:extLst>
                  <a:ext uri="{FF2B5EF4-FFF2-40B4-BE49-F238E27FC236}">
                    <a16:creationId xmlns:a16="http://schemas.microsoft.com/office/drawing/2014/main" id="{E1437BD6-948A-4334-A216-94B0C8BD94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6856" y="9435247"/>
                <a:ext cx="296740" cy="153865"/>
              </a:xfrm>
              <a:custGeom>
                <a:avLst/>
                <a:gdLst>
                  <a:gd name="T0" fmla="*/ 102 w 240"/>
                  <a:gd name="T1" fmla="*/ 124 h 125"/>
                  <a:gd name="T2" fmla="*/ 102 w 240"/>
                  <a:gd name="T3" fmla="*/ 124 h 125"/>
                  <a:gd name="T4" fmla="*/ 13 w 240"/>
                  <a:gd name="T5" fmla="*/ 79 h 125"/>
                  <a:gd name="T6" fmla="*/ 13 w 240"/>
                  <a:gd name="T7" fmla="*/ 79 h 125"/>
                  <a:gd name="T8" fmla="*/ 8 w 240"/>
                  <a:gd name="T9" fmla="*/ 47 h 125"/>
                  <a:gd name="T10" fmla="*/ 8 w 240"/>
                  <a:gd name="T11" fmla="*/ 47 h 125"/>
                  <a:gd name="T12" fmla="*/ 101 w 240"/>
                  <a:gd name="T13" fmla="*/ 87 h 125"/>
                  <a:gd name="T14" fmla="*/ 101 w 240"/>
                  <a:gd name="T15" fmla="*/ 87 h 125"/>
                  <a:gd name="T16" fmla="*/ 140 w 240"/>
                  <a:gd name="T17" fmla="*/ 3 h 125"/>
                  <a:gd name="T18" fmla="*/ 140 w 240"/>
                  <a:gd name="T19" fmla="*/ 3 h 125"/>
                  <a:gd name="T20" fmla="*/ 147 w 240"/>
                  <a:gd name="T21" fmla="*/ 81 h 125"/>
                  <a:gd name="T22" fmla="*/ 147 w 240"/>
                  <a:gd name="T23" fmla="*/ 81 h 125"/>
                  <a:gd name="T24" fmla="*/ 228 w 240"/>
                  <a:gd name="T25" fmla="*/ 67 h 125"/>
                  <a:gd name="T26" fmla="*/ 228 w 240"/>
                  <a:gd name="T27" fmla="*/ 67 h 125"/>
                  <a:gd name="T28" fmla="*/ 203 w 240"/>
                  <a:gd name="T29" fmla="*/ 105 h 125"/>
                  <a:gd name="T30" fmla="*/ 203 w 240"/>
                  <a:gd name="T31" fmla="*/ 105 h 125"/>
                  <a:gd name="T32" fmla="*/ 140 w 240"/>
                  <a:gd name="T33" fmla="*/ 124 h 125"/>
                  <a:gd name="T34" fmla="*/ 102 w 240"/>
                  <a:gd name="T35" fmla="*/ 124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40" h="125">
                    <a:moveTo>
                      <a:pt x="102" y="124"/>
                    </a:moveTo>
                    <a:lnTo>
                      <a:pt x="102" y="124"/>
                    </a:lnTo>
                    <a:cubicBezTo>
                      <a:pt x="67" y="124"/>
                      <a:pt x="33" y="108"/>
                      <a:pt x="13" y="79"/>
                    </a:cubicBezTo>
                    <a:lnTo>
                      <a:pt x="13" y="79"/>
                    </a:lnTo>
                    <a:cubicBezTo>
                      <a:pt x="4" y="66"/>
                      <a:pt x="0" y="54"/>
                      <a:pt x="8" y="47"/>
                    </a:cubicBezTo>
                    <a:lnTo>
                      <a:pt x="8" y="47"/>
                    </a:lnTo>
                    <a:cubicBezTo>
                      <a:pt x="28" y="27"/>
                      <a:pt x="101" y="87"/>
                      <a:pt x="101" y="87"/>
                    </a:cubicBezTo>
                    <a:lnTo>
                      <a:pt x="101" y="87"/>
                    </a:lnTo>
                    <a:cubicBezTo>
                      <a:pt x="101" y="87"/>
                      <a:pt x="119" y="0"/>
                      <a:pt x="140" y="3"/>
                    </a:cubicBezTo>
                    <a:lnTo>
                      <a:pt x="140" y="3"/>
                    </a:lnTo>
                    <a:cubicBezTo>
                      <a:pt x="161" y="6"/>
                      <a:pt x="147" y="81"/>
                      <a:pt x="147" y="81"/>
                    </a:cubicBezTo>
                    <a:lnTo>
                      <a:pt x="147" y="81"/>
                    </a:lnTo>
                    <a:cubicBezTo>
                      <a:pt x="147" y="81"/>
                      <a:pt x="197" y="39"/>
                      <a:pt x="228" y="67"/>
                    </a:cubicBezTo>
                    <a:lnTo>
                      <a:pt x="228" y="67"/>
                    </a:lnTo>
                    <a:cubicBezTo>
                      <a:pt x="239" y="76"/>
                      <a:pt x="221" y="92"/>
                      <a:pt x="203" y="105"/>
                    </a:cubicBezTo>
                    <a:lnTo>
                      <a:pt x="203" y="105"/>
                    </a:lnTo>
                    <a:cubicBezTo>
                      <a:pt x="184" y="118"/>
                      <a:pt x="162" y="124"/>
                      <a:pt x="140" y="124"/>
                    </a:cubicBezTo>
                    <a:lnTo>
                      <a:pt x="102" y="12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0" name="Freeform 238">
                <a:extLst>
                  <a:ext uri="{FF2B5EF4-FFF2-40B4-BE49-F238E27FC236}">
                    <a16:creationId xmlns:a16="http://schemas.microsoft.com/office/drawing/2014/main" id="{2DDB69EA-3C42-4699-AC4D-32DE7DC62C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21359" y="9429750"/>
                <a:ext cx="302237" cy="170353"/>
              </a:xfrm>
              <a:custGeom>
                <a:avLst/>
                <a:gdLst>
                  <a:gd name="T0" fmla="*/ 24 w 244"/>
                  <a:gd name="T1" fmla="*/ 55 h 138"/>
                  <a:gd name="T2" fmla="*/ 24 w 244"/>
                  <a:gd name="T3" fmla="*/ 55 h 138"/>
                  <a:gd name="T4" fmla="*/ 17 w 244"/>
                  <a:gd name="T5" fmla="*/ 57 h 138"/>
                  <a:gd name="T6" fmla="*/ 17 w 244"/>
                  <a:gd name="T7" fmla="*/ 57 h 138"/>
                  <a:gd name="T8" fmla="*/ 23 w 244"/>
                  <a:gd name="T9" fmla="*/ 81 h 138"/>
                  <a:gd name="T10" fmla="*/ 23 w 244"/>
                  <a:gd name="T11" fmla="*/ 81 h 138"/>
                  <a:gd name="T12" fmla="*/ 107 w 244"/>
                  <a:gd name="T13" fmla="*/ 124 h 138"/>
                  <a:gd name="T14" fmla="*/ 145 w 244"/>
                  <a:gd name="T15" fmla="*/ 124 h 138"/>
                  <a:gd name="T16" fmla="*/ 145 w 244"/>
                  <a:gd name="T17" fmla="*/ 124 h 138"/>
                  <a:gd name="T18" fmla="*/ 204 w 244"/>
                  <a:gd name="T19" fmla="*/ 106 h 138"/>
                  <a:gd name="T20" fmla="*/ 204 w 244"/>
                  <a:gd name="T21" fmla="*/ 106 h 138"/>
                  <a:gd name="T22" fmla="*/ 230 w 244"/>
                  <a:gd name="T23" fmla="*/ 79 h 138"/>
                  <a:gd name="T24" fmla="*/ 230 w 244"/>
                  <a:gd name="T25" fmla="*/ 79 h 138"/>
                  <a:gd name="T26" fmla="*/ 230 w 244"/>
                  <a:gd name="T27" fmla="*/ 78 h 138"/>
                  <a:gd name="T28" fmla="*/ 230 w 244"/>
                  <a:gd name="T29" fmla="*/ 78 h 138"/>
                  <a:gd name="T30" fmla="*/ 156 w 244"/>
                  <a:gd name="T31" fmla="*/ 91 h 138"/>
                  <a:gd name="T32" fmla="*/ 156 w 244"/>
                  <a:gd name="T33" fmla="*/ 91 h 138"/>
                  <a:gd name="T34" fmla="*/ 149 w 244"/>
                  <a:gd name="T35" fmla="*/ 92 h 138"/>
                  <a:gd name="T36" fmla="*/ 149 w 244"/>
                  <a:gd name="T37" fmla="*/ 92 h 138"/>
                  <a:gd name="T38" fmla="*/ 146 w 244"/>
                  <a:gd name="T39" fmla="*/ 86 h 138"/>
                  <a:gd name="T40" fmla="*/ 146 w 244"/>
                  <a:gd name="T41" fmla="*/ 86 h 138"/>
                  <a:gd name="T42" fmla="*/ 146 w 244"/>
                  <a:gd name="T43" fmla="*/ 17 h 138"/>
                  <a:gd name="T44" fmla="*/ 146 w 244"/>
                  <a:gd name="T45" fmla="*/ 17 h 138"/>
                  <a:gd name="T46" fmla="*/ 144 w 244"/>
                  <a:gd name="T47" fmla="*/ 15 h 138"/>
                  <a:gd name="T48" fmla="*/ 144 w 244"/>
                  <a:gd name="T49" fmla="*/ 15 h 138"/>
                  <a:gd name="T50" fmla="*/ 112 w 244"/>
                  <a:gd name="T51" fmla="*/ 95 h 138"/>
                  <a:gd name="T52" fmla="*/ 112 w 244"/>
                  <a:gd name="T53" fmla="*/ 95 h 138"/>
                  <a:gd name="T54" fmla="*/ 107 w 244"/>
                  <a:gd name="T55" fmla="*/ 99 h 138"/>
                  <a:gd name="T56" fmla="*/ 107 w 244"/>
                  <a:gd name="T57" fmla="*/ 99 h 138"/>
                  <a:gd name="T58" fmla="*/ 102 w 244"/>
                  <a:gd name="T59" fmla="*/ 98 h 138"/>
                  <a:gd name="T60" fmla="*/ 102 w 244"/>
                  <a:gd name="T61" fmla="*/ 98 h 138"/>
                  <a:gd name="T62" fmla="*/ 24 w 244"/>
                  <a:gd name="T63" fmla="*/ 55 h 138"/>
                  <a:gd name="T64" fmla="*/ 145 w 244"/>
                  <a:gd name="T65" fmla="*/ 137 h 138"/>
                  <a:gd name="T66" fmla="*/ 107 w 244"/>
                  <a:gd name="T67" fmla="*/ 137 h 138"/>
                  <a:gd name="T68" fmla="*/ 107 w 244"/>
                  <a:gd name="T69" fmla="*/ 137 h 138"/>
                  <a:gd name="T70" fmla="*/ 13 w 244"/>
                  <a:gd name="T71" fmla="*/ 88 h 138"/>
                  <a:gd name="T72" fmla="*/ 13 w 244"/>
                  <a:gd name="T73" fmla="*/ 88 h 138"/>
                  <a:gd name="T74" fmla="*/ 8 w 244"/>
                  <a:gd name="T75" fmla="*/ 49 h 138"/>
                  <a:gd name="T76" fmla="*/ 8 w 244"/>
                  <a:gd name="T77" fmla="*/ 49 h 138"/>
                  <a:gd name="T78" fmla="*/ 102 w 244"/>
                  <a:gd name="T79" fmla="*/ 83 h 138"/>
                  <a:gd name="T80" fmla="*/ 102 w 244"/>
                  <a:gd name="T81" fmla="*/ 83 h 138"/>
                  <a:gd name="T82" fmla="*/ 146 w 244"/>
                  <a:gd name="T83" fmla="*/ 3 h 138"/>
                  <a:gd name="T84" fmla="*/ 146 w 244"/>
                  <a:gd name="T85" fmla="*/ 3 h 138"/>
                  <a:gd name="T86" fmla="*/ 156 w 244"/>
                  <a:gd name="T87" fmla="*/ 9 h 138"/>
                  <a:gd name="T88" fmla="*/ 156 w 244"/>
                  <a:gd name="T89" fmla="*/ 9 h 138"/>
                  <a:gd name="T90" fmla="*/ 160 w 244"/>
                  <a:gd name="T91" fmla="*/ 74 h 138"/>
                  <a:gd name="T92" fmla="*/ 160 w 244"/>
                  <a:gd name="T93" fmla="*/ 74 h 138"/>
                  <a:gd name="T94" fmla="*/ 238 w 244"/>
                  <a:gd name="T95" fmla="*/ 69 h 138"/>
                  <a:gd name="T96" fmla="*/ 238 w 244"/>
                  <a:gd name="T97" fmla="*/ 69 h 138"/>
                  <a:gd name="T98" fmla="*/ 243 w 244"/>
                  <a:gd name="T99" fmla="*/ 80 h 138"/>
                  <a:gd name="T100" fmla="*/ 243 w 244"/>
                  <a:gd name="T101" fmla="*/ 80 h 138"/>
                  <a:gd name="T102" fmla="*/ 211 w 244"/>
                  <a:gd name="T103" fmla="*/ 116 h 138"/>
                  <a:gd name="T104" fmla="*/ 211 w 244"/>
                  <a:gd name="T105" fmla="*/ 116 h 138"/>
                  <a:gd name="T106" fmla="*/ 145 w 244"/>
                  <a:gd name="T107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244" h="138">
                    <a:moveTo>
                      <a:pt x="24" y="55"/>
                    </a:moveTo>
                    <a:lnTo>
                      <a:pt x="24" y="55"/>
                    </a:lnTo>
                    <a:cubicBezTo>
                      <a:pt x="21" y="55"/>
                      <a:pt x="19" y="55"/>
                      <a:pt x="17" y="57"/>
                    </a:cubicBezTo>
                    <a:lnTo>
                      <a:pt x="17" y="57"/>
                    </a:lnTo>
                    <a:cubicBezTo>
                      <a:pt x="12" y="62"/>
                      <a:pt x="18" y="73"/>
                      <a:pt x="23" y="81"/>
                    </a:cubicBezTo>
                    <a:lnTo>
                      <a:pt x="23" y="81"/>
                    </a:lnTo>
                    <a:cubicBezTo>
                      <a:pt x="42" y="108"/>
                      <a:pt x="73" y="124"/>
                      <a:pt x="107" y="124"/>
                    </a:cubicBezTo>
                    <a:lnTo>
                      <a:pt x="145" y="124"/>
                    </a:lnTo>
                    <a:lnTo>
                      <a:pt x="145" y="124"/>
                    </a:lnTo>
                    <a:cubicBezTo>
                      <a:pt x="166" y="124"/>
                      <a:pt x="187" y="118"/>
                      <a:pt x="204" y="106"/>
                    </a:cubicBezTo>
                    <a:lnTo>
                      <a:pt x="204" y="106"/>
                    </a:lnTo>
                    <a:cubicBezTo>
                      <a:pt x="228" y="88"/>
                      <a:pt x="230" y="80"/>
                      <a:pt x="230" y="79"/>
                    </a:cubicBezTo>
                    <a:lnTo>
                      <a:pt x="230" y="79"/>
                    </a:lnTo>
                    <a:cubicBezTo>
                      <a:pt x="230" y="79"/>
                      <a:pt x="230" y="79"/>
                      <a:pt x="230" y="78"/>
                    </a:cubicBezTo>
                    <a:lnTo>
                      <a:pt x="230" y="78"/>
                    </a:lnTo>
                    <a:cubicBezTo>
                      <a:pt x="202" y="54"/>
                      <a:pt x="156" y="91"/>
                      <a:pt x="156" y="91"/>
                    </a:cubicBezTo>
                    <a:lnTo>
                      <a:pt x="156" y="91"/>
                    </a:lnTo>
                    <a:cubicBezTo>
                      <a:pt x="155" y="93"/>
                      <a:pt x="151" y="93"/>
                      <a:pt x="149" y="92"/>
                    </a:cubicBezTo>
                    <a:lnTo>
                      <a:pt x="149" y="92"/>
                    </a:lnTo>
                    <a:cubicBezTo>
                      <a:pt x="147" y="91"/>
                      <a:pt x="146" y="88"/>
                      <a:pt x="146" y="86"/>
                    </a:cubicBezTo>
                    <a:lnTo>
                      <a:pt x="146" y="86"/>
                    </a:lnTo>
                    <a:cubicBezTo>
                      <a:pt x="150" y="64"/>
                      <a:pt x="153" y="27"/>
                      <a:pt x="146" y="17"/>
                    </a:cubicBezTo>
                    <a:lnTo>
                      <a:pt x="146" y="17"/>
                    </a:lnTo>
                    <a:cubicBezTo>
                      <a:pt x="145" y="16"/>
                      <a:pt x="144" y="15"/>
                      <a:pt x="144" y="15"/>
                    </a:cubicBezTo>
                    <a:lnTo>
                      <a:pt x="144" y="15"/>
                    </a:lnTo>
                    <a:cubicBezTo>
                      <a:pt x="137" y="14"/>
                      <a:pt x="121" y="53"/>
                      <a:pt x="112" y="95"/>
                    </a:cubicBezTo>
                    <a:lnTo>
                      <a:pt x="112" y="95"/>
                    </a:lnTo>
                    <a:cubicBezTo>
                      <a:pt x="111" y="97"/>
                      <a:pt x="110" y="99"/>
                      <a:pt x="107" y="99"/>
                    </a:cubicBezTo>
                    <a:lnTo>
                      <a:pt x="107" y="99"/>
                    </a:lnTo>
                    <a:cubicBezTo>
                      <a:pt x="106" y="100"/>
                      <a:pt x="104" y="99"/>
                      <a:pt x="102" y="98"/>
                    </a:cubicBezTo>
                    <a:lnTo>
                      <a:pt x="102" y="98"/>
                    </a:lnTo>
                    <a:cubicBezTo>
                      <a:pt x="79" y="79"/>
                      <a:pt x="42" y="55"/>
                      <a:pt x="24" y="55"/>
                    </a:cubicBezTo>
                    <a:close/>
                    <a:moveTo>
                      <a:pt x="145" y="137"/>
                    </a:moveTo>
                    <a:lnTo>
                      <a:pt x="107" y="137"/>
                    </a:lnTo>
                    <a:lnTo>
                      <a:pt x="107" y="137"/>
                    </a:lnTo>
                    <a:cubicBezTo>
                      <a:pt x="70" y="137"/>
                      <a:pt x="34" y="118"/>
                      <a:pt x="13" y="88"/>
                    </a:cubicBezTo>
                    <a:lnTo>
                      <a:pt x="13" y="88"/>
                    </a:lnTo>
                    <a:cubicBezTo>
                      <a:pt x="1" y="71"/>
                      <a:pt x="0" y="57"/>
                      <a:pt x="8" y="49"/>
                    </a:cubicBezTo>
                    <a:lnTo>
                      <a:pt x="8" y="49"/>
                    </a:lnTo>
                    <a:cubicBezTo>
                      <a:pt x="29" y="28"/>
                      <a:pt x="81" y="66"/>
                      <a:pt x="102" y="83"/>
                    </a:cubicBezTo>
                    <a:lnTo>
                      <a:pt x="102" y="83"/>
                    </a:lnTo>
                    <a:cubicBezTo>
                      <a:pt x="109" y="51"/>
                      <a:pt x="124" y="0"/>
                      <a:pt x="146" y="3"/>
                    </a:cubicBezTo>
                    <a:lnTo>
                      <a:pt x="146" y="3"/>
                    </a:lnTo>
                    <a:cubicBezTo>
                      <a:pt x="150" y="4"/>
                      <a:pt x="153" y="6"/>
                      <a:pt x="156" y="9"/>
                    </a:cubicBezTo>
                    <a:lnTo>
                      <a:pt x="156" y="9"/>
                    </a:lnTo>
                    <a:cubicBezTo>
                      <a:pt x="165" y="22"/>
                      <a:pt x="162" y="54"/>
                      <a:pt x="160" y="74"/>
                    </a:cubicBezTo>
                    <a:lnTo>
                      <a:pt x="160" y="74"/>
                    </a:lnTo>
                    <a:cubicBezTo>
                      <a:pt x="179" y="62"/>
                      <a:pt x="212" y="46"/>
                      <a:pt x="238" y="69"/>
                    </a:cubicBezTo>
                    <a:lnTo>
                      <a:pt x="238" y="69"/>
                    </a:lnTo>
                    <a:cubicBezTo>
                      <a:pt x="241" y="72"/>
                      <a:pt x="243" y="75"/>
                      <a:pt x="243" y="80"/>
                    </a:cubicBezTo>
                    <a:lnTo>
                      <a:pt x="243" y="80"/>
                    </a:lnTo>
                    <a:cubicBezTo>
                      <a:pt x="242" y="86"/>
                      <a:pt x="238" y="96"/>
                      <a:pt x="211" y="116"/>
                    </a:cubicBezTo>
                    <a:lnTo>
                      <a:pt x="211" y="116"/>
                    </a:lnTo>
                    <a:cubicBezTo>
                      <a:pt x="192" y="129"/>
                      <a:pt x="169" y="137"/>
                      <a:pt x="145" y="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0FBAE9CD-0D4A-46B7-A872-7DF71088BCE4}"/>
                </a:ext>
              </a:extLst>
            </p:cNvPr>
            <p:cNvGrpSpPr/>
            <p:nvPr/>
          </p:nvGrpSpPr>
          <p:grpSpPr>
            <a:xfrm>
              <a:off x="8897205" y="7396529"/>
              <a:ext cx="549519" cy="1192459"/>
              <a:chOff x="8897205" y="7396529"/>
              <a:chExt cx="549519" cy="1192459"/>
            </a:xfrm>
          </p:grpSpPr>
          <p:sp>
            <p:nvSpPr>
              <p:cNvPr id="241" name="Freeform 239">
                <a:extLst>
                  <a:ext uri="{FF2B5EF4-FFF2-40B4-BE49-F238E27FC236}">
                    <a16:creationId xmlns:a16="http://schemas.microsoft.com/office/drawing/2014/main" id="{A7B1295D-7DE2-448F-84A7-2304A807B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97205" y="7396529"/>
                <a:ext cx="549519" cy="1038593"/>
              </a:xfrm>
              <a:custGeom>
                <a:avLst/>
                <a:gdLst>
                  <a:gd name="T0" fmla="*/ 354 w 443"/>
                  <a:gd name="T1" fmla="*/ 461 h 832"/>
                  <a:gd name="T2" fmla="*/ 354 w 443"/>
                  <a:gd name="T3" fmla="*/ 461 h 832"/>
                  <a:gd name="T4" fmla="*/ 241 w 443"/>
                  <a:gd name="T5" fmla="*/ 20 h 832"/>
                  <a:gd name="T6" fmla="*/ 241 w 443"/>
                  <a:gd name="T7" fmla="*/ 20 h 832"/>
                  <a:gd name="T8" fmla="*/ 200 w 443"/>
                  <a:gd name="T9" fmla="*/ 20 h 832"/>
                  <a:gd name="T10" fmla="*/ 200 w 443"/>
                  <a:gd name="T11" fmla="*/ 20 h 832"/>
                  <a:gd name="T12" fmla="*/ 87 w 443"/>
                  <a:gd name="T13" fmla="*/ 461 h 832"/>
                  <a:gd name="T14" fmla="*/ 87 w 443"/>
                  <a:gd name="T15" fmla="*/ 461 h 832"/>
                  <a:gd name="T16" fmla="*/ 354 w 443"/>
                  <a:gd name="T17" fmla="*/ 461 h 8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43" h="832">
                    <a:moveTo>
                      <a:pt x="354" y="461"/>
                    </a:moveTo>
                    <a:lnTo>
                      <a:pt x="354" y="461"/>
                    </a:lnTo>
                    <a:cubicBezTo>
                      <a:pt x="304" y="246"/>
                      <a:pt x="264" y="99"/>
                      <a:pt x="241" y="20"/>
                    </a:cubicBezTo>
                    <a:lnTo>
                      <a:pt x="241" y="20"/>
                    </a:lnTo>
                    <a:cubicBezTo>
                      <a:pt x="235" y="0"/>
                      <a:pt x="206" y="0"/>
                      <a:pt x="200" y="20"/>
                    </a:cubicBezTo>
                    <a:lnTo>
                      <a:pt x="200" y="20"/>
                    </a:lnTo>
                    <a:cubicBezTo>
                      <a:pt x="178" y="99"/>
                      <a:pt x="138" y="246"/>
                      <a:pt x="87" y="461"/>
                    </a:cubicBezTo>
                    <a:lnTo>
                      <a:pt x="87" y="461"/>
                    </a:lnTo>
                    <a:cubicBezTo>
                      <a:pt x="0" y="831"/>
                      <a:pt x="442" y="831"/>
                      <a:pt x="354" y="46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2" name="Freeform 240">
                <a:extLst>
                  <a:ext uri="{FF2B5EF4-FFF2-40B4-BE49-F238E27FC236}">
                    <a16:creationId xmlns:a16="http://schemas.microsoft.com/office/drawing/2014/main" id="{2C3FD80D-C0A9-4156-A572-D4326E8CB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3148" y="7396529"/>
                <a:ext cx="417635" cy="928689"/>
              </a:xfrm>
              <a:custGeom>
                <a:avLst/>
                <a:gdLst>
                  <a:gd name="T0" fmla="*/ 167 w 336"/>
                  <a:gd name="T1" fmla="*/ 12 h 747"/>
                  <a:gd name="T2" fmla="*/ 167 w 336"/>
                  <a:gd name="T3" fmla="*/ 12 h 747"/>
                  <a:gd name="T4" fmla="*/ 153 w 336"/>
                  <a:gd name="T5" fmla="*/ 22 h 747"/>
                  <a:gd name="T6" fmla="*/ 153 w 336"/>
                  <a:gd name="T7" fmla="*/ 22 h 747"/>
                  <a:gd name="T8" fmla="*/ 40 w 336"/>
                  <a:gd name="T9" fmla="*/ 463 h 747"/>
                  <a:gd name="T10" fmla="*/ 40 w 336"/>
                  <a:gd name="T11" fmla="*/ 463 h 747"/>
                  <a:gd name="T12" fmla="*/ 98 w 336"/>
                  <a:gd name="T13" fmla="*/ 712 h 747"/>
                  <a:gd name="T14" fmla="*/ 98 w 336"/>
                  <a:gd name="T15" fmla="*/ 712 h 747"/>
                  <a:gd name="T16" fmla="*/ 238 w 336"/>
                  <a:gd name="T17" fmla="*/ 712 h 747"/>
                  <a:gd name="T18" fmla="*/ 238 w 336"/>
                  <a:gd name="T19" fmla="*/ 712 h 747"/>
                  <a:gd name="T20" fmla="*/ 296 w 336"/>
                  <a:gd name="T21" fmla="*/ 463 h 747"/>
                  <a:gd name="T22" fmla="*/ 296 w 336"/>
                  <a:gd name="T23" fmla="*/ 463 h 747"/>
                  <a:gd name="T24" fmla="*/ 182 w 336"/>
                  <a:gd name="T25" fmla="*/ 22 h 747"/>
                  <a:gd name="T26" fmla="*/ 182 w 336"/>
                  <a:gd name="T27" fmla="*/ 22 h 747"/>
                  <a:gd name="T28" fmla="*/ 167 w 336"/>
                  <a:gd name="T29" fmla="*/ 12 h 747"/>
                  <a:gd name="T30" fmla="*/ 167 w 336"/>
                  <a:gd name="T31" fmla="*/ 746 h 747"/>
                  <a:gd name="T32" fmla="*/ 167 w 336"/>
                  <a:gd name="T33" fmla="*/ 746 h 747"/>
                  <a:gd name="T34" fmla="*/ 91 w 336"/>
                  <a:gd name="T35" fmla="*/ 721 h 747"/>
                  <a:gd name="T36" fmla="*/ 91 w 336"/>
                  <a:gd name="T37" fmla="*/ 721 h 747"/>
                  <a:gd name="T38" fmla="*/ 28 w 336"/>
                  <a:gd name="T39" fmla="*/ 460 h 747"/>
                  <a:gd name="T40" fmla="*/ 28 w 336"/>
                  <a:gd name="T41" fmla="*/ 460 h 747"/>
                  <a:gd name="T42" fmla="*/ 142 w 336"/>
                  <a:gd name="T43" fmla="*/ 19 h 747"/>
                  <a:gd name="T44" fmla="*/ 142 w 336"/>
                  <a:gd name="T45" fmla="*/ 19 h 747"/>
                  <a:gd name="T46" fmla="*/ 167 w 336"/>
                  <a:gd name="T47" fmla="*/ 0 h 747"/>
                  <a:gd name="T48" fmla="*/ 167 w 336"/>
                  <a:gd name="T49" fmla="*/ 0 h 747"/>
                  <a:gd name="T50" fmla="*/ 194 w 336"/>
                  <a:gd name="T51" fmla="*/ 19 h 747"/>
                  <a:gd name="T52" fmla="*/ 194 w 336"/>
                  <a:gd name="T53" fmla="*/ 19 h 747"/>
                  <a:gd name="T54" fmla="*/ 307 w 336"/>
                  <a:gd name="T55" fmla="*/ 460 h 747"/>
                  <a:gd name="T56" fmla="*/ 307 w 336"/>
                  <a:gd name="T57" fmla="*/ 460 h 747"/>
                  <a:gd name="T58" fmla="*/ 244 w 336"/>
                  <a:gd name="T59" fmla="*/ 721 h 747"/>
                  <a:gd name="T60" fmla="*/ 244 w 336"/>
                  <a:gd name="T61" fmla="*/ 721 h 747"/>
                  <a:gd name="T62" fmla="*/ 167 w 336"/>
                  <a:gd name="T63" fmla="*/ 746 h 7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36" h="747">
                    <a:moveTo>
                      <a:pt x="167" y="12"/>
                    </a:moveTo>
                    <a:lnTo>
                      <a:pt x="167" y="12"/>
                    </a:lnTo>
                    <a:cubicBezTo>
                      <a:pt x="162" y="12"/>
                      <a:pt x="156" y="14"/>
                      <a:pt x="153" y="22"/>
                    </a:cubicBezTo>
                    <a:lnTo>
                      <a:pt x="153" y="22"/>
                    </a:lnTo>
                    <a:cubicBezTo>
                      <a:pt x="129" y="107"/>
                      <a:pt x="89" y="253"/>
                      <a:pt x="40" y="463"/>
                    </a:cubicBezTo>
                    <a:lnTo>
                      <a:pt x="40" y="463"/>
                    </a:lnTo>
                    <a:cubicBezTo>
                      <a:pt x="13" y="576"/>
                      <a:pt x="35" y="669"/>
                      <a:pt x="98" y="712"/>
                    </a:cubicBezTo>
                    <a:lnTo>
                      <a:pt x="98" y="712"/>
                    </a:lnTo>
                    <a:cubicBezTo>
                      <a:pt x="140" y="741"/>
                      <a:pt x="195" y="741"/>
                      <a:pt x="238" y="712"/>
                    </a:cubicBezTo>
                    <a:lnTo>
                      <a:pt x="238" y="712"/>
                    </a:lnTo>
                    <a:cubicBezTo>
                      <a:pt x="300" y="669"/>
                      <a:pt x="322" y="576"/>
                      <a:pt x="296" y="463"/>
                    </a:cubicBezTo>
                    <a:lnTo>
                      <a:pt x="296" y="463"/>
                    </a:lnTo>
                    <a:cubicBezTo>
                      <a:pt x="246" y="253"/>
                      <a:pt x="206" y="107"/>
                      <a:pt x="182" y="22"/>
                    </a:cubicBezTo>
                    <a:lnTo>
                      <a:pt x="182" y="22"/>
                    </a:lnTo>
                    <a:cubicBezTo>
                      <a:pt x="179" y="14"/>
                      <a:pt x="173" y="12"/>
                      <a:pt x="167" y="12"/>
                    </a:cubicBezTo>
                    <a:close/>
                    <a:moveTo>
                      <a:pt x="167" y="746"/>
                    </a:moveTo>
                    <a:lnTo>
                      <a:pt x="167" y="746"/>
                    </a:lnTo>
                    <a:cubicBezTo>
                      <a:pt x="141" y="746"/>
                      <a:pt x="114" y="737"/>
                      <a:pt x="91" y="721"/>
                    </a:cubicBezTo>
                    <a:lnTo>
                      <a:pt x="91" y="721"/>
                    </a:lnTo>
                    <a:cubicBezTo>
                      <a:pt x="24" y="675"/>
                      <a:pt x="0" y="578"/>
                      <a:pt x="28" y="460"/>
                    </a:cubicBezTo>
                    <a:lnTo>
                      <a:pt x="28" y="460"/>
                    </a:lnTo>
                    <a:cubicBezTo>
                      <a:pt x="77" y="250"/>
                      <a:pt x="117" y="104"/>
                      <a:pt x="142" y="19"/>
                    </a:cubicBezTo>
                    <a:lnTo>
                      <a:pt x="142" y="19"/>
                    </a:lnTo>
                    <a:cubicBezTo>
                      <a:pt x="145" y="7"/>
                      <a:pt x="155" y="0"/>
                      <a:pt x="167" y="0"/>
                    </a:cubicBezTo>
                    <a:lnTo>
                      <a:pt x="167" y="0"/>
                    </a:lnTo>
                    <a:cubicBezTo>
                      <a:pt x="180" y="0"/>
                      <a:pt x="190" y="7"/>
                      <a:pt x="194" y="19"/>
                    </a:cubicBezTo>
                    <a:lnTo>
                      <a:pt x="194" y="19"/>
                    </a:lnTo>
                    <a:cubicBezTo>
                      <a:pt x="218" y="104"/>
                      <a:pt x="258" y="250"/>
                      <a:pt x="307" y="460"/>
                    </a:cubicBezTo>
                    <a:lnTo>
                      <a:pt x="307" y="460"/>
                    </a:lnTo>
                    <a:cubicBezTo>
                      <a:pt x="335" y="578"/>
                      <a:pt x="311" y="675"/>
                      <a:pt x="244" y="721"/>
                    </a:cubicBezTo>
                    <a:lnTo>
                      <a:pt x="244" y="721"/>
                    </a:lnTo>
                    <a:cubicBezTo>
                      <a:pt x="221" y="737"/>
                      <a:pt x="194" y="746"/>
                      <a:pt x="167" y="7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3" name="Freeform 241">
                <a:extLst>
                  <a:ext uri="{FF2B5EF4-FFF2-40B4-BE49-F238E27FC236}">
                    <a16:creationId xmlns:a16="http://schemas.microsoft.com/office/drawing/2014/main" id="{34C3BCD3-0EB1-4938-93EA-158AE327E5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66472" y="7852632"/>
                <a:ext cx="16484" cy="736356"/>
              </a:xfrm>
              <a:custGeom>
                <a:avLst/>
                <a:gdLst>
                  <a:gd name="T0" fmla="*/ 5 w 12"/>
                  <a:gd name="T1" fmla="*/ 590 h 591"/>
                  <a:gd name="T2" fmla="*/ 5 w 12"/>
                  <a:gd name="T3" fmla="*/ 590 h 591"/>
                  <a:gd name="T4" fmla="*/ 0 w 12"/>
                  <a:gd name="T5" fmla="*/ 584 h 591"/>
                  <a:gd name="T6" fmla="*/ 0 w 12"/>
                  <a:gd name="T7" fmla="*/ 6 h 591"/>
                  <a:gd name="T8" fmla="*/ 0 w 12"/>
                  <a:gd name="T9" fmla="*/ 6 h 591"/>
                  <a:gd name="T10" fmla="*/ 5 w 12"/>
                  <a:gd name="T11" fmla="*/ 0 h 591"/>
                  <a:gd name="T12" fmla="*/ 5 w 12"/>
                  <a:gd name="T13" fmla="*/ 0 h 591"/>
                  <a:gd name="T14" fmla="*/ 11 w 12"/>
                  <a:gd name="T15" fmla="*/ 6 h 591"/>
                  <a:gd name="T16" fmla="*/ 11 w 12"/>
                  <a:gd name="T17" fmla="*/ 584 h 591"/>
                  <a:gd name="T18" fmla="*/ 11 w 12"/>
                  <a:gd name="T19" fmla="*/ 584 h 591"/>
                  <a:gd name="T20" fmla="*/ 5 w 12"/>
                  <a:gd name="T21" fmla="*/ 590 h 5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91">
                    <a:moveTo>
                      <a:pt x="5" y="590"/>
                    </a:moveTo>
                    <a:lnTo>
                      <a:pt x="5" y="590"/>
                    </a:lnTo>
                    <a:cubicBezTo>
                      <a:pt x="2" y="590"/>
                      <a:pt x="0" y="588"/>
                      <a:pt x="0" y="584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5" y="0"/>
                    </a:lnTo>
                    <a:cubicBezTo>
                      <a:pt x="9" y="0"/>
                      <a:pt x="11" y="2"/>
                      <a:pt x="11" y="6"/>
                    </a:cubicBezTo>
                    <a:lnTo>
                      <a:pt x="11" y="584"/>
                    </a:lnTo>
                    <a:lnTo>
                      <a:pt x="11" y="584"/>
                    </a:lnTo>
                    <a:cubicBezTo>
                      <a:pt x="11" y="588"/>
                      <a:pt x="9" y="590"/>
                      <a:pt x="5" y="5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8A4D3557-FF96-4C5E-BC80-B2A5F1100B50}"/>
                </a:ext>
              </a:extLst>
            </p:cNvPr>
            <p:cNvGrpSpPr/>
            <p:nvPr/>
          </p:nvGrpSpPr>
          <p:grpSpPr>
            <a:xfrm>
              <a:off x="9391773" y="7781192"/>
              <a:ext cx="472587" cy="1016613"/>
              <a:chOff x="9391773" y="7781192"/>
              <a:chExt cx="472587" cy="1016613"/>
            </a:xfrm>
          </p:grpSpPr>
          <p:sp>
            <p:nvSpPr>
              <p:cNvPr id="244" name="Freeform 242">
                <a:extLst>
                  <a:ext uri="{FF2B5EF4-FFF2-40B4-BE49-F238E27FC236}">
                    <a16:creationId xmlns:a16="http://schemas.microsoft.com/office/drawing/2014/main" id="{92A5D7C5-171C-4CAE-A0EB-10348DC6AA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91773" y="7786689"/>
                <a:ext cx="472587" cy="884724"/>
              </a:xfrm>
              <a:custGeom>
                <a:avLst/>
                <a:gdLst>
                  <a:gd name="T0" fmla="*/ 303 w 378"/>
                  <a:gd name="T1" fmla="*/ 393 h 709"/>
                  <a:gd name="T2" fmla="*/ 303 w 378"/>
                  <a:gd name="T3" fmla="*/ 393 h 709"/>
                  <a:gd name="T4" fmla="*/ 206 w 378"/>
                  <a:gd name="T5" fmla="*/ 17 h 709"/>
                  <a:gd name="T6" fmla="*/ 206 w 378"/>
                  <a:gd name="T7" fmla="*/ 17 h 709"/>
                  <a:gd name="T8" fmla="*/ 171 w 378"/>
                  <a:gd name="T9" fmla="*/ 17 h 709"/>
                  <a:gd name="T10" fmla="*/ 171 w 378"/>
                  <a:gd name="T11" fmla="*/ 17 h 709"/>
                  <a:gd name="T12" fmla="*/ 74 w 378"/>
                  <a:gd name="T13" fmla="*/ 393 h 709"/>
                  <a:gd name="T14" fmla="*/ 74 w 378"/>
                  <a:gd name="T15" fmla="*/ 393 h 709"/>
                  <a:gd name="T16" fmla="*/ 303 w 378"/>
                  <a:gd name="T17" fmla="*/ 393 h 7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78" h="709">
                    <a:moveTo>
                      <a:pt x="303" y="393"/>
                    </a:moveTo>
                    <a:lnTo>
                      <a:pt x="303" y="393"/>
                    </a:lnTo>
                    <a:cubicBezTo>
                      <a:pt x="259" y="209"/>
                      <a:pt x="225" y="84"/>
                      <a:pt x="206" y="17"/>
                    </a:cubicBezTo>
                    <a:lnTo>
                      <a:pt x="206" y="17"/>
                    </a:lnTo>
                    <a:cubicBezTo>
                      <a:pt x="201" y="0"/>
                      <a:pt x="176" y="0"/>
                      <a:pt x="171" y="17"/>
                    </a:cubicBezTo>
                    <a:lnTo>
                      <a:pt x="171" y="17"/>
                    </a:lnTo>
                    <a:cubicBezTo>
                      <a:pt x="152" y="84"/>
                      <a:pt x="118" y="209"/>
                      <a:pt x="74" y="393"/>
                    </a:cubicBezTo>
                    <a:lnTo>
                      <a:pt x="74" y="393"/>
                    </a:lnTo>
                    <a:cubicBezTo>
                      <a:pt x="0" y="708"/>
                      <a:pt x="377" y="708"/>
                      <a:pt x="303" y="3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5" name="Freeform 243">
                <a:extLst>
                  <a:ext uri="{FF2B5EF4-FFF2-40B4-BE49-F238E27FC236}">
                    <a16:creationId xmlns:a16="http://schemas.microsoft.com/office/drawing/2014/main" id="{DDC72CB3-476F-4B7D-A599-604D5CCE5F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46725" y="7781192"/>
                <a:ext cx="357189" cy="796805"/>
              </a:xfrm>
              <a:custGeom>
                <a:avLst/>
                <a:gdLst>
                  <a:gd name="T0" fmla="*/ 143 w 288"/>
                  <a:gd name="T1" fmla="*/ 12 h 638"/>
                  <a:gd name="T2" fmla="*/ 143 w 288"/>
                  <a:gd name="T3" fmla="*/ 12 h 638"/>
                  <a:gd name="T4" fmla="*/ 132 w 288"/>
                  <a:gd name="T5" fmla="*/ 20 h 638"/>
                  <a:gd name="T6" fmla="*/ 132 w 288"/>
                  <a:gd name="T7" fmla="*/ 20 h 638"/>
                  <a:gd name="T8" fmla="*/ 35 w 288"/>
                  <a:gd name="T9" fmla="*/ 396 h 638"/>
                  <a:gd name="T10" fmla="*/ 35 w 288"/>
                  <a:gd name="T11" fmla="*/ 396 h 638"/>
                  <a:gd name="T12" fmla="*/ 85 w 288"/>
                  <a:gd name="T13" fmla="*/ 607 h 638"/>
                  <a:gd name="T14" fmla="*/ 85 w 288"/>
                  <a:gd name="T15" fmla="*/ 607 h 638"/>
                  <a:gd name="T16" fmla="*/ 203 w 288"/>
                  <a:gd name="T17" fmla="*/ 607 h 638"/>
                  <a:gd name="T18" fmla="*/ 203 w 288"/>
                  <a:gd name="T19" fmla="*/ 607 h 638"/>
                  <a:gd name="T20" fmla="*/ 252 w 288"/>
                  <a:gd name="T21" fmla="*/ 396 h 638"/>
                  <a:gd name="T22" fmla="*/ 252 w 288"/>
                  <a:gd name="T23" fmla="*/ 396 h 638"/>
                  <a:gd name="T24" fmla="*/ 155 w 288"/>
                  <a:gd name="T25" fmla="*/ 20 h 638"/>
                  <a:gd name="T26" fmla="*/ 155 w 288"/>
                  <a:gd name="T27" fmla="*/ 20 h 638"/>
                  <a:gd name="T28" fmla="*/ 143 w 288"/>
                  <a:gd name="T29" fmla="*/ 12 h 638"/>
                  <a:gd name="T30" fmla="*/ 143 w 288"/>
                  <a:gd name="T31" fmla="*/ 637 h 638"/>
                  <a:gd name="T32" fmla="*/ 143 w 288"/>
                  <a:gd name="T33" fmla="*/ 637 h 638"/>
                  <a:gd name="T34" fmla="*/ 77 w 288"/>
                  <a:gd name="T35" fmla="*/ 617 h 638"/>
                  <a:gd name="T36" fmla="*/ 77 w 288"/>
                  <a:gd name="T37" fmla="*/ 617 h 638"/>
                  <a:gd name="T38" fmla="*/ 23 w 288"/>
                  <a:gd name="T39" fmla="*/ 394 h 638"/>
                  <a:gd name="T40" fmla="*/ 23 w 288"/>
                  <a:gd name="T41" fmla="*/ 394 h 638"/>
                  <a:gd name="T42" fmla="*/ 121 w 288"/>
                  <a:gd name="T43" fmla="*/ 17 h 638"/>
                  <a:gd name="T44" fmla="*/ 121 w 288"/>
                  <a:gd name="T45" fmla="*/ 17 h 638"/>
                  <a:gd name="T46" fmla="*/ 143 w 288"/>
                  <a:gd name="T47" fmla="*/ 0 h 638"/>
                  <a:gd name="T48" fmla="*/ 143 w 288"/>
                  <a:gd name="T49" fmla="*/ 0 h 638"/>
                  <a:gd name="T50" fmla="*/ 166 w 288"/>
                  <a:gd name="T51" fmla="*/ 17 h 638"/>
                  <a:gd name="T52" fmla="*/ 166 w 288"/>
                  <a:gd name="T53" fmla="*/ 17 h 638"/>
                  <a:gd name="T54" fmla="*/ 264 w 288"/>
                  <a:gd name="T55" fmla="*/ 394 h 638"/>
                  <a:gd name="T56" fmla="*/ 264 w 288"/>
                  <a:gd name="T57" fmla="*/ 394 h 638"/>
                  <a:gd name="T58" fmla="*/ 210 w 288"/>
                  <a:gd name="T59" fmla="*/ 617 h 638"/>
                  <a:gd name="T60" fmla="*/ 210 w 288"/>
                  <a:gd name="T61" fmla="*/ 617 h 638"/>
                  <a:gd name="T62" fmla="*/ 143 w 288"/>
                  <a:gd name="T63" fmla="*/ 637 h 6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88" h="638">
                    <a:moveTo>
                      <a:pt x="143" y="12"/>
                    </a:moveTo>
                    <a:lnTo>
                      <a:pt x="143" y="12"/>
                    </a:lnTo>
                    <a:cubicBezTo>
                      <a:pt x="139" y="12"/>
                      <a:pt x="134" y="14"/>
                      <a:pt x="132" y="20"/>
                    </a:cubicBezTo>
                    <a:lnTo>
                      <a:pt x="132" y="20"/>
                    </a:lnTo>
                    <a:cubicBezTo>
                      <a:pt x="112" y="93"/>
                      <a:pt x="78" y="217"/>
                      <a:pt x="35" y="396"/>
                    </a:cubicBezTo>
                    <a:lnTo>
                      <a:pt x="35" y="396"/>
                    </a:lnTo>
                    <a:cubicBezTo>
                      <a:pt x="13" y="491"/>
                      <a:pt x="32" y="570"/>
                      <a:pt x="85" y="607"/>
                    </a:cubicBezTo>
                    <a:lnTo>
                      <a:pt x="85" y="607"/>
                    </a:lnTo>
                    <a:cubicBezTo>
                      <a:pt x="120" y="631"/>
                      <a:pt x="166" y="631"/>
                      <a:pt x="203" y="607"/>
                    </a:cubicBezTo>
                    <a:lnTo>
                      <a:pt x="203" y="607"/>
                    </a:lnTo>
                    <a:cubicBezTo>
                      <a:pt x="256" y="570"/>
                      <a:pt x="274" y="491"/>
                      <a:pt x="252" y="396"/>
                    </a:cubicBezTo>
                    <a:lnTo>
                      <a:pt x="252" y="396"/>
                    </a:lnTo>
                    <a:cubicBezTo>
                      <a:pt x="210" y="217"/>
                      <a:pt x="176" y="93"/>
                      <a:pt x="155" y="20"/>
                    </a:cubicBezTo>
                    <a:lnTo>
                      <a:pt x="155" y="20"/>
                    </a:lnTo>
                    <a:cubicBezTo>
                      <a:pt x="153" y="14"/>
                      <a:pt x="148" y="12"/>
                      <a:pt x="143" y="12"/>
                    </a:cubicBezTo>
                    <a:close/>
                    <a:moveTo>
                      <a:pt x="143" y="637"/>
                    </a:moveTo>
                    <a:lnTo>
                      <a:pt x="143" y="637"/>
                    </a:lnTo>
                    <a:cubicBezTo>
                      <a:pt x="121" y="637"/>
                      <a:pt x="97" y="631"/>
                      <a:pt x="77" y="617"/>
                    </a:cubicBezTo>
                    <a:lnTo>
                      <a:pt x="77" y="617"/>
                    </a:lnTo>
                    <a:cubicBezTo>
                      <a:pt x="20" y="578"/>
                      <a:pt x="0" y="494"/>
                      <a:pt x="23" y="394"/>
                    </a:cubicBezTo>
                    <a:lnTo>
                      <a:pt x="23" y="394"/>
                    </a:lnTo>
                    <a:cubicBezTo>
                      <a:pt x="66" y="214"/>
                      <a:pt x="100" y="90"/>
                      <a:pt x="121" y="17"/>
                    </a:cubicBezTo>
                    <a:lnTo>
                      <a:pt x="121" y="17"/>
                    </a:lnTo>
                    <a:cubicBezTo>
                      <a:pt x="124" y="6"/>
                      <a:pt x="132" y="0"/>
                      <a:pt x="143" y="0"/>
                    </a:cubicBezTo>
                    <a:lnTo>
                      <a:pt x="143" y="0"/>
                    </a:lnTo>
                    <a:cubicBezTo>
                      <a:pt x="154" y="0"/>
                      <a:pt x="164" y="6"/>
                      <a:pt x="166" y="17"/>
                    </a:cubicBezTo>
                    <a:lnTo>
                      <a:pt x="166" y="17"/>
                    </a:lnTo>
                    <a:cubicBezTo>
                      <a:pt x="187" y="90"/>
                      <a:pt x="221" y="214"/>
                      <a:pt x="264" y="394"/>
                    </a:cubicBezTo>
                    <a:lnTo>
                      <a:pt x="264" y="394"/>
                    </a:lnTo>
                    <a:cubicBezTo>
                      <a:pt x="287" y="494"/>
                      <a:pt x="267" y="578"/>
                      <a:pt x="210" y="617"/>
                    </a:cubicBezTo>
                    <a:lnTo>
                      <a:pt x="210" y="617"/>
                    </a:lnTo>
                    <a:cubicBezTo>
                      <a:pt x="190" y="631"/>
                      <a:pt x="166" y="637"/>
                      <a:pt x="143" y="6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6" name="Freeform 244">
                <a:extLst>
                  <a:ext uri="{FF2B5EF4-FFF2-40B4-BE49-F238E27FC236}">
                    <a16:creationId xmlns:a16="http://schemas.microsoft.com/office/drawing/2014/main" id="{E16B8B83-65DC-4268-B427-37C74C7331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7077" y="8171353"/>
                <a:ext cx="16484" cy="626452"/>
              </a:xfrm>
              <a:custGeom>
                <a:avLst/>
                <a:gdLst>
                  <a:gd name="T0" fmla="*/ 5 w 12"/>
                  <a:gd name="T1" fmla="*/ 501 h 502"/>
                  <a:gd name="T2" fmla="*/ 5 w 12"/>
                  <a:gd name="T3" fmla="*/ 501 h 502"/>
                  <a:gd name="T4" fmla="*/ 0 w 12"/>
                  <a:gd name="T5" fmla="*/ 495 h 502"/>
                  <a:gd name="T6" fmla="*/ 0 w 12"/>
                  <a:gd name="T7" fmla="*/ 6 h 502"/>
                  <a:gd name="T8" fmla="*/ 0 w 12"/>
                  <a:gd name="T9" fmla="*/ 6 h 502"/>
                  <a:gd name="T10" fmla="*/ 5 w 12"/>
                  <a:gd name="T11" fmla="*/ 0 h 502"/>
                  <a:gd name="T12" fmla="*/ 5 w 12"/>
                  <a:gd name="T13" fmla="*/ 0 h 502"/>
                  <a:gd name="T14" fmla="*/ 11 w 12"/>
                  <a:gd name="T15" fmla="*/ 6 h 502"/>
                  <a:gd name="T16" fmla="*/ 11 w 12"/>
                  <a:gd name="T17" fmla="*/ 495 h 502"/>
                  <a:gd name="T18" fmla="*/ 11 w 12"/>
                  <a:gd name="T19" fmla="*/ 495 h 502"/>
                  <a:gd name="T20" fmla="*/ 5 w 12"/>
                  <a:gd name="T21" fmla="*/ 501 h 5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" h="502">
                    <a:moveTo>
                      <a:pt x="5" y="501"/>
                    </a:moveTo>
                    <a:lnTo>
                      <a:pt x="5" y="501"/>
                    </a:lnTo>
                    <a:cubicBezTo>
                      <a:pt x="2" y="501"/>
                      <a:pt x="0" y="499"/>
                      <a:pt x="0" y="495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5" y="0"/>
                    </a:lnTo>
                    <a:cubicBezTo>
                      <a:pt x="9" y="0"/>
                      <a:pt x="11" y="2"/>
                      <a:pt x="11" y="6"/>
                    </a:cubicBezTo>
                    <a:lnTo>
                      <a:pt x="11" y="495"/>
                    </a:lnTo>
                    <a:lnTo>
                      <a:pt x="11" y="495"/>
                    </a:lnTo>
                    <a:cubicBezTo>
                      <a:pt x="11" y="499"/>
                      <a:pt x="9" y="501"/>
                      <a:pt x="5" y="50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242AA7E8-DD0C-4472-95FA-B61A23E5A9BB}"/>
                </a:ext>
              </a:extLst>
            </p:cNvPr>
            <p:cNvGrpSpPr/>
            <p:nvPr/>
          </p:nvGrpSpPr>
          <p:grpSpPr>
            <a:xfrm>
              <a:off x="9913818" y="8039468"/>
              <a:ext cx="401147" cy="989135"/>
              <a:chOff x="9913818" y="8039468"/>
              <a:chExt cx="401147" cy="989135"/>
            </a:xfrm>
          </p:grpSpPr>
          <p:sp>
            <p:nvSpPr>
              <p:cNvPr id="247" name="Freeform 245">
                <a:extLst>
                  <a:ext uri="{FF2B5EF4-FFF2-40B4-BE49-F238E27FC236}">
                    <a16:creationId xmlns:a16="http://schemas.microsoft.com/office/drawing/2014/main" id="{AA0D180C-E2B2-4A1F-86F7-CCCE176B1F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3818" y="8044962"/>
                <a:ext cx="401147" cy="747346"/>
              </a:xfrm>
              <a:custGeom>
                <a:avLst/>
                <a:gdLst>
                  <a:gd name="T0" fmla="*/ 256 w 320"/>
                  <a:gd name="T1" fmla="*/ 333 h 601"/>
                  <a:gd name="T2" fmla="*/ 256 w 320"/>
                  <a:gd name="T3" fmla="*/ 333 h 601"/>
                  <a:gd name="T4" fmla="*/ 174 w 320"/>
                  <a:gd name="T5" fmla="*/ 14 h 601"/>
                  <a:gd name="T6" fmla="*/ 174 w 320"/>
                  <a:gd name="T7" fmla="*/ 14 h 601"/>
                  <a:gd name="T8" fmla="*/ 145 w 320"/>
                  <a:gd name="T9" fmla="*/ 14 h 601"/>
                  <a:gd name="T10" fmla="*/ 145 w 320"/>
                  <a:gd name="T11" fmla="*/ 14 h 601"/>
                  <a:gd name="T12" fmla="*/ 63 w 320"/>
                  <a:gd name="T13" fmla="*/ 333 h 601"/>
                  <a:gd name="T14" fmla="*/ 63 w 320"/>
                  <a:gd name="T15" fmla="*/ 333 h 601"/>
                  <a:gd name="T16" fmla="*/ 256 w 320"/>
                  <a:gd name="T17" fmla="*/ 333 h 6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20" h="601">
                    <a:moveTo>
                      <a:pt x="256" y="333"/>
                    </a:moveTo>
                    <a:lnTo>
                      <a:pt x="256" y="333"/>
                    </a:lnTo>
                    <a:cubicBezTo>
                      <a:pt x="219" y="178"/>
                      <a:pt x="191" y="71"/>
                      <a:pt x="174" y="14"/>
                    </a:cubicBezTo>
                    <a:lnTo>
                      <a:pt x="174" y="14"/>
                    </a:lnTo>
                    <a:cubicBezTo>
                      <a:pt x="170" y="0"/>
                      <a:pt x="149" y="0"/>
                      <a:pt x="145" y="14"/>
                    </a:cubicBezTo>
                    <a:lnTo>
                      <a:pt x="145" y="14"/>
                    </a:lnTo>
                    <a:cubicBezTo>
                      <a:pt x="128" y="71"/>
                      <a:pt x="100" y="178"/>
                      <a:pt x="63" y="333"/>
                    </a:cubicBezTo>
                    <a:lnTo>
                      <a:pt x="63" y="333"/>
                    </a:lnTo>
                    <a:cubicBezTo>
                      <a:pt x="0" y="600"/>
                      <a:pt x="319" y="600"/>
                      <a:pt x="256" y="33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8" name="Freeform 246">
                <a:extLst>
                  <a:ext uri="{FF2B5EF4-FFF2-40B4-BE49-F238E27FC236}">
                    <a16:creationId xmlns:a16="http://schemas.microsoft.com/office/drawing/2014/main" id="{2E8577AE-2FC8-490B-8C34-A0825B79AB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3273" y="8039468"/>
                <a:ext cx="307731" cy="675907"/>
              </a:xfrm>
              <a:custGeom>
                <a:avLst/>
                <a:gdLst>
                  <a:gd name="T0" fmla="*/ 123 w 246"/>
                  <a:gd name="T1" fmla="*/ 13 h 544"/>
                  <a:gd name="T2" fmla="*/ 123 w 246"/>
                  <a:gd name="T3" fmla="*/ 13 h 544"/>
                  <a:gd name="T4" fmla="*/ 113 w 246"/>
                  <a:gd name="T5" fmla="*/ 19 h 544"/>
                  <a:gd name="T6" fmla="*/ 113 w 246"/>
                  <a:gd name="T7" fmla="*/ 19 h 544"/>
                  <a:gd name="T8" fmla="*/ 32 w 246"/>
                  <a:gd name="T9" fmla="*/ 337 h 544"/>
                  <a:gd name="T10" fmla="*/ 32 w 246"/>
                  <a:gd name="T11" fmla="*/ 337 h 544"/>
                  <a:gd name="T12" fmla="*/ 73 w 246"/>
                  <a:gd name="T13" fmla="*/ 515 h 544"/>
                  <a:gd name="T14" fmla="*/ 73 w 246"/>
                  <a:gd name="T15" fmla="*/ 515 h 544"/>
                  <a:gd name="T16" fmla="*/ 172 w 246"/>
                  <a:gd name="T17" fmla="*/ 515 h 544"/>
                  <a:gd name="T18" fmla="*/ 172 w 246"/>
                  <a:gd name="T19" fmla="*/ 515 h 544"/>
                  <a:gd name="T20" fmla="*/ 213 w 246"/>
                  <a:gd name="T21" fmla="*/ 337 h 544"/>
                  <a:gd name="T22" fmla="*/ 213 w 246"/>
                  <a:gd name="T23" fmla="*/ 337 h 544"/>
                  <a:gd name="T24" fmla="*/ 131 w 246"/>
                  <a:gd name="T25" fmla="*/ 19 h 544"/>
                  <a:gd name="T26" fmla="*/ 131 w 246"/>
                  <a:gd name="T27" fmla="*/ 19 h 544"/>
                  <a:gd name="T28" fmla="*/ 123 w 246"/>
                  <a:gd name="T29" fmla="*/ 13 h 544"/>
                  <a:gd name="T30" fmla="*/ 123 w 246"/>
                  <a:gd name="T31" fmla="*/ 543 h 544"/>
                  <a:gd name="T32" fmla="*/ 123 w 246"/>
                  <a:gd name="T33" fmla="*/ 543 h 544"/>
                  <a:gd name="T34" fmla="*/ 66 w 246"/>
                  <a:gd name="T35" fmla="*/ 525 h 544"/>
                  <a:gd name="T36" fmla="*/ 66 w 246"/>
                  <a:gd name="T37" fmla="*/ 525 h 544"/>
                  <a:gd name="T38" fmla="*/ 20 w 246"/>
                  <a:gd name="T39" fmla="*/ 335 h 544"/>
                  <a:gd name="T40" fmla="*/ 20 w 246"/>
                  <a:gd name="T41" fmla="*/ 335 h 544"/>
                  <a:gd name="T42" fmla="*/ 102 w 246"/>
                  <a:gd name="T43" fmla="*/ 15 h 544"/>
                  <a:gd name="T44" fmla="*/ 102 w 246"/>
                  <a:gd name="T45" fmla="*/ 15 h 544"/>
                  <a:gd name="T46" fmla="*/ 123 w 246"/>
                  <a:gd name="T47" fmla="*/ 0 h 544"/>
                  <a:gd name="T48" fmla="*/ 123 w 246"/>
                  <a:gd name="T49" fmla="*/ 0 h 544"/>
                  <a:gd name="T50" fmla="*/ 123 w 246"/>
                  <a:gd name="T51" fmla="*/ 0 h 544"/>
                  <a:gd name="T52" fmla="*/ 143 w 246"/>
                  <a:gd name="T53" fmla="*/ 15 h 544"/>
                  <a:gd name="T54" fmla="*/ 143 w 246"/>
                  <a:gd name="T55" fmla="*/ 15 h 544"/>
                  <a:gd name="T56" fmla="*/ 225 w 246"/>
                  <a:gd name="T57" fmla="*/ 335 h 544"/>
                  <a:gd name="T58" fmla="*/ 225 w 246"/>
                  <a:gd name="T59" fmla="*/ 335 h 544"/>
                  <a:gd name="T60" fmla="*/ 179 w 246"/>
                  <a:gd name="T61" fmla="*/ 525 h 544"/>
                  <a:gd name="T62" fmla="*/ 179 w 246"/>
                  <a:gd name="T63" fmla="*/ 525 h 544"/>
                  <a:gd name="T64" fmla="*/ 123 w 246"/>
                  <a:gd name="T65" fmla="*/ 543 h 5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246" h="544">
                    <a:moveTo>
                      <a:pt x="123" y="13"/>
                    </a:moveTo>
                    <a:lnTo>
                      <a:pt x="123" y="13"/>
                    </a:lnTo>
                    <a:cubicBezTo>
                      <a:pt x="119" y="13"/>
                      <a:pt x="115" y="14"/>
                      <a:pt x="113" y="19"/>
                    </a:cubicBezTo>
                    <a:lnTo>
                      <a:pt x="113" y="19"/>
                    </a:lnTo>
                    <a:cubicBezTo>
                      <a:pt x="96" y="80"/>
                      <a:pt x="67" y="186"/>
                      <a:pt x="32" y="337"/>
                    </a:cubicBezTo>
                    <a:lnTo>
                      <a:pt x="32" y="337"/>
                    </a:lnTo>
                    <a:cubicBezTo>
                      <a:pt x="12" y="418"/>
                      <a:pt x="28" y="484"/>
                      <a:pt x="73" y="515"/>
                    </a:cubicBezTo>
                    <a:lnTo>
                      <a:pt x="73" y="515"/>
                    </a:lnTo>
                    <a:cubicBezTo>
                      <a:pt x="103" y="535"/>
                      <a:pt x="142" y="535"/>
                      <a:pt x="172" y="515"/>
                    </a:cubicBezTo>
                    <a:lnTo>
                      <a:pt x="172" y="515"/>
                    </a:lnTo>
                    <a:cubicBezTo>
                      <a:pt x="217" y="484"/>
                      <a:pt x="232" y="418"/>
                      <a:pt x="213" y="337"/>
                    </a:cubicBezTo>
                    <a:lnTo>
                      <a:pt x="213" y="337"/>
                    </a:lnTo>
                    <a:cubicBezTo>
                      <a:pt x="177" y="186"/>
                      <a:pt x="149" y="80"/>
                      <a:pt x="131" y="19"/>
                    </a:cubicBezTo>
                    <a:lnTo>
                      <a:pt x="131" y="19"/>
                    </a:lnTo>
                    <a:cubicBezTo>
                      <a:pt x="130" y="14"/>
                      <a:pt x="126" y="13"/>
                      <a:pt x="123" y="13"/>
                    </a:cubicBezTo>
                    <a:close/>
                    <a:moveTo>
                      <a:pt x="123" y="543"/>
                    </a:moveTo>
                    <a:lnTo>
                      <a:pt x="123" y="543"/>
                    </a:lnTo>
                    <a:cubicBezTo>
                      <a:pt x="103" y="543"/>
                      <a:pt x="84" y="537"/>
                      <a:pt x="66" y="525"/>
                    </a:cubicBezTo>
                    <a:lnTo>
                      <a:pt x="66" y="525"/>
                    </a:lnTo>
                    <a:cubicBezTo>
                      <a:pt x="17" y="491"/>
                      <a:pt x="0" y="420"/>
                      <a:pt x="20" y="335"/>
                    </a:cubicBezTo>
                    <a:lnTo>
                      <a:pt x="20" y="335"/>
                    </a:lnTo>
                    <a:cubicBezTo>
                      <a:pt x="56" y="182"/>
                      <a:pt x="84" y="77"/>
                      <a:pt x="102" y="15"/>
                    </a:cubicBezTo>
                    <a:lnTo>
                      <a:pt x="102" y="15"/>
                    </a:lnTo>
                    <a:cubicBezTo>
                      <a:pt x="105" y="6"/>
                      <a:pt x="113" y="0"/>
                      <a:pt x="123" y="0"/>
                    </a:cubicBezTo>
                    <a:lnTo>
                      <a:pt x="123" y="0"/>
                    </a:lnTo>
                    <a:lnTo>
                      <a:pt x="123" y="0"/>
                    </a:lnTo>
                    <a:cubicBezTo>
                      <a:pt x="132" y="0"/>
                      <a:pt x="140" y="6"/>
                      <a:pt x="143" y="15"/>
                    </a:cubicBezTo>
                    <a:lnTo>
                      <a:pt x="143" y="15"/>
                    </a:lnTo>
                    <a:cubicBezTo>
                      <a:pt x="160" y="77"/>
                      <a:pt x="189" y="182"/>
                      <a:pt x="225" y="335"/>
                    </a:cubicBezTo>
                    <a:lnTo>
                      <a:pt x="225" y="335"/>
                    </a:lnTo>
                    <a:cubicBezTo>
                      <a:pt x="245" y="420"/>
                      <a:pt x="228" y="491"/>
                      <a:pt x="179" y="525"/>
                    </a:cubicBezTo>
                    <a:lnTo>
                      <a:pt x="179" y="525"/>
                    </a:lnTo>
                    <a:cubicBezTo>
                      <a:pt x="162" y="537"/>
                      <a:pt x="142" y="543"/>
                      <a:pt x="123" y="5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49" name="Freeform 247">
                <a:extLst>
                  <a:ext uri="{FF2B5EF4-FFF2-40B4-BE49-F238E27FC236}">
                    <a16:creationId xmlns:a16="http://schemas.microsoft.com/office/drawing/2014/main" id="{C41A697C-34D0-4E23-A85B-AE3997ADDF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06148" y="8374673"/>
                <a:ext cx="16487" cy="653930"/>
              </a:xfrm>
              <a:custGeom>
                <a:avLst/>
                <a:gdLst>
                  <a:gd name="T0" fmla="*/ 6 w 13"/>
                  <a:gd name="T1" fmla="*/ 523 h 524"/>
                  <a:gd name="T2" fmla="*/ 6 w 13"/>
                  <a:gd name="T3" fmla="*/ 523 h 524"/>
                  <a:gd name="T4" fmla="*/ 0 w 13"/>
                  <a:gd name="T5" fmla="*/ 516 h 524"/>
                  <a:gd name="T6" fmla="*/ 0 w 13"/>
                  <a:gd name="T7" fmla="*/ 6 h 524"/>
                  <a:gd name="T8" fmla="*/ 0 w 13"/>
                  <a:gd name="T9" fmla="*/ 6 h 524"/>
                  <a:gd name="T10" fmla="*/ 6 w 13"/>
                  <a:gd name="T11" fmla="*/ 0 h 524"/>
                  <a:gd name="T12" fmla="*/ 6 w 13"/>
                  <a:gd name="T13" fmla="*/ 0 h 524"/>
                  <a:gd name="T14" fmla="*/ 12 w 13"/>
                  <a:gd name="T15" fmla="*/ 6 h 524"/>
                  <a:gd name="T16" fmla="*/ 12 w 13"/>
                  <a:gd name="T17" fmla="*/ 516 h 524"/>
                  <a:gd name="T18" fmla="*/ 12 w 13"/>
                  <a:gd name="T19" fmla="*/ 516 h 524"/>
                  <a:gd name="T20" fmla="*/ 6 w 13"/>
                  <a:gd name="T21" fmla="*/ 523 h 5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524">
                    <a:moveTo>
                      <a:pt x="6" y="523"/>
                    </a:moveTo>
                    <a:lnTo>
                      <a:pt x="6" y="523"/>
                    </a:lnTo>
                    <a:cubicBezTo>
                      <a:pt x="2" y="523"/>
                      <a:pt x="0" y="519"/>
                      <a:pt x="0" y="516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2" y="0"/>
                      <a:pt x="6" y="0"/>
                    </a:cubicBezTo>
                    <a:lnTo>
                      <a:pt x="6" y="0"/>
                    </a:lnTo>
                    <a:cubicBezTo>
                      <a:pt x="9" y="0"/>
                      <a:pt x="12" y="2"/>
                      <a:pt x="12" y="6"/>
                    </a:cubicBezTo>
                    <a:lnTo>
                      <a:pt x="12" y="516"/>
                    </a:lnTo>
                    <a:lnTo>
                      <a:pt x="12" y="516"/>
                    </a:lnTo>
                    <a:cubicBezTo>
                      <a:pt x="12" y="519"/>
                      <a:pt x="9" y="523"/>
                      <a:pt x="6" y="5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2" name="Grupo 11">
              <a:extLst>
                <a:ext uri="{FF2B5EF4-FFF2-40B4-BE49-F238E27FC236}">
                  <a16:creationId xmlns:a16="http://schemas.microsoft.com/office/drawing/2014/main" id="{4B7F37D1-F5D3-44A3-9052-3234E98D354D}"/>
                </a:ext>
              </a:extLst>
            </p:cNvPr>
            <p:cNvGrpSpPr/>
            <p:nvPr/>
          </p:nvGrpSpPr>
          <p:grpSpPr>
            <a:xfrm>
              <a:off x="2770067" y="7759212"/>
              <a:ext cx="549520" cy="1599102"/>
              <a:chOff x="2770067" y="7759212"/>
              <a:chExt cx="549520" cy="1599102"/>
            </a:xfrm>
          </p:grpSpPr>
          <p:sp>
            <p:nvSpPr>
              <p:cNvPr id="250" name="Freeform 248">
                <a:extLst>
                  <a:ext uri="{FF2B5EF4-FFF2-40B4-BE49-F238E27FC236}">
                    <a16:creationId xmlns:a16="http://schemas.microsoft.com/office/drawing/2014/main" id="{F09CE3A2-F2D8-4D47-997C-004CD6AD32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0067" y="7764708"/>
                <a:ext cx="549519" cy="1318846"/>
              </a:xfrm>
              <a:custGeom>
                <a:avLst/>
                <a:gdLst>
                  <a:gd name="T0" fmla="*/ 422 w 443"/>
                  <a:gd name="T1" fmla="*/ 566 h 1057"/>
                  <a:gd name="T2" fmla="*/ 422 w 443"/>
                  <a:gd name="T3" fmla="*/ 566 h 1057"/>
                  <a:gd name="T4" fmla="*/ 251 w 443"/>
                  <a:gd name="T5" fmla="*/ 17 h 1057"/>
                  <a:gd name="T6" fmla="*/ 251 w 443"/>
                  <a:gd name="T7" fmla="*/ 17 h 1057"/>
                  <a:gd name="T8" fmla="*/ 192 w 443"/>
                  <a:gd name="T9" fmla="*/ 17 h 1057"/>
                  <a:gd name="T10" fmla="*/ 192 w 443"/>
                  <a:gd name="T11" fmla="*/ 17 h 1057"/>
                  <a:gd name="T12" fmla="*/ 20 w 443"/>
                  <a:gd name="T13" fmla="*/ 566 h 1057"/>
                  <a:gd name="T14" fmla="*/ 20 w 443"/>
                  <a:gd name="T15" fmla="*/ 566 h 1057"/>
                  <a:gd name="T16" fmla="*/ 221 w 443"/>
                  <a:gd name="T17" fmla="*/ 1056 h 1057"/>
                  <a:gd name="T18" fmla="*/ 221 w 443"/>
                  <a:gd name="T19" fmla="*/ 1056 h 1057"/>
                  <a:gd name="T20" fmla="*/ 422 w 443"/>
                  <a:gd name="T21" fmla="*/ 566 h 1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443" h="1057">
                    <a:moveTo>
                      <a:pt x="422" y="566"/>
                    </a:moveTo>
                    <a:lnTo>
                      <a:pt x="422" y="566"/>
                    </a:lnTo>
                    <a:cubicBezTo>
                      <a:pt x="407" y="221"/>
                      <a:pt x="303" y="70"/>
                      <a:pt x="251" y="17"/>
                    </a:cubicBezTo>
                    <a:lnTo>
                      <a:pt x="251" y="17"/>
                    </a:lnTo>
                    <a:cubicBezTo>
                      <a:pt x="234" y="0"/>
                      <a:pt x="207" y="0"/>
                      <a:pt x="192" y="17"/>
                    </a:cubicBezTo>
                    <a:lnTo>
                      <a:pt x="192" y="17"/>
                    </a:lnTo>
                    <a:cubicBezTo>
                      <a:pt x="140" y="70"/>
                      <a:pt x="35" y="221"/>
                      <a:pt x="20" y="566"/>
                    </a:cubicBezTo>
                    <a:lnTo>
                      <a:pt x="20" y="566"/>
                    </a:lnTo>
                    <a:cubicBezTo>
                      <a:pt x="0" y="1035"/>
                      <a:pt x="221" y="1056"/>
                      <a:pt x="221" y="1056"/>
                    </a:cubicBezTo>
                    <a:lnTo>
                      <a:pt x="221" y="1056"/>
                    </a:lnTo>
                    <a:cubicBezTo>
                      <a:pt x="221" y="1056"/>
                      <a:pt x="442" y="1035"/>
                      <a:pt x="422" y="56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1" name="Freeform 249">
                <a:extLst>
                  <a:ext uri="{FF2B5EF4-FFF2-40B4-BE49-F238E27FC236}">
                    <a16:creationId xmlns:a16="http://schemas.microsoft.com/office/drawing/2014/main" id="{8591F396-5ABD-4E7B-A2F6-862B0AE716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775561" y="7759212"/>
                <a:ext cx="544026" cy="1329837"/>
              </a:xfrm>
              <a:custGeom>
                <a:avLst/>
                <a:gdLst>
                  <a:gd name="T0" fmla="*/ 217 w 435"/>
                  <a:gd name="T1" fmla="*/ 12 h 1065"/>
                  <a:gd name="T2" fmla="*/ 217 w 435"/>
                  <a:gd name="T3" fmla="*/ 12 h 1065"/>
                  <a:gd name="T4" fmla="*/ 192 w 435"/>
                  <a:gd name="T5" fmla="*/ 23 h 1065"/>
                  <a:gd name="T6" fmla="*/ 192 w 435"/>
                  <a:gd name="T7" fmla="*/ 23 h 1065"/>
                  <a:gd name="T8" fmla="*/ 22 w 435"/>
                  <a:gd name="T9" fmla="*/ 568 h 1065"/>
                  <a:gd name="T10" fmla="*/ 22 w 435"/>
                  <a:gd name="T11" fmla="*/ 568 h 1065"/>
                  <a:gd name="T12" fmla="*/ 217 w 435"/>
                  <a:gd name="T13" fmla="*/ 1052 h 1065"/>
                  <a:gd name="T14" fmla="*/ 217 w 435"/>
                  <a:gd name="T15" fmla="*/ 1052 h 1065"/>
                  <a:gd name="T16" fmla="*/ 321 w 435"/>
                  <a:gd name="T17" fmla="*/ 984 h 1065"/>
                  <a:gd name="T18" fmla="*/ 321 w 435"/>
                  <a:gd name="T19" fmla="*/ 984 h 1065"/>
                  <a:gd name="T20" fmla="*/ 411 w 435"/>
                  <a:gd name="T21" fmla="*/ 568 h 1065"/>
                  <a:gd name="T22" fmla="*/ 411 w 435"/>
                  <a:gd name="T23" fmla="*/ 568 h 1065"/>
                  <a:gd name="T24" fmla="*/ 242 w 435"/>
                  <a:gd name="T25" fmla="*/ 23 h 1065"/>
                  <a:gd name="T26" fmla="*/ 242 w 435"/>
                  <a:gd name="T27" fmla="*/ 23 h 1065"/>
                  <a:gd name="T28" fmla="*/ 217 w 435"/>
                  <a:gd name="T29" fmla="*/ 12 h 1065"/>
                  <a:gd name="T30" fmla="*/ 217 w 435"/>
                  <a:gd name="T31" fmla="*/ 1064 h 1065"/>
                  <a:gd name="T32" fmla="*/ 217 w 435"/>
                  <a:gd name="T33" fmla="*/ 1064 h 1065"/>
                  <a:gd name="T34" fmla="*/ 216 w 435"/>
                  <a:gd name="T35" fmla="*/ 1064 h 1065"/>
                  <a:gd name="T36" fmla="*/ 216 w 435"/>
                  <a:gd name="T37" fmla="*/ 1064 h 1065"/>
                  <a:gd name="T38" fmla="*/ 104 w 435"/>
                  <a:gd name="T39" fmla="*/ 993 h 1065"/>
                  <a:gd name="T40" fmla="*/ 104 w 435"/>
                  <a:gd name="T41" fmla="*/ 993 h 1065"/>
                  <a:gd name="T42" fmla="*/ 10 w 435"/>
                  <a:gd name="T43" fmla="*/ 568 h 1065"/>
                  <a:gd name="T44" fmla="*/ 10 w 435"/>
                  <a:gd name="T45" fmla="*/ 568 h 1065"/>
                  <a:gd name="T46" fmla="*/ 183 w 435"/>
                  <a:gd name="T47" fmla="*/ 14 h 1065"/>
                  <a:gd name="T48" fmla="*/ 183 w 435"/>
                  <a:gd name="T49" fmla="*/ 14 h 1065"/>
                  <a:gd name="T50" fmla="*/ 217 w 435"/>
                  <a:gd name="T51" fmla="*/ 0 h 1065"/>
                  <a:gd name="T52" fmla="*/ 217 w 435"/>
                  <a:gd name="T53" fmla="*/ 0 h 1065"/>
                  <a:gd name="T54" fmla="*/ 251 w 435"/>
                  <a:gd name="T55" fmla="*/ 14 h 1065"/>
                  <a:gd name="T56" fmla="*/ 251 w 435"/>
                  <a:gd name="T57" fmla="*/ 14 h 1065"/>
                  <a:gd name="T58" fmla="*/ 424 w 435"/>
                  <a:gd name="T59" fmla="*/ 568 h 1065"/>
                  <a:gd name="T60" fmla="*/ 424 w 435"/>
                  <a:gd name="T61" fmla="*/ 568 h 1065"/>
                  <a:gd name="T62" fmla="*/ 329 w 435"/>
                  <a:gd name="T63" fmla="*/ 993 h 1065"/>
                  <a:gd name="T64" fmla="*/ 329 w 435"/>
                  <a:gd name="T65" fmla="*/ 993 h 1065"/>
                  <a:gd name="T66" fmla="*/ 218 w 435"/>
                  <a:gd name="T67" fmla="*/ 1064 h 1065"/>
                  <a:gd name="T68" fmla="*/ 218 w 435"/>
                  <a:gd name="T69" fmla="*/ 1064 h 1065"/>
                  <a:gd name="T70" fmla="*/ 217 w 435"/>
                  <a:gd name="T71" fmla="*/ 1064 h 10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435" h="1065">
                    <a:moveTo>
                      <a:pt x="217" y="12"/>
                    </a:moveTo>
                    <a:lnTo>
                      <a:pt x="217" y="12"/>
                    </a:lnTo>
                    <a:cubicBezTo>
                      <a:pt x="208" y="12"/>
                      <a:pt x="199" y="16"/>
                      <a:pt x="192" y="23"/>
                    </a:cubicBezTo>
                    <a:lnTo>
                      <a:pt x="192" y="23"/>
                    </a:lnTo>
                    <a:cubicBezTo>
                      <a:pt x="146" y="71"/>
                      <a:pt x="38" y="219"/>
                      <a:pt x="22" y="568"/>
                    </a:cubicBezTo>
                    <a:lnTo>
                      <a:pt x="22" y="568"/>
                    </a:lnTo>
                    <a:cubicBezTo>
                      <a:pt x="3" y="1014"/>
                      <a:pt x="205" y="1050"/>
                      <a:pt x="217" y="1052"/>
                    </a:cubicBezTo>
                    <a:lnTo>
                      <a:pt x="217" y="1052"/>
                    </a:lnTo>
                    <a:cubicBezTo>
                      <a:pt x="223" y="1051"/>
                      <a:pt x="273" y="1042"/>
                      <a:pt x="321" y="984"/>
                    </a:cubicBezTo>
                    <a:lnTo>
                      <a:pt x="321" y="984"/>
                    </a:lnTo>
                    <a:cubicBezTo>
                      <a:pt x="368" y="927"/>
                      <a:pt x="422" y="807"/>
                      <a:pt x="411" y="568"/>
                    </a:cubicBezTo>
                    <a:lnTo>
                      <a:pt x="411" y="568"/>
                    </a:lnTo>
                    <a:cubicBezTo>
                      <a:pt x="397" y="219"/>
                      <a:pt x="288" y="71"/>
                      <a:pt x="242" y="23"/>
                    </a:cubicBezTo>
                    <a:lnTo>
                      <a:pt x="242" y="23"/>
                    </a:lnTo>
                    <a:cubicBezTo>
                      <a:pt x="236" y="16"/>
                      <a:pt x="227" y="12"/>
                      <a:pt x="217" y="12"/>
                    </a:cubicBezTo>
                    <a:close/>
                    <a:moveTo>
                      <a:pt x="217" y="1064"/>
                    </a:moveTo>
                    <a:lnTo>
                      <a:pt x="217" y="1064"/>
                    </a:lnTo>
                    <a:cubicBezTo>
                      <a:pt x="217" y="1064"/>
                      <a:pt x="217" y="1064"/>
                      <a:pt x="216" y="1064"/>
                    </a:cubicBezTo>
                    <a:lnTo>
                      <a:pt x="216" y="1064"/>
                    </a:lnTo>
                    <a:cubicBezTo>
                      <a:pt x="214" y="1064"/>
                      <a:pt x="158" y="1058"/>
                      <a:pt x="104" y="993"/>
                    </a:cubicBezTo>
                    <a:lnTo>
                      <a:pt x="104" y="993"/>
                    </a:lnTo>
                    <a:cubicBezTo>
                      <a:pt x="56" y="933"/>
                      <a:pt x="0" y="812"/>
                      <a:pt x="10" y="568"/>
                    </a:cubicBezTo>
                    <a:lnTo>
                      <a:pt x="10" y="568"/>
                    </a:lnTo>
                    <a:cubicBezTo>
                      <a:pt x="25" y="227"/>
                      <a:pt x="125" y="75"/>
                      <a:pt x="183" y="14"/>
                    </a:cubicBezTo>
                    <a:lnTo>
                      <a:pt x="183" y="14"/>
                    </a:lnTo>
                    <a:cubicBezTo>
                      <a:pt x="192" y="5"/>
                      <a:pt x="204" y="0"/>
                      <a:pt x="217" y="0"/>
                    </a:cubicBezTo>
                    <a:lnTo>
                      <a:pt x="217" y="0"/>
                    </a:lnTo>
                    <a:cubicBezTo>
                      <a:pt x="230" y="0"/>
                      <a:pt x="242" y="5"/>
                      <a:pt x="251" y="14"/>
                    </a:cubicBezTo>
                    <a:lnTo>
                      <a:pt x="251" y="14"/>
                    </a:lnTo>
                    <a:cubicBezTo>
                      <a:pt x="309" y="75"/>
                      <a:pt x="409" y="227"/>
                      <a:pt x="424" y="568"/>
                    </a:cubicBezTo>
                    <a:lnTo>
                      <a:pt x="424" y="568"/>
                    </a:lnTo>
                    <a:cubicBezTo>
                      <a:pt x="434" y="812"/>
                      <a:pt x="378" y="933"/>
                      <a:pt x="329" y="993"/>
                    </a:cubicBezTo>
                    <a:lnTo>
                      <a:pt x="329" y="993"/>
                    </a:lnTo>
                    <a:cubicBezTo>
                      <a:pt x="276" y="1058"/>
                      <a:pt x="220" y="1064"/>
                      <a:pt x="218" y="1064"/>
                    </a:cubicBezTo>
                    <a:lnTo>
                      <a:pt x="218" y="1064"/>
                    </a:lnTo>
                    <a:cubicBezTo>
                      <a:pt x="218" y="1064"/>
                      <a:pt x="218" y="1064"/>
                      <a:pt x="217" y="106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2" name="Freeform 250">
                <a:extLst>
                  <a:ext uri="{FF2B5EF4-FFF2-40B4-BE49-F238E27FC236}">
                    <a16:creationId xmlns:a16="http://schemas.microsoft.com/office/drawing/2014/main" id="{03D60705-FA06-486D-BF03-73618AF0B5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039330" y="8358189"/>
                <a:ext cx="16487" cy="1000125"/>
              </a:xfrm>
              <a:custGeom>
                <a:avLst/>
                <a:gdLst>
                  <a:gd name="T0" fmla="*/ 6 w 13"/>
                  <a:gd name="T1" fmla="*/ 800 h 801"/>
                  <a:gd name="T2" fmla="*/ 6 w 13"/>
                  <a:gd name="T3" fmla="*/ 800 h 801"/>
                  <a:gd name="T4" fmla="*/ 0 w 13"/>
                  <a:gd name="T5" fmla="*/ 793 h 801"/>
                  <a:gd name="T6" fmla="*/ 0 w 13"/>
                  <a:gd name="T7" fmla="*/ 6 h 801"/>
                  <a:gd name="T8" fmla="*/ 0 w 13"/>
                  <a:gd name="T9" fmla="*/ 6 h 801"/>
                  <a:gd name="T10" fmla="*/ 6 w 13"/>
                  <a:gd name="T11" fmla="*/ 0 h 801"/>
                  <a:gd name="T12" fmla="*/ 6 w 13"/>
                  <a:gd name="T13" fmla="*/ 0 h 801"/>
                  <a:gd name="T14" fmla="*/ 12 w 13"/>
                  <a:gd name="T15" fmla="*/ 6 h 801"/>
                  <a:gd name="T16" fmla="*/ 12 w 13"/>
                  <a:gd name="T17" fmla="*/ 793 h 801"/>
                  <a:gd name="T18" fmla="*/ 12 w 13"/>
                  <a:gd name="T19" fmla="*/ 793 h 801"/>
                  <a:gd name="T20" fmla="*/ 6 w 13"/>
                  <a:gd name="T21" fmla="*/ 800 h 8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801">
                    <a:moveTo>
                      <a:pt x="6" y="800"/>
                    </a:moveTo>
                    <a:lnTo>
                      <a:pt x="6" y="800"/>
                    </a:lnTo>
                    <a:cubicBezTo>
                      <a:pt x="3" y="800"/>
                      <a:pt x="0" y="797"/>
                      <a:pt x="0" y="793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9" y="0"/>
                      <a:pt x="12" y="2"/>
                      <a:pt x="12" y="6"/>
                    </a:cubicBezTo>
                    <a:lnTo>
                      <a:pt x="12" y="793"/>
                    </a:lnTo>
                    <a:lnTo>
                      <a:pt x="12" y="793"/>
                    </a:lnTo>
                    <a:cubicBezTo>
                      <a:pt x="12" y="797"/>
                      <a:pt x="9" y="800"/>
                      <a:pt x="6" y="8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04DAA8DE-E4E2-4E27-9366-C0B2C4A01CF5}"/>
                </a:ext>
              </a:extLst>
            </p:cNvPr>
            <p:cNvGrpSpPr/>
            <p:nvPr/>
          </p:nvGrpSpPr>
          <p:grpSpPr>
            <a:xfrm>
              <a:off x="3434984" y="7874612"/>
              <a:ext cx="401151" cy="1175972"/>
              <a:chOff x="3434984" y="7874612"/>
              <a:chExt cx="401151" cy="1175972"/>
            </a:xfrm>
          </p:grpSpPr>
          <p:sp>
            <p:nvSpPr>
              <p:cNvPr id="253" name="Freeform 251">
                <a:extLst>
                  <a:ext uri="{FF2B5EF4-FFF2-40B4-BE49-F238E27FC236}">
                    <a16:creationId xmlns:a16="http://schemas.microsoft.com/office/drawing/2014/main" id="{4943C114-B1DC-4E3D-A4E0-81E2B3EFB1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40481" y="7874612"/>
                <a:ext cx="390157" cy="928686"/>
              </a:xfrm>
              <a:custGeom>
                <a:avLst/>
                <a:gdLst>
                  <a:gd name="T0" fmla="*/ 297 w 312"/>
                  <a:gd name="T1" fmla="*/ 399 h 745"/>
                  <a:gd name="T2" fmla="*/ 297 w 312"/>
                  <a:gd name="T3" fmla="*/ 399 h 745"/>
                  <a:gd name="T4" fmla="*/ 177 w 312"/>
                  <a:gd name="T5" fmla="*/ 12 h 745"/>
                  <a:gd name="T6" fmla="*/ 177 w 312"/>
                  <a:gd name="T7" fmla="*/ 12 h 745"/>
                  <a:gd name="T8" fmla="*/ 135 w 312"/>
                  <a:gd name="T9" fmla="*/ 12 h 745"/>
                  <a:gd name="T10" fmla="*/ 135 w 312"/>
                  <a:gd name="T11" fmla="*/ 12 h 745"/>
                  <a:gd name="T12" fmla="*/ 15 w 312"/>
                  <a:gd name="T13" fmla="*/ 399 h 745"/>
                  <a:gd name="T14" fmla="*/ 15 w 312"/>
                  <a:gd name="T15" fmla="*/ 399 h 745"/>
                  <a:gd name="T16" fmla="*/ 156 w 312"/>
                  <a:gd name="T17" fmla="*/ 744 h 745"/>
                  <a:gd name="T18" fmla="*/ 156 w 312"/>
                  <a:gd name="T19" fmla="*/ 744 h 745"/>
                  <a:gd name="T20" fmla="*/ 297 w 312"/>
                  <a:gd name="T21" fmla="*/ 399 h 7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312" h="745">
                    <a:moveTo>
                      <a:pt x="297" y="399"/>
                    </a:moveTo>
                    <a:lnTo>
                      <a:pt x="297" y="399"/>
                    </a:lnTo>
                    <a:cubicBezTo>
                      <a:pt x="287" y="156"/>
                      <a:pt x="213" y="50"/>
                      <a:pt x="177" y="12"/>
                    </a:cubicBezTo>
                    <a:lnTo>
                      <a:pt x="177" y="12"/>
                    </a:lnTo>
                    <a:cubicBezTo>
                      <a:pt x="165" y="0"/>
                      <a:pt x="146" y="0"/>
                      <a:pt x="135" y="12"/>
                    </a:cubicBezTo>
                    <a:lnTo>
                      <a:pt x="135" y="12"/>
                    </a:lnTo>
                    <a:cubicBezTo>
                      <a:pt x="98" y="50"/>
                      <a:pt x="25" y="156"/>
                      <a:pt x="15" y="399"/>
                    </a:cubicBezTo>
                    <a:lnTo>
                      <a:pt x="15" y="399"/>
                    </a:lnTo>
                    <a:cubicBezTo>
                      <a:pt x="0" y="729"/>
                      <a:pt x="156" y="744"/>
                      <a:pt x="156" y="744"/>
                    </a:cubicBezTo>
                    <a:lnTo>
                      <a:pt x="156" y="744"/>
                    </a:lnTo>
                    <a:cubicBezTo>
                      <a:pt x="156" y="744"/>
                      <a:pt x="311" y="729"/>
                      <a:pt x="297" y="39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4" name="Freeform 252">
                <a:extLst>
                  <a:ext uri="{FF2B5EF4-FFF2-40B4-BE49-F238E27FC236}">
                    <a16:creationId xmlns:a16="http://schemas.microsoft.com/office/drawing/2014/main" id="{EDC0A768-A80C-46C7-AC80-2AD63E44B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434984" y="7874612"/>
                <a:ext cx="401151" cy="939676"/>
              </a:xfrm>
              <a:custGeom>
                <a:avLst/>
                <a:gdLst>
                  <a:gd name="T0" fmla="*/ 162 w 324"/>
                  <a:gd name="T1" fmla="*/ 13 h 754"/>
                  <a:gd name="T2" fmla="*/ 162 w 324"/>
                  <a:gd name="T3" fmla="*/ 13 h 754"/>
                  <a:gd name="T4" fmla="*/ 145 w 324"/>
                  <a:gd name="T5" fmla="*/ 19 h 754"/>
                  <a:gd name="T6" fmla="*/ 145 w 324"/>
                  <a:gd name="T7" fmla="*/ 19 h 754"/>
                  <a:gd name="T8" fmla="*/ 27 w 324"/>
                  <a:gd name="T9" fmla="*/ 402 h 754"/>
                  <a:gd name="T10" fmla="*/ 27 w 324"/>
                  <a:gd name="T11" fmla="*/ 402 h 754"/>
                  <a:gd name="T12" fmla="*/ 162 w 324"/>
                  <a:gd name="T13" fmla="*/ 741 h 754"/>
                  <a:gd name="T14" fmla="*/ 162 w 324"/>
                  <a:gd name="T15" fmla="*/ 741 h 754"/>
                  <a:gd name="T16" fmla="*/ 297 w 324"/>
                  <a:gd name="T17" fmla="*/ 402 h 754"/>
                  <a:gd name="T18" fmla="*/ 297 w 324"/>
                  <a:gd name="T19" fmla="*/ 402 h 754"/>
                  <a:gd name="T20" fmla="*/ 178 w 324"/>
                  <a:gd name="T21" fmla="*/ 19 h 754"/>
                  <a:gd name="T22" fmla="*/ 178 w 324"/>
                  <a:gd name="T23" fmla="*/ 19 h 754"/>
                  <a:gd name="T24" fmla="*/ 162 w 324"/>
                  <a:gd name="T25" fmla="*/ 13 h 754"/>
                  <a:gd name="T26" fmla="*/ 162 w 324"/>
                  <a:gd name="T27" fmla="*/ 753 h 754"/>
                  <a:gd name="T28" fmla="*/ 162 w 324"/>
                  <a:gd name="T29" fmla="*/ 753 h 754"/>
                  <a:gd name="T30" fmla="*/ 161 w 324"/>
                  <a:gd name="T31" fmla="*/ 753 h 754"/>
                  <a:gd name="T32" fmla="*/ 161 w 324"/>
                  <a:gd name="T33" fmla="*/ 753 h 754"/>
                  <a:gd name="T34" fmla="*/ 15 w 324"/>
                  <a:gd name="T35" fmla="*/ 402 h 754"/>
                  <a:gd name="T36" fmla="*/ 15 w 324"/>
                  <a:gd name="T37" fmla="*/ 402 h 754"/>
                  <a:gd name="T38" fmla="*/ 137 w 324"/>
                  <a:gd name="T39" fmla="*/ 11 h 754"/>
                  <a:gd name="T40" fmla="*/ 137 w 324"/>
                  <a:gd name="T41" fmla="*/ 11 h 754"/>
                  <a:gd name="T42" fmla="*/ 162 w 324"/>
                  <a:gd name="T43" fmla="*/ 0 h 754"/>
                  <a:gd name="T44" fmla="*/ 162 w 324"/>
                  <a:gd name="T45" fmla="*/ 0 h 754"/>
                  <a:gd name="T46" fmla="*/ 187 w 324"/>
                  <a:gd name="T47" fmla="*/ 11 h 754"/>
                  <a:gd name="T48" fmla="*/ 187 w 324"/>
                  <a:gd name="T49" fmla="*/ 11 h 754"/>
                  <a:gd name="T50" fmla="*/ 309 w 324"/>
                  <a:gd name="T51" fmla="*/ 402 h 754"/>
                  <a:gd name="T52" fmla="*/ 309 w 324"/>
                  <a:gd name="T53" fmla="*/ 402 h 754"/>
                  <a:gd name="T54" fmla="*/ 162 w 324"/>
                  <a:gd name="T55" fmla="*/ 753 h 7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324" h="754">
                    <a:moveTo>
                      <a:pt x="162" y="13"/>
                    </a:moveTo>
                    <a:lnTo>
                      <a:pt x="162" y="13"/>
                    </a:lnTo>
                    <a:cubicBezTo>
                      <a:pt x="156" y="13"/>
                      <a:pt x="150" y="15"/>
                      <a:pt x="145" y="19"/>
                    </a:cubicBezTo>
                    <a:lnTo>
                      <a:pt x="145" y="19"/>
                    </a:lnTo>
                    <a:cubicBezTo>
                      <a:pt x="113" y="53"/>
                      <a:pt x="37" y="157"/>
                      <a:pt x="27" y="402"/>
                    </a:cubicBezTo>
                    <a:lnTo>
                      <a:pt x="27" y="402"/>
                    </a:lnTo>
                    <a:cubicBezTo>
                      <a:pt x="13" y="711"/>
                      <a:pt x="151" y="739"/>
                      <a:pt x="162" y="741"/>
                    </a:cubicBezTo>
                    <a:lnTo>
                      <a:pt x="162" y="741"/>
                    </a:lnTo>
                    <a:cubicBezTo>
                      <a:pt x="172" y="739"/>
                      <a:pt x="310" y="712"/>
                      <a:pt x="297" y="402"/>
                    </a:cubicBezTo>
                    <a:lnTo>
                      <a:pt x="297" y="402"/>
                    </a:lnTo>
                    <a:cubicBezTo>
                      <a:pt x="287" y="157"/>
                      <a:pt x="210" y="53"/>
                      <a:pt x="178" y="19"/>
                    </a:cubicBezTo>
                    <a:lnTo>
                      <a:pt x="178" y="19"/>
                    </a:lnTo>
                    <a:cubicBezTo>
                      <a:pt x="174" y="15"/>
                      <a:pt x="168" y="13"/>
                      <a:pt x="162" y="13"/>
                    </a:cubicBezTo>
                    <a:close/>
                    <a:moveTo>
                      <a:pt x="162" y="753"/>
                    </a:moveTo>
                    <a:lnTo>
                      <a:pt x="162" y="753"/>
                    </a:lnTo>
                    <a:lnTo>
                      <a:pt x="161" y="753"/>
                    </a:lnTo>
                    <a:lnTo>
                      <a:pt x="161" y="753"/>
                    </a:lnTo>
                    <a:cubicBezTo>
                      <a:pt x="155" y="753"/>
                      <a:pt x="0" y="734"/>
                      <a:pt x="15" y="402"/>
                    </a:cubicBezTo>
                    <a:lnTo>
                      <a:pt x="15" y="402"/>
                    </a:lnTo>
                    <a:cubicBezTo>
                      <a:pt x="25" y="161"/>
                      <a:pt x="95" y="53"/>
                      <a:pt x="137" y="11"/>
                    </a:cubicBezTo>
                    <a:lnTo>
                      <a:pt x="137" y="11"/>
                    </a:lnTo>
                    <a:cubicBezTo>
                      <a:pt x="143" y="4"/>
                      <a:pt x="152" y="0"/>
                      <a:pt x="162" y="0"/>
                    </a:cubicBezTo>
                    <a:lnTo>
                      <a:pt x="162" y="0"/>
                    </a:lnTo>
                    <a:cubicBezTo>
                      <a:pt x="172" y="0"/>
                      <a:pt x="180" y="4"/>
                      <a:pt x="187" y="11"/>
                    </a:cubicBezTo>
                    <a:lnTo>
                      <a:pt x="187" y="11"/>
                    </a:lnTo>
                    <a:cubicBezTo>
                      <a:pt x="228" y="53"/>
                      <a:pt x="299" y="161"/>
                      <a:pt x="309" y="402"/>
                    </a:cubicBezTo>
                    <a:lnTo>
                      <a:pt x="309" y="402"/>
                    </a:lnTo>
                    <a:cubicBezTo>
                      <a:pt x="323" y="734"/>
                      <a:pt x="169" y="753"/>
                      <a:pt x="162" y="7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5" name="Freeform 253">
                <a:extLst>
                  <a:ext uri="{FF2B5EF4-FFF2-40B4-BE49-F238E27FC236}">
                    <a16:creationId xmlns:a16="http://schemas.microsoft.com/office/drawing/2014/main" id="{E3E30DE5-58A1-4B0B-AA7F-65CA7F8556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627317" y="8292247"/>
                <a:ext cx="16484" cy="758337"/>
              </a:xfrm>
              <a:custGeom>
                <a:avLst/>
                <a:gdLst>
                  <a:gd name="T0" fmla="*/ 6 w 13"/>
                  <a:gd name="T1" fmla="*/ 606 h 607"/>
                  <a:gd name="T2" fmla="*/ 6 w 13"/>
                  <a:gd name="T3" fmla="*/ 606 h 607"/>
                  <a:gd name="T4" fmla="*/ 0 w 13"/>
                  <a:gd name="T5" fmla="*/ 600 h 607"/>
                  <a:gd name="T6" fmla="*/ 0 w 13"/>
                  <a:gd name="T7" fmla="*/ 6 h 607"/>
                  <a:gd name="T8" fmla="*/ 0 w 13"/>
                  <a:gd name="T9" fmla="*/ 6 h 607"/>
                  <a:gd name="T10" fmla="*/ 6 w 13"/>
                  <a:gd name="T11" fmla="*/ 0 h 607"/>
                  <a:gd name="T12" fmla="*/ 6 w 13"/>
                  <a:gd name="T13" fmla="*/ 0 h 607"/>
                  <a:gd name="T14" fmla="*/ 12 w 13"/>
                  <a:gd name="T15" fmla="*/ 6 h 607"/>
                  <a:gd name="T16" fmla="*/ 12 w 13"/>
                  <a:gd name="T17" fmla="*/ 600 h 607"/>
                  <a:gd name="T18" fmla="*/ 12 w 13"/>
                  <a:gd name="T19" fmla="*/ 600 h 607"/>
                  <a:gd name="T20" fmla="*/ 6 w 13"/>
                  <a:gd name="T21" fmla="*/ 606 h 6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607">
                    <a:moveTo>
                      <a:pt x="6" y="606"/>
                    </a:moveTo>
                    <a:lnTo>
                      <a:pt x="6" y="606"/>
                    </a:lnTo>
                    <a:cubicBezTo>
                      <a:pt x="2" y="606"/>
                      <a:pt x="0" y="603"/>
                      <a:pt x="0" y="600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6" y="0"/>
                    </a:lnTo>
                    <a:cubicBezTo>
                      <a:pt x="9" y="0"/>
                      <a:pt x="12" y="3"/>
                      <a:pt x="12" y="6"/>
                    </a:cubicBezTo>
                    <a:lnTo>
                      <a:pt x="12" y="600"/>
                    </a:lnTo>
                    <a:lnTo>
                      <a:pt x="12" y="600"/>
                    </a:lnTo>
                    <a:cubicBezTo>
                      <a:pt x="12" y="603"/>
                      <a:pt x="9" y="606"/>
                      <a:pt x="6" y="6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99B3280A-04D5-4930-B42F-D8972D3062BF}"/>
                </a:ext>
              </a:extLst>
            </p:cNvPr>
            <p:cNvGrpSpPr/>
            <p:nvPr/>
          </p:nvGrpSpPr>
          <p:grpSpPr>
            <a:xfrm>
              <a:off x="3940541" y="7874612"/>
              <a:ext cx="318721" cy="923193"/>
              <a:chOff x="3940541" y="7874612"/>
              <a:chExt cx="318721" cy="923193"/>
            </a:xfrm>
          </p:grpSpPr>
          <p:sp>
            <p:nvSpPr>
              <p:cNvPr id="256" name="Freeform 254">
                <a:extLst>
                  <a:ext uri="{FF2B5EF4-FFF2-40B4-BE49-F238E27FC236}">
                    <a16:creationId xmlns:a16="http://schemas.microsoft.com/office/drawing/2014/main" id="{AF80AA52-C8D5-4E5E-89D8-FD2F41043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6038" y="7880106"/>
                <a:ext cx="302234" cy="719872"/>
              </a:xfrm>
              <a:custGeom>
                <a:avLst/>
                <a:gdLst>
                  <a:gd name="T0" fmla="*/ 230 w 242"/>
                  <a:gd name="T1" fmla="*/ 308 h 576"/>
                  <a:gd name="T2" fmla="*/ 230 w 242"/>
                  <a:gd name="T3" fmla="*/ 308 h 576"/>
                  <a:gd name="T4" fmla="*/ 136 w 242"/>
                  <a:gd name="T5" fmla="*/ 9 h 576"/>
                  <a:gd name="T6" fmla="*/ 136 w 242"/>
                  <a:gd name="T7" fmla="*/ 9 h 576"/>
                  <a:gd name="T8" fmla="*/ 104 w 242"/>
                  <a:gd name="T9" fmla="*/ 9 h 576"/>
                  <a:gd name="T10" fmla="*/ 104 w 242"/>
                  <a:gd name="T11" fmla="*/ 9 h 576"/>
                  <a:gd name="T12" fmla="*/ 11 w 242"/>
                  <a:gd name="T13" fmla="*/ 308 h 576"/>
                  <a:gd name="T14" fmla="*/ 11 w 242"/>
                  <a:gd name="T15" fmla="*/ 308 h 576"/>
                  <a:gd name="T16" fmla="*/ 120 w 242"/>
                  <a:gd name="T17" fmla="*/ 575 h 576"/>
                  <a:gd name="T18" fmla="*/ 120 w 242"/>
                  <a:gd name="T19" fmla="*/ 575 h 576"/>
                  <a:gd name="T20" fmla="*/ 230 w 242"/>
                  <a:gd name="T21" fmla="*/ 308 h 5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42" h="576">
                    <a:moveTo>
                      <a:pt x="230" y="308"/>
                    </a:moveTo>
                    <a:lnTo>
                      <a:pt x="230" y="308"/>
                    </a:lnTo>
                    <a:cubicBezTo>
                      <a:pt x="222" y="120"/>
                      <a:pt x="165" y="38"/>
                      <a:pt x="136" y="9"/>
                    </a:cubicBezTo>
                    <a:lnTo>
                      <a:pt x="136" y="9"/>
                    </a:lnTo>
                    <a:cubicBezTo>
                      <a:pt x="128" y="0"/>
                      <a:pt x="113" y="0"/>
                      <a:pt x="104" y="9"/>
                    </a:cubicBezTo>
                    <a:lnTo>
                      <a:pt x="104" y="9"/>
                    </a:lnTo>
                    <a:cubicBezTo>
                      <a:pt x="76" y="38"/>
                      <a:pt x="19" y="120"/>
                      <a:pt x="11" y="308"/>
                    </a:cubicBezTo>
                    <a:lnTo>
                      <a:pt x="11" y="308"/>
                    </a:lnTo>
                    <a:cubicBezTo>
                      <a:pt x="0" y="563"/>
                      <a:pt x="120" y="575"/>
                      <a:pt x="120" y="575"/>
                    </a:cubicBezTo>
                    <a:lnTo>
                      <a:pt x="120" y="575"/>
                    </a:lnTo>
                    <a:cubicBezTo>
                      <a:pt x="120" y="575"/>
                      <a:pt x="241" y="563"/>
                      <a:pt x="230" y="30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7" name="Freeform 255">
                <a:extLst>
                  <a:ext uri="{FF2B5EF4-FFF2-40B4-BE49-F238E27FC236}">
                    <a16:creationId xmlns:a16="http://schemas.microsoft.com/office/drawing/2014/main" id="{A5A58107-DA02-4253-9627-EADDE19779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3940541" y="7874612"/>
                <a:ext cx="318721" cy="730859"/>
              </a:xfrm>
              <a:custGeom>
                <a:avLst/>
                <a:gdLst>
                  <a:gd name="T0" fmla="*/ 126 w 254"/>
                  <a:gd name="T1" fmla="*/ 12 h 586"/>
                  <a:gd name="T2" fmla="*/ 126 w 254"/>
                  <a:gd name="T3" fmla="*/ 12 h 586"/>
                  <a:gd name="T4" fmla="*/ 115 w 254"/>
                  <a:gd name="T5" fmla="*/ 17 h 586"/>
                  <a:gd name="T6" fmla="*/ 115 w 254"/>
                  <a:gd name="T7" fmla="*/ 17 h 586"/>
                  <a:gd name="T8" fmla="*/ 23 w 254"/>
                  <a:gd name="T9" fmla="*/ 312 h 586"/>
                  <a:gd name="T10" fmla="*/ 23 w 254"/>
                  <a:gd name="T11" fmla="*/ 312 h 586"/>
                  <a:gd name="T12" fmla="*/ 126 w 254"/>
                  <a:gd name="T13" fmla="*/ 573 h 586"/>
                  <a:gd name="T14" fmla="*/ 126 w 254"/>
                  <a:gd name="T15" fmla="*/ 573 h 586"/>
                  <a:gd name="T16" fmla="*/ 230 w 254"/>
                  <a:gd name="T17" fmla="*/ 312 h 586"/>
                  <a:gd name="T18" fmla="*/ 230 w 254"/>
                  <a:gd name="T19" fmla="*/ 312 h 586"/>
                  <a:gd name="T20" fmla="*/ 138 w 254"/>
                  <a:gd name="T21" fmla="*/ 17 h 586"/>
                  <a:gd name="T22" fmla="*/ 138 w 254"/>
                  <a:gd name="T23" fmla="*/ 17 h 586"/>
                  <a:gd name="T24" fmla="*/ 126 w 254"/>
                  <a:gd name="T25" fmla="*/ 12 h 586"/>
                  <a:gd name="T26" fmla="*/ 126 w 254"/>
                  <a:gd name="T27" fmla="*/ 585 h 586"/>
                  <a:gd name="T28" fmla="*/ 126 w 254"/>
                  <a:gd name="T29" fmla="*/ 585 h 586"/>
                  <a:gd name="T30" fmla="*/ 126 w 254"/>
                  <a:gd name="T31" fmla="*/ 585 h 586"/>
                  <a:gd name="T32" fmla="*/ 126 w 254"/>
                  <a:gd name="T33" fmla="*/ 585 h 586"/>
                  <a:gd name="T34" fmla="*/ 11 w 254"/>
                  <a:gd name="T35" fmla="*/ 312 h 586"/>
                  <a:gd name="T36" fmla="*/ 11 w 254"/>
                  <a:gd name="T37" fmla="*/ 312 h 586"/>
                  <a:gd name="T38" fmla="*/ 106 w 254"/>
                  <a:gd name="T39" fmla="*/ 8 h 586"/>
                  <a:gd name="T40" fmla="*/ 106 w 254"/>
                  <a:gd name="T41" fmla="*/ 8 h 586"/>
                  <a:gd name="T42" fmla="*/ 126 w 254"/>
                  <a:gd name="T43" fmla="*/ 0 h 586"/>
                  <a:gd name="T44" fmla="*/ 126 w 254"/>
                  <a:gd name="T45" fmla="*/ 0 h 586"/>
                  <a:gd name="T46" fmla="*/ 147 w 254"/>
                  <a:gd name="T47" fmla="*/ 8 h 586"/>
                  <a:gd name="T48" fmla="*/ 147 w 254"/>
                  <a:gd name="T49" fmla="*/ 8 h 586"/>
                  <a:gd name="T50" fmla="*/ 242 w 254"/>
                  <a:gd name="T51" fmla="*/ 312 h 586"/>
                  <a:gd name="T52" fmla="*/ 242 w 254"/>
                  <a:gd name="T53" fmla="*/ 312 h 586"/>
                  <a:gd name="T54" fmla="*/ 127 w 254"/>
                  <a:gd name="T55" fmla="*/ 585 h 586"/>
                  <a:gd name="T56" fmla="*/ 127 w 254"/>
                  <a:gd name="T57" fmla="*/ 585 h 586"/>
                  <a:gd name="T58" fmla="*/ 126 w 254"/>
                  <a:gd name="T59" fmla="*/ 585 h 5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54" h="586">
                    <a:moveTo>
                      <a:pt x="126" y="12"/>
                    </a:moveTo>
                    <a:lnTo>
                      <a:pt x="126" y="12"/>
                    </a:lnTo>
                    <a:cubicBezTo>
                      <a:pt x="122" y="12"/>
                      <a:pt x="118" y="14"/>
                      <a:pt x="115" y="17"/>
                    </a:cubicBezTo>
                    <a:lnTo>
                      <a:pt x="115" y="17"/>
                    </a:lnTo>
                    <a:cubicBezTo>
                      <a:pt x="89" y="43"/>
                      <a:pt x="31" y="123"/>
                      <a:pt x="23" y="312"/>
                    </a:cubicBezTo>
                    <a:lnTo>
                      <a:pt x="23" y="312"/>
                    </a:lnTo>
                    <a:cubicBezTo>
                      <a:pt x="13" y="549"/>
                      <a:pt x="117" y="572"/>
                      <a:pt x="126" y="573"/>
                    </a:cubicBezTo>
                    <a:lnTo>
                      <a:pt x="126" y="573"/>
                    </a:lnTo>
                    <a:cubicBezTo>
                      <a:pt x="135" y="572"/>
                      <a:pt x="240" y="549"/>
                      <a:pt x="230" y="312"/>
                    </a:cubicBezTo>
                    <a:lnTo>
                      <a:pt x="230" y="312"/>
                    </a:lnTo>
                    <a:cubicBezTo>
                      <a:pt x="222" y="123"/>
                      <a:pt x="163" y="43"/>
                      <a:pt x="138" y="17"/>
                    </a:cubicBezTo>
                    <a:lnTo>
                      <a:pt x="138" y="17"/>
                    </a:lnTo>
                    <a:cubicBezTo>
                      <a:pt x="135" y="14"/>
                      <a:pt x="130" y="12"/>
                      <a:pt x="126" y="12"/>
                    </a:cubicBezTo>
                    <a:close/>
                    <a:moveTo>
                      <a:pt x="126" y="585"/>
                    </a:moveTo>
                    <a:lnTo>
                      <a:pt x="126" y="585"/>
                    </a:lnTo>
                    <a:lnTo>
                      <a:pt x="126" y="585"/>
                    </a:lnTo>
                    <a:lnTo>
                      <a:pt x="126" y="585"/>
                    </a:lnTo>
                    <a:cubicBezTo>
                      <a:pt x="121" y="585"/>
                      <a:pt x="0" y="570"/>
                      <a:pt x="11" y="312"/>
                    </a:cubicBezTo>
                    <a:lnTo>
                      <a:pt x="11" y="312"/>
                    </a:lnTo>
                    <a:cubicBezTo>
                      <a:pt x="19" y="125"/>
                      <a:pt x="74" y="42"/>
                      <a:pt x="106" y="8"/>
                    </a:cubicBezTo>
                    <a:lnTo>
                      <a:pt x="106" y="8"/>
                    </a:lnTo>
                    <a:cubicBezTo>
                      <a:pt x="111" y="3"/>
                      <a:pt x="118" y="0"/>
                      <a:pt x="126" y="0"/>
                    </a:cubicBezTo>
                    <a:lnTo>
                      <a:pt x="126" y="0"/>
                    </a:lnTo>
                    <a:cubicBezTo>
                      <a:pt x="134" y="0"/>
                      <a:pt x="141" y="3"/>
                      <a:pt x="147" y="8"/>
                    </a:cubicBezTo>
                    <a:lnTo>
                      <a:pt x="147" y="8"/>
                    </a:lnTo>
                    <a:cubicBezTo>
                      <a:pt x="179" y="42"/>
                      <a:pt x="234" y="125"/>
                      <a:pt x="242" y="312"/>
                    </a:cubicBezTo>
                    <a:lnTo>
                      <a:pt x="242" y="312"/>
                    </a:lnTo>
                    <a:cubicBezTo>
                      <a:pt x="253" y="570"/>
                      <a:pt x="132" y="585"/>
                      <a:pt x="127" y="585"/>
                    </a:cubicBezTo>
                    <a:lnTo>
                      <a:pt x="127" y="585"/>
                    </a:lnTo>
                    <a:lnTo>
                      <a:pt x="126" y="58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8" name="Freeform 256">
                <a:extLst>
                  <a:ext uri="{FF2B5EF4-FFF2-40B4-BE49-F238E27FC236}">
                    <a16:creationId xmlns:a16="http://schemas.microsoft.com/office/drawing/2014/main" id="{9DA4FC2D-CCC2-4590-A3D4-24287EB932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088913" y="8204324"/>
                <a:ext cx="16484" cy="593481"/>
              </a:xfrm>
              <a:custGeom>
                <a:avLst/>
                <a:gdLst>
                  <a:gd name="T0" fmla="*/ 6 w 13"/>
                  <a:gd name="T1" fmla="*/ 474 h 475"/>
                  <a:gd name="T2" fmla="*/ 6 w 13"/>
                  <a:gd name="T3" fmla="*/ 474 h 475"/>
                  <a:gd name="T4" fmla="*/ 0 w 13"/>
                  <a:gd name="T5" fmla="*/ 469 h 475"/>
                  <a:gd name="T6" fmla="*/ 0 w 13"/>
                  <a:gd name="T7" fmla="*/ 6 h 475"/>
                  <a:gd name="T8" fmla="*/ 0 w 13"/>
                  <a:gd name="T9" fmla="*/ 6 h 475"/>
                  <a:gd name="T10" fmla="*/ 6 w 13"/>
                  <a:gd name="T11" fmla="*/ 0 h 475"/>
                  <a:gd name="T12" fmla="*/ 6 w 13"/>
                  <a:gd name="T13" fmla="*/ 0 h 475"/>
                  <a:gd name="T14" fmla="*/ 12 w 13"/>
                  <a:gd name="T15" fmla="*/ 6 h 475"/>
                  <a:gd name="T16" fmla="*/ 12 w 13"/>
                  <a:gd name="T17" fmla="*/ 469 h 475"/>
                  <a:gd name="T18" fmla="*/ 12 w 13"/>
                  <a:gd name="T19" fmla="*/ 469 h 475"/>
                  <a:gd name="T20" fmla="*/ 6 w 13"/>
                  <a:gd name="T21" fmla="*/ 474 h 4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3" h="475">
                    <a:moveTo>
                      <a:pt x="6" y="474"/>
                    </a:moveTo>
                    <a:lnTo>
                      <a:pt x="6" y="474"/>
                    </a:lnTo>
                    <a:cubicBezTo>
                      <a:pt x="3" y="474"/>
                      <a:pt x="0" y="472"/>
                      <a:pt x="0" y="469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6" y="0"/>
                    </a:lnTo>
                    <a:cubicBezTo>
                      <a:pt x="10" y="0"/>
                      <a:pt x="12" y="3"/>
                      <a:pt x="12" y="6"/>
                    </a:cubicBezTo>
                    <a:lnTo>
                      <a:pt x="12" y="469"/>
                    </a:lnTo>
                    <a:lnTo>
                      <a:pt x="12" y="469"/>
                    </a:lnTo>
                    <a:cubicBezTo>
                      <a:pt x="12" y="472"/>
                      <a:pt x="10" y="474"/>
                      <a:pt x="6" y="4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E67EBD5E-C157-4008-9222-770D7A67B834}"/>
                </a:ext>
              </a:extLst>
            </p:cNvPr>
            <p:cNvGrpSpPr/>
            <p:nvPr/>
          </p:nvGrpSpPr>
          <p:grpSpPr>
            <a:xfrm>
              <a:off x="5677022" y="8968154"/>
              <a:ext cx="3313603" cy="2176096"/>
              <a:chOff x="5677022" y="8968154"/>
              <a:chExt cx="3313603" cy="2176096"/>
            </a:xfrm>
          </p:grpSpPr>
          <p:sp>
            <p:nvSpPr>
              <p:cNvPr id="259" name="Freeform 257">
                <a:extLst>
                  <a:ext uri="{FF2B5EF4-FFF2-40B4-BE49-F238E27FC236}">
                    <a16:creationId xmlns:a16="http://schemas.microsoft.com/office/drawing/2014/main" id="{DC5BB855-8F0B-45A3-9344-0076E3245A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8138" y="9336333"/>
                <a:ext cx="829776" cy="1153990"/>
              </a:xfrm>
              <a:custGeom>
                <a:avLst/>
                <a:gdLst>
                  <a:gd name="T0" fmla="*/ 12 w 667"/>
                  <a:gd name="T1" fmla="*/ 0 h 927"/>
                  <a:gd name="T2" fmla="*/ 12 w 667"/>
                  <a:gd name="T3" fmla="*/ 0 h 927"/>
                  <a:gd name="T4" fmla="*/ 303 w 667"/>
                  <a:gd name="T5" fmla="*/ 394 h 927"/>
                  <a:gd name="T6" fmla="*/ 0 w 667"/>
                  <a:gd name="T7" fmla="*/ 869 h 927"/>
                  <a:gd name="T8" fmla="*/ 0 w 667"/>
                  <a:gd name="T9" fmla="*/ 869 h 927"/>
                  <a:gd name="T10" fmla="*/ 80 w 667"/>
                  <a:gd name="T11" fmla="*/ 926 h 927"/>
                  <a:gd name="T12" fmla="*/ 606 w 667"/>
                  <a:gd name="T13" fmla="*/ 411 h 927"/>
                  <a:gd name="T14" fmla="*/ 606 w 667"/>
                  <a:gd name="T15" fmla="*/ 411 h 927"/>
                  <a:gd name="T16" fmla="*/ 568 w 667"/>
                  <a:gd name="T17" fmla="*/ 222 h 927"/>
                  <a:gd name="T18" fmla="*/ 12 w 667"/>
                  <a:gd name="T19" fmla="*/ 0 h 9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667" h="927">
                    <a:moveTo>
                      <a:pt x="12" y="0"/>
                    </a:moveTo>
                    <a:lnTo>
                      <a:pt x="12" y="0"/>
                    </a:lnTo>
                    <a:cubicBezTo>
                      <a:pt x="12" y="0"/>
                      <a:pt x="114" y="199"/>
                      <a:pt x="303" y="394"/>
                    </a:cubicBezTo>
                    <a:lnTo>
                      <a:pt x="0" y="869"/>
                    </a:lnTo>
                    <a:lnTo>
                      <a:pt x="0" y="869"/>
                    </a:lnTo>
                    <a:cubicBezTo>
                      <a:pt x="0" y="869"/>
                      <a:pt x="18" y="919"/>
                      <a:pt x="80" y="926"/>
                    </a:cubicBezTo>
                    <a:lnTo>
                      <a:pt x="606" y="411"/>
                    </a:lnTo>
                    <a:lnTo>
                      <a:pt x="606" y="411"/>
                    </a:lnTo>
                    <a:cubicBezTo>
                      <a:pt x="666" y="353"/>
                      <a:pt x="646" y="252"/>
                      <a:pt x="568" y="222"/>
                    </a:cubicBezTo>
                    <a:lnTo>
                      <a:pt x="1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0" name="Freeform 258">
                <a:extLst>
                  <a:ext uri="{FF2B5EF4-FFF2-40B4-BE49-F238E27FC236}">
                    <a16:creationId xmlns:a16="http://schemas.microsoft.com/office/drawing/2014/main" id="{493A713F-6B33-409E-918F-F204F78B96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77148" y="9325343"/>
                <a:ext cx="824279" cy="1170474"/>
              </a:xfrm>
              <a:custGeom>
                <a:avLst/>
                <a:gdLst>
                  <a:gd name="T0" fmla="*/ 14 w 660"/>
                  <a:gd name="T1" fmla="*/ 877 h 940"/>
                  <a:gd name="T2" fmla="*/ 14 w 660"/>
                  <a:gd name="T3" fmla="*/ 877 h 940"/>
                  <a:gd name="T4" fmla="*/ 85 w 660"/>
                  <a:gd name="T5" fmla="*/ 927 h 940"/>
                  <a:gd name="T6" fmla="*/ 609 w 660"/>
                  <a:gd name="T7" fmla="*/ 414 h 940"/>
                  <a:gd name="T8" fmla="*/ 609 w 660"/>
                  <a:gd name="T9" fmla="*/ 414 h 940"/>
                  <a:gd name="T10" fmla="*/ 640 w 660"/>
                  <a:gd name="T11" fmla="*/ 314 h 940"/>
                  <a:gd name="T12" fmla="*/ 640 w 660"/>
                  <a:gd name="T13" fmla="*/ 314 h 940"/>
                  <a:gd name="T14" fmla="*/ 573 w 660"/>
                  <a:gd name="T15" fmla="*/ 234 h 940"/>
                  <a:gd name="T16" fmla="*/ 33 w 660"/>
                  <a:gd name="T17" fmla="*/ 18 h 940"/>
                  <a:gd name="T18" fmla="*/ 33 w 660"/>
                  <a:gd name="T19" fmla="*/ 18 h 940"/>
                  <a:gd name="T20" fmla="*/ 314 w 660"/>
                  <a:gd name="T21" fmla="*/ 397 h 940"/>
                  <a:gd name="T22" fmla="*/ 314 w 660"/>
                  <a:gd name="T23" fmla="*/ 397 h 940"/>
                  <a:gd name="T24" fmla="*/ 315 w 660"/>
                  <a:gd name="T25" fmla="*/ 404 h 940"/>
                  <a:gd name="T26" fmla="*/ 14 w 660"/>
                  <a:gd name="T27" fmla="*/ 877 h 940"/>
                  <a:gd name="T28" fmla="*/ 87 w 660"/>
                  <a:gd name="T29" fmla="*/ 939 h 940"/>
                  <a:gd name="T30" fmla="*/ 87 w 660"/>
                  <a:gd name="T31" fmla="*/ 939 h 940"/>
                  <a:gd name="T32" fmla="*/ 87 w 660"/>
                  <a:gd name="T33" fmla="*/ 939 h 940"/>
                  <a:gd name="T34" fmla="*/ 87 w 660"/>
                  <a:gd name="T35" fmla="*/ 939 h 940"/>
                  <a:gd name="T36" fmla="*/ 1 w 660"/>
                  <a:gd name="T37" fmla="*/ 878 h 940"/>
                  <a:gd name="T38" fmla="*/ 1 w 660"/>
                  <a:gd name="T39" fmla="*/ 878 h 940"/>
                  <a:gd name="T40" fmla="*/ 2 w 660"/>
                  <a:gd name="T41" fmla="*/ 873 h 940"/>
                  <a:gd name="T42" fmla="*/ 302 w 660"/>
                  <a:gd name="T43" fmla="*/ 402 h 940"/>
                  <a:gd name="T44" fmla="*/ 302 w 660"/>
                  <a:gd name="T45" fmla="*/ 402 h 940"/>
                  <a:gd name="T46" fmla="*/ 14 w 660"/>
                  <a:gd name="T47" fmla="*/ 9 h 940"/>
                  <a:gd name="T48" fmla="*/ 14 w 660"/>
                  <a:gd name="T49" fmla="*/ 9 h 940"/>
                  <a:gd name="T50" fmla="*/ 15 w 660"/>
                  <a:gd name="T51" fmla="*/ 2 h 940"/>
                  <a:gd name="T52" fmla="*/ 15 w 660"/>
                  <a:gd name="T53" fmla="*/ 2 h 940"/>
                  <a:gd name="T54" fmla="*/ 22 w 660"/>
                  <a:gd name="T55" fmla="*/ 1 h 940"/>
                  <a:gd name="T56" fmla="*/ 578 w 660"/>
                  <a:gd name="T57" fmla="*/ 223 h 940"/>
                  <a:gd name="T58" fmla="*/ 578 w 660"/>
                  <a:gd name="T59" fmla="*/ 223 h 940"/>
                  <a:gd name="T60" fmla="*/ 652 w 660"/>
                  <a:gd name="T61" fmla="*/ 312 h 940"/>
                  <a:gd name="T62" fmla="*/ 652 w 660"/>
                  <a:gd name="T63" fmla="*/ 312 h 940"/>
                  <a:gd name="T64" fmla="*/ 617 w 660"/>
                  <a:gd name="T65" fmla="*/ 422 h 940"/>
                  <a:gd name="T66" fmla="*/ 91 w 660"/>
                  <a:gd name="T67" fmla="*/ 938 h 940"/>
                  <a:gd name="T68" fmla="*/ 91 w 660"/>
                  <a:gd name="T69" fmla="*/ 938 h 940"/>
                  <a:gd name="T70" fmla="*/ 87 w 660"/>
                  <a:gd name="T71" fmla="*/ 939 h 9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660" h="940">
                    <a:moveTo>
                      <a:pt x="14" y="877"/>
                    </a:moveTo>
                    <a:lnTo>
                      <a:pt x="14" y="877"/>
                    </a:lnTo>
                    <a:cubicBezTo>
                      <a:pt x="18" y="887"/>
                      <a:pt x="37" y="920"/>
                      <a:pt x="85" y="927"/>
                    </a:cubicBezTo>
                    <a:lnTo>
                      <a:pt x="609" y="414"/>
                    </a:lnTo>
                    <a:lnTo>
                      <a:pt x="609" y="414"/>
                    </a:lnTo>
                    <a:cubicBezTo>
                      <a:pt x="636" y="388"/>
                      <a:pt x="647" y="351"/>
                      <a:pt x="640" y="314"/>
                    </a:cubicBezTo>
                    <a:lnTo>
                      <a:pt x="640" y="314"/>
                    </a:lnTo>
                    <a:cubicBezTo>
                      <a:pt x="633" y="278"/>
                      <a:pt x="607" y="248"/>
                      <a:pt x="573" y="234"/>
                    </a:cubicBezTo>
                    <a:lnTo>
                      <a:pt x="33" y="18"/>
                    </a:lnTo>
                    <a:lnTo>
                      <a:pt x="33" y="18"/>
                    </a:lnTo>
                    <a:cubicBezTo>
                      <a:pt x="60" y="68"/>
                      <a:pt x="157" y="234"/>
                      <a:pt x="314" y="397"/>
                    </a:cubicBezTo>
                    <a:lnTo>
                      <a:pt x="314" y="397"/>
                    </a:lnTo>
                    <a:cubicBezTo>
                      <a:pt x="316" y="399"/>
                      <a:pt x="316" y="402"/>
                      <a:pt x="315" y="404"/>
                    </a:cubicBezTo>
                    <a:lnTo>
                      <a:pt x="14" y="877"/>
                    </a:lnTo>
                    <a:close/>
                    <a:moveTo>
                      <a:pt x="87" y="939"/>
                    </a:moveTo>
                    <a:lnTo>
                      <a:pt x="87" y="939"/>
                    </a:lnTo>
                    <a:lnTo>
                      <a:pt x="87" y="939"/>
                    </a:lnTo>
                    <a:lnTo>
                      <a:pt x="87" y="939"/>
                    </a:lnTo>
                    <a:cubicBezTo>
                      <a:pt x="21" y="931"/>
                      <a:pt x="2" y="881"/>
                      <a:pt x="1" y="878"/>
                    </a:cubicBezTo>
                    <a:lnTo>
                      <a:pt x="1" y="878"/>
                    </a:lnTo>
                    <a:cubicBezTo>
                      <a:pt x="0" y="877"/>
                      <a:pt x="1" y="875"/>
                      <a:pt x="2" y="873"/>
                    </a:cubicBezTo>
                    <a:lnTo>
                      <a:pt x="302" y="402"/>
                    </a:lnTo>
                    <a:lnTo>
                      <a:pt x="302" y="402"/>
                    </a:lnTo>
                    <a:cubicBezTo>
                      <a:pt x="117" y="209"/>
                      <a:pt x="15" y="12"/>
                      <a:pt x="14" y="9"/>
                    </a:cubicBezTo>
                    <a:lnTo>
                      <a:pt x="14" y="9"/>
                    </a:lnTo>
                    <a:cubicBezTo>
                      <a:pt x="13" y="7"/>
                      <a:pt x="13" y="4"/>
                      <a:pt x="15" y="2"/>
                    </a:cubicBezTo>
                    <a:lnTo>
                      <a:pt x="15" y="2"/>
                    </a:lnTo>
                    <a:cubicBezTo>
                      <a:pt x="17" y="1"/>
                      <a:pt x="19" y="0"/>
                      <a:pt x="22" y="1"/>
                    </a:cubicBezTo>
                    <a:lnTo>
                      <a:pt x="578" y="223"/>
                    </a:lnTo>
                    <a:lnTo>
                      <a:pt x="578" y="223"/>
                    </a:lnTo>
                    <a:cubicBezTo>
                      <a:pt x="616" y="238"/>
                      <a:pt x="644" y="272"/>
                      <a:pt x="652" y="312"/>
                    </a:cubicBezTo>
                    <a:lnTo>
                      <a:pt x="652" y="312"/>
                    </a:lnTo>
                    <a:cubicBezTo>
                      <a:pt x="659" y="352"/>
                      <a:pt x="647" y="393"/>
                      <a:pt x="617" y="422"/>
                    </a:cubicBezTo>
                    <a:lnTo>
                      <a:pt x="91" y="938"/>
                    </a:lnTo>
                    <a:lnTo>
                      <a:pt x="91" y="938"/>
                    </a:lnTo>
                    <a:cubicBezTo>
                      <a:pt x="90" y="939"/>
                      <a:pt x="88" y="939"/>
                      <a:pt x="87" y="9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1" name="Freeform 259">
                <a:extLst>
                  <a:ext uri="{FF2B5EF4-FFF2-40B4-BE49-F238E27FC236}">
                    <a16:creationId xmlns:a16="http://schemas.microsoft.com/office/drawing/2014/main" id="{DDBB4B9A-1724-40E6-AF56-4F3AD8E04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946414" y="10347449"/>
                <a:ext cx="428625" cy="379167"/>
              </a:xfrm>
              <a:custGeom>
                <a:avLst/>
                <a:gdLst>
                  <a:gd name="T0" fmla="*/ 232 w 343"/>
                  <a:gd name="T1" fmla="*/ 18 h 306"/>
                  <a:gd name="T2" fmla="*/ 232 w 343"/>
                  <a:gd name="T3" fmla="*/ 18 h 306"/>
                  <a:gd name="T4" fmla="*/ 117 w 343"/>
                  <a:gd name="T5" fmla="*/ 14 h 306"/>
                  <a:gd name="T6" fmla="*/ 117 w 343"/>
                  <a:gd name="T7" fmla="*/ 14 h 306"/>
                  <a:gd name="T8" fmla="*/ 34 w 343"/>
                  <a:gd name="T9" fmla="*/ 94 h 306"/>
                  <a:gd name="T10" fmla="*/ 34 w 343"/>
                  <a:gd name="T11" fmla="*/ 94 h 306"/>
                  <a:gd name="T12" fmla="*/ 111 w 343"/>
                  <a:gd name="T13" fmla="*/ 292 h 306"/>
                  <a:gd name="T14" fmla="*/ 111 w 343"/>
                  <a:gd name="T15" fmla="*/ 292 h 306"/>
                  <a:gd name="T16" fmla="*/ 172 w 343"/>
                  <a:gd name="T17" fmla="*/ 305 h 306"/>
                  <a:gd name="T18" fmla="*/ 172 w 343"/>
                  <a:gd name="T19" fmla="*/ 305 h 306"/>
                  <a:gd name="T20" fmla="*/ 226 w 343"/>
                  <a:gd name="T21" fmla="*/ 295 h 306"/>
                  <a:gd name="T22" fmla="*/ 226 w 343"/>
                  <a:gd name="T23" fmla="*/ 295 h 306"/>
                  <a:gd name="T24" fmla="*/ 309 w 343"/>
                  <a:gd name="T25" fmla="*/ 215 h 306"/>
                  <a:gd name="T26" fmla="*/ 309 w 343"/>
                  <a:gd name="T27" fmla="*/ 215 h 306"/>
                  <a:gd name="T28" fmla="*/ 232 w 343"/>
                  <a:gd name="T29" fmla="*/ 18 h 3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43" h="306">
                    <a:moveTo>
                      <a:pt x="232" y="18"/>
                    </a:moveTo>
                    <a:lnTo>
                      <a:pt x="232" y="18"/>
                    </a:lnTo>
                    <a:cubicBezTo>
                      <a:pt x="195" y="1"/>
                      <a:pt x="155" y="0"/>
                      <a:pt x="117" y="14"/>
                    </a:cubicBezTo>
                    <a:lnTo>
                      <a:pt x="117" y="14"/>
                    </a:lnTo>
                    <a:cubicBezTo>
                      <a:pt x="80" y="29"/>
                      <a:pt x="50" y="57"/>
                      <a:pt x="34" y="94"/>
                    </a:cubicBezTo>
                    <a:lnTo>
                      <a:pt x="34" y="94"/>
                    </a:lnTo>
                    <a:cubicBezTo>
                      <a:pt x="0" y="170"/>
                      <a:pt x="35" y="259"/>
                      <a:pt x="111" y="292"/>
                    </a:cubicBezTo>
                    <a:lnTo>
                      <a:pt x="111" y="292"/>
                    </a:lnTo>
                    <a:cubicBezTo>
                      <a:pt x="130" y="301"/>
                      <a:pt x="151" y="305"/>
                      <a:pt x="172" y="305"/>
                    </a:cubicBezTo>
                    <a:lnTo>
                      <a:pt x="172" y="305"/>
                    </a:lnTo>
                    <a:cubicBezTo>
                      <a:pt x="190" y="305"/>
                      <a:pt x="208" y="302"/>
                      <a:pt x="226" y="295"/>
                    </a:cubicBezTo>
                    <a:lnTo>
                      <a:pt x="226" y="295"/>
                    </a:lnTo>
                    <a:cubicBezTo>
                      <a:pt x="263" y="281"/>
                      <a:pt x="293" y="252"/>
                      <a:pt x="309" y="215"/>
                    </a:cubicBezTo>
                    <a:lnTo>
                      <a:pt x="309" y="215"/>
                    </a:lnTo>
                    <a:cubicBezTo>
                      <a:pt x="342" y="139"/>
                      <a:pt x="308" y="51"/>
                      <a:pt x="232" y="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2" name="Freeform 260">
                <a:extLst>
                  <a:ext uri="{FF2B5EF4-FFF2-40B4-BE49-F238E27FC236}">
                    <a16:creationId xmlns:a16="http://schemas.microsoft.com/office/drawing/2014/main" id="{47E60777-654D-4289-AC33-43FBB3F2D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93510" y="9874862"/>
                <a:ext cx="1225426" cy="1269388"/>
              </a:xfrm>
              <a:custGeom>
                <a:avLst/>
                <a:gdLst>
                  <a:gd name="T0" fmla="*/ 817 w 985"/>
                  <a:gd name="T1" fmla="*/ 653 h 1020"/>
                  <a:gd name="T2" fmla="*/ 817 w 985"/>
                  <a:gd name="T3" fmla="*/ 653 h 1020"/>
                  <a:gd name="T4" fmla="*/ 341 w 985"/>
                  <a:gd name="T5" fmla="*/ 853 h 1020"/>
                  <a:gd name="T6" fmla="*/ 341 w 985"/>
                  <a:gd name="T7" fmla="*/ 853 h 1020"/>
                  <a:gd name="T8" fmla="*/ 167 w 985"/>
                  <a:gd name="T9" fmla="*/ 366 h 1020"/>
                  <a:gd name="T10" fmla="*/ 167 w 985"/>
                  <a:gd name="T11" fmla="*/ 366 h 1020"/>
                  <a:gd name="T12" fmla="*/ 643 w 985"/>
                  <a:gd name="T13" fmla="*/ 166 h 1020"/>
                  <a:gd name="T14" fmla="*/ 643 w 985"/>
                  <a:gd name="T15" fmla="*/ 166 h 1020"/>
                  <a:gd name="T16" fmla="*/ 817 w 985"/>
                  <a:gd name="T17" fmla="*/ 653 h 1020"/>
                  <a:gd name="T18" fmla="*/ 674 w 985"/>
                  <a:gd name="T19" fmla="*/ 96 h 1020"/>
                  <a:gd name="T20" fmla="*/ 674 w 985"/>
                  <a:gd name="T21" fmla="*/ 96 h 1020"/>
                  <a:gd name="T22" fmla="*/ 100 w 985"/>
                  <a:gd name="T23" fmla="*/ 337 h 1020"/>
                  <a:gd name="T24" fmla="*/ 100 w 985"/>
                  <a:gd name="T25" fmla="*/ 337 h 1020"/>
                  <a:gd name="T26" fmla="*/ 310 w 985"/>
                  <a:gd name="T27" fmla="*/ 924 h 1020"/>
                  <a:gd name="T28" fmla="*/ 310 w 985"/>
                  <a:gd name="T29" fmla="*/ 924 h 1020"/>
                  <a:gd name="T30" fmla="*/ 884 w 985"/>
                  <a:gd name="T31" fmla="*/ 682 h 1020"/>
                  <a:gd name="T32" fmla="*/ 884 w 985"/>
                  <a:gd name="T33" fmla="*/ 682 h 1020"/>
                  <a:gd name="T34" fmla="*/ 674 w 985"/>
                  <a:gd name="T35" fmla="*/ 96 h 10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85" h="1020">
                    <a:moveTo>
                      <a:pt x="817" y="653"/>
                    </a:moveTo>
                    <a:lnTo>
                      <a:pt x="817" y="653"/>
                    </a:lnTo>
                    <a:cubicBezTo>
                      <a:pt x="733" y="842"/>
                      <a:pt x="520" y="932"/>
                      <a:pt x="341" y="853"/>
                    </a:cubicBezTo>
                    <a:lnTo>
                      <a:pt x="341" y="853"/>
                    </a:lnTo>
                    <a:cubicBezTo>
                      <a:pt x="162" y="774"/>
                      <a:pt x="84" y="556"/>
                      <a:pt x="167" y="366"/>
                    </a:cubicBezTo>
                    <a:lnTo>
                      <a:pt x="167" y="366"/>
                    </a:lnTo>
                    <a:cubicBezTo>
                      <a:pt x="251" y="177"/>
                      <a:pt x="464" y="88"/>
                      <a:pt x="643" y="166"/>
                    </a:cubicBezTo>
                    <a:lnTo>
                      <a:pt x="643" y="166"/>
                    </a:lnTo>
                    <a:cubicBezTo>
                      <a:pt x="822" y="245"/>
                      <a:pt x="900" y="463"/>
                      <a:pt x="817" y="653"/>
                    </a:cubicBezTo>
                    <a:close/>
                    <a:moveTo>
                      <a:pt x="674" y="96"/>
                    </a:moveTo>
                    <a:lnTo>
                      <a:pt x="674" y="96"/>
                    </a:lnTo>
                    <a:cubicBezTo>
                      <a:pt x="458" y="0"/>
                      <a:pt x="201" y="108"/>
                      <a:pt x="100" y="337"/>
                    </a:cubicBezTo>
                    <a:lnTo>
                      <a:pt x="100" y="337"/>
                    </a:lnTo>
                    <a:cubicBezTo>
                      <a:pt x="0" y="566"/>
                      <a:pt x="93" y="829"/>
                      <a:pt x="310" y="924"/>
                    </a:cubicBezTo>
                    <a:lnTo>
                      <a:pt x="310" y="924"/>
                    </a:lnTo>
                    <a:cubicBezTo>
                      <a:pt x="526" y="1019"/>
                      <a:pt x="783" y="911"/>
                      <a:pt x="884" y="682"/>
                    </a:cubicBezTo>
                    <a:lnTo>
                      <a:pt x="884" y="682"/>
                    </a:lnTo>
                    <a:cubicBezTo>
                      <a:pt x="984" y="453"/>
                      <a:pt x="891" y="191"/>
                      <a:pt x="674" y="96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3" name="Freeform 261">
                <a:extLst>
                  <a:ext uri="{FF2B5EF4-FFF2-40B4-BE49-F238E27FC236}">
                    <a16:creationId xmlns:a16="http://schemas.microsoft.com/office/drawing/2014/main" id="{E7DB458E-27B3-4461-B674-7F50F84FBC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42965" y="9863872"/>
                <a:ext cx="1186962" cy="1214436"/>
              </a:xfrm>
              <a:custGeom>
                <a:avLst/>
                <a:gdLst>
                  <a:gd name="T0" fmla="*/ 470 w 952"/>
                  <a:gd name="T1" fmla="*/ 74 h 973"/>
                  <a:gd name="T2" fmla="*/ 470 w 952"/>
                  <a:gd name="T3" fmla="*/ 74 h 973"/>
                  <a:gd name="T4" fmla="*/ 66 w 952"/>
                  <a:gd name="T5" fmla="*/ 346 h 973"/>
                  <a:gd name="T6" fmla="*/ 66 w 952"/>
                  <a:gd name="T7" fmla="*/ 346 h 973"/>
                  <a:gd name="T8" fmla="*/ 52 w 952"/>
                  <a:gd name="T9" fmla="*/ 685 h 973"/>
                  <a:gd name="T10" fmla="*/ 52 w 952"/>
                  <a:gd name="T11" fmla="*/ 685 h 973"/>
                  <a:gd name="T12" fmla="*/ 272 w 952"/>
                  <a:gd name="T13" fmla="*/ 925 h 973"/>
                  <a:gd name="T14" fmla="*/ 272 w 952"/>
                  <a:gd name="T15" fmla="*/ 925 h 973"/>
                  <a:gd name="T16" fmla="*/ 598 w 952"/>
                  <a:gd name="T17" fmla="*/ 926 h 973"/>
                  <a:gd name="T18" fmla="*/ 598 w 952"/>
                  <a:gd name="T19" fmla="*/ 926 h 973"/>
                  <a:gd name="T20" fmla="*/ 838 w 952"/>
                  <a:gd name="T21" fmla="*/ 687 h 973"/>
                  <a:gd name="T22" fmla="*/ 838 w 952"/>
                  <a:gd name="T23" fmla="*/ 687 h 973"/>
                  <a:gd name="T24" fmla="*/ 632 w 952"/>
                  <a:gd name="T25" fmla="*/ 108 h 973"/>
                  <a:gd name="T26" fmla="*/ 632 w 952"/>
                  <a:gd name="T27" fmla="*/ 108 h 973"/>
                  <a:gd name="T28" fmla="*/ 470 w 952"/>
                  <a:gd name="T29" fmla="*/ 74 h 973"/>
                  <a:gd name="T30" fmla="*/ 434 w 952"/>
                  <a:gd name="T31" fmla="*/ 972 h 973"/>
                  <a:gd name="T32" fmla="*/ 434 w 952"/>
                  <a:gd name="T33" fmla="*/ 972 h 973"/>
                  <a:gd name="T34" fmla="*/ 267 w 952"/>
                  <a:gd name="T35" fmla="*/ 937 h 973"/>
                  <a:gd name="T36" fmla="*/ 267 w 952"/>
                  <a:gd name="T37" fmla="*/ 937 h 973"/>
                  <a:gd name="T38" fmla="*/ 40 w 952"/>
                  <a:gd name="T39" fmla="*/ 690 h 973"/>
                  <a:gd name="T40" fmla="*/ 40 w 952"/>
                  <a:gd name="T41" fmla="*/ 690 h 973"/>
                  <a:gd name="T42" fmla="*/ 55 w 952"/>
                  <a:gd name="T43" fmla="*/ 342 h 973"/>
                  <a:gd name="T44" fmla="*/ 55 w 952"/>
                  <a:gd name="T45" fmla="*/ 342 h 973"/>
                  <a:gd name="T46" fmla="*/ 637 w 952"/>
                  <a:gd name="T47" fmla="*/ 97 h 973"/>
                  <a:gd name="T48" fmla="*/ 637 w 952"/>
                  <a:gd name="T49" fmla="*/ 97 h 973"/>
                  <a:gd name="T50" fmla="*/ 850 w 952"/>
                  <a:gd name="T51" fmla="*/ 691 h 973"/>
                  <a:gd name="T52" fmla="*/ 850 w 952"/>
                  <a:gd name="T53" fmla="*/ 691 h 973"/>
                  <a:gd name="T54" fmla="*/ 602 w 952"/>
                  <a:gd name="T55" fmla="*/ 937 h 973"/>
                  <a:gd name="T56" fmla="*/ 602 w 952"/>
                  <a:gd name="T57" fmla="*/ 937 h 973"/>
                  <a:gd name="T58" fmla="*/ 434 w 952"/>
                  <a:gd name="T59" fmla="*/ 972 h 9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52" h="973">
                    <a:moveTo>
                      <a:pt x="470" y="74"/>
                    </a:moveTo>
                    <a:lnTo>
                      <a:pt x="470" y="74"/>
                    </a:lnTo>
                    <a:cubicBezTo>
                      <a:pt x="303" y="74"/>
                      <a:pt x="141" y="177"/>
                      <a:pt x="66" y="346"/>
                    </a:cubicBezTo>
                    <a:lnTo>
                      <a:pt x="66" y="346"/>
                    </a:lnTo>
                    <a:cubicBezTo>
                      <a:pt x="18" y="456"/>
                      <a:pt x="13" y="576"/>
                      <a:pt x="52" y="685"/>
                    </a:cubicBezTo>
                    <a:lnTo>
                      <a:pt x="52" y="685"/>
                    </a:lnTo>
                    <a:cubicBezTo>
                      <a:pt x="91" y="795"/>
                      <a:pt x="169" y="880"/>
                      <a:pt x="272" y="925"/>
                    </a:cubicBezTo>
                    <a:lnTo>
                      <a:pt x="272" y="925"/>
                    </a:lnTo>
                    <a:cubicBezTo>
                      <a:pt x="375" y="971"/>
                      <a:pt x="491" y="971"/>
                      <a:pt x="598" y="926"/>
                    </a:cubicBezTo>
                    <a:lnTo>
                      <a:pt x="598" y="926"/>
                    </a:lnTo>
                    <a:cubicBezTo>
                      <a:pt x="705" y="881"/>
                      <a:pt x="790" y="796"/>
                      <a:pt x="838" y="687"/>
                    </a:cubicBezTo>
                    <a:lnTo>
                      <a:pt x="838" y="687"/>
                    </a:lnTo>
                    <a:cubicBezTo>
                      <a:pt x="938" y="461"/>
                      <a:pt x="845" y="202"/>
                      <a:pt x="632" y="108"/>
                    </a:cubicBezTo>
                    <a:lnTo>
                      <a:pt x="632" y="108"/>
                    </a:lnTo>
                    <a:cubicBezTo>
                      <a:pt x="580" y="85"/>
                      <a:pt x="525" y="74"/>
                      <a:pt x="470" y="74"/>
                    </a:cubicBezTo>
                    <a:close/>
                    <a:moveTo>
                      <a:pt x="434" y="972"/>
                    </a:moveTo>
                    <a:lnTo>
                      <a:pt x="434" y="972"/>
                    </a:lnTo>
                    <a:cubicBezTo>
                      <a:pt x="378" y="972"/>
                      <a:pt x="321" y="960"/>
                      <a:pt x="267" y="937"/>
                    </a:cubicBezTo>
                    <a:lnTo>
                      <a:pt x="267" y="937"/>
                    </a:lnTo>
                    <a:cubicBezTo>
                      <a:pt x="161" y="890"/>
                      <a:pt x="80" y="802"/>
                      <a:pt x="40" y="690"/>
                    </a:cubicBezTo>
                    <a:lnTo>
                      <a:pt x="40" y="690"/>
                    </a:lnTo>
                    <a:cubicBezTo>
                      <a:pt x="0" y="577"/>
                      <a:pt x="6" y="454"/>
                      <a:pt x="55" y="342"/>
                    </a:cubicBezTo>
                    <a:lnTo>
                      <a:pt x="55" y="342"/>
                    </a:lnTo>
                    <a:cubicBezTo>
                      <a:pt x="157" y="110"/>
                      <a:pt x="418" y="0"/>
                      <a:pt x="637" y="97"/>
                    </a:cubicBezTo>
                    <a:lnTo>
                      <a:pt x="637" y="97"/>
                    </a:lnTo>
                    <a:cubicBezTo>
                      <a:pt x="856" y="193"/>
                      <a:pt x="951" y="460"/>
                      <a:pt x="850" y="691"/>
                    </a:cubicBezTo>
                    <a:lnTo>
                      <a:pt x="850" y="691"/>
                    </a:lnTo>
                    <a:cubicBezTo>
                      <a:pt x="800" y="803"/>
                      <a:pt x="712" y="891"/>
                      <a:pt x="602" y="937"/>
                    </a:cubicBezTo>
                    <a:lnTo>
                      <a:pt x="602" y="937"/>
                    </a:lnTo>
                    <a:cubicBezTo>
                      <a:pt x="547" y="960"/>
                      <a:pt x="491" y="972"/>
                      <a:pt x="434" y="9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4" name="Freeform 262">
                <a:extLst>
                  <a:ext uri="{FF2B5EF4-FFF2-40B4-BE49-F238E27FC236}">
                    <a16:creationId xmlns:a16="http://schemas.microsoft.com/office/drawing/2014/main" id="{D2BACC94-365D-4BED-95CE-E928BEF895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77022" y="9924317"/>
                <a:ext cx="626452" cy="1148497"/>
              </a:xfrm>
              <a:custGeom>
                <a:avLst/>
                <a:gdLst>
                  <a:gd name="T0" fmla="*/ 498 w 504"/>
                  <a:gd name="T1" fmla="*/ 13 h 923"/>
                  <a:gd name="T2" fmla="*/ 498 w 504"/>
                  <a:gd name="T3" fmla="*/ 13 h 923"/>
                  <a:gd name="T4" fmla="*/ 54 w 504"/>
                  <a:gd name="T5" fmla="*/ 292 h 923"/>
                  <a:gd name="T6" fmla="*/ 54 w 504"/>
                  <a:gd name="T7" fmla="*/ 292 h 923"/>
                  <a:gd name="T8" fmla="*/ 39 w 504"/>
                  <a:gd name="T9" fmla="*/ 640 h 923"/>
                  <a:gd name="T10" fmla="*/ 39 w 504"/>
                  <a:gd name="T11" fmla="*/ 640 h 923"/>
                  <a:gd name="T12" fmla="*/ 267 w 504"/>
                  <a:gd name="T13" fmla="*/ 887 h 923"/>
                  <a:gd name="T14" fmla="*/ 267 w 504"/>
                  <a:gd name="T15" fmla="*/ 887 h 923"/>
                  <a:gd name="T16" fmla="*/ 433 w 504"/>
                  <a:gd name="T17" fmla="*/ 922 h 923"/>
                  <a:gd name="T18" fmla="*/ 433 w 504"/>
                  <a:gd name="T19" fmla="*/ 922 h 923"/>
                  <a:gd name="T20" fmla="*/ 462 w 504"/>
                  <a:gd name="T21" fmla="*/ 920 h 923"/>
                  <a:gd name="T22" fmla="*/ 462 w 504"/>
                  <a:gd name="T23" fmla="*/ 920 h 923"/>
                  <a:gd name="T24" fmla="*/ 468 w 504"/>
                  <a:gd name="T25" fmla="*/ 914 h 923"/>
                  <a:gd name="T26" fmla="*/ 468 w 504"/>
                  <a:gd name="T27" fmla="*/ 914 h 923"/>
                  <a:gd name="T28" fmla="*/ 462 w 504"/>
                  <a:gd name="T29" fmla="*/ 908 h 923"/>
                  <a:gd name="T30" fmla="*/ 462 w 504"/>
                  <a:gd name="T31" fmla="*/ 908 h 923"/>
                  <a:gd name="T32" fmla="*/ 328 w 504"/>
                  <a:gd name="T33" fmla="*/ 875 h 923"/>
                  <a:gd name="T34" fmla="*/ 328 w 504"/>
                  <a:gd name="T35" fmla="*/ 875 h 923"/>
                  <a:gd name="T36" fmla="*/ 108 w 504"/>
                  <a:gd name="T37" fmla="*/ 635 h 923"/>
                  <a:gd name="T38" fmla="*/ 108 w 504"/>
                  <a:gd name="T39" fmla="*/ 635 h 923"/>
                  <a:gd name="T40" fmla="*/ 122 w 504"/>
                  <a:gd name="T41" fmla="*/ 296 h 923"/>
                  <a:gd name="T42" fmla="*/ 122 w 504"/>
                  <a:gd name="T43" fmla="*/ 296 h 923"/>
                  <a:gd name="T44" fmla="*/ 498 w 504"/>
                  <a:gd name="T45" fmla="*/ 25 h 923"/>
                  <a:gd name="T46" fmla="*/ 498 w 504"/>
                  <a:gd name="T47" fmla="*/ 25 h 923"/>
                  <a:gd name="T48" fmla="*/ 503 w 504"/>
                  <a:gd name="T49" fmla="*/ 19 h 923"/>
                  <a:gd name="T50" fmla="*/ 503 w 504"/>
                  <a:gd name="T51" fmla="*/ 19 h 923"/>
                  <a:gd name="T52" fmla="*/ 498 w 504"/>
                  <a:gd name="T53" fmla="*/ 13 h 9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504" h="923">
                    <a:moveTo>
                      <a:pt x="498" y="13"/>
                    </a:moveTo>
                    <a:lnTo>
                      <a:pt x="498" y="13"/>
                    </a:lnTo>
                    <a:cubicBezTo>
                      <a:pt x="312" y="0"/>
                      <a:pt x="133" y="112"/>
                      <a:pt x="54" y="292"/>
                    </a:cubicBezTo>
                    <a:lnTo>
                      <a:pt x="54" y="292"/>
                    </a:lnTo>
                    <a:cubicBezTo>
                      <a:pt x="5" y="404"/>
                      <a:pt x="0" y="527"/>
                      <a:pt x="39" y="640"/>
                    </a:cubicBezTo>
                    <a:lnTo>
                      <a:pt x="39" y="640"/>
                    </a:lnTo>
                    <a:cubicBezTo>
                      <a:pt x="80" y="752"/>
                      <a:pt x="160" y="840"/>
                      <a:pt x="267" y="887"/>
                    </a:cubicBezTo>
                    <a:lnTo>
                      <a:pt x="267" y="887"/>
                    </a:lnTo>
                    <a:cubicBezTo>
                      <a:pt x="320" y="910"/>
                      <a:pt x="375" y="922"/>
                      <a:pt x="433" y="922"/>
                    </a:cubicBezTo>
                    <a:lnTo>
                      <a:pt x="433" y="922"/>
                    </a:lnTo>
                    <a:cubicBezTo>
                      <a:pt x="442" y="922"/>
                      <a:pt x="452" y="921"/>
                      <a:pt x="462" y="920"/>
                    </a:cubicBezTo>
                    <a:lnTo>
                      <a:pt x="462" y="920"/>
                    </a:lnTo>
                    <a:cubicBezTo>
                      <a:pt x="466" y="920"/>
                      <a:pt x="468" y="918"/>
                      <a:pt x="468" y="914"/>
                    </a:cubicBezTo>
                    <a:lnTo>
                      <a:pt x="468" y="914"/>
                    </a:lnTo>
                    <a:cubicBezTo>
                      <a:pt x="468" y="911"/>
                      <a:pt x="466" y="909"/>
                      <a:pt x="462" y="908"/>
                    </a:cubicBezTo>
                    <a:lnTo>
                      <a:pt x="462" y="908"/>
                    </a:lnTo>
                    <a:cubicBezTo>
                      <a:pt x="416" y="905"/>
                      <a:pt x="371" y="894"/>
                      <a:pt x="328" y="875"/>
                    </a:cubicBezTo>
                    <a:lnTo>
                      <a:pt x="328" y="875"/>
                    </a:lnTo>
                    <a:cubicBezTo>
                      <a:pt x="225" y="830"/>
                      <a:pt x="147" y="745"/>
                      <a:pt x="108" y="635"/>
                    </a:cubicBezTo>
                    <a:lnTo>
                      <a:pt x="108" y="635"/>
                    </a:lnTo>
                    <a:cubicBezTo>
                      <a:pt x="69" y="526"/>
                      <a:pt x="74" y="406"/>
                      <a:pt x="122" y="296"/>
                    </a:cubicBezTo>
                    <a:lnTo>
                      <a:pt x="122" y="296"/>
                    </a:lnTo>
                    <a:cubicBezTo>
                      <a:pt x="191" y="141"/>
                      <a:pt x="335" y="36"/>
                      <a:pt x="498" y="25"/>
                    </a:cubicBezTo>
                    <a:lnTo>
                      <a:pt x="498" y="25"/>
                    </a:lnTo>
                    <a:cubicBezTo>
                      <a:pt x="501" y="24"/>
                      <a:pt x="503" y="22"/>
                      <a:pt x="503" y="19"/>
                    </a:cubicBezTo>
                    <a:lnTo>
                      <a:pt x="503" y="19"/>
                    </a:lnTo>
                    <a:cubicBezTo>
                      <a:pt x="503" y="16"/>
                      <a:pt x="501" y="13"/>
                      <a:pt x="498" y="1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5" name="Freeform 263">
                <a:extLst>
                  <a:ext uri="{FF2B5EF4-FFF2-40B4-BE49-F238E27FC236}">
                    <a16:creationId xmlns:a16="http://schemas.microsoft.com/office/drawing/2014/main" id="{9108B47F-875C-4CDC-AC41-9CC830913C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41878" y="9973776"/>
                <a:ext cx="989135" cy="1005618"/>
              </a:xfrm>
              <a:custGeom>
                <a:avLst/>
                <a:gdLst>
                  <a:gd name="T0" fmla="*/ 391 w 792"/>
                  <a:gd name="T1" fmla="*/ 63 h 808"/>
                  <a:gd name="T2" fmla="*/ 391 w 792"/>
                  <a:gd name="T3" fmla="*/ 63 h 808"/>
                  <a:gd name="T4" fmla="*/ 57 w 792"/>
                  <a:gd name="T5" fmla="*/ 288 h 808"/>
                  <a:gd name="T6" fmla="*/ 57 w 792"/>
                  <a:gd name="T7" fmla="*/ 288 h 808"/>
                  <a:gd name="T8" fmla="*/ 45 w 792"/>
                  <a:gd name="T9" fmla="*/ 569 h 808"/>
                  <a:gd name="T10" fmla="*/ 45 w 792"/>
                  <a:gd name="T11" fmla="*/ 569 h 808"/>
                  <a:gd name="T12" fmla="*/ 227 w 792"/>
                  <a:gd name="T13" fmla="*/ 766 h 808"/>
                  <a:gd name="T14" fmla="*/ 227 w 792"/>
                  <a:gd name="T15" fmla="*/ 766 h 808"/>
                  <a:gd name="T16" fmla="*/ 497 w 792"/>
                  <a:gd name="T17" fmla="*/ 767 h 808"/>
                  <a:gd name="T18" fmla="*/ 497 w 792"/>
                  <a:gd name="T19" fmla="*/ 767 h 808"/>
                  <a:gd name="T20" fmla="*/ 695 w 792"/>
                  <a:gd name="T21" fmla="*/ 569 h 808"/>
                  <a:gd name="T22" fmla="*/ 695 w 792"/>
                  <a:gd name="T23" fmla="*/ 569 h 808"/>
                  <a:gd name="T24" fmla="*/ 525 w 792"/>
                  <a:gd name="T25" fmla="*/ 91 h 808"/>
                  <a:gd name="T26" fmla="*/ 525 w 792"/>
                  <a:gd name="T27" fmla="*/ 91 h 808"/>
                  <a:gd name="T28" fmla="*/ 391 w 792"/>
                  <a:gd name="T29" fmla="*/ 63 h 808"/>
                  <a:gd name="T30" fmla="*/ 361 w 792"/>
                  <a:gd name="T31" fmla="*/ 807 h 808"/>
                  <a:gd name="T32" fmla="*/ 361 w 792"/>
                  <a:gd name="T33" fmla="*/ 807 h 808"/>
                  <a:gd name="T34" fmla="*/ 222 w 792"/>
                  <a:gd name="T35" fmla="*/ 778 h 808"/>
                  <a:gd name="T36" fmla="*/ 222 w 792"/>
                  <a:gd name="T37" fmla="*/ 778 h 808"/>
                  <a:gd name="T38" fmla="*/ 34 w 792"/>
                  <a:gd name="T39" fmla="*/ 572 h 808"/>
                  <a:gd name="T40" fmla="*/ 34 w 792"/>
                  <a:gd name="T41" fmla="*/ 572 h 808"/>
                  <a:gd name="T42" fmla="*/ 46 w 792"/>
                  <a:gd name="T43" fmla="*/ 283 h 808"/>
                  <a:gd name="T44" fmla="*/ 46 w 792"/>
                  <a:gd name="T45" fmla="*/ 283 h 808"/>
                  <a:gd name="T46" fmla="*/ 530 w 792"/>
                  <a:gd name="T47" fmla="*/ 80 h 808"/>
                  <a:gd name="T48" fmla="*/ 530 w 792"/>
                  <a:gd name="T49" fmla="*/ 80 h 808"/>
                  <a:gd name="T50" fmla="*/ 706 w 792"/>
                  <a:gd name="T51" fmla="*/ 574 h 808"/>
                  <a:gd name="T52" fmla="*/ 706 w 792"/>
                  <a:gd name="T53" fmla="*/ 574 h 808"/>
                  <a:gd name="T54" fmla="*/ 501 w 792"/>
                  <a:gd name="T55" fmla="*/ 778 h 808"/>
                  <a:gd name="T56" fmla="*/ 501 w 792"/>
                  <a:gd name="T57" fmla="*/ 778 h 808"/>
                  <a:gd name="T58" fmla="*/ 361 w 792"/>
                  <a:gd name="T59" fmla="*/ 807 h 8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792" h="808">
                    <a:moveTo>
                      <a:pt x="391" y="63"/>
                    </a:moveTo>
                    <a:lnTo>
                      <a:pt x="391" y="63"/>
                    </a:lnTo>
                    <a:cubicBezTo>
                      <a:pt x="253" y="63"/>
                      <a:pt x="119" y="148"/>
                      <a:pt x="57" y="288"/>
                    </a:cubicBezTo>
                    <a:lnTo>
                      <a:pt x="57" y="288"/>
                    </a:lnTo>
                    <a:cubicBezTo>
                      <a:pt x="17" y="378"/>
                      <a:pt x="13" y="478"/>
                      <a:pt x="45" y="569"/>
                    </a:cubicBezTo>
                    <a:lnTo>
                      <a:pt x="45" y="569"/>
                    </a:lnTo>
                    <a:cubicBezTo>
                      <a:pt x="78" y="659"/>
                      <a:pt x="142" y="729"/>
                      <a:pt x="227" y="766"/>
                    </a:cubicBezTo>
                    <a:lnTo>
                      <a:pt x="227" y="766"/>
                    </a:lnTo>
                    <a:cubicBezTo>
                      <a:pt x="313" y="804"/>
                      <a:pt x="408" y="804"/>
                      <a:pt x="497" y="767"/>
                    </a:cubicBezTo>
                    <a:lnTo>
                      <a:pt x="497" y="767"/>
                    </a:lnTo>
                    <a:cubicBezTo>
                      <a:pt x="585" y="729"/>
                      <a:pt x="655" y="660"/>
                      <a:pt x="695" y="569"/>
                    </a:cubicBezTo>
                    <a:lnTo>
                      <a:pt x="695" y="569"/>
                    </a:lnTo>
                    <a:cubicBezTo>
                      <a:pt x="777" y="383"/>
                      <a:pt x="701" y="169"/>
                      <a:pt x="525" y="91"/>
                    </a:cubicBezTo>
                    <a:lnTo>
                      <a:pt x="525" y="91"/>
                    </a:lnTo>
                    <a:cubicBezTo>
                      <a:pt x="481" y="72"/>
                      <a:pt x="436" y="63"/>
                      <a:pt x="391" y="63"/>
                    </a:cubicBezTo>
                    <a:close/>
                    <a:moveTo>
                      <a:pt x="361" y="807"/>
                    </a:moveTo>
                    <a:lnTo>
                      <a:pt x="361" y="807"/>
                    </a:lnTo>
                    <a:cubicBezTo>
                      <a:pt x="314" y="807"/>
                      <a:pt x="267" y="797"/>
                      <a:pt x="222" y="778"/>
                    </a:cubicBezTo>
                    <a:lnTo>
                      <a:pt x="222" y="778"/>
                    </a:lnTo>
                    <a:cubicBezTo>
                      <a:pt x="135" y="739"/>
                      <a:pt x="67" y="666"/>
                      <a:pt x="34" y="572"/>
                    </a:cubicBezTo>
                    <a:lnTo>
                      <a:pt x="34" y="572"/>
                    </a:lnTo>
                    <a:cubicBezTo>
                      <a:pt x="0" y="479"/>
                      <a:pt x="5" y="377"/>
                      <a:pt x="46" y="283"/>
                    </a:cubicBezTo>
                    <a:lnTo>
                      <a:pt x="46" y="283"/>
                    </a:lnTo>
                    <a:cubicBezTo>
                      <a:pt x="131" y="91"/>
                      <a:pt x="347" y="0"/>
                      <a:pt x="530" y="80"/>
                    </a:cubicBezTo>
                    <a:lnTo>
                      <a:pt x="530" y="80"/>
                    </a:lnTo>
                    <a:cubicBezTo>
                      <a:pt x="712" y="160"/>
                      <a:pt x="791" y="382"/>
                      <a:pt x="706" y="574"/>
                    </a:cubicBezTo>
                    <a:lnTo>
                      <a:pt x="706" y="574"/>
                    </a:lnTo>
                    <a:cubicBezTo>
                      <a:pt x="665" y="667"/>
                      <a:pt x="592" y="740"/>
                      <a:pt x="501" y="778"/>
                    </a:cubicBezTo>
                    <a:lnTo>
                      <a:pt x="501" y="778"/>
                    </a:lnTo>
                    <a:cubicBezTo>
                      <a:pt x="456" y="797"/>
                      <a:pt x="408" y="807"/>
                      <a:pt x="361" y="8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6" name="Freeform 264">
                <a:extLst>
                  <a:ext uri="{FF2B5EF4-FFF2-40B4-BE49-F238E27FC236}">
                    <a16:creationId xmlns:a16="http://schemas.microsoft.com/office/drawing/2014/main" id="{4D3A96FD-3915-44B9-A3D3-497989930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6096" y="10374923"/>
                <a:ext cx="280253" cy="263769"/>
              </a:xfrm>
              <a:custGeom>
                <a:avLst/>
                <a:gdLst>
                  <a:gd name="T0" fmla="*/ 155 w 227"/>
                  <a:gd name="T1" fmla="*/ 11 h 210"/>
                  <a:gd name="T2" fmla="*/ 155 w 227"/>
                  <a:gd name="T3" fmla="*/ 11 h 210"/>
                  <a:gd name="T4" fmla="*/ 79 w 227"/>
                  <a:gd name="T5" fmla="*/ 10 h 210"/>
                  <a:gd name="T6" fmla="*/ 79 w 227"/>
                  <a:gd name="T7" fmla="*/ 10 h 210"/>
                  <a:gd name="T8" fmla="*/ 23 w 227"/>
                  <a:gd name="T9" fmla="*/ 66 h 210"/>
                  <a:gd name="T10" fmla="*/ 23 w 227"/>
                  <a:gd name="T11" fmla="*/ 66 h 210"/>
                  <a:gd name="T12" fmla="*/ 71 w 227"/>
                  <a:gd name="T13" fmla="*/ 201 h 210"/>
                  <a:gd name="T14" fmla="*/ 71 w 227"/>
                  <a:gd name="T15" fmla="*/ 201 h 210"/>
                  <a:gd name="T16" fmla="*/ 109 w 227"/>
                  <a:gd name="T17" fmla="*/ 209 h 210"/>
                  <a:gd name="T18" fmla="*/ 109 w 227"/>
                  <a:gd name="T19" fmla="*/ 209 h 210"/>
                  <a:gd name="T20" fmla="*/ 204 w 227"/>
                  <a:gd name="T21" fmla="*/ 145 h 210"/>
                  <a:gd name="T22" fmla="*/ 204 w 227"/>
                  <a:gd name="T23" fmla="*/ 145 h 210"/>
                  <a:gd name="T24" fmla="*/ 155 w 227"/>
                  <a:gd name="T25" fmla="*/ 11 h 2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27" h="210">
                    <a:moveTo>
                      <a:pt x="155" y="11"/>
                    </a:moveTo>
                    <a:lnTo>
                      <a:pt x="155" y="11"/>
                    </a:lnTo>
                    <a:cubicBezTo>
                      <a:pt x="131" y="0"/>
                      <a:pt x="104" y="0"/>
                      <a:pt x="79" y="10"/>
                    </a:cubicBezTo>
                    <a:lnTo>
                      <a:pt x="79" y="10"/>
                    </a:lnTo>
                    <a:cubicBezTo>
                      <a:pt x="54" y="20"/>
                      <a:pt x="34" y="41"/>
                      <a:pt x="23" y="66"/>
                    </a:cubicBezTo>
                    <a:lnTo>
                      <a:pt x="23" y="66"/>
                    </a:lnTo>
                    <a:cubicBezTo>
                      <a:pt x="0" y="118"/>
                      <a:pt x="21" y="179"/>
                      <a:pt x="71" y="201"/>
                    </a:cubicBezTo>
                    <a:lnTo>
                      <a:pt x="71" y="201"/>
                    </a:lnTo>
                    <a:cubicBezTo>
                      <a:pt x="84" y="207"/>
                      <a:pt x="97" y="209"/>
                      <a:pt x="109" y="209"/>
                    </a:cubicBezTo>
                    <a:lnTo>
                      <a:pt x="109" y="209"/>
                    </a:lnTo>
                    <a:cubicBezTo>
                      <a:pt x="148" y="209"/>
                      <a:pt x="186" y="185"/>
                      <a:pt x="204" y="145"/>
                    </a:cubicBezTo>
                    <a:lnTo>
                      <a:pt x="204" y="145"/>
                    </a:lnTo>
                    <a:cubicBezTo>
                      <a:pt x="226" y="93"/>
                      <a:pt x="205" y="32"/>
                      <a:pt x="155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7" name="Freeform 265">
                <a:extLst>
                  <a:ext uri="{FF2B5EF4-FFF2-40B4-BE49-F238E27FC236}">
                    <a16:creationId xmlns:a16="http://schemas.microsoft.com/office/drawing/2014/main" id="{6AEBFFD9-5580-4F12-BA31-12FC8DE662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3029" y="10034221"/>
                <a:ext cx="587984" cy="950670"/>
              </a:xfrm>
              <a:custGeom>
                <a:avLst/>
                <a:gdLst>
                  <a:gd name="T0" fmla="*/ 209 w 471"/>
                  <a:gd name="T1" fmla="*/ 33 h 761"/>
                  <a:gd name="T2" fmla="*/ 209 w 471"/>
                  <a:gd name="T3" fmla="*/ 33 h 761"/>
                  <a:gd name="T4" fmla="*/ 37 w 471"/>
                  <a:gd name="T5" fmla="*/ 5 h 761"/>
                  <a:gd name="T6" fmla="*/ 37 w 471"/>
                  <a:gd name="T7" fmla="*/ 5 h 761"/>
                  <a:gd name="T8" fmla="*/ 31 w 471"/>
                  <a:gd name="T9" fmla="*/ 12 h 761"/>
                  <a:gd name="T10" fmla="*/ 31 w 471"/>
                  <a:gd name="T11" fmla="*/ 12 h 761"/>
                  <a:gd name="T12" fmla="*/ 37 w 471"/>
                  <a:gd name="T13" fmla="*/ 17 h 761"/>
                  <a:gd name="T14" fmla="*/ 37 w 471"/>
                  <a:gd name="T15" fmla="*/ 17 h 761"/>
                  <a:gd name="T16" fmla="*/ 138 w 471"/>
                  <a:gd name="T17" fmla="*/ 44 h 761"/>
                  <a:gd name="T18" fmla="*/ 138 w 471"/>
                  <a:gd name="T19" fmla="*/ 44 h 761"/>
                  <a:gd name="T20" fmla="*/ 308 w 471"/>
                  <a:gd name="T21" fmla="*/ 522 h 761"/>
                  <a:gd name="T22" fmla="*/ 308 w 471"/>
                  <a:gd name="T23" fmla="*/ 522 h 761"/>
                  <a:gd name="T24" fmla="*/ 6 w 471"/>
                  <a:gd name="T25" fmla="*/ 746 h 761"/>
                  <a:gd name="T26" fmla="*/ 6 w 471"/>
                  <a:gd name="T27" fmla="*/ 746 h 761"/>
                  <a:gd name="T28" fmla="*/ 1 w 471"/>
                  <a:gd name="T29" fmla="*/ 752 h 761"/>
                  <a:gd name="T30" fmla="*/ 1 w 471"/>
                  <a:gd name="T31" fmla="*/ 752 h 761"/>
                  <a:gd name="T32" fmla="*/ 6 w 471"/>
                  <a:gd name="T33" fmla="*/ 758 h 761"/>
                  <a:gd name="T34" fmla="*/ 6 w 471"/>
                  <a:gd name="T35" fmla="*/ 758 h 761"/>
                  <a:gd name="T36" fmla="*/ 41 w 471"/>
                  <a:gd name="T37" fmla="*/ 760 h 761"/>
                  <a:gd name="T38" fmla="*/ 41 w 471"/>
                  <a:gd name="T39" fmla="*/ 760 h 761"/>
                  <a:gd name="T40" fmla="*/ 385 w 471"/>
                  <a:gd name="T41" fmla="*/ 527 h 761"/>
                  <a:gd name="T42" fmla="*/ 385 w 471"/>
                  <a:gd name="T43" fmla="*/ 527 h 761"/>
                  <a:gd name="T44" fmla="*/ 209 w 471"/>
                  <a:gd name="T45" fmla="*/ 33 h 7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471" h="761">
                    <a:moveTo>
                      <a:pt x="209" y="33"/>
                    </a:moveTo>
                    <a:lnTo>
                      <a:pt x="209" y="33"/>
                    </a:lnTo>
                    <a:cubicBezTo>
                      <a:pt x="155" y="9"/>
                      <a:pt x="95" y="0"/>
                      <a:pt x="37" y="5"/>
                    </a:cubicBezTo>
                    <a:lnTo>
                      <a:pt x="37" y="5"/>
                    </a:lnTo>
                    <a:cubicBezTo>
                      <a:pt x="34" y="5"/>
                      <a:pt x="31" y="8"/>
                      <a:pt x="31" y="12"/>
                    </a:cubicBezTo>
                    <a:lnTo>
                      <a:pt x="31" y="12"/>
                    </a:lnTo>
                    <a:cubicBezTo>
                      <a:pt x="31" y="15"/>
                      <a:pt x="34" y="17"/>
                      <a:pt x="37" y="17"/>
                    </a:cubicBezTo>
                    <a:lnTo>
                      <a:pt x="37" y="17"/>
                    </a:lnTo>
                    <a:cubicBezTo>
                      <a:pt x="72" y="21"/>
                      <a:pt x="106" y="30"/>
                      <a:pt x="138" y="44"/>
                    </a:cubicBezTo>
                    <a:lnTo>
                      <a:pt x="138" y="44"/>
                    </a:lnTo>
                    <a:cubicBezTo>
                      <a:pt x="314" y="122"/>
                      <a:pt x="390" y="336"/>
                      <a:pt x="308" y="522"/>
                    </a:cubicBezTo>
                    <a:lnTo>
                      <a:pt x="308" y="522"/>
                    </a:lnTo>
                    <a:cubicBezTo>
                      <a:pt x="253" y="647"/>
                      <a:pt x="138" y="734"/>
                      <a:pt x="6" y="746"/>
                    </a:cubicBezTo>
                    <a:lnTo>
                      <a:pt x="6" y="746"/>
                    </a:lnTo>
                    <a:cubicBezTo>
                      <a:pt x="3" y="746"/>
                      <a:pt x="1" y="749"/>
                      <a:pt x="1" y="752"/>
                    </a:cubicBezTo>
                    <a:lnTo>
                      <a:pt x="1" y="752"/>
                    </a:lnTo>
                    <a:cubicBezTo>
                      <a:pt x="0" y="755"/>
                      <a:pt x="3" y="758"/>
                      <a:pt x="6" y="758"/>
                    </a:cubicBezTo>
                    <a:lnTo>
                      <a:pt x="6" y="758"/>
                    </a:lnTo>
                    <a:cubicBezTo>
                      <a:pt x="18" y="759"/>
                      <a:pt x="29" y="760"/>
                      <a:pt x="41" y="760"/>
                    </a:cubicBezTo>
                    <a:lnTo>
                      <a:pt x="41" y="760"/>
                    </a:lnTo>
                    <a:cubicBezTo>
                      <a:pt x="187" y="760"/>
                      <a:pt x="322" y="670"/>
                      <a:pt x="385" y="527"/>
                    </a:cubicBezTo>
                    <a:lnTo>
                      <a:pt x="385" y="527"/>
                    </a:lnTo>
                    <a:cubicBezTo>
                      <a:pt x="470" y="335"/>
                      <a:pt x="391" y="113"/>
                      <a:pt x="209" y="3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8" name="Freeform 266">
                <a:extLst>
                  <a:ext uri="{FF2B5EF4-FFF2-40B4-BE49-F238E27FC236}">
                    <a16:creationId xmlns:a16="http://schemas.microsoft.com/office/drawing/2014/main" id="{93679E73-22DD-482E-A63F-A481B33AB7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98167" y="9797930"/>
                <a:ext cx="1186962" cy="1230923"/>
              </a:xfrm>
              <a:custGeom>
                <a:avLst/>
                <a:gdLst>
                  <a:gd name="T0" fmla="*/ 789 w 952"/>
                  <a:gd name="T1" fmla="*/ 631 h 986"/>
                  <a:gd name="T2" fmla="*/ 789 w 952"/>
                  <a:gd name="T3" fmla="*/ 631 h 986"/>
                  <a:gd name="T4" fmla="*/ 329 w 952"/>
                  <a:gd name="T5" fmla="*/ 824 h 986"/>
                  <a:gd name="T6" fmla="*/ 329 w 952"/>
                  <a:gd name="T7" fmla="*/ 824 h 986"/>
                  <a:gd name="T8" fmla="*/ 162 w 952"/>
                  <a:gd name="T9" fmla="*/ 355 h 986"/>
                  <a:gd name="T10" fmla="*/ 162 w 952"/>
                  <a:gd name="T11" fmla="*/ 355 h 986"/>
                  <a:gd name="T12" fmla="*/ 622 w 952"/>
                  <a:gd name="T13" fmla="*/ 161 h 986"/>
                  <a:gd name="T14" fmla="*/ 622 w 952"/>
                  <a:gd name="T15" fmla="*/ 161 h 986"/>
                  <a:gd name="T16" fmla="*/ 789 w 952"/>
                  <a:gd name="T17" fmla="*/ 631 h 986"/>
                  <a:gd name="T18" fmla="*/ 651 w 952"/>
                  <a:gd name="T19" fmla="*/ 93 h 986"/>
                  <a:gd name="T20" fmla="*/ 651 w 952"/>
                  <a:gd name="T21" fmla="*/ 93 h 986"/>
                  <a:gd name="T22" fmla="*/ 97 w 952"/>
                  <a:gd name="T23" fmla="*/ 326 h 986"/>
                  <a:gd name="T24" fmla="*/ 97 w 952"/>
                  <a:gd name="T25" fmla="*/ 326 h 986"/>
                  <a:gd name="T26" fmla="*/ 299 w 952"/>
                  <a:gd name="T27" fmla="*/ 893 h 986"/>
                  <a:gd name="T28" fmla="*/ 299 w 952"/>
                  <a:gd name="T29" fmla="*/ 893 h 986"/>
                  <a:gd name="T30" fmla="*/ 854 w 952"/>
                  <a:gd name="T31" fmla="*/ 660 h 986"/>
                  <a:gd name="T32" fmla="*/ 854 w 952"/>
                  <a:gd name="T33" fmla="*/ 660 h 986"/>
                  <a:gd name="T34" fmla="*/ 651 w 952"/>
                  <a:gd name="T35" fmla="*/ 93 h 9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952" h="986">
                    <a:moveTo>
                      <a:pt x="789" y="631"/>
                    </a:moveTo>
                    <a:lnTo>
                      <a:pt x="789" y="631"/>
                    </a:lnTo>
                    <a:cubicBezTo>
                      <a:pt x="708" y="814"/>
                      <a:pt x="503" y="901"/>
                      <a:pt x="329" y="824"/>
                    </a:cubicBezTo>
                    <a:lnTo>
                      <a:pt x="329" y="824"/>
                    </a:lnTo>
                    <a:cubicBezTo>
                      <a:pt x="156" y="748"/>
                      <a:pt x="81" y="538"/>
                      <a:pt x="162" y="355"/>
                    </a:cubicBezTo>
                    <a:lnTo>
                      <a:pt x="162" y="355"/>
                    </a:lnTo>
                    <a:cubicBezTo>
                      <a:pt x="242" y="172"/>
                      <a:pt x="449" y="85"/>
                      <a:pt x="622" y="161"/>
                    </a:cubicBezTo>
                    <a:lnTo>
                      <a:pt x="622" y="161"/>
                    </a:lnTo>
                    <a:cubicBezTo>
                      <a:pt x="795" y="237"/>
                      <a:pt x="870" y="448"/>
                      <a:pt x="789" y="631"/>
                    </a:cubicBezTo>
                    <a:close/>
                    <a:moveTo>
                      <a:pt x="651" y="93"/>
                    </a:moveTo>
                    <a:lnTo>
                      <a:pt x="651" y="93"/>
                    </a:lnTo>
                    <a:cubicBezTo>
                      <a:pt x="443" y="0"/>
                      <a:pt x="194" y="105"/>
                      <a:pt x="97" y="326"/>
                    </a:cubicBezTo>
                    <a:lnTo>
                      <a:pt x="97" y="326"/>
                    </a:lnTo>
                    <a:cubicBezTo>
                      <a:pt x="0" y="547"/>
                      <a:pt x="90" y="801"/>
                      <a:pt x="299" y="893"/>
                    </a:cubicBezTo>
                    <a:lnTo>
                      <a:pt x="299" y="893"/>
                    </a:lnTo>
                    <a:cubicBezTo>
                      <a:pt x="508" y="985"/>
                      <a:pt x="757" y="880"/>
                      <a:pt x="854" y="660"/>
                    </a:cubicBezTo>
                    <a:lnTo>
                      <a:pt x="854" y="660"/>
                    </a:lnTo>
                    <a:cubicBezTo>
                      <a:pt x="951" y="438"/>
                      <a:pt x="861" y="184"/>
                      <a:pt x="651" y="93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9" name="Freeform 267">
                <a:extLst>
                  <a:ext uri="{FF2B5EF4-FFF2-40B4-BE49-F238E27FC236}">
                    <a16:creationId xmlns:a16="http://schemas.microsoft.com/office/drawing/2014/main" id="{3BCAC436-9329-4282-A3A9-BC5F88E92D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42128" y="9847385"/>
                <a:ext cx="1148497" cy="1110029"/>
              </a:xfrm>
              <a:custGeom>
                <a:avLst/>
                <a:gdLst>
                  <a:gd name="T0" fmla="*/ 453 w 920"/>
                  <a:gd name="T1" fmla="*/ 23 h 892"/>
                  <a:gd name="T2" fmla="*/ 453 w 920"/>
                  <a:gd name="T3" fmla="*/ 23 h 892"/>
                  <a:gd name="T4" fmla="*/ 296 w 920"/>
                  <a:gd name="T5" fmla="*/ 56 h 892"/>
                  <a:gd name="T6" fmla="*/ 296 w 920"/>
                  <a:gd name="T7" fmla="*/ 56 h 892"/>
                  <a:gd name="T8" fmla="*/ 63 w 920"/>
                  <a:gd name="T9" fmla="*/ 287 h 892"/>
                  <a:gd name="T10" fmla="*/ 63 w 920"/>
                  <a:gd name="T11" fmla="*/ 287 h 892"/>
                  <a:gd name="T12" fmla="*/ 50 w 920"/>
                  <a:gd name="T13" fmla="*/ 614 h 892"/>
                  <a:gd name="T14" fmla="*/ 50 w 920"/>
                  <a:gd name="T15" fmla="*/ 614 h 892"/>
                  <a:gd name="T16" fmla="*/ 263 w 920"/>
                  <a:gd name="T17" fmla="*/ 845 h 892"/>
                  <a:gd name="T18" fmla="*/ 263 w 920"/>
                  <a:gd name="T19" fmla="*/ 845 h 892"/>
                  <a:gd name="T20" fmla="*/ 577 w 920"/>
                  <a:gd name="T21" fmla="*/ 846 h 892"/>
                  <a:gd name="T22" fmla="*/ 577 w 920"/>
                  <a:gd name="T23" fmla="*/ 846 h 892"/>
                  <a:gd name="T24" fmla="*/ 809 w 920"/>
                  <a:gd name="T25" fmla="*/ 615 h 892"/>
                  <a:gd name="T26" fmla="*/ 809 w 920"/>
                  <a:gd name="T27" fmla="*/ 615 h 892"/>
                  <a:gd name="T28" fmla="*/ 610 w 920"/>
                  <a:gd name="T29" fmla="*/ 56 h 892"/>
                  <a:gd name="T30" fmla="*/ 610 w 920"/>
                  <a:gd name="T31" fmla="*/ 56 h 892"/>
                  <a:gd name="T32" fmla="*/ 453 w 920"/>
                  <a:gd name="T33" fmla="*/ 23 h 892"/>
                  <a:gd name="T34" fmla="*/ 419 w 920"/>
                  <a:gd name="T35" fmla="*/ 891 h 892"/>
                  <a:gd name="T36" fmla="*/ 419 w 920"/>
                  <a:gd name="T37" fmla="*/ 891 h 892"/>
                  <a:gd name="T38" fmla="*/ 258 w 920"/>
                  <a:gd name="T39" fmla="*/ 856 h 892"/>
                  <a:gd name="T40" fmla="*/ 258 w 920"/>
                  <a:gd name="T41" fmla="*/ 856 h 892"/>
                  <a:gd name="T42" fmla="*/ 38 w 920"/>
                  <a:gd name="T43" fmla="*/ 618 h 892"/>
                  <a:gd name="T44" fmla="*/ 38 w 920"/>
                  <a:gd name="T45" fmla="*/ 618 h 892"/>
                  <a:gd name="T46" fmla="*/ 52 w 920"/>
                  <a:gd name="T47" fmla="*/ 282 h 892"/>
                  <a:gd name="T48" fmla="*/ 52 w 920"/>
                  <a:gd name="T49" fmla="*/ 282 h 892"/>
                  <a:gd name="T50" fmla="*/ 291 w 920"/>
                  <a:gd name="T51" fmla="*/ 45 h 892"/>
                  <a:gd name="T52" fmla="*/ 291 w 920"/>
                  <a:gd name="T53" fmla="*/ 45 h 892"/>
                  <a:gd name="T54" fmla="*/ 615 w 920"/>
                  <a:gd name="T55" fmla="*/ 45 h 892"/>
                  <a:gd name="T56" fmla="*/ 615 w 920"/>
                  <a:gd name="T57" fmla="*/ 45 h 892"/>
                  <a:gd name="T58" fmla="*/ 820 w 920"/>
                  <a:gd name="T59" fmla="*/ 620 h 892"/>
                  <a:gd name="T60" fmla="*/ 820 w 920"/>
                  <a:gd name="T61" fmla="*/ 620 h 892"/>
                  <a:gd name="T62" fmla="*/ 582 w 920"/>
                  <a:gd name="T63" fmla="*/ 857 h 892"/>
                  <a:gd name="T64" fmla="*/ 582 w 920"/>
                  <a:gd name="T65" fmla="*/ 857 h 892"/>
                  <a:gd name="T66" fmla="*/ 419 w 920"/>
                  <a:gd name="T67" fmla="*/ 891 h 8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920" h="892">
                    <a:moveTo>
                      <a:pt x="453" y="23"/>
                    </a:moveTo>
                    <a:lnTo>
                      <a:pt x="453" y="23"/>
                    </a:lnTo>
                    <a:cubicBezTo>
                      <a:pt x="401" y="23"/>
                      <a:pt x="347" y="34"/>
                      <a:pt x="296" y="56"/>
                    </a:cubicBezTo>
                    <a:lnTo>
                      <a:pt x="296" y="56"/>
                    </a:lnTo>
                    <a:cubicBezTo>
                      <a:pt x="192" y="99"/>
                      <a:pt x="110" y="181"/>
                      <a:pt x="63" y="287"/>
                    </a:cubicBezTo>
                    <a:lnTo>
                      <a:pt x="63" y="287"/>
                    </a:lnTo>
                    <a:cubicBezTo>
                      <a:pt x="17" y="392"/>
                      <a:pt x="13" y="509"/>
                      <a:pt x="50" y="614"/>
                    </a:cubicBezTo>
                    <a:lnTo>
                      <a:pt x="50" y="614"/>
                    </a:lnTo>
                    <a:cubicBezTo>
                      <a:pt x="88" y="720"/>
                      <a:pt x="163" y="802"/>
                      <a:pt x="263" y="845"/>
                    </a:cubicBezTo>
                    <a:lnTo>
                      <a:pt x="263" y="845"/>
                    </a:lnTo>
                    <a:cubicBezTo>
                      <a:pt x="362" y="890"/>
                      <a:pt x="474" y="890"/>
                      <a:pt x="577" y="846"/>
                    </a:cubicBezTo>
                    <a:lnTo>
                      <a:pt x="577" y="846"/>
                    </a:lnTo>
                    <a:cubicBezTo>
                      <a:pt x="680" y="803"/>
                      <a:pt x="763" y="720"/>
                      <a:pt x="809" y="615"/>
                    </a:cubicBezTo>
                    <a:lnTo>
                      <a:pt x="809" y="615"/>
                    </a:lnTo>
                    <a:cubicBezTo>
                      <a:pt x="905" y="397"/>
                      <a:pt x="816" y="147"/>
                      <a:pt x="610" y="56"/>
                    </a:cubicBezTo>
                    <a:lnTo>
                      <a:pt x="610" y="56"/>
                    </a:lnTo>
                    <a:cubicBezTo>
                      <a:pt x="561" y="34"/>
                      <a:pt x="507" y="23"/>
                      <a:pt x="453" y="23"/>
                    </a:cubicBezTo>
                    <a:close/>
                    <a:moveTo>
                      <a:pt x="419" y="891"/>
                    </a:moveTo>
                    <a:lnTo>
                      <a:pt x="419" y="891"/>
                    </a:lnTo>
                    <a:cubicBezTo>
                      <a:pt x="364" y="891"/>
                      <a:pt x="309" y="879"/>
                      <a:pt x="258" y="856"/>
                    </a:cubicBezTo>
                    <a:lnTo>
                      <a:pt x="258" y="856"/>
                    </a:lnTo>
                    <a:cubicBezTo>
                      <a:pt x="155" y="811"/>
                      <a:pt x="77" y="727"/>
                      <a:pt x="38" y="618"/>
                    </a:cubicBezTo>
                    <a:lnTo>
                      <a:pt x="38" y="618"/>
                    </a:lnTo>
                    <a:cubicBezTo>
                      <a:pt x="0" y="509"/>
                      <a:pt x="5" y="390"/>
                      <a:pt x="52" y="282"/>
                    </a:cubicBezTo>
                    <a:lnTo>
                      <a:pt x="52" y="282"/>
                    </a:lnTo>
                    <a:cubicBezTo>
                      <a:pt x="100" y="173"/>
                      <a:pt x="185" y="89"/>
                      <a:pt x="291" y="45"/>
                    </a:cubicBezTo>
                    <a:lnTo>
                      <a:pt x="291" y="45"/>
                    </a:lnTo>
                    <a:cubicBezTo>
                      <a:pt x="397" y="0"/>
                      <a:pt x="513" y="0"/>
                      <a:pt x="615" y="45"/>
                    </a:cubicBezTo>
                    <a:lnTo>
                      <a:pt x="615" y="45"/>
                    </a:lnTo>
                    <a:cubicBezTo>
                      <a:pt x="827" y="138"/>
                      <a:pt x="919" y="396"/>
                      <a:pt x="820" y="620"/>
                    </a:cubicBezTo>
                    <a:lnTo>
                      <a:pt x="820" y="620"/>
                    </a:lnTo>
                    <a:cubicBezTo>
                      <a:pt x="773" y="728"/>
                      <a:pt x="688" y="813"/>
                      <a:pt x="582" y="857"/>
                    </a:cubicBezTo>
                    <a:lnTo>
                      <a:pt x="582" y="857"/>
                    </a:lnTo>
                    <a:cubicBezTo>
                      <a:pt x="529" y="879"/>
                      <a:pt x="474" y="891"/>
                      <a:pt x="419" y="8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0" name="Freeform 268">
                <a:extLst>
                  <a:ext uri="{FF2B5EF4-FFF2-40B4-BE49-F238E27FC236}">
                    <a16:creationId xmlns:a16="http://schemas.microsoft.com/office/drawing/2014/main" id="{E82BA294-E86F-4C0B-98E2-D5A099ADA6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76186" y="9847385"/>
                <a:ext cx="609968" cy="1110029"/>
              </a:xfrm>
              <a:custGeom>
                <a:avLst/>
                <a:gdLst>
                  <a:gd name="T0" fmla="*/ 482 w 488"/>
                  <a:gd name="T1" fmla="*/ 12 h 891"/>
                  <a:gd name="T2" fmla="*/ 482 w 488"/>
                  <a:gd name="T3" fmla="*/ 12 h 891"/>
                  <a:gd name="T4" fmla="*/ 53 w 488"/>
                  <a:gd name="T5" fmla="*/ 282 h 891"/>
                  <a:gd name="T6" fmla="*/ 53 w 488"/>
                  <a:gd name="T7" fmla="*/ 282 h 891"/>
                  <a:gd name="T8" fmla="*/ 39 w 488"/>
                  <a:gd name="T9" fmla="*/ 618 h 891"/>
                  <a:gd name="T10" fmla="*/ 39 w 488"/>
                  <a:gd name="T11" fmla="*/ 618 h 891"/>
                  <a:gd name="T12" fmla="*/ 258 w 488"/>
                  <a:gd name="T13" fmla="*/ 856 h 891"/>
                  <a:gd name="T14" fmla="*/ 258 w 488"/>
                  <a:gd name="T15" fmla="*/ 856 h 891"/>
                  <a:gd name="T16" fmla="*/ 419 w 488"/>
                  <a:gd name="T17" fmla="*/ 890 h 891"/>
                  <a:gd name="T18" fmla="*/ 419 w 488"/>
                  <a:gd name="T19" fmla="*/ 890 h 891"/>
                  <a:gd name="T20" fmla="*/ 447 w 488"/>
                  <a:gd name="T21" fmla="*/ 890 h 891"/>
                  <a:gd name="T22" fmla="*/ 447 w 488"/>
                  <a:gd name="T23" fmla="*/ 890 h 891"/>
                  <a:gd name="T24" fmla="*/ 453 w 488"/>
                  <a:gd name="T25" fmla="*/ 884 h 891"/>
                  <a:gd name="T26" fmla="*/ 453 w 488"/>
                  <a:gd name="T27" fmla="*/ 884 h 891"/>
                  <a:gd name="T28" fmla="*/ 447 w 488"/>
                  <a:gd name="T29" fmla="*/ 877 h 891"/>
                  <a:gd name="T30" fmla="*/ 447 w 488"/>
                  <a:gd name="T31" fmla="*/ 877 h 891"/>
                  <a:gd name="T32" fmla="*/ 318 w 488"/>
                  <a:gd name="T33" fmla="*/ 845 h 891"/>
                  <a:gd name="T34" fmla="*/ 318 w 488"/>
                  <a:gd name="T35" fmla="*/ 845 h 891"/>
                  <a:gd name="T36" fmla="*/ 105 w 488"/>
                  <a:gd name="T37" fmla="*/ 614 h 891"/>
                  <a:gd name="T38" fmla="*/ 105 w 488"/>
                  <a:gd name="T39" fmla="*/ 614 h 891"/>
                  <a:gd name="T40" fmla="*/ 118 w 488"/>
                  <a:gd name="T41" fmla="*/ 287 h 891"/>
                  <a:gd name="T42" fmla="*/ 118 w 488"/>
                  <a:gd name="T43" fmla="*/ 287 h 891"/>
                  <a:gd name="T44" fmla="*/ 482 w 488"/>
                  <a:gd name="T45" fmla="*/ 24 h 891"/>
                  <a:gd name="T46" fmla="*/ 482 w 488"/>
                  <a:gd name="T47" fmla="*/ 24 h 891"/>
                  <a:gd name="T48" fmla="*/ 487 w 488"/>
                  <a:gd name="T49" fmla="*/ 18 h 891"/>
                  <a:gd name="T50" fmla="*/ 487 w 488"/>
                  <a:gd name="T51" fmla="*/ 18 h 891"/>
                  <a:gd name="T52" fmla="*/ 482 w 488"/>
                  <a:gd name="T53" fmla="*/ 12 h 8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88" h="891">
                    <a:moveTo>
                      <a:pt x="482" y="12"/>
                    </a:moveTo>
                    <a:lnTo>
                      <a:pt x="482" y="12"/>
                    </a:lnTo>
                    <a:cubicBezTo>
                      <a:pt x="302" y="0"/>
                      <a:pt x="129" y="108"/>
                      <a:pt x="53" y="282"/>
                    </a:cubicBezTo>
                    <a:lnTo>
                      <a:pt x="53" y="282"/>
                    </a:lnTo>
                    <a:cubicBezTo>
                      <a:pt x="5" y="390"/>
                      <a:pt x="0" y="509"/>
                      <a:pt x="39" y="618"/>
                    </a:cubicBezTo>
                    <a:lnTo>
                      <a:pt x="39" y="618"/>
                    </a:lnTo>
                    <a:cubicBezTo>
                      <a:pt x="77" y="727"/>
                      <a:pt x="156" y="811"/>
                      <a:pt x="258" y="856"/>
                    </a:cubicBezTo>
                    <a:lnTo>
                      <a:pt x="258" y="856"/>
                    </a:lnTo>
                    <a:cubicBezTo>
                      <a:pt x="309" y="879"/>
                      <a:pt x="363" y="890"/>
                      <a:pt x="419" y="890"/>
                    </a:cubicBezTo>
                    <a:lnTo>
                      <a:pt x="419" y="890"/>
                    </a:lnTo>
                    <a:cubicBezTo>
                      <a:pt x="428" y="890"/>
                      <a:pt x="438" y="890"/>
                      <a:pt x="447" y="890"/>
                    </a:cubicBezTo>
                    <a:lnTo>
                      <a:pt x="447" y="890"/>
                    </a:lnTo>
                    <a:cubicBezTo>
                      <a:pt x="450" y="889"/>
                      <a:pt x="453" y="887"/>
                      <a:pt x="453" y="884"/>
                    </a:cubicBezTo>
                    <a:lnTo>
                      <a:pt x="453" y="884"/>
                    </a:lnTo>
                    <a:cubicBezTo>
                      <a:pt x="453" y="880"/>
                      <a:pt x="450" y="877"/>
                      <a:pt x="447" y="877"/>
                    </a:cubicBezTo>
                    <a:lnTo>
                      <a:pt x="447" y="877"/>
                    </a:lnTo>
                    <a:cubicBezTo>
                      <a:pt x="402" y="874"/>
                      <a:pt x="359" y="863"/>
                      <a:pt x="318" y="845"/>
                    </a:cubicBezTo>
                    <a:lnTo>
                      <a:pt x="318" y="845"/>
                    </a:lnTo>
                    <a:cubicBezTo>
                      <a:pt x="218" y="802"/>
                      <a:pt x="143" y="720"/>
                      <a:pt x="105" y="614"/>
                    </a:cubicBezTo>
                    <a:lnTo>
                      <a:pt x="105" y="614"/>
                    </a:lnTo>
                    <a:cubicBezTo>
                      <a:pt x="68" y="509"/>
                      <a:pt x="72" y="392"/>
                      <a:pt x="118" y="287"/>
                    </a:cubicBezTo>
                    <a:lnTo>
                      <a:pt x="118" y="287"/>
                    </a:lnTo>
                    <a:cubicBezTo>
                      <a:pt x="185" y="136"/>
                      <a:pt x="324" y="35"/>
                      <a:pt x="482" y="24"/>
                    </a:cubicBezTo>
                    <a:lnTo>
                      <a:pt x="482" y="24"/>
                    </a:lnTo>
                    <a:cubicBezTo>
                      <a:pt x="485" y="24"/>
                      <a:pt x="487" y="21"/>
                      <a:pt x="487" y="18"/>
                    </a:cubicBezTo>
                    <a:lnTo>
                      <a:pt x="487" y="18"/>
                    </a:lnTo>
                    <a:cubicBezTo>
                      <a:pt x="487" y="15"/>
                      <a:pt x="485" y="13"/>
                      <a:pt x="482" y="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1" name="Freeform 269">
                <a:extLst>
                  <a:ext uri="{FF2B5EF4-FFF2-40B4-BE49-F238E27FC236}">
                    <a16:creationId xmlns:a16="http://schemas.microsoft.com/office/drawing/2014/main" id="{0D1BF907-2173-4CFA-8E47-6D1EC39DA7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86090" y="9940805"/>
                <a:ext cx="956164" cy="923192"/>
              </a:xfrm>
              <a:custGeom>
                <a:avLst/>
                <a:gdLst>
                  <a:gd name="T0" fmla="*/ 416 w 766"/>
                  <a:gd name="T1" fmla="*/ 23 h 742"/>
                  <a:gd name="T2" fmla="*/ 416 w 766"/>
                  <a:gd name="T3" fmla="*/ 23 h 742"/>
                  <a:gd name="T4" fmla="*/ 285 w 766"/>
                  <a:gd name="T5" fmla="*/ 49 h 742"/>
                  <a:gd name="T6" fmla="*/ 285 w 766"/>
                  <a:gd name="T7" fmla="*/ 49 h 742"/>
                  <a:gd name="T8" fmla="*/ 93 w 766"/>
                  <a:gd name="T9" fmla="*/ 240 h 742"/>
                  <a:gd name="T10" fmla="*/ 93 w 766"/>
                  <a:gd name="T11" fmla="*/ 240 h 742"/>
                  <a:gd name="T12" fmla="*/ 258 w 766"/>
                  <a:gd name="T13" fmla="*/ 702 h 742"/>
                  <a:gd name="T14" fmla="*/ 258 w 766"/>
                  <a:gd name="T15" fmla="*/ 702 h 742"/>
                  <a:gd name="T16" fmla="*/ 518 w 766"/>
                  <a:gd name="T17" fmla="*/ 702 h 742"/>
                  <a:gd name="T18" fmla="*/ 518 w 766"/>
                  <a:gd name="T19" fmla="*/ 702 h 742"/>
                  <a:gd name="T20" fmla="*/ 710 w 766"/>
                  <a:gd name="T21" fmla="*/ 511 h 742"/>
                  <a:gd name="T22" fmla="*/ 710 w 766"/>
                  <a:gd name="T23" fmla="*/ 511 h 742"/>
                  <a:gd name="T24" fmla="*/ 721 w 766"/>
                  <a:gd name="T25" fmla="*/ 241 h 742"/>
                  <a:gd name="T26" fmla="*/ 721 w 766"/>
                  <a:gd name="T27" fmla="*/ 241 h 742"/>
                  <a:gd name="T28" fmla="*/ 545 w 766"/>
                  <a:gd name="T29" fmla="*/ 50 h 742"/>
                  <a:gd name="T30" fmla="*/ 545 w 766"/>
                  <a:gd name="T31" fmla="*/ 50 h 742"/>
                  <a:gd name="T32" fmla="*/ 416 w 766"/>
                  <a:gd name="T33" fmla="*/ 23 h 742"/>
                  <a:gd name="T34" fmla="*/ 387 w 766"/>
                  <a:gd name="T35" fmla="*/ 741 h 742"/>
                  <a:gd name="T36" fmla="*/ 387 w 766"/>
                  <a:gd name="T37" fmla="*/ 741 h 742"/>
                  <a:gd name="T38" fmla="*/ 253 w 766"/>
                  <a:gd name="T39" fmla="*/ 713 h 742"/>
                  <a:gd name="T40" fmla="*/ 253 w 766"/>
                  <a:gd name="T41" fmla="*/ 713 h 742"/>
                  <a:gd name="T42" fmla="*/ 82 w 766"/>
                  <a:gd name="T43" fmla="*/ 235 h 742"/>
                  <a:gd name="T44" fmla="*/ 82 w 766"/>
                  <a:gd name="T45" fmla="*/ 235 h 742"/>
                  <a:gd name="T46" fmla="*/ 281 w 766"/>
                  <a:gd name="T47" fmla="*/ 38 h 742"/>
                  <a:gd name="T48" fmla="*/ 281 w 766"/>
                  <a:gd name="T49" fmla="*/ 38 h 742"/>
                  <a:gd name="T50" fmla="*/ 550 w 766"/>
                  <a:gd name="T51" fmla="*/ 39 h 742"/>
                  <a:gd name="T52" fmla="*/ 550 w 766"/>
                  <a:gd name="T53" fmla="*/ 39 h 742"/>
                  <a:gd name="T54" fmla="*/ 732 w 766"/>
                  <a:gd name="T55" fmla="*/ 237 h 742"/>
                  <a:gd name="T56" fmla="*/ 732 w 766"/>
                  <a:gd name="T57" fmla="*/ 237 h 742"/>
                  <a:gd name="T58" fmla="*/ 721 w 766"/>
                  <a:gd name="T59" fmla="*/ 516 h 742"/>
                  <a:gd name="T60" fmla="*/ 721 w 766"/>
                  <a:gd name="T61" fmla="*/ 516 h 742"/>
                  <a:gd name="T62" fmla="*/ 522 w 766"/>
                  <a:gd name="T63" fmla="*/ 714 h 742"/>
                  <a:gd name="T64" fmla="*/ 522 w 766"/>
                  <a:gd name="T65" fmla="*/ 714 h 742"/>
                  <a:gd name="T66" fmla="*/ 387 w 766"/>
                  <a:gd name="T67" fmla="*/ 741 h 7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6" h="742">
                    <a:moveTo>
                      <a:pt x="416" y="23"/>
                    </a:moveTo>
                    <a:lnTo>
                      <a:pt x="416" y="23"/>
                    </a:lnTo>
                    <a:cubicBezTo>
                      <a:pt x="372" y="23"/>
                      <a:pt x="328" y="31"/>
                      <a:pt x="285" y="49"/>
                    </a:cubicBezTo>
                    <a:lnTo>
                      <a:pt x="285" y="49"/>
                    </a:lnTo>
                    <a:cubicBezTo>
                      <a:pt x="200" y="85"/>
                      <a:pt x="132" y="153"/>
                      <a:pt x="93" y="240"/>
                    </a:cubicBezTo>
                    <a:lnTo>
                      <a:pt x="93" y="240"/>
                    </a:lnTo>
                    <a:cubicBezTo>
                      <a:pt x="14" y="420"/>
                      <a:pt x="88" y="627"/>
                      <a:pt x="258" y="702"/>
                    </a:cubicBezTo>
                    <a:lnTo>
                      <a:pt x="258" y="702"/>
                    </a:lnTo>
                    <a:cubicBezTo>
                      <a:pt x="340" y="738"/>
                      <a:pt x="433" y="738"/>
                      <a:pt x="518" y="702"/>
                    </a:cubicBezTo>
                    <a:lnTo>
                      <a:pt x="518" y="702"/>
                    </a:lnTo>
                    <a:cubicBezTo>
                      <a:pt x="603" y="667"/>
                      <a:pt x="671" y="599"/>
                      <a:pt x="710" y="511"/>
                    </a:cubicBezTo>
                    <a:lnTo>
                      <a:pt x="710" y="511"/>
                    </a:lnTo>
                    <a:cubicBezTo>
                      <a:pt x="748" y="424"/>
                      <a:pt x="752" y="328"/>
                      <a:pt x="721" y="241"/>
                    </a:cubicBezTo>
                    <a:lnTo>
                      <a:pt x="721" y="241"/>
                    </a:lnTo>
                    <a:cubicBezTo>
                      <a:pt x="690" y="154"/>
                      <a:pt x="627" y="86"/>
                      <a:pt x="545" y="50"/>
                    </a:cubicBezTo>
                    <a:lnTo>
                      <a:pt x="545" y="50"/>
                    </a:lnTo>
                    <a:cubicBezTo>
                      <a:pt x="503" y="31"/>
                      <a:pt x="460" y="23"/>
                      <a:pt x="416" y="23"/>
                    </a:cubicBezTo>
                    <a:close/>
                    <a:moveTo>
                      <a:pt x="387" y="741"/>
                    </a:moveTo>
                    <a:lnTo>
                      <a:pt x="387" y="741"/>
                    </a:lnTo>
                    <a:cubicBezTo>
                      <a:pt x="341" y="741"/>
                      <a:pt x="296" y="732"/>
                      <a:pt x="253" y="713"/>
                    </a:cubicBezTo>
                    <a:lnTo>
                      <a:pt x="253" y="713"/>
                    </a:lnTo>
                    <a:cubicBezTo>
                      <a:pt x="77" y="636"/>
                      <a:pt x="0" y="421"/>
                      <a:pt x="82" y="235"/>
                    </a:cubicBezTo>
                    <a:lnTo>
                      <a:pt x="82" y="235"/>
                    </a:lnTo>
                    <a:cubicBezTo>
                      <a:pt x="122" y="145"/>
                      <a:pt x="192" y="75"/>
                      <a:pt x="281" y="38"/>
                    </a:cubicBezTo>
                    <a:lnTo>
                      <a:pt x="281" y="38"/>
                    </a:lnTo>
                    <a:cubicBezTo>
                      <a:pt x="369" y="0"/>
                      <a:pt x="464" y="1"/>
                      <a:pt x="550" y="39"/>
                    </a:cubicBezTo>
                    <a:lnTo>
                      <a:pt x="550" y="39"/>
                    </a:lnTo>
                    <a:cubicBezTo>
                      <a:pt x="635" y="76"/>
                      <a:pt x="700" y="147"/>
                      <a:pt x="732" y="237"/>
                    </a:cubicBezTo>
                    <a:lnTo>
                      <a:pt x="732" y="237"/>
                    </a:lnTo>
                    <a:cubicBezTo>
                      <a:pt x="765" y="327"/>
                      <a:pt x="760" y="426"/>
                      <a:pt x="721" y="516"/>
                    </a:cubicBezTo>
                    <a:lnTo>
                      <a:pt x="721" y="516"/>
                    </a:lnTo>
                    <a:cubicBezTo>
                      <a:pt x="681" y="606"/>
                      <a:pt x="611" y="676"/>
                      <a:pt x="522" y="714"/>
                    </a:cubicBezTo>
                    <a:lnTo>
                      <a:pt x="522" y="714"/>
                    </a:lnTo>
                    <a:cubicBezTo>
                      <a:pt x="479" y="732"/>
                      <a:pt x="433" y="741"/>
                      <a:pt x="387" y="74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2" name="Freeform 270">
                <a:extLst>
                  <a:ext uri="{FF2B5EF4-FFF2-40B4-BE49-F238E27FC236}">
                    <a16:creationId xmlns:a16="http://schemas.microsoft.com/office/drawing/2014/main" id="{D8D5AA6B-C1CD-4F0A-B002-E372971ED7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65260" y="10287000"/>
                <a:ext cx="263769" cy="252779"/>
              </a:xfrm>
              <a:custGeom>
                <a:avLst/>
                <a:gdLst>
                  <a:gd name="T0" fmla="*/ 140 w 210"/>
                  <a:gd name="T1" fmla="*/ 10 h 203"/>
                  <a:gd name="T2" fmla="*/ 140 w 210"/>
                  <a:gd name="T3" fmla="*/ 10 h 203"/>
                  <a:gd name="T4" fmla="*/ 66 w 210"/>
                  <a:gd name="T5" fmla="*/ 10 h 203"/>
                  <a:gd name="T6" fmla="*/ 66 w 210"/>
                  <a:gd name="T7" fmla="*/ 10 h 203"/>
                  <a:gd name="T8" fmla="*/ 12 w 210"/>
                  <a:gd name="T9" fmla="*/ 63 h 203"/>
                  <a:gd name="T10" fmla="*/ 12 w 210"/>
                  <a:gd name="T11" fmla="*/ 63 h 203"/>
                  <a:gd name="T12" fmla="*/ 9 w 210"/>
                  <a:gd name="T13" fmla="*/ 139 h 203"/>
                  <a:gd name="T14" fmla="*/ 9 w 210"/>
                  <a:gd name="T15" fmla="*/ 139 h 203"/>
                  <a:gd name="T16" fmla="*/ 59 w 210"/>
                  <a:gd name="T17" fmla="*/ 194 h 203"/>
                  <a:gd name="T18" fmla="*/ 59 w 210"/>
                  <a:gd name="T19" fmla="*/ 194 h 203"/>
                  <a:gd name="T20" fmla="*/ 96 w 210"/>
                  <a:gd name="T21" fmla="*/ 202 h 203"/>
                  <a:gd name="T22" fmla="*/ 96 w 210"/>
                  <a:gd name="T23" fmla="*/ 202 h 203"/>
                  <a:gd name="T24" fmla="*/ 187 w 210"/>
                  <a:gd name="T25" fmla="*/ 140 h 203"/>
                  <a:gd name="T26" fmla="*/ 187 w 210"/>
                  <a:gd name="T27" fmla="*/ 140 h 203"/>
                  <a:gd name="T28" fmla="*/ 140 w 210"/>
                  <a:gd name="T29" fmla="*/ 10 h 2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10" h="203">
                    <a:moveTo>
                      <a:pt x="140" y="10"/>
                    </a:moveTo>
                    <a:lnTo>
                      <a:pt x="140" y="10"/>
                    </a:lnTo>
                    <a:cubicBezTo>
                      <a:pt x="116" y="0"/>
                      <a:pt x="90" y="0"/>
                      <a:pt x="66" y="10"/>
                    </a:cubicBezTo>
                    <a:lnTo>
                      <a:pt x="66" y="10"/>
                    </a:lnTo>
                    <a:cubicBezTo>
                      <a:pt x="42" y="19"/>
                      <a:pt x="23" y="39"/>
                      <a:pt x="12" y="63"/>
                    </a:cubicBezTo>
                    <a:lnTo>
                      <a:pt x="12" y="63"/>
                    </a:lnTo>
                    <a:cubicBezTo>
                      <a:pt x="1" y="88"/>
                      <a:pt x="0" y="115"/>
                      <a:pt x="9" y="139"/>
                    </a:cubicBezTo>
                    <a:lnTo>
                      <a:pt x="9" y="139"/>
                    </a:lnTo>
                    <a:cubicBezTo>
                      <a:pt x="18" y="165"/>
                      <a:pt x="36" y="184"/>
                      <a:pt x="59" y="194"/>
                    </a:cubicBezTo>
                    <a:lnTo>
                      <a:pt x="59" y="194"/>
                    </a:lnTo>
                    <a:cubicBezTo>
                      <a:pt x="71" y="199"/>
                      <a:pt x="84" y="202"/>
                      <a:pt x="96" y="202"/>
                    </a:cubicBezTo>
                    <a:lnTo>
                      <a:pt x="96" y="202"/>
                    </a:lnTo>
                    <a:cubicBezTo>
                      <a:pt x="134" y="202"/>
                      <a:pt x="170" y="179"/>
                      <a:pt x="187" y="140"/>
                    </a:cubicBezTo>
                    <a:lnTo>
                      <a:pt x="187" y="140"/>
                    </a:lnTo>
                    <a:cubicBezTo>
                      <a:pt x="209" y="89"/>
                      <a:pt x="188" y="30"/>
                      <a:pt x="140" y="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3" name="Freeform 271">
                <a:extLst>
                  <a:ext uri="{FF2B5EF4-FFF2-40B4-BE49-F238E27FC236}">
                    <a16:creationId xmlns:a16="http://schemas.microsoft.com/office/drawing/2014/main" id="{7DA3D804-3FD8-4634-A721-52E8BE1D44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20212" y="9951795"/>
                <a:ext cx="522042" cy="917695"/>
              </a:xfrm>
              <a:custGeom>
                <a:avLst/>
                <a:gdLst>
                  <a:gd name="T0" fmla="*/ 383 w 417"/>
                  <a:gd name="T1" fmla="*/ 230 h 735"/>
                  <a:gd name="T2" fmla="*/ 383 w 417"/>
                  <a:gd name="T3" fmla="*/ 230 h 735"/>
                  <a:gd name="T4" fmla="*/ 201 w 417"/>
                  <a:gd name="T5" fmla="*/ 32 h 735"/>
                  <a:gd name="T6" fmla="*/ 201 w 417"/>
                  <a:gd name="T7" fmla="*/ 32 h 735"/>
                  <a:gd name="T8" fmla="*/ 34 w 417"/>
                  <a:gd name="T9" fmla="*/ 5 h 735"/>
                  <a:gd name="T10" fmla="*/ 34 w 417"/>
                  <a:gd name="T11" fmla="*/ 5 h 735"/>
                  <a:gd name="T12" fmla="*/ 29 w 417"/>
                  <a:gd name="T13" fmla="*/ 11 h 735"/>
                  <a:gd name="T14" fmla="*/ 29 w 417"/>
                  <a:gd name="T15" fmla="*/ 11 h 735"/>
                  <a:gd name="T16" fmla="*/ 34 w 417"/>
                  <a:gd name="T17" fmla="*/ 17 h 735"/>
                  <a:gd name="T18" fmla="*/ 34 w 417"/>
                  <a:gd name="T19" fmla="*/ 17 h 735"/>
                  <a:gd name="T20" fmla="*/ 132 w 417"/>
                  <a:gd name="T21" fmla="*/ 43 h 735"/>
                  <a:gd name="T22" fmla="*/ 132 w 417"/>
                  <a:gd name="T23" fmla="*/ 43 h 735"/>
                  <a:gd name="T24" fmla="*/ 309 w 417"/>
                  <a:gd name="T25" fmla="*/ 234 h 735"/>
                  <a:gd name="T26" fmla="*/ 309 w 417"/>
                  <a:gd name="T27" fmla="*/ 234 h 735"/>
                  <a:gd name="T28" fmla="*/ 297 w 417"/>
                  <a:gd name="T29" fmla="*/ 504 h 735"/>
                  <a:gd name="T30" fmla="*/ 297 w 417"/>
                  <a:gd name="T31" fmla="*/ 504 h 735"/>
                  <a:gd name="T32" fmla="*/ 5 w 417"/>
                  <a:gd name="T33" fmla="*/ 721 h 735"/>
                  <a:gd name="T34" fmla="*/ 5 w 417"/>
                  <a:gd name="T35" fmla="*/ 721 h 735"/>
                  <a:gd name="T36" fmla="*/ 0 w 417"/>
                  <a:gd name="T37" fmla="*/ 727 h 735"/>
                  <a:gd name="T38" fmla="*/ 0 w 417"/>
                  <a:gd name="T39" fmla="*/ 727 h 735"/>
                  <a:gd name="T40" fmla="*/ 5 w 417"/>
                  <a:gd name="T41" fmla="*/ 732 h 735"/>
                  <a:gd name="T42" fmla="*/ 5 w 417"/>
                  <a:gd name="T43" fmla="*/ 732 h 735"/>
                  <a:gd name="T44" fmla="*/ 39 w 417"/>
                  <a:gd name="T45" fmla="*/ 734 h 735"/>
                  <a:gd name="T46" fmla="*/ 39 w 417"/>
                  <a:gd name="T47" fmla="*/ 734 h 735"/>
                  <a:gd name="T48" fmla="*/ 372 w 417"/>
                  <a:gd name="T49" fmla="*/ 509 h 735"/>
                  <a:gd name="T50" fmla="*/ 372 w 417"/>
                  <a:gd name="T51" fmla="*/ 509 h 735"/>
                  <a:gd name="T52" fmla="*/ 383 w 417"/>
                  <a:gd name="T53" fmla="*/ 230 h 7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417" h="735">
                    <a:moveTo>
                      <a:pt x="383" y="230"/>
                    </a:moveTo>
                    <a:lnTo>
                      <a:pt x="383" y="230"/>
                    </a:lnTo>
                    <a:cubicBezTo>
                      <a:pt x="351" y="140"/>
                      <a:pt x="287" y="69"/>
                      <a:pt x="201" y="32"/>
                    </a:cubicBezTo>
                    <a:lnTo>
                      <a:pt x="201" y="32"/>
                    </a:lnTo>
                    <a:cubicBezTo>
                      <a:pt x="149" y="9"/>
                      <a:pt x="91" y="0"/>
                      <a:pt x="34" y="5"/>
                    </a:cubicBezTo>
                    <a:lnTo>
                      <a:pt x="34" y="5"/>
                    </a:lnTo>
                    <a:cubicBezTo>
                      <a:pt x="32" y="5"/>
                      <a:pt x="29" y="8"/>
                      <a:pt x="29" y="11"/>
                    </a:cubicBezTo>
                    <a:lnTo>
                      <a:pt x="29" y="11"/>
                    </a:lnTo>
                    <a:cubicBezTo>
                      <a:pt x="29" y="14"/>
                      <a:pt x="32" y="17"/>
                      <a:pt x="34" y="17"/>
                    </a:cubicBezTo>
                    <a:lnTo>
                      <a:pt x="34" y="17"/>
                    </a:lnTo>
                    <a:cubicBezTo>
                      <a:pt x="68" y="21"/>
                      <a:pt x="101" y="29"/>
                      <a:pt x="132" y="43"/>
                    </a:cubicBezTo>
                    <a:lnTo>
                      <a:pt x="132" y="43"/>
                    </a:lnTo>
                    <a:cubicBezTo>
                      <a:pt x="215" y="79"/>
                      <a:pt x="277" y="147"/>
                      <a:pt x="309" y="234"/>
                    </a:cubicBezTo>
                    <a:lnTo>
                      <a:pt x="309" y="234"/>
                    </a:lnTo>
                    <a:cubicBezTo>
                      <a:pt x="339" y="321"/>
                      <a:pt x="336" y="417"/>
                      <a:pt x="297" y="504"/>
                    </a:cubicBezTo>
                    <a:lnTo>
                      <a:pt x="297" y="504"/>
                    </a:lnTo>
                    <a:cubicBezTo>
                      <a:pt x="244" y="626"/>
                      <a:pt x="132" y="709"/>
                      <a:pt x="5" y="721"/>
                    </a:cubicBezTo>
                    <a:lnTo>
                      <a:pt x="5" y="721"/>
                    </a:lnTo>
                    <a:cubicBezTo>
                      <a:pt x="2" y="721"/>
                      <a:pt x="0" y="723"/>
                      <a:pt x="0" y="727"/>
                    </a:cubicBezTo>
                    <a:lnTo>
                      <a:pt x="0" y="727"/>
                    </a:lnTo>
                    <a:cubicBezTo>
                      <a:pt x="0" y="730"/>
                      <a:pt x="2" y="732"/>
                      <a:pt x="5" y="732"/>
                    </a:cubicBezTo>
                    <a:lnTo>
                      <a:pt x="5" y="732"/>
                    </a:lnTo>
                    <a:cubicBezTo>
                      <a:pt x="17" y="734"/>
                      <a:pt x="28" y="734"/>
                      <a:pt x="39" y="734"/>
                    </a:cubicBezTo>
                    <a:lnTo>
                      <a:pt x="39" y="734"/>
                    </a:lnTo>
                    <a:cubicBezTo>
                      <a:pt x="180" y="734"/>
                      <a:pt x="311" y="647"/>
                      <a:pt x="372" y="509"/>
                    </a:cubicBezTo>
                    <a:lnTo>
                      <a:pt x="372" y="509"/>
                    </a:lnTo>
                    <a:cubicBezTo>
                      <a:pt x="411" y="419"/>
                      <a:pt x="416" y="320"/>
                      <a:pt x="383" y="23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4" name="Freeform 272">
                <a:extLst>
                  <a:ext uri="{FF2B5EF4-FFF2-40B4-BE49-F238E27FC236}">
                    <a16:creationId xmlns:a16="http://schemas.microsoft.com/office/drawing/2014/main" id="{681AB877-D91C-4535-B89D-52F98A74D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76000" y="10468343"/>
                <a:ext cx="923192" cy="93417"/>
              </a:xfrm>
              <a:custGeom>
                <a:avLst/>
                <a:gdLst>
                  <a:gd name="T0" fmla="*/ 737 w 739"/>
                  <a:gd name="T1" fmla="*/ 49 h 75"/>
                  <a:gd name="T2" fmla="*/ 737 w 739"/>
                  <a:gd name="T3" fmla="*/ 49 h 75"/>
                  <a:gd name="T4" fmla="*/ 737 w 739"/>
                  <a:gd name="T5" fmla="*/ 49 h 75"/>
                  <a:gd name="T6" fmla="*/ 711 w 739"/>
                  <a:gd name="T7" fmla="*/ 73 h 75"/>
                  <a:gd name="T8" fmla="*/ 0 w 739"/>
                  <a:gd name="T9" fmla="*/ 49 h 75"/>
                  <a:gd name="T10" fmla="*/ 1 w 739"/>
                  <a:gd name="T11" fmla="*/ 0 h 75"/>
                  <a:gd name="T12" fmla="*/ 713 w 739"/>
                  <a:gd name="T13" fmla="*/ 24 h 75"/>
                  <a:gd name="T14" fmla="*/ 713 w 739"/>
                  <a:gd name="T15" fmla="*/ 24 h 75"/>
                  <a:gd name="T16" fmla="*/ 737 w 739"/>
                  <a:gd name="T17" fmla="*/ 49 h 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39" h="75">
                    <a:moveTo>
                      <a:pt x="737" y="49"/>
                    </a:moveTo>
                    <a:lnTo>
                      <a:pt x="737" y="49"/>
                    </a:lnTo>
                    <a:lnTo>
                      <a:pt x="737" y="49"/>
                    </a:lnTo>
                    <a:cubicBezTo>
                      <a:pt x="737" y="63"/>
                      <a:pt x="725" y="74"/>
                      <a:pt x="711" y="73"/>
                    </a:cubicBezTo>
                    <a:lnTo>
                      <a:pt x="0" y="49"/>
                    </a:lnTo>
                    <a:lnTo>
                      <a:pt x="1" y="0"/>
                    </a:lnTo>
                    <a:lnTo>
                      <a:pt x="713" y="24"/>
                    </a:lnTo>
                    <a:lnTo>
                      <a:pt x="713" y="24"/>
                    </a:lnTo>
                    <a:cubicBezTo>
                      <a:pt x="727" y="25"/>
                      <a:pt x="738" y="36"/>
                      <a:pt x="737" y="4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5" name="Freeform 273">
                <a:extLst>
                  <a:ext uri="{FF2B5EF4-FFF2-40B4-BE49-F238E27FC236}">
                    <a16:creationId xmlns:a16="http://schemas.microsoft.com/office/drawing/2014/main" id="{88F98F25-4D69-4F5D-A5EB-6B9F5910C6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65010" y="10462846"/>
                <a:ext cx="939676" cy="109904"/>
              </a:xfrm>
              <a:custGeom>
                <a:avLst/>
                <a:gdLst>
                  <a:gd name="T0" fmla="*/ 13 w 752"/>
                  <a:gd name="T1" fmla="*/ 50 h 86"/>
                  <a:gd name="T2" fmla="*/ 719 w 752"/>
                  <a:gd name="T3" fmla="*/ 73 h 86"/>
                  <a:gd name="T4" fmla="*/ 719 w 752"/>
                  <a:gd name="T5" fmla="*/ 73 h 86"/>
                  <a:gd name="T6" fmla="*/ 732 w 752"/>
                  <a:gd name="T7" fmla="*/ 68 h 86"/>
                  <a:gd name="T8" fmla="*/ 732 w 752"/>
                  <a:gd name="T9" fmla="*/ 68 h 86"/>
                  <a:gd name="T10" fmla="*/ 739 w 752"/>
                  <a:gd name="T11" fmla="*/ 55 h 86"/>
                  <a:gd name="T12" fmla="*/ 739 w 752"/>
                  <a:gd name="T13" fmla="*/ 55 h 86"/>
                  <a:gd name="T14" fmla="*/ 720 w 752"/>
                  <a:gd name="T15" fmla="*/ 36 h 86"/>
                  <a:gd name="T16" fmla="*/ 14 w 752"/>
                  <a:gd name="T17" fmla="*/ 12 h 86"/>
                  <a:gd name="T18" fmla="*/ 13 w 752"/>
                  <a:gd name="T19" fmla="*/ 50 h 86"/>
                  <a:gd name="T20" fmla="*/ 719 w 752"/>
                  <a:gd name="T21" fmla="*/ 85 h 86"/>
                  <a:gd name="T22" fmla="*/ 719 w 752"/>
                  <a:gd name="T23" fmla="*/ 85 h 86"/>
                  <a:gd name="T24" fmla="*/ 718 w 752"/>
                  <a:gd name="T25" fmla="*/ 85 h 86"/>
                  <a:gd name="T26" fmla="*/ 7 w 752"/>
                  <a:gd name="T27" fmla="*/ 62 h 86"/>
                  <a:gd name="T28" fmla="*/ 7 w 752"/>
                  <a:gd name="T29" fmla="*/ 62 h 86"/>
                  <a:gd name="T30" fmla="*/ 0 w 752"/>
                  <a:gd name="T31" fmla="*/ 55 h 86"/>
                  <a:gd name="T32" fmla="*/ 2 w 752"/>
                  <a:gd name="T33" fmla="*/ 6 h 86"/>
                  <a:gd name="T34" fmla="*/ 2 w 752"/>
                  <a:gd name="T35" fmla="*/ 6 h 86"/>
                  <a:gd name="T36" fmla="*/ 4 w 752"/>
                  <a:gd name="T37" fmla="*/ 2 h 86"/>
                  <a:gd name="T38" fmla="*/ 4 w 752"/>
                  <a:gd name="T39" fmla="*/ 2 h 86"/>
                  <a:gd name="T40" fmla="*/ 8 w 752"/>
                  <a:gd name="T41" fmla="*/ 0 h 86"/>
                  <a:gd name="T42" fmla="*/ 720 w 752"/>
                  <a:gd name="T43" fmla="*/ 24 h 86"/>
                  <a:gd name="T44" fmla="*/ 720 w 752"/>
                  <a:gd name="T45" fmla="*/ 24 h 86"/>
                  <a:gd name="T46" fmla="*/ 750 w 752"/>
                  <a:gd name="T47" fmla="*/ 55 h 86"/>
                  <a:gd name="T48" fmla="*/ 750 w 752"/>
                  <a:gd name="T49" fmla="*/ 55 h 86"/>
                  <a:gd name="T50" fmla="*/ 740 w 752"/>
                  <a:gd name="T51" fmla="*/ 78 h 86"/>
                  <a:gd name="T52" fmla="*/ 740 w 752"/>
                  <a:gd name="T53" fmla="*/ 78 h 86"/>
                  <a:gd name="T54" fmla="*/ 719 w 752"/>
                  <a:gd name="T55" fmla="*/ 85 h 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752" h="86">
                    <a:moveTo>
                      <a:pt x="13" y="50"/>
                    </a:moveTo>
                    <a:lnTo>
                      <a:pt x="719" y="73"/>
                    </a:lnTo>
                    <a:lnTo>
                      <a:pt x="719" y="73"/>
                    </a:lnTo>
                    <a:cubicBezTo>
                      <a:pt x="724" y="74"/>
                      <a:pt x="729" y="72"/>
                      <a:pt x="732" y="68"/>
                    </a:cubicBezTo>
                    <a:lnTo>
                      <a:pt x="732" y="68"/>
                    </a:lnTo>
                    <a:cubicBezTo>
                      <a:pt x="736" y="65"/>
                      <a:pt x="738" y="60"/>
                      <a:pt x="739" y="55"/>
                    </a:cubicBezTo>
                    <a:lnTo>
                      <a:pt x="739" y="55"/>
                    </a:lnTo>
                    <a:cubicBezTo>
                      <a:pt x="739" y="45"/>
                      <a:pt x="731" y="37"/>
                      <a:pt x="720" y="36"/>
                    </a:cubicBezTo>
                    <a:lnTo>
                      <a:pt x="14" y="12"/>
                    </a:lnTo>
                    <a:lnTo>
                      <a:pt x="13" y="50"/>
                    </a:lnTo>
                    <a:close/>
                    <a:moveTo>
                      <a:pt x="719" y="85"/>
                    </a:moveTo>
                    <a:lnTo>
                      <a:pt x="719" y="85"/>
                    </a:lnTo>
                    <a:cubicBezTo>
                      <a:pt x="719" y="85"/>
                      <a:pt x="719" y="85"/>
                      <a:pt x="718" y="85"/>
                    </a:cubicBezTo>
                    <a:lnTo>
                      <a:pt x="7" y="62"/>
                    </a:lnTo>
                    <a:lnTo>
                      <a:pt x="7" y="62"/>
                    </a:lnTo>
                    <a:cubicBezTo>
                      <a:pt x="3" y="62"/>
                      <a:pt x="0" y="59"/>
                      <a:pt x="0" y="55"/>
                    </a:cubicBezTo>
                    <a:lnTo>
                      <a:pt x="2" y="6"/>
                    </a:lnTo>
                    <a:lnTo>
                      <a:pt x="2" y="6"/>
                    </a:lnTo>
                    <a:cubicBezTo>
                      <a:pt x="2" y="4"/>
                      <a:pt x="3" y="3"/>
                      <a:pt x="4" y="2"/>
                    </a:cubicBezTo>
                    <a:lnTo>
                      <a:pt x="4" y="2"/>
                    </a:lnTo>
                    <a:cubicBezTo>
                      <a:pt x="5" y="1"/>
                      <a:pt x="7" y="0"/>
                      <a:pt x="8" y="0"/>
                    </a:cubicBezTo>
                    <a:lnTo>
                      <a:pt x="720" y="24"/>
                    </a:lnTo>
                    <a:lnTo>
                      <a:pt x="720" y="24"/>
                    </a:lnTo>
                    <a:cubicBezTo>
                      <a:pt x="737" y="24"/>
                      <a:pt x="751" y="39"/>
                      <a:pt x="750" y="55"/>
                    </a:cubicBezTo>
                    <a:lnTo>
                      <a:pt x="750" y="55"/>
                    </a:lnTo>
                    <a:cubicBezTo>
                      <a:pt x="750" y="64"/>
                      <a:pt x="747" y="71"/>
                      <a:pt x="740" y="78"/>
                    </a:cubicBezTo>
                    <a:lnTo>
                      <a:pt x="740" y="78"/>
                    </a:lnTo>
                    <a:cubicBezTo>
                      <a:pt x="735" y="82"/>
                      <a:pt x="728" y="85"/>
                      <a:pt x="719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6" name="Freeform 274">
                <a:extLst>
                  <a:ext uri="{FF2B5EF4-FFF2-40B4-BE49-F238E27FC236}">
                    <a16:creationId xmlns:a16="http://schemas.microsoft.com/office/drawing/2014/main" id="{616D3E65-3697-4710-88BB-253D08976E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1109" y="9446237"/>
                <a:ext cx="483577" cy="1121019"/>
              </a:xfrm>
              <a:custGeom>
                <a:avLst/>
                <a:gdLst>
                  <a:gd name="T0" fmla="*/ 369 w 388"/>
                  <a:gd name="T1" fmla="*/ 895 h 901"/>
                  <a:gd name="T2" fmla="*/ 369 w 388"/>
                  <a:gd name="T3" fmla="*/ 895 h 901"/>
                  <a:gd name="T4" fmla="*/ 369 w 388"/>
                  <a:gd name="T5" fmla="*/ 895 h 901"/>
                  <a:gd name="T6" fmla="*/ 336 w 388"/>
                  <a:gd name="T7" fmla="*/ 881 h 901"/>
                  <a:gd name="T8" fmla="*/ 0 w 388"/>
                  <a:gd name="T9" fmla="*/ 19 h 901"/>
                  <a:gd name="T10" fmla="*/ 47 w 388"/>
                  <a:gd name="T11" fmla="*/ 0 h 901"/>
                  <a:gd name="T12" fmla="*/ 382 w 388"/>
                  <a:gd name="T13" fmla="*/ 863 h 901"/>
                  <a:gd name="T14" fmla="*/ 382 w 388"/>
                  <a:gd name="T15" fmla="*/ 863 h 901"/>
                  <a:gd name="T16" fmla="*/ 369 w 388"/>
                  <a:gd name="T17" fmla="*/ 895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8" h="901">
                    <a:moveTo>
                      <a:pt x="369" y="895"/>
                    </a:moveTo>
                    <a:lnTo>
                      <a:pt x="369" y="895"/>
                    </a:lnTo>
                    <a:lnTo>
                      <a:pt x="369" y="895"/>
                    </a:lnTo>
                    <a:cubicBezTo>
                      <a:pt x="356" y="900"/>
                      <a:pt x="341" y="894"/>
                      <a:pt x="336" y="881"/>
                    </a:cubicBezTo>
                    <a:lnTo>
                      <a:pt x="0" y="19"/>
                    </a:lnTo>
                    <a:lnTo>
                      <a:pt x="47" y="0"/>
                    </a:lnTo>
                    <a:lnTo>
                      <a:pt x="382" y="863"/>
                    </a:lnTo>
                    <a:lnTo>
                      <a:pt x="382" y="863"/>
                    </a:lnTo>
                    <a:cubicBezTo>
                      <a:pt x="387" y="876"/>
                      <a:pt x="381" y="891"/>
                      <a:pt x="369" y="8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7" name="Freeform 275">
                <a:extLst>
                  <a:ext uri="{FF2B5EF4-FFF2-40B4-BE49-F238E27FC236}">
                    <a16:creationId xmlns:a16="http://schemas.microsoft.com/office/drawing/2014/main" id="{C846F3DF-DD38-425B-B610-38452174CD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5616" y="9435247"/>
                <a:ext cx="500061" cy="1132010"/>
              </a:xfrm>
              <a:custGeom>
                <a:avLst/>
                <a:gdLst>
                  <a:gd name="T0" fmla="*/ 14 w 401"/>
                  <a:gd name="T1" fmla="*/ 28 h 910"/>
                  <a:gd name="T2" fmla="*/ 348 w 401"/>
                  <a:gd name="T3" fmla="*/ 885 h 910"/>
                  <a:gd name="T4" fmla="*/ 348 w 401"/>
                  <a:gd name="T5" fmla="*/ 885 h 910"/>
                  <a:gd name="T6" fmla="*/ 372 w 401"/>
                  <a:gd name="T7" fmla="*/ 896 h 910"/>
                  <a:gd name="T8" fmla="*/ 372 w 401"/>
                  <a:gd name="T9" fmla="*/ 896 h 910"/>
                  <a:gd name="T10" fmla="*/ 382 w 401"/>
                  <a:gd name="T11" fmla="*/ 886 h 910"/>
                  <a:gd name="T12" fmla="*/ 382 w 401"/>
                  <a:gd name="T13" fmla="*/ 886 h 910"/>
                  <a:gd name="T14" fmla="*/ 383 w 401"/>
                  <a:gd name="T15" fmla="*/ 871 h 910"/>
                  <a:gd name="T16" fmla="*/ 49 w 401"/>
                  <a:gd name="T17" fmla="*/ 14 h 910"/>
                  <a:gd name="T18" fmla="*/ 14 w 401"/>
                  <a:gd name="T19" fmla="*/ 28 h 910"/>
                  <a:gd name="T20" fmla="*/ 375 w 401"/>
                  <a:gd name="T21" fmla="*/ 901 h 910"/>
                  <a:gd name="T22" fmla="*/ 375 w 401"/>
                  <a:gd name="T23" fmla="*/ 901 h 910"/>
                  <a:gd name="T24" fmla="*/ 365 w 401"/>
                  <a:gd name="T25" fmla="*/ 909 h 910"/>
                  <a:gd name="T26" fmla="*/ 365 w 401"/>
                  <a:gd name="T27" fmla="*/ 909 h 910"/>
                  <a:gd name="T28" fmla="*/ 336 w 401"/>
                  <a:gd name="T29" fmla="*/ 889 h 910"/>
                  <a:gd name="T30" fmla="*/ 1 w 401"/>
                  <a:gd name="T31" fmla="*/ 26 h 910"/>
                  <a:gd name="T32" fmla="*/ 1 w 401"/>
                  <a:gd name="T33" fmla="*/ 26 h 910"/>
                  <a:gd name="T34" fmla="*/ 4 w 401"/>
                  <a:gd name="T35" fmla="*/ 19 h 910"/>
                  <a:gd name="T36" fmla="*/ 50 w 401"/>
                  <a:gd name="T37" fmla="*/ 1 h 910"/>
                  <a:gd name="T38" fmla="*/ 50 w 401"/>
                  <a:gd name="T39" fmla="*/ 1 h 910"/>
                  <a:gd name="T40" fmla="*/ 55 w 401"/>
                  <a:gd name="T41" fmla="*/ 1 h 910"/>
                  <a:gd name="T42" fmla="*/ 55 w 401"/>
                  <a:gd name="T43" fmla="*/ 1 h 910"/>
                  <a:gd name="T44" fmla="*/ 58 w 401"/>
                  <a:gd name="T45" fmla="*/ 4 h 910"/>
                  <a:gd name="T46" fmla="*/ 394 w 401"/>
                  <a:gd name="T47" fmla="*/ 867 h 910"/>
                  <a:gd name="T48" fmla="*/ 394 w 401"/>
                  <a:gd name="T49" fmla="*/ 867 h 910"/>
                  <a:gd name="T50" fmla="*/ 377 w 401"/>
                  <a:gd name="T51" fmla="*/ 907 h 910"/>
                  <a:gd name="T52" fmla="*/ 377 w 401"/>
                  <a:gd name="T53" fmla="*/ 907 h 910"/>
                  <a:gd name="T54" fmla="*/ 365 w 401"/>
                  <a:gd name="T55" fmla="*/ 909 h 9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401" h="910">
                    <a:moveTo>
                      <a:pt x="14" y="28"/>
                    </a:moveTo>
                    <a:lnTo>
                      <a:pt x="348" y="885"/>
                    </a:lnTo>
                    <a:lnTo>
                      <a:pt x="348" y="885"/>
                    </a:lnTo>
                    <a:cubicBezTo>
                      <a:pt x="352" y="895"/>
                      <a:pt x="363" y="900"/>
                      <a:pt x="372" y="896"/>
                    </a:cubicBezTo>
                    <a:lnTo>
                      <a:pt x="372" y="896"/>
                    </a:lnTo>
                    <a:cubicBezTo>
                      <a:pt x="377" y="894"/>
                      <a:pt x="381" y="890"/>
                      <a:pt x="382" y="886"/>
                    </a:cubicBezTo>
                    <a:lnTo>
                      <a:pt x="382" y="886"/>
                    </a:lnTo>
                    <a:cubicBezTo>
                      <a:pt x="385" y="881"/>
                      <a:pt x="385" y="876"/>
                      <a:pt x="383" y="871"/>
                    </a:cubicBezTo>
                    <a:lnTo>
                      <a:pt x="49" y="14"/>
                    </a:lnTo>
                    <a:lnTo>
                      <a:pt x="14" y="28"/>
                    </a:lnTo>
                    <a:close/>
                    <a:moveTo>
                      <a:pt x="375" y="901"/>
                    </a:moveTo>
                    <a:lnTo>
                      <a:pt x="375" y="901"/>
                    </a:lnTo>
                    <a:close/>
                    <a:moveTo>
                      <a:pt x="365" y="909"/>
                    </a:moveTo>
                    <a:lnTo>
                      <a:pt x="365" y="909"/>
                    </a:lnTo>
                    <a:cubicBezTo>
                      <a:pt x="353" y="909"/>
                      <a:pt x="341" y="901"/>
                      <a:pt x="336" y="889"/>
                    </a:cubicBezTo>
                    <a:lnTo>
                      <a:pt x="1" y="26"/>
                    </a:lnTo>
                    <a:lnTo>
                      <a:pt x="1" y="26"/>
                    </a:lnTo>
                    <a:cubicBezTo>
                      <a:pt x="0" y="23"/>
                      <a:pt x="1" y="20"/>
                      <a:pt x="4" y="19"/>
                    </a:cubicBezTo>
                    <a:lnTo>
                      <a:pt x="50" y="1"/>
                    </a:lnTo>
                    <a:lnTo>
                      <a:pt x="50" y="1"/>
                    </a:lnTo>
                    <a:cubicBezTo>
                      <a:pt x="52" y="0"/>
                      <a:pt x="54" y="0"/>
                      <a:pt x="55" y="1"/>
                    </a:cubicBezTo>
                    <a:lnTo>
                      <a:pt x="55" y="1"/>
                    </a:lnTo>
                    <a:cubicBezTo>
                      <a:pt x="57" y="1"/>
                      <a:pt x="58" y="2"/>
                      <a:pt x="58" y="4"/>
                    </a:cubicBezTo>
                    <a:lnTo>
                      <a:pt x="394" y="867"/>
                    </a:lnTo>
                    <a:lnTo>
                      <a:pt x="394" y="867"/>
                    </a:lnTo>
                    <a:cubicBezTo>
                      <a:pt x="400" y="883"/>
                      <a:pt x="393" y="901"/>
                      <a:pt x="377" y="907"/>
                    </a:cubicBezTo>
                    <a:lnTo>
                      <a:pt x="377" y="907"/>
                    </a:lnTo>
                    <a:cubicBezTo>
                      <a:pt x="373" y="908"/>
                      <a:pt x="369" y="909"/>
                      <a:pt x="365" y="9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8" name="Freeform 276">
                <a:extLst>
                  <a:ext uri="{FF2B5EF4-FFF2-40B4-BE49-F238E27FC236}">
                    <a16:creationId xmlns:a16="http://schemas.microsoft.com/office/drawing/2014/main" id="{4C086A2C-5632-49A1-8946-AE51EF5BB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528779" y="9347324"/>
                <a:ext cx="428625" cy="186837"/>
              </a:xfrm>
              <a:custGeom>
                <a:avLst/>
                <a:gdLst>
                  <a:gd name="T0" fmla="*/ 339 w 343"/>
                  <a:gd name="T1" fmla="*/ 118 h 149"/>
                  <a:gd name="T2" fmla="*/ 339 w 343"/>
                  <a:gd name="T3" fmla="*/ 118 h 149"/>
                  <a:gd name="T4" fmla="*/ 248 w 343"/>
                  <a:gd name="T5" fmla="*/ 40 h 149"/>
                  <a:gd name="T6" fmla="*/ 248 w 343"/>
                  <a:gd name="T7" fmla="*/ 40 h 149"/>
                  <a:gd name="T8" fmla="*/ 58 w 343"/>
                  <a:gd name="T9" fmla="*/ 20 h 149"/>
                  <a:gd name="T10" fmla="*/ 58 w 343"/>
                  <a:gd name="T11" fmla="*/ 20 h 149"/>
                  <a:gd name="T12" fmla="*/ 7 w 343"/>
                  <a:gd name="T13" fmla="*/ 63 h 149"/>
                  <a:gd name="T14" fmla="*/ 7 w 343"/>
                  <a:gd name="T15" fmla="*/ 63 h 149"/>
                  <a:gd name="T16" fmla="*/ 14 w 343"/>
                  <a:gd name="T17" fmla="*/ 111 h 149"/>
                  <a:gd name="T18" fmla="*/ 14 w 343"/>
                  <a:gd name="T19" fmla="*/ 111 h 149"/>
                  <a:gd name="T20" fmla="*/ 113 w 343"/>
                  <a:gd name="T21" fmla="*/ 148 h 149"/>
                  <a:gd name="T22" fmla="*/ 113 w 343"/>
                  <a:gd name="T23" fmla="*/ 148 h 149"/>
                  <a:gd name="T24" fmla="*/ 142 w 343"/>
                  <a:gd name="T25" fmla="*/ 146 h 149"/>
                  <a:gd name="T26" fmla="*/ 142 w 343"/>
                  <a:gd name="T27" fmla="*/ 146 h 149"/>
                  <a:gd name="T28" fmla="*/ 327 w 343"/>
                  <a:gd name="T29" fmla="*/ 148 h 149"/>
                  <a:gd name="T30" fmla="*/ 327 w 343"/>
                  <a:gd name="T31" fmla="*/ 148 h 149"/>
                  <a:gd name="T32" fmla="*/ 333 w 343"/>
                  <a:gd name="T33" fmla="*/ 146 h 149"/>
                  <a:gd name="T34" fmla="*/ 333 w 343"/>
                  <a:gd name="T35" fmla="*/ 146 h 149"/>
                  <a:gd name="T36" fmla="*/ 339 w 343"/>
                  <a:gd name="T37" fmla="*/ 118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43" h="149">
                    <a:moveTo>
                      <a:pt x="339" y="118"/>
                    </a:moveTo>
                    <a:lnTo>
                      <a:pt x="339" y="118"/>
                    </a:lnTo>
                    <a:cubicBezTo>
                      <a:pt x="334" y="92"/>
                      <a:pt x="303" y="66"/>
                      <a:pt x="248" y="40"/>
                    </a:cubicBezTo>
                    <a:lnTo>
                      <a:pt x="248" y="40"/>
                    </a:lnTo>
                    <a:cubicBezTo>
                      <a:pt x="178" y="8"/>
                      <a:pt x="109" y="0"/>
                      <a:pt x="58" y="20"/>
                    </a:cubicBezTo>
                    <a:lnTo>
                      <a:pt x="58" y="20"/>
                    </a:lnTo>
                    <a:cubicBezTo>
                      <a:pt x="33" y="30"/>
                      <a:pt x="15" y="45"/>
                      <a:pt x="7" y="63"/>
                    </a:cubicBezTo>
                    <a:lnTo>
                      <a:pt x="7" y="63"/>
                    </a:lnTo>
                    <a:cubicBezTo>
                      <a:pt x="0" y="79"/>
                      <a:pt x="3" y="96"/>
                      <a:pt x="14" y="111"/>
                    </a:cubicBezTo>
                    <a:lnTo>
                      <a:pt x="14" y="111"/>
                    </a:lnTo>
                    <a:cubicBezTo>
                      <a:pt x="28" y="130"/>
                      <a:pt x="61" y="148"/>
                      <a:pt x="113" y="148"/>
                    </a:cubicBezTo>
                    <a:lnTo>
                      <a:pt x="113" y="148"/>
                    </a:lnTo>
                    <a:cubicBezTo>
                      <a:pt x="122" y="148"/>
                      <a:pt x="131" y="147"/>
                      <a:pt x="142" y="146"/>
                    </a:cubicBezTo>
                    <a:lnTo>
                      <a:pt x="142" y="146"/>
                    </a:lnTo>
                    <a:cubicBezTo>
                      <a:pt x="234" y="135"/>
                      <a:pt x="326" y="148"/>
                      <a:pt x="327" y="148"/>
                    </a:cubicBezTo>
                    <a:lnTo>
                      <a:pt x="327" y="148"/>
                    </a:lnTo>
                    <a:cubicBezTo>
                      <a:pt x="329" y="148"/>
                      <a:pt x="331" y="147"/>
                      <a:pt x="333" y="146"/>
                    </a:cubicBezTo>
                    <a:lnTo>
                      <a:pt x="333" y="146"/>
                    </a:lnTo>
                    <a:cubicBezTo>
                      <a:pt x="333" y="146"/>
                      <a:pt x="342" y="135"/>
                      <a:pt x="339" y="11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9" name="Freeform 277">
                <a:extLst>
                  <a:ext uri="{FF2B5EF4-FFF2-40B4-BE49-F238E27FC236}">
                    <a16:creationId xmlns:a16="http://schemas.microsoft.com/office/drawing/2014/main" id="{D20376C9-6183-40D7-86D3-6C2B23F26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6539" y="9204449"/>
                <a:ext cx="225301" cy="60445"/>
              </a:xfrm>
              <a:custGeom>
                <a:avLst/>
                <a:gdLst>
                  <a:gd name="T0" fmla="*/ 155 w 181"/>
                  <a:gd name="T1" fmla="*/ 0 h 50"/>
                  <a:gd name="T2" fmla="*/ 24 w 181"/>
                  <a:gd name="T3" fmla="*/ 0 h 50"/>
                  <a:gd name="T4" fmla="*/ 24 w 181"/>
                  <a:gd name="T5" fmla="*/ 0 h 50"/>
                  <a:gd name="T6" fmla="*/ 0 w 181"/>
                  <a:gd name="T7" fmla="*/ 25 h 50"/>
                  <a:gd name="T8" fmla="*/ 0 w 181"/>
                  <a:gd name="T9" fmla="*/ 25 h 50"/>
                  <a:gd name="T10" fmla="*/ 24 w 181"/>
                  <a:gd name="T11" fmla="*/ 49 h 50"/>
                  <a:gd name="T12" fmla="*/ 155 w 181"/>
                  <a:gd name="T13" fmla="*/ 49 h 50"/>
                  <a:gd name="T14" fmla="*/ 155 w 181"/>
                  <a:gd name="T15" fmla="*/ 49 h 50"/>
                  <a:gd name="T16" fmla="*/ 180 w 181"/>
                  <a:gd name="T17" fmla="*/ 25 h 50"/>
                  <a:gd name="T18" fmla="*/ 180 w 181"/>
                  <a:gd name="T19" fmla="*/ 25 h 50"/>
                  <a:gd name="T20" fmla="*/ 155 w 181"/>
                  <a:gd name="T21" fmla="*/ 0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81" h="50">
                    <a:moveTo>
                      <a:pt x="155" y="0"/>
                    </a:moveTo>
                    <a:lnTo>
                      <a:pt x="24" y="0"/>
                    </a:lnTo>
                    <a:lnTo>
                      <a:pt x="24" y="0"/>
                    </a:lnTo>
                    <a:cubicBezTo>
                      <a:pt x="11" y="0"/>
                      <a:pt x="0" y="11"/>
                      <a:pt x="0" y="25"/>
                    </a:cubicBezTo>
                    <a:lnTo>
                      <a:pt x="0" y="25"/>
                    </a:lnTo>
                    <a:cubicBezTo>
                      <a:pt x="0" y="38"/>
                      <a:pt x="11" y="49"/>
                      <a:pt x="24" y="49"/>
                    </a:cubicBezTo>
                    <a:lnTo>
                      <a:pt x="155" y="49"/>
                    </a:lnTo>
                    <a:lnTo>
                      <a:pt x="155" y="49"/>
                    </a:lnTo>
                    <a:cubicBezTo>
                      <a:pt x="169" y="49"/>
                      <a:pt x="180" y="38"/>
                      <a:pt x="180" y="25"/>
                    </a:cubicBezTo>
                    <a:lnTo>
                      <a:pt x="180" y="25"/>
                    </a:lnTo>
                    <a:cubicBezTo>
                      <a:pt x="180" y="11"/>
                      <a:pt x="169" y="0"/>
                      <a:pt x="155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0" name="Freeform 278">
                <a:extLst>
                  <a:ext uri="{FF2B5EF4-FFF2-40B4-BE49-F238E27FC236}">
                    <a16:creationId xmlns:a16="http://schemas.microsoft.com/office/drawing/2014/main" id="{6D0DE7BD-CFFC-44D6-9F26-966C7BCD59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9513" y="9204449"/>
                <a:ext cx="2165106" cy="1351817"/>
              </a:xfrm>
              <a:custGeom>
                <a:avLst/>
                <a:gdLst>
                  <a:gd name="T0" fmla="*/ 1730 w 1737"/>
                  <a:gd name="T1" fmla="*/ 951 h 1083"/>
                  <a:gd name="T2" fmla="*/ 1336 w 1737"/>
                  <a:gd name="T3" fmla="*/ 175 h 1083"/>
                  <a:gd name="T4" fmla="*/ 1336 w 1737"/>
                  <a:gd name="T5" fmla="*/ 175 h 1083"/>
                  <a:gd name="T6" fmla="*/ 1349 w 1737"/>
                  <a:gd name="T7" fmla="*/ 134 h 1083"/>
                  <a:gd name="T8" fmla="*/ 1520 w 1737"/>
                  <a:gd name="T9" fmla="*/ 47 h 1083"/>
                  <a:gd name="T10" fmla="*/ 1520 w 1737"/>
                  <a:gd name="T11" fmla="*/ 47 h 1083"/>
                  <a:gd name="T12" fmla="*/ 1533 w 1737"/>
                  <a:gd name="T13" fmla="*/ 20 h 1083"/>
                  <a:gd name="T14" fmla="*/ 1533 w 1737"/>
                  <a:gd name="T15" fmla="*/ 20 h 1083"/>
                  <a:gd name="T16" fmla="*/ 1500 w 1737"/>
                  <a:gd name="T17" fmla="*/ 6 h 1083"/>
                  <a:gd name="T18" fmla="*/ 1302 w 1737"/>
                  <a:gd name="T19" fmla="*/ 107 h 1083"/>
                  <a:gd name="T20" fmla="*/ 1302 w 1737"/>
                  <a:gd name="T21" fmla="*/ 107 h 1083"/>
                  <a:gd name="T22" fmla="*/ 1302 w 1737"/>
                  <a:gd name="T23" fmla="*/ 107 h 1083"/>
                  <a:gd name="T24" fmla="*/ 1279 w 1737"/>
                  <a:gd name="T25" fmla="*/ 174 h 1083"/>
                  <a:gd name="T26" fmla="*/ 1328 w 1737"/>
                  <a:gd name="T27" fmla="*/ 269 h 1083"/>
                  <a:gd name="T28" fmla="*/ 1328 w 1737"/>
                  <a:gd name="T29" fmla="*/ 269 h 1083"/>
                  <a:gd name="T30" fmla="*/ 1319 w 1737"/>
                  <a:gd name="T31" fmla="*/ 294 h 1083"/>
                  <a:gd name="T32" fmla="*/ 23 w 1737"/>
                  <a:gd name="T33" fmla="*/ 1010 h 1083"/>
                  <a:gd name="T34" fmla="*/ 23 w 1737"/>
                  <a:gd name="T35" fmla="*/ 1010 h 1083"/>
                  <a:gd name="T36" fmla="*/ 9 w 1737"/>
                  <a:gd name="T37" fmla="*/ 1059 h 1083"/>
                  <a:gd name="T38" fmla="*/ 9 w 1737"/>
                  <a:gd name="T39" fmla="*/ 1059 h 1083"/>
                  <a:gd name="T40" fmla="*/ 57 w 1737"/>
                  <a:gd name="T41" fmla="*/ 1073 h 1083"/>
                  <a:gd name="T42" fmla="*/ 1336 w 1737"/>
                  <a:gd name="T43" fmla="*/ 368 h 1083"/>
                  <a:gd name="T44" fmla="*/ 1336 w 1737"/>
                  <a:gd name="T45" fmla="*/ 368 h 1083"/>
                  <a:gd name="T46" fmla="*/ 1386 w 1737"/>
                  <a:gd name="T47" fmla="*/ 383 h 1083"/>
                  <a:gd name="T48" fmla="*/ 1686 w 1737"/>
                  <a:gd name="T49" fmla="*/ 975 h 1083"/>
                  <a:gd name="T50" fmla="*/ 1686 w 1737"/>
                  <a:gd name="T51" fmla="*/ 975 h 1083"/>
                  <a:gd name="T52" fmla="*/ 1721 w 1737"/>
                  <a:gd name="T53" fmla="*/ 985 h 1083"/>
                  <a:gd name="T54" fmla="*/ 1721 w 1737"/>
                  <a:gd name="T55" fmla="*/ 985 h 1083"/>
                  <a:gd name="T56" fmla="*/ 1730 w 1737"/>
                  <a:gd name="T57" fmla="*/ 951 h 10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37" h="1083">
                    <a:moveTo>
                      <a:pt x="1730" y="951"/>
                    </a:moveTo>
                    <a:lnTo>
                      <a:pt x="1336" y="175"/>
                    </a:lnTo>
                    <a:lnTo>
                      <a:pt x="1336" y="175"/>
                    </a:lnTo>
                    <a:cubicBezTo>
                      <a:pt x="1328" y="160"/>
                      <a:pt x="1334" y="142"/>
                      <a:pt x="1349" y="134"/>
                    </a:cubicBezTo>
                    <a:lnTo>
                      <a:pt x="1520" y="47"/>
                    </a:lnTo>
                    <a:lnTo>
                      <a:pt x="1520" y="47"/>
                    </a:lnTo>
                    <a:cubicBezTo>
                      <a:pt x="1530" y="43"/>
                      <a:pt x="1536" y="31"/>
                      <a:pt x="1533" y="20"/>
                    </a:cubicBezTo>
                    <a:lnTo>
                      <a:pt x="1533" y="20"/>
                    </a:lnTo>
                    <a:cubicBezTo>
                      <a:pt x="1528" y="6"/>
                      <a:pt x="1513" y="0"/>
                      <a:pt x="1500" y="6"/>
                    </a:cubicBezTo>
                    <a:lnTo>
                      <a:pt x="1302" y="107"/>
                    </a:lnTo>
                    <a:lnTo>
                      <a:pt x="1302" y="107"/>
                    </a:lnTo>
                    <a:lnTo>
                      <a:pt x="1302" y="107"/>
                    </a:lnTo>
                    <a:cubicBezTo>
                      <a:pt x="1277" y="119"/>
                      <a:pt x="1267" y="149"/>
                      <a:pt x="1279" y="174"/>
                    </a:cubicBezTo>
                    <a:lnTo>
                      <a:pt x="1328" y="269"/>
                    </a:lnTo>
                    <a:lnTo>
                      <a:pt x="1328" y="269"/>
                    </a:lnTo>
                    <a:cubicBezTo>
                      <a:pt x="1332" y="278"/>
                      <a:pt x="1329" y="290"/>
                      <a:pt x="1319" y="294"/>
                    </a:cubicBezTo>
                    <a:lnTo>
                      <a:pt x="23" y="1010"/>
                    </a:lnTo>
                    <a:lnTo>
                      <a:pt x="23" y="1010"/>
                    </a:lnTo>
                    <a:cubicBezTo>
                      <a:pt x="6" y="1020"/>
                      <a:pt x="0" y="1042"/>
                      <a:pt x="9" y="1059"/>
                    </a:cubicBezTo>
                    <a:lnTo>
                      <a:pt x="9" y="1059"/>
                    </a:lnTo>
                    <a:cubicBezTo>
                      <a:pt x="19" y="1076"/>
                      <a:pt x="40" y="1082"/>
                      <a:pt x="57" y="1073"/>
                    </a:cubicBezTo>
                    <a:lnTo>
                      <a:pt x="1336" y="368"/>
                    </a:lnTo>
                    <a:lnTo>
                      <a:pt x="1336" y="368"/>
                    </a:lnTo>
                    <a:cubicBezTo>
                      <a:pt x="1354" y="358"/>
                      <a:pt x="1377" y="365"/>
                      <a:pt x="1386" y="383"/>
                    </a:cubicBezTo>
                    <a:lnTo>
                      <a:pt x="1686" y="975"/>
                    </a:lnTo>
                    <a:lnTo>
                      <a:pt x="1686" y="975"/>
                    </a:lnTo>
                    <a:cubicBezTo>
                      <a:pt x="1693" y="987"/>
                      <a:pt x="1709" y="992"/>
                      <a:pt x="1721" y="985"/>
                    </a:cubicBezTo>
                    <a:lnTo>
                      <a:pt x="1721" y="985"/>
                    </a:lnTo>
                    <a:cubicBezTo>
                      <a:pt x="1733" y="978"/>
                      <a:pt x="1736" y="963"/>
                      <a:pt x="1730" y="95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1" name="Freeform 279">
                <a:extLst>
                  <a:ext uri="{FF2B5EF4-FFF2-40B4-BE49-F238E27FC236}">
                    <a16:creationId xmlns:a16="http://schemas.microsoft.com/office/drawing/2014/main" id="{8BB77AAA-2E84-41C2-AD12-48035BFAD7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54019" y="9204449"/>
                <a:ext cx="2181590" cy="1357311"/>
              </a:xfrm>
              <a:custGeom>
                <a:avLst/>
                <a:gdLst>
                  <a:gd name="T0" fmla="*/ 1518 w 1751"/>
                  <a:gd name="T1" fmla="*/ 12 h 1087"/>
                  <a:gd name="T2" fmla="*/ 1311 w 1751"/>
                  <a:gd name="T3" fmla="*/ 116 h 1087"/>
                  <a:gd name="T4" fmla="*/ 1290 w 1751"/>
                  <a:gd name="T5" fmla="*/ 141 h 1087"/>
                  <a:gd name="T6" fmla="*/ 1292 w 1751"/>
                  <a:gd name="T7" fmla="*/ 174 h 1087"/>
                  <a:gd name="T8" fmla="*/ 1340 w 1751"/>
                  <a:gd name="T9" fmla="*/ 269 h 1087"/>
                  <a:gd name="T10" fmla="*/ 34 w 1751"/>
                  <a:gd name="T11" fmla="*/ 1019 h 1087"/>
                  <a:gd name="T12" fmla="*/ 22 w 1751"/>
                  <a:gd name="T13" fmla="*/ 1059 h 1087"/>
                  <a:gd name="T14" fmla="*/ 40 w 1751"/>
                  <a:gd name="T15" fmla="*/ 1073 h 1087"/>
                  <a:gd name="T16" fmla="*/ 62 w 1751"/>
                  <a:gd name="T17" fmla="*/ 1070 h 1087"/>
                  <a:gd name="T18" fmla="*/ 1340 w 1751"/>
                  <a:gd name="T19" fmla="*/ 365 h 1087"/>
                  <a:gd name="T20" fmla="*/ 1373 w 1751"/>
                  <a:gd name="T21" fmla="*/ 362 h 1087"/>
                  <a:gd name="T22" fmla="*/ 1699 w 1751"/>
                  <a:gd name="T23" fmla="*/ 975 h 1087"/>
                  <a:gd name="T24" fmla="*/ 1710 w 1751"/>
                  <a:gd name="T25" fmla="*/ 984 h 1087"/>
                  <a:gd name="T26" fmla="*/ 1725 w 1751"/>
                  <a:gd name="T27" fmla="*/ 982 h 1087"/>
                  <a:gd name="T28" fmla="*/ 1732 w 1751"/>
                  <a:gd name="T29" fmla="*/ 957 h 1087"/>
                  <a:gd name="T30" fmla="*/ 1337 w 1751"/>
                  <a:gd name="T31" fmla="*/ 180 h 1087"/>
                  <a:gd name="T32" fmla="*/ 1335 w 1751"/>
                  <a:gd name="T33" fmla="*/ 153 h 1087"/>
                  <a:gd name="T34" fmla="*/ 1524 w 1751"/>
                  <a:gd name="T35" fmla="*/ 45 h 1087"/>
                  <a:gd name="T36" fmla="*/ 1534 w 1751"/>
                  <a:gd name="T37" fmla="*/ 25 h 1087"/>
                  <a:gd name="T38" fmla="*/ 1524 w 1751"/>
                  <a:gd name="T39" fmla="*/ 14 h 1087"/>
                  <a:gd name="T40" fmla="*/ 1518 w 1751"/>
                  <a:gd name="T41" fmla="*/ 12 h 1087"/>
                  <a:gd name="T42" fmla="*/ 47 w 1751"/>
                  <a:gd name="T43" fmla="*/ 1086 h 1087"/>
                  <a:gd name="T44" fmla="*/ 36 w 1751"/>
                  <a:gd name="T45" fmla="*/ 1085 h 1087"/>
                  <a:gd name="T46" fmla="*/ 11 w 1751"/>
                  <a:gd name="T47" fmla="*/ 1065 h 1087"/>
                  <a:gd name="T48" fmla="*/ 1324 w 1751"/>
                  <a:gd name="T49" fmla="*/ 293 h 1087"/>
                  <a:gd name="T50" fmla="*/ 1329 w 1751"/>
                  <a:gd name="T51" fmla="*/ 274 h 1087"/>
                  <a:gd name="T52" fmla="*/ 1281 w 1751"/>
                  <a:gd name="T53" fmla="*/ 180 h 1087"/>
                  <a:gd name="T54" fmla="*/ 1278 w 1751"/>
                  <a:gd name="T55" fmla="*/ 137 h 1087"/>
                  <a:gd name="T56" fmla="*/ 1505 w 1751"/>
                  <a:gd name="T57" fmla="*/ 4 h 1087"/>
                  <a:gd name="T58" fmla="*/ 1529 w 1751"/>
                  <a:gd name="T59" fmla="*/ 3 h 1087"/>
                  <a:gd name="T60" fmla="*/ 1545 w 1751"/>
                  <a:gd name="T61" fmla="*/ 21 h 1087"/>
                  <a:gd name="T62" fmla="*/ 1530 w 1751"/>
                  <a:gd name="T63" fmla="*/ 56 h 1087"/>
                  <a:gd name="T64" fmla="*/ 1359 w 1751"/>
                  <a:gd name="T65" fmla="*/ 143 h 1087"/>
                  <a:gd name="T66" fmla="*/ 1346 w 1751"/>
                  <a:gd name="T67" fmla="*/ 157 h 1087"/>
                  <a:gd name="T68" fmla="*/ 1743 w 1751"/>
                  <a:gd name="T69" fmla="*/ 951 h 1087"/>
                  <a:gd name="T70" fmla="*/ 1731 w 1751"/>
                  <a:gd name="T71" fmla="*/ 994 h 1087"/>
                  <a:gd name="T72" fmla="*/ 1707 w 1751"/>
                  <a:gd name="T73" fmla="*/ 996 h 1087"/>
                  <a:gd name="T74" fmla="*/ 1688 w 1751"/>
                  <a:gd name="T75" fmla="*/ 981 h 1087"/>
                  <a:gd name="T76" fmla="*/ 1387 w 1751"/>
                  <a:gd name="T77" fmla="*/ 389 h 1087"/>
                  <a:gd name="T78" fmla="*/ 1369 w 1751"/>
                  <a:gd name="T79" fmla="*/ 374 h 1087"/>
                  <a:gd name="T80" fmla="*/ 68 w 1751"/>
                  <a:gd name="T81" fmla="*/ 1081 h 1087"/>
                  <a:gd name="T82" fmla="*/ 47 w 1751"/>
                  <a:gd name="T83" fmla="*/ 1086 h 10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1751" h="1087">
                    <a:moveTo>
                      <a:pt x="1518" y="12"/>
                    </a:moveTo>
                    <a:lnTo>
                      <a:pt x="1518" y="12"/>
                    </a:lnTo>
                    <a:cubicBezTo>
                      <a:pt x="1515" y="12"/>
                      <a:pt x="1512" y="13"/>
                      <a:pt x="1510" y="14"/>
                    </a:cubicBezTo>
                    <a:lnTo>
                      <a:pt x="1311" y="116"/>
                    </a:lnTo>
                    <a:lnTo>
                      <a:pt x="1311" y="116"/>
                    </a:lnTo>
                    <a:cubicBezTo>
                      <a:pt x="1301" y="121"/>
                      <a:pt x="1293" y="130"/>
                      <a:pt x="1290" y="141"/>
                    </a:cubicBezTo>
                    <a:lnTo>
                      <a:pt x="1290" y="141"/>
                    </a:lnTo>
                    <a:cubicBezTo>
                      <a:pt x="1286" y="152"/>
                      <a:pt x="1286" y="164"/>
                      <a:pt x="1292" y="174"/>
                    </a:cubicBezTo>
                    <a:lnTo>
                      <a:pt x="1340" y="269"/>
                    </a:lnTo>
                    <a:lnTo>
                      <a:pt x="1340" y="269"/>
                    </a:lnTo>
                    <a:cubicBezTo>
                      <a:pt x="1346" y="282"/>
                      <a:pt x="1342" y="296"/>
                      <a:pt x="1329" y="303"/>
                    </a:cubicBezTo>
                    <a:lnTo>
                      <a:pt x="34" y="1019"/>
                    </a:lnTo>
                    <a:lnTo>
                      <a:pt x="34" y="1019"/>
                    </a:lnTo>
                    <a:cubicBezTo>
                      <a:pt x="19" y="1027"/>
                      <a:pt x="14" y="1045"/>
                      <a:pt x="22" y="1059"/>
                    </a:cubicBezTo>
                    <a:lnTo>
                      <a:pt x="22" y="1059"/>
                    </a:lnTo>
                    <a:cubicBezTo>
                      <a:pt x="25" y="1066"/>
                      <a:pt x="32" y="1071"/>
                      <a:pt x="40" y="1073"/>
                    </a:cubicBezTo>
                    <a:lnTo>
                      <a:pt x="40" y="1073"/>
                    </a:lnTo>
                    <a:cubicBezTo>
                      <a:pt x="47" y="1075"/>
                      <a:pt x="55" y="1075"/>
                      <a:pt x="62" y="1070"/>
                    </a:cubicBezTo>
                    <a:lnTo>
                      <a:pt x="1340" y="365"/>
                    </a:lnTo>
                    <a:lnTo>
                      <a:pt x="1340" y="365"/>
                    </a:lnTo>
                    <a:cubicBezTo>
                      <a:pt x="1350" y="360"/>
                      <a:pt x="1362" y="358"/>
                      <a:pt x="1373" y="362"/>
                    </a:cubicBezTo>
                    <a:lnTo>
                      <a:pt x="1373" y="362"/>
                    </a:lnTo>
                    <a:cubicBezTo>
                      <a:pt x="1384" y="365"/>
                      <a:pt x="1393" y="373"/>
                      <a:pt x="1398" y="384"/>
                    </a:cubicBezTo>
                    <a:lnTo>
                      <a:pt x="1699" y="975"/>
                    </a:lnTo>
                    <a:lnTo>
                      <a:pt x="1699" y="975"/>
                    </a:lnTo>
                    <a:cubicBezTo>
                      <a:pt x="1701" y="979"/>
                      <a:pt x="1705" y="983"/>
                      <a:pt x="1710" y="984"/>
                    </a:cubicBezTo>
                    <a:lnTo>
                      <a:pt x="1710" y="984"/>
                    </a:lnTo>
                    <a:cubicBezTo>
                      <a:pt x="1715" y="986"/>
                      <a:pt x="1721" y="985"/>
                      <a:pt x="1725" y="982"/>
                    </a:cubicBezTo>
                    <a:lnTo>
                      <a:pt x="1725" y="982"/>
                    </a:lnTo>
                    <a:cubicBezTo>
                      <a:pt x="1734" y="978"/>
                      <a:pt x="1737" y="966"/>
                      <a:pt x="1732" y="957"/>
                    </a:cubicBezTo>
                    <a:lnTo>
                      <a:pt x="1337" y="180"/>
                    </a:lnTo>
                    <a:lnTo>
                      <a:pt x="1337" y="180"/>
                    </a:lnTo>
                    <a:cubicBezTo>
                      <a:pt x="1333" y="172"/>
                      <a:pt x="1332" y="162"/>
                      <a:pt x="1335" y="153"/>
                    </a:cubicBezTo>
                    <a:lnTo>
                      <a:pt x="1335" y="153"/>
                    </a:lnTo>
                    <a:cubicBezTo>
                      <a:pt x="1338" y="144"/>
                      <a:pt x="1345" y="137"/>
                      <a:pt x="1353" y="132"/>
                    </a:cubicBezTo>
                    <a:lnTo>
                      <a:pt x="1524" y="45"/>
                    </a:lnTo>
                    <a:lnTo>
                      <a:pt x="1524" y="45"/>
                    </a:lnTo>
                    <a:cubicBezTo>
                      <a:pt x="1532" y="41"/>
                      <a:pt x="1536" y="33"/>
                      <a:pt x="1534" y="25"/>
                    </a:cubicBezTo>
                    <a:lnTo>
                      <a:pt x="1534" y="25"/>
                    </a:lnTo>
                    <a:cubicBezTo>
                      <a:pt x="1532" y="20"/>
                      <a:pt x="1529" y="16"/>
                      <a:pt x="1524" y="14"/>
                    </a:cubicBezTo>
                    <a:lnTo>
                      <a:pt x="1524" y="14"/>
                    </a:lnTo>
                    <a:cubicBezTo>
                      <a:pt x="1522" y="13"/>
                      <a:pt x="1520" y="12"/>
                      <a:pt x="1518" y="12"/>
                    </a:cubicBezTo>
                    <a:close/>
                    <a:moveTo>
                      <a:pt x="47" y="1086"/>
                    </a:moveTo>
                    <a:lnTo>
                      <a:pt x="47" y="1086"/>
                    </a:lnTo>
                    <a:cubicBezTo>
                      <a:pt x="44" y="1086"/>
                      <a:pt x="40" y="1086"/>
                      <a:pt x="36" y="1085"/>
                    </a:cubicBezTo>
                    <a:lnTo>
                      <a:pt x="36" y="1085"/>
                    </a:lnTo>
                    <a:cubicBezTo>
                      <a:pt x="25" y="1081"/>
                      <a:pt x="16" y="1075"/>
                      <a:pt x="11" y="1065"/>
                    </a:cubicBezTo>
                    <a:lnTo>
                      <a:pt x="11" y="1065"/>
                    </a:lnTo>
                    <a:cubicBezTo>
                      <a:pt x="0" y="1045"/>
                      <a:pt x="7" y="1020"/>
                      <a:pt x="27" y="1008"/>
                    </a:cubicBezTo>
                    <a:lnTo>
                      <a:pt x="1324" y="293"/>
                    </a:lnTo>
                    <a:lnTo>
                      <a:pt x="1324" y="293"/>
                    </a:lnTo>
                    <a:cubicBezTo>
                      <a:pt x="1330" y="289"/>
                      <a:pt x="1332" y="281"/>
                      <a:pt x="1329" y="274"/>
                    </a:cubicBezTo>
                    <a:lnTo>
                      <a:pt x="1281" y="180"/>
                    </a:lnTo>
                    <a:lnTo>
                      <a:pt x="1281" y="180"/>
                    </a:lnTo>
                    <a:cubicBezTo>
                      <a:pt x="1274" y="167"/>
                      <a:pt x="1273" y="151"/>
                      <a:pt x="1278" y="137"/>
                    </a:cubicBezTo>
                    <a:lnTo>
                      <a:pt x="1278" y="137"/>
                    </a:lnTo>
                    <a:cubicBezTo>
                      <a:pt x="1282" y="123"/>
                      <a:pt x="1292" y="111"/>
                      <a:pt x="1305" y="105"/>
                    </a:cubicBezTo>
                    <a:lnTo>
                      <a:pt x="1505" y="4"/>
                    </a:lnTo>
                    <a:lnTo>
                      <a:pt x="1505" y="4"/>
                    </a:lnTo>
                    <a:cubicBezTo>
                      <a:pt x="1512" y="0"/>
                      <a:pt x="1521" y="0"/>
                      <a:pt x="1529" y="3"/>
                    </a:cubicBezTo>
                    <a:lnTo>
                      <a:pt x="1529" y="3"/>
                    </a:lnTo>
                    <a:cubicBezTo>
                      <a:pt x="1537" y="6"/>
                      <a:pt x="1543" y="13"/>
                      <a:pt x="1545" y="21"/>
                    </a:cubicBezTo>
                    <a:lnTo>
                      <a:pt x="1545" y="21"/>
                    </a:lnTo>
                    <a:cubicBezTo>
                      <a:pt x="1550" y="35"/>
                      <a:pt x="1543" y="49"/>
                      <a:pt x="1530" y="56"/>
                    </a:cubicBezTo>
                    <a:lnTo>
                      <a:pt x="1359" y="143"/>
                    </a:lnTo>
                    <a:lnTo>
                      <a:pt x="1359" y="143"/>
                    </a:lnTo>
                    <a:cubicBezTo>
                      <a:pt x="1353" y="146"/>
                      <a:pt x="1349" y="151"/>
                      <a:pt x="1346" y="157"/>
                    </a:cubicBezTo>
                    <a:lnTo>
                      <a:pt x="1346" y="157"/>
                    </a:lnTo>
                    <a:cubicBezTo>
                      <a:pt x="1345" y="163"/>
                      <a:pt x="1345" y="169"/>
                      <a:pt x="1348" y="175"/>
                    </a:cubicBezTo>
                    <a:lnTo>
                      <a:pt x="1743" y="951"/>
                    </a:lnTo>
                    <a:lnTo>
                      <a:pt x="1743" y="951"/>
                    </a:lnTo>
                    <a:cubicBezTo>
                      <a:pt x="1750" y="966"/>
                      <a:pt x="1745" y="985"/>
                      <a:pt x="1731" y="994"/>
                    </a:cubicBezTo>
                    <a:lnTo>
                      <a:pt x="1731" y="994"/>
                    </a:lnTo>
                    <a:cubicBezTo>
                      <a:pt x="1724" y="998"/>
                      <a:pt x="1715" y="998"/>
                      <a:pt x="1707" y="996"/>
                    </a:cubicBezTo>
                    <a:lnTo>
                      <a:pt x="1707" y="996"/>
                    </a:lnTo>
                    <a:cubicBezTo>
                      <a:pt x="1699" y="994"/>
                      <a:pt x="1692" y="988"/>
                      <a:pt x="1688" y="981"/>
                    </a:cubicBezTo>
                    <a:lnTo>
                      <a:pt x="1387" y="389"/>
                    </a:lnTo>
                    <a:lnTo>
                      <a:pt x="1387" y="389"/>
                    </a:lnTo>
                    <a:cubicBezTo>
                      <a:pt x="1384" y="382"/>
                      <a:pt x="1377" y="376"/>
                      <a:pt x="1369" y="374"/>
                    </a:cubicBezTo>
                    <a:lnTo>
                      <a:pt x="1369" y="374"/>
                    </a:lnTo>
                    <a:cubicBezTo>
                      <a:pt x="1361" y="371"/>
                      <a:pt x="1353" y="372"/>
                      <a:pt x="1346" y="376"/>
                    </a:cubicBezTo>
                    <a:lnTo>
                      <a:pt x="68" y="1081"/>
                    </a:lnTo>
                    <a:lnTo>
                      <a:pt x="68" y="1081"/>
                    </a:lnTo>
                    <a:cubicBezTo>
                      <a:pt x="62" y="1085"/>
                      <a:pt x="55" y="1086"/>
                      <a:pt x="47" y="10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2" name="Freeform 280">
                <a:extLst>
                  <a:ext uri="{FF2B5EF4-FFF2-40B4-BE49-F238E27FC236}">
                    <a16:creationId xmlns:a16="http://schemas.microsoft.com/office/drawing/2014/main" id="{9D0D7ED1-B0CD-43C4-8031-3B0C7197BF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8423" y="9264894"/>
                <a:ext cx="164856" cy="527538"/>
              </a:xfrm>
              <a:custGeom>
                <a:avLst/>
                <a:gdLst>
                  <a:gd name="T0" fmla="*/ 25 w 133"/>
                  <a:gd name="T1" fmla="*/ 424 h 425"/>
                  <a:gd name="T2" fmla="*/ 25 w 133"/>
                  <a:gd name="T3" fmla="*/ 424 h 425"/>
                  <a:gd name="T4" fmla="*/ 19 w 133"/>
                  <a:gd name="T5" fmla="*/ 419 h 425"/>
                  <a:gd name="T6" fmla="*/ 19 w 133"/>
                  <a:gd name="T7" fmla="*/ 419 h 425"/>
                  <a:gd name="T8" fmla="*/ 90 w 133"/>
                  <a:gd name="T9" fmla="*/ 150 h 425"/>
                  <a:gd name="T10" fmla="*/ 90 w 133"/>
                  <a:gd name="T11" fmla="*/ 149 h 425"/>
                  <a:gd name="T12" fmla="*/ 90 w 133"/>
                  <a:gd name="T13" fmla="*/ 149 h 425"/>
                  <a:gd name="T14" fmla="*/ 106 w 133"/>
                  <a:gd name="T15" fmla="*/ 47 h 425"/>
                  <a:gd name="T16" fmla="*/ 106 w 133"/>
                  <a:gd name="T17" fmla="*/ 47 h 425"/>
                  <a:gd name="T18" fmla="*/ 47 w 133"/>
                  <a:gd name="T19" fmla="*/ 13 h 425"/>
                  <a:gd name="T20" fmla="*/ 47 w 133"/>
                  <a:gd name="T21" fmla="*/ 13 h 425"/>
                  <a:gd name="T22" fmla="*/ 41 w 133"/>
                  <a:gd name="T23" fmla="*/ 6 h 425"/>
                  <a:gd name="T24" fmla="*/ 41 w 133"/>
                  <a:gd name="T25" fmla="*/ 6 h 425"/>
                  <a:gd name="T26" fmla="*/ 47 w 133"/>
                  <a:gd name="T27" fmla="*/ 1 h 425"/>
                  <a:gd name="T28" fmla="*/ 47 w 133"/>
                  <a:gd name="T29" fmla="*/ 1 h 425"/>
                  <a:gd name="T30" fmla="*/ 117 w 133"/>
                  <a:gd name="T31" fmla="*/ 41 h 425"/>
                  <a:gd name="T32" fmla="*/ 117 w 133"/>
                  <a:gd name="T33" fmla="*/ 41 h 425"/>
                  <a:gd name="T34" fmla="*/ 101 w 133"/>
                  <a:gd name="T35" fmla="*/ 155 h 425"/>
                  <a:gd name="T36" fmla="*/ 101 w 133"/>
                  <a:gd name="T37" fmla="*/ 156 h 425"/>
                  <a:gd name="T38" fmla="*/ 101 w 133"/>
                  <a:gd name="T39" fmla="*/ 156 h 425"/>
                  <a:gd name="T40" fmla="*/ 31 w 133"/>
                  <a:gd name="T41" fmla="*/ 417 h 425"/>
                  <a:gd name="T42" fmla="*/ 31 w 133"/>
                  <a:gd name="T43" fmla="*/ 417 h 425"/>
                  <a:gd name="T44" fmla="*/ 26 w 133"/>
                  <a:gd name="T45" fmla="*/ 424 h 425"/>
                  <a:gd name="T46" fmla="*/ 26 w 133"/>
                  <a:gd name="T47" fmla="*/ 424 h 425"/>
                  <a:gd name="T48" fmla="*/ 25 w 133"/>
                  <a:gd name="T49" fmla="*/ 424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33" h="425">
                    <a:moveTo>
                      <a:pt x="25" y="424"/>
                    </a:moveTo>
                    <a:lnTo>
                      <a:pt x="25" y="424"/>
                    </a:lnTo>
                    <a:cubicBezTo>
                      <a:pt x="22" y="424"/>
                      <a:pt x="19" y="422"/>
                      <a:pt x="19" y="419"/>
                    </a:cubicBezTo>
                    <a:lnTo>
                      <a:pt x="19" y="419"/>
                    </a:lnTo>
                    <a:cubicBezTo>
                      <a:pt x="0" y="315"/>
                      <a:pt x="36" y="249"/>
                      <a:pt x="90" y="150"/>
                    </a:cubicBezTo>
                    <a:lnTo>
                      <a:pt x="90" y="149"/>
                    </a:lnTo>
                    <a:lnTo>
                      <a:pt x="90" y="149"/>
                    </a:lnTo>
                    <a:cubicBezTo>
                      <a:pt x="114" y="105"/>
                      <a:pt x="119" y="71"/>
                      <a:pt x="106" y="47"/>
                    </a:cubicBezTo>
                    <a:lnTo>
                      <a:pt x="106" y="47"/>
                    </a:lnTo>
                    <a:cubicBezTo>
                      <a:pt x="90" y="16"/>
                      <a:pt x="47" y="13"/>
                      <a:pt x="47" y="13"/>
                    </a:cubicBezTo>
                    <a:lnTo>
                      <a:pt x="47" y="13"/>
                    </a:lnTo>
                    <a:cubicBezTo>
                      <a:pt x="43" y="12"/>
                      <a:pt x="41" y="10"/>
                      <a:pt x="41" y="6"/>
                    </a:cubicBezTo>
                    <a:lnTo>
                      <a:pt x="41" y="6"/>
                    </a:lnTo>
                    <a:cubicBezTo>
                      <a:pt x="41" y="3"/>
                      <a:pt x="44" y="0"/>
                      <a:pt x="47" y="1"/>
                    </a:cubicBezTo>
                    <a:lnTo>
                      <a:pt x="47" y="1"/>
                    </a:lnTo>
                    <a:cubicBezTo>
                      <a:pt x="49" y="1"/>
                      <a:pt x="97" y="4"/>
                      <a:pt x="117" y="41"/>
                    </a:cubicBezTo>
                    <a:lnTo>
                      <a:pt x="117" y="41"/>
                    </a:lnTo>
                    <a:cubicBezTo>
                      <a:pt x="132" y="69"/>
                      <a:pt x="127" y="107"/>
                      <a:pt x="101" y="155"/>
                    </a:cubicBezTo>
                    <a:lnTo>
                      <a:pt x="101" y="156"/>
                    </a:lnTo>
                    <a:lnTo>
                      <a:pt x="101" y="156"/>
                    </a:lnTo>
                    <a:cubicBezTo>
                      <a:pt x="47" y="253"/>
                      <a:pt x="13" y="317"/>
                      <a:pt x="31" y="417"/>
                    </a:cubicBezTo>
                    <a:lnTo>
                      <a:pt x="31" y="417"/>
                    </a:lnTo>
                    <a:cubicBezTo>
                      <a:pt x="31" y="420"/>
                      <a:pt x="29" y="423"/>
                      <a:pt x="26" y="424"/>
                    </a:cubicBezTo>
                    <a:lnTo>
                      <a:pt x="26" y="424"/>
                    </a:lnTo>
                    <a:lnTo>
                      <a:pt x="25" y="42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3" name="Freeform 281">
                <a:extLst>
                  <a:ext uri="{FF2B5EF4-FFF2-40B4-BE49-F238E27FC236}">
                    <a16:creationId xmlns:a16="http://schemas.microsoft.com/office/drawing/2014/main" id="{A682086D-AE8C-4041-837F-6031CE87C8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773" y="10567257"/>
                <a:ext cx="456103" cy="192330"/>
              </a:xfrm>
              <a:custGeom>
                <a:avLst/>
                <a:gdLst>
                  <a:gd name="T0" fmla="*/ 358 w 364"/>
                  <a:gd name="T1" fmla="*/ 115 h 155"/>
                  <a:gd name="T2" fmla="*/ 358 w 364"/>
                  <a:gd name="T3" fmla="*/ 115 h 155"/>
                  <a:gd name="T4" fmla="*/ 343 w 364"/>
                  <a:gd name="T5" fmla="*/ 101 h 155"/>
                  <a:gd name="T6" fmla="*/ 37 w 364"/>
                  <a:gd name="T7" fmla="*/ 2 h 155"/>
                  <a:gd name="T8" fmla="*/ 37 w 364"/>
                  <a:gd name="T9" fmla="*/ 2 h 155"/>
                  <a:gd name="T10" fmla="*/ 16 w 364"/>
                  <a:gd name="T11" fmla="*/ 4 h 155"/>
                  <a:gd name="T12" fmla="*/ 16 w 364"/>
                  <a:gd name="T13" fmla="*/ 4 h 155"/>
                  <a:gd name="T14" fmla="*/ 3 w 364"/>
                  <a:gd name="T15" fmla="*/ 20 h 155"/>
                  <a:gd name="T16" fmla="*/ 3 w 364"/>
                  <a:gd name="T17" fmla="*/ 20 h 155"/>
                  <a:gd name="T18" fmla="*/ 4 w 364"/>
                  <a:gd name="T19" fmla="*/ 41 h 155"/>
                  <a:gd name="T20" fmla="*/ 4 w 364"/>
                  <a:gd name="T21" fmla="*/ 41 h 155"/>
                  <a:gd name="T22" fmla="*/ 20 w 364"/>
                  <a:gd name="T23" fmla="*/ 54 h 155"/>
                  <a:gd name="T24" fmla="*/ 326 w 364"/>
                  <a:gd name="T25" fmla="*/ 153 h 155"/>
                  <a:gd name="T26" fmla="*/ 326 w 364"/>
                  <a:gd name="T27" fmla="*/ 153 h 155"/>
                  <a:gd name="T28" fmla="*/ 334 w 364"/>
                  <a:gd name="T29" fmla="*/ 154 h 155"/>
                  <a:gd name="T30" fmla="*/ 334 w 364"/>
                  <a:gd name="T31" fmla="*/ 154 h 155"/>
                  <a:gd name="T32" fmla="*/ 360 w 364"/>
                  <a:gd name="T33" fmla="*/ 136 h 155"/>
                  <a:gd name="T34" fmla="*/ 360 w 364"/>
                  <a:gd name="T35" fmla="*/ 136 h 155"/>
                  <a:gd name="T36" fmla="*/ 358 w 364"/>
                  <a:gd name="T37" fmla="*/ 115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64" h="155">
                    <a:moveTo>
                      <a:pt x="358" y="115"/>
                    </a:moveTo>
                    <a:lnTo>
                      <a:pt x="358" y="115"/>
                    </a:lnTo>
                    <a:cubicBezTo>
                      <a:pt x="355" y="108"/>
                      <a:pt x="350" y="103"/>
                      <a:pt x="343" y="101"/>
                    </a:cubicBezTo>
                    <a:lnTo>
                      <a:pt x="37" y="2"/>
                    </a:lnTo>
                    <a:lnTo>
                      <a:pt x="37" y="2"/>
                    </a:lnTo>
                    <a:cubicBezTo>
                      <a:pt x="30" y="0"/>
                      <a:pt x="22" y="0"/>
                      <a:pt x="16" y="4"/>
                    </a:cubicBezTo>
                    <a:lnTo>
                      <a:pt x="16" y="4"/>
                    </a:lnTo>
                    <a:cubicBezTo>
                      <a:pt x="9" y="7"/>
                      <a:pt x="4" y="13"/>
                      <a:pt x="3" y="20"/>
                    </a:cubicBezTo>
                    <a:lnTo>
                      <a:pt x="3" y="20"/>
                    </a:lnTo>
                    <a:cubicBezTo>
                      <a:pt x="0" y="27"/>
                      <a:pt x="1" y="34"/>
                      <a:pt x="4" y="41"/>
                    </a:cubicBezTo>
                    <a:lnTo>
                      <a:pt x="4" y="41"/>
                    </a:lnTo>
                    <a:cubicBezTo>
                      <a:pt x="7" y="48"/>
                      <a:pt x="13" y="53"/>
                      <a:pt x="20" y="54"/>
                    </a:cubicBezTo>
                    <a:lnTo>
                      <a:pt x="326" y="153"/>
                    </a:lnTo>
                    <a:lnTo>
                      <a:pt x="326" y="153"/>
                    </a:lnTo>
                    <a:cubicBezTo>
                      <a:pt x="328" y="154"/>
                      <a:pt x="332" y="154"/>
                      <a:pt x="334" y="154"/>
                    </a:cubicBezTo>
                    <a:lnTo>
                      <a:pt x="334" y="154"/>
                    </a:lnTo>
                    <a:cubicBezTo>
                      <a:pt x="346" y="154"/>
                      <a:pt x="357" y="147"/>
                      <a:pt x="360" y="136"/>
                    </a:cubicBezTo>
                    <a:lnTo>
                      <a:pt x="360" y="136"/>
                    </a:lnTo>
                    <a:cubicBezTo>
                      <a:pt x="363" y="129"/>
                      <a:pt x="362" y="122"/>
                      <a:pt x="358" y="11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8" name="Grupo 7">
                <a:extLst>
                  <a:ext uri="{FF2B5EF4-FFF2-40B4-BE49-F238E27FC236}">
                    <a16:creationId xmlns:a16="http://schemas.microsoft.com/office/drawing/2014/main" id="{6427E07D-9F47-4D58-9693-084715EFE70F}"/>
                  </a:ext>
                </a:extLst>
              </p:cNvPr>
              <p:cNvGrpSpPr/>
              <p:nvPr/>
            </p:nvGrpSpPr>
            <p:grpSpPr>
              <a:xfrm>
                <a:off x="6550760" y="8968154"/>
                <a:ext cx="1285875" cy="1725490"/>
                <a:chOff x="6550760" y="8968154"/>
                <a:chExt cx="1285875" cy="1725490"/>
              </a:xfrm>
            </p:grpSpPr>
            <p:sp>
              <p:nvSpPr>
                <p:cNvPr id="284" name="Freeform 282">
                  <a:extLst>
                    <a:ext uri="{FF2B5EF4-FFF2-40B4-BE49-F238E27FC236}">
                      <a16:creationId xmlns:a16="http://schemas.microsoft.com/office/drawing/2014/main" id="{8F074C3A-BA46-4B8E-8936-E51FE5504BC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16763" y="10391410"/>
                  <a:ext cx="384664" cy="302234"/>
                </a:xfrm>
                <a:custGeom>
                  <a:avLst/>
                  <a:gdLst>
                    <a:gd name="T0" fmla="*/ 87 w 310"/>
                    <a:gd name="T1" fmla="*/ 0 h 244"/>
                    <a:gd name="T2" fmla="*/ 87 w 310"/>
                    <a:gd name="T3" fmla="*/ 0 h 244"/>
                    <a:gd name="T4" fmla="*/ 35 w 310"/>
                    <a:gd name="T5" fmla="*/ 147 h 244"/>
                    <a:gd name="T6" fmla="*/ 35 w 310"/>
                    <a:gd name="T7" fmla="*/ 147 h 244"/>
                    <a:gd name="T8" fmla="*/ 272 w 310"/>
                    <a:gd name="T9" fmla="*/ 238 h 244"/>
                    <a:gd name="T10" fmla="*/ 272 w 310"/>
                    <a:gd name="T11" fmla="*/ 238 h 244"/>
                    <a:gd name="T12" fmla="*/ 303 w 310"/>
                    <a:gd name="T13" fmla="*/ 206 h 244"/>
                    <a:gd name="T14" fmla="*/ 303 w 310"/>
                    <a:gd name="T15" fmla="*/ 206 h 244"/>
                    <a:gd name="T16" fmla="*/ 214 w 310"/>
                    <a:gd name="T17" fmla="*/ 48 h 244"/>
                    <a:gd name="T18" fmla="*/ 87 w 310"/>
                    <a:gd name="T19" fmla="*/ 0 h 2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</a:cxnLst>
                  <a:rect l="0" t="0" r="r" b="b"/>
                  <a:pathLst>
                    <a:path w="310" h="244">
                      <a:moveTo>
                        <a:pt x="87" y="0"/>
                      </a:moveTo>
                      <a:lnTo>
                        <a:pt x="87" y="0"/>
                      </a:lnTo>
                      <a:cubicBezTo>
                        <a:pt x="87" y="0"/>
                        <a:pt x="0" y="113"/>
                        <a:pt x="35" y="147"/>
                      </a:cubicBezTo>
                      <a:lnTo>
                        <a:pt x="35" y="147"/>
                      </a:lnTo>
                      <a:cubicBezTo>
                        <a:pt x="61" y="173"/>
                        <a:pt x="202" y="217"/>
                        <a:pt x="272" y="238"/>
                      </a:cubicBezTo>
                      <a:lnTo>
                        <a:pt x="272" y="238"/>
                      </a:lnTo>
                      <a:cubicBezTo>
                        <a:pt x="291" y="243"/>
                        <a:pt x="309" y="226"/>
                        <a:pt x="303" y="206"/>
                      </a:cubicBezTo>
                      <a:lnTo>
                        <a:pt x="303" y="206"/>
                      </a:lnTo>
                      <a:cubicBezTo>
                        <a:pt x="293" y="170"/>
                        <a:pt x="269" y="113"/>
                        <a:pt x="214" y="48"/>
                      </a:cubicBezTo>
                      <a:lnTo>
                        <a:pt x="87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85" name="Freeform 283">
                  <a:extLst>
                    <a:ext uri="{FF2B5EF4-FFF2-40B4-BE49-F238E27FC236}">
                      <a16:creationId xmlns:a16="http://schemas.microsoft.com/office/drawing/2014/main" id="{35D09523-85A7-4DE5-90B1-B7B864616D0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7105773" y="10380420"/>
                  <a:ext cx="401151" cy="313224"/>
                </a:xfrm>
                <a:custGeom>
                  <a:avLst/>
                  <a:gdLst>
                    <a:gd name="T0" fmla="*/ 97 w 321"/>
                    <a:gd name="T1" fmla="*/ 14 h 251"/>
                    <a:gd name="T2" fmla="*/ 97 w 321"/>
                    <a:gd name="T3" fmla="*/ 14 h 251"/>
                    <a:gd name="T4" fmla="*/ 47 w 321"/>
                    <a:gd name="T5" fmla="*/ 149 h 251"/>
                    <a:gd name="T6" fmla="*/ 47 w 321"/>
                    <a:gd name="T7" fmla="*/ 149 h 251"/>
                    <a:gd name="T8" fmla="*/ 282 w 321"/>
                    <a:gd name="T9" fmla="*/ 238 h 251"/>
                    <a:gd name="T10" fmla="*/ 282 w 321"/>
                    <a:gd name="T11" fmla="*/ 238 h 251"/>
                    <a:gd name="T12" fmla="*/ 301 w 321"/>
                    <a:gd name="T13" fmla="*/ 233 h 251"/>
                    <a:gd name="T14" fmla="*/ 301 w 321"/>
                    <a:gd name="T15" fmla="*/ 233 h 251"/>
                    <a:gd name="T16" fmla="*/ 305 w 321"/>
                    <a:gd name="T17" fmla="*/ 214 h 251"/>
                    <a:gd name="T18" fmla="*/ 305 w 321"/>
                    <a:gd name="T19" fmla="*/ 214 h 251"/>
                    <a:gd name="T20" fmla="*/ 219 w 321"/>
                    <a:gd name="T21" fmla="*/ 59 h 251"/>
                    <a:gd name="T22" fmla="*/ 97 w 321"/>
                    <a:gd name="T23" fmla="*/ 14 h 251"/>
                    <a:gd name="T24" fmla="*/ 288 w 321"/>
                    <a:gd name="T25" fmla="*/ 250 h 251"/>
                    <a:gd name="T26" fmla="*/ 288 w 321"/>
                    <a:gd name="T27" fmla="*/ 250 h 251"/>
                    <a:gd name="T28" fmla="*/ 279 w 321"/>
                    <a:gd name="T29" fmla="*/ 249 h 251"/>
                    <a:gd name="T30" fmla="*/ 279 w 321"/>
                    <a:gd name="T31" fmla="*/ 249 h 251"/>
                    <a:gd name="T32" fmla="*/ 39 w 321"/>
                    <a:gd name="T33" fmla="*/ 158 h 251"/>
                    <a:gd name="T34" fmla="*/ 39 w 321"/>
                    <a:gd name="T35" fmla="*/ 158 h 251"/>
                    <a:gd name="T36" fmla="*/ 90 w 321"/>
                    <a:gd name="T37" fmla="*/ 3 h 251"/>
                    <a:gd name="T38" fmla="*/ 90 w 321"/>
                    <a:gd name="T39" fmla="*/ 3 h 251"/>
                    <a:gd name="T40" fmla="*/ 97 w 321"/>
                    <a:gd name="T41" fmla="*/ 1 h 251"/>
                    <a:gd name="T42" fmla="*/ 225 w 321"/>
                    <a:gd name="T43" fmla="*/ 48 h 251"/>
                    <a:gd name="T44" fmla="*/ 225 w 321"/>
                    <a:gd name="T45" fmla="*/ 48 h 251"/>
                    <a:gd name="T46" fmla="*/ 227 w 321"/>
                    <a:gd name="T47" fmla="*/ 50 h 251"/>
                    <a:gd name="T48" fmla="*/ 227 w 321"/>
                    <a:gd name="T49" fmla="*/ 50 h 251"/>
                    <a:gd name="T50" fmla="*/ 317 w 321"/>
                    <a:gd name="T51" fmla="*/ 211 h 251"/>
                    <a:gd name="T52" fmla="*/ 317 w 321"/>
                    <a:gd name="T53" fmla="*/ 211 h 251"/>
                    <a:gd name="T54" fmla="*/ 309 w 321"/>
                    <a:gd name="T55" fmla="*/ 242 h 251"/>
                    <a:gd name="T56" fmla="*/ 309 w 321"/>
                    <a:gd name="T57" fmla="*/ 242 h 251"/>
                    <a:gd name="T58" fmla="*/ 288 w 321"/>
                    <a:gd name="T59" fmla="*/ 250 h 25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321" h="251">
                      <a:moveTo>
                        <a:pt x="97" y="14"/>
                      </a:moveTo>
                      <a:lnTo>
                        <a:pt x="97" y="14"/>
                      </a:lnTo>
                      <a:cubicBezTo>
                        <a:pt x="73" y="46"/>
                        <a:pt x="22" y="125"/>
                        <a:pt x="47" y="149"/>
                      </a:cubicBezTo>
                      <a:lnTo>
                        <a:pt x="47" y="149"/>
                      </a:lnTo>
                      <a:cubicBezTo>
                        <a:pt x="65" y="167"/>
                        <a:pt x="151" y="199"/>
                        <a:pt x="282" y="238"/>
                      </a:cubicBezTo>
                      <a:lnTo>
                        <a:pt x="282" y="238"/>
                      </a:lnTo>
                      <a:cubicBezTo>
                        <a:pt x="288" y="240"/>
                        <a:pt x="296" y="238"/>
                        <a:pt x="301" y="233"/>
                      </a:cubicBezTo>
                      <a:lnTo>
                        <a:pt x="301" y="233"/>
                      </a:lnTo>
                      <a:cubicBezTo>
                        <a:pt x="305" y="228"/>
                        <a:pt x="307" y="221"/>
                        <a:pt x="305" y="214"/>
                      </a:cubicBezTo>
                      <a:lnTo>
                        <a:pt x="305" y="214"/>
                      </a:lnTo>
                      <a:cubicBezTo>
                        <a:pt x="295" y="179"/>
                        <a:pt x="272" y="124"/>
                        <a:pt x="219" y="59"/>
                      </a:cubicBezTo>
                      <a:lnTo>
                        <a:pt x="97" y="14"/>
                      </a:lnTo>
                      <a:close/>
                      <a:moveTo>
                        <a:pt x="288" y="250"/>
                      </a:moveTo>
                      <a:lnTo>
                        <a:pt x="288" y="250"/>
                      </a:lnTo>
                      <a:cubicBezTo>
                        <a:pt x="285" y="250"/>
                        <a:pt x="282" y="250"/>
                        <a:pt x="279" y="249"/>
                      </a:cubicBezTo>
                      <a:lnTo>
                        <a:pt x="279" y="249"/>
                      </a:lnTo>
                      <a:cubicBezTo>
                        <a:pt x="200" y="227"/>
                        <a:pt x="65" y="184"/>
                        <a:pt x="39" y="158"/>
                      </a:cubicBezTo>
                      <a:lnTo>
                        <a:pt x="39" y="158"/>
                      </a:lnTo>
                      <a:cubicBezTo>
                        <a:pt x="0" y="121"/>
                        <a:pt x="81" y="15"/>
                        <a:pt x="90" y="3"/>
                      </a:cubicBezTo>
                      <a:lnTo>
                        <a:pt x="90" y="3"/>
                      </a:lnTo>
                      <a:cubicBezTo>
                        <a:pt x="92" y="1"/>
                        <a:pt x="95" y="0"/>
                        <a:pt x="97" y="1"/>
                      </a:cubicBezTo>
                      <a:lnTo>
                        <a:pt x="225" y="48"/>
                      </a:lnTo>
                      <a:lnTo>
                        <a:pt x="225" y="48"/>
                      </a:lnTo>
                      <a:cubicBezTo>
                        <a:pt x="225" y="49"/>
                        <a:pt x="227" y="49"/>
                        <a:pt x="227" y="50"/>
                      </a:cubicBezTo>
                      <a:lnTo>
                        <a:pt x="227" y="50"/>
                      </a:lnTo>
                      <a:cubicBezTo>
                        <a:pt x="282" y="117"/>
                        <a:pt x="306" y="174"/>
                        <a:pt x="317" y="211"/>
                      </a:cubicBezTo>
                      <a:lnTo>
                        <a:pt x="317" y="211"/>
                      </a:lnTo>
                      <a:cubicBezTo>
                        <a:pt x="320" y="222"/>
                        <a:pt x="317" y="233"/>
                        <a:pt x="309" y="242"/>
                      </a:cubicBezTo>
                      <a:lnTo>
                        <a:pt x="309" y="242"/>
                      </a:lnTo>
                      <a:cubicBezTo>
                        <a:pt x="303" y="247"/>
                        <a:pt x="296" y="250"/>
                        <a:pt x="288" y="25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86" name="Freeform 284">
                  <a:extLst>
                    <a:ext uri="{FF2B5EF4-FFF2-40B4-BE49-F238E27FC236}">
                      <a16:creationId xmlns:a16="http://schemas.microsoft.com/office/drawing/2014/main" id="{8459D1A0-0C74-44F7-942F-2EF1AC9A718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6253" y="8973651"/>
                  <a:ext cx="1274885" cy="1500186"/>
                </a:xfrm>
                <a:custGeom>
                  <a:avLst/>
                  <a:gdLst>
                    <a:gd name="T0" fmla="*/ 118 w 1025"/>
                    <a:gd name="T1" fmla="*/ 0 h 1202"/>
                    <a:gd name="T2" fmla="*/ 118 w 1025"/>
                    <a:gd name="T3" fmla="*/ 0 h 1202"/>
                    <a:gd name="T4" fmla="*/ 192 w 1025"/>
                    <a:gd name="T5" fmla="*/ 396 h 1202"/>
                    <a:gd name="T6" fmla="*/ 192 w 1025"/>
                    <a:gd name="T7" fmla="*/ 396 h 1202"/>
                    <a:gd name="T8" fmla="*/ 680 w 1025"/>
                    <a:gd name="T9" fmla="*/ 609 h 1202"/>
                    <a:gd name="T10" fmla="*/ 680 w 1025"/>
                    <a:gd name="T11" fmla="*/ 609 h 1202"/>
                    <a:gd name="T12" fmla="*/ 531 w 1025"/>
                    <a:gd name="T13" fmla="*/ 1143 h 1202"/>
                    <a:gd name="T14" fmla="*/ 531 w 1025"/>
                    <a:gd name="T15" fmla="*/ 1143 h 1202"/>
                    <a:gd name="T16" fmla="*/ 663 w 1025"/>
                    <a:gd name="T17" fmla="*/ 1183 h 1202"/>
                    <a:gd name="T18" fmla="*/ 663 w 1025"/>
                    <a:gd name="T19" fmla="*/ 1183 h 1202"/>
                    <a:gd name="T20" fmla="*/ 970 w 1025"/>
                    <a:gd name="T21" fmla="*/ 633 h 1202"/>
                    <a:gd name="T22" fmla="*/ 970 w 1025"/>
                    <a:gd name="T23" fmla="*/ 633 h 1202"/>
                    <a:gd name="T24" fmla="*/ 545 w 1025"/>
                    <a:gd name="T25" fmla="*/ 135 h 1202"/>
                    <a:gd name="T26" fmla="*/ 118 w 1025"/>
                    <a:gd name="T27" fmla="*/ 0 h 12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</a:cxnLst>
                  <a:rect l="0" t="0" r="r" b="b"/>
                  <a:pathLst>
                    <a:path w="1025" h="1202">
                      <a:moveTo>
                        <a:pt x="118" y="0"/>
                      </a:moveTo>
                      <a:lnTo>
                        <a:pt x="118" y="0"/>
                      </a:lnTo>
                      <a:cubicBezTo>
                        <a:pt x="118" y="0"/>
                        <a:pt x="0" y="296"/>
                        <a:pt x="192" y="396"/>
                      </a:cubicBezTo>
                      <a:lnTo>
                        <a:pt x="192" y="396"/>
                      </a:lnTo>
                      <a:cubicBezTo>
                        <a:pt x="383" y="496"/>
                        <a:pt x="680" y="609"/>
                        <a:pt x="680" y="609"/>
                      </a:cubicBezTo>
                      <a:lnTo>
                        <a:pt x="680" y="609"/>
                      </a:lnTo>
                      <a:cubicBezTo>
                        <a:pt x="680" y="609"/>
                        <a:pt x="615" y="951"/>
                        <a:pt x="531" y="1143"/>
                      </a:cubicBezTo>
                      <a:lnTo>
                        <a:pt x="531" y="1143"/>
                      </a:lnTo>
                      <a:cubicBezTo>
                        <a:pt x="531" y="1143"/>
                        <a:pt x="601" y="1201"/>
                        <a:pt x="663" y="1183"/>
                      </a:cubicBezTo>
                      <a:lnTo>
                        <a:pt x="663" y="1183"/>
                      </a:lnTo>
                      <a:cubicBezTo>
                        <a:pt x="663" y="1183"/>
                        <a:pt x="916" y="800"/>
                        <a:pt x="970" y="633"/>
                      </a:cubicBezTo>
                      <a:lnTo>
                        <a:pt x="970" y="633"/>
                      </a:lnTo>
                      <a:cubicBezTo>
                        <a:pt x="1024" y="466"/>
                        <a:pt x="879" y="375"/>
                        <a:pt x="545" y="135"/>
                      </a:cubicBezTo>
                      <a:lnTo>
                        <a:pt x="118" y="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287" name="Freeform 285">
                  <a:extLst>
                    <a:ext uri="{FF2B5EF4-FFF2-40B4-BE49-F238E27FC236}">
                      <a16:creationId xmlns:a16="http://schemas.microsoft.com/office/drawing/2014/main" id="{20BFC1F9-81EC-4475-BA32-110662308C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6550760" y="8968154"/>
                  <a:ext cx="1285875" cy="1494692"/>
                </a:xfrm>
                <a:custGeom>
                  <a:avLst/>
                  <a:gdLst>
                    <a:gd name="T0" fmla="*/ 969 w 1033"/>
                    <a:gd name="T1" fmla="*/ 638 h 1200"/>
                    <a:gd name="T2" fmla="*/ 969 w 1033"/>
                    <a:gd name="T3" fmla="*/ 638 h 1200"/>
                    <a:gd name="T4" fmla="*/ 664 w 1033"/>
                    <a:gd name="T5" fmla="*/ 1184 h 1200"/>
                    <a:gd name="T6" fmla="*/ 664 w 1033"/>
                    <a:gd name="T7" fmla="*/ 1184 h 1200"/>
                    <a:gd name="T8" fmla="*/ 542 w 1033"/>
                    <a:gd name="T9" fmla="*/ 1147 h 1200"/>
                    <a:gd name="T10" fmla="*/ 542 w 1033"/>
                    <a:gd name="T11" fmla="*/ 1147 h 1200"/>
                    <a:gd name="T12" fmla="*/ 688 w 1033"/>
                    <a:gd name="T13" fmla="*/ 622 h 1200"/>
                    <a:gd name="T14" fmla="*/ 740 w 1033"/>
                    <a:gd name="T15" fmla="*/ 641 h 1200"/>
                    <a:gd name="T16" fmla="*/ 740 w 1033"/>
                    <a:gd name="T17" fmla="*/ 641 h 1200"/>
                    <a:gd name="T18" fmla="*/ 742 w 1033"/>
                    <a:gd name="T19" fmla="*/ 641 h 1200"/>
                    <a:gd name="T20" fmla="*/ 742 w 1033"/>
                    <a:gd name="T21" fmla="*/ 641 h 1200"/>
                    <a:gd name="T22" fmla="*/ 747 w 1033"/>
                    <a:gd name="T23" fmla="*/ 638 h 1200"/>
                    <a:gd name="T24" fmla="*/ 747 w 1033"/>
                    <a:gd name="T25" fmla="*/ 638 h 1200"/>
                    <a:gd name="T26" fmla="*/ 744 w 1033"/>
                    <a:gd name="T27" fmla="*/ 630 h 1200"/>
                    <a:gd name="T28" fmla="*/ 633 w 1033"/>
                    <a:gd name="T29" fmla="*/ 589 h 1200"/>
                    <a:gd name="T30" fmla="*/ 633 w 1033"/>
                    <a:gd name="T31" fmla="*/ 589 h 1200"/>
                    <a:gd name="T32" fmla="*/ 199 w 1033"/>
                    <a:gd name="T33" fmla="*/ 397 h 1200"/>
                    <a:gd name="T34" fmla="*/ 199 w 1033"/>
                    <a:gd name="T35" fmla="*/ 397 h 1200"/>
                    <a:gd name="T36" fmla="*/ 126 w 1033"/>
                    <a:gd name="T37" fmla="*/ 14 h 1200"/>
                    <a:gd name="T38" fmla="*/ 546 w 1033"/>
                    <a:gd name="T39" fmla="*/ 146 h 1200"/>
                    <a:gd name="T40" fmla="*/ 546 w 1033"/>
                    <a:gd name="T41" fmla="*/ 146 h 1200"/>
                    <a:gd name="T42" fmla="*/ 601 w 1033"/>
                    <a:gd name="T43" fmla="*/ 185 h 1200"/>
                    <a:gd name="T44" fmla="*/ 601 w 1033"/>
                    <a:gd name="T45" fmla="*/ 185 h 1200"/>
                    <a:gd name="T46" fmla="*/ 969 w 1033"/>
                    <a:gd name="T47" fmla="*/ 638 h 1200"/>
                    <a:gd name="T48" fmla="*/ 608 w 1033"/>
                    <a:gd name="T49" fmla="*/ 176 h 1200"/>
                    <a:gd name="T50" fmla="*/ 608 w 1033"/>
                    <a:gd name="T51" fmla="*/ 176 h 1200"/>
                    <a:gd name="T52" fmla="*/ 552 w 1033"/>
                    <a:gd name="T53" fmla="*/ 136 h 1200"/>
                    <a:gd name="T54" fmla="*/ 552 w 1033"/>
                    <a:gd name="T55" fmla="*/ 136 h 1200"/>
                    <a:gd name="T56" fmla="*/ 551 w 1033"/>
                    <a:gd name="T57" fmla="*/ 135 h 1200"/>
                    <a:gd name="T58" fmla="*/ 124 w 1033"/>
                    <a:gd name="T59" fmla="*/ 0 h 1200"/>
                    <a:gd name="T60" fmla="*/ 124 w 1033"/>
                    <a:gd name="T61" fmla="*/ 0 h 1200"/>
                    <a:gd name="T62" fmla="*/ 117 w 1033"/>
                    <a:gd name="T63" fmla="*/ 4 h 1200"/>
                    <a:gd name="T64" fmla="*/ 117 w 1033"/>
                    <a:gd name="T65" fmla="*/ 4 h 1200"/>
                    <a:gd name="T66" fmla="*/ 193 w 1033"/>
                    <a:gd name="T67" fmla="*/ 408 h 1200"/>
                    <a:gd name="T68" fmla="*/ 193 w 1033"/>
                    <a:gd name="T69" fmla="*/ 408 h 1200"/>
                    <a:gd name="T70" fmla="*/ 628 w 1033"/>
                    <a:gd name="T71" fmla="*/ 599 h 1200"/>
                    <a:gd name="T72" fmla="*/ 628 w 1033"/>
                    <a:gd name="T73" fmla="*/ 599 h 1200"/>
                    <a:gd name="T74" fmla="*/ 628 w 1033"/>
                    <a:gd name="T75" fmla="*/ 600 h 1200"/>
                    <a:gd name="T76" fmla="*/ 629 w 1033"/>
                    <a:gd name="T77" fmla="*/ 600 h 1200"/>
                    <a:gd name="T78" fmla="*/ 629 w 1033"/>
                    <a:gd name="T79" fmla="*/ 600 h 1200"/>
                    <a:gd name="T80" fmla="*/ 677 w 1033"/>
                    <a:gd name="T81" fmla="*/ 619 h 1200"/>
                    <a:gd name="T82" fmla="*/ 677 w 1033"/>
                    <a:gd name="T83" fmla="*/ 619 h 1200"/>
                    <a:gd name="T84" fmla="*/ 530 w 1033"/>
                    <a:gd name="T85" fmla="*/ 1146 h 1200"/>
                    <a:gd name="T86" fmla="*/ 530 w 1033"/>
                    <a:gd name="T87" fmla="*/ 1146 h 1200"/>
                    <a:gd name="T88" fmla="*/ 531 w 1033"/>
                    <a:gd name="T89" fmla="*/ 1153 h 1200"/>
                    <a:gd name="T90" fmla="*/ 531 w 1033"/>
                    <a:gd name="T91" fmla="*/ 1153 h 1200"/>
                    <a:gd name="T92" fmla="*/ 642 w 1033"/>
                    <a:gd name="T93" fmla="*/ 1199 h 1200"/>
                    <a:gd name="T94" fmla="*/ 642 w 1033"/>
                    <a:gd name="T95" fmla="*/ 1199 h 1200"/>
                    <a:gd name="T96" fmla="*/ 669 w 1033"/>
                    <a:gd name="T97" fmla="*/ 1195 h 1200"/>
                    <a:gd name="T98" fmla="*/ 669 w 1033"/>
                    <a:gd name="T99" fmla="*/ 1195 h 1200"/>
                    <a:gd name="T100" fmla="*/ 672 w 1033"/>
                    <a:gd name="T101" fmla="*/ 1192 h 1200"/>
                    <a:gd name="T102" fmla="*/ 672 w 1033"/>
                    <a:gd name="T103" fmla="*/ 1192 h 1200"/>
                    <a:gd name="T104" fmla="*/ 980 w 1033"/>
                    <a:gd name="T105" fmla="*/ 641 h 1200"/>
                    <a:gd name="T106" fmla="*/ 980 w 1033"/>
                    <a:gd name="T107" fmla="*/ 641 h 1200"/>
                    <a:gd name="T108" fmla="*/ 608 w 1033"/>
                    <a:gd name="T109" fmla="*/ 176 h 120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</a:cxnLst>
                  <a:rect l="0" t="0" r="r" b="b"/>
                  <a:pathLst>
                    <a:path w="1033" h="1200">
                      <a:moveTo>
                        <a:pt x="969" y="638"/>
                      </a:moveTo>
                      <a:lnTo>
                        <a:pt x="969" y="638"/>
                      </a:lnTo>
                      <a:cubicBezTo>
                        <a:pt x="917" y="796"/>
                        <a:pt x="683" y="1154"/>
                        <a:pt x="664" y="1184"/>
                      </a:cubicBezTo>
                      <a:lnTo>
                        <a:pt x="664" y="1184"/>
                      </a:lnTo>
                      <a:cubicBezTo>
                        <a:pt x="614" y="1197"/>
                        <a:pt x="557" y="1158"/>
                        <a:pt x="542" y="1147"/>
                      </a:cubicBezTo>
                      <a:lnTo>
                        <a:pt x="542" y="1147"/>
                      </a:lnTo>
                      <a:cubicBezTo>
                        <a:pt x="619" y="970"/>
                        <a:pt x="680" y="667"/>
                        <a:pt x="688" y="622"/>
                      </a:cubicBezTo>
                      <a:lnTo>
                        <a:pt x="740" y="641"/>
                      </a:lnTo>
                      <a:lnTo>
                        <a:pt x="740" y="641"/>
                      </a:lnTo>
                      <a:cubicBezTo>
                        <a:pt x="741" y="641"/>
                        <a:pt x="741" y="641"/>
                        <a:pt x="742" y="641"/>
                      </a:cubicBezTo>
                      <a:lnTo>
                        <a:pt x="742" y="641"/>
                      </a:lnTo>
                      <a:cubicBezTo>
                        <a:pt x="744" y="641"/>
                        <a:pt x="747" y="640"/>
                        <a:pt x="747" y="638"/>
                      </a:cubicBezTo>
                      <a:lnTo>
                        <a:pt x="747" y="638"/>
                      </a:lnTo>
                      <a:cubicBezTo>
                        <a:pt x="749" y="634"/>
                        <a:pt x="747" y="631"/>
                        <a:pt x="744" y="630"/>
                      </a:cubicBezTo>
                      <a:lnTo>
                        <a:pt x="633" y="589"/>
                      </a:lnTo>
                      <a:lnTo>
                        <a:pt x="633" y="589"/>
                      </a:lnTo>
                      <a:cubicBezTo>
                        <a:pt x="539" y="552"/>
                        <a:pt x="340" y="471"/>
                        <a:pt x="199" y="397"/>
                      </a:cubicBezTo>
                      <a:lnTo>
                        <a:pt x="199" y="397"/>
                      </a:lnTo>
                      <a:cubicBezTo>
                        <a:pt x="28" y="308"/>
                        <a:pt x="111" y="53"/>
                        <a:pt x="126" y="14"/>
                      </a:cubicBezTo>
                      <a:lnTo>
                        <a:pt x="546" y="146"/>
                      </a:lnTo>
                      <a:lnTo>
                        <a:pt x="546" y="146"/>
                      </a:lnTo>
                      <a:cubicBezTo>
                        <a:pt x="565" y="160"/>
                        <a:pt x="583" y="173"/>
                        <a:pt x="601" y="185"/>
                      </a:cubicBezTo>
                      <a:lnTo>
                        <a:pt x="601" y="185"/>
                      </a:lnTo>
                      <a:cubicBezTo>
                        <a:pt x="896" y="397"/>
                        <a:pt x="1018" y="484"/>
                        <a:pt x="969" y="638"/>
                      </a:cubicBezTo>
                      <a:close/>
                      <a:moveTo>
                        <a:pt x="608" y="176"/>
                      </a:moveTo>
                      <a:lnTo>
                        <a:pt x="608" y="176"/>
                      </a:lnTo>
                      <a:cubicBezTo>
                        <a:pt x="590" y="163"/>
                        <a:pt x="571" y="150"/>
                        <a:pt x="552" y="136"/>
                      </a:cubicBezTo>
                      <a:lnTo>
                        <a:pt x="552" y="136"/>
                      </a:lnTo>
                      <a:cubicBezTo>
                        <a:pt x="552" y="135"/>
                        <a:pt x="551" y="135"/>
                        <a:pt x="551" y="135"/>
                      </a:cubicBezTo>
                      <a:lnTo>
                        <a:pt x="124" y="0"/>
                      </a:lnTo>
                      <a:lnTo>
                        <a:pt x="124" y="0"/>
                      </a:lnTo>
                      <a:cubicBezTo>
                        <a:pt x="121" y="0"/>
                        <a:pt x="118" y="1"/>
                        <a:pt x="117" y="4"/>
                      </a:cubicBezTo>
                      <a:lnTo>
                        <a:pt x="117" y="4"/>
                      </a:lnTo>
                      <a:cubicBezTo>
                        <a:pt x="116" y="7"/>
                        <a:pt x="0" y="306"/>
                        <a:pt x="193" y="408"/>
                      </a:cubicBezTo>
                      <a:lnTo>
                        <a:pt x="193" y="408"/>
                      </a:lnTo>
                      <a:cubicBezTo>
                        <a:pt x="334" y="481"/>
                        <a:pt x="533" y="562"/>
                        <a:pt x="628" y="599"/>
                      </a:cubicBezTo>
                      <a:lnTo>
                        <a:pt x="628" y="599"/>
                      </a:lnTo>
                      <a:lnTo>
                        <a:pt x="628" y="600"/>
                      </a:lnTo>
                      <a:lnTo>
                        <a:pt x="629" y="600"/>
                      </a:lnTo>
                      <a:lnTo>
                        <a:pt x="629" y="600"/>
                      </a:lnTo>
                      <a:cubicBezTo>
                        <a:pt x="652" y="609"/>
                        <a:pt x="669" y="616"/>
                        <a:pt x="677" y="619"/>
                      </a:cubicBezTo>
                      <a:lnTo>
                        <a:pt x="677" y="619"/>
                      </a:lnTo>
                      <a:cubicBezTo>
                        <a:pt x="668" y="662"/>
                        <a:pt x="607" y="970"/>
                        <a:pt x="530" y="1146"/>
                      </a:cubicBezTo>
                      <a:lnTo>
                        <a:pt x="530" y="1146"/>
                      </a:lnTo>
                      <a:cubicBezTo>
                        <a:pt x="529" y="1149"/>
                        <a:pt x="530" y="1151"/>
                        <a:pt x="531" y="1153"/>
                      </a:cubicBezTo>
                      <a:lnTo>
                        <a:pt x="531" y="1153"/>
                      </a:lnTo>
                      <a:cubicBezTo>
                        <a:pt x="534" y="1155"/>
                        <a:pt x="586" y="1199"/>
                        <a:pt x="642" y="1199"/>
                      </a:cubicBezTo>
                      <a:lnTo>
                        <a:pt x="642" y="1199"/>
                      </a:lnTo>
                      <a:cubicBezTo>
                        <a:pt x="651" y="1199"/>
                        <a:pt x="660" y="1198"/>
                        <a:pt x="669" y="1195"/>
                      </a:cubicBezTo>
                      <a:lnTo>
                        <a:pt x="669" y="1195"/>
                      </a:lnTo>
                      <a:cubicBezTo>
                        <a:pt x="670" y="1195"/>
                        <a:pt x="672" y="1193"/>
                        <a:pt x="672" y="1192"/>
                      </a:cubicBezTo>
                      <a:lnTo>
                        <a:pt x="672" y="1192"/>
                      </a:lnTo>
                      <a:cubicBezTo>
                        <a:pt x="675" y="1189"/>
                        <a:pt x="927" y="807"/>
                        <a:pt x="980" y="641"/>
                      </a:cubicBezTo>
                      <a:lnTo>
                        <a:pt x="980" y="641"/>
                      </a:lnTo>
                      <a:cubicBezTo>
                        <a:pt x="1032" y="480"/>
                        <a:pt x="900" y="384"/>
                        <a:pt x="608" y="17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5" name="Grupo 4">
              <a:extLst>
                <a:ext uri="{FF2B5EF4-FFF2-40B4-BE49-F238E27FC236}">
                  <a16:creationId xmlns:a16="http://schemas.microsoft.com/office/drawing/2014/main" id="{C3C004D5-7746-4BC9-AB38-633962864AE0}"/>
                </a:ext>
              </a:extLst>
            </p:cNvPr>
            <p:cNvGrpSpPr/>
            <p:nvPr/>
          </p:nvGrpSpPr>
          <p:grpSpPr>
            <a:xfrm>
              <a:off x="6616702" y="8237295"/>
              <a:ext cx="1384788" cy="1186961"/>
              <a:chOff x="6616702" y="8237295"/>
              <a:chExt cx="1384788" cy="1186961"/>
            </a:xfrm>
          </p:grpSpPr>
          <p:sp>
            <p:nvSpPr>
              <p:cNvPr id="288" name="Freeform 286">
                <a:extLst>
                  <a:ext uri="{FF2B5EF4-FFF2-40B4-BE49-F238E27FC236}">
                    <a16:creationId xmlns:a16="http://schemas.microsoft.com/office/drawing/2014/main" id="{EA34B1F1-D432-4C3C-B989-0492F7ED4C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0532" y="8534035"/>
                <a:ext cx="566007" cy="642936"/>
              </a:xfrm>
              <a:custGeom>
                <a:avLst/>
                <a:gdLst>
                  <a:gd name="T0" fmla="*/ 103 w 454"/>
                  <a:gd name="T1" fmla="*/ 0 h 515"/>
                  <a:gd name="T2" fmla="*/ 103 w 454"/>
                  <a:gd name="T3" fmla="*/ 0 h 515"/>
                  <a:gd name="T4" fmla="*/ 451 w 454"/>
                  <a:gd name="T5" fmla="*/ 454 h 515"/>
                  <a:gd name="T6" fmla="*/ 451 w 454"/>
                  <a:gd name="T7" fmla="*/ 454 h 515"/>
                  <a:gd name="T8" fmla="*/ 453 w 454"/>
                  <a:gd name="T9" fmla="*/ 514 h 515"/>
                  <a:gd name="T10" fmla="*/ 453 w 454"/>
                  <a:gd name="T11" fmla="*/ 514 h 515"/>
                  <a:gd name="T12" fmla="*/ 38 w 454"/>
                  <a:gd name="T13" fmla="*/ 224 h 515"/>
                  <a:gd name="T14" fmla="*/ 38 w 454"/>
                  <a:gd name="T15" fmla="*/ 224 h 515"/>
                  <a:gd name="T16" fmla="*/ 103 w 454"/>
                  <a:gd name="T17" fmla="*/ 0 h 5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54" h="515">
                    <a:moveTo>
                      <a:pt x="103" y="0"/>
                    </a:moveTo>
                    <a:lnTo>
                      <a:pt x="103" y="0"/>
                    </a:lnTo>
                    <a:cubicBezTo>
                      <a:pt x="103" y="0"/>
                      <a:pt x="115" y="408"/>
                      <a:pt x="451" y="454"/>
                    </a:cubicBezTo>
                    <a:lnTo>
                      <a:pt x="451" y="454"/>
                    </a:lnTo>
                    <a:cubicBezTo>
                      <a:pt x="451" y="454"/>
                      <a:pt x="434" y="489"/>
                      <a:pt x="453" y="514"/>
                    </a:cubicBezTo>
                    <a:lnTo>
                      <a:pt x="453" y="514"/>
                    </a:lnTo>
                    <a:cubicBezTo>
                      <a:pt x="453" y="514"/>
                      <a:pt x="86" y="480"/>
                      <a:pt x="38" y="224"/>
                    </a:cubicBezTo>
                    <a:lnTo>
                      <a:pt x="38" y="224"/>
                    </a:lnTo>
                    <a:cubicBezTo>
                      <a:pt x="0" y="25"/>
                      <a:pt x="103" y="0"/>
                      <a:pt x="103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9" name="Freeform 287">
                <a:extLst>
                  <a:ext uri="{FF2B5EF4-FFF2-40B4-BE49-F238E27FC236}">
                    <a16:creationId xmlns:a16="http://schemas.microsoft.com/office/drawing/2014/main" id="{65F6566A-4B5D-4E64-B65E-0CD93650E7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5039" y="8528538"/>
                <a:ext cx="582490" cy="659423"/>
              </a:xfrm>
              <a:custGeom>
                <a:avLst/>
                <a:gdLst>
                  <a:gd name="T0" fmla="*/ 104 w 468"/>
                  <a:gd name="T1" fmla="*/ 15 h 527"/>
                  <a:gd name="T2" fmla="*/ 104 w 468"/>
                  <a:gd name="T3" fmla="*/ 15 h 527"/>
                  <a:gd name="T4" fmla="*/ 50 w 468"/>
                  <a:gd name="T5" fmla="*/ 229 h 527"/>
                  <a:gd name="T6" fmla="*/ 50 w 468"/>
                  <a:gd name="T7" fmla="*/ 229 h 527"/>
                  <a:gd name="T8" fmla="*/ 449 w 468"/>
                  <a:gd name="T9" fmla="*/ 513 h 527"/>
                  <a:gd name="T10" fmla="*/ 449 w 468"/>
                  <a:gd name="T11" fmla="*/ 513 h 527"/>
                  <a:gd name="T12" fmla="*/ 450 w 468"/>
                  <a:gd name="T13" fmla="*/ 465 h 527"/>
                  <a:gd name="T14" fmla="*/ 450 w 468"/>
                  <a:gd name="T15" fmla="*/ 465 h 527"/>
                  <a:gd name="T16" fmla="*/ 153 w 468"/>
                  <a:gd name="T17" fmla="*/ 218 h 527"/>
                  <a:gd name="T18" fmla="*/ 153 w 468"/>
                  <a:gd name="T19" fmla="*/ 218 h 527"/>
                  <a:gd name="T20" fmla="*/ 104 w 468"/>
                  <a:gd name="T21" fmla="*/ 15 h 527"/>
                  <a:gd name="T22" fmla="*/ 460 w 468"/>
                  <a:gd name="T23" fmla="*/ 526 h 527"/>
                  <a:gd name="T24" fmla="*/ 460 w 468"/>
                  <a:gd name="T25" fmla="*/ 526 h 527"/>
                  <a:gd name="T26" fmla="*/ 459 w 468"/>
                  <a:gd name="T27" fmla="*/ 526 h 527"/>
                  <a:gd name="T28" fmla="*/ 459 w 468"/>
                  <a:gd name="T29" fmla="*/ 526 h 527"/>
                  <a:gd name="T30" fmla="*/ 268 w 468"/>
                  <a:gd name="T31" fmla="*/ 476 h 527"/>
                  <a:gd name="T32" fmla="*/ 268 w 468"/>
                  <a:gd name="T33" fmla="*/ 476 h 527"/>
                  <a:gd name="T34" fmla="*/ 39 w 468"/>
                  <a:gd name="T35" fmla="*/ 231 h 527"/>
                  <a:gd name="T36" fmla="*/ 39 w 468"/>
                  <a:gd name="T37" fmla="*/ 231 h 527"/>
                  <a:gd name="T38" fmla="*/ 109 w 468"/>
                  <a:gd name="T39" fmla="*/ 1 h 527"/>
                  <a:gd name="T40" fmla="*/ 109 w 468"/>
                  <a:gd name="T41" fmla="*/ 1 h 527"/>
                  <a:gd name="T42" fmla="*/ 113 w 468"/>
                  <a:gd name="T43" fmla="*/ 1 h 527"/>
                  <a:gd name="T44" fmla="*/ 113 w 468"/>
                  <a:gd name="T45" fmla="*/ 1 h 527"/>
                  <a:gd name="T46" fmla="*/ 116 w 468"/>
                  <a:gd name="T47" fmla="*/ 6 h 527"/>
                  <a:gd name="T48" fmla="*/ 116 w 468"/>
                  <a:gd name="T49" fmla="*/ 6 h 527"/>
                  <a:gd name="T50" fmla="*/ 164 w 468"/>
                  <a:gd name="T51" fmla="*/ 214 h 527"/>
                  <a:gd name="T52" fmla="*/ 164 w 468"/>
                  <a:gd name="T53" fmla="*/ 214 h 527"/>
                  <a:gd name="T54" fmla="*/ 459 w 468"/>
                  <a:gd name="T55" fmla="*/ 454 h 527"/>
                  <a:gd name="T56" fmla="*/ 459 w 468"/>
                  <a:gd name="T57" fmla="*/ 454 h 527"/>
                  <a:gd name="T58" fmla="*/ 463 w 468"/>
                  <a:gd name="T59" fmla="*/ 457 h 527"/>
                  <a:gd name="T60" fmla="*/ 463 w 468"/>
                  <a:gd name="T61" fmla="*/ 457 h 527"/>
                  <a:gd name="T62" fmla="*/ 463 w 468"/>
                  <a:gd name="T63" fmla="*/ 462 h 527"/>
                  <a:gd name="T64" fmla="*/ 463 w 468"/>
                  <a:gd name="T65" fmla="*/ 462 h 527"/>
                  <a:gd name="T66" fmla="*/ 465 w 468"/>
                  <a:gd name="T67" fmla="*/ 517 h 527"/>
                  <a:gd name="T68" fmla="*/ 465 w 468"/>
                  <a:gd name="T69" fmla="*/ 517 h 527"/>
                  <a:gd name="T70" fmla="*/ 465 w 468"/>
                  <a:gd name="T71" fmla="*/ 523 h 527"/>
                  <a:gd name="T72" fmla="*/ 465 w 468"/>
                  <a:gd name="T73" fmla="*/ 523 h 527"/>
                  <a:gd name="T74" fmla="*/ 460 w 468"/>
                  <a:gd name="T75" fmla="*/ 526 h 5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468" h="527">
                    <a:moveTo>
                      <a:pt x="104" y="15"/>
                    </a:moveTo>
                    <a:lnTo>
                      <a:pt x="104" y="15"/>
                    </a:lnTo>
                    <a:cubicBezTo>
                      <a:pt x="82" y="24"/>
                      <a:pt x="20" y="67"/>
                      <a:pt x="50" y="229"/>
                    </a:cubicBezTo>
                    <a:lnTo>
                      <a:pt x="50" y="229"/>
                    </a:lnTo>
                    <a:cubicBezTo>
                      <a:pt x="93" y="452"/>
                      <a:pt x="387" y="504"/>
                      <a:pt x="449" y="513"/>
                    </a:cubicBezTo>
                    <a:lnTo>
                      <a:pt x="449" y="513"/>
                    </a:lnTo>
                    <a:cubicBezTo>
                      <a:pt x="442" y="495"/>
                      <a:pt x="446" y="475"/>
                      <a:pt x="450" y="465"/>
                    </a:cubicBezTo>
                    <a:lnTo>
                      <a:pt x="450" y="465"/>
                    </a:lnTo>
                    <a:cubicBezTo>
                      <a:pt x="279" y="438"/>
                      <a:pt x="194" y="316"/>
                      <a:pt x="153" y="218"/>
                    </a:cubicBezTo>
                    <a:lnTo>
                      <a:pt x="153" y="218"/>
                    </a:lnTo>
                    <a:cubicBezTo>
                      <a:pt x="115" y="128"/>
                      <a:pt x="106" y="42"/>
                      <a:pt x="104" y="15"/>
                    </a:cubicBezTo>
                    <a:close/>
                    <a:moveTo>
                      <a:pt x="460" y="526"/>
                    </a:moveTo>
                    <a:lnTo>
                      <a:pt x="460" y="526"/>
                    </a:lnTo>
                    <a:cubicBezTo>
                      <a:pt x="460" y="526"/>
                      <a:pt x="460" y="526"/>
                      <a:pt x="459" y="526"/>
                    </a:cubicBezTo>
                    <a:lnTo>
                      <a:pt x="459" y="526"/>
                    </a:lnTo>
                    <a:cubicBezTo>
                      <a:pt x="458" y="526"/>
                      <a:pt x="365" y="517"/>
                      <a:pt x="268" y="476"/>
                    </a:cubicBezTo>
                    <a:lnTo>
                      <a:pt x="268" y="476"/>
                    </a:lnTo>
                    <a:cubicBezTo>
                      <a:pt x="139" y="422"/>
                      <a:pt x="59" y="337"/>
                      <a:pt x="39" y="231"/>
                    </a:cubicBezTo>
                    <a:lnTo>
                      <a:pt x="39" y="231"/>
                    </a:lnTo>
                    <a:cubicBezTo>
                      <a:pt x="0" y="28"/>
                      <a:pt x="104" y="1"/>
                      <a:pt x="109" y="1"/>
                    </a:cubicBezTo>
                    <a:lnTo>
                      <a:pt x="109" y="1"/>
                    </a:lnTo>
                    <a:cubicBezTo>
                      <a:pt x="111" y="0"/>
                      <a:pt x="112" y="1"/>
                      <a:pt x="113" y="1"/>
                    </a:cubicBezTo>
                    <a:lnTo>
                      <a:pt x="113" y="1"/>
                    </a:lnTo>
                    <a:cubicBezTo>
                      <a:pt x="115" y="2"/>
                      <a:pt x="116" y="4"/>
                      <a:pt x="116" y="6"/>
                    </a:cubicBezTo>
                    <a:lnTo>
                      <a:pt x="116" y="6"/>
                    </a:lnTo>
                    <a:cubicBezTo>
                      <a:pt x="116" y="7"/>
                      <a:pt x="120" y="108"/>
                      <a:pt x="164" y="214"/>
                    </a:cubicBezTo>
                    <a:lnTo>
                      <a:pt x="164" y="214"/>
                    </a:lnTo>
                    <a:cubicBezTo>
                      <a:pt x="222" y="354"/>
                      <a:pt x="322" y="435"/>
                      <a:pt x="459" y="454"/>
                    </a:cubicBezTo>
                    <a:lnTo>
                      <a:pt x="459" y="454"/>
                    </a:lnTo>
                    <a:cubicBezTo>
                      <a:pt x="461" y="454"/>
                      <a:pt x="462" y="456"/>
                      <a:pt x="463" y="457"/>
                    </a:cubicBezTo>
                    <a:lnTo>
                      <a:pt x="463" y="457"/>
                    </a:lnTo>
                    <a:cubicBezTo>
                      <a:pt x="465" y="459"/>
                      <a:pt x="465" y="461"/>
                      <a:pt x="463" y="462"/>
                    </a:cubicBezTo>
                    <a:lnTo>
                      <a:pt x="463" y="462"/>
                    </a:lnTo>
                    <a:cubicBezTo>
                      <a:pt x="463" y="463"/>
                      <a:pt x="449" y="495"/>
                      <a:pt x="465" y="517"/>
                    </a:cubicBezTo>
                    <a:lnTo>
                      <a:pt x="465" y="517"/>
                    </a:lnTo>
                    <a:cubicBezTo>
                      <a:pt x="467" y="519"/>
                      <a:pt x="467" y="521"/>
                      <a:pt x="465" y="523"/>
                    </a:cubicBezTo>
                    <a:lnTo>
                      <a:pt x="465" y="523"/>
                    </a:lnTo>
                    <a:cubicBezTo>
                      <a:pt x="464" y="525"/>
                      <a:pt x="462" y="526"/>
                      <a:pt x="460" y="52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0" name="Freeform 288">
                <a:extLst>
                  <a:ext uri="{FF2B5EF4-FFF2-40B4-BE49-F238E27FC236}">
                    <a16:creationId xmlns:a16="http://schemas.microsoft.com/office/drawing/2014/main" id="{7463FDBC-35CB-4E6F-9EEE-7D08EDF48F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6702" y="8242788"/>
                <a:ext cx="928686" cy="1181468"/>
              </a:xfrm>
              <a:custGeom>
                <a:avLst/>
                <a:gdLst>
                  <a:gd name="T0" fmla="*/ 614 w 745"/>
                  <a:gd name="T1" fmla="*/ 0 h 946"/>
                  <a:gd name="T2" fmla="*/ 614 w 745"/>
                  <a:gd name="T3" fmla="*/ 0 h 946"/>
                  <a:gd name="T4" fmla="*/ 270 w 745"/>
                  <a:gd name="T5" fmla="*/ 285 h 946"/>
                  <a:gd name="T6" fmla="*/ 270 w 745"/>
                  <a:gd name="T7" fmla="*/ 285 h 946"/>
                  <a:gd name="T8" fmla="*/ 223 w 745"/>
                  <a:gd name="T9" fmla="*/ 775 h 946"/>
                  <a:gd name="T10" fmla="*/ 223 w 745"/>
                  <a:gd name="T11" fmla="*/ 775 h 946"/>
                  <a:gd name="T12" fmla="*/ 717 w 745"/>
                  <a:gd name="T13" fmla="*/ 725 h 946"/>
                  <a:gd name="T14" fmla="*/ 717 w 745"/>
                  <a:gd name="T15" fmla="*/ 725 h 946"/>
                  <a:gd name="T16" fmla="*/ 742 w 745"/>
                  <a:gd name="T17" fmla="*/ 91 h 946"/>
                  <a:gd name="T18" fmla="*/ 614 w 745"/>
                  <a:gd name="T19" fmla="*/ 0 h 9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45" h="946">
                    <a:moveTo>
                      <a:pt x="614" y="0"/>
                    </a:moveTo>
                    <a:lnTo>
                      <a:pt x="614" y="0"/>
                    </a:lnTo>
                    <a:cubicBezTo>
                      <a:pt x="614" y="0"/>
                      <a:pt x="497" y="48"/>
                      <a:pt x="270" y="285"/>
                    </a:cubicBezTo>
                    <a:lnTo>
                      <a:pt x="270" y="285"/>
                    </a:lnTo>
                    <a:cubicBezTo>
                      <a:pt x="23" y="542"/>
                      <a:pt x="0" y="666"/>
                      <a:pt x="223" y="775"/>
                    </a:cubicBezTo>
                    <a:lnTo>
                      <a:pt x="223" y="775"/>
                    </a:lnTo>
                    <a:cubicBezTo>
                      <a:pt x="445" y="884"/>
                      <a:pt x="690" y="945"/>
                      <a:pt x="717" y="725"/>
                    </a:cubicBezTo>
                    <a:lnTo>
                      <a:pt x="717" y="725"/>
                    </a:lnTo>
                    <a:cubicBezTo>
                      <a:pt x="744" y="505"/>
                      <a:pt x="742" y="91"/>
                      <a:pt x="742" y="91"/>
                    </a:cubicBezTo>
                    <a:lnTo>
                      <a:pt x="614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1" name="Freeform 289">
                <a:extLst>
                  <a:ext uri="{FF2B5EF4-FFF2-40B4-BE49-F238E27FC236}">
                    <a16:creationId xmlns:a16="http://schemas.microsoft.com/office/drawing/2014/main" id="{05146CB3-2703-4F22-9748-FF0E67BA52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82644" y="8237295"/>
                <a:ext cx="873734" cy="1132010"/>
              </a:xfrm>
              <a:custGeom>
                <a:avLst/>
                <a:gdLst>
                  <a:gd name="T0" fmla="*/ 563 w 699"/>
                  <a:gd name="T1" fmla="*/ 13 h 909"/>
                  <a:gd name="T2" fmla="*/ 563 w 699"/>
                  <a:gd name="T3" fmla="*/ 13 h 909"/>
                  <a:gd name="T4" fmla="*/ 224 w 699"/>
                  <a:gd name="T5" fmla="*/ 294 h 909"/>
                  <a:gd name="T6" fmla="*/ 224 w 699"/>
                  <a:gd name="T7" fmla="*/ 294 h 909"/>
                  <a:gd name="T8" fmla="*/ 26 w 699"/>
                  <a:gd name="T9" fmla="*/ 631 h 909"/>
                  <a:gd name="T10" fmla="*/ 26 w 699"/>
                  <a:gd name="T11" fmla="*/ 631 h 909"/>
                  <a:gd name="T12" fmla="*/ 174 w 699"/>
                  <a:gd name="T13" fmla="*/ 776 h 909"/>
                  <a:gd name="T14" fmla="*/ 174 w 699"/>
                  <a:gd name="T15" fmla="*/ 776 h 909"/>
                  <a:gd name="T16" fmla="*/ 587 w 699"/>
                  <a:gd name="T17" fmla="*/ 854 h 909"/>
                  <a:gd name="T18" fmla="*/ 587 w 699"/>
                  <a:gd name="T19" fmla="*/ 854 h 909"/>
                  <a:gd name="T20" fmla="*/ 660 w 699"/>
                  <a:gd name="T21" fmla="*/ 731 h 909"/>
                  <a:gd name="T22" fmla="*/ 660 w 699"/>
                  <a:gd name="T23" fmla="*/ 731 h 909"/>
                  <a:gd name="T24" fmla="*/ 685 w 699"/>
                  <a:gd name="T25" fmla="*/ 101 h 909"/>
                  <a:gd name="T26" fmla="*/ 563 w 699"/>
                  <a:gd name="T27" fmla="*/ 13 h 909"/>
                  <a:gd name="T28" fmla="*/ 497 w 699"/>
                  <a:gd name="T29" fmla="*/ 885 h 909"/>
                  <a:gd name="T30" fmla="*/ 497 w 699"/>
                  <a:gd name="T31" fmla="*/ 885 h 909"/>
                  <a:gd name="T32" fmla="*/ 169 w 699"/>
                  <a:gd name="T33" fmla="*/ 787 h 909"/>
                  <a:gd name="T34" fmla="*/ 169 w 699"/>
                  <a:gd name="T35" fmla="*/ 787 h 909"/>
                  <a:gd name="T36" fmla="*/ 14 w 699"/>
                  <a:gd name="T37" fmla="*/ 633 h 909"/>
                  <a:gd name="T38" fmla="*/ 14 w 699"/>
                  <a:gd name="T39" fmla="*/ 633 h 909"/>
                  <a:gd name="T40" fmla="*/ 215 w 699"/>
                  <a:gd name="T41" fmla="*/ 287 h 909"/>
                  <a:gd name="T42" fmla="*/ 215 w 699"/>
                  <a:gd name="T43" fmla="*/ 287 h 909"/>
                  <a:gd name="T44" fmla="*/ 561 w 699"/>
                  <a:gd name="T45" fmla="*/ 1 h 909"/>
                  <a:gd name="T46" fmla="*/ 561 w 699"/>
                  <a:gd name="T47" fmla="*/ 1 h 909"/>
                  <a:gd name="T48" fmla="*/ 567 w 699"/>
                  <a:gd name="T49" fmla="*/ 1 h 909"/>
                  <a:gd name="T50" fmla="*/ 695 w 699"/>
                  <a:gd name="T51" fmla="*/ 92 h 909"/>
                  <a:gd name="T52" fmla="*/ 695 w 699"/>
                  <a:gd name="T53" fmla="*/ 92 h 909"/>
                  <a:gd name="T54" fmla="*/ 697 w 699"/>
                  <a:gd name="T55" fmla="*/ 97 h 909"/>
                  <a:gd name="T56" fmla="*/ 697 w 699"/>
                  <a:gd name="T57" fmla="*/ 97 h 909"/>
                  <a:gd name="T58" fmla="*/ 672 w 699"/>
                  <a:gd name="T59" fmla="*/ 732 h 909"/>
                  <a:gd name="T60" fmla="*/ 672 w 699"/>
                  <a:gd name="T61" fmla="*/ 732 h 909"/>
                  <a:gd name="T62" fmla="*/ 593 w 699"/>
                  <a:gd name="T63" fmla="*/ 864 h 909"/>
                  <a:gd name="T64" fmla="*/ 593 w 699"/>
                  <a:gd name="T65" fmla="*/ 864 h 909"/>
                  <a:gd name="T66" fmla="*/ 497 w 699"/>
                  <a:gd name="T67" fmla="*/ 885 h 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699" h="909">
                    <a:moveTo>
                      <a:pt x="563" y="13"/>
                    </a:moveTo>
                    <a:lnTo>
                      <a:pt x="563" y="13"/>
                    </a:lnTo>
                    <a:cubicBezTo>
                      <a:pt x="543" y="23"/>
                      <a:pt x="427" y="83"/>
                      <a:pt x="224" y="294"/>
                    </a:cubicBezTo>
                    <a:lnTo>
                      <a:pt x="224" y="294"/>
                    </a:lnTo>
                    <a:cubicBezTo>
                      <a:pt x="72" y="453"/>
                      <a:pt x="13" y="554"/>
                      <a:pt x="26" y="631"/>
                    </a:cubicBezTo>
                    <a:lnTo>
                      <a:pt x="26" y="631"/>
                    </a:lnTo>
                    <a:cubicBezTo>
                      <a:pt x="36" y="685"/>
                      <a:pt x="83" y="731"/>
                      <a:pt x="174" y="776"/>
                    </a:cubicBezTo>
                    <a:lnTo>
                      <a:pt x="174" y="776"/>
                    </a:lnTo>
                    <a:cubicBezTo>
                      <a:pt x="307" y="841"/>
                      <a:pt x="488" y="908"/>
                      <a:pt x="587" y="854"/>
                    </a:cubicBezTo>
                    <a:lnTo>
                      <a:pt x="587" y="854"/>
                    </a:lnTo>
                    <a:cubicBezTo>
                      <a:pt x="628" y="832"/>
                      <a:pt x="652" y="790"/>
                      <a:pt x="660" y="731"/>
                    </a:cubicBezTo>
                    <a:lnTo>
                      <a:pt x="660" y="731"/>
                    </a:lnTo>
                    <a:cubicBezTo>
                      <a:pt x="685" y="523"/>
                      <a:pt x="685" y="139"/>
                      <a:pt x="685" y="101"/>
                    </a:cubicBezTo>
                    <a:lnTo>
                      <a:pt x="563" y="13"/>
                    </a:lnTo>
                    <a:close/>
                    <a:moveTo>
                      <a:pt x="497" y="885"/>
                    </a:moveTo>
                    <a:lnTo>
                      <a:pt x="497" y="885"/>
                    </a:lnTo>
                    <a:cubicBezTo>
                      <a:pt x="396" y="885"/>
                      <a:pt x="270" y="836"/>
                      <a:pt x="169" y="787"/>
                    </a:cubicBezTo>
                    <a:lnTo>
                      <a:pt x="169" y="787"/>
                    </a:lnTo>
                    <a:cubicBezTo>
                      <a:pt x="74" y="740"/>
                      <a:pt x="25" y="691"/>
                      <a:pt x="14" y="633"/>
                    </a:cubicBezTo>
                    <a:lnTo>
                      <a:pt x="14" y="633"/>
                    </a:lnTo>
                    <a:cubicBezTo>
                      <a:pt x="0" y="551"/>
                      <a:pt x="60" y="448"/>
                      <a:pt x="215" y="287"/>
                    </a:cubicBezTo>
                    <a:lnTo>
                      <a:pt x="215" y="287"/>
                    </a:lnTo>
                    <a:cubicBezTo>
                      <a:pt x="440" y="52"/>
                      <a:pt x="556" y="3"/>
                      <a:pt x="561" y="1"/>
                    </a:cubicBezTo>
                    <a:lnTo>
                      <a:pt x="561" y="1"/>
                    </a:lnTo>
                    <a:cubicBezTo>
                      <a:pt x="563" y="0"/>
                      <a:pt x="565" y="0"/>
                      <a:pt x="567" y="1"/>
                    </a:cubicBezTo>
                    <a:lnTo>
                      <a:pt x="695" y="92"/>
                    </a:lnTo>
                    <a:lnTo>
                      <a:pt x="695" y="92"/>
                    </a:lnTo>
                    <a:cubicBezTo>
                      <a:pt x="696" y="93"/>
                      <a:pt x="697" y="95"/>
                      <a:pt x="697" y="97"/>
                    </a:cubicBezTo>
                    <a:lnTo>
                      <a:pt x="697" y="97"/>
                    </a:lnTo>
                    <a:cubicBezTo>
                      <a:pt x="697" y="101"/>
                      <a:pt x="698" y="513"/>
                      <a:pt x="672" y="732"/>
                    </a:cubicBezTo>
                    <a:lnTo>
                      <a:pt x="672" y="732"/>
                    </a:lnTo>
                    <a:cubicBezTo>
                      <a:pt x="664" y="796"/>
                      <a:pt x="638" y="841"/>
                      <a:pt x="593" y="864"/>
                    </a:cubicBezTo>
                    <a:lnTo>
                      <a:pt x="593" y="864"/>
                    </a:lnTo>
                    <a:cubicBezTo>
                      <a:pt x="565" y="879"/>
                      <a:pt x="533" y="885"/>
                      <a:pt x="497" y="8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2" name="Freeform 290">
                <a:extLst>
                  <a:ext uri="{FF2B5EF4-FFF2-40B4-BE49-F238E27FC236}">
                    <a16:creationId xmlns:a16="http://schemas.microsoft.com/office/drawing/2014/main" id="{01239D98-5D34-4B3E-9644-74EE201123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1270" y="8314228"/>
                <a:ext cx="879231" cy="983638"/>
              </a:xfrm>
              <a:custGeom>
                <a:avLst/>
                <a:gdLst>
                  <a:gd name="T0" fmla="*/ 71 w 704"/>
                  <a:gd name="T1" fmla="*/ 510 h 789"/>
                  <a:gd name="T2" fmla="*/ 71 w 704"/>
                  <a:gd name="T3" fmla="*/ 510 h 789"/>
                  <a:gd name="T4" fmla="*/ 99 w 704"/>
                  <a:gd name="T5" fmla="*/ 134 h 789"/>
                  <a:gd name="T6" fmla="*/ 99 w 704"/>
                  <a:gd name="T7" fmla="*/ 134 h 789"/>
                  <a:gd name="T8" fmla="*/ 295 w 704"/>
                  <a:gd name="T9" fmla="*/ 266 h 789"/>
                  <a:gd name="T10" fmla="*/ 295 w 704"/>
                  <a:gd name="T11" fmla="*/ 266 h 789"/>
                  <a:gd name="T12" fmla="*/ 678 w 704"/>
                  <a:gd name="T13" fmla="*/ 632 h 789"/>
                  <a:gd name="T14" fmla="*/ 678 w 704"/>
                  <a:gd name="T15" fmla="*/ 632 h 789"/>
                  <a:gd name="T16" fmla="*/ 689 w 704"/>
                  <a:gd name="T17" fmla="*/ 717 h 789"/>
                  <a:gd name="T18" fmla="*/ 689 w 704"/>
                  <a:gd name="T19" fmla="*/ 717 h 789"/>
                  <a:gd name="T20" fmla="*/ 71 w 704"/>
                  <a:gd name="T21" fmla="*/ 510 h 7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704" h="789">
                    <a:moveTo>
                      <a:pt x="71" y="510"/>
                    </a:moveTo>
                    <a:lnTo>
                      <a:pt x="71" y="510"/>
                    </a:lnTo>
                    <a:cubicBezTo>
                      <a:pt x="71" y="510"/>
                      <a:pt x="0" y="283"/>
                      <a:pt x="99" y="134"/>
                    </a:cubicBezTo>
                    <a:lnTo>
                      <a:pt x="99" y="134"/>
                    </a:lnTo>
                    <a:cubicBezTo>
                      <a:pt x="188" y="0"/>
                      <a:pt x="303" y="59"/>
                      <a:pt x="295" y="266"/>
                    </a:cubicBezTo>
                    <a:lnTo>
                      <a:pt x="295" y="266"/>
                    </a:lnTo>
                    <a:cubicBezTo>
                      <a:pt x="289" y="443"/>
                      <a:pt x="260" y="632"/>
                      <a:pt x="678" y="632"/>
                    </a:cubicBezTo>
                    <a:lnTo>
                      <a:pt x="678" y="632"/>
                    </a:lnTo>
                    <a:cubicBezTo>
                      <a:pt x="678" y="632"/>
                      <a:pt x="703" y="666"/>
                      <a:pt x="689" y="717"/>
                    </a:cubicBezTo>
                    <a:lnTo>
                      <a:pt x="689" y="717"/>
                    </a:lnTo>
                    <a:cubicBezTo>
                      <a:pt x="689" y="717"/>
                      <a:pt x="139" y="788"/>
                      <a:pt x="71" y="51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3" name="Freeform 291">
                <a:extLst>
                  <a:ext uri="{FF2B5EF4-FFF2-40B4-BE49-F238E27FC236}">
                    <a16:creationId xmlns:a16="http://schemas.microsoft.com/office/drawing/2014/main" id="{A83C28AF-99B3-417C-ACD0-CF9D30B27A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7753" y="8501064"/>
                <a:ext cx="873737" cy="769327"/>
              </a:xfrm>
              <a:custGeom>
                <a:avLst/>
                <a:gdLst>
                  <a:gd name="T0" fmla="*/ 528 w 699"/>
                  <a:gd name="T1" fmla="*/ 580 h 616"/>
                  <a:gd name="T2" fmla="*/ 528 w 699"/>
                  <a:gd name="T3" fmla="*/ 580 h 616"/>
                  <a:gd name="T4" fmla="*/ 393 w 699"/>
                  <a:gd name="T5" fmla="*/ 573 h 616"/>
                  <a:gd name="T6" fmla="*/ 393 w 699"/>
                  <a:gd name="T7" fmla="*/ 573 h 616"/>
                  <a:gd name="T8" fmla="*/ 54 w 699"/>
                  <a:gd name="T9" fmla="*/ 361 h 616"/>
                  <a:gd name="T10" fmla="*/ 54 w 699"/>
                  <a:gd name="T11" fmla="*/ 361 h 616"/>
                  <a:gd name="T12" fmla="*/ 54 w 699"/>
                  <a:gd name="T13" fmla="*/ 36 h 616"/>
                  <a:gd name="T14" fmla="*/ 54 w 699"/>
                  <a:gd name="T15" fmla="*/ 36 h 616"/>
                  <a:gd name="T16" fmla="*/ 62 w 699"/>
                  <a:gd name="T17" fmla="*/ 33 h 616"/>
                  <a:gd name="T18" fmla="*/ 62 w 699"/>
                  <a:gd name="T19" fmla="*/ 33 h 616"/>
                  <a:gd name="T20" fmla="*/ 65 w 699"/>
                  <a:gd name="T21" fmla="*/ 41 h 616"/>
                  <a:gd name="T22" fmla="*/ 65 w 699"/>
                  <a:gd name="T23" fmla="*/ 41 h 616"/>
                  <a:gd name="T24" fmla="*/ 66 w 699"/>
                  <a:gd name="T25" fmla="*/ 357 h 616"/>
                  <a:gd name="T26" fmla="*/ 66 w 699"/>
                  <a:gd name="T27" fmla="*/ 357 h 616"/>
                  <a:gd name="T28" fmla="*/ 673 w 699"/>
                  <a:gd name="T29" fmla="*/ 560 h 616"/>
                  <a:gd name="T30" fmla="*/ 673 w 699"/>
                  <a:gd name="T31" fmla="*/ 560 h 616"/>
                  <a:gd name="T32" fmla="*/ 664 w 699"/>
                  <a:gd name="T33" fmla="*/ 487 h 616"/>
                  <a:gd name="T34" fmla="*/ 664 w 699"/>
                  <a:gd name="T35" fmla="*/ 487 h 616"/>
                  <a:gd name="T36" fmla="*/ 334 w 699"/>
                  <a:gd name="T37" fmla="*/ 396 h 616"/>
                  <a:gd name="T38" fmla="*/ 334 w 699"/>
                  <a:gd name="T39" fmla="*/ 396 h 616"/>
                  <a:gd name="T40" fmla="*/ 277 w 699"/>
                  <a:gd name="T41" fmla="*/ 139 h 616"/>
                  <a:gd name="T42" fmla="*/ 277 w 699"/>
                  <a:gd name="T43" fmla="*/ 139 h 616"/>
                  <a:gd name="T44" fmla="*/ 278 w 699"/>
                  <a:gd name="T45" fmla="*/ 115 h 616"/>
                  <a:gd name="T46" fmla="*/ 278 w 699"/>
                  <a:gd name="T47" fmla="*/ 115 h 616"/>
                  <a:gd name="T48" fmla="*/ 269 w 699"/>
                  <a:gd name="T49" fmla="*/ 7 h 616"/>
                  <a:gd name="T50" fmla="*/ 269 w 699"/>
                  <a:gd name="T51" fmla="*/ 7 h 616"/>
                  <a:gd name="T52" fmla="*/ 273 w 699"/>
                  <a:gd name="T53" fmla="*/ 0 h 616"/>
                  <a:gd name="T54" fmla="*/ 273 w 699"/>
                  <a:gd name="T55" fmla="*/ 0 h 616"/>
                  <a:gd name="T56" fmla="*/ 281 w 699"/>
                  <a:gd name="T57" fmla="*/ 5 h 616"/>
                  <a:gd name="T58" fmla="*/ 281 w 699"/>
                  <a:gd name="T59" fmla="*/ 5 h 616"/>
                  <a:gd name="T60" fmla="*/ 290 w 699"/>
                  <a:gd name="T61" fmla="*/ 116 h 616"/>
                  <a:gd name="T62" fmla="*/ 290 w 699"/>
                  <a:gd name="T63" fmla="*/ 116 h 616"/>
                  <a:gd name="T64" fmla="*/ 289 w 699"/>
                  <a:gd name="T65" fmla="*/ 140 h 616"/>
                  <a:gd name="T66" fmla="*/ 289 w 699"/>
                  <a:gd name="T67" fmla="*/ 140 h 616"/>
                  <a:gd name="T68" fmla="*/ 342 w 699"/>
                  <a:gd name="T69" fmla="*/ 388 h 616"/>
                  <a:gd name="T70" fmla="*/ 342 w 699"/>
                  <a:gd name="T71" fmla="*/ 388 h 616"/>
                  <a:gd name="T72" fmla="*/ 667 w 699"/>
                  <a:gd name="T73" fmla="*/ 475 h 616"/>
                  <a:gd name="T74" fmla="*/ 667 w 699"/>
                  <a:gd name="T75" fmla="*/ 475 h 616"/>
                  <a:gd name="T76" fmla="*/ 672 w 699"/>
                  <a:gd name="T77" fmla="*/ 477 h 616"/>
                  <a:gd name="T78" fmla="*/ 672 w 699"/>
                  <a:gd name="T79" fmla="*/ 477 h 616"/>
                  <a:gd name="T80" fmla="*/ 683 w 699"/>
                  <a:gd name="T81" fmla="*/ 568 h 616"/>
                  <a:gd name="T82" fmla="*/ 683 w 699"/>
                  <a:gd name="T83" fmla="*/ 568 h 616"/>
                  <a:gd name="T84" fmla="*/ 678 w 699"/>
                  <a:gd name="T85" fmla="*/ 572 h 616"/>
                  <a:gd name="T86" fmla="*/ 678 w 699"/>
                  <a:gd name="T87" fmla="*/ 572 h 616"/>
                  <a:gd name="T88" fmla="*/ 528 w 699"/>
                  <a:gd name="T89" fmla="*/ 580 h 61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699" h="616">
                    <a:moveTo>
                      <a:pt x="528" y="580"/>
                    </a:moveTo>
                    <a:lnTo>
                      <a:pt x="528" y="580"/>
                    </a:lnTo>
                    <a:cubicBezTo>
                      <a:pt x="487" y="580"/>
                      <a:pt x="440" y="578"/>
                      <a:pt x="393" y="573"/>
                    </a:cubicBezTo>
                    <a:lnTo>
                      <a:pt x="393" y="573"/>
                    </a:lnTo>
                    <a:cubicBezTo>
                      <a:pt x="200" y="551"/>
                      <a:pt x="82" y="477"/>
                      <a:pt x="54" y="361"/>
                    </a:cubicBezTo>
                    <a:lnTo>
                      <a:pt x="54" y="361"/>
                    </a:lnTo>
                    <a:cubicBezTo>
                      <a:pt x="54" y="359"/>
                      <a:pt x="0" y="181"/>
                      <a:pt x="54" y="36"/>
                    </a:cubicBezTo>
                    <a:lnTo>
                      <a:pt x="54" y="36"/>
                    </a:lnTo>
                    <a:cubicBezTo>
                      <a:pt x="56" y="33"/>
                      <a:pt x="59" y="32"/>
                      <a:pt x="62" y="33"/>
                    </a:cubicBezTo>
                    <a:lnTo>
                      <a:pt x="62" y="33"/>
                    </a:lnTo>
                    <a:cubicBezTo>
                      <a:pt x="65" y="34"/>
                      <a:pt x="67" y="37"/>
                      <a:pt x="65" y="41"/>
                    </a:cubicBezTo>
                    <a:lnTo>
                      <a:pt x="65" y="41"/>
                    </a:lnTo>
                    <a:cubicBezTo>
                      <a:pt x="12" y="181"/>
                      <a:pt x="65" y="356"/>
                      <a:pt x="66" y="357"/>
                    </a:cubicBezTo>
                    <a:lnTo>
                      <a:pt x="66" y="357"/>
                    </a:lnTo>
                    <a:cubicBezTo>
                      <a:pt x="128" y="615"/>
                      <a:pt x="622" y="566"/>
                      <a:pt x="673" y="560"/>
                    </a:cubicBezTo>
                    <a:lnTo>
                      <a:pt x="673" y="560"/>
                    </a:lnTo>
                    <a:cubicBezTo>
                      <a:pt x="682" y="523"/>
                      <a:pt x="668" y="495"/>
                      <a:pt x="664" y="487"/>
                    </a:cubicBezTo>
                    <a:lnTo>
                      <a:pt x="664" y="487"/>
                    </a:lnTo>
                    <a:cubicBezTo>
                      <a:pt x="500" y="486"/>
                      <a:pt x="392" y="457"/>
                      <a:pt x="334" y="396"/>
                    </a:cubicBezTo>
                    <a:lnTo>
                      <a:pt x="334" y="396"/>
                    </a:lnTo>
                    <a:cubicBezTo>
                      <a:pt x="269" y="328"/>
                      <a:pt x="273" y="233"/>
                      <a:pt x="277" y="139"/>
                    </a:cubicBezTo>
                    <a:lnTo>
                      <a:pt x="277" y="139"/>
                    </a:lnTo>
                    <a:cubicBezTo>
                      <a:pt x="278" y="132"/>
                      <a:pt x="278" y="123"/>
                      <a:pt x="278" y="115"/>
                    </a:cubicBezTo>
                    <a:lnTo>
                      <a:pt x="278" y="115"/>
                    </a:lnTo>
                    <a:cubicBezTo>
                      <a:pt x="280" y="74"/>
                      <a:pt x="276" y="38"/>
                      <a:pt x="269" y="7"/>
                    </a:cubicBezTo>
                    <a:lnTo>
                      <a:pt x="269" y="7"/>
                    </a:lnTo>
                    <a:cubicBezTo>
                      <a:pt x="268" y="5"/>
                      <a:pt x="270" y="1"/>
                      <a:pt x="273" y="0"/>
                    </a:cubicBezTo>
                    <a:lnTo>
                      <a:pt x="273" y="0"/>
                    </a:lnTo>
                    <a:cubicBezTo>
                      <a:pt x="276" y="0"/>
                      <a:pt x="280" y="1"/>
                      <a:pt x="281" y="5"/>
                    </a:cubicBezTo>
                    <a:lnTo>
                      <a:pt x="281" y="5"/>
                    </a:lnTo>
                    <a:cubicBezTo>
                      <a:pt x="289" y="36"/>
                      <a:pt x="292" y="74"/>
                      <a:pt x="290" y="116"/>
                    </a:cubicBezTo>
                    <a:lnTo>
                      <a:pt x="290" y="116"/>
                    </a:lnTo>
                    <a:cubicBezTo>
                      <a:pt x="290" y="124"/>
                      <a:pt x="290" y="132"/>
                      <a:pt x="289" y="140"/>
                    </a:cubicBezTo>
                    <a:lnTo>
                      <a:pt x="289" y="140"/>
                    </a:lnTo>
                    <a:cubicBezTo>
                      <a:pt x="286" y="231"/>
                      <a:pt x="281" y="324"/>
                      <a:pt x="342" y="388"/>
                    </a:cubicBezTo>
                    <a:lnTo>
                      <a:pt x="342" y="388"/>
                    </a:lnTo>
                    <a:cubicBezTo>
                      <a:pt x="399" y="447"/>
                      <a:pt x="505" y="475"/>
                      <a:pt x="667" y="475"/>
                    </a:cubicBezTo>
                    <a:lnTo>
                      <a:pt x="667" y="475"/>
                    </a:lnTo>
                    <a:cubicBezTo>
                      <a:pt x="668" y="475"/>
                      <a:pt x="670" y="476"/>
                      <a:pt x="672" y="477"/>
                    </a:cubicBezTo>
                    <a:lnTo>
                      <a:pt x="672" y="477"/>
                    </a:lnTo>
                    <a:cubicBezTo>
                      <a:pt x="673" y="479"/>
                      <a:pt x="698" y="515"/>
                      <a:pt x="683" y="568"/>
                    </a:cubicBezTo>
                    <a:lnTo>
                      <a:pt x="683" y="568"/>
                    </a:lnTo>
                    <a:cubicBezTo>
                      <a:pt x="683" y="570"/>
                      <a:pt x="681" y="572"/>
                      <a:pt x="678" y="572"/>
                    </a:cubicBezTo>
                    <a:lnTo>
                      <a:pt x="678" y="572"/>
                    </a:lnTo>
                    <a:cubicBezTo>
                      <a:pt x="677" y="572"/>
                      <a:pt x="614" y="580"/>
                      <a:pt x="528" y="58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6" name="Grupo 5">
              <a:extLst>
                <a:ext uri="{FF2B5EF4-FFF2-40B4-BE49-F238E27FC236}">
                  <a16:creationId xmlns:a16="http://schemas.microsoft.com/office/drawing/2014/main" id="{FEACBDEF-E784-4768-A2E0-995E80D490CA}"/>
                </a:ext>
              </a:extLst>
            </p:cNvPr>
            <p:cNvGrpSpPr/>
            <p:nvPr/>
          </p:nvGrpSpPr>
          <p:grpSpPr>
            <a:xfrm>
              <a:off x="7913568" y="9072564"/>
              <a:ext cx="285750" cy="247283"/>
              <a:chOff x="7913568" y="9072564"/>
              <a:chExt cx="285750" cy="247283"/>
            </a:xfrm>
          </p:grpSpPr>
          <p:sp>
            <p:nvSpPr>
              <p:cNvPr id="294" name="Freeform 292">
                <a:extLst>
                  <a:ext uri="{FF2B5EF4-FFF2-40B4-BE49-F238E27FC236}">
                    <a16:creationId xmlns:a16="http://schemas.microsoft.com/office/drawing/2014/main" id="{652870EE-7DE6-46C1-8B2D-FDB615C4C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9061" y="9072564"/>
                <a:ext cx="280257" cy="241788"/>
              </a:xfrm>
              <a:custGeom>
                <a:avLst/>
                <a:gdLst>
                  <a:gd name="T0" fmla="*/ 40 w 227"/>
                  <a:gd name="T1" fmla="*/ 110 h 193"/>
                  <a:gd name="T2" fmla="*/ 86 w 227"/>
                  <a:gd name="T3" fmla="*/ 110 h 193"/>
                  <a:gd name="T4" fmla="*/ 86 w 227"/>
                  <a:gd name="T5" fmla="*/ 110 h 193"/>
                  <a:gd name="T6" fmla="*/ 87 w 227"/>
                  <a:gd name="T7" fmla="*/ 150 h 193"/>
                  <a:gd name="T8" fmla="*/ 42 w 227"/>
                  <a:gd name="T9" fmla="*/ 150 h 193"/>
                  <a:gd name="T10" fmla="*/ 42 w 227"/>
                  <a:gd name="T11" fmla="*/ 150 h 193"/>
                  <a:gd name="T12" fmla="*/ 116 w 227"/>
                  <a:gd name="T13" fmla="*/ 192 h 193"/>
                  <a:gd name="T14" fmla="*/ 116 w 227"/>
                  <a:gd name="T15" fmla="*/ 192 h 193"/>
                  <a:gd name="T16" fmla="*/ 29 w 227"/>
                  <a:gd name="T17" fmla="*/ 25 h 193"/>
                  <a:gd name="T18" fmla="*/ 29 w 227"/>
                  <a:gd name="T19" fmla="*/ 25 h 193"/>
                  <a:gd name="T20" fmla="*/ 40 w 227"/>
                  <a:gd name="T21" fmla="*/ 110 h 1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227" h="193">
                    <a:moveTo>
                      <a:pt x="40" y="110"/>
                    </a:moveTo>
                    <a:lnTo>
                      <a:pt x="86" y="110"/>
                    </a:lnTo>
                    <a:lnTo>
                      <a:pt x="86" y="110"/>
                    </a:lnTo>
                    <a:cubicBezTo>
                      <a:pt x="86" y="110"/>
                      <a:pt x="101" y="131"/>
                      <a:pt x="87" y="150"/>
                    </a:cubicBezTo>
                    <a:lnTo>
                      <a:pt x="42" y="150"/>
                    </a:lnTo>
                    <a:lnTo>
                      <a:pt x="42" y="150"/>
                    </a:lnTo>
                    <a:cubicBezTo>
                      <a:pt x="42" y="150"/>
                      <a:pt x="47" y="192"/>
                      <a:pt x="116" y="192"/>
                    </a:cubicBezTo>
                    <a:lnTo>
                      <a:pt x="116" y="192"/>
                    </a:lnTo>
                    <a:cubicBezTo>
                      <a:pt x="226" y="192"/>
                      <a:pt x="221" y="0"/>
                      <a:pt x="29" y="25"/>
                    </a:cubicBezTo>
                    <a:lnTo>
                      <a:pt x="29" y="25"/>
                    </a:lnTo>
                    <a:cubicBezTo>
                      <a:pt x="29" y="25"/>
                      <a:pt x="0" y="87"/>
                      <a:pt x="40" y="11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5" name="Freeform 293">
                <a:extLst>
                  <a:ext uri="{FF2B5EF4-FFF2-40B4-BE49-F238E27FC236}">
                    <a16:creationId xmlns:a16="http://schemas.microsoft.com/office/drawing/2014/main" id="{8FFE7C13-FD2F-426C-912E-A271060477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13568" y="9083555"/>
                <a:ext cx="258272" cy="236292"/>
              </a:xfrm>
              <a:custGeom>
                <a:avLst/>
                <a:gdLst>
                  <a:gd name="T0" fmla="*/ 58 w 208"/>
                  <a:gd name="T1" fmla="*/ 146 h 189"/>
                  <a:gd name="T2" fmla="*/ 58 w 208"/>
                  <a:gd name="T3" fmla="*/ 146 h 189"/>
                  <a:gd name="T4" fmla="*/ 123 w 208"/>
                  <a:gd name="T5" fmla="*/ 176 h 189"/>
                  <a:gd name="T6" fmla="*/ 123 w 208"/>
                  <a:gd name="T7" fmla="*/ 176 h 189"/>
                  <a:gd name="T8" fmla="*/ 182 w 208"/>
                  <a:gd name="T9" fmla="*/ 142 h 189"/>
                  <a:gd name="T10" fmla="*/ 182 w 208"/>
                  <a:gd name="T11" fmla="*/ 142 h 189"/>
                  <a:gd name="T12" fmla="*/ 174 w 208"/>
                  <a:gd name="T13" fmla="*/ 64 h 189"/>
                  <a:gd name="T14" fmla="*/ 174 w 208"/>
                  <a:gd name="T15" fmla="*/ 64 h 189"/>
                  <a:gd name="T16" fmla="*/ 41 w 208"/>
                  <a:gd name="T17" fmla="*/ 20 h 189"/>
                  <a:gd name="T18" fmla="*/ 41 w 208"/>
                  <a:gd name="T19" fmla="*/ 20 h 189"/>
                  <a:gd name="T20" fmla="*/ 48 w 208"/>
                  <a:gd name="T21" fmla="*/ 94 h 189"/>
                  <a:gd name="T22" fmla="*/ 93 w 208"/>
                  <a:gd name="T23" fmla="*/ 94 h 189"/>
                  <a:gd name="T24" fmla="*/ 93 w 208"/>
                  <a:gd name="T25" fmla="*/ 94 h 189"/>
                  <a:gd name="T26" fmla="*/ 98 w 208"/>
                  <a:gd name="T27" fmla="*/ 96 h 189"/>
                  <a:gd name="T28" fmla="*/ 98 w 208"/>
                  <a:gd name="T29" fmla="*/ 96 h 189"/>
                  <a:gd name="T30" fmla="*/ 100 w 208"/>
                  <a:gd name="T31" fmla="*/ 144 h 189"/>
                  <a:gd name="T32" fmla="*/ 100 w 208"/>
                  <a:gd name="T33" fmla="*/ 144 h 189"/>
                  <a:gd name="T34" fmla="*/ 94 w 208"/>
                  <a:gd name="T35" fmla="*/ 146 h 189"/>
                  <a:gd name="T36" fmla="*/ 58 w 208"/>
                  <a:gd name="T37" fmla="*/ 146 h 189"/>
                  <a:gd name="T38" fmla="*/ 123 w 208"/>
                  <a:gd name="T39" fmla="*/ 188 h 189"/>
                  <a:gd name="T40" fmla="*/ 123 w 208"/>
                  <a:gd name="T41" fmla="*/ 188 h 189"/>
                  <a:gd name="T42" fmla="*/ 43 w 208"/>
                  <a:gd name="T43" fmla="*/ 141 h 189"/>
                  <a:gd name="T44" fmla="*/ 43 w 208"/>
                  <a:gd name="T45" fmla="*/ 141 h 189"/>
                  <a:gd name="T46" fmla="*/ 45 w 208"/>
                  <a:gd name="T47" fmla="*/ 137 h 189"/>
                  <a:gd name="T48" fmla="*/ 45 w 208"/>
                  <a:gd name="T49" fmla="*/ 137 h 189"/>
                  <a:gd name="T50" fmla="*/ 49 w 208"/>
                  <a:gd name="T51" fmla="*/ 134 h 189"/>
                  <a:gd name="T52" fmla="*/ 91 w 208"/>
                  <a:gd name="T53" fmla="*/ 134 h 189"/>
                  <a:gd name="T54" fmla="*/ 91 w 208"/>
                  <a:gd name="T55" fmla="*/ 134 h 189"/>
                  <a:gd name="T56" fmla="*/ 89 w 208"/>
                  <a:gd name="T57" fmla="*/ 106 h 189"/>
                  <a:gd name="T58" fmla="*/ 47 w 208"/>
                  <a:gd name="T59" fmla="*/ 106 h 189"/>
                  <a:gd name="T60" fmla="*/ 47 w 208"/>
                  <a:gd name="T61" fmla="*/ 106 h 189"/>
                  <a:gd name="T62" fmla="*/ 43 w 208"/>
                  <a:gd name="T63" fmla="*/ 105 h 189"/>
                  <a:gd name="T64" fmla="*/ 43 w 208"/>
                  <a:gd name="T65" fmla="*/ 105 h 189"/>
                  <a:gd name="T66" fmla="*/ 31 w 208"/>
                  <a:gd name="T67" fmla="*/ 12 h 189"/>
                  <a:gd name="T68" fmla="*/ 31 w 208"/>
                  <a:gd name="T69" fmla="*/ 12 h 189"/>
                  <a:gd name="T70" fmla="*/ 36 w 208"/>
                  <a:gd name="T71" fmla="*/ 9 h 189"/>
                  <a:gd name="T72" fmla="*/ 36 w 208"/>
                  <a:gd name="T73" fmla="*/ 9 h 189"/>
                  <a:gd name="T74" fmla="*/ 185 w 208"/>
                  <a:gd name="T75" fmla="*/ 57 h 189"/>
                  <a:gd name="T76" fmla="*/ 185 w 208"/>
                  <a:gd name="T77" fmla="*/ 57 h 189"/>
                  <a:gd name="T78" fmla="*/ 193 w 208"/>
                  <a:gd name="T79" fmla="*/ 148 h 189"/>
                  <a:gd name="T80" fmla="*/ 193 w 208"/>
                  <a:gd name="T81" fmla="*/ 148 h 189"/>
                  <a:gd name="T82" fmla="*/ 123 w 208"/>
                  <a:gd name="T83" fmla="*/ 188 h 1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208" h="189">
                    <a:moveTo>
                      <a:pt x="58" y="146"/>
                    </a:moveTo>
                    <a:lnTo>
                      <a:pt x="58" y="146"/>
                    </a:lnTo>
                    <a:cubicBezTo>
                      <a:pt x="63" y="157"/>
                      <a:pt x="77" y="176"/>
                      <a:pt x="123" y="176"/>
                    </a:cubicBezTo>
                    <a:lnTo>
                      <a:pt x="123" y="176"/>
                    </a:lnTo>
                    <a:cubicBezTo>
                      <a:pt x="149" y="176"/>
                      <a:pt x="171" y="164"/>
                      <a:pt x="182" y="142"/>
                    </a:cubicBezTo>
                    <a:lnTo>
                      <a:pt x="182" y="142"/>
                    </a:lnTo>
                    <a:cubicBezTo>
                      <a:pt x="194" y="118"/>
                      <a:pt x="191" y="88"/>
                      <a:pt x="174" y="64"/>
                    </a:cubicBezTo>
                    <a:lnTo>
                      <a:pt x="174" y="64"/>
                    </a:lnTo>
                    <a:cubicBezTo>
                      <a:pt x="151" y="29"/>
                      <a:pt x="102" y="14"/>
                      <a:pt x="41" y="20"/>
                    </a:cubicBezTo>
                    <a:lnTo>
                      <a:pt x="41" y="20"/>
                    </a:lnTo>
                    <a:cubicBezTo>
                      <a:pt x="36" y="33"/>
                      <a:pt x="21" y="76"/>
                      <a:pt x="48" y="94"/>
                    </a:cubicBezTo>
                    <a:lnTo>
                      <a:pt x="93" y="94"/>
                    </a:lnTo>
                    <a:lnTo>
                      <a:pt x="93" y="94"/>
                    </a:lnTo>
                    <a:cubicBezTo>
                      <a:pt x="94" y="94"/>
                      <a:pt x="96" y="95"/>
                      <a:pt x="98" y="96"/>
                    </a:cubicBezTo>
                    <a:lnTo>
                      <a:pt x="98" y="96"/>
                    </a:lnTo>
                    <a:cubicBezTo>
                      <a:pt x="98" y="97"/>
                      <a:pt x="116" y="121"/>
                      <a:pt x="100" y="144"/>
                    </a:cubicBezTo>
                    <a:lnTo>
                      <a:pt x="100" y="144"/>
                    </a:lnTo>
                    <a:cubicBezTo>
                      <a:pt x="99" y="145"/>
                      <a:pt x="97" y="146"/>
                      <a:pt x="94" y="146"/>
                    </a:cubicBezTo>
                    <a:lnTo>
                      <a:pt x="58" y="146"/>
                    </a:lnTo>
                    <a:close/>
                    <a:moveTo>
                      <a:pt x="123" y="188"/>
                    </a:moveTo>
                    <a:lnTo>
                      <a:pt x="123" y="188"/>
                    </a:lnTo>
                    <a:cubicBezTo>
                      <a:pt x="50" y="188"/>
                      <a:pt x="43" y="143"/>
                      <a:pt x="43" y="141"/>
                    </a:cubicBezTo>
                    <a:lnTo>
                      <a:pt x="43" y="141"/>
                    </a:lnTo>
                    <a:cubicBezTo>
                      <a:pt x="43" y="139"/>
                      <a:pt x="43" y="138"/>
                      <a:pt x="45" y="137"/>
                    </a:cubicBezTo>
                    <a:lnTo>
                      <a:pt x="45" y="137"/>
                    </a:lnTo>
                    <a:cubicBezTo>
                      <a:pt x="46" y="135"/>
                      <a:pt x="48" y="134"/>
                      <a:pt x="49" y="134"/>
                    </a:cubicBezTo>
                    <a:lnTo>
                      <a:pt x="91" y="134"/>
                    </a:lnTo>
                    <a:lnTo>
                      <a:pt x="91" y="134"/>
                    </a:lnTo>
                    <a:cubicBezTo>
                      <a:pt x="98" y="122"/>
                      <a:pt x="92" y="111"/>
                      <a:pt x="89" y="106"/>
                    </a:cubicBezTo>
                    <a:lnTo>
                      <a:pt x="47" y="106"/>
                    </a:lnTo>
                    <a:lnTo>
                      <a:pt x="47" y="106"/>
                    </a:lnTo>
                    <a:cubicBezTo>
                      <a:pt x="46" y="106"/>
                      <a:pt x="45" y="106"/>
                      <a:pt x="43" y="105"/>
                    </a:cubicBezTo>
                    <a:lnTo>
                      <a:pt x="43" y="105"/>
                    </a:lnTo>
                    <a:cubicBezTo>
                      <a:pt x="0" y="80"/>
                      <a:pt x="30" y="16"/>
                      <a:pt x="31" y="12"/>
                    </a:cubicBezTo>
                    <a:lnTo>
                      <a:pt x="31" y="12"/>
                    </a:lnTo>
                    <a:cubicBezTo>
                      <a:pt x="31" y="11"/>
                      <a:pt x="33" y="9"/>
                      <a:pt x="36" y="9"/>
                    </a:cubicBezTo>
                    <a:lnTo>
                      <a:pt x="36" y="9"/>
                    </a:lnTo>
                    <a:cubicBezTo>
                      <a:pt x="103" y="0"/>
                      <a:pt x="157" y="17"/>
                      <a:pt x="185" y="57"/>
                    </a:cubicBezTo>
                    <a:lnTo>
                      <a:pt x="185" y="57"/>
                    </a:lnTo>
                    <a:cubicBezTo>
                      <a:pt x="204" y="85"/>
                      <a:pt x="207" y="120"/>
                      <a:pt x="193" y="148"/>
                    </a:cubicBezTo>
                    <a:lnTo>
                      <a:pt x="193" y="148"/>
                    </a:lnTo>
                    <a:cubicBezTo>
                      <a:pt x="179" y="173"/>
                      <a:pt x="154" y="188"/>
                      <a:pt x="123" y="1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7" name="Grupo 6">
              <a:extLst>
                <a:ext uri="{FF2B5EF4-FFF2-40B4-BE49-F238E27FC236}">
                  <a16:creationId xmlns:a16="http://schemas.microsoft.com/office/drawing/2014/main" id="{5784D259-BCF7-48F8-9EAF-FBD8E5EAD12F}"/>
                </a:ext>
              </a:extLst>
            </p:cNvPr>
            <p:cNvGrpSpPr/>
            <p:nvPr/>
          </p:nvGrpSpPr>
          <p:grpSpPr>
            <a:xfrm>
              <a:off x="7347561" y="7797680"/>
              <a:ext cx="511055" cy="593480"/>
              <a:chOff x="7347561" y="7797680"/>
              <a:chExt cx="511055" cy="593480"/>
            </a:xfrm>
          </p:grpSpPr>
          <p:sp>
            <p:nvSpPr>
              <p:cNvPr id="296" name="Freeform 294">
                <a:extLst>
                  <a:ext uri="{FF2B5EF4-FFF2-40B4-BE49-F238E27FC236}">
                    <a16:creationId xmlns:a16="http://schemas.microsoft.com/office/drawing/2014/main" id="{9851FCFD-8BFC-4ADA-9362-8232BA2E2F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80532" y="7924067"/>
                <a:ext cx="417635" cy="467093"/>
              </a:xfrm>
              <a:custGeom>
                <a:avLst/>
                <a:gdLst>
                  <a:gd name="T0" fmla="*/ 201 w 336"/>
                  <a:gd name="T1" fmla="*/ 0 h 374"/>
                  <a:gd name="T2" fmla="*/ 201 w 336"/>
                  <a:gd name="T3" fmla="*/ 0 h 374"/>
                  <a:gd name="T4" fmla="*/ 67 w 336"/>
                  <a:gd name="T5" fmla="*/ 134 h 374"/>
                  <a:gd name="T6" fmla="*/ 67 w 336"/>
                  <a:gd name="T7" fmla="*/ 134 h 374"/>
                  <a:gd name="T8" fmla="*/ 84 w 336"/>
                  <a:gd name="T9" fmla="*/ 201 h 374"/>
                  <a:gd name="T10" fmla="*/ 84 w 336"/>
                  <a:gd name="T11" fmla="*/ 201 h 374"/>
                  <a:gd name="T12" fmla="*/ 0 w 336"/>
                  <a:gd name="T13" fmla="*/ 256 h 374"/>
                  <a:gd name="T14" fmla="*/ 0 w 336"/>
                  <a:gd name="T15" fmla="*/ 256 h 374"/>
                  <a:gd name="T16" fmla="*/ 119 w 336"/>
                  <a:gd name="T17" fmla="*/ 359 h 374"/>
                  <a:gd name="T18" fmla="*/ 119 w 336"/>
                  <a:gd name="T19" fmla="*/ 359 h 374"/>
                  <a:gd name="T20" fmla="*/ 171 w 336"/>
                  <a:gd name="T21" fmla="*/ 264 h 374"/>
                  <a:gd name="T22" fmla="*/ 171 w 336"/>
                  <a:gd name="T23" fmla="*/ 264 h 374"/>
                  <a:gd name="T24" fmla="*/ 201 w 336"/>
                  <a:gd name="T25" fmla="*/ 268 h 374"/>
                  <a:gd name="T26" fmla="*/ 201 w 336"/>
                  <a:gd name="T27" fmla="*/ 268 h 374"/>
                  <a:gd name="T28" fmla="*/ 335 w 336"/>
                  <a:gd name="T29" fmla="*/ 134 h 374"/>
                  <a:gd name="T30" fmla="*/ 335 w 336"/>
                  <a:gd name="T31" fmla="*/ 134 h 374"/>
                  <a:gd name="T32" fmla="*/ 201 w 336"/>
                  <a:gd name="T33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36" h="374">
                    <a:moveTo>
                      <a:pt x="201" y="0"/>
                    </a:moveTo>
                    <a:lnTo>
                      <a:pt x="201" y="0"/>
                    </a:lnTo>
                    <a:cubicBezTo>
                      <a:pt x="127" y="0"/>
                      <a:pt x="67" y="60"/>
                      <a:pt x="67" y="134"/>
                    </a:cubicBezTo>
                    <a:lnTo>
                      <a:pt x="67" y="134"/>
                    </a:lnTo>
                    <a:cubicBezTo>
                      <a:pt x="67" y="159"/>
                      <a:pt x="74" y="181"/>
                      <a:pt x="84" y="201"/>
                    </a:cubicBezTo>
                    <a:lnTo>
                      <a:pt x="84" y="201"/>
                    </a:lnTo>
                    <a:cubicBezTo>
                      <a:pt x="68" y="217"/>
                      <a:pt x="45" y="238"/>
                      <a:pt x="0" y="256"/>
                    </a:cubicBezTo>
                    <a:lnTo>
                      <a:pt x="0" y="256"/>
                    </a:lnTo>
                    <a:cubicBezTo>
                      <a:pt x="0" y="256"/>
                      <a:pt x="68" y="373"/>
                      <a:pt x="119" y="359"/>
                    </a:cubicBezTo>
                    <a:lnTo>
                      <a:pt x="119" y="359"/>
                    </a:lnTo>
                    <a:cubicBezTo>
                      <a:pt x="143" y="352"/>
                      <a:pt x="105" y="310"/>
                      <a:pt x="171" y="264"/>
                    </a:cubicBezTo>
                    <a:lnTo>
                      <a:pt x="171" y="264"/>
                    </a:lnTo>
                    <a:cubicBezTo>
                      <a:pt x="180" y="267"/>
                      <a:pt x="190" y="268"/>
                      <a:pt x="201" y="268"/>
                    </a:cubicBezTo>
                    <a:lnTo>
                      <a:pt x="201" y="268"/>
                    </a:lnTo>
                    <a:cubicBezTo>
                      <a:pt x="275" y="268"/>
                      <a:pt x="335" y="208"/>
                      <a:pt x="335" y="134"/>
                    </a:cubicBezTo>
                    <a:lnTo>
                      <a:pt x="335" y="134"/>
                    </a:lnTo>
                    <a:cubicBezTo>
                      <a:pt x="335" y="60"/>
                      <a:pt x="275" y="0"/>
                      <a:pt x="20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7" name="Freeform 295">
                <a:extLst>
                  <a:ext uri="{FF2B5EF4-FFF2-40B4-BE49-F238E27FC236}">
                    <a16:creationId xmlns:a16="http://schemas.microsoft.com/office/drawing/2014/main" id="{6D59BF5C-A030-454F-87EE-E6B75BD578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75039" y="7918574"/>
                <a:ext cx="434119" cy="467090"/>
              </a:xfrm>
              <a:custGeom>
                <a:avLst/>
                <a:gdLst>
                  <a:gd name="T0" fmla="*/ 15 w 348"/>
                  <a:gd name="T1" fmla="*/ 267 h 374"/>
                  <a:gd name="T2" fmla="*/ 15 w 348"/>
                  <a:gd name="T3" fmla="*/ 267 h 374"/>
                  <a:gd name="T4" fmla="*/ 123 w 348"/>
                  <a:gd name="T5" fmla="*/ 360 h 374"/>
                  <a:gd name="T6" fmla="*/ 123 w 348"/>
                  <a:gd name="T7" fmla="*/ 360 h 374"/>
                  <a:gd name="T8" fmla="*/ 128 w 348"/>
                  <a:gd name="T9" fmla="*/ 344 h 374"/>
                  <a:gd name="T10" fmla="*/ 128 w 348"/>
                  <a:gd name="T11" fmla="*/ 344 h 374"/>
                  <a:gd name="T12" fmla="*/ 173 w 348"/>
                  <a:gd name="T13" fmla="*/ 267 h 374"/>
                  <a:gd name="T14" fmla="*/ 173 w 348"/>
                  <a:gd name="T15" fmla="*/ 267 h 374"/>
                  <a:gd name="T16" fmla="*/ 178 w 348"/>
                  <a:gd name="T17" fmla="*/ 265 h 374"/>
                  <a:gd name="T18" fmla="*/ 178 w 348"/>
                  <a:gd name="T19" fmla="*/ 265 h 374"/>
                  <a:gd name="T20" fmla="*/ 207 w 348"/>
                  <a:gd name="T21" fmla="*/ 269 h 374"/>
                  <a:gd name="T22" fmla="*/ 207 w 348"/>
                  <a:gd name="T23" fmla="*/ 269 h 374"/>
                  <a:gd name="T24" fmla="*/ 335 w 348"/>
                  <a:gd name="T25" fmla="*/ 141 h 374"/>
                  <a:gd name="T26" fmla="*/ 335 w 348"/>
                  <a:gd name="T27" fmla="*/ 141 h 374"/>
                  <a:gd name="T28" fmla="*/ 207 w 348"/>
                  <a:gd name="T29" fmla="*/ 13 h 374"/>
                  <a:gd name="T30" fmla="*/ 207 w 348"/>
                  <a:gd name="T31" fmla="*/ 13 h 374"/>
                  <a:gd name="T32" fmla="*/ 79 w 348"/>
                  <a:gd name="T33" fmla="*/ 141 h 374"/>
                  <a:gd name="T34" fmla="*/ 79 w 348"/>
                  <a:gd name="T35" fmla="*/ 141 h 374"/>
                  <a:gd name="T36" fmla="*/ 96 w 348"/>
                  <a:gd name="T37" fmla="*/ 205 h 374"/>
                  <a:gd name="T38" fmla="*/ 96 w 348"/>
                  <a:gd name="T39" fmla="*/ 205 h 374"/>
                  <a:gd name="T40" fmla="*/ 95 w 348"/>
                  <a:gd name="T41" fmla="*/ 213 h 374"/>
                  <a:gd name="T42" fmla="*/ 95 w 348"/>
                  <a:gd name="T43" fmla="*/ 213 h 374"/>
                  <a:gd name="T44" fmla="*/ 15 w 348"/>
                  <a:gd name="T45" fmla="*/ 267 h 374"/>
                  <a:gd name="T46" fmla="*/ 116 w 348"/>
                  <a:gd name="T47" fmla="*/ 373 h 374"/>
                  <a:gd name="T48" fmla="*/ 116 w 348"/>
                  <a:gd name="T49" fmla="*/ 373 h 374"/>
                  <a:gd name="T50" fmla="*/ 1 w 348"/>
                  <a:gd name="T51" fmla="*/ 267 h 374"/>
                  <a:gd name="T52" fmla="*/ 1 w 348"/>
                  <a:gd name="T53" fmla="*/ 267 h 374"/>
                  <a:gd name="T54" fmla="*/ 0 w 348"/>
                  <a:gd name="T55" fmla="*/ 262 h 374"/>
                  <a:gd name="T56" fmla="*/ 0 w 348"/>
                  <a:gd name="T57" fmla="*/ 262 h 374"/>
                  <a:gd name="T58" fmla="*/ 4 w 348"/>
                  <a:gd name="T59" fmla="*/ 258 h 374"/>
                  <a:gd name="T60" fmla="*/ 4 w 348"/>
                  <a:gd name="T61" fmla="*/ 258 h 374"/>
                  <a:gd name="T62" fmla="*/ 83 w 348"/>
                  <a:gd name="T63" fmla="*/ 207 h 374"/>
                  <a:gd name="T64" fmla="*/ 83 w 348"/>
                  <a:gd name="T65" fmla="*/ 207 h 374"/>
                  <a:gd name="T66" fmla="*/ 67 w 348"/>
                  <a:gd name="T67" fmla="*/ 141 h 374"/>
                  <a:gd name="T68" fmla="*/ 67 w 348"/>
                  <a:gd name="T69" fmla="*/ 141 h 374"/>
                  <a:gd name="T70" fmla="*/ 207 w 348"/>
                  <a:gd name="T71" fmla="*/ 0 h 374"/>
                  <a:gd name="T72" fmla="*/ 207 w 348"/>
                  <a:gd name="T73" fmla="*/ 0 h 374"/>
                  <a:gd name="T74" fmla="*/ 347 w 348"/>
                  <a:gd name="T75" fmla="*/ 141 h 374"/>
                  <a:gd name="T76" fmla="*/ 347 w 348"/>
                  <a:gd name="T77" fmla="*/ 141 h 374"/>
                  <a:gd name="T78" fmla="*/ 207 w 348"/>
                  <a:gd name="T79" fmla="*/ 281 h 374"/>
                  <a:gd name="T80" fmla="*/ 207 w 348"/>
                  <a:gd name="T81" fmla="*/ 281 h 374"/>
                  <a:gd name="T82" fmla="*/ 178 w 348"/>
                  <a:gd name="T83" fmla="*/ 278 h 374"/>
                  <a:gd name="T84" fmla="*/ 178 w 348"/>
                  <a:gd name="T85" fmla="*/ 278 h 374"/>
                  <a:gd name="T86" fmla="*/ 141 w 348"/>
                  <a:gd name="T87" fmla="*/ 345 h 374"/>
                  <a:gd name="T88" fmla="*/ 141 w 348"/>
                  <a:gd name="T89" fmla="*/ 345 h 374"/>
                  <a:gd name="T90" fmla="*/ 127 w 348"/>
                  <a:gd name="T91" fmla="*/ 371 h 374"/>
                  <a:gd name="T92" fmla="*/ 127 w 348"/>
                  <a:gd name="T93" fmla="*/ 371 h 374"/>
                  <a:gd name="T94" fmla="*/ 116 w 348"/>
                  <a:gd name="T95" fmla="*/ 373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348" h="374">
                    <a:moveTo>
                      <a:pt x="15" y="267"/>
                    </a:moveTo>
                    <a:lnTo>
                      <a:pt x="15" y="267"/>
                    </a:lnTo>
                    <a:cubicBezTo>
                      <a:pt x="36" y="300"/>
                      <a:pt x="87" y="369"/>
                      <a:pt x="123" y="360"/>
                    </a:cubicBezTo>
                    <a:lnTo>
                      <a:pt x="123" y="360"/>
                    </a:lnTo>
                    <a:cubicBezTo>
                      <a:pt x="128" y="358"/>
                      <a:pt x="128" y="356"/>
                      <a:pt x="128" y="344"/>
                    </a:cubicBezTo>
                    <a:lnTo>
                      <a:pt x="128" y="344"/>
                    </a:lnTo>
                    <a:cubicBezTo>
                      <a:pt x="129" y="326"/>
                      <a:pt x="130" y="297"/>
                      <a:pt x="173" y="267"/>
                    </a:cubicBezTo>
                    <a:lnTo>
                      <a:pt x="173" y="267"/>
                    </a:lnTo>
                    <a:cubicBezTo>
                      <a:pt x="174" y="265"/>
                      <a:pt x="176" y="265"/>
                      <a:pt x="178" y="265"/>
                    </a:cubicBezTo>
                    <a:lnTo>
                      <a:pt x="178" y="265"/>
                    </a:lnTo>
                    <a:cubicBezTo>
                      <a:pt x="187" y="268"/>
                      <a:pt x="197" y="269"/>
                      <a:pt x="207" y="269"/>
                    </a:cubicBezTo>
                    <a:lnTo>
                      <a:pt x="207" y="269"/>
                    </a:lnTo>
                    <a:cubicBezTo>
                      <a:pt x="277" y="269"/>
                      <a:pt x="335" y="211"/>
                      <a:pt x="335" y="141"/>
                    </a:cubicBezTo>
                    <a:lnTo>
                      <a:pt x="335" y="141"/>
                    </a:lnTo>
                    <a:cubicBezTo>
                      <a:pt x="335" y="70"/>
                      <a:pt x="277" y="13"/>
                      <a:pt x="207" y="13"/>
                    </a:cubicBezTo>
                    <a:lnTo>
                      <a:pt x="207" y="13"/>
                    </a:lnTo>
                    <a:cubicBezTo>
                      <a:pt x="136" y="13"/>
                      <a:pt x="79" y="70"/>
                      <a:pt x="79" y="141"/>
                    </a:cubicBezTo>
                    <a:lnTo>
                      <a:pt x="79" y="141"/>
                    </a:lnTo>
                    <a:cubicBezTo>
                      <a:pt x="79" y="163"/>
                      <a:pt x="84" y="186"/>
                      <a:pt x="96" y="205"/>
                    </a:cubicBezTo>
                    <a:lnTo>
                      <a:pt x="96" y="205"/>
                    </a:lnTo>
                    <a:cubicBezTo>
                      <a:pt x="97" y="208"/>
                      <a:pt x="97" y="211"/>
                      <a:pt x="95" y="213"/>
                    </a:cubicBezTo>
                    <a:lnTo>
                      <a:pt x="95" y="213"/>
                    </a:lnTo>
                    <a:cubicBezTo>
                      <a:pt x="77" y="230"/>
                      <a:pt x="55" y="248"/>
                      <a:pt x="15" y="267"/>
                    </a:cubicBezTo>
                    <a:close/>
                    <a:moveTo>
                      <a:pt x="116" y="373"/>
                    </a:moveTo>
                    <a:lnTo>
                      <a:pt x="116" y="373"/>
                    </a:lnTo>
                    <a:cubicBezTo>
                      <a:pt x="64" y="373"/>
                      <a:pt x="4" y="271"/>
                      <a:pt x="1" y="267"/>
                    </a:cubicBezTo>
                    <a:lnTo>
                      <a:pt x="1" y="267"/>
                    </a:lnTo>
                    <a:cubicBezTo>
                      <a:pt x="0" y="265"/>
                      <a:pt x="0" y="263"/>
                      <a:pt x="0" y="262"/>
                    </a:cubicBezTo>
                    <a:lnTo>
                      <a:pt x="0" y="262"/>
                    </a:lnTo>
                    <a:cubicBezTo>
                      <a:pt x="1" y="260"/>
                      <a:pt x="2" y="258"/>
                      <a:pt x="4" y="258"/>
                    </a:cubicBezTo>
                    <a:lnTo>
                      <a:pt x="4" y="258"/>
                    </a:lnTo>
                    <a:cubicBezTo>
                      <a:pt x="44" y="241"/>
                      <a:pt x="66" y="224"/>
                      <a:pt x="83" y="207"/>
                    </a:cubicBezTo>
                    <a:lnTo>
                      <a:pt x="83" y="207"/>
                    </a:lnTo>
                    <a:cubicBezTo>
                      <a:pt x="72" y="187"/>
                      <a:pt x="67" y="164"/>
                      <a:pt x="67" y="141"/>
                    </a:cubicBezTo>
                    <a:lnTo>
                      <a:pt x="67" y="141"/>
                    </a:lnTo>
                    <a:cubicBezTo>
                      <a:pt x="67" y="63"/>
                      <a:pt x="129" y="0"/>
                      <a:pt x="207" y="0"/>
                    </a:cubicBezTo>
                    <a:lnTo>
                      <a:pt x="207" y="0"/>
                    </a:lnTo>
                    <a:cubicBezTo>
                      <a:pt x="284" y="0"/>
                      <a:pt x="347" y="63"/>
                      <a:pt x="347" y="141"/>
                    </a:cubicBezTo>
                    <a:lnTo>
                      <a:pt x="347" y="141"/>
                    </a:lnTo>
                    <a:cubicBezTo>
                      <a:pt x="347" y="218"/>
                      <a:pt x="284" y="281"/>
                      <a:pt x="207" y="281"/>
                    </a:cubicBezTo>
                    <a:lnTo>
                      <a:pt x="207" y="281"/>
                    </a:lnTo>
                    <a:cubicBezTo>
                      <a:pt x="197" y="281"/>
                      <a:pt x="187" y="280"/>
                      <a:pt x="178" y="278"/>
                    </a:cubicBezTo>
                    <a:lnTo>
                      <a:pt x="178" y="278"/>
                    </a:lnTo>
                    <a:cubicBezTo>
                      <a:pt x="142" y="304"/>
                      <a:pt x="141" y="327"/>
                      <a:pt x="141" y="345"/>
                    </a:cubicBezTo>
                    <a:lnTo>
                      <a:pt x="141" y="345"/>
                    </a:lnTo>
                    <a:cubicBezTo>
                      <a:pt x="141" y="356"/>
                      <a:pt x="140" y="367"/>
                      <a:pt x="127" y="371"/>
                    </a:cubicBezTo>
                    <a:lnTo>
                      <a:pt x="127" y="371"/>
                    </a:lnTo>
                    <a:cubicBezTo>
                      <a:pt x="123" y="372"/>
                      <a:pt x="120" y="373"/>
                      <a:pt x="116" y="37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8" name="Freeform 296">
                <a:extLst>
                  <a:ext uri="{FF2B5EF4-FFF2-40B4-BE49-F238E27FC236}">
                    <a16:creationId xmlns:a16="http://schemas.microsoft.com/office/drawing/2014/main" id="{FB957E47-FD7F-4379-A649-B5CEAE376B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7561" y="7797680"/>
                <a:ext cx="511055" cy="417635"/>
              </a:xfrm>
              <a:custGeom>
                <a:avLst/>
                <a:gdLst>
                  <a:gd name="T0" fmla="*/ 405 w 409"/>
                  <a:gd name="T1" fmla="*/ 72 h 333"/>
                  <a:gd name="T2" fmla="*/ 405 w 409"/>
                  <a:gd name="T3" fmla="*/ 72 h 333"/>
                  <a:gd name="T4" fmla="*/ 399 w 409"/>
                  <a:gd name="T5" fmla="*/ 72 h 333"/>
                  <a:gd name="T6" fmla="*/ 399 w 409"/>
                  <a:gd name="T7" fmla="*/ 72 h 333"/>
                  <a:gd name="T8" fmla="*/ 301 w 409"/>
                  <a:gd name="T9" fmla="*/ 58 h 333"/>
                  <a:gd name="T10" fmla="*/ 301 w 409"/>
                  <a:gd name="T11" fmla="*/ 58 h 333"/>
                  <a:gd name="T12" fmla="*/ 273 w 409"/>
                  <a:gd name="T13" fmla="*/ 42 h 333"/>
                  <a:gd name="T14" fmla="*/ 273 w 409"/>
                  <a:gd name="T15" fmla="*/ 42 h 333"/>
                  <a:gd name="T16" fmla="*/ 175 w 409"/>
                  <a:gd name="T17" fmla="*/ 9 h 333"/>
                  <a:gd name="T18" fmla="*/ 175 w 409"/>
                  <a:gd name="T19" fmla="*/ 9 h 333"/>
                  <a:gd name="T20" fmla="*/ 115 w 409"/>
                  <a:gd name="T21" fmla="*/ 63 h 333"/>
                  <a:gd name="T22" fmla="*/ 115 w 409"/>
                  <a:gd name="T23" fmla="*/ 63 h 333"/>
                  <a:gd name="T24" fmla="*/ 69 w 409"/>
                  <a:gd name="T25" fmla="*/ 70 h 333"/>
                  <a:gd name="T26" fmla="*/ 69 w 409"/>
                  <a:gd name="T27" fmla="*/ 70 h 333"/>
                  <a:gd name="T28" fmla="*/ 16 w 409"/>
                  <a:gd name="T29" fmla="*/ 150 h 333"/>
                  <a:gd name="T30" fmla="*/ 16 w 409"/>
                  <a:gd name="T31" fmla="*/ 150 h 333"/>
                  <a:gd name="T32" fmla="*/ 73 w 409"/>
                  <a:gd name="T33" fmla="*/ 313 h 333"/>
                  <a:gd name="T34" fmla="*/ 73 w 409"/>
                  <a:gd name="T35" fmla="*/ 313 h 333"/>
                  <a:gd name="T36" fmla="*/ 131 w 409"/>
                  <a:gd name="T37" fmla="*/ 332 h 333"/>
                  <a:gd name="T38" fmla="*/ 131 w 409"/>
                  <a:gd name="T39" fmla="*/ 332 h 333"/>
                  <a:gd name="T40" fmla="*/ 205 w 409"/>
                  <a:gd name="T41" fmla="*/ 305 h 333"/>
                  <a:gd name="T42" fmla="*/ 205 w 409"/>
                  <a:gd name="T43" fmla="*/ 305 h 333"/>
                  <a:gd name="T44" fmla="*/ 206 w 409"/>
                  <a:gd name="T45" fmla="*/ 297 h 333"/>
                  <a:gd name="T46" fmla="*/ 206 w 409"/>
                  <a:gd name="T47" fmla="*/ 297 h 333"/>
                  <a:gd name="T48" fmla="*/ 200 w 409"/>
                  <a:gd name="T49" fmla="*/ 236 h 333"/>
                  <a:gd name="T50" fmla="*/ 200 w 409"/>
                  <a:gd name="T51" fmla="*/ 236 h 333"/>
                  <a:gd name="T52" fmla="*/ 217 w 409"/>
                  <a:gd name="T53" fmla="*/ 222 h 333"/>
                  <a:gd name="T54" fmla="*/ 217 w 409"/>
                  <a:gd name="T55" fmla="*/ 222 h 333"/>
                  <a:gd name="T56" fmla="*/ 249 w 409"/>
                  <a:gd name="T57" fmla="*/ 253 h 333"/>
                  <a:gd name="T58" fmla="*/ 249 w 409"/>
                  <a:gd name="T59" fmla="*/ 253 h 333"/>
                  <a:gd name="T60" fmla="*/ 257 w 409"/>
                  <a:gd name="T61" fmla="*/ 257 h 333"/>
                  <a:gd name="T62" fmla="*/ 257 w 409"/>
                  <a:gd name="T63" fmla="*/ 257 h 333"/>
                  <a:gd name="T64" fmla="*/ 333 w 409"/>
                  <a:gd name="T65" fmla="*/ 200 h 333"/>
                  <a:gd name="T66" fmla="*/ 333 w 409"/>
                  <a:gd name="T67" fmla="*/ 200 h 333"/>
                  <a:gd name="T68" fmla="*/ 340 w 409"/>
                  <a:gd name="T69" fmla="*/ 159 h 333"/>
                  <a:gd name="T70" fmla="*/ 340 w 409"/>
                  <a:gd name="T71" fmla="*/ 159 h 333"/>
                  <a:gd name="T72" fmla="*/ 407 w 409"/>
                  <a:gd name="T73" fmla="*/ 78 h 333"/>
                  <a:gd name="T74" fmla="*/ 407 w 409"/>
                  <a:gd name="T75" fmla="*/ 78 h 333"/>
                  <a:gd name="T76" fmla="*/ 405 w 409"/>
                  <a:gd name="T77" fmla="*/ 72 h 3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409" h="333">
                    <a:moveTo>
                      <a:pt x="405" y="72"/>
                    </a:moveTo>
                    <a:lnTo>
                      <a:pt x="405" y="72"/>
                    </a:lnTo>
                    <a:cubicBezTo>
                      <a:pt x="403" y="71"/>
                      <a:pt x="400" y="70"/>
                      <a:pt x="399" y="72"/>
                    </a:cubicBezTo>
                    <a:lnTo>
                      <a:pt x="399" y="72"/>
                    </a:lnTo>
                    <a:cubicBezTo>
                      <a:pt x="398" y="72"/>
                      <a:pt x="366" y="91"/>
                      <a:pt x="301" y="58"/>
                    </a:cubicBezTo>
                    <a:lnTo>
                      <a:pt x="301" y="58"/>
                    </a:lnTo>
                    <a:cubicBezTo>
                      <a:pt x="293" y="55"/>
                      <a:pt x="284" y="48"/>
                      <a:pt x="273" y="42"/>
                    </a:cubicBezTo>
                    <a:lnTo>
                      <a:pt x="273" y="42"/>
                    </a:lnTo>
                    <a:cubicBezTo>
                      <a:pt x="245" y="24"/>
                      <a:pt x="210" y="0"/>
                      <a:pt x="175" y="9"/>
                    </a:cubicBezTo>
                    <a:lnTo>
                      <a:pt x="175" y="9"/>
                    </a:lnTo>
                    <a:cubicBezTo>
                      <a:pt x="152" y="15"/>
                      <a:pt x="132" y="33"/>
                      <a:pt x="115" y="63"/>
                    </a:cubicBezTo>
                    <a:lnTo>
                      <a:pt x="115" y="63"/>
                    </a:lnTo>
                    <a:cubicBezTo>
                      <a:pt x="107" y="61"/>
                      <a:pt x="89" y="60"/>
                      <a:pt x="69" y="70"/>
                    </a:cubicBezTo>
                    <a:lnTo>
                      <a:pt x="69" y="70"/>
                    </a:lnTo>
                    <a:cubicBezTo>
                      <a:pt x="44" y="83"/>
                      <a:pt x="27" y="110"/>
                      <a:pt x="16" y="150"/>
                    </a:cubicBezTo>
                    <a:lnTo>
                      <a:pt x="16" y="150"/>
                    </a:lnTo>
                    <a:cubicBezTo>
                      <a:pt x="0" y="210"/>
                      <a:pt x="24" y="281"/>
                      <a:pt x="73" y="313"/>
                    </a:cubicBezTo>
                    <a:lnTo>
                      <a:pt x="73" y="313"/>
                    </a:lnTo>
                    <a:cubicBezTo>
                      <a:pt x="91" y="326"/>
                      <a:pt x="110" y="332"/>
                      <a:pt x="131" y="332"/>
                    </a:cubicBezTo>
                    <a:lnTo>
                      <a:pt x="131" y="332"/>
                    </a:lnTo>
                    <a:cubicBezTo>
                      <a:pt x="155" y="332"/>
                      <a:pt x="181" y="323"/>
                      <a:pt x="205" y="305"/>
                    </a:cubicBezTo>
                    <a:lnTo>
                      <a:pt x="205" y="305"/>
                    </a:lnTo>
                    <a:cubicBezTo>
                      <a:pt x="207" y="303"/>
                      <a:pt x="208" y="299"/>
                      <a:pt x="206" y="297"/>
                    </a:cubicBezTo>
                    <a:lnTo>
                      <a:pt x="206" y="297"/>
                    </a:lnTo>
                    <a:cubicBezTo>
                      <a:pt x="195" y="281"/>
                      <a:pt x="192" y="253"/>
                      <a:pt x="200" y="236"/>
                    </a:cubicBezTo>
                    <a:lnTo>
                      <a:pt x="200" y="236"/>
                    </a:lnTo>
                    <a:cubicBezTo>
                      <a:pt x="204" y="227"/>
                      <a:pt x="210" y="223"/>
                      <a:pt x="217" y="222"/>
                    </a:cubicBezTo>
                    <a:lnTo>
                      <a:pt x="217" y="222"/>
                    </a:lnTo>
                    <a:cubicBezTo>
                      <a:pt x="235" y="220"/>
                      <a:pt x="245" y="238"/>
                      <a:pt x="249" y="253"/>
                    </a:cubicBezTo>
                    <a:lnTo>
                      <a:pt x="249" y="253"/>
                    </a:lnTo>
                    <a:cubicBezTo>
                      <a:pt x="251" y="256"/>
                      <a:pt x="254" y="257"/>
                      <a:pt x="257" y="257"/>
                    </a:cubicBezTo>
                    <a:lnTo>
                      <a:pt x="257" y="257"/>
                    </a:lnTo>
                    <a:cubicBezTo>
                      <a:pt x="284" y="249"/>
                      <a:pt x="317" y="229"/>
                      <a:pt x="333" y="200"/>
                    </a:cubicBezTo>
                    <a:lnTo>
                      <a:pt x="333" y="200"/>
                    </a:lnTo>
                    <a:cubicBezTo>
                      <a:pt x="340" y="187"/>
                      <a:pt x="343" y="173"/>
                      <a:pt x="340" y="159"/>
                    </a:cubicBezTo>
                    <a:lnTo>
                      <a:pt x="340" y="159"/>
                    </a:lnTo>
                    <a:cubicBezTo>
                      <a:pt x="356" y="156"/>
                      <a:pt x="392" y="142"/>
                      <a:pt x="407" y="78"/>
                    </a:cubicBezTo>
                    <a:lnTo>
                      <a:pt x="407" y="78"/>
                    </a:lnTo>
                    <a:cubicBezTo>
                      <a:pt x="408" y="76"/>
                      <a:pt x="407" y="73"/>
                      <a:pt x="405" y="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9" name="Freeform 297">
                <a:extLst>
                  <a:ext uri="{FF2B5EF4-FFF2-40B4-BE49-F238E27FC236}">
                    <a16:creationId xmlns:a16="http://schemas.microsoft.com/office/drawing/2014/main" id="{A991FBD3-5FA5-42F9-A035-AEE6C15856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50885" y="8220808"/>
                <a:ext cx="54952" cy="54952"/>
              </a:xfrm>
              <a:custGeom>
                <a:avLst/>
                <a:gdLst>
                  <a:gd name="T0" fmla="*/ 38 w 42"/>
                  <a:gd name="T1" fmla="*/ 20 h 44"/>
                  <a:gd name="T2" fmla="*/ 38 w 42"/>
                  <a:gd name="T3" fmla="*/ 20 h 44"/>
                  <a:gd name="T4" fmla="*/ 5 w 42"/>
                  <a:gd name="T5" fmla="*/ 1 h 44"/>
                  <a:gd name="T6" fmla="*/ 5 w 42"/>
                  <a:gd name="T7" fmla="*/ 1 h 44"/>
                  <a:gd name="T8" fmla="*/ 0 w 42"/>
                  <a:gd name="T9" fmla="*/ 5 h 44"/>
                  <a:gd name="T10" fmla="*/ 0 w 42"/>
                  <a:gd name="T11" fmla="*/ 5 h 44"/>
                  <a:gd name="T12" fmla="*/ 12 w 42"/>
                  <a:gd name="T13" fmla="*/ 42 h 44"/>
                  <a:gd name="T14" fmla="*/ 12 w 42"/>
                  <a:gd name="T15" fmla="*/ 42 h 44"/>
                  <a:gd name="T16" fmla="*/ 17 w 42"/>
                  <a:gd name="T17" fmla="*/ 42 h 44"/>
                  <a:gd name="T18" fmla="*/ 17 w 42"/>
                  <a:gd name="T19" fmla="*/ 42 h 44"/>
                  <a:gd name="T20" fmla="*/ 39 w 42"/>
                  <a:gd name="T21" fmla="*/ 25 h 44"/>
                  <a:gd name="T22" fmla="*/ 39 w 42"/>
                  <a:gd name="T23" fmla="*/ 25 h 44"/>
                  <a:gd name="T24" fmla="*/ 38 w 42"/>
                  <a:gd name="T25" fmla="*/ 20 h 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42" h="44">
                    <a:moveTo>
                      <a:pt x="38" y="20"/>
                    </a:moveTo>
                    <a:lnTo>
                      <a:pt x="38" y="20"/>
                    </a:lnTo>
                    <a:cubicBezTo>
                      <a:pt x="31" y="17"/>
                      <a:pt x="20" y="12"/>
                      <a:pt x="5" y="1"/>
                    </a:cubicBezTo>
                    <a:lnTo>
                      <a:pt x="5" y="1"/>
                    </a:lnTo>
                    <a:cubicBezTo>
                      <a:pt x="3" y="0"/>
                      <a:pt x="0" y="1"/>
                      <a:pt x="0" y="5"/>
                    </a:cubicBezTo>
                    <a:lnTo>
                      <a:pt x="0" y="5"/>
                    </a:lnTo>
                    <a:cubicBezTo>
                      <a:pt x="1" y="14"/>
                      <a:pt x="3" y="30"/>
                      <a:pt x="12" y="42"/>
                    </a:cubicBezTo>
                    <a:lnTo>
                      <a:pt x="12" y="42"/>
                    </a:lnTo>
                    <a:cubicBezTo>
                      <a:pt x="14" y="43"/>
                      <a:pt x="16" y="43"/>
                      <a:pt x="17" y="42"/>
                    </a:cubicBezTo>
                    <a:lnTo>
                      <a:pt x="17" y="42"/>
                    </a:lnTo>
                    <a:cubicBezTo>
                      <a:pt x="21" y="38"/>
                      <a:pt x="30" y="31"/>
                      <a:pt x="39" y="25"/>
                    </a:cubicBezTo>
                    <a:lnTo>
                      <a:pt x="39" y="25"/>
                    </a:lnTo>
                    <a:cubicBezTo>
                      <a:pt x="41" y="24"/>
                      <a:pt x="41" y="21"/>
                      <a:pt x="38" y="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300" name="Freeform 298">
            <a:extLst>
              <a:ext uri="{FF2B5EF4-FFF2-40B4-BE49-F238E27FC236}">
                <a16:creationId xmlns:a16="http://schemas.microsoft.com/office/drawing/2014/main" id="{CB93C88B-ED95-4542-A9DE-F9455E10383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4697" y="7028353"/>
            <a:ext cx="9187962" cy="2209067"/>
          </a:xfrm>
          <a:custGeom>
            <a:avLst/>
            <a:gdLst>
              <a:gd name="T0" fmla="*/ 0 w 7374"/>
              <a:gd name="T1" fmla="*/ 259 h 1773"/>
              <a:gd name="T2" fmla="*/ 0 w 7374"/>
              <a:gd name="T3" fmla="*/ 259 h 1773"/>
              <a:gd name="T4" fmla="*/ 626 w 7374"/>
              <a:gd name="T5" fmla="*/ 0 h 1773"/>
              <a:gd name="T6" fmla="*/ 626 w 7374"/>
              <a:gd name="T7" fmla="*/ 0 h 1773"/>
              <a:gd name="T8" fmla="*/ 1512 w 7374"/>
              <a:gd name="T9" fmla="*/ 886 h 1773"/>
              <a:gd name="T10" fmla="*/ 1512 w 7374"/>
              <a:gd name="T11" fmla="*/ 886 h 1773"/>
              <a:gd name="T12" fmla="*/ 626 w 7374"/>
              <a:gd name="T13" fmla="*/ 1772 h 1773"/>
              <a:gd name="T14" fmla="*/ 7373 w 7374"/>
              <a:gd name="T15" fmla="*/ 1772 h 1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74" h="1773">
                <a:moveTo>
                  <a:pt x="0" y="259"/>
                </a:moveTo>
                <a:lnTo>
                  <a:pt x="0" y="259"/>
                </a:lnTo>
                <a:cubicBezTo>
                  <a:pt x="160" y="99"/>
                  <a:pt x="381" y="0"/>
                  <a:pt x="626" y="0"/>
                </a:cubicBezTo>
                <a:lnTo>
                  <a:pt x="626" y="0"/>
                </a:lnTo>
                <a:cubicBezTo>
                  <a:pt x="1115" y="0"/>
                  <a:pt x="1512" y="397"/>
                  <a:pt x="1512" y="886"/>
                </a:cubicBezTo>
                <a:lnTo>
                  <a:pt x="1512" y="886"/>
                </a:lnTo>
                <a:cubicBezTo>
                  <a:pt x="1512" y="1376"/>
                  <a:pt x="1115" y="1772"/>
                  <a:pt x="626" y="1772"/>
                </a:cubicBezTo>
                <a:lnTo>
                  <a:pt x="7373" y="1772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10" name="Freeform 309">
            <a:extLst>
              <a:ext uri="{FF2B5EF4-FFF2-40B4-BE49-F238E27FC236}">
                <a16:creationId xmlns:a16="http://schemas.microsoft.com/office/drawing/2014/main" id="{AF08824A-B039-DB47-B03B-ABA2907E2C9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81533" y="7453514"/>
            <a:ext cx="1191210" cy="1367775"/>
          </a:xfrm>
          <a:custGeom>
            <a:avLst/>
            <a:gdLst>
              <a:gd name="connsiteX0" fmla="*/ 840379 w 1191210"/>
              <a:gd name="connsiteY0" fmla="*/ 762170 h 1367775"/>
              <a:gd name="connsiteX1" fmla="*/ 850802 w 1191210"/>
              <a:gd name="connsiteY1" fmla="*/ 770278 h 1367775"/>
              <a:gd name="connsiteX2" fmla="*/ 924227 w 1191210"/>
              <a:gd name="connsiteY2" fmla="*/ 895005 h 1367775"/>
              <a:gd name="connsiteX3" fmla="*/ 924227 w 1191210"/>
              <a:gd name="connsiteY3" fmla="*/ 937412 h 1367775"/>
              <a:gd name="connsiteX4" fmla="*/ 853291 w 1191210"/>
              <a:gd name="connsiteY4" fmla="*/ 1062139 h 1367775"/>
              <a:gd name="connsiteX5" fmla="*/ 810978 w 1191210"/>
              <a:gd name="connsiteY5" fmla="*/ 1087084 h 1367775"/>
              <a:gd name="connsiteX6" fmla="*/ 659150 w 1191210"/>
              <a:gd name="connsiteY6" fmla="*/ 1087084 h 1367775"/>
              <a:gd name="connsiteX7" fmla="*/ 659150 w 1191210"/>
              <a:gd name="connsiteY7" fmla="*/ 1118266 h 1367775"/>
              <a:gd name="connsiteX8" fmla="*/ 647949 w 1191210"/>
              <a:gd name="connsiteY8" fmla="*/ 1135727 h 1367775"/>
              <a:gd name="connsiteX9" fmla="*/ 640482 w 1191210"/>
              <a:gd name="connsiteY9" fmla="*/ 1136975 h 1367775"/>
              <a:gd name="connsiteX10" fmla="*/ 629282 w 1191210"/>
              <a:gd name="connsiteY10" fmla="*/ 1131986 h 1367775"/>
              <a:gd name="connsiteX11" fmla="*/ 517277 w 1191210"/>
              <a:gd name="connsiteY11" fmla="*/ 1029710 h 1367775"/>
              <a:gd name="connsiteX12" fmla="*/ 511055 w 1191210"/>
              <a:gd name="connsiteY12" fmla="*/ 1017237 h 1367775"/>
              <a:gd name="connsiteX13" fmla="*/ 517277 w 1191210"/>
              <a:gd name="connsiteY13" fmla="*/ 1003517 h 1367775"/>
              <a:gd name="connsiteX14" fmla="*/ 629282 w 1191210"/>
              <a:gd name="connsiteY14" fmla="*/ 902488 h 1367775"/>
              <a:gd name="connsiteX15" fmla="*/ 647949 w 1191210"/>
              <a:gd name="connsiteY15" fmla="*/ 898746 h 1367775"/>
              <a:gd name="connsiteX16" fmla="*/ 659150 w 1191210"/>
              <a:gd name="connsiteY16" fmla="*/ 916208 h 1367775"/>
              <a:gd name="connsiteX17" fmla="*/ 659150 w 1191210"/>
              <a:gd name="connsiteY17" fmla="*/ 946142 h 1367775"/>
              <a:gd name="connsiteX18" fmla="*/ 766176 w 1191210"/>
              <a:gd name="connsiteY18" fmla="*/ 946142 h 1367775"/>
              <a:gd name="connsiteX19" fmla="*/ 783599 w 1191210"/>
              <a:gd name="connsiteY19" fmla="*/ 964852 h 1367775"/>
              <a:gd name="connsiteX20" fmla="*/ 766176 w 1191210"/>
              <a:gd name="connsiteY20" fmla="*/ 982313 h 1367775"/>
              <a:gd name="connsiteX21" fmla="*/ 640482 w 1191210"/>
              <a:gd name="connsiteY21" fmla="*/ 982313 h 1367775"/>
              <a:gd name="connsiteX22" fmla="*/ 623059 w 1191210"/>
              <a:gd name="connsiteY22" fmla="*/ 964852 h 1367775"/>
              <a:gd name="connsiteX23" fmla="*/ 623059 w 1191210"/>
              <a:gd name="connsiteY23" fmla="*/ 954873 h 1367775"/>
              <a:gd name="connsiteX24" fmla="*/ 555857 w 1191210"/>
              <a:gd name="connsiteY24" fmla="*/ 1017237 h 1367775"/>
              <a:gd name="connsiteX25" fmla="*/ 623059 w 1191210"/>
              <a:gd name="connsiteY25" fmla="*/ 1078353 h 1367775"/>
              <a:gd name="connsiteX26" fmla="*/ 623059 w 1191210"/>
              <a:gd name="connsiteY26" fmla="*/ 1068375 h 1367775"/>
              <a:gd name="connsiteX27" fmla="*/ 626793 w 1191210"/>
              <a:gd name="connsiteY27" fmla="*/ 1057149 h 1367775"/>
              <a:gd name="connsiteX28" fmla="*/ 640482 w 1191210"/>
              <a:gd name="connsiteY28" fmla="*/ 1050913 h 1367775"/>
              <a:gd name="connsiteX29" fmla="*/ 810978 w 1191210"/>
              <a:gd name="connsiteY29" fmla="*/ 1050913 h 1367775"/>
              <a:gd name="connsiteX30" fmla="*/ 822179 w 1191210"/>
              <a:gd name="connsiteY30" fmla="*/ 1044677 h 1367775"/>
              <a:gd name="connsiteX31" fmla="*/ 894359 w 1191210"/>
              <a:gd name="connsiteY31" fmla="*/ 918703 h 1367775"/>
              <a:gd name="connsiteX32" fmla="*/ 894359 w 1191210"/>
              <a:gd name="connsiteY32" fmla="*/ 913714 h 1367775"/>
              <a:gd name="connsiteX33" fmla="*/ 820934 w 1191210"/>
              <a:gd name="connsiteY33" fmla="*/ 788987 h 1367775"/>
              <a:gd name="connsiteX34" fmla="*/ 827157 w 1191210"/>
              <a:gd name="connsiteY34" fmla="*/ 765289 h 1367775"/>
              <a:gd name="connsiteX35" fmla="*/ 840379 w 1191210"/>
              <a:gd name="connsiteY35" fmla="*/ 762170 h 1367775"/>
              <a:gd name="connsiteX36" fmla="*/ 450606 w 1191210"/>
              <a:gd name="connsiteY36" fmla="*/ 668114 h 1367775"/>
              <a:gd name="connsiteX37" fmla="*/ 465536 w 1191210"/>
              <a:gd name="connsiteY37" fmla="*/ 668114 h 1367775"/>
              <a:gd name="connsiteX38" fmla="*/ 474245 w 1191210"/>
              <a:gd name="connsiteY38" fmla="*/ 679268 h 1367775"/>
              <a:gd name="connsiteX39" fmla="*/ 514060 w 1191210"/>
              <a:gd name="connsiteY39" fmla="*/ 824263 h 1367775"/>
              <a:gd name="connsiteX40" fmla="*/ 507839 w 1191210"/>
              <a:gd name="connsiteY40" fmla="*/ 842852 h 1367775"/>
              <a:gd name="connsiteX41" fmla="*/ 487932 w 1191210"/>
              <a:gd name="connsiteY41" fmla="*/ 845331 h 1367775"/>
              <a:gd name="connsiteX42" fmla="*/ 455583 w 1191210"/>
              <a:gd name="connsiteY42" fmla="*/ 827981 h 1367775"/>
              <a:gd name="connsiteX43" fmla="*/ 382175 w 1191210"/>
              <a:gd name="connsiteY43" fmla="*/ 943233 h 1367775"/>
              <a:gd name="connsiteX44" fmla="*/ 357291 w 1191210"/>
              <a:gd name="connsiteY44" fmla="*/ 948190 h 1367775"/>
              <a:gd name="connsiteX45" fmla="*/ 352314 w 1191210"/>
              <a:gd name="connsiteY45" fmla="*/ 924644 h 1367775"/>
              <a:gd name="connsiteX46" fmla="*/ 434431 w 1191210"/>
              <a:gd name="connsiteY46" fmla="*/ 794521 h 1367775"/>
              <a:gd name="connsiteX47" fmla="*/ 458071 w 1191210"/>
              <a:gd name="connsiteY47" fmla="*/ 788324 h 1367775"/>
              <a:gd name="connsiteX48" fmla="*/ 469269 w 1191210"/>
              <a:gd name="connsiteY48" fmla="*/ 794521 h 1367775"/>
              <a:gd name="connsiteX49" fmla="*/ 444385 w 1191210"/>
              <a:gd name="connsiteY49" fmla="*/ 707771 h 1367775"/>
              <a:gd name="connsiteX50" fmla="*/ 361024 w 1191210"/>
              <a:gd name="connsiteY50" fmla="*/ 739992 h 1367775"/>
              <a:gd name="connsiteX51" fmla="*/ 368489 w 1191210"/>
              <a:gd name="connsiteY51" fmla="*/ 743710 h 1367775"/>
              <a:gd name="connsiteX52" fmla="*/ 375954 w 1191210"/>
              <a:gd name="connsiteY52" fmla="*/ 753624 h 1367775"/>
              <a:gd name="connsiteX53" fmla="*/ 374710 w 1191210"/>
              <a:gd name="connsiteY53" fmla="*/ 768496 h 1367775"/>
              <a:gd name="connsiteX54" fmla="*/ 293837 w 1191210"/>
              <a:gd name="connsiteY54" fmla="*/ 906055 h 1367775"/>
              <a:gd name="connsiteX55" fmla="*/ 293837 w 1191210"/>
              <a:gd name="connsiteY55" fmla="*/ 919687 h 1367775"/>
              <a:gd name="connsiteX56" fmla="*/ 364756 w 1191210"/>
              <a:gd name="connsiteY56" fmla="*/ 1042375 h 1367775"/>
              <a:gd name="connsiteX57" fmla="*/ 369733 w 1191210"/>
              <a:gd name="connsiteY57" fmla="*/ 1046093 h 1367775"/>
              <a:gd name="connsiteX58" fmla="*/ 445629 w 1191210"/>
              <a:gd name="connsiteY58" fmla="*/ 1046093 h 1367775"/>
              <a:gd name="connsiteX59" fmla="*/ 463048 w 1191210"/>
              <a:gd name="connsiteY59" fmla="*/ 1063443 h 1367775"/>
              <a:gd name="connsiteX60" fmla="*/ 445629 w 1191210"/>
              <a:gd name="connsiteY60" fmla="*/ 1082032 h 1367775"/>
              <a:gd name="connsiteX61" fmla="*/ 369733 w 1191210"/>
              <a:gd name="connsiteY61" fmla="*/ 1082032 h 1367775"/>
              <a:gd name="connsiteX62" fmla="*/ 333652 w 1191210"/>
              <a:gd name="connsiteY62" fmla="*/ 1060964 h 1367775"/>
              <a:gd name="connsiteX63" fmla="*/ 262733 w 1191210"/>
              <a:gd name="connsiteY63" fmla="*/ 937037 h 1367775"/>
              <a:gd name="connsiteX64" fmla="*/ 262733 w 1191210"/>
              <a:gd name="connsiteY64" fmla="*/ 887466 h 1367775"/>
              <a:gd name="connsiteX65" fmla="*/ 334896 w 1191210"/>
              <a:gd name="connsiteY65" fmla="*/ 766017 h 1367775"/>
              <a:gd name="connsiteX66" fmla="*/ 307524 w 1191210"/>
              <a:gd name="connsiteY66" fmla="*/ 752385 h 1367775"/>
              <a:gd name="connsiteX67" fmla="*/ 297570 w 1191210"/>
              <a:gd name="connsiteY67" fmla="*/ 736274 h 1367775"/>
              <a:gd name="connsiteX68" fmla="*/ 310012 w 1191210"/>
              <a:gd name="connsiteY68" fmla="*/ 720164 h 1367775"/>
              <a:gd name="connsiteX69" fmla="*/ 517528 w 1191210"/>
              <a:gd name="connsiteY69" fmla="*/ 500780 h 1367775"/>
              <a:gd name="connsiteX70" fmla="*/ 661933 w 1191210"/>
              <a:gd name="connsiteY70" fmla="*/ 500780 h 1367775"/>
              <a:gd name="connsiteX71" fmla="*/ 704258 w 1191210"/>
              <a:gd name="connsiteY71" fmla="*/ 524385 h 1367775"/>
              <a:gd name="connsiteX72" fmla="*/ 761522 w 1191210"/>
              <a:gd name="connsiteY72" fmla="*/ 622534 h 1367775"/>
              <a:gd name="connsiteX73" fmla="*/ 791399 w 1191210"/>
              <a:gd name="connsiteY73" fmla="*/ 606383 h 1367775"/>
              <a:gd name="connsiteX74" fmla="*/ 810072 w 1191210"/>
              <a:gd name="connsiteY74" fmla="*/ 608868 h 1367775"/>
              <a:gd name="connsiteX75" fmla="*/ 816296 w 1191210"/>
              <a:gd name="connsiteY75" fmla="*/ 627504 h 1367775"/>
              <a:gd name="connsiteX76" fmla="*/ 776461 w 1191210"/>
              <a:gd name="connsiteY76" fmla="*/ 772864 h 1367775"/>
              <a:gd name="connsiteX77" fmla="*/ 767746 w 1191210"/>
              <a:gd name="connsiteY77" fmla="*/ 784045 h 1367775"/>
              <a:gd name="connsiteX78" fmla="*/ 759032 w 1191210"/>
              <a:gd name="connsiteY78" fmla="*/ 785288 h 1367775"/>
              <a:gd name="connsiteX79" fmla="*/ 752808 w 1191210"/>
              <a:gd name="connsiteY79" fmla="*/ 784045 h 1367775"/>
              <a:gd name="connsiteX80" fmla="*/ 612138 w 1191210"/>
              <a:gd name="connsiteY80" fmla="*/ 730622 h 1367775"/>
              <a:gd name="connsiteX81" fmla="*/ 600934 w 1191210"/>
              <a:gd name="connsiteY81" fmla="*/ 715713 h 1367775"/>
              <a:gd name="connsiteX82" fmla="*/ 609648 w 1191210"/>
              <a:gd name="connsiteY82" fmla="*/ 699562 h 1367775"/>
              <a:gd name="connsiteX83" fmla="*/ 638280 w 1191210"/>
              <a:gd name="connsiteY83" fmla="*/ 684654 h 1367775"/>
              <a:gd name="connsiteX84" fmla="*/ 589730 w 1191210"/>
              <a:gd name="connsiteY84" fmla="*/ 601413 h 1367775"/>
              <a:gd name="connsiteX85" fmla="*/ 597200 w 1191210"/>
              <a:gd name="connsiteY85" fmla="*/ 576566 h 1367775"/>
              <a:gd name="connsiteX86" fmla="*/ 620852 w 1191210"/>
              <a:gd name="connsiteY86" fmla="*/ 582778 h 1367775"/>
              <a:gd name="connsiteX87" fmla="*/ 679361 w 1191210"/>
              <a:gd name="connsiteY87" fmla="*/ 682169 h 1367775"/>
              <a:gd name="connsiteX88" fmla="*/ 673137 w 1191210"/>
              <a:gd name="connsiteY88" fmla="*/ 705774 h 1367775"/>
              <a:gd name="connsiteX89" fmla="*/ 669402 w 1191210"/>
              <a:gd name="connsiteY89" fmla="*/ 708259 h 1367775"/>
              <a:gd name="connsiteX90" fmla="*/ 668157 w 1191210"/>
              <a:gd name="connsiteY90" fmla="*/ 709501 h 1367775"/>
              <a:gd name="connsiteX91" fmla="*/ 661933 w 1191210"/>
              <a:gd name="connsiteY91" fmla="*/ 711986 h 1367775"/>
              <a:gd name="connsiteX92" fmla="*/ 747829 w 1191210"/>
              <a:gd name="connsiteY92" fmla="*/ 744288 h 1367775"/>
              <a:gd name="connsiteX93" fmla="*/ 771481 w 1191210"/>
              <a:gd name="connsiteY93" fmla="*/ 657321 h 1367775"/>
              <a:gd name="connsiteX94" fmla="*/ 761522 w 1191210"/>
              <a:gd name="connsiteY94" fmla="*/ 661048 h 1367775"/>
              <a:gd name="connsiteX95" fmla="*/ 739115 w 1191210"/>
              <a:gd name="connsiteY95" fmla="*/ 654836 h 1367775"/>
              <a:gd name="connsiteX96" fmla="*/ 737870 w 1191210"/>
              <a:gd name="connsiteY96" fmla="*/ 652351 h 1367775"/>
              <a:gd name="connsiteX97" fmla="*/ 673137 w 1191210"/>
              <a:gd name="connsiteY97" fmla="*/ 543021 h 1367775"/>
              <a:gd name="connsiteX98" fmla="*/ 661933 w 1191210"/>
              <a:gd name="connsiteY98" fmla="*/ 535567 h 1367775"/>
              <a:gd name="connsiteX99" fmla="*/ 517528 w 1191210"/>
              <a:gd name="connsiteY99" fmla="*/ 535567 h 1367775"/>
              <a:gd name="connsiteX100" fmla="*/ 512549 w 1191210"/>
              <a:gd name="connsiteY100" fmla="*/ 539294 h 1367775"/>
              <a:gd name="connsiteX101" fmla="*/ 468978 w 1191210"/>
              <a:gd name="connsiteY101" fmla="*/ 606383 h 1367775"/>
              <a:gd name="connsiteX102" fmla="*/ 444081 w 1191210"/>
              <a:gd name="connsiteY102" fmla="*/ 611353 h 1367775"/>
              <a:gd name="connsiteX103" fmla="*/ 439101 w 1191210"/>
              <a:gd name="connsiteY103" fmla="*/ 586505 h 1367775"/>
              <a:gd name="connsiteX104" fmla="*/ 481427 w 1191210"/>
              <a:gd name="connsiteY104" fmla="*/ 519416 h 1367775"/>
              <a:gd name="connsiteX105" fmla="*/ 517528 w 1191210"/>
              <a:gd name="connsiteY105" fmla="*/ 500780 h 1367775"/>
              <a:gd name="connsiteX106" fmla="*/ 595605 w 1191210"/>
              <a:gd name="connsiteY106" fmla="*/ 300938 h 1367775"/>
              <a:gd name="connsiteX107" fmla="*/ 568135 w 1191210"/>
              <a:gd name="connsiteY107" fmla="*/ 303427 h 1367775"/>
              <a:gd name="connsiteX108" fmla="*/ 510697 w 1191210"/>
              <a:gd name="connsiteY108" fmla="*/ 317121 h 1367775"/>
              <a:gd name="connsiteX109" fmla="*/ 397070 w 1191210"/>
              <a:gd name="connsiteY109" fmla="*/ 344507 h 1367775"/>
              <a:gd name="connsiteX110" fmla="*/ 116124 w 1191210"/>
              <a:gd name="connsiteY110" fmla="*/ 701780 h 1367775"/>
              <a:gd name="connsiteX111" fmla="*/ 116124 w 1191210"/>
              <a:gd name="connsiteY111" fmla="*/ 1219638 h 1367775"/>
              <a:gd name="connsiteX112" fmla="*/ 113627 w 1191210"/>
              <a:gd name="connsiteY112" fmla="*/ 1233331 h 1367775"/>
              <a:gd name="connsiteX113" fmla="*/ 257222 w 1191210"/>
              <a:gd name="connsiteY113" fmla="*/ 1233331 h 1367775"/>
              <a:gd name="connsiteX114" fmla="*/ 274703 w 1191210"/>
              <a:gd name="connsiteY114" fmla="*/ 1250759 h 1367775"/>
              <a:gd name="connsiteX115" fmla="*/ 257222 w 1191210"/>
              <a:gd name="connsiteY115" fmla="*/ 1268187 h 1367775"/>
              <a:gd name="connsiteX116" fmla="*/ 66178 w 1191210"/>
              <a:gd name="connsiteY116" fmla="*/ 1268187 h 1367775"/>
              <a:gd name="connsiteX117" fmla="*/ 34962 w 1191210"/>
              <a:gd name="connsiteY117" fmla="*/ 1300553 h 1367775"/>
              <a:gd name="connsiteX118" fmla="*/ 34962 w 1191210"/>
              <a:gd name="connsiteY118" fmla="*/ 1301798 h 1367775"/>
              <a:gd name="connsiteX119" fmla="*/ 66178 w 1191210"/>
              <a:gd name="connsiteY119" fmla="*/ 1331674 h 1367775"/>
              <a:gd name="connsiteX120" fmla="*/ 1123783 w 1191210"/>
              <a:gd name="connsiteY120" fmla="*/ 1331674 h 1367775"/>
              <a:gd name="connsiteX121" fmla="*/ 1154999 w 1191210"/>
              <a:gd name="connsiteY121" fmla="*/ 1301798 h 1367775"/>
              <a:gd name="connsiteX122" fmla="*/ 1154999 w 1191210"/>
              <a:gd name="connsiteY122" fmla="*/ 1300553 h 1367775"/>
              <a:gd name="connsiteX123" fmla="*/ 1123783 w 1191210"/>
              <a:gd name="connsiteY123" fmla="*/ 1268187 h 1367775"/>
              <a:gd name="connsiteX124" fmla="*/ 1122535 w 1191210"/>
              <a:gd name="connsiteY124" fmla="*/ 1268187 h 1367775"/>
              <a:gd name="connsiteX125" fmla="*/ 1120037 w 1191210"/>
              <a:gd name="connsiteY125" fmla="*/ 1268187 h 1367775"/>
              <a:gd name="connsiteX126" fmla="*/ 1013902 w 1191210"/>
              <a:gd name="connsiteY126" fmla="*/ 1268187 h 1367775"/>
              <a:gd name="connsiteX127" fmla="*/ 995173 w 1191210"/>
              <a:gd name="connsiteY127" fmla="*/ 1250759 h 1367775"/>
              <a:gd name="connsiteX128" fmla="*/ 1013902 w 1191210"/>
              <a:gd name="connsiteY128" fmla="*/ 1233331 h 1367775"/>
              <a:gd name="connsiteX129" fmla="*/ 1077583 w 1191210"/>
              <a:gd name="connsiteY129" fmla="*/ 1233331 h 1367775"/>
              <a:gd name="connsiteX130" fmla="*/ 1075086 w 1191210"/>
              <a:gd name="connsiteY130" fmla="*/ 1219638 h 1367775"/>
              <a:gd name="connsiteX131" fmla="*/ 1075086 w 1191210"/>
              <a:gd name="connsiteY131" fmla="*/ 701780 h 1367775"/>
              <a:gd name="connsiteX132" fmla="*/ 792892 w 1191210"/>
              <a:gd name="connsiteY132" fmla="*/ 344507 h 1367775"/>
              <a:gd name="connsiteX133" fmla="*/ 679265 w 1191210"/>
              <a:gd name="connsiteY133" fmla="*/ 317121 h 1367775"/>
              <a:gd name="connsiteX134" fmla="*/ 621827 w 1191210"/>
              <a:gd name="connsiteY134" fmla="*/ 303427 h 1367775"/>
              <a:gd name="connsiteX135" fmla="*/ 595605 w 1191210"/>
              <a:gd name="connsiteY135" fmla="*/ 300938 h 1367775"/>
              <a:gd name="connsiteX136" fmla="*/ 529115 w 1191210"/>
              <a:gd name="connsiteY136" fmla="*/ 35473 h 1367775"/>
              <a:gd name="connsiteX137" fmla="*/ 475735 w 1191210"/>
              <a:gd name="connsiteY137" fmla="*/ 46988 h 1367775"/>
              <a:gd name="connsiteX138" fmla="*/ 521935 w 1191210"/>
              <a:gd name="connsiteY138" fmla="*/ 278530 h 1367775"/>
              <a:gd name="connsiteX139" fmla="*/ 560643 w 1191210"/>
              <a:gd name="connsiteY139" fmla="*/ 269816 h 1367775"/>
              <a:gd name="connsiteX140" fmla="*/ 595605 w 1191210"/>
              <a:gd name="connsiteY140" fmla="*/ 264837 h 1367775"/>
              <a:gd name="connsiteX141" fmla="*/ 578124 w 1191210"/>
              <a:gd name="connsiteY141" fmla="*/ 107986 h 1367775"/>
              <a:gd name="connsiteX142" fmla="*/ 593108 w 1191210"/>
              <a:gd name="connsiteY142" fmla="*/ 88068 h 1367775"/>
              <a:gd name="connsiteX143" fmla="*/ 613086 w 1191210"/>
              <a:gd name="connsiteY143" fmla="*/ 104251 h 1367775"/>
              <a:gd name="connsiteX144" fmla="*/ 631816 w 1191210"/>
              <a:gd name="connsiteY144" fmla="*/ 269816 h 1367775"/>
              <a:gd name="connsiteX145" fmla="*/ 669275 w 1191210"/>
              <a:gd name="connsiteY145" fmla="*/ 278530 h 1367775"/>
              <a:gd name="connsiteX146" fmla="*/ 712978 w 1191210"/>
              <a:gd name="connsiteY146" fmla="*/ 56947 h 1367775"/>
              <a:gd name="connsiteX147" fmla="*/ 603097 w 1191210"/>
              <a:gd name="connsiteY147" fmla="*/ 44498 h 1367775"/>
              <a:gd name="connsiteX148" fmla="*/ 529115 w 1191210"/>
              <a:gd name="connsiteY148" fmla="*/ 35473 h 1367775"/>
              <a:gd name="connsiteX149" fmla="*/ 515067 w 1191210"/>
              <a:gd name="connsiteY149" fmla="*/ 150 h 1367775"/>
              <a:gd name="connsiteX150" fmla="*/ 609340 w 1191210"/>
              <a:gd name="connsiteY150" fmla="*/ 9642 h 1367775"/>
              <a:gd name="connsiteX151" fmla="*/ 735454 w 1191210"/>
              <a:gd name="connsiteY151" fmla="*/ 22091 h 1367775"/>
              <a:gd name="connsiteX152" fmla="*/ 749189 w 1191210"/>
              <a:gd name="connsiteY152" fmla="*/ 28315 h 1367775"/>
              <a:gd name="connsiteX153" fmla="*/ 752935 w 1191210"/>
              <a:gd name="connsiteY153" fmla="*/ 43253 h 1367775"/>
              <a:gd name="connsiteX154" fmla="*/ 704238 w 1191210"/>
              <a:gd name="connsiteY154" fmla="*/ 287244 h 1367775"/>
              <a:gd name="connsiteX155" fmla="*/ 801632 w 1191210"/>
              <a:gd name="connsiteY155" fmla="*/ 309651 h 1367775"/>
              <a:gd name="connsiteX156" fmla="*/ 1111297 w 1191210"/>
              <a:gd name="connsiteY156" fmla="*/ 701780 h 1367775"/>
              <a:gd name="connsiteX157" fmla="*/ 1111297 w 1191210"/>
              <a:gd name="connsiteY157" fmla="*/ 1219638 h 1367775"/>
              <a:gd name="connsiteX158" fmla="*/ 1123783 w 1191210"/>
              <a:gd name="connsiteY158" fmla="*/ 1233331 h 1367775"/>
              <a:gd name="connsiteX159" fmla="*/ 1191210 w 1191210"/>
              <a:gd name="connsiteY159" fmla="*/ 1300553 h 1367775"/>
              <a:gd name="connsiteX160" fmla="*/ 1191210 w 1191210"/>
              <a:gd name="connsiteY160" fmla="*/ 1301798 h 1367775"/>
              <a:gd name="connsiteX161" fmla="*/ 1123783 w 1191210"/>
              <a:gd name="connsiteY161" fmla="*/ 1367775 h 1367775"/>
              <a:gd name="connsiteX162" fmla="*/ 66178 w 1191210"/>
              <a:gd name="connsiteY162" fmla="*/ 1367775 h 1367775"/>
              <a:gd name="connsiteX163" fmla="*/ 0 w 1191210"/>
              <a:gd name="connsiteY163" fmla="*/ 1301798 h 1367775"/>
              <a:gd name="connsiteX164" fmla="*/ 0 w 1191210"/>
              <a:gd name="connsiteY164" fmla="*/ 1300553 h 1367775"/>
              <a:gd name="connsiteX165" fmla="*/ 66178 w 1191210"/>
              <a:gd name="connsiteY165" fmla="*/ 1233331 h 1367775"/>
              <a:gd name="connsiteX166" fmla="*/ 79913 w 1191210"/>
              <a:gd name="connsiteY166" fmla="*/ 1219638 h 1367775"/>
              <a:gd name="connsiteX167" fmla="*/ 79913 w 1191210"/>
              <a:gd name="connsiteY167" fmla="*/ 701780 h 1367775"/>
              <a:gd name="connsiteX168" fmla="*/ 389578 w 1191210"/>
              <a:gd name="connsiteY168" fmla="*/ 309651 h 1367775"/>
              <a:gd name="connsiteX169" fmla="*/ 485724 w 1191210"/>
              <a:gd name="connsiteY169" fmla="*/ 287244 h 1367775"/>
              <a:gd name="connsiteX170" fmla="*/ 438275 w 1191210"/>
              <a:gd name="connsiteY170" fmla="*/ 43253 h 1367775"/>
              <a:gd name="connsiteX171" fmla="*/ 443270 w 1191210"/>
              <a:gd name="connsiteY171" fmla="*/ 27070 h 1367775"/>
              <a:gd name="connsiteX172" fmla="*/ 515067 w 1191210"/>
              <a:gd name="connsiteY172" fmla="*/ 150 h 13677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</a:cxnLst>
            <a:rect l="l" t="t" r="r" b="b"/>
            <a:pathLst>
              <a:path w="1191210" h="1367775">
                <a:moveTo>
                  <a:pt x="840379" y="762170"/>
                </a:moveTo>
                <a:cubicBezTo>
                  <a:pt x="844579" y="763106"/>
                  <a:pt x="848313" y="765912"/>
                  <a:pt x="850802" y="770278"/>
                </a:cubicBezTo>
                <a:lnTo>
                  <a:pt x="924227" y="895005"/>
                </a:lnTo>
                <a:cubicBezTo>
                  <a:pt x="932939" y="908725"/>
                  <a:pt x="932939" y="924939"/>
                  <a:pt x="924227" y="937412"/>
                </a:cubicBezTo>
                <a:lnTo>
                  <a:pt x="853291" y="1062139"/>
                </a:lnTo>
                <a:cubicBezTo>
                  <a:pt x="844579" y="1077106"/>
                  <a:pt x="828401" y="1087084"/>
                  <a:pt x="810978" y="1087084"/>
                </a:cubicBezTo>
                <a:lnTo>
                  <a:pt x="659150" y="1087084"/>
                </a:lnTo>
                <a:lnTo>
                  <a:pt x="659150" y="1118266"/>
                </a:lnTo>
                <a:cubicBezTo>
                  <a:pt x="659150" y="1125749"/>
                  <a:pt x="654172" y="1131986"/>
                  <a:pt x="647949" y="1135727"/>
                </a:cubicBezTo>
                <a:cubicBezTo>
                  <a:pt x="645460" y="1135727"/>
                  <a:pt x="642971" y="1136975"/>
                  <a:pt x="640482" y="1136975"/>
                </a:cubicBezTo>
                <a:cubicBezTo>
                  <a:pt x="636749" y="1136975"/>
                  <a:pt x="631771" y="1135727"/>
                  <a:pt x="629282" y="1131986"/>
                </a:cubicBezTo>
                <a:lnTo>
                  <a:pt x="517277" y="1029710"/>
                </a:lnTo>
                <a:cubicBezTo>
                  <a:pt x="513544" y="1027215"/>
                  <a:pt x="511055" y="1022226"/>
                  <a:pt x="511055" y="1017237"/>
                </a:cubicBezTo>
                <a:cubicBezTo>
                  <a:pt x="511055" y="1011000"/>
                  <a:pt x="513544" y="1007259"/>
                  <a:pt x="517277" y="1003517"/>
                </a:cubicBezTo>
                <a:lnTo>
                  <a:pt x="629282" y="902488"/>
                </a:lnTo>
                <a:cubicBezTo>
                  <a:pt x="633015" y="897499"/>
                  <a:pt x="640482" y="896252"/>
                  <a:pt x="647949" y="898746"/>
                </a:cubicBezTo>
                <a:cubicBezTo>
                  <a:pt x="654172" y="902488"/>
                  <a:pt x="659150" y="908725"/>
                  <a:pt x="659150" y="916208"/>
                </a:cubicBezTo>
                <a:lnTo>
                  <a:pt x="659150" y="946142"/>
                </a:lnTo>
                <a:lnTo>
                  <a:pt x="766176" y="946142"/>
                </a:lnTo>
                <a:cubicBezTo>
                  <a:pt x="776132" y="946142"/>
                  <a:pt x="783599" y="954873"/>
                  <a:pt x="783599" y="964852"/>
                </a:cubicBezTo>
                <a:cubicBezTo>
                  <a:pt x="783599" y="974830"/>
                  <a:pt x="776132" y="982313"/>
                  <a:pt x="766176" y="982313"/>
                </a:cubicBezTo>
                <a:lnTo>
                  <a:pt x="640482" y="982313"/>
                </a:lnTo>
                <a:cubicBezTo>
                  <a:pt x="630526" y="982313"/>
                  <a:pt x="623059" y="974830"/>
                  <a:pt x="623059" y="964852"/>
                </a:cubicBezTo>
                <a:lnTo>
                  <a:pt x="623059" y="954873"/>
                </a:lnTo>
                <a:lnTo>
                  <a:pt x="555857" y="1017237"/>
                </a:lnTo>
                <a:lnTo>
                  <a:pt x="623059" y="1078353"/>
                </a:lnTo>
                <a:lnTo>
                  <a:pt x="623059" y="1068375"/>
                </a:lnTo>
                <a:cubicBezTo>
                  <a:pt x="621815" y="1064633"/>
                  <a:pt x="624304" y="1059644"/>
                  <a:pt x="626793" y="1057149"/>
                </a:cubicBezTo>
                <a:cubicBezTo>
                  <a:pt x="630526" y="1053408"/>
                  <a:pt x="635504" y="1050913"/>
                  <a:pt x="640482" y="1050913"/>
                </a:cubicBezTo>
                <a:lnTo>
                  <a:pt x="810978" y="1050913"/>
                </a:lnTo>
                <a:cubicBezTo>
                  <a:pt x="815956" y="1050913"/>
                  <a:pt x="819690" y="1048419"/>
                  <a:pt x="822179" y="1044677"/>
                </a:cubicBezTo>
                <a:lnTo>
                  <a:pt x="894359" y="918703"/>
                </a:lnTo>
                <a:cubicBezTo>
                  <a:pt x="895604" y="917455"/>
                  <a:pt x="895604" y="916208"/>
                  <a:pt x="894359" y="913714"/>
                </a:cubicBezTo>
                <a:lnTo>
                  <a:pt x="820934" y="788987"/>
                </a:lnTo>
                <a:cubicBezTo>
                  <a:pt x="815956" y="780256"/>
                  <a:pt x="818445" y="769030"/>
                  <a:pt x="827157" y="765289"/>
                </a:cubicBezTo>
                <a:cubicBezTo>
                  <a:pt x="831512" y="762171"/>
                  <a:pt x="836179" y="761235"/>
                  <a:pt x="840379" y="762170"/>
                </a:cubicBezTo>
                <a:close/>
                <a:moveTo>
                  <a:pt x="450606" y="668114"/>
                </a:moveTo>
                <a:cubicBezTo>
                  <a:pt x="455583" y="665636"/>
                  <a:pt x="460559" y="665636"/>
                  <a:pt x="465536" y="668114"/>
                </a:cubicBezTo>
                <a:cubicBezTo>
                  <a:pt x="469269" y="670593"/>
                  <a:pt x="473001" y="675550"/>
                  <a:pt x="474245" y="679268"/>
                </a:cubicBezTo>
                <a:lnTo>
                  <a:pt x="514060" y="824263"/>
                </a:lnTo>
                <a:cubicBezTo>
                  <a:pt x="515304" y="831699"/>
                  <a:pt x="512815" y="839134"/>
                  <a:pt x="507839" y="842852"/>
                </a:cubicBezTo>
                <a:cubicBezTo>
                  <a:pt x="502862" y="847809"/>
                  <a:pt x="495397" y="847809"/>
                  <a:pt x="487932" y="845331"/>
                </a:cubicBezTo>
                <a:lnTo>
                  <a:pt x="455583" y="827981"/>
                </a:lnTo>
                <a:lnTo>
                  <a:pt x="382175" y="943233"/>
                </a:lnTo>
                <a:cubicBezTo>
                  <a:pt x="377198" y="951908"/>
                  <a:pt x="366001" y="954387"/>
                  <a:pt x="357291" y="948190"/>
                </a:cubicBezTo>
                <a:cubicBezTo>
                  <a:pt x="348582" y="943233"/>
                  <a:pt x="347338" y="933319"/>
                  <a:pt x="352314" y="924644"/>
                </a:cubicBezTo>
                <a:lnTo>
                  <a:pt x="434431" y="794521"/>
                </a:lnTo>
                <a:cubicBezTo>
                  <a:pt x="439408" y="785846"/>
                  <a:pt x="450606" y="784606"/>
                  <a:pt x="458071" y="788324"/>
                </a:cubicBezTo>
                <a:lnTo>
                  <a:pt x="469269" y="794521"/>
                </a:lnTo>
                <a:lnTo>
                  <a:pt x="444385" y="707771"/>
                </a:lnTo>
                <a:lnTo>
                  <a:pt x="361024" y="739992"/>
                </a:lnTo>
                <a:lnTo>
                  <a:pt x="368489" y="743710"/>
                </a:lnTo>
                <a:cubicBezTo>
                  <a:pt x="372222" y="746188"/>
                  <a:pt x="375954" y="749906"/>
                  <a:pt x="375954" y="753624"/>
                </a:cubicBezTo>
                <a:cubicBezTo>
                  <a:pt x="377198" y="758581"/>
                  <a:pt x="377198" y="763539"/>
                  <a:pt x="374710" y="768496"/>
                </a:cubicBezTo>
                <a:lnTo>
                  <a:pt x="293837" y="906055"/>
                </a:lnTo>
                <a:cubicBezTo>
                  <a:pt x="290105" y="909773"/>
                  <a:pt x="290105" y="914730"/>
                  <a:pt x="293837" y="919687"/>
                </a:cubicBezTo>
                <a:lnTo>
                  <a:pt x="364756" y="1042375"/>
                </a:lnTo>
                <a:cubicBezTo>
                  <a:pt x="366001" y="1044854"/>
                  <a:pt x="368489" y="1046093"/>
                  <a:pt x="369733" y="1046093"/>
                </a:cubicBezTo>
                <a:lnTo>
                  <a:pt x="445629" y="1046093"/>
                </a:lnTo>
                <a:cubicBezTo>
                  <a:pt x="455583" y="1046093"/>
                  <a:pt x="463048" y="1054768"/>
                  <a:pt x="463048" y="1063443"/>
                </a:cubicBezTo>
                <a:cubicBezTo>
                  <a:pt x="463048" y="1073357"/>
                  <a:pt x="455583" y="1082032"/>
                  <a:pt x="445629" y="1082032"/>
                </a:cubicBezTo>
                <a:lnTo>
                  <a:pt x="369733" y="1082032"/>
                </a:lnTo>
                <a:cubicBezTo>
                  <a:pt x="354803" y="1082032"/>
                  <a:pt x="341117" y="1073357"/>
                  <a:pt x="333652" y="1060964"/>
                </a:cubicBezTo>
                <a:lnTo>
                  <a:pt x="262733" y="937037"/>
                </a:lnTo>
                <a:cubicBezTo>
                  <a:pt x="252779" y="922166"/>
                  <a:pt x="254023" y="903577"/>
                  <a:pt x="262733" y="887466"/>
                </a:cubicBezTo>
                <a:lnTo>
                  <a:pt x="334896" y="766017"/>
                </a:lnTo>
                <a:lnTo>
                  <a:pt x="307524" y="752385"/>
                </a:lnTo>
                <a:cubicBezTo>
                  <a:pt x="301303" y="749906"/>
                  <a:pt x="297570" y="743710"/>
                  <a:pt x="297570" y="736274"/>
                </a:cubicBezTo>
                <a:cubicBezTo>
                  <a:pt x="298814" y="728839"/>
                  <a:pt x="303791" y="722642"/>
                  <a:pt x="310012" y="720164"/>
                </a:cubicBezTo>
                <a:close/>
                <a:moveTo>
                  <a:pt x="517528" y="500780"/>
                </a:moveTo>
                <a:lnTo>
                  <a:pt x="661933" y="500780"/>
                </a:lnTo>
                <a:cubicBezTo>
                  <a:pt x="679361" y="500780"/>
                  <a:pt x="695544" y="509476"/>
                  <a:pt x="704258" y="524385"/>
                </a:cubicBezTo>
                <a:lnTo>
                  <a:pt x="761522" y="622534"/>
                </a:lnTo>
                <a:lnTo>
                  <a:pt x="791399" y="606383"/>
                </a:lnTo>
                <a:cubicBezTo>
                  <a:pt x="797623" y="603898"/>
                  <a:pt x="805092" y="603898"/>
                  <a:pt x="810072" y="608868"/>
                </a:cubicBezTo>
                <a:cubicBezTo>
                  <a:pt x="815051" y="612595"/>
                  <a:pt x="817541" y="620049"/>
                  <a:pt x="816296" y="627504"/>
                </a:cubicBezTo>
                <a:lnTo>
                  <a:pt x="776461" y="772864"/>
                </a:lnTo>
                <a:cubicBezTo>
                  <a:pt x="775216" y="776591"/>
                  <a:pt x="771481" y="781561"/>
                  <a:pt x="767746" y="784045"/>
                </a:cubicBezTo>
                <a:cubicBezTo>
                  <a:pt x="765257" y="784045"/>
                  <a:pt x="761522" y="785288"/>
                  <a:pt x="759032" y="785288"/>
                </a:cubicBezTo>
                <a:cubicBezTo>
                  <a:pt x="757787" y="785288"/>
                  <a:pt x="755298" y="785288"/>
                  <a:pt x="752808" y="784045"/>
                </a:cubicBezTo>
                <a:lnTo>
                  <a:pt x="612138" y="730622"/>
                </a:lnTo>
                <a:cubicBezTo>
                  <a:pt x="604669" y="729380"/>
                  <a:pt x="600934" y="723168"/>
                  <a:pt x="600934" y="715713"/>
                </a:cubicBezTo>
                <a:cubicBezTo>
                  <a:pt x="599689" y="708259"/>
                  <a:pt x="603424" y="702047"/>
                  <a:pt x="609648" y="699562"/>
                </a:cubicBezTo>
                <a:lnTo>
                  <a:pt x="638280" y="684654"/>
                </a:lnTo>
                <a:lnTo>
                  <a:pt x="589730" y="601413"/>
                </a:lnTo>
                <a:cubicBezTo>
                  <a:pt x="584751" y="592717"/>
                  <a:pt x="587241" y="581535"/>
                  <a:pt x="597200" y="576566"/>
                </a:cubicBezTo>
                <a:cubicBezTo>
                  <a:pt x="604669" y="571596"/>
                  <a:pt x="615873" y="574081"/>
                  <a:pt x="620852" y="582778"/>
                </a:cubicBezTo>
                <a:lnTo>
                  <a:pt x="679361" y="682169"/>
                </a:lnTo>
                <a:cubicBezTo>
                  <a:pt x="683095" y="690866"/>
                  <a:pt x="681851" y="702047"/>
                  <a:pt x="673137" y="705774"/>
                </a:cubicBezTo>
                <a:lnTo>
                  <a:pt x="669402" y="708259"/>
                </a:lnTo>
                <a:cubicBezTo>
                  <a:pt x="669402" y="708259"/>
                  <a:pt x="669402" y="709501"/>
                  <a:pt x="668157" y="709501"/>
                </a:cubicBezTo>
                <a:lnTo>
                  <a:pt x="661933" y="711986"/>
                </a:lnTo>
                <a:lnTo>
                  <a:pt x="747829" y="744288"/>
                </a:lnTo>
                <a:lnTo>
                  <a:pt x="771481" y="657321"/>
                </a:lnTo>
                <a:lnTo>
                  <a:pt x="761522" y="661048"/>
                </a:lnTo>
                <a:cubicBezTo>
                  <a:pt x="754053" y="666018"/>
                  <a:pt x="742849" y="662291"/>
                  <a:pt x="739115" y="654836"/>
                </a:cubicBezTo>
                <a:lnTo>
                  <a:pt x="737870" y="652351"/>
                </a:lnTo>
                <a:lnTo>
                  <a:pt x="673137" y="543021"/>
                </a:lnTo>
                <a:cubicBezTo>
                  <a:pt x="670647" y="538051"/>
                  <a:pt x="665667" y="535567"/>
                  <a:pt x="661933" y="535567"/>
                </a:cubicBezTo>
                <a:lnTo>
                  <a:pt x="517528" y="535567"/>
                </a:lnTo>
                <a:cubicBezTo>
                  <a:pt x="515038" y="535567"/>
                  <a:pt x="512549" y="536809"/>
                  <a:pt x="512549" y="539294"/>
                </a:cubicBezTo>
                <a:lnTo>
                  <a:pt x="468978" y="606383"/>
                </a:lnTo>
                <a:cubicBezTo>
                  <a:pt x="463999" y="613837"/>
                  <a:pt x="452795" y="616322"/>
                  <a:pt x="444081" y="611353"/>
                </a:cubicBezTo>
                <a:cubicBezTo>
                  <a:pt x="436612" y="606383"/>
                  <a:pt x="434122" y="593959"/>
                  <a:pt x="439101" y="586505"/>
                </a:cubicBezTo>
                <a:lnTo>
                  <a:pt x="481427" y="519416"/>
                </a:lnTo>
                <a:cubicBezTo>
                  <a:pt x="488896" y="508234"/>
                  <a:pt x="503835" y="500780"/>
                  <a:pt x="517528" y="500780"/>
                </a:cubicBezTo>
                <a:close/>
                <a:moveTo>
                  <a:pt x="595605" y="300938"/>
                </a:moveTo>
                <a:cubicBezTo>
                  <a:pt x="586865" y="300938"/>
                  <a:pt x="578124" y="302182"/>
                  <a:pt x="568135" y="303427"/>
                </a:cubicBezTo>
                <a:lnTo>
                  <a:pt x="510697" y="317121"/>
                </a:lnTo>
                <a:lnTo>
                  <a:pt x="397070" y="344507"/>
                </a:lnTo>
                <a:cubicBezTo>
                  <a:pt x="232249" y="384343"/>
                  <a:pt x="116124" y="531235"/>
                  <a:pt x="116124" y="701780"/>
                </a:cubicBezTo>
                <a:lnTo>
                  <a:pt x="116124" y="1219638"/>
                </a:lnTo>
                <a:cubicBezTo>
                  <a:pt x="116124" y="1224617"/>
                  <a:pt x="114876" y="1229597"/>
                  <a:pt x="113627" y="1233331"/>
                </a:cubicBezTo>
                <a:lnTo>
                  <a:pt x="257222" y="1233331"/>
                </a:lnTo>
                <a:cubicBezTo>
                  <a:pt x="267211" y="1233331"/>
                  <a:pt x="274703" y="1240800"/>
                  <a:pt x="274703" y="1250759"/>
                </a:cubicBezTo>
                <a:cubicBezTo>
                  <a:pt x="274703" y="1260718"/>
                  <a:pt x="267211" y="1268187"/>
                  <a:pt x="257222" y="1268187"/>
                </a:cubicBezTo>
                <a:lnTo>
                  <a:pt x="66178" y="1268187"/>
                </a:lnTo>
                <a:cubicBezTo>
                  <a:pt x="49946" y="1268187"/>
                  <a:pt x="34962" y="1281880"/>
                  <a:pt x="34962" y="1300553"/>
                </a:cubicBezTo>
                <a:lnTo>
                  <a:pt x="34962" y="1301798"/>
                </a:lnTo>
                <a:cubicBezTo>
                  <a:pt x="34962" y="1317981"/>
                  <a:pt x="49946" y="1331674"/>
                  <a:pt x="66178" y="1331674"/>
                </a:cubicBezTo>
                <a:lnTo>
                  <a:pt x="1123783" y="1331674"/>
                </a:lnTo>
                <a:cubicBezTo>
                  <a:pt x="1141264" y="1331674"/>
                  <a:pt x="1154999" y="1317981"/>
                  <a:pt x="1154999" y="1301798"/>
                </a:cubicBezTo>
                <a:lnTo>
                  <a:pt x="1154999" y="1300553"/>
                </a:lnTo>
                <a:cubicBezTo>
                  <a:pt x="1154999" y="1281880"/>
                  <a:pt x="1141264" y="1268187"/>
                  <a:pt x="1123783" y="1268187"/>
                </a:cubicBezTo>
                <a:cubicBezTo>
                  <a:pt x="1122535" y="1268187"/>
                  <a:pt x="1122535" y="1268187"/>
                  <a:pt x="1122535" y="1268187"/>
                </a:cubicBezTo>
                <a:cubicBezTo>
                  <a:pt x="1121286" y="1268187"/>
                  <a:pt x="1120037" y="1268187"/>
                  <a:pt x="1120037" y="1268187"/>
                </a:cubicBezTo>
                <a:lnTo>
                  <a:pt x="1013902" y="1268187"/>
                </a:lnTo>
                <a:cubicBezTo>
                  <a:pt x="1003913" y="1268187"/>
                  <a:pt x="995173" y="1260718"/>
                  <a:pt x="995173" y="1250759"/>
                </a:cubicBezTo>
                <a:cubicBezTo>
                  <a:pt x="995173" y="1240800"/>
                  <a:pt x="1003913" y="1233331"/>
                  <a:pt x="1013902" y="1233331"/>
                </a:cubicBezTo>
                <a:lnTo>
                  <a:pt x="1077583" y="1233331"/>
                </a:lnTo>
                <a:cubicBezTo>
                  <a:pt x="1076335" y="1229597"/>
                  <a:pt x="1075086" y="1224617"/>
                  <a:pt x="1075086" y="1219638"/>
                </a:cubicBezTo>
                <a:lnTo>
                  <a:pt x="1075086" y="701780"/>
                </a:lnTo>
                <a:cubicBezTo>
                  <a:pt x="1075086" y="531235"/>
                  <a:pt x="958962" y="384343"/>
                  <a:pt x="792892" y="344507"/>
                </a:cubicBezTo>
                <a:lnTo>
                  <a:pt x="679265" y="317121"/>
                </a:lnTo>
                <a:lnTo>
                  <a:pt x="621827" y="303427"/>
                </a:lnTo>
                <a:cubicBezTo>
                  <a:pt x="613086" y="302182"/>
                  <a:pt x="604346" y="300938"/>
                  <a:pt x="595605" y="300938"/>
                </a:cubicBezTo>
                <a:close/>
                <a:moveTo>
                  <a:pt x="529115" y="35473"/>
                </a:moveTo>
                <a:cubicBezTo>
                  <a:pt x="507576" y="34851"/>
                  <a:pt x="489470" y="37652"/>
                  <a:pt x="475735" y="46988"/>
                </a:cubicBezTo>
                <a:lnTo>
                  <a:pt x="521935" y="278530"/>
                </a:lnTo>
                <a:lnTo>
                  <a:pt x="560643" y="269816"/>
                </a:lnTo>
                <a:cubicBezTo>
                  <a:pt x="571881" y="266082"/>
                  <a:pt x="584367" y="264837"/>
                  <a:pt x="595605" y="264837"/>
                </a:cubicBezTo>
                <a:lnTo>
                  <a:pt x="578124" y="107986"/>
                </a:lnTo>
                <a:cubicBezTo>
                  <a:pt x="575627" y="99272"/>
                  <a:pt x="584367" y="89313"/>
                  <a:pt x="593108" y="88068"/>
                </a:cubicBezTo>
                <a:cubicBezTo>
                  <a:pt x="603097" y="86823"/>
                  <a:pt x="611838" y="94292"/>
                  <a:pt x="613086" y="104251"/>
                </a:cubicBezTo>
                <a:lnTo>
                  <a:pt x="631816" y="269816"/>
                </a:lnTo>
                <a:lnTo>
                  <a:pt x="669275" y="278530"/>
                </a:lnTo>
                <a:lnTo>
                  <a:pt x="712978" y="56947"/>
                </a:lnTo>
                <a:cubicBezTo>
                  <a:pt x="674270" y="55702"/>
                  <a:pt x="636811" y="49478"/>
                  <a:pt x="603097" y="44498"/>
                </a:cubicBezTo>
                <a:cubicBezTo>
                  <a:pt x="575627" y="40141"/>
                  <a:pt x="550654" y="36096"/>
                  <a:pt x="529115" y="35473"/>
                </a:cubicBezTo>
                <a:close/>
                <a:moveTo>
                  <a:pt x="515067" y="150"/>
                </a:moveTo>
                <a:cubicBezTo>
                  <a:pt x="543162" y="-939"/>
                  <a:pt x="575003" y="4041"/>
                  <a:pt x="609340" y="9642"/>
                </a:cubicBezTo>
                <a:cubicBezTo>
                  <a:pt x="646800" y="15867"/>
                  <a:pt x="689254" y="22091"/>
                  <a:pt x="735454" y="22091"/>
                </a:cubicBezTo>
                <a:cubicBezTo>
                  <a:pt x="740448" y="22091"/>
                  <a:pt x="745443" y="24581"/>
                  <a:pt x="749189" y="28315"/>
                </a:cubicBezTo>
                <a:cubicBezTo>
                  <a:pt x="751686" y="32050"/>
                  <a:pt x="752935" y="37029"/>
                  <a:pt x="752935" y="43253"/>
                </a:cubicBezTo>
                <a:lnTo>
                  <a:pt x="704238" y="287244"/>
                </a:lnTo>
                <a:lnTo>
                  <a:pt x="801632" y="309651"/>
                </a:lnTo>
                <a:cubicBezTo>
                  <a:pt x="983935" y="353221"/>
                  <a:pt x="1111297" y="515052"/>
                  <a:pt x="1111297" y="701780"/>
                </a:cubicBezTo>
                <a:lnTo>
                  <a:pt x="1111297" y="1219638"/>
                </a:lnTo>
                <a:cubicBezTo>
                  <a:pt x="1111297" y="1227107"/>
                  <a:pt x="1117540" y="1233331"/>
                  <a:pt x="1123783" y="1233331"/>
                </a:cubicBezTo>
                <a:cubicBezTo>
                  <a:pt x="1159994" y="1233331"/>
                  <a:pt x="1191210" y="1263208"/>
                  <a:pt x="1191210" y="1300553"/>
                </a:cubicBezTo>
                <a:lnTo>
                  <a:pt x="1191210" y="1301798"/>
                </a:lnTo>
                <a:cubicBezTo>
                  <a:pt x="1191210" y="1337899"/>
                  <a:pt x="1159994" y="1367775"/>
                  <a:pt x="1123783" y="1367775"/>
                </a:cubicBezTo>
                <a:lnTo>
                  <a:pt x="66178" y="1367775"/>
                </a:lnTo>
                <a:cubicBezTo>
                  <a:pt x="29968" y="1367775"/>
                  <a:pt x="0" y="1337899"/>
                  <a:pt x="0" y="1301798"/>
                </a:cubicBezTo>
                <a:lnTo>
                  <a:pt x="0" y="1300553"/>
                </a:lnTo>
                <a:cubicBezTo>
                  <a:pt x="0" y="1263208"/>
                  <a:pt x="29968" y="1233331"/>
                  <a:pt x="66178" y="1233331"/>
                </a:cubicBezTo>
                <a:cubicBezTo>
                  <a:pt x="73670" y="1233331"/>
                  <a:pt x="79913" y="1227107"/>
                  <a:pt x="79913" y="1219638"/>
                </a:cubicBezTo>
                <a:lnTo>
                  <a:pt x="79913" y="701780"/>
                </a:lnTo>
                <a:cubicBezTo>
                  <a:pt x="79913" y="515052"/>
                  <a:pt x="207276" y="353221"/>
                  <a:pt x="389578" y="309651"/>
                </a:cubicBezTo>
                <a:lnTo>
                  <a:pt x="485724" y="287244"/>
                </a:lnTo>
                <a:lnTo>
                  <a:pt x="438275" y="43253"/>
                </a:lnTo>
                <a:cubicBezTo>
                  <a:pt x="437027" y="37029"/>
                  <a:pt x="438275" y="30805"/>
                  <a:pt x="443270" y="27070"/>
                </a:cubicBezTo>
                <a:cubicBezTo>
                  <a:pt x="462624" y="8398"/>
                  <a:pt x="486973" y="1240"/>
                  <a:pt x="515067" y="15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76" name="Freeform 374">
            <a:extLst>
              <a:ext uri="{FF2B5EF4-FFF2-40B4-BE49-F238E27FC236}">
                <a16:creationId xmlns:a16="http://schemas.microsoft.com/office/drawing/2014/main" id="{203B9D17-6AD3-477A-A834-CD38C8B330E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4697" y="3637817"/>
            <a:ext cx="9187962" cy="2209067"/>
          </a:xfrm>
          <a:custGeom>
            <a:avLst/>
            <a:gdLst>
              <a:gd name="T0" fmla="*/ 0 w 7374"/>
              <a:gd name="T1" fmla="*/ 259 h 1773"/>
              <a:gd name="T2" fmla="*/ 0 w 7374"/>
              <a:gd name="T3" fmla="*/ 259 h 1773"/>
              <a:gd name="T4" fmla="*/ 626 w 7374"/>
              <a:gd name="T5" fmla="*/ 0 h 1773"/>
              <a:gd name="T6" fmla="*/ 626 w 7374"/>
              <a:gd name="T7" fmla="*/ 0 h 1773"/>
              <a:gd name="T8" fmla="*/ 1512 w 7374"/>
              <a:gd name="T9" fmla="*/ 886 h 1773"/>
              <a:gd name="T10" fmla="*/ 1512 w 7374"/>
              <a:gd name="T11" fmla="*/ 886 h 1773"/>
              <a:gd name="T12" fmla="*/ 626 w 7374"/>
              <a:gd name="T13" fmla="*/ 1772 h 1773"/>
              <a:gd name="T14" fmla="*/ 7373 w 7374"/>
              <a:gd name="T15" fmla="*/ 1772 h 1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74" h="1773">
                <a:moveTo>
                  <a:pt x="0" y="259"/>
                </a:moveTo>
                <a:lnTo>
                  <a:pt x="0" y="259"/>
                </a:lnTo>
                <a:cubicBezTo>
                  <a:pt x="160" y="99"/>
                  <a:pt x="381" y="0"/>
                  <a:pt x="626" y="0"/>
                </a:cubicBezTo>
                <a:lnTo>
                  <a:pt x="626" y="0"/>
                </a:lnTo>
                <a:cubicBezTo>
                  <a:pt x="1115" y="0"/>
                  <a:pt x="1512" y="397"/>
                  <a:pt x="1512" y="886"/>
                </a:cubicBezTo>
                <a:lnTo>
                  <a:pt x="1512" y="886"/>
                </a:lnTo>
                <a:cubicBezTo>
                  <a:pt x="1512" y="1375"/>
                  <a:pt x="1115" y="1772"/>
                  <a:pt x="626" y="1772"/>
                </a:cubicBezTo>
                <a:lnTo>
                  <a:pt x="7373" y="1772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11" name="Freeform 310">
            <a:extLst>
              <a:ext uri="{FF2B5EF4-FFF2-40B4-BE49-F238E27FC236}">
                <a16:creationId xmlns:a16="http://schemas.microsoft.com/office/drawing/2014/main" id="{D5DD6979-5330-5843-A08B-EF632FD24FD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90128" y="4082929"/>
            <a:ext cx="1370532" cy="1312112"/>
          </a:xfrm>
          <a:custGeom>
            <a:avLst/>
            <a:gdLst>
              <a:gd name="connsiteX0" fmla="*/ 959228 w 1370532"/>
              <a:gd name="connsiteY0" fmla="*/ 1127750 h 1312112"/>
              <a:gd name="connsiteX1" fmla="*/ 1080741 w 1370532"/>
              <a:gd name="connsiteY1" fmla="*/ 1157446 h 1312112"/>
              <a:gd name="connsiteX2" fmla="*/ 1093268 w 1370532"/>
              <a:gd name="connsiteY2" fmla="*/ 1164870 h 1312112"/>
              <a:gd name="connsiteX3" fmla="*/ 1094521 w 1370532"/>
              <a:gd name="connsiteY3" fmla="*/ 1178480 h 1312112"/>
              <a:gd name="connsiteX4" fmla="*/ 1065708 w 1370532"/>
              <a:gd name="connsiteY4" fmla="*/ 1298501 h 1312112"/>
              <a:gd name="connsiteX5" fmla="*/ 1048170 w 1370532"/>
              <a:gd name="connsiteY5" fmla="*/ 1312112 h 1312112"/>
              <a:gd name="connsiteX6" fmla="*/ 1043160 w 1370532"/>
              <a:gd name="connsiteY6" fmla="*/ 1312112 h 1312112"/>
              <a:gd name="connsiteX7" fmla="*/ 1030632 w 1370532"/>
              <a:gd name="connsiteY7" fmla="*/ 1289840 h 1312112"/>
              <a:gd name="connsiteX8" fmla="*/ 1049423 w 1370532"/>
              <a:gd name="connsiteY8" fmla="*/ 1213125 h 1312112"/>
              <a:gd name="connsiteX9" fmla="*/ 722466 w 1370532"/>
              <a:gd name="connsiteY9" fmla="*/ 1299739 h 1312112"/>
              <a:gd name="connsiteX10" fmla="*/ 701170 w 1370532"/>
              <a:gd name="connsiteY10" fmla="*/ 1299739 h 1312112"/>
              <a:gd name="connsiteX11" fmla="*/ 684885 w 1370532"/>
              <a:gd name="connsiteY11" fmla="*/ 1281179 h 1312112"/>
              <a:gd name="connsiteX12" fmla="*/ 703676 w 1370532"/>
              <a:gd name="connsiteY12" fmla="*/ 1263856 h 1312112"/>
              <a:gd name="connsiteX13" fmla="*/ 722466 w 1370532"/>
              <a:gd name="connsiteY13" fmla="*/ 1263856 h 1312112"/>
              <a:gd name="connsiteX14" fmla="*/ 1031885 w 1370532"/>
              <a:gd name="connsiteY14" fmla="*/ 1182192 h 1312112"/>
              <a:gd name="connsiteX15" fmla="*/ 950459 w 1370532"/>
              <a:gd name="connsiteY15" fmla="*/ 1162395 h 1312112"/>
              <a:gd name="connsiteX16" fmla="*/ 937932 w 1370532"/>
              <a:gd name="connsiteY16" fmla="*/ 1141360 h 1312112"/>
              <a:gd name="connsiteX17" fmla="*/ 959228 w 1370532"/>
              <a:gd name="connsiteY17" fmla="*/ 1127750 h 1312112"/>
              <a:gd name="connsiteX18" fmla="*/ 280904 w 1370532"/>
              <a:gd name="connsiteY18" fmla="*/ 1084101 h 1312112"/>
              <a:gd name="connsiteX19" fmla="*/ 292890 w 1370532"/>
              <a:gd name="connsiteY19" fmla="*/ 1088750 h 1312112"/>
              <a:gd name="connsiteX20" fmla="*/ 590518 w 1370532"/>
              <a:gd name="connsiteY20" fmla="*/ 1249922 h 1312112"/>
              <a:gd name="connsiteX21" fmla="*/ 604216 w 1370532"/>
              <a:gd name="connsiteY21" fmla="*/ 1270998 h 1312112"/>
              <a:gd name="connsiteX22" fmla="*/ 586782 w 1370532"/>
              <a:gd name="connsiteY22" fmla="*/ 1284635 h 1312112"/>
              <a:gd name="connsiteX23" fmla="*/ 583046 w 1370532"/>
              <a:gd name="connsiteY23" fmla="*/ 1284635 h 1312112"/>
              <a:gd name="connsiteX24" fmla="*/ 269229 w 1370532"/>
              <a:gd name="connsiteY24" fmla="*/ 1113546 h 1312112"/>
              <a:gd name="connsiteX25" fmla="*/ 267984 w 1370532"/>
              <a:gd name="connsiteY25" fmla="*/ 1088750 h 1312112"/>
              <a:gd name="connsiteX26" fmla="*/ 280904 w 1370532"/>
              <a:gd name="connsiteY26" fmla="*/ 1084101 h 1312112"/>
              <a:gd name="connsiteX27" fmla="*/ 537015 w 1370532"/>
              <a:gd name="connsiteY27" fmla="*/ 944673 h 1312112"/>
              <a:gd name="connsiteX28" fmla="*/ 598212 w 1370532"/>
              <a:gd name="connsiteY28" fmla="*/ 1077057 h 1312112"/>
              <a:gd name="connsiteX29" fmla="*/ 703120 w 1370532"/>
              <a:gd name="connsiteY29" fmla="*/ 1094542 h 1312112"/>
              <a:gd name="connsiteX30" fmla="*/ 703120 w 1370532"/>
              <a:gd name="connsiteY30" fmla="*/ 954664 h 1312112"/>
              <a:gd name="connsiteX31" fmla="*/ 537015 w 1370532"/>
              <a:gd name="connsiteY31" fmla="*/ 944673 h 1312112"/>
              <a:gd name="connsiteX32" fmla="*/ 1263291 w 1370532"/>
              <a:gd name="connsiteY32" fmla="*/ 943278 h 1312112"/>
              <a:gd name="connsiteX33" fmla="*/ 1275864 w 1370532"/>
              <a:gd name="connsiteY33" fmla="*/ 945939 h 1312112"/>
              <a:gd name="connsiteX34" fmla="*/ 1283223 w 1370532"/>
              <a:gd name="connsiteY34" fmla="*/ 968486 h 1312112"/>
              <a:gd name="connsiteX35" fmla="*/ 1183869 w 1370532"/>
              <a:gd name="connsiteY35" fmla="*/ 1103766 h 1312112"/>
              <a:gd name="connsiteX36" fmla="*/ 1170377 w 1370532"/>
              <a:gd name="connsiteY36" fmla="*/ 1108777 h 1312112"/>
              <a:gd name="connsiteX37" fmla="*/ 1159338 w 1370532"/>
              <a:gd name="connsiteY37" fmla="*/ 1105019 h 1312112"/>
              <a:gd name="connsiteX38" fmla="*/ 1158111 w 1370532"/>
              <a:gd name="connsiteY38" fmla="*/ 1078714 h 1312112"/>
              <a:gd name="connsiteX39" fmla="*/ 1252558 w 1370532"/>
              <a:gd name="connsiteY39" fmla="*/ 950950 h 1312112"/>
              <a:gd name="connsiteX40" fmla="*/ 1263291 w 1370532"/>
              <a:gd name="connsiteY40" fmla="*/ 943278 h 1312112"/>
              <a:gd name="connsiteX41" fmla="*/ 914185 w 1370532"/>
              <a:gd name="connsiteY41" fmla="*/ 942175 h 1312112"/>
              <a:gd name="connsiteX42" fmla="*/ 738089 w 1370532"/>
              <a:gd name="connsiteY42" fmla="*/ 954664 h 1312112"/>
              <a:gd name="connsiteX43" fmla="*/ 738089 w 1370532"/>
              <a:gd name="connsiteY43" fmla="*/ 1094542 h 1312112"/>
              <a:gd name="connsiteX44" fmla="*/ 854237 w 1370532"/>
              <a:gd name="connsiteY44" fmla="*/ 1074559 h 1312112"/>
              <a:gd name="connsiteX45" fmla="*/ 914185 w 1370532"/>
              <a:gd name="connsiteY45" fmla="*/ 942175 h 1312112"/>
              <a:gd name="connsiteX46" fmla="*/ 365915 w 1370532"/>
              <a:gd name="connsiteY46" fmla="*/ 918446 h 1312112"/>
              <a:gd name="connsiteX47" fmla="*/ 548256 w 1370532"/>
              <a:gd name="connsiteY47" fmla="*/ 1060821 h 1312112"/>
              <a:gd name="connsiteX48" fmla="*/ 497050 w 1370532"/>
              <a:gd name="connsiteY48" fmla="*/ 940926 h 1312112"/>
              <a:gd name="connsiteX49" fmla="*/ 365915 w 1370532"/>
              <a:gd name="connsiteY49" fmla="*/ 918446 h 1312112"/>
              <a:gd name="connsiteX50" fmla="*/ 1076543 w 1370532"/>
              <a:gd name="connsiteY50" fmla="*/ 915948 h 1312112"/>
              <a:gd name="connsiteX51" fmla="*/ 954150 w 1370532"/>
              <a:gd name="connsiteY51" fmla="*/ 937179 h 1312112"/>
              <a:gd name="connsiteX52" fmla="*/ 905443 w 1370532"/>
              <a:gd name="connsiteY52" fmla="*/ 1054577 h 1312112"/>
              <a:gd name="connsiteX53" fmla="*/ 1076543 w 1370532"/>
              <a:gd name="connsiteY53" fmla="*/ 915948 h 1312112"/>
              <a:gd name="connsiteX54" fmla="*/ 132719 w 1370532"/>
              <a:gd name="connsiteY54" fmla="*/ 870722 h 1312112"/>
              <a:gd name="connsiteX55" fmla="*/ 156619 w 1370532"/>
              <a:gd name="connsiteY55" fmla="*/ 881890 h 1312112"/>
              <a:gd name="connsiteX56" fmla="*/ 216999 w 1370532"/>
              <a:gd name="connsiteY56" fmla="*/ 993566 h 1312112"/>
              <a:gd name="connsiteX57" fmla="*/ 211968 w 1370532"/>
              <a:gd name="connsiteY57" fmla="*/ 1018383 h 1312112"/>
              <a:gd name="connsiteX58" fmla="*/ 201904 w 1370532"/>
              <a:gd name="connsiteY58" fmla="*/ 1020864 h 1312112"/>
              <a:gd name="connsiteX59" fmla="*/ 186809 w 1370532"/>
              <a:gd name="connsiteY59" fmla="*/ 1013419 h 1312112"/>
              <a:gd name="connsiteX60" fmla="*/ 122656 w 1370532"/>
              <a:gd name="connsiteY60" fmla="*/ 895539 h 1312112"/>
              <a:gd name="connsiteX61" fmla="*/ 132719 w 1370532"/>
              <a:gd name="connsiteY61" fmla="*/ 870722 h 1312112"/>
              <a:gd name="connsiteX62" fmla="*/ 1001608 w 1370532"/>
              <a:gd name="connsiteY62" fmla="*/ 668664 h 1312112"/>
              <a:gd name="connsiteX63" fmla="*/ 966639 w 1370532"/>
              <a:gd name="connsiteY63" fmla="*/ 899712 h 1312112"/>
              <a:gd name="connsiteX64" fmla="*/ 1105267 w 1370532"/>
              <a:gd name="connsiteY64" fmla="*/ 872236 h 1312112"/>
              <a:gd name="connsiteX65" fmla="*/ 1163966 w 1370532"/>
              <a:gd name="connsiteY65" fmla="*/ 668664 h 1312112"/>
              <a:gd name="connsiteX66" fmla="*/ 738089 w 1370532"/>
              <a:gd name="connsiteY66" fmla="*/ 668664 h 1312112"/>
              <a:gd name="connsiteX67" fmla="*/ 738089 w 1370532"/>
              <a:gd name="connsiteY67" fmla="*/ 918446 h 1312112"/>
              <a:gd name="connsiteX68" fmla="*/ 927923 w 1370532"/>
              <a:gd name="connsiteY68" fmla="*/ 904708 h 1312112"/>
              <a:gd name="connsiteX69" fmla="*/ 965390 w 1370532"/>
              <a:gd name="connsiteY69" fmla="*/ 668664 h 1312112"/>
              <a:gd name="connsiteX70" fmla="*/ 483313 w 1370532"/>
              <a:gd name="connsiteY70" fmla="*/ 668664 h 1312112"/>
              <a:gd name="connsiteX71" fmla="*/ 523277 w 1370532"/>
              <a:gd name="connsiteY71" fmla="*/ 907206 h 1312112"/>
              <a:gd name="connsiteX72" fmla="*/ 703120 w 1370532"/>
              <a:gd name="connsiteY72" fmla="*/ 918446 h 1312112"/>
              <a:gd name="connsiteX73" fmla="*/ 703120 w 1370532"/>
              <a:gd name="connsiteY73" fmla="*/ 668664 h 1312112"/>
              <a:gd name="connsiteX74" fmla="*/ 277243 w 1370532"/>
              <a:gd name="connsiteY74" fmla="*/ 668664 h 1312112"/>
              <a:gd name="connsiteX75" fmla="*/ 337191 w 1370532"/>
              <a:gd name="connsiteY75" fmla="*/ 875983 h 1312112"/>
              <a:gd name="connsiteX76" fmla="*/ 484561 w 1370532"/>
              <a:gd name="connsiteY76" fmla="*/ 903459 h 1312112"/>
              <a:gd name="connsiteX77" fmla="*/ 448343 w 1370532"/>
              <a:gd name="connsiteY77" fmla="*/ 668664 h 1312112"/>
              <a:gd name="connsiteX78" fmla="*/ 1351732 w 1370532"/>
              <a:gd name="connsiteY78" fmla="*/ 598974 h 1312112"/>
              <a:gd name="connsiteX79" fmla="*/ 1369278 w 1370532"/>
              <a:gd name="connsiteY79" fmla="*/ 616508 h 1312112"/>
              <a:gd name="connsiteX80" fmla="*/ 1370532 w 1370532"/>
              <a:gd name="connsiteY80" fmla="*/ 651575 h 1312112"/>
              <a:gd name="connsiteX81" fmla="*/ 1337945 w 1370532"/>
              <a:gd name="connsiteY81" fmla="*/ 855716 h 1312112"/>
              <a:gd name="connsiteX82" fmla="*/ 1321652 w 1370532"/>
              <a:gd name="connsiteY82" fmla="*/ 866988 h 1312112"/>
              <a:gd name="connsiteX83" fmla="*/ 1315386 w 1370532"/>
              <a:gd name="connsiteY83" fmla="*/ 866988 h 1312112"/>
              <a:gd name="connsiteX84" fmla="*/ 1304106 w 1370532"/>
              <a:gd name="connsiteY84" fmla="*/ 843192 h 1312112"/>
              <a:gd name="connsiteX85" fmla="*/ 1335439 w 1370532"/>
              <a:gd name="connsiteY85" fmla="*/ 651575 h 1312112"/>
              <a:gd name="connsiteX86" fmla="*/ 1334186 w 1370532"/>
              <a:gd name="connsiteY86" fmla="*/ 619013 h 1312112"/>
              <a:gd name="connsiteX87" fmla="*/ 1351732 w 1370532"/>
              <a:gd name="connsiteY87" fmla="*/ 598974 h 1312112"/>
              <a:gd name="connsiteX88" fmla="*/ 961643 w 1370532"/>
              <a:gd name="connsiteY88" fmla="*/ 400149 h 1312112"/>
              <a:gd name="connsiteX89" fmla="*/ 1001608 w 1370532"/>
              <a:gd name="connsiteY89" fmla="*/ 632446 h 1312112"/>
              <a:gd name="connsiteX90" fmla="*/ 1163966 w 1370532"/>
              <a:gd name="connsiteY90" fmla="*/ 632446 h 1312112"/>
              <a:gd name="connsiteX91" fmla="*/ 1104018 w 1370532"/>
              <a:gd name="connsiteY91" fmla="*/ 425127 h 1312112"/>
              <a:gd name="connsiteX92" fmla="*/ 961643 w 1370532"/>
              <a:gd name="connsiteY92" fmla="*/ 400149 h 1312112"/>
              <a:gd name="connsiteX93" fmla="*/ 488308 w 1370532"/>
              <a:gd name="connsiteY93" fmla="*/ 400149 h 1312112"/>
              <a:gd name="connsiteX94" fmla="*/ 335942 w 1370532"/>
              <a:gd name="connsiteY94" fmla="*/ 428873 h 1312112"/>
              <a:gd name="connsiteX95" fmla="*/ 277243 w 1370532"/>
              <a:gd name="connsiteY95" fmla="*/ 632446 h 1312112"/>
              <a:gd name="connsiteX96" fmla="*/ 448343 w 1370532"/>
              <a:gd name="connsiteY96" fmla="*/ 632446 h 1312112"/>
              <a:gd name="connsiteX97" fmla="*/ 488308 w 1370532"/>
              <a:gd name="connsiteY97" fmla="*/ 400149 h 1312112"/>
              <a:gd name="connsiteX98" fmla="*/ 738089 w 1370532"/>
              <a:gd name="connsiteY98" fmla="*/ 382664 h 1312112"/>
              <a:gd name="connsiteX99" fmla="*/ 738089 w 1370532"/>
              <a:gd name="connsiteY99" fmla="*/ 632446 h 1312112"/>
              <a:gd name="connsiteX100" fmla="*/ 965390 w 1370532"/>
              <a:gd name="connsiteY100" fmla="*/ 632446 h 1312112"/>
              <a:gd name="connsiteX101" fmla="*/ 922927 w 1370532"/>
              <a:gd name="connsiteY101" fmla="*/ 393904 h 1312112"/>
              <a:gd name="connsiteX102" fmla="*/ 738089 w 1370532"/>
              <a:gd name="connsiteY102" fmla="*/ 382664 h 1312112"/>
              <a:gd name="connsiteX103" fmla="*/ 703120 w 1370532"/>
              <a:gd name="connsiteY103" fmla="*/ 382664 h 1312112"/>
              <a:gd name="connsiteX104" fmla="*/ 527024 w 1370532"/>
              <a:gd name="connsiteY104" fmla="*/ 395153 h 1312112"/>
              <a:gd name="connsiteX105" fmla="*/ 484561 w 1370532"/>
              <a:gd name="connsiteY105" fmla="*/ 632446 h 1312112"/>
              <a:gd name="connsiteX106" fmla="*/ 703120 w 1370532"/>
              <a:gd name="connsiteY106" fmla="*/ 632446 h 1312112"/>
              <a:gd name="connsiteX107" fmla="*/ 138307 w 1370532"/>
              <a:gd name="connsiteY107" fmla="*/ 382574 h 1312112"/>
              <a:gd name="connsiteX108" fmla="*/ 152606 w 1370532"/>
              <a:gd name="connsiteY108" fmla="*/ 382884 h 1312112"/>
              <a:gd name="connsiteX109" fmla="*/ 161406 w 1370532"/>
              <a:gd name="connsiteY109" fmla="*/ 406430 h 1312112"/>
              <a:gd name="connsiteX110" fmla="*/ 108609 w 1370532"/>
              <a:gd name="connsiteY110" fmla="*/ 651806 h 1312112"/>
              <a:gd name="connsiteX111" fmla="*/ 114894 w 1370532"/>
              <a:gd name="connsiteY111" fmla="*/ 733598 h 1312112"/>
              <a:gd name="connsiteX112" fmla="*/ 155120 w 1370532"/>
              <a:gd name="connsiteY112" fmla="*/ 681549 h 1312112"/>
              <a:gd name="connsiteX113" fmla="*/ 180262 w 1370532"/>
              <a:gd name="connsiteY113" fmla="*/ 679070 h 1312112"/>
              <a:gd name="connsiteX114" fmla="*/ 184033 w 1370532"/>
              <a:gd name="connsiteY114" fmla="*/ 703856 h 1312112"/>
              <a:gd name="connsiteX115" fmla="*/ 118666 w 1370532"/>
              <a:gd name="connsiteY115" fmla="*/ 789366 h 1312112"/>
              <a:gd name="connsiteX116" fmla="*/ 104838 w 1370532"/>
              <a:gd name="connsiteY116" fmla="*/ 795562 h 1312112"/>
              <a:gd name="connsiteX117" fmla="*/ 93524 w 1370532"/>
              <a:gd name="connsiteY117" fmla="*/ 791844 h 1312112"/>
              <a:gd name="connsiteX118" fmla="*/ 6787 w 1370532"/>
              <a:gd name="connsiteY118" fmla="*/ 728641 h 1312112"/>
              <a:gd name="connsiteX119" fmla="*/ 3016 w 1370532"/>
              <a:gd name="connsiteY119" fmla="*/ 703856 h 1312112"/>
              <a:gd name="connsiteX120" fmla="*/ 28157 w 1370532"/>
              <a:gd name="connsiteY120" fmla="*/ 700138 h 1312112"/>
              <a:gd name="connsiteX121" fmla="*/ 78440 w 1370532"/>
              <a:gd name="connsiteY121" fmla="*/ 737316 h 1312112"/>
              <a:gd name="connsiteX122" fmla="*/ 73412 w 1370532"/>
              <a:gd name="connsiteY122" fmla="*/ 651806 h 1312112"/>
              <a:gd name="connsiteX123" fmla="*/ 128722 w 1370532"/>
              <a:gd name="connsiteY123" fmla="*/ 391559 h 1312112"/>
              <a:gd name="connsiteX124" fmla="*/ 138307 w 1370532"/>
              <a:gd name="connsiteY124" fmla="*/ 382574 h 1312112"/>
              <a:gd name="connsiteX125" fmla="*/ 901696 w 1370532"/>
              <a:gd name="connsiteY125" fmla="*/ 245284 h 1312112"/>
              <a:gd name="connsiteX126" fmla="*/ 950403 w 1370532"/>
              <a:gd name="connsiteY126" fmla="*/ 361432 h 1312112"/>
              <a:gd name="connsiteX127" fmla="*/ 1074045 w 1370532"/>
              <a:gd name="connsiteY127" fmla="*/ 382664 h 1312112"/>
              <a:gd name="connsiteX128" fmla="*/ 901696 w 1370532"/>
              <a:gd name="connsiteY128" fmla="*/ 245284 h 1312112"/>
              <a:gd name="connsiteX129" fmla="*/ 550753 w 1370532"/>
              <a:gd name="connsiteY129" fmla="*/ 240288 h 1312112"/>
              <a:gd name="connsiteX130" fmla="*/ 363418 w 1370532"/>
              <a:gd name="connsiteY130" fmla="*/ 385162 h 1312112"/>
              <a:gd name="connsiteX131" fmla="*/ 499548 w 1370532"/>
              <a:gd name="connsiteY131" fmla="*/ 361432 h 1312112"/>
              <a:gd name="connsiteX132" fmla="*/ 550753 w 1370532"/>
              <a:gd name="connsiteY132" fmla="*/ 240288 h 1312112"/>
              <a:gd name="connsiteX133" fmla="*/ 738089 w 1370532"/>
              <a:gd name="connsiteY133" fmla="*/ 207817 h 1312112"/>
              <a:gd name="connsiteX134" fmla="*/ 738089 w 1370532"/>
              <a:gd name="connsiteY134" fmla="*/ 346445 h 1312112"/>
              <a:gd name="connsiteX135" fmla="*/ 910438 w 1370532"/>
              <a:gd name="connsiteY135" fmla="*/ 356437 h 1312112"/>
              <a:gd name="connsiteX136" fmla="*/ 851740 w 1370532"/>
              <a:gd name="connsiteY136" fmla="*/ 226550 h 1312112"/>
              <a:gd name="connsiteX137" fmla="*/ 738089 w 1370532"/>
              <a:gd name="connsiteY137" fmla="*/ 207817 h 1312112"/>
              <a:gd name="connsiteX138" fmla="*/ 703120 w 1370532"/>
              <a:gd name="connsiteY138" fmla="*/ 207817 h 1312112"/>
              <a:gd name="connsiteX139" fmla="*/ 599461 w 1370532"/>
              <a:gd name="connsiteY139" fmla="*/ 222803 h 1312112"/>
              <a:gd name="connsiteX140" fmla="*/ 539513 w 1370532"/>
              <a:gd name="connsiteY140" fmla="*/ 357686 h 1312112"/>
              <a:gd name="connsiteX141" fmla="*/ 703120 w 1370532"/>
              <a:gd name="connsiteY141" fmla="*/ 346445 h 1312112"/>
              <a:gd name="connsiteX142" fmla="*/ 720605 w 1370532"/>
              <a:gd name="connsiteY142" fmla="*/ 170349 h 1312112"/>
              <a:gd name="connsiteX143" fmla="*/ 1200184 w 1370532"/>
              <a:gd name="connsiteY143" fmla="*/ 651179 h 1312112"/>
              <a:gd name="connsiteX144" fmla="*/ 877967 w 1370532"/>
              <a:gd name="connsiteY144" fmla="*/ 1104533 h 1312112"/>
              <a:gd name="connsiteX145" fmla="*/ 876718 w 1370532"/>
              <a:gd name="connsiteY145" fmla="*/ 1105782 h 1312112"/>
              <a:gd name="connsiteX146" fmla="*/ 875469 w 1370532"/>
              <a:gd name="connsiteY146" fmla="*/ 1104533 h 1312112"/>
              <a:gd name="connsiteX147" fmla="*/ 720605 w 1370532"/>
              <a:gd name="connsiteY147" fmla="*/ 1130760 h 1312112"/>
              <a:gd name="connsiteX148" fmla="*/ 239776 w 1370532"/>
              <a:gd name="connsiteY148" fmla="*/ 651179 h 1312112"/>
              <a:gd name="connsiteX149" fmla="*/ 720605 w 1370532"/>
              <a:gd name="connsiteY149" fmla="*/ 170349 h 1312112"/>
              <a:gd name="connsiteX150" fmla="*/ 1076350 w 1370532"/>
              <a:gd name="connsiteY150" fmla="*/ 20235 h 1312112"/>
              <a:gd name="connsiteX151" fmla="*/ 1098666 w 1370532"/>
              <a:gd name="connsiteY151" fmla="*/ 31492 h 1312112"/>
              <a:gd name="connsiteX152" fmla="*/ 1087508 w 1370532"/>
              <a:gd name="connsiteY152" fmla="*/ 54005 h 1312112"/>
              <a:gd name="connsiteX153" fmla="*/ 1018081 w 1370532"/>
              <a:gd name="connsiteY153" fmla="*/ 76518 h 1312112"/>
              <a:gd name="connsiteX154" fmla="*/ 1351579 w 1370532"/>
              <a:gd name="connsiteY154" fmla="*/ 509268 h 1312112"/>
              <a:gd name="connsiteX155" fmla="*/ 1339181 w 1370532"/>
              <a:gd name="connsiteY155" fmla="*/ 530530 h 1312112"/>
              <a:gd name="connsiteX156" fmla="*/ 1334222 w 1370532"/>
              <a:gd name="connsiteY156" fmla="*/ 531781 h 1312112"/>
              <a:gd name="connsiteX157" fmla="*/ 1316865 w 1370532"/>
              <a:gd name="connsiteY157" fmla="*/ 518023 h 1312112"/>
              <a:gd name="connsiteX158" fmla="*/ 998245 w 1370532"/>
              <a:gd name="connsiteY158" fmla="*/ 106535 h 1312112"/>
              <a:gd name="connsiteX159" fmla="*/ 1021800 w 1370532"/>
              <a:gd name="connsiteY159" fmla="*/ 181578 h 1312112"/>
              <a:gd name="connsiteX160" fmla="*/ 1010642 w 1370532"/>
              <a:gd name="connsiteY160" fmla="*/ 204091 h 1312112"/>
              <a:gd name="connsiteX161" fmla="*/ 1005683 w 1370532"/>
              <a:gd name="connsiteY161" fmla="*/ 205342 h 1312112"/>
              <a:gd name="connsiteX162" fmla="*/ 987087 w 1370532"/>
              <a:gd name="connsiteY162" fmla="*/ 192835 h 1312112"/>
              <a:gd name="connsiteX163" fmla="*/ 952373 w 1370532"/>
              <a:gd name="connsiteY163" fmla="*/ 79019 h 1312112"/>
              <a:gd name="connsiteX164" fmla="*/ 963531 w 1370532"/>
              <a:gd name="connsiteY164" fmla="*/ 56506 h 1312112"/>
              <a:gd name="connsiteX165" fmla="*/ 623990 w 1370532"/>
              <a:gd name="connsiteY165" fmla="*/ 12235 h 1312112"/>
              <a:gd name="connsiteX166" fmla="*/ 643929 w 1370532"/>
              <a:gd name="connsiteY166" fmla="*/ 27170 h 1312112"/>
              <a:gd name="connsiteX167" fmla="*/ 628974 w 1370532"/>
              <a:gd name="connsiteY167" fmla="*/ 48329 h 1312112"/>
              <a:gd name="connsiteX168" fmla="*/ 225211 w 1370532"/>
              <a:gd name="connsiteY168" fmla="*/ 293521 h 1312112"/>
              <a:gd name="connsiteX169" fmla="*/ 210257 w 1370532"/>
              <a:gd name="connsiteY169" fmla="*/ 300989 h 1312112"/>
              <a:gd name="connsiteX170" fmla="*/ 200287 w 1370532"/>
              <a:gd name="connsiteY170" fmla="*/ 297255 h 1312112"/>
              <a:gd name="connsiteX171" fmla="*/ 196549 w 1370532"/>
              <a:gd name="connsiteY171" fmla="*/ 272362 h 1312112"/>
              <a:gd name="connsiteX172" fmla="*/ 623990 w 1370532"/>
              <a:gd name="connsiteY172" fmla="*/ 12235 h 1312112"/>
              <a:gd name="connsiteX173" fmla="*/ 738092 w 1370532"/>
              <a:gd name="connsiteY173" fmla="*/ 0 h 1312112"/>
              <a:gd name="connsiteX174" fmla="*/ 859511 w 1370532"/>
              <a:gd name="connsiteY174" fmla="*/ 15701 h 1312112"/>
              <a:gd name="connsiteX175" fmla="*/ 873424 w 1370532"/>
              <a:gd name="connsiteY175" fmla="*/ 37943 h 1312112"/>
              <a:gd name="connsiteX176" fmla="*/ 855717 w 1370532"/>
              <a:gd name="connsiteY176" fmla="*/ 53644 h 1312112"/>
              <a:gd name="connsiteX177" fmla="*/ 851922 w 1370532"/>
              <a:gd name="connsiteY177" fmla="*/ 52335 h 1312112"/>
              <a:gd name="connsiteX178" fmla="*/ 736828 w 1370532"/>
              <a:gd name="connsiteY178" fmla="*/ 37943 h 1312112"/>
              <a:gd name="connsiteX179" fmla="*/ 719121 w 1370532"/>
              <a:gd name="connsiteY179" fmla="*/ 18317 h 1312112"/>
              <a:gd name="connsiteX180" fmla="*/ 738092 w 1370532"/>
              <a:gd name="connsiteY180" fmla="*/ 0 h 131211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</a:cxnLst>
            <a:rect l="l" t="t" r="r" b="b"/>
            <a:pathLst>
              <a:path w="1370532" h="1312112">
                <a:moveTo>
                  <a:pt x="959228" y="1127750"/>
                </a:moveTo>
                <a:lnTo>
                  <a:pt x="1080741" y="1157446"/>
                </a:lnTo>
                <a:cubicBezTo>
                  <a:pt x="1085752" y="1157446"/>
                  <a:pt x="1089510" y="1161158"/>
                  <a:pt x="1093268" y="1164870"/>
                </a:cubicBezTo>
                <a:cubicBezTo>
                  <a:pt x="1094521" y="1169819"/>
                  <a:pt x="1095773" y="1173531"/>
                  <a:pt x="1094521" y="1178480"/>
                </a:cubicBezTo>
                <a:lnTo>
                  <a:pt x="1065708" y="1298501"/>
                </a:lnTo>
                <a:cubicBezTo>
                  <a:pt x="1063203" y="1307163"/>
                  <a:pt x="1055687" y="1312112"/>
                  <a:pt x="1048170" y="1312112"/>
                </a:cubicBezTo>
                <a:cubicBezTo>
                  <a:pt x="1046918" y="1312112"/>
                  <a:pt x="1045665" y="1312112"/>
                  <a:pt x="1043160" y="1312112"/>
                </a:cubicBezTo>
                <a:cubicBezTo>
                  <a:pt x="1033138" y="1308400"/>
                  <a:pt x="1028127" y="1299739"/>
                  <a:pt x="1030632" y="1289840"/>
                </a:cubicBezTo>
                <a:lnTo>
                  <a:pt x="1049423" y="1213125"/>
                </a:lnTo>
                <a:cubicBezTo>
                  <a:pt x="950459" y="1270043"/>
                  <a:pt x="837715" y="1299739"/>
                  <a:pt x="722466" y="1299739"/>
                </a:cubicBezTo>
                <a:cubicBezTo>
                  <a:pt x="714950" y="1299739"/>
                  <a:pt x="708686" y="1299739"/>
                  <a:pt x="701170" y="1299739"/>
                </a:cubicBezTo>
                <a:cubicBezTo>
                  <a:pt x="692401" y="1298501"/>
                  <a:pt x="684885" y="1291077"/>
                  <a:pt x="684885" y="1281179"/>
                </a:cubicBezTo>
                <a:cubicBezTo>
                  <a:pt x="684885" y="1271280"/>
                  <a:pt x="693654" y="1262619"/>
                  <a:pt x="703676" y="1263856"/>
                </a:cubicBezTo>
                <a:cubicBezTo>
                  <a:pt x="709939" y="1263856"/>
                  <a:pt x="714950" y="1263856"/>
                  <a:pt x="722466" y="1263856"/>
                </a:cubicBezTo>
                <a:cubicBezTo>
                  <a:pt x="832705" y="1263856"/>
                  <a:pt x="937932" y="1235397"/>
                  <a:pt x="1031885" y="1182192"/>
                </a:cubicBezTo>
                <a:lnTo>
                  <a:pt x="950459" y="1162395"/>
                </a:lnTo>
                <a:cubicBezTo>
                  <a:pt x="941690" y="1159920"/>
                  <a:pt x="935427" y="1151259"/>
                  <a:pt x="937932" y="1141360"/>
                </a:cubicBezTo>
                <a:cubicBezTo>
                  <a:pt x="940437" y="1131462"/>
                  <a:pt x="950459" y="1126512"/>
                  <a:pt x="959228" y="1127750"/>
                </a:cubicBezTo>
                <a:close/>
                <a:moveTo>
                  <a:pt x="280904" y="1084101"/>
                </a:moveTo>
                <a:cubicBezTo>
                  <a:pt x="285418" y="1084101"/>
                  <a:pt x="289777" y="1085651"/>
                  <a:pt x="292890" y="1088750"/>
                </a:cubicBezTo>
                <a:cubicBezTo>
                  <a:pt x="376325" y="1169336"/>
                  <a:pt x="478440" y="1225126"/>
                  <a:pt x="590518" y="1249922"/>
                </a:cubicBezTo>
                <a:cubicBezTo>
                  <a:pt x="600480" y="1252401"/>
                  <a:pt x="606707" y="1261080"/>
                  <a:pt x="604216" y="1270998"/>
                </a:cubicBezTo>
                <a:cubicBezTo>
                  <a:pt x="601725" y="1279676"/>
                  <a:pt x="595499" y="1284635"/>
                  <a:pt x="586782" y="1284635"/>
                </a:cubicBezTo>
                <a:cubicBezTo>
                  <a:pt x="585537" y="1284635"/>
                  <a:pt x="584291" y="1284635"/>
                  <a:pt x="583046" y="1284635"/>
                </a:cubicBezTo>
                <a:cubicBezTo>
                  <a:pt x="464742" y="1257360"/>
                  <a:pt x="355155" y="1199091"/>
                  <a:pt x="269229" y="1113546"/>
                </a:cubicBezTo>
                <a:cubicBezTo>
                  <a:pt x="261757" y="1107347"/>
                  <a:pt x="261757" y="1096189"/>
                  <a:pt x="267984" y="1088750"/>
                </a:cubicBezTo>
                <a:cubicBezTo>
                  <a:pt x="271720" y="1085651"/>
                  <a:pt x="276389" y="1084101"/>
                  <a:pt x="280904" y="1084101"/>
                </a:cubicBezTo>
                <a:close/>
                <a:moveTo>
                  <a:pt x="537015" y="944673"/>
                </a:moveTo>
                <a:cubicBezTo>
                  <a:pt x="553251" y="989634"/>
                  <a:pt x="574483" y="1033345"/>
                  <a:pt x="598212" y="1077057"/>
                </a:cubicBezTo>
                <a:cubicBezTo>
                  <a:pt x="631932" y="1087048"/>
                  <a:pt x="666902" y="1093293"/>
                  <a:pt x="703120" y="1094542"/>
                </a:cubicBezTo>
                <a:lnTo>
                  <a:pt x="703120" y="954664"/>
                </a:lnTo>
                <a:cubicBezTo>
                  <a:pt x="646919" y="954664"/>
                  <a:pt x="591967" y="950917"/>
                  <a:pt x="537015" y="944673"/>
                </a:cubicBezTo>
                <a:close/>
                <a:moveTo>
                  <a:pt x="1263291" y="943278"/>
                </a:moveTo>
                <a:cubicBezTo>
                  <a:pt x="1267584" y="942182"/>
                  <a:pt x="1272184" y="942808"/>
                  <a:pt x="1275864" y="945939"/>
                </a:cubicBezTo>
                <a:cubicBezTo>
                  <a:pt x="1284450" y="949697"/>
                  <a:pt x="1288129" y="960970"/>
                  <a:pt x="1283223" y="968486"/>
                </a:cubicBezTo>
                <a:cubicBezTo>
                  <a:pt x="1256238" y="1018590"/>
                  <a:pt x="1221894" y="1063683"/>
                  <a:pt x="1183869" y="1103766"/>
                </a:cubicBezTo>
                <a:cubicBezTo>
                  <a:pt x="1180190" y="1107524"/>
                  <a:pt x="1175283" y="1108777"/>
                  <a:pt x="1170377" y="1108777"/>
                </a:cubicBezTo>
                <a:cubicBezTo>
                  <a:pt x="1166697" y="1108777"/>
                  <a:pt x="1161791" y="1107524"/>
                  <a:pt x="1159338" y="1105019"/>
                </a:cubicBezTo>
                <a:cubicBezTo>
                  <a:pt x="1151978" y="1097503"/>
                  <a:pt x="1151978" y="1086230"/>
                  <a:pt x="1158111" y="1078714"/>
                </a:cubicBezTo>
                <a:cubicBezTo>
                  <a:pt x="1194909" y="1041136"/>
                  <a:pt x="1226800" y="998548"/>
                  <a:pt x="1252558" y="950950"/>
                </a:cubicBezTo>
                <a:cubicBezTo>
                  <a:pt x="1255012" y="947192"/>
                  <a:pt x="1258998" y="944374"/>
                  <a:pt x="1263291" y="943278"/>
                </a:cubicBezTo>
                <a:close/>
                <a:moveTo>
                  <a:pt x="914185" y="942175"/>
                </a:moveTo>
                <a:cubicBezTo>
                  <a:pt x="855486" y="949668"/>
                  <a:pt x="796788" y="953415"/>
                  <a:pt x="738089" y="954664"/>
                </a:cubicBezTo>
                <a:lnTo>
                  <a:pt x="738089" y="1094542"/>
                </a:lnTo>
                <a:cubicBezTo>
                  <a:pt x="778054" y="1092044"/>
                  <a:pt x="816770" y="1085800"/>
                  <a:pt x="854237" y="1074559"/>
                </a:cubicBezTo>
                <a:cubicBezTo>
                  <a:pt x="877967" y="1030848"/>
                  <a:pt x="897949" y="987136"/>
                  <a:pt x="914185" y="942175"/>
                </a:cubicBezTo>
                <a:close/>
                <a:moveTo>
                  <a:pt x="365915" y="918446"/>
                </a:moveTo>
                <a:cubicBezTo>
                  <a:pt x="413374" y="979642"/>
                  <a:pt x="475819" y="1029599"/>
                  <a:pt x="548256" y="1060821"/>
                </a:cubicBezTo>
                <a:cubicBezTo>
                  <a:pt x="528273" y="1020856"/>
                  <a:pt x="510788" y="979642"/>
                  <a:pt x="497050" y="940926"/>
                </a:cubicBezTo>
                <a:cubicBezTo>
                  <a:pt x="453339" y="934682"/>
                  <a:pt x="409627" y="927188"/>
                  <a:pt x="365915" y="918446"/>
                </a:cubicBezTo>
                <a:close/>
                <a:moveTo>
                  <a:pt x="1076543" y="915948"/>
                </a:moveTo>
                <a:cubicBezTo>
                  <a:pt x="1036577" y="924690"/>
                  <a:pt x="995364" y="930935"/>
                  <a:pt x="954150" y="937179"/>
                </a:cubicBezTo>
                <a:cubicBezTo>
                  <a:pt x="940412" y="975896"/>
                  <a:pt x="924176" y="1015861"/>
                  <a:pt x="905443" y="1054577"/>
                </a:cubicBezTo>
                <a:cubicBezTo>
                  <a:pt x="972883" y="1023354"/>
                  <a:pt x="1032831" y="975896"/>
                  <a:pt x="1076543" y="915948"/>
                </a:cubicBezTo>
                <a:close/>
                <a:moveTo>
                  <a:pt x="132719" y="870722"/>
                </a:moveTo>
                <a:cubicBezTo>
                  <a:pt x="141524" y="868240"/>
                  <a:pt x="151588" y="871963"/>
                  <a:pt x="156619" y="881890"/>
                </a:cubicBezTo>
                <a:cubicBezTo>
                  <a:pt x="171714" y="920356"/>
                  <a:pt x="191841" y="958822"/>
                  <a:pt x="216999" y="993566"/>
                </a:cubicBezTo>
                <a:cubicBezTo>
                  <a:pt x="222031" y="1002252"/>
                  <a:pt x="219515" y="1012178"/>
                  <a:pt x="211968" y="1018383"/>
                </a:cubicBezTo>
                <a:cubicBezTo>
                  <a:pt x="209452" y="1019624"/>
                  <a:pt x="205678" y="1020864"/>
                  <a:pt x="201904" y="1020864"/>
                </a:cubicBezTo>
                <a:cubicBezTo>
                  <a:pt x="195615" y="1020864"/>
                  <a:pt x="190583" y="1018383"/>
                  <a:pt x="186809" y="1013419"/>
                </a:cubicBezTo>
                <a:cubicBezTo>
                  <a:pt x="161651" y="976194"/>
                  <a:pt x="140267" y="936487"/>
                  <a:pt x="122656" y="895539"/>
                </a:cubicBezTo>
                <a:cubicBezTo>
                  <a:pt x="118882" y="885612"/>
                  <a:pt x="122656" y="875685"/>
                  <a:pt x="132719" y="870722"/>
                </a:cubicBezTo>
                <a:close/>
                <a:moveTo>
                  <a:pt x="1001608" y="668664"/>
                </a:moveTo>
                <a:cubicBezTo>
                  <a:pt x="1000359" y="746096"/>
                  <a:pt x="989119" y="822280"/>
                  <a:pt x="966639" y="899712"/>
                </a:cubicBezTo>
                <a:cubicBezTo>
                  <a:pt x="1012848" y="892219"/>
                  <a:pt x="1059058" y="883476"/>
                  <a:pt x="1105267" y="872236"/>
                </a:cubicBezTo>
                <a:cubicBezTo>
                  <a:pt x="1140237" y="812288"/>
                  <a:pt x="1161468" y="742350"/>
                  <a:pt x="1163966" y="668664"/>
                </a:cubicBezTo>
                <a:close/>
                <a:moveTo>
                  <a:pt x="738089" y="668664"/>
                </a:moveTo>
                <a:lnTo>
                  <a:pt x="738089" y="918446"/>
                </a:lnTo>
                <a:cubicBezTo>
                  <a:pt x="800534" y="917197"/>
                  <a:pt x="864229" y="913450"/>
                  <a:pt x="927923" y="904708"/>
                </a:cubicBezTo>
                <a:cubicBezTo>
                  <a:pt x="951652" y="826026"/>
                  <a:pt x="965390" y="747345"/>
                  <a:pt x="965390" y="668664"/>
                </a:cubicBezTo>
                <a:close/>
                <a:moveTo>
                  <a:pt x="483313" y="668664"/>
                </a:moveTo>
                <a:cubicBezTo>
                  <a:pt x="485810" y="748594"/>
                  <a:pt x="498299" y="828524"/>
                  <a:pt x="523277" y="907206"/>
                </a:cubicBezTo>
                <a:cubicBezTo>
                  <a:pt x="583225" y="914699"/>
                  <a:pt x="643172" y="918446"/>
                  <a:pt x="703120" y="918446"/>
                </a:cubicBezTo>
                <a:lnTo>
                  <a:pt x="703120" y="668664"/>
                </a:lnTo>
                <a:close/>
                <a:moveTo>
                  <a:pt x="277243" y="668664"/>
                </a:moveTo>
                <a:cubicBezTo>
                  <a:pt x="279741" y="743598"/>
                  <a:pt x="302221" y="814786"/>
                  <a:pt x="337191" y="875983"/>
                </a:cubicBezTo>
                <a:cubicBezTo>
                  <a:pt x="385898" y="887223"/>
                  <a:pt x="434605" y="895965"/>
                  <a:pt x="484561" y="903459"/>
                </a:cubicBezTo>
                <a:cubicBezTo>
                  <a:pt x="460832" y="824778"/>
                  <a:pt x="448343" y="747345"/>
                  <a:pt x="448343" y="668664"/>
                </a:cubicBezTo>
                <a:close/>
                <a:moveTo>
                  <a:pt x="1351732" y="598974"/>
                </a:moveTo>
                <a:cubicBezTo>
                  <a:pt x="1360505" y="598974"/>
                  <a:pt x="1369278" y="606489"/>
                  <a:pt x="1369278" y="616508"/>
                </a:cubicBezTo>
                <a:cubicBezTo>
                  <a:pt x="1370532" y="627779"/>
                  <a:pt x="1370532" y="640303"/>
                  <a:pt x="1370532" y="651575"/>
                </a:cubicBezTo>
                <a:cubicBezTo>
                  <a:pt x="1370532" y="720457"/>
                  <a:pt x="1359252" y="789339"/>
                  <a:pt x="1337945" y="855716"/>
                </a:cubicBezTo>
                <a:cubicBezTo>
                  <a:pt x="1335439" y="863231"/>
                  <a:pt x="1327919" y="866988"/>
                  <a:pt x="1321652" y="866988"/>
                </a:cubicBezTo>
                <a:cubicBezTo>
                  <a:pt x="1319146" y="866988"/>
                  <a:pt x="1317892" y="866988"/>
                  <a:pt x="1315386" y="866988"/>
                </a:cubicBezTo>
                <a:cubicBezTo>
                  <a:pt x="1306613" y="863231"/>
                  <a:pt x="1300346" y="853211"/>
                  <a:pt x="1304106" y="843192"/>
                </a:cubicBezTo>
                <a:cubicBezTo>
                  <a:pt x="1324159" y="781825"/>
                  <a:pt x="1335439" y="716700"/>
                  <a:pt x="1335439" y="651575"/>
                </a:cubicBezTo>
                <a:cubicBezTo>
                  <a:pt x="1335439" y="640303"/>
                  <a:pt x="1334186" y="629032"/>
                  <a:pt x="1334186" y="619013"/>
                </a:cubicBezTo>
                <a:cubicBezTo>
                  <a:pt x="1334186" y="608993"/>
                  <a:pt x="1341705" y="600227"/>
                  <a:pt x="1351732" y="598974"/>
                </a:cubicBezTo>
                <a:close/>
                <a:moveTo>
                  <a:pt x="961643" y="400149"/>
                </a:moveTo>
                <a:cubicBezTo>
                  <a:pt x="986621" y="477581"/>
                  <a:pt x="999110" y="555013"/>
                  <a:pt x="1001608" y="632446"/>
                </a:cubicBezTo>
                <a:lnTo>
                  <a:pt x="1163966" y="632446"/>
                </a:lnTo>
                <a:cubicBezTo>
                  <a:pt x="1161468" y="557511"/>
                  <a:pt x="1138988" y="486323"/>
                  <a:pt x="1104018" y="425127"/>
                </a:cubicBezTo>
                <a:cubicBezTo>
                  <a:pt x="1056560" y="415135"/>
                  <a:pt x="1009102" y="405144"/>
                  <a:pt x="961643" y="400149"/>
                </a:cubicBezTo>
                <a:close/>
                <a:moveTo>
                  <a:pt x="488308" y="400149"/>
                </a:moveTo>
                <a:cubicBezTo>
                  <a:pt x="437103" y="407642"/>
                  <a:pt x="387147" y="416384"/>
                  <a:pt x="335942" y="428873"/>
                </a:cubicBezTo>
                <a:cubicBezTo>
                  <a:pt x="300972" y="488821"/>
                  <a:pt x="279741" y="558760"/>
                  <a:pt x="277243" y="632446"/>
                </a:cubicBezTo>
                <a:lnTo>
                  <a:pt x="448343" y="632446"/>
                </a:lnTo>
                <a:cubicBezTo>
                  <a:pt x="450841" y="555013"/>
                  <a:pt x="464579" y="478830"/>
                  <a:pt x="488308" y="400149"/>
                </a:cubicBezTo>
                <a:close/>
                <a:moveTo>
                  <a:pt x="738089" y="382664"/>
                </a:moveTo>
                <a:lnTo>
                  <a:pt x="738089" y="632446"/>
                </a:lnTo>
                <a:lnTo>
                  <a:pt x="965390" y="632446"/>
                </a:lnTo>
                <a:cubicBezTo>
                  <a:pt x="962892" y="553764"/>
                  <a:pt x="949154" y="475083"/>
                  <a:pt x="922927" y="393904"/>
                </a:cubicBezTo>
                <a:cubicBezTo>
                  <a:pt x="861731" y="386411"/>
                  <a:pt x="800534" y="382664"/>
                  <a:pt x="738089" y="382664"/>
                </a:cubicBezTo>
                <a:close/>
                <a:moveTo>
                  <a:pt x="703120" y="382664"/>
                </a:moveTo>
                <a:cubicBezTo>
                  <a:pt x="644421" y="383913"/>
                  <a:pt x="585723" y="387659"/>
                  <a:pt x="527024" y="395153"/>
                </a:cubicBezTo>
                <a:cubicBezTo>
                  <a:pt x="502046" y="475083"/>
                  <a:pt x="487059" y="553764"/>
                  <a:pt x="484561" y="632446"/>
                </a:cubicBezTo>
                <a:lnTo>
                  <a:pt x="703120" y="632446"/>
                </a:lnTo>
                <a:close/>
                <a:moveTo>
                  <a:pt x="138307" y="382574"/>
                </a:moveTo>
                <a:cubicBezTo>
                  <a:pt x="142550" y="381025"/>
                  <a:pt x="147578" y="381025"/>
                  <a:pt x="152606" y="382884"/>
                </a:cubicBezTo>
                <a:cubicBezTo>
                  <a:pt x="161406" y="386602"/>
                  <a:pt x="165177" y="396516"/>
                  <a:pt x="161406" y="406430"/>
                </a:cubicBezTo>
                <a:cubicBezTo>
                  <a:pt x="126208" y="483265"/>
                  <a:pt x="108609" y="566296"/>
                  <a:pt x="108609" y="651806"/>
                </a:cubicBezTo>
                <a:cubicBezTo>
                  <a:pt x="108609" y="679070"/>
                  <a:pt x="111123" y="706334"/>
                  <a:pt x="114894" y="733598"/>
                </a:cubicBezTo>
                <a:lnTo>
                  <a:pt x="155120" y="681549"/>
                </a:lnTo>
                <a:cubicBezTo>
                  <a:pt x="161406" y="674113"/>
                  <a:pt x="171462" y="672874"/>
                  <a:pt x="180262" y="679070"/>
                </a:cubicBezTo>
                <a:cubicBezTo>
                  <a:pt x="187804" y="684027"/>
                  <a:pt x="189061" y="695181"/>
                  <a:pt x="184033" y="703856"/>
                </a:cubicBezTo>
                <a:lnTo>
                  <a:pt x="118666" y="789366"/>
                </a:lnTo>
                <a:cubicBezTo>
                  <a:pt x="114894" y="793083"/>
                  <a:pt x="109866" y="795562"/>
                  <a:pt x="104838" y="795562"/>
                </a:cubicBezTo>
                <a:cubicBezTo>
                  <a:pt x="101067" y="795562"/>
                  <a:pt x="97296" y="794323"/>
                  <a:pt x="93524" y="791844"/>
                </a:cubicBezTo>
                <a:lnTo>
                  <a:pt x="6787" y="728641"/>
                </a:lnTo>
                <a:cubicBezTo>
                  <a:pt x="-755" y="722445"/>
                  <a:pt x="-2012" y="711291"/>
                  <a:pt x="3016" y="703856"/>
                </a:cubicBezTo>
                <a:cubicBezTo>
                  <a:pt x="9302" y="695181"/>
                  <a:pt x="20615" y="693942"/>
                  <a:pt x="28157" y="700138"/>
                </a:cubicBezTo>
                <a:lnTo>
                  <a:pt x="78440" y="737316"/>
                </a:lnTo>
                <a:cubicBezTo>
                  <a:pt x="75926" y="708813"/>
                  <a:pt x="73412" y="680310"/>
                  <a:pt x="73412" y="651806"/>
                </a:cubicBezTo>
                <a:cubicBezTo>
                  <a:pt x="73412" y="561339"/>
                  <a:pt x="91010" y="473351"/>
                  <a:pt x="128722" y="391559"/>
                </a:cubicBezTo>
                <a:cubicBezTo>
                  <a:pt x="130608" y="387222"/>
                  <a:pt x="134065" y="384123"/>
                  <a:pt x="138307" y="382574"/>
                </a:cubicBezTo>
                <a:close/>
                <a:moveTo>
                  <a:pt x="901696" y="245284"/>
                </a:moveTo>
                <a:cubicBezTo>
                  <a:pt x="920429" y="284000"/>
                  <a:pt x="936665" y="322716"/>
                  <a:pt x="950403" y="361432"/>
                </a:cubicBezTo>
                <a:cubicBezTo>
                  <a:pt x="991617" y="366428"/>
                  <a:pt x="1032831" y="373921"/>
                  <a:pt x="1074045" y="382664"/>
                </a:cubicBezTo>
                <a:cubicBezTo>
                  <a:pt x="1030333" y="323965"/>
                  <a:pt x="970386" y="275258"/>
                  <a:pt x="901696" y="245284"/>
                </a:cubicBezTo>
                <a:close/>
                <a:moveTo>
                  <a:pt x="550753" y="240288"/>
                </a:moveTo>
                <a:cubicBezTo>
                  <a:pt x="475819" y="271511"/>
                  <a:pt x="412125" y="321467"/>
                  <a:pt x="363418" y="385162"/>
                </a:cubicBezTo>
                <a:cubicBezTo>
                  <a:pt x="409627" y="376419"/>
                  <a:pt x="454588" y="367677"/>
                  <a:pt x="499548" y="361432"/>
                </a:cubicBezTo>
                <a:cubicBezTo>
                  <a:pt x="513286" y="321467"/>
                  <a:pt x="530771" y="281502"/>
                  <a:pt x="550753" y="240288"/>
                </a:cubicBezTo>
                <a:close/>
                <a:moveTo>
                  <a:pt x="738089" y="207817"/>
                </a:moveTo>
                <a:lnTo>
                  <a:pt x="738089" y="346445"/>
                </a:lnTo>
                <a:cubicBezTo>
                  <a:pt x="796788" y="346445"/>
                  <a:pt x="854237" y="351441"/>
                  <a:pt x="910438" y="356437"/>
                </a:cubicBezTo>
                <a:cubicBezTo>
                  <a:pt x="894202" y="312725"/>
                  <a:pt x="875469" y="270262"/>
                  <a:pt x="851740" y="226550"/>
                </a:cubicBezTo>
                <a:cubicBezTo>
                  <a:pt x="816770" y="215310"/>
                  <a:pt x="778054" y="209065"/>
                  <a:pt x="738089" y="207817"/>
                </a:cubicBezTo>
                <a:close/>
                <a:moveTo>
                  <a:pt x="703120" y="207817"/>
                </a:moveTo>
                <a:cubicBezTo>
                  <a:pt x="666902" y="207817"/>
                  <a:pt x="631932" y="214061"/>
                  <a:pt x="599461" y="222803"/>
                </a:cubicBezTo>
                <a:cubicBezTo>
                  <a:pt x="575731" y="267764"/>
                  <a:pt x="555749" y="312725"/>
                  <a:pt x="539513" y="357686"/>
                </a:cubicBezTo>
                <a:cubicBezTo>
                  <a:pt x="594465" y="351441"/>
                  <a:pt x="648168" y="347694"/>
                  <a:pt x="703120" y="346445"/>
                </a:cubicBezTo>
                <a:close/>
                <a:moveTo>
                  <a:pt x="720605" y="170349"/>
                </a:moveTo>
                <a:cubicBezTo>
                  <a:pt x="985372" y="170349"/>
                  <a:pt x="1200184" y="386411"/>
                  <a:pt x="1200184" y="651179"/>
                </a:cubicBezTo>
                <a:cubicBezTo>
                  <a:pt x="1200184" y="859747"/>
                  <a:pt x="1065302" y="1038341"/>
                  <a:pt x="877967" y="1104533"/>
                </a:cubicBezTo>
                <a:lnTo>
                  <a:pt x="876718" y="1105782"/>
                </a:lnTo>
                <a:lnTo>
                  <a:pt x="875469" y="1104533"/>
                </a:lnTo>
                <a:cubicBezTo>
                  <a:pt x="826761" y="1120769"/>
                  <a:pt x="775556" y="1130760"/>
                  <a:pt x="720605" y="1130760"/>
                </a:cubicBezTo>
                <a:cubicBezTo>
                  <a:pt x="455837" y="1130760"/>
                  <a:pt x="239776" y="914699"/>
                  <a:pt x="239776" y="651179"/>
                </a:cubicBezTo>
                <a:cubicBezTo>
                  <a:pt x="239776" y="386411"/>
                  <a:pt x="455837" y="170349"/>
                  <a:pt x="720605" y="170349"/>
                </a:cubicBezTo>
                <a:close/>
                <a:moveTo>
                  <a:pt x="1076350" y="20235"/>
                </a:moveTo>
                <a:cubicBezTo>
                  <a:pt x="1085029" y="16483"/>
                  <a:pt x="1094947" y="21486"/>
                  <a:pt x="1098666" y="31492"/>
                </a:cubicBezTo>
                <a:cubicBezTo>
                  <a:pt x="1101145" y="40247"/>
                  <a:pt x="1096186" y="51503"/>
                  <a:pt x="1087508" y="54005"/>
                </a:cubicBezTo>
                <a:lnTo>
                  <a:pt x="1018081" y="76518"/>
                </a:lnTo>
                <a:cubicBezTo>
                  <a:pt x="1185450" y="164068"/>
                  <a:pt x="1309427" y="322910"/>
                  <a:pt x="1351579" y="509268"/>
                </a:cubicBezTo>
                <a:cubicBezTo>
                  <a:pt x="1354058" y="519273"/>
                  <a:pt x="1347859" y="529279"/>
                  <a:pt x="1339181" y="530530"/>
                </a:cubicBezTo>
                <a:cubicBezTo>
                  <a:pt x="1336701" y="531781"/>
                  <a:pt x="1335462" y="531781"/>
                  <a:pt x="1334222" y="531781"/>
                </a:cubicBezTo>
                <a:cubicBezTo>
                  <a:pt x="1326783" y="531781"/>
                  <a:pt x="1319345" y="525527"/>
                  <a:pt x="1316865" y="518023"/>
                </a:cubicBezTo>
                <a:cubicBezTo>
                  <a:pt x="1277193" y="339169"/>
                  <a:pt x="1158175" y="187832"/>
                  <a:pt x="998245" y="106535"/>
                </a:cubicBezTo>
                <a:lnTo>
                  <a:pt x="1021800" y="181578"/>
                </a:lnTo>
                <a:cubicBezTo>
                  <a:pt x="1025520" y="191584"/>
                  <a:pt x="1019321" y="200339"/>
                  <a:pt x="1010642" y="204091"/>
                </a:cubicBezTo>
                <a:cubicBezTo>
                  <a:pt x="1009403" y="205342"/>
                  <a:pt x="1006923" y="205342"/>
                  <a:pt x="1005683" y="205342"/>
                </a:cubicBezTo>
                <a:cubicBezTo>
                  <a:pt x="998245" y="205342"/>
                  <a:pt x="990806" y="200339"/>
                  <a:pt x="987087" y="192835"/>
                </a:cubicBezTo>
                <a:lnTo>
                  <a:pt x="952373" y="79019"/>
                </a:lnTo>
                <a:cubicBezTo>
                  <a:pt x="948654" y="69013"/>
                  <a:pt x="953613" y="59008"/>
                  <a:pt x="963531" y="56506"/>
                </a:cubicBezTo>
                <a:close/>
                <a:moveTo>
                  <a:pt x="623990" y="12235"/>
                </a:moveTo>
                <a:cubicBezTo>
                  <a:pt x="632713" y="10990"/>
                  <a:pt x="641436" y="17213"/>
                  <a:pt x="643929" y="27170"/>
                </a:cubicBezTo>
                <a:cubicBezTo>
                  <a:pt x="645175" y="37127"/>
                  <a:pt x="638944" y="45840"/>
                  <a:pt x="628974" y="48329"/>
                </a:cubicBezTo>
                <a:cubicBezTo>
                  <a:pt x="468217" y="71977"/>
                  <a:pt x="321167" y="161590"/>
                  <a:pt x="225211" y="293521"/>
                </a:cubicBezTo>
                <a:cubicBezTo>
                  <a:pt x="221473" y="298499"/>
                  <a:pt x="216488" y="300989"/>
                  <a:pt x="210257" y="300989"/>
                </a:cubicBezTo>
                <a:cubicBezTo>
                  <a:pt x="206518" y="300989"/>
                  <a:pt x="202780" y="299744"/>
                  <a:pt x="200287" y="297255"/>
                </a:cubicBezTo>
                <a:cubicBezTo>
                  <a:pt x="192810" y="291032"/>
                  <a:pt x="190318" y="281075"/>
                  <a:pt x="196549" y="272362"/>
                </a:cubicBezTo>
                <a:cubicBezTo>
                  <a:pt x="297490" y="132964"/>
                  <a:pt x="453263" y="38372"/>
                  <a:pt x="623990" y="12235"/>
                </a:cubicBezTo>
                <a:close/>
                <a:moveTo>
                  <a:pt x="738092" y="0"/>
                </a:moveTo>
                <a:cubicBezTo>
                  <a:pt x="778565" y="2617"/>
                  <a:pt x="820303" y="6542"/>
                  <a:pt x="859511" y="15701"/>
                </a:cubicBezTo>
                <a:cubicBezTo>
                  <a:pt x="869629" y="18317"/>
                  <a:pt x="875953" y="28785"/>
                  <a:pt x="873424" y="37943"/>
                </a:cubicBezTo>
                <a:cubicBezTo>
                  <a:pt x="872159" y="47102"/>
                  <a:pt x="863305" y="53644"/>
                  <a:pt x="855717" y="53644"/>
                </a:cubicBezTo>
                <a:cubicBezTo>
                  <a:pt x="854452" y="53644"/>
                  <a:pt x="853187" y="53644"/>
                  <a:pt x="851922" y="52335"/>
                </a:cubicBezTo>
                <a:cubicBezTo>
                  <a:pt x="813979" y="44485"/>
                  <a:pt x="776036" y="39252"/>
                  <a:pt x="736828" y="37943"/>
                </a:cubicBezTo>
                <a:cubicBezTo>
                  <a:pt x="726709" y="37943"/>
                  <a:pt x="717856" y="30093"/>
                  <a:pt x="719121" y="18317"/>
                </a:cubicBezTo>
                <a:cubicBezTo>
                  <a:pt x="719121" y="7850"/>
                  <a:pt x="726709" y="0"/>
                  <a:pt x="738092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529" name="Freeform 527">
            <a:extLst>
              <a:ext uri="{FF2B5EF4-FFF2-40B4-BE49-F238E27FC236}">
                <a16:creationId xmlns:a16="http://schemas.microsoft.com/office/drawing/2014/main" id="{F1F9CD98-90CD-49CC-B97A-8CC9C2AA2DF2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194697" y="10424382"/>
            <a:ext cx="9187962" cy="2209067"/>
          </a:xfrm>
          <a:custGeom>
            <a:avLst/>
            <a:gdLst>
              <a:gd name="T0" fmla="*/ 0 w 7374"/>
              <a:gd name="T1" fmla="*/ 260 h 1773"/>
              <a:gd name="T2" fmla="*/ 0 w 7374"/>
              <a:gd name="T3" fmla="*/ 260 h 1773"/>
              <a:gd name="T4" fmla="*/ 626 w 7374"/>
              <a:gd name="T5" fmla="*/ 0 h 1773"/>
              <a:gd name="T6" fmla="*/ 626 w 7374"/>
              <a:gd name="T7" fmla="*/ 0 h 1773"/>
              <a:gd name="T8" fmla="*/ 1512 w 7374"/>
              <a:gd name="T9" fmla="*/ 886 h 1773"/>
              <a:gd name="T10" fmla="*/ 1512 w 7374"/>
              <a:gd name="T11" fmla="*/ 886 h 1773"/>
              <a:gd name="T12" fmla="*/ 626 w 7374"/>
              <a:gd name="T13" fmla="*/ 1772 h 1773"/>
              <a:gd name="T14" fmla="*/ 7373 w 7374"/>
              <a:gd name="T15" fmla="*/ 1772 h 177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7374" h="1773">
                <a:moveTo>
                  <a:pt x="0" y="260"/>
                </a:moveTo>
                <a:lnTo>
                  <a:pt x="0" y="260"/>
                </a:lnTo>
                <a:cubicBezTo>
                  <a:pt x="160" y="99"/>
                  <a:pt x="381" y="0"/>
                  <a:pt x="626" y="0"/>
                </a:cubicBezTo>
                <a:lnTo>
                  <a:pt x="626" y="0"/>
                </a:lnTo>
                <a:cubicBezTo>
                  <a:pt x="1115" y="0"/>
                  <a:pt x="1512" y="396"/>
                  <a:pt x="1512" y="886"/>
                </a:cubicBezTo>
                <a:lnTo>
                  <a:pt x="1512" y="886"/>
                </a:lnTo>
                <a:cubicBezTo>
                  <a:pt x="1512" y="1375"/>
                  <a:pt x="1115" y="1772"/>
                  <a:pt x="626" y="1772"/>
                </a:cubicBezTo>
                <a:lnTo>
                  <a:pt x="7373" y="1772"/>
                </a:lnTo>
              </a:path>
            </a:pathLst>
          </a:custGeom>
          <a:noFill/>
          <a:ln w="12700" cap="flat">
            <a:solidFill>
              <a:schemeClr val="tx2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09" name="Freeform 308">
            <a:extLst>
              <a:ext uri="{FF2B5EF4-FFF2-40B4-BE49-F238E27FC236}">
                <a16:creationId xmlns:a16="http://schemas.microsoft.com/office/drawing/2014/main" id="{04C817F9-C638-E547-8837-50C9EE7DDAC5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15590" y="10905853"/>
            <a:ext cx="1372550" cy="1334086"/>
          </a:xfrm>
          <a:custGeom>
            <a:avLst/>
            <a:gdLst>
              <a:gd name="connsiteX0" fmla="*/ 844611 w 1372550"/>
              <a:gd name="connsiteY0" fmla="*/ 965735 h 1334086"/>
              <a:gd name="connsiteX1" fmla="*/ 694842 w 1372550"/>
              <a:gd name="connsiteY1" fmla="*/ 989379 h 1334086"/>
              <a:gd name="connsiteX2" fmla="*/ 692345 w 1372550"/>
              <a:gd name="connsiteY2" fmla="*/ 989379 h 1334086"/>
              <a:gd name="connsiteX3" fmla="*/ 676120 w 1372550"/>
              <a:gd name="connsiteY3" fmla="*/ 990624 h 1334086"/>
              <a:gd name="connsiteX4" fmla="*/ 672376 w 1372550"/>
              <a:gd name="connsiteY4" fmla="*/ 990624 h 1334086"/>
              <a:gd name="connsiteX5" fmla="*/ 669880 w 1372550"/>
              <a:gd name="connsiteY5" fmla="*/ 990624 h 1334086"/>
              <a:gd name="connsiteX6" fmla="*/ 667384 w 1372550"/>
              <a:gd name="connsiteY6" fmla="*/ 989379 h 1334086"/>
              <a:gd name="connsiteX7" fmla="*/ 663640 w 1372550"/>
              <a:gd name="connsiteY7" fmla="*/ 989379 h 1334086"/>
              <a:gd name="connsiteX8" fmla="*/ 659895 w 1372550"/>
              <a:gd name="connsiteY8" fmla="*/ 989379 h 1334086"/>
              <a:gd name="connsiteX9" fmla="*/ 654903 w 1372550"/>
              <a:gd name="connsiteY9" fmla="*/ 988135 h 1334086"/>
              <a:gd name="connsiteX10" fmla="*/ 653655 w 1372550"/>
              <a:gd name="connsiteY10" fmla="*/ 988135 h 1334086"/>
              <a:gd name="connsiteX11" fmla="*/ 648663 w 1372550"/>
              <a:gd name="connsiteY11" fmla="*/ 985646 h 1334086"/>
              <a:gd name="connsiteX12" fmla="*/ 646166 w 1372550"/>
              <a:gd name="connsiteY12" fmla="*/ 984402 h 1334086"/>
              <a:gd name="connsiteX13" fmla="*/ 641174 w 1372550"/>
              <a:gd name="connsiteY13" fmla="*/ 983157 h 1334086"/>
              <a:gd name="connsiteX14" fmla="*/ 639926 w 1372550"/>
              <a:gd name="connsiteY14" fmla="*/ 981913 h 1334086"/>
              <a:gd name="connsiteX15" fmla="*/ 636182 w 1372550"/>
              <a:gd name="connsiteY15" fmla="*/ 980668 h 1334086"/>
              <a:gd name="connsiteX16" fmla="*/ 583762 w 1372550"/>
              <a:gd name="connsiteY16" fmla="*/ 1056578 h 1334086"/>
              <a:gd name="connsiteX17" fmla="*/ 676120 w 1372550"/>
              <a:gd name="connsiteY17" fmla="*/ 1081467 h 1334086"/>
              <a:gd name="connsiteX18" fmla="*/ 844611 w 1372550"/>
              <a:gd name="connsiteY18" fmla="*/ 965735 h 1334086"/>
              <a:gd name="connsiteX19" fmla="*/ 632438 w 1372550"/>
              <a:gd name="connsiteY19" fmla="*/ 726805 h 1334086"/>
              <a:gd name="connsiteX20" fmla="*/ 495149 w 1372550"/>
              <a:gd name="connsiteY20" fmla="*/ 901025 h 1334086"/>
              <a:gd name="connsiteX21" fmla="*/ 555056 w 1372550"/>
              <a:gd name="connsiteY21" fmla="*/ 1035423 h 1334086"/>
              <a:gd name="connsiteX22" fmla="*/ 611220 w 1372550"/>
              <a:gd name="connsiteY22" fmla="*/ 955780 h 1334086"/>
              <a:gd name="connsiteX23" fmla="*/ 601235 w 1372550"/>
              <a:gd name="connsiteY23" fmla="*/ 922180 h 1334086"/>
              <a:gd name="connsiteX24" fmla="*/ 601235 w 1372550"/>
              <a:gd name="connsiteY24" fmla="*/ 914714 h 1334086"/>
              <a:gd name="connsiteX25" fmla="*/ 602484 w 1372550"/>
              <a:gd name="connsiteY25" fmla="*/ 898536 h 1334086"/>
              <a:gd name="connsiteX26" fmla="*/ 602484 w 1372550"/>
              <a:gd name="connsiteY26" fmla="*/ 897292 h 1334086"/>
              <a:gd name="connsiteX27" fmla="*/ 602484 w 1372550"/>
              <a:gd name="connsiteY27" fmla="*/ 894803 h 1334086"/>
              <a:gd name="connsiteX28" fmla="*/ 632438 w 1372550"/>
              <a:gd name="connsiteY28" fmla="*/ 726805 h 1334086"/>
              <a:gd name="connsiteX29" fmla="*/ 632438 w 1372550"/>
              <a:gd name="connsiteY29" fmla="*/ 504053 h 1334086"/>
              <a:gd name="connsiteX30" fmla="*/ 626197 w 1372550"/>
              <a:gd name="connsiteY30" fmla="*/ 510275 h 1334086"/>
              <a:gd name="connsiteX31" fmla="*/ 626197 w 1372550"/>
              <a:gd name="connsiteY31" fmla="*/ 565030 h 1334086"/>
              <a:gd name="connsiteX32" fmla="*/ 611220 w 1372550"/>
              <a:gd name="connsiteY32" fmla="*/ 582452 h 1334086"/>
              <a:gd name="connsiteX33" fmla="*/ 497645 w 1372550"/>
              <a:gd name="connsiteY33" fmla="*/ 632229 h 1334086"/>
              <a:gd name="connsiteX34" fmla="*/ 475179 w 1372550"/>
              <a:gd name="connsiteY34" fmla="*/ 630984 h 1334086"/>
              <a:gd name="connsiteX35" fmla="*/ 433993 w 1372550"/>
              <a:gd name="connsiteY35" fmla="*/ 589918 h 1334086"/>
              <a:gd name="connsiteX36" fmla="*/ 425256 w 1372550"/>
              <a:gd name="connsiteY36" fmla="*/ 589918 h 1334086"/>
              <a:gd name="connsiteX37" fmla="*/ 362852 w 1372550"/>
              <a:gd name="connsiteY37" fmla="*/ 652140 h 1334086"/>
              <a:gd name="connsiteX38" fmla="*/ 362852 w 1372550"/>
              <a:gd name="connsiteY38" fmla="*/ 659606 h 1334086"/>
              <a:gd name="connsiteX39" fmla="*/ 404039 w 1372550"/>
              <a:gd name="connsiteY39" fmla="*/ 701917 h 1334086"/>
              <a:gd name="connsiteX40" fmla="*/ 406535 w 1372550"/>
              <a:gd name="connsiteY40" fmla="*/ 723072 h 1334086"/>
              <a:gd name="connsiteX41" fmla="*/ 359108 w 1372550"/>
              <a:gd name="connsiteY41" fmla="*/ 837559 h 1334086"/>
              <a:gd name="connsiteX42" fmla="*/ 341635 w 1372550"/>
              <a:gd name="connsiteY42" fmla="*/ 852492 h 1334086"/>
              <a:gd name="connsiteX43" fmla="*/ 284223 w 1372550"/>
              <a:gd name="connsiteY43" fmla="*/ 852492 h 1334086"/>
              <a:gd name="connsiteX44" fmla="*/ 277982 w 1372550"/>
              <a:gd name="connsiteY44" fmla="*/ 857470 h 1334086"/>
              <a:gd name="connsiteX45" fmla="*/ 277982 w 1372550"/>
              <a:gd name="connsiteY45" fmla="*/ 945824 h 1334086"/>
              <a:gd name="connsiteX46" fmla="*/ 284223 w 1372550"/>
              <a:gd name="connsiteY46" fmla="*/ 950802 h 1334086"/>
              <a:gd name="connsiteX47" fmla="*/ 341635 w 1372550"/>
              <a:gd name="connsiteY47" fmla="*/ 950802 h 1334086"/>
              <a:gd name="connsiteX48" fmla="*/ 359108 w 1372550"/>
              <a:gd name="connsiteY48" fmla="*/ 965735 h 1334086"/>
              <a:gd name="connsiteX49" fmla="*/ 406535 w 1372550"/>
              <a:gd name="connsiteY49" fmla="*/ 1078978 h 1334086"/>
              <a:gd name="connsiteX50" fmla="*/ 404039 w 1372550"/>
              <a:gd name="connsiteY50" fmla="*/ 1101378 h 1334086"/>
              <a:gd name="connsiteX51" fmla="*/ 362852 w 1372550"/>
              <a:gd name="connsiteY51" fmla="*/ 1142444 h 1334086"/>
              <a:gd name="connsiteX52" fmla="*/ 362852 w 1372550"/>
              <a:gd name="connsiteY52" fmla="*/ 1151155 h 1334086"/>
              <a:gd name="connsiteX53" fmla="*/ 425256 w 1372550"/>
              <a:gd name="connsiteY53" fmla="*/ 1213376 h 1334086"/>
              <a:gd name="connsiteX54" fmla="*/ 433993 w 1372550"/>
              <a:gd name="connsiteY54" fmla="*/ 1213376 h 1334086"/>
              <a:gd name="connsiteX55" fmla="*/ 475179 w 1372550"/>
              <a:gd name="connsiteY55" fmla="*/ 1172310 h 1334086"/>
              <a:gd name="connsiteX56" fmla="*/ 487660 w 1372550"/>
              <a:gd name="connsiteY56" fmla="*/ 1167332 h 1334086"/>
              <a:gd name="connsiteX57" fmla="*/ 497645 w 1372550"/>
              <a:gd name="connsiteY57" fmla="*/ 1169821 h 1334086"/>
              <a:gd name="connsiteX58" fmla="*/ 611220 w 1372550"/>
              <a:gd name="connsiteY58" fmla="*/ 1217109 h 1334086"/>
              <a:gd name="connsiteX59" fmla="*/ 626197 w 1372550"/>
              <a:gd name="connsiteY59" fmla="*/ 1234531 h 1334086"/>
              <a:gd name="connsiteX60" fmla="*/ 626197 w 1372550"/>
              <a:gd name="connsiteY60" fmla="*/ 1293020 h 1334086"/>
              <a:gd name="connsiteX61" fmla="*/ 632438 w 1372550"/>
              <a:gd name="connsiteY61" fmla="*/ 1297997 h 1334086"/>
              <a:gd name="connsiteX62" fmla="*/ 719803 w 1372550"/>
              <a:gd name="connsiteY62" fmla="*/ 1297997 h 1334086"/>
              <a:gd name="connsiteX63" fmla="*/ 726044 w 1372550"/>
              <a:gd name="connsiteY63" fmla="*/ 1293020 h 1334086"/>
              <a:gd name="connsiteX64" fmla="*/ 726044 w 1372550"/>
              <a:gd name="connsiteY64" fmla="*/ 1234531 h 1334086"/>
              <a:gd name="connsiteX65" fmla="*/ 739773 w 1372550"/>
              <a:gd name="connsiteY65" fmla="*/ 1217109 h 1334086"/>
              <a:gd name="connsiteX66" fmla="*/ 854596 w 1372550"/>
              <a:gd name="connsiteY66" fmla="*/ 1169821 h 1334086"/>
              <a:gd name="connsiteX67" fmla="*/ 877061 w 1372550"/>
              <a:gd name="connsiteY67" fmla="*/ 1172310 h 1334086"/>
              <a:gd name="connsiteX68" fmla="*/ 918248 w 1372550"/>
              <a:gd name="connsiteY68" fmla="*/ 1213376 h 1334086"/>
              <a:gd name="connsiteX69" fmla="*/ 926985 w 1372550"/>
              <a:gd name="connsiteY69" fmla="*/ 1213376 h 1334086"/>
              <a:gd name="connsiteX70" fmla="*/ 989389 w 1372550"/>
              <a:gd name="connsiteY70" fmla="*/ 1151155 h 1334086"/>
              <a:gd name="connsiteX71" fmla="*/ 989389 w 1372550"/>
              <a:gd name="connsiteY71" fmla="*/ 1142444 h 1334086"/>
              <a:gd name="connsiteX72" fmla="*/ 948202 w 1372550"/>
              <a:gd name="connsiteY72" fmla="*/ 1101378 h 1334086"/>
              <a:gd name="connsiteX73" fmla="*/ 945706 w 1372550"/>
              <a:gd name="connsiteY73" fmla="*/ 1078978 h 1334086"/>
              <a:gd name="connsiteX74" fmla="*/ 993133 w 1372550"/>
              <a:gd name="connsiteY74" fmla="*/ 965735 h 1334086"/>
              <a:gd name="connsiteX75" fmla="*/ 1010606 w 1372550"/>
              <a:gd name="connsiteY75" fmla="*/ 950802 h 1334086"/>
              <a:gd name="connsiteX76" fmla="*/ 1068018 w 1372550"/>
              <a:gd name="connsiteY76" fmla="*/ 950802 h 1334086"/>
              <a:gd name="connsiteX77" fmla="*/ 1074258 w 1372550"/>
              <a:gd name="connsiteY77" fmla="*/ 945824 h 1334086"/>
              <a:gd name="connsiteX78" fmla="*/ 1074258 w 1372550"/>
              <a:gd name="connsiteY78" fmla="*/ 874892 h 1334086"/>
              <a:gd name="connsiteX79" fmla="*/ 885798 w 1372550"/>
              <a:gd name="connsiteY79" fmla="*/ 955780 h 1334086"/>
              <a:gd name="connsiteX80" fmla="*/ 676120 w 1372550"/>
              <a:gd name="connsiteY80" fmla="*/ 1117555 h 1334086"/>
              <a:gd name="connsiteX81" fmla="*/ 458954 w 1372550"/>
              <a:gd name="connsiteY81" fmla="*/ 901025 h 1334086"/>
              <a:gd name="connsiteX82" fmla="*/ 642422 w 1372550"/>
              <a:gd name="connsiteY82" fmla="*/ 688228 h 1334086"/>
              <a:gd name="connsiteX83" fmla="*/ 726044 w 1372550"/>
              <a:gd name="connsiteY83" fmla="*/ 509030 h 1334086"/>
              <a:gd name="connsiteX84" fmla="*/ 719803 w 1372550"/>
              <a:gd name="connsiteY84" fmla="*/ 504053 h 1334086"/>
              <a:gd name="connsiteX85" fmla="*/ 1298913 w 1372550"/>
              <a:gd name="connsiteY85" fmla="*/ 261389 h 1334086"/>
              <a:gd name="connsiteX86" fmla="*/ 824642 w 1372550"/>
              <a:gd name="connsiteY86" fmla="*/ 444320 h 1334086"/>
              <a:gd name="connsiteX87" fmla="*/ 754750 w 1372550"/>
              <a:gd name="connsiteY87" fmla="*/ 528941 h 1334086"/>
              <a:gd name="connsiteX88" fmla="*/ 747261 w 1372550"/>
              <a:gd name="connsiteY88" fmla="*/ 542630 h 1334086"/>
              <a:gd name="connsiteX89" fmla="*/ 733532 w 1372550"/>
              <a:gd name="connsiteY89" fmla="*/ 565030 h 1334086"/>
              <a:gd name="connsiteX90" fmla="*/ 732284 w 1372550"/>
              <a:gd name="connsiteY90" fmla="*/ 568763 h 1334086"/>
              <a:gd name="connsiteX91" fmla="*/ 641174 w 1372550"/>
              <a:gd name="connsiteY91" fmla="*/ 863692 h 1334086"/>
              <a:gd name="connsiteX92" fmla="*/ 641174 w 1372550"/>
              <a:gd name="connsiteY92" fmla="*/ 866181 h 1334086"/>
              <a:gd name="connsiteX93" fmla="*/ 639926 w 1372550"/>
              <a:gd name="connsiteY93" fmla="*/ 881114 h 1334086"/>
              <a:gd name="connsiteX94" fmla="*/ 638678 w 1372550"/>
              <a:gd name="connsiteY94" fmla="*/ 893558 h 1334086"/>
              <a:gd name="connsiteX95" fmla="*/ 638678 w 1372550"/>
              <a:gd name="connsiteY95" fmla="*/ 898536 h 1334086"/>
              <a:gd name="connsiteX96" fmla="*/ 637430 w 1372550"/>
              <a:gd name="connsiteY96" fmla="*/ 917202 h 1334086"/>
              <a:gd name="connsiteX97" fmla="*/ 637430 w 1372550"/>
              <a:gd name="connsiteY97" fmla="*/ 918447 h 1334086"/>
              <a:gd name="connsiteX98" fmla="*/ 637430 w 1372550"/>
              <a:gd name="connsiteY98" fmla="*/ 928402 h 1334086"/>
              <a:gd name="connsiteX99" fmla="*/ 760990 w 1372550"/>
              <a:gd name="connsiteY99" fmla="*/ 806448 h 1334086"/>
              <a:gd name="connsiteX100" fmla="*/ 764734 w 1372550"/>
              <a:gd name="connsiteY100" fmla="*/ 674539 h 1334086"/>
              <a:gd name="connsiteX101" fmla="*/ 782207 w 1372550"/>
              <a:gd name="connsiteY101" fmla="*/ 657117 h 1334086"/>
              <a:gd name="connsiteX102" fmla="*/ 783455 w 1372550"/>
              <a:gd name="connsiteY102" fmla="*/ 657117 h 1334086"/>
              <a:gd name="connsiteX103" fmla="*/ 799681 w 1372550"/>
              <a:gd name="connsiteY103" fmla="*/ 675784 h 1334086"/>
              <a:gd name="connsiteX104" fmla="*/ 797184 w 1372550"/>
              <a:gd name="connsiteY104" fmla="*/ 769116 h 1334086"/>
              <a:gd name="connsiteX105" fmla="*/ 873317 w 1372550"/>
              <a:gd name="connsiteY105" fmla="*/ 695694 h 1334086"/>
              <a:gd name="connsiteX106" fmla="*/ 1068018 w 1372550"/>
              <a:gd name="connsiteY106" fmla="*/ 502808 h 1334086"/>
              <a:gd name="connsiteX107" fmla="*/ 1068018 w 1372550"/>
              <a:gd name="connsiteY107" fmla="*/ 368410 h 1334086"/>
              <a:gd name="connsiteX108" fmla="*/ 1085491 w 1372550"/>
              <a:gd name="connsiteY108" fmla="*/ 350988 h 1334086"/>
              <a:gd name="connsiteX109" fmla="*/ 1104212 w 1372550"/>
              <a:gd name="connsiteY109" fmla="*/ 368410 h 1334086"/>
              <a:gd name="connsiteX110" fmla="*/ 1104212 w 1372550"/>
              <a:gd name="connsiteY110" fmla="*/ 466720 h 1334086"/>
              <a:gd name="connsiteX111" fmla="*/ 1206555 w 1372550"/>
              <a:gd name="connsiteY111" fmla="*/ 365921 h 1334086"/>
              <a:gd name="connsiteX112" fmla="*/ 1231517 w 1372550"/>
              <a:gd name="connsiteY112" fmla="*/ 365921 h 1334086"/>
              <a:gd name="connsiteX113" fmla="*/ 1231517 w 1372550"/>
              <a:gd name="connsiteY113" fmla="*/ 390810 h 1334086"/>
              <a:gd name="connsiteX114" fmla="*/ 1097972 w 1372550"/>
              <a:gd name="connsiteY114" fmla="*/ 522719 h 1334086"/>
              <a:gd name="connsiteX115" fmla="*/ 928233 w 1372550"/>
              <a:gd name="connsiteY115" fmla="*/ 690717 h 1334086"/>
              <a:gd name="connsiteX116" fmla="*/ 1106709 w 1372550"/>
              <a:gd name="connsiteY116" fmla="*/ 690717 h 1334086"/>
              <a:gd name="connsiteX117" fmla="*/ 1124182 w 1372550"/>
              <a:gd name="connsiteY117" fmla="*/ 709383 h 1334086"/>
              <a:gd name="connsiteX118" fmla="*/ 1106709 w 1372550"/>
              <a:gd name="connsiteY118" fmla="*/ 726805 h 1334086"/>
              <a:gd name="connsiteX119" fmla="*/ 893287 w 1372550"/>
              <a:gd name="connsiteY119" fmla="*/ 726805 h 1334086"/>
              <a:gd name="connsiteX120" fmla="*/ 663640 w 1372550"/>
              <a:gd name="connsiteY120" fmla="*/ 953291 h 1334086"/>
              <a:gd name="connsiteX121" fmla="*/ 667384 w 1372550"/>
              <a:gd name="connsiteY121" fmla="*/ 953291 h 1334086"/>
              <a:gd name="connsiteX122" fmla="*/ 674872 w 1372550"/>
              <a:gd name="connsiteY122" fmla="*/ 954535 h 1334086"/>
              <a:gd name="connsiteX123" fmla="*/ 689849 w 1372550"/>
              <a:gd name="connsiteY123" fmla="*/ 953291 h 1334086"/>
              <a:gd name="connsiteX124" fmla="*/ 692345 w 1372550"/>
              <a:gd name="connsiteY124" fmla="*/ 953291 h 1334086"/>
              <a:gd name="connsiteX125" fmla="*/ 708571 w 1372550"/>
              <a:gd name="connsiteY125" fmla="*/ 952046 h 1334086"/>
              <a:gd name="connsiteX126" fmla="*/ 724796 w 1372550"/>
              <a:gd name="connsiteY126" fmla="*/ 949558 h 1334086"/>
              <a:gd name="connsiteX127" fmla="*/ 727292 w 1372550"/>
              <a:gd name="connsiteY127" fmla="*/ 949558 h 1334086"/>
              <a:gd name="connsiteX128" fmla="*/ 1038064 w 1372550"/>
              <a:gd name="connsiteY128" fmla="*/ 854981 h 1334086"/>
              <a:gd name="connsiteX129" fmla="*/ 1043056 w 1372550"/>
              <a:gd name="connsiteY129" fmla="*/ 852492 h 1334086"/>
              <a:gd name="connsiteX130" fmla="*/ 1055537 w 1372550"/>
              <a:gd name="connsiteY130" fmla="*/ 845026 h 1334086"/>
              <a:gd name="connsiteX131" fmla="*/ 1075507 w 1372550"/>
              <a:gd name="connsiteY131" fmla="*/ 832581 h 1334086"/>
              <a:gd name="connsiteX132" fmla="*/ 1149143 w 1372550"/>
              <a:gd name="connsiteY132" fmla="*/ 771604 h 1334086"/>
              <a:gd name="connsiteX133" fmla="*/ 1336355 w 1372550"/>
              <a:gd name="connsiteY133" fmla="*/ 299967 h 1334086"/>
              <a:gd name="connsiteX134" fmla="*/ 1326371 w 1372550"/>
              <a:gd name="connsiteY134" fmla="*/ 272589 h 1334086"/>
              <a:gd name="connsiteX135" fmla="*/ 1301409 w 1372550"/>
              <a:gd name="connsiteY135" fmla="*/ 261389 h 1334086"/>
              <a:gd name="connsiteX136" fmla="*/ 1298913 w 1372550"/>
              <a:gd name="connsiteY136" fmla="*/ 261389 h 1334086"/>
              <a:gd name="connsiteX137" fmla="*/ 1296417 w 1372550"/>
              <a:gd name="connsiteY137" fmla="*/ 226545 h 1334086"/>
              <a:gd name="connsiteX138" fmla="*/ 1351333 w 1372550"/>
              <a:gd name="connsiteY138" fmla="*/ 246456 h 1334086"/>
              <a:gd name="connsiteX139" fmla="*/ 1372550 w 1372550"/>
              <a:gd name="connsiteY139" fmla="*/ 301211 h 1334086"/>
              <a:gd name="connsiteX140" fmla="*/ 1174105 w 1372550"/>
              <a:gd name="connsiteY140" fmla="*/ 796493 h 1334086"/>
              <a:gd name="connsiteX141" fmla="*/ 1110453 w 1372550"/>
              <a:gd name="connsiteY141" fmla="*/ 851248 h 1334086"/>
              <a:gd name="connsiteX142" fmla="*/ 1110453 w 1372550"/>
              <a:gd name="connsiteY142" fmla="*/ 857470 h 1334086"/>
              <a:gd name="connsiteX143" fmla="*/ 1110453 w 1372550"/>
              <a:gd name="connsiteY143" fmla="*/ 945824 h 1334086"/>
              <a:gd name="connsiteX144" fmla="*/ 1068018 w 1372550"/>
              <a:gd name="connsiteY144" fmla="*/ 986890 h 1334086"/>
              <a:gd name="connsiteX145" fmla="*/ 1025583 w 1372550"/>
              <a:gd name="connsiteY145" fmla="*/ 986890 h 1334086"/>
              <a:gd name="connsiteX146" fmla="*/ 983148 w 1372550"/>
              <a:gd name="connsiteY146" fmla="*/ 1086445 h 1334086"/>
              <a:gd name="connsiteX147" fmla="*/ 1014351 w 1372550"/>
              <a:gd name="connsiteY147" fmla="*/ 1117555 h 1334086"/>
              <a:gd name="connsiteX148" fmla="*/ 1014351 w 1372550"/>
              <a:gd name="connsiteY148" fmla="*/ 1176043 h 1334086"/>
              <a:gd name="connsiteX149" fmla="*/ 951946 w 1372550"/>
              <a:gd name="connsiteY149" fmla="*/ 1238265 h 1334086"/>
              <a:gd name="connsiteX150" fmla="*/ 893287 w 1372550"/>
              <a:gd name="connsiteY150" fmla="*/ 1238265 h 1334086"/>
              <a:gd name="connsiteX151" fmla="*/ 862085 w 1372550"/>
              <a:gd name="connsiteY151" fmla="*/ 1207154 h 1334086"/>
              <a:gd name="connsiteX152" fmla="*/ 760990 w 1372550"/>
              <a:gd name="connsiteY152" fmla="*/ 1249464 h 1334086"/>
              <a:gd name="connsiteX153" fmla="*/ 760990 w 1372550"/>
              <a:gd name="connsiteY153" fmla="*/ 1293020 h 1334086"/>
              <a:gd name="connsiteX154" fmla="*/ 719803 w 1372550"/>
              <a:gd name="connsiteY154" fmla="*/ 1334086 h 1334086"/>
              <a:gd name="connsiteX155" fmla="*/ 632438 w 1372550"/>
              <a:gd name="connsiteY155" fmla="*/ 1334086 h 1334086"/>
              <a:gd name="connsiteX156" fmla="*/ 590003 w 1372550"/>
              <a:gd name="connsiteY156" fmla="*/ 1293020 h 1334086"/>
              <a:gd name="connsiteX157" fmla="*/ 590003 w 1372550"/>
              <a:gd name="connsiteY157" fmla="*/ 1249464 h 1334086"/>
              <a:gd name="connsiteX158" fmla="*/ 490156 w 1372550"/>
              <a:gd name="connsiteY158" fmla="*/ 1207154 h 1334086"/>
              <a:gd name="connsiteX159" fmla="*/ 458954 w 1372550"/>
              <a:gd name="connsiteY159" fmla="*/ 1238265 h 1334086"/>
              <a:gd name="connsiteX160" fmla="*/ 400294 w 1372550"/>
              <a:gd name="connsiteY160" fmla="*/ 1238265 h 1334086"/>
              <a:gd name="connsiteX161" fmla="*/ 337890 w 1372550"/>
              <a:gd name="connsiteY161" fmla="*/ 1176043 h 1334086"/>
              <a:gd name="connsiteX162" fmla="*/ 337890 w 1372550"/>
              <a:gd name="connsiteY162" fmla="*/ 1117555 h 1334086"/>
              <a:gd name="connsiteX163" fmla="*/ 369092 w 1372550"/>
              <a:gd name="connsiteY163" fmla="*/ 1086445 h 1334086"/>
              <a:gd name="connsiteX164" fmla="*/ 327906 w 1372550"/>
              <a:gd name="connsiteY164" fmla="*/ 986890 h 1334086"/>
              <a:gd name="connsiteX165" fmla="*/ 284223 w 1372550"/>
              <a:gd name="connsiteY165" fmla="*/ 986890 h 1334086"/>
              <a:gd name="connsiteX166" fmla="*/ 241788 w 1372550"/>
              <a:gd name="connsiteY166" fmla="*/ 945824 h 1334086"/>
              <a:gd name="connsiteX167" fmla="*/ 241788 w 1372550"/>
              <a:gd name="connsiteY167" fmla="*/ 857470 h 1334086"/>
              <a:gd name="connsiteX168" fmla="*/ 284223 w 1372550"/>
              <a:gd name="connsiteY168" fmla="*/ 816404 h 1334086"/>
              <a:gd name="connsiteX169" fmla="*/ 327906 w 1372550"/>
              <a:gd name="connsiteY169" fmla="*/ 816404 h 1334086"/>
              <a:gd name="connsiteX170" fmla="*/ 369092 w 1372550"/>
              <a:gd name="connsiteY170" fmla="*/ 716850 h 1334086"/>
              <a:gd name="connsiteX171" fmla="*/ 337890 w 1372550"/>
              <a:gd name="connsiteY171" fmla="*/ 685739 h 1334086"/>
              <a:gd name="connsiteX172" fmla="*/ 337890 w 1372550"/>
              <a:gd name="connsiteY172" fmla="*/ 626007 h 1334086"/>
              <a:gd name="connsiteX173" fmla="*/ 400294 w 1372550"/>
              <a:gd name="connsiteY173" fmla="*/ 563785 h 1334086"/>
              <a:gd name="connsiteX174" fmla="*/ 458954 w 1372550"/>
              <a:gd name="connsiteY174" fmla="*/ 563785 h 1334086"/>
              <a:gd name="connsiteX175" fmla="*/ 490156 w 1372550"/>
              <a:gd name="connsiteY175" fmla="*/ 594896 h 1334086"/>
              <a:gd name="connsiteX176" fmla="*/ 590003 w 1372550"/>
              <a:gd name="connsiteY176" fmla="*/ 551341 h 1334086"/>
              <a:gd name="connsiteX177" fmla="*/ 590003 w 1372550"/>
              <a:gd name="connsiteY177" fmla="*/ 510275 h 1334086"/>
              <a:gd name="connsiteX178" fmla="*/ 632438 w 1372550"/>
              <a:gd name="connsiteY178" fmla="*/ 467964 h 1334086"/>
              <a:gd name="connsiteX179" fmla="*/ 719803 w 1372550"/>
              <a:gd name="connsiteY179" fmla="*/ 467964 h 1334086"/>
              <a:gd name="connsiteX180" fmla="*/ 747261 w 1372550"/>
              <a:gd name="connsiteY180" fmla="*/ 477920 h 1334086"/>
              <a:gd name="connsiteX181" fmla="*/ 798432 w 1372550"/>
              <a:gd name="connsiteY181" fmla="*/ 419432 h 1334086"/>
              <a:gd name="connsiteX182" fmla="*/ 1296417 w 1372550"/>
              <a:gd name="connsiteY182" fmla="*/ 226545 h 1334086"/>
              <a:gd name="connsiteX183" fmla="*/ 289998 w 1372550"/>
              <a:gd name="connsiteY183" fmla="*/ 172436 h 1334086"/>
              <a:gd name="connsiteX184" fmla="*/ 179032 w 1372550"/>
              <a:gd name="connsiteY184" fmla="*/ 285122 h 1334086"/>
              <a:gd name="connsiteX185" fmla="*/ 289998 w 1372550"/>
              <a:gd name="connsiteY185" fmla="*/ 397808 h 1334086"/>
              <a:gd name="connsiteX186" fmla="*/ 402211 w 1372550"/>
              <a:gd name="connsiteY186" fmla="*/ 285122 h 1334086"/>
              <a:gd name="connsiteX187" fmla="*/ 289998 w 1372550"/>
              <a:gd name="connsiteY187" fmla="*/ 172436 h 1334086"/>
              <a:gd name="connsiteX188" fmla="*/ 289998 w 1372550"/>
              <a:gd name="connsiteY188" fmla="*/ 137378 h 1334086"/>
              <a:gd name="connsiteX189" fmla="*/ 438368 w 1372550"/>
              <a:gd name="connsiteY189" fmla="*/ 285122 h 1334086"/>
              <a:gd name="connsiteX190" fmla="*/ 289998 w 1372550"/>
              <a:gd name="connsiteY190" fmla="*/ 432866 h 1334086"/>
              <a:gd name="connsiteX191" fmla="*/ 142875 w 1372550"/>
              <a:gd name="connsiteY191" fmla="*/ 285122 h 1334086"/>
              <a:gd name="connsiteX192" fmla="*/ 289998 w 1372550"/>
              <a:gd name="connsiteY192" fmla="*/ 137378 h 1334086"/>
              <a:gd name="connsiteX193" fmla="*/ 261141 w 1372550"/>
              <a:gd name="connsiteY193" fmla="*/ 34819 h 1334086"/>
              <a:gd name="connsiteX194" fmla="*/ 261141 w 1372550"/>
              <a:gd name="connsiteY194" fmla="*/ 68394 h 1334086"/>
              <a:gd name="connsiteX195" fmla="*/ 247462 w 1372550"/>
              <a:gd name="connsiteY195" fmla="*/ 85803 h 1334086"/>
              <a:gd name="connsiteX196" fmla="*/ 175337 w 1372550"/>
              <a:gd name="connsiteY196" fmla="*/ 116891 h 1334086"/>
              <a:gd name="connsiteX197" fmla="*/ 152954 w 1372550"/>
              <a:gd name="connsiteY197" fmla="*/ 115647 h 1334086"/>
              <a:gd name="connsiteX198" fmla="*/ 128083 w 1372550"/>
              <a:gd name="connsiteY198" fmla="*/ 90777 h 1334086"/>
              <a:gd name="connsiteX199" fmla="*/ 90778 w 1372550"/>
              <a:gd name="connsiteY199" fmla="*/ 126839 h 1334086"/>
              <a:gd name="connsiteX200" fmla="*/ 115648 w 1372550"/>
              <a:gd name="connsiteY200" fmla="*/ 152953 h 1334086"/>
              <a:gd name="connsiteX201" fmla="*/ 118135 w 1372550"/>
              <a:gd name="connsiteY201" fmla="*/ 175336 h 1334086"/>
              <a:gd name="connsiteX202" fmla="*/ 88290 w 1372550"/>
              <a:gd name="connsiteY202" fmla="*/ 246217 h 1334086"/>
              <a:gd name="connsiteX203" fmla="*/ 70881 w 1372550"/>
              <a:gd name="connsiteY203" fmla="*/ 261139 h 1334086"/>
              <a:gd name="connsiteX204" fmla="*/ 36062 w 1372550"/>
              <a:gd name="connsiteY204" fmla="*/ 261139 h 1334086"/>
              <a:gd name="connsiteX205" fmla="*/ 36062 w 1372550"/>
              <a:gd name="connsiteY205" fmla="*/ 313367 h 1334086"/>
              <a:gd name="connsiteX206" fmla="*/ 70881 w 1372550"/>
              <a:gd name="connsiteY206" fmla="*/ 313367 h 1334086"/>
              <a:gd name="connsiteX207" fmla="*/ 88290 w 1372550"/>
              <a:gd name="connsiteY207" fmla="*/ 328289 h 1334086"/>
              <a:gd name="connsiteX208" fmla="*/ 118135 w 1372550"/>
              <a:gd name="connsiteY208" fmla="*/ 400413 h 1334086"/>
              <a:gd name="connsiteX209" fmla="*/ 115648 w 1372550"/>
              <a:gd name="connsiteY209" fmla="*/ 422797 h 1334086"/>
              <a:gd name="connsiteX210" fmla="*/ 90778 w 1372550"/>
              <a:gd name="connsiteY210" fmla="*/ 447667 h 1334086"/>
              <a:gd name="connsiteX211" fmla="*/ 128083 w 1372550"/>
              <a:gd name="connsiteY211" fmla="*/ 484973 h 1334086"/>
              <a:gd name="connsiteX212" fmla="*/ 152954 w 1372550"/>
              <a:gd name="connsiteY212" fmla="*/ 460102 h 1334086"/>
              <a:gd name="connsiteX213" fmla="*/ 175337 w 1372550"/>
              <a:gd name="connsiteY213" fmla="*/ 457615 h 1334086"/>
              <a:gd name="connsiteX214" fmla="*/ 247462 w 1372550"/>
              <a:gd name="connsiteY214" fmla="*/ 487460 h 1334086"/>
              <a:gd name="connsiteX215" fmla="*/ 261141 w 1372550"/>
              <a:gd name="connsiteY215" fmla="*/ 504869 h 1334086"/>
              <a:gd name="connsiteX216" fmla="*/ 261141 w 1372550"/>
              <a:gd name="connsiteY216" fmla="*/ 539687 h 1334086"/>
              <a:gd name="connsiteX217" fmla="*/ 314613 w 1372550"/>
              <a:gd name="connsiteY217" fmla="*/ 539687 h 1334086"/>
              <a:gd name="connsiteX218" fmla="*/ 314613 w 1372550"/>
              <a:gd name="connsiteY218" fmla="*/ 504869 h 1334086"/>
              <a:gd name="connsiteX219" fmla="*/ 328291 w 1372550"/>
              <a:gd name="connsiteY219" fmla="*/ 487460 h 1334086"/>
              <a:gd name="connsiteX220" fmla="*/ 400416 w 1372550"/>
              <a:gd name="connsiteY220" fmla="*/ 457615 h 1334086"/>
              <a:gd name="connsiteX221" fmla="*/ 422800 w 1372550"/>
              <a:gd name="connsiteY221" fmla="*/ 460102 h 1334086"/>
              <a:gd name="connsiteX222" fmla="*/ 447670 w 1372550"/>
              <a:gd name="connsiteY222" fmla="*/ 484973 h 1334086"/>
              <a:gd name="connsiteX223" fmla="*/ 484976 w 1372550"/>
              <a:gd name="connsiteY223" fmla="*/ 447667 h 1334086"/>
              <a:gd name="connsiteX224" fmla="*/ 460105 w 1372550"/>
              <a:gd name="connsiteY224" fmla="*/ 422797 h 1334086"/>
              <a:gd name="connsiteX225" fmla="*/ 457618 w 1372550"/>
              <a:gd name="connsiteY225" fmla="*/ 400413 h 1334086"/>
              <a:gd name="connsiteX226" fmla="*/ 487463 w 1372550"/>
              <a:gd name="connsiteY226" fmla="*/ 328289 h 1334086"/>
              <a:gd name="connsiteX227" fmla="*/ 506116 w 1372550"/>
              <a:gd name="connsiteY227" fmla="*/ 313367 h 1334086"/>
              <a:gd name="connsiteX228" fmla="*/ 540935 w 1372550"/>
              <a:gd name="connsiteY228" fmla="*/ 313367 h 1334086"/>
              <a:gd name="connsiteX229" fmla="*/ 540935 w 1372550"/>
              <a:gd name="connsiteY229" fmla="*/ 261139 h 1334086"/>
              <a:gd name="connsiteX230" fmla="*/ 506116 w 1372550"/>
              <a:gd name="connsiteY230" fmla="*/ 261139 h 1334086"/>
              <a:gd name="connsiteX231" fmla="*/ 487463 w 1372550"/>
              <a:gd name="connsiteY231" fmla="*/ 246217 h 1334086"/>
              <a:gd name="connsiteX232" fmla="*/ 457618 w 1372550"/>
              <a:gd name="connsiteY232" fmla="*/ 175336 h 1334086"/>
              <a:gd name="connsiteX233" fmla="*/ 460105 w 1372550"/>
              <a:gd name="connsiteY233" fmla="*/ 152953 h 1334086"/>
              <a:gd name="connsiteX234" fmla="*/ 484976 w 1372550"/>
              <a:gd name="connsiteY234" fmla="*/ 126839 h 1334086"/>
              <a:gd name="connsiteX235" fmla="*/ 447670 w 1372550"/>
              <a:gd name="connsiteY235" fmla="*/ 90777 h 1334086"/>
              <a:gd name="connsiteX236" fmla="*/ 422800 w 1372550"/>
              <a:gd name="connsiteY236" fmla="*/ 115647 h 1334086"/>
              <a:gd name="connsiteX237" fmla="*/ 400416 w 1372550"/>
              <a:gd name="connsiteY237" fmla="*/ 116891 h 1334086"/>
              <a:gd name="connsiteX238" fmla="*/ 328291 w 1372550"/>
              <a:gd name="connsiteY238" fmla="*/ 88290 h 1334086"/>
              <a:gd name="connsiteX239" fmla="*/ 314613 w 1372550"/>
              <a:gd name="connsiteY239" fmla="*/ 69637 h 1334086"/>
              <a:gd name="connsiteX240" fmla="*/ 314613 w 1372550"/>
              <a:gd name="connsiteY240" fmla="*/ 34819 h 1334086"/>
              <a:gd name="connsiteX241" fmla="*/ 258654 w 1372550"/>
              <a:gd name="connsiteY241" fmla="*/ 0 h 1334086"/>
              <a:gd name="connsiteX242" fmla="*/ 317100 w 1372550"/>
              <a:gd name="connsiteY242" fmla="*/ 0 h 1334086"/>
              <a:gd name="connsiteX243" fmla="*/ 349431 w 1372550"/>
              <a:gd name="connsiteY243" fmla="*/ 32332 h 1334086"/>
              <a:gd name="connsiteX244" fmla="*/ 349431 w 1372550"/>
              <a:gd name="connsiteY244" fmla="*/ 55958 h 1334086"/>
              <a:gd name="connsiteX245" fmla="*/ 407877 w 1372550"/>
              <a:gd name="connsiteY245" fmla="*/ 79585 h 1334086"/>
              <a:gd name="connsiteX246" fmla="*/ 425287 w 1372550"/>
              <a:gd name="connsiteY246" fmla="*/ 63419 h 1334086"/>
              <a:gd name="connsiteX247" fmla="*/ 471297 w 1372550"/>
              <a:gd name="connsiteY247" fmla="*/ 63419 h 1334086"/>
              <a:gd name="connsiteX248" fmla="*/ 512334 w 1372550"/>
              <a:gd name="connsiteY248" fmla="*/ 103212 h 1334086"/>
              <a:gd name="connsiteX249" fmla="*/ 512334 w 1372550"/>
              <a:gd name="connsiteY249" fmla="*/ 150466 h 1334086"/>
              <a:gd name="connsiteX250" fmla="*/ 494924 w 1372550"/>
              <a:gd name="connsiteY250" fmla="*/ 167875 h 1334086"/>
              <a:gd name="connsiteX251" fmla="*/ 519795 w 1372550"/>
              <a:gd name="connsiteY251" fmla="*/ 225077 h 1334086"/>
              <a:gd name="connsiteX252" fmla="*/ 542178 w 1372550"/>
              <a:gd name="connsiteY252" fmla="*/ 225077 h 1334086"/>
              <a:gd name="connsiteX253" fmla="*/ 575753 w 1372550"/>
              <a:gd name="connsiteY253" fmla="*/ 258652 h 1334086"/>
              <a:gd name="connsiteX254" fmla="*/ 575753 w 1372550"/>
              <a:gd name="connsiteY254" fmla="*/ 317097 h 1334086"/>
              <a:gd name="connsiteX255" fmla="*/ 542178 w 1372550"/>
              <a:gd name="connsiteY255" fmla="*/ 349429 h 1334086"/>
              <a:gd name="connsiteX256" fmla="*/ 519795 w 1372550"/>
              <a:gd name="connsiteY256" fmla="*/ 349429 h 1334086"/>
              <a:gd name="connsiteX257" fmla="*/ 494924 w 1372550"/>
              <a:gd name="connsiteY257" fmla="*/ 406631 h 1334086"/>
              <a:gd name="connsiteX258" fmla="*/ 512334 w 1372550"/>
              <a:gd name="connsiteY258" fmla="*/ 424040 h 1334086"/>
              <a:gd name="connsiteX259" fmla="*/ 512334 w 1372550"/>
              <a:gd name="connsiteY259" fmla="*/ 471294 h 1334086"/>
              <a:gd name="connsiteX260" fmla="*/ 471297 w 1372550"/>
              <a:gd name="connsiteY260" fmla="*/ 512330 h 1334086"/>
              <a:gd name="connsiteX261" fmla="*/ 425287 w 1372550"/>
              <a:gd name="connsiteY261" fmla="*/ 512330 h 1334086"/>
              <a:gd name="connsiteX262" fmla="*/ 407877 w 1372550"/>
              <a:gd name="connsiteY262" fmla="*/ 494921 h 1334086"/>
              <a:gd name="connsiteX263" fmla="*/ 349431 w 1372550"/>
              <a:gd name="connsiteY263" fmla="*/ 518548 h 1334086"/>
              <a:gd name="connsiteX264" fmla="*/ 349431 w 1372550"/>
              <a:gd name="connsiteY264" fmla="*/ 542174 h 1334086"/>
              <a:gd name="connsiteX265" fmla="*/ 317100 w 1372550"/>
              <a:gd name="connsiteY265" fmla="*/ 575750 h 1334086"/>
              <a:gd name="connsiteX266" fmla="*/ 258654 w 1372550"/>
              <a:gd name="connsiteY266" fmla="*/ 575750 h 1334086"/>
              <a:gd name="connsiteX267" fmla="*/ 226322 w 1372550"/>
              <a:gd name="connsiteY267" fmla="*/ 542174 h 1334086"/>
              <a:gd name="connsiteX268" fmla="*/ 226322 w 1372550"/>
              <a:gd name="connsiteY268" fmla="*/ 518548 h 1334086"/>
              <a:gd name="connsiteX269" fmla="*/ 169120 w 1372550"/>
              <a:gd name="connsiteY269" fmla="*/ 494921 h 1334086"/>
              <a:gd name="connsiteX270" fmla="*/ 150467 w 1372550"/>
              <a:gd name="connsiteY270" fmla="*/ 512330 h 1334086"/>
              <a:gd name="connsiteX271" fmla="*/ 104456 w 1372550"/>
              <a:gd name="connsiteY271" fmla="*/ 512330 h 1334086"/>
              <a:gd name="connsiteX272" fmla="*/ 63420 w 1372550"/>
              <a:gd name="connsiteY272" fmla="*/ 471294 h 1334086"/>
              <a:gd name="connsiteX273" fmla="*/ 63420 w 1372550"/>
              <a:gd name="connsiteY273" fmla="*/ 424040 h 1334086"/>
              <a:gd name="connsiteX274" fmla="*/ 79586 w 1372550"/>
              <a:gd name="connsiteY274" fmla="*/ 406631 h 1334086"/>
              <a:gd name="connsiteX275" fmla="*/ 57202 w 1372550"/>
              <a:gd name="connsiteY275" fmla="*/ 349429 h 1334086"/>
              <a:gd name="connsiteX276" fmla="*/ 33575 w 1372550"/>
              <a:gd name="connsiteY276" fmla="*/ 349429 h 1334086"/>
              <a:gd name="connsiteX277" fmla="*/ 0 w 1372550"/>
              <a:gd name="connsiteY277" fmla="*/ 317097 h 1334086"/>
              <a:gd name="connsiteX278" fmla="*/ 0 w 1372550"/>
              <a:gd name="connsiteY278" fmla="*/ 258652 h 1334086"/>
              <a:gd name="connsiteX279" fmla="*/ 33575 w 1372550"/>
              <a:gd name="connsiteY279" fmla="*/ 225077 h 1334086"/>
              <a:gd name="connsiteX280" fmla="*/ 57202 w 1372550"/>
              <a:gd name="connsiteY280" fmla="*/ 225077 h 1334086"/>
              <a:gd name="connsiteX281" fmla="*/ 79586 w 1372550"/>
              <a:gd name="connsiteY281" fmla="*/ 167875 h 1334086"/>
              <a:gd name="connsiteX282" fmla="*/ 63420 w 1372550"/>
              <a:gd name="connsiteY282" fmla="*/ 150466 h 1334086"/>
              <a:gd name="connsiteX283" fmla="*/ 63420 w 1372550"/>
              <a:gd name="connsiteY283" fmla="*/ 103212 h 1334086"/>
              <a:gd name="connsiteX284" fmla="*/ 104456 w 1372550"/>
              <a:gd name="connsiteY284" fmla="*/ 63419 h 1334086"/>
              <a:gd name="connsiteX285" fmla="*/ 150467 w 1372550"/>
              <a:gd name="connsiteY285" fmla="*/ 63419 h 1334086"/>
              <a:gd name="connsiteX286" fmla="*/ 167876 w 1372550"/>
              <a:gd name="connsiteY286" fmla="*/ 79585 h 1334086"/>
              <a:gd name="connsiteX287" fmla="*/ 226322 w 1372550"/>
              <a:gd name="connsiteY287" fmla="*/ 53471 h 1334086"/>
              <a:gd name="connsiteX288" fmla="*/ 226322 w 1372550"/>
              <a:gd name="connsiteY288" fmla="*/ 32332 h 1334086"/>
              <a:gd name="connsiteX289" fmla="*/ 258654 w 1372550"/>
              <a:gd name="connsiteY289" fmla="*/ 0 h 13340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</a:cxnLst>
            <a:rect l="l" t="t" r="r" b="b"/>
            <a:pathLst>
              <a:path w="1372550" h="1334086">
                <a:moveTo>
                  <a:pt x="844611" y="965735"/>
                </a:moveTo>
                <a:cubicBezTo>
                  <a:pt x="789696" y="979424"/>
                  <a:pt x="737276" y="985646"/>
                  <a:pt x="694842" y="989379"/>
                </a:cubicBezTo>
                <a:cubicBezTo>
                  <a:pt x="694842" y="989379"/>
                  <a:pt x="693594" y="989379"/>
                  <a:pt x="692345" y="989379"/>
                </a:cubicBezTo>
                <a:cubicBezTo>
                  <a:pt x="687353" y="989379"/>
                  <a:pt x="681113" y="989379"/>
                  <a:pt x="676120" y="990624"/>
                </a:cubicBezTo>
                <a:cubicBezTo>
                  <a:pt x="674872" y="990624"/>
                  <a:pt x="673624" y="990624"/>
                  <a:pt x="672376" y="990624"/>
                </a:cubicBezTo>
                <a:cubicBezTo>
                  <a:pt x="671128" y="990624"/>
                  <a:pt x="671128" y="990624"/>
                  <a:pt x="669880" y="990624"/>
                </a:cubicBezTo>
                <a:cubicBezTo>
                  <a:pt x="668632" y="990624"/>
                  <a:pt x="668632" y="990624"/>
                  <a:pt x="667384" y="989379"/>
                </a:cubicBezTo>
                <a:cubicBezTo>
                  <a:pt x="666136" y="989379"/>
                  <a:pt x="664888" y="989379"/>
                  <a:pt x="663640" y="989379"/>
                </a:cubicBezTo>
                <a:cubicBezTo>
                  <a:pt x="661143" y="989379"/>
                  <a:pt x="661143" y="989379"/>
                  <a:pt x="659895" y="989379"/>
                </a:cubicBezTo>
                <a:cubicBezTo>
                  <a:pt x="658647" y="989379"/>
                  <a:pt x="657399" y="989379"/>
                  <a:pt x="654903" y="988135"/>
                </a:cubicBezTo>
                <a:lnTo>
                  <a:pt x="653655" y="988135"/>
                </a:lnTo>
                <a:cubicBezTo>
                  <a:pt x="652407" y="988135"/>
                  <a:pt x="649911" y="986890"/>
                  <a:pt x="648663" y="985646"/>
                </a:cubicBezTo>
                <a:cubicBezTo>
                  <a:pt x="647415" y="985646"/>
                  <a:pt x="647415" y="985646"/>
                  <a:pt x="646166" y="984402"/>
                </a:cubicBezTo>
                <a:cubicBezTo>
                  <a:pt x="644918" y="984402"/>
                  <a:pt x="643670" y="984402"/>
                  <a:pt x="641174" y="983157"/>
                </a:cubicBezTo>
                <a:cubicBezTo>
                  <a:pt x="641174" y="983157"/>
                  <a:pt x="639926" y="983157"/>
                  <a:pt x="639926" y="981913"/>
                </a:cubicBezTo>
                <a:cubicBezTo>
                  <a:pt x="638678" y="981913"/>
                  <a:pt x="637430" y="981913"/>
                  <a:pt x="636182" y="980668"/>
                </a:cubicBezTo>
                <a:cubicBezTo>
                  <a:pt x="622453" y="995601"/>
                  <a:pt x="601235" y="1022979"/>
                  <a:pt x="583762" y="1056578"/>
                </a:cubicBezTo>
                <a:cubicBezTo>
                  <a:pt x="609972" y="1072756"/>
                  <a:pt x="642422" y="1081467"/>
                  <a:pt x="676120" y="1081467"/>
                </a:cubicBezTo>
                <a:cubicBezTo>
                  <a:pt x="752253" y="1081467"/>
                  <a:pt x="818402" y="1034179"/>
                  <a:pt x="844611" y="965735"/>
                </a:cubicBezTo>
                <a:close/>
                <a:moveTo>
                  <a:pt x="632438" y="726805"/>
                </a:moveTo>
                <a:cubicBezTo>
                  <a:pt x="551312" y="746716"/>
                  <a:pt x="495149" y="816404"/>
                  <a:pt x="495149" y="901025"/>
                </a:cubicBezTo>
                <a:cubicBezTo>
                  <a:pt x="495149" y="954535"/>
                  <a:pt x="517614" y="1001824"/>
                  <a:pt x="555056" y="1035423"/>
                </a:cubicBezTo>
                <a:cubicBezTo>
                  <a:pt x="573778" y="998090"/>
                  <a:pt x="596243" y="971957"/>
                  <a:pt x="611220" y="955780"/>
                </a:cubicBezTo>
                <a:cubicBezTo>
                  <a:pt x="604980" y="945824"/>
                  <a:pt x="601235" y="933380"/>
                  <a:pt x="601235" y="922180"/>
                </a:cubicBezTo>
                <a:cubicBezTo>
                  <a:pt x="601235" y="919691"/>
                  <a:pt x="601235" y="917202"/>
                  <a:pt x="601235" y="914714"/>
                </a:cubicBezTo>
                <a:cubicBezTo>
                  <a:pt x="601235" y="909736"/>
                  <a:pt x="602484" y="903514"/>
                  <a:pt x="602484" y="898536"/>
                </a:cubicBezTo>
                <a:cubicBezTo>
                  <a:pt x="602484" y="897292"/>
                  <a:pt x="602484" y="897292"/>
                  <a:pt x="602484" y="897292"/>
                </a:cubicBezTo>
                <a:cubicBezTo>
                  <a:pt x="602484" y="896047"/>
                  <a:pt x="602484" y="896047"/>
                  <a:pt x="602484" y="894803"/>
                </a:cubicBezTo>
                <a:cubicBezTo>
                  <a:pt x="606228" y="848759"/>
                  <a:pt x="614964" y="789026"/>
                  <a:pt x="632438" y="726805"/>
                </a:cubicBezTo>
                <a:close/>
                <a:moveTo>
                  <a:pt x="632438" y="504053"/>
                </a:moveTo>
                <a:cubicBezTo>
                  <a:pt x="628693" y="504053"/>
                  <a:pt x="626197" y="507786"/>
                  <a:pt x="626197" y="510275"/>
                </a:cubicBezTo>
                <a:lnTo>
                  <a:pt x="626197" y="565030"/>
                </a:lnTo>
                <a:cubicBezTo>
                  <a:pt x="626197" y="573741"/>
                  <a:pt x="619957" y="581207"/>
                  <a:pt x="611220" y="582452"/>
                </a:cubicBezTo>
                <a:cubicBezTo>
                  <a:pt x="575026" y="589918"/>
                  <a:pt x="536335" y="607340"/>
                  <a:pt x="497645" y="632229"/>
                </a:cubicBezTo>
                <a:cubicBezTo>
                  <a:pt x="490156" y="637206"/>
                  <a:pt x="481420" y="637206"/>
                  <a:pt x="475179" y="630984"/>
                </a:cubicBezTo>
                <a:lnTo>
                  <a:pt x="433993" y="589918"/>
                </a:lnTo>
                <a:cubicBezTo>
                  <a:pt x="431496" y="587429"/>
                  <a:pt x="427752" y="587429"/>
                  <a:pt x="425256" y="589918"/>
                </a:cubicBezTo>
                <a:lnTo>
                  <a:pt x="362852" y="652140"/>
                </a:lnTo>
                <a:cubicBezTo>
                  <a:pt x="360356" y="653384"/>
                  <a:pt x="360356" y="658362"/>
                  <a:pt x="362852" y="659606"/>
                </a:cubicBezTo>
                <a:lnTo>
                  <a:pt x="404039" y="701917"/>
                </a:lnTo>
                <a:cubicBezTo>
                  <a:pt x="410279" y="706894"/>
                  <a:pt x="411527" y="716850"/>
                  <a:pt x="406535" y="723072"/>
                </a:cubicBezTo>
                <a:cubicBezTo>
                  <a:pt x="384069" y="757916"/>
                  <a:pt x="367844" y="796493"/>
                  <a:pt x="359108" y="837559"/>
                </a:cubicBezTo>
                <a:cubicBezTo>
                  <a:pt x="357860" y="846270"/>
                  <a:pt x="350371" y="852492"/>
                  <a:pt x="341635" y="852492"/>
                </a:cubicBezTo>
                <a:lnTo>
                  <a:pt x="284223" y="852492"/>
                </a:lnTo>
                <a:cubicBezTo>
                  <a:pt x="280479" y="852492"/>
                  <a:pt x="277982" y="853737"/>
                  <a:pt x="277982" y="857470"/>
                </a:cubicBezTo>
                <a:lnTo>
                  <a:pt x="277982" y="945824"/>
                </a:lnTo>
                <a:cubicBezTo>
                  <a:pt x="277982" y="948313"/>
                  <a:pt x="280479" y="950802"/>
                  <a:pt x="284223" y="950802"/>
                </a:cubicBezTo>
                <a:lnTo>
                  <a:pt x="341635" y="950802"/>
                </a:lnTo>
                <a:cubicBezTo>
                  <a:pt x="350371" y="950802"/>
                  <a:pt x="357860" y="957024"/>
                  <a:pt x="359108" y="965735"/>
                </a:cubicBezTo>
                <a:cubicBezTo>
                  <a:pt x="367844" y="1006801"/>
                  <a:pt x="384069" y="1044134"/>
                  <a:pt x="406535" y="1078978"/>
                </a:cubicBezTo>
                <a:cubicBezTo>
                  <a:pt x="411527" y="1086445"/>
                  <a:pt x="410279" y="1095156"/>
                  <a:pt x="404039" y="1101378"/>
                </a:cubicBezTo>
                <a:lnTo>
                  <a:pt x="362852" y="1142444"/>
                </a:lnTo>
                <a:cubicBezTo>
                  <a:pt x="360356" y="1144933"/>
                  <a:pt x="360356" y="1148666"/>
                  <a:pt x="362852" y="1151155"/>
                </a:cubicBezTo>
                <a:lnTo>
                  <a:pt x="425256" y="1213376"/>
                </a:lnTo>
                <a:cubicBezTo>
                  <a:pt x="427752" y="1215865"/>
                  <a:pt x="431496" y="1215865"/>
                  <a:pt x="433993" y="1213376"/>
                </a:cubicBezTo>
                <a:lnTo>
                  <a:pt x="475179" y="1172310"/>
                </a:lnTo>
                <a:cubicBezTo>
                  <a:pt x="478923" y="1168577"/>
                  <a:pt x="482668" y="1167332"/>
                  <a:pt x="487660" y="1167332"/>
                </a:cubicBezTo>
                <a:cubicBezTo>
                  <a:pt x="491404" y="1167332"/>
                  <a:pt x="495149" y="1167332"/>
                  <a:pt x="497645" y="1169821"/>
                </a:cubicBezTo>
                <a:cubicBezTo>
                  <a:pt x="532591" y="1192221"/>
                  <a:pt x="571282" y="1208398"/>
                  <a:pt x="611220" y="1217109"/>
                </a:cubicBezTo>
                <a:cubicBezTo>
                  <a:pt x="619957" y="1218354"/>
                  <a:pt x="626197" y="1225820"/>
                  <a:pt x="626197" y="1234531"/>
                </a:cubicBezTo>
                <a:lnTo>
                  <a:pt x="626197" y="1293020"/>
                </a:lnTo>
                <a:cubicBezTo>
                  <a:pt x="626197" y="1295508"/>
                  <a:pt x="628693" y="1297997"/>
                  <a:pt x="632438" y="1297997"/>
                </a:cubicBezTo>
                <a:lnTo>
                  <a:pt x="719803" y="1297997"/>
                </a:lnTo>
                <a:cubicBezTo>
                  <a:pt x="723547" y="1297997"/>
                  <a:pt x="726044" y="1295508"/>
                  <a:pt x="726044" y="1293020"/>
                </a:cubicBezTo>
                <a:lnTo>
                  <a:pt x="726044" y="1234531"/>
                </a:lnTo>
                <a:cubicBezTo>
                  <a:pt x="726044" y="1225820"/>
                  <a:pt x="732284" y="1218354"/>
                  <a:pt x="739773" y="1217109"/>
                </a:cubicBezTo>
                <a:cubicBezTo>
                  <a:pt x="780959" y="1208398"/>
                  <a:pt x="819650" y="1192221"/>
                  <a:pt x="854596" y="1169821"/>
                </a:cubicBezTo>
                <a:cubicBezTo>
                  <a:pt x="862085" y="1166088"/>
                  <a:pt x="870821" y="1166088"/>
                  <a:pt x="877061" y="1172310"/>
                </a:cubicBezTo>
                <a:lnTo>
                  <a:pt x="918248" y="1213376"/>
                </a:lnTo>
                <a:cubicBezTo>
                  <a:pt x="920744" y="1215865"/>
                  <a:pt x="924489" y="1215865"/>
                  <a:pt x="926985" y="1213376"/>
                </a:cubicBezTo>
                <a:lnTo>
                  <a:pt x="989389" y="1151155"/>
                </a:lnTo>
                <a:cubicBezTo>
                  <a:pt x="990637" y="1148666"/>
                  <a:pt x="990637" y="1144933"/>
                  <a:pt x="989389" y="1142444"/>
                </a:cubicBezTo>
                <a:lnTo>
                  <a:pt x="948202" y="1101378"/>
                </a:lnTo>
                <a:cubicBezTo>
                  <a:pt x="941962" y="1095156"/>
                  <a:pt x="940714" y="1086445"/>
                  <a:pt x="945706" y="1078978"/>
                </a:cubicBezTo>
                <a:cubicBezTo>
                  <a:pt x="968171" y="1044134"/>
                  <a:pt x="984397" y="1006801"/>
                  <a:pt x="993133" y="965735"/>
                </a:cubicBezTo>
                <a:cubicBezTo>
                  <a:pt x="994381" y="957024"/>
                  <a:pt x="1001870" y="950802"/>
                  <a:pt x="1010606" y="950802"/>
                </a:cubicBezTo>
                <a:lnTo>
                  <a:pt x="1068018" y="950802"/>
                </a:lnTo>
                <a:cubicBezTo>
                  <a:pt x="1071762" y="950802"/>
                  <a:pt x="1074258" y="948313"/>
                  <a:pt x="1074258" y="945824"/>
                </a:cubicBezTo>
                <a:lnTo>
                  <a:pt x="1074258" y="874892"/>
                </a:lnTo>
                <a:cubicBezTo>
                  <a:pt x="1013102" y="912225"/>
                  <a:pt x="948202" y="938358"/>
                  <a:pt x="885798" y="955780"/>
                </a:cubicBezTo>
                <a:cubicBezTo>
                  <a:pt x="862085" y="1050356"/>
                  <a:pt x="774719" y="1117555"/>
                  <a:pt x="676120" y="1117555"/>
                </a:cubicBezTo>
                <a:cubicBezTo>
                  <a:pt x="556305" y="1117555"/>
                  <a:pt x="458954" y="1020490"/>
                  <a:pt x="458954" y="901025"/>
                </a:cubicBezTo>
                <a:cubicBezTo>
                  <a:pt x="458954" y="792760"/>
                  <a:pt x="537583" y="704405"/>
                  <a:pt x="642422" y="688228"/>
                </a:cubicBezTo>
                <a:cubicBezTo>
                  <a:pt x="661143" y="628495"/>
                  <a:pt x="688601" y="566274"/>
                  <a:pt x="726044" y="509030"/>
                </a:cubicBezTo>
                <a:cubicBezTo>
                  <a:pt x="724796" y="506542"/>
                  <a:pt x="722299" y="504053"/>
                  <a:pt x="719803" y="504053"/>
                </a:cubicBezTo>
                <a:close/>
                <a:moveTo>
                  <a:pt x="1298913" y="261389"/>
                </a:moveTo>
                <a:cubicBezTo>
                  <a:pt x="1205307" y="267612"/>
                  <a:pt x="974412" y="294989"/>
                  <a:pt x="824642" y="444320"/>
                </a:cubicBezTo>
                <a:cubicBezTo>
                  <a:pt x="797184" y="470453"/>
                  <a:pt x="774719" y="499075"/>
                  <a:pt x="754750" y="528941"/>
                </a:cubicBezTo>
                <a:cubicBezTo>
                  <a:pt x="752253" y="533919"/>
                  <a:pt x="749757" y="538897"/>
                  <a:pt x="747261" y="542630"/>
                </a:cubicBezTo>
                <a:cubicBezTo>
                  <a:pt x="742269" y="550096"/>
                  <a:pt x="738524" y="557563"/>
                  <a:pt x="733532" y="565030"/>
                </a:cubicBezTo>
                <a:cubicBezTo>
                  <a:pt x="733532" y="566274"/>
                  <a:pt x="732284" y="567518"/>
                  <a:pt x="732284" y="568763"/>
                </a:cubicBezTo>
                <a:cubicBezTo>
                  <a:pt x="674872" y="673295"/>
                  <a:pt x="652407" y="785293"/>
                  <a:pt x="641174" y="863692"/>
                </a:cubicBezTo>
                <a:cubicBezTo>
                  <a:pt x="641174" y="863692"/>
                  <a:pt x="641174" y="864937"/>
                  <a:pt x="641174" y="866181"/>
                </a:cubicBezTo>
                <a:cubicBezTo>
                  <a:pt x="641174" y="871159"/>
                  <a:pt x="639926" y="876136"/>
                  <a:pt x="639926" y="881114"/>
                </a:cubicBezTo>
                <a:cubicBezTo>
                  <a:pt x="639926" y="884847"/>
                  <a:pt x="639926" y="888581"/>
                  <a:pt x="638678" y="893558"/>
                </a:cubicBezTo>
                <a:cubicBezTo>
                  <a:pt x="638678" y="894803"/>
                  <a:pt x="638678" y="896047"/>
                  <a:pt x="638678" y="898536"/>
                </a:cubicBezTo>
                <a:cubicBezTo>
                  <a:pt x="637430" y="904758"/>
                  <a:pt x="637430" y="910980"/>
                  <a:pt x="637430" y="917202"/>
                </a:cubicBezTo>
                <a:lnTo>
                  <a:pt x="637430" y="918447"/>
                </a:lnTo>
                <a:cubicBezTo>
                  <a:pt x="637430" y="922180"/>
                  <a:pt x="637430" y="924669"/>
                  <a:pt x="637430" y="928402"/>
                </a:cubicBezTo>
                <a:lnTo>
                  <a:pt x="760990" y="806448"/>
                </a:lnTo>
                <a:lnTo>
                  <a:pt x="764734" y="674539"/>
                </a:lnTo>
                <a:cubicBezTo>
                  <a:pt x="764734" y="664584"/>
                  <a:pt x="772223" y="657117"/>
                  <a:pt x="782207" y="657117"/>
                </a:cubicBezTo>
                <a:cubicBezTo>
                  <a:pt x="782207" y="657117"/>
                  <a:pt x="782207" y="657117"/>
                  <a:pt x="783455" y="657117"/>
                </a:cubicBezTo>
                <a:cubicBezTo>
                  <a:pt x="793440" y="657117"/>
                  <a:pt x="800929" y="665828"/>
                  <a:pt x="799681" y="675784"/>
                </a:cubicBezTo>
                <a:lnTo>
                  <a:pt x="797184" y="769116"/>
                </a:lnTo>
                <a:lnTo>
                  <a:pt x="873317" y="695694"/>
                </a:lnTo>
                <a:lnTo>
                  <a:pt x="1068018" y="502808"/>
                </a:lnTo>
                <a:lnTo>
                  <a:pt x="1068018" y="368410"/>
                </a:lnTo>
                <a:cubicBezTo>
                  <a:pt x="1068018" y="358455"/>
                  <a:pt x="1075507" y="350988"/>
                  <a:pt x="1085491" y="350988"/>
                </a:cubicBezTo>
                <a:cubicBezTo>
                  <a:pt x="1095476" y="350988"/>
                  <a:pt x="1104212" y="358455"/>
                  <a:pt x="1104212" y="368410"/>
                </a:cubicBezTo>
                <a:lnTo>
                  <a:pt x="1104212" y="466720"/>
                </a:lnTo>
                <a:lnTo>
                  <a:pt x="1206555" y="365921"/>
                </a:lnTo>
                <a:cubicBezTo>
                  <a:pt x="1212795" y="358455"/>
                  <a:pt x="1225276" y="358455"/>
                  <a:pt x="1231517" y="365921"/>
                </a:cubicBezTo>
                <a:cubicBezTo>
                  <a:pt x="1239005" y="372143"/>
                  <a:pt x="1239005" y="383343"/>
                  <a:pt x="1231517" y="390810"/>
                </a:cubicBezTo>
                <a:lnTo>
                  <a:pt x="1097972" y="522719"/>
                </a:lnTo>
                <a:lnTo>
                  <a:pt x="928233" y="690717"/>
                </a:lnTo>
                <a:lnTo>
                  <a:pt x="1106709" y="690717"/>
                </a:lnTo>
                <a:cubicBezTo>
                  <a:pt x="1116693" y="690717"/>
                  <a:pt x="1124182" y="699428"/>
                  <a:pt x="1124182" y="709383"/>
                </a:cubicBezTo>
                <a:cubicBezTo>
                  <a:pt x="1124182" y="718094"/>
                  <a:pt x="1116693" y="726805"/>
                  <a:pt x="1106709" y="726805"/>
                </a:cubicBezTo>
                <a:lnTo>
                  <a:pt x="893287" y="726805"/>
                </a:lnTo>
                <a:lnTo>
                  <a:pt x="663640" y="953291"/>
                </a:lnTo>
                <a:cubicBezTo>
                  <a:pt x="664888" y="953291"/>
                  <a:pt x="666136" y="953291"/>
                  <a:pt x="667384" y="953291"/>
                </a:cubicBezTo>
                <a:cubicBezTo>
                  <a:pt x="668632" y="954535"/>
                  <a:pt x="671128" y="954535"/>
                  <a:pt x="674872" y="954535"/>
                </a:cubicBezTo>
                <a:cubicBezTo>
                  <a:pt x="679865" y="953291"/>
                  <a:pt x="684857" y="953291"/>
                  <a:pt x="689849" y="953291"/>
                </a:cubicBezTo>
                <a:cubicBezTo>
                  <a:pt x="691097" y="953291"/>
                  <a:pt x="692345" y="953291"/>
                  <a:pt x="692345" y="953291"/>
                </a:cubicBezTo>
                <a:cubicBezTo>
                  <a:pt x="698586" y="953291"/>
                  <a:pt x="702330" y="952046"/>
                  <a:pt x="708571" y="952046"/>
                </a:cubicBezTo>
                <a:cubicBezTo>
                  <a:pt x="713563" y="952046"/>
                  <a:pt x="718555" y="950802"/>
                  <a:pt x="724796" y="949558"/>
                </a:cubicBezTo>
                <a:cubicBezTo>
                  <a:pt x="726044" y="949558"/>
                  <a:pt x="726044" y="949558"/>
                  <a:pt x="727292" y="949558"/>
                </a:cubicBezTo>
                <a:cubicBezTo>
                  <a:pt x="808417" y="939602"/>
                  <a:pt x="928233" y="917202"/>
                  <a:pt x="1038064" y="854981"/>
                </a:cubicBezTo>
                <a:cubicBezTo>
                  <a:pt x="1039312" y="853737"/>
                  <a:pt x="1041808" y="852492"/>
                  <a:pt x="1043056" y="852492"/>
                </a:cubicBezTo>
                <a:cubicBezTo>
                  <a:pt x="1048049" y="850003"/>
                  <a:pt x="1053041" y="846270"/>
                  <a:pt x="1055537" y="845026"/>
                </a:cubicBezTo>
                <a:cubicBezTo>
                  <a:pt x="1063026" y="840048"/>
                  <a:pt x="1069266" y="836315"/>
                  <a:pt x="1075507" y="832581"/>
                </a:cubicBezTo>
                <a:cubicBezTo>
                  <a:pt x="1101716" y="815159"/>
                  <a:pt x="1126678" y="794004"/>
                  <a:pt x="1149143" y="771604"/>
                </a:cubicBezTo>
                <a:cubicBezTo>
                  <a:pt x="1300161" y="623518"/>
                  <a:pt x="1330115" y="390810"/>
                  <a:pt x="1336355" y="299967"/>
                </a:cubicBezTo>
                <a:cubicBezTo>
                  <a:pt x="1337604" y="288767"/>
                  <a:pt x="1333859" y="280056"/>
                  <a:pt x="1326371" y="272589"/>
                </a:cubicBezTo>
                <a:cubicBezTo>
                  <a:pt x="1320131" y="265123"/>
                  <a:pt x="1310146" y="261389"/>
                  <a:pt x="1301409" y="261389"/>
                </a:cubicBezTo>
                <a:cubicBezTo>
                  <a:pt x="1300161" y="261389"/>
                  <a:pt x="1300161" y="261389"/>
                  <a:pt x="1298913" y="261389"/>
                </a:cubicBezTo>
                <a:close/>
                <a:moveTo>
                  <a:pt x="1296417" y="226545"/>
                </a:moveTo>
                <a:cubicBezTo>
                  <a:pt x="1317634" y="225301"/>
                  <a:pt x="1337604" y="232768"/>
                  <a:pt x="1351333" y="246456"/>
                </a:cubicBezTo>
                <a:cubicBezTo>
                  <a:pt x="1366309" y="261389"/>
                  <a:pt x="1372550" y="281300"/>
                  <a:pt x="1372550" y="301211"/>
                </a:cubicBezTo>
                <a:cubicBezTo>
                  <a:pt x="1363813" y="420676"/>
                  <a:pt x="1327619" y="644673"/>
                  <a:pt x="1174105" y="796493"/>
                </a:cubicBezTo>
                <a:cubicBezTo>
                  <a:pt x="1154136" y="816404"/>
                  <a:pt x="1132918" y="835070"/>
                  <a:pt x="1110453" y="851248"/>
                </a:cubicBezTo>
                <a:cubicBezTo>
                  <a:pt x="1110453" y="853737"/>
                  <a:pt x="1110453" y="854981"/>
                  <a:pt x="1110453" y="857470"/>
                </a:cubicBezTo>
                <a:lnTo>
                  <a:pt x="1110453" y="945824"/>
                </a:lnTo>
                <a:cubicBezTo>
                  <a:pt x="1110453" y="968224"/>
                  <a:pt x="1091732" y="986890"/>
                  <a:pt x="1068018" y="986890"/>
                </a:cubicBezTo>
                <a:lnTo>
                  <a:pt x="1025583" y="986890"/>
                </a:lnTo>
                <a:cubicBezTo>
                  <a:pt x="1015599" y="1022979"/>
                  <a:pt x="1001870" y="1055334"/>
                  <a:pt x="983148" y="1086445"/>
                </a:cubicBezTo>
                <a:lnTo>
                  <a:pt x="1014351" y="1117555"/>
                </a:lnTo>
                <a:cubicBezTo>
                  <a:pt x="1030576" y="1133733"/>
                  <a:pt x="1030576" y="1159866"/>
                  <a:pt x="1014351" y="1176043"/>
                </a:cubicBezTo>
                <a:lnTo>
                  <a:pt x="951946" y="1238265"/>
                </a:lnTo>
                <a:cubicBezTo>
                  <a:pt x="935721" y="1254442"/>
                  <a:pt x="909512" y="1254442"/>
                  <a:pt x="893287" y="1238265"/>
                </a:cubicBezTo>
                <a:lnTo>
                  <a:pt x="862085" y="1207154"/>
                </a:lnTo>
                <a:cubicBezTo>
                  <a:pt x="830883" y="1225820"/>
                  <a:pt x="797184" y="1239509"/>
                  <a:pt x="760990" y="1249464"/>
                </a:cubicBezTo>
                <a:lnTo>
                  <a:pt x="760990" y="1293020"/>
                </a:lnTo>
                <a:cubicBezTo>
                  <a:pt x="760990" y="1315419"/>
                  <a:pt x="743517" y="1334086"/>
                  <a:pt x="719803" y="1334086"/>
                </a:cubicBezTo>
                <a:lnTo>
                  <a:pt x="632438" y="1334086"/>
                </a:lnTo>
                <a:cubicBezTo>
                  <a:pt x="608724" y="1334086"/>
                  <a:pt x="590003" y="1315419"/>
                  <a:pt x="590003" y="1293020"/>
                </a:cubicBezTo>
                <a:lnTo>
                  <a:pt x="590003" y="1249464"/>
                </a:lnTo>
                <a:cubicBezTo>
                  <a:pt x="555056" y="1239509"/>
                  <a:pt x="521358" y="1225820"/>
                  <a:pt x="490156" y="1207154"/>
                </a:cubicBezTo>
                <a:lnTo>
                  <a:pt x="458954" y="1238265"/>
                </a:lnTo>
                <a:cubicBezTo>
                  <a:pt x="442729" y="1254442"/>
                  <a:pt x="416519" y="1254442"/>
                  <a:pt x="400294" y="1238265"/>
                </a:cubicBezTo>
                <a:lnTo>
                  <a:pt x="337890" y="1176043"/>
                </a:lnTo>
                <a:cubicBezTo>
                  <a:pt x="321665" y="1159866"/>
                  <a:pt x="321665" y="1133733"/>
                  <a:pt x="337890" y="1117555"/>
                </a:cubicBezTo>
                <a:lnTo>
                  <a:pt x="369092" y="1086445"/>
                </a:lnTo>
                <a:cubicBezTo>
                  <a:pt x="350371" y="1055334"/>
                  <a:pt x="336642" y="1022979"/>
                  <a:pt x="327906" y="986890"/>
                </a:cubicBezTo>
                <a:lnTo>
                  <a:pt x="284223" y="986890"/>
                </a:lnTo>
                <a:cubicBezTo>
                  <a:pt x="260509" y="986890"/>
                  <a:pt x="241788" y="968224"/>
                  <a:pt x="241788" y="945824"/>
                </a:cubicBezTo>
                <a:lnTo>
                  <a:pt x="241788" y="857470"/>
                </a:lnTo>
                <a:cubicBezTo>
                  <a:pt x="241788" y="833826"/>
                  <a:pt x="260509" y="816404"/>
                  <a:pt x="284223" y="816404"/>
                </a:cubicBezTo>
                <a:lnTo>
                  <a:pt x="327906" y="816404"/>
                </a:lnTo>
                <a:cubicBezTo>
                  <a:pt x="336642" y="780316"/>
                  <a:pt x="350371" y="746716"/>
                  <a:pt x="369092" y="716850"/>
                </a:cubicBezTo>
                <a:lnTo>
                  <a:pt x="337890" y="685739"/>
                </a:lnTo>
                <a:cubicBezTo>
                  <a:pt x="321665" y="669562"/>
                  <a:pt x="321665" y="642184"/>
                  <a:pt x="337890" y="626007"/>
                </a:cubicBezTo>
                <a:lnTo>
                  <a:pt x="400294" y="563785"/>
                </a:lnTo>
                <a:cubicBezTo>
                  <a:pt x="416519" y="547608"/>
                  <a:pt x="442729" y="547608"/>
                  <a:pt x="458954" y="563785"/>
                </a:cubicBezTo>
                <a:lnTo>
                  <a:pt x="490156" y="594896"/>
                </a:lnTo>
                <a:cubicBezTo>
                  <a:pt x="523854" y="573741"/>
                  <a:pt x="557553" y="560052"/>
                  <a:pt x="590003" y="551341"/>
                </a:cubicBezTo>
                <a:lnTo>
                  <a:pt x="590003" y="510275"/>
                </a:lnTo>
                <a:cubicBezTo>
                  <a:pt x="590003" y="487875"/>
                  <a:pt x="608724" y="467964"/>
                  <a:pt x="632438" y="467964"/>
                </a:cubicBezTo>
                <a:lnTo>
                  <a:pt x="719803" y="467964"/>
                </a:lnTo>
                <a:cubicBezTo>
                  <a:pt x="731036" y="467964"/>
                  <a:pt x="739773" y="471698"/>
                  <a:pt x="747261" y="477920"/>
                </a:cubicBezTo>
                <a:cubicBezTo>
                  <a:pt x="762238" y="458009"/>
                  <a:pt x="779711" y="438098"/>
                  <a:pt x="798432" y="419432"/>
                </a:cubicBezTo>
                <a:cubicBezTo>
                  <a:pt x="951946" y="267612"/>
                  <a:pt x="1176601" y="232768"/>
                  <a:pt x="1296417" y="226545"/>
                </a:cubicBezTo>
                <a:close/>
                <a:moveTo>
                  <a:pt x="289998" y="172436"/>
                </a:moveTo>
                <a:cubicBezTo>
                  <a:pt x="228905" y="172436"/>
                  <a:pt x="179032" y="223771"/>
                  <a:pt x="179032" y="285122"/>
                </a:cubicBezTo>
                <a:cubicBezTo>
                  <a:pt x="179032" y="347725"/>
                  <a:pt x="228905" y="397808"/>
                  <a:pt x="289998" y="397808"/>
                </a:cubicBezTo>
                <a:cubicBezTo>
                  <a:pt x="352339" y="397808"/>
                  <a:pt x="402211" y="347725"/>
                  <a:pt x="402211" y="285122"/>
                </a:cubicBezTo>
                <a:cubicBezTo>
                  <a:pt x="402211" y="223771"/>
                  <a:pt x="352339" y="172436"/>
                  <a:pt x="289998" y="172436"/>
                </a:cubicBezTo>
                <a:close/>
                <a:moveTo>
                  <a:pt x="289998" y="137378"/>
                </a:moveTo>
                <a:cubicBezTo>
                  <a:pt x="372287" y="137378"/>
                  <a:pt x="438368" y="203738"/>
                  <a:pt x="438368" y="285122"/>
                </a:cubicBezTo>
                <a:cubicBezTo>
                  <a:pt x="438368" y="367758"/>
                  <a:pt x="372287" y="432866"/>
                  <a:pt x="289998" y="432866"/>
                </a:cubicBezTo>
                <a:cubicBezTo>
                  <a:pt x="208956" y="432866"/>
                  <a:pt x="142875" y="367758"/>
                  <a:pt x="142875" y="285122"/>
                </a:cubicBezTo>
                <a:cubicBezTo>
                  <a:pt x="142875" y="203738"/>
                  <a:pt x="208956" y="137378"/>
                  <a:pt x="289998" y="137378"/>
                </a:cubicBezTo>
                <a:close/>
                <a:moveTo>
                  <a:pt x="261141" y="34819"/>
                </a:moveTo>
                <a:lnTo>
                  <a:pt x="261141" y="68394"/>
                </a:lnTo>
                <a:cubicBezTo>
                  <a:pt x="261141" y="77098"/>
                  <a:pt x="256167" y="84559"/>
                  <a:pt x="247462" y="85803"/>
                </a:cubicBezTo>
                <a:cubicBezTo>
                  <a:pt x="223835" y="90777"/>
                  <a:pt x="200208" y="101969"/>
                  <a:pt x="175337" y="116891"/>
                </a:cubicBezTo>
                <a:cubicBezTo>
                  <a:pt x="169120" y="123108"/>
                  <a:pt x="157928" y="120621"/>
                  <a:pt x="152954" y="115647"/>
                </a:cubicBezTo>
                <a:lnTo>
                  <a:pt x="128083" y="90777"/>
                </a:lnTo>
                <a:lnTo>
                  <a:pt x="90778" y="126839"/>
                </a:lnTo>
                <a:lnTo>
                  <a:pt x="115648" y="152953"/>
                </a:lnTo>
                <a:cubicBezTo>
                  <a:pt x="121866" y="157927"/>
                  <a:pt x="123109" y="167875"/>
                  <a:pt x="118135" y="175336"/>
                </a:cubicBezTo>
                <a:cubicBezTo>
                  <a:pt x="103213" y="196476"/>
                  <a:pt x="93265" y="221346"/>
                  <a:pt x="88290" y="246217"/>
                </a:cubicBezTo>
                <a:cubicBezTo>
                  <a:pt x="85803" y="254921"/>
                  <a:pt x="79586" y="261139"/>
                  <a:pt x="70881" y="261139"/>
                </a:cubicBezTo>
                <a:lnTo>
                  <a:pt x="36062" y="261139"/>
                </a:lnTo>
                <a:lnTo>
                  <a:pt x="36062" y="313367"/>
                </a:lnTo>
                <a:lnTo>
                  <a:pt x="70881" y="313367"/>
                </a:lnTo>
                <a:cubicBezTo>
                  <a:pt x="79586" y="313367"/>
                  <a:pt x="85803" y="319584"/>
                  <a:pt x="88290" y="328289"/>
                </a:cubicBezTo>
                <a:cubicBezTo>
                  <a:pt x="93265" y="353160"/>
                  <a:pt x="103213" y="378030"/>
                  <a:pt x="118135" y="400413"/>
                </a:cubicBezTo>
                <a:cubicBezTo>
                  <a:pt x="123109" y="406631"/>
                  <a:pt x="121866" y="416579"/>
                  <a:pt x="115648" y="422797"/>
                </a:cubicBezTo>
                <a:lnTo>
                  <a:pt x="90778" y="447667"/>
                </a:lnTo>
                <a:lnTo>
                  <a:pt x="128083" y="484973"/>
                </a:lnTo>
                <a:lnTo>
                  <a:pt x="152954" y="460102"/>
                </a:lnTo>
                <a:cubicBezTo>
                  <a:pt x="157928" y="453885"/>
                  <a:pt x="169120" y="452641"/>
                  <a:pt x="175337" y="457615"/>
                </a:cubicBezTo>
                <a:cubicBezTo>
                  <a:pt x="197721" y="471294"/>
                  <a:pt x="221348" y="482486"/>
                  <a:pt x="247462" y="487460"/>
                </a:cubicBezTo>
                <a:cubicBezTo>
                  <a:pt x="256167" y="488703"/>
                  <a:pt x="261141" y="496164"/>
                  <a:pt x="261141" y="504869"/>
                </a:cubicBezTo>
                <a:lnTo>
                  <a:pt x="261141" y="539687"/>
                </a:lnTo>
                <a:lnTo>
                  <a:pt x="314613" y="539687"/>
                </a:lnTo>
                <a:lnTo>
                  <a:pt x="314613" y="504869"/>
                </a:lnTo>
                <a:cubicBezTo>
                  <a:pt x="314613" y="496164"/>
                  <a:pt x="319587" y="488703"/>
                  <a:pt x="328291" y="487460"/>
                </a:cubicBezTo>
                <a:cubicBezTo>
                  <a:pt x="354405" y="482486"/>
                  <a:pt x="378033" y="471294"/>
                  <a:pt x="400416" y="457615"/>
                </a:cubicBezTo>
                <a:cubicBezTo>
                  <a:pt x="407877" y="452641"/>
                  <a:pt x="416582" y="453885"/>
                  <a:pt x="422800" y="460102"/>
                </a:cubicBezTo>
                <a:lnTo>
                  <a:pt x="447670" y="484973"/>
                </a:lnTo>
                <a:lnTo>
                  <a:pt x="484976" y="447667"/>
                </a:lnTo>
                <a:lnTo>
                  <a:pt x="460105" y="422797"/>
                </a:lnTo>
                <a:cubicBezTo>
                  <a:pt x="453888" y="416579"/>
                  <a:pt x="452644" y="406631"/>
                  <a:pt x="457618" y="400413"/>
                </a:cubicBezTo>
                <a:cubicBezTo>
                  <a:pt x="472541" y="378030"/>
                  <a:pt x="482489" y="353160"/>
                  <a:pt x="487463" y="328289"/>
                </a:cubicBezTo>
                <a:cubicBezTo>
                  <a:pt x="489950" y="319584"/>
                  <a:pt x="496168" y="313367"/>
                  <a:pt x="506116" y="313367"/>
                </a:cubicBezTo>
                <a:lnTo>
                  <a:pt x="540935" y="313367"/>
                </a:lnTo>
                <a:lnTo>
                  <a:pt x="540935" y="261139"/>
                </a:lnTo>
                <a:lnTo>
                  <a:pt x="506116" y="261139"/>
                </a:lnTo>
                <a:cubicBezTo>
                  <a:pt x="496168" y="261139"/>
                  <a:pt x="489950" y="254921"/>
                  <a:pt x="487463" y="246217"/>
                </a:cubicBezTo>
                <a:cubicBezTo>
                  <a:pt x="482489" y="221346"/>
                  <a:pt x="472541" y="196476"/>
                  <a:pt x="457618" y="175336"/>
                </a:cubicBezTo>
                <a:cubicBezTo>
                  <a:pt x="452644" y="167875"/>
                  <a:pt x="453888" y="157927"/>
                  <a:pt x="460105" y="152953"/>
                </a:cubicBezTo>
                <a:lnTo>
                  <a:pt x="484976" y="126839"/>
                </a:lnTo>
                <a:lnTo>
                  <a:pt x="447670" y="90777"/>
                </a:lnTo>
                <a:lnTo>
                  <a:pt x="422800" y="115647"/>
                </a:lnTo>
                <a:cubicBezTo>
                  <a:pt x="416582" y="120621"/>
                  <a:pt x="407877" y="123108"/>
                  <a:pt x="400416" y="116891"/>
                </a:cubicBezTo>
                <a:cubicBezTo>
                  <a:pt x="378033" y="103212"/>
                  <a:pt x="354405" y="93264"/>
                  <a:pt x="328291" y="88290"/>
                </a:cubicBezTo>
                <a:cubicBezTo>
                  <a:pt x="319587" y="85803"/>
                  <a:pt x="314613" y="78342"/>
                  <a:pt x="314613" y="69637"/>
                </a:cubicBezTo>
                <a:lnTo>
                  <a:pt x="314613" y="34819"/>
                </a:lnTo>
                <a:close/>
                <a:moveTo>
                  <a:pt x="258654" y="0"/>
                </a:moveTo>
                <a:lnTo>
                  <a:pt x="317100" y="0"/>
                </a:lnTo>
                <a:cubicBezTo>
                  <a:pt x="335753" y="0"/>
                  <a:pt x="349431" y="13679"/>
                  <a:pt x="349431" y="32332"/>
                </a:cubicBezTo>
                <a:lnTo>
                  <a:pt x="349431" y="55958"/>
                </a:lnTo>
                <a:cubicBezTo>
                  <a:pt x="370571" y="62176"/>
                  <a:pt x="390468" y="69637"/>
                  <a:pt x="407877" y="79585"/>
                </a:cubicBezTo>
                <a:lnTo>
                  <a:pt x="425287" y="63419"/>
                </a:lnTo>
                <a:cubicBezTo>
                  <a:pt x="437722" y="50984"/>
                  <a:pt x="457618" y="50984"/>
                  <a:pt x="471297" y="63419"/>
                </a:cubicBezTo>
                <a:lnTo>
                  <a:pt x="512334" y="103212"/>
                </a:lnTo>
                <a:cubicBezTo>
                  <a:pt x="524769" y="116891"/>
                  <a:pt x="524769" y="138031"/>
                  <a:pt x="512334" y="150466"/>
                </a:cubicBezTo>
                <a:lnTo>
                  <a:pt x="494924" y="167875"/>
                </a:lnTo>
                <a:cubicBezTo>
                  <a:pt x="506116" y="185284"/>
                  <a:pt x="513577" y="205181"/>
                  <a:pt x="519795" y="225077"/>
                </a:cubicBezTo>
                <a:lnTo>
                  <a:pt x="542178" y="225077"/>
                </a:lnTo>
                <a:cubicBezTo>
                  <a:pt x="560831" y="225077"/>
                  <a:pt x="575753" y="239999"/>
                  <a:pt x="575753" y="258652"/>
                </a:cubicBezTo>
                <a:lnTo>
                  <a:pt x="575753" y="317097"/>
                </a:lnTo>
                <a:cubicBezTo>
                  <a:pt x="575753" y="334507"/>
                  <a:pt x="560831" y="349429"/>
                  <a:pt x="542178" y="349429"/>
                </a:cubicBezTo>
                <a:lnTo>
                  <a:pt x="519795" y="349429"/>
                </a:lnTo>
                <a:cubicBezTo>
                  <a:pt x="513577" y="369325"/>
                  <a:pt x="506116" y="389222"/>
                  <a:pt x="494924" y="406631"/>
                </a:cubicBezTo>
                <a:lnTo>
                  <a:pt x="512334" y="424040"/>
                </a:lnTo>
                <a:cubicBezTo>
                  <a:pt x="524769" y="436475"/>
                  <a:pt x="524769" y="457615"/>
                  <a:pt x="512334" y="471294"/>
                </a:cubicBezTo>
                <a:lnTo>
                  <a:pt x="471297" y="512330"/>
                </a:lnTo>
                <a:cubicBezTo>
                  <a:pt x="458862" y="524765"/>
                  <a:pt x="436478" y="524765"/>
                  <a:pt x="425287" y="512330"/>
                </a:cubicBezTo>
                <a:lnTo>
                  <a:pt x="407877" y="494921"/>
                </a:lnTo>
                <a:cubicBezTo>
                  <a:pt x="390468" y="504869"/>
                  <a:pt x="370571" y="513574"/>
                  <a:pt x="349431" y="518548"/>
                </a:cubicBezTo>
                <a:lnTo>
                  <a:pt x="349431" y="542174"/>
                </a:lnTo>
                <a:cubicBezTo>
                  <a:pt x="349431" y="560827"/>
                  <a:pt x="335753" y="575750"/>
                  <a:pt x="317100" y="575750"/>
                </a:cubicBezTo>
                <a:lnTo>
                  <a:pt x="258654" y="575750"/>
                </a:lnTo>
                <a:cubicBezTo>
                  <a:pt x="241244" y="575750"/>
                  <a:pt x="226322" y="560827"/>
                  <a:pt x="226322" y="542174"/>
                </a:cubicBezTo>
                <a:lnTo>
                  <a:pt x="226322" y="518548"/>
                </a:lnTo>
                <a:cubicBezTo>
                  <a:pt x="206426" y="513574"/>
                  <a:pt x="186529" y="504869"/>
                  <a:pt x="169120" y="494921"/>
                </a:cubicBezTo>
                <a:lnTo>
                  <a:pt x="150467" y="512330"/>
                </a:lnTo>
                <a:cubicBezTo>
                  <a:pt x="139275" y="524765"/>
                  <a:pt x="116892" y="524765"/>
                  <a:pt x="104456" y="512330"/>
                </a:cubicBezTo>
                <a:lnTo>
                  <a:pt x="63420" y="471294"/>
                </a:lnTo>
                <a:cubicBezTo>
                  <a:pt x="50985" y="457615"/>
                  <a:pt x="50985" y="436475"/>
                  <a:pt x="63420" y="424040"/>
                </a:cubicBezTo>
                <a:lnTo>
                  <a:pt x="79586" y="406631"/>
                </a:lnTo>
                <a:cubicBezTo>
                  <a:pt x="70881" y="389222"/>
                  <a:pt x="62176" y="369325"/>
                  <a:pt x="57202" y="349429"/>
                </a:cubicBezTo>
                <a:lnTo>
                  <a:pt x="33575" y="349429"/>
                </a:lnTo>
                <a:cubicBezTo>
                  <a:pt x="14922" y="349429"/>
                  <a:pt x="0" y="334507"/>
                  <a:pt x="0" y="317097"/>
                </a:cubicBezTo>
                <a:lnTo>
                  <a:pt x="0" y="258652"/>
                </a:lnTo>
                <a:cubicBezTo>
                  <a:pt x="0" y="239999"/>
                  <a:pt x="14922" y="225077"/>
                  <a:pt x="33575" y="225077"/>
                </a:cubicBezTo>
                <a:lnTo>
                  <a:pt x="57202" y="225077"/>
                </a:lnTo>
                <a:cubicBezTo>
                  <a:pt x="62176" y="205181"/>
                  <a:pt x="70881" y="185284"/>
                  <a:pt x="79586" y="167875"/>
                </a:cubicBezTo>
                <a:lnTo>
                  <a:pt x="63420" y="150466"/>
                </a:lnTo>
                <a:cubicBezTo>
                  <a:pt x="50985" y="138031"/>
                  <a:pt x="50985" y="116891"/>
                  <a:pt x="63420" y="103212"/>
                </a:cubicBezTo>
                <a:lnTo>
                  <a:pt x="104456" y="63419"/>
                </a:lnTo>
                <a:cubicBezTo>
                  <a:pt x="116892" y="50984"/>
                  <a:pt x="139275" y="50984"/>
                  <a:pt x="150467" y="63419"/>
                </a:cubicBezTo>
                <a:lnTo>
                  <a:pt x="167876" y="79585"/>
                </a:lnTo>
                <a:cubicBezTo>
                  <a:pt x="187773" y="68394"/>
                  <a:pt x="207669" y="59689"/>
                  <a:pt x="226322" y="53471"/>
                </a:cubicBezTo>
                <a:lnTo>
                  <a:pt x="226322" y="32332"/>
                </a:lnTo>
                <a:cubicBezTo>
                  <a:pt x="226322" y="13679"/>
                  <a:pt x="241244" y="0"/>
                  <a:pt x="258654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01" name="TextBox 9">
            <a:extLst>
              <a:ext uri="{FF2B5EF4-FFF2-40B4-BE49-F238E27FC236}">
                <a16:creationId xmlns:a16="http://schemas.microsoft.com/office/drawing/2014/main" id="{2E5F9F8B-D4D3-4188-8BE3-EF0321E9BE00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302" name="TextBox 10">
            <a:extLst>
              <a:ext uri="{FF2B5EF4-FFF2-40B4-BE49-F238E27FC236}">
                <a16:creationId xmlns:a16="http://schemas.microsoft.com/office/drawing/2014/main" id="{9BD11E3B-92D4-4B72-993F-B7DE2638C5F4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303" name="TextBox 11">
            <a:extLst>
              <a:ext uri="{FF2B5EF4-FFF2-40B4-BE49-F238E27FC236}">
                <a16:creationId xmlns:a16="http://schemas.microsoft.com/office/drawing/2014/main" id="{323F2B0F-58B8-4831-A634-589B1DCBD9EC}"/>
              </a:ext>
            </a:extLst>
          </p:cNvPr>
          <p:cNvSpPr txBox="1"/>
          <p:nvPr/>
        </p:nvSpPr>
        <p:spPr>
          <a:xfrm>
            <a:off x="17140169" y="3856149"/>
            <a:ext cx="574523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304" name="TextBox 12">
            <a:extLst>
              <a:ext uri="{FF2B5EF4-FFF2-40B4-BE49-F238E27FC236}">
                <a16:creationId xmlns:a16="http://schemas.microsoft.com/office/drawing/2014/main" id="{827415CD-6DCC-47AC-8C4B-FE6708D3B631}"/>
              </a:ext>
            </a:extLst>
          </p:cNvPr>
          <p:cNvSpPr txBox="1"/>
          <p:nvPr/>
        </p:nvSpPr>
        <p:spPr>
          <a:xfrm>
            <a:off x="17140170" y="4539396"/>
            <a:ext cx="5745230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05" name="TextBox 11">
            <a:extLst>
              <a:ext uri="{FF2B5EF4-FFF2-40B4-BE49-F238E27FC236}">
                <a16:creationId xmlns:a16="http://schemas.microsoft.com/office/drawing/2014/main" id="{30BD4B9D-C69D-4909-8259-AE27FDFDFDEA}"/>
              </a:ext>
            </a:extLst>
          </p:cNvPr>
          <p:cNvSpPr txBox="1"/>
          <p:nvPr/>
        </p:nvSpPr>
        <p:spPr>
          <a:xfrm>
            <a:off x="17140169" y="7251585"/>
            <a:ext cx="574523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306" name="TextBox 12">
            <a:extLst>
              <a:ext uri="{FF2B5EF4-FFF2-40B4-BE49-F238E27FC236}">
                <a16:creationId xmlns:a16="http://schemas.microsoft.com/office/drawing/2014/main" id="{1E472B1A-FDCA-4E40-82BD-C1F208CCA6D2}"/>
              </a:ext>
            </a:extLst>
          </p:cNvPr>
          <p:cNvSpPr txBox="1"/>
          <p:nvPr/>
        </p:nvSpPr>
        <p:spPr>
          <a:xfrm>
            <a:off x="17140170" y="7934832"/>
            <a:ext cx="5745230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307" name="TextBox 11">
            <a:extLst>
              <a:ext uri="{FF2B5EF4-FFF2-40B4-BE49-F238E27FC236}">
                <a16:creationId xmlns:a16="http://schemas.microsoft.com/office/drawing/2014/main" id="{53882EAF-19A4-4C5C-95E9-649970E98AEC}"/>
              </a:ext>
            </a:extLst>
          </p:cNvPr>
          <p:cNvSpPr txBox="1"/>
          <p:nvPr/>
        </p:nvSpPr>
        <p:spPr>
          <a:xfrm>
            <a:off x="17140169" y="10647021"/>
            <a:ext cx="5745230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308" name="TextBox 12">
            <a:extLst>
              <a:ext uri="{FF2B5EF4-FFF2-40B4-BE49-F238E27FC236}">
                <a16:creationId xmlns:a16="http://schemas.microsoft.com/office/drawing/2014/main" id="{13072759-09F6-4C96-925B-CB112F24491C}"/>
              </a:ext>
            </a:extLst>
          </p:cNvPr>
          <p:cNvSpPr txBox="1"/>
          <p:nvPr/>
        </p:nvSpPr>
        <p:spPr>
          <a:xfrm>
            <a:off x="17140170" y="11330268"/>
            <a:ext cx="5745230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129183637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2" name="Grupo 171">
            <a:extLst>
              <a:ext uri="{FF2B5EF4-FFF2-40B4-BE49-F238E27FC236}">
                <a16:creationId xmlns:a16="http://schemas.microsoft.com/office/drawing/2014/main" id="{2E31E57A-3E99-4ACF-8B36-9DB28B9D616D}"/>
              </a:ext>
            </a:extLst>
          </p:cNvPr>
          <p:cNvGrpSpPr/>
          <p:nvPr/>
        </p:nvGrpSpPr>
        <p:grpSpPr>
          <a:xfrm>
            <a:off x="5303349" y="4374173"/>
            <a:ext cx="13765456" cy="7500940"/>
            <a:chOff x="5303349" y="4374173"/>
            <a:chExt cx="13765456" cy="7500940"/>
          </a:xfrm>
        </p:grpSpPr>
        <p:grpSp>
          <p:nvGrpSpPr>
            <p:cNvPr id="171" name="Grupo 170">
              <a:extLst>
                <a:ext uri="{FF2B5EF4-FFF2-40B4-BE49-F238E27FC236}">
                  <a16:creationId xmlns:a16="http://schemas.microsoft.com/office/drawing/2014/main" id="{5ACB65EA-D776-4E55-8C46-826D7AF8C84B}"/>
                </a:ext>
              </a:extLst>
            </p:cNvPr>
            <p:cNvGrpSpPr/>
            <p:nvPr/>
          </p:nvGrpSpPr>
          <p:grpSpPr>
            <a:xfrm>
              <a:off x="6149609" y="5885353"/>
              <a:ext cx="2049706" cy="4517048"/>
              <a:chOff x="6149609" y="5885353"/>
              <a:chExt cx="2049706" cy="4517048"/>
            </a:xfrm>
          </p:grpSpPr>
          <p:sp>
            <p:nvSpPr>
              <p:cNvPr id="4" name="Freeform 2">
                <a:extLst>
                  <a:ext uri="{FF2B5EF4-FFF2-40B4-BE49-F238E27FC236}">
                    <a16:creationId xmlns:a16="http://schemas.microsoft.com/office/drawing/2014/main" id="{43FD9D32-EBE4-4AB3-B7A1-4A07FAC6FB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0725" y="7143750"/>
                <a:ext cx="60445" cy="3253154"/>
              </a:xfrm>
              <a:custGeom>
                <a:avLst/>
                <a:gdLst>
                  <a:gd name="T0" fmla="*/ 48 w 49"/>
                  <a:gd name="T1" fmla="*/ 2609 h 2610"/>
                  <a:gd name="T2" fmla="*/ 0 w 49"/>
                  <a:gd name="T3" fmla="*/ 2609 h 2610"/>
                  <a:gd name="T4" fmla="*/ 0 w 49"/>
                  <a:gd name="T5" fmla="*/ 0 h 2610"/>
                  <a:gd name="T6" fmla="*/ 48 w 49"/>
                  <a:gd name="T7" fmla="*/ 0 h 2610"/>
                  <a:gd name="T8" fmla="*/ 48 w 49"/>
                  <a:gd name="T9" fmla="*/ 2609 h 26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" h="2610">
                    <a:moveTo>
                      <a:pt x="48" y="2609"/>
                    </a:moveTo>
                    <a:lnTo>
                      <a:pt x="0" y="2609"/>
                    </a:lnTo>
                    <a:lnTo>
                      <a:pt x="0" y="0"/>
                    </a:lnTo>
                    <a:lnTo>
                      <a:pt x="48" y="0"/>
                    </a:lnTo>
                    <a:lnTo>
                      <a:pt x="48" y="260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" name="Freeform 3">
                <a:extLst>
                  <a:ext uri="{FF2B5EF4-FFF2-40B4-BE49-F238E27FC236}">
                    <a16:creationId xmlns:a16="http://schemas.microsoft.com/office/drawing/2014/main" id="{1E326E15-59FB-446F-8B6D-18B55BCABC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55228" y="7132760"/>
                <a:ext cx="76933" cy="3269641"/>
              </a:xfrm>
              <a:custGeom>
                <a:avLst/>
                <a:gdLst>
                  <a:gd name="T0" fmla="*/ 13 w 61"/>
                  <a:gd name="T1" fmla="*/ 2610 h 2624"/>
                  <a:gd name="T2" fmla="*/ 47 w 61"/>
                  <a:gd name="T3" fmla="*/ 2610 h 2624"/>
                  <a:gd name="T4" fmla="*/ 47 w 61"/>
                  <a:gd name="T5" fmla="*/ 13 h 2624"/>
                  <a:gd name="T6" fmla="*/ 13 w 61"/>
                  <a:gd name="T7" fmla="*/ 13 h 2624"/>
                  <a:gd name="T8" fmla="*/ 13 w 61"/>
                  <a:gd name="T9" fmla="*/ 2610 h 2624"/>
                  <a:gd name="T10" fmla="*/ 54 w 61"/>
                  <a:gd name="T11" fmla="*/ 2623 h 2624"/>
                  <a:gd name="T12" fmla="*/ 6 w 61"/>
                  <a:gd name="T13" fmla="*/ 2623 h 2624"/>
                  <a:gd name="T14" fmla="*/ 6 w 61"/>
                  <a:gd name="T15" fmla="*/ 2623 h 2624"/>
                  <a:gd name="T16" fmla="*/ 0 w 61"/>
                  <a:gd name="T17" fmla="*/ 2616 h 2624"/>
                  <a:gd name="T18" fmla="*/ 0 w 61"/>
                  <a:gd name="T19" fmla="*/ 7 h 2624"/>
                  <a:gd name="T20" fmla="*/ 0 w 61"/>
                  <a:gd name="T21" fmla="*/ 7 h 2624"/>
                  <a:gd name="T22" fmla="*/ 6 w 61"/>
                  <a:gd name="T23" fmla="*/ 0 h 2624"/>
                  <a:gd name="T24" fmla="*/ 54 w 61"/>
                  <a:gd name="T25" fmla="*/ 0 h 2624"/>
                  <a:gd name="T26" fmla="*/ 54 w 61"/>
                  <a:gd name="T27" fmla="*/ 0 h 2624"/>
                  <a:gd name="T28" fmla="*/ 60 w 61"/>
                  <a:gd name="T29" fmla="*/ 7 h 2624"/>
                  <a:gd name="T30" fmla="*/ 60 w 61"/>
                  <a:gd name="T31" fmla="*/ 2616 h 2624"/>
                  <a:gd name="T32" fmla="*/ 60 w 61"/>
                  <a:gd name="T33" fmla="*/ 2616 h 2624"/>
                  <a:gd name="T34" fmla="*/ 54 w 61"/>
                  <a:gd name="T35" fmla="*/ 2623 h 26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2624">
                    <a:moveTo>
                      <a:pt x="13" y="2610"/>
                    </a:moveTo>
                    <a:lnTo>
                      <a:pt x="47" y="2610"/>
                    </a:lnTo>
                    <a:lnTo>
                      <a:pt x="47" y="13"/>
                    </a:lnTo>
                    <a:lnTo>
                      <a:pt x="13" y="13"/>
                    </a:lnTo>
                    <a:lnTo>
                      <a:pt x="13" y="2610"/>
                    </a:lnTo>
                    <a:close/>
                    <a:moveTo>
                      <a:pt x="54" y="2623"/>
                    </a:moveTo>
                    <a:lnTo>
                      <a:pt x="6" y="2623"/>
                    </a:lnTo>
                    <a:lnTo>
                      <a:pt x="6" y="2623"/>
                    </a:lnTo>
                    <a:cubicBezTo>
                      <a:pt x="3" y="2623"/>
                      <a:pt x="0" y="2620"/>
                      <a:pt x="0" y="2616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54" y="0"/>
                    </a:lnTo>
                    <a:lnTo>
                      <a:pt x="54" y="0"/>
                    </a:lnTo>
                    <a:cubicBezTo>
                      <a:pt x="57" y="0"/>
                      <a:pt x="60" y="3"/>
                      <a:pt x="60" y="7"/>
                    </a:cubicBezTo>
                    <a:lnTo>
                      <a:pt x="60" y="2616"/>
                    </a:lnTo>
                    <a:lnTo>
                      <a:pt x="60" y="2616"/>
                    </a:lnTo>
                    <a:cubicBezTo>
                      <a:pt x="60" y="2620"/>
                      <a:pt x="57" y="2623"/>
                      <a:pt x="54" y="262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" name="Freeform 4">
                <a:extLst>
                  <a:ext uri="{FF2B5EF4-FFF2-40B4-BE49-F238E27FC236}">
                    <a16:creationId xmlns:a16="http://schemas.microsoft.com/office/drawing/2014/main" id="{9CA619ED-A140-4423-9AF7-461D6A3272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23343" y="5896343"/>
                <a:ext cx="203324" cy="1159484"/>
              </a:xfrm>
              <a:custGeom>
                <a:avLst/>
                <a:gdLst>
                  <a:gd name="T0" fmla="*/ 143 w 165"/>
                  <a:gd name="T1" fmla="*/ 0 h 929"/>
                  <a:gd name="T2" fmla="*/ 143 w 165"/>
                  <a:gd name="T3" fmla="*/ 0 h 929"/>
                  <a:gd name="T4" fmla="*/ 123 w 165"/>
                  <a:gd name="T5" fmla="*/ 17 h 929"/>
                  <a:gd name="T6" fmla="*/ 7 w 165"/>
                  <a:gd name="T7" fmla="*/ 707 h 929"/>
                  <a:gd name="T8" fmla="*/ 7 w 165"/>
                  <a:gd name="T9" fmla="*/ 707 h 929"/>
                  <a:gd name="T10" fmla="*/ 55 w 165"/>
                  <a:gd name="T11" fmla="*/ 799 h 929"/>
                  <a:gd name="T12" fmla="*/ 68 w 165"/>
                  <a:gd name="T13" fmla="*/ 805 h 929"/>
                  <a:gd name="T14" fmla="*/ 68 w 165"/>
                  <a:gd name="T15" fmla="*/ 805 h 929"/>
                  <a:gd name="T16" fmla="*/ 104 w 165"/>
                  <a:gd name="T17" fmla="*/ 856 h 929"/>
                  <a:gd name="T18" fmla="*/ 115 w 165"/>
                  <a:gd name="T19" fmla="*/ 928 h 929"/>
                  <a:gd name="T20" fmla="*/ 164 w 165"/>
                  <a:gd name="T21" fmla="*/ 928 h 929"/>
                  <a:gd name="T22" fmla="*/ 164 w 165"/>
                  <a:gd name="T23" fmla="*/ 20 h 929"/>
                  <a:gd name="T24" fmla="*/ 164 w 165"/>
                  <a:gd name="T25" fmla="*/ 20 h 929"/>
                  <a:gd name="T26" fmla="*/ 143 w 165"/>
                  <a:gd name="T27" fmla="*/ 0 h 9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65" h="929">
                    <a:moveTo>
                      <a:pt x="143" y="0"/>
                    </a:moveTo>
                    <a:lnTo>
                      <a:pt x="143" y="0"/>
                    </a:lnTo>
                    <a:cubicBezTo>
                      <a:pt x="133" y="0"/>
                      <a:pt x="125" y="7"/>
                      <a:pt x="123" y="17"/>
                    </a:cubicBezTo>
                    <a:lnTo>
                      <a:pt x="7" y="707"/>
                    </a:lnTo>
                    <a:lnTo>
                      <a:pt x="7" y="707"/>
                    </a:lnTo>
                    <a:cubicBezTo>
                      <a:pt x="0" y="746"/>
                      <a:pt x="19" y="782"/>
                      <a:pt x="55" y="799"/>
                    </a:cubicBezTo>
                    <a:lnTo>
                      <a:pt x="68" y="805"/>
                    </a:lnTo>
                    <a:lnTo>
                      <a:pt x="68" y="805"/>
                    </a:lnTo>
                    <a:cubicBezTo>
                      <a:pt x="88" y="815"/>
                      <a:pt x="102" y="834"/>
                      <a:pt x="104" y="856"/>
                    </a:cubicBezTo>
                    <a:lnTo>
                      <a:pt x="115" y="928"/>
                    </a:lnTo>
                    <a:lnTo>
                      <a:pt x="164" y="928"/>
                    </a:lnTo>
                    <a:lnTo>
                      <a:pt x="164" y="20"/>
                    </a:lnTo>
                    <a:lnTo>
                      <a:pt x="164" y="20"/>
                    </a:lnTo>
                    <a:cubicBezTo>
                      <a:pt x="164" y="9"/>
                      <a:pt x="155" y="0"/>
                      <a:pt x="14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" name="Freeform 5">
                <a:extLst>
                  <a:ext uri="{FF2B5EF4-FFF2-40B4-BE49-F238E27FC236}">
                    <a16:creationId xmlns:a16="http://schemas.microsoft.com/office/drawing/2014/main" id="{42BFA4A4-638A-4A82-BD87-9E0B19E40A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12353" y="5885353"/>
                <a:ext cx="219808" cy="1175971"/>
              </a:xfrm>
              <a:custGeom>
                <a:avLst/>
                <a:gdLst>
                  <a:gd name="T0" fmla="*/ 127 w 178"/>
                  <a:gd name="T1" fmla="*/ 929 h 943"/>
                  <a:gd name="T2" fmla="*/ 164 w 178"/>
                  <a:gd name="T3" fmla="*/ 929 h 943"/>
                  <a:gd name="T4" fmla="*/ 164 w 178"/>
                  <a:gd name="T5" fmla="*/ 27 h 943"/>
                  <a:gd name="T6" fmla="*/ 164 w 178"/>
                  <a:gd name="T7" fmla="*/ 27 h 943"/>
                  <a:gd name="T8" fmla="*/ 150 w 178"/>
                  <a:gd name="T9" fmla="*/ 13 h 943"/>
                  <a:gd name="T10" fmla="*/ 150 w 178"/>
                  <a:gd name="T11" fmla="*/ 13 h 943"/>
                  <a:gd name="T12" fmla="*/ 137 w 178"/>
                  <a:gd name="T13" fmla="*/ 25 h 943"/>
                  <a:gd name="T14" fmla="*/ 20 w 178"/>
                  <a:gd name="T15" fmla="*/ 715 h 943"/>
                  <a:gd name="T16" fmla="*/ 20 w 178"/>
                  <a:gd name="T17" fmla="*/ 715 h 943"/>
                  <a:gd name="T18" fmla="*/ 64 w 178"/>
                  <a:gd name="T19" fmla="*/ 800 h 943"/>
                  <a:gd name="T20" fmla="*/ 77 w 178"/>
                  <a:gd name="T21" fmla="*/ 806 h 943"/>
                  <a:gd name="T22" fmla="*/ 77 w 178"/>
                  <a:gd name="T23" fmla="*/ 806 h 943"/>
                  <a:gd name="T24" fmla="*/ 118 w 178"/>
                  <a:gd name="T25" fmla="*/ 863 h 943"/>
                  <a:gd name="T26" fmla="*/ 127 w 178"/>
                  <a:gd name="T27" fmla="*/ 929 h 943"/>
                  <a:gd name="T28" fmla="*/ 171 w 178"/>
                  <a:gd name="T29" fmla="*/ 942 h 943"/>
                  <a:gd name="T30" fmla="*/ 122 w 178"/>
                  <a:gd name="T31" fmla="*/ 942 h 943"/>
                  <a:gd name="T32" fmla="*/ 122 w 178"/>
                  <a:gd name="T33" fmla="*/ 942 h 943"/>
                  <a:gd name="T34" fmla="*/ 115 w 178"/>
                  <a:gd name="T35" fmla="*/ 936 h 943"/>
                  <a:gd name="T36" fmla="*/ 105 w 178"/>
                  <a:gd name="T37" fmla="*/ 864 h 943"/>
                  <a:gd name="T38" fmla="*/ 105 w 178"/>
                  <a:gd name="T39" fmla="*/ 864 h 943"/>
                  <a:gd name="T40" fmla="*/ 72 w 178"/>
                  <a:gd name="T41" fmla="*/ 817 h 943"/>
                  <a:gd name="T42" fmla="*/ 59 w 178"/>
                  <a:gd name="T43" fmla="*/ 811 h 943"/>
                  <a:gd name="T44" fmla="*/ 59 w 178"/>
                  <a:gd name="T45" fmla="*/ 811 h 943"/>
                  <a:gd name="T46" fmla="*/ 7 w 178"/>
                  <a:gd name="T47" fmla="*/ 713 h 943"/>
                  <a:gd name="T48" fmla="*/ 124 w 178"/>
                  <a:gd name="T49" fmla="*/ 22 h 943"/>
                  <a:gd name="T50" fmla="*/ 124 w 178"/>
                  <a:gd name="T51" fmla="*/ 22 h 943"/>
                  <a:gd name="T52" fmla="*/ 150 w 178"/>
                  <a:gd name="T53" fmla="*/ 0 h 943"/>
                  <a:gd name="T54" fmla="*/ 150 w 178"/>
                  <a:gd name="T55" fmla="*/ 0 h 943"/>
                  <a:gd name="T56" fmla="*/ 177 w 178"/>
                  <a:gd name="T57" fmla="*/ 27 h 943"/>
                  <a:gd name="T58" fmla="*/ 177 w 178"/>
                  <a:gd name="T59" fmla="*/ 935 h 943"/>
                  <a:gd name="T60" fmla="*/ 177 w 178"/>
                  <a:gd name="T61" fmla="*/ 935 h 943"/>
                  <a:gd name="T62" fmla="*/ 171 w 178"/>
                  <a:gd name="T63" fmla="*/ 942 h 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8" h="943">
                    <a:moveTo>
                      <a:pt x="127" y="929"/>
                    </a:moveTo>
                    <a:lnTo>
                      <a:pt x="164" y="929"/>
                    </a:lnTo>
                    <a:lnTo>
                      <a:pt x="164" y="27"/>
                    </a:lnTo>
                    <a:lnTo>
                      <a:pt x="164" y="27"/>
                    </a:lnTo>
                    <a:cubicBezTo>
                      <a:pt x="164" y="19"/>
                      <a:pt x="158" y="13"/>
                      <a:pt x="150" y="13"/>
                    </a:cubicBezTo>
                    <a:lnTo>
                      <a:pt x="150" y="13"/>
                    </a:lnTo>
                    <a:cubicBezTo>
                      <a:pt x="143" y="13"/>
                      <a:pt x="138" y="18"/>
                      <a:pt x="137" y="25"/>
                    </a:cubicBezTo>
                    <a:lnTo>
                      <a:pt x="20" y="715"/>
                    </a:lnTo>
                    <a:lnTo>
                      <a:pt x="20" y="715"/>
                    </a:lnTo>
                    <a:cubicBezTo>
                      <a:pt x="14" y="750"/>
                      <a:pt x="32" y="784"/>
                      <a:pt x="64" y="800"/>
                    </a:cubicBezTo>
                    <a:lnTo>
                      <a:pt x="77" y="806"/>
                    </a:lnTo>
                    <a:lnTo>
                      <a:pt x="77" y="806"/>
                    </a:lnTo>
                    <a:cubicBezTo>
                      <a:pt x="100" y="817"/>
                      <a:pt x="115" y="838"/>
                      <a:pt x="118" y="863"/>
                    </a:cubicBezTo>
                    <a:lnTo>
                      <a:pt x="127" y="929"/>
                    </a:lnTo>
                    <a:close/>
                    <a:moveTo>
                      <a:pt x="171" y="942"/>
                    </a:moveTo>
                    <a:lnTo>
                      <a:pt x="122" y="942"/>
                    </a:lnTo>
                    <a:lnTo>
                      <a:pt x="122" y="942"/>
                    </a:lnTo>
                    <a:cubicBezTo>
                      <a:pt x="118" y="942"/>
                      <a:pt x="116" y="939"/>
                      <a:pt x="115" y="936"/>
                    </a:cubicBezTo>
                    <a:lnTo>
                      <a:pt x="105" y="864"/>
                    </a:lnTo>
                    <a:lnTo>
                      <a:pt x="105" y="864"/>
                    </a:lnTo>
                    <a:cubicBezTo>
                      <a:pt x="103" y="844"/>
                      <a:pt x="91" y="827"/>
                      <a:pt x="72" y="817"/>
                    </a:cubicBezTo>
                    <a:lnTo>
                      <a:pt x="59" y="811"/>
                    </a:lnTo>
                    <a:lnTo>
                      <a:pt x="59" y="811"/>
                    </a:lnTo>
                    <a:cubicBezTo>
                      <a:pt x="22" y="794"/>
                      <a:pt x="0" y="754"/>
                      <a:pt x="7" y="713"/>
                    </a:cubicBezTo>
                    <a:lnTo>
                      <a:pt x="124" y="22"/>
                    </a:lnTo>
                    <a:lnTo>
                      <a:pt x="124" y="22"/>
                    </a:lnTo>
                    <a:cubicBezTo>
                      <a:pt x="126" y="9"/>
                      <a:pt x="137" y="0"/>
                      <a:pt x="150" y="0"/>
                    </a:cubicBezTo>
                    <a:lnTo>
                      <a:pt x="150" y="0"/>
                    </a:lnTo>
                    <a:cubicBezTo>
                      <a:pt x="165" y="0"/>
                      <a:pt x="177" y="13"/>
                      <a:pt x="177" y="27"/>
                    </a:cubicBezTo>
                    <a:lnTo>
                      <a:pt x="177" y="935"/>
                    </a:lnTo>
                    <a:lnTo>
                      <a:pt x="177" y="935"/>
                    </a:lnTo>
                    <a:cubicBezTo>
                      <a:pt x="177" y="939"/>
                      <a:pt x="174" y="942"/>
                      <a:pt x="171" y="9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" name="Freeform 6">
                <a:extLst>
                  <a:ext uri="{FF2B5EF4-FFF2-40B4-BE49-F238E27FC236}">
                    <a16:creationId xmlns:a16="http://schemas.microsoft.com/office/drawing/2014/main" id="{5E6F6663-94A0-48C9-A0B5-30A3254E63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55102" y="7077808"/>
                <a:ext cx="1022106" cy="631949"/>
              </a:xfrm>
              <a:custGeom>
                <a:avLst/>
                <a:gdLst>
                  <a:gd name="T0" fmla="*/ 6 w 820"/>
                  <a:gd name="T1" fmla="*/ 493 h 507"/>
                  <a:gd name="T2" fmla="*/ 6 w 820"/>
                  <a:gd name="T3" fmla="*/ 493 h 507"/>
                  <a:gd name="T4" fmla="*/ 6 w 820"/>
                  <a:gd name="T5" fmla="*/ 493 h 507"/>
                  <a:gd name="T6" fmla="*/ 31 w 820"/>
                  <a:gd name="T7" fmla="*/ 502 h 507"/>
                  <a:gd name="T8" fmla="*/ 683 w 820"/>
                  <a:gd name="T9" fmla="*/ 249 h 507"/>
                  <a:gd name="T10" fmla="*/ 683 w 820"/>
                  <a:gd name="T11" fmla="*/ 249 h 507"/>
                  <a:gd name="T12" fmla="*/ 738 w 820"/>
                  <a:gd name="T13" fmla="*/ 160 h 507"/>
                  <a:gd name="T14" fmla="*/ 737 w 820"/>
                  <a:gd name="T15" fmla="*/ 146 h 507"/>
                  <a:gd name="T16" fmla="*/ 737 w 820"/>
                  <a:gd name="T17" fmla="*/ 146 h 507"/>
                  <a:gd name="T18" fmla="*/ 762 w 820"/>
                  <a:gd name="T19" fmla="*/ 88 h 507"/>
                  <a:gd name="T20" fmla="*/ 819 w 820"/>
                  <a:gd name="T21" fmla="*/ 42 h 507"/>
                  <a:gd name="T22" fmla="*/ 794 w 820"/>
                  <a:gd name="T23" fmla="*/ 0 h 507"/>
                  <a:gd name="T24" fmla="*/ 13 w 820"/>
                  <a:gd name="T25" fmla="*/ 465 h 507"/>
                  <a:gd name="T26" fmla="*/ 13 w 820"/>
                  <a:gd name="T27" fmla="*/ 465 h 507"/>
                  <a:gd name="T28" fmla="*/ 6 w 820"/>
                  <a:gd name="T29" fmla="*/ 493 h 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0" h="507">
                    <a:moveTo>
                      <a:pt x="6" y="493"/>
                    </a:moveTo>
                    <a:lnTo>
                      <a:pt x="6" y="493"/>
                    </a:lnTo>
                    <a:lnTo>
                      <a:pt x="6" y="493"/>
                    </a:lnTo>
                    <a:cubicBezTo>
                      <a:pt x="11" y="502"/>
                      <a:pt x="21" y="506"/>
                      <a:pt x="31" y="502"/>
                    </a:cubicBezTo>
                    <a:lnTo>
                      <a:pt x="683" y="249"/>
                    </a:lnTo>
                    <a:lnTo>
                      <a:pt x="683" y="249"/>
                    </a:lnTo>
                    <a:cubicBezTo>
                      <a:pt x="720" y="235"/>
                      <a:pt x="743" y="198"/>
                      <a:pt x="738" y="160"/>
                    </a:cubicBezTo>
                    <a:lnTo>
                      <a:pt x="737" y="146"/>
                    </a:lnTo>
                    <a:lnTo>
                      <a:pt x="737" y="146"/>
                    </a:lnTo>
                    <a:cubicBezTo>
                      <a:pt x="735" y="123"/>
                      <a:pt x="744" y="101"/>
                      <a:pt x="762" y="88"/>
                    </a:cubicBezTo>
                    <a:lnTo>
                      <a:pt x="819" y="42"/>
                    </a:lnTo>
                    <a:lnTo>
                      <a:pt x="794" y="0"/>
                    </a:lnTo>
                    <a:lnTo>
                      <a:pt x="13" y="465"/>
                    </a:lnTo>
                    <a:lnTo>
                      <a:pt x="13" y="465"/>
                    </a:lnTo>
                    <a:cubicBezTo>
                      <a:pt x="3" y="472"/>
                      <a:pt x="0" y="484"/>
                      <a:pt x="6" y="4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" name="Freeform 7">
                <a:extLst>
                  <a:ext uri="{FF2B5EF4-FFF2-40B4-BE49-F238E27FC236}">
                    <a16:creationId xmlns:a16="http://schemas.microsoft.com/office/drawing/2014/main" id="{7B6A4D9C-69F2-4762-AEE1-3F73765F33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9609" y="7072314"/>
                <a:ext cx="1033096" cy="642936"/>
              </a:xfrm>
              <a:custGeom>
                <a:avLst/>
                <a:gdLst>
                  <a:gd name="T0" fmla="*/ 16 w 831"/>
                  <a:gd name="T1" fmla="*/ 498 h 518"/>
                  <a:gd name="T2" fmla="*/ 16 w 831"/>
                  <a:gd name="T3" fmla="*/ 498 h 518"/>
                  <a:gd name="T4" fmla="*/ 33 w 831"/>
                  <a:gd name="T5" fmla="*/ 503 h 518"/>
                  <a:gd name="T6" fmla="*/ 685 w 831"/>
                  <a:gd name="T7" fmla="*/ 250 h 518"/>
                  <a:gd name="T8" fmla="*/ 685 w 831"/>
                  <a:gd name="T9" fmla="*/ 250 h 518"/>
                  <a:gd name="T10" fmla="*/ 736 w 831"/>
                  <a:gd name="T11" fmla="*/ 167 h 518"/>
                  <a:gd name="T12" fmla="*/ 735 w 831"/>
                  <a:gd name="T13" fmla="*/ 153 h 518"/>
                  <a:gd name="T14" fmla="*/ 735 w 831"/>
                  <a:gd name="T15" fmla="*/ 153 h 518"/>
                  <a:gd name="T16" fmla="*/ 762 w 831"/>
                  <a:gd name="T17" fmla="*/ 89 h 518"/>
                  <a:gd name="T18" fmla="*/ 814 w 831"/>
                  <a:gd name="T19" fmla="*/ 47 h 518"/>
                  <a:gd name="T20" fmla="*/ 795 w 831"/>
                  <a:gd name="T21" fmla="*/ 16 h 518"/>
                  <a:gd name="T22" fmla="*/ 20 w 831"/>
                  <a:gd name="T23" fmla="*/ 478 h 518"/>
                  <a:gd name="T24" fmla="*/ 20 w 831"/>
                  <a:gd name="T25" fmla="*/ 478 h 518"/>
                  <a:gd name="T26" fmla="*/ 14 w 831"/>
                  <a:gd name="T27" fmla="*/ 487 h 518"/>
                  <a:gd name="T28" fmla="*/ 14 w 831"/>
                  <a:gd name="T29" fmla="*/ 487 h 518"/>
                  <a:gd name="T30" fmla="*/ 16 w 831"/>
                  <a:gd name="T31" fmla="*/ 498 h 518"/>
                  <a:gd name="T32" fmla="*/ 27 w 831"/>
                  <a:gd name="T33" fmla="*/ 517 h 518"/>
                  <a:gd name="T34" fmla="*/ 27 w 831"/>
                  <a:gd name="T35" fmla="*/ 517 h 518"/>
                  <a:gd name="T36" fmla="*/ 5 w 831"/>
                  <a:gd name="T37" fmla="*/ 504 h 518"/>
                  <a:gd name="T38" fmla="*/ 5 w 831"/>
                  <a:gd name="T39" fmla="*/ 504 h 518"/>
                  <a:gd name="T40" fmla="*/ 2 w 831"/>
                  <a:gd name="T41" fmla="*/ 483 h 518"/>
                  <a:gd name="T42" fmla="*/ 2 w 831"/>
                  <a:gd name="T43" fmla="*/ 483 h 518"/>
                  <a:gd name="T44" fmla="*/ 14 w 831"/>
                  <a:gd name="T45" fmla="*/ 467 h 518"/>
                  <a:gd name="T46" fmla="*/ 795 w 831"/>
                  <a:gd name="T47" fmla="*/ 1 h 518"/>
                  <a:gd name="T48" fmla="*/ 795 w 831"/>
                  <a:gd name="T49" fmla="*/ 1 h 518"/>
                  <a:gd name="T50" fmla="*/ 800 w 831"/>
                  <a:gd name="T51" fmla="*/ 1 h 518"/>
                  <a:gd name="T52" fmla="*/ 800 w 831"/>
                  <a:gd name="T53" fmla="*/ 1 h 518"/>
                  <a:gd name="T54" fmla="*/ 803 w 831"/>
                  <a:gd name="T55" fmla="*/ 4 h 518"/>
                  <a:gd name="T56" fmla="*/ 829 w 831"/>
                  <a:gd name="T57" fmla="*/ 45 h 518"/>
                  <a:gd name="T58" fmla="*/ 829 w 831"/>
                  <a:gd name="T59" fmla="*/ 45 h 518"/>
                  <a:gd name="T60" fmla="*/ 827 w 831"/>
                  <a:gd name="T61" fmla="*/ 54 h 518"/>
                  <a:gd name="T62" fmla="*/ 770 w 831"/>
                  <a:gd name="T63" fmla="*/ 99 h 518"/>
                  <a:gd name="T64" fmla="*/ 770 w 831"/>
                  <a:gd name="T65" fmla="*/ 99 h 518"/>
                  <a:gd name="T66" fmla="*/ 748 w 831"/>
                  <a:gd name="T67" fmla="*/ 152 h 518"/>
                  <a:gd name="T68" fmla="*/ 749 w 831"/>
                  <a:gd name="T69" fmla="*/ 166 h 518"/>
                  <a:gd name="T70" fmla="*/ 749 w 831"/>
                  <a:gd name="T71" fmla="*/ 166 h 518"/>
                  <a:gd name="T72" fmla="*/ 690 w 831"/>
                  <a:gd name="T73" fmla="*/ 262 h 518"/>
                  <a:gd name="T74" fmla="*/ 37 w 831"/>
                  <a:gd name="T75" fmla="*/ 515 h 518"/>
                  <a:gd name="T76" fmla="*/ 37 w 831"/>
                  <a:gd name="T77" fmla="*/ 515 h 518"/>
                  <a:gd name="T78" fmla="*/ 27 w 831"/>
                  <a:gd name="T79" fmla="*/ 517 h 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831" h="518">
                    <a:moveTo>
                      <a:pt x="16" y="498"/>
                    </a:moveTo>
                    <a:lnTo>
                      <a:pt x="16" y="498"/>
                    </a:lnTo>
                    <a:cubicBezTo>
                      <a:pt x="19" y="503"/>
                      <a:pt x="26" y="505"/>
                      <a:pt x="33" y="503"/>
                    </a:cubicBezTo>
                    <a:lnTo>
                      <a:pt x="685" y="250"/>
                    </a:lnTo>
                    <a:lnTo>
                      <a:pt x="685" y="250"/>
                    </a:lnTo>
                    <a:cubicBezTo>
                      <a:pt x="719" y="237"/>
                      <a:pt x="740" y="203"/>
                      <a:pt x="736" y="167"/>
                    </a:cubicBezTo>
                    <a:lnTo>
                      <a:pt x="735" y="153"/>
                    </a:lnTo>
                    <a:lnTo>
                      <a:pt x="735" y="153"/>
                    </a:lnTo>
                    <a:cubicBezTo>
                      <a:pt x="732" y="128"/>
                      <a:pt x="743" y="104"/>
                      <a:pt x="762" y="89"/>
                    </a:cubicBezTo>
                    <a:lnTo>
                      <a:pt x="814" y="47"/>
                    </a:lnTo>
                    <a:lnTo>
                      <a:pt x="795" y="16"/>
                    </a:lnTo>
                    <a:lnTo>
                      <a:pt x="20" y="478"/>
                    </a:lnTo>
                    <a:lnTo>
                      <a:pt x="20" y="478"/>
                    </a:lnTo>
                    <a:cubicBezTo>
                      <a:pt x="17" y="480"/>
                      <a:pt x="15" y="483"/>
                      <a:pt x="14" y="487"/>
                    </a:cubicBezTo>
                    <a:lnTo>
                      <a:pt x="14" y="487"/>
                    </a:lnTo>
                    <a:cubicBezTo>
                      <a:pt x="13" y="490"/>
                      <a:pt x="14" y="494"/>
                      <a:pt x="16" y="498"/>
                    </a:cubicBezTo>
                    <a:close/>
                    <a:moveTo>
                      <a:pt x="27" y="517"/>
                    </a:moveTo>
                    <a:lnTo>
                      <a:pt x="27" y="517"/>
                    </a:lnTo>
                    <a:cubicBezTo>
                      <a:pt x="18" y="517"/>
                      <a:pt x="9" y="512"/>
                      <a:pt x="5" y="504"/>
                    </a:cubicBezTo>
                    <a:lnTo>
                      <a:pt x="5" y="504"/>
                    </a:lnTo>
                    <a:cubicBezTo>
                      <a:pt x="1" y="498"/>
                      <a:pt x="0" y="490"/>
                      <a:pt x="2" y="483"/>
                    </a:cubicBezTo>
                    <a:lnTo>
                      <a:pt x="2" y="483"/>
                    </a:lnTo>
                    <a:cubicBezTo>
                      <a:pt x="3" y="477"/>
                      <a:pt x="8" y="471"/>
                      <a:pt x="14" y="467"/>
                    </a:cubicBezTo>
                    <a:lnTo>
                      <a:pt x="795" y="1"/>
                    </a:lnTo>
                    <a:lnTo>
                      <a:pt x="795" y="1"/>
                    </a:lnTo>
                    <a:cubicBezTo>
                      <a:pt x="796" y="1"/>
                      <a:pt x="798" y="0"/>
                      <a:pt x="800" y="1"/>
                    </a:cubicBezTo>
                    <a:lnTo>
                      <a:pt x="800" y="1"/>
                    </a:lnTo>
                    <a:cubicBezTo>
                      <a:pt x="801" y="1"/>
                      <a:pt x="802" y="2"/>
                      <a:pt x="803" y="4"/>
                    </a:cubicBezTo>
                    <a:lnTo>
                      <a:pt x="829" y="45"/>
                    </a:lnTo>
                    <a:lnTo>
                      <a:pt x="829" y="45"/>
                    </a:lnTo>
                    <a:cubicBezTo>
                      <a:pt x="830" y="49"/>
                      <a:pt x="829" y="52"/>
                      <a:pt x="827" y="54"/>
                    </a:cubicBezTo>
                    <a:lnTo>
                      <a:pt x="770" y="99"/>
                    </a:lnTo>
                    <a:lnTo>
                      <a:pt x="770" y="99"/>
                    </a:lnTo>
                    <a:cubicBezTo>
                      <a:pt x="754" y="112"/>
                      <a:pt x="745" y="131"/>
                      <a:pt x="748" y="152"/>
                    </a:cubicBezTo>
                    <a:lnTo>
                      <a:pt x="749" y="166"/>
                    </a:lnTo>
                    <a:lnTo>
                      <a:pt x="749" y="166"/>
                    </a:lnTo>
                    <a:cubicBezTo>
                      <a:pt x="753" y="207"/>
                      <a:pt x="729" y="247"/>
                      <a:pt x="690" y="262"/>
                    </a:cubicBezTo>
                    <a:lnTo>
                      <a:pt x="37" y="515"/>
                    </a:lnTo>
                    <a:lnTo>
                      <a:pt x="37" y="515"/>
                    </a:lnTo>
                    <a:cubicBezTo>
                      <a:pt x="34" y="516"/>
                      <a:pt x="31" y="517"/>
                      <a:pt x="27" y="5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" name="Freeform 8">
                <a:extLst>
                  <a:ext uri="{FF2B5EF4-FFF2-40B4-BE49-F238E27FC236}">
                    <a16:creationId xmlns:a16="http://schemas.microsoft.com/office/drawing/2014/main" id="{77620FE7-8610-4F1D-B7C3-6D2EEC096A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4686" y="7088798"/>
                <a:ext cx="989135" cy="681404"/>
              </a:xfrm>
              <a:custGeom>
                <a:avLst/>
                <a:gdLst>
                  <a:gd name="T0" fmla="*/ 788 w 795"/>
                  <a:gd name="T1" fmla="*/ 533 h 546"/>
                  <a:gd name="T2" fmla="*/ 788 w 795"/>
                  <a:gd name="T3" fmla="*/ 533 h 546"/>
                  <a:gd name="T4" fmla="*/ 788 w 795"/>
                  <a:gd name="T5" fmla="*/ 533 h 546"/>
                  <a:gd name="T6" fmla="*/ 785 w 795"/>
                  <a:gd name="T7" fmla="*/ 507 h 546"/>
                  <a:gd name="T8" fmla="*/ 272 w 795"/>
                  <a:gd name="T9" fmla="*/ 31 h 546"/>
                  <a:gd name="T10" fmla="*/ 272 w 795"/>
                  <a:gd name="T11" fmla="*/ 31 h 546"/>
                  <a:gd name="T12" fmla="*/ 168 w 795"/>
                  <a:gd name="T13" fmla="*/ 21 h 546"/>
                  <a:gd name="T14" fmla="*/ 155 w 795"/>
                  <a:gd name="T15" fmla="*/ 29 h 546"/>
                  <a:gd name="T16" fmla="*/ 155 w 795"/>
                  <a:gd name="T17" fmla="*/ 29 h 546"/>
                  <a:gd name="T18" fmla="*/ 92 w 795"/>
                  <a:gd name="T19" fmla="*/ 31 h 546"/>
                  <a:gd name="T20" fmla="*/ 27 w 795"/>
                  <a:gd name="T21" fmla="*/ 0 h 546"/>
                  <a:gd name="T22" fmla="*/ 0 w 795"/>
                  <a:gd name="T23" fmla="*/ 41 h 546"/>
                  <a:gd name="T24" fmla="*/ 760 w 795"/>
                  <a:gd name="T25" fmla="*/ 539 h 546"/>
                  <a:gd name="T26" fmla="*/ 760 w 795"/>
                  <a:gd name="T27" fmla="*/ 539 h 546"/>
                  <a:gd name="T28" fmla="*/ 788 w 795"/>
                  <a:gd name="T29" fmla="*/ 533 h 5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5" h="546">
                    <a:moveTo>
                      <a:pt x="788" y="533"/>
                    </a:moveTo>
                    <a:lnTo>
                      <a:pt x="788" y="533"/>
                    </a:lnTo>
                    <a:lnTo>
                      <a:pt x="788" y="533"/>
                    </a:lnTo>
                    <a:cubicBezTo>
                      <a:pt x="794" y="525"/>
                      <a:pt x="793" y="514"/>
                      <a:pt x="785" y="507"/>
                    </a:cubicBezTo>
                    <a:lnTo>
                      <a:pt x="272" y="31"/>
                    </a:lnTo>
                    <a:lnTo>
                      <a:pt x="272" y="31"/>
                    </a:lnTo>
                    <a:cubicBezTo>
                      <a:pt x="244" y="5"/>
                      <a:pt x="201" y="0"/>
                      <a:pt x="168" y="21"/>
                    </a:cubicBezTo>
                    <a:lnTo>
                      <a:pt x="155" y="29"/>
                    </a:lnTo>
                    <a:lnTo>
                      <a:pt x="155" y="29"/>
                    </a:lnTo>
                    <a:cubicBezTo>
                      <a:pt x="136" y="40"/>
                      <a:pt x="113" y="41"/>
                      <a:pt x="92" y="31"/>
                    </a:cubicBezTo>
                    <a:lnTo>
                      <a:pt x="27" y="0"/>
                    </a:lnTo>
                    <a:lnTo>
                      <a:pt x="0" y="41"/>
                    </a:lnTo>
                    <a:lnTo>
                      <a:pt x="760" y="539"/>
                    </a:lnTo>
                    <a:lnTo>
                      <a:pt x="760" y="539"/>
                    </a:lnTo>
                    <a:cubicBezTo>
                      <a:pt x="770" y="545"/>
                      <a:pt x="782" y="543"/>
                      <a:pt x="788" y="53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" name="Freeform 9">
                <a:extLst>
                  <a:ext uri="{FF2B5EF4-FFF2-40B4-BE49-F238E27FC236}">
                    <a16:creationId xmlns:a16="http://schemas.microsoft.com/office/drawing/2014/main" id="{1EDFDBE4-F25B-42D6-A549-92FE29A939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3696" y="7077808"/>
                <a:ext cx="1005619" cy="692394"/>
              </a:xfrm>
              <a:custGeom>
                <a:avLst/>
                <a:gdLst>
                  <a:gd name="T0" fmla="*/ 795 w 809"/>
                  <a:gd name="T1" fmla="*/ 540 h 557"/>
                  <a:gd name="T2" fmla="*/ 795 w 809"/>
                  <a:gd name="T3" fmla="*/ 540 h 557"/>
                  <a:gd name="T4" fmla="*/ 16 w 809"/>
                  <a:gd name="T5" fmla="*/ 46 h 557"/>
                  <a:gd name="T6" fmla="*/ 771 w 809"/>
                  <a:gd name="T7" fmla="*/ 541 h 557"/>
                  <a:gd name="T8" fmla="*/ 771 w 809"/>
                  <a:gd name="T9" fmla="*/ 541 h 557"/>
                  <a:gd name="T10" fmla="*/ 781 w 809"/>
                  <a:gd name="T11" fmla="*/ 543 h 557"/>
                  <a:gd name="T12" fmla="*/ 781 w 809"/>
                  <a:gd name="T13" fmla="*/ 543 h 557"/>
                  <a:gd name="T14" fmla="*/ 791 w 809"/>
                  <a:gd name="T15" fmla="*/ 537 h 557"/>
                  <a:gd name="T16" fmla="*/ 791 w 809"/>
                  <a:gd name="T17" fmla="*/ 537 h 557"/>
                  <a:gd name="T18" fmla="*/ 788 w 809"/>
                  <a:gd name="T19" fmla="*/ 519 h 557"/>
                  <a:gd name="T20" fmla="*/ 275 w 809"/>
                  <a:gd name="T21" fmla="*/ 43 h 557"/>
                  <a:gd name="T22" fmla="*/ 275 w 809"/>
                  <a:gd name="T23" fmla="*/ 43 h 557"/>
                  <a:gd name="T24" fmla="*/ 178 w 809"/>
                  <a:gd name="T25" fmla="*/ 33 h 557"/>
                  <a:gd name="T26" fmla="*/ 166 w 809"/>
                  <a:gd name="T27" fmla="*/ 41 h 557"/>
                  <a:gd name="T28" fmla="*/ 166 w 809"/>
                  <a:gd name="T29" fmla="*/ 41 h 557"/>
                  <a:gd name="T30" fmla="*/ 96 w 809"/>
                  <a:gd name="T31" fmla="*/ 44 h 557"/>
                  <a:gd name="T32" fmla="*/ 36 w 809"/>
                  <a:gd name="T33" fmla="*/ 15 h 557"/>
                  <a:gd name="T34" fmla="*/ 16 w 809"/>
                  <a:gd name="T35" fmla="*/ 46 h 557"/>
                  <a:gd name="T36" fmla="*/ 778 w 809"/>
                  <a:gd name="T37" fmla="*/ 556 h 557"/>
                  <a:gd name="T38" fmla="*/ 778 w 809"/>
                  <a:gd name="T39" fmla="*/ 556 h 557"/>
                  <a:gd name="T40" fmla="*/ 763 w 809"/>
                  <a:gd name="T41" fmla="*/ 552 h 557"/>
                  <a:gd name="T42" fmla="*/ 4 w 809"/>
                  <a:gd name="T43" fmla="*/ 53 h 557"/>
                  <a:gd name="T44" fmla="*/ 4 w 809"/>
                  <a:gd name="T45" fmla="*/ 53 h 557"/>
                  <a:gd name="T46" fmla="*/ 1 w 809"/>
                  <a:gd name="T47" fmla="*/ 49 h 557"/>
                  <a:gd name="T48" fmla="*/ 1 w 809"/>
                  <a:gd name="T49" fmla="*/ 49 h 557"/>
                  <a:gd name="T50" fmla="*/ 1 w 809"/>
                  <a:gd name="T51" fmla="*/ 45 h 557"/>
                  <a:gd name="T52" fmla="*/ 28 w 809"/>
                  <a:gd name="T53" fmla="*/ 4 h 557"/>
                  <a:gd name="T54" fmla="*/ 28 w 809"/>
                  <a:gd name="T55" fmla="*/ 4 h 557"/>
                  <a:gd name="T56" fmla="*/ 36 w 809"/>
                  <a:gd name="T57" fmla="*/ 1 h 557"/>
                  <a:gd name="T58" fmla="*/ 102 w 809"/>
                  <a:gd name="T59" fmla="*/ 32 h 557"/>
                  <a:gd name="T60" fmla="*/ 102 w 809"/>
                  <a:gd name="T61" fmla="*/ 32 h 557"/>
                  <a:gd name="T62" fmla="*/ 159 w 809"/>
                  <a:gd name="T63" fmla="*/ 30 h 557"/>
                  <a:gd name="T64" fmla="*/ 172 w 809"/>
                  <a:gd name="T65" fmla="*/ 23 h 557"/>
                  <a:gd name="T66" fmla="*/ 172 w 809"/>
                  <a:gd name="T67" fmla="*/ 23 h 557"/>
                  <a:gd name="T68" fmla="*/ 283 w 809"/>
                  <a:gd name="T69" fmla="*/ 34 h 557"/>
                  <a:gd name="T70" fmla="*/ 797 w 809"/>
                  <a:gd name="T71" fmla="*/ 509 h 557"/>
                  <a:gd name="T72" fmla="*/ 797 w 809"/>
                  <a:gd name="T73" fmla="*/ 509 h 557"/>
                  <a:gd name="T74" fmla="*/ 801 w 809"/>
                  <a:gd name="T75" fmla="*/ 544 h 557"/>
                  <a:gd name="T76" fmla="*/ 801 w 809"/>
                  <a:gd name="T77" fmla="*/ 544 h 557"/>
                  <a:gd name="T78" fmla="*/ 784 w 809"/>
                  <a:gd name="T79" fmla="*/ 555 h 557"/>
                  <a:gd name="T80" fmla="*/ 784 w 809"/>
                  <a:gd name="T81" fmla="*/ 555 h 557"/>
                  <a:gd name="T82" fmla="*/ 778 w 809"/>
                  <a:gd name="T83" fmla="*/ 556 h 5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809" h="557">
                    <a:moveTo>
                      <a:pt x="795" y="540"/>
                    </a:moveTo>
                    <a:lnTo>
                      <a:pt x="795" y="540"/>
                    </a:lnTo>
                    <a:close/>
                    <a:moveTo>
                      <a:pt x="16" y="46"/>
                    </a:moveTo>
                    <a:lnTo>
                      <a:pt x="771" y="541"/>
                    </a:lnTo>
                    <a:lnTo>
                      <a:pt x="771" y="541"/>
                    </a:lnTo>
                    <a:cubicBezTo>
                      <a:pt x="774" y="543"/>
                      <a:pt x="778" y="544"/>
                      <a:pt x="781" y="543"/>
                    </a:cubicBezTo>
                    <a:lnTo>
                      <a:pt x="781" y="543"/>
                    </a:lnTo>
                    <a:cubicBezTo>
                      <a:pt x="785" y="542"/>
                      <a:pt x="788" y="540"/>
                      <a:pt x="791" y="537"/>
                    </a:cubicBezTo>
                    <a:lnTo>
                      <a:pt x="791" y="537"/>
                    </a:lnTo>
                    <a:cubicBezTo>
                      <a:pt x="794" y="531"/>
                      <a:pt x="793" y="524"/>
                      <a:pt x="788" y="519"/>
                    </a:cubicBezTo>
                    <a:lnTo>
                      <a:pt x="275" y="43"/>
                    </a:lnTo>
                    <a:lnTo>
                      <a:pt x="275" y="43"/>
                    </a:lnTo>
                    <a:cubicBezTo>
                      <a:pt x="249" y="18"/>
                      <a:pt x="209" y="15"/>
                      <a:pt x="178" y="33"/>
                    </a:cubicBezTo>
                    <a:lnTo>
                      <a:pt x="166" y="41"/>
                    </a:lnTo>
                    <a:lnTo>
                      <a:pt x="166" y="41"/>
                    </a:lnTo>
                    <a:cubicBezTo>
                      <a:pt x="145" y="54"/>
                      <a:pt x="119" y="55"/>
                      <a:pt x="96" y="44"/>
                    </a:cubicBezTo>
                    <a:lnTo>
                      <a:pt x="36" y="15"/>
                    </a:lnTo>
                    <a:lnTo>
                      <a:pt x="16" y="46"/>
                    </a:lnTo>
                    <a:close/>
                    <a:moveTo>
                      <a:pt x="778" y="556"/>
                    </a:moveTo>
                    <a:lnTo>
                      <a:pt x="778" y="556"/>
                    </a:lnTo>
                    <a:cubicBezTo>
                      <a:pt x="773" y="556"/>
                      <a:pt x="768" y="554"/>
                      <a:pt x="763" y="552"/>
                    </a:cubicBezTo>
                    <a:lnTo>
                      <a:pt x="4" y="53"/>
                    </a:lnTo>
                    <a:lnTo>
                      <a:pt x="4" y="53"/>
                    </a:lnTo>
                    <a:cubicBezTo>
                      <a:pt x="2" y="52"/>
                      <a:pt x="1" y="51"/>
                      <a:pt x="1" y="49"/>
                    </a:cubicBezTo>
                    <a:lnTo>
                      <a:pt x="1" y="49"/>
                    </a:lnTo>
                    <a:cubicBezTo>
                      <a:pt x="0" y="48"/>
                      <a:pt x="1" y="46"/>
                      <a:pt x="1" y="45"/>
                    </a:cubicBezTo>
                    <a:lnTo>
                      <a:pt x="28" y="4"/>
                    </a:lnTo>
                    <a:lnTo>
                      <a:pt x="28" y="4"/>
                    </a:lnTo>
                    <a:cubicBezTo>
                      <a:pt x="30" y="1"/>
                      <a:pt x="34" y="0"/>
                      <a:pt x="36" y="1"/>
                    </a:cubicBezTo>
                    <a:lnTo>
                      <a:pt x="102" y="32"/>
                    </a:lnTo>
                    <a:lnTo>
                      <a:pt x="102" y="32"/>
                    </a:lnTo>
                    <a:cubicBezTo>
                      <a:pt x="120" y="42"/>
                      <a:pt x="142" y="40"/>
                      <a:pt x="159" y="30"/>
                    </a:cubicBezTo>
                    <a:lnTo>
                      <a:pt x="172" y="23"/>
                    </a:lnTo>
                    <a:lnTo>
                      <a:pt x="172" y="23"/>
                    </a:lnTo>
                    <a:cubicBezTo>
                      <a:pt x="207" y="1"/>
                      <a:pt x="253" y="5"/>
                      <a:pt x="283" y="34"/>
                    </a:cubicBezTo>
                    <a:lnTo>
                      <a:pt x="797" y="509"/>
                    </a:lnTo>
                    <a:lnTo>
                      <a:pt x="797" y="509"/>
                    </a:lnTo>
                    <a:cubicBezTo>
                      <a:pt x="806" y="519"/>
                      <a:pt x="808" y="533"/>
                      <a:pt x="801" y="544"/>
                    </a:cubicBezTo>
                    <a:lnTo>
                      <a:pt x="801" y="544"/>
                    </a:lnTo>
                    <a:cubicBezTo>
                      <a:pt x="797" y="550"/>
                      <a:pt x="791" y="554"/>
                      <a:pt x="784" y="555"/>
                    </a:cubicBezTo>
                    <a:lnTo>
                      <a:pt x="784" y="555"/>
                    </a:lnTo>
                    <a:cubicBezTo>
                      <a:pt x="782" y="556"/>
                      <a:pt x="780" y="556"/>
                      <a:pt x="778" y="5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" name="Freeform 10">
                <a:extLst>
                  <a:ext uri="{FF2B5EF4-FFF2-40B4-BE49-F238E27FC236}">
                    <a16:creationId xmlns:a16="http://schemas.microsoft.com/office/drawing/2014/main" id="{E594D517-8E5E-4E27-9A25-AAE08FCEF9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5773" y="7000875"/>
                <a:ext cx="175846" cy="175846"/>
              </a:xfrm>
              <a:custGeom>
                <a:avLst/>
                <a:gdLst>
                  <a:gd name="T0" fmla="*/ 142 w 143"/>
                  <a:gd name="T1" fmla="*/ 70 h 142"/>
                  <a:gd name="T2" fmla="*/ 142 w 143"/>
                  <a:gd name="T3" fmla="*/ 70 h 142"/>
                  <a:gd name="T4" fmla="*/ 71 w 143"/>
                  <a:gd name="T5" fmla="*/ 141 h 142"/>
                  <a:gd name="T6" fmla="*/ 71 w 143"/>
                  <a:gd name="T7" fmla="*/ 141 h 142"/>
                  <a:gd name="T8" fmla="*/ 0 w 143"/>
                  <a:gd name="T9" fmla="*/ 70 h 142"/>
                  <a:gd name="T10" fmla="*/ 0 w 143"/>
                  <a:gd name="T11" fmla="*/ 70 h 142"/>
                  <a:gd name="T12" fmla="*/ 71 w 143"/>
                  <a:gd name="T13" fmla="*/ 0 h 142"/>
                  <a:gd name="T14" fmla="*/ 71 w 143"/>
                  <a:gd name="T15" fmla="*/ 0 h 142"/>
                  <a:gd name="T16" fmla="*/ 142 w 143"/>
                  <a:gd name="T17" fmla="*/ 70 h 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3" h="142">
                    <a:moveTo>
                      <a:pt x="142" y="70"/>
                    </a:moveTo>
                    <a:lnTo>
                      <a:pt x="142" y="70"/>
                    </a:lnTo>
                    <a:cubicBezTo>
                      <a:pt x="142" y="109"/>
                      <a:pt x="110" y="141"/>
                      <a:pt x="71" y="141"/>
                    </a:cubicBezTo>
                    <a:lnTo>
                      <a:pt x="71" y="141"/>
                    </a:lnTo>
                    <a:cubicBezTo>
                      <a:pt x="32" y="141"/>
                      <a:pt x="0" y="109"/>
                      <a:pt x="0" y="70"/>
                    </a:cubicBezTo>
                    <a:lnTo>
                      <a:pt x="0" y="70"/>
                    </a:lnTo>
                    <a:cubicBezTo>
                      <a:pt x="0" y="31"/>
                      <a:pt x="32" y="0"/>
                      <a:pt x="71" y="0"/>
                    </a:cubicBezTo>
                    <a:lnTo>
                      <a:pt x="71" y="0"/>
                    </a:lnTo>
                    <a:cubicBezTo>
                      <a:pt x="110" y="0"/>
                      <a:pt x="142" y="31"/>
                      <a:pt x="142" y="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" name="Freeform 11">
                <a:extLst>
                  <a:ext uri="{FF2B5EF4-FFF2-40B4-BE49-F238E27FC236}">
                    <a16:creationId xmlns:a16="http://schemas.microsoft.com/office/drawing/2014/main" id="{69856E0C-6B4E-4BB9-9C72-3BF141C0CF0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4782" y="6995382"/>
                <a:ext cx="192330" cy="192330"/>
              </a:xfrm>
              <a:custGeom>
                <a:avLst/>
                <a:gdLst>
                  <a:gd name="T0" fmla="*/ 77 w 155"/>
                  <a:gd name="T1" fmla="*/ 13 h 155"/>
                  <a:gd name="T2" fmla="*/ 77 w 155"/>
                  <a:gd name="T3" fmla="*/ 13 h 155"/>
                  <a:gd name="T4" fmla="*/ 12 w 155"/>
                  <a:gd name="T5" fmla="*/ 77 h 155"/>
                  <a:gd name="T6" fmla="*/ 12 w 155"/>
                  <a:gd name="T7" fmla="*/ 77 h 155"/>
                  <a:gd name="T8" fmla="*/ 77 w 155"/>
                  <a:gd name="T9" fmla="*/ 142 h 155"/>
                  <a:gd name="T10" fmla="*/ 77 w 155"/>
                  <a:gd name="T11" fmla="*/ 142 h 155"/>
                  <a:gd name="T12" fmla="*/ 142 w 155"/>
                  <a:gd name="T13" fmla="*/ 77 h 155"/>
                  <a:gd name="T14" fmla="*/ 142 w 155"/>
                  <a:gd name="T15" fmla="*/ 77 h 155"/>
                  <a:gd name="T16" fmla="*/ 77 w 155"/>
                  <a:gd name="T17" fmla="*/ 13 h 155"/>
                  <a:gd name="T18" fmla="*/ 77 w 155"/>
                  <a:gd name="T19" fmla="*/ 154 h 155"/>
                  <a:gd name="T20" fmla="*/ 77 w 155"/>
                  <a:gd name="T21" fmla="*/ 154 h 155"/>
                  <a:gd name="T22" fmla="*/ 0 w 155"/>
                  <a:gd name="T23" fmla="*/ 77 h 155"/>
                  <a:gd name="T24" fmla="*/ 0 w 155"/>
                  <a:gd name="T25" fmla="*/ 77 h 155"/>
                  <a:gd name="T26" fmla="*/ 77 w 155"/>
                  <a:gd name="T27" fmla="*/ 0 h 155"/>
                  <a:gd name="T28" fmla="*/ 77 w 155"/>
                  <a:gd name="T29" fmla="*/ 0 h 155"/>
                  <a:gd name="T30" fmla="*/ 154 w 155"/>
                  <a:gd name="T31" fmla="*/ 77 h 155"/>
                  <a:gd name="T32" fmla="*/ 154 w 155"/>
                  <a:gd name="T33" fmla="*/ 77 h 155"/>
                  <a:gd name="T34" fmla="*/ 77 w 155"/>
                  <a:gd name="T35" fmla="*/ 154 h 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" h="155">
                    <a:moveTo>
                      <a:pt x="77" y="13"/>
                    </a:moveTo>
                    <a:lnTo>
                      <a:pt x="77" y="13"/>
                    </a:lnTo>
                    <a:cubicBezTo>
                      <a:pt x="41" y="13"/>
                      <a:pt x="12" y="42"/>
                      <a:pt x="12" y="77"/>
                    </a:cubicBezTo>
                    <a:lnTo>
                      <a:pt x="12" y="77"/>
                    </a:lnTo>
                    <a:cubicBezTo>
                      <a:pt x="12" y="113"/>
                      <a:pt x="41" y="142"/>
                      <a:pt x="77" y="142"/>
                    </a:cubicBezTo>
                    <a:lnTo>
                      <a:pt x="77" y="142"/>
                    </a:lnTo>
                    <a:cubicBezTo>
                      <a:pt x="112" y="142"/>
                      <a:pt x="142" y="113"/>
                      <a:pt x="142" y="77"/>
                    </a:cubicBezTo>
                    <a:lnTo>
                      <a:pt x="142" y="77"/>
                    </a:lnTo>
                    <a:cubicBezTo>
                      <a:pt x="142" y="42"/>
                      <a:pt x="112" y="13"/>
                      <a:pt x="77" y="13"/>
                    </a:cubicBezTo>
                    <a:close/>
                    <a:moveTo>
                      <a:pt x="77" y="154"/>
                    </a:moveTo>
                    <a:lnTo>
                      <a:pt x="77" y="154"/>
                    </a:lnTo>
                    <a:cubicBezTo>
                      <a:pt x="34" y="154"/>
                      <a:pt x="0" y="120"/>
                      <a:pt x="0" y="77"/>
                    </a:cubicBezTo>
                    <a:lnTo>
                      <a:pt x="0" y="77"/>
                    </a:lnTo>
                    <a:cubicBezTo>
                      <a:pt x="0" y="35"/>
                      <a:pt x="34" y="0"/>
                      <a:pt x="77" y="0"/>
                    </a:cubicBezTo>
                    <a:lnTo>
                      <a:pt x="77" y="0"/>
                    </a:lnTo>
                    <a:cubicBezTo>
                      <a:pt x="119" y="0"/>
                      <a:pt x="154" y="35"/>
                      <a:pt x="154" y="77"/>
                    </a:cubicBezTo>
                    <a:lnTo>
                      <a:pt x="154" y="77"/>
                    </a:lnTo>
                    <a:cubicBezTo>
                      <a:pt x="154" y="120"/>
                      <a:pt x="119" y="154"/>
                      <a:pt x="77" y="1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8" name="Grupo 167">
              <a:extLst>
                <a:ext uri="{FF2B5EF4-FFF2-40B4-BE49-F238E27FC236}">
                  <a16:creationId xmlns:a16="http://schemas.microsoft.com/office/drawing/2014/main" id="{CB2D2C0E-623F-4BE0-99FF-BF378B94EEEA}"/>
                </a:ext>
              </a:extLst>
            </p:cNvPr>
            <p:cNvGrpSpPr/>
            <p:nvPr/>
          </p:nvGrpSpPr>
          <p:grpSpPr>
            <a:xfrm>
              <a:off x="14947411" y="5605096"/>
              <a:ext cx="2060699" cy="4517049"/>
              <a:chOff x="14947411" y="5605096"/>
              <a:chExt cx="2060699" cy="4517049"/>
            </a:xfrm>
          </p:grpSpPr>
          <p:sp>
            <p:nvSpPr>
              <p:cNvPr id="14" name="Freeform 12">
                <a:extLst>
                  <a:ext uri="{FF2B5EF4-FFF2-40B4-BE49-F238E27FC236}">
                    <a16:creationId xmlns:a16="http://schemas.microsoft.com/office/drawing/2014/main" id="{5EE97517-14C3-4E7C-BA4E-43E4546534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69517" y="6858000"/>
                <a:ext cx="60449" cy="3253154"/>
              </a:xfrm>
              <a:custGeom>
                <a:avLst/>
                <a:gdLst>
                  <a:gd name="T0" fmla="*/ 47 w 48"/>
                  <a:gd name="T1" fmla="*/ 2610 h 2611"/>
                  <a:gd name="T2" fmla="*/ 0 w 48"/>
                  <a:gd name="T3" fmla="*/ 2610 h 2611"/>
                  <a:gd name="T4" fmla="*/ 0 w 48"/>
                  <a:gd name="T5" fmla="*/ 0 h 2611"/>
                  <a:gd name="T6" fmla="*/ 47 w 48"/>
                  <a:gd name="T7" fmla="*/ 0 h 2611"/>
                  <a:gd name="T8" fmla="*/ 47 w 48"/>
                  <a:gd name="T9" fmla="*/ 2610 h 26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8" h="2611">
                    <a:moveTo>
                      <a:pt x="47" y="2610"/>
                    </a:moveTo>
                    <a:lnTo>
                      <a:pt x="0" y="2610"/>
                    </a:lnTo>
                    <a:lnTo>
                      <a:pt x="0" y="0"/>
                    </a:lnTo>
                    <a:lnTo>
                      <a:pt x="47" y="0"/>
                    </a:lnTo>
                    <a:lnTo>
                      <a:pt x="47" y="261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" name="Freeform 13">
                <a:extLst>
                  <a:ext uri="{FF2B5EF4-FFF2-40B4-BE49-F238E27FC236}">
                    <a16:creationId xmlns:a16="http://schemas.microsoft.com/office/drawing/2014/main" id="{74B06F50-A9AC-4883-BC03-79C478C487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58527" y="6852507"/>
                <a:ext cx="76933" cy="3269638"/>
              </a:xfrm>
              <a:custGeom>
                <a:avLst/>
                <a:gdLst>
                  <a:gd name="T0" fmla="*/ 13 w 61"/>
                  <a:gd name="T1" fmla="*/ 2609 h 2623"/>
                  <a:gd name="T2" fmla="*/ 47 w 61"/>
                  <a:gd name="T3" fmla="*/ 2609 h 2623"/>
                  <a:gd name="T4" fmla="*/ 47 w 61"/>
                  <a:gd name="T5" fmla="*/ 12 h 2623"/>
                  <a:gd name="T6" fmla="*/ 13 w 61"/>
                  <a:gd name="T7" fmla="*/ 12 h 2623"/>
                  <a:gd name="T8" fmla="*/ 13 w 61"/>
                  <a:gd name="T9" fmla="*/ 2609 h 2623"/>
                  <a:gd name="T10" fmla="*/ 54 w 61"/>
                  <a:gd name="T11" fmla="*/ 2622 h 2623"/>
                  <a:gd name="T12" fmla="*/ 7 w 61"/>
                  <a:gd name="T13" fmla="*/ 2622 h 2623"/>
                  <a:gd name="T14" fmla="*/ 7 w 61"/>
                  <a:gd name="T15" fmla="*/ 2622 h 2623"/>
                  <a:gd name="T16" fmla="*/ 0 w 61"/>
                  <a:gd name="T17" fmla="*/ 2615 h 2623"/>
                  <a:gd name="T18" fmla="*/ 0 w 61"/>
                  <a:gd name="T19" fmla="*/ 5 h 2623"/>
                  <a:gd name="T20" fmla="*/ 0 w 61"/>
                  <a:gd name="T21" fmla="*/ 5 h 2623"/>
                  <a:gd name="T22" fmla="*/ 7 w 61"/>
                  <a:gd name="T23" fmla="*/ 0 h 2623"/>
                  <a:gd name="T24" fmla="*/ 54 w 61"/>
                  <a:gd name="T25" fmla="*/ 0 h 2623"/>
                  <a:gd name="T26" fmla="*/ 54 w 61"/>
                  <a:gd name="T27" fmla="*/ 0 h 2623"/>
                  <a:gd name="T28" fmla="*/ 60 w 61"/>
                  <a:gd name="T29" fmla="*/ 5 h 2623"/>
                  <a:gd name="T30" fmla="*/ 60 w 61"/>
                  <a:gd name="T31" fmla="*/ 2615 h 2623"/>
                  <a:gd name="T32" fmla="*/ 60 w 61"/>
                  <a:gd name="T33" fmla="*/ 2615 h 2623"/>
                  <a:gd name="T34" fmla="*/ 54 w 61"/>
                  <a:gd name="T35" fmla="*/ 2622 h 2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1" h="2623">
                    <a:moveTo>
                      <a:pt x="13" y="2609"/>
                    </a:moveTo>
                    <a:lnTo>
                      <a:pt x="47" y="2609"/>
                    </a:lnTo>
                    <a:lnTo>
                      <a:pt x="47" y="12"/>
                    </a:lnTo>
                    <a:lnTo>
                      <a:pt x="13" y="12"/>
                    </a:lnTo>
                    <a:lnTo>
                      <a:pt x="13" y="2609"/>
                    </a:lnTo>
                    <a:close/>
                    <a:moveTo>
                      <a:pt x="54" y="2622"/>
                    </a:moveTo>
                    <a:lnTo>
                      <a:pt x="7" y="2622"/>
                    </a:lnTo>
                    <a:lnTo>
                      <a:pt x="7" y="2622"/>
                    </a:lnTo>
                    <a:cubicBezTo>
                      <a:pt x="4" y="2622"/>
                      <a:pt x="0" y="2618"/>
                      <a:pt x="0" y="2615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3"/>
                      <a:pt x="4" y="0"/>
                      <a:pt x="7" y="0"/>
                    </a:cubicBezTo>
                    <a:lnTo>
                      <a:pt x="54" y="0"/>
                    </a:lnTo>
                    <a:lnTo>
                      <a:pt x="54" y="0"/>
                    </a:lnTo>
                    <a:cubicBezTo>
                      <a:pt x="57" y="0"/>
                      <a:pt x="60" y="3"/>
                      <a:pt x="60" y="5"/>
                    </a:cubicBezTo>
                    <a:lnTo>
                      <a:pt x="60" y="2615"/>
                    </a:lnTo>
                    <a:lnTo>
                      <a:pt x="60" y="2615"/>
                    </a:lnTo>
                    <a:cubicBezTo>
                      <a:pt x="60" y="2618"/>
                      <a:pt x="57" y="2622"/>
                      <a:pt x="54" y="262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" name="Freeform 14">
                <a:extLst>
                  <a:ext uri="{FF2B5EF4-FFF2-40B4-BE49-F238E27FC236}">
                    <a16:creationId xmlns:a16="http://schemas.microsoft.com/office/drawing/2014/main" id="{6511BC65-DB61-40E9-A439-F87D0FF07F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6642" y="5610593"/>
                <a:ext cx="203324" cy="1159484"/>
              </a:xfrm>
              <a:custGeom>
                <a:avLst/>
                <a:gdLst>
                  <a:gd name="T0" fmla="*/ 143 w 164"/>
                  <a:gd name="T1" fmla="*/ 0 h 930"/>
                  <a:gd name="T2" fmla="*/ 143 w 164"/>
                  <a:gd name="T3" fmla="*/ 0 h 930"/>
                  <a:gd name="T4" fmla="*/ 143 w 164"/>
                  <a:gd name="T5" fmla="*/ 0 h 930"/>
                  <a:gd name="T6" fmla="*/ 122 w 164"/>
                  <a:gd name="T7" fmla="*/ 17 h 930"/>
                  <a:gd name="T8" fmla="*/ 6 w 164"/>
                  <a:gd name="T9" fmla="*/ 707 h 930"/>
                  <a:gd name="T10" fmla="*/ 6 w 164"/>
                  <a:gd name="T11" fmla="*/ 707 h 930"/>
                  <a:gd name="T12" fmla="*/ 55 w 164"/>
                  <a:gd name="T13" fmla="*/ 800 h 930"/>
                  <a:gd name="T14" fmla="*/ 68 w 164"/>
                  <a:gd name="T15" fmla="*/ 807 h 930"/>
                  <a:gd name="T16" fmla="*/ 68 w 164"/>
                  <a:gd name="T17" fmla="*/ 807 h 930"/>
                  <a:gd name="T18" fmla="*/ 104 w 164"/>
                  <a:gd name="T19" fmla="*/ 858 h 930"/>
                  <a:gd name="T20" fmla="*/ 114 w 164"/>
                  <a:gd name="T21" fmla="*/ 929 h 930"/>
                  <a:gd name="T22" fmla="*/ 163 w 164"/>
                  <a:gd name="T23" fmla="*/ 929 h 930"/>
                  <a:gd name="T24" fmla="*/ 163 w 164"/>
                  <a:gd name="T25" fmla="*/ 21 h 930"/>
                  <a:gd name="T26" fmla="*/ 163 w 164"/>
                  <a:gd name="T27" fmla="*/ 21 h 930"/>
                  <a:gd name="T28" fmla="*/ 143 w 164"/>
                  <a:gd name="T29" fmla="*/ 0 h 9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64" h="930">
                    <a:moveTo>
                      <a:pt x="143" y="0"/>
                    </a:moveTo>
                    <a:lnTo>
                      <a:pt x="143" y="0"/>
                    </a:lnTo>
                    <a:lnTo>
                      <a:pt x="143" y="0"/>
                    </a:lnTo>
                    <a:cubicBezTo>
                      <a:pt x="133" y="0"/>
                      <a:pt x="124" y="7"/>
                      <a:pt x="122" y="17"/>
                    </a:cubicBezTo>
                    <a:lnTo>
                      <a:pt x="6" y="707"/>
                    </a:lnTo>
                    <a:lnTo>
                      <a:pt x="6" y="707"/>
                    </a:lnTo>
                    <a:cubicBezTo>
                      <a:pt x="0" y="746"/>
                      <a:pt x="19" y="784"/>
                      <a:pt x="55" y="800"/>
                    </a:cubicBezTo>
                    <a:lnTo>
                      <a:pt x="68" y="807"/>
                    </a:lnTo>
                    <a:lnTo>
                      <a:pt x="68" y="807"/>
                    </a:lnTo>
                    <a:cubicBezTo>
                      <a:pt x="88" y="816"/>
                      <a:pt x="102" y="835"/>
                      <a:pt x="104" y="858"/>
                    </a:cubicBezTo>
                    <a:lnTo>
                      <a:pt x="114" y="929"/>
                    </a:lnTo>
                    <a:lnTo>
                      <a:pt x="163" y="929"/>
                    </a:lnTo>
                    <a:lnTo>
                      <a:pt x="163" y="21"/>
                    </a:lnTo>
                    <a:lnTo>
                      <a:pt x="163" y="21"/>
                    </a:lnTo>
                    <a:cubicBezTo>
                      <a:pt x="163" y="9"/>
                      <a:pt x="154" y="0"/>
                      <a:pt x="143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" name="Freeform 15">
                <a:extLst>
                  <a:ext uri="{FF2B5EF4-FFF2-40B4-BE49-F238E27FC236}">
                    <a16:creationId xmlns:a16="http://schemas.microsoft.com/office/drawing/2014/main" id="{E53819FF-581B-4BF6-8B9E-74AE8F4E2F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1148" y="5605096"/>
                <a:ext cx="219808" cy="1175971"/>
              </a:xfrm>
              <a:custGeom>
                <a:avLst/>
                <a:gdLst>
                  <a:gd name="T0" fmla="*/ 127 w 178"/>
                  <a:gd name="T1" fmla="*/ 929 h 943"/>
                  <a:gd name="T2" fmla="*/ 164 w 178"/>
                  <a:gd name="T3" fmla="*/ 929 h 943"/>
                  <a:gd name="T4" fmla="*/ 164 w 178"/>
                  <a:gd name="T5" fmla="*/ 27 h 943"/>
                  <a:gd name="T6" fmla="*/ 164 w 178"/>
                  <a:gd name="T7" fmla="*/ 27 h 943"/>
                  <a:gd name="T8" fmla="*/ 150 w 178"/>
                  <a:gd name="T9" fmla="*/ 13 h 943"/>
                  <a:gd name="T10" fmla="*/ 150 w 178"/>
                  <a:gd name="T11" fmla="*/ 13 h 943"/>
                  <a:gd name="T12" fmla="*/ 136 w 178"/>
                  <a:gd name="T13" fmla="*/ 24 h 943"/>
                  <a:gd name="T14" fmla="*/ 19 w 178"/>
                  <a:gd name="T15" fmla="*/ 715 h 943"/>
                  <a:gd name="T16" fmla="*/ 19 w 178"/>
                  <a:gd name="T17" fmla="*/ 715 h 943"/>
                  <a:gd name="T18" fmla="*/ 64 w 178"/>
                  <a:gd name="T19" fmla="*/ 801 h 943"/>
                  <a:gd name="T20" fmla="*/ 77 w 178"/>
                  <a:gd name="T21" fmla="*/ 807 h 943"/>
                  <a:gd name="T22" fmla="*/ 77 w 178"/>
                  <a:gd name="T23" fmla="*/ 807 h 943"/>
                  <a:gd name="T24" fmla="*/ 118 w 178"/>
                  <a:gd name="T25" fmla="*/ 863 h 943"/>
                  <a:gd name="T26" fmla="*/ 127 w 178"/>
                  <a:gd name="T27" fmla="*/ 929 h 943"/>
                  <a:gd name="T28" fmla="*/ 170 w 178"/>
                  <a:gd name="T29" fmla="*/ 942 h 943"/>
                  <a:gd name="T30" fmla="*/ 121 w 178"/>
                  <a:gd name="T31" fmla="*/ 942 h 943"/>
                  <a:gd name="T32" fmla="*/ 121 w 178"/>
                  <a:gd name="T33" fmla="*/ 942 h 943"/>
                  <a:gd name="T34" fmla="*/ 115 w 178"/>
                  <a:gd name="T35" fmla="*/ 937 h 943"/>
                  <a:gd name="T36" fmla="*/ 105 w 178"/>
                  <a:gd name="T37" fmla="*/ 865 h 943"/>
                  <a:gd name="T38" fmla="*/ 105 w 178"/>
                  <a:gd name="T39" fmla="*/ 865 h 943"/>
                  <a:gd name="T40" fmla="*/ 71 w 178"/>
                  <a:gd name="T41" fmla="*/ 818 h 943"/>
                  <a:gd name="T42" fmla="*/ 59 w 178"/>
                  <a:gd name="T43" fmla="*/ 812 h 943"/>
                  <a:gd name="T44" fmla="*/ 59 w 178"/>
                  <a:gd name="T45" fmla="*/ 812 h 943"/>
                  <a:gd name="T46" fmla="*/ 7 w 178"/>
                  <a:gd name="T47" fmla="*/ 712 h 943"/>
                  <a:gd name="T48" fmla="*/ 123 w 178"/>
                  <a:gd name="T49" fmla="*/ 22 h 943"/>
                  <a:gd name="T50" fmla="*/ 123 w 178"/>
                  <a:gd name="T51" fmla="*/ 22 h 943"/>
                  <a:gd name="T52" fmla="*/ 150 w 178"/>
                  <a:gd name="T53" fmla="*/ 0 h 943"/>
                  <a:gd name="T54" fmla="*/ 150 w 178"/>
                  <a:gd name="T55" fmla="*/ 0 h 943"/>
                  <a:gd name="T56" fmla="*/ 177 w 178"/>
                  <a:gd name="T57" fmla="*/ 27 h 943"/>
                  <a:gd name="T58" fmla="*/ 177 w 178"/>
                  <a:gd name="T59" fmla="*/ 935 h 943"/>
                  <a:gd name="T60" fmla="*/ 177 w 178"/>
                  <a:gd name="T61" fmla="*/ 935 h 943"/>
                  <a:gd name="T62" fmla="*/ 170 w 178"/>
                  <a:gd name="T63" fmla="*/ 942 h 9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78" h="943">
                    <a:moveTo>
                      <a:pt x="127" y="929"/>
                    </a:moveTo>
                    <a:lnTo>
                      <a:pt x="164" y="929"/>
                    </a:lnTo>
                    <a:lnTo>
                      <a:pt x="164" y="27"/>
                    </a:lnTo>
                    <a:lnTo>
                      <a:pt x="164" y="27"/>
                    </a:lnTo>
                    <a:cubicBezTo>
                      <a:pt x="164" y="19"/>
                      <a:pt x="158" y="13"/>
                      <a:pt x="150" y="13"/>
                    </a:cubicBezTo>
                    <a:lnTo>
                      <a:pt x="150" y="13"/>
                    </a:lnTo>
                    <a:cubicBezTo>
                      <a:pt x="143" y="13"/>
                      <a:pt x="137" y="17"/>
                      <a:pt x="136" y="24"/>
                    </a:cubicBezTo>
                    <a:lnTo>
                      <a:pt x="19" y="715"/>
                    </a:lnTo>
                    <a:lnTo>
                      <a:pt x="19" y="715"/>
                    </a:lnTo>
                    <a:cubicBezTo>
                      <a:pt x="13" y="750"/>
                      <a:pt x="32" y="785"/>
                      <a:pt x="64" y="801"/>
                    </a:cubicBezTo>
                    <a:lnTo>
                      <a:pt x="77" y="807"/>
                    </a:lnTo>
                    <a:lnTo>
                      <a:pt x="77" y="807"/>
                    </a:lnTo>
                    <a:cubicBezTo>
                      <a:pt x="100" y="817"/>
                      <a:pt x="115" y="838"/>
                      <a:pt x="118" y="863"/>
                    </a:cubicBezTo>
                    <a:lnTo>
                      <a:pt x="127" y="929"/>
                    </a:lnTo>
                    <a:close/>
                    <a:moveTo>
                      <a:pt x="170" y="942"/>
                    </a:moveTo>
                    <a:lnTo>
                      <a:pt x="121" y="942"/>
                    </a:lnTo>
                    <a:lnTo>
                      <a:pt x="121" y="942"/>
                    </a:lnTo>
                    <a:cubicBezTo>
                      <a:pt x="118" y="942"/>
                      <a:pt x="116" y="940"/>
                      <a:pt x="115" y="937"/>
                    </a:cubicBezTo>
                    <a:lnTo>
                      <a:pt x="105" y="865"/>
                    </a:lnTo>
                    <a:lnTo>
                      <a:pt x="105" y="865"/>
                    </a:lnTo>
                    <a:cubicBezTo>
                      <a:pt x="103" y="844"/>
                      <a:pt x="90" y="827"/>
                      <a:pt x="71" y="818"/>
                    </a:cubicBezTo>
                    <a:lnTo>
                      <a:pt x="59" y="812"/>
                    </a:lnTo>
                    <a:lnTo>
                      <a:pt x="59" y="812"/>
                    </a:lnTo>
                    <a:cubicBezTo>
                      <a:pt x="21" y="794"/>
                      <a:pt x="0" y="753"/>
                      <a:pt x="7" y="712"/>
                    </a:cubicBezTo>
                    <a:lnTo>
                      <a:pt x="123" y="22"/>
                    </a:lnTo>
                    <a:lnTo>
                      <a:pt x="123" y="22"/>
                    </a:lnTo>
                    <a:cubicBezTo>
                      <a:pt x="126" y="9"/>
                      <a:pt x="137" y="0"/>
                      <a:pt x="150" y="0"/>
                    </a:cubicBezTo>
                    <a:lnTo>
                      <a:pt x="150" y="0"/>
                    </a:lnTo>
                    <a:cubicBezTo>
                      <a:pt x="164" y="0"/>
                      <a:pt x="177" y="12"/>
                      <a:pt x="177" y="27"/>
                    </a:cubicBezTo>
                    <a:lnTo>
                      <a:pt x="177" y="935"/>
                    </a:lnTo>
                    <a:lnTo>
                      <a:pt x="177" y="935"/>
                    </a:lnTo>
                    <a:cubicBezTo>
                      <a:pt x="177" y="939"/>
                      <a:pt x="174" y="942"/>
                      <a:pt x="170" y="9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" name="Freeform 16">
                <a:extLst>
                  <a:ext uri="{FF2B5EF4-FFF2-40B4-BE49-F238E27FC236}">
                    <a16:creationId xmlns:a16="http://schemas.microsoft.com/office/drawing/2014/main" id="{DD7BDDC6-34BC-4F00-B557-B7C9A13A8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58401" y="6797555"/>
                <a:ext cx="1022106" cy="631945"/>
              </a:xfrm>
              <a:custGeom>
                <a:avLst/>
                <a:gdLst>
                  <a:gd name="T0" fmla="*/ 6 w 820"/>
                  <a:gd name="T1" fmla="*/ 492 h 505"/>
                  <a:gd name="T2" fmla="*/ 6 w 820"/>
                  <a:gd name="T3" fmla="*/ 492 h 505"/>
                  <a:gd name="T4" fmla="*/ 6 w 820"/>
                  <a:gd name="T5" fmla="*/ 492 h 505"/>
                  <a:gd name="T6" fmla="*/ 30 w 820"/>
                  <a:gd name="T7" fmla="*/ 500 h 505"/>
                  <a:gd name="T8" fmla="*/ 683 w 820"/>
                  <a:gd name="T9" fmla="*/ 247 h 505"/>
                  <a:gd name="T10" fmla="*/ 683 w 820"/>
                  <a:gd name="T11" fmla="*/ 247 h 505"/>
                  <a:gd name="T12" fmla="*/ 738 w 820"/>
                  <a:gd name="T13" fmla="*/ 158 h 505"/>
                  <a:gd name="T14" fmla="*/ 737 w 820"/>
                  <a:gd name="T15" fmla="*/ 144 h 505"/>
                  <a:gd name="T16" fmla="*/ 737 w 820"/>
                  <a:gd name="T17" fmla="*/ 144 h 505"/>
                  <a:gd name="T18" fmla="*/ 762 w 820"/>
                  <a:gd name="T19" fmla="*/ 86 h 505"/>
                  <a:gd name="T20" fmla="*/ 819 w 820"/>
                  <a:gd name="T21" fmla="*/ 42 h 505"/>
                  <a:gd name="T22" fmla="*/ 794 w 820"/>
                  <a:gd name="T23" fmla="*/ 0 h 505"/>
                  <a:gd name="T24" fmla="*/ 13 w 820"/>
                  <a:gd name="T25" fmla="*/ 464 h 505"/>
                  <a:gd name="T26" fmla="*/ 13 w 820"/>
                  <a:gd name="T27" fmla="*/ 464 h 505"/>
                  <a:gd name="T28" fmla="*/ 6 w 820"/>
                  <a:gd name="T29" fmla="*/ 492 h 5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820" h="505">
                    <a:moveTo>
                      <a:pt x="6" y="492"/>
                    </a:moveTo>
                    <a:lnTo>
                      <a:pt x="6" y="492"/>
                    </a:lnTo>
                    <a:lnTo>
                      <a:pt x="6" y="492"/>
                    </a:lnTo>
                    <a:cubicBezTo>
                      <a:pt x="11" y="500"/>
                      <a:pt x="21" y="504"/>
                      <a:pt x="30" y="500"/>
                    </a:cubicBezTo>
                    <a:lnTo>
                      <a:pt x="683" y="247"/>
                    </a:lnTo>
                    <a:lnTo>
                      <a:pt x="683" y="247"/>
                    </a:lnTo>
                    <a:cubicBezTo>
                      <a:pt x="720" y="233"/>
                      <a:pt x="742" y="197"/>
                      <a:pt x="738" y="158"/>
                    </a:cubicBezTo>
                    <a:lnTo>
                      <a:pt x="737" y="144"/>
                    </a:lnTo>
                    <a:lnTo>
                      <a:pt x="737" y="144"/>
                    </a:lnTo>
                    <a:cubicBezTo>
                      <a:pt x="735" y="121"/>
                      <a:pt x="744" y="99"/>
                      <a:pt x="762" y="86"/>
                    </a:cubicBezTo>
                    <a:lnTo>
                      <a:pt x="819" y="42"/>
                    </a:lnTo>
                    <a:lnTo>
                      <a:pt x="794" y="0"/>
                    </a:lnTo>
                    <a:lnTo>
                      <a:pt x="13" y="464"/>
                    </a:lnTo>
                    <a:lnTo>
                      <a:pt x="13" y="464"/>
                    </a:lnTo>
                    <a:cubicBezTo>
                      <a:pt x="3" y="470"/>
                      <a:pt x="0" y="482"/>
                      <a:pt x="6" y="49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9" name="Freeform 17">
                <a:extLst>
                  <a:ext uri="{FF2B5EF4-FFF2-40B4-BE49-F238E27FC236}">
                    <a16:creationId xmlns:a16="http://schemas.microsoft.com/office/drawing/2014/main" id="{44843FEA-244F-42C3-9DB0-A28137521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7411" y="6792058"/>
                <a:ext cx="1038593" cy="642939"/>
              </a:xfrm>
              <a:custGeom>
                <a:avLst/>
                <a:gdLst>
                  <a:gd name="T0" fmla="*/ 19 w 834"/>
                  <a:gd name="T1" fmla="*/ 496 h 517"/>
                  <a:gd name="T2" fmla="*/ 19 w 834"/>
                  <a:gd name="T3" fmla="*/ 496 h 517"/>
                  <a:gd name="T4" fmla="*/ 36 w 834"/>
                  <a:gd name="T5" fmla="*/ 501 h 517"/>
                  <a:gd name="T6" fmla="*/ 689 w 834"/>
                  <a:gd name="T7" fmla="*/ 248 h 517"/>
                  <a:gd name="T8" fmla="*/ 689 w 834"/>
                  <a:gd name="T9" fmla="*/ 248 h 517"/>
                  <a:gd name="T10" fmla="*/ 740 w 834"/>
                  <a:gd name="T11" fmla="*/ 166 h 517"/>
                  <a:gd name="T12" fmla="*/ 739 w 834"/>
                  <a:gd name="T13" fmla="*/ 152 h 517"/>
                  <a:gd name="T14" fmla="*/ 739 w 834"/>
                  <a:gd name="T15" fmla="*/ 152 h 517"/>
                  <a:gd name="T16" fmla="*/ 766 w 834"/>
                  <a:gd name="T17" fmla="*/ 87 h 517"/>
                  <a:gd name="T18" fmla="*/ 818 w 834"/>
                  <a:gd name="T19" fmla="*/ 47 h 517"/>
                  <a:gd name="T20" fmla="*/ 799 w 834"/>
                  <a:gd name="T21" fmla="*/ 15 h 517"/>
                  <a:gd name="T22" fmla="*/ 24 w 834"/>
                  <a:gd name="T23" fmla="*/ 477 h 517"/>
                  <a:gd name="T24" fmla="*/ 24 w 834"/>
                  <a:gd name="T25" fmla="*/ 477 h 517"/>
                  <a:gd name="T26" fmla="*/ 19 w 834"/>
                  <a:gd name="T27" fmla="*/ 496 h 517"/>
                  <a:gd name="T28" fmla="*/ 31 w 834"/>
                  <a:gd name="T29" fmla="*/ 516 h 517"/>
                  <a:gd name="T30" fmla="*/ 31 w 834"/>
                  <a:gd name="T31" fmla="*/ 516 h 517"/>
                  <a:gd name="T32" fmla="*/ 8 w 834"/>
                  <a:gd name="T33" fmla="*/ 502 h 517"/>
                  <a:gd name="T34" fmla="*/ 8 w 834"/>
                  <a:gd name="T35" fmla="*/ 502 h 517"/>
                  <a:gd name="T36" fmla="*/ 8 w 834"/>
                  <a:gd name="T37" fmla="*/ 502 h 517"/>
                  <a:gd name="T38" fmla="*/ 18 w 834"/>
                  <a:gd name="T39" fmla="*/ 466 h 517"/>
                  <a:gd name="T40" fmla="*/ 798 w 834"/>
                  <a:gd name="T41" fmla="*/ 1 h 517"/>
                  <a:gd name="T42" fmla="*/ 798 w 834"/>
                  <a:gd name="T43" fmla="*/ 1 h 517"/>
                  <a:gd name="T44" fmla="*/ 803 w 834"/>
                  <a:gd name="T45" fmla="*/ 1 h 517"/>
                  <a:gd name="T46" fmla="*/ 803 w 834"/>
                  <a:gd name="T47" fmla="*/ 1 h 517"/>
                  <a:gd name="T48" fmla="*/ 807 w 834"/>
                  <a:gd name="T49" fmla="*/ 3 h 517"/>
                  <a:gd name="T50" fmla="*/ 832 w 834"/>
                  <a:gd name="T51" fmla="*/ 45 h 517"/>
                  <a:gd name="T52" fmla="*/ 832 w 834"/>
                  <a:gd name="T53" fmla="*/ 45 h 517"/>
                  <a:gd name="T54" fmla="*/ 830 w 834"/>
                  <a:gd name="T55" fmla="*/ 54 h 517"/>
                  <a:gd name="T56" fmla="*/ 774 w 834"/>
                  <a:gd name="T57" fmla="*/ 98 h 517"/>
                  <a:gd name="T58" fmla="*/ 774 w 834"/>
                  <a:gd name="T59" fmla="*/ 98 h 517"/>
                  <a:gd name="T60" fmla="*/ 751 w 834"/>
                  <a:gd name="T61" fmla="*/ 150 h 517"/>
                  <a:gd name="T62" fmla="*/ 753 w 834"/>
                  <a:gd name="T63" fmla="*/ 165 h 517"/>
                  <a:gd name="T64" fmla="*/ 753 w 834"/>
                  <a:gd name="T65" fmla="*/ 165 h 517"/>
                  <a:gd name="T66" fmla="*/ 693 w 834"/>
                  <a:gd name="T67" fmla="*/ 260 h 517"/>
                  <a:gd name="T68" fmla="*/ 41 w 834"/>
                  <a:gd name="T69" fmla="*/ 514 h 517"/>
                  <a:gd name="T70" fmla="*/ 41 w 834"/>
                  <a:gd name="T71" fmla="*/ 514 h 517"/>
                  <a:gd name="T72" fmla="*/ 31 w 834"/>
                  <a:gd name="T73" fmla="*/ 516 h 51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834" h="517">
                    <a:moveTo>
                      <a:pt x="19" y="496"/>
                    </a:moveTo>
                    <a:lnTo>
                      <a:pt x="19" y="496"/>
                    </a:lnTo>
                    <a:cubicBezTo>
                      <a:pt x="23" y="501"/>
                      <a:pt x="30" y="504"/>
                      <a:pt x="36" y="501"/>
                    </a:cubicBezTo>
                    <a:lnTo>
                      <a:pt x="689" y="248"/>
                    </a:lnTo>
                    <a:lnTo>
                      <a:pt x="689" y="248"/>
                    </a:lnTo>
                    <a:cubicBezTo>
                      <a:pt x="722" y="236"/>
                      <a:pt x="743" y="201"/>
                      <a:pt x="740" y="166"/>
                    </a:cubicBezTo>
                    <a:lnTo>
                      <a:pt x="739" y="152"/>
                    </a:lnTo>
                    <a:lnTo>
                      <a:pt x="739" y="152"/>
                    </a:lnTo>
                    <a:cubicBezTo>
                      <a:pt x="736" y="127"/>
                      <a:pt x="747" y="103"/>
                      <a:pt x="766" y="87"/>
                    </a:cubicBezTo>
                    <a:lnTo>
                      <a:pt x="818" y="47"/>
                    </a:lnTo>
                    <a:lnTo>
                      <a:pt x="799" y="15"/>
                    </a:lnTo>
                    <a:lnTo>
                      <a:pt x="24" y="477"/>
                    </a:lnTo>
                    <a:lnTo>
                      <a:pt x="24" y="477"/>
                    </a:lnTo>
                    <a:cubicBezTo>
                      <a:pt x="18" y="481"/>
                      <a:pt x="15" y="489"/>
                      <a:pt x="19" y="496"/>
                    </a:cubicBezTo>
                    <a:close/>
                    <a:moveTo>
                      <a:pt x="31" y="516"/>
                    </a:moveTo>
                    <a:lnTo>
                      <a:pt x="31" y="516"/>
                    </a:lnTo>
                    <a:cubicBezTo>
                      <a:pt x="22" y="516"/>
                      <a:pt x="13" y="511"/>
                      <a:pt x="8" y="502"/>
                    </a:cubicBezTo>
                    <a:lnTo>
                      <a:pt x="8" y="502"/>
                    </a:lnTo>
                    <a:lnTo>
                      <a:pt x="8" y="502"/>
                    </a:lnTo>
                    <a:cubicBezTo>
                      <a:pt x="0" y="490"/>
                      <a:pt x="5" y="473"/>
                      <a:pt x="18" y="466"/>
                    </a:cubicBezTo>
                    <a:lnTo>
                      <a:pt x="798" y="1"/>
                    </a:lnTo>
                    <a:lnTo>
                      <a:pt x="798" y="1"/>
                    </a:lnTo>
                    <a:cubicBezTo>
                      <a:pt x="800" y="1"/>
                      <a:pt x="802" y="0"/>
                      <a:pt x="803" y="1"/>
                    </a:cubicBezTo>
                    <a:lnTo>
                      <a:pt x="803" y="1"/>
                    </a:lnTo>
                    <a:cubicBezTo>
                      <a:pt x="805" y="1"/>
                      <a:pt x="806" y="2"/>
                      <a:pt x="807" y="3"/>
                    </a:cubicBezTo>
                    <a:lnTo>
                      <a:pt x="832" y="45"/>
                    </a:lnTo>
                    <a:lnTo>
                      <a:pt x="832" y="45"/>
                    </a:lnTo>
                    <a:cubicBezTo>
                      <a:pt x="833" y="48"/>
                      <a:pt x="833" y="52"/>
                      <a:pt x="830" y="54"/>
                    </a:cubicBezTo>
                    <a:lnTo>
                      <a:pt x="774" y="98"/>
                    </a:lnTo>
                    <a:lnTo>
                      <a:pt x="774" y="98"/>
                    </a:lnTo>
                    <a:cubicBezTo>
                      <a:pt x="758" y="110"/>
                      <a:pt x="749" y="130"/>
                      <a:pt x="751" y="150"/>
                    </a:cubicBezTo>
                    <a:lnTo>
                      <a:pt x="753" y="165"/>
                    </a:lnTo>
                    <a:lnTo>
                      <a:pt x="753" y="165"/>
                    </a:lnTo>
                    <a:cubicBezTo>
                      <a:pt x="756" y="206"/>
                      <a:pt x="732" y="245"/>
                      <a:pt x="693" y="260"/>
                    </a:cubicBezTo>
                    <a:lnTo>
                      <a:pt x="41" y="514"/>
                    </a:lnTo>
                    <a:lnTo>
                      <a:pt x="41" y="514"/>
                    </a:lnTo>
                    <a:cubicBezTo>
                      <a:pt x="38" y="515"/>
                      <a:pt x="34" y="516"/>
                      <a:pt x="31" y="5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0" name="Freeform 18">
                <a:extLst>
                  <a:ext uri="{FF2B5EF4-FFF2-40B4-BE49-F238E27FC236}">
                    <a16:creationId xmlns:a16="http://schemas.microsoft.com/office/drawing/2014/main" id="{730ED3B7-7A7E-4EAC-B034-3566F1E148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7985" y="6808545"/>
                <a:ext cx="989135" cy="681404"/>
              </a:xfrm>
              <a:custGeom>
                <a:avLst/>
                <a:gdLst>
                  <a:gd name="T0" fmla="*/ 788 w 795"/>
                  <a:gd name="T1" fmla="*/ 532 h 545"/>
                  <a:gd name="T2" fmla="*/ 788 w 795"/>
                  <a:gd name="T3" fmla="*/ 532 h 545"/>
                  <a:gd name="T4" fmla="*/ 788 w 795"/>
                  <a:gd name="T5" fmla="*/ 532 h 545"/>
                  <a:gd name="T6" fmla="*/ 785 w 795"/>
                  <a:gd name="T7" fmla="*/ 506 h 545"/>
                  <a:gd name="T8" fmla="*/ 272 w 795"/>
                  <a:gd name="T9" fmla="*/ 31 h 545"/>
                  <a:gd name="T10" fmla="*/ 272 w 795"/>
                  <a:gd name="T11" fmla="*/ 31 h 545"/>
                  <a:gd name="T12" fmla="*/ 167 w 795"/>
                  <a:gd name="T13" fmla="*/ 21 h 545"/>
                  <a:gd name="T14" fmla="*/ 155 w 795"/>
                  <a:gd name="T15" fmla="*/ 28 h 545"/>
                  <a:gd name="T16" fmla="*/ 155 w 795"/>
                  <a:gd name="T17" fmla="*/ 28 h 545"/>
                  <a:gd name="T18" fmla="*/ 92 w 795"/>
                  <a:gd name="T19" fmla="*/ 30 h 545"/>
                  <a:gd name="T20" fmla="*/ 27 w 795"/>
                  <a:gd name="T21" fmla="*/ 0 h 545"/>
                  <a:gd name="T22" fmla="*/ 0 w 795"/>
                  <a:gd name="T23" fmla="*/ 40 h 545"/>
                  <a:gd name="T24" fmla="*/ 760 w 795"/>
                  <a:gd name="T25" fmla="*/ 538 h 545"/>
                  <a:gd name="T26" fmla="*/ 760 w 795"/>
                  <a:gd name="T27" fmla="*/ 538 h 545"/>
                  <a:gd name="T28" fmla="*/ 788 w 795"/>
                  <a:gd name="T29" fmla="*/ 532 h 5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795" h="545">
                    <a:moveTo>
                      <a:pt x="788" y="532"/>
                    </a:moveTo>
                    <a:lnTo>
                      <a:pt x="788" y="532"/>
                    </a:lnTo>
                    <a:lnTo>
                      <a:pt x="788" y="532"/>
                    </a:lnTo>
                    <a:cubicBezTo>
                      <a:pt x="794" y="524"/>
                      <a:pt x="792" y="513"/>
                      <a:pt x="785" y="506"/>
                    </a:cubicBezTo>
                    <a:lnTo>
                      <a:pt x="272" y="31"/>
                    </a:lnTo>
                    <a:lnTo>
                      <a:pt x="272" y="31"/>
                    </a:lnTo>
                    <a:cubicBezTo>
                      <a:pt x="243" y="4"/>
                      <a:pt x="200" y="0"/>
                      <a:pt x="167" y="21"/>
                    </a:cubicBezTo>
                    <a:lnTo>
                      <a:pt x="155" y="28"/>
                    </a:lnTo>
                    <a:lnTo>
                      <a:pt x="155" y="28"/>
                    </a:lnTo>
                    <a:cubicBezTo>
                      <a:pt x="136" y="40"/>
                      <a:pt x="112" y="41"/>
                      <a:pt x="92" y="30"/>
                    </a:cubicBezTo>
                    <a:lnTo>
                      <a:pt x="27" y="0"/>
                    </a:lnTo>
                    <a:lnTo>
                      <a:pt x="0" y="40"/>
                    </a:lnTo>
                    <a:lnTo>
                      <a:pt x="760" y="538"/>
                    </a:lnTo>
                    <a:lnTo>
                      <a:pt x="760" y="538"/>
                    </a:lnTo>
                    <a:cubicBezTo>
                      <a:pt x="769" y="544"/>
                      <a:pt x="782" y="541"/>
                      <a:pt x="788" y="5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1" name="Freeform 19">
                <a:extLst>
                  <a:ext uri="{FF2B5EF4-FFF2-40B4-BE49-F238E27FC236}">
                    <a16:creationId xmlns:a16="http://schemas.microsoft.com/office/drawing/2014/main" id="{895BED02-9942-46A7-9AC1-73F5A58BC9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02488" y="6797555"/>
                <a:ext cx="1005622" cy="692394"/>
              </a:xfrm>
              <a:custGeom>
                <a:avLst/>
                <a:gdLst>
                  <a:gd name="T0" fmla="*/ 795 w 809"/>
                  <a:gd name="T1" fmla="*/ 539 h 555"/>
                  <a:gd name="T2" fmla="*/ 795 w 809"/>
                  <a:gd name="T3" fmla="*/ 539 h 555"/>
                  <a:gd name="T4" fmla="*/ 15 w 809"/>
                  <a:gd name="T5" fmla="*/ 45 h 555"/>
                  <a:gd name="T6" fmla="*/ 770 w 809"/>
                  <a:gd name="T7" fmla="*/ 539 h 555"/>
                  <a:gd name="T8" fmla="*/ 770 w 809"/>
                  <a:gd name="T9" fmla="*/ 539 h 555"/>
                  <a:gd name="T10" fmla="*/ 790 w 809"/>
                  <a:gd name="T11" fmla="*/ 535 h 555"/>
                  <a:gd name="T12" fmla="*/ 790 w 809"/>
                  <a:gd name="T13" fmla="*/ 535 h 555"/>
                  <a:gd name="T14" fmla="*/ 788 w 809"/>
                  <a:gd name="T15" fmla="*/ 518 h 555"/>
                  <a:gd name="T16" fmla="*/ 274 w 809"/>
                  <a:gd name="T17" fmla="*/ 42 h 555"/>
                  <a:gd name="T18" fmla="*/ 274 w 809"/>
                  <a:gd name="T19" fmla="*/ 42 h 555"/>
                  <a:gd name="T20" fmla="*/ 177 w 809"/>
                  <a:gd name="T21" fmla="*/ 33 h 555"/>
                  <a:gd name="T22" fmla="*/ 165 w 809"/>
                  <a:gd name="T23" fmla="*/ 41 h 555"/>
                  <a:gd name="T24" fmla="*/ 165 w 809"/>
                  <a:gd name="T25" fmla="*/ 41 h 555"/>
                  <a:gd name="T26" fmla="*/ 96 w 809"/>
                  <a:gd name="T27" fmla="*/ 44 h 555"/>
                  <a:gd name="T28" fmla="*/ 35 w 809"/>
                  <a:gd name="T29" fmla="*/ 15 h 555"/>
                  <a:gd name="T30" fmla="*/ 15 w 809"/>
                  <a:gd name="T31" fmla="*/ 45 h 555"/>
                  <a:gd name="T32" fmla="*/ 778 w 809"/>
                  <a:gd name="T33" fmla="*/ 554 h 555"/>
                  <a:gd name="T34" fmla="*/ 778 w 809"/>
                  <a:gd name="T35" fmla="*/ 554 h 555"/>
                  <a:gd name="T36" fmla="*/ 763 w 809"/>
                  <a:gd name="T37" fmla="*/ 550 h 555"/>
                  <a:gd name="T38" fmla="*/ 3 w 809"/>
                  <a:gd name="T39" fmla="*/ 52 h 555"/>
                  <a:gd name="T40" fmla="*/ 3 w 809"/>
                  <a:gd name="T41" fmla="*/ 52 h 555"/>
                  <a:gd name="T42" fmla="*/ 0 w 809"/>
                  <a:gd name="T43" fmla="*/ 49 h 555"/>
                  <a:gd name="T44" fmla="*/ 0 w 809"/>
                  <a:gd name="T45" fmla="*/ 49 h 555"/>
                  <a:gd name="T46" fmla="*/ 1 w 809"/>
                  <a:gd name="T47" fmla="*/ 44 h 555"/>
                  <a:gd name="T48" fmla="*/ 28 w 809"/>
                  <a:gd name="T49" fmla="*/ 3 h 555"/>
                  <a:gd name="T50" fmla="*/ 28 w 809"/>
                  <a:gd name="T51" fmla="*/ 3 h 555"/>
                  <a:gd name="T52" fmla="*/ 36 w 809"/>
                  <a:gd name="T53" fmla="*/ 1 h 555"/>
                  <a:gd name="T54" fmla="*/ 102 w 809"/>
                  <a:gd name="T55" fmla="*/ 32 h 555"/>
                  <a:gd name="T56" fmla="*/ 102 w 809"/>
                  <a:gd name="T57" fmla="*/ 32 h 555"/>
                  <a:gd name="T58" fmla="*/ 159 w 809"/>
                  <a:gd name="T59" fmla="*/ 29 h 555"/>
                  <a:gd name="T60" fmla="*/ 171 w 809"/>
                  <a:gd name="T61" fmla="*/ 22 h 555"/>
                  <a:gd name="T62" fmla="*/ 171 w 809"/>
                  <a:gd name="T63" fmla="*/ 22 h 555"/>
                  <a:gd name="T64" fmla="*/ 283 w 809"/>
                  <a:gd name="T65" fmla="*/ 33 h 555"/>
                  <a:gd name="T66" fmla="*/ 796 w 809"/>
                  <a:gd name="T67" fmla="*/ 508 h 555"/>
                  <a:gd name="T68" fmla="*/ 796 w 809"/>
                  <a:gd name="T69" fmla="*/ 508 h 555"/>
                  <a:gd name="T70" fmla="*/ 801 w 809"/>
                  <a:gd name="T71" fmla="*/ 542 h 555"/>
                  <a:gd name="T72" fmla="*/ 801 w 809"/>
                  <a:gd name="T73" fmla="*/ 542 h 555"/>
                  <a:gd name="T74" fmla="*/ 778 w 809"/>
                  <a:gd name="T75" fmla="*/ 554 h 5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09" h="555">
                    <a:moveTo>
                      <a:pt x="795" y="539"/>
                    </a:moveTo>
                    <a:lnTo>
                      <a:pt x="795" y="539"/>
                    </a:lnTo>
                    <a:close/>
                    <a:moveTo>
                      <a:pt x="15" y="45"/>
                    </a:moveTo>
                    <a:lnTo>
                      <a:pt x="770" y="539"/>
                    </a:lnTo>
                    <a:lnTo>
                      <a:pt x="770" y="539"/>
                    </a:lnTo>
                    <a:cubicBezTo>
                      <a:pt x="777" y="544"/>
                      <a:pt x="785" y="541"/>
                      <a:pt x="790" y="535"/>
                    </a:cubicBezTo>
                    <a:lnTo>
                      <a:pt x="790" y="535"/>
                    </a:lnTo>
                    <a:cubicBezTo>
                      <a:pt x="794" y="529"/>
                      <a:pt x="793" y="522"/>
                      <a:pt x="788" y="518"/>
                    </a:cubicBezTo>
                    <a:lnTo>
                      <a:pt x="274" y="42"/>
                    </a:lnTo>
                    <a:lnTo>
                      <a:pt x="274" y="42"/>
                    </a:lnTo>
                    <a:cubicBezTo>
                      <a:pt x="248" y="18"/>
                      <a:pt x="208" y="14"/>
                      <a:pt x="177" y="33"/>
                    </a:cubicBezTo>
                    <a:lnTo>
                      <a:pt x="165" y="41"/>
                    </a:lnTo>
                    <a:lnTo>
                      <a:pt x="165" y="41"/>
                    </a:lnTo>
                    <a:cubicBezTo>
                      <a:pt x="144" y="52"/>
                      <a:pt x="118" y="53"/>
                      <a:pt x="96" y="44"/>
                    </a:cubicBezTo>
                    <a:lnTo>
                      <a:pt x="35" y="15"/>
                    </a:lnTo>
                    <a:lnTo>
                      <a:pt x="15" y="45"/>
                    </a:lnTo>
                    <a:close/>
                    <a:moveTo>
                      <a:pt x="778" y="554"/>
                    </a:moveTo>
                    <a:lnTo>
                      <a:pt x="778" y="554"/>
                    </a:lnTo>
                    <a:cubicBezTo>
                      <a:pt x="773" y="554"/>
                      <a:pt x="768" y="553"/>
                      <a:pt x="763" y="550"/>
                    </a:cubicBezTo>
                    <a:lnTo>
                      <a:pt x="3" y="52"/>
                    </a:lnTo>
                    <a:lnTo>
                      <a:pt x="3" y="52"/>
                    </a:lnTo>
                    <a:cubicBezTo>
                      <a:pt x="2" y="51"/>
                      <a:pt x="0" y="49"/>
                      <a:pt x="0" y="49"/>
                    </a:cubicBezTo>
                    <a:lnTo>
                      <a:pt x="0" y="49"/>
                    </a:lnTo>
                    <a:cubicBezTo>
                      <a:pt x="0" y="47"/>
                      <a:pt x="0" y="45"/>
                      <a:pt x="1" y="44"/>
                    </a:cubicBezTo>
                    <a:lnTo>
                      <a:pt x="28" y="3"/>
                    </a:lnTo>
                    <a:lnTo>
                      <a:pt x="28" y="3"/>
                    </a:lnTo>
                    <a:cubicBezTo>
                      <a:pt x="30" y="0"/>
                      <a:pt x="33" y="0"/>
                      <a:pt x="36" y="1"/>
                    </a:cubicBezTo>
                    <a:lnTo>
                      <a:pt x="102" y="32"/>
                    </a:lnTo>
                    <a:lnTo>
                      <a:pt x="102" y="32"/>
                    </a:lnTo>
                    <a:cubicBezTo>
                      <a:pt x="120" y="41"/>
                      <a:pt x="141" y="40"/>
                      <a:pt x="159" y="29"/>
                    </a:cubicBezTo>
                    <a:lnTo>
                      <a:pt x="171" y="22"/>
                    </a:lnTo>
                    <a:lnTo>
                      <a:pt x="171" y="22"/>
                    </a:lnTo>
                    <a:cubicBezTo>
                      <a:pt x="206" y="0"/>
                      <a:pt x="253" y="5"/>
                      <a:pt x="283" y="33"/>
                    </a:cubicBezTo>
                    <a:lnTo>
                      <a:pt x="796" y="508"/>
                    </a:lnTo>
                    <a:lnTo>
                      <a:pt x="796" y="508"/>
                    </a:lnTo>
                    <a:cubicBezTo>
                      <a:pt x="806" y="517"/>
                      <a:pt x="808" y="531"/>
                      <a:pt x="801" y="542"/>
                    </a:cubicBezTo>
                    <a:lnTo>
                      <a:pt x="801" y="542"/>
                    </a:lnTo>
                    <a:cubicBezTo>
                      <a:pt x="795" y="550"/>
                      <a:pt x="786" y="554"/>
                      <a:pt x="778" y="55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2" name="Freeform 20">
                <a:extLst>
                  <a:ext uri="{FF2B5EF4-FFF2-40B4-BE49-F238E27FC236}">
                    <a16:creationId xmlns:a16="http://schemas.microsoft.com/office/drawing/2014/main" id="{1A0E6A4D-1553-4F9E-A667-4D4DFB755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09072" y="6720622"/>
                <a:ext cx="175846" cy="175846"/>
              </a:xfrm>
              <a:custGeom>
                <a:avLst/>
                <a:gdLst>
                  <a:gd name="T0" fmla="*/ 141 w 142"/>
                  <a:gd name="T1" fmla="*/ 71 h 141"/>
                  <a:gd name="T2" fmla="*/ 141 w 142"/>
                  <a:gd name="T3" fmla="*/ 71 h 141"/>
                  <a:gd name="T4" fmla="*/ 70 w 142"/>
                  <a:gd name="T5" fmla="*/ 140 h 141"/>
                  <a:gd name="T6" fmla="*/ 70 w 142"/>
                  <a:gd name="T7" fmla="*/ 140 h 141"/>
                  <a:gd name="T8" fmla="*/ 0 w 142"/>
                  <a:gd name="T9" fmla="*/ 71 h 141"/>
                  <a:gd name="T10" fmla="*/ 0 w 142"/>
                  <a:gd name="T11" fmla="*/ 71 h 141"/>
                  <a:gd name="T12" fmla="*/ 70 w 142"/>
                  <a:gd name="T13" fmla="*/ 0 h 141"/>
                  <a:gd name="T14" fmla="*/ 70 w 142"/>
                  <a:gd name="T15" fmla="*/ 0 h 141"/>
                  <a:gd name="T16" fmla="*/ 141 w 142"/>
                  <a:gd name="T17" fmla="*/ 71 h 1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42" h="141">
                    <a:moveTo>
                      <a:pt x="141" y="71"/>
                    </a:moveTo>
                    <a:lnTo>
                      <a:pt x="141" y="71"/>
                    </a:lnTo>
                    <a:cubicBezTo>
                      <a:pt x="141" y="110"/>
                      <a:pt x="109" y="140"/>
                      <a:pt x="70" y="140"/>
                    </a:cubicBezTo>
                    <a:lnTo>
                      <a:pt x="70" y="140"/>
                    </a:lnTo>
                    <a:cubicBezTo>
                      <a:pt x="31" y="140"/>
                      <a:pt x="0" y="110"/>
                      <a:pt x="0" y="71"/>
                    </a:cubicBezTo>
                    <a:lnTo>
                      <a:pt x="0" y="71"/>
                    </a:lnTo>
                    <a:cubicBezTo>
                      <a:pt x="0" y="32"/>
                      <a:pt x="31" y="0"/>
                      <a:pt x="70" y="0"/>
                    </a:cubicBezTo>
                    <a:lnTo>
                      <a:pt x="70" y="0"/>
                    </a:lnTo>
                    <a:cubicBezTo>
                      <a:pt x="109" y="0"/>
                      <a:pt x="141" y="32"/>
                      <a:pt x="141" y="7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3" name="Freeform 21">
                <a:extLst>
                  <a:ext uri="{FF2B5EF4-FFF2-40B4-BE49-F238E27FC236}">
                    <a16:creationId xmlns:a16="http://schemas.microsoft.com/office/drawing/2014/main" id="{F2059205-4C1F-4CEF-9099-6D359E66C2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8081" y="6709632"/>
                <a:ext cx="192330" cy="192330"/>
              </a:xfrm>
              <a:custGeom>
                <a:avLst/>
                <a:gdLst>
                  <a:gd name="T0" fmla="*/ 77 w 155"/>
                  <a:gd name="T1" fmla="*/ 12 h 154"/>
                  <a:gd name="T2" fmla="*/ 77 w 155"/>
                  <a:gd name="T3" fmla="*/ 12 h 154"/>
                  <a:gd name="T4" fmla="*/ 13 w 155"/>
                  <a:gd name="T5" fmla="*/ 77 h 154"/>
                  <a:gd name="T6" fmla="*/ 13 w 155"/>
                  <a:gd name="T7" fmla="*/ 77 h 154"/>
                  <a:gd name="T8" fmla="*/ 77 w 155"/>
                  <a:gd name="T9" fmla="*/ 140 h 154"/>
                  <a:gd name="T10" fmla="*/ 77 w 155"/>
                  <a:gd name="T11" fmla="*/ 140 h 154"/>
                  <a:gd name="T12" fmla="*/ 142 w 155"/>
                  <a:gd name="T13" fmla="*/ 77 h 154"/>
                  <a:gd name="T14" fmla="*/ 142 w 155"/>
                  <a:gd name="T15" fmla="*/ 77 h 154"/>
                  <a:gd name="T16" fmla="*/ 77 w 155"/>
                  <a:gd name="T17" fmla="*/ 12 h 154"/>
                  <a:gd name="T18" fmla="*/ 77 w 155"/>
                  <a:gd name="T19" fmla="*/ 153 h 154"/>
                  <a:gd name="T20" fmla="*/ 77 w 155"/>
                  <a:gd name="T21" fmla="*/ 153 h 154"/>
                  <a:gd name="T22" fmla="*/ 0 w 155"/>
                  <a:gd name="T23" fmla="*/ 77 h 154"/>
                  <a:gd name="T24" fmla="*/ 0 w 155"/>
                  <a:gd name="T25" fmla="*/ 77 h 154"/>
                  <a:gd name="T26" fmla="*/ 77 w 155"/>
                  <a:gd name="T27" fmla="*/ 0 h 154"/>
                  <a:gd name="T28" fmla="*/ 77 w 155"/>
                  <a:gd name="T29" fmla="*/ 0 h 154"/>
                  <a:gd name="T30" fmla="*/ 154 w 155"/>
                  <a:gd name="T31" fmla="*/ 77 h 154"/>
                  <a:gd name="T32" fmla="*/ 154 w 155"/>
                  <a:gd name="T33" fmla="*/ 77 h 154"/>
                  <a:gd name="T34" fmla="*/ 77 w 155"/>
                  <a:gd name="T35" fmla="*/ 153 h 15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55" h="154">
                    <a:moveTo>
                      <a:pt x="77" y="12"/>
                    </a:moveTo>
                    <a:lnTo>
                      <a:pt x="77" y="12"/>
                    </a:lnTo>
                    <a:cubicBezTo>
                      <a:pt x="42" y="12"/>
                      <a:pt x="13" y="42"/>
                      <a:pt x="13" y="77"/>
                    </a:cubicBezTo>
                    <a:lnTo>
                      <a:pt x="13" y="77"/>
                    </a:lnTo>
                    <a:cubicBezTo>
                      <a:pt x="13" y="113"/>
                      <a:pt x="42" y="140"/>
                      <a:pt x="77" y="140"/>
                    </a:cubicBezTo>
                    <a:lnTo>
                      <a:pt x="77" y="140"/>
                    </a:lnTo>
                    <a:cubicBezTo>
                      <a:pt x="113" y="140"/>
                      <a:pt x="142" y="113"/>
                      <a:pt x="142" y="77"/>
                    </a:cubicBezTo>
                    <a:lnTo>
                      <a:pt x="142" y="77"/>
                    </a:lnTo>
                    <a:cubicBezTo>
                      <a:pt x="142" y="42"/>
                      <a:pt x="113" y="12"/>
                      <a:pt x="77" y="12"/>
                    </a:cubicBezTo>
                    <a:close/>
                    <a:moveTo>
                      <a:pt x="77" y="153"/>
                    </a:moveTo>
                    <a:lnTo>
                      <a:pt x="77" y="153"/>
                    </a:lnTo>
                    <a:cubicBezTo>
                      <a:pt x="35" y="153"/>
                      <a:pt x="0" y="118"/>
                      <a:pt x="0" y="77"/>
                    </a:cubicBezTo>
                    <a:lnTo>
                      <a:pt x="0" y="77"/>
                    </a:lnTo>
                    <a:cubicBezTo>
                      <a:pt x="0" y="34"/>
                      <a:pt x="35" y="0"/>
                      <a:pt x="77" y="0"/>
                    </a:cubicBezTo>
                    <a:lnTo>
                      <a:pt x="77" y="0"/>
                    </a:lnTo>
                    <a:cubicBezTo>
                      <a:pt x="120" y="0"/>
                      <a:pt x="154" y="34"/>
                      <a:pt x="154" y="77"/>
                    </a:cubicBezTo>
                    <a:lnTo>
                      <a:pt x="154" y="77"/>
                    </a:lnTo>
                    <a:cubicBezTo>
                      <a:pt x="154" y="118"/>
                      <a:pt x="120" y="153"/>
                      <a:pt x="77" y="15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0" name="Grupo 169">
              <a:extLst>
                <a:ext uri="{FF2B5EF4-FFF2-40B4-BE49-F238E27FC236}">
                  <a16:creationId xmlns:a16="http://schemas.microsoft.com/office/drawing/2014/main" id="{107566E5-B0E2-4D50-963C-9DE11B50607C}"/>
                </a:ext>
              </a:extLst>
            </p:cNvPr>
            <p:cNvGrpSpPr/>
            <p:nvPr/>
          </p:nvGrpSpPr>
          <p:grpSpPr>
            <a:xfrm>
              <a:off x="8545513" y="5940305"/>
              <a:ext cx="1560635" cy="3434493"/>
              <a:chOff x="8545513" y="5940305"/>
              <a:chExt cx="1560635" cy="3434493"/>
            </a:xfrm>
          </p:grpSpPr>
          <p:sp>
            <p:nvSpPr>
              <p:cNvPr id="24" name="Freeform 22">
                <a:extLst>
                  <a:ext uri="{FF2B5EF4-FFF2-40B4-BE49-F238E27FC236}">
                    <a16:creationId xmlns:a16="http://schemas.microsoft.com/office/drawing/2014/main" id="{1563C0FA-83CC-4B64-AD79-A467C6E6B4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14840" y="6890971"/>
                <a:ext cx="49455" cy="2472837"/>
              </a:xfrm>
              <a:custGeom>
                <a:avLst/>
                <a:gdLst>
                  <a:gd name="T0" fmla="*/ 37 w 38"/>
                  <a:gd name="T1" fmla="*/ 1982 h 1983"/>
                  <a:gd name="T2" fmla="*/ 0 w 38"/>
                  <a:gd name="T3" fmla="*/ 1982 h 1983"/>
                  <a:gd name="T4" fmla="*/ 0 w 38"/>
                  <a:gd name="T5" fmla="*/ 0 h 1983"/>
                  <a:gd name="T6" fmla="*/ 37 w 38"/>
                  <a:gd name="T7" fmla="*/ 0 h 1983"/>
                  <a:gd name="T8" fmla="*/ 37 w 38"/>
                  <a:gd name="T9" fmla="*/ 1982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8" h="1983">
                    <a:moveTo>
                      <a:pt x="37" y="1982"/>
                    </a:moveTo>
                    <a:lnTo>
                      <a:pt x="0" y="1982"/>
                    </a:lnTo>
                    <a:lnTo>
                      <a:pt x="0" y="0"/>
                    </a:lnTo>
                    <a:lnTo>
                      <a:pt x="37" y="0"/>
                    </a:lnTo>
                    <a:lnTo>
                      <a:pt x="37" y="198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5" name="Freeform 23">
                <a:extLst>
                  <a:ext uri="{FF2B5EF4-FFF2-40B4-BE49-F238E27FC236}">
                    <a16:creationId xmlns:a16="http://schemas.microsoft.com/office/drawing/2014/main" id="{2D25F5E5-A876-4830-B1FE-9F4C8B2F7A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09343" y="6885478"/>
                <a:ext cx="60449" cy="2489320"/>
              </a:xfrm>
              <a:custGeom>
                <a:avLst/>
                <a:gdLst>
                  <a:gd name="T0" fmla="*/ 13 w 50"/>
                  <a:gd name="T1" fmla="*/ 1982 h 1996"/>
                  <a:gd name="T2" fmla="*/ 36 w 50"/>
                  <a:gd name="T3" fmla="*/ 1982 h 1996"/>
                  <a:gd name="T4" fmla="*/ 36 w 50"/>
                  <a:gd name="T5" fmla="*/ 13 h 1996"/>
                  <a:gd name="T6" fmla="*/ 13 w 50"/>
                  <a:gd name="T7" fmla="*/ 13 h 1996"/>
                  <a:gd name="T8" fmla="*/ 13 w 50"/>
                  <a:gd name="T9" fmla="*/ 1982 h 1996"/>
                  <a:gd name="T10" fmla="*/ 43 w 50"/>
                  <a:gd name="T11" fmla="*/ 1995 h 1996"/>
                  <a:gd name="T12" fmla="*/ 7 w 50"/>
                  <a:gd name="T13" fmla="*/ 1995 h 1996"/>
                  <a:gd name="T14" fmla="*/ 7 w 50"/>
                  <a:gd name="T15" fmla="*/ 1995 h 1996"/>
                  <a:gd name="T16" fmla="*/ 0 w 50"/>
                  <a:gd name="T17" fmla="*/ 1988 h 1996"/>
                  <a:gd name="T18" fmla="*/ 0 w 50"/>
                  <a:gd name="T19" fmla="*/ 6 h 1996"/>
                  <a:gd name="T20" fmla="*/ 0 w 50"/>
                  <a:gd name="T21" fmla="*/ 6 h 1996"/>
                  <a:gd name="T22" fmla="*/ 7 w 50"/>
                  <a:gd name="T23" fmla="*/ 0 h 1996"/>
                  <a:gd name="T24" fmla="*/ 43 w 50"/>
                  <a:gd name="T25" fmla="*/ 0 h 1996"/>
                  <a:gd name="T26" fmla="*/ 43 w 50"/>
                  <a:gd name="T27" fmla="*/ 0 h 1996"/>
                  <a:gd name="T28" fmla="*/ 49 w 50"/>
                  <a:gd name="T29" fmla="*/ 6 h 1996"/>
                  <a:gd name="T30" fmla="*/ 49 w 50"/>
                  <a:gd name="T31" fmla="*/ 1988 h 1996"/>
                  <a:gd name="T32" fmla="*/ 49 w 50"/>
                  <a:gd name="T33" fmla="*/ 1988 h 1996"/>
                  <a:gd name="T34" fmla="*/ 43 w 50"/>
                  <a:gd name="T35" fmla="*/ 1995 h 1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1996">
                    <a:moveTo>
                      <a:pt x="13" y="1982"/>
                    </a:moveTo>
                    <a:lnTo>
                      <a:pt x="36" y="1982"/>
                    </a:lnTo>
                    <a:lnTo>
                      <a:pt x="36" y="13"/>
                    </a:lnTo>
                    <a:lnTo>
                      <a:pt x="13" y="13"/>
                    </a:lnTo>
                    <a:lnTo>
                      <a:pt x="13" y="1982"/>
                    </a:lnTo>
                    <a:close/>
                    <a:moveTo>
                      <a:pt x="43" y="1995"/>
                    </a:moveTo>
                    <a:lnTo>
                      <a:pt x="7" y="1995"/>
                    </a:lnTo>
                    <a:lnTo>
                      <a:pt x="7" y="1995"/>
                    </a:lnTo>
                    <a:cubicBezTo>
                      <a:pt x="4" y="1995"/>
                      <a:pt x="0" y="1992"/>
                      <a:pt x="0" y="1988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4"/>
                      <a:pt x="4" y="0"/>
                      <a:pt x="7" y="0"/>
                    </a:cubicBezTo>
                    <a:lnTo>
                      <a:pt x="43" y="0"/>
                    </a:lnTo>
                    <a:lnTo>
                      <a:pt x="43" y="0"/>
                    </a:lnTo>
                    <a:cubicBezTo>
                      <a:pt x="46" y="0"/>
                      <a:pt x="49" y="4"/>
                      <a:pt x="49" y="6"/>
                    </a:cubicBezTo>
                    <a:lnTo>
                      <a:pt x="49" y="1988"/>
                    </a:lnTo>
                    <a:lnTo>
                      <a:pt x="49" y="1988"/>
                    </a:lnTo>
                    <a:cubicBezTo>
                      <a:pt x="49" y="1992"/>
                      <a:pt x="46" y="1995"/>
                      <a:pt x="43" y="19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6" name="Freeform 24">
                <a:extLst>
                  <a:ext uri="{FF2B5EF4-FFF2-40B4-BE49-F238E27FC236}">
                    <a16:creationId xmlns:a16="http://schemas.microsoft.com/office/drawing/2014/main" id="{126AA1AB-5E05-4753-AFA4-950E4774C1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10430" y="5945798"/>
                <a:ext cx="153865" cy="879231"/>
              </a:xfrm>
              <a:custGeom>
                <a:avLst/>
                <a:gdLst>
                  <a:gd name="T0" fmla="*/ 108 w 125"/>
                  <a:gd name="T1" fmla="*/ 0 h 707"/>
                  <a:gd name="T2" fmla="*/ 108 w 125"/>
                  <a:gd name="T3" fmla="*/ 0 h 707"/>
                  <a:gd name="T4" fmla="*/ 108 w 125"/>
                  <a:gd name="T5" fmla="*/ 0 h 707"/>
                  <a:gd name="T6" fmla="*/ 93 w 125"/>
                  <a:gd name="T7" fmla="*/ 13 h 707"/>
                  <a:gd name="T8" fmla="*/ 4 w 125"/>
                  <a:gd name="T9" fmla="*/ 537 h 707"/>
                  <a:gd name="T10" fmla="*/ 4 w 125"/>
                  <a:gd name="T11" fmla="*/ 537 h 707"/>
                  <a:gd name="T12" fmla="*/ 41 w 125"/>
                  <a:gd name="T13" fmla="*/ 608 h 707"/>
                  <a:gd name="T14" fmla="*/ 51 w 125"/>
                  <a:gd name="T15" fmla="*/ 613 h 707"/>
                  <a:gd name="T16" fmla="*/ 51 w 125"/>
                  <a:gd name="T17" fmla="*/ 613 h 707"/>
                  <a:gd name="T18" fmla="*/ 79 w 125"/>
                  <a:gd name="T19" fmla="*/ 651 h 707"/>
                  <a:gd name="T20" fmla="*/ 86 w 125"/>
                  <a:gd name="T21" fmla="*/ 706 h 707"/>
                  <a:gd name="T22" fmla="*/ 124 w 125"/>
                  <a:gd name="T23" fmla="*/ 706 h 707"/>
                  <a:gd name="T24" fmla="*/ 124 w 125"/>
                  <a:gd name="T25" fmla="*/ 16 h 707"/>
                  <a:gd name="T26" fmla="*/ 124 w 125"/>
                  <a:gd name="T27" fmla="*/ 16 h 707"/>
                  <a:gd name="T28" fmla="*/ 108 w 125"/>
                  <a:gd name="T29" fmla="*/ 0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707">
                    <a:moveTo>
                      <a:pt x="108" y="0"/>
                    </a:moveTo>
                    <a:lnTo>
                      <a:pt x="108" y="0"/>
                    </a:lnTo>
                    <a:lnTo>
                      <a:pt x="108" y="0"/>
                    </a:lnTo>
                    <a:cubicBezTo>
                      <a:pt x="100" y="0"/>
                      <a:pt x="94" y="6"/>
                      <a:pt x="93" y="13"/>
                    </a:cubicBezTo>
                    <a:lnTo>
                      <a:pt x="4" y="537"/>
                    </a:lnTo>
                    <a:lnTo>
                      <a:pt x="4" y="537"/>
                    </a:lnTo>
                    <a:cubicBezTo>
                      <a:pt x="0" y="566"/>
                      <a:pt x="14" y="595"/>
                      <a:pt x="41" y="608"/>
                    </a:cubicBezTo>
                    <a:lnTo>
                      <a:pt x="51" y="613"/>
                    </a:lnTo>
                    <a:lnTo>
                      <a:pt x="51" y="613"/>
                    </a:lnTo>
                    <a:cubicBezTo>
                      <a:pt x="66" y="620"/>
                      <a:pt x="77" y="634"/>
                      <a:pt x="79" y="651"/>
                    </a:cubicBezTo>
                    <a:lnTo>
                      <a:pt x="86" y="706"/>
                    </a:lnTo>
                    <a:lnTo>
                      <a:pt x="124" y="706"/>
                    </a:lnTo>
                    <a:lnTo>
                      <a:pt x="124" y="16"/>
                    </a:lnTo>
                    <a:lnTo>
                      <a:pt x="124" y="16"/>
                    </a:lnTo>
                    <a:cubicBezTo>
                      <a:pt x="124" y="7"/>
                      <a:pt x="117" y="0"/>
                      <a:pt x="10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7" name="Freeform 25">
                <a:extLst>
                  <a:ext uri="{FF2B5EF4-FFF2-40B4-BE49-F238E27FC236}">
                    <a16:creationId xmlns:a16="http://schemas.microsoft.com/office/drawing/2014/main" id="{C62C9256-48CA-450A-AEAF-41F1D3CBCB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99439" y="5940305"/>
                <a:ext cx="170353" cy="895715"/>
              </a:xfrm>
              <a:custGeom>
                <a:avLst/>
                <a:gdLst>
                  <a:gd name="T0" fmla="*/ 99 w 138"/>
                  <a:gd name="T1" fmla="*/ 705 h 719"/>
                  <a:gd name="T2" fmla="*/ 124 w 138"/>
                  <a:gd name="T3" fmla="*/ 705 h 719"/>
                  <a:gd name="T4" fmla="*/ 124 w 138"/>
                  <a:gd name="T5" fmla="*/ 22 h 719"/>
                  <a:gd name="T6" fmla="*/ 124 w 138"/>
                  <a:gd name="T7" fmla="*/ 22 h 719"/>
                  <a:gd name="T8" fmla="*/ 115 w 138"/>
                  <a:gd name="T9" fmla="*/ 13 h 719"/>
                  <a:gd name="T10" fmla="*/ 115 w 138"/>
                  <a:gd name="T11" fmla="*/ 13 h 719"/>
                  <a:gd name="T12" fmla="*/ 106 w 138"/>
                  <a:gd name="T13" fmla="*/ 20 h 719"/>
                  <a:gd name="T14" fmla="*/ 17 w 138"/>
                  <a:gd name="T15" fmla="*/ 544 h 719"/>
                  <a:gd name="T16" fmla="*/ 17 w 138"/>
                  <a:gd name="T17" fmla="*/ 544 h 719"/>
                  <a:gd name="T18" fmla="*/ 51 w 138"/>
                  <a:gd name="T19" fmla="*/ 608 h 719"/>
                  <a:gd name="T20" fmla="*/ 61 w 138"/>
                  <a:gd name="T21" fmla="*/ 612 h 719"/>
                  <a:gd name="T22" fmla="*/ 61 w 138"/>
                  <a:gd name="T23" fmla="*/ 612 h 719"/>
                  <a:gd name="T24" fmla="*/ 92 w 138"/>
                  <a:gd name="T25" fmla="*/ 656 h 719"/>
                  <a:gd name="T26" fmla="*/ 99 w 138"/>
                  <a:gd name="T27" fmla="*/ 705 h 719"/>
                  <a:gd name="T28" fmla="*/ 131 w 138"/>
                  <a:gd name="T29" fmla="*/ 718 h 719"/>
                  <a:gd name="T30" fmla="*/ 93 w 138"/>
                  <a:gd name="T31" fmla="*/ 718 h 719"/>
                  <a:gd name="T32" fmla="*/ 93 w 138"/>
                  <a:gd name="T33" fmla="*/ 718 h 719"/>
                  <a:gd name="T34" fmla="*/ 87 w 138"/>
                  <a:gd name="T35" fmla="*/ 713 h 719"/>
                  <a:gd name="T36" fmla="*/ 80 w 138"/>
                  <a:gd name="T37" fmla="*/ 658 h 719"/>
                  <a:gd name="T38" fmla="*/ 80 w 138"/>
                  <a:gd name="T39" fmla="*/ 658 h 719"/>
                  <a:gd name="T40" fmla="*/ 55 w 138"/>
                  <a:gd name="T41" fmla="*/ 624 h 719"/>
                  <a:gd name="T42" fmla="*/ 46 w 138"/>
                  <a:gd name="T43" fmla="*/ 620 h 719"/>
                  <a:gd name="T44" fmla="*/ 46 w 138"/>
                  <a:gd name="T45" fmla="*/ 620 h 719"/>
                  <a:gd name="T46" fmla="*/ 5 w 138"/>
                  <a:gd name="T47" fmla="*/ 542 h 719"/>
                  <a:gd name="T48" fmla="*/ 94 w 138"/>
                  <a:gd name="T49" fmla="*/ 18 h 719"/>
                  <a:gd name="T50" fmla="*/ 94 w 138"/>
                  <a:gd name="T51" fmla="*/ 18 h 719"/>
                  <a:gd name="T52" fmla="*/ 115 w 138"/>
                  <a:gd name="T53" fmla="*/ 0 h 719"/>
                  <a:gd name="T54" fmla="*/ 115 w 138"/>
                  <a:gd name="T55" fmla="*/ 0 h 719"/>
                  <a:gd name="T56" fmla="*/ 137 w 138"/>
                  <a:gd name="T57" fmla="*/ 22 h 719"/>
                  <a:gd name="T58" fmla="*/ 137 w 138"/>
                  <a:gd name="T59" fmla="*/ 712 h 719"/>
                  <a:gd name="T60" fmla="*/ 137 w 138"/>
                  <a:gd name="T61" fmla="*/ 712 h 719"/>
                  <a:gd name="T62" fmla="*/ 131 w 138"/>
                  <a:gd name="T63" fmla="*/ 718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719">
                    <a:moveTo>
                      <a:pt x="99" y="705"/>
                    </a:moveTo>
                    <a:lnTo>
                      <a:pt x="124" y="705"/>
                    </a:lnTo>
                    <a:lnTo>
                      <a:pt x="124" y="22"/>
                    </a:lnTo>
                    <a:lnTo>
                      <a:pt x="124" y="22"/>
                    </a:lnTo>
                    <a:cubicBezTo>
                      <a:pt x="124" y="17"/>
                      <a:pt x="120" y="13"/>
                      <a:pt x="115" y="13"/>
                    </a:cubicBezTo>
                    <a:lnTo>
                      <a:pt x="115" y="13"/>
                    </a:lnTo>
                    <a:cubicBezTo>
                      <a:pt x="111" y="13"/>
                      <a:pt x="107" y="16"/>
                      <a:pt x="106" y="20"/>
                    </a:cubicBezTo>
                    <a:lnTo>
                      <a:pt x="17" y="544"/>
                    </a:lnTo>
                    <a:lnTo>
                      <a:pt x="17" y="544"/>
                    </a:lnTo>
                    <a:cubicBezTo>
                      <a:pt x="13" y="570"/>
                      <a:pt x="27" y="597"/>
                      <a:pt x="51" y="608"/>
                    </a:cubicBezTo>
                    <a:lnTo>
                      <a:pt x="61" y="612"/>
                    </a:lnTo>
                    <a:lnTo>
                      <a:pt x="61" y="612"/>
                    </a:lnTo>
                    <a:cubicBezTo>
                      <a:pt x="78" y="621"/>
                      <a:pt x="90" y="638"/>
                      <a:pt x="92" y="656"/>
                    </a:cubicBezTo>
                    <a:lnTo>
                      <a:pt x="99" y="705"/>
                    </a:lnTo>
                    <a:close/>
                    <a:moveTo>
                      <a:pt x="131" y="718"/>
                    </a:moveTo>
                    <a:lnTo>
                      <a:pt x="93" y="718"/>
                    </a:lnTo>
                    <a:lnTo>
                      <a:pt x="93" y="718"/>
                    </a:lnTo>
                    <a:cubicBezTo>
                      <a:pt x="90" y="718"/>
                      <a:pt x="88" y="716"/>
                      <a:pt x="87" y="713"/>
                    </a:cubicBezTo>
                    <a:lnTo>
                      <a:pt x="80" y="658"/>
                    </a:lnTo>
                    <a:lnTo>
                      <a:pt x="80" y="658"/>
                    </a:lnTo>
                    <a:cubicBezTo>
                      <a:pt x="78" y="643"/>
                      <a:pt x="69" y="631"/>
                      <a:pt x="55" y="624"/>
                    </a:cubicBezTo>
                    <a:lnTo>
                      <a:pt x="46" y="620"/>
                    </a:lnTo>
                    <a:lnTo>
                      <a:pt x="46" y="620"/>
                    </a:lnTo>
                    <a:cubicBezTo>
                      <a:pt x="16" y="606"/>
                      <a:pt x="0" y="574"/>
                      <a:pt x="5" y="542"/>
                    </a:cubicBezTo>
                    <a:lnTo>
                      <a:pt x="94" y="18"/>
                    </a:lnTo>
                    <a:lnTo>
                      <a:pt x="94" y="18"/>
                    </a:lnTo>
                    <a:cubicBezTo>
                      <a:pt x="95" y="8"/>
                      <a:pt x="104" y="0"/>
                      <a:pt x="115" y="0"/>
                    </a:cubicBezTo>
                    <a:lnTo>
                      <a:pt x="115" y="0"/>
                    </a:lnTo>
                    <a:cubicBezTo>
                      <a:pt x="127" y="0"/>
                      <a:pt x="137" y="9"/>
                      <a:pt x="137" y="22"/>
                    </a:cubicBezTo>
                    <a:lnTo>
                      <a:pt x="137" y="712"/>
                    </a:lnTo>
                    <a:lnTo>
                      <a:pt x="137" y="712"/>
                    </a:lnTo>
                    <a:cubicBezTo>
                      <a:pt x="137" y="715"/>
                      <a:pt x="134" y="718"/>
                      <a:pt x="131" y="7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8" name="Freeform 26">
                <a:extLst>
                  <a:ext uri="{FF2B5EF4-FFF2-40B4-BE49-F238E27FC236}">
                    <a16:creationId xmlns:a16="http://schemas.microsoft.com/office/drawing/2014/main" id="{F4D6BFC8-AAD9-4867-B853-DC18425EFB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51007" y="6847010"/>
                <a:ext cx="774824" cy="478083"/>
              </a:xfrm>
              <a:custGeom>
                <a:avLst/>
                <a:gdLst>
                  <a:gd name="T0" fmla="*/ 4 w 622"/>
                  <a:gd name="T1" fmla="*/ 373 h 383"/>
                  <a:gd name="T2" fmla="*/ 4 w 622"/>
                  <a:gd name="T3" fmla="*/ 373 h 383"/>
                  <a:gd name="T4" fmla="*/ 4 w 622"/>
                  <a:gd name="T5" fmla="*/ 373 h 383"/>
                  <a:gd name="T6" fmla="*/ 23 w 622"/>
                  <a:gd name="T7" fmla="*/ 380 h 383"/>
                  <a:gd name="T8" fmla="*/ 519 w 622"/>
                  <a:gd name="T9" fmla="*/ 188 h 383"/>
                  <a:gd name="T10" fmla="*/ 519 w 622"/>
                  <a:gd name="T11" fmla="*/ 188 h 383"/>
                  <a:gd name="T12" fmla="*/ 560 w 622"/>
                  <a:gd name="T13" fmla="*/ 120 h 383"/>
                  <a:gd name="T14" fmla="*/ 560 w 622"/>
                  <a:gd name="T15" fmla="*/ 109 h 383"/>
                  <a:gd name="T16" fmla="*/ 560 w 622"/>
                  <a:gd name="T17" fmla="*/ 109 h 383"/>
                  <a:gd name="T18" fmla="*/ 578 w 622"/>
                  <a:gd name="T19" fmla="*/ 65 h 383"/>
                  <a:gd name="T20" fmla="*/ 621 w 622"/>
                  <a:gd name="T21" fmla="*/ 30 h 383"/>
                  <a:gd name="T22" fmla="*/ 602 w 622"/>
                  <a:gd name="T23" fmla="*/ 0 h 383"/>
                  <a:gd name="T24" fmla="*/ 10 w 622"/>
                  <a:gd name="T25" fmla="*/ 352 h 383"/>
                  <a:gd name="T26" fmla="*/ 10 w 622"/>
                  <a:gd name="T27" fmla="*/ 352 h 383"/>
                  <a:gd name="T28" fmla="*/ 4 w 622"/>
                  <a:gd name="T29" fmla="*/ 373 h 3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2" h="383">
                    <a:moveTo>
                      <a:pt x="4" y="373"/>
                    </a:moveTo>
                    <a:lnTo>
                      <a:pt x="4" y="373"/>
                    </a:lnTo>
                    <a:lnTo>
                      <a:pt x="4" y="373"/>
                    </a:lnTo>
                    <a:cubicBezTo>
                      <a:pt x="8" y="380"/>
                      <a:pt x="16" y="382"/>
                      <a:pt x="23" y="380"/>
                    </a:cubicBezTo>
                    <a:lnTo>
                      <a:pt x="519" y="188"/>
                    </a:lnTo>
                    <a:lnTo>
                      <a:pt x="519" y="188"/>
                    </a:lnTo>
                    <a:cubicBezTo>
                      <a:pt x="546" y="177"/>
                      <a:pt x="563" y="149"/>
                      <a:pt x="560" y="120"/>
                    </a:cubicBezTo>
                    <a:lnTo>
                      <a:pt x="560" y="109"/>
                    </a:lnTo>
                    <a:lnTo>
                      <a:pt x="560" y="109"/>
                    </a:lnTo>
                    <a:cubicBezTo>
                      <a:pt x="558" y="92"/>
                      <a:pt x="565" y="75"/>
                      <a:pt x="578" y="65"/>
                    </a:cubicBezTo>
                    <a:lnTo>
                      <a:pt x="621" y="30"/>
                    </a:lnTo>
                    <a:lnTo>
                      <a:pt x="602" y="0"/>
                    </a:lnTo>
                    <a:lnTo>
                      <a:pt x="10" y="352"/>
                    </a:lnTo>
                    <a:lnTo>
                      <a:pt x="10" y="352"/>
                    </a:lnTo>
                    <a:cubicBezTo>
                      <a:pt x="2" y="356"/>
                      <a:pt x="0" y="366"/>
                      <a:pt x="4" y="3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29" name="Freeform 27">
                <a:extLst>
                  <a:ext uri="{FF2B5EF4-FFF2-40B4-BE49-F238E27FC236}">
                    <a16:creationId xmlns:a16="http://schemas.microsoft.com/office/drawing/2014/main" id="{D9DC02AC-A4A3-4C7F-80BE-5E0763EA51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5513" y="6836019"/>
                <a:ext cx="791308" cy="494567"/>
              </a:xfrm>
              <a:custGeom>
                <a:avLst/>
                <a:gdLst>
                  <a:gd name="T0" fmla="*/ 605 w 635"/>
                  <a:gd name="T1" fmla="*/ 15 h 395"/>
                  <a:gd name="T2" fmla="*/ 18 w 635"/>
                  <a:gd name="T3" fmla="*/ 365 h 395"/>
                  <a:gd name="T4" fmla="*/ 18 w 635"/>
                  <a:gd name="T5" fmla="*/ 365 h 395"/>
                  <a:gd name="T6" fmla="*/ 14 w 635"/>
                  <a:gd name="T7" fmla="*/ 370 h 395"/>
                  <a:gd name="T8" fmla="*/ 14 w 635"/>
                  <a:gd name="T9" fmla="*/ 370 h 395"/>
                  <a:gd name="T10" fmla="*/ 15 w 635"/>
                  <a:gd name="T11" fmla="*/ 377 h 395"/>
                  <a:gd name="T12" fmla="*/ 15 w 635"/>
                  <a:gd name="T13" fmla="*/ 377 h 395"/>
                  <a:gd name="T14" fmla="*/ 26 w 635"/>
                  <a:gd name="T15" fmla="*/ 381 h 395"/>
                  <a:gd name="T16" fmla="*/ 521 w 635"/>
                  <a:gd name="T17" fmla="*/ 188 h 395"/>
                  <a:gd name="T18" fmla="*/ 521 w 635"/>
                  <a:gd name="T19" fmla="*/ 188 h 395"/>
                  <a:gd name="T20" fmla="*/ 559 w 635"/>
                  <a:gd name="T21" fmla="*/ 127 h 395"/>
                  <a:gd name="T22" fmla="*/ 558 w 635"/>
                  <a:gd name="T23" fmla="*/ 116 h 395"/>
                  <a:gd name="T24" fmla="*/ 558 w 635"/>
                  <a:gd name="T25" fmla="*/ 116 h 395"/>
                  <a:gd name="T26" fmla="*/ 579 w 635"/>
                  <a:gd name="T27" fmla="*/ 67 h 395"/>
                  <a:gd name="T28" fmla="*/ 618 w 635"/>
                  <a:gd name="T29" fmla="*/ 36 h 395"/>
                  <a:gd name="T30" fmla="*/ 605 w 635"/>
                  <a:gd name="T31" fmla="*/ 15 h 395"/>
                  <a:gd name="T32" fmla="*/ 23 w 635"/>
                  <a:gd name="T33" fmla="*/ 394 h 395"/>
                  <a:gd name="T34" fmla="*/ 23 w 635"/>
                  <a:gd name="T35" fmla="*/ 394 h 395"/>
                  <a:gd name="T36" fmla="*/ 4 w 635"/>
                  <a:gd name="T37" fmla="*/ 384 h 395"/>
                  <a:gd name="T38" fmla="*/ 4 w 635"/>
                  <a:gd name="T39" fmla="*/ 384 h 395"/>
                  <a:gd name="T40" fmla="*/ 1 w 635"/>
                  <a:gd name="T41" fmla="*/ 367 h 395"/>
                  <a:gd name="T42" fmla="*/ 1 w 635"/>
                  <a:gd name="T43" fmla="*/ 367 h 395"/>
                  <a:gd name="T44" fmla="*/ 11 w 635"/>
                  <a:gd name="T45" fmla="*/ 354 h 395"/>
                  <a:gd name="T46" fmla="*/ 604 w 635"/>
                  <a:gd name="T47" fmla="*/ 1 h 395"/>
                  <a:gd name="T48" fmla="*/ 604 w 635"/>
                  <a:gd name="T49" fmla="*/ 1 h 395"/>
                  <a:gd name="T50" fmla="*/ 609 w 635"/>
                  <a:gd name="T51" fmla="*/ 1 h 395"/>
                  <a:gd name="T52" fmla="*/ 609 w 635"/>
                  <a:gd name="T53" fmla="*/ 1 h 395"/>
                  <a:gd name="T54" fmla="*/ 613 w 635"/>
                  <a:gd name="T55" fmla="*/ 3 h 395"/>
                  <a:gd name="T56" fmla="*/ 632 w 635"/>
                  <a:gd name="T57" fmla="*/ 34 h 395"/>
                  <a:gd name="T58" fmla="*/ 632 w 635"/>
                  <a:gd name="T59" fmla="*/ 34 h 395"/>
                  <a:gd name="T60" fmla="*/ 630 w 635"/>
                  <a:gd name="T61" fmla="*/ 42 h 395"/>
                  <a:gd name="T62" fmla="*/ 587 w 635"/>
                  <a:gd name="T63" fmla="*/ 77 h 395"/>
                  <a:gd name="T64" fmla="*/ 587 w 635"/>
                  <a:gd name="T65" fmla="*/ 77 h 395"/>
                  <a:gd name="T66" fmla="*/ 571 w 635"/>
                  <a:gd name="T67" fmla="*/ 115 h 395"/>
                  <a:gd name="T68" fmla="*/ 572 w 635"/>
                  <a:gd name="T69" fmla="*/ 126 h 395"/>
                  <a:gd name="T70" fmla="*/ 572 w 635"/>
                  <a:gd name="T71" fmla="*/ 126 h 395"/>
                  <a:gd name="T72" fmla="*/ 526 w 635"/>
                  <a:gd name="T73" fmla="*/ 200 h 395"/>
                  <a:gd name="T74" fmla="*/ 31 w 635"/>
                  <a:gd name="T75" fmla="*/ 393 h 395"/>
                  <a:gd name="T76" fmla="*/ 31 w 635"/>
                  <a:gd name="T77" fmla="*/ 393 h 395"/>
                  <a:gd name="T78" fmla="*/ 23 w 635"/>
                  <a:gd name="T79" fmla="*/ 394 h 3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35" h="395">
                    <a:moveTo>
                      <a:pt x="605" y="15"/>
                    </a:moveTo>
                    <a:lnTo>
                      <a:pt x="18" y="365"/>
                    </a:lnTo>
                    <a:lnTo>
                      <a:pt x="18" y="365"/>
                    </a:lnTo>
                    <a:cubicBezTo>
                      <a:pt x="16" y="366"/>
                      <a:pt x="14" y="368"/>
                      <a:pt x="14" y="370"/>
                    </a:cubicBezTo>
                    <a:lnTo>
                      <a:pt x="14" y="370"/>
                    </a:lnTo>
                    <a:cubicBezTo>
                      <a:pt x="13" y="373"/>
                      <a:pt x="14" y="375"/>
                      <a:pt x="15" y="377"/>
                    </a:cubicBezTo>
                    <a:lnTo>
                      <a:pt x="15" y="377"/>
                    </a:lnTo>
                    <a:cubicBezTo>
                      <a:pt x="17" y="381"/>
                      <a:pt x="21" y="382"/>
                      <a:pt x="26" y="381"/>
                    </a:cubicBezTo>
                    <a:lnTo>
                      <a:pt x="521" y="188"/>
                    </a:lnTo>
                    <a:lnTo>
                      <a:pt x="521" y="188"/>
                    </a:lnTo>
                    <a:cubicBezTo>
                      <a:pt x="546" y="179"/>
                      <a:pt x="561" y="154"/>
                      <a:pt x="559" y="127"/>
                    </a:cubicBezTo>
                    <a:lnTo>
                      <a:pt x="558" y="116"/>
                    </a:lnTo>
                    <a:lnTo>
                      <a:pt x="558" y="116"/>
                    </a:lnTo>
                    <a:cubicBezTo>
                      <a:pt x="556" y="97"/>
                      <a:pt x="564" y="78"/>
                      <a:pt x="579" y="67"/>
                    </a:cubicBezTo>
                    <a:lnTo>
                      <a:pt x="618" y="36"/>
                    </a:lnTo>
                    <a:lnTo>
                      <a:pt x="605" y="15"/>
                    </a:lnTo>
                    <a:close/>
                    <a:moveTo>
                      <a:pt x="23" y="394"/>
                    </a:moveTo>
                    <a:lnTo>
                      <a:pt x="23" y="394"/>
                    </a:lnTo>
                    <a:cubicBezTo>
                      <a:pt x="15" y="394"/>
                      <a:pt x="8" y="390"/>
                      <a:pt x="4" y="384"/>
                    </a:cubicBezTo>
                    <a:lnTo>
                      <a:pt x="4" y="384"/>
                    </a:lnTo>
                    <a:cubicBezTo>
                      <a:pt x="1" y="379"/>
                      <a:pt x="0" y="373"/>
                      <a:pt x="1" y="367"/>
                    </a:cubicBezTo>
                    <a:lnTo>
                      <a:pt x="1" y="367"/>
                    </a:lnTo>
                    <a:cubicBezTo>
                      <a:pt x="2" y="361"/>
                      <a:pt x="6" y="357"/>
                      <a:pt x="11" y="354"/>
                    </a:cubicBezTo>
                    <a:lnTo>
                      <a:pt x="604" y="1"/>
                    </a:lnTo>
                    <a:lnTo>
                      <a:pt x="604" y="1"/>
                    </a:lnTo>
                    <a:cubicBezTo>
                      <a:pt x="605" y="0"/>
                      <a:pt x="607" y="0"/>
                      <a:pt x="609" y="1"/>
                    </a:cubicBezTo>
                    <a:lnTo>
                      <a:pt x="609" y="1"/>
                    </a:lnTo>
                    <a:cubicBezTo>
                      <a:pt x="610" y="1"/>
                      <a:pt x="612" y="2"/>
                      <a:pt x="613" y="3"/>
                    </a:cubicBezTo>
                    <a:lnTo>
                      <a:pt x="632" y="34"/>
                    </a:lnTo>
                    <a:lnTo>
                      <a:pt x="632" y="34"/>
                    </a:lnTo>
                    <a:cubicBezTo>
                      <a:pt x="634" y="37"/>
                      <a:pt x="633" y="41"/>
                      <a:pt x="630" y="42"/>
                    </a:cubicBezTo>
                    <a:lnTo>
                      <a:pt x="587" y="77"/>
                    </a:lnTo>
                    <a:lnTo>
                      <a:pt x="587" y="77"/>
                    </a:lnTo>
                    <a:cubicBezTo>
                      <a:pt x="576" y="86"/>
                      <a:pt x="569" y="100"/>
                      <a:pt x="571" y="115"/>
                    </a:cubicBezTo>
                    <a:lnTo>
                      <a:pt x="572" y="126"/>
                    </a:lnTo>
                    <a:lnTo>
                      <a:pt x="572" y="126"/>
                    </a:lnTo>
                    <a:cubicBezTo>
                      <a:pt x="575" y="158"/>
                      <a:pt x="556" y="188"/>
                      <a:pt x="526" y="200"/>
                    </a:cubicBezTo>
                    <a:lnTo>
                      <a:pt x="31" y="393"/>
                    </a:lnTo>
                    <a:lnTo>
                      <a:pt x="31" y="393"/>
                    </a:lnTo>
                    <a:cubicBezTo>
                      <a:pt x="27" y="393"/>
                      <a:pt x="25" y="394"/>
                      <a:pt x="23" y="39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0" name="Freeform 28">
                <a:extLst>
                  <a:ext uri="{FF2B5EF4-FFF2-40B4-BE49-F238E27FC236}">
                    <a16:creationId xmlns:a16="http://schemas.microsoft.com/office/drawing/2014/main" id="{A2561E57-0DF9-4F58-9C5F-76AF313395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7811" y="6852507"/>
                <a:ext cx="752840" cy="516548"/>
              </a:xfrm>
              <a:custGeom>
                <a:avLst/>
                <a:gdLst>
                  <a:gd name="T0" fmla="*/ 599 w 604"/>
                  <a:gd name="T1" fmla="*/ 403 h 414"/>
                  <a:gd name="T2" fmla="*/ 599 w 604"/>
                  <a:gd name="T3" fmla="*/ 403 h 414"/>
                  <a:gd name="T4" fmla="*/ 599 w 604"/>
                  <a:gd name="T5" fmla="*/ 403 h 414"/>
                  <a:gd name="T6" fmla="*/ 597 w 604"/>
                  <a:gd name="T7" fmla="*/ 384 h 414"/>
                  <a:gd name="T8" fmla="*/ 207 w 604"/>
                  <a:gd name="T9" fmla="*/ 22 h 414"/>
                  <a:gd name="T10" fmla="*/ 207 w 604"/>
                  <a:gd name="T11" fmla="*/ 22 h 414"/>
                  <a:gd name="T12" fmla="*/ 127 w 604"/>
                  <a:gd name="T13" fmla="*/ 14 h 414"/>
                  <a:gd name="T14" fmla="*/ 118 w 604"/>
                  <a:gd name="T15" fmla="*/ 20 h 414"/>
                  <a:gd name="T16" fmla="*/ 118 w 604"/>
                  <a:gd name="T17" fmla="*/ 20 h 414"/>
                  <a:gd name="T18" fmla="*/ 70 w 604"/>
                  <a:gd name="T19" fmla="*/ 22 h 414"/>
                  <a:gd name="T20" fmla="*/ 20 w 604"/>
                  <a:gd name="T21" fmla="*/ 0 h 414"/>
                  <a:gd name="T22" fmla="*/ 0 w 604"/>
                  <a:gd name="T23" fmla="*/ 30 h 414"/>
                  <a:gd name="T24" fmla="*/ 577 w 604"/>
                  <a:gd name="T25" fmla="*/ 408 h 414"/>
                  <a:gd name="T26" fmla="*/ 577 w 604"/>
                  <a:gd name="T27" fmla="*/ 408 h 414"/>
                  <a:gd name="T28" fmla="*/ 599 w 604"/>
                  <a:gd name="T29" fmla="*/ 403 h 4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4" h="414">
                    <a:moveTo>
                      <a:pt x="599" y="403"/>
                    </a:moveTo>
                    <a:lnTo>
                      <a:pt x="599" y="403"/>
                    </a:lnTo>
                    <a:lnTo>
                      <a:pt x="599" y="403"/>
                    </a:lnTo>
                    <a:cubicBezTo>
                      <a:pt x="603" y="397"/>
                      <a:pt x="602" y="389"/>
                      <a:pt x="597" y="384"/>
                    </a:cubicBezTo>
                    <a:lnTo>
                      <a:pt x="207" y="22"/>
                    </a:lnTo>
                    <a:lnTo>
                      <a:pt x="207" y="22"/>
                    </a:lnTo>
                    <a:cubicBezTo>
                      <a:pt x="185" y="3"/>
                      <a:pt x="152" y="0"/>
                      <a:pt x="127" y="14"/>
                    </a:cubicBezTo>
                    <a:lnTo>
                      <a:pt x="118" y="20"/>
                    </a:lnTo>
                    <a:lnTo>
                      <a:pt x="118" y="20"/>
                    </a:lnTo>
                    <a:cubicBezTo>
                      <a:pt x="104" y="29"/>
                      <a:pt x="86" y="30"/>
                      <a:pt x="70" y="22"/>
                    </a:cubicBezTo>
                    <a:lnTo>
                      <a:pt x="20" y="0"/>
                    </a:lnTo>
                    <a:lnTo>
                      <a:pt x="0" y="30"/>
                    </a:lnTo>
                    <a:lnTo>
                      <a:pt x="577" y="408"/>
                    </a:lnTo>
                    <a:lnTo>
                      <a:pt x="577" y="408"/>
                    </a:lnTo>
                    <a:cubicBezTo>
                      <a:pt x="585" y="413"/>
                      <a:pt x="594" y="411"/>
                      <a:pt x="599" y="4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1" name="Freeform 29">
                <a:extLst>
                  <a:ext uri="{FF2B5EF4-FFF2-40B4-BE49-F238E27FC236}">
                    <a16:creationId xmlns:a16="http://schemas.microsoft.com/office/drawing/2014/main" id="{593D8BB3-7ED0-43F4-96EA-26E2883347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36821" y="6847010"/>
                <a:ext cx="769327" cy="527538"/>
              </a:xfrm>
              <a:custGeom>
                <a:avLst/>
                <a:gdLst>
                  <a:gd name="T0" fmla="*/ 605 w 617"/>
                  <a:gd name="T1" fmla="*/ 410 h 425"/>
                  <a:gd name="T2" fmla="*/ 605 w 617"/>
                  <a:gd name="T3" fmla="*/ 410 h 425"/>
                  <a:gd name="T4" fmla="*/ 15 w 617"/>
                  <a:gd name="T5" fmla="*/ 35 h 425"/>
                  <a:gd name="T6" fmla="*/ 587 w 617"/>
                  <a:gd name="T7" fmla="*/ 410 h 425"/>
                  <a:gd name="T8" fmla="*/ 587 w 617"/>
                  <a:gd name="T9" fmla="*/ 410 h 425"/>
                  <a:gd name="T10" fmla="*/ 599 w 617"/>
                  <a:gd name="T11" fmla="*/ 407 h 425"/>
                  <a:gd name="T12" fmla="*/ 599 w 617"/>
                  <a:gd name="T13" fmla="*/ 407 h 425"/>
                  <a:gd name="T14" fmla="*/ 598 w 617"/>
                  <a:gd name="T15" fmla="*/ 396 h 425"/>
                  <a:gd name="T16" fmla="*/ 209 w 617"/>
                  <a:gd name="T17" fmla="*/ 34 h 425"/>
                  <a:gd name="T18" fmla="*/ 209 w 617"/>
                  <a:gd name="T19" fmla="*/ 34 h 425"/>
                  <a:gd name="T20" fmla="*/ 137 w 617"/>
                  <a:gd name="T21" fmla="*/ 27 h 425"/>
                  <a:gd name="T22" fmla="*/ 128 w 617"/>
                  <a:gd name="T23" fmla="*/ 32 h 425"/>
                  <a:gd name="T24" fmla="*/ 128 w 617"/>
                  <a:gd name="T25" fmla="*/ 32 h 425"/>
                  <a:gd name="T26" fmla="*/ 73 w 617"/>
                  <a:gd name="T27" fmla="*/ 35 h 425"/>
                  <a:gd name="T28" fmla="*/ 29 w 617"/>
                  <a:gd name="T29" fmla="*/ 14 h 425"/>
                  <a:gd name="T30" fmla="*/ 15 w 617"/>
                  <a:gd name="T31" fmla="*/ 35 h 425"/>
                  <a:gd name="T32" fmla="*/ 592 w 617"/>
                  <a:gd name="T33" fmla="*/ 424 h 425"/>
                  <a:gd name="T34" fmla="*/ 592 w 617"/>
                  <a:gd name="T35" fmla="*/ 424 h 425"/>
                  <a:gd name="T36" fmla="*/ 580 w 617"/>
                  <a:gd name="T37" fmla="*/ 420 h 425"/>
                  <a:gd name="T38" fmla="*/ 3 w 617"/>
                  <a:gd name="T39" fmla="*/ 42 h 425"/>
                  <a:gd name="T40" fmla="*/ 3 w 617"/>
                  <a:gd name="T41" fmla="*/ 42 h 425"/>
                  <a:gd name="T42" fmla="*/ 0 w 617"/>
                  <a:gd name="T43" fmla="*/ 38 h 425"/>
                  <a:gd name="T44" fmla="*/ 0 w 617"/>
                  <a:gd name="T45" fmla="*/ 38 h 425"/>
                  <a:gd name="T46" fmla="*/ 1 w 617"/>
                  <a:gd name="T47" fmla="*/ 33 h 425"/>
                  <a:gd name="T48" fmla="*/ 21 w 617"/>
                  <a:gd name="T49" fmla="*/ 4 h 425"/>
                  <a:gd name="T50" fmla="*/ 21 w 617"/>
                  <a:gd name="T51" fmla="*/ 4 h 425"/>
                  <a:gd name="T52" fmla="*/ 29 w 617"/>
                  <a:gd name="T53" fmla="*/ 1 h 425"/>
                  <a:gd name="T54" fmla="*/ 79 w 617"/>
                  <a:gd name="T55" fmla="*/ 24 h 425"/>
                  <a:gd name="T56" fmla="*/ 79 w 617"/>
                  <a:gd name="T57" fmla="*/ 24 h 425"/>
                  <a:gd name="T58" fmla="*/ 121 w 617"/>
                  <a:gd name="T59" fmla="*/ 22 h 425"/>
                  <a:gd name="T60" fmla="*/ 130 w 617"/>
                  <a:gd name="T61" fmla="*/ 16 h 425"/>
                  <a:gd name="T62" fmla="*/ 130 w 617"/>
                  <a:gd name="T63" fmla="*/ 16 h 425"/>
                  <a:gd name="T64" fmla="*/ 217 w 617"/>
                  <a:gd name="T65" fmla="*/ 25 h 425"/>
                  <a:gd name="T66" fmla="*/ 607 w 617"/>
                  <a:gd name="T67" fmla="*/ 386 h 425"/>
                  <a:gd name="T68" fmla="*/ 607 w 617"/>
                  <a:gd name="T69" fmla="*/ 386 h 425"/>
                  <a:gd name="T70" fmla="*/ 610 w 617"/>
                  <a:gd name="T71" fmla="*/ 414 h 425"/>
                  <a:gd name="T72" fmla="*/ 610 w 617"/>
                  <a:gd name="T73" fmla="*/ 414 h 425"/>
                  <a:gd name="T74" fmla="*/ 610 w 617"/>
                  <a:gd name="T75" fmla="*/ 414 h 425"/>
                  <a:gd name="T76" fmla="*/ 596 w 617"/>
                  <a:gd name="T77" fmla="*/ 424 h 425"/>
                  <a:gd name="T78" fmla="*/ 596 w 617"/>
                  <a:gd name="T79" fmla="*/ 424 h 425"/>
                  <a:gd name="T80" fmla="*/ 592 w 617"/>
                  <a:gd name="T81" fmla="*/ 424 h 4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17" h="425">
                    <a:moveTo>
                      <a:pt x="605" y="410"/>
                    </a:moveTo>
                    <a:lnTo>
                      <a:pt x="605" y="410"/>
                    </a:lnTo>
                    <a:close/>
                    <a:moveTo>
                      <a:pt x="15" y="35"/>
                    </a:moveTo>
                    <a:lnTo>
                      <a:pt x="587" y="410"/>
                    </a:lnTo>
                    <a:lnTo>
                      <a:pt x="587" y="410"/>
                    </a:lnTo>
                    <a:cubicBezTo>
                      <a:pt x="592" y="412"/>
                      <a:pt x="597" y="412"/>
                      <a:pt x="599" y="407"/>
                    </a:cubicBezTo>
                    <a:lnTo>
                      <a:pt x="599" y="407"/>
                    </a:lnTo>
                    <a:cubicBezTo>
                      <a:pt x="602" y="404"/>
                      <a:pt x="601" y="399"/>
                      <a:pt x="598" y="396"/>
                    </a:cubicBezTo>
                    <a:lnTo>
                      <a:pt x="209" y="34"/>
                    </a:lnTo>
                    <a:lnTo>
                      <a:pt x="209" y="34"/>
                    </a:lnTo>
                    <a:cubicBezTo>
                      <a:pt x="189" y="16"/>
                      <a:pt x="160" y="14"/>
                      <a:pt x="137" y="27"/>
                    </a:cubicBezTo>
                    <a:lnTo>
                      <a:pt x="128" y="32"/>
                    </a:lnTo>
                    <a:lnTo>
                      <a:pt x="128" y="32"/>
                    </a:lnTo>
                    <a:cubicBezTo>
                      <a:pt x="111" y="43"/>
                      <a:pt x="91" y="43"/>
                      <a:pt x="73" y="35"/>
                    </a:cubicBezTo>
                    <a:lnTo>
                      <a:pt x="29" y="14"/>
                    </a:lnTo>
                    <a:lnTo>
                      <a:pt x="15" y="35"/>
                    </a:lnTo>
                    <a:close/>
                    <a:moveTo>
                      <a:pt x="592" y="424"/>
                    </a:moveTo>
                    <a:lnTo>
                      <a:pt x="592" y="424"/>
                    </a:lnTo>
                    <a:cubicBezTo>
                      <a:pt x="588" y="424"/>
                      <a:pt x="583" y="423"/>
                      <a:pt x="580" y="420"/>
                    </a:cubicBezTo>
                    <a:lnTo>
                      <a:pt x="3" y="42"/>
                    </a:lnTo>
                    <a:lnTo>
                      <a:pt x="3" y="42"/>
                    </a:lnTo>
                    <a:cubicBezTo>
                      <a:pt x="1" y="41"/>
                      <a:pt x="1" y="40"/>
                      <a:pt x="0" y="38"/>
                    </a:cubicBezTo>
                    <a:lnTo>
                      <a:pt x="0" y="38"/>
                    </a:lnTo>
                    <a:cubicBezTo>
                      <a:pt x="0" y="37"/>
                      <a:pt x="0" y="35"/>
                      <a:pt x="1" y="33"/>
                    </a:cubicBezTo>
                    <a:lnTo>
                      <a:pt x="21" y="4"/>
                    </a:lnTo>
                    <a:lnTo>
                      <a:pt x="21" y="4"/>
                    </a:lnTo>
                    <a:cubicBezTo>
                      <a:pt x="23" y="0"/>
                      <a:pt x="26" y="0"/>
                      <a:pt x="29" y="1"/>
                    </a:cubicBezTo>
                    <a:lnTo>
                      <a:pt x="79" y="24"/>
                    </a:lnTo>
                    <a:lnTo>
                      <a:pt x="79" y="24"/>
                    </a:lnTo>
                    <a:cubicBezTo>
                      <a:pt x="92" y="31"/>
                      <a:pt x="108" y="29"/>
                      <a:pt x="121" y="22"/>
                    </a:cubicBezTo>
                    <a:lnTo>
                      <a:pt x="130" y="16"/>
                    </a:lnTo>
                    <a:lnTo>
                      <a:pt x="130" y="16"/>
                    </a:lnTo>
                    <a:cubicBezTo>
                      <a:pt x="158" y="0"/>
                      <a:pt x="193" y="4"/>
                      <a:pt x="217" y="25"/>
                    </a:cubicBezTo>
                    <a:lnTo>
                      <a:pt x="607" y="386"/>
                    </a:lnTo>
                    <a:lnTo>
                      <a:pt x="607" y="386"/>
                    </a:lnTo>
                    <a:cubicBezTo>
                      <a:pt x="615" y="393"/>
                      <a:pt x="616" y="405"/>
                      <a:pt x="610" y="414"/>
                    </a:cubicBezTo>
                    <a:lnTo>
                      <a:pt x="610" y="414"/>
                    </a:lnTo>
                    <a:lnTo>
                      <a:pt x="610" y="414"/>
                    </a:lnTo>
                    <a:cubicBezTo>
                      <a:pt x="607" y="419"/>
                      <a:pt x="602" y="423"/>
                      <a:pt x="596" y="424"/>
                    </a:cubicBezTo>
                    <a:lnTo>
                      <a:pt x="596" y="424"/>
                    </a:lnTo>
                    <a:cubicBezTo>
                      <a:pt x="595" y="424"/>
                      <a:pt x="593" y="424"/>
                      <a:pt x="592" y="4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2" name="Freeform 30">
                <a:extLst>
                  <a:ext uri="{FF2B5EF4-FFF2-40B4-BE49-F238E27FC236}">
                    <a16:creationId xmlns:a16="http://schemas.microsoft.com/office/drawing/2014/main" id="{84BDCF10-1427-4FE7-BFED-C7B5120F10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70879" y="6786564"/>
                <a:ext cx="137378" cy="131885"/>
              </a:xfrm>
              <a:custGeom>
                <a:avLst/>
                <a:gdLst>
                  <a:gd name="T0" fmla="*/ 108 w 109"/>
                  <a:gd name="T1" fmla="*/ 54 h 108"/>
                  <a:gd name="T2" fmla="*/ 108 w 109"/>
                  <a:gd name="T3" fmla="*/ 54 h 108"/>
                  <a:gd name="T4" fmla="*/ 54 w 109"/>
                  <a:gd name="T5" fmla="*/ 107 h 108"/>
                  <a:gd name="T6" fmla="*/ 54 w 109"/>
                  <a:gd name="T7" fmla="*/ 107 h 108"/>
                  <a:gd name="T8" fmla="*/ 0 w 109"/>
                  <a:gd name="T9" fmla="*/ 54 h 108"/>
                  <a:gd name="T10" fmla="*/ 0 w 109"/>
                  <a:gd name="T11" fmla="*/ 54 h 108"/>
                  <a:gd name="T12" fmla="*/ 54 w 109"/>
                  <a:gd name="T13" fmla="*/ 0 h 108"/>
                  <a:gd name="T14" fmla="*/ 54 w 109"/>
                  <a:gd name="T15" fmla="*/ 0 h 108"/>
                  <a:gd name="T16" fmla="*/ 108 w 109"/>
                  <a:gd name="T17" fmla="*/ 54 h 1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108">
                    <a:moveTo>
                      <a:pt x="108" y="54"/>
                    </a:moveTo>
                    <a:lnTo>
                      <a:pt x="108" y="54"/>
                    </a:lnTo>
                    <a:cubicBezTo>
                      <a:pt x="108" y="83"/>
                      <a:pt x="83" y="107"/>
                      <a:pt x="54" y="107"/>
                    </a:cubicBezTo>
                    <a:lnTo>
                      <a:pt x="54" y="107"/>
                    </a:lnTo>
                    <a:cubicBezTo>
                      <a:pt x="24" y="107"/>
                      <a:pt x="0" y="83"/>
                      <a:pt x="0" y="54"/>
                    </a:cubicBezTo>
                    <a:lnTo>
                      <a:pt x="0" y="54"/>
                    </a:lnTo>
                    <a:cubicBezTo>
                      <a:pt x="0" y="24"/>
                      <a:pt x="24" y="0"/>
                      <a:pt x="54" y="0"/>
                    </a:cubicBezTo>
                    <a:lnTo>
                      <a:pt x="54" y="0"/>
                    </a:lnTo>
                    <a:cubicBezTo>
                      <a:pt x="83" y="0"/>
                      <a:pt x="108" y="24"/>
                      <a:pt x="108" y="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3" name="Freeform 31">
                <a:extLst>
                  <a:ext uri="{FF2B5EF4-FFF2-40B4-BE49-F238E27FC236}">
                    <a16:creationId xmlns:a16="http://schemas.microsoft.com/office/drawing/2014/main" id="{7C70CD17-4618-4375-9E5B-9D17E5FB4D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9888" y="6781067"/>
                <a:ext cx="153865" cy="148372"/>
              </a:xfrm>
              <a:custGeom>
                <a:avLst/>
                <a:gdLst>
                  <a:gd name="T0" fmla="*/ 61 w 122"/>
                  <a:gd name="T1" fmla="*/ 13 h 120"/>
                  <a:gd name="T2" fmla="*/ 61 w 122"/>
                  <a:gd name="T3" fmla="*/ 13 h 120"/>
                  <a:gd name="T4" fmla="*/ 13 w 122"/>
                  <a:gd name="T5" fmla="*/ 60 h 120"/>
                  <a:gd name="T6" fmla="*/ 13 w 122"/>
                  <a:gd name="T7" fmla="*/ 60 h 120"/>
                  <a:gd name="T8" fmla="*/ 61 w 122"/>
                  <a:gd name="T9" fmla="*/ 106 h 120"/>
                  <a:gd name="T10" fmla="*/ 61 w 122"/>
                  <a:gd name="T11" fmla="*/ 106 h 120"/>
                  <a:gd name="T12" fmla="*/ 108 w 122"/>
                  <a:gd name="T13" fmla="*/ 60 h 120"/>
                  <a:gd name="T14" fmla="*/ 108 w 122"/>
                  <a:gd name="T15" fmla="*/ 60 h 120"/>
                  <a:gd name="T16" fmla="*/ 61 w 122"/>
                  <a:gd name="T17" fmla="*/ 13 h 120"/>
                  <a:gd name="T18" fmla="*/ 61 w 122"/>
                  <a:gd name="T19" fmla="*/ 119 h 120"/>
                  <a:gd name="T20" fmla="*/ 61 w 122"/>
                  <a:gd name="T21" fmla="*/ 119 h 120"/>
                  <a:gd name="T22" fmla="*/ 0 w 122"/>
                  <a:gd name="T23" fmla="*/ 60 h 120"/>
                  <a:gd name="T24" fmla="*/ 0 w 122"/>
                  <a:gd name="T25" fmla="*/ 60 h 120"/>
                  <a:gd name="T26" fmla="*/ 61 w 122"/>
                  <a:gd name="T27" fmla="*/ 0 h 120"/>
                  <a:gd name="T28" fmla="*/ 61 w 122"/>
                  <a:gd name="T29" fmla="*/ 0 h 120"/>
                  <a:gd name="T30" fmla="*/ 121 w 122"/>
                  <a:gd name="T31" fmla="*/ 60 h 120"/>
                  <a:gd name="T32" fmla="*/ 121 w 122"/>
                  <a:gd name="T33" fmla="*/ 60 h 120"/>
                  <a:gd name="T34" fmla="*/ 61 w 122"/>
                  <a:gd name="T35" fmla="*/ 119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2" h="120">
                    <a:moveTo>
                      <a:pt x="61" y="13"/>
                    </a:moveTo>
                    <a:lnTo>
                      <a:pt x="61" y="13"/>
                    </a:lnTo>
                    <a:cubicBezTo>
                      <a:pt x="35" y="13"/>
                      <a:pt x="13" y="33"/>
                      <a:pt x="13" y="60"/>
                    </a:cubicBezTo>
                    <a:lnTo>
                      <a:pt x="13" y="60"/>
                    </a:lnTo>
                    <a:cubicBezTo>
                      <a:pt x="13" y="85"/>
                      <a:pt x="35" y="106"/>
                      <a:pt x="61" y="106"/>
                    </a:cubicBezTo>
                    <a:lnTo>
                      <a:pt x="61" y="106"/>
                    </a:lnTo>
                    <a:cubicBezTo>
                      <a:pt x="87" y="106"/>
                      <a:pt x="108" y="85"/>
                      <a:pt x="108" y="60"/>
                    </a:cubicBezTo>
                    <a:lnTo>
                      <a:pt x="108" y="60"/>
                    </a:lnTo>
                    <a:cubicBezTo>
                      <a:pt x="108" y="33"/>
                      <a:pt x="87" y="13"/>
                      <a:pt x="61" y="13"/>
                    </a:cubicBezTo>
                    <a:close/>
                    <a:moveTo>
                      <a:pt x="61" y="119"/>
                    </a:moveTo>
                    <a:lnTo>
                      <a:pt x="61" y="119"/>
                    </a:lnTo>
                    <a:cubicBezTo>
                      <a:pt x="28" y="119"/>
                      <a:pt x="0" y="92"/>
                      <a:pt x="0" y="60"/>
                    </a:cubicBezTo>
                    <a:lnTo>
                      <a:pt x="0" y="60"/>
                    </a:lnTo>
                    <a:cubicBezTo>
                      <a:pt x="0" y="27"/>
                      <a:pt x="28" y="0"/>
                      <a:pt x="61" y="0"/>
                    </a:cubicBezTo>
                    <a:lnTo>
                      <a:pt x="61" y="0"/>
                    </a:lnTo>
                    <a:cubicBezTo>
                      <a:pt x="94" y="0"/>
                      <a:pt x="121" y="27"/>
                      <a:pt x="121" y="60"/>
                    </a:cubicBezTo>
                    <a:lnTo>
                      <a:pt x="121" y="60"/>
                    </a:lnTo>
                    <a:cubicBezTo>
                      <a:pt x="121" y="92"/>
                      <a:pt x="94" y="119"/>
                      <a:pt x="61" y="1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9" name="Grupo 168">
              <a:extLst>
                <a:ext uri="{FF2B5EF4-FFF2-40B4-BE49-F238E27FC236}">
                  <a16:creationId xmlns:a16="http://schemas.microsoft.com/office/drawing/2014/main" id="{79904A32-75FE-44BD-ABC7-DD771C52F22E}"/>
                </a:ext>
              </a:extLst>
            </p:cNvPr>
            <p:cNvGrpSpPr/>
            <p:nvPr/>
          </p:nvGrpSpPr>
          <p:grpSpPr>
            <a:xfrm>
              <a:off x="13293360" y="6654680"/>
              <a:ext cx="1560635" cy="3439990"/>
              <a:chOff x="13293360" y="6654680"/>
              <a:chExt cx="1560635" cy="3439990"/>
            </a:xfrm>
          </p:grpSpPr>
          <p:sp>
            <p:nvSpPr>
              <p:cNvPr id="34" name="Freeform 32">
                <a:extLst>
                  <a:ext uri="{FF2B5EF4-FFF2-40B4-BE49-F238E27FC236}">
                    <a16:creationId xmlns:a16="http://schemas.microsoft.com/office/drawing/2014/main" id="{33894685-B69A-4AE3-9A5B-DD2351A79AE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2687" y="7610843"/>
                <a:ext cx="43962" cy="2467340"/>
              </a:xfrm>
              <a:custGeom>
                <a:avLst/>
                <a:gdLst>
                  <a:gd name="T0" fmla="*/ 36 w 37"/>
                  <a:gd name="T1" fmla="*/ 1981 h 1982"/>
                  <a:gd name="T2" fmla="*/ 0 w 37"/>
                  <a:gd name="T3" fmla="*/ 1981 h 1982"/>
                  <a:gd name="T4" fmla="*/ 0 w 37"/>
                  <a:gd name="T5" fmla="*/ 0 h 1982"/>
                  <a:gd name="T6" fmla="*/ 36 w 37"/>
                  <a:gd name="T7" fmla="*/ 0 h 1982"/>
                  <a:gd name="T8" fmla="*/ 36 w 37"/>
                  <a:gd name="T9" fmla="*/ 1981 h 1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7" h="1982">
                    <a:moveTo>
                      <a:pt x="36" y="1981"/>
                    </a:moveTo>
                    <a:lnTo>
                      <a:pt x="0" y="1981"/>
                    </a:lnTo>
                    <a:lnTo>
                      <a:pt x="0" y="0"/>
                    </a:lnTo>
                    <a:lnTo>
                      <a:pt x="36" y="0"/>
                    </a:lnTo>
                    <a:lnTo>
                      <a:pt x="36" y="198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5" name="Freeform 33">
                <a:extLst>
                  <a:ext uri="{FF2B5EF4-FFF2-40B4-BE49-F238E27FC236}">
                    <a16:creationId xmlns:a16="http://schemas.microsoft.com/office/drawing/2014/main" id="{18880EED-98EC-432F-89F8-3AE5907015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7190" y="7605346"/>
                <a:ext cx="60449" cy="2489324"/>
              </a:xfrm>
              <a:custGeom>
                <a:avLst/>
                <a:gdLst>
                  <a:gd name="T0" fmla="*/ 13 w 49"/>
                  <a:gd name="T1" fmla="*/ 1982 h 1996"/>
                  <a:gd name="T2" fmla="*/ 35 w 49"/>
                  <a:gd name="T3" fmla="*/ 1982 h 1996"/>
                  <a:gd name="T4" fmla="*/ 35 w 49"/>
                  <a:gd name="T5" fmla="*/ 13 h 1996"/>
                  <a:gd name="T6" fmla="*/ 13 w 49"/>
                  <a:gd name="T7" fmla="*/ 13 h 1996"/>
                  <a:gd name="T8" fmla="*/ 13 w 49"/>
                  <a:gd name="T9" fmla="*/ 1982 h 1996"/>
                  <a:gd name="T10" fmla="*/ 42 w 49"/>
                  <a:gd name="T11" fmla="*/ 1995 h 1996"/>
                  <a:gd name="T12" fmla="*/ 6 w 49"/>
                  <a:gd name="T13" fmla="*/ 1995 h 1996"/>
                  <a:gd name="T14" fmla="*/ 6 w 49"/>
                  <a:gd name="T15" fmla="*/ 1995 h 1996"/>
                  <a:gd name="T16" fmla="*/ 0 w 49"/>
                  <a:gd name="T17" fmla="*/ 1988 h 1996"/>
                  <a:gd name="T18" fmla="*/ 0 w 49"/>
                  <a:gd name="T19" fmla="*/ 7 h 1996"/>
                  <a:gd name="T20" fmla="*/ 0 w 49"/>
                  <a:gd name="T21" fmla="*/ 7 h 1996"/>
                  <a:gd name="T22" fmla="*/ 6 w 49"/>
                  <a:gd name="T23" fmla="*/ 0 h 1996"/>
                  <a:gd name="T24" fmla="*/ 42 w 49"/>
                  <a:gd name="T25" fmla="*/ 0 h 1996"/>
                  <a:gd name="T26" fmla="*/ 42 w 49"/>
                  <a:gd name="T27" fmla="*/ 0 h 1996"/>
                  <a:gd name="T28" fmla="*/ 48 w 49"/>
                  <a:gd name="T29" fmla="*/ 7 h 1996"/>
                  <a:gd name="T30" fmla="*/ 48 w 49"/>
                  <a:gd name="T31" fmla="*/ 1988 h 1996"/>
                  <a:gd name="T32" fmla="*/ 48 w 49"/>
                  <a:gd name="T33" fmla="*/ 1988 h 1996"/>
                  <a:gd name="T34" fmla="*/ 42 w 49"/>
                  <a:gd name="T35" fmla="*/ 1995 h 1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9" h="1996">
                    <a:moveTo>
                      <a:pt x="13" y="1982"/>
                    </a:moveTo>
                    <a:lnTo>
                      <a:pt x="35" y="1982"/>
                    </a:lnTo>
                    <a:lnTo>
                      <a:pt x="35" y="13"/>
                    </a:lnTo>
                    <a:lnTo>
                      <a:pt x="13" y="13"/>
                    </a:lnTo>
                    <a:lnTo>
                      <a:pt x="13" y="1982"/>
                    </a:lnTo>
                    <a:close/>
                    <a:moveTo>
                      <a:pt x="42" y="1995"/>
                    </a:moveTo>
                    <a:lnTo>
                      <a:pt x="6" y="1995"/>
                    </a:lnTo>
                    <a:lnTo>
                      <a:pt x="6" y="1995"/>
                    </a:lnTo>
                    <a:cubicBezTo>
                      <a:pt x="3" y="1995"/>
                      <a:pt x="0" y="1991"/>
                      <a:pt x="0" y="1988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42" y="0"/>
                    </a:lnTo>
                    <a:lnTo>
                      <a:pt x="42" y="0"/>
                    </a:lnTo>
                    <a:cubicBezTo>
                      <a:pt x="45" y="0"/>
                      <a:pt x="48" y="3"/>
                      <a:pt x="48" y="7"/>
                    </a:cubicBezTo>
                    <a:lnTo>
                      <a:pt x="48" y="1988"/>
                    </a:lnTo>
                    <a:lnTo>
                      <a:pt x="48" y="1988"/>
                    </a:lnTo>
                    <a:cubicBezTo>
                      <a:pt x="48" y="1991"/>
                      <a:pt x="45" y="1995"/>
                      <a:pt x="42" y="19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6" name="Freeform 34">
                <a:extLst>
                  <a:ext uri="{FF2B5EF4-FFF2-40B4-BE49-F238E27FC236}">
                    <a16:creationId xmlns:a16="http://schemas.microsoft.com/office/drawing/2014/main" id="{47285EE4-789A-4019-8904-866632D541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8276" y="6665670"/>
                <a:ext cx="153865" cy="879231"/>
              </a:xfrm>
              <a:custGeom>
                <a:avLst/>
                <a:gdLst>
                  <a:gd name="T0" fmla="*/ 108 w 125"/>
                  <a:gd name="T1" fmla="*/ 0 h 706"/>
                  <a:gd name="T2" fmla="*/ 108 w 125"/>
                  <a:gd name="T3" fmla="*/ 0 h 706"/>
                  <a:gd name="T4" fmla="*/ 108 w 125"/>
                  <a:gd name="T5" fmla="*/ 0 h 706"/>
                  <a:gd name="T6" fmla="*/ 94 w 125"/>
                  <a:gd name="T7" fmla="*/ 13 h 706"/>
                  <a:gd name="T8" fmla="*/ 5 w 125"/>
                  <a:gd name="T9" fmla="*/ 536 h 706"/>
                  <a:gd name="T10" fmla="*/ 5 w 125"/>
                  <a:gd name="T11" fmla="*/ 536 h 706"/>
                  <a:gd name="T12" fmla="*/ 42 w 125"/>
                  <a:gd name="T13" fmla="*/ 606 h 706"/>
                  <a:gd name="T14" fmla="*/ 51 w 125"/>
                  <a:gd name="T15" fmla="*/ 611 h 706"/>
                  <a:gd name="T16" fmla="*/ 51 w 125"/>
                  <a:gd name="T17" fmla="*/ 611 h 706"/>
                  <a:gd name="T18" fmla="*/ 80 w 125"/>
                  <a:gd name="T19" fmla="*/ 650 h 706"/>
                  <a:gd name="T20" fmla="*/ 87 w 125"/>
                  <a:gd name="T21" fmla="*/ 705 h 706"/>
                  <a:gd name="T22" fmla="*/ 124 w 125"/>
                  <a:gd name="T23" fmla="*/ 705 h 706"/>
                  <a:gd name="T24" fmla="*/ 124 w 125"/>
                  <a:gd name="T25" fmla="*/ 16 h 706"/>
                  <a:gd name="T26" fmla="*/ 124 w 125"/>
                  <a:gd name="T27" fmla="*/ 16 h 706"/>
                  <a:gd name="T28" fmla="*/ 108 w 125"/>
                  <a:gd name="T29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706">
                    <a:moveTo>
                      <a:pt x="108" y="0"/>
                    </a:moveTo>
                    <a:lnTo>
                      <a:pt x="108" y="0"/>
                    </a:lnTo>
                    <a:lnTo>
                      <a:pt x="108" y="0"/>
                    </a:lnTo>
                    <a:cubicBezTo>
                      <a:pt x="101" y="0"/>
                      <a:pt x="95" y="6"/>
                      <a:pt x="94" y="13"/>
                    </a:cubicBezTo>
                    <a:lnTo>
                      <a:pt x="5" y="536"/>
                    </a:lnTo>
                    <a:lnTo>
                      <a:pt x="5" y="536"/>
                    </a:lnTo>
                    <a:cubicBezTo>
                      <a:pt x="0" y="565"/>
                      <a:pt x="15" y="594"/>
                      <a:pt x="42" y="606"/>
                    </a:cubicBezTo>
                    <a:lnTo>
                      <a:pt x="51" y="611"/>
                    </a:lnTo>
                    <a:lnTo>
                      <a:pt x="51" y="611"/>
                    </a:lnTo>
                    <a:cubicBezTo>
                      <a:pt x="67" y="619"/>
                      <a:pt x="77" y="634"/>
                      <a:pt x="80" y="650"/>
                    </a:cubicBezTo>
                    <a:lnTo>
                      <a:pt x="87" y="705"/>
                    </a:lnTo>
                    <a:lnTo>
                      <a:pt x="124" y="705"/>
                    </a:lnTo>
                    <a:lnTo>
                      <a:pt x="124" y="16"/>
                    </a:lnTo>
                    <a:lnTo>
                      <a:pt x="124" y="16"/>
                    </a:lnTo>
                    <a:cubicBezTo>
                      <a:pt x="124" y="7"/>
                      <a:pt x="117" y="0"/>
                      <a:pt x="10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" name="Freeform 35">
                <a:extLst>
                  <a:ext uri="{FF2B5EF4-FFF2-40B4-BE49-F238E27FC236}">
                    <a16:creationId xmlns:a16="http://schemas.microsoft.com/office/drawing/2014/main" id="{313889C2-08CB-41FF-9B80-7EFAA83E91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47286" y="6654680"/>
                <a:ext cx="170353" cy="895715"/>
              </a:xfrm>
              <a:custGeom>
                <a:avLst/>
                <a:gdLst>
                  <a:gd name="T0" fmla="*/ 99 w 138"/>
                  <a:gd name="T1" fmla="*/ 705 h 719"/>
                  <a:gd name="T2" fmla="*/ 125 w 138"/>
                  <a:gd name="T3" fmla="*/ 705 h 719"/>
                  <a:gd name="T4" fmla="*/ 125 w 138"/>
                  <a:gd name="T5" fmla="*/ 23 h 719"/>
                  <a:gd name="T6" fmla="*/ 125 w 138"/>
                  <a:gd name="T7" fmla="*/ 23 h 719"/>
                  <a:gd name="T8" fmla="*/ 116 w 138"/>
                  <a:gd name="T9" fmla="*/ 13 h 719"/>
                  <a:gd name="T10" fmla="*/ 116 w 138"/>
                  <a:gd name="T11" fmla="*/ 13 h 719"/>
                  <a:gd name="T12" fmla="*/ 107 w 138"/>
                  <a:gd name="T13" fmla="*/ 21 h 719"/>
                  <a:gd name="T14" fmla="*/ 18 w 138"/>
                  <a:gd name="T15" fmla="*/ 544 h 719"/>
                  <a:gd name="T16" fmla="*/ 18 w 138"/>
                  <a:gd name="T17" fmla="*/ 544 h 719"/>
                  <a:gd name="T18" fmla="*/ 51 w 138"/>
                  <a:gd name="T19" fmla="*/ 608 h 719"/>
                  <a:gd name="T20" fmla="*/ 61 w 138"/>
                  <a:gd name="T21" fmla="*/ 612 h 719"/>
                  <a:gd name="T22" fmla="*/ 61 w 138"/>
                  <a:gd name="T23" fmla="*/ 612 h 719"/>
                  <a:gd name="T24" fmla="*/ 93 w 138"/>
                  <a:gd name="T25" fmla="*/ 657 h 719"/>
                  <a:gd name="T26" fmla="*/ 99 w 138"/>
                  <a:gd name="T27" fmla="*/ 705 h 719"/>
                  <a:gd name="T28" fmla="*/ 131 w 138"/>
                  <a:gd name="T29" fmla="*/ 718 h 719"/>
                  <a:gd name="T30" fmla="*/ 94 w 138"/>
                  <a:gd name="T31" fmla="*/ 718 h 719"/>
                  <a:gd name="T32" fmla="*/ 94 w 138"/>
                  <a:gd name="T33" fmla="*/ 718 h 719"/>
                  <a:gd name="T34" fmla="*/ 88 w 138"/>
                  <a:gd name="T35" fmla="*/ 713 h 719"/>
                  <a:gd name="T36" fmla="*/ 81 w 138"/>
                  <a:gd name="T37" fmla="*/ 658 h 719"/>
                  <a:gd name="T38" fmla="*/ 81 w 138"/>
                  <a:gd name="T39" fmla="*/ 658 h 719"/>
                  <a:gd name="T40" fmla="*/ 56 w 138"/>
                  <a:gd name="T41" fmla="*/ 624 h 719"/>
                  <a:gd name="T42" fmla="*/ 46 w 138"/>
                  <a:gd name="T43" fmla="*/ 620 h 719"/>
                  <a:gd name="T44" fmla="*/ 46 w 138"/>
                  <a:gd name="T45" fmla="*/ 620 h 719"/>
                  <a:gd name="T46" fmla="*/ 5 w 138"/>
                  <a:gd name="T47" fmla="*/ 542 h 719"/>
                  <a:gd name="T48" fmla="*/ 94 w 138"/>
                  <a:gd name="T49" fmla="*/ 19 h 719"/>
                  <a:gd name="T50" fmla="*/ 94 w 138"/>
                  <a:gd name="T51" fmla="*/ 19 h 719"/>
                  <a:gd name="T52" fmla="*/ 116 w 138"/>
                  <a:gd name="T53" fmla="*/ 0 h 719"/>
                  <a:gd name="T54" fmla="*/ 116 w 138"/>
                  <a:gd name="T55" fmla="*/ 0 h 719"/>
                  <a:gd name="T56" fmla="*/ 137 w 138"/>
                  <a:gd name="T57" fmla="*/ 23 h 719"/>
                  <a:gd name="T58" fmla="*/ 137 w 138"/>
                  <a:gd name="T59" fmla="*/ 712 h 719"/>
                  <a:gd name="T60" fmla="*/ 137 w 138"/>
                  <a:gd name="T61" fmla="*/ 712 h 719"/>
                  <a:gd name="T62" fmla="*/ 131 w 138"/>
                  <a:gd name="T63" fmla="*/ 718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8" h="719">
                    <a:moveTo>
                      <a:pt x="99" y="705"/>
                    </a:moveTo>
                    <a:lnTo>
                      <a:pt x="125" y="705"/>
                    </a:lnTo>
                    <a:lnTo>
                      <a:pt x="125" y="23"/>
                    </a:lnTo>
                    <a:lnTo>
                      <a:pt x="125" y="23"/>
                    </a:lnTo>
                    <a:cubicBezTo>
                      <a:pt x="125" y="18"/>
                      <a:pt x="121" y="13"/>
                      <a:pt x="116" y="13"/>
                    </a:cubicBezTo>
                    <a:lnTo>
                      <a:pt x="116" y="13"/>
                    </a:lnTo>
                    <a:cubicBezTo>
                      <a:pt x="111" y="13"/>
                      <a:pt x="108" y="17"/>
                      <a:pt x="107" y="21"/>
                    </a:cubicBezTo>
                    <a:lnTo>
                      <a:pt x="18" y="544"/>
                    </a:lnTo>
                    <a:lnTo>
                      <a:pt x="18" y="544"/>
                    </a:lnTo>
                    <a:cubicBezTo>
                      <a:pt x="14" y="570"/>
                      <a:pt x="27" y="596"/>
                      <a:pt x="51" y="608"/>
                    </a:cubicBezTo>
                    <a:lnTo>
                      <a:pt x="61" y="612"/>
                    </a:lnTo>
                    <a:lnTo>
                      <a:pt x="61" y="612"/>
                    </a:lnTo>
                    <a:cubicBezTo>
                      <a:pt x="79" y="621"/>
                      <a:pt x="90" y="637"/>
                      <a:pt x="93" y="657"/>
                    </a:cubicBezTo>
                    <a:lnTo>
                      <a:pt x="99" y="705"/>
                    </a:lnTo>
                    <a:close/>
                    <a:moveTo>
                      <a:pt x="131" y="718"/>
                    </a:moveTo>
                    <a:lnTo>
                      <a:pt x="94" y="718"/>
                    </a:lnTo>
                    <a:lnTo>
                      <a:pt x="94" y="718"/>
                    </a:lnTo>
                    <a:cubicBezTo>
                      <a:pt x="91" y="718"/>
                      <a:pt x="88" y="716"/>
                      <a:pt x="88" y="713"/>
                    </a:cubicBezTo>
                    <a:lnTo>
                      <a:pt x="81" y="658"/>
                    </a:lnTo>
                    <a:lnTo>
                      <a:pt x="81" y="658"/>
                    </a:lnTo>
                    <a:cubicBezTo>
                      <a:pt x="79" y="643"/>
                      <a:pt x="69" y="631"/>
                      <a:pt x="56" y="624"/>
                    </a:cubicBezTo>
                    <a:lnTo>
                      <a:pt x="46" y="620"/>
                    </a:lnTo>
                    <a:lnTo>
                      <a:pt x="46" y="620"/>
                    </a:lnTo>
                    <a:cubicBezTo>
                      <a:pt x="17" y="606"/>
                      <a:pt x="0" y="574"/>
                      <a:pt x="5" y="542"/>
                    </a:cubicBezTo>
                    <a:lnTo>
                      <a:pt x="94" y="19"/>
                    </a:lnTo>
                    <a:lnTo>
                      <a:pt x="94" y="19"/>
                    </a:lnTo>
                    <a:cubicBezTo>
                      <a:pt x="96" y="9"/>
                      <a:pt x="105" y="0"/>
                      <a:pt x="116" y="0"/>
                    </a:cubicBezTo>
                    <a:lnTo>
                      <a:pt x="116" y="0"/>
                    </a:lnTo>
                    <a:cubicBezTo>
                      <a:pt x="128" y="0"/>
                      <a:pt x="137" y="10"/>
                      <a:pt x="137" y="23"/>
                    </a:cubicBezTo>
                    <a:lnTo>
                      <a:pt x="137" y="712"/>
                    </a:lnTo>
                    <a:lnTo>
                      <a:pt x="137" y="712"/>
                    </a:lnTo>
                    <a:cubicBezTo>
                      <a:pt x="137" y="715"/>
                      <a:pt x="135" y="718"/>
                      <a:pt x="131" y="7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" name="Freeform 36">
                <a:extLst>
                  <a:ext uri="{FF2B5EF4-FFF2-40B4-BE49-F238E27FC236}">
                    <a16:creationId xmlns:a16="http://schemas.microsoft.com/office/drawing/2014/main" id="{F6CD8D23-0D4C-4F4A-B376-21FC44A530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8853" y="7566882"/>
                <a:ext cx="774824" cy="478080"/>
              </a:xfrm>
              <a:custGeom>
                <a:avLst/>
                <a:gdLst>
                  <a:gd name="T0" fmla="*/ 4 w 622"/>
                  <a:gd name="T1" fmla="*/ 375 h 385"/>
                  <a:gd name="T2" fmla="*/ 4 w 622"/>
                  <a:gd name="T3" fmla="*/ 375 h 385"/>
                  <a:gd name="T4" fmla="*/ 4 w 622"/>
                  <a:gd name="T5" fmla="*/ 375 h 385"/>
                  <a:gd name="T6" fmla="*/ 23 w 622"/>
                  <a:gd name="T7" fmla="*/ 382 h 385"/>
                  <a:gd name="T8" fmla="*/ 518 w 622"/>
                  <a:gd name="T9" fmla="*/ 189 h 385"/>
                  <a:gd name="T10" fmla="*/ 518 w 622"/>
                  <a:gd name="T11" fmla="*/ 189 h 385"/>
                  <a:gd name="T12" fmla="*/ 560 w 622"/>
                  <a:gd name="T13" fmla="*/ 122 h 385"/>
                  <a:gd name="T14" fmla="*/ 558 w 622"/>
                  <a:gd name="T15" fmla="*/ 111 h 385"/>
                  <a:gd name="T16" fmla="*/ 558 w 622"/>
                  <a:gd name="T17" fmla="*/ 111 h 385"/>
                  <a:gd name="T18" fmla="*/ 578 w 622"/>
                  <a:gd name="T19" fmla="*/ 67 h 385"/>
                  <a:gd name="T20" fmla="*/ 621 w 622"/>
                  <a:gd name="T21" fmla="*/ 32 h 385"/>
                  <a:gd name="T22" fmla="*/ 602 w 622"/>
                  <a:gd name="T23" fmla="*/ 0 h 385"/>
                  <a:gd name="T24" fmla="*/ 9 w 622"/>
                  <a:gd name="T25" fmla="*/ 354 h 385"/>
                  <a:gd name="T26" fmla="*/ 9 w 622"/>
                  <a:gd name="T27" fmla="*/ 354 h 385"/>
                  <a:gd name="T28" fmla="*/ 4 w 622"/>
                  <a:gd name="T29" fmla="*/ 375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2" h="385">
                    <a:moveTo>
                      <a:pt x="4" y="375"/>
                    </a:moveTo>
                    <a:lnTo>
                      <a:pt x="4" y="375"/>
                    </a:lnTo>
                    <a:lnTo>
                      <a:pt x="4" y="375"/>
                    </a:lnTo>
                    <a:cubicBezTo>
                      <a:pt x="7" y="382"/>
                      <a:pt x="16" y="384"/>
                      <a:pt x="23" y="382"/>
                    </a:cubicBezTo>
                    <a:lnTo>
                      <a:pt x="518" y="189"/>
                    </a:lnTo>
                    <a:lnTo>
                      <a:pt x="518" y="189"/>
                    </a:lnTo>
                    <a:cubicBezTo>
                      <a:pt x="546" y="178"/>
                      <a:pt x="563" y="151"/>
                      <a:pt x="560" y="122"/>
                    </a:cubicBezTo>
                    <a:lnTo>
                      <a:pt x="558" y="111"/>
                    </a:lnTo>
                    <a:lnTo>
                      <a:pt x="558" y="111"/>
                    </a:lnTo>
                    <a:cubicBezTo>
                      <a:pt x="557" y="93"/>
                      <a:pt x="565" y="77"/>
                      <a:pt x="578" y="67"/>
                    </a:cubicBezTo>
                    <a:lnTo>
                      <a:pt x="621" y="32"/>
                    </a:lnTo>
                    <a:lnTo>
                      <a:pt x="602" y="0"/>
                    </a:lnTo>
                    <a:lnTo>
                      <a:pt x="9" y="354"/>
                    </a:lnTo>
                    <a:lnTo>
                      <a:pt x="9" y="354"/>
                    </a:lnTo>
                    <a:cubicBezTo>
                      <a:pt x="2" y="358"/>
                      <a:pt x="0" y="367"/>
                      <a:pt x="4" y="3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" name="Freeform 37">
                <a:extLst>
                  <a:ext uri="{FF2B5EF4-FFF2-40B4-BE49-F238E27FC236}">
                    <a16:creationId xmlns:a16="http://schemas.microsoft.com/office/drawing/2014/main" id="{CD4DB0CC-C309-4045-B0AF-55EFB6385B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3360" y="7555891"/>
                <a:ext cx="791308" cy="494567"/>
              </a:xfrm>
              <a:custGeom>
                <a:avLst/>
                <a:gdLst>
                  <a:gd name="T0" fmla="*/ 14 w 634"/>
                  <a:gd name="T1" fmla="*/ 378 h 396"/>
                  <a:gd name="T2" fmla="*/ 14 w 634"/>
                  <a:gd name="T3" fmla="*/ 378 h 396"/>
                  <a:gd name="T4" fmla="*/ 25 w 634"/>
                  <a:gd name="T5" fmla="*/ 381 h 396"/>
                  <a:gd name="T6" fmla="*/ 521 w 634"/>
                  <a:gd name="T7" fmla="*/ 189 h 396"/>
                  <a:gd name="T8" fmla="*/ 521 w 634"/>
                  <a:gd name="T9" fmla="*/ 189 h 396"/>
                  <a:gd name="T10" fmla="*/ 559 w 634"/>
                  <a:gd name="T11" fmla="*/ 128 h 396"/>
                  <a:gd name="T12" fmla="*/ 557 w 634"/>
                  <a:gd name="T13" fmla="*/ 117 h 396"/>
                  <a:gd name="T14" fmla="*/ 557 w 634"/>
                  <a:gd name="T15" fmla="*/ 117 h 396"/>
                  <a:gd name="T16" fmla="*/ 579 w 634"/>
                  <a:gd name="T17" fmla="*/ 68 h 396"/>
                  <a:gd name="T18" fmla="*/ 617 w 634"/>
                  <a:gd name="T19" fmla="*/ 36 h 396"/>
                  <a:gd name="T20" fmla="*/ 605 w 634"/>
                  <a:gd name="T21" fmla="*/ 15 h 396"/>
                  <a:gd name="T22" fmla="*/ 17 w 634"/>
                  <a:gd name="T23" fmla="*/ 366 h 396"/>
                  <a:gd name="T24" fmla="*/ 17 w 634"/>
                  <a:gd name="T25" fmla="*/ 366 h 396"/>
                  <a:gd name="T26" fmla="*/ 13 w 634"/>
                  <a:gd name="T27" fmla="*/ 371 h 396"/>
                  <a:gd name="T28" fmla="*/ 13 w 634"/>
                  <a:gd name="T29" fmla="*/ 371 h 396"/>
                  <a:gd name="T30" fmla="*/ 14 w 634"/>
                  <a:gd name="T31" fmla="*/ 378 h 396"/>
                  <a:gd name="T32" fmla="*/ 22 w 634"/>
                  <a:gd name="T33" fmla="*/ 395 h 396"/>
                  <a:gd name="T34" fmla="*/ 22 w 634"/>
                  <a:gd name="T35" fmla="*/ 395 h 396"/>
                  <a:gd name="T36" fmla="*/ 3 w 634"/>
                  <a:gd name="T37" fmla="*/ 385 h 396"/>
                  <a:gd name="T38" fmla="*/ 3 w 634"/>
                  <a:gd name="T39" fmla="*/ 385 h 396"/>
                  <a:gd name="T40" fmla="*/ 3 w 634"/>
                  <a:gd name="T41" fmla="*/ 385 h 396"/>
                  <a:gd name="T42" fmla="*/ 1 w 634"/>
                  <a:gd name="T43" fmla="*/ 368 h 396"/>
                  <a:gd name="T44" fmla="*/ 1 w 634"/>
                  <a:gd name="T45" fmla="*/ 368 h 396"/>
                  <a:gd name="T46" fmla="*/ 11 w 634"/>
                  <a:gd name="T47" fmla="*/ 355 h 396"/>
                  <a:gd name="T48" fmla="*/ 603 w 634"/>
                  <a:gd name="T49" fmla="*/ 1 h 396"/>
                  <a:gd name="T50" fmla="*/ 603 w 634"/>
                  <a:gd name="T51" fmla="*/ 1 h 396"/>
                  <a:gd name="T52" fmla="*/ 608 w 634"/>
                  <a:gd name="T53" fmla="*/ 0 h 396"/>
                  <a:gd name="T54" fmla="*/ 608 w 634"/>
                  <a:gd name="T55" fmla="*/ 0 h 396"/>
                  <a:gd name="T56" fmla="*/ 612 w 634"/>
                  <a:gd name="T57" fmla="*/ 3 h 396"/>
                  <a:gd name="T58" fmla="*/ 631 w 634"/>
                  <a:gd name="T59" fmla="*/ 35 h 396"/>
                  <a:gd name="T60" fmla="*/ 631 w 634"/>
                  <a:gd name="T61" fmla="*/ 35 h 396"/>
                  <a:gd name="T62" fmla="*/ 630 w 634"/>
                  <a:gd name="T63" fmla="*/ 43 h 396"/>
                  <a:gd name="T64" fmla="*/ 587 w 634"/>
                  <a:gd name="T65" fmla="*/ 78 h 396"/>
                  <a:gd name="T66" fmla="*/ 587 w 634"/>
                  <a:gd name="T67" fmla="*/ 78 h 396"/>
                  <a:gd name="T68" fmla="*/ 570 w 634"/>
                  <a:gd name="T69" fmla="*/ 116 h 396"/>
                  <a:gd name="T70" fmla="*/ 571 w 634"/>
                  <a:gd name="T71" fmla="*/ 127 h 396"/>
                  <a:gd name="T72" fmla="*/ 571 w 634"/>
                  <a:gd name="T73" fmla="*/ 127 h 396"/>
                  <a:gd name="T74" fmla="*/ 526 w 634"/>
                  <a:gd name="T75" fmla="*/ 201 h 396"/>
                  <a:gd name="T76" fmla="*/ 30 w 634"/>
                  <a:gd name="T77" fmla="*/ 394 h 396"/>
                  <a:gd name="T78" fmla="*/ 30 w 634"/>
                  <a:gd name="T79" fmla="*/ 394 h 396"/>
                  <a:gd name="T80" fmla="*/ 22 w 634"/>
                  <a:gd name="T81" fmla="*/ 39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4" h="396">
                    <a:moveTo>
                      <a:pt x="14" y="378"/>
                    </a:moveTo>
                    <a:lnTo>
                      <a:pt x="14" y="378"/>
                    </a:lnTo>
                    <a:cubicBezTo>
                      <a:pt x="17" y="381"/>
                      <a:pt x="21" y="383"/>
                      <a:pt x="25" y="381"/>
                    </a:cubicBezTo>
                    <a:lnTo>
                      <a:pt x="521" y="189"/>
                    </a:lnTo>
                    <a:lnTo>
                      <a:pt x="521" y="189"/>
                    </a:lnTo>
                    <a:cubicBezTo>
                      <a:pt x="545" y="180"/>
                      <a:pt x="561" y="155"/>
                      <a:pt x="559" y="128"/>
                    </a:cubicBezTo>
                    <a:lnTo>
                      <a:pt x="557" y="117"/>
                    </a:lnTo>
                    <a:lnTo>
                      <a:pt x="557" y="117"/>
                    </a:lnTo>
                    <a:cubicBezTo>
                      <a:pt x="556" y="98"/>
                      <a:pt x="563" y="79"/>
                      <a:pt x="579" y="68"/>
                    </a:cubicBezTo>
                    <a:lnTo>
                      <a:pt x="617" y="36"/>
                    </a:lnTo>
                    <a:lnTo>
                      <a:pt x="605" y="15"/>
                    </a:lnTo>
                    <a:lnTo>
                      <a:pt x="17" y="366"/>
                    </a:lnTo>
                    <a:lnTo>
                      <a:pt x="17" y="366"/>
                    </a:lnTo>
                    <a:cubicBezTo>
                      <a:pt x="16" y="367"/>
                      <a:pt x="14" y="369"/>
                      <a:pt x="13" y="371"/>
                    </a:cubicBezTo>
                    <a:lnTo>
                      <a:pt x="13" y="371"/>
                    </a:lnTo>
                    <a:cubicBezTo>
                      <a:pt x="12" y="373"/>
                      <a:pt x="13" y="376"/>
                      <a:pt x="14" y="378"/>
                    </a:cubicBezTo>
                    <a:close/>
                    <a:moveTo>
                      <a:pt x="22" y="395"/>
                    </a:moveTo>
                    <a:lnTo>
                      <a:pt x="22" y="395"/>
                    </a:lnTo>
                    <a:cubicBezTo>
                      <a:pt x="14" y="395"/>
                      <a:pt x="8" y="391"/>
                      <a:pt x="3" y="385"/>
                    </a:cubicBezTo>
                    <a:lnTo>
                      <a:pt x="3" y="385"/>
                    </a:lnTo>
                    <a:lnTo>
                      <a:pt x="3" y="385"/>
                    </a:lnTo>
                    <a:cubicBezTo>
                      <a:pt x="0" y="380"/>
                      <a:pt x="0" y="373"/>
                      <a:pt x="1" y="368"/>
                    </a:cubicBezTo>
                    <a:lnTo>
                      <a:pt x="1" y="368"/>
                    </a:lnTo>
                    <a:cubicBezTo>
                      <a:pt x="2" y="362"/>
                      <a:pt x="6" y="357"/>
                      <a:pt x="11" y="355"/>
                    </a:cubicBezTo>
                    <a:lnTo>
                      <a:pt x="603" y="1"/>
                    </a:lnTo>
                    <a:lnTo>
                      <a:pt x="603" y="1"/>
                    </a:lnTo>
                    <a:cubicBezTo>
                      <a:pt x="605" y="0"/>
                      <a:pt x="607" y="0"/>
                      <a:pt x="608" y="0"/>
                    </a:cubicBezTo>
                    <a:lnTo>
                      <a:pt x="608" y="0"/>
                    </a:lnTo>
                    <a:cubicBezTo>
                      <a:pt x="610" y="0"/>
                      <a:pt x="611" y="2"/>
                      <a:pt x="612" y="3"/>
                    </a:cubicBezTo>
                    <a:lnTo>
                      <a:pt x="631" y="35"/>
                    </a:lnTo>
                    <a:lnTo>
                      <a:pt x="631" y="35"/>
                    </a:lnTo>
                    <a:cubicBezTo>
                      <a:pt x="633" y="38"/>
                      <a:pt x="632" y="41"/>
                      <a:pt x="630" y="43"/>
                    </a:cubicBezTo>
                    <a:lnTo>
                      <a:pt x="587" y="78"/>
                    </a:lnTo>
                    <a:lnTo>
                      <a:pt x="587" y="78"/>
                    </a:lnTo>
                    <a:cubicBezTo>
                      <a:pt x="575" y="87"/>
                      <a:pt x="568" y="102"/>
                      <a:pt x="570" y="116"/>
                    </a:cubicBezTo>
                    <a:lnTo>
                      <a:pt x="571" y="127"/>
                    </a:lnTo>
                    <a:lnTo>
                      <a:pt x="571" y="127"/>
                    </a:lnTo>
                    <a:cubicBezTo>
                      <a:pt x="574" y="159"/>
                      <a:pt x="556" y="189"/>
                      <a:pt x="526" y="201"/>
                    </a:cubicBezTo>
                    <a:lnTo>
                      <a:pt x="30" y="394"/>
                    </a:lnTo>
                    <a:lnTo>
                      <a:pt x="30" y="394"/>
                    </a:lnTo>
                    <a:cubicBezTo>
                      <a:pt x="27" y="394"/>
                      <a:pt x="25" y="395"/>
                      <a:pt x="22" y="3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" name="Freeform 38">
                <a:extLst>
                  <a:ext uri="{FF2B5EF4-FFF2-40B4-BE49-F238E27FC236}">
                    <a16:creationId xmlns:a16="http://schemas.microsoft.com/office/drawing/2014/main" id="{2E3423E4-337D-4A92-ABF8-B1FECCEE1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95658" y="7572375"/>
                <a:ext cx="752840" cy="516548"/>
              </a:xfrm>
              <a:custGeom>
                <a:avLst/>
                <a:gdLst>
                  <a:gd name="T0" fmla="*/ 599 w 604"/>
                  <a:gd name="T1" fmla="*/ 405 h 415"/>
                  <a:gd name="T2" fmla="*/ 599 w 604"/>
                  <a:gd name="T3" fmla="*/ 405 h 415"/>
                  <a:gd name="T4" fmla="*/ 599 w 604"/>
                  <a:gd name="T5" fmla="*/ 405 h 415"/>
                  <a:gd name="T6" fmla="*/ 596 w 604"/>
                  <a:gd name="T7" fmla="*/ 386 h 415"/>
                  <a:gd name="T8" fmla="*/ 207 w 604"/>
                  <a:gd name="T9" fmla="*/ 24 h 415"/>
                  <a:gd name="T10" fmla="*/ 207 w 604"/>
                  <a:gd name="T11" fmla="*/ 24 h 415"/>
                  <a:gd name="T12" fmla="*/ 127 w 604"/>
                  <a:gd name="T13" fmla="*/ 16 h 415"/>
                  <a:gd name="T14" fmla="*/ 118 w 604"/>
                  <a:gd name="T15" fmla="*/ 23 h 415"/>
                  <a:gd name="T16" fmla="*/ 118 w 604"/>
                  <a:gd name="T17" fmla="*/ 23 h 415"/>
                  <a:gd name="T18" fmla="*/ 70 w 604"/>
                  <a:gd name="T19" fmla="*/ 24 h 415"/>
                  <a:gd name="T20" fmla="*/ 20 w 604"/>
                  <a:gd name="T21" fmla="*/ 0 h 415"/>
                  <a:gd name="T22" fmla="*/ 0 w 604"/>
                  <a:gd name="T23" fmla="*/ 32 h 415"/>
                  <a:gd name="T24" fmla="*/ 577 w 604"/>
                  <a:gd name="T25" fmla="*/ 410 h 415"/>
                  <a:gd name="T26" fmla="*/ 577 w 604"/>
                  <a:gd name="T27" fmla="*/ 410 h 415"/>
                  <a:gd name="T28" fmla="*/ 599 w 604"/>
                  <a:gd name="T29" fmla="*/ 40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4" h="415">
                    <a:moveTo>
                      <a:pt x="599" y="405"/>
                    </a:moveTo>
                    <a:lnTo>
                      <a:pt x="599" y="405"/>
                    </a:lnTo>
                    <a:lnTo>
                      <a:pt x="599" y="405"/>
                    </a:lnTo>
                    <a:cubicBezTo>
                      <a:pt x="603" y="399"/>
                      <a:pt x="602" y="391"/>
                      <a:pt x="596" y="386"/>
                    </a:cubicBezTo>
                    <a:lnTo>
                      <a:pt x="207" y="24"/>
                    </a:lnTo>
                    <a:lnTo>
                      <a:pt x="207" y="24"/>
                    </a:lnTo>
                    <a:cubicBezTo>
                      <a:pt x="185" y="4"/>
                      <a:pt x="152" y="1"/>
                      <a:pt x="127" y="16"/>
                    </a:cubicBezTo>
                    <a:lnTo>
                      <a:pt x="118" y="23"/>
                    </a:lnTo>
                    <a:lnTo>
                      <a:pt x="118" y="23"/>
                    </a:lnTo>
                    <a:cubicBezTo>
                      <a:pt x="103" y="31"/>
                      <a:pt x="85" y="32"/>
                      <a:pt x="70" y="24"/>
                    </a:cubicBezTo>
                    <a:lnTo>
                      <a:pt x="20" y="0"/>
                    </a:lnTo>
                    <a:lnTo>
                      <a:pt x="0" y="32"/>
                    </a:lnTo>
                    <a:lnTo>
                      <a:pt x="577" y="410"/>
                    </a:lnTo>
                    <a:lnTo>
                      <a:pt x="577" y="410"/>
                    </a:lnTo>
                    <a:cubicBezTo>
                      <a:pt x="584" y="414"/>
                      <a:pt x="594" y="413"/>
                      <a:pt x="599" y="4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" name="Freeform 39">
                <a:extLst>
                  <a:ext uri="{FF2B5EF4-FFF2-40B4-BE49-F238E27FC236}">
                    <a16:creationId xmlns:a16="http://schemas.microsoft.com/office/drawing/2014/main" id="{3A782F53-90A0-4380-8C84-0A596E8F578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84668" y="7561385"/>
                <a:ext cx="769327" cy="533035"/>
              </a:xfrm>
              <a:custGeom>
                <a:avLst/>
                <a:gdLst>
                  <a:gd name="T0" fmla="*/ 15 w 618"/>
                  <a:gd name="T1" fmla="*/ 36 h 426"/>
                  <a:gd name="T2" fmla="*/ 588 w 618"/>
                  <a:gd name="T3" fmla="*/ 411 h 426"/>
                  <a:gd name="T4" fmla="*/ 588 w 618"/>
                  <a:gd name="T5" fmla="*/ 411 h 426"/>
                  <a:gd name="T6" fmla="*/ 595 w 618"/>
                  <a:gd name="T7" fmla="*/ 412 h 426"/>
                  <a:gd name="T8" fmla="*/ 595 w 618"/>
                  <a:gd name="T9" fmla="*/ 412 h 426"/>
                  <a:gd name="T10" fmla="*/ 600 w 618"/>
                  <a:gd name="T11" fmla="*/ 408 h 426"/>
                  <a:gd name="T12" fmla="*/ 600 w 618"/>
                  <a:gd name="T13" fmla="*/ 408 h 426"/>
                  <a:gd name="T14" fmla="*/ 600 w 618"/>
                  <a:gd name="T15" fmla="*/ 408 h 426"/>
                  <a:gd name="T16" fmla="*/ 600 w 618"/>
                  <a:gd name="T17" fmla="*/ 408 h 426"/>
                  <a:gd name="T18" fmla="*/ 599 w 618"/>
                  <a:gd name="T19" fmla="*/ 397 h 426"/>
                  <a:gd name="T20" fmla="*/ 209 w 618"/>
                  <a:gd name="T21" fmla="*/ 35 h 426"/>
                  <a:gd name="T22" fmla="*/ 209 w 618"/>
                  <a:gd name="T23" fmla="*/ 35 h 426"/>
                  <a:gd name="T24" fmla="*/ 138 w 618"/>
                  <a:gd name="T25" fmla="*/ 28 h 426"/>
                  <a:gd name="T26" fmla="*/ 128 w 618"/>
                  <a:gd name="T27" fmla="*/ 33 h 426"/>
                  <a:gd name="T28" fmla="*/ 128 w 618"/>
                  <a:gd name="T29" fmla="*/ 33 h 426"/>
                  <a:gd name="T30" fmla="*/ 74 w 618"/>
                  <a:gd name="T31" fmla="*/ 36 h 426"/>
                  <a:gd name="T32" fmla="*/ 30 w 618"/>
                  <a:gd name="T33" fmla="*/ 15 h 426"/>
                  <a:gd name="T34" fmla="*/ 15 w 618"/>
                  <a:gd name="T35" fmla="*/ 36 h 426"/>
                  <a:gd name="T36" fmla="*/ 593 w 618"/>
                  <a:gd name="T37" fmla="*/ 425 h 426"/>
                  <a:gd name="T38" fmla="*/ 593 w 618"/>
                  <a:gd name="T39" fmla="*/ 425 h 426"/>
                  <a:gd name="T40" fmla="*/ 581 w 618"/>
                  <a:gd name="T41" fmla="*/ 421 h 426"/>
                  <a:gd name="T42" fmla="*/ 3 w 618"/>
                  <a:gd name="T43" fmla="*/ 43 h 426"/>
                  <a:gd name="T44" fmla="*/ 3 w 618"/>
                  <a:gd name="T45" fmla="*/ 43 h 426"/>
                  <a:gd name="T46" fmla="*/ 1 w 618"/>
                  <a:gd name="T47" fmla="*/ 39 h 426"/>
                  <a:gd name="T48" fmla="*/ 1 w 618"/>
                  <a:gd name="T49" fmla="*/ 39 h 426"/>
                  <a:gd name="T50" fmla="*/ 1 w 618"/>
                  <a:gd name="T51" fmla="*/ 34 h 426"/>
                  <a:gd name="T52" fmla="*/ 22 w 618"/>
                  <a:gd name="T53" fmla="*/ 3 h 426"/>
                  <a:gd name="T54" fmla="*/ 22 w 618"/>
                  <a:gd name="T55" fmla="*/ 3 h 426"/>
                  <a:gd name="T56" fmla="*/ 30 w 618"/>
                  <a:gd name="T57" fmla="*/ 1 h 426"/>
                  <a:gd name="T58" fmla="*/ 80 w 618"/>
                  <a:gd name="T59" fmla="*/ 25 h 426"/>
                  <a:gd name="T60" fmla="*/ 80 w 618"/>
                  <a:gd name="T61" fmla="*/ 25 h 426"/>
                  <a:gd name="T62" fmla="*/ 122 w 618"/>
                  <a:gd name="T63" fmla="*/ 23 h 426"/>
                  <a:gd name="T64" fmla="*/ 131 w 618"/>
                  <a:gd name="T65" fmla="*/ 17 h 426"/>
                  <a:gd name="T66" fmla="*/ 131 w 618"/>
                  <a:gd name="T67" fmla="*/ 17 h 426"/>
                  <a:gd name="T68" fmla="*/ 218 w 618"/>
                  <a:gd name="T69" fmla="*/ 26 h 426"/>
                  <a:gd name="T70" fmla="*/ 607 w 618"/>
                  <a:gd name="T71" fmla="*/ 387 h 426"/>
                  <a:gd name="T72" fmla="*/ 607 w 618"/>
                  <a:gd name="T73" fmla="*/ 387 h 426"/>
                  <a:gd name="T74" fmla="*/ 611 w 618"/>
                  <a:gd name="T75" fmla="*/ 415 h 426"/>
                  <a:gd name="T76" fmla="*/ 611 w 618"/>
                  <a:gd name="T77" fmla="*/ 415 h 426"/>
                  <a:gd name="T78" fmla="*/ 597 w 618"/>
                  <a:gd name="T79" fmla="*/ 425 h 426"/>
                  <a:gd name="T80" fmla="*/ 597 w 618"/>
                  <a:gd name="T81" fmla="*/ 425 h 426"/>
                  <a:gd name="T82" fmla="*/ 593 w 618"/>
                  <a:gd name="T83" fmla="*/ 425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618" h="426">
                    <a:moveTo>
                      <a:pt x="15" y="36"/>
                    </a:moveTo>
                    <a:lnTo>
                      <a:pt x="588" y="411"/>
                    </a:lnTo>
                    <a:lnTo>
                      <a:pt x="588" y="411"/>
                    </a:lnTo>
                    <a:cubicBezTo>
                      <a:pt x="590" y="412"/>
                      <a:pt x="592" y="413"/>
                      <a:pt x="595" y="412"/>
                    </a:cubicBezTo>
                    <a:lnTo>
                      <a:pt x="595" y="412"/>
                    </a:lnTo>
                    <a:cubicBezTo>
                      <a:pt x="597" y="411"/>
                      <a:pt x="599" y="410"/>
                      <a:pt x="600" y="408"/>
                    </a:cubicBezTo>
                    <a:lnTo>
                      <a:pt x="600" y="408"/>
                    </a:lnTo>
                    <a:lnTo>
                      <a:pt x="600" y="408"/>
                    </a:lnTo>
                    <a:lnTo>
                      <a:pt x="600" y="408"/>
                    </a:lnTo>
                    <a:cubicBezTo>
                      <a:pt x="602" y="404"/>
                      <a:pt x="602" y="400"/>
                      <a:pt x="599" y="397"/>
                    </a:cubicBezTo>
                    <a:lnTo>
                      <a:pt x="209" y="35"/>
                    </a:lnTo>
                    <a:lnTo>
                      <a:pt x="209" y="35"/>
                    </a:lnTo>
                    <a:cubicBezTo>
                      <a:pt x="190" y="17"/>
                      <a:pt x="160" y="14"/>
                      <a:pt x="138" y="28"/>
                    </a:cubicBezTo>
                    <a:lnTo>
                      <a:pt x="128" y="33"/>
                    </a:lnTo>
                    <a:lnTo>
                      <a:pt x="128" y="33"/>
                    </a:lnTo>
                    <a:cubicBezTo>
                      <a:pt x="112" y="44"/>
                      <a:pt x="91" y="44"/>
                      <a:pt x="74" y="36"/>
                    </a:cubicBezTo>
                    <a:lnTo>
                      <a:pt x="30" y="15"/>
                    </a:lnTo>
                    <a:lnTo>
                      <a:pt x="15" y="36"/>
                    </a:lnTo>
                    <a:close/>
                    <a:moveTo>
                      <a:pt x="593" y="425"/>
                    </a:moveTo>
                    <a:lnTo>
                      <a:pt x="593" y="425"/>
                    </a:lnTo>
                    <a:cubicBezTo>
                      <a:pt x="589" y="425"/>
                      <a:pt x="584" y="424"/>
                      <a:pt x="581" y="421"/>
                    </a:cubicBezTo>
                    <a:lnTo>
                      <a:pt x="3" y="43"/>
                    </a:lnTo>
                    <a:lnTo>
                      <a:pt x="3" y="43"/>
                    </a:lnTo>
                    <a:cubicBezTo>
                      <a:pt x="2" y="42"/>
                      <a:pt x="1" y="41"/>
                      <a:pt x="1" y="39"/>
                    </a:cubicBezTo>
                    <a:lnTo>
                      <a:pt x="1" y="39"/>
                    </a:lnTo>
                    <a:cubicBezTo>
                      <a:pt x="0" y="38"/>
                      <a:pt x="1" y="36"/>
                      <a:pt x="1" y="34"/>
                    </a:cubicBezTo>
                    <a:lnTo>
                      <a:pt x="22" y="3"/>
                    </a:lnTo>
                    <a:lnTo>
                      <a:pt x="22" y="3"/>
                    </a:lnTo>
                    <a:cubicBezTo>
                      <a:pt x="23" y="0"/>
                      <a:pt x="27" y="0"/>
                      <a:pt x="30" y="1"/>
                    </a:cubicBezTo>
                    <a:lnTo>
                      <a:pt x="80" y="25"/>
                    </a:lnTo>
                    <a:lnTo>
                      <a:pt x="80" y="25"/>
                    </a:lnTo>
                    <a:cubicBezTo>
                      <a:pt x="93" y="31"/>
                      <a:pt x="109" y="30"/>
                      <a:pt x="122" y="23"/>
                    </a:cubicBezTo>
                    <a:lnTo>
                      <a:pt x="131" y="17"/>
                    </a:lnTo>
                    <a:lnTo>
                      <a:pt x="131" y="17"/>
                    </a:lnTo>
                    <a:cubicBezTo>
                      <a:pt x="159" y="0"/>
                      <a:pt x="194" y="4"/>
                      <a:pt x="218" y="26"/>
                    </a:cubicBezTo>
                    <a:lnTo>
                      <a:pt x="607" y="387"/>
                    </a:lnTo>
                    <a:lnTo>
                      <a:pt x="607" y="387"/>
                    </a:lnTo>
                    <a:cubicBezTo>
                      <a:pt x="615" y="394"/>
                      <a:pt x="617" y="407"/>
                      <a:pt x="611" y="415"/>
                    </a:cubicBezTo>
                    <a:lnTo>
                      <a:pt x="611" y="415"/>
                    </a:lnTo>
                    <a:cubicBezTo>
                      <a:pt x="607" y="420"/>
                      <a:pt x="602" y="424"/>
                      <a:pt x="597" y="425"/>
                    </a:cubicBezTo>
                    <a:lnTo>
                      <a:pt x="597" y="425"/>
                    </a:lnTo>
                    <a:cubicBezTo>
                      <a:pt x="596" y="425"/>
                      <a:pt x="594" y="425"/>
                      <a:pt x="593" y="4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" name="Freeform 40">
                <a:extLst>
                  <a:ext uri="{FF2B5EF4-FFF2-40B4-BE49-F238E27FC236}">
                    <a16:creationId xmlns:a16="http://schemas.microsoft.com/office/drawing/2014/main" id="{F5C273AE-2D48-4F07-B097-59201B10FE6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8725" y="7506433"/>
                <a:ext cx="131885" cy="137382"/>
              </a:xfrm>
              <a:custGeom>
                <a:avLst/>
                <a:gdLst>
                  <a:gd name="T0" fmla="*/ 107 w 108"/>
                  <a:gd name="T1" fmla="*/ 54 h 109"/>
                  <a:gd name="T2" fmla="*/ 107 w 108"/>
                  <a:gd name="T3" fmla="*/ 54 h 109"/>
                  <a:gd name="T4" fmla="*/ 53 w 108"/>
                  <a:gd name="T5" fmla="*/ 108 h 109"/>
                  <a:gd name="T6" fmla="*/ 53 w 108"/>
                  <a:gd name="T7" fmla="*/ 108 h 109"/>
                  <a:gd name="T8" fmla="*/ 0 w 108"/>
                  <a:gd name="T9" fmla="*/ 54 h 109"/>
                  <a:gd name="T10" fmla="*/ 0 w 108"/>
                  <a:gd name="T11" fmla="*/ 54 h 109"/>
                  <a:gd name="T12" fmla="*/ 53 w 108"/>
                  <a:gd name="T13" fmla="*/ 0 h 109"/>
                  <a:gd name="T14" fmla="*/ 53 w 108"/>
                  <a:gd name="T15" fmla="*/ 0 h 109"/>
                  <a:gd name="T16" fmla="*/ 107 w 108"/>
                  <a:gd name="T17" fmla="*/ 5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8" h="109">
                    <a:moveTo>
                      <a:pt x="107" y="54"/>
                    </a:moveTo>
                    <a:lnTo>
                      <a:pt x="107" y="54"/>
                    </a:lnTo>
                    <a:cubicBezTo>
                      <a:pt x="107" y="84"/>
                      <a:pt x="83" y="108"/>
                      <a:pt x="53" y="108"/>
                    </a:cubicBezTo>
                    <a:lnTo>
                      <a:pt x="53" y="108"/>
                    </a:lnTo>
                    <a:cubicBezTo>
                      <a:pt x="24" y="108"/>
                      <a:pt x="0" y="84"/>
                      <a:pt x="0" y="54"/>
                    </a:cubicBezTo>
                    <a:lnTo>
                      <a:pt x="0" y="54"/>
                    </a:lnTo>
                    <a:cubicBezTo>
                      <a:pt x="0" y="24"/>
                      <a:pt x="24" y="0"/>
                      <a:pt x="53" y="0"/>
                    </a:cubicBezTo>
                    <a:lnTo>
                      <a:pt x="53" y="0"/>
                    </a:lnTo>
                    <a:cubicBezTo>
                      <a:pt x="83" y="0"/>
                      <a:pt x="107" y="24"/>
                      <a:pt x="107" y="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" name="Freeform 41">
                <a:extLst>
                  <a:ext uri="{FF2B5EF4-FFF2-40B4-BE49-F238E27FC236}">
                    <a16:creationId xmlns:a16="http://schemas.microsoft.com/office/drawing/2014/main" id="{D16D5980-372C-4C16-9C94-1822C8B8DE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7735" y="7500939"/>
                <a:ext cx="153865" cy="148368"/>
              </a:xfrm>
              <a:custGeom>
                <a:avLst/>
                <a:gdLst>
                  <a:gd name="T0" fmla="*/ 60 w 122"/>
                  <a:gd name="T1" fmla="*/ 13 h 121"/>
                  <a:gd name="T2" fmla="*/ 60 w 122"/>
                  <a:gd name="T3" fmla="*/ 13 h 121"/>
                  <a:gd name="T4" fmla="*/ 13 w 122"/>
                  <a:gd name="T5" fmla="*/ 60 h 121"/>
                  <a:gd name="T6" fmla="*/ 13 w 122"/>
                  <a:gd name="T7" fmla="*/ 60 h 121"/>
                  <a:gd name="T8" fmla="*/ 60 w 122"/>
                  <a:gd name="T9" fmla="*/ 107 h 121"/>
                  <a:gd name="T10" fmla="*/ 60 w 122"/>
                  <a:gd name="T11" fmla="*/ 107 h 121"/>
                  <a:gd name="T12" fmla="*/ 108 w 122"/>
                  <a:gd name="T13" fmla="*/ 60 h 121"/>
                  <a:gd name="T14" fmla="*/ 108 w 122"/>
                  <a:gd name="T15" fmla="*/ 60 h 121"/>
                  <a:gd name="T16" fmla="*/ 60 w 122"/>
                  <a:gd name="T17" fmla="*/ 13 h 121"/>
                  <a:gd name="T18" fmla="*/ 60 w 122"/>
                  <a:gd name="T19" fmla="*/ 120 h 121"/>
                  <a:gd name="T20" fmla="*/ 60 w 122"/>
                  <a:gd name="T21" fmla="*/ 120 h 121"/>
                  <a:gd name="T22" fmla="*/ 0 w 122"/>
                  <a:gd name="T23" fmla="*/ 60 h 121"/>
                  <a:gd name="T24" fmla="*/ 0 w 122"/>
                  <a:gd name="T25" fmla="*/ 60 h 121"/>
                  <a:gd name="T26" fmla="*/ 60 w 122"/>
                  <a:gd name="T27" fmla="*/ 0 h 121"/>
                  <a:gd name="T28" fmla="*/ 60 w 122"/>
                  <a:gd name="T29" fmla="*/ 0 h 121"/>
                  <a:gd name="T30" fmla="*/ 121 w 122"/>
                  <a:gd name="T31" fmla="*/ 60 h 121"/>
                  <a:gd name="T32" fmla="*/ 121 w 122"/>
                  <a:gd name="T33" fmla="*/ 60 h 121"/>
                  <a:gd name="T34" fmla="*/ 60 w 122"/>
                  <a:gd name="T3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2" h="121">
                    <a:moveTo>
                      <a:pt x="60" y="13"/>
                    </a:moveTo>
                    <a:lnTo>
                      <a:pt x="60" y="13"/>
                    </a:lnTo>
                    <a:cubicBezTo>
                      <a:pt x="34" y="13"/>
                      <a:pt x="13" y="34"/>
                      <a:pt x="13" y="60"/>
                    </a:cubicBezTo>
                    <a:lnTo>
                      <a:pt x="13" y="60"/>
                    </a:lnTo>
                    <a:cubicBezTo>
                      <a:pt x="13" y="86"/>
                      <a:pt x="34" y="107"/>
                      <a:pt x="60" y="107"/>
                    </a:cubicBezTo>
                    <a:lnTo>
                      <a:pt x="60" y="107"/>
                    </a:lnTo>
                    <a:cubicBezTo>
                      <a:pt x="86" y="107"/>
                      <a:pt x="108" y="86"/>
                      <a:pt x="108" y="60"/>
                    </a:cubicBezTo>
                    <a:lnTo>
                      <a:pt x="108" y="60"/>
                    </a:lnTo>
                    <a:cubicBezTo>
                      <a:pt x="108" y="34"/>
                      <a:pt x="86" y="13"/>
                      <a:pt x="60" y="13"/>
                    </a:cubicBezTo>
                    <a:close/>
                    <a:moveTo>
                      <a:pt x="60" y="120"/>
                    </a:moveTo>
                    <a:lnTo>
                      <a:pt x="60" y="120"/>
                    </a:lnTo>
                    <a:cubicBezTo>
                      <a:pt x="27" y="120"/>
                      <a:pt x="0" y="93"/>
                      <a:pt x="0" y="60"/>
                    </a:cubicBezTo>
                    <a:lnTo>
                      <a:pt x="0" y="60"/>
                    </a:lnTo>
                    <a:cubicBezTo>
                      <a:pt x="0" y="27"/>
                      <a:pt x="27" y="0"/>
                      <a:pt x="60" y="0"/>
                    </a:cubicBezTo>
                    <a:lnTo>
                      <a:pt x="60" y="0"/>
                    </a:lnTo>
                    <a:cubicBezTo>
                      <a:pt x="94" y="0"/>
                      <a:pt x="121" y="27"/>
                      <a:pt x="121" y="60"/>
                    </a:cubicBezTo>
                    <a:lnTo>
                      <a:pt x="121" y="60"/>
                    </a:lnTo>
                    <a:cubicBezTo>
                      <a:pt x="121" y="93"/>
                      <a:pt x="94" y="120"/>
                      <a:pt x="60" y="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7" name="Grupo 166">
              <a:extLst>
                <a:ext uri="{FF2B5EF4-FFF2-40B4-BE49-F238E27FC236}">
                  <a16:creationId xmlns:a16="http://schemas.microsoft.com/office/drawing/2014/main" id="{50FD1BB4-7576-431B-81BA-10D68D1B4B2F}"/>
                </a:ext>
              </a:extLst>
            </p:cNvPr>
            <p:cNvGrpSpPr/>
            <p:nvPr/>
          </p:nvGrpSpPr>
          <p:grpSpPr>
            <a:xfrm>
              <a:off x="16865235" y="7380045"/>
              <a:ext cx="1566128" cy="3439991"/>
              <a:chOff x="16865235" y="7380045"/>
              <a:chExt cx="1566128" cy="3439991"/>
            </a:xfrm>
          </p:grpSpPr>
          <p:sp>
            <p:nvSpPr>
              <p:cNvPr id="44" name="Freeform 42">
                <a:extLst>
                  <a:ext uri="{FF2B5EF4-FFF2-40B4-BE49-F238E27FC236}">
                    <a16:creationId xmlns:a16="http://schemas.microsoft.com/office/drawing/2014/main" id="{C6B8C26B-50C9-4310-BB83-18BBB54F484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0056" y="8336208"/>
                <a:ext cx="43962" cy="2467340"/>
              </a:xfrm>
              <a:custGeom>
                <a:avLst/>
                <a:gdLst>
                  <a:gd name="T0" fmla="*/ 35 w 36"/>
                  <a:gd name="T1" fmla="*/ 1981 h 1982"/>
                  <a:gd name="T2" fmla="*/ 0 w 36"/>
                  <a:gd name="T3" fmla="*/ 1981 h 1982"/>
                  <a:gd name="T4" fmla="*/ 0 w 36"/>
                  <a:gd name="T5" fmla="*/ 0 h 1982"/>
                  <a:gd name="T6" fmla="*/ 35 w 36"/>
                  <a:gd name="T7" fmla="*/ 0 h 1982"/>
                  <a:gd name="T8" fmla="*/ 35 w 36"/>
                  <a:gd name="T9" fmla="*/ 1981 h 19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36" h="1982">
                    <a:moveTo>
                      <a:pt x="35" y="1981"/>
                    </a:moveTo>
                    <a:lnTo>
                      <a:pt x="0" y="1981"/>
                    </a:lnTo>
                    <a:lnTo>
                      <a:pt x="0" y="0"/>
                    </a:lnTo>
                    <a:lnTo>
                      <a:pt x="35" y="0"/>
                    </a:lnTo>
                    <a:lnTo>
                      <a:pt x="35" y="198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" name="Freeform 43">
                <a:extLst>
                  <a:ext uri="{FF2B5EF4-FFF2-40B4-BE49-F238E27FC236}">
                    <a16:creationId xmlns:a16="http://schemas.microsoft.com/office/drawing/2014/main" id="{B2904631-3818-4348-98FC-FCD56410B8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9065" y="8330712"/>
                <a:ext cx="60449" cy="2489324"/>
              </a:xfrm>
              <a:custGeom>
                <a:avLst/>
                <a:gdLst>
                  <a:gd name="T0" fmla="*/ 13 w 50"/>
                  <a:gd name="T1" fmla="*/ 1982 h 1996"/>
                  <a:gd name="T2" fmla="*/ 36 w 50"/>
                  <a:gd name="T3" fmla="*/ 1982 h 1996"/>
                  <a:gd name="T4" fmla="*/ 36 w 50"/>
                  <a:gd name="T5" fmla="*/ 13 h 1996"/>
                  <a:gd name="T6" fmla="*/ 13 w 50"/>
                  <a:gd name="T7" fmla="*/ 13 h 1996"/>
                  <a:gd name="T8" fmla="*/ 13 w 50"/>
                  <a:gd name="T9" fmla="*/ 1982 h 1996"/>
                  <a:gd name="T10" fmla="*/ 42 w 50"/>
                  <a:gd name="T11" fmla="*/ 1995 h 1996"/>
                  <a:gd name="T12" fmla="*/ 7 w 50"/>
                  <a:gd name="T13" fmla="*/ 1995 h 1996"/>
                  <a:gd name="T14" fmla="*/ 7 w 50"/>
                  <a:gd name="T15" fmla="*/ 1995 h 1996"/>
                  <a:gd name="T16" fmla="*/ 0 w 50"/>
                  <a:gd name="T17" fmla="*/ 1988 h 1996"/>
                  <a:gd name="T18" fmla="*/ 0 w 50"/>
                  <a:gd name="T19" fmla="*/ 7 h 1996"/>
                  <a:gd name="T20" fmla="*/ 0 w 50"/>
                  <a:gd name="T21" fmla="*/ 7 h 1996"/>
                  <a:gd name="T22" fmla="*/ 7 w 50"/>
                  <a:gd name="T23" fmla="*/ 0 h 1996"/>
                  <a:gd name="T24" fmla="*/ 42 w 50"/>
                  <a:gd name="T25" fmla="*/ 0 h 1996"/>
                  <a:gd name="T26" fmla="*/ 42 w 50"/>
                  <a:gd name="T27" fmla="*/ 0 h 1996"/>
                  <a:gd name="T28" fmla="*/ 49 w 50"/>
                  <a:gd name="T29" fmla="*/ 7 h 1996"/>
                  <a:gd name="T30" fmla="*/ 49 w 50"/>
                  <a:gd name="T31" fmla="*/ 1988 h 1996"/>
                  <a:gd name="T32" fmla="*/ 49 w 50"/>
                  <a:gd name="T33" fmla="*/ 1988 h 1996"/>
                  <a:gd name="T34" fmla="*/ 42 w 50"/>
                  <a:gd name="T35" fmla="*/ 1995 h 19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0" h="1996">
                    <a:moveTo>
                      <a:pt x="13" y="1982"/>
                    </a:moveTo>
                    <a:lnTo>
                      <a:pt x="36" y="1982"/>
                    </a:lnTo>
                    <a:lnTo>
                      <a:pt x="36" y="13"/>
                    </a:lnTo>
                    <a:lnTo>
                      <a:pt x="13" y="13"/>
                    </a:lnTo>
                    <a:lnTo>
                      <a:pt x="13" y="1982"/>
                    </a:lnTo>
                    <a:close/>
                    <a:moveTo>
                      <a:pt x="42" y="1995"/>
                    </a:moveTo>
                    <a:lnTo>
                      <a:pt x="7" y="1995"/>
                    </a:lnTo>
                    <a:lnTo>
                      <a:pt x="7" y="1995"/>
                    </a:lnTo>
                    <a:cubicBezTo>
                      <a:pt x="3" y="1995"/>
                      <a:pt x="0" y="1992"/>
                      <a:pt x="0" y="1988"/>
                    </a:cubicBezTo>
                    <a:lnTo>
                      <a:pt x="0" y="7"/>
                    </a:ln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42" y="0"/>
                    </a:lnTo>
                    <a:lnTo>
                      <a:pt x="42" y="0"/>
                    </a:lnTo>
                    <a:cubicBezTo>
                      <a:pt x="46" y="0"/>
                      <a:pt x="49" y="3"/>
                      <a:pt x="49" y="7"/>
                    </a:cubicBezTo>
                    <a:lnTo>
                      <a:pt x="49" y="1988"/>
                    </a:lnTo>
                    <a:lnTo>
                      <a:pt x="49" y="1988"/>
                    </a:lnTo>
                    <a:cubicBezTo>
                      <a:pt x="49" y="1992"/>
                      <a:pt x="46" y="1995"/>
                      <a:pt x="42" y="19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" name="Freeform 44">
                <a:extLst>
                  <a:ext uri="{FF2B5EF4-FFF2-40B4-BE49-F238E27FC236}">
                    <a16:creationId xmlns:a16="http://schemas.microsoft.com/office/drawing/2014/main" id="{DCB27EE3-13B6-469E-8910-C6F02857D7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30152" y="7391035"/>
                <a:ext cx="153865" cy="879231"/>
              </a:xfrm>
              <a:custGeom>
                <a:avLst/>
                <a:gdLst>
                  <a:gd name="T0" fmla="*/ 109 w 125"/>
                  <a:gd name="T1" fmla="*/ 0 h 707"/>
                  <a:gd name="T2" fmla="*/ 109 w 125"/>
                  <a:gd name="T3" fmla="*/ 0 h 707"/>
                  <a:gd name="T4" fmla="*/ 109 w 125"/>
                  <a:gd name="T5" fmla="*/ 0 h 707"/>
                  <a:gd name="T6" fmla="*/ 94 w 125"/>
                  <a:gd name="T7" fmla="*/ 13 h 707"/>
                  <a:gd name="T8" fmla="*/ 5 w 125"/>
                  <a:gd name="T9" fmla="*/ 537 h 707"/>
                  <a:gd name="T10" fmla="*/ 5 w 125"/>
                  <a:gd name="T11" fmla="*/ 537 h 707"/>
                  <a:gd name="T12" fmla="*/ 43 w 125"/>
                  <a:gd name="T13" fmla="*/ 607 h 707"/>
                  <a:gd name="T14" fmla="*/ 52 w 125"/>
                  <a:gd name="T15" fmla="*/ 612 h 707"/>
                  <a:gd name="T16" fmla="*/ 52 w 125"/>
                  <a:gd name="T17" fmla="*/ 612 h 707"/>
                  <a:gd name="T18" fmla="*/ 80 w 125"/>
                  <a:gd name="T19" fmla="*/ 652 h 707"/>
                  <a:gd name="T20" fmla="*/ 88 w 125"/>
                  <a:gd name="T21" fmla="*/ 706 h 707"/>
                  <a:gd name="T22" fmla="*/ 124 w 125"/>
                  <a:gd name="T23" fmla="*/ 706 h 707"/>
                  <a:gd name="T24" fmla="*/ 124 w 125"/>
                  <a:gd name="T25" fmla="*/ 15 h 707"/>
                  <a:gd name="T26" fmla="*/ 124 w 125"/>
                  <a:gd name="T27" fmla="*/ 15 h 707"/>
                  <a:gd name="T28" fmla="*/ 109 w 125"/>
                  <a:gd name="T29" fmla="*/ 0 h 7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25" h="707">
                    <a:moveTo>
                      <a:pt x="109" y="0"/>
                    </a:moveTo>
                    <a:lnTo>
                      <a:pt x="109" y="0"/>
                    </a:lnTo>
                    <a:lnTo>
                      <a:pt x="109" y="0"/>
                    </a:lnTo>
                    <a:cubicBezTo>
                      <a:pt x="102" y="0"/>
                      <a:pt x="95" y="6"/>
                      <a:pt x="94" y="13"/>
                    </a:cubicBezTo>
                    <a:lnTo>
                      <a:pt x="5" y="537"/>
                    </a:lnTo>
                    <a:lnTo>
                      <a:pt x="5" y="537"/>
                    </a:lnTo>
                    <a:cubicBezTo>
                      <a:pt x="0" y="567"/>
                      <a:pt x="16" y="595"/>
                      <a:pt x="43" y="607"/>
                    </a:cubicBezTo>
                    <a:lnTo>
                      <a:pt x="52" y="612"/>
                    </a:lnTo>
                    <a:lnTo>
                      <a:pt x="52" y="612"/>
                    </a:lnTo>
                    <a:cubicBezTo>
                      <a:pt x="68" y="620"/>
                      <a:pt x="78" y="634"/>
                      <a:pt x="80" y="652"/>
                    </a:cubicBezTo>
                    <a:lnTo>
                      <a:pt x="88" y="706"/>
                    </a:lnTo>
                    <a:lnTo>
                      <a:pt x="124" y="706"/>
                    </a:lnTo>
                    <a:lnTo>
                      <a:pt x="124" y="15"/>
                    </a:lnTo>
                    <a:lnTo>
                      <a:pt x="124" y="15"/>
                    </a:lnTo>
                    <a:cubicBezTo>
                      <a:pt x="124" y="7"/>
                      <a:pt x="118" y="0"/>
                      <a:pt x="109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" name="Freeform 45">
                <a:extLst>
                  <a:ext uri="{FF2B5EF4-FFF2-40B4-BE49-F238E27FC236}">
                    <a16:creationId xmlns:a16="http://schemas.microsoft.com/office/drawing/2014/main" id="{06CE8C63-5C63-4D1A-8B7E-0D48A17AAD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24658" y="7380045"/>
                <a:ext cx="175846" cy="895715"/>
              </a:xfrm>
              <a:custGeom>
                <a:avLst/>
                <a:gdLst>
                  <a:gd name="T0" fmla="*/ 100 w 139"/>
                  <a:gd name="T1" fmla="*/ 705 h 719"/>
                  <a:gd name="T2" fmla="*/ 125 w 139"/>
                  <a:gd name="T3" fmla="*/ 705 h 719"/>
                  <a:gd name="T4" fmla="*/ 125 w 139"/>
                  <a:gd name="T5" fmla="*/ 21 h 719"/>
                  <a:gd name="T6" fmla="*/ 125 w 139"/>
                  <a:gd name="T7" fmla="*/ 21 h 719"/>
                  <a:gd name="T8" fmla="*/ 116 w 139"/>
                  <a:gd name="T9" fmla="*/ 13 h 719"/>
                  <a:gd name="T10" fmla="*/ 116 w 139"/>
                  <a:gd name="T11" fmla="*/ 13 h 719"/>
                  <a:gd name="T12" fmla="*/ 108 w 139"/>
                  <a:gd name="T13" fmla="*/ 20 h 719"/>
                  <a:gd name="T14" fmla="*/ 19 w 139"/>
                  <a:gd name="T15" fmla="*/ 544 h 719"/>
                  <a:gd name="T16" fmla="*/ 19 w 139"/>
                  <a:gd name="T17" fmla="*/ 544 h 719"/>
                  <a:gd name="T18" fmla="*/ 52 w 139"/>
                  <a:gd name="T19" fmla="*/ 608 h 719"/>
                  <a:gd name="T20" fmla="*/ 62 w 139"/>
                  <a:gd name="T21" fmla="*/ 613 h 719"/>
                  <a:gd name="T22" fmla="*/ 62 w 139"/>
                  <a:gd name="T23" fmla="*/ 613 h 719"/>
                  <a:gd name="T24" fmla="*/ 93 w 139"/>
                  <a:gd name="T25" fmla="*/ 657 h 719"/>
                  <a:gd name="T26" fmla="*/ 100 w 139"/>
                  <a:gd name="T27" fmla="*/ 705 h 719"/>
                  <a:gd name="T28" fmla="*/ 131 w 139"/>
                  <a:gd name="T29" fmla="*/ 718 h 719"/>
                  <a:gd name="T30" fmla="*/ 95 w 139"/>
                  <a:gd name="T31" fmla="*/ 718 h 719"/>
                  <a:gd name="T32" fmla="*/ 95 w 139"/>
                  <a:gd name="T33" fmla="*/ 718 h 719"/>
                  <a:gd name="T34" fmla="*/ 88 w 139"/>
                  <a:gd name="T35" fmla="*/ 713 h 719"/>
                  <a:gd name="T36" fmla="*/ 81 w 139"/>
                  <a:gd name="T37" fmla="*/ 658 h 719"/>
                  <a:gd name="T38" fmla="*/ 81 w 139"/>
                  <a:gd name="T39" fmla="*/ 658 h 719"/>
                  <a:gd name="T40" fmla="*/ 56 w 139"/>
                  <a:gd name="T41" fmla="*/ 624 h 719"/>
                  <a:gd name="T42" fmla="*/ 46 w 139"/>
                  <a:gd name="T43" fmla="*/ 620 h 719"/>
                  <a:gd name="T44" fmla="*/ 46 w 139"/>
                  <a:gd name="T45" fmla="*/ 620 h 719"/>
                  <a:gd name="T46" fmla="*/ 6 w 139"/>
                  <a:gd name="T47" fmla="*/ 542 h 719"/>
                  <a:gd name="T48" fmla="*/ 95 w 139"/>
                  <a:gd name="T49" fmla="*/ 18 h 719"/>
                  <a:gd name="T50" fmla="*/ 95 w 139"/>
                  <a:gd name="T51" fmla="*/ 18 h 719"/>
                  <a:gd name="T52" fmla="*/ 116 w 139"/>
                  <a:gd name="T53" fmla="*/ 0 h 719"/>
                  <a:gd name="T54" fmla="*/ 116 w 139"/>
                  <a:gd name="T55" fmla="*/ 0 h 719"/>
                  <a:gd name="T56" fmla="*/ 138 w 139"/>
                  <a:gd name="T57" fmla="*/ 21 h 719"/>
                  <a:gd name="T58" fmla="*/ 138 w 139"/>
                  <a:gd name="T59" fmla="*/ 712 h 719"/>
                  <a:gd name="T60" fmla="*/ 138 w 139"/>
                  <a:gd name="T61" fmla="*/ 712 h 719"/>
                  <a:gd name="T62" fmla="*/ 131 w 139"/>
                  <a:gd name="T63" fmla="*/ 718 h 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39" h="719">
                    <a:moveTo>
                      <a:pt x="100" y="705"/>
                    </a:moveTo>
                    <a:lnTo>
                      <a:pt x="125" y="705"/>
                    </a:lnTo>
                    <a:lnTo>
                      <a:pt x="125" y="21"/>
                    </a:lnTo>
                    <a:lnTo>
                      <a:pt x="125" y="21"/>
                    </a:lnTo>
                    <a:cubicBezTo>
                      <a:pt x="125" y="17"/>
                      <a:pt x="121" y="13"/>
                      <a:pt x="116" y="13"/>
                    </a:cubicBezTo>
                    <a:lnTo>
                      <a:pt x="116" y="13"/>
                    </a:lnTo>
                    <a:cubicBezTo>
                      <a:pt x="112" y="13"/>
                      <a:pt x="108" y="16"/>
                      <a:pt x="108" y="20"/>
                    </a:cubicBezTo>
                    <a:lnTo>
                      <a:pt x="19" y="544"/>
                    </a:lnTo>
                    <a:lnTo>
                      <a:pt x="19" y="544"/>
                    </a:lnTo>
                    <a:cubicBezTo>
                      <a:pt x="14" y="571"/>
                      <a:pt x="28" y="596"/>
                      <a:pt x="52" y="608"/>
                    </a:cubicBezTo>
                    <a:lnTo>
                      <a:pt x="62" y="613"/>
                    </a:lnTo>
                    <a:lnTo>
                      <a:pt x="62" y="613"/>
                    </a:lnTo>
                    <a:cubicBezTo>
                      <a:pt x="80" y="621"/>
                      <a:pt x="91" y="637"/>
                      <a:pt x="93" y="657"/>
                    </a:cubicBezTo>
                    <a:lnTo>
                      <a:pt x="100" y="705"/>
                    </a:lnTo>
                    <a:close/>
                    <a:moveTo>
                      <a:pt x="131" y="718"/>
                    </a:moveTo>
                    <a:lnTo>
                      <a:pt x="95" y="718"/>
                    </a:lnTo>
                    <a:lnTo>
                      <a:pt x="95" y="718"/>
                    </a:lnTo>
                    <a:cubicBezTo>
                      <a:pt x="91" y="718"/>
                      <a:pt x="89" y="716"/>
                      <a:pt x="88" y="713"/>
                    </a:cubicBezTo>
                    <a:lnTo>
                      <a:pt x="81" y="658"/>
                    </a:lnTo>
                    <a:lnTo>
                      <a:pt x="81" y="658"/>
                    </a:lnTo>
                    <a:cubicBezTo>
                      <a:pt x="79" y="644"/>
                      <a:pt x="70" y="631"/>
                      <a:pt x="56" y="624"/>
                    </a:cubicBezTo>
                    <a:lnTo>
                      <a:pt x="46" y="620"/>
                    </a:lnTo>
                    <a:lnTo>
                      <a:pt x="46" y="620"/>
                    </a:lnTo>
                    <a:cubicBezTo>
                      <a:pt x="17" y="606"/>
                      <a:pt x="0" y="574"/>
                      <a:pt x="6" y="542"/>
                    </a:cubicBezTo>
                    <a:lnTo>
                      <a:pt x="95" y="18"/>
                    </a:lnTo>
                    <a:lnTo>
                      <a:pt x="95" y="18"/>
                    </a:lnTo>
                    <a:cubicBezTo>
                      <a:pt x="97" y="8"/>
                      <a:pt x="106" y="0"/>
                      <a:pt x="116" y="0"/>
                    </a:cubicBezTo>
                    <a:lnTo>
                      <a:pt x="116" y="0"/>
                    </a:lnTo>
                    <a:cubicBezTo>
                      <a:pt x="128" y="0"/>
                      <a:pt x="138" y="10"/>
                      <a:pt x="138" y="21"/>
                    </a:cubicBezTo>
                    <a:lnTo>
                      <a:pt x="138" y="712"/>
                    </a:lnTo>
                    <a:lnTo>
                      <a:pt x="138" y="712"/>
                    </a:lnTo>
                    <a:cubicBezTo>
                      <a:pt x="138" y="716"/>
                      <a:pt x="135" y="718"/>
                      <a:pt x="131" y="7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" name="Freeform 46">
                <a:extLst>
                  <a:ext uri="{FF2B5EF4-FFF2-40B4-BE49-F238E27FC236}">
                    <a16:creationId xmlns:a16="http://schemas.microsoft.com/office/drawing/2014/main" id="{1B64B50F-AD7E-43D3-ABA2-527167959A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70729" y="8286750"/>
                <a:ext cx="774824" cy="483577"/>
              </a:xfrm>
              <a:custGeom>
                <a:avLst/>
                <a:gdLst>
                  <a:gd name="T0" fmla="*/ 4 w 622"/>
                  <a:gd name="T1" fmla="*/ 375 h 386"/>
                  <a:gd name="T2" fmla="*/ 4 w 622"/>
                  <a:gd name="T3" fmla="*/ 375 h 386"/>
                  <a:gd name="T4" fmla="*/ 4 w 622"/>
                  <a:gd name="T5" fmla="*/ 375 h 386"/>
                  <a:gd name="T6" fmla="*/ 23 w 622"/>
                  <a:gd name="T7" fmla="*/ 382 h 386"/>
                  <a:gd name="T8" fmla="*/ 518 w 622"/>
                  <a:gd name="T9" fmla="*/ 189 h 386"/>
                  <a:gd name="T10" fmla="*/ 518 w 622"/>
                  <a:gd name="T11" fmla="*/ 189 h 386"/>
                  <a:gd name="T12" fmla="*/ 561 w 622"/>
                  <a:gd name="T13" fmla="*/ 122 h 386"/>
                  <a:gd name="T14" fmla="*/ 559 w 622"/>
                  <a:gd name="T15" fmla="*/ 111 h 386"/>
                  <a:gd name="T16" fmla="*/ 559 w 622"/>
                  <a:gd name="T17" fmla="*/ 111 h 386"/>
                  <a:gd name="T18" fmla="*/ 578 w 622"/>
                  <a:gd name="T19" fmla="*/ 67 h 386"/>
                  <a:gd name="T20" fmla="*/ 621 w 622"/>
                  <a:gd name="T21" fmla="*/ 32 h 386"/>
                  <a:gd name="T22" fmla="*/ 602 w 622"/>
                  <a:gd name="T23" fmla="*/ 0 h 386"/>
                  <a:gd name="T24" fmla="*/ 10 w 622"/>
                  <a:gd name="T25" fmla="*/ 354 h 386"/>
                  <a:gd name="T26" fmla="*/ 10 w 622"/>
                  <a:gd name="T27" fmla="*/ 354 h 386"/>
                  <a:gd name="T28" fmla="*/ 4 w 622"/>
                  <a:gd name="T29" fmla="*/ 375 h 3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2" h="386">
                    <a:moveTo>
                      <a:pt x="4" y="375"/>
                    </a:moveTo>
                    <a:lnTo>
                      <a:pt x="4" y="375"/>
                    </a:lnTo>
                    <a:lnTo>
                      <a:pt x="4" y="375"/>
                    </a:lnTo>
                    <a:cubicBezTo>
                      <a:pt x="8" y="382"/>
                      <a:pt x="16" y="385"/>
                      <a:pt x="23" y="382"/>
                    </a:cubicBezTo>
                    <a:lnTo>
                      <a:pt x="518" y="189"/>
                    </a:lnTo>
                    <a:lnTo>
                      <a:pt x="518" y="189"/>
                    </a:lnTo>
                    <a:cubicBezTo>
                      <a:pt x="546" y="178"/>
                      <a:pt x="563" y="151"/>
                      <a:pt x="561" y="122"/>
                    </a:cubicBezTo>
                    <a:lnTo>
                      <a:pt x="559" y="111"/>
                    </a:lnTo>
                    <a:lnTo>
                      <a:pt x="559" y="111"/>
                    </a:lnTo>
                    <a:cubicBezTo>
                      <a:pt x="557" y="94"/>
                      <a:pt x="565" y="77"/>
                      <a:pt x="578" y="67"/>
                    </a:cubicBezTo>
                    <a:lnTo>
                      <a:pt x="621" y="32"/>
                    </a:lnTo>
                    <a:lnTo>
                      <a:pt x="602" y="0"/>
                    </a:lnTo>
                    <a:lnTo>
                      <a:pt x="10" y="354"/>
                    </a:lnTo>
                    <a:lnTo>
                      <a:pt x="10" y="354"/>
                    </a:lnTo>
                    <a:cubicBezTo>
                      <a:pt x="2" y="358"/>
                      <a:pt x="0" y="368"/>
                      <a:pt x="4" y="37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" name="Freeform 47">
                <a:extLst>
                  <a:ext uri="{FF2B5EF4-FFF2-40B4-BE49-F238E27FC236}">
                    <a16:creationId xmlns:a16="http://schemas.microsoft.com/office/drawing/2014/main" id="{49D5C2D5-8D80-4094-8344-B8438033BE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5235" y="8281257"/>
                <a:ext cx="791308" cy="494567"/>
              </a:xfrm>
              <a:custGeom>
                <a:avLst/>
                <a:gdLst>
                  <a:gd name="T0" fmla="*/ 605 w 634"/>
                  <a:gd name="T1" fmla="*/ 15 h 396"/>
                  <a:gd name="T2" fmla="*/ 18 w 634"/>
                  <a:gd name="T3" fmla="*/ 366 h 396"/>
                  <a:gd name="T4" fmla="*/ 18 w 634"/>
                  <a:gd name="T5" fmla="*/ 366 h 396"/>
                  <a:gd name="T6" fmla="*/ 14 w 634"/>
                  <a:gd name="T7" fmla="*/ 371 h 396"/>
                  <a:gd name="T8" fmla="*/ 14 w 634"/>
                  <a:gd name="T9" fmla="*/ 371 h 396"/>
                  <a:gd name="T10" fmla="*/ 15 w 634"/>
                  <a:gd name="T11" fmla="*/ 378 h 396"/>
                  <a:gd name="T12" fmla="*/ 15 w 634"/>
                  <a:gd name="T13" fmla="*/ 378 h 396"/>
                  <a:gd name="T14" fmla="*/ 15 w 634"/>
                  <a:gd name="T15" fmla="*/ 378 h 396"/>
                  <a:gd name="T16" fmla="*/ 26 w 634"/>
                  <a:gd name="T17" fmla="*/ 382 h 396"/>
                  <a:gd name="T18" fmla="*/ 521 w 634"/>
                  <a:gd name="T19" fmla="*/ 189 h 396"/>
                  <a:gd name="T20" fmla="*/ 521 w 634"/>
                  <a:gd name="T21" fmla="*/ 189 h 396"/>
                  <a:gd name="T22" fmla="*/ 559 w 634"/>
                  <a:gd name="T23" fmla="*/ 128 h 396"/>
                  <a:gd name="T24" fmla="*/ 558 w 634"/>
                  <a:gd name="T25" fmla="*/ 117 h 396"/>
                  <a:gd name="T26" fmla="*/ 558 w 634"/>
                  <a:gd name="T27" fmla="*/ 117 h 396"/>
                  <a:gd name="T28" fmla="*/ 579 w 634"/>
                  <a:gd name="T29" fmla="*/ 68 h 396"/>
                  <a:gd name="T30" fmla="*/ 618 w 634"/>
                  <a:gd name="T31" fmla="*/ 37 h 396"/>
                  <a:gd name="T32" fmla="*/ 605 w 634"/>
                  <a:gd name="T33" fmla="*/ 15 h 396"/>
                  <a:gd name="T34" fmla="*/ 22 w 634"/>
                  <a:gd name="T35" fmla="*/ 395 h 396"/>
                  <a:gd name="T36" fmla="*/ 22 w 634"/>
                  <a:gd name="T37" fmla="*/ 395 h 396"/>
                  <a:gd name="T38" fmla="*/ 4 w 634"/>
                  <a:gd name="T39" fmla="*/ 384 h 396"/>
                  <a:gd name="T40" fmla="*/ 4 w 634"/>
                  <a:gd name="T41" fmla="*/ 384 h 396"/>
                  <a:gd name="T42" fmla="*/ 2 w 634"/>
                  <a:gd name="T43" fmla="*/ 368 h 396"/>
                  <a:gd name="T44" fmla="*/ 2 w 634"/>
                  <a:gd name="T45" fmla="*/ 368 h 396"/>
                  <a:gd name="T46" fmla="*/ 11 w 634"/>
                  <a:gd name="T47" fmla="*/ 355 h 396"/>
                  <a:gd name="T48" fmla="*/ 604 w 634"/>
                  <a:gd name="T49" fmla="*/ 1 h 396"/>
                  <a:gd name="T50" fmla="*/ 604 w 634"/>
                  <a:gd name="T51" fmla="*/ 1 h 396"/>
                  <a:gd name="T52" fmla="*/ 609 w 634"/>
                  <a:gd name="T53" fmla="*/ 0 h 396"/>
                  <a:gd name="T54" fmla="*/ 609 w 634"/>
                  <a:gd name="T55" fmla="*/ 0 h 396"/>
                  <a:gd name="T56" fmla="*/ 613 w 634"/>
                  <a:gd name="T57" fmla="*/ 4 h 396"/>
                  <a:gd name="T58" fmla="*/ 631 w 634"/>
                  <a:gd name="T59" fmla="*/ 35 h 396"/>
                  <a:gd name="T60" fmla="*/ 631 w 634"/>
                  <a:gd name="T61" fmla="*/ 35 h 396"/>
                  <a:gd name="T62" fmla="*/ 630 w 634"/>
                  <a:gd name="T63" fmla="*/ 43 h 396"/>
                  <a:gd name="T64" fmla="*/ 587 w 634"/>
                  <a:gd name="T65" fmla="*/ 78 h 396"/>
                  <a:gd name="T66" fmla="*/ 587 w 634"/>
                  <a:gd name="T67" fmla="*/ 78 h 396"/>
                  <a:gd name="T68" fmla="*/ 570 w 634"/>
                  <a:gd name="T69" fmla="*/ 116 h 396"/>
                  <a:gd name="T70" fmla="*/ 572 w 634"/>
                  <a:gd name="T71" fmla="*/ 127 h 396"/>
                  <a:gd name="T72" fmla="*/ 572 w 634"/>
                  <a:gd name="T73" fmla="*/ 127 h 396"/>
                  <a:gd name="T74" fmla="*/ 526 w 634"/>
                  <a:gd name="T75" fmla="*/ 202 h 396"/>
                  <a:gd name="T76" fmla="*/ 30 w 634"/>
                  <a:gd name="T77" fmla="*/ 394 h 396"/>
                  <a:gd name="T78" fmla="*/ 30 w 634"/>
                  <a:gd name="T79" fmla="*/ 394 h 396"/>
                  <a:gd name="T80" fmla="*/ 22 w 634"/>
                  <a:gd name="T81" fmla="*/ 395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634" h="396">
                    <a:moveTo>
                      <a:pt x="605" y="15"/>
                    </a:moveTo>
                    <a:lnTo>
                      <a:pt x="18" y="366"/>
                    </a:lnTo>
                    <a:lnTo>
                      <a:pt x="18" y="366"/>
                    </a:lnTo>
                    <a:cubicBezTo>
                      <a:pt x="16" y="367"/>
                      <a:pt x="15" y="368"/>
                      <a:pt x="14" y="371"/>
                    </a:cubicBezTo>
                    <a:lnTo>
                      <a:pt x="14" y="371"/>
                    </a:lnTo>
                    <a:cubicBezTo>
                      <a:pt x="13" y="373"/>
                      <a:pt x="13" y="376"/>
                      <a:pt x="15" y="378"/>
                    </a:cubicBezTo>
                    <a:lnTo>
                      <a:pt x="15" y="378"/>
                    </a:lnTo>
                    <a:lnTo>
                      <a:pt x="15" y="378"/>
                    </a:lnTo>
                    <a:cubicBezTo>
                      <a:pt x="17" y="382"/>
                      <a:pt x="22" y="383"/>
                      <a:pt x="26" y="382"/>
                    </a:cubicBezTo>
                    <a:lnTo>
                      <a:pt x="521" y="189"/>
                    </a:lnTo>
                    <a:lnTo>
                      <a:pt x="521" y="189"/>
                    </a:lnTo>
                    <a:cubicBezTo>
                      <a:pt x="546" y="180"/>
                      <a:pt x="561" y="155"/>
                      <a:pt x="559" y="128"/>
                    </a:cubicBezTo>
                    <a:lnTo>
                      <a:pt x="558" y="117"/>
                    </a:lnTo>
                    <a:lnTo>
                      <a:pt x="558" y="117"/>
                    </a:lnTo>
                    <a:cubicBezTo>
                      <a:pt x="556" y="98"/>
                      <a:pt x="564" y="79"/>
                      <a:pt x="579" y="68"/>
                    </a:cubicBezTo>
                    <a:lnTo>
                      <a:pt x="618" y="37"/>
                    </a:lnTo>
                    <a:lnTo>
                      <a:pt x="605" y="15"/>
                    </a:lnTo>
                    <a:close/>
                    <a:moveTo>
                      <a:pt x="22" y="395"/>
                    </a:moveTo>
                    <a:lnTo>
                      <a:pt x="22" y="395"/>
                    </a:lnTo>
                    <a:cubicBezTo>
                      <a:pt x="15" y="395"/>
                      <a:pt x="8" y="391"/>
                      <a:pt x="4" y="384"/>
                    </a:cubicBezTo>
                    <a:lnTo>
                      <a:pt x="4" y="384"/>
                    </a:lnTo>
                    <a:cubicBezTo>
                      <a:pt x="1" y="379"/>
                      <a:pt x="0" y="373"/>
                      <a:pt x="2" y="368"/>
                    </a:cubicBezTo>
                    <a:lnTo>
                      <a:pt x="2" y="368"/>
                    </a:lnTo>
                    <a:cubicBezTo>
                      <a:pt x="3" y="362"/>
                      <a:pt x="6" y="358"/>
                      <a:pt x="11" y="355"/>
                    </a:cubicBezTo>
                    <a:lnTo>
                      <a:pt x="604" y="1"/>
                    </a:lnTo>
                    <a:lnTo>
                      <a:pt x="604" y="1"/>
                    </a:lnTo>
                    <a:cubicBezTo>
                      <a:pt x="605" y="0"/>
                      <a:pt x="607" y="0"/>
                      <a:pt x="609" y="0"/>
                    </a:cubicBezTo>
                    <a:lnTo>
                      <a:pt x="609" y="0"/>
                    </a:lnTo>
                    <a:cubicBezTo>
                      <a:pt x="611" y="1"/>
                      <a:pt x="612" y="2"/>
                      <a:pt x="613" y="4"/>
                    </a:cubicBezTo>
                    <a:lnTo>
                      <a:pt x="631" y="35"/>
                    </a:lnTo>
                    <a:lnTo>
                      <a:pt x="631" y="35"/>
                    </a:lnTo>
                    <a:cubicBezTo>
                      <a:pt x="633" y="38"/>
                      <a:pt x="633" y="41"/>
                      <a:pt x="630" y="43"/>
                    </a:cubicBezTo>
                    <a:lnTo>
                      <a:pt x="587" y="78"/>
                    </a:lnTo>
                    <a:lnTo>
                      <a:pt x="587" y="78"/>
                    </a:lnTo>
                    <a:cubicBezTo>
                      <a:pt x="575" y="87"/>
                      <a:pt x="569" y="101"/>
                      <a:pt x="570" y="116"/>
                    </a:cubicBezTo>
                    <a:lnTo>
                      <a:pt x="572" y="127"/>
                    </a:lnTo>
                    <a:lnTo>
                      <a:pt x="572" y="127"/>
                    </a:lnTo>
                    <a:cubicBezTo>
                      <a:pt x="574" y="159"/>
                      <a:pt x="556" y="190"/>
                      <a:pt x="526" y="202"/>
                    </a:cubicBezTo>
                    <a:lnTo>
                      <a:pt x="30" y="394"/>
                    </a:lnTo>
                    <a:lnTo>
                      <a:pt x="30" y="394"/>
                    </a:lnTo>
                    <a:cubicBezTo>
                      <a:pt x="28" y="395"/>
                      <a:pt x="25" y="395"/>
                      <a:pt x="22" y="3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" name="Freeform 48">
                <a:extLst>
                  <a:ext uri="{FF2B5EF4-FFF2-40B4-BE49-F238E27FC236}">
                    <a16:creationId xmlns:a16="http://schemas.microsoft.com/office/drawing/2014/main" id="{E73C859E-C29B-44E7-93F7-8E52D318A4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73027" y="8297740"/>
                <a:ext cx="752843" cy="516548"/>
              </a:xfrm>
              <a:custGeom>
                <a:avLst/>
                <a:gdLst>
                  <a:gd name="T0" fmla="*/ 598 w 603"/>
                  <a:gd name="T1" fmla="*/ 405 h 415"/>
                  <a:gd name="T2" fmla="*/ 598 w 603"/>
                  <a:gd name="T3" fmla="*/ 405 h 415"/>
                  <a:gd name="T4" fmla="*/ 598 w 603"/>
                  <a:gd name="T5" fmla="*/ 405 h 415"/>
                  <a:gd name="T6" fmla="*/ 595 w 603"/>
                  <a:gd name="T7" fmla="*/ 385 h 415"/>
                  <a:gd name="T8" fmla="*/ 206 w 603"/>
                  <a:gd name="T9" fmla="*/ 24 h 415"/>
                  <a:gd name="T10" fmla="*/ 206 w 603"/>
                  <a:gd name="T11" fmla="*/ 24 h 415"/>
                  <a:gd name="T12" fmla="*/ 127 w 603"/>
                  <a:gd name="T13" fmla="*/ 16 h 415"/>
                  <a:gd name="T14" fmla="*/ 117 w 603"/>
                  <a:gd name="T15" fmla="*/ 21 h 415"/>
                  <a:gd name="T16" fmla="*/ 117 w 603"/>
                  <a:gd name="T17" fmla="*/ 21 h 415"/>
                  <a:gd name="T18" fmla="*/ 69 w 603"/>
                  <a:gd name="T19" fmla="*/ 23 h 415"/>
                  <a:gd name="T20" fmla="*/ 20 w 603"/>
                  <a:gd name="T21" fmla="*/ 0 h 415"/>
                  <a:gd name="T22" fmla="*/ 0 w 603"/>
                  <a:gd name="T23" fmla="*/ 31 h 415"/>
                  <a:gd name="T24" fmla="*/ 576 w 603"/>
                  <a:gd name="T25" fmla="*/ 409 h 415"/>
                  <a:gd name="T26" fmla="*/ 576 w 603"/>
                  <a:gd name="T27" fmla="*/ 409 h 415"/>
                  <a:gd name="T28" fmla="*/ 598 w 603"/>
                  <a:gd name="T29" fmla="*/ 405 h 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03" h="415">
                    <a:moveTo>
                      <a:pt x="598" y="405"/>
                    </a:moveTo>
                    <a:lnTo>
                      <a:pt x="598" y="405"/>
                    </a:lnTo>
                    <a:lnTo>
                      <a:pt x="598" y="405"/>
                    </a:lnTo>
                    <a:cubicBezTo>
                      <a:pt x="602" y="398"/>
                      <a:pt x="601" y="390"/>
                      <a:pt x="595" y="385"/>
                    </a:cubicBezTo>
                    <a:lnTo>
                      <a:pt x="206" y="24"/>
                    </a:lnTo>
                    <a:lnTo>
                      <a:pt x="206" y="24"/>
                    </a:lnTo>
                    <a:cubicBezTo>
                      <a:pt x="184" y="4"/>
                      <a:pt x="152" y="0"/>
                      <a:pt x="127" y="16"/>
                    </a:cubicBezTo>
                    <a:lnTo>
                      <a:pt x="117" y="21"/>
                    </a:lnTo>
                    <a:lnTo>
                      <a:pt x="117" y="21"/>
                    </a:lnTo>
                    <a:cubicBezTo>
                      <a:pt x="103" y="30"/>
                      <a:pt x="85" y="31"/>
                      <a:pt x="69" y="23"/>
                    </a:cubicBezTo>
                    <a:lnTo>
                      <a:pt x="20" y="0"/>
                    </a:lnTo>
                    <a:lnTo>
                      <a:pt x="0" y="31"/>
                    </a:lnTo>
                    <a:lnTo>
                      <a:pt x="576" y="409"/>
                    </a:lnTo>
                    <a:lnTo>
                      <a:pt x="576" y="409"/>
                    </a:lnTo>
                    <a:cubicBezTo>
                      <a:pt x="584" y="414"/>
                      <a:pt x="593" y="412"/>
                      <a:pt x="598" y="40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" name="Freeform 49">
                <a:extLst>
                  <a:ext uri="{FF2B5EF4-FFF2-40B4-BE49-F238E27FC236}">
                    <a16:creationId xmlns:a16="http://schemas.microsoft.com/office/drawing/2014/main" id="{A1279061-481C-485D-ACE3-C99038A082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2036" y="8286750"/>
                <a:ext cx="769327" cy="533035"/>
              </a:xfrm>
              <a:custGeom>
                <a:avLst/>
                <a:gdLst>
                  <a:gd name="T0" fmla="*/ 15 w 617"/>
                  <a:gd name="T1" fmla="*/ 36 h 426"/>
                  <a:gd name="T2" fmla="*/ 587 w 617"/>
                  <a:gd name="T3" fmla="*/ 411 h 426"/>
                  <a:gd name="T4" fmla="*/ 587 w 617"/>
                  <a:gd name="T5" fmla="*/ 411 h 426"/>
                  <a:gd name="T6" fmla="*/ 600 w 617"/>
                  <a:gd name="T7" fmla="*/ 408 h 426"/>
                  <a:gd name="T8" fmla="*/ 600 w 617"/>
                  <a:gd name="T9" fmla="*/ 408 h 426"/>
                  <a:gd name="T10" fmla="*/ 600 w 617"/>
                  <a:gd name="T11" fmla="*/ 408 h 426"/>
                  <a:gd name="T12" fmla="*/ 600 w 617"/>
                  <a:gd name="T13" fmla="*/ 408 h 426"/>
                  <a:gd name="T14" fmla="*/ 598 w 617"/>
                  <a:gd name="T15" fmla="*/ 397 h 426"/>
                  <a:gd name="T16" fmla="*/ 208 w 617"/>
                  <a:gd name="T17" fmla="*/ 35 h 426"/>
                  <a:gd name="T18" fmla="*/ 208 w 617"/>
                  <a:gd name="T19" fmla="*/ 35 h 426"/>
                  <a:gd name="T20" fmla="*/ 137 w 617"/>
                  <a:gd name="T21" fmla="*/ 28 h 426"/>
                  <a:gd name="T22" fmla="*/ 128 w 617"/>
                  <a:gd name="T23" fmla="*/ 34 h 426"/>
                  <a:gd name="T24" fmla="*/ 128 w 617"/>
                  <a:gd name="T25" fmla="*/ 34 h 426"/>
                  <a:gd name="T26" fmla="*/ 74 w 617"/>
                  <a:gd name="T27" fmla="*/ 36 h 426"/>
                  <a:gd name="T28" fmla="*/ 29 w 617"/>
                  <a:gd name="T29" fmla="*/ 15 h 426"/>
                  <a:gd name="T30" fmla="*/ 15 w 617"/>
                  <a:gd name="T31" fmla="*/ 36 h 426"/>
                  <a:gd name="T32" fmla="*/ 592 w 617"/>
                  <a:gd name="T33" fmla="*/ 425 h 426"/>
                  <a:gd name="T34" fmla="*/ 592 w 617"/>
                  <a:gd name="T35" fmla="*/ 425 h 426"/>
                  <a:gd name="T36" fmla="*/ 580 w 617"/>
                  <a:gd name="T37" fmla="*/ 422 h 426"/>
                  <a:gd name="T38" fmla="*/ 3 w 617"/>
                  <a:gd name="T39" fmla="*/ 43 h 426"/>
                  <a:gd name="T40" fmla="*/ 3 w 617"/>
                  <a:gd name="T41" fmla="*/ 43 h 426"/>
                  <a:gd name="T42" fmla="*/ 0 w 617"/>
                  <a:gd name="T43" fmla="*/ 40 h 426"/>
                  <a:gd name="T44" fmla="*/ 0 w 617"/>
                  <a:gd name="T45" fmla="*/ 40 h 426"/>
                  <a:gd name="T46" fmla="*/ 1 w 617"/>
                  <a:gd name="T47" fmla="*/ 35 h 426"/>
                  <a:gd name="T48" fmla="*/ 21 w 617"/>
                  <a:gd name="T49" fmla="*/ 3 h 426"/>
                  <a:gd name="T50" fmla="*/ 21 w 617"/>
                  <a:gd name="T51" fmla="*/ 3 h 426"/>
                  <a:gd name="T52" fmla="*/ 29 w 617"/>
                  <a:gd name="T53" fmla="*/ 1 h 426"/>
                  <a:gd name="T54" fmla="*/ 79 w 617"/>
                  <a:gd name="T55" fmla="*/ 25 h 426"/>
                  <a:gd name="T56" fmla="*/ 79 w 617"/>
                  <a:gd name="T57" fmla="*/ 25 h 426"/>
                  <a:gd name="T58" fmla="*/ 121 w 617"/>
                  <a:gd name="T59" fmla="*/ 23 h 426"/>
                  <a:gd name="T60" fmla="*/ 130 w 617"/>
                  <a:gd name="T61" fmla="*/ 17 h 426"/>
                  <a:gd name="T62" fmla="*/ 130 w 617"/>
                  <a:gd name="T63" fmla="*/ 17 h 426"/>
                  <a:gd name="T64" fmla="*/ 217 w 617"/>
                  <a:gd name="T65" fmla="*/ 26 h 426"/>
                  <a:gd name="T66" fmla="*/ 607 w 617"/>
                  <a:gd name="T67" fmla="*/ 387 h 426"/>
                  <a:gd name="T68" fmla="*/ 607 w 617"/>
                  <a:gd name="T69" fmla="*/ 387 h 426"/>
                  <a:gd name="T70" fmla="*/ 610 w 617"/>
                  <a:gd name="T71" fmla="*/ 415 h 426"/>
                  <a:gd name="T72" fmla="*/ 610 w 617"/>
                  <a:gd name="T73" fmla="*/ 415 h 426"/>
                  <a:gd name="T74" fmla="*/ 610 w 617"/>
                  <a:gd name="T75" fmla="*/ 415 h 426"/>
                  <a:gd name="T76" fmla="*/ 610 w 617"/>
                  <a:gd name="T77" fmla="*/ 415 h 426"/>
                  <a:gd name="T78" fmla="*/ 592 w 617"/>
                  <a:gd name="T79" fmla="*/ 425 h 4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617" h="426">
                    <a:moveTo>
                      <a:pt x="15" y="36"/>
                    </a:moveTo>
                    <a:lnTo>
                      <a:pt x="587" y="411"/>
                    </a:lnTo>
                    <a:lnTo>
                      <a:pt x="587" y="411"/>
                    </a:lnTo>
                    <a:cubicBezTo>
                      <a:pt x="591" y="414"/>
                      <a:pt x="597" y="413"/>
                      <a:pt x="600" y="408"/>
                    </a:cubicBezTo>
                    <a:lnTo>
                      <a:pt x="600" y="408"/>
                    </a:lnTo>
                    <a:lnTo>
                      <a:pt x="600" y="408"/>
                    </a:lnTo>
                    <a:lnTo>
                      <a:pt x="600" y="408"/>
                    </a:lnTo>
                    <a:cubicBezTo>
                      <a:pt x="602" y="405"/>
                      <a:pt x="601" y="400"/>
                      <a:pt x="598" y="397"/>
                    </a:cubicBezTo>
                    <a:lnTo>
                      <a:pt x="208" y="35"/>
                    </a:lnTo>
                    <a:lnTo>
                      <a:pt x="208" y="35"/>
                    </a:lnTo>
                    <a:cubicBezTo>
                      <a:pt x="189" y="17"/>
                      <a:pt x="159" y="14"/>
                      <a:pt x="137" y="28"/>
                    </a:cubicBezTo>
                    <a:lnTo>
                      <a:pt x="128" y="34"/>
                    </a:lnTo>
                    <a:lnTo>
                      <a:pt x="128" y="34"/>
                    </a:lnTo>
                    <a:cubicBezTo>
                      <a:pt x="111" y="44"/>
                      <a:pt x="91" y="45"/>
                      <a:pt x="74" y="36"/>
                    </a:cubicBezTo>
                    <a:lnTo>
                      <a:pt x="29" y="15"/>
                    </a:lnTo>
                    <a:lnTo>
                      <a:pt x="15" y="36"/>
                    </a:lnTo>
                    <a:close/>
                    <a:moveTo>
                      <a:pt x="592" y="425"/>
                    </a:moveTo>
                    <a:lnTo>
                      <a:pt x="592" y="425"/>
                    </a:lnTo>
                    <a:cubicBezTo>
                      <a:pt x="588" y="425"/>
                      <a:pt x="584" y="424"/>
                      <a:pt x="580" y="422"/>
                    </a:cubicBezTo>
                    <a:lnTo>
                      <a:pt x="3" y="43"/>
                    </a:lnTo>
                    <a:lnTo>
                      <a:pt x="3" y="43"/>
                    </a:lnTo>
                    <a:cubicBezTo>
                      <a:pt x="2" y="42"/>
                      <a:pt x="1" y="41"/>
                      <a:pt x="0" y="40"/>
                    </a:cubicBezTo>
                    <a:lnTo>
                      <a:pt x="0" y="40"/>
                    </a:lnTo>
                    <a:cubicBezTo>
                      <a:pt x="0" y="38"/>
                      <a:pt x="0" y="36"/>
                      <a:pt x="1" y="35"/>
                    </a:cubicBezTo>
                    <a:lnTo>
                      <a:pt x="21" y="3"/>
                    </a:lnTo>
                    <a:lnTo>
                      <a:pt x="21" y="3"/>
                    </a:lnTo>
                    <a:cubicBezTo>
                      <a:pt x="23" y="1"/>
                      <a:pt x="27" y="0"/>
                      <a:pt x="29" y="1"/>
                    </a:cubicBezTo>
                    <a:lnTo>
                      <a:pt x="79" y="25"/>
                    </a:lnTo>
                    <a:lnTo>
                      <a:pt x="79" y="25"/>
                    </a:lnTo>
                    <a:cubicBezTo>
                      <a:pt x="93" y="32"/>
                      <a:pt x="108" y="31"/>
                      <a:pt x="121" y="23"/>
                    </a:cubicBezTo>
                    <a:lnTo>
                      <a:pt x="130" y="17"/>
                    </a:lnTo>
                    <a:lnTo>
                      <a:pt x="130" y="17"/>
                    </a:lnTo>
                    <a:cubicBezTo>
                      <a:pt x="158" y="0"/>
                      <a:pt x="194" y="4"/>
                      <a:pt x="217" y="26"/>
                    </a:cubicBezTo>
                    <a:lnTo>
                      <a:pt x="607" y="387"/>
                    </a:lnTo>
                    <a:lnTo>
                      <a:pt x="607" y="387"/>
                    </a:lnTo>
                    <a:cubicBezTo>
                      <a:pt x="614" y="395"/>
                      <a:pt x="616" y="407"/>
                      <a:pt x="610" y="415"/>
                    </a:cubicBezTo>
                    <a:lnTo>
                      <a:pt x="610" y="415"/>
                    </a:lnTo>
                    <a:lnTo>
                      <a:pt x="610" y="415"/>
                    </a:lnTo>
                    <a:lnTo>
                      <a:pt x="610" y="415"/>
                    </a:lnTo>
                    <a:cubicBezTo>
                      <a:pt x="606" y="422"/>
                      <a:pt x="599" y="425"/>
                      <a:pt x="592" y="4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" name="Freeform 50">
                <a:extLst>
                  <a:ext uri="{FF2B5EF4-FFF2-40B4-BE49-F238E27FC236}">
                    <a16:creationId xmlns:a16="http://schemas.microsoft.com/office/drawing/2014/main" id="{94D57F3E-A991-4C6B-8C2C-D3344499C9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6094" y="8231798"/>
                <a:ext cx="137382" cy="137382"/>
              </a:xfrm>
              <a:custGeom>
                <a:avLst/>
                <a:gdLst>
                  <a:gd name="T0" fmla="*/ 108 w 109"/>
                  <a:gd name="T1" fmla="*/ 54 h 109"/>
                  <a:gd name="T2" fmla="*/ 108 w 109"/>
                  <a:gd name="T3" fmla="*/ 54 h 109"/>
                  <a:gd name="T4" fmla="*/ 53 w 109"/>
                  <a:gd name="T5" fmla="*/ 108 h 109"/>
                  <a:gd name="T6" fmla="*/ 53 w 109"/>
                  <a:gd name="T7" fmla="*/ 108 h 109"/>
                  <a:gd name="T8" fmla="*/ 0 w 109"/>
                  <a:gd name="T9" fmla="*/ 54 h 109"/>
                  <a:gd name="T10" fmla="*/ 0 w 109"/>
                  <a:gd name="T11" fmla="*/ 54 h 109"/>
                  <a:gd name="T12" fmla="*/ 53 w 109"/>
                  <a:gd name="T13" fmla="*/ 0 h 109"/>
                  <a:gd name="T14" fmla="*/ 53 w 109"/>
                  <a:gd name="T15" fmla="*/ 0 h 109"/>
                  <a:gd name="T16" fmla="*/ 108 w 109"/>
                  <a:gd name="T17" fmla="*/ 54 h 1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109" h="109">
                    <a:moveTo>
                      <a:pt x="108" y="54"/>
                    </a:moveTo>
                    <a:lnTo>
                      <a:pt x="108" y="54"/>
                    </a:lnTo>
                    <a:cubicBezTo>
                      <a:pt x="108" y="84"/>
                      <a:pt x="84" y="108"/>
                      <a:pt x="53" y="108"/>
                    </a:cubicBezTo>
                    <a:lnTo>
                      <a:pt x="53" y="108"/>
                    </a:lnTo>
                    <a:cubicBezTo>
                      <a:pt x="24" y="108"/>
                      <a:pt x="0" y="84"/>
                      <a:pt x="0" y="54"/>
                    </a:cubicBezTo>
                    <a:lnTo>
                      <a:pt x="0" y="54"/>
                    </a:lnTo>
                    <a:cubicBezTo>
                      <a:pt x="0" y="24"/>
                      <a:pt x="24" y="0"/>
                      <a:pt x="53" y="0"/>
                    </a:cubicBezTo>
                    <a:lnTo>
                      <a:pt x="53" y="0"/>
                    </a:lnTo>
                    <a:cubicBezTo>
                      <a:pt x="84" y="0"/>
                      <a:pt x="108" y="24"/>
                      <a:pt x="108" y="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" name="Freeform 51">
                <a:extLst>
                  <a:ext uri="{FF2B5EF4-FFF2-40B4-BE49-F238E27FC236}">
                    <a16:creationId xmlns:a16="http://schemas.microsoft.com/office/drawing/2014/main" id="{F12F1827-56E6-42F6-962A-98F978728E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85104" y="8220808"/>
                <a:ext cx="148372" cy="148372"/>
              </a:xfrm>
              <a:custGeom>
                <a:avLst/>
                <a:gdLst>
                  <a:gd name="T0" fmla="*/ 59 w 121"/>
                  <a:gd name="T1" fmla="*/ 12 h 121"/>
                  <a:gd name="T2" fmla="*/ 59 w 121"/>
                  <a:gd name="T3" fmla="*/ 12 h 121"/>
                  <a:gd name="T4" fmla="*/ 12 w 121"/>
                  <a:gd name="T5" fmla="*/ 60 h 121"/>
                  <a:gd name="T6" fmla="*/ 12 w 121"/>
                  <a:gd name="T7" fmla="*/ 60 h 121"/>
                  <a:gd name="T8" fmla="*/ 59 w 121"/>
                  <a:gd name="T9" fmla="*/ 108 h 121"/>
                  <a:gd name="T10" fmla="*/ 59 w 121"/>
                  <a:gd name="T11" fmla="*/ 108 h 121"/>
                  <a:gd name="T12" fmla="*/ 107 w 121"/>
                  <a:gd name="T13" fmla="*/ 60 h 121"/>
                  <a:gd name="T14" fmla="*/ 107 w 121"/>
                  <a:gd name="T15" fmla="*/ 60 h 121"/>
                  <a:gd name="T16" fmla="*/ 59 w 121"/>
                  <a:gd name="T17" fmla="*/ 12 h 121"/>
                  <a:gd name="T18" fmla="*/ 59 w 121"/>
                  <a:gd name="T19" fmla="*/ 120 h 121"/>
                  <a:gd name="T20" fmla="*/ 59 w 121"/>
                  <a:gd name="T21" fmla="*/ 120 h 121"/>
                  <a:gd name="T22" fmla="*/ 0 w 121"/>
                  <a:gd name="T23" fmla="*/ 60 h 121"/>
                  <a:gd name="T24" fmla="*/ 0 w 121"/>
                  <a:gd name="T25" fmla="*/ 60 h 121"/>
                  <a:gd name="T26" fmla="*/ 59 w 121"/>
                  <a:gd name="T27" fmla="*/ 0 h 121"/>
                  <a:gd name="T28" fmla="*/ 59 w 121"/>
                  <a:gd name="T29" fmla="*/ 0 h 121"/>
                  <a:gd name="T30" fmla="*/ 120 w 121"/>
                  <a:gd name="T31" fmla="*/ 60 h 121"/>
                  <a:gd name="T32" fmla="*/ 120 w 121"/>
                  <a:gd name="T33" fmla="*/ 60 h 121"/>
                  <a:gd name="T34" fmla="*/ 59 w 121"/>
                  <a:gd name="T35" fmla="*/ 120 h 1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21" h="121">
                    <a:moveTo>
                      <a:pt x="59" y="12"/>
                    </a:moveTo>
                    <a:lnTo>
                      <a:pt x="59" y="12"/>
                    </a:lnTo>
                    <a:cubicBezTo>
                      <a:pt x="33" y="12"/>
                      <a:pt x="12" y="34"/>
                      <a:pt x="12" y="60"/>
                    </a:cubicBezTo>
                    <a:lnTo>
                      <a:pt x="12" y="60"/>
                    </a:lnTo>
                    <a:cubicBezTo>
                      <a:pt x="12" y="86"/>
                      <a:pt x="33" y="108"/>
                      <a:pt x="59" y="108"/>
                    </a:cubicBezTo>
                    <a:lnTo>
                      <a:pt x="59" y="108"/>
                    </a:lnTo>
                    <a:cubicBezTo>
                      <a:pt x="86" y="108"/>
                      <a:pt x="107" y="86"/>
                      <a:pt x="107" y="60"/>
                    </a:cubicBezTo>
                    <a:lnTo>
                      <a:pt x="107" y="60"/>
                    </a:lnTo>
                    <a:cubicBezTo>
                      <a:pt x="107" y="34"/>
                      <a:pt x="86" y="12"/>
                      <a:pt x="59" y="12"/>
                    </a:cubicBezTo>
                    <a:close/>
                    <a:moveTo>
                      <a:pt x="59" y="120"/>
                    </a:moveTo>
                    <a:lnTo>
                      <a:pt x="59" y="120"/>
                    </a:lnTo>
                    <a:cubicBezTo>
                      <a:pt x="27" y="120"/>
                      <a:pt x="0" y="93"/>
                      <a:pt x="0" y="60"/>
                    </a:cubicBezTo>
                    <a:lnTo>
                      <a:pt x="0" y="60"/>
                    </a:lnTo>
                    <a:cubicBezTo>
                      <a:pt x="0" y="27"/>
                      <a:pt x="27" y="0"/>
                      <a:pt x="59" y="0"/>
                    </a:cubicBezTo>
                    <a:lnTo>
                      <a:pt x="59" y="0"/>
                    </a:lnTo>
                    <a:cubicBezTo>
                      <a:pt x="93" y="0"/>
                      <a:pt x="120" y="27"/>
                      <a:pt x="120" y="60"/>
                    </a:cubicBezTo>
                    <a:lnTo>
                      <a:pt x="120" y="60"/>
                    </a:lnTo>
                    <a:cubicBezTo>
                      <a:pt x="120" y="93"/>
                      <a:pt x="93" y="120"/>
                      <a:pt x="59" y="1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4" name="Grupo 163">
              <a:extLst>
                <a:ext uri="{FF2B5EF4-FFF2-40B4-BE49-F238E27FC236}">
                  <a16:creationId xmlns:a16="http://schemas.microsoft.com/office/drawing/2014/main" id="{4D274BA4-3213-427B-99FF-C4AF6DCD2DFC}"/>
                </a:ext>
              </a:extLst>
            </p:cNvPr>
            <p:cNvGrpSpPr/>
            <p:nvPr/>
          </p:nvGrpSpPr>
          <p:grpSpPr>
            <a:xfrm>
              <a:off x="16738844" y="4725865"/>
              <a:ext cx="1307856" cy="494568"/>
              <a:chOff x="16738844" y="4725865"/>
              <a:chExt cx="1307856" cy="494568"/>
            </a:xfrm>
          </p:grpSpPr>
          <p:sp>
            <p:nvSpPr>
              <p:cNvPr id="54" name="Freeform 52">
                <a:extLst>
                  <a:ext uri="{FF2B5EF4-FFF2-40B4-BE49-F238E27FC236}">
                    <a16:creationId xmlns:a16="http://schemas.microsoft.com/office/drawing/2014/main" id="{F3C60054-4C93-4D00-9B9D-F7136A3CED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44341" y="4725865"/>
                <a:ext cx="1302359" cy="489074"/>
              </a:xfrm>
              <a:custGeom>
                <a:avLst/>
                <a:gdLst>
                  <a:gd name="T0" fmla="*/ 34 w 1044"/>
                  <a:gd name="T1" fmla="*/ 393 h 394"/>
                  <a:gd name="T2" fmla="*/ 1008 w 1044"/>
                  <a:gd name="T3" fmla="*/ 393 h 394"/>
                  <a:gd name="T4" fmla="*/ 1008 w 1044"/>
                  <a:gd name="T5" fmla="*/ 393 h 394"/>
                  <a:gd name="T6" fmla="*/ 1028 w 1044"/>
                  <a:gd name="T7" fmla="*/ 349 h 394"/>
                  <a:gd name="T8" fmla="*/ 1028 w 1044"/>
                  <a:gd name="T9" fmla="*/ 349 h 394"/>
                  <a:gd name="T10" fmla="*/ 987 w 1044"/>
                  <a:gd name="T11" fmla="*/ 338 h 394"/>
                  <a:gd name="T12" fmla="*/ 987 w 1044"/>
                  <a:gd name="T13" fmla="*/ 338 h 394"/>
                  <a:gd name="T14" fmla="*/ 956 w 1044"/>
                  <a:gd name="T15" fmla="*/ 319 h 394"/>
                  <a:gd name="T16" fmla="*/ 956 w 1044"/>
                  <a:gd name="T17" fmla="*/ 319 h 394"/>
                  <a:gd name="T18" fmla="*/ 904 w 1044"/>
                  <a:gd name="T19" fmla="*/ 312 h 394"/>
                  <a:gd name="T20" fmla="*/ 904 w 1044"/>
                  <a:gd name="T21" fmla="*/ 312 h 394"/>
                  <a:gd name="T22" fmla="*/ 815 w 1044"/>
                  <a:gd name="T23" fmla="*/ 316 h 394"/>
                  <a:gd name="T24" fmla="*/ 815 w 1044"/>
                  <a:gd name="T25" fmla="*/ 316 h 394"/>
                  <a:gd name="T26" fmla="*/ 790 w 1044"/>
                  <a:gd name="T27" fmla="*/ 296 h 394"/>
                  <a:gd name="T28" fmla="*/ 790 w 1044"/>
                  <a:gd name="T29" fmla="*/ 296 h 394"/>
                  <a:gd name="T30" fmla="*/ 603 w 1044"/>
                  <a:gd name="T31" fmla="*/ 39 h 394"/>
                  <a:gd name="T32" fmla="*/ 603 w 1044"/>
                  <a:gd name="T33" fmla="*/ 39 h 394"/>
                  <a:gd name="T34" fmla="*/ 238 w 1044"/>
                  <a:gd name="T35" fmla="*/ 314 h 394"/>
                  <a:gd name="T36" fmla="*/ 238 w 1044"/>
                  <a:gd name="T37" fmla="*/ 314 h 394"/>
                  <a:gd name="T38" fmla="*/ 211 w 1044"/>
                  <a:gd name="T39" fmla="*/ 318 h 394"/>
                  <a:gd name="T40" fmla="*/ 211 w 1044"/>
                  <a:gd name="T41" fmla="*/ 318 h 394"/>
                  <a:gd name="T42" fmla="*/ 126 w 1044"/>
                  <a:gd name="T43" fmla="*/ 330 h 394"/>
                  <a:gd name="T44" fmla="*/ 126 w 1044"/>
                  <a:gd name="T45" fmla="*/ 330 h 394"/>
                  <a:gd name="T46" fmla="*/ 99 w 1044"/>
                  <a:gd name="T47" fmla="*/ 332 h 394"/>
                  <a:gd name="T48" fmla="*/ 99 w 1044"/>
                  <a:gd name="T49" fmla="*/ 332 h 394"/>
                  <a:gd name="T50" fmla="*/ 12 w 1044"/>
                  <a:gd name="T51" fmla="*/ 351 h 394"/>
                  <a:gd name="T52" fmla="*/ 12 w 1044"/>
                  <a:gd name="T53" fmla="*/ 351 h 394"/>
                  <a:gd name="T54" fmla="*/ 34 w 1044"/>
                  <a:gd name="T55" fmla="*/ 393 h 3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044" h="394">
                    <a:moveTo>
                      <a:pt x="34" y="393"/>
                    </a:moveTo>
                    <a:lnTo>
                      <a:pt x="1008" y="393"/>
                    </a:lnTo>
                    <a:lnTo>
                      <a:pt x="1008" y="393"/>
                    </a:lnTo>
                    <a:cubicBezTo>
                      <a:pt x="1031" y="393"/>
                      <a:pt x="1043" y="366"/>
                      <a:pt x="1028" y="349"/>
                    </a:cubicBezTo>
                    <a:lnTo>
                      <a:pt x="1028" y="349"/>
                    </a:lnTo>
                    <a:cubicBezTo>
                      <a:pt x="1017" y="337"/>
                      <a:pt x="1003" y="329"/>
                      <a:pt x="987" y="338"/>
                    </a:cubicBezTo>
                    <a:lnTo>
                      <a:pt x="987" y="338"/>
                    </a:lnTo>
                    <a:cubicBezTo>
                      <a:pt x="987" y="338"/>
                      <a:pt x="978" y="320"/>
                      <a:pt x="956" y="319"/>
                    </a:cubicBezTo>
                    <a:lnTo>
                      <a:pt x="956" y="319"/>
                    </a:lnTo>
                    <a:cubicBezTo>
                      <a:pt x="934" y="317"/>
                      <a:pt x="916" y="344"/>
                      <a:pt x="904" y="312"/>
                    </a:cubicBezTo>
                    <a:lnTo>
                      <a:pt x="904" y="312"/>
                    </a:lnTo>
                    <a:cubicBezTo>
                      <a:pt x="892" y="280"/>
                      <a:pt x="833" y="302"/>
                      <a:pt x="815" y="316"/>
                    </a:cubicBezTo>
                    <a:lnTo>
                      <a:pt x="815" y="316"/>
                    </a:lnTo>
                    <a:cubicBezTo>
                      <a:pt x="798" y="329"/>
                      <a:pt x="776" y="329"/>
                      <a:pt x="790" y="296"/>
                    </a:cubicBezTo>
                    <a:lnTo>
                      <a:pt x="790" y="296"/>
                    </a:lnTo>
                    <a:cubicBezTo>
                      <a:pt x="804" y="262"/>
                      <a:pt x="834" y="0"/>
                      <a:pt x="603" y="39"/>
                    </a:cubicBezTo>
                    <a:lnTo>
                      <a:pt x="603" y="39"/>
                    </a:lnTo>
                    <a:cubicBezTo>
                      <a:pt x="410" y="72"/>
                      <a:pt x="277" y="255"/>
                      <a:pt x="238" y="314"/>
                    </a:cubicBezTo>
                    <a:lnTo>
                      <a:pt x="238" y="314"/>
                    </a:lnTo>
                    <a:cubicBezTo>
                      <a:pt x="232" y="322"/>
                      <a:pt x="220" y="325"/>
                      <a:pt x="211" y="318"/>
                    </a:cubicBezTo>
                    <a:lnTo>
                      <a:pt x="211" y="318"/>
                    </a:lnTo>
                    <a:cubicBezTo>
                      <a:pt x="192" y="303"/>
                      <a:pt x="158" y="287"/>
                      <a:pt x="126" y="330"/>
                    </a:cubicBezTo>
                    <a:lnTo>
                      <a:pt x="126" y="330"/>
                    </a:lnTo>
                    <a:cubicBezTo>
                      <a:pt x="119" y="338"/>
                      <a:pt x="106" y="339"/>
                      <a:pt x="99" y="332"/>
                    </a:cubicBezTo>
                    <a:lnTo>
                      <a:pt x="99" y="332"/>
                    </a:lnTo>
                    <a:cubicBezTo>
                      <a:pt x="81" y="315"/>
                      <a:pt x="50" y="300"/>
                      <a:pt x="12" y="351"/>
                    </a:cubicBezTo>
                    <a:lnTo>
                      <a:pt x="12" y="351"/>
                    </a:lnTo>
                    <a:cubicBezTo>
                      <a:pt x="0" y="369"/>
                      <a:pt x="12" y="393"/>
                      <a:pt x="34" y="39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" name="Freeform 53">
                <a:extLst>
                  <a:ext uri="{FF2B5EF4-FFF2-40B4-BE49-F238E27FC236}">
                    <a16:creationId xmlns:a16="http://schemas.microsoft.com/office/drawing/2014/main" id="{2965ACE4-CA69-4E0A-BCFE-EF2EDA24E1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8844" y="4747846"/>
                <a:ext cx="1302362" cy="472587"/>
              </a:xfrm>
              <a:custGeom>
                <a:avLst/>
                <a:gdLst>
                  <a:gd name="T0" fmla="*/ 65 w 1045"/>
                  <a:gd name="T1" fmla="*/ 302 h 381"/>
                  <a:gd name="T2" fmla="*/ 62 w 1045"/>
                  <a:gd name="T3" fmla="*/ 302 h 381"/>
                  <a:gd name="T4" fmla="*/ 18 w 1045"/>
                  <a:gd name="T5" fmla="*/ 335 h 381"/>
                  <a:gd name="T6" fmla="*/ 17 w 1045"/>
                  <a:gd name="T7" fmla="*/ 356 h 381"/>
                  <a:gd name="T8" fmla="*/ 1009 w 1045"/>
                  <a:gd name="T9" fmla="*/ 367 h 381"/>
                  <a:gd name="T10" fmla="*/ 1027 w 1045"/>
                  <a:gd name="T11" fmla="*/ 355 h 381"/>
                  <a:gd name="T12" fmla="*/ 1024 w 1045"/>
                  <a:gd name="T13" fmla="*/ 333 h 381"/>
                  <a:gd name="T14" fmla="*/ 990 w 1045"/>
                  <a:gd name="T15" fmla="*/ 323 h 381"/>
                  <a:gd name="T16" fmla="*/ 985 w 1045"/>
                  <a:gd name="T17" fmla="*/ 324 h 381"/>
                  <a:gd name="T18" fmla="*/ 981 w 1045"/>
                  <a:gd name="T19" fmla="*/ 321 h 381"/>
                  <a:gd name="T20" fmla="*/ 956 w 1045"/>
                  <a:gd name="T21" fmla="*/ 305 h 381"/>
                  <a:gd name="T22" fmla="*/ 938 w 1045"/>
                  <a:gd name="T23" fmla="*/ 310 h 381"/>
                  <a:gd name="T24" fmla="*/ 914 w 1045"/>
                  <a:gd name="T25" fmla="*/ 313 h 381"/>
                  <a:gd name="T26" fmla="*/ 899 w 1045"/>
                  <a:gd name="T27" fmla="*/ 294 h 381"/>
                  <a:gd name="T28" fmla="*/ 886 w 1045"/>
                  <a:gd name="T29" fmla="*/ 283 h 381"/>
                  <a:gd name="T30" fmla="*/ 821 w 1045"/>
                  <a:gd name="T31" fmla="*/ 300 h 381"/>
                  <a:gd name="T32" fmla="*/ 786 w 1045"/>
                  <a:gd name="T33" fmla="*/ 307 h 381"/>
                  <a:gd name="T34" fmla="*/ 785 w 1045"/>
                  <a:gd name="T35" fmla="*/ 273 h 381"/>
                  <a:gd name="T36" fmla="*/ 756 w 1045"/>
                  <a:gd name="T37" fmla="*/ 69 h 381"/>
                  <a:gd name="T38" fmla="*/ 605 w 1045"/>
                  <a:gd name="T39" fmla="*/ 25 h 381"/>
                  <a:gd name="T40" fmla="*/ 244 w 1045"/>
                  <a:gd name="T41" fmla="*/ 297 h 381"/>
                  <a:gd name="T42" fmla="*/ 227 w 1045"/>
                  <a:gd name="T43" fmla="*/ 308 h 381"/>
                  <a:gd name="T44" fmla="*/ 208 w 1045"/>
                  <a:gd name="T45" fmla="*/ 303 h 381"/>
                  <a:gd name="T46" fmla="*/ 131 w 1045"/>
                  <a:gd name="T47" fmla="*/ 313 h 381"/>
                  <a:gd name="T48" fmla="*/ 114 w 1045"/>
                  <a:gd name="T49" fmla="*/ 323 h 381"/>
                  <a:gd name="T50" fmla="*/ 95 w 1045"/>
                  <a:gd name="T51" fmla="*/ 316 h 381"/>
                  <a:gd name="T52" fmla="*/ 65 w 1045"/>
                  <a:gd name="T53" fmla="*/ 302 h 381"/>
                  <a:gd name="T54" fmla="*/ 35 w 1045"/>
                  <a:gd name="T55" fmla="*/ 380 h 381"/>
                  <a:gd name="T56" fmla="*/ 5 w 1045"/>
                  <a:gd name="T57" fmla="*/ 362 h 381"/>
                  <a:gd name="T58" fmla="*/ 8 w 1045"/>
                  <a:gd name="T59" fmla="*/ 328 h 381"/>
                  <a:gd name="T60" fmla="*/ 61 w 1045"/>
                  <a:gd name="T61" fmla="*/ 289 h 381"/>
                  <a:gd name="T62" fmla="*/ 104 w 1045"/>
                  <a:gd name="T63" fmla="*/ 307 h 381"/>
                  <a:gd name="T64" fmla="*/ 112 w 1045"/>
                  <a:gd name="T65" fmla="*/ 310 h 381"/>
                  <a:gd name="T66" fmla="*/ 121 w 1045"/>
                  <a:gd name="T67" fmla="*/ 305 h 381"/>
                  <a:gd name="T68" fmla="*/ 216 w 1045"/>
                  <a:gd name="T69" fmla="*/ 293 h 381"/>
                  <a:gd name="T70" fmla="*/ 226 w 1045"/>
                  <a:gd name="T71" fmla="*/ 296 h 381"/>
                  <a:gd name="T72" fmla="*/ 233 w 1045"/>
                  <a:gd name="T73" fmla="*/ 290 h 381"/>
                  <a:gd name="T74" fmla="*/ 603 w 1045"/>
                  <a:gd name="T75" fmla="*/ 13 h 381"/>
                  <a:gd name="T76" fmla="*/ 766 w 1045"/>
                  <a:gd name="T77" fmla="*/ 61 h 381"/>
                  <a:gd name="T78" fmla="*/ 797 w 1045"/>
                  <a:gd name="T79" fmla="*/ 278 h 381"/>
                  <a:gd name="T80" fmla="*/ 794 w 1045"/>
                  <a:gd name="T81" fmla="*/ 297 h 381"/>
                  <a:gd name="T82" fmla="*/ 813 w 1045"/>
                  <a:gd name="T83" fmla="*/ 291 h 381"/>
                  <a:gd name="T84" fmla="*/ 889 w 1045"/>
                  <a:gd name="T85" fmla="*/ 271 h 381"/>
                  <a:gd name="T86" fmla="*/ 911 w 1045"/>
                  <a:gd name="T87" fmla="*/ 290 h 381"/>
                  <a:gd name="T88" fmla="*/ 918 w 1045"/>
                  <a:gd name="T89" fmla="*/ 301 h 381"/>
                  <a:gd name="T90" fmla="*/ 933 w 1045"/>
                  <a:gd name="T91" fmla="*/ 298 h 381"/>
                  <a:gd name="T92" fmla="*/ 957 w 1045"/>
                  <a:gd name="T93" fmla="*/ 293 h 381"/>
                  <a:gd name="T94" fmla="*/ 990 w 1045"/>
                  <a:gd name="T95" fmla="*/ 310 h 381"/>
                  <a:gd name="T96" fmla="*/ 1033 w 1045"/>
                  <a:gd name="T97" fmla="*/ 324 h 381"/>
                  <a:gd name="T98" fmla="*/ 1039 w 1045"/>
                  <a:gd name="T99" fmla="*/ 360 h 381"/>
                  <a:gd name="T100" fmla="*/ 1009 w 1045"/>
                  <a:gd name="T101" fmla="*/ 380 h 3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1045" h="381">
                    <a:moveTo>
                      <a:pt x="65" y="302"/>
                    </a:moveTo>
                    <a:lnTo>
                      <a:pt x="65" y="302"/>
                    </a:lnTo>
                    <a:cubicBezTo>
                      <a:pt x="64" y="302"/>
                      <a:pt x="64" y="302"/>
                      <a:pt x="62" y="302"/>
                    </a:cubicBezTo>
                    <a:lnTo>
                      <a:pt x="62" y="302"/>
                    </a:lnTo>
                    <a:cubicBezTo>
                      <a:pt x="48" y="304"/>
                      <a:pt x="33" y="315"/>
                      <a:pt x="18" y="335"/>
                    </a:cubicBezTo>
                    <a:lnTo>
                      <a:pt x="18" y="335"/>
                    </a:lnTo>
                    <a:cubicBezTo>
                      <a:pt x="14" y="341"/>
                      <a:pt x="13" y="349"/>
                      <a:pt x="17" y="356"/>
                    </a:cubicBezTo>
                    <a:lnTo>
                      <a:pt x="17" y="356"/>
                    </a:lnTo>
                    <a:cubicBezTo>
                      <a:pt x="20" y="363"/>
                      <a:pt x="27" y="367"/>
                      <a:pt x="35" y="367"/>
                    </a:cubicBezTo>
                    <a:lnTo>
                      <a:pt x="1009" y="367"/>
                    </a:lnTo>
                    <a:lnTo>
                      <a:pt x="1009" y="367"/>
                    </a:lnTo>
                    <a:cubicBezTo>
                      <a:pt x="1018" y="367"/>
                      <a:pt x="1024" y="362"/>
                      <a:pt x="1027" y="355"/>
                    </a:cubicBezTo>
                    <a:lnTo>
                      <a:pt x="1027" y="355"/>
                    </a:lnTo>
                    <a:cubicBezTo>
                      <a:pt x="1030" y="349"/>
                      <a:pt x="1030" y="340"/>
                      <a:pt x="1024" y="333"/>
                    </a:cubicBezTo>
                    <a:lnTo>
                      <a:pt x="1024" y="333"/>
                    </a:lnTo>
                    <a:cubicBezTo>
                      <a:pt x="1013" y="321"/>
                      <a:pt x="1002" y="318"/>
                      <a:pt x="990" y="323"/>
                    </a:cubicBezTo>
                    <a:lnTo>
                      <a:pt x="990" y="323"/>
                    </a:lnTo>
                    <a:cubicBezTo>
                      <a:pt x="989" y="324"/>
                      <a:pt x="987" y="324"/>
                      <a:pt x="985" y="324"/>
                    </a:cubicBezTo>
                    <a:lnTo>
                      <a:pt x="985" y="324"/>
                    </a:lnTo>
                    <a:cubicBezTo>
                      <a:pt x="984" y="323"/>
                      <a:pt x="982" y="322"/>
                      <a:pt x="981" y="321"/>
                    </a:cubicBezTo>
                    <a:lnTo>
                      <a:pt x="981" y="321"/>
                    </a:lnTo>
                    <a:cubicBezTo>
                      <a:pt x="981" y="320"/>
                      <a:pt x="975" y="307"/>
                      <a:pt x="956" y="305"/>
                    </a:cubicBezTo>
                    <a:lnTo>
                      <a:pt x="956" y="305"/>
                    </a:lnTo>
                    <a:cubicBezTo>
                      <a:pt x="950" y="305"/>
                      <a:pt x="944" y="307"/>
                      <a:pt x="938" y="310"/>
                    </a:cubicBezTo>
                    <a:lnTo>
                      <a:pt x="938" y="310"/>
                    </a:lnTo>
                    <a:cubicBezTo>
                      <a:pt x="930" y="313"/>
                      <a:pt x="921" y="316"/>
                      <a:pt x="914" y="313"/>
                    </a:cubicBezTo>
                    <a:lnTo>
                      <a:pt x="914" y="313"/>
                    </a:lnTo>
                    <a:cubicBezTo>
                      <a:pt x="908" y="310"/>
                      <a:pt x="903" y="304"/>
                      <a:pt x="899" y="294"/>
                    </a:cubicBezTo>
                    <a:lnTo>
                      <a:pt x="899" y="294"/>
                    </a:lnTo>
                    <a:cubicBezTo>
                      <a:pt x="897" y="289"/>
                      <a:pt x="893" y="285"/>
                      <a:pt x="886" y="283"/>
                    </a:cubicBezTo>
                    <a:lnTo>
                      <a:pt x="886" y="283"/>
                    </a:lnTo>
                    <a:cubicBezTo>
                      <a:pt x="866" y="278"/>
                      <a:pt x="832" y="291"/>
                      <a:pt x="821" y="300"/>
                    </a:cubicBezTo>
                    <a:lnTo>
                      <a:pt x="821" y="300"/>
                    </a:lnTo>
                    <a:cubicBezTo>
                      <a:pt x="808" y="311"/>
                      <a:pt x="794" y="313"/>
                      <a:pt x="786" y="307"/>
                    </a:cubicBezTo>
                    <a:lnTo>
                      <a:pt x="786" y="307"/>
                    </a:lnTo>
                    <a:cubicBezTo>
                      <a:pt x="781" y="303"/>
                      <a:pt x="777" y="294"/>
                      <a:pt x="785" y="273"/>
                    </a:cubicBezTo>
                    <a:lnTo>
                      <a:pt x="785" y="273"/>
                    </a:lnTo>
                    <a:cubicBezTo>
                      <a:pt x="795" y="250"/>
                      <a:pt x="808" y="134"/>
                      <a:pt x="756" y="69"/>
                    </a:cubicBezTo>
                    <a:lnTo>
                      <a:pt x="756" y="69"/>
                    </a:lnTo>
                    <a:cubicBezTo>
                      <a:pt x="725" y="29"/>
                      <a:pt x="673" y="14"/>
                      <a:pt x="605" y="25"/>
                    </a:cubicBezTo>
                    <a:lnTo>
                      <a:pt x="605" y="25"/>
                    </a:lnTo>
                    <a:cubicBezTo>
                      <a:pt x="414" y="58"/>
                      <a:pt x="281" y="242"/>
                      <a:pt x="244" y="297"/>
                    </a:cubicBezTo>
                    <a:lnTo>
                      <a:pt x="244" y="297"/>
                    </a:lnTo>
                    <a:cubicBezTo>
                      <a:pt x="240" y="303"/>
                      <a:pt x="235" y="307"/>
                      <a:pt x="227" y="308"/>
                    </a:cubicBezTo>
                    <a:lnTo>
                      <a:pt x="227" y="308"/>
                    </a:lnTo>
                    <a:cubicBezTo>
                      <a:pt x="221" y="309"/>
                      <a:pt x="214" y="307"/>
                      <a:pt x="208" y="303"/>
                    </a:cubicBezTo>
                    <a:lnTo>
                      <a:pt x="208" y="303"/>
                    </a:lnTo>
                    <a:cubicBezTo>
                      <a:pt x="189" y="288"/>
                      <a:pt x="159" y="277"/>
                      <a:pt x="131" y="313"/>
                    </a:cubicBezTo>
                    <a:lnTo>
                      <a:pt x="131" y="313"/>
                    </a:lnTo>
                    <a:cubicBezTo>
                      <a:pt x="127" y="319"/>
                      <a:pt x="120" y="323"/>
                      <a:pt x="114" y="323"/>
                    </a:cubicBezTo>
                    <a:lnTo>
                      <a:pt x="114" y="323"/>
                    </a:lnTo>
                    <a:cubicBezTo>
                      <a:pt x="107" y="323"/>
                      <a:pt x="100" y="321"/>
                      <a:pt x="95" y="316"/>
                    </a:cubicBezTo>
                    <a:lnTo>
                      <a:pt x="95" y="316"/>
                    </a:lnTo>
                    <a:cubicBezTo>
                      <a:pt x="85" y="307"/>
                      <a:pt x="75" y="302"/>
                      <a:pt x="65" y="302"/>
                    </a:cubicBezTo>
                    <a:close/>
                    <a:moveTo>
                      <a:pt x="1009" y="380"/>
                    </a:moveTo>
                    <a:lnTo>
                      <a:pt x="35" y="380"/>
                    </a:lnTo>
                    <a:lnTo>
                      <a:pt x="35" y="380"/>
                    </a:lnTo>
                    <a:cubicBezTo>
                      <a:pt x="22" y="380"/>
                      <a:pt x="11" y="373"/>
                      <a:pt x="5" y="362"/>
                    </a:cubicBezTo>
                    <a:lnTo>
                      <a:pt x="5" y="362"/>
                    </a:lnTo>
                    <a:cubicBezTo>
                      <a:pt x="0" y="351"/>
                      <a:pt x="1" y="337"/>
                      <a:pt x="8" y="328"/>
                    </a:cubicBezTo>
                    <a:lnTo>
                      <a:pt x="8" y="328"/>
                    </a:lnTo>
                    <a:cubicBezTo>
                      <a:pt x="25" y="304"/>
                      <a:pt x="43" y="291"/>
                      <a:pt x="61" y="289"/>
                    </a:cubicBezTo>
                    <a:lnTo>
                      <a:pt x="61" y="289"/>
                    </a:lnTo>
                    <a:cubicBezTo>
                      <a:pt x="76" y="288"/>
                      <a:pt x="90" y="294"/>
                      <a:pt x="104" y="307"/>
                    </a:cubicBezTo>
                    <a:lnTo>
                      <a:pt x="104" y="307"/>
                    </a:lnTo>
                    <a:cubicBezTo>
                      <a:pt x="106" y="309"/>
                      <a:pt x="109" y="310"/>
                      <a:pt x="112" y="310"/>
                    </a:cubicBezTo>
                    <a:lnTo>
                      <a:pt x="112" y="310"/>
                    </a:lnTo>
                    <a:cubicBezTo>
                      <a:pt x="116" y="310"/>
                      <a:pt x="119" y="308"/>
                      <a:pt x="121" y="305"/>
                    </a:cubicBezTo>
                    <a:lnTo>
                      <a:pt x="121" y="305"/>
                    </a:lnTo>
                    <a:cubicBezTo>
                      <a:pt x="148" y="272"/>
                      <a:pt x="183" y="267"/>
                      <a:pt x="216" y="293"/>
                    </a:cubicBezTo>
                    <a:lnTo>
                      <a:pt x="216" y="293"/>
                    </a:lnTo>
                    <a:cubicBezTo>
                      <a:pt x="219" y="295"/>
                      <a:pt x="222" y="296"/>
                      <a:pt x="226" y="296"/>
                    </a:cubicBezTo>
                    <a:lnTo>
                      <a:pt x="226" y="296"/>
                    </a:lnTo>
                    <a:cubicBezTo>
                      <a:pt x="229" y="295"/>
                      <a:pt x="232" y="293"/>
                      <a:pt x="233" y="290"/>
                    </a:cubicBezTo>
                    <a:lnTo>
                      <a:pt x="233" y="290"/>
                    </a:lnTo>
                    <a:cubicBezTo>
                      <a:pt x="271" y="233"/>
                      <a:pt x="406" y="46"/>
                      <a:pt x="603" y="13"/>
                    </a:cubicBezTo>
                    <a:lnTo>
                      <a:pt x="603" y="13"/>
                    </a:lnTo>
                    <a:cubicBezTo>
                      <a:pt x="676" y="0"/>
                      <a:pt x="731" y="17"/>
                      <a:pt x="766" y="61"/>
                    </a:cubicBezTo>
                    <a:lnTo>
                      <a:pt x="766" y="61"/>
                    </a:lnTo>
                    <a:cubicBezTo>
                      <a:pt x="824" y="134"/>
                      <a:pt x="805" y="258"/>
                      <a:pt x="797" y="278"/>
                    </a:cubicBezTo>
                    <a:lnTo>
                      <a:pt x="797" y="278"/>
                    </a:lnTo>
                    <a:cubicBezTo>
                      <a:pt x="792" y="291"/>
                      <a:pt x="793" y="296"/>
                      <a:pt x="794" y="297"/>
                    </a:cubicBezTo>
                    <a:lnTo>
                      <a:pt x="794" y="297"/>
                    </a:lnTo>
                    <a:cubicBezTo>
                      <a:pt x="796" y="299"/>
                      <a:pt x="804" y="297"/>
                      <a:pt x="813" y="291"/>
                    </a:cubicBezTo>
                    <a:lnTo>
                      <a:pt x="813" y="291"/>
                    </a:lnTo>
                    <a:cubicBezTo>
                      <a:pt x="826" y="280"/>
                      <a:pt x="863" y="264"/>
                      <a:pt x="889" y="271"/>
                    </a:cubicBezTo>
                    <a:lnTo>
                      <a:pt x="889" y="271"/>
                    </a:lnTo>
                    <a:cubicBezTo>
                      <a:pt x="899" y="274"/>
                      <a:pt x="908" y="280"/>
                      <a:pt x="911" y="290"/>
                    </a:cubicBezTo>
                    <a:lnTo>
                      <a:pt x="911" y="290"/>
                    </a:lnTo>
                    <a:cubicBezTo>
                      <a:pt x="914" y="296"/>
                      <a:pt x="916" y="300"/>
                      <a:pt x="918" y="301"/>
                    </a:cubicBezTo>
                    <a:lnTo>
                      <a:pt x="918" y="301"/>
                    </a:lnTo>
                    <a:cubicBezTo>
                      <a:pt x="922" y="302"/>
                      <a:pt x="927" y="300"/>
                      <a:pt x="933" y="298"/>
                    </a:cubicBezTo>
                    <a:lnTo>
                      <a:pt x="933" y="298"/>
                    </a:lnTo>
                    <a:cubicBezTo>
                      <a:pt x="940" y="295"/>
                      <a:pt x="948" y="292"/>
                      <a:pt x="957" y="293"/>
                    </a:cubicBezTo>
                    <a:lnTo>
                      <a:pt x="957" y="293"/>
                    </a:lnTo>
                    <a:cubicBezTo>
                      <a:pt x="975" y="294"/>
                      <a:pt x="985" y="304"/>
                      <a:pt x="990" y="310"/>
                    </a:cubicBezTo>
                    <a:lnTo>
                      <a:pt x="990" y="310"/>
                    </a:lnTo>
                    <a:cubicBezTo>
                      <a:pt x="1002" y="306"/>
                      <a:pt x="1017" y="307"/>
                      <a:pt x="1033" y="324"/>
                    </a:cubicBezTo>
                    <a:lnTo>
                      <a:pt x="1033" y="324"/>
                    </a:lnTo>
                    <a:cubicBezTo>
                      <a:pt x="1042" y="334"/>
                      <a:pt x="1044" y="348"/>
                      <a:pt x="1039" y="360"/>
                    </a:cubicBezTo>
                    <a:lnTo>
                      <a:pt x="1039" y="360"/>
                    </a:lnTo>
                    <a:cubicBezTo>
                      <a:pt x="1034" y="372"/>
                      <a:pt x="1023" y="380"/>
                      <a:pt x="1009" y="3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6" name="Grupo 165">
              <a:extLst>
                <a:ext uri="{FF2B5EF4-FFF2-40B4-BE49-F238E27FC236}">
                  <a16:creationId xmlns:a16="http://schemas.microsoft.com/office/drawing/2014/main" id="{F9ABA1AF-DDF0-45C7-B64C-11D3D5B25556}"/>
                </a:ext>
              </a:extLst>
            </p:cNvPr>
            <p:cNvGrpSpPr/>
            <p:nvPr/>
          </p:nvGrpSpPr>
          <p:grpSpPr>
            <a:xfrm>
              <a:off x="6237532" y="4929189"/>
              <a:ext cx="1472712" cy="423129"/>
              <a:chOff x="6237532" y="4929189"/>
              <a:chExt cx="1472712" cy="423129"/>
            </a:xfrm>
          </p:grpSpPr>
          <p:sp>
            <p:nvSpPr>
              <p:cNvPr id="56" name="Freeform 54">
                <a:extLst>
                  <a:ext uri="{FF2B5EF4-FFF2-40B4-BE49-F238E27FC236}">
                    <a16:creationId xmlns:a16="http://schemas.microsoft.com/office/drawing/2014/main" id="{CB060A84-3409-497F-8F83-20FDC3AC6A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37532" y="4929189"/>
                <a:ext cx="1472712" cy="412138"/>
              </a:xfrm>
              <a:custGeom>
                <a:avLst/>
                <a:gdLst>
                  <a:gd name="T0" fmla="*/ 109 w 1181"/>
                  <a:gd name="T1" fmla="*/ 331 h 332"/>
                  <a:gd name="T2" fmla="*/ 109 w 1181"/>
                  <a:gd name="T3" fmla="*/ 331 h 332"/>
                  <a:gd name="T4" fmla="*/ 18 w 1181"/>
                  <a:gd name="T5" fmla="*/ 209 h 332"/>
                  <a:gd name="T6" fmla="*/ 18 w 1181"/>
                  <a:gd name="T7" fmla="*/ 209 h 332"/>
                  <a:gd name="T8" fmla="*/ 118 w 1181"/>
                  <a:gd name="T9" fmla="*/ 87 h 332"/>
                  <a:gd name="T10" fmla="*/ 118 w 1181"/>
                  <a:gd name="T11" fmla="*/ 87 h 332"/>
                  <a:gd name="T12" fmla="*/ 406 w 1181"/>
                  <a:gd name="T13" fmla="*/ 206 h 332"/>
                  <a:gd name="T14" fmla="*/ 406 w 1181"/>
                  <a:gd name="T15" fmla="*/ 206 h 332"/>
                  <a:gd name="T16" fmla="*/ 434 w 1181"/>
                  <a:gd name="T17" fmla="*/ 214 h 332"/>
                  <a:gd name="T18" fmla="*/ 434 w 1181"/>
                  <a:gd name="T19" fmla="*/ 214 h 332"/>
                  <a:gd name="T20" fmla="*/ 514 w 1181"/>
                  <a:gd name="T21" fmla="*/ 176 h 332"/>
                  <a:gd name="T22" fmla="*/ 514 w 1181"/>
                  <a:gd name="T23" fmla="*/ 176 h 332"/>
                  <a:gd name="T24" fmla="*/ 577 w 1181"/>
                  <a:gd name="T25" fmla="*/ 218 h 332"/>
                  <a:gd name="T26" fmla="*/ 577 w 1181"/>
                  <a:gd name="T27" fmla="*/ 218 h 332"/>
                  <a:gd name="T28" fmla="*/ 613 w 1181"/>
                  <a:gd name="T29" fmla="*/ 227 h 332"/>
                  <a:gd name="T30" fmla="*/ 613 w 1181"/>
                  <a:gd name="T31" fmla="*/ 227 h 332"/>
                  <a:gd name="T32" fmla="*/ 694 w 1181"/>
                  <a:gd name="T33" fmla="*/ 210 h 332"/>
                  <a:gd name="T34" fmla="*/ 694 w 1181"/>
                  <a:gd name="T35" fmla="*/ 210 h 332"/>
                  <a:gd name="T36" fmla="*/ 739 w 1181"/>
                  <a:gd name="T37" fmla="*/ 241 h 332"/>
                  <a:gd name="T38" fmla="*/ 739 w 1181"/>
                  <a:gd name="T39" fmla="*/ 241 h 332"/>
                  <a:gd name="T40" fmla="*/ 764 w 1181"/>
                  <a:gd name="T41" fmla="*/ 248 h 332"/>
                  <a:gd name="T42" fmla="*/ 764 w 1181"/>
                  <a:gd name="T43" fmla="*/ 248 h 332"/>
                  <a:gd name="T44" fmla="*/ 823 w 1181"/>
                  <a:gd name="T45" fmla="*/ 232 h 332"/>
                  <a:gd name="T46" fmla="*/ 823 w 1181"/>
                  <a:gd name="T47" fmla="*/ 232 h 332"/>
                  <a:gd name="T48" fmla="*/ 869 w 1181"/>
                  <a:gd name="T49" fmla="*/ 267 h 332"/>
                  <a:gd name="T50" fmla="*/ 869 w 1181"/>
                  <a:gd name="T51" fmla="*/ 267 h 332"/>
                  <a:gd name="T52" fmla="*/ 895 w 1181"/>
                  <a:gd name="T53" fmla="*/ 279 h 332"/>
                  <a:gd name="T54" fmla="*/ 895 w 1181"/>
                  <a:gd name="T55" fmla="*/ 279 h 332"/>
                  <a:gd name="T56" fmla="*/ 936 w 1181"/>
                  <a:gd name="T57" fmla="*/ 279 h 332"/>
                  <a:gd name="T58" fmla="*/ 936 w 1181"/>
                  <a:gd name="T59" fmla="*/ 279 h 332"/>
                  <a:gd name="T60" fmla="*/ 1011 w 1181"/>
                  <a:gd name="T61" fmla="*/ 285 h 332"/>
                  <a:gd name="T62" fmla="*/ 1011 w 1181"/>
                  <a:gd name="T63" fmla="*/ 285 h 332"/>
                  <a:gd name="T64" fmla="*/ 1092 w 1181"/>
                  <a:gd name="T65" fmla="*/ 293 h 332"/>
                  <a:gd name="T66" fmla="*/ 1092 w 1181"/>
                  <a:gd name="T67" fmla="*/ 293 h 332"/>
                  <a:gd name="T68" fmla="*/ 1125 w 1181"/>
                  <a:gd name="T69" fmla="*/ 287 h 332"/>
                  <a:gd name="T70" fmla="*/ 1125 w 1181"/>
                  <a:gd name="T71" fmla="*/ 287 h 332"/>
                  <a:gd name="T72" fmla="*/ 1150 w 1181"/>
                  <a:gd name="T73" fmla="*/ 283 h 332"/>
                  <a:gd name="T74" fmla="*/ 1150 w 1181"/>
                  <a:gd name="T75" fmla="*/ 283 h 332"/>
                  <a:gd name="T76" fmla="*/ 1148 w 1181"/>
                  <a:gd name="T77" fmla="*/ 331 h 332"/>
                  <a:gd name="T78" fmla="*/ 109 w 1181"/>
                  <a:gd name="T79" fmla="*/ 331 h 3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181" h="332">
                    <a:moveTo>
                      <a:pt x="109" y="331"/>
                    </a:moveTo>
                    <a:lnTo>
                      <a:pt x="109" y="331"/>
                    </a:lnTo>
                    <a:cubicBezTo>
                      <a:pt x="45" y="331"/>
                      <a:pt x="0" y="270"/>
                      <a:pt x="18" y="209"/>
                    </a:cubicBezTo>
                    <a:lnTo>
                      <a:pt x="18" y="209"/>
                    </a:lnTo>
                    <a:cubicBezTo>
                      <a:pt x="31" y="169"/>
                      <a:pt x="59" y="124"/>
                      <a:pt x="118" y="87"/>
                    </a:cubicBezTo>
                    <a:lnTo>
                      <a:pt x="118" y="87"/>
                    </a:lnTo>
                    <a:cubicBezTo>
                      <a:pt x="257" y="0"/>
                      <a:pt x="385" y="90"/>
                      <a:pt x="406" y="206"/>
                    </a:cubicBezTo>
                    <a:lnTo>
                      <a:pt x="406" y="206"/>
                    </a:lnTo>
                    <a:cubicBezTo>
                      <a:pt x="408" y="219"/>
                      <a:pt x="424" y="224"/>
                      <a:pt x="434" y="214"/>
                    </a:cubicBezTo>
                    <a:lnTo>
                      <a:pt x="434" y="214"/>
                    </a:lnTo>
                    <a:cubicBezTo>
                      <a:pt x="454" y="196"/>
                      <a:pt x="483" y="175"/>
                      <a:pt x="514" y="176"/>
                    </a:cubicBezTo>
                    <a:lnTo>
                      <a:pt x="514" y="176"/>
                    </a:lnTo>
                    <a:cubicBezTo>
                      <a:pt x="545" y="177"/>
                      <a:pt x="566" y="199"/>
                      <a:pt x="577" y="218"/>
                    </a:cubicBezTo>
                    <a:lnTo>
                      <a:pt x="577" y="218"/>
                    </a:lnTo>
                    <a:cubicBezTo>
                      <a:pt x="585" y="230"/>
                      <a:pt x="601" y="234"/>
                      <a:pt x="613" y="227"/>
                    </a:cubicBezTo>
                    <a:lnTo>
                      <a:pt x="613" y="227"/>
                    </a:lnTo>
                    <a:cubicBezTo>
                      <a:pt x="633" y="216"/>
                      <a:pt x="662" y="205"/>
                      <a:pt x="694" y="210"/>
                    </a:cubicBezTo>
                    <a:lnTo>
                      <a:pt x="694" y="210"/>
                    </a:lnTo>
                    <a:cubicBezTo>
                      <a:pt x="721" y="214"/>
                      <a:pt x="733" y="228"/>
                      <a:pt x="739" y="241"/>
                    </a:cubicBezTo>
                    <a:lnTo>
                      <a:pt x="739" y="241"/>
                    </a:lnTo>
                    <a:cubicBezTo>
                      <a:pt x="743" y="251"/>
                      <a:pt x="755" y="254"/>
                      <a:pt x="764" y="248"/>
                    </a:cubicBezTo>
                    <a:lnTo>
                      <a:pt x="764" y="248"/>
                    </a:lnTo>
                    <a:cubicBezTo>
                      <a:pt x="778" y="238"/>
                      <a:pt x="799" y="228"/>
                      <a:pt x="823" y="232"/>
                    </a:cubicBezTo>
                    <a:lnTo>
                      <a:pt x="823" y="232"/>
                    </a:lnTo>
                    <a:cubicBezTo>
                      <a:pt x="848" y="236"/>
                      <a:pt x="862" y="254"/>
                      <a:pt x="869" y="267"/>
                    </a:cubicBezTo>
                    <a:lnTo>
                      <a:pt x="869" y="267"/>
                    </a:lnTo>
                    <a:cubicBezTo>
                      <a:pt x="874" y="277"/>
                      <a:pt x="885" y="282"/>
                      <a:pt x="895" y="279"/>
                    </a:cubicBezTo>
                    <a:lnTo>
                      <a:pt x="895" y="279"/>
                    </a:lnTo>
                    <a:cubicBezTo>
                      <a:pt x="907" y="274"/>
                      <a:pt x="923" y="271"/>
                      <a:pt x="936" y="279"/>
                    </a:cubicBezTo>
                    <a:lnTo>
                      <a:pt x="936" y="279"/>
                    </a:lnTo>
                    <a:cubicBezTo>
                      <a:pt x="963" y="294"/>
                      <a:pt x="980" y="298"/>
                      <a:pt x="1011" y="285"/>
                    </a:cubicBezTo>
                    <a:lnTo>
                      <a:pt x="1011" y="285"/>
                    </a:lnTo>
                    <a:cubicBezTo>
                      <a:pt x="1037" y="275"/>
                      <a:pt x="1069" y="279"/>
                      <a:pt x="1092" y="293"/>
                    </a:cubicBezTo>
                    <a:lnTo>
                      <a:pt x="1092" y="293"/>
                    </a:lnTo>
                    <a:cubicBezTo>
                      <a:pt x="1103" y="299"/>
                      <a:pt x="1115" y="291"/>
                      <a:pt x="1125" y="287"/>
                    </a:cubicBezTo>
                    <a:lnTo>
                      <a:pt x="1125" y="287"/>
                    </a:lnTo>
                    <a:cubicBezTo>
                      <a:pt x="1133" y="284"/>
                      <a:pt x="1142" y="283"/>
                      <a:pt x="1150" y="283"/>
                    </a:cubicBezTo>
                    <a:lnTo>
                      <a:pt x="1150" y="283"/>
                    </a:lnTo>
                    <a:cubicBezTo>
                      <a:pt x="1180" y="286"/>
                      <a:pt x="1178" y="331"/>
                      <a:pt x="1148" y="331"/>
                    </a:cubicBezTo>
                    <a:lnTo>
                      <a:pt x="109" y="33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" name="Freeform 55">
                <a:extLst>
                  <a:ext uri="{FF2B5EF4-FFF2-40B4-BE49-F238E27FC236}">
                    <a16:creationId xmlns:a16="http://schemas.microsoft.com/office/drawing/2014/main" id="{F7CC4772-849C-4279-8BB7-79F9F9EFF8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43026" y="4973151"/>
                <a:ext cx="1467218" cy="379167"/>
              </a:xfrm>
              <a:custGeom>
                <a:avLst/>
                <a:gdLst>
                  <a:gd name="T0" fmla="*/ 227 w 1177"/>
                  <a:gd name="T1" fmla="*/ 24 h 304"/>
                  <a:gd name="T2" fmla="*/ 118 w 1177"/>
                  <a:gd name="T3" fmla="*/ 58 h 304"/>
                  <a:gd name="T4" fmla="*/ 21 w 1177"/>
                  <a:gd name="T5" fmla="*/ 176 h 304"/>
                  <a:gd name="T6" fmla="*/ 35 w 1177"/>
                  <a:gd name="T7" fmla="*/ 255 h 304"/>
                  <a:gd name="T8" fmla="*/ 1145 w 1177"/>
                  <a:gd name="T9" fmla="*/ 290 h 304"/>
                  <a:gd name="T10" fmla="*/ 1163 w 1177"/>
                  <a:gd name="T11" fmla="*/ 273 h 304"/>
                  <a:gd name="T12" fmla="*/ 1147 w 1177"/>
                  <a:gd name="T13" fmla="*/ 255 h 304"/>
                  <a:gd name="T14" fmla="*/ 1124 w 1177"/>
                  <a:gd name="T15" fmla="*/ 258 h 304"/>
                  <a:gd name="T16" fmla="*/ 1118 w 1177"/>
                  <a:gd name="T17" fmla="*/ 261 h 304"/>
                  <a:gd name="T18" fmla="*/ 1086 w 1177"/>
                  <a:gd name="T19" fmla="*/ 263 h 304"/>
                  <a:gd name="T20" fmla="*/ 1011 w 1177"/>
                  <a:gd name="T21" fmla="*/ 256 h 304"/>
                  <a:gd name="T22" fmla="*/ 930 w 1177"/>
                  <a:gd name="T23" fmla="*/ 250 h 304"/>
                  <a:gd name="T24" fmla="*/ 895 w 1177"/>
                  <a:gd name="T25" fmla="*/ 249 h 304"/>
                  <a:gd name="T26" fmla="*/ 860 w 1177"/>
                  <a:gd name="T27" fmla="*/ 236 h 304"/>
                  <a:gd name="T28" fmla="*/ 818 w 1177"/>
                  <a:gd name="T29" fmla="*/ 203 h 304"/>
                  <a:gd name="T30" fmla="*/ 765 w 1177"/>
                  <a:gd name="T31" fmla="*/ 219 h 304"/>
                  <a:gd name="T32" fmla="*/ 745 w 1177"/>
                  <a:gd name="T33" fmla="*/ 221 h 304"/>
                  <a:gd name="T34" fmla="*/ 730 w 1177"/>
                  <a:gd name="T35" fmla="*/ 209 h 304"/>
                  <a:gd name="T36" fmla="*/ 689 w 1177"/>
                  <a:gd name="T37" fmla="*/ 182 h 304"/>
                  <a:gd name="T38" fmla="*/ 614 w 1177"/>
                  <a:gd name="T39" fmla="*/ 198 h 304"/>
                  <a:gd name="T40" fmla="*/ 569 w 1177"/>
                  <a:gd name="T41" fmla="*/ 186 h 304"/>
                  <a:gd name="T42" fmla="*/ 511 w 1177"/>
                  <a:gd name="T43" fmla="*/ 148 h 304"/>
                  <a:gd name="T44" fmla="*/ 436 w 1177"/>
                  <a:gd name="T45" fmla="*/ 184 h 304"/>
                  <a:gd name="T46" fmla="*/ 412 w 1177"/>
                  <a:gd name="T47" fmla="*/ 190 h 304"/>
                  <a:gd name="T48" fmla="*/ 396 w 1177"/>
                  <a:gd name="T49" fmla="*/ 172 h 304"/>
                  <a:gd name="T50" fmla="*/ 294 w 1177"/>
                  <a:gd name="T51" fmla="*/ 37 h 304"/>
                  <a:gd name="T52" fmla="*/ 227 w 1177"/>
                  <a:gd name="T53" fmla="*/ 24 h 304"/>
                  <a:gd name="T54" fmla="*/ 106 w 1177"/>
                  <a:gd name="T55" fmla="*/ 303 h 304"/>
                  <a:gd name="T56" fmla="*/ 25 w 1177"/>
                  <a:gd name="T57" fmla="*/ 262 h 304"/>
                  <a:gd name="T58" fmla="*/ 9 w 1177"/>
                  <a:gd name="T59" fmla="*/ 173 h 304"/>
                  <a:gd name="T60" fmla="*/ 111 w 1177"/>
                  <a:gd name="T61" fmla="*/ 47 h 304"/>
                  <a:gd name="T62" fmla="*/ 299 w 1177"/>
                  <a:gd name="T63" fmla="*/ 26 h 304"/>
                  <a:gd name="T64" fmla="*/ 409 w 1177"/>
                  <a:gd name="T65" fmla="*/ 169 h 304"/>
                  <a:gd name="T66" fmla="*/ 416 w 1177"/>
                  <a:gd name="T67" fmla="*/ 178 h 304"/>
                  <a:gd name="T68" fmla="*/ 427 w 1177"/>
                  <a:gd name="T69" fmla="*/ 175 h 304"/>
                  <a:gd name="T70" fmla="*/ 511 w 1177"/>
                  <a:gd name="T71" fmla="*/ 135 h 304"/>
                  <a:gd name="T72" fmla="*/ 580 w 1177"/>
                  <a:gd name="T73" fmla="*/ 179 h 304"/>
                  <a:gd name="T74" fmla="*/ 607 w 1177"/>
                  <a:gd name="T75" fmla="*/ 187 h 304"/>
                  <a:gd name="T76" fmla="*/ 692 w 1177"/>
                  <a:gd name="T77" fmla="*/ 169 h 304"/>
                  <a:gd name="T78" fmla="*/ 741 w 1177"/>
                  <a:gd name="T79" fmla="*/ 203 h 304"/>
                  <a:gd name="T80" fmla="*/ 748 w 1177"/>
                  <a:gd name="T81" fmla="*/ 209 h 304"/>
                  <a:gd name="T82" fmla="*/ 757 w 1177"/>
                  <a:gd name="T83" fmla="*/ 208 h 304"/>
                  <a:gd name="T84" fmla="*/ 820 w 1177"/>
                  <a:gd name="T85" fmla="*/ 191 h 304"/>
                  <a:gd name="T86" fmla="*/ 872 w 1177"/>
                  <a:gd name="T87" fmla="*/ 230 h 304"/>
                  <a:gd name="T88" fmla="*/ 890 w 1177"/>
                  <a:gd name="T89" fmla="*/ 237 h 304"/>
                  <a:gd name="T90" fmla="*/ 937 w 1177"/>
                  <a:gd name="T91" fmla="*/ 238 h 304"/>
                  <a:gd name="T92" fmla="*/ 1006 w 1177"/>
                  <a:gd name="T93" fmla="*/ 244 h 304"/>
                  <a:gd name="T94" fmla="*/ 1093 w 1177"/>
                  <a:gd name="T95" fmla="*/ 252 h 304"/>
                  <a:gd name="T96" fmla="*/ 1113 w 1177"/>
                  <a:gd name="T97" fmla="*/ 249 h 304"/>
                  <a:gd name="T98" fmla="*/ 1120 w 1177"/>
                  <a:gd name="T99" fmla="*/ 246 h 304"/>
                  <a:gd name="T100" fmla="*/ 1148 w 1177"/>
                  <a:gd name="T101" fmla="*/ 242 h 304"/>
                  <a:gd name="T102" fmla="*/ 1175 w 1177"/>
                  <a:gd name="T103" fmla="*/ 273 h 304"/>
                  <a:gd name="T104" fmla="*/ 1145 w 1177"/>
                  <a:gd name="T105" fmla="*/ 303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1177" h="304">
                    <a:moveTo>
                      <a:pt x="227" y="24"/>
                    </a:moveTo>
                    <a:lnTo>
                      <a:pt x="227" y="24"/>
                    </a:lnTo>
                    <a:cubicBezTo>
                      <a:pt x="191" y="24"/>
                      <a:pt x="154" y="35"/>
                      <a:pt x="118" y="58"/>
                    </a:cubicBezTo>
                    <a:lnTo>
                      <a:pt x="118" y="58"/>
                    </a:lnTo>
                    <a:cubicBezTo>
                      <a:pt x="68" y="89"/>
                      <a:pt x="36" y="129"/>
                      <a:pt x="21" y="176"/>
                    </a:cubicBezTo>
                    <a:lnTo>
                      <a:pt x="21" y="176"/>
                    </a:lnTo>
                    <a:cubicBezTo>
                      <a:pt x="13" y="203"/>
                      <a:pt x="18" y="232"/>
                      <a:pt x="35" y="255"/>
                    </a:cubicBezTo>
                    <a:lnTo>
                      <a:pt x="35" y="255"/>
                    </a:lnTo>
                    <a:cubicBezTo>
                      <a:pt x="52" y="277"/>
                      <a:pt x="78" y="290"/>
                      <a:pt x="106" y="290"/>
                    </a:cubicBezTo>
                    <a:lnTo>
                      <a:pt x="1145" y="290"/>
                    </a:lnTo>
                    <a:lnTo>
                      <a:pt x="1145" y="290"/>
                    </a:lnTo>
                    <a:cubicBezTo>
                      <a:pt x="1156" y="290"/>
                      <a:pt x="1162" y="282"/>
                      <a:pt x="1163" y="273"/>
                    </a:cubicBezTo>
                    <a:lnTo>
                      <a:pt x="1163" y="273"/>
                    </a:lnTo>
                    <a:cubicBezTo>
                      <a:pt x="1163" y="265"/>
                      <a:pt x="1159" y="256"/>
                      <a:pt x="1147" y="255"/>
                    </a:cubicBezTo>
                    <a:lnTo>
                      <a:pt x="1147" y="255"/>
                    </a:lnTo>
                    <a:cubicBezTo>
                      <a:pt x="1139" y="255"/>
                      <a:pt x="1132" y="255"/>
                      <a:pt x="1124" y="258"/>
                    </a:cubicBezTo>
                    <a:lnTo>
                      <a:pt x="1124" y="258"/>
                    </a:lnTo>
                    <a:cubicBezTo>
                      <a:pt x="1122" y="259"/>
                      <a:pt x="1120" y="260"/>
                      <a:pt x="1118" y="261"/>
                    </a:cubicBezTo>
                    <a:lnTo>
                      <a:pt x="1118" y="261"/>
                    </a:lnTo>
                    <a:cubicBezTo>
                      <a:pt x="1109" y="265"/>
                      <a:pt x="1097" y="270"/>
                      <a:pt x="1086" y="263"/>
                    </a:cubicBezTo>
                    <a:lnTo>
                      <a:pt x="1086" y="263"/>
                    </a:lnTo>
                    <a:cubicBezTo>
                      <a:pt x="1064" y="250"/>
                      <a:pt x="1034" y="247"/>
                      <a:pt x="1011" y="256"/>
                    </a:cubicBezTo>
                    <a:lnTo>
                      <a:pt x="1011" y="256"/>
                    </a:lnTo>
                    <a:cubicBezTo>
                      <a:pt x="976" y="270"/>
                      <a:pt x="956" y="265"/>
                      <a:pt x="930" y="250"/>
                    </a:cubicBezTo>
                    <a:lnTo>
                      <a:pt x="930" y="250"/>
                    </a:lnTo>
                    <a:cubicBezTo>
                      <a:pt x="919" y="242"/>
                      <a:pt x="904" y="245"/>
                      <a:pt x="895" y="249"/>
                    </a:cubicBezTo>
                    <a:lnTo>
                      <a:pt x="895" y="249"/>
                    </a:lnTo>
                    <a:cubicBezTo>
                      <a:pt x="881" y="255"/>
                      <a:pt x="867" y="248"/>
                      <a:pt x="860" y="236"/>
                    </a:cubicBezTo>
                    <a:lnTo>
                      <a:pt x="860" y="236"/>
                    </a:lnTo>
                    <a:cubicBezTo>
                      <a:pt x="854" y="223"/>
                      <a:pt x="841" y="207"/>
                      <a:pt x="818" y="203"/>
                    </a:cubicBezTo>
                    <a:lnTo>
                      <a:pt x="818" y="203"/>
                    </a:lnTo>
                    <a:cubicBezTo>
                      <a:pt x="796" y="200"/>
                      <a:pt x="777" y="209"/>
                      <a:pt x="765" y="219"/>
                    </a:cubicBezTo>
                    <a:lnTo>
                      <a:pt x="765" y="219"/>
                    </a:lnTo>
                    <a:cubicBezTo>
                      <a:pt x="759" y="222"/>
                      <a:pt x="752" y="224"/>
                      <a:pt x="745" y="221"/>
                    </a:cubicBezTo>
                    <a:lnTo>
                      <a:pt x="745" y="221"/>
                    </a:lnTo>
                    <a:cubicBezTo>
                      <a:pt x="738" y="220"/>
                      <a:pt x="733" y="215"/>
                      <a:pt x="730" y="209"/>
                    </a:cubicBezTo>
                    <a:lnTo>
                      <a:pt x="730" y="209"/>
                    </a:lnTo>
                    <a:cubicBezTo>
                      <a:pt x="723" y="194"/>
                      <a:pt x="709" y="185"/>
                      <a:pt x="689" y="182"/>
                    </a:cubicBezTo>
                    <a:lnTo>
                      <a:pt x="689" y="182"/>
                    </a:lnTo>
                    <a:cubicBezTo>
                      <a:pt x="659" y="177"/>
                      <a:pt x="632" y="187"/>
                      <a:pt x="614" y="198"/>
                    </a:cubicBezTo>
                    <a:lnTo>
                      <a:pt x="614" y="198"/>
                    </a:lnTo>
                    <a:cubicBezTo>
                      <a:pt x="598" y="206"/>
                      <a:pt x="578" y="202"/>
                      <a:pt x="569" y="186"/>
                    </a:cubicBezTo>
                    <a:lnTo>
                      <a:pt x="569" y="186"/>
                    </a:lnTo>
                    <a:cubicBezTo>
                      <a:pt x="558" y="169"/>
                      <a:pt x="540" y="149"/>
                      <a:pt x="511" y="148"/>
                    </a:cubicBezTo>
                    <a:lnTo>
                      <a:pt x="511" y="148"/>
                    </a:lnTo>
                    <a:cubicBezTo>
                      <a:pt x="482" y="146"/>
                      <a:pt x="454" y="167"/>
                      <a:pt x="436" y="184"/>
                    </a:cubicBezTo>
                    <a:lnTo>
                      <a:pt x="436" y="184"/>
                    </a:lnTo>
                    <a:cubicBezTo>
                      <a:pt x="429" y="190"/>
                      <a:pt x="420" y="192"/>
                      <a:pt x="412" y="190"/>
                    </a:cubicBezTo>
                    <a:lnTo>
                      <a:pt x="412" y="190"/>
                    </a:lnTo>
                    <a:cubicBezTo>
                      <a:pt x="404" y="187"/>
                      <a:pt x="398" y="180"/>
                      <a:pt x="396" y="172"/>
                    </a:cubicBezTo>
                    <a:lnTo>
                      <a:pt x="396" y="172"/>
                    </a:lnTo>
                    <a:cubicBezTo>
                      <a:pt x="386" y="112"/>
                      <a:pt x="346" y="61"/>
                      <a:pt x="294" y="37"/>
                    </a:cubicBezTo>
                    <a:lnTo>
                      <a:pt x="294" y="37"/>
                    </a:lnTo>
                    <a:cubicBezTo>
                      <a:pt x="272" y="28"/>
                      <a:pt x="250" y="24"/>
                      <a:pt x="227" y="24"/>
                    </a:cubicBezTo>
                    <a:close/>
                    <a:moveTo>
                      <a:pt x="1145" y="303"/>
                    </a:moveTo>
                    <a:lnTo>
                      <a:pt x="106" y="303"/>
                    </a:lnTo>
                    <a:lnTo>
                      <a:pt x="106" y="303"/>
                    </a:lnTo>
                    <a:cubicBezTo>
                      <a:pt x="73" y="303"/>
                      <a:pt x="44" y="288"/>
                      <a:pt x="25" y="262"/>
                    </a:cubicBezTo>
                    <a:lnTo>
                      <a:pt x="25" y="262"/>
                    </a:lnTo>
                    <a:cubicBezTo>
                      <a:pt x="6" y="236"/>
                      <a:pt x="0" y="203"/>
                      <a:pt x="9" y="173"/>
                    </a:cubicBezTo>
                    <a:lnTo>
                      <a:pt x="9" y="173"/>
                    </a:lnTo>
                    <a:cubicBezTo>
                      <a:pt x="25" y="122"/>
                      <a:pt x="59" y="80"/>
                      <a:pt x="111" y="47"/>
                    </a:cubicBezTo>
                    <a:lnTo>
                      <a:pt x="111" y="47"/>
                    </a:lnTo>
                    <a:cubicBezTo>
                      <a:pt x="174" y="8"/>
                      <a:pt x="240" y="0"/>
                      <a:pt x="299" y="26"/>
                    </a:cubicBezTo>
                    <a:lnTo>
                      <a:pt x="299" y="26"/>
                    </a:lnTo>
                    <a:cubicBezTo>
                      <a:pt x="355" y="51"/>
                      <a:pt x="398" y="106"/>
                      <a:pt x="409" y="169"/>
                    </a:cubicBezTo>
                    <a:lnTo>
                      <a:pt x="409" y="169"/>
                    </a:lnTo>
                    <a:cubicBezTo>
                      <a:pt x="410" y="173"/>
                      <a:pt x="412" y="176"/>
                      <a:pt x="416" y="178"/>
                    </a:cubicBezTo>
                    <a:lnTo>
                      <a:pt x="416" y="178"/>
                    </a:lnTo>
                    <a:cubicBezTo>
                      <a:pt x="420" y="179"/>
                      <a:pt x="424" y="178"/>
                      <a:pt x="427" y="175"/>
                    </a:cubicBezTo>
                    <a:lnTo>
                      <a:pt x="427" y="175"/>
                    </a:lnTo>
                    <a:cubicBezTo>
                      <a:pt x="447" y="156"/>
                      <a:pt x="478" y="134"/>
                      <a:pt x="511" y="135"/>
                    </a:cubicBezTo>
                    <a:lnTo>
                      <a:pt x="511" y="135"/>
                    </a:lnTo>
                    <a:cubicBezTo>
                      <a:pt x="546" y="136"/>
                      <a:pt x="568" y="160"/>
                      <a:pt x="580" y="179"/>
                    </a:cubicBezTo>
                    <a:lnTo>
                      <a:pt x="580" y="179"/>
                    </a:lnTo>
                    <a:cubicBezTo>
                      <a:pt x="585" y="189"/>
                      <a:pt x="598" y="192"/>
                      <a:pt x="607" y="187"/>
                    </a:cubicBezTo>
                    <a:lnTo>
                      <a:pt x="607" y="187"/>
                    </a:lnTo>
                    <a:cubicBezTo>
                      <a:pt x="627" y="176"/>
                      <a:pt x="657" y="163"/>
                      <a:pt x="692" y="169"/>
                    </a:cubicBezTo>
                    <a:lnTo>
                      <a:pt x="692" y="169"/>
                    </a:lnTo>
                    <a:cubicBezTo>
                      <a:pt x="722" y="174"/>
                      <a:pt x="736" y="190"/>
                      <a:pt x="741" y="203"/>
                    </a:cubicBezTo>
                    <a:lnTo>
                      <a:pt x="741" y="203"/>
                    </a:lnTo>
                    <a:cubicBezTo>
                      <a:pt x="742" y="206"/>
                      <a:pt x="745" y="209"/>
                      <a:pt x="748" y="209"/>
                    </a:cubicBezTo>
                    <a:lnTo>
                      <a:pt x="748" y="209"/>
                    </a:lnTo>
                    <a:cubicBezTo>
                      <a:pt x="751" y="210"/>
                      <a:pt x="755" y="210"/>
                      <a:pt x="757" y="208"/>
                    </a:cubicBezTo>
                    <a:lnTo>
                      <a:pt x="757" y="208"/>
                    </a:lnTo>
                    <a:cubicBezTo>
                      <a:pt x="771" y="198"/>
                      <a:pt x="794" y="187"/>
                      <a:pt x="820" y="191"/>
                    </a:cubicBezTo>
                    <a:lnTo>
                      <a:pt x="820" y="191"/>
                    </a:lnTo>
                    <a:cubicBezTo>
                      <a:pt x="848" y="195"/>
                      <a:pt x="864" y="214"/>
                      <a:pt x="872" y="230"/>
                    </a:cubicBezTo>
                    <a:lnTo>
                      <a:pt x="872" y="230"/>
                    </a:lnTo>
                    <a:cubicBezTo>
                      <a:pt x="875" y="237"/>
                      <a:pt x="883" y="240"/>
                      <a:pt x="890" y="237"/>
                    </a:cubicBezTo>
                    <a:lnTo>
                      <a:pt x="890" y="237"/>
                    </a:lnTo>
                    <a:cubicBezTo>
                      <a:pt x="908" y="231"/>
                      <a:pt x="924" y="231"/>
                      <a:pt x="937" y="238"/>
                    </a:cubicBezTo>
                    <a:lnTo>
                      <a:pt x="937" y="238"/>
                    </a:lnTo>
                    <a:cubicBezTo>
                      <a:pt x="960" y="252"/>
                      <a:pt x="976" y="256"/>
                      <a:pt x="1006" y="244"/>
                    </a:cubicBezTo>
                    <a:lnTo>
                      <a:pt x="1006" y="244"/>
                    </a:lnTo>
                    <a:cubicBezTo>
                      <a:pt x="1033" y="233"/>
                      <a:pt x="1067" y="237"/>
                      <a:pt x="1093" y="252"/>
                    </a:cubicBezTo>
                    <a:lnTo>
                      <a:pt x="1093" y="252"/>
                    </a:lnTo>
                    <a:cubicBezTo>
                      <a:pt x="1098" y="255"/>
                      <a:pt x="1106" y="252"/>
                      <a:pt x="1113" y="249"/>
                    </a:cubicBezTo>
                    <a:lnTo>
                      <a:pt x="1113" y="249"/>
                    </a:lnTo>
                    <a:cubicBezTo>
                      <a:pt x="1116" y="248"/>
                      <a:pt x="1117" y="247"/>
                      <a:pt x="1120" y="246"/>
                    </a:cubicBezTo>
                    <a:lnTo>
                      <a:pt x="1120" y="246"/>
                    </a:lnTo>
                    <a:cubicBezTo>
                      <a:pt x="1129" y="243"/>
                      <a:pt x="1138" y="242"/>
                      <a:pt x="1148" y="242"/>
                    </a:cubicBezTo>
                    <a:lnTo>
                      <a:pt x="1148" y="242"/>
                    </a:lnTo>
                    <a:cubicBezTo>
                      <a:pt x="1167" y="244"/>
                      <a:pt x="1176" y="260"/>
                      <a:pt x="1175" y="273"/>
                    </a:cubicBezTo>
                    <a:lnTo>
                      <a:pt x="1175" y="273"/>
                    </a:lnTo>
                    <a:cubicBezTo>
                      <a:pt x="1175" y="288"/>
                      <a:pt x="1164" y="303"/>
                      <a:pt x="1145" y="30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5" name="Grupo 164">
              <a:extLst>
                <a:ext uri="{FF2B5EF4-FFF2-40B4-BE49-F238E27FC236}">
                  <a16:creationId xmlns:a16="http://schemas.microsoft.com/office/drawing/2014/main" id="{19DC6392-09FB-4D72-B0BA-F73D3E2FBFD3}"/>
                </a:ext>
              </a:extLst>
            </p:cNvPr>
            <p:cNvGrpSpPr/>
            <p:nvPr/>
          </p:nvGrpSpPr>
          <p:grpSpPr>
            <a:xfrm>
              <a:off x="11468956" y="4374173"/>
              <a:ext cx="1621080" cy="390160"/>
              <a:chOff x="11468956" y="4374173"/>
              <a:chExt cx="1621080" cy="390160"/>
            </a:xfrm>
          </p:grpSpPr>
          <p:sp>
            <p:nvSpPr>
              <p:cNvPr id="58" name="Freeform 56">
                <a:extLst>
                  <a:ext uri="{FF2B5EF4-FFF2-40B4-BE49-F238E27FC236}">
                    <a16:creationId xmlns:a16="http://schemas.microsoft.com/office/drawing/2014/main" id="{A2F5E88E-681A-406D-B430-79F593C9A4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74449" y="4379670"/>
                <a:ext cx="1610093" cy="373673"/>
              </a:xfrm>
              <a:custGeom>
                <a:avLst/>
                <a:gdLst>
                  <a:gd name="T0" fmla="*/ 9 w 1292"/>
                  <a:gd name="T1" fmla="*/ 273 h 301"/>
                  <a:gd name="T2" fmla="*/ 9 w 1292"/>
                  <a:gd name="T3" fmla="*/ 273 h 301"/>
                  <a:gd name="T4" fmla="*/ 147 w 1292"/>
                  <a:gd name="T5" fmla="*/ 226 h 301"/>
                  <a:gd name="T6" fmla="*/ 147 w 1292"/>
                  <a:gd name="T7" fmla="*/ 226 h 301"/>
                  <a:gd name="T8" fmla="*/ 204 w 1292"/>
                  <a:gd name="T9" fmla="*/ 213 h 301"/>
                  <a:gd name="T10" fmla="*/ 204 w 1292"/>
                  <a:gd name="T11" fmla="*/ 213 h 301"/>
                  <a:gd name="T12" fmla="*/ 593 w 1292"/>
                  <a:gd name="T13" fmla="*/ 18 h 301"/>
                  <a:gd name="T14" fmla="*/ 593 w 1292"/>
                  <a:gd name="T15" fmla="*/ 18 h 301"/>
                  <a:gd name="T16" fmla="*/ 834 w 1292"/>
                  <a:gd name="T17" fmla="*/ 217 h 301"/>
                  <a:gd name="T18" fmla="*/ 834 w 1292"/>
                  <a:gd name="T19" fmla="*/ 217 h 301"/>
                  <a:gd name="T20" fmla="*/ 855 w 1292"/>
                  <a:gd name="T21" fmla="*/ 228 h 301"/>
                  <a:gd name="T22" fmla="*/ 855 w 1292"/>
                  <a:gd name="T23" fmla="*/ 228 h 301"/>
                  <a:gd name="T24" fmla="*/ 975 w 1292"/>
                  <a:gd name="T25" fmla="*/ 197 h 301"/>
                  <a:gd name="T26" fmla="*/ 975 w 1292"/>
                  <a:gd name="T27" fmla="*/ 197 h 301"/>
                  <a:gd name="T28" fmla="*/ 1045 w 1292"/>
                  <a:gd name="T29" fmla="*/ 235 h 301"/>
                  <a:gd name="T30" fmla="*/ 1045 w 1292"/>
                  <a:gd name="T31" fmla="*/ 235 h 301"/>
                  <a:gd name="T32" fmla="*/ 1070 w 1292"/>
                  <a:gd name="T33" fmla="*/ 243 h 301"/>
                  <a:gd name="T34" fmla="*/ 1070 w 1292"/>
                  <a:gd name="T35" fmla="*/ 243 h 301"/>
                  <a:gd name="T36" fmla="*/ 1207 w 1292"/>
                  <a:gd name="T37" fmla="*/ 211 h 301"/>
                  <a:gd name="T38" fmla="*/ 1207 w 1292"/>
                  <a:gd name="T39" fmla="*/ 211 h 301"/>
                  <a:gd name="T40" fmla="*/ 1289 w 1292"/>
                  <a:gd name="T41" fmla="*/ 279 h 301"/>
                  <a:gd name="T42" fmla="*/ 1289 w 1292"/>
                  <a:gd name="T43" fmla="*/ 279 h 301"/>
                  <a:gd name="T44" fmla="*/ 1273 w 1292"/>
                  <a:gd name="T45" fmla="*/ 300 h 301"/>
                  <a:gd name="T46" fmla="*/ 22 w 1292"/>
                  <a:gd name="T47" fmla="*/ 300 h 301"/>
                  <a:gd name="T48" fmla="*/ 22 w 1292"/>
                  <a:gd name="T49" fmla="*/ 300 h 301"/>
                  <a:gd name="T50" fmla="*/ 9 w 1292"/>
                  <a:gd name="T51" fmla="*/ 273 h 3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1292" h="301">
                    <a:moveTo>
                      <a:pt x="9" y="273"/>
                    </a:moveTo>
                    <a:lnTo>
                      <a:pt x="9" y="273"/>
                    </a:lnTo>
                    <a:cubicBezTo>
                      <a:pt x="35" y="241"/>
                      <a:pt x="85" y="196"/>
                      <a:pt x="147" y="226"/>
                    </a:cubicBezTo>
                    <a:lnTo>
                      <a:pt x="147" y="226"/>
                    </a:lnTo>
                    <a:cubicBezTo>
                      <a:pt x="167" y="235"/>
                      <a:pt x="190" y="230"/>
                      <a:pt x="204" y="213"/>
                    </a:cubicBezTo>
                    <a:lnTo>
                      <a:pt x="204" y="213"/>
                    </a:lnTo>
                    <a:cubicBezTo>
                      <a:pt x="257" y="144"/>
                      <a:pt x="394" y="0"/>
                      <a:pt x="593" y="18"/>
                    </a:cubicBezTo>
                    <a:lnTo>
                      <a:pt x="593" y="18"/>
                    </a:lnTo>
                    <a:cubicBezTo>
                      <a:pt x="798" y="35"/>
                      <a:pt x="830" y="162"/>
                      <a:pt x="834" y="217"/>
                    </a:cubicBezTo>
                    <a:lnTo>
                      <a:pt x="834" y="217"/>
                    </a:lnTo>
                    <a:cubicBezTo>
                      <a:pt x="834" y="227"/>
                      <a:pt x="846" y="234"/>
                      <a:pt x="855" y="228"/>
                    </a:cubicBezTo>
                    <a:lnTo>
                      <a:pt x="855" y="228"/>
                    </a:lnTo>
                    <a:cubicBezTo>
                      <a:pt x="881" y="215"/>
                      <a:pt x="928" y="194"/>
                      <a:pt x="975" y="197"/>
                    </a:cubicBezTo>
                    <a:lnTo>
                      <a:pt x="975" y="197"/>
                    </a:lnTo>
                    <a:cubicBezTo>
                      <a:pt x="1018" y="201"/>
                      <a:pt x="1037" y="220"/>
                      <a:pt x="1045" y="235"/>
                    </a:cubicBezTo>
                    <a:lnTo>
                      <a:pt x="1045" y="235"/>
                    </a:lnTo>
                    <a:cubicBezTo>
                      <a:pt x="1050" y="244"/>
                      <a:pt x="1061" y="248"/>
                      <a:pt x="1070" y="243"/>
                    </a:cubicBezTo>
                    <a:lnTo>
                      <a:pt x="1070" y="243"/>
                    </a:lnTo>
                    <a:cubicBezTo>
                      <a:pt x="1095" y="228"/>
                      <a:pt x="1146" y="206"/>
                      <a:pt x="1207" y="211"/>
                    </a:cubicBezTo>
                    <a:lnTo>
                      <a:pt x="1207" y="211"/>
                    </a:lnTo>
                    <a:cubicBezTo>
                      <a:pt x="1266" y="215"/>
                      <a:pt x="1284" y="255"/>
                      <a:pt x="1289" y="279"/>
                    </a:cubicBezTo>
                    <a:lnTo>
                      <a:pt x="1289" y="279"/>
                    </a:lnTo>
                    <a:cubicBezTo>
                      <a:pt x="1291" y="290"/>
                      <a:pt x="1284" y="300"/>
                      <a:pt x="1273" y="300"/>
                    </a:cubicBezTo>
                    <a:lnTo>
                      <a:pt x="22" y="300"/>
                    </a:lnTo>
                    <a:lnTo>
                      <a:pt x="22" y="300"/>
                    </a:lnTo>
                    <a:cubicBezTo>
                      <a:pt x="8" y="300"/>
                      <a:pt x="0" y="283"/>
                      <a:pt x="9" y="2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" name="Freeform 57">
                <a:extLst>
                  <a:ext uri="{FF2B5EF4-FFF2-40B4-BE49-F238E27FC236}">
                    <a16:creationId xmlns:a16="http://schemas.microsoft.com/office/drawing/2014/main" id="{FEC42047-B83E-4D73-9AB3-F0882C52CC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8956" y="4374173"/>
                <a:ext cx="1621080" cy="390160"/>
              </a:xfrm>
              <a:custGeom>
                <a:avLst/>
                <a:gdLst>
                  <a:gd name="T0" fmla="*/ 12 w 1301"/>
                  <a:gd name="T1" fmla="*/ 280 h 314"/>
                  <a:gd name="T2" fmla="*/ 109 w 1301"/>
                  <a:gd name="T3" fmla="*/ 229 h 314"/>
                  <a:gd name="T4" fmla="*/ 17 w 1301"/>
                  <a:gd name="T5" fmla="*/ 283 h 314"/>
                  <a:gd name="T6" fmla="*/ 16 w 1301"/>
                  <a:gd name="T7" fmla="*/ 294 h 314"/>
                  <a:gd name="T8" fmla="*/ 25 w 1301"/>
                  <a:gd name="T9" fmla="*/ 300 h 314"/>
                  <a:gd name="T10" fmla="*/ 1276 w 1301"/>
                  <a:gd name="T11" fmla="*/ 300 h 314"/>
                  <a:gd name="T12" fmla="*/ 1284 w 1301"/>
                  <a:gd name="T13" fmla="*/ 296 h 314"/>
                  <a:gd name="T14" fmla="*/ 1286 w 1301"/>
                  <a:gd name="T15" fmla="*/ 287 h 314"/>
                  <a:gd name="T16" fmla="*/ 1210 w 1301"/>
                  <a:gd name="T17" fmla="*/ 224 h 314"/>
                  <a:gd name="T18" fmla="*/ 1075 w 1301"/>
                  <a:gd name="T19" fmla="*/ 255 h 314"/>
                  <a:gd name="T20" fmla="*/ 1057 w 1301"/>
                  <a:gd name="T21" fmla="*/ 257 h 314"/>
                  <a:gd name="T22" fmla="*/ 1043 w 1301"/>
                  <a:gd name="T23" fmla="*/ 245 h 314"/>
                  <a:gd name="T24" fmla="*/ 978 w 1301"/>
                  <a:gd name="T25" fmla="*/ 211 h 314"/>
                  <a:gd name="T26" fmla="*/ 862 w 1301"/>
                  <a:gd name="T27" fmla="*/ 241 h 314"/>
                  <a:gd name="T28" fmla="*/ 841 w 1301"/>
                  <a:gd name="T29" fmla="*/ 242 h 314"/>
                  <a:gd name="T30" fmla="*/ 830 w 1301"/>
                  <a:gd name="T31" fmla="*/ 224 h 314"/>
                  <a:gd name="T32" fmla="*/ 596 w 1301"/>
                  <a:gd name="T33" fmla="*/ 31 h 314"/>
                  <a:gd name="T34" fmla="*/ 212 w 1301"/>
                  <a:gd name="T35" fmla="*/ 223 h 314"/>
                  <a:gd name="T36" fmla="*/ 147 w 1301"/>
                  <a:gd name="T37" fmla="*/ 239 h 314"/>
                  <a:gd name="T38" fmla="*/ 1276 w 1301"/>
                  <a:gd name="T39" fmla="*/ 313 h 314"/>
                  <a:gd name="T40" fmla="*/ 25 w 1301"/>
                  <a:gd name="T41" fmla="*/ 313 h 314"/>
                  <a:gd name="T42" fmla="*/ 5 w 1301"/>
                  <a:gd name="T43" fmla="*/ 300 h 314"/>
                  <a:gd name="T44" fmla="*/ 7 w 1301"/>
                  <a:gd name="T45" fmla="*/ 275 h 314"/>
                  <a:gd name="T46" fmla="*/ 152 w 1301"/>
                  <a:gd name="T47" fmla="*/ 227 h 314"/>
                  <a:gd name="T48" fmla="*/ 202 w 1301"/>
                  <a:gd name="T49" fmla="*/ 216 h 314"/>
                  <a:gd name="T50" fmla="*/ 597 w 1301"/>
                  <a:gd name="T51" fmla="*/ 18 h 314"/>
                  <a:gd name="T52" fmla="*/ 843 w 1301"/>
                  <a:gd name="T53" fmla="*/ 223 h 314"/>
                  <a:gd name="T54" fmla="*/ 847 w 1301"/>
                  <a:gd name="T55" fmla="*/ 230 h 314"/>
                  <a:gd name="T56" fmla="*/ 855 w 1301"/>
                  <a:gd name="T57" fmla="*/ 230 h 314"/>
                  <a:gd name="T58" fmla="*/ 979 w 1301"/>
                  <a:gd name="T59" fmla="*/ 198 h 314"/>
                  <a:gd name="T60" fmla="*/ 1054 w 1301"/>
                  <a:gd name="T61" fmla="*/ 239 h 314"/>
                  <a:gd name="T62" fmla="*/ 1061 w 1301"/>
                  <a:gd name="T63" fmla="*/ 245 h 314"/>
                  <a:gd name="T64" fmla="*/ 1069 w 1301"/>
                  <a:gd name="T65" fmla="*/ 244 h 314"/>
                  <a:gd name="T66" fmla="*/ 1210 w 1301"/>
                  <a:gd name="T67" fmla="*/ 212 h 314"/>
                  <a:gd name="T68" fmla="*/ 1299 w 1301"/>
                  <a:gd name="T69" fmla="*/ 285 h 314"/>
                  <a:gd name="T70" fmla="*/ 1294 w 1301"/>
                  <a:gd name="T71" fmla="*/ 304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1301" h="314">
                    <a:moveTo>
                      <a:pt x="12" y="280"/>
                    </a:moveTo>
                    <a:lnTo>
                      <a:pt x="12" y="280"/>
                    </a:lnTo>
                    <a:close/>
                    <a:moveTo>
                      <a:pt x="109" y="229"/>
                    </a:moveTo>
                    <a:lnTo>
                      <a:pt x="109" y="229"/>
                    </a:lnTo>
                    <a:cubicBezTo>
                      <a:pt x="68" y="229"/>
                      <a:pt x="35" y="261"/>
                      <a:pt x="17" y="283"/>
                    </a:cubicBezTo>
                    <a:lnTo>
                      <a:pt x="17" y="283"/>
                    </a:lnTo>
                    <a:lnTo>
                      <a:pt x="17" y="283"/>
                    </a:lnTo>
                    <a:cubicBezTo>
                      <a:pt x="14" y="286"/>
                      <a:pt x="14" y="291"/>
                      <a:pt x="16" y="294"/>
                    </a:cubicBezTo>
                    <a:lnTo>
                      <a:pt x="16" y="294"/>
                    </a:lnTo>
                    <a:cubicBezTo>
                      <a:pt x="17" y="298"/>
                      <a:pt x="21" y="300"/>
                      <a:pt x="25" y="300"/>
                    </a:cubicBezTo>
                    <a:lnTo>
                      <a:pt x="1276" y="300"/>
                    </a:lnTo>
                    <a:lnTo>
                      <a:pt x="1276" y="300"/>
                    </a:lnTo>
                    <a:cubicBezTo>
                      <a:pt x="1279" y="300"/>
                      <a:pt x="1282" y="298"/>
                      <a:pt x="1284" y="296"/>
                    </a:cubicBezTo>
                    <a:lnTo>
                      <a:pt x="1284" y="296"/>
                    </a:lnTo>
                    <a:cubicBezTo>
                      <a:pt x="1286" y="294"/>
                      <a:pt x="1287" y="291"/>
                      <a:pt x="1286" y="287"/>
                    </a:cubicBezTo>
                    <a:lnTo>
                      <a:pt x="1286" y="287"/>
                    </a:lnTo>
                    <a:cubicBezTo>
                      <a:pt x="1280" y="261"/>
                      <a:pt x="1263" y="228"/>
                      <a:pt x="1210" y="224"/>
                    </a:cubicBezTo>
                    <a:lnTo>
                      <a:pt x="1210" y="224"/>
                    </a:lnTo>
                    <a:cubicBezTo>
                      <a:pt x="1150" y="220"/>
                      <a:pt x="1100" y="242"/>
                      <a:pt x="1075" y="255"/>
                    </a:cubicBezTo>
                    <a:lnTo>
                      <a:pt x="1075" y="255"/>
                    </a:lnTo>
                    <a:cubicBezTo>
                      <a:pt x="1070" y="258"/>
                      <a:pt x="1063" y="259"/>
                      <a:pt x="1057" y="257"/>
                    </a:cubicBezTo>
                    <a:lnTo>
                      <a:pt x="1057" y="257"/>
                    </a:lnTo>
                    <a:cubicBezTo>
                      <a:pt x="1051" y="255"/>
                      <a:pt x="1046" y="251"/>
                      <a:pt x="1043" y="245"/>
                    </a:cubicBezTo>
                    <a:lnTo>
                      <a:pt x="1043" y="245"/>
                    </a:lnTo>
                    <a:cubicBezTo>
                      <a:pt x="1035" y="231"/>
                      <a:pt x="1017" y="214"/>
                      <a:pt x="978" y="211"/>
                    </a:cubicBezTo>
                    <a:lnTo>
                      <a:pt x="978" y="211"/>
                    </a:lnTo>
                    <a:cubicBezTo>
                      <a:pt x="931" y="207"/>
                      <a:pt x="885" y="228"/>
                      <a:pt x="862" y="241"/>
                    </a:cubicBezTo>
                    <a:lnTo>
                      <a:pt x="862" y="241"/>
                    </a:lnTo>
                    <a:cubicBezTo>
                      <a:pt x="855" y="245"/>
                      <a:pt x="848" y="245"/>
                      <a:pt x="841" y="242"/>
                    </a:cubicBezTo>
                    <a:lnTo>
                      <a:pt x="841" y="242"/>
                    </a:lnTo>
                    <a:cubicBezTo>
                      <a:pt x="835" y="238"/>
                      <a:pt x="830" y="231"/>
                      <a:pt x="830" y="224"/>
                    </a:cubicBezTo>
                    <a:lnTo>
                      <a:pt x="830" y="224"/>
                    </a:lnTo>
                    <a:cubicBezTo>
                      <a:pt x="826" y="172"/>
                      <a:pt x="796" y="49"/>
                      <a:pt x="596" y="31"/>
                    </a:cubicBezTo>
                    <a:lnTo>
                      <a:pt x="596" y="31"/>
                    </a:lnTo>
                    <a:cubicBezTo>
                      <a:pt x="397" y="14"/>
                      <a:pt x="261" y="160"/>
                      <a:pt x="212" y="223"/>
                    </a:cubicBezTo>
                    <a:lnTo>
                      <a:pt x="212" y="223"/>
                    </a:lnTo>
                    <a:cubicBezTo>
                      <a:pt x="197" y="243"/>
                      <a:pt x="170" y="250"/>
                      <a:pt x="147" y="239"/>
                    </a:cubicBezTo>
                    <a:lnTo>
                      <a:pt x="147" y="239"/>
                    </a:lnTo>
                    <a:cubicBezTo>
                      <a:pt x="134" y="232"/>
                      <a:pt x="121" y="229"/>
                      <a:pt x="109" y="229"/>
                    </a:cubicBezTo>
                    <a:close/>
                    <a:moveTo>
                      <a:pt x="1276" y="313"/>
                    </a:moveTo>
                    <a:lnTo>
                      <a:pt x="25" y="313"/>
                    </a:lnTo>
                    <a:lnTo>
                      <a:pt x="25" y="313"/>
                    </a:lnTo>
                    <a:cubicBezTo>
                      <a:pt x="16" y="313"/>
                      <a:pt x="8" y="308"/>
                      <a:pt x="5" y="300"/>
                    </a:cubicBezTo>
                    <a:lnTo>
                      <a:pt x="5" y="300"/>
                    </a:lnTo>
                    <a:cubicBezTo>
                      <a:pt x="0" y="292"/>
                      <a:pt x="1" y="283"/>
                      <a:pt x="7" y="275"/>
                    </a:cubicBezTo>
                    <a:lnTo>
                      <a:pt x="7" y="275"/>
                    </a:lnTo>
                    <a:cubicBezTo>
                      <a:pt x="33" y="244"/>
                      <a:pt x="87" y="195"/>
                      <a:pt x="152" y="227"/>
                    </a:cubicBezTo>
                    <a:lnTo>
                      <a:pt x="152" y="227"/>
                    </a:lnTo>
                    <a:cubicBezTo>
                      <a:pt x="170" y="235"/>
                      <a:pt x="190" y="231"/>
                      <a:pt x="202" y="216"/>
                    </a:cubicBezTo>
                    <a:lnTo>
                      <a:pt x="202" y="216"/>
                    </a:lnTo>
                    <a:cubicBezTo>
                      <a:pt x="252" y="151"/>
                      <a:pt x="392" y="0"/>
                      <a:pt x="597" y="18"/>
                    </a:cubicBezTo>
                    <a:lnTo>
                      <a:pt x="597" y="18"/>
                    </a:lnTo>
                    <a:cubicBezTo>
                      <a:pt x="807" y="36"/>
                      <a:pt x="839" y="168"/>
                      <a:pt x="843" y="223"/>
                    </a:cubicBezTo>
                    <a:lnTo>
                      <a:pt x="843" y="223"/>
                    </a:lnTo>
                    <a:cubicBezTo>
                      <a:pt x="843" y="226"/>
                      <a:pt x="844" y="229"/>
                      <a:pt x="847" y="230"/>
                    </a:cubicBezTo>
                    <a:lnTo>
                      <a:pt x="847" y="230"/>
                    </a:lnTo>
                    <a:cubicBezTo>
                      <a:pt x="849" y="232"/>
                      <a:pt x="852" y="231"/>
                      <a:pt x="855" y="230"/>
                    </a:cubicBezTo>
                    <a:lnTo>
                      <a:pt x="855" y="230"/>
                    </a:lnTo>
                    <a:cubicBezTo>
                      <a:pt x="880" y="217"/>
                      <a:pt x="929" y="194"/>
                      <a:pt x="979" y="198"/>
                    </a:cubicBezTo>
                    <a:lnTo>
                      <a:pt x="979" y="198"/>
                    </a:lnTo>
                    <a:cubicBezTo>
                      <a:pt x="1024" y="202"/>
                      <a:pt x="1044" y="222"/>
                      <a:pt x="1054" y="239"/>
                    </a:cubicBezTo>
                    <a:lnTo>
                      <a:pt x="1054" y="239"/>
                    </a:lnTo>
                    <a:cubicBezTo>
                      <a:pt x="1056" y="242"/>
                      <a:pt x="1058" y="244"/>
                      <a:pt x="1061" y="245"/>
                    </a:cubicBezTo>
                    <a:lnTo>
                      <a:pt x="1061" y="245"/>
                    </a:lnTo>
                    <a:cubicBezTo>
                      <a:pt x="1064" y="246"/>
                      <a:pt x="1067" y="245"/>
                      <a:pt x="1069" y="244"/>
                    </a:cubicBezTo>
                    <a:lnTo>
                      <a:pt x="1069" y="244"/>
                    </a:lnTo>
                    <a:cubicBezTo>
                      <a:pt x="1095" y="230"/>
                      <a:pt x="1148" y="207"/>
                      <a:pt x="1210" y="212"/>
                    </a:cubicBezTo>
                    <a:lnTo>
                      <a:pt x="1210" y="212"/>
                    </a:lnTo>
                    <a:cubicBezTo>
                      <a:pt x="1274" y="217"/>
                      <a:pt x="1293" y="259"/>
                      <a:pt x="1299" y="285"/>
                    </a:cubicBezTo>
                    <a:lnTo>
                      <a:pt x="1299" y="285"/>
                    </a:lnTo>
                    <a:cubicBezTo>
                      <a:pt x="1300" y="292"/>
                      <a:pt x="1298" y="299"/>
                      <a:pt x="1294" y="304"/>
                    </a:cubicBezTo>
                    <a:lnTo>
                      <a:pt x="1294" y="304"/>
                    </a:lnTo>
                    <a:cubicBezTo>
                      <a:pt x="1290" y="310"/>
                      <a:pt x="1283" y="313"/>
                      <a:pt x="1276" y="3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3" name="Grupo 162">
              <a:extLst>
                <a:ext uri="{FF2B5EF4-FFF2-40B4-BE49-F238E27FC236}">
                  <a16:creationId xmlns:a16="http://schemas.microsoft.com/office/drawing/2014/main" id="{4955619A-6A9A-47EA-8D50-87C6DABA4F5C}"/>
                </a:ext>
              </a:extLst>
            </p:cNvPr>
            <p:cNvGrpSpPr/>
            <p:nvPr/>
          </p:nvGrpSpPr>
          <p:grpSpPr>
            <a:xfrm>
              <a:off x="5627564" y="8654930"/>
              <a:ext cx="8253780" cy="2698137"/>
              <a:chOff x="5627564" y="8654930"/>
              <a:chExt cx="8253780" cy="2698137"/>
            </a:xfrm>
          </p:grpSpPr>
          <p:sp>
            <p:nvSpPr>
              <p:cNvPr id="60" name="Freeform 58">
                <a:extLst>
                  <a:ext uri="{FF2B5EF4-FFF2-40B4-BE49-F238E27FC236}">
                    <a16:creationId xmlns:a16="http://schemas.microsoft.com/office/drawing/2014/main" id="{90D264FE-BCD5-4651-879B-C89D2108A1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8554" y="8654930"/>
                <a:ext cx="8237296" cy="2692644"/>
              </a:xfrm>
              <a:custGeom>
                <a:avLst/>
                <a:gdLst>
                  <a:gd name="T0" fmla="*/ 0 w 6608"/>
                  <a:gd name="T1" fmla="*/ 2158 h 2159"/>
                  <a:gd name="T2" fmla="*/ 0 w 6608"/>
                  <a:gd name="T3" fmla="*/ 2158 h 2159"/>
                  <a:gd name="T4" fmla="*/ 3105 w 6608"/>
                  <a:gd name="T5" fmla="*/ 113 h 2159"/>
                  <a:gd name="T6" fmla="*/ 3105 w 6608"/>
                  <a:gd name="T7" fmla="*/ 113 h 2159"/>
                  <a:gd name="T8" fmla="*/ 6607 w 6608"/>
                  <a:gd name="T9" fmla="*/ 2158 h 2159"/>
                  <a:gd name="T10" fmla="*/ 0 w 6608"/>
                  <a:gd name="T11" fmla="*/ 2158 h 2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08" h="2159">
                    <a:moveTo>
                      <a:pt x="0" y="2158"/>
                    </a:moveTo>
                    <a:lnTo>
                      <a:pt x="0" y="2158"/>
                    </a:lnTo>
                    <a:cubicBezTo>
                      <a:pt x="0" y="2158"/>
                      <a:pt x="2458" y="226"/>
                      <a:pt x="3105" y="113"/>
                    </a:cubicBezTo>
                    <a:lnTo>
                      <a:pt x="3105" y="113"/>
                    </a:lnTo>
                    <a:cubicBezTo>
                      <a:pt x="3751" y="0"/>
                      <a:pt x="6607" y="2158"/>
                      <a:pt x="6607" y="2158"/>
                    </a:cubicBezTo>
                    <a:lnTo>
                      <a:pt x="0" y="215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" name="Freeform 59">
                <a:extLst>
                  <a:ext uri="{FF2B5EF4-FFF2-40B4-BE49-F238E27FC236}">
                    <a16:creationId xmlns:a16="http://schemas.microsoft.com/office/drawing/2014/main" id="{C8E60123-5BFD-4302-BFD6-9FCD94157D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38554" y="8654930"/>
                <a:ext cx="8237296" cy="2692644"/>
              </a:xfrm>
              <a:custGeom>
                <a:avLst/>
                <a:gdLst>
                  <a:gd name="T0" fmla="*/ 0 w 6608"/>
                  <a:gd name="T1" fmla="*/ 2158 h 2159"/>
                  <a:gd name="T2" fmla="*/ 0 w 6608"/>
                  <a:gd name="T3" fmla="*/ 2158 h 2159"/>
                  <a:gd name="T4" fmla="*/ 3105 w 6608"/>
                  <a:gd name="T5" fmla="*/ 113 h 2159"/>
                  <a:gd name="T6" fmla="*/ 3105 w 6608"/>
                  <a:gd name="T7" fmla="*/ 113 h 2159"/>
                  <a:gd name="T8" fmla="*/ 6607 w 6608"/>
                  <a:gd name="T9" fmla="*/ 2158 h 2159"/>
                  <a:gd name="T10" fmla="*/ 0 w 6608"/>
                  <a:gd name="T11" fmla="*/ 2158 h 21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608" h="2159">
                    <a:moveTo>
                      <a:pt x="0" y="2158"/>
                    </a:moveTo>
                    <a:lnTo>
                      <a:pt x="0" y="2158"/>
                    </a:lnTo>
                    <a:cubicBezTo>
                      <a:pt x="0" y="2158"/>
                      <a:pt x="2458" y="226"/>
                      <a:pt x="3105" y="113"/>
                    </a:cubicBezTo>
                    <a:lnTo>
                      <a:pt x="3105" y="113"/>
                    </a:lnTo>
                    <a:cubicBezTo>
                      <a:pt x="3751" y="0"/>
                      <a:pt x="6607" y="2158"/>
                      <a:pt x="6607" y="2158"/>
                    </a:cubicBezTo>
                    <a:lnTo>
                      <a:pt x="0" y="2158"/>
                    </a:lnTo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2" name="Freeform 60">
                <a:extLst>
                  <a:ext uri="{FF2B5EF4-FFF2-40B4-BE49-F238E27FC236}">
                    <a16:creationId xmlns:a16="http://schemas.microsoft.com/office/drawing/2014/main" id="{EA855E10-8F55-457E-9C2D-10968D11F5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627564" y="8748346"/>
                <a:ext cx="8253780" cy="2604721"/>
              </a:xfrm>
              <a:custGeom>
                <a:avLst/>
                <a:gdLst>
                  <a:gd name="T0" fmla="*/ 6614 w 6623"/>
                  <a:gd name="T1" fmla="*/ 2090 h 2092"/>
                  <a:gd name="T2" fmla="*/ 6614 w 6623"/>
                  <a:gd name="T3" fmla="*/ 2090 h 2092"/>
                  <a:gd name="T4" fmla="*/ 6611 w 6623"/>
                  <a:gd name="T5" fmla="*/ 2089 h 2092"/>
                  <a:gd name="T6" fmla="*/ 6611 w 6623"/>
                  <a:gd name="T7" fmla="*/ 2089 h 2092"/>
                  <a:gd name="T8" fmla="*/ 5102 w 6623"/>
                  <a:gd name="T9" fmla="*/ 1024 h 2092"/>
                  <a:gd name="T10" fmla="*/ 5102 w 6623"/>
                  <a:gd name="T11" fmla="*/ 1024 h 2092"/>
                  <a:gd name="T12" fmla="*/ 3113 w 6623"/>
                  <a:gd name="T13" fmla="*/ 46 h 2092"/>
                  <a:gd name="T14" fmla="*/ 3113 w 6623"/>
                  <a:gd name="T15" fmla="*/ 46 h 2092"/>
                  <a:gd name="T16" fmla="*/ 11 w 6623"/>
                  <a:gd name="T17" fmla="*/ 2089 h 2092"/>
                  <a:gd name="T18" fmla="*/ 11 w 6623"/>
                  <a:gd name="T19" fmla="*/ 2089 h 2092"/>
                  <a:gd name="T20" fmla="*/ 2 w 6623"/>
                  <a:gd name="T21" fmla="*/ 2088 h 2092"/>
                  <a:gd name="T22" fmla="*/ 2 w 6623"/>
                  <a:gd name="T23" fmla="*/ 2088 h 2092"/>
                  <a:gd name="T24" fmla="*/ 4 w 6623"/>
                  <a:gd name="T25" fmla="*/ 2079 h 2092"/>
                  <a:gd name="T26" fmla="*/ 4 w 6623"/>
                  <a:gd name="T27" fmla="*/ 2079 h 2092"/>
                  <a:gd name="T28" fmla="*/ 1314 w 6623"/>
                  <a:gd name="T29" fmla="*/ 1099 h 2092"/>
                  <a:gd name="T30" fmla="*/ 1314 w 6623"/>
                  <a:gd name="T31" fmla="*/ 1099 h 2092"/>
                  <a:gd name="T32" fmla="*/ 3110 w 6623"/>
                  <a:gd name="T33" fmla="*/ 33 h 2092"/>
                  <a:gd name="T34" fmla="*/ 3110 w 6623"/>
                  <a:gd name="T35" fmla="*/ 33 h 2092"/>
                  <a:gd name="T36" fmla="*/ 3935 w 6623"/>
                  <a:gd name="T37" fmla="*/ 306 h 2092"/>
                  <a:gd name="T38" fmla="*/ 3935 w 6623"/>
                  <a:gd name="T39" fmla="*/ 306 h 2092"/>
                  <a:gd name="T40" fmla="*/ 5109 w 6623"/>
                  <a:gd name="T41" fmla="*/ 1014 h 2092"/>
                  <a:gd name="T42" fmla="*/ 5109 w 6623"/>
                  <a:gd name="T43" fmla="*/ 1014 h 2092"/>
                  <a:gd name="T44" fmla="*/ 6618 w 6623"/>
                  <a:gd name="T45" fmla="*/ 2079 h 2092"/>
                  <a:gd name="T46" fmla="*/ 6618 w 6623"/>
                  <a:gd name="T47" fmla="*/ 2079 h 2092"/>
                  <a:gd name="T48" fmla="*/ 6620 w 6623"/>
                  <a:gd name="T49" fmla="*/ 2088 h 2092"/>
                  <a:gd name="T50" fmla="*/ 6620 w 6623"/>
                  <a:gd name="T51" fmla="*/ 2088 h 2092"/>
                  <a:gd name="T52" fmla="*/ 6614 w 6623"/>
                  <a:gd name="T53" fmla="*/ 2090 h 209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6623" h="2092">
                    <a:moveTo>
                      <a:pt x="6614" y="2090"/>
                    </a:moveTo>
                    <a:lnTo>
                      <a:pt x="6614" y="2090"/>
                    </a:lnTo>
                    <a:cubicBezTo>
                      <a:pt x="6613" y="2090"/>
                      <a:pt x="6612" y="2090"/>
                      <a:pt x="6611" y="2089"/>
                    </a:cubicBezTo>
                    <a:lnTo>
                      <a:pt x="6611" y="2089"/>
                    </a:lnTo>
                    <a:cubicBezTo>
                      <a:pt x="6603" y="2084"/>
                      <a:pt x="5887" y="1544"/>
                      <a:pt x="5102" y="1024"/>
                    </a:cubicBezTo>
                    <a:lnTo>
                      <a:pt x="5102" y="1024"/>
                    </a:lnTo>
                    <a:cubicBezTo>
                      <a:pt x="4063" y="338"/>
                      <a:pt x="3375" y="0"/>
                      <a:pt x="3113" y="46"/>
                    </a:cubicBezTo>
                    <a:lnTo>
                      <a:pt x="3113" y="46"/>
                    </a:lnTo>
                    <a:cubicBezTo>
                      <a:pt x="2476" y="157"/>
                      <a:pt x="36" y="2069"/>
                      <a:pt x="11" y="2089"/>
                    </a:cubicBezTo>
                    <a:lnTo>
                      <a:pt x="11" y="2089"/>
                    </a:lnTo>
                    <a:cubicBezTo>
                      <a:pt x="9" y="2091"/>
                      <a:pt x="5" y="2091"/>
                      <a:pt x="2" y="2088"/>
                    </a:cubicBezTo>
                    <a:lnTo>
                      <a:pt x="2" y="2088"/>
                    </a:lnTo>
                    <a:cubicBezTo>
                      <a:pt x="0" y="2085"/>
                      <a:pt x="0" y="2081"/>
                      <a:pt x="4" y="2079"/>
                    </a:cubicBezTo>
                    <a:lnTo>
                      <a:pt x="4" y="2079"/>
                    </a:lnTo>
                    <a:cubicBezTo>
                      <a:pt x="10" y="2074"/>
                      <a:pt x="626" y="1590"/>
                      <a:pt x="1314" y="1099"/>
                    </a:cubicBezTo>
                    <a:lnTo>
                      <a:pt x="1314" y="1099"/>
                    </a:lnTo>
                    <a:cubicBezTo>
                      <a:pt x="2237" y="438"/>
                      <a:pt x="2841" y="80"/>
                      <a:pt x="3110" y="33"/>
                    </a:cubicBezTo>
                    <a:lnTo>
                      <a:pt x="3110" y="33"/>
                    </a:lnTo>
                    <a:cubicBezTo>
                      <a:pt x="3259" y="7"/>
                      <a:pt x="3537" y="98"/>
                      <a:pt x="3935" y="306"/>
                    </a:cubicBezTo>
                    <a:lnTo>
                      <a:pt x="3935" y="306"/>
                    </a:lnTo>
                    <a:cubicBezTo>
                      <a:pt x="4252" y="470"/>
                      <a:pt x="4647" y="709"/>
                      <a:pt x="5109" y="1014"/>
                    </a:cubicBezTo>
                    <a:lnTo>
                      <a:pt x="5109" y="1014"/>
                    </a:lnTo>
                    <a:cubicBezTo>
                      <a:pt x="5894" y="1533"/>
                      <a:pt x="6611" y="2074"/>
                      <a:pt x="6618" y="2079"/>
                    </a:cubicBezTo>
                    <a:lnTo>
                      <a:pt x="6618" y="2079"/>
                    </a:lnTo>
                    <a:cubicBezTo>
                      <a:pt x="6621" y="2081"/>
                      <a:pt x="6622" y="2085"/>
                      <a:pt x="6620" y="2088"/>
                    </a:cubicBezTo>
                    <a:lnTo>
                      <a:pt x="6620" y="2088"/>
                    </a:lnTo>
                    <a:cubicBezTo>
                      <a:pt x="6618" y="2090"/>
                      <a:pt x="6616" y="2090"/>
                      <a:pt x="6614" y="209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1" name="Grupo 160">
              <a:extLst>
                <a:ext uri="{FF2B5EF4-FFF2-40B4-BE49-F238E27FC236}">
                  <a16:creationId xmlns:a16="http://schemas.microsoft.com/office/drawing/2014/main" id="{6F2A0EF4-AE8E-4D76-BCE5-C48F4C383CD1}"/>
                </a:ext>
              </a:extLst>
            </p:cNvPr>
            <p:cNvGrpSpPr/>
            <p:nvPr/>
          </p:nvGrpSpPr>
          <p:grpSpPr>
            <a:xfrm>
              <a:off x="10380908" y="9231923"/>
              <a:ext cx="8407645" cy="2121144"/>
              <a:chOff x="10380908" y="9231923"/>
              <a:chExt cx="8407645" cy="2121144"/>
            </a:xfrm>
          </p:grpSpPr>
          <p:sp>
            <p:nvSpPr>
              <p:cNvPr id="63" name="Freeform 61">
                <a:extLst>
                  <a:ext uri="{FF2B5EF4-FFF2-40B4-BE49-F238E27FC236}">
                    <a16:creationId xmlns:a16="http://schemas.microsoft.com/office/drawing/2014/main" id="{FF222184-76D8-416A-B3E4-D143895BD3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6401" y="9231923"/>
                <a:ext cx="8396655" cy="2110154"/>
              </a:xfrm>
              <a:custGeom>
                <a:avLst/>
                <a:gdLst>
                  <a:gd name="T0" fmla="*/ 0 w 6740"/>
                  <a:gd name="T1" fmla="*/ 1693 h 1694"/>
                  <a:gd name="T2" fmla="*/ 0 w 6740"/>
                  <a:gd name="T3" fmla="*/ 1693 h 1694"/>
                  <a:gd name="T4" fmla="*/ 1971 w 6740"/>
                  <a:gd name="T5" fmla="*/ 844 h 1694"/>
                  <a:gd name="T6" fmla="*/ 1971 w 6740"/>
                  <a:gd name="T7" fmla="*/ 844 h 1694"/>
                  <a:gd name="T8" fmla="*/ 4484 w 6740"/>
                  <a:gd name="T9" fmla="*/ 111 h 1694"/>
                  <a:gd name="T10" fmla="*/ 4484 w 6740"/>
                  <a:gd name="T11" fmla="*/ 111 h 1694"/>
                  <a:gd name="T12" fmla="*/ 6739 w 6740"/>
                  <a:gd name="T13" fmla="*/ 1693 h 1694"/>
                  <a:gd name="T14" fmla="*/ 0 w 6740"/>
                  <a:gd name="T15" fmla="*/ 1693 h 16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6740" h="1694">
                    <a:moveTo>
                      <a:pt x="0" y="1693"/>
                    </a:moveTo>
                    <a:lnTo>
                      <a:pt x="0" y="1693"/>
                    </a:lnTo>
                    <a:cubicBezTo>
                      <a:pt x="0" y="1693"/>
                      <a:pt x="1132" y="1255"/>
                      <a:pt x="1971" y="844"/>
                    </a:cubicBezTo>
                    <a:lnTo>
                      <a:pt x="1971" y="844"/>
                    </a:lnTo>
                    <a:cubicBezTo>
                      <a:pt x="2812" y="433"/>
                      <a:pt x="3897" y="0"/>
                      <a:pt x="4484" y="111"/>
                    </a:cubicBezTo>
                    <a:lnTo>
                      <a:pt x="4484" y="111"/>
                    </a:lnTo>
                    <a:cubicBezTo>
                      <a:pt x="5114" y="229"/>
                      <a:pt x="6739" y="1693"/>
                      <a:pt x="6739" y="1693"/>
                    </a:cubicBezTo>
                    <a:lnTo>
                      <a:pt x="0" y="169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4" name="Freeform 62">
                <a:extLst>
                  <a:ext uri="{FF2B5EF4-FFF2-40B4-BE49-F238E27FC236}">
                    <a16:creationId xmlns:a16="http://schemas.microsoft.com/office/drawing/2014/main" id="{D267CC1E-C3ED-4AB8-AB70-2DA3D658A99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0908" y="9231923"/>
                <a:ext cx="8407645" cy="2121144"/>
              </a:xfrm>
              <a:custGeom>
                <a:avLst/>
                <a:gdLst>
                  <a:gd name="T0" fmla="*/ 4 w 6746"/>
                  <a:gd name="T1" fmla="*/ 1702 h 1703"/>
                  <a:gd name="T2" fmla="*/ 0 w 6746"/>
                  <a:gd name="T3" fmla="*/ 1690 h 1703"/>
                  <a:gd name="T4" fmla="*/ 0 w 6746"/>
                  <a:gd name="T5" fmla="*/ 1690 h 1703"/>
                  <a:gd name="T6" fmla="*/ 1970 w 6746"/>
                  <a:gd name="T7" fmla="*/ 841 h 1703"/>
                  <a:gd name="T8" fmla="*/ 1970 w 6746"/>
                  <a:gd name="T9" fmla="*/ 841 h 1703"/>
                  <a:gd name="T10" fmla="*/ 3323 w 6746"/>
                  <a:gd name="T11" fmla="*/ 278 h 1703"/>
                  <a:gd name="T12" fmla="*/ 3323 w 6746"/>
                  <a:gd name="T13" fmla="*/ 278 h 1703"/>
                  <a:gd name="T14" fmla="*/ 4488 w 6746"/>
                  <a:gd name="T15" fmla="*/ 107 h 1703"/>
                  <a:gd name="T16" fmla="*/ 4488 w 6746"/>
                  <a:gd name="T17" fmla="*/ 107 h 1703"/>
                  <a:gd name="T18" fmla="*/ 5854 w 6746"/>
                  <a:gd name="T19" fmla="*/ 944 h 1703"/>
                  <a:gd name="T20" fmla="*/ 5854 w 6746"/>
                  <a:gd name="T21" fmla="*/ 944 h 1703"/>
                  <a:gd name="T22" fmla="*/ 6745 w 6746"/>
                  <a:gd name="T23" fmla="*/ 1691 h 1703"/>
                  <a:gd name="T24" fmla="*/ 6736 w 6746"/>
                  <a:gd name="T25" fmla="*/ 1701 h 1703"/>
                  <a:gd name="T26" fmla="*/ 6736 w 6746"/>
                  <a:gd name="T27" fmla="*/ 1701 h 1703"/>
                  <a:gd name="T28" fmla="*/ 5846 w 6746"/>
                  <a:gd name="T29" fmla="*/ 954 h 1703"/>
                  <a:gd name="T30" fmla="*/ 5846 w 6746"/>
                  <a:gd name="T31" fmla="*/ 954 h 1703"/>
                  <a:gd name="T32" fmla="*/ 4485 w 6746"/>
                  <a:gd name="T33" fmla="*/ 120 h 1703"/>
                  <a:gd name="T34" fmla="*/ 4485 w 6746"/>
                  <a:gd name="T35" fmla="*/ 120 h 1703"/>
                  <a:gd name="T36" fmla="*/ 1976 w 6746"/>
                  <a:gd name="T37" fmla="*/ 853 h 1703"/>
                  <a:gd name="T38" fmla="*/ 1976 w 6746"/>
                  <a:gd name="T39" fmla="*/ 853 h 1703"/>
                  <a:gd name="T40" fmla="*/ 4 w 6746"/>
                  <a:gd name="T41" fmla="*/ 1702 h 17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6746" h="1703">
                    <a:moveTo>
                      <a:pt x="4" y="1702"/>
                    </a:moveTo>
                    <a:lnTo>
                      <a:pt x="0" y="1690"/>
                    </a:lnTo>
                    <a:lnTo>
                      <a:pt x="0" y="1690"/>
                    </a:lnTo>
                    <a:cubicBezTo>
                      <a:pt x="11" y="1686"/>
                      <a:pt x="1141" y="1248"/>
                      <a:pt x="1970" y="841"/>
                    </a:cubicBezTo>
                    <a:lnTo>
                      <a:pt x="1970" y="841"/>
                    </a:lnTo>
                    <a:cubicBezTo>
                      <a:pt x="2463" y="600"/>
                      <a:pt x="2931" y="405"/>
                      <a:pt x="3323" y="278"/>
                    </a:cubicBezTo>
                    <a:lnTo>
                      <a:pt x="3323" y="278"/>
                    </a:lnTo>
                    <a:cubicBezTo>
                      <a:pt x="3828" y="115"/>
                      <a:pt x="4220" y="57"/>
                      <a:pt x="4488" y="107"/>
                    </a:cubicBezTo>
                    <a:lnTo>
                      <a:pt x="4488" y="107"/>
                    </a:lnTo>
                    <a:cubicBezTo>
                      <a:pt x="4750" y="157"/>
                      <a:pt x="5210" y="438"/>
                      <a:pt x="5854" y="944"/>
                    </a:cubicBezTo>
                    <a:lnTo>
                      <a:pt x="5854" y="944"/>
                    </a:lnTo>
                    <a:cubicBezTo>
                      <a:pt x="6333" y="1321"/>
                      <a:pt x="6741" y="1687"/>
                      <a:pt x="6745" y="1691"/>
                    </a:cubicBezTo>
                    <a:lnTo>
                      <a:pt x="6736" y="1701"/>
                    </a:lnTo>
                    <a:lnTo>
                      <a:pt x="6736" y="1701"/>
                    </a:lnTo>
                    <a:cubicBezTo>
                      <a:pt x="6733" y="1697"/>
                      <a:pt x="6325" y="1330"/>
                      <a:pt x="5846" y="954"/>
                    </a:cubicBezTo>
                    <a:lnTo>
                      <a:pt x="5846" y="954"/>
                    </a:lnTo>
                    <a:cubicBezTo>
                      <a:pt x="5212" y="456"/>
                      <a:pt x="4742" y="168"/>
                      <a:pt x="4485" y="120"/>
                    </a:cubicBezTo>
                    <a:lnTo>
                      <a:pt x="4485" y="120"/>
                    </a:lnTo>
                    <a:cubicBezTo>
                      <a:pt x="3849" y="0"/>
                      <a:pt x="2640" y="527"/>
                      <a:pt x="1976" y="853"/>
                    </a:cubicBezTo>
                    <a:lnTo>
                      <a:pt x="1976" y="853"/>
                    </a:lnTo>
                    <a:cubicBezTo>
                      <a:pt x="1146" y="1260"/>
                      <a:pt x="15" y="1697"/>
                      <a:pt x="4" y="170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65" name="Freeform 63">
              <a:extLst>
                <a:ext uri="{FF2B5EF4-FFF2-40B4-BE49-F238E27FC236}">
                  <a16:creationId xmlns:a16="http://schemas.microsoft.com/office/drawing/2014/main" id="{CF5ED9BC-005A-4CC7-B669-CE1E5885C48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303349" y="11336583"/>
              <a:ext cx="13765456" cy="16484"/>
            </a:xfrm>
            <a:custGeom>
              <a:avLst/>
              <a:gdLst>
                <a:gd name="T0" fmla="*/ 11041 w 11048"/>
                <a:gd name="T1" fmla="*/ 13 h 14"/>
                <a:gd name="T2" fmla="*/ 6 w 11048"/>
                <a:gd name="T3" fmla="*/ 13 h 14"/>
                <a:gd name="T4" fmla="*/ 6 w 11048"/>
                <a:gd name="T5" fmla="*/ 13 h 14"/>
                <a:gd name="T6" fmla="*/ 0 w 11048"/>
                <a:gd name="T7" fmla="*/ 7 h 14"/>
                <a:gd name="T8" fmla="*/ 0 w 11048"/>
                <a:gd name="T9" fmla="*/ 7 h 14"/>
                <a:gd name="T10" fmla="*/ 6 w 11048"/>
                <a:gd name="T11" fmla="*/ 0 h 14"/>
                <a:gd name="T12" fmla="*/ 11041 w 11048"/>
                <a:gd name="T13" fmla="*/ 0 h 14"/>
                <a:gd name="T14" fmla="*/ 11041 w 11048"/>
                <a:gd name="T15" fmla="*/ 0 h 14"/>
                <a:gd name="T16" fmla="*/ 11047 w 11048"/>
                <a:gd name="T17" fmla="*/ 7 h 14"/>
                <a:gd name="T18" fmla="*/ 11047 w 11048"/>
                <a:gd name="T19" fmla="*/ 7 h 14"/>
                <a:gd name="T20" fmla="*/ 11041 w 11048"/>
                <a:gd name="T21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1048" h="14">
                  <a:moveTo>
                    <a:pt x="11041" y="13"/>
                  </a:moveTo>
                  <a:lnTo>
                    <a:pt x="6" y="13"/>
                  </a:lnTo>
                  <a:lnTo>
                    <a:pt x="6" y="13"/>
                  </a:lnTo>
                  <a:cubicBezTo>
                    <a:pt x="3" y="13"/>
                    <a:pt x="0" y="11"/>
                    <a:pt x="0" y="7"/>
                  </a:cubicBezTo>
                  <a:lnTo>
                    <a:pt x="0" y="7"/>
                  </a:lnTo>
                  <a:cubicBezTo>
                    <a:pt x="0" y="3"/>
                    <a:pt x="3" y="0"/>
                    <a:pt x="6" y="0"/>
                  </a:cubicBezTo>
                  <a:lnTo>
                    <a:pt x="11041" y="0"/>
                  </a:lnTo>
                  <a:lnTo>
                    <a:pt x="11041" y="0"/>
                  </a:lnTo>
                  <a:cubicBezTo>
                    <a:pt x="11044" y="0"/>
                    <a:pt x="11047" y="3"/>
                    <a:pt x="11047" y="7"/>
                  </a:cubicBezTo>
                  <a:lnTo>
                    <a:pt x="11047" y="7"/>
                  </a:lnTo>
                  <a:cubicBezTo>
                    <a:pt x="11047" y="11"/>
                    <a:pt x="11044" y="13"/>
                    <a:pt x="11041" y="1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160" name="Grupo 159">
              <a:extLst>
                <a:ext uri="{FF2B5EF4-FFF2-40B4-BE49-F238E27FC236}">
                  <a16:creationId xmlns:a16="http://schemas.microsoft.com/office/drawing/2014/main" id="{E88A6666-F901-4139-A799-BE6318E9EAEB}"/>
                </a:ext>
              </a:extLst>
            </p:cNvPr>
            <p:cNvGrpSpPr/>
            <p:nvPr/>
          </p:nvGrpSpPr>
          <p:grpSpPr>
            <a:xfrm>
              <a:off x="10589725" y="8116401"/>
              <a:ext cx="175846" cy="164856"/>
              <a:chOff x="10589725" y="8116401"/>
              <a:chExt cx="175846" cy="164856"/>
            </a:xfrm>
          </p:grpSpPr>
          <p:sp>
            <p:nvSpPr>
              <p:cNvPr id="66" name="Freeform 64">
                <a:extLst>
                  <a:ext uri="{FF2B5EF4-FFF2-40B4-BE49-F238E27FC236}">
                    <a16:creationId xmlns:a16="http://schemas.microsoft.com/office/drawing/2014/main" id="{366A3A93-0B18-4A51-AD07-D004B90A38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95218" y="8127391"/>
                <a:ext cx="159362" cy="148368"/>
              </a:xfrm>
              <a:custGeom>
                <a:avLst/>
                <a:gdLst>
                  <a:gd name="T0" fmla="*/ 90 w 128"/>
                  <a:gd name="T1" fmla="*/ 77 h 120"/>
                  <a:gd name="T2" fmla="*/ 90 w 128"/>
                  <a:gd name="T3" fmla="*/ 77 h 120"/>
                  <a:gd name="T4" fmla="*/ 117 w 128"/>
                  <a:gd name="T5" fmla="*/ 0 h 120"/>
                  <a:gd name="T6" fmla="*/ 117 w 128"/>
                  <a:gd name="T7" fmla="*/ 0 h 120"/>
                  <a:gd name="T8" fmla="*/ 127 w 128"/>
                  <a:gd name="T9" fmla="*/ 101 h 120"/>
                  <a:gd name="T10" fmla="*/ 99 w 128"/>
                  <a:gd name="T11" fmla="*/ 119 h 120"/>
                  <a:gd name="T12" fmla="*/ 99 w 128"/>
                  <a:gd name="T13" fmla="*/ 119 h 120"/>
                  <a:gd name="T14" fmla="*/ 0 w 128"/>
                  <a:gd name="T15" fmla="*/ 89 h 120"/>
                  <a:gd name="T16" fmla="*/ 0 w 128"/>
                  <a:gd name="T17" fmla="*/ 89 h 120"/>
                  <a:gd name="T18" fmla="*/ 90 w 128"/>
                  <a:gd name="T19" fmla="*/ 77 h 1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8" h="120">
                    <a:moveTo>
                      <a:pt x="90" y="77"/>
                    </a:moveTo>
                    <a:lnTo>
                      <a:pt x="90" y="77"/>
                    </a:lnTo>
                    <a:cubicBezTo>
                      <a:pt x="90" y="77"/>
                      <a:pt x="87" y="31"/>
                      <a:pt x="117" y="0"/>
                    </a:cubicBezTo>
                    <a:lnTo>
                      <a:pt x="117" y="0"/>
                    </a:lnTo>
                    <a:cubicBezTo>
                      <a:pt x="117" y="0"/>
                      <a:pt x="113" y="63"/>
                      <a:pt x="127" y="101"/>
                    </a:cubicBezTo>
                    <a:lnTo>
                      <a:pt x="99" y="119"/>
                    </a:lnTo>
                    <a:lnTo>
                      <a:pt x="99" y="119"/>
                    </a:lnTo>
                    <a:cubicBezTo>
                      <a:pt x="99" y="119"/>
                      <a:pt x="42" y="90"/>
                      <a:pt x="0" y="89"/>
                    </a:cubicBezTo>
                    <a:lnTo>
                      <a:pt x="0" y="89"/>
                    </a:lnTo>
                    <a:cubicBezTo>
                      <a:pt x="0" y="89"/>
                      <a:pt x="38" y="65"/>
                      <a:pt x="90" y="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7" name="Freeform 65">
                <a:extLst>
                  <a:ext uri="{FF2B5EF4-FFF2-40B4-BE49-F238E27FC236}">
                    <a16:creationId xmlns:a16="http://schemas.microsoft.com/office/drawing/2014/main" id="{10CAE508-ADBB-4B6D-BC5B-EEF7882727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89725" y="8116401"/>
                <a:ext cx="175846" cy="164856"/>
              </a:xfrm>
              <a:custGeom>
                <a:avLst/>
                <a:gdLst>
                  <a:gd name="T0" fmla="*/ 31 w 142"/>
                  <a:gd name="T1" fmla="*/ 93 h 134"/>
                  <a:gd name="T2" fmla="*/ 31 w 142"/>
                  <a:gd name="T3" fmla="*/ 93 h 134"/>
                  <a:gd name="T4" fmla="*/ 106 w 142"/>
                  <a:gd name="T5" fmla="*/ 119 h 134"/>
                  <a:gd name="T6" fmla="*/ 126 w 142"/>
                  <a:gd name="T7" fmla="*/ 106 h 134"/>
                  <a:gd name="T8" fmla="*/ 126 w 142"/>
                  <a:gd name="T9" fmla="*/ 106 h 134"/>
                  <a:gd name="T10" fmla="*/ 117 w 142"/>
                  <a:gd name="T11" fmla="*/ 26 h 134"/>
                  <a:gd name="T12" fmla="*/ 117 w 142"/>
                  <a:gd name="T13" fmla="*/ 26 h 134"/>
                  <a:gd name="T14" fmla="*/ 103 w 142"/>
                  <a:gd name="T15" fmla="*/ 84 h 134"/>
                  <a:gd name="T16" fmla="*/ 103 w 142"/>
                  <a:gd name="T17" fmla="*/ 84 h 134"/>
                  <a:gd name="T18" fmla="*/ 100 w 142"/>
                  <a:gd name="T19" fmla="*/ 89 h 134"/>
                  <a:gd name="T20" fmla="*/ 100 w 142"/>
                  <a:gd name="T21" fmla="*/ 89 h 134"/>
                  <a:gd name="T22" fmla="*/ 95 w 142"/>
                  <a:gd name="T23" fmla="*/ 90 h 134"/>
                  <a:gd name="T24" fmla="*/ 95 w 142"/>
                  <a:gd name="T25" fmla="*/ 90 h 134"/>
                  <a:gd name="T26" fmla="*/ 31 w 142"/>
                  <a:gd name="T27" fmla="*/ 93 h 134"/>
                  <a:gd name="T28" fmla="*/ 106 w 142"/>
                  <a:gd name="T29" fmla="*/ 133 h 134"/>
                  <a:gd name="T30" fmla="*/ 106 w 142"/>
                  <a:gd name="T31" fmla="*/ 133 h 134"/>
                  <a:gd name="T32" fmla="*/ 103 w 142"/>
                  <a:gd name="T33" fmla="*/ 133 h 134"/>
                  <a:gd name="T34" fmla="*/ 103 w 142"/>
                  <a:gd name="T35" fmla="*/ 133 h 134"/>
                  <a:gd name="T36" fmla="*/ 7 w 142"/>
                  <a:gd name="T37" fmla="*/ 103 h 134"/>
                  <a:gd name="T38" fmla="*/ 7 w 142"/>
                  <a:gd name="T39" fmla="*/ 103 h 134"/>
                  <a:gd name="T40" fmla="*/ 1 w 142"/>
                  <a:gd name="T41" fmla="*/ 98 h 134"/>
                  <a:gd name="T42" fmla="*/ 1 w 142"/>
                  <a:gd name="T43" fmla="*/ 98 h 134"/>
                  <a:gd name="T44" fmla="*/ 4 w 142"/>
                  <a:gd name="T45" fmla="*/ 91 h 134"/>
                  <a:gd name="T46" fmla="*/ 4 w 142"/>
                  <a:gd name="T47" fmla="*/ 91 h 134"/>
                  <a:gd name="T48" fmla="*/ 90 w 142"/>
                  <a:gd name="T49" fmla="*/ 77 h 134"/>
                  <a:gd name="T50" fmla="*/ 90 w 142"/>
                  <a:gd name="T51" fmla="*/ 77 h 134"/>
                  <a:gd name="T52" fmla="*/ 119 w 142"/>
                  <a:gd name="T53" fmla="*/ 2 h 134"/>
                  <a:gd name="T54" fmla="*/ 119 w 142"/>
                  <a:gd name="T55" fmla="*/ 2 h 134"/>
                  <a:gd name="T56" fmla="*/ 126 w 142"/>
                  <a:gd name="T57" fmla="*/ 1 h 134"/>
                  <a:gd name="T58" fmla="*/ 126 w 142"/>
                  <a:gd name="T59" fmla="*/ 1 h 134"/>
                  <a:gd name="T60" fmla="*/ 130 w 142"/>
                  <a:gd name="T61" fmla="*/ 7 h 134"/>
                  <a:gd name="T62" fmla="*/ 130 w 142"/>
                  <a:gd name="T63" fmla="*/ 7 h 134"/>
                  <a:gd name="T64" fmla="*/ 140 w 142"/>
                  <a:gd name="T65" fmla="*/ 106 h 134"/>
                  <a:gd name="T66" fmla="*/ 140 w 142"/>
                  <a:gd name="T67" fmla="*/ 106 h 134"/>
                  <a:gd name="T68" fmla="*/ 137 w 142"/>
                  <a:gd name="T69" fmla="*/ 113 h 134"/>
                  <a:gd name="T70" fmla="*/ 110 w 142"/>
                  <a:gd name="T71" fmla="*/ 132 h 134"/>
                  <a:gd name="T72" fmla="*/ 110 w 142"/>
                  <a:gd name="T73" fmla="*/ 132 h 134"/>
                  <a:gd name="T74" fmla="*/ 106 w 142"/>
                  <a:gd name="T75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2" h="134">
                    <a:moveTo>
                      <a:pt x="31" y="93"/>
                    </a:moveTo>
                    <a:lnTo>
                      <a:pt x="31" y="93"/>
                    </a:lnTo>
                    <a:cubicBezTo>
                      <a:pt x="63" y="99"/>
                      <a:pt x="95" y="114"/>
                      <a:pt x="106" y="119"/>
                    </a:cubicBezTo>
                    <a:lnTo>
                      <a:pt x="126" y="106"/>
                    </a:lnTo>
                    <a:lnTo>
                      <a:pt x="126" y="106"/>
                    </a:lnTo>
                    <a:cubicBezTo>
                      <a:pt x="119" y="80"/>
                      <a:pt x="117" y="47"/>
                      <a:pt x="117" y="26"/>
                    </a:cubicBezTo>
                    <a:lnTo>
                      <a:pt x="117" y="26"/>
                    </a:lnTo>
                    <a:cubicBezTo>
                      <a:pt x="101" y="54"/>
                      <a:pt x="103" y="84"/>
                      <a:pt x="103" y="84"/>
                    </a:cubicBezTo>
                    <a:lnTo>
                      <a:pt x="103" y="84"/>
                    </a:lnTo>
                    <a:cubicBezTo>
                      <a:pt x="103" y="86"/>
                      <a:pt x="102" y="88"/>
                      <a:pt x="100" y="89"/>
                    </a:cubicBezTo>
                    <a:lnTo>
                      <a:pt x="100" y="89"/>
                    </a:lnTo>
                    <a:cubicBezTo>
                      <a:pt x="99" y="90"/>
                      <a:pt x="97" y="91"/>
                      <a:pt x="95" y="90"/>
                    </a:cubicBezTo>
                    <a:lnTo>
                      <a:pt x="95" y="90"/>
                    </a:lnTo>
                    <a:cubicBezTo>
                      <a:pt x="69" y="84"/>
                      <a:pt x="47" y="88"/>
                      <a:pt x="31" y="93"/>
                    </a:cubicBezTo>
                    <a:close/>
                    <a:moveTo>
                      <a:pt x="106" y="133"/>
                    </a:moveTo>
                    <a:lnTo>
                      <a:pt x="106" y="133"/>
                    </a:lnTo>
                    <a:cubicBezTo>
                      <a:pt x="106" y="133"/>
                      <a:pt x="105" y="133"/>
                      <a:pt x="103" y="133"/>
                    </a:cubicBezTo>
                    <a:lnTo>
                      <a:pt x="103" y="133"/>
                    </a:lnTo>
                    <a:cubicBezTo>
                      <a:pt x="103" y="132"/>
                      <a:pt x="47" y="103"/>
                      <a:pt x="7" y="103"/>
                    </a:cubicBezTo>
                    <a:lnTo>
                      <a:pt x="7" y="103"/>
                    </a:lnTo>
                    <a:cubicBezTo>
                      <a:pt x="4" y="103"/>
                      <a:pt x="1" y="101"/>
                      <a:pt x="1" y="98"/>
                    </a:cubicBezTo>
                    <a:lnTo>
                      <a:pt x="1" y="98"/>
                    </a:lnTo>
                    <a:cubicBezTo>
                      <a:pt x="0" y="95"/>
                      <a:pt x="1" y="92"/>
                      <a:pt x="4" y="91"/>
                    </a:cubicBezTo>
                    <a:lnTo>
                      <a:pt x="4" y="91"/>
                    </a:lnTo>
                    <a:cubicBezTo>
                      <a:pt x="5" y="90"/>
                      <a:pt x="41" y="68"/>
                      <a:pt x="90" y="77"/>
                    </a:cubicBezTo>
                    <a:lnTo>
                      <a:pt x="90" y="77"/>
                    </a:lnTo>
                    <a:cubicBezTo>
                      <a:pt x="90" y="61"/>
                      <a:pt x="95" y="28"/>
                      <a:pt x="119" y="2"/>
                    </a:cubicBezTo>
                    <a:lnTo>
                      <a:pt x="119" y="2"/>
                    </a:lnTo>
                    <a:cubicBezTo>
                      <a:pt x="121" y="1"/>
                      <a:pt x="124" y="0"/>
                      <a:pt x="126" y="1"/>
                    </a:cubicBezTo>
                    <a:lnTo>
                      <a:pt x="126" y="1"/>
                    </a:lnTo>
                    <a:cubicBezTo>
                      <a:pt x="129" y="2"/>
                      <a:pt x="130" y="4"/>
                      <a:pt x="130" y="7"/>
                    </a:cubicBezTo>
                    <a:lnTo>
                      <a:pt x="130" y="7"/>
                    </a:lnTo>
                    <a:cubicBezTo>
                      <a:pt x="130" y="8"/>
                      <a:pt x="127" y="69"/>
                      <a:pt x="140" y="106"/>
                    </a:cubicBezTo>
                    <a:lnTo>
                      <a:pt x="140" y="106"/>
                    </a:lnTo>
                    <a:cubicBezTo>
                      <a:pt x="141" y="109"/>
                      <a:pt x="140" y="112"/>
                      <a:pt x="137" y="113"/>
                    </a:cubicBezTo>
                    <a:lnTo>
                      <a:pt x="110" y="132"/>
                    </a:lnTo>
                    <a:lnTo>
                      <a:pt x="110" y="132"/>
                    </a:lnTo>
                    <a:cubicBezTo>
                      <a:pt x="109" y="133"/>
                      <a:pt x="108" y="133"/>
                      <a:pt x="106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9" name="Grupo 158">
              <a:extLst>
                <a:ext uri="{FF2B5EF4-FFF2-40B4-BE49-F238E27FC236}">
                  <a16:creationId xmlns:a16="http://schemas.microsoft.com/office/drawing/2014/main" id="{F46CBFFB-062D-4142-A3A8-604383C9C09B}"/>
                </a:ext>
              </a:extLst>
            </p:cNvPr>
            <p:cNvGrpSpPr/>
            <p:nvPr/>
          </p:nvGrpSpPr>
          <p:grpSpPr>
            <a:xfrm>
              <a:off x="13199940" y="8094420"/>
              <a:ext cx="170353" cy="170349"/>
              <a:chOff x="13199940" y="8094420"/>
              <a:chExt cx="170353" cy="170349"/>
            </a:xfrm>
          </p:grpSpPr>
          <p:sp>
            <p:nvSpPr>
              <p:cNvPr id="68" name="Freeform 66">
                <a:extLst>
                  <a:ext uri="{FF2B5EF4-FFF2-40B4-BE49-F238E27FC236}">
                    <a16:creationId xmlns:a16="http://schemas.microsoft.com/office/drawing/2014/main" id="{29391590-C4C6-41A5-A005-244E755340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10930" y="8099913"/>
                <a:ext cx="153865" cy="153865"/>
              </a:xfrm>
              <a:custGeom>
                <a:avLst/>
                <a:gdLst>
                  <a:gd name="T0" fmla="*/ 41 w 124"/>
                  <a:gd name="T1" fmla="*/ 81 h 125"/>
                  <a:gd name="T2" fmla="*/ 41 w 124"/>
                  <a:gd name="T3" fmla="*/ 81 h 125"/>
                  <a:gd name="T4" fmla="*/ 123 w 124"/>
                  <a:gd name="T5" fmla="*/ 81 h 125"/>
                  <a:gd name="T6" fmla="*/ 123 w 124"/>
                  <a:gd name="T7" fmla="*/ 81 h 125"/>
                  <a:gd name="T8" fmla="*/ 31 w 124"/>
                  <a:gd name="T9" fmla="*/ 124 h 125"/>
                  <a:gd name="T10" fmla="*/ 5 w 124"/>
                  <a:gd name="T11" fmla="*/ 104 h 125"/>
                  <a:gd name="T12" fmla="*/ 5 w 124"/>
                  <a:gd name="T13" fmla="*/ 104 h 125"/>
                  <a:gd name="T14" fmla="*/ 0 w 124"/>
                  <a:gd name="T15" fmla="*/ 0 h 125"/>
                  <a:gd name="T16" fmla="*/ 0 w 124"/>
                  <a:gd name="T17" fmla="*/ 0 h 125"/>
                  <a:gd name="T18" fmla="*/ 41 w 124"/>
                  <a:gd name="T19" fmla="*/ 81 h 1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24" h="125">
                    <a:moveTo>
                      <a:pt x="41" y="81"/>
                    </a:moveTo>
                    <a:lnTo>
                      <a:pt x="41" y="81"/>
                    </a:lnTo>
                    <a:cubicBezTo>
                      <a:pt x="41" y="81"/>
                      <a:pt x="83" y="63"/>
                      <a:pt x="123" y="81"/>
                    </a:cubicBezTo>
                    <a:lnTo>
                      <a:pt x="123" y="81"/>
                    </a:lnTo>
                    <a:cubicBezTo>
                      <a:pt x="123" y="81"/>
                      <a:pt x="63" y="98"/>
                      <a:pt x="31" y="124"/>
                    </a:cubicBezTo>
                    <a:lnTo>
                      <a:pt x="5" y="104"/>
                    </a:lnTo>
                    <a:lnTo>
                      <a:pt x="5" y="104"/>
                    </a:lnTo>
                    <a:cubicBezTo>
                      <a:pt x="5" y="104"/>
                      <a:pt x="13" y="4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36" y="28"/>
                      <a:pt x="41" y="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9" name="Freeform 67">
                <a:extLst>
                  <a:ext uri="{FF2B5EF4-FFF2-40B4-BE49-F238E27FC236}">
                    <a16:creationId xmlns:a16="http://schemas.microsoft.com/office/drawing/2014/main" id="{D81299CB-537C-48A8-8A58-7C080057A0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99940" y="8094420"/>
                <a:ext cx="170353" cy="170349"/>
              </a:xfrm>
              <a:custGeom>
                <a:avLst/>
                <a:gdLst>
                  <a:gd name="T0" fmla="*/ 17 w 137"/>
                  <a:gd name="T1" fmla="*/ 108 h 138"/>
                  <a:gd name="T2" fmla="*/ 37 w 137"/>
                  <a:gd name="T3" fmla="*/ 123 h 138"/>
                  <a:gd name="T4" fmla="*/ 37 w 137"/>
                  <a:gd name="T5" fmla="*/ 123 h 138"/>
                  <a:gd name="T6" fmla="*/ 108 w 137"/>
                  <a:gd name="T7" fmla="*/ 88 h 138"/>
                  <a:gd name="T8" fmla="*/ 108 w 137"/>
                  <a:gd name="T9" fmla="*/ 88 h 138"/>
                  <a:gd name="T10" fmla="*/ 49 w 137"/>
                  <a:gd name="T11" fmla="*/ 93 h 138"/>
                  <a:gd name="T12" fmla="*/ 49 w 137"/>
                  <a:gd name="T13" fmla="*/ 93 h 138"/>
                  <a:gd name="T14" fmla="*/ 43 w 137"/>
                  <a:gd name="T15" fmla="*/ 93 h 138"/>
                  <a:gd name="T16" fmla="*/ 43 w 137"/>
                  <a:gd name="T17" fmla="*/ 93 h 138"/>
                  <a:gd name="T18" fmla="*/ 41 w 137"/>
                  <a:gd name="T19" fmla="*/ 88 h 138"/>
                  <a:gd name="T20" fmla="*/ 41 w 137"/>
                  <a:gd name="T21" fmla="*/ 88 h 138"/>
                  <a:gd name="T22" fmla="*/ 18 w 137"/>
                  <a:gd name="T23" fmla="*/ 29 h 138"/>
                  <a:gd name="T24" fmla="*/ 18 w 137"/>
                  <a:gd name="T25" fmla="*/ 29 h 138"/>
                  <a:gd name="T26" fmla="*/ 17 w 137"/>
                  <a:gd name="T27" fmla="*/ 108 h 138"/>
                  <a:gd name="T28" fmla="*/ 37 w 137"/>
                  <a:gd name="T29" fmla="*/ 137 h 138"/>
                  <a:gd name="T30" fmla="*/ 37 w 137"/>
                  <a:gd name="T31" fmla="*/ 137 h 138"/>
                  <a:gd name="T32" fmla="*/ 33 w 137"/>
                  <a:gd name="T33" fmla="*/ 136 h 138"/>
                  <a:gd name="T34" fmla="*/ 6 w 137"/>
                  <a:gd name="T35" fmla="*/ 116 h 138"/>
                  <a:gd name="T36" fmla="*/ 6 w 137"/>
                  <a:gd name="T37" fmla="*/ 116 h 138"/>
                  <a:gd name="T38" fmla="*/ 4 w 137"/>
                  <a:gd name="T39" fmla="*/ 110 h 138"/>
                  <a:gd name="T40" fmla="*/ 4 w 137"/>
                  <a:gd name="T41" fmla="*/ 110 h 138"/>
                  <a:gd name="T42" fmla="*/ 0 w 137"/>
                  <a:gd name="T43" fmla="*/ 9 h 138"/>
                  <a:gd name="T44" fmla="*/ 0 w 137"/>
                  <a:gd name="T45" fmla="*/ 9 h 138"/>
                  <a:gd name="T46" fmla="*/ 2 w 137"/>
                  <a:gd name="T47" fmla="*/ 2 h 138"/>
                  <a:gd name="T48" fmla="*/ 2 w 137"/>
                  <a:gd name="T49" fmla="*/ 2 h 138"/>
                  <a:gd name="T50" fmla="*/ 11 w 137"/>
                  <a:gd name="T51" fmla="*/ 2 h 138"/>
                  <a:gd name="T52" fmla="*/ 11 w 137"/>
                  <a:gd name="T53" fmla="*/ 2 h 138"/>
                  <a:gd name="T54" fmla="*/ 52 w 137"/>
                  <a:gd name="T55" fmla="*/ 79 h 138"/>
                  <a:gd name="T56" fmla="*/ 52 w 137"/>
                  <a:gd name="T57" fmla="*/ 79 h 138"/>
                  <a:gd name="T58" fmla="*/ 132 w 137"/>
                  <a:gd name="T59" fmla="*/ 82 h 138"/>
                  <a:gd name="T60" fmla="*/ 132 w 137"/>
                  <a:gd name="T61" fmla="*/ 82 h 138"/>
                  <a:gd name="T62" fmla="*/ 136 w 137"/>
                  <a:gd name="T63" fmla="*/ 88 h 138"/>
                  <a:gd name="T64" fmla="*/ 136 w 137"/>
                  <a:gd name="T65" fmla="*/ 88 h 138"/>
                  <a:gd name="T66" fmla="*/ 131 w 137"/>
                  <a:gd name="T67" fmla="*/ 94 h 138"/>
                  <a:gd name="T68" fmla="*/ 131 w 137"/>
                  <a:gd name="T69" fmla="*/ 94 h 138"/>
                  <a:gd name="T70" fmla="*/ 41 w 137"/>
                  <a:gd name="T71" fmla="*/ 136 h 138"/>
                  <a:gd name="T72" fmla="*/ 41 w 137"/>
                  <a:gd name="T73" fmla="*/ 136 h 138"/>
                  <a:gd name="T74" fmla="*/ 37 w 137"/>
                  <a:gd name="T75" fmla="*/ 137 h 1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37" h="138">
                    <a:moveTo>
                      <a:pt x="17" y="108"/>
                    </a:moveTo>
                    <a:lnTo>
                      <a:pt x="37" y="123"/>
                    </a:lnTo>
                    <a:lnTo>
                      <a:pt x="37" y="123"/>
                    </a:lnTo>
                    <a:cubicBezTo>
                      <a:pt x="58" y="107"/>
                      <a:pt x="89" y="95"/>
                      <a:pt x="108" y="88"/>
                    </a:cubicBezTo>
                    <a:lnTo>
                      <a:pt x="108" y="88"/>
                    </a:lnTo>
                    <a:cubicBezTo>
                      <a:pt x="78" y="82"/>
                      <a:pt x="50" y="93"/>
                      <a:pt x="49" y="93"/>
                    </a:cubicBezTo>
                    <a:lnTo>
                      <a:pt x="49" y="93"/>
                    </a:lnTo>
                    <a:cubicBezTo>
                      <a:pt x="47" y="94"/>
                      <a:pt x="45" y="94"/>
                      <a:pt x="43" y="93"/>
                    </a:cubicBezTo>
                    <a:lnTo>
                      <a:pt x="43" y="93"/>
                    </a:lnTo>
                    <a:cubicBezTo>
                      <a:pt x="42" y="92"/>
                      <a:pt x="41" y="90"/>
                      <a:pt x="41" y="88"/>
                    </a:cubicBezTo>
                    <a:lnTo>
                      <a:pt x="41" y="88"/>
                    </a:lnTo>
                    <a:cubicBezTo>
                      <a:pt x="38" y="62"/>
                      <a:pt x="27" y="42"/>
                      <a:pt x="18" y="29"/>
                    </a:cubicBezTo>
                    <a:lnTo>
                      <a:pt x="18" y="29"/>
                    </a:lnTo>
                    <a:cubicBezTo>
                      <a:pt x="22" y="61"/>
                      <a:pt x="18" y="97"/>
                      <a:pt x="17" y="108"/>
                    </a:cubicBezTo>
                    <a:close/>
                    <a:moveTo>
                      <a:pt x="37" y="137"/>
                    </a:moveTo>
                    <a:lnTo>
                      <a:pt x="37" y="137"/>
                    </a:lnTo>
                    <a:cubicBezTo>
                      <a:pt x="36" y="137"/>
                      <a:pt x="34" y="137"/>
                      <a:pt x="33" y="136"/>
                    </a:cubicBezTo>
                    <a:lnTo>
                      <a:pt x="6" y="116"/>
                    </a:lnTo>
                    <a:lnTo>
                      <a:pt x="6" y="116"/>
                    </a:lnTo>
                    <a:cubicBezTo>
                      <a:pt x="4" y="115"/>
                      <a:pt x="4" y="112"/>
                      <a:pt x="4" y="110"/>
                    </a:cubicBezTo>
                    <a:lnTo>
                      <a:pt x="4" y="110"/>
                    </a:lnTo>
                    <a:cubicBezTo>
                      <a:pt x="4" y="110"/>
                      <a:pt x="12" y="47"/>
                      <a:pt x="0" y="9"/>
                    </a:cubicBezTo>
                    <a:lnTo>
                      <a:pt x="0" y="9"/>
                    </a:lnTo>
                    <a:cubicBezTo>
                      <a:pt x="0" y="6"/>
                      <a:pt x="1" y="3"/>
                      <a:pt x="2" y="2"/>
                    </a:cubicBezTo>
                    <a:lnTo>
                      <a:pt x="2" y="2"/>
                    </a:lnTo>
                    <a:cubicBezTo>
                      <a:pt x="5" y="0"/>
                      <a:pt x="8" y="0"/>
                      <a:pt x="11" y="2"/>
                    </a:cubicBezTo>
                    <a:lnTo>
                      <a:pt x="11" y="2"/>
                    </a:lnTo>
                    <a:cubicBezTo>
                      <a:pt x="12" y="3"/>
                      <a:pt x="44" y="30"/>
                      <a:pt x="52" y="79"/>
                    </a:cubicBezTo>
                    <a:lnTo>
                      <a:pt x="52" y="79"/>
                    </a:lnTo>
                    <a:cubicBezTo>
                      <a:pt x="67" y="74"/>
                      <a:pt x="100" y="68"/>
                      <a:pt x="132" y="82"/>
                    </a:cubicBezTo>
                    <a:lnTo>
                      <a:pt x="132" y="82"/>
                    </a:lnTo>
                    <a:cubicBezTo>
                      <a:pt x="134" y="83"/>
                      <a:pt x="136" y="86"/>
                      <a:pt x="136" y="88"/>
                    </a:cubicBezTo>
                    <a:lnTo>
                      <a:pt x="136" y="88"/>
                    </a:lnTo>
                    <a:cubicBezTo>
                      <a:pt x="135" y="91"/>
                      <a:pt x="133" y="93"/>
                      <a:pt x="131" y="94"/>
                    </a:cubicBezTo>
                    <a:lnTo>
                      <a:pt x="131" y="94"/>
                    </a:lnTo>
                    <a:cubicBezTo>
                      <a:pt x="130" y="94"/>
                      <a:pt x="72" y="112"/>
                      <a:pt x="41" y="136"/>
                    </a:cubicBezTo>
                    <a:lnTo>
                      <a:pt x="41" y="136"/>
                    </a:lnTo>
                    <a:cubicBezTo>
                      <a:pt x="40" y="137"/>
                      <a:pt x="38" y="137"/>
                      <a:pt x="37" y="1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8" name="Grupo 157">
              <a:extLst>
                <a:ext uri="{FF2B5EF4-FFF2-40B4-BE49-F238E27FC236}">
                  <a16:creationId xmlns:a16="http://schemas.microsoft.com/office/drawing/2014/main" id="{FAAD7AF2-3AF3-4E32-8F95-856984ECDA30}"/>
                </a:ext>
              </a:extLst>
            </p:cNvPr>
            <p:cNvGrpSpPr/>
            <p:nvPr/>
          </p:nvGrpSpPr>
          <p:grpSpPr>
            <a:xfrm>
              <a:off x="10798542" y="7759212"/>
              <a:ext cx="318721" cy="434121"/>
              <a:chOff x="10798542" y="7759212"/>
              <a:chExt cx="318721" cy="434121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AED6AB4B-A375-43A5-9FF7-465FC5C459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63398" y="7781192"/>
                <a:ext cx="153865" cy="395654"/>
              </a:xfrm>
              <a:custGeom>
                <a:avLst/>
                <a:gdLst>
                  <a:gd name="T0" fmla="*/ 0 w 124"/>
                  <a:gd name="T1" fmla="*/ 317 h 318"/>
                  <a:gd name="T2" fmla="*/ 0 w 124"/>
                  <a:gd name="T3" fmla="*/ 317 h 318"/>
                  <a:gd name="T4" fmla="*/ 70 w 124"/>
                  <a:gd name="T5" fmla="*/ 1 h 318"/>
                  <a:gd name="T6" fmla="*/ 70 w 124"/>
                  <a:gd name="T7" fmla="*/ 1 h 318"/>
                  <a:gd name="T8" fmla="*/ 27 w 124"/>
                  <a:gd name="T9" fmla="*/ 315 h 318"/>
                  <a:gd name="T10" fmla="*/ 0 w 124"/>
                  <a:gd name="T11" fmla="*/ 317 h 3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24" h="318">
                    <a:moveTo>
                      <a:pt x="0" y="317"/>
                    </a:moveTo>
                    <a:lnTo>
                      <a:pt x="0" y="317"/>
                    </a:lnTo>
                    <a:cubicBezTo>
                      <a:pt x="0" y="317"/>
                      <a:pt x="24" y="1"/>
                      <a:pt x="70" y="1"/>
                    </a:cubicBezTo>
                    <a:lnTo>
                      <a:pt x="70" y="1"/>
                    </a:lnTo>
                    <a:cubicBezTo>
                      <a:pt x="123" y="0"/>
                      <a:pt x="27" y="315"/>
                      <a:pt x="27" y="315"/>
                    </a:cubicBezTo>
                    <a:lnTo>
                      <a:pt x="0" y="31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D9632718-ABBE-4693-B4E9-49BAA8D317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57901" y="7775699"/>
                <a:ext cx="153865" cy="412138"/>
              </a:xfrm>
              <a:custGeom>
                <a:avLst/>
                <a:gdLst>
                  <a:gd name="T0" fmla="*/ 77 w 122"/>
                  <a:gd name="T1" fmla="*/ 13 h 330"/>
                  <a:gd name="T2" fmla="*/ 77 w 122"/>
                  <a:gd name="T3" fmla="*/ 13 h 330"/>
                  <a:gd name="T4" fmla="*/ 77 w 122"/>
                  <a:gd name="T5" fmla="*/ 13 h 330"/>
                  <a:gd name="T6" fmla="*/ 13 w 122"/>
                  <a:gd name="T7" fmla="*/ 316 h 330"/>
                  <a:gd name="T8" fmla="*/ 28 w 122"/>
                  <a:gd name="T9" fmla="*/ 315 h 330"/>
                  <a:gd name="T10" fmla="*/ 28 w 122"/>
                  <a:gd name="T11" fmla="*/ 315 h 330"/>
                  <a:gd name="T12" fmla="*/ 80 w 122"/>
                  <a:gd name="T13" fmla="*/ 15 h 330"/>
                  <a:gd name="T14" fmla="*/ 80 w 122"/>
                  <a:gd name="T15" fmla="*/ 15 h 330"/>
                  <a:gd name="T16" fmla="*/ 77 w 122"/>
                  <a:gd name="T17" fmla="*/ 13 h 330"/>
                  <a:gd name="T18" fmla="*/ 6 w 122"/>
                  <a:gd name="T19" fmla="*/ 329 h 330"/>
                  <a:gd name="T20" fmla="*/ 6 w 122"/>
                  <a:gd name="T21" fmla="*/ 329 h 330"/>
                  <a:gd name="T22" fmla="*/ 1 w 122"/>
                  <a:gd name="T23" fmla="*/ 327 h 330"/>
                  <a:gd name="T24" fmla="*/ 1 w 122"/>
                  <a:gd name="T25" fmla="*/ 327 h 330"/>
                  <a:gd name="T26" fmla="*/ 0 w 122"/>
                  <a:gd name="T27" fmla="*/ 322 h 330"/>
                  <a:gd name="T28" fmla="*/ 0 w 122"/>
                  <a:gd name="T29" fmla="*/ 322 h 330"/>
                  <a:gd name="T30" fmla="*/ 17 w 122"/>
                  <a:gd name="T31" fmla="*/ 164 h 330"/>
                  <a:gd name="T32" fmla="*/ 17 w 122"/>
                  <a:gd name="T33" fmla="*/ 164 h 330"/>
                  <a:gd name="T34" fmla="*/ 76 w 122"/>
                  <a:gd name="T35" fmla="*/ 0 h 330"/>
                  <a:gd name="T36" fmla="*/ 76 w 122"/>
                  <a:gd name="T37" fmla="*/ 0 h 330"/>
                  <a:gd name="T38" fmla="*/ 91 w 122"/>
                  <a:gd name="T39" fmla="*/ 7 h 330"/>
                  <a:gd name="T40" fmla="*/ 91 w 122"/>
                  <a:gd name="T41" fmla="*/ 7 h 330"/>
                  <a:gd name="T42" fmla="*/ 39 w 122"/>
                  <a:gd name="T43" fmla="*/ 323 h 330"/>
                  <a:gd name="T44" fmla="*/ 39 w 122"/>
                  <a:gd name="T45" fmla="*/ 323 h 330"/>
                  <a:gd name="T46" fmla="*/ 33 w 122"/>
                  <a:gd name="T47" fmla="*/ 328 h 330"/>
                  <a:gd name="T48" fmla="*/ 6 w 122"/>
                  <a:gd name="T49" fmla="*/ 329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122" h="330">
                    <a:moveTo>
                      <a:pt x="77" y="13"/>
                    </a:moveTo>
                    <a:lnTo>
                      <a:pt x="77" y="13"/>
                    </a:lnTo>
                    <a:lnTo>
                      <a:pt x="77" y="13"/>
                    </a:lnTo>
                    <a:cubicBezTo>
                      <a:pt x="52" y="13"/>
                      <a:pt x="25" y="169"/>
                      <a:pt x="13" y="316"/>
                    </a:cubicBezTo>
                    <a:lnTo>
                      <a:pt x="28" y="315"/>
                    </a:lnTo>
                    <a:lnTo>
                      <a:pt x="28" y="315"/>
                    </a:lnTo>
                    <a:cubicBezTo>
                      <a:pt x="60" y="207"/>
                      <a:pt x="100" y="42"/>
                      <a:pt x="80" y="15"/>
                    </a:cubicBezTo>
                    <a:lnTo>
                      <a:pt x="80" y="15"/>
                    </a:lnTo>
                    <a:cubicBezTo>
                      <a:pt x="79" y="13"/>
                      <a:pt x="78" y="13"/>
                      <a:pt x="77" y="13"/>
                    </a:cubicBezTo>
                    <a:close/>
                    <a:moveTo>
                      <a:pt x="6" y="329"/>
                    </a:moveTo>
                    <a:lnTo>
                      <a:pt x="6" y="329"/>
                    </a:lnTo>
                    <a:cubicBezTo>
                      <a:pt x="4" y="329"/>
                      <a:pt x="3" y="328"/>
                      <a:pt x="1" y="327"/>
                    </a:cubicBezTo>
                    <a:lnTo>
                      <a:pt x="1" y="327"/>
                    </a:lnTo>
                    <a:cubicBezTo>
                      <a:pt x="0" y="326"/>
                      <a:pt x="0" y="324"/>
                      <a:pt x="0" y="322"/>
                    </a:cubicBezTo>
                    <a:lnTo>
                      <a:pt x="0" y="322"/>
                    </a:lnTo>
                    <a:cubicBezTo>
                      <a:pt x="0" y="322"/>
                      <a:pt x="6" y="242"/>
                      <a:pt x="17" y="164"/>
                    </a:cubicBezTo>
                    <a:lnTo>
                      <a:pt x="17" y="164"/>
                    </a:lnTo>
                    <a:cubicBezTo>
                      <a:pt x="39" y="19"/>
                      <a:pt x="60" y="0"/>
                      <a:pt x="76" y="0"/>
                    </a:cubicBezTo>
                    <a:lnTo>
                      <a:pt x="76" y="0"/>
                    </a:lnTo>
                    <a:cubicBezTo>
                      <a:pt x="82" y="0"/>
                      <a:pt x="87" y="2"/>
                      <a:pt x="91" y="7"/>
                    </a:cubicBezTo>
                    <a:lnTo>
                      <a:pt x="91" y="7"/>
                    </a:lnTo>
                    <a:cubicBezTo>
                      <a:pt x="121" y="48"/>
                      <a:pt x="47" y="295"/>
                      <a:pt x="39" y="323"/>
                    </a:cubicBezTo>
                    <a:lnTo>
                      <a:pt x="39" y="323"/>
                    </a:lnTo>
                    <a:cubicBezTo>
                      <a:pt x="37" y="326"/>
                      <a:pt x="36" y="328"/>
                      <a:pt x="33" y="328"/>
                    </a:cubicBezTo>
                    <a:lnTo>
                      <a:pt x="6" y="32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017CE75E-8EF5-442A-8665-C930476431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98542" y="7759212"/>
                <a:ext cx="186837" cy="423132"/>
              </a:xfrm>
              <a:custGeom>
                <a:avLst/>
                <a:gdLst>
                  <a:gd name="T0" fmla="*/ 124 w 148"/>
                  <a:gd name="T1" fmla="*/ 339 h 340"/>
                  <a:gd name="T2" fmla="*/ 124 w 148"/>
                  <a:gd name="T3" fmla="*/ 339 h 340"/>
                  <a:gd name="T4" fmla="*/ 41 w 148"/>
                  <a:gd name="T5" fmla="*/ 25 h 340"/>
                  <a:gd name="T6" fmla="*/ 41 w 148"/>
                  <a:gd name="T7" fmla="*/ 25 h 340"/>
                  <a:gd name="T8" fmla="*/ 147 w 148"/>
                  <a:gd name="T9" fmla="*/ 325 h 340"/>
                  <a:gd name="T10" fmla="*/ 124 w 148"/>
                  <a:gd name="T11" fmla="*/ 339 h 3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148" h="340">
                    <a:moveTo>
                      <a:pt x="124" y="339"/>
                    </a:moveTo>
                    <a:lnTo>
                      <a:pt x="124" y="339"/>
                    </a:lnTo>
                    <a:cubicBezTo>
                      <a:pt x="124" y="339"/>
                      <a:pt x="0" y="47"/>
                      <a:pt x="41" y="25"/>
                    </a:cubicBezTo>
                    <a:lnTo>
                      <a:pt x="41" y="25"/>
                    </a:lnTo>
                    <a:cubicBezTo>
                      <a:pt x="87" y="0"/>
                      <a:pt x="147" y="325"/>
                      <a:pt x="147" y="325"/>
                    </a:cubicBezTo>
                    <a:lnTo>
                      <a:pt x="124" y="33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97FD64E1-D623-4888-B7E0-1F99104616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15026" y="7781192"/>
                <a:ext cx="175846" cy="412141"/>
              </a:xfrm>
              <a:custGeom>
                <a:avLst/>
                <a:gdLst>
                  <a:gd name="T0" fmla="*/ 33 w 142"/>
                  <a:gd name="T1" fmla="*/ 13 h 329"/>
                  <a:gd name="T2" fmla="*/ 33 w 142"/>
                  <a:gd name="T3" fmla="*/ 13 h 329"/>
                  <a:gd name="T4" fmla="*/ 31 w 142"/>
                  <a:gd name="T5" fmla="*/ 14 h 329"/>
                  <a:gd name="T6" fmla="*/ 31 w 142"/>
                  <a:gd name="T7" fmla="*/ 14 h 329"/>
                  <a:gd name="T8" fmla="*/ 114 w 142"/>
                  <a:gd name="T9" fmla="*/ 312 h 329"/>
                  <a:gd name="T10" fmla="*/ 127 w 142"/>
                  <a:gd name="T11" fmla="*/ 304 h 329"/>
                  <a:gd name="T12" fmla="*/ 127 w 142"/>
                  <a:gd name="T13" fmla="*/ 304 h 329"/>
                  <a:gd name="T14" fmla="*/ 35 w 142"/>
                  <a:gd name="T15" fmla="*/ 14 h 329"/>
                  <a:gd name="T16" fmla="*/ 35 w 142"/>
                  <a:gd name="T17" fmla="*/ 14 h 329"/>
                  <a:gd name="T18" fmla="*/ 33 w 142"/>
                  <a:gd name="T19" fmla="*/ 13 h 329"/>
                  <a:gd name="T20" fmla="*/ 111 w 142"/>
                  <a:gd name="T21" fmla="*/ 328 h 329"/>
                  <a:gd name="T22" fmla="*/ 111 w 142"/>
                  <a:gd name="T23" fmla="*/ 328 h 329"/>
                  <a:gd name="T24" fmla="*/ 109 w 142"/>
                  <a:gd name="T25" fmla="*/ 328 h 329"/>
                  <a:gd name="T26" fmla="*/ 109 w 142"/>
                  <a:gd name="T27" fmla="*/ 328 h 329"/>
                  <a:gd name="T28" fmla="*/ 105 w 142"/>
                  <a:gd name="T29" fmla="*/ 324 h 329"/>
                  <a:gd name="T30" fmla="*/ 105 w 142"/>
                  <a:gd name="T31" fmla="*/ 324 h 329"/>
                  <a:gd name="T32" fmla="*/ 48 w 142"/>
                  <a:gd name="T33" fmla="*/ 175 h 329"/>
                  <a:gd name="T34" fmla="*/ 48 w 142"/>
                  <a:gd name="T35" fmla="*/ 175 h 329"/>
                  <a:gd name="T36" fmla="*/ 24 w 142"/>
                  <a:gd name="T37" fmla="*/ 2 h 329"/>
                  <a:gd name="T38" fmla="*/ 24 w 142"/>
                  <a:gd name="T39" fmla="*/ 2 h 329"/>
                  <a:gd name="T40" fmla="*/ 41 w 142"/>
                  <a:gd name="T41" fmla="*/ 2 h 329"/>
                  <a:gd name="T42" fmla="*/ 41 w 142"/>
                  <a:gd name="T43" fmla="*/ 2 h 329"/>
                  <a:gd name="T44" fmla="*/ 140 w 142"/>
                  <a:gd name="T45" fmla="*/ 307 h 329"/>
                  <a:gd name="T46" fmla="*/ 140 w 142"/>
                  <a:gd name="T47" fmla="*/ 307 h 329"/>
                  <a:gd name="T48" fmla="*/ 137 w 142"/>
                  <a:gd name="T49" fmla="*/ 314 h 329"/>
                  <a:gd name="T50" fmla="*/ 114 w 142"/>
                  <a:gd name="T51" fmla="*/ 327 h 329"/>
                  <a:gd name="T52" fmla="*/ 114 w 142"/>
                  <a:gd name="T53" fmla="*/ 327 h 329"/>
                  <a:gd name="T54" fmla="*/ 111 w 142"/>
                  <a:gd name="T55" fmla="*/ 32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42" h="329">
                    <a:moveTo>
                      <a:pt x="33" y="13"/>
                    </a:moveTo>
                    <a:lnTo>
                      <a:pt x="33" y="13"/>
                    </a:lnTo>
                    <a:cubicBezTo>
                      <a:pt x="32" y="13"/>
                      <a:pt x="31" y="13"/>
                      <a:pt x="31" y="14"/>
                    </a:cubicBezTo>
                    <a:lnTo>
                      <a:pt x="31" y="14"/>
                    </a:lnTo>
                    <a:cubicBezTo>
                      <a:pt x="9" y="26"/>
                      <a:pt x="56" y="176"/>
                      <a:pt x="114" y="312"/>
                    </a:cubicBezTo>
                    <a:lnTo>
                      <a:pt x="127" y="304"/>
                    </a:lnTo>
                    <a:lnTo>
                      <a:pt x="127" y="304"/>
                    </a:lnTo>
                    <a:cubicBezTo>
                      <a:pt x="106" y="194"/>
                      <a:pt x="65" y="29"/>
                      <a:pt x="35" y="14"/>
                    </a:cubicBezTo>
                    <a:lnTo>
                      <a:pt x="35" y="14"/>
                    </a:lnTo>
                    <a:cubicBezTo>
                      <a:pt x="34" y="13"/>
                      <a:pt x="34" y="13"/>
                      <a:pt x="33" y="13"/>
                    </a:cubicBezTo>
                    <a:close/>
                    <a:moveTo>
                      <a:pt x="111" y="328"/>
                    </a:moveTo>
                    <a:lnTo>
                      <a:pt x="111" y="328"/>
                    </a:lnTo>
                    <a:cubicBezTo>
                      <a:pt x="110" y="328"/>
                      <a:pt x="109" y="328"/>
                      <a:pt x="109" y="328"/>
                    </a:cubicBezTo>
                    <a:lnTo>
                      <a:pt x="109" y="328"/>
                    </a:lnTo>
                    <a:cubicBezTo>
                      <a:pt x="107" y="327"/>
                      <a:pt x="106" y="326"/>
                      <a:pt x="105" y="324"/>
                    </a:cubicBezTo>
                    <a:lnTo>
                      <a:pt x="105" y="324"/>
                    </a:lnTo>
                    <a:cubicBezTo>
                      <a:pt x="105" y="323"/>
                      <a:pt x="74" y="250"/>
                      <a:pt x="48" y="175"/>
                    </a:cubicBezTo>
                    <a:lnTo>
                      <a:pt x="48" y="175"/>
                    </a:lnTo>
                    <a:cubicBezTo>
                      <a:pt x="0" y="37"/>
                      <a:pt x="11" y="10"/>
                      <a:pt x="24" y="2"/>
                    </a:cubicBezTo>
                    <a:lnTo>
                      <a:pt x="24" y="2"/>
                    </a:lnTo>
                    <a:cubicBezTo>
                      <a:pt x="30" y="0"/>
                      <a:pt x="35" y="0"/>
                      <a:pt x="41" y="2"/>
                    </a:cubicBezTo>
                    <a:lnTo>
                      <a:pt x="41" y="2"/>
                    </a:lnTo>
                    <a:cubicBezTo>
                      <a:pt x="87" y="25"/>
                      <a:pt x="135" y="278"/>
                      <a:pt x="140" y="307"/>
                    </a:cubicBezTo>
                    <a:lnTo>
                      <a:pt x="140" y="307"/>
                    </a:lnTo>
                    <a:cubicBezTo>
                      <a:pt x="141" y="309"/>
                      <a:pt x="139" y="312"/>
                      <a:pt x="137" y="314"/>
                    </a:cubicBezTo>
                    <a:lnTo>
                      <a:pt x="114" y="327"/>
                    </a:lnTo>
                    <a:lnTo>
                      <a:pt x="114" y="327"/>
                    </a:lnTo>
                    <a:cubicBezTo>
                      <a:pt x="113" y="328"/>
                      <a:pt x="112" y="328"/>
                      <a:pt x="111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7" name="Grupo 156">
              <a:extLst>
                <a:ext uri="{FF2B5EF4-FFF2-40B4-BE49-F238E27FC236}">
                  <a16:creationId xmlns:a16="http://schemas.microsoft.com/office/drawing/2014/main" id="{A15FDEBD-52BD-47CF-AF8D-AE5DED1A6F51}"/>
                </a:ext>
              </a:extLst>
            </p:cNvPr>
            <p:cNvGrpSpPr/>
            <p:nvPr/>
          </p:nvGrpSpPr>
          <p:grpSpPr>
            <a:xfrm>
              <a:off x="12831764" y="7693269"/>
              <a:ext cx="362682" cy="434122"/>
              <a:chOff x="12831764" y="7693269"/>
              <a:chExt cx="362682" cy="434122"/>
            </a:xfrm>
          </p:grpSpPr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6E2F688E-E52E-4D71-8777-6F1FC8078F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1764" y="7693269"/>
                <a:ext cx="120894" cy="412141"/>
              </a:xfrm>
              <a:custGeom>
                <a:avLst/>
                <a:gdLst>
                  <a:gd name="T0" fmla="*/ 15 w 99"/>
                  <a:gd name="T1" fmla="*/ 329 h 330"/>
                  <a:gd name="T2" fmla="*/ 15 w 99"/>
                  <a:gd name="T3" fmla="*/ 329 h 330"/>
                  <a:gd name="T4" fmla="*/ 46 w 99"/>
                  <a:gd name="T5" fmla="*/ 7 h 330"/>
                  <a:gd name="T6" fmla="*/ 46 w 99"/>
                  <a:gd name="T7" fmla="*/ 7 h 330"/>
                  <a:gd name="T8" fmla="*/ 41 w 99"/>
                  <a:gd name="T9" fmla="*/ 324 h 330"/>
                  <a:gd name="T10" fmla="*/ 15 w 99"/>
                  <a:gd name="T11" fmla="*/ 329 h 3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99" h="330">
                    <a:moveTo>
                      <a:pt x="15" y="329"/>
                    </a:moveTo>
                    <a:lnTo>
                      <a:pt x="15" y="329"/>
                    </a:lnTo>
                    <a:cubicBezTo>
                      <a:pt x="15" y="329"/>
                      <a:pt x="0" y="13"/>
                      <a:pt x="46" y="7"/>
                    </a:cubicBezTo>
                    <a:lnTo>
                      <a:pt x="46" y="7"/>
                    </a:lnTo>
                    <a:cubicBezTo>
                      <a:pt x="98" y="0"/>
                      <a:pt x="41" y="324"/>
                      <a:pt x="41" y="324"/>
                    </a:cubicBezTo>
                    <a:lnTo>
                      <a:pt x="15" y="32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801562BC-9F68-49F3-B62A-746F1C219F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7257" y="7693269"/>
                <a:ext cx="115401" cy="423132"/>
              </a:xfrm>
              <a:custGeom>
                <a:avLst/>
                <a:gdLst>
                  <a:gd name="T0" fmla="*/ 43 w 93"/>
                  <a:gd name="T1" fmla="*/ 14 h 338"/>
                  <a:gd name="T2" fmla="*/ 43 w 93"/>
                  <a:gd name="T3" fmla="*/ 14 h 338"/>
                  <a:gd name="T4" fmla="*/ 42 w 93"/>
                  <a:gd name="T5" fmla="*/ 14 h 338"/>
                  <a:gd name="T6" fmla="*/ 42 w 93"/>
                  <a:gd name="T7" fmla="*/ 14 h 338"/>
                  <a:gd name="T8" fmla="*/ 16 w 93"/>
                  <a:gd name="T9" fmla="*/ 323 h 338"/>
                  <a:gd name="T10" fmla="*/ 30 w 93"/>
                  <a:gd name="T11" fmla="*/ 320 h 338"/>
                  <a:gd name="T12" fmla="*/ 30 w 93"/>
                  <a:gd name="T13" fmla="*/ 320 h 338"/>
                  <a:gd name="T14" fmla="*/ 47 w 93"/>
                  <a:gd name="T15" fmla="*/ 16 h 338"/>
                  <a:gd name="T16" fmla="*/ 47 w 93"/>
                  <a:gd name="T17" fmla="*/ 16 h 338"/>
                  <a:gd name="T18" fmla="*/ 43 w 93"/>
                  <a:gd name="T19" fmla="*/ 14 h 338"/>
                  <a:gd name="T20" fmla="*/ 10 w 93"/>
                  <a:gd name="T21" fmla="*/ 337 h 338"/>
                  <a:gd name="T22" fmla="*/ 10 w 93"/>
                  <a:gd name="T23" fmla="*/ 337 h 338"/>
                  <a:gd name="T24" fmla="*/ 6 w 93"/>
                  <a:gd name="T25" fmla="*/ 335 h 338"/>
                  <a:gd name="T26" fmla="*/ 6 w 93"/>
                  <a:gd name="T27" fmla="*/ 335 h 338"/>
                  <a:gd name="T28" fmla="*/ 3 w 93"/>
                  <a:gd name="T29" fmla="*/ 331 h 338"/>
                  <a:gd name="T30" fmla="*/ 3 w 93"/>
                  <a:gd name="T31" fmla="*/ 331 h 338"/>
                  <a:gd name="T32" fmla="*/ 2 w 93"/>
                  <a:gd name="T33" fmla="*/ 171 h 338"/>
                  <a:gd name="T34" fmla="*/ 2 w 93"/>
                  <a:gd name="T35" fmla="*/ 171 h 338"/>
                  <a:gd name="T36" fmla="*/ 41 w 93"/>
                  <a:gd name="T37" fmla="*/ 1 h 338"/>
                  <a:gd name="T38" fmla="*/ 41 w 93"/>
                  <a:gd name="T39" fmla="*/ 1 h 338"/>
                  <a:gd name="T40" fmla="*/ 56 w 93"/>
                  <a:gd name="T41" fmla="*/ 7 h 338"/>
                  <a:gd name="T42" fmla="*/ 56 w 93"/>
                  <a:gd name="T43" fmla="*/ 7 h 338"/>
                  <a:gd name="T44" fmla="*/ 42 w 93"/>
                  <a:gd name="T45" fmla="*/ 326 h 338"/>
                  <a:gd name="T46" fmla="*/ 42 w 93"/>
                  <a:gd name="T47" fmla="*/ 326 h 338"/>
                  <a:gd name="T48" fmla="*/ 37 w 93"/>
                  <a:gd name="T49" fmla="*/ 332 h 338"/>
                  <a:gd name="T50" fmla="*/ 11 w 93"/>
                  <a:gd name="T51" fmla="*/ 336 h 338"/>
                  <a:gd name="T52" fmla="*/ 11 w 93"/>
                  <a:gd name="T53" fmla="*/ 336 h 338"/>
                  <a:gd name="T54" fmla="*/ 10 w 93"/>
                  <a:gd name="T55" fmla="*/ 337 h 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3" h="338">
                    <a:moveTo>
                      <a:pt x="43" y="14"/>
                    </a:moveTo>
                    <a:lnTo>
                      <a:pt x="43" y="14"/>
                    </a:lnTo>
                    <a:cubicBezTo>
                      <a:pt x="42" y="14"/>
                      <a:pt x="42" y="14"/>
                      <a:pt x="42" y="14"/>
                    </a:cubicBezTo>
                    <a:lnTo>
                      <a:pt x="42" y="14"/>
                    </a:lnTo>
                    <a:cubicBezTo>
                      <a:pt x="18" y="17"/>
                      <a:pt x="10" y="176"/>
                      <a:pt x="16" y="323"/>
                    </a:cubicBezTo>
                    <a:lnTo>
                      <a:pt x="30" y="320"/>
                    </a:lnTo>
                    <a:lnTo>
                      <a:pt x="30" y="320"/>
                    </a:lnTo>
                    <a:cubicBezTo>
                      <a:pt x="50" y="209"/>
                      <a:pt x="70" y="40"/>
                      <a:pt x="47" y="16"/>
                    </a:cubicBezTo>
                    <a:lnTo>
                      <a:pt x="47" y="16"/>
                    </a:lnTo>
                    <a:cubicBezTo>
                      <a:pt x="45" y="15"/>
                      <a:pt x="44" y="14"/>
                      <a:pt x="43" y="14"/>
                    </a:cubicBezTo>
                    <a:close/>
                    <a:moveTo>
                      <a:pt x="10" y="337"/>
                    </a:moveTo>
                    <a:lnTo>
                      <a:pt x="10" y="337"/>
                    </a:lnTo>
                    <a:cubicBezTo>
                      <a:pt x="8" y="337"/>
                      <a:pt x="7" y="336"/>
                      <a:pt x="6" y="335"/>
                    </a:cubicBezTo>
                    <a:lnTo>
                      <a:pt x="6" y="335"/>
                    </a:lnTo>
                    <a:cubicBezTo>
                      <a:pt x="4" y="334"/>
                      <a:pt x="3" y="333"/>
                      <a:pt x="3" y="331"/>
                    </a:cubicBezTo>
                    <a:lnTo>
                      <a:pt x="3" y="331"/>
                    </a:lnTo>
                    <a:cubicBezTo>
                      <a:pt x="3" y="330"/>
                      <a:pt x="0" y="250"/>
                      <a:pt x="2" y="171"/>
                    </a:cubicBezTo>
                    <a:lnTo>
                      <a:pt x="2" y="171"/>
                    </a:lnTo>
                    <a:cubicBezTo>
                      <a:pt x="6" y="24"/>
                      <a:pt x="25" y="4"/>
                      <a:pt x="41" y="1"/>
                    </a:cubicBezTo>
                    <a:lnTo>
                      <a:pt x="41" y="1"/>
                    </a:lnTo>
                    <a:cubicBezTo>
                      <a:pt x="46" y="0"/>
                      <a:pt x="52" y="2"/>
                      <a:pt x="56" y="7"/>
                    </a:cubicBezTo>
                    <a:lnTo>
                      <a:pt x="56" y="7"/>
                    </a:lnTo>
                    <a:cubicBezTo>
                      <a:pt x="92" y="44"/>
                      <a:pt x="47" y="298"/>
                      <a:pt x="42" y="326"/>
                    </a:cubicBezTo>
                    <a:lnTo>
                      <a:pt x="42" y="326"/>
                    </a:lnTo>
                    <a:cubicBezTo>
                      <a:pt x="42" y="330"/>
                      <a:pt x="40" y="331"/>
                      <a:pt x="37" y="332"/>
                    </a:cubicBezTo>
                    <a:lnTo>
                      <a:pt x="11" y="336"/>
                    </a:lnTo>
                    <a:lnTo>
                      <a:pt x="11" y="336"/>
                    </a:lnTo>
                    <a:lnTo>
                      <a:pt x="10" y="33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E1E76F86-5719-44D4-9F2D-6FADB61628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8247" y="7792183"/>
                <a:ext cx="346199" cy="324218"/>
              </a:xfrm>
              <a:custGeom>
                <a:avLst/>
                <a:gdLst>
                  <a:gd name="T0" fmla="*/ 11 w 277"/>
                  <a:gd name="T1" fmla="*/ 261 h 262"/>
                  <a:gd name="T2" fmla="*/ 11 w 277"/>
                  <a:gd name="T3" fmla="*/ 261 h 262"/>
                  <a:gd name="T4" fmla="*/ 253 w 277"/>
                  <a:gd name="T5" fmla="*/ 46 h 262"/>
                  <a:gd name="T6" fmla="*/ 253 w 277"/>
                  <a:gd name="T7" fmla="*/ 46 h 262"/>
                  <a:gd name="T8" fmla="*/ 0 w 277"/>
                  <a:gd name="T9" fmla="*/ 237 h 262"/>
                  <a:gd name="T10" fmla="*/ 11 w 277"/>
                  <a:gd name="T11" fmla="*/ 261 h 2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77" h="262">
                    <a:moveTo>
                      <a:pt x="11" y="261"/>
                    </a:moveTo>
                    <a:lnTo>
                      <a:pt x="11" y="261"/>
                    </a:lnTo>
                    <a:cubicBezTo>
                      <a:pt x="11" y="261"/>
                      <a:pt x="276" y="87"/>
                      <a:pt x="253" y="46"/>
                    </a:cubicBezTo>
                    <a:lnTo>
                      <a:pt x="253" y="46"/>
                    </a:lnTo>
                    <a:cubicBezTo>
                      <a:pt x="228" y="0"/>
                      <a:pt x="0" y="237"/>
                      <a:pt x="0" y="237"/>
                    </a:cubicBezTo>
                    <a:lnTo>
                      <a:pt x="11" y="26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1C32F80E-DB2E-4B92-A061-1F58D0DFBC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7257" y="7825154"/>
                <a:ext cx="340702" cy="302237"/>
              </a:xfrm>
              <a:custGeom>
                <a:avLst/>
                <a:gdLst>
                  <a:gd name="T0" fmla="*/ 15 w 275"/>
                  <a:gd name="T1" fmla="*/ 212 h 241"/>
                  <a:gd name="T2" fmla="*/ 21 w 275"/>
                  <a:gd name="T3" fmla="*/ 225 h 241"/>
                  <a:gd name="T4" fmla="*/ 21 w 275"/>
                  <a:gd name="T5" fmla="*/ 225 h 241"/>
                  <a:gd name="T6" fmla="*/ 255 w 275"/>
                  <a:gd name="T7" fmla="*/ 22 h 241"/>
                  <a:gd name="T8" fmla="*/ 255 w 275"/>
                  <a:gd name="T9" fmla="*/ 22 h 241"/>
                  <a:gd name="T10" fmla="*/ 251 w 275"/>
                  <a:gd name="T11" fmla="*/ 19 h 241"/>
                  <a:gd name="T12" fmla="*/ 251 w 275"/>
                  <a:gd name="T13" fmla="*/ 19 h 241"/>
                  <a:gd name="T14" fmla="*/ 15 w 275"/>
                  <a:gd name="T15" fmla="*/ 212 h 241"/>
                  <a:gd name="T16" fmla="*/ 18 w 275"/>
                  <a:gd name="T17" fmla="*/ 240 h 241"/>
                  <a:gd name="T18" fmla="*/ 18 w 275"/>
                  <a:gd name="T19" fmla="*/ 240 h 241"/>
                  <a:gd name="T20" fmla="*/ 17 w 275"/>
                  <a:gd name="T21" fmla="*/ 240 h 241"/>
                  <a:gd name="T22" fmla="*/ 17 w 275"/>
                  <a:gd name="T23" fmla="*/ 240 h 241"/>
                  <a:gd name="T24" fmla="*/ 13 w 275"/>
                  <a:gd name="T25" fmla="*/ 237 h 241"/>
                  <a:gd name="T26" fmla="*/ 1 w 275"/>
                  <a:gd name="T27" fmla="*/ 213 h 241"/>
                  <a:gd name="T28" fmla="*/ 1 w 275"/>
                  <a:gd name="T29" fmla="*/ 213 h 241"/>
                  <a:gd name="T30" fmla="*/ 2 w 275"/>
                  <a:gd name="T31" fmla="*/ 206 h 241"/>
                  <a:gd name="T32" fmla="*/ 2 w 275"/>
                  <a:gd name="T33" fmla="*/ 206 h 241"/>
                  <a:gd name="T34" fmla="*/ 253 w 275"/>
                  <a:gd name="T35" fmla="*/ 7 h 241"/>
                  <a:gd name="T36" fmla="*/ 253 w 275"/>
                  <a:gd name="T37" fmla="*/ 7 h 241"/>
                  <a:gd name="T38" fmla="*/ 267 w 275"/>
                  <a:gd name="T39" fmla="*/ 16 h 241"/>
                  <a:gd name="T40" fmla="*/ 267 w 275"/>
                  <a:gd name="T41" fmla="*/ 16 h 241"/>
                  <a:gd name="T42" fmla="*/ 152 w 275"/>
                  <a:gd name="T43" fmla="*/ 147 h 241"/>
                  <a:gd name="T44" fmla="*/ 152 w 275"/>
                  <a:gd name="T45" fmla="*/ 147 h 241"/>
                  <a:gd name="T46" fmla="*/ 22 w 275"/>
                  <a:gd name="T47" fmla="*/ 240 h 241"/>
                  <a:gd name="T48" fmla="*/ 22 w 275"/>
                  <a:gd name="T49" fmla="*/ 240 h 241"/>
                  <a:gd name="T50" fmla="*/ 18 w 275"/>
                  <a:gd name="T51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75" h="241">
                    <a:moveTo>
                      <a:pt x="15" y="212"/>
                    </a:moveTo>
                    <a:lnTo>
                      <a:pt x="21" y="225"/>
                    </a:lnTo>
                    <a:lnTo>
                      <a:pt x="21" y="225"/>
                    </a:lnTo>
                    <a:cubicBezTo>
                      <a:pt x="144" y="143"/>
                      <a:pt x="267" y="44"/>
                      <a:pt x="255" y="22"/>
                    </a:cubicBezTo>
                    <a:lnTo>
                      <a:pt x="255" y="22"/>
                    </a:lnTo>
                    <a:cubicBezTo>
                      <a:pt x="254" y="21"/>
                      <a:pt x="254" y="20"/>
                      <a:pt x="251" y="19"/>
                    </a:cubicBezTo>
                    <a:lnTo>
                      <a:pt x="251" y="19"/>
                    </a:lnTo>
                    <a:cubicBezTo>
                      <a:pt x="218" y="15"/>
                      <a:pt x="93" y="131"/>
                      <a:pt x="15" y="212"/>
                    </a:cubicBezTo>
                    <a:close/>
                    <a:moveTo>
                      <a:pt x="18" y="240"/>
                    </a:moveTo>
                    <a:lnTo>
                      <a:pt x="18" y="240"/>
                    </a:lnTo>
                    <a:lnTo>
                      <a:pt x="17" y="240"/>
                    </a:lnTo>
                    <a:lnTo>
                      <a:pt x="17" y="240"/>
                    </a:lnTo>
                    <a:cubicBezTo>
                      <a:pt x="15" y="240"/>
                      <a:pt x="13" y="238"/>
                      <a:pt x="13" y="237"/>
                    </a:cubicBezTo>
                    <a:lnTo>
                      <a:pt x="1" y="213"/>
                    </a:lnTo>
                    <a:lnTo>
                      <a:pt x="1" y="213"/>
                    </a:lnTo>
                    <a:cubicBezTo>
                      <a:pt x="0" y="211"/>
                      <a:pt x="1" y="208"/>
                      <a:pt x="2" y="206"/>
                    </a:cubicBezTo>
                    <a:lnTo>
                      <a:pt x="2" y="206"/>
                    </a:lnTo>
                    <a:cubicBezTo>
                      <a:pt x="23" y="185"/>
                      <a:pt x="202" y="0"/>
                      <a:pt x="253" y="7"/>
                    </a:cubicBezTo>
                    <a:lnTo>
                      <a:pt x="253" y="7"/>
                    </a:lnTo>
                    <a:cubicBezTo>
                      <a:pt x="259" y="8"/>
                      <a:pt x="264" y="11"/>
                      <a:pt x="267" y="16"/>
                    </a:cubicBezTo>
                    <a:lnTo>
                      <a:pt x="267" y="16"/>
                    </a:lnTo>
                    <a:cubicBezTo>
                      <a:pt x="274" y="30"/>
                      <a:pt x="268" y="58"/>
                      <a:pt x="152" y="147"/>
                    </a:cubicBezTo>
                    <a:lnTo>
                      <a:pt x="152" y="147"/>
                    </a:lnTo>
                    <a:cubicBezTo>
                      <a:pt x="89" y="195"/>
                      <a:pt x="23" y="239"/>
                      <a:pt x="22" y="240"/>
                    </a:cubicBezTo>
                    <a:lnTo>
                      <a:pt x="22" y="240"/>
                    </a:lnTo>
                    <a:cubicBezTo>
                      <a:pt x="21" y="240"/>
                      <a:pt x="20" y="240"/>
                      <a:pt x="18" y="2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6" name="Grupo 155">
              <a:extLst>
                <a:ext uri="{FF2B5EF4-FFF2-40B4-BE49-F238E27FC236}">
                  <a16:creationId xmlns:a16="http://schemas.microsoft.com/office/drawing/2014/main" id="{F97D8FE2-7E45-4672-813E-CF3FBD3F7060}"/>
                </a:ext>
              </a:extLst>
            </p:cNvPr>
            <p:cNvGrpSpPr/>
            <p:nvPr/>
          </p:nvGrpSpPr>
          <p:grpSpPr>
            <a:xfrm>
              <a:off x="10331449" y="8435122"/>
              <a:ext cx="3181718" cy="1599099"/>
              <a:chOff x="10331449" y="8435122"/>
              <a:chExt cx="3181718" cy="1599099"/>
            </a:xfrm>
          </p:grpSpPr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85BF66C3-460A-4BD9-AEA1-61FFEFA18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42439" y="8440615"/>
                <a:ext cx="3165231" cy="1588112"/>
              </a:xfrm>
              <a:custGeom>
                <a:avLst/>
                <a:gdLst>
                  <a:gd name="T0" fmla="*/ 2541 w 2542"/>
                  <a:gd name="T1" fmla="*/ 0 h 1273"/>
                  <a:gd name="T2" fmla="*/ 2541 w 2542"/>
                  <a:gd name="T3" fmla="*/ 0 h 1273"/>
                  <a:gd name="T4" fmla="*/ 1271 w 2542"/>
                  <a:gd name="T5" fmla="*/ 1272 h 1273"/>
                  <a:gd name="T6" fmla="*/ 1271 w 2542"/>
                  <a:gd name="T7" fmla="*/ 1272 h 1273"/>
                  <a:gd name="T8" fmla="*/ 0 w 2542"/>
                  <a:gd name="T9" fmla="*/ 0 h 1273"/>
                  <a:gd name="T10" fmla="*/ 2541 w 2542"/>
                  <a:gd name="T11" fmla="*/ 0 h 1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42" h="1273">
                    <a:moveTo>
                      <a:pt x="2541" y="0"/>
                    </a:moveTo>
                    <a:lnTo>
                      <a:pt x="2541" y="0"/>
                    </a:lnTo>
                    <a:cubicBezTo>
                      <a:pt x="2541" y="702"/>
                      <a:pt x="1972" y="1272"/>
                      <a:pt x="1271" y="1272"/>
                    </a:cubicBezTo>
                    <a:lnTo>
                      <a:pt x="1271" y="1272"/>
                    </a:lnTo>
                    <a:cubicBezTo>
                      <a:pt x="569" y="1272"/>
                      <a:pt x="0" y="702"/>
                      <a:pt x="0" y="0"/>
                    </a:cubicBezTo>
                    <a:lnTo>
                      <a:pt x="254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id="{6A351212-8432-47B7-9876-41D0582766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1449" y="8435122"/>
                <a:ext cx="3181718" cy="1599099"/>
              </a:xfrm>
              <a:custGeom>
                <a:avLst/>
                <a:gdLst>
                  <a:gd name="T0" fmla="*/ 13 w 2555"/>
                  <a:gd name="T1" fmla="*/ 13 h 1285"/>
                  <a:gd name="T2" fmla="*/ 13 w 2555"/>
                  <a:gd name="T3" fmla="*/ 13 h 1285"/>
                  <a:gd name="T4" fmla="*/ 1278 w 2555"/>
                  <a:gd name="T5" fmla="*/ 1272 h 1285"/>
                  <a:gd name="T6" fmla="*/ 1278 w 2555"/>
                  <a:gd name="T7" fmla="*/ 1272 h 1285"/>
                  <a:gd name="T8" fmla="*/ 2541 w 2555"/>
                  <a:gd name="T9" fmla="*/ 13 h 1285"/>
                  <a:gd name="T10" fmla="*/ 13 w 2555"/>
                  <a:gd name="T11" fmla="*/ 13 h 1285"/>
                  <a:gd name="T12" fmla="*/ 1278 w 2555"/>
                  <a:gd name="T13" fmla="*/ 1284 h 1285"/>
                  <a:gd name="T14" fmla="*/ 1278 w 2555"/>
                  <a:gd name="T15" fmla="*/ 1284 h 1285"/>
                  <a:gd name="T16" fmla="*/ 0 w 2555"/>
                  <a:gd name="T17" fmla="*/ 6 h 1285"/>
                  <a:gd name="T18" fmla="*/ 0 w 2555"/>
                  <a:gd name="T19" fmla="*/ 6 h 1285"/>
                  <a:gd name="T20" fmla="*/ 7 w 2555"/>
                  <a:gd name="T21" fmla="*/ 0 h 1285"/>
                  <a:gd name="T22" fmla="*/ 2548 w 2555"/>
                  <a:gd name="T23" fmla="*/ 0 h 1285"/>
                  <a:gd name="T24" fmla="*/ 2548 w 2555"/>
                  <a:gd name="T25" fmla="*/ 0 h 1285"/>
                  <a:gd name="T26" fmla="*/ 2554 w 2555"/>
                  <a:gd name="T27" fmla="*/ 6 h 1285"/>
                  <a:gd name="T28" fmla="*/ 2554 w 2555"/>
                  <a:gd name="T29" fmla="*/ 6 h 1285"/>
                  <a:gd name="T30" fmla="*/ 1278 w 2555"/>
                  <a:gd name="T31" fmla="*/ 1284 h 1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</a:cxnLst>
                <a:rect l="0" t="0" r="r" b="b"/>
                <a:pathLst>
                  <a:path w="2555" h="1285">
                    <a:moveTo>
                      <a:pt x="13" y="13"/>
                    </a:moveTo>
                    <a:lnTo>
                      <a:pt x="13" y="13"/>
                    </a:lnTo>
                    <a:cubicBezTo>
                      <a:pt x="17" y="708"/>
                      <a:pt x="583" y="1272"/>
                      <a:pt x="1278" y="1272"/>
                    </a:cubicBezTo>
                    <a:lnTo>
                      <a:pt x="1278" y="1272"/>
                    </a:lnTo>
                    <a:cubicBezTo>
                      <a:pt x="1972" y="1272"/>
                      <a:pt x="2539" y="708"/>
                      <a:pt x="2541" y="13"/>
                    </a:cubicBezTo>
                    <a:lnTo>
                      <a:pt x="13" y="13"/>
                    </a:lnTo>
                    <a:close/>
                    <a:moveTo>
                      <a:pt x="1278" y="1284"/>
                    </a:moveTo>
                    <a:lnTo>
                      <a:pt x="1278" y="1284"/>
                    </a:lnTo>
                    <a:cubicBezTo>
                      <a:pt x="573" y="1284"/>
                      <a:pt x="0" y="711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2548" y="0"/>
                    </a:lnTo>
                    <a:lnTo>
                      <a:pt x="2548" y="0"/>
                    </a:lnTo>
                    <a:cubicBezTo>
                      <a:pt x="2552" y="0"/>
                      <a:pt x="2554" y="3"/>
                      <a:pt x="2554" y="6"/>
                    </a:cubicBezTo>
                    <a:lnTo>
                      <a:pt x="2554" y="6"/>
                    </a:lnTo>
                    <a:cubicBezTo>
                      <a:pt x="2554" y="711"/>
                      <a:pt x="1982" y="1284"/>
                      <a:pt x="1278" y="12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BBC27A71-BA52-4419-AD1D-6C43A72839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13879" y="8440615"/>
                <a:ext cx="1560635" cy="1439740"/>
              </a:xfrm>
              <a:custGeom>
                <a:avLst/>
                <a:gdLst>
                  <a:gd name="T0" fmla="*/ 148 w 1252"/>
                  <a:gd name="T1" fmla="*/ 198 h 1155"/>
                  <a:gd name="T2" fmla="*/ 158 w 1252"/>
                  <a:gd name="T3" fmla="*/ 192 h 1155"/>
                  <a:gd name="T4" fmla="*/ 135 w 1252"/>
                  <a:gd name="T5" fmla="*/ 96 h 1155"/>
                  <a:gd name="T6" fmla="*/ 169 w 1252"/>
                  <a:gd name="T7" fmla="*/ 135 h 1155"/>
                  <a:gd name="T8" fmla="*/ 254 w 1252"/>
                  <a:gd name="T9" fmla="*/ 236 h 1155"/>
                  <a:gd name="T10" fmla="*/ 329 w 1252"/>
                  <a:gd name="T11" fmla="*/ 272 h 1155"/>
                  <a:gd name="T12" fmla="*/ 351 w 1252"/>
                  <a:gd name="T13" fmla="*/ 269 h 1155"/>
                  <a:gd name="T14" fmla="*/ 390 w 1252"/>
                  <a:gd name="T15" fmla="*/ 296 h 1155"/>
                  <a:gd name="T16" fmla="*/ 397 w 1252"/>
                  <a:gd name="T17" fmla="*/ 343 h 1155"/>
                  <a:gd name="T18" fmla="*/ 440 w 1252"/>
                  <a:gd name="T19" fmla="*/ 370 h 1155"/>
                  <a:gd name="T20" fmla="*/ 492 w 1252"/>
                  <a:gd name="T21" fmla="*/ 355 h 1155"/>
                  <a:gd name="T22" fmla="*/ 525 w 1252"/>
                  <a:gd name="T23" fmla="*/ 431 h 1155"/>
                  <a:gd name="T24" fmla="*/ 549 w 1252"/>
                  <a:gd name="T25" fmla="*/ 471 h 1155"/>
                  <a:gd name="T26" fmla="*/ 544 w 1252"/>
                  <a:gd name="T27" fmla="*/ 556 h 1155"/>
                  <a:gd name="T28" fmla="*/ 595 w 1252"/>
                  <a:gd name="T29" fmla="*/ 587 h 1155"/>
                  <a:gd name="T30" fmla="*/ 618 w 1252"/>
                  <a:gd name="T31" fmla="*/ 661 h 1155"/>
                  <a:gd name="T32" fmla="*/ 690 w 1252"/>
                  <a:gd name="T33" fmla="*/ 727 h 1155"/>
                  <a:gd name="T34" fmla="*/ 762 w 1252"/>
                  <a:gd name="T35" fmla="*/ 716 h 1155"/>
                  <a:gd name="T36" fmla="*/ 828 w 1252"/>
                  <a:gd name="T37" fmla="*/ 732 h 1155"/>
                  <a:gd name="T38" fmla="*/ 842 w 1252"/>
                  <a:gd name="T39" fmla="*/ 803 h 1155"/>
                  <a:gd name="T40" fmla="*/ 863 w 1252"/>
                  <a:gd name="T41" fmla="*/ 911 h 1155"/>
                  <a:gd name="T42" fmla="*/ 831 w 1252"/>
                  <a:gd name="T43" fmla="*/ 1056 h 1155"/>
                  <a:gd name="T44" fmla="*/ 844 w 1252"/>
                  <a:gd name="T45" fmla="*/ 1151 h 1155"/>
                  <a:gd name="T46" fmla="*/ 895 w 1252"/>
                  <a:gd name="T47" fmla="*/ 1086 h 1155"/>
                  <a:gd name="T48" fmla="*/ 974 w 1252"/>
                  <a:gd name="T49" fmla="*/ 930 h 1155"/>
                  <a:gd name="T50" fmla="*/ 1089 w 1252"/>
                  <a:gd name="T51" fmla="*/ 831 h 1155"/>
                  <a:gd name="T52" fmla="*/ 1223 w 1252"/>
                  <a:gd name="T53" fmla="*/ 667 h 1155"/>
                  <a:gd name="T54" fmla="*/ 1230 w 1252"/>
                  <a:gd name="T55" fmla="*/ 483 h 1155"/>
                  <a:gd name="T56" fmla="*/ 1245 w 1252"/>
                  <a:gd name="T57" fmla="*/ 366 h 1155"/>
                  <a:gd name="T58" fmla="*/ 1220 w 1252"/>
                  <a:gd name="T59" fmla="*/ 259 h 1155"/>
                  <a:gd name="T60" fmla="*/ 1133 w 1252"/>
                  <a:gd name="T61" fmla="*/ 157 h 1155"/>
                  <a:gd name="T62" fmla="*/ 992 w 1252"/>
                  <a:gd name="T63" fmla="*/ 137 h 1155"/>
                  <a:gd name="T64" fmla="*/ 914 w 1252"/>
                  <a:gd name="T65" fmla="*/ 150 h 1155"/>
                  <a:gd name="T66" fmla="*/ 805 w 1252"/>
                  <a:gd name="T67" fmla="*/ 97 h 1155"/>
                  <a:gd name="T68" fmla="*/ 697 w 1252"/>
                  <a:gd name="T69" fmla="*/ 110 h 1155"/>
                  <a:gd name="T70" fmla="*/ 615 w 1252"/>
                  <a:gd name="T71" fmla="*/ 186 h 1155"/>
                  <a:gd name="T72" fmla="*/ 556 w 1252"/>
                  <a:gd name="T73" fmla="*/ 233 h 1155"/>
                  <a:gd name="T74" fmla="*/ 519 w 1252"/>
                  <a:gd name="T75" fmla="*/ 238 h 1155"/>
                  <a:gd name="T76" fmla="*/ 498 w 1252"/>
                  <a:gd name="T77" fmla="*/ 264 h 1155"/>
                  <a:gd name="T78" fmla="*/ 470 w 1252"/>
                  <a:gd name="T79" fmla="*/ 271 h 1155"/>
                  <a:gd name="T80" fmla="*/ 465 w 1252"/>
                  <a:gd name="T81" fmla="*/ 256 h 1155"/>
                  <a:gd name="T82" fmla="*/ 489 w 1252"/>
                  <a:gd name="T83" fmla="*/ 149 h 1155"/>
                  <a:gd name="T84" fmla="*/ 488 w 1252"/>
                  <a:gd name="T85" fmla="*/ 126 h 1155"/>
                  <a:gd name="T86" fmla="*/ 463 w 1252"/>
                  <a:gd name="T87" fmla="*/ 120 h 1155"/>
                  <a:gd name="T88" fmla="*/ 435 w 1252"/>
                  <a:gd name="T89" fmla="*/ 156 h 1155"/>
                  <a:gd name="T90" fmla="*/ 412 w 1252"/>
                  <a:gd name="T91" fmla="*/ 188 h 1155"/>
                  <a:gd name="T92" fmla="*/ 401 w 1252"/>
                  <a:gd name="T93" fmla="*/ 191 h 1155"/>
                  <a:gd name="T94" fmla="*/ 384 w 1252"/>
                  <a:gd name="T95" fmla="*/ 167 h 1155"/>
                  <a:gd name="T96" fmla="*/ 371 w 1252"/>
                  <a:gd name="T97" fmla="*/ 170 h 1155"/>
                  <a:gd name="T98" fmla="*/ 354 w 1252"/>
                  <a:gd name="T99" fmla="*/ 149 h 1155"/>
                  <a:gd name="T100" fmla="*/ 352 w 1252"/>
                  <a:gd name="T101" fmla="*/ 110 h 1155"/>
                  <a:gd name="T102" fmla="*/ 333 w 1252"/>
                  <a:gd name="T103" fmla="*/ 101 h 1155"/>
                  <a:gd name="T104" fmla="*/ 269 w 1252"/>
                  <a:gd name="T105" fmla="*/ 115 h 1155"/>
                  <a:gd name="T106" fmla="*/ 214 w 1252"/>
                  <a:gd name="T107" fmla="*/ 72 h 1155"/>
                  <a:gd name="T108" fmla="*/ 0 w 1252"/>
                  <a:gd name="T109" fmla="*/ 0 h 1155"/>
                  <a:gd name="T110" fmla="*/ 148 w 1252"/>
                  <a:gd name="T111" fmla="*/ 198 h 11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1252" h="1155">
                    <a:moveTo>
                      <a:pt x="148" y="198"/>
                    </a:moveTo>
                    <a:lnTo>
                      <a:pt x="148" y="198"/>
                    </a:lnTo>
                    <a:cubicBezTo>
                      <a:pt x="152" y="203"/>
                      <a:pt x="160" y="198"/>
                      <a:pt x="158" y="192"/>
                    </a:cubicBezTo>
                    <a:lnTo>
                      <a:pt x="158" y="192"/>
                    </a:lnTo>
                    <a:cubicBezTo>
                      <a:pt x="144" y="153"/>
                      <a:pt x="135" y="96"/>
                      <a:pt x="135" y="96"/>
                    </a:cubicBezTo>
                    <a:lnTo>
                      <a:pt x="135" y="96"/>
                    </a:lnTo>
                    <a:cubicBezTo>
                      <a:pt x="135" y="96"/>
                      <a:pt x="160" y="121"/>
                      <a:pt x="169" y="135"/>
                    </a:cubicBezTo>
                    <a:lnTo>
                      <a:pt x="169" y="135"/>
                    </a:lnTo>
                    <a:cubicBezTo>
                      <a:pt x="194" y="171"/>
                      <a:pt x="223" y="205"/>
                      <a:pt x="254" y="236"/>
                    </a:cubicBezTo>
                    <a:lnTo>
                      <a:pt x="254" y="236"/>
                    </a:lnTo>
                    <a:cubicBezTo>
                      <a:pt x="275" y="255"/>
                      <a:pt x="300" y="275"/>
                      <a:pt x="329" y="272"/>
                    </a:cubicBezTo>
                    <a:lnTo>
                      <a:pt x="329" y="272"/>
                    </a:lnTo>
                    <a:cubicBezTo>
                      <a:pt x="336" y="272"/>
                      <a:pt x="344" y="269"/>
                      <a:pt x="351" y="269"/>
                    </a:cubicBezTo>
                    <a:lnTo>
                      <a:pt x="351" y="269"/>
                    </a:lnTo>
                    <a:cubicBezTo>
                      <a:pt x="367" y="269"/>
                      <a:pt x="384" y="280"/>
                      <a:pt x="390" y="296"/>
                    </a:cubicBezTo>
                    <a:lnTo>
                      <a:pt x="390" y="296"/>
                    </a:lnTo>
                    <a:cubicBezTo>
                      <a:pt x="395" y="311"/>
                      <a:pt x="391" y="328"/>
                      <a:pt x="397" y="343"/>
                    </a:cubicBezTo>
                    <a:lnTo>
                      <a:pt x="397" y="343"/>
                    </a:lnTo>
                    <a:cubicBezTo>
                      <a:pt x="403" y="360"/>
                      <a:pt x="421" y="373"/>
                      <a:pt x="440" y="370"/>
                    </a:cubicBezTo>
                    <a:lnTo>
                      <a:pt x="440" y="370"/>
                    </a:lnTo>
                    <a:cubicBezTo>
                      <a:pt x="458" y="368"/>
                      <a:pt x="474" y="354"/>
                      <a:pt x="492" y="355"/>
                    </a:cubicBezTo>
                    <a:lnTo>
                      <a:pt x="492" y="355"/>
                    </a:lnTo>
                    <a:cubicBezTo>
                      <a:pt x="534" y="358"/>
                      <a:pt x="514" y="406"/>
                      <a:pt x="525" y="431"/>
                    </a:cubicBezTo>
                    <a:lnTo>
                      <a:pt x="525" y="431"/>
                    </a:lnTo>
                    <a:cubicBezTo>
                      <a:pt x="531" y="446"/>
                      <a:pt x="545" y="455"/>
                      <a:pt x="549" y="471"/>
                    </a:cubicBezTo>
                    <a:lnTo>
                      <a:pt x="549" y="471"/>
                    </a:lnTo>
                    <a:cubicBezTo>
                      <a:pt x="554" y="500"/>
                      <a:pt x="534" y="527"/>
                      <a:pt x="544" y="556"/>
                    </a:cubicBezTo>
                    <a:lnTo>
                      <a:pt x="544" y="556"/>
                    </a:lnTo>
                    <a:cubicBezTo>
                      <a:pt x="552" y="583"/>
                      <a:pt x="575" y="576"/>
                      <a:pt x="595" y="587"/>
                    </a:cubicBezTo>
                    <a:lnTo>
                      <a:pt x="595" y="587"/>
                    </a:lnTo>
                    <a:cubicBezTo>
                      <a:pt x="620" y="601"/>
                      <a:pt x="614" y="638"/>
                      <a:pt x="618" y="661"/>
                    </a:cubicBezTo>
                    <a:lnTo>
                      <a:pt x="618" y="661"/>
                    </a:lnTo>
                    <a:cubicBezTo>
                      <a:pt x="625" y="696"/>
                      <a:pt x="655" y="723"/>
                      <a:pt x="690" y="727"/>
                    </a:cubicBezTo>
                    <a:lnTo>
                      <a:pt x="690" y="727"/>
                    </a:lnTo>
                    <a:cubicBezTo>
                      <a:pt x="714" y="728"/>
                      <a:pt x="738" y="720"/>
                      <a:pt x="762" y="716"/>
                    </a:cubicBezTo>
                    <a:lnTo>
                      <a:pt x="762" y="716"/>
                    </a:lnTo>
                    <a:cubicBezTo>
                      <a:pt x="785" y="713"/>
                      <a:pt x="812" y="715"/>
                      <a:pt x="828" y="732"/>
                    </a:cubicBezTo>
                    <a:lnTo>
                      <a:pt x="828" y="732"/>
                    </a:lnTo>
                    <a:cubicBezTo>
                      <a:pt x="845" y="752"/>
                      <a:pt x="842" y="779"/>
                      <a:pt x="842" y="803"/>
                    </a:cubicBezTo>
                    <a:lnTo>
                      <a:pt x="842" y="803"/>
                    </a:lnTo>
                    <a:cubicBezTo>
                      <a:pt x="843" y="840"/>
                      <a:pt x="862" y="874"/>
                      <a:pt x="863" y="911"/>
                    </a:cubicBezTo>
                    <a:lnTo>
                      <a:pt x="863" y="911"/>
                    </a:lnTo>
                    <a:cubicBezTo>
                      <a:pt x="864" y="960"/>
                      <a:pt x="842" y="1008"/>
                      <a:pt x="831" y="1056"/>
                    </a:cubicBezTo>
                    <a:lnTo>
                      <a:pt x="831" y="1056"/>
                    </a:lnTo>
                    <a:cubicBezTo>
                      <a:pt x="827" y="1074"/>
                      <a:pt x="808" y="1154"/>
                      <a:pt x="844" y="1151"/>
                    </a:cubicBezTo>
                    <a:lnTo>
                      <a:pt x="844" y="1151"/>
                    </a:lnTo>
                    <a:cubicBezTo>
                      <a:pt x="868" y="1149"/>
                      <a:pt x="884" y="1103"/>
                      <a:pt x="895" y="1086"/>
                    </a:cubicBezTo>
                    <a:lnTo>
                      <a:pt x="895" y="1086"/>
                    </a:lnTo>
                    <a:cubicBezTo>
                      <a:pt x="927" y="1037"/>
                      <a:pt x="943" y="979"/>
                      <a:pt x="974" y="930"/>
                    </a:cubicBezTo>
                    <a:lnTo>
                      <a:pt x="974" y="930"/>
                    </a:lnTo>
                    <a:cubicBezTo>
                      <a:pt x="1001" y="887"/>
                      <a:pt x="1048" y="861"/>
                      <a:pt x="1089" y="831"/>
                    </a:cubicBezTo>
                    <a:lnTo>
                      <a:pt x="1089" y="831"/>
                    </a:lnTo>
                    <a:cubicBezTo>
                      <a:pt x="1148" y="790"/>
                      <a:pt x="1205" y="737"/>
                      <a:pt x="1223" y="667"/>
                    </a:cubicBezTo>
                    <a:lnTo>
                      <a:pt x="1223" y="667"/>
                    </a:lnTo>
                    <a:cubicBezTo>
                      <a:pt x="1239" y="607"/>
                      <a:pt x="1226" y="544"/>
                      <a:pt x="1230" y="483"/>
                    </a:cubicBezTo>
                    <a:lnTo>
                      <a:pt x="1230" y="483"/>
                    </a:lnTo>
                    <a:cubicBezTo>
                      <a:pt x="1232" y="444"/>
                      <a:pt x="1243" y="405"/>
                      <a:pt x="1245" y="366"/>
                    </a:cubicBezTo>
                    <a:lnTo>
                      <a:pt x="1245" y="366"/>
                    </a:lnTo>
                    <a:cubicBezTo>
                      <a:pt x="1246" y="326"/>
                      <a:pt x="1251" y="284"/>
                      <a:pt x="1220" y="259"/>
                    </a:cubicBezTo>
                    <a:lnTo>
                      <a:pt x="1220" y="259"/>
                    </a:lnTo>
                    <a:cubicBezTo>
                      <a:pt x="1186" y="230"/>
                      <a:pt x="1169" y="184"/>
                      <a:pt x="1133" y="157"/>
                    </a:cubicBezTo>
                    <a:lnTo>
                      <a:pt x="1133" y="157"/>
                    </a:lnTo>
                    <a:cubicBezTo>
                      <a:pt x="1095" y="128"/>
                      <a:pt x="1040" y="126"/>
                      <a:pt x="992" y="137"/>
                    </a:cubicBezTo>
                    <a:lnTo>
                      <a:pt x="992" y="137"/>
                    </a:lnTo>
                    <a:cubicBezTo>
                      <a:pt x="966" y="143"/>
                      <a:pt x="941" y="153"/>
                      <a:pt x="914" y="150"/>
                    </a:cubicBezTo>
                    <a:lnTo>
                      <a:pt x="914" y="150"/>
                    </a:lnTo>
                    <a:cubicBezTo>
                      <a:pt x="874" y="145"/>
                      <a:pt x="844" y="110"/>
                      <a:pt x="805" y="97"/>
                    </a:cubicBezTo>
                    <a:lnTo>
                      <a:pt x="805" y="97"/>
                    </a:lnTo>
                    <a:cubicBezTo>
                      <a:pt x="770" y="85"/>
                      <a:pt x="730" y="92"/>
                      <a:pt x="697" y="110"/>
                    </a:cubicBezTo>
                    <a:lnTo>
                      <a:pt x="697" y="110"/>
                    </a:lnTo>
                    <a:cubicBezTo>
                      <a:pt x="665" y="128"/>
                      <a:pt x="638" y="156"/>
                      <a:pt x="615" y="186"/>
                    </a:cubicBezTo>
                    <a:lnTo>
                      <a:pt x="615" y="186"/>
                    </a:lnTo>
                    <a:cubicBezTo>
                      <a:pt x="599" y="206"/>
                      <a:pt x="582" y="230"/>
                      <a:pt x="556" y="233"/>
                    </a:cubicBezTo>
                    <a:lnTo>
                      <a:pt x="556" y="233"/>
                    </a:lnTo>
                    <a:cubicBezTo>
                      <a:pt x="544" y="235"/>
                      <a:pt x="529" y="232"/>
                      <a:pt x="519" y="238"/>
                    </a:cubicBezTo>
                    <a:lnTo>
                      <a:pt x="519" y="238"/>
                    </a:lnTo>
                    <a:cubicBezTo>
                      <a:pt x="510" y="244"/>
                      <a:pt x="505" y="256"/>
                      <a:pt x="498" y="264"/>
                    </a:cubicBezTo>
                    <a:lnTo>
                      <a:pt x="498" y="264"/>
                    </a:lnTo>
                    <a:cubicBezTo>
                      <a:pt x="492" y="273"/>
                      <a:pt x="477" y="279"/>
                      <a:pt x="470" y="271"/>
                    </a:cubicBezTo>
                    <a:lnTo>
                      <a:pt x="470" y="271"/>
                    </a:lnTo>
                    <a:cubicBezTo>
                      <a:pt x="466" y="267"/>
                      <a:pt x="465" y="261"/>
                      <a:pt x="465" y="256"/>
                    </a:cubicBezTo>
                    <a:lnTo>
                      <a:pt x="465" y="256"/>
                    </a:lnTo>
                    <a:cubicBezTo>
                      <a:pt x="464" y="219"/>
                      <a:pt x="477" y="184"/>
                      <a:pt x="489" y="149"/>
                    </a:cubicBezTo>
                    <a:lnTo>
                      <a:pt x="489" y="149"/>
                    </a:lnTo>
                    <a:cubicBezTo>
                      <a:pt x="491" y="141"/>
                      <a:pt x="494" y="134"/>
                      <a:pt x="488" y="126"/>
                    </a:cubicBezTo>
                    <a:lnTo>
                      <a:pt x="488" y="126"/>
                    </a:lnTo>
                    <a:cubicBezTo>
                      <a:pt x="482" y="118"/>
                      <a:pt x="471" y="117"/>
                      <a:pt x="463" y="120"/>
                    </a:cubicBezTo>
                    <a:lnTo>
                      <a:pt x="463" y="120"/>
                    </a:lnTo>
                    <a:cubicBezTo>
                      <a:pt x="448" y="126"/>
                      <a:pt x="441" y="141"/>
                      <a:pt x="435" y="156"/>
                    </a:cubicBezTo>
                    <a:lnTo>
                      <a:pt x="435" y="156"/>
                    </a:lnTo>
                    <a:cubicBezTo>
                      <a:pt x="430" y="169"/>
                      <a:pt x="424" y="182"/>
                      <a:pt x="412" y="188"/>
                    </a:cubicBezTo>
                    <a:lnTo>
                      <a:pt x="412" y="188"/>
                    </a:lnTo>
                    <a:cubicBezTo>
                      <a:pt x="408" y="191"/>
                      <a:pt x="404" y="192"/>
                      <a:pt x="401" y="191"/>
                    </a:cubicBezTo>
                    <a:lnTo>
                      <a:pt x="401" y="191"/>
                    </a:lnTo>
                    <a:cubicBezTo>
                      <a:pt x="391" y="186"/>
                      <a:pt x="394" y="168"/>
                      <a:pt x="384" y="167"/>
                    </a:cubicBezTo>
                    <a:lnTo>
                      <a:pt x="384" y="167"/>
                    </a:lnTo>
                    <a:cubicBezTo>
                      <a:pt x="379" y="166"/>
                      <a:pt x="375" y="170"/>
                      <a:pt x="371" y="170"/>
                    </a:cubicBezTo>
                    <a:lnTo>
                      <a:pt x="371" y="170"/>
                    </a:lnTo>
                    <a:cubicBezTo>
                      <a:pt x="360" y="173"/>
                      <a:pt x="354" y="159"/>
                      <a:pt x="354" y="149"/>
                    </a:cubicBezTo>
                    <a:lnTo>
                      <a:pt x="354" y="149"/>
                    </a:lnTo>
                    <a:cubicBezTo>
                      <a:pt x="355" y="136"/>
                      <a:pt x="362" y="122"/>
                      <a:pt x="352" y="110"/>
                    </a:cubicBezTo>
                    <a:lnTo>
                      <a:pt x="352" y="110"/>
                    </a:lnTo>
                    <a:cubicBezTo>
                      <a:pt x="347" y="105"/>
                      <a:pt x="340" y="102"/>
                      <a:pt x="333" y="101"/>
                    </a:cubicBezTo>
                    <a:lnTo>
                      <a:pt x="333" y="101"/>
                    </a:lnTo>
                    <a:cubicBezTo>
                      <a:pt x="310" y="99"/>
                      <a:pt x="291" y="115"/>
                      <a:pt x="269" y="115"/>
                    </a:cubicBezTo>
                    <a:lnTo>
                      <a:pt x="269" y="115"/>
                    </a:lnTo>
                    <a:cubicBezTo>
                      <a:pt x="243" y="117"/>
                      <a:pt x="221" y="96"/>
                      <a:pt x="214" y="72"/>
                    </a:cubicBezTo>
                    <a:lnTo>
                      <a:pt x="214" y="72"/>
                    </a:lnTo>
                    <a:cubicBezTo>
                      <a:pt x="207" y="48"/>
                      <a:pt x="214" y="22"/>
                      <a:pt x="226" y="0"/>
                    </a:cubicBezTo>
                    <a:lnTo>
                      <a:pt x="0" y="0"/>
                    </a:lnTo>
                    <a:lnTo>
                      <a:pt x="0" y="0"/>
                    </a:lnTo>
                    <a:cubicBezTo>
                      <a:pt x="59" y="50"/>
                      <a:pt x="92" y="143"/>
                      <a:pt x="148" y="19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F5CD08AF-8BF4-484A-93B9-DDE9A22A6B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08382" y="8435122"/>
                <a:ext cx="1571625" cy="1450731"/>
              </a:xfrm>
              <a:custGeom>
                <a:avLst/>
                <a:gdLst>
                  <a:gd name="T0" fmla="*/ 853 w 1262"/>
                  <a:gd name="T1" fmla="*/ 796 h 1164"/>
                  <a:gd name="T2" fmla="*/ 874 w 1262"/>
                  <a:gd name="T3" fmla="*/ 917 h 1164"/>
                  <a:gd name="T4" fmla="*/ 840 w 1262"/>
                  <a:gd name="T5" fmla="*/ 1147 h 1164"/>
                  <a:gd name="T6" fmla="*/ 894 w 1262"/>
                  <a:gd name="T7" fmla="*/ 1089 h 1164"/>
                  <a:gd name="T8" fmla="*/ 1070 w 1262"/>
                  <a:gd name="T9" fmla="*/ 846 h 1164"/>
                  <a:gd name="T10" fmla="*/ 1229 w 1262"/>
                  <a:gd name="T11" fmla="*/ 559 h 1164"/>
                  <a:gd name="T12" fmla="*/ 1244 w 1262"/>
                  <a:gd name="T13" fmla="*/ 371 h 1164"/>
                  <a:gd name="T14" fmla="*/ 1178 w 1262"/>
                  <a:gd name="T15" fmla="*/ 219 h 1164"/>
                  <a:gd name="T16" fmla="*/ 983 w 1262"/>
                  <a:gd name="T17" fmla="*/ 154 h 1164"/>
                  <a:gd name="T18" fmla="*/ 809 w 1262"/>
                  <a:gd name="T19" fmla="*/ 108 h 1164"/>
                  <a:gd name="T20" fmla="*/ 562 w 1262"/>
                  <a:gd name="T21" fmla="*/ 245 h 1164"/>
                  <a:gd name="T22" fmla="*/ 515 w 1262"/>
                  <a:gd name="T23" fmla="*/ 265 h 1164"/>
                  <a:gd name="T24" fmla="*/ 470 w 1262"/>
                  <a:gd name="T25" fmla="*/ 281 h 1164"/>
                  <a:gd name="T26" fmla="*/ 488 w 1262"/>
                  <a:gd name="T27" fmla="*/ 153 h 1164"/>
                  <a:gd name="T28" fmla="*/ 446 w 1262"/>
                  <a:gd name="T29" fmla="*/ 164 h 1164"/>
                  <a:gd name="T30" fmla="*/ 391 w 1262"/>
                  <a:gd name="T31" fmla="*/ 187 h 1164"/>
                  <a:gd name="T32" fmla="*/ 377 w 1262"/>
                  <a:gd name="T33" fmla="*/ 183 h 1164"/>
                  <a:gd name="T34" fmla="*/ 355 w 1262"/>
                  <a:gd name="T35" fmla="*/ 144 h 1164"/>
                  <a:gd name="T36" fmla="*/ 305 w 1262"/>
                  <a:gd name="T37" fmla="*/ 120 h 1164"/>
                  <a:gd name="T38" fmla="*/ 21 w 1262"/>
                  <a:gd name="T39" fmla="*/ 13 h 1164"/>
                  <a:gd name="T40" fmla="*/ 133 w 1262"/>
                  <a:gd name="T41" fmla="*/ 103 h 1164"/>
                  <a:gd name="T42" fmla="*/ 179 w 1262"/>
                  <a:gd name="T43" fmla="*/ 137 h 1164"/>
                  <a:gd name="T44" fmla="*/ 342 w 1262"/>
                  <a:gd name="T45" fmla="*/ 270 h 1164"/>
                  <a:gd name="T46" fmla="*/ 404 w 1262"/>
                  <a:gd name="T47" fmla="*/ 325 h 1164"/>
                  <a:gd name="T48" fmla="*/ 465 w 1262"/>
                  <a:gd name="T49" fmla="*/ 363 h 1164"/>
                  <a:gd name="T50" fmla="*/ 536 w 1262"/>
                  <a:gd name="T51" fmla="*/ 435 h 1164"/>
                  <a:gd name="T52" fmla="*/ 557 w 1262"/>
                  <a:gd name="T53" fmla="*/ 519 h 1164"/>
                  <a:gd name="T54" fmla="*/ 603 w 1262"/>
                  <a:gd name="T55" fmla="*/ 587 h 1164"/>
                  <a:gd name="T56" fmla="*/ 696 w 1262"/>
                  <a:gd name="T57" fmla="*/ 726 h 1164"/>
                  <a:gd name="T58" fmla="*/ 786 w 1262"/>
                  <a:gd name="T59" fmla="*/ 715 h 1164"/>
                  <a:gd name="T60" fmla="*/ 829 w 1262"/>
                  <a:gd name="T61" fmla="*/ 1061 h 1164"/>
                  <a:gd name="T62" fmla="*/ 851 w 1262"/>
                  <a:gd name="T63" fmla="*/ 864 h 1164"/>
                  <a:gd name="T64" fmla="*/ 828 w 1262"/>
                  <a:gd name="T65" fmla="*/ 743 h 1164"/>
                  <a:gd name="T66" fmla="*/ 695 w 1262"/>
                  <a:gd name="T67" fmla="*/ 739 h 1164"/>
                  <a:gd name="T68" fmla="*/ 596 w 1262"/>
                  <a:gd name="T69" fmla="*/ 598 h 1164"/>
                  <a:gd name="T70" fmla="*/ 544 w 1262"/>
                  <a:gd name="T71" fmla="*/ 516 h 1164"/>
                  <a:gd name="T72" fmla="*/ 524 w 1262"/>
                  <a:gd name="T73" fmla="*/ 440 h 1164"/>
                  <a:gd name="T74" fmla="*/ 471 w 1262"/>
                  <a:gd name="T75" fmla="*/ 374 h 1164"/>
                  <a:gd name="T76" fmla="*/ 391 w 1262"/>
                  <a:gd name="T77" fmla="*/ 326 h 1164"/>
                  <a:gd name="T78" fmla="*/ 357 w 1262"/>
                  <a:gd name="T79" fmla="*/ 281 h 1164"/>
                  <a:gd name="T80" fmla="*/ 255 w 1262"/>
                  <a:gd name="T81" fmla="*/ 246 h 1164"/>
                  <a:gd name="T82" fmla="*/ 168 w 1262"/>
                  <a:gd name="T83" fmla="*/ 196 h 1164"/>
                  <a:gd name="T84" fmla="*/ 73 w 1262"/>
                  <a:gd name="T85" fmla="*/ 108 h 1164"/>
                  <a:gd name="T86" fmla="*/ 231 w 1262"/>
                  <a:gd name="T87" fmla="*/ 0 h 1164"/>
                  <a:gd name="T88" fmla="*/ 225 w 1262"/>
                  <a:gd name="T89" fmla="*/ 76 h 1164"/>
                  <a:gd name="T90" fmla="*/ 338 w 1262"/>
                  <a:gd name="T91" fmla="*/ 100 h 1164"/>
                  <a:gd name="T92" fmla="*/ 366 w 1262"/>
                  <a:gd name="T93" fmla="*/ 155 h 1164"/>
                  <a:gd name="T94" fmla="*/ 378 w 1262"/>
                  <a:gd name="T95" fmla="*/ 169 h 1164"/>
                  <a:gd name="T96" fmla="*/ 408 w 1262"/>
                  <a:gd name="T97" fmla="*/ 190 h 1164"/>
                  <a:gd name="T98" fmla="*/ 465 w 1262"/>
                  <a:gd name="T99" fmla="*/ 121 h 1164"/>
                  <a:gd name="T100" fmla="*/ 497 w 1262"/>
                  <a:gd name="T101" fmla="*/ 166 h 1164"/>
                  <a:gd name="T102" fmla="*/ 485 w 1262"/>
                  <a:gd name="T103" fmla="*/ 275 h 1164"/>
                  <a:gd name="T104" fmla="*/ 521 w 1262"/>
                  <a:gd name="T105" fmla="*/ 239 h 1164"/>
                  <a:gd name="T106" fmla="*/ 615 w 1262"/>
                  <a:gd name="T107" fmla="*/ 187 h 1164"/>
                  <a:gd name="T108" fmla="*/ 860 w 1262"/>
                  <a:gd name="T109" fmla="*/ 122 h 1164"/>
                  <a:gd name="T110" fmla="*/ 996 w 1262"/>
                  <a:gd name="T111" fmla="*/ 137 h 1164"/>
                  <a:gd name="T112" fmla="*/ 1229 w 1262"/>
                  <a:gd name="T113" fmla="*/ 260 h 1164"/>
                  <a:gd name="T114" fmla="*/ 1248 w 1262"/>
                  <a:gd name="T115" fmla="*/ 434 h 1164"/>
                  <a:gd name="T116" fmla="*/ 1234 w 1262"/>
                  <a:gd name="T117" fmla="*/ 674 h 1164"/>
                  <a:gd name="T118" fmla="*/ 985 w 1262"/>
                  <a:gd name="T119" fmla="*/ 939 h 1164"/>
                  <a:gd name="T120" fmla="*/ 897 w 1262"/>
                  <a:gd name="T121" fmla="*/ 1112 h 11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</a:cxnLst>
                <a:rect l="0" t="0" r="r" b="b"/>
                <a:pathLst>
                  <a:path w="1262" h="1164">
                    <a:moveTo>
                      <a:pt x="786" y="715"/>
                    </a:moveTo>
                    <a:lnTo>
                      <a:pt x="786" y="715"/>
                    </a:lnTo>
                    <a:cubicBezTo>
                      <a:pt x="804" y="715"/>
                      <a:pt x="824" y="718"/>
                      <a:pt x="838" y="734"/>
                    </a:cubicBezTo>
                    <a:lnTo>
                      <a:pt x="838" y="734"/>
                    </a:lnTo>
                    <a:cubicBezTo>
                      <a:pt x="854" y="752"/>
                      <a:pt x="853" y="775"/>
                      <a:pt x="853" y="796"/>
                    </a:cubicBezTo>
                    <a:lnTo>
                      <a:pt x="853" y="796"/>
                    </a:lnTo>
                    <a:cubicBezTo>
                      <a:pt x="853" y="800"/>
                      <a:pt x="853" y="804"/>
                      <a:pt x="853" y="809"/>
                    </a:cubicBezTo>
                    <a:lnTo>
                      <a:pt x="853" y="809"/>
                    </a:lnTo>
                    <a:cubicBezTo>
                      <a:pt x="854" y="826"/>
                      <a:pt x="859" y="843"/>
                      <a:pt x="864" y="861"/>
                    </a:cubicBezTo>
                    <a:lnTo>
                      <a:pt x="864" y="861"/>
                    </a:lnTo>
                    <a:cubicBezTo>
                      <a:pt x="869" y="879"/>
                      <a:pt x="873" y="897"/>
                      <a:pt x="874" y="917"/>
                    </a:cubicBezTo>
                    <a:lnTo>
                      <a:pt x="874" y="917"/>
                    </a:lnTo>
                    <a:cubicBezTo>
                      <a:pt x="875" y="951"/>
                      <a:pt x="865" y="985"/>
                      <a:pt x="855" y="1017"/>
                    </a:cubicBezTo>
                    <a:lnTo>
                      <a:pt x="855" y="1017"/>
                    </a:lnTo>
                    <a:cubicBezTo>
                      <a:pt x="850" y="1032"/>
                      <a:pt x="845" y="1048"/>
                      <a:pt x="842" y="1064"/>
                    </a:cubicBezTo>
                    <a:lnTo>
                      <a:pt x="842" y="1065"/>
                    </a:lnTo>
                    <a:lnTo>
                      <a:pt x="842" y="1065"/>
                    </a:lnTo>
                    <a:cubicBezTo>
                      <a:pt x="829" y="1120"/>
                      <a:pt x="834" y="1140"/>
                      <a:pt x="840" y="1147"/>
                    </a:cubicBezTo>
                    <a:lnTo>
                      <a:pt x="840" y="1147"/>
                    </a:lnTo>
                    <a:cubicBezTo>
                      <a:pt x="841" y="1149"/>
                      <a:pt x="843" y="1151"/>
                      <a:pt x="849" y="1150"/>
                    </a:cubicBezTo>
                    <a:lnTo>
                      <a:pt x="849" y="1150"/>
                    </a:lnTo>
                    <a:cubicBezTo>
                      <a:pt x="864" y="1149"/>
                      <a:pt x="876" y="1124"/>
                      <a:pt x="885" y="1106"/>
                    </a:cubicBezTo>
                    <a:lnTo>
                      <a:pt x="885" y="1106"/>
                    </a:lnTo>
                    <a:cubicBezTo>
                      <a:pt x="889" y="1099"/>
                      <a:pt x="892" y="1093"/>
                      <a:pt x="894" y="1089"/>
                    </a:cubicBezTo>
                    <a:lnTo>
                      <a:pt x="894" y="1089"/>
                    </a:lnTo>
                    <a:cubicBezTo>
                      <a:pt x="911" y="1064"/>
                      <a:pt x="924" y="1036"/>
                      <a:pt x="935" y="1009"/>
                    </a:cubicBezTo>
                    <a:lnTo>
                      <a:pt x="935" y="1009"/>
                    </a:lnTo>
                    <a:cubicBezTo>
                      <a:pt x="947" y="984"/>
                      <a:pt x="958" y="957"/>
                      <a:pt x="974" y="932"/>
                    </a:cubicBezTo>
                    <a:lnTo>
                      <a:pt x="974" y="932"/>
                    </a:lnTo>
                    <a:cubicBezTo>
                      <a:pt x="998" y="895"/>
                      <a:pt x="1034" y="870"/>
                      <a:pt x="1070" y="846"/>
                    </a:cubicBezTo>
                    <a:lnTo>
                      <a:pt x="1070" y="846"/>
                    </a:lnTo>
                    <a:cubicBezTo>
                      <a:pt x="1077" y="842"/>
                      <a:pt x="1084" y="837"/>
                      <a:pt x="1090" y="832"/>
                    </a:cubicBezTo>
                    <a:lnTo>
                      <a:pt x="1090" y="832"/>
                    </a:lnTo>
                    <a:cubicBezTo>
                      <a:pt x="1164" y="782"/>
                      <a:pt x="1207" y="729"/>
                      <a:pt x="1222" y="671"/>
                    </a:cubicBezTo>
                    <a:lnTo>
                      <a:pt x="1222" y="671"/>
                    </a:lnTo>
                    <a:cubicBezTo>
                      <a:pt x="1232" y="635"/>
                      <a:pt x="1230" y="596"/>
                      <a:pt x="1229" y="559"/>
                    </a:cubicBezTo>
                    <a:lnTo>
                      <a:pt x="1229" y="559"/>
                    </a:lnTo>
                    <a:cubicBezTo>
                      <a:pt x="1228" y="536"/>
                      <a:pt x="1227" y="513"/>
                      <a:pt x="1229" y="489"/>
                    </a:cubicBezTo>
                    <a:lnTo>
                      <a:pt x="1229" y="489"/>
                    </a:lnTo>
                    <a:cubicBezTo>
                      <a:pt x="1230" y="470"/>
                      <a:pt x="1233" y="451"/>
                      <a:pt x="1235" y="432"/>
                    </a:cubicBezTo>
                    <a:lnTo>
                      <a:pt x="1235" y="432"/>
                    </a:lnTo>
                    <a:cubicBezTo>
                      <a:pt x="1239" y="412"/>
                      <a:pt x="1242" y="392"/>
                      <a:pt x="1244" y="371"/>
                    </a:cubicBezTo>
                    <a:lnTo>
                      <a:pt x="1244" y="365"/>
                    </a:lnTo>
                    <a:lnTo>
                      <a:pt x="1244" y="365"/>
                    </a:lnTo>
                    <a:cubicBezTo>
                      <a:pt x="1245" y="329"/>
                      <a:pt x="1247" y="292"/>
                      <a:pt x="1221" y="270"/>
                    </a:cubicBezTo>
                    <a:lnTo>
                      <a:pt x="1221" y="270"/>
                    </a:lnTo>
                    <a:cubicBezTo>
                      <a:pt x="1204" y="255"/>
                      <a:pt x="1191" y="237"/>
                      <a:pt x="1178" y="219"/>
                    </a:cubicBezTo>
                    <a:lnTo>
                      <a:pt x="1178" y="219"/>
                    </a:lnTo>
                    <a:cubicBezTo>
                      <a:pt x="1164" y="200"/>
                      <a:pt x="1152" y="182"/>
                      <a:pt x="1135" y="168"/>
                    </a:cubicBezTo>
                    <a:lnTo>
                      <a:pt x="1135" y="168"/>
                    </a:lnTo>
                    <a:cubicBezTo>
                      <a:pt x="1101" y="143"/>
                      <a:pt x="1052" y="136"/>
                      <a:pt x="999" y="149"/>
                    </a:cubicBezTo>
                    <a:lnTo>
                      <a:pt x="999" y="149"/>
                    </a:lnTo>
                    <a:cubicBezTo>
                      <a:pt x="993" y="151"/>
                      <a:pt x="988" y="152"/>
                      <a:pt x="983" y="154"/>
                    </a:cubicBezTo>
                    <a:lnTo>
                      <a:pt x="983" y="154"/>
                    </a:lnTo>
                    <a:cubicBezTo>
                      <a:pt x="962" y="159"/>
                      <a:pt x="941" y="165"/>
                      <a:pt x="919" y="162"/>
                    </a:cubicBezTo>
                    <a:lnTo>
                      <a:pt x="919" y="162"/>
                    </a:lnTo>
                    <a:cubicBezTo>
                      <a:pt x="894" y="159"/>
                      <a:pt x="873" y="146"/>
                      <a:pt x="853" y="133"/>
                    </a:cubicBezTo>
                    <a:lnTo>
                      <a:pt x="853" y="133"/>
                    </a:lnTo>
                    <a:cubicBezTo>
                      <a:pt x="838" y="124"/>
                      <a:pt x="824" y="114"/>
                      <a:pt x="809" y="108"/>
                    </a:cubicBezTo>
                    <a:lnTo>
                      <a:pt x="809" y="108"/>
                    </a:lnTo>
                    <a:cubicBezTo>
                      <a:pt x="777" y="98"/>
                      <a:pt x="739" y="102"/>
                      <a:pt x="705" y="121"/>
                    </a:cubicBezTo>
                    <a:lnTo>
                      <a:pt x="705" y="121"/>
                    </a:lnTo>
                    <a:cubicBezTo>
                      <a:pt x="678" y="136"/>
                      <a:pt x="653" y="160"/>
                      <a:pt x="626" y="195"/>
                    </a:cubicBezTo>
                    <a:lnTo>
                      <a:pt x="624" y="197"/>
                    </a:lnTo>
                    <a:lnTo>
                      <a:pt x="624" y="197"/>
                    </a:lnTo>
                    <a:cubicBezTo>
                      <a:pt x="608" y="218"/>
                      <a:pt x="590" y="242"/>
                      <a:pt x="562" y="245"/>
                    </a:cubicBezTo>
                    <a:lnTo>
                      <a:pt x="562" y="245"/>
                    </a:lnTo>
                    <a:cubicBezTo>
                      <a:pt x="557" y="246"/>
                      <a:pt x="553" y="246"/>
                      <a:pt x="548" y="246"/>
                    </a:cubicBezTo>
                    <a:lnTo>
                      <a:pt x="548" y="246"/>
                    </a:lnTo>
                    <a:cubicBezTo>
                      <a:pt x="540" y="246"/>
                      <a:pt x="533" y="246"/>
                      <a:pt x="527" y="250"/>
                    </a:cubicBezTo>
                    <a:lnTo>
                      <a:pt x="527" y="250"/>
                    </a:lnTo>
                    <a:cubicBezTo>
                      <a:pt x="522" y="253"/>
                      <a:pt x="519" y="259"/>
                      <a:pt x="515" y="265"/>
                    </a:cubicBezTo>
                    <a:lnTo>
                      <a:pt x="515" y="265"/>
                    </a:lnTo>
                    <a:cubicBezTo>
                      <a:pt x="513" y="268"/>
                      <a:pt x="511" y="271"/>
                      <a:pt x="508" y="274"/>
                    </a:cubicBezTo>
                    <a:lnTo>
                      <a:pt x="508" y="274"/>
                    </a:lnTo>
                    <a:cubicBezTo>
                      <a:pt x="502" y="282"/>
                      <a:pt x="494" y="287"/>
                      <a:pt x="485" y="288"/>
                    </a:cubicBezTo>
                    <a:lnTo>
                      <a:pt x="485" y="288"/>
                    </a:lnTo>
                    <a:cubicBezTo>
                      <a:pt x="479" y="288"/>
                      <a:pt x="474" y="286"/>
                      <a:pt x="470" y="281"/>
                    </a:cubicBezTo>
                    <a:lnTo>
                      <a:pt x="470" y="281"/>
                    </a:lnTo>
                    <a:cubicBezTo>
                      <a:pt x="465" y="277"/>
                      <a:pt x="464" y="269"/>
                      <a:pt x="464" y="262"/>
                    </a:cubicBezTo>
                    <a:lnTo>
                      <a:pt x="464" y="262"/>
                    </a:lnTo>
                    <a:cubicBezTo>
                      <a:pt x="463" y="228"/>
                      <a:pt x="474" y="194"/>
                      <a:pt x="485" y="163"/>
                    </a:cubicBezTo>
                    <a:lnTo>
                      <a:pt x="488" y="153"/>
                    </a:lnTo>
                    <a:lnTo>
                      <a:pt x="488" y="153"/>
                    </a:lnTo>
                    <a:cubicBezTo>
                      <a:pt x="490" y="146"/>
                      <a:pt x="492" y="141"/>
                      <a:pt x="488" y="136"/>
                    </a:cubicBezTo>
                    <a:lnTo>
                      <a:pt x="488" y="136"/>
                    </a:lnTo>
                    <a:cubicBezTo>
                      <a:pt x="484" y="131"/>
                      <a:pt x="477" y="130"/>
                      <a:pt x="470" y="132"/>
                    </a:cubicBezTo>
                    <a:lnTo>
                      <a:pt x="470" y="132"/>
                    </a:lnTo>
                    <a:cubicBezTo>
                      <a:pt x="458" y="137"/>
                      <a:pt x="452" y="149"/>
                      <a:pt x="446" y="164"/>
                    </a:cubicBezTo>
                    <a:lnTo>
                      <a:pt x="446" y="164"/>
                    </a:lnTo>
                    <a:cubicBezTo>
                      <a:pt x="441" y="176"/>
                      <a:pt x="435" y="192"/>
                      <a:pt x="421" y="200"/>
                    </a:cubicBezTo>
                    <a:lnTo>
                      <a:pt x="421" y="200"/>
                    </a:lnTo>
                    <a:cubicBezTo>
                      <a:pt x="414" y="204"/>
                      <a:pt x="408" y="204"/>
                      <a:pt x="403" y="202"/>
                    </a:cubicBezTo>
                    <a:lnTo>
                      <a:pt x="403" y="202"/>
                    </a:lnTo>
                    <a:cubicBezTo>
                      <a:pt x="396" y="199"/>
                      <a:pt x="393" y="192"/>
                      <a:pt x="391" y="187"/>
                    </a:cubicBezTo>
                    <a:lnTo>
                      <a:pt x="391" y="187"/>
                    </a:lnTo>
                    <a:cubicBezTo>
                      <a:pt x="390" y="183"/>
                      <a:pt x="389" y="179"/>
                      <a:pt x="388" y="179"/>
                    </a:cubicBezTo>
                    <a:lnTo>
                      <a:pt x="388" y="179"/>
                    </a:lnTo>
                    <a:cubicBezTo>
                      <a:pt x="387" y="179"/>
                      <a:pt x="385" y="180"/>
                      <a:pt x="384" y="181"/>
                    </a:cubicBezTo>
                    <a:lnTo>
                      <a:pt x="384" y="181"/>
                    </a:lnTo>
                    <a:cubicBezTo>
                      <a:pt x="382" y="181"/>
                      <a:pt x="379" y="182"/>
                      <a:pt x="377" y="183"/>
                    </a:cubicBezTo>
                    <a:lnTo>
                      <a:pt x="377" y="183"/>
                    </a:lnTo>
                    <a:cubicBezTo>
                      <a:pt x="371" y="184"/>
                      <a:pt x="366" y="182"/>
                      <a:pt x="362" y="179"/>
                    </a:cubicBezTo>
                    <a:lnTo>
                      <a:pt x="362" y="179"/>
                    </a:lnTo>
                    <a:cubicBezTo>
                      <a:pt x="356" y="173"/>
                      <a:pt x="352" y="163"/>
                      <a:pt x="353" y="154"/>
                    </a:cubicBezTo>
                    <a:lnTo>
                      <a:pt x="353" y="154"/>
                    </a:lnTo>
                    <a:cubicBezTo>
                      <a:pt x="353" y="151"/>
                      <a:pt x="354" y="147"/>
                      <a:pt x="355" y="144"/>
                    </a:cubicBezTo>
                    <a:lnTo>
                      <a:pt x="355" y="144"/>
                    </a:lnTo>
                    <a:cubicBezTo>
                      <a:pt x="357" y="134"/>
                      <a:pt x="357" y="127"/>
                      <a:pt x="352" y="121"/>
                    </a:cubicBezTo>
                    <a:lnTo>
                      <a:pt x="352" y="121"/>
                    </a:lnTo>
                    <a:cubicBezTo>
                      <a:pt x="348" y="116"/>
                      <a:pt x="343" y="114"/>
                      <a:pt x="337" y="113"/>
                    </a:cubicBezTo>
                    <a:lnTo>
                      <a:pt x="337" y="113"/>
                    </a:lnTo>
                    <a:cubicBezTo>
                      <a:pt x="326" y="112"/>
                      <a:pt x="316" y="116"/>
                      <a:pt x="305" y="120"/>
                    </a:cubicBezTo>
                    <a:lnTo>
                      <a:pt x="305" y="120"/>
                    </a:lnTo>
                    <a:cubicBezTo>
                      <a:pt x="295" y="124"/>
                      <a:pt x="285" y="127"/>
                      <a:pt x="274" y="128"/>
                    </a:cubicBezTo>
                    <a:lnTo>
                      <a:pt x="274" y="128"/>
                    </a:lnTo>
                    <a:cubicBezTo>
                      <a:pt x="247" y="129"/>
                      <a:pt x="222" y="108"/>
                      <a:pt x="213" y="80"/>
                    </a:cubicBezTo>
                    <a:lnTo>
                      <a:pt x="213" y="80"/>
                    </a:lnTo>
                    <a:cubicBezTo>
                      <a:pt x="207" y="59"/>
                      <a:pt x="210" y="36"/>
                      <a:pt x="221" y="13"/>
                    </a:cubicBezTo>
                    <a:lnTo>
                      <a:pt x="21" y="13"/>
                    </a:lnTo>
                    <a:lnTo>
                      <a:pt x="21" y="13"/>
                    </a:lnTo>
                    <a:cubicBezTo>
                      <a:pt x="44" y="39"/>
                      <a:pt x="64" y="71"/>
                      <a:pt x="85" y="101"/>
                    </a:cubicBezTo>
                    <a:lnTo>
                      <a:pt x="85" y="101"/>
                    </a:lnTo>
                    <a:cubicBezTo>
                      <a:pt x="108" y="137"/>
                      <a:pt x="132" y="174"/>
                      <a:pt x="157" y="199"/>
                    </a:cubicBezTo>
                    <a:lnTo>
                      <a:pt x="157" y="199"/>
                    </a:lnTo>
                    <a:cubicBezTo>
                      <a:pt x="143" y="160"/>
                      <a:pt x="133" y="106"/>
                      <a:pt x="133" y="103"/>
                    </a:cubicBezTo>
                    <a:lnTo>
                      <a:pt x="133" y="103"/>
                    </a:lnTo>
                    <a:cubicBezTo>
                      <a:pt x="133" y="101"/>
                      <a:pt x="134" y="98"/>
                      <a:pt x="136" y="97"/>
                    </a:cubicBezTo>
                    <a:lnTo>
                      <a:pt x="136" y="97"/>
                    </a:lnTo>
                    <a:cubicBezTo>
                      <a:pt x="139" y="96"/>
                      <a:pt x="142" y="96"/>
                      <a:pt x="144" y="98"/>
                    </a:cubicBezTo>
                    <a:lnTo>
                      <a:pt x="144" y="98"/>
                    </a:lnTo>
                    <a:cubicBezTo>
                      <a:pt x="145" y="99"/>
                      <a:pt x="170" y="123"/>
                      <a:pt x="179" y="137"/>
                    </a:cubicBezTo>
                    <a:lnTo>
                      <a:pt x="179" y="137"/>
                    </a:lnTo>
                    <a:cubicBezTo>
                      <a:pt x="204" y="173"/>
                      <a:pt x="233" y="207"/>
                      <a:pt x="264" y="237"/>
                    </a:cubicBezTo>
                    <a:lnTo>
                      <a:pt x="264" y="237"/>
                    </a:lnTo>
                    <a:cubicBezTo>
                      <a:pt x="282" y="255"/>
                      <a:pt x="307" y="274"/>
                      <a:pt x="333" y="272"/>
                    </a:cubicBezTo>
                    <a:lnTo>
                      <a:pt x="333" y="272"/>
                    </a:lnTo>
                    <a:cubicBezTo>
                      <a:pt x="337" y="272"/>
                      <a:pt x="339" y="271"/>
                      <a:pt x="342" y="270"/>
                    </a:cubicBezTo>
                    <a:lnTo>
                      <a:pt x="342" y="270"/>
                    </a:lnTo>
                    <a:cubicBezTo>
                      <a:pt x="347" y="270"/>
                      <a:pt x="351" y="269"/>
                      <a:pt x="356" y="269"/>
                    </a:cubicBezTo>
                    <a:lnTo>
                      <a:pt x="356" y="269"/>
                    </a:lnTo>
                    <a:cubicBezTo>
                      <a:pt x="375" y="269"/>
                      <a:pt x="394" y="281"/>
                      <a:pt x="401" y="299"/>
                    </a:cubicBezTo>
                    <a:lnTo>
                      <a:pt x="401" y="299"/>
                    </a:lnTo>
                    <a:cubicBezTo>
                      <a:pt x="404" y="308"/>
                      <a:pt x="404" y="317"/>
                      <a:pt x="404" y="325"/>
                    </a:cubicBezTo>
                    <a:lnTo>
                      <a:pt x="404" y="325"/>
                    </a:lnTo>
                    <a:cubicBezTo>
                      <a:pt x="405" y="333"/>
                      <a:pt x="406" y="341"/>
                      <a:pt x="408" y="348"/>
                    </a:cubicBezTo>
                    <a:lnTo>
                      <a:pt x="408" y="348"/>
                    </a:lnTo>
                    <a:cubicBezTo>
                      <a:pt x="413" y="361"/>
                      <a:pt x="429" y="372"/>
                      <a:pt x="444" y="370"/>
                    </a:cubicBezTo>
                    <a:lnTo>
                      <a:pt x="444" y="370"/>
                    </a:lnTo>
                    <a:cubicBezTo>
                      <a:pt x="452" y="370"/>
                      <a:pt x="458" y="366"/>
                      <a:pt x="465" y="363"/>
                    </a:cubicBezTo>
                    <a:lnTo>
                      <a:pt x="465" y="363"/>
                    </a:lnTo>
                    <a:cubicBezTo>
                      <a:pt x="476" y="359"/>
                      <a:pt x="486" y="354"/>
                      <a:pt x="498" y="355"/>
                    </a:cubicBezTo>
                    <a:lnTo>
                      <a:pt x="498" y="355"/>
                    </a:lnTo>
                    <a:cubicBezTo>
                      <a:pt x="532" y="357"/>
                      <a:pt x="532" y="384"/>
                      <a:pt x="532" y="406"/>
                    </a:cubicBezTo>
                    <a:lnTo>
                      <a:pt x="532" y="406"/>
                    </a:lnTo>
                    <a:cubicBezTo>
                      <a:pt x="532" y="417"/>
                      <a:pt x="532" y="428"/>
                      <a:pt x="536" y="435"/>
                    </a:cubicBezTo>
                    <a:lnTo>
                      <a:pt x="536" y="435"/>
                    </a:lnTo>
                    <a:cubicBezTo>
                      <a:pt x="538" y="440"/>
                      <a:pt x="541" y="445"/>
                      <a:pt x="545" y="450"/>
                    </a:cubicBezTo>
                    <a:lnTo>
                      <a:pt x="545" y="450"/>
                    </a:lnTo>
                    <a:cubicBezTo>
                      <a:pt x="552" y="458"/>
                      <a:pt x="558" y="465"/>
                      <a:pt x="560" y="476"/>
                    </a:cubicBezTo>
                    <a:lnTo>
                      <a:pt x="560" y="476"/>
                    </a:lnTo>
                    <a:cubicBezTo>
                      <a:pt x="563" y="491"/>
                      <a:pt x="560" y="505"/>
                      <a:pt x="557" y="519"/>
                    </a:cubicBezTo>
                    <a:lnTo>
                      <a:pt x="557" y="519"/>
                    </a:lnTo>
                    <a:cubicBezTo>
                      <a:pt x="554" y="533"/>
                      <a:pt x="550" y="547"/>
                      <a:pt x="555" y="560"/>
                    </a:cubicBezTo>
                    <a:lnTo>
                      <a:pt x="555" y="560"/>
                    </a:lnTo>
                    <a:cubicBezTo>
                      <a:pt x="559" y="574"/>
                      <a:pt x="568" y="577"/>
                      <a:pt x="581" y="580"/>
                    </a:cubicBezTo>
                    <a:lnTo>
                      <a:pt x="581" y="580"/>
                    </a:lnTo>
                    <a:cubicBezTo>
                      <a:pt x="588" y="581"/>
                      <a:pt x="596" y="583"/>
                      <a:pt x="603" y="587"/>
                    </a:cubicBezTo>
                    <a:lnTo>
                      <a:pt x="603" y="587"/>
                    </a:lnTo>
                    <a:cubicBezTo>
                      <a:pt x="624" y="600"/>
                      <a:pt x="626" y="626"/>
                      <a:pt x="628" y="647"/>
                    </a:cubicBezTo>
                    <a:lnTo>
                      <a:pt x="628" y="647"/>
                    </a:lnTo>
                    <a:cubicBezTo>
                      <a:pt x="628" y="654"/>
                      <a:pt x="629" y="661"/>
                      <a:pt x="629" y="666"/>
                    </a:cubicBezTo>
                    <a:lnTo>
                      <a:pt x="629" y="666"/>
                    </a:lnTo>
                    <a:cubicBezTo>
                      <a:pt x="636" y="697"/>
                      <a:pt x="664" y="723"/>
                      <a:pt x="696" y="726"/>
                    </a:cubicBezTo>
                    <a:lnTo>
                      <a:pt x="696" y="726"/>
                    </a:lnTo>
                    <a:cubicBezTo>
                      <a:pt x="711" y="728"/>
                      <a:pt x="727" y="724"/>
                      <a:pt x="744" y="721"/>
                    </a:cubicBezTo>
                    <a:lnTo>
                      <a:pt x="744" y="721"/>
                    </a:lnTo>
                    <a:cubicBezTo>
                      <a:pt x="751" y="719"/>
                      <a:pt x="758" y="717"/>
                      <a:pt x="765" y="716"/>
                    </a:cubicBezTo>
                    <a:lnTo>
                      <a:pt x="765" y="716"/>
                    </a:lnTo>
                    <a:cubicBezTo>
                      <a:pt x="771" y="715"/>
                      <a:pt x="778" y="715"/>
                      <a:pt x="786" y="715"/>
                    </a:cubicBezTo>
                    <a:close/>
                    <a:moveTo>
                      <a:pt x="848" y="1163"/>
                    </a:moveTo>
                    <a:lnTo>
                      <a:pt x="848" y="1163"/>
                    </a:lnTo>
                    <a:cubicBezTo>
                      <a:pt x="840" y="1163"/>
                      <a:pt x="834" y="1160"/>
                      <a:pt x="830" y="1155"/>
                    </a:cubicBezTo>
                    <a:lnTo>
                      <a:pt x="830" y="1155"/>
                    </a:lnTo>
                    <a:cubicBezTo>
                      <a:pt x="815" y="1137"/>
                      <a:pt x="822" y="1094"/>
                      <a:pt x="829" y="1062"/>
                    </a:cubicBezTo>
                    <a:lnTo>
                      <a:pt x="829" y="1061"/>
                    </a:lnTo>
                    <a:lnTo>
                      <a:pt x="829" y="1061"/>
                    </a:lnTo>
                    <a:cubicBezTo>
                      <a:pt x="833" y="1045"/>
                      <a:pt x="838" y="1029"/>
                      <a:pt x="843" y="1014"/>
                    </a:cubicBezTo>
                    <a:lnTo>
                      <a:pt x="843" y="1014"/>
                    </a:lnTo>
                    <a:cubicBezTo>
                      <a:pt x="852" y="982"/>
                      <a:pt x="862" y="950"/>
                      <a:pt x="861" y="917"/>
                    </a:cubicBezTo>
                    <a:lnTo>
                      <a:pt x="861" y="917"/>
                    </a:lnTo>
                    <a:cubicBezTo>
                      <a:pt x="861" y="899"/>
                      <a:pt x="856" y="882"/>
                      <a:pt x="851" y="864"/>
                    </a:cubicBezTo>
                    <a:lnTo>
                      <a:pt x="851" y="864"/>
                    </a:lnTo>
                    <a:cubicBezTo>
                      <a:pt x="847" y="847"/>
                      <a:pt x="841" y="828"/>
                      <a:pt x="840" y="809"/>
                    </a:cubicBezTo>
                    <a:lnTo>
                      <a:pt x="840" y="809"/>
                    </a:lnTo>
                    <a:cubicBezTo>
                      <a:pt x="840" y="805"/>
                      <a:pt x="840" y="800"/>
                      <a:pt x="840" y="795"/>
                    </a:cubicBezTo>
                    <a:lnTo>
                      <a:pt x="840" y="795"/>
                    </a:lnTo>
                    <a:cubicBezTo>
                      <a:pt x="840" y="776"/>
                      <a:pt x="841" y="757"/>
                      <a:pt x="828" y="743"/>
                    </a:cubicBezTo>
                    <a:lnTo>
                      <a:pt x="828" y="743"/>
                    </a:lnTo>
                    <a:cubicBezTo>
                      <a:pt x="812" y="724"/>
                      <a:pt x="783" y="726"/>
                      <a:pt x="767" y="728"/>
                    </a:cubicBezTo>
                    <a:lnTo>
                      <a:pt x="767" y="728"/>
                    </a:lnTo>
                    <a:cubicBezTo>
                      <a:pt x="760" y="730"/>
                      <a:pt x="754" y="732"/>
                      <a:pt x="746" y="733"/>
                    </a:cubicBezTo>
                    <a:lnTo>
                      <a:pt x="746" y="733"/>
                    </a:lnTo>
                    <a:cubicBezTo>
                      <a:pt x="730" y="737"/>
                      <a:pt x="712" y="741"/>
                      <a:pt x="695" y="739"/>
                    </a:cubicBezTo>
                    <a:lnTo>
                      <a:pt x="695" y="739"/>
                    </a:lnTo>
                    <a:cubicBezTo>
                      <a:pt x="658" y="735"/>
                      <a:pt x="624" y="705"/>
                      <a:pt x="617" y="669"/>
                    </a:cubicBezTo>
                    <a:lnTo>
                      <a:pt x="617" y="669"/>
                    </a:lnTo>
                    <a:cubicBezTo>
                      <a:pt x="616" y="662"/>
                      <a:pt x="615" y="655"/>
                      <a:pt x="615" y="648"/>
                    </a:cubicBezTo>
                    <a:lnTo>
                      <a:pt x="615" y="648"/>
                    </a:lnTo>
                    <a:cubicBezTo>
                      <a:pt x="613" y="628"/>
                      <a:pt x="612" y="607"/>
                      <a:pt x="596" y="598"/>
                    </a:cubicBezTo>
                    <a:lnTo>
                      <a:pt x="596" y="598"/>
                    </a:lnTo>
                    <a:cubicBezTo>
                      <a:pt x="591" y="595"/>
                      <a:pt x="584" y="593"/>
                      <a:pt x="578" y="592"/>
                    </a:cubicBezTo>
                    <a:lnTo>
                      <a:pt x="578" y="592"/>
                    </a:lnTo>
                    <a:cubicBezTo>
                      <a:pt x="565" y="589"/>
                      <a:pt x="549" y="585"/>
                      <a:pt x="543" y="564"/>
                    </a:cubicBezTo>
                    <a:lnTo>
                      <a:pt x="543" y="564"/>
                    </a:lnTo>
                    <a:cubicBezTo>
                      <a:pt x="537" y="548"/>
                      <a:pt x="541" y="532"/>
                      <a:pt x="544" y="516"/>
                    </a:cubicBezTo>
                    <a:lnTo>
                      <a:pt x="544" y="516"/>
                    </a:lnTo>
                    <a:cubicBezTo>
                      <a:pt x="547" y="503"/>
                      <a:pt x="549" y="491"/>
                      <a:pt x="547" y="478"/>
                    </a:cubicBezTo>
                    <a:lnTo>
                      <a:pt x="547" y="478"/>
                    </a:lnTo>
                    <a:cubicBezTo>
                      <a:pt x="545" y="470"/>
                      <a:pt x="541" y="464"/>
                      <a:pt x="536" y="458"/>
                    </a:cubicBezTo>
                    <a:lnTo>
                      <a:pt x="536" y="458"/>
                    </a:lnTo>
                    <a:cubicBezTo>
                      <a:pt x="532" y="453"/>
                      <a:pt x="527" y="447"/>
                      <a:pt x="524" y="440"/>
                    </a:cubicBezTo>
                    <a:lnTo>
                      <a:pt x="524" y="440"/>
                    </a:lnTo>
                    <a:cubicBezTo>
                      <a:pt x="519" y="430"/>
                      <a:pt x="519" y="418"/>
                      <a:pt x="519" y="406"/>
                    </a:cubicBezTo>
                    <a:lnTo>
                      <a:pt x="519" y="406"/>
                    </a:lnTo>
                    <a:cubicBezTo>
                      <a:pt x="519" y="382"/>
                      <a:pt x="518" y="368"/>
                      <a:pt x="497" y="368"/>
                    </a:cubicBezTo>
                    <a:lnTo>
                      <a:pt x="497" y="368"/>
                    </a:lnTo>
                    <a:cubicBezTo>
                      <a:pt x="488" y="367"/>
                      <a:pt x="480" y="371"/>
                      <a:pt x="471" y="374"/>
                    </a:cubicBezTo>
                    <a:lnTo>
                      <a:pt x="471" y="374"/>
                    </a:lnTo>
                    <a:cubicBezTo>
                      <a:pt x="463" y="378"/>
                      <a:pt x="454" y="382"/>
                      <a:pt x="445" y="383"/>
                    </a:cubicBezTo>
                    <a:lnTo>
                      <a:pt x="445" y="383"/>
                    </a:lnTo>
                    <a:cubicBezTo>
                      <a:pt x="424" y="385"/>
                      <a:pt x="403" y="372"/>
                      <a:pt x="396" y="352"/>
                    </a:cubicBezTo>
                    <a:lnTo>
                      <a:pt x="396" y="352"/>
                    </a:lnTo>
                    <a:cubicBezTo>
                      <a:pt x="393" y="343"/>
                      <a:pt x="392" y="335"/>
                      <a:pt x="391" y="326"/>
                    </a:cubicBezTo>
                    <a:lnTo>
                      <a:pt x="391" y="326"/>
                    </a:lnTo>
                    <a:cubicBezTo>
                      <a:pt x="391" y="318"/>
                      <a:pt x="391" y="311"/>
                      <a:pt x="389" y="303"/>
                    </a:cubicBezTo>
                    <a:lnTo>
                      <a:pt x="389" y="303"/>
                    </a:lnTo>
                    <a:cubicBezTo>
                      <a:pt x="384" y="291"/>
                      <a:pt x="371" y="281"/>
                      <a:pt x="357" y="281"/>
                    </a:cubicBezTo>
                    <a:lnTo>
                      <a:pt x="357" y="281"/>
                    </a:lnTo>
                    <a:lnTo>
                      <a:pt x="357" y="281"/>
                    </a:lnTo>
                    <a:cubicBezTo>
                      <a:pt x="352" y="281"/>
                      <a:pt x="349" y="282"/>
                      <a:pt x="344" y="283"/>
                    </a:cubicBezTo>
                    <a:lnTo>
                      <a:pt x="344" y="283"/>
                    </a:lnTo>
                    <a:cubicBezTo>
                      <a:pt x="341" y="283"/>
                      <a:pt x="338" y="284"/>
                      <a:pt x="335" y="285"/>
                    </a:cubicBezTo>
                    <a:lnTo>
                      <a:pt x="335" y="285"/>
                    </a:lnTo>
                    <a:cubicBezTo>
                      <a:pt x="303" y="287"/>
                      <a:pt x="275" y="266"/>
                      <a:pt x="255" y="246"/>
                    </a:cubicBezTo>
                    <a:lnTo>
                      <a:pt x="255" y="246"/>
                    </a:lnTo>
                    <a:cubicBezTo>
                      <a:pt x="223" y="215"/>
                      <a:pt x="194" y="181"/>
                      <a:pt x="169" y="145"/>
                    </a:cubicBezTo>
                    <a:lnTo>
                      <a:pt x="169" y="145"/>
                    </a:lnTo>
                    <a:cubicBezTo>
                      <a:pt x="165" y="138"/>
                      <a:pt x="157" y="129"/>
                      <a:pt x="149" y="122"/>
                    </a:cubicBezTo>
                    <a:lnTo>
                      <a:pt x="149" y="122"/>
                    </a:lnTo>
                    <a:cubicBezTo>
                      <a:pt x="154" y="141"/>
                      <a:pt x="160" y="172"/>
                      <a:pt x="168" y="196"/>
                    </a:cubicBezTo>
                    <a:lnTo>
                      <a:pt x="168" y="196"/>
                    </a:lnTo>
                    <a:cubicBezTo>
                      <a:pt x="171" y="201"/>
                      <a:pt x="168" y="207"/>
                      <a:pt x="163" y="210"/>
                    </a:cubicBezTo>
                    <a:lnTo>
                      <a:pt x="163" y="210"/>
                    </a:lnTo>
                    <a:cubicBezTo>
                      <a:pt x="159" y="214"/>
                      <a:pt x="153" y="213"/>
                      <a:pt x="148" y="209"/>
                    </a:cubicBezTo>
                    <a:lnTo>
                      <a:pt x="148" y="209"/>
                    </a:lnTo>
                    <a:cubicBezTo>
                      <a:pt x="122" y="182"/>
                      <a:pt x="97" y="145"/>
                      <a:pt x="73" y="108"/>
                    </a:cubicBezTo>
                    <a:lnTo>
                      <a:pt x="73" y="108"/>
                    </a:lnTo>
                    <a:cubicBezTo>
                      <a:pt x="51" y="73"/>
                      <a:pt x="27" y="37"/>
                      <a:pt x="2" y="11"/>
                    </a:cubicBezTo>
                    <a:lnTo>
                      <a:pt x="2" y="11"/>
                    </a:lnTo>
                    <a:cubicBezTo>
                      <a:pt x="1" y="9"/>
                      <a:pt x="0" y="6"/>
                      <a:pt x="1" y="4"/>
                    </a:cubicBezTo>
                    <a:lnTo>
                      <a:pt x="1" y="4"/>
                    </a:lnTo>
                    <a:cubicBezTo>
                      <a:pt x="2" y="1"/>
                      <a:pt x="4" y="0"/>
                      <a:pt x="7" y="0"/>
                    </a:cubicBezTo>
                    <a:lnTo>
                      <a:pt x="231" y="0"/>
                    </a:lnTo>
                    <a:lnTo>
                      <a:pt x="231" y="0"/>
                    </a:lnTo>
                    <a:cubicBezTo>
                      <a:pt x="234" y="0"/>
                      <a:pt x="235" y="1"/>
                      <a:pt x="237" y="3"/>
                    </a:cubicBezTo>
                    <a:lnTo>
                      <a:pt x="237" y="3"/>
                    </a:lnTo>
                    <a:cubicBezTo>
                      <a:pt x="238" y="5"/>
                      <a:pt x="238" y="8"/>
                      <a:pt x="237" y="10"/>
                    </a:cubicBezTo>
                    <a:lnTo>
                      <a:pt x="237" y="10"/>
                    </a:lnTo>
                    <a:cubicBezTo>
                      <a:pt x="229" y="23"/>
                      <a:pt x="218" y="49"/>
                      <a:pt x="225" y="76"/>
                    </a:cubicBezTo>
                    <a:lnTo>
                      <a:pt x="225" y="76"/>
                    </a:lnTo>
                    <a:cubicBezTo>
                      <a:pt x="232" y="99"/>
                      <a:pt x="252" y="116"/>
                      <a:pt x="274" y="115"/>
                    </a:cubicBezTo>
                    <a:lnTo>
                      <a:pt x="274" y="115"/>
                    </a:lnTo>
                    <a:cubicBezTo>
                      <a:pt x="282" y="114"/>
                      <a:pt x="291" y="112"/>
                      <a:pt x="300" y="108"/>
                    </a:cubicBezTo>
                    <a:lnTo>
                      <a:pt x="300" y="108"/>
                    </a:lnTo>
                    <a:cubicBezTo>
                      <a:pt x="312" y="103"/>
                      <a:pt x="324" y="99"/>
                      <a:pt x="338" y="100"/>
                    </a:cubicBezTo>
                    <a:lnTo>
                      <a:pt x="338" y="100"/>
                    </a:lnTo>
                    <a:cubicBezTo>
                      <a:pt x="348" y="102"/>
                      <a:pt x="356" y="106"/>
                      <a:pt x="361" y="112"/>
                    </a:cubicBezTo>
                    <a:lnTo>
                      <a:pt x="361" y="112"/>
                    </a:lnTo>
                    <a:cubicBezTo>
                      <a:pt x="371" y="123"/>
                      <a:pt x="369" y="136"/>
                      <a:pt x="367" y="146"/>
                    </a:cubicBezTo>
                    <a:lnTo>
                      <a:pt x="367" y="146"/>
                    </a:lnTo>
                    <a:cubicBezTo>
                      <a:pt x="366" y="149"/>
                      <a:pt x="366" y="152"/>
                      <a:pt x="366" y="155"/>
                    </a:cubicBezTo>
                    <a:lnTo>
                      <a:pt x="366" y="155"/>
                    </a:lnTo>
                    <a:cubicBezTo>
                      <a:pt x="365" y="160"/>
                      <a:pt x="368" y="166"/>
                      <a:pt x="371" y="169"/>
                    </a:cubicBezTo>
                    <a:lnTo>
                      <a:pt x="371" y="169"/>
                    </a:lnTo>
                    <a:cubicBezTo>
                      <a:pt x="372" y="171"/>
                      <a:pt x="374" y="170"/>
                      <a:pt x="374" y="170"/>
                    </a:cubicBezTo>
                    <a:lnTo>
                      <a:pt x="374" y="170"/>
                    </a:lnTo>
                    <a:cubicBezTo>
                      <a:pt x="376" y="170"/>
                      <a:pt x="377" y="170"/>
                      <a:pt x="378" y="169"/>
                    </a:cubicBezTo>
                    <a:lnTo>
                      <a:pt x="378" y="169"/>
                    </a:lnTo>
                    <a:cubicBezTo>
                      <a:pt x="381" y="168"/>
                      <a:pt x="385" y="166"/>
                      <a:pt x="389" y="166"/>
                    </a:cubicBezTo>
                    <a:lnTo>
                      <a:pt x="389" y="166"/>
                    </a:lnTo>
                    <a:cubicBezTo>
                      <a:pt x="398" y="168"/>
                      <a:pt x="401" y="176"/>
                      <a:pt x="404" y="182"/>
                    </a:cubicBezTo>
                    <a:lnTo>
                      <a:pt x="404" y="182"/>
                    </a:lnTo>
                    <a:cubicBezTo>
                      <a:pt x="405" y="186"/>
                      <a:pt x="406" y="190"/>
                      <a:pt x="408" y="190"/>
                    </a:cubicBezTo>
                    <a:lnTo>
                      <a:pt x="408" y="190"/>
                    </a:lnTo>
                    <a:cubicBezTo>
                      <a:pt x="409" y="191"/>
                      <a:pt x="412" y="190"/>
                      <a:pt x="414" y="189"/>
                    </a:cubicBezTo>
                    <a:lnTo>
                      <a:pt x="414" y="189"/>
                    </a:lnTo>
                    <a:cubicBezTo>
                      <a:pt x="424" y="184"/>
                      <a:pt x="429" y="172"/>
                      <a:pt x="434" y="159"/>
                    </a:cubicBezTo>
                    <a:lnTo>
                      <a:pt x="434" y="159"/>
                    </a:lnTo>
                    <a:cubicBezTo>
                      <a:pt x="440" y="146"/>
                      <a:pt x="448" y="127"/>
                      <a:pt x="465" y="121"/>
                    </a:cubicBezTo>
                    <a:lnTo>
                      <a:pt x="465" y="121"/>
                    </a:lnTo>
                    <a:cubicBezTo>
                      <a:pt x="477" y="116"/>
                      <a:pt x="491" y="119"/>
                      <a:pt x="498" y="128"/>
                    </a:cubicBezTo>
                    <a:lnTo>
                      <a:pt x="498" y="128"/>
                    </a:lnTo>
                    <a:cubicBezTo>
                      <a:pt x="506" y="138"/>
                      <a:pt x="502" y="149"/>
                      <a:pt x="500" y="157"/>
                    </a:cubicBezTo>
                    <a:lnTo>
                      <a:pt x="497" y="166"/>
                    </a:lnTo>
                    <a:lnTo>
                      <a:pt x="497" y="166"/>
                    </a:lnTo>
                    <a:cubicBezTo>
                      <a:pt x="486" y="198"/>
                      <a:pt x="475" y="230"/>
                      <a:pt x="476" y="262"/>
                    </a:cubicBezTo>
                    <a:lnTo>
                      <a:pt x="476" y="262"/>
                    </a:lnTo>
                    <a:cubicBezTo>
                      <a:pt x="476" y="266"/>
                      <a:pt x="477" y="270"/>
                      <a:pt x="480" y="273"/>
                    </a:cubicBezTo>
                    <a:lnTo>
                      <a:pt x="480" y="273"/>
                    </a:lnTo>
                    <a:cubicBezTo>
                      <a:pt x="480" y="273"/>
                      <a:pt x="481" y="275"/>
                      <a:pt x="485" y="275"/>
                    </a:cubicBezTo>
                    <a:lnTo>
                      <a:pt x="485" y="275"/>
                    </a:lnTo>
                    <a:cubicBezTo>
                      <a:pt x="489" y="275"/>
                      <a:pt x="495" y="271"/>
                      <a:pt x="498" y="267"/>
                    </a:cubicBezTo>
                    <a:lnTo>
                      <a:pt x="498" y="267"/>
                    </a:lnTo>
                    <a:cubicBezTo>
                      <a:pt x="500" y="264"/>
                      <a:pt x="502" y="261"/>
                      <a:pt x="504" y="258"/>
                    </a:cubicBezTo>
                    <a:lnTo>
                      <a:pt x="504" y="258"/>
                    </a:lnTo>
                    <a:cubicBezTo>
                      <a:pt x="508" y="251"/>
                      <a:pt x="513" y="244"/>
                      <a:pt x="521" y="239"/>
                    </a:cubicBezTo>
                    <a:lnTo>
                      <a:pt x="521" y="239"/>
                    </a:lnTo>
                    <a:cubicBezTo>
                      <a:pt x="529" y="234"/>
                      <a:pt x="539" y="234"/>
                      <a:pt x="548" y="234"/>
                    </a:cubicBezTo>
                    <a:lnTo>
                      <a:pt x="548" y="234"/>
                    </a:lnTo>
                    <a:cubicBezTo>
                      <a:pt x="552" y="234"/>
                      <a:pt x="557" y="233"/>
                      <a:pt x="560" y="233"/>
                    </a:cubicBezTo>
                    <a:lnTo>
                      <a:pt x="560" y="233"/>
                    </a:lnTo>
                    <a:cubicBezTo>
                      <a:pt x="583" y="229"/>
                      <a:pt x="599" y="209"/>
                      <a:pt x="614" y="189"/>
                    </a:cubicBezTo>
                    <a:lnTo>
                      <a:pt x="615" y="187"/>
                    </a:lnTo>
                    <a:lnTo>
                      <a:pt x="615" y="187"/>
                    </a:lnTo>
                    <a:cubicBezTo>
                      <a:pt x="644" y="151"/>
                      <a:pt x="670" y="126"/>
                      <a:pt x="699" y="110"/>
                    </a:cubicBezTo>
                    <a:lnTo>
                      <a:pt x="699" y="110"/>
                    </a:lnTo>
                    <a:cubicBezTo>
                      <a:pt x="737" y="89"/>
                      <a:pt x="778" y="84"/>
                      <a:pt x="813" y="97"/>
                    </a:cubicBezTo>
                    <a:lnTo>
                      <a:pt x="813" y="97"/>
                    </a:lnTo>
                    <a:cubicBezTo>
                      <a:pt x="830" y="102"/>
                      <a:pt x="845" y="113"/>
                      <a:pt x="860" y="122"/>
                    </a:cubicBezTo>
                    <a:lnTo>
                      <a:pt x="860" y="122"/>
                    </a:lnTo>
                    <a:cubicBezTo>
                      <a:pt x="879" y="135"/>
                      <a:pt x="899" y="147"/>
                      <a:pt x="920" y="150"/>
                    </a:cubicBezTo>
                    <a:lnTo>
                      <a:pt x="920" y="150"/>
                    </a:lnTo>
                    <a:cubicBezTo>
                      <a:pt x="940" y="152"/>
                      <a:pt x="959" y="147"/>
                      <a:pt x="979" y="141"/>
                    </a:cubicBezTo>
                    <a:lnTo>
                      <a:pt x="979" y="141"/>
                    </a:lnTo>
                    <a:cubicBezTo>
                      <a:pt x="985" y="140"/>
                      <a:pt x="990" y="138"/>
                      <a:pt x="996" y="137"/>
                    </a:cubicBezTo>
                    <a:lnTo>
                      <a:pt x="996" y="137"/>
                    </a:lnTo>
                    <a:cubicBezTo>
                      <a:pt x="1053" y="123"/>
                      <a:pt x="1106" y="130"/>
                      <a:pt x="1142" y="158"/>
                    </a:cubicBezTo>
                    <a:lnTo>
                      <a:pt x="1142" y="158"/>
                    </a:lnTo>
                    <a:cubicBezTo>
                      <a:pt x="1161" y="173"/>
                      <a:pt x="1175" y="193"/>
                      <a:pt x="1188" y="212"/>
                    </a:cubicBezTo>
                    <a:lnTo>
                      <a:pt x="1188" y="212"/>
                    </a:lnTo>
                    <a:cubicBezTo>
                      <a:pt x="1201" y="229"/>
                      <a:pt x="1213" y="246"/>
                      <a:pt x="1229" y="260"/>
                    </a:cubicBezTo>
                    <a:lnTo>
                      <a:pt x="1229" y="260"/>
                    </a:lnTo>
                    <a:cubicBezTo>
                      <a:pt x="1261" y="286"/>
                      <a:pt x="1258" y="327"/>
                      <a:pt x="1256" y="366"/>
                    </a:cubicBezTo>
                    <a:lnTo>
                      <a:pt x="1256" y="372"/>
                    </a:lnTo>
                    <a:lnTo>
                      <a:pt x="1256" y="372"/>
                    </a:lnTo>
                    <a:cubicBezTo>
                      <a:pt x="1255" y="393"/>
                      <a:pt x="1251" y="413"/>
                      <a:pt x="1248" y="434"/>
                    </a:cubicBezTo>
                    <a:lnTo>
                      <a:pt x="1248" y="434"/>
                    </a:lnTo>
                    <a:cubicBezTo>
                      <a:pt x="1245" y="452"/>
                      <a:pt x="1243" y="471"/>
                      <a:pt x="1241" y="490"/>
                    </a:cubicBezTo>
                    <a:lnTo>
                      <a:pt x="1241" y="490"/>
                    </a:lnTo>
                    <a:cubicBezTo>
                      <a:pt x="1240" y="513"/>
                      <a:pt x="1241" y="536"/>
                      <a:pt x="1242" y="559"/>
                    </a:cubicBezTo>
                    <a:lnTo>
                      <a:pt x="1242" y="559"/>
                    </a:lnTo>
                    <a:cubicBezTo>
                      <a:pt x="1243" y="597"/>
                      <a:pt x="1245" y="636"/>
                      <a:pt x="1234" y="674"/>
                    </a:cubicBezTo>
                    <a:lnTo>
                      <a:pt x="1234" y="674"/>
                    </a:lnTo>
                    <a:cubicBezTo>
                      <a:pt x="1218" y="735"/>
                      <a:pt x="1174" y="790"/>
                      <a:pt x="1098" y="843"/>
                    </a:cubicBezTo>
                    <a:lnTo>
                      <a:pt x="1098" y="843"/>
                    </a:lnTo>
                    <a:cubicBezTo>
                      <a:pt x="1091" y="848"/>
                      <a:pt x="1084" y="852"/>
                      <a:pt x="1077" y="857"/>
                    </a:cubicBezTo>
                    <a:lnTo>
                      <a:pt x="1077" y="857"/>
                    </a:lnTo>
                    <a:cubicBezTo>
                      <a:pt x="1043" y="880"/>
                      <a:pt x="1007" y="904"/>
                      <a:pt x="985" y="939"/>
                    </a:cubicBezTo>
                    <a:lnTo>
                      <a:pt x="985" y="939"/>
                    </a:lnTo>
                    <a:cubicBezTo>
                      <a:pt x="969" y="963"/>
                      <a:pt x="958" y="989"/>
                      <a:pt x="947" y="1014"/>
                    </a:cubicBezTo>
                    <a:lnTo>
                      <a:pt x="947" y="1014"/>
                    </a:lnTo>
                    <a:cubicBezTo>
                      <a:pt x="935" y="1042"/>
                      <a:pt x="922" y="1070"/>
                      <a:pt x="905" y="1096"/>
                    </a:cubicBezTo>
                    <a:lnTo>
                      <a:pt x="905" y="1096"/>
                    </a:lnTo>
                    <a:cubicBezTo>
                      <a:pt x="903" y="1100"/>
                      <a:pt x="900" y="1106"/>
                      <a:pt x="897" y="1112"/>
                    </a:cubicBezTo>
                    <a:lnTo>
                      <a:pt x="897" y="1112"/>
                    </a:lnTo>
                    <a:cubicBezTo>
                      <a:pt x="886" y="1134"/>
                      <a:pt x="872" y="1161"/>
                      <a:pt x="850" y="1163"/>
                    </a:cubicBezTo>
                    <a:lnTo>
                      <a:pt x="850" y="1163"/>
                    </a:lnTo>
                    <a:cubicBezTo>
                      <a:pt x="849" y="1163"/>
                      <a:pt x="849" y="1163"/>
                      <a:pt x="848" y="116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80301C58-9F3A-4F4E-AACA-4A231A9667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1478" y="9704510"/>
                <a:ext cx="1197952" cy="324218"/>
              </a:xfrm>
              <a:custGeom>
                <a:avLst/>
                <a:gdLst>
                  <a:gd name="T0" fmla="*/ 785 w 962"/>
                  <a:gd name="T1" fmla="*/ 93 h 258"/>
                  <a:gd name="T2" fmla="*/ 785 w 962"/>
                  <a:gd name="T3" fmla="*/ 93 h 258"/>
                  <a:gd name="T4" fmla="*/ 715 w 962"/>
                  <a:gd name="T5" fmla="*/ 43 h 258"/>
                  <a:gd name="T6" fmla="*/ 715 w 962"/>
                  <a:gd name="T7" fmla="*/ 43 h 258"/>
                  <a:gd name="T8" fmla="*/ 619 w 962"/>
                  <a:gd name="T9" fmla="*/ 10 h 258"/>
                  <a:gd name="T10" fmla="*/ 619 w 962"/>
                  <a:gd name="T11" fmla="*/ 10 h 258"/>
                  <a:gd name="T12" fmla="*/ 477 w 962"/>
                  <a:gd name="T13" fmla="*/ 112 h 258"/>
                  <a:gd name="T14" fmla="*/ 477 w 962"/>
                  <a:gd name="T15" fmla="*/ 112 h 258"/>
                  <a:gd name="T16" fmla="*/ 416 w 962"/>
                  <a:gd name="T17" fmla="*/ 104 h 258"/>
                  <a:gd name="T18" fmla="*/ 416 w 962"/>
                  <a:gd name="T19" fmla="*/ 104 h 258"/>
                  <a:gd name="T20" fmla="*/ 350 w 962"/>
                  <a:gd name="T21" fmla="*/ 112 h 258"/>
                  <a:gd name="T22" fmla="*/ 350 w 962"/>
                  <a:gd name="T23" fmla="*/ 112 h 258"/>
                  <a:gd name="T24" fmla="*/ 317 w 962"/>
                  <a:gd name="T25" fmla="*/ 104 h 258"/>
                  <a:gd name="T26" fmla="*/ 317 w 962"/>
                  <a:gd name="T27" fmla="*/ 104 h 258"/>
                  <a:gd name="T28" fmla="*/ 241 w 962"/>
                  <a:gd name="T29" fmla="*/ 134 h 258"/>
                  <a:gd name="T30" fmla="*/ 241 w 962"/>
                  <a:gd name="T31" fmla="*/ 134 h 258"/>
                  <a:gd name="T32" fmla="*/ 151 w 962"/>
                  <a:gd name="T33" fmla="*/ 138 h 258"/>
                  <a:gd name="T34" fmla="*/ 151 w 962"/>
                  <a:gd name="T35" fmla="*/ 138 h 258"/>
                  <a:gd name="T36" fmla="*/ 72 w 962"/>
                  <a:gd name="T37" fmla="*/ 164 h 258"/>
                  <a:gd name="T38" fmla="*/ 72 w 962"/>
                  <a:gd name="T39" fmla="*/ 164 h 258"/>
                  <a:gd name="T40" fmla="*/ 0 w 962"/>
                  <a:gd name="T41" fmla="*/ 197 h 258"/>
                  <a:gd name="T42" fmla="*/ 0 w 962"/>
                  <a:gd name="T43" fmla="*/ 197 h 258"/>
                  <a:gd name="T44" fmla="*/ 387 w 962"/>
                  <a:gd name="T45" fmla="*/ 257 h 258"/>
                  <a:gd name="T46" fmla="*/ 387 w 962"/>
                  <a:gd name="T47" fmla="*/ 257 h 258"/>
                  <a:gd name="T48" fmla="*/ 961 w 962"/>
                  <a:gd name="T49" fmla="*/ 120 h 258"/>
                  <a:gd name="T50" fmla="*/ 961 w 962"/>
                  <a:gd name="T51" fmla="*/ 120 h 258"/>
                  <a:gd name="T52" fmla="*/ 887 w 962"/>
                  <a:gd name="T53" fmla="*/ 78 h 258"/>
                  <a:gd name="T54" fmla="*/ 887 w 962"/>
                  <a:gd name="T55" fmla="*/ 78 h 258"/>
                  <a:gd name="T56" fmla="*/ 785 w 962"/>
                  <a:gd name="T57" fmla="*/ 93 h 2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962" h="258">
                    <a:moveTo>
                      <a:pt x="785" y="93"/>
                    </a:moveTo>
                    <a:lnTo>
                      <a:pt x="785" y="93"/>
                    </a:lnTo>
                    <a:cubicBezTo>
                      <a:pt x="756" y="87"/>
                      <a:pt x="737" y="62"/>
                      <a:pt x="715" y="43"/>
                    </a:cubicBezTo>
                    <a:lnTo>
                      <a:pt x="715" y="43"/>
                    </a:lnTo>
                    <a:cubicBezTo>
                      <a:pt x="689" y="19"/>
                      <a:pt x="653" y="0"/>
                      <a:pt x="619" y="10"/>
                    </a:cubicBezTo>
                    <a:lnTo>
                      <a:pt x="619" y="10"/>
                    </a:lnTo>
                    <a:cubicBezTo>
                      <a:pt x="562" y="25"/>
                      <a:pt x="537" y="108"/>
                      <a:pt x="477" y="112"/>
                    </a:cubicBezTo>
                    <a:lnTo>
                      <a:pt x="477" y="112"/>
                    </a:lnTo>
                    <a:cubicBezTo>
                      <a:pt x="457" y="113"/>
                      <a:pt x="437" y="104"/>
                      <a:pt x="416" y="104"/>
                    </a:cubicBezTo>
                    <a:lnTo>
                      <a:pt x="416" y="104"/>
                    </a:lnTo>
                    <a:cubicBezTo>
                      <a:pt x="394" y="104"/>
                      <a:pt x="372" y="115"/>
                      <a:pt x="350" y="112"/>
                    </a:cubicBezTo>
                    <a:lnTo>
                      <a:pt x="350" y="112"/>
                    </a:lnTo>
                    <a:cubicBezTo>
                      <a:pt x="339" y="110"/>
                      <a:pt x="328" y="105"/>
                      <a:pt x="317" y="104"/>
                    </a:cubicBezTo>
                    <a:lnTo>
                      <a:pt x="317" y="104"/>
                    </a:lnTo>
                    <a:cubicBezTo>
                      <a:pt x="289" y="103"/>
                      <a:pt x="266" y="126"/>
                      <a:pt x="241" y="134"/>
                    </a:cubicBezTo>
                    <a:lnTo>
                      <a:pt x="241" y="134"/>
                    </a:lnTo>
                    <a:cubicBezTo>
                      <a:pt x="212" y="143"/>
                      <a:pt x="181" y="136"/>
                      <a:pt x="151" y="138"/>
                    </a:cubicBezTo>
                    <a:lnTo>
                      <a:pt x="151" y="138"/>
                    </a:lnTo>
                    <a:cubicBezTo>
                      <a:pt x="123" y="141"/>
                      <a:pt x="98" y="152"/>
                      <a:pt x="72" y="164"/>
                    </a:cubicBezTo>
                    <a:lnTo>
                      <a:pt x="72" y="164"/>
                    </a:lnTo>
                    <a:cubicBezTo>
                      <a:pt x="48" y="175"/>
                      <a:pt x="24" y="186"/>
                      <a:pt x="0" y="197"/>
                    </a:cubicBezTo>
                    <a:lnTo>
                      <a:pt x="0" y="197"/>
                    </a:lnTo>
                    <a:cubicBezTo>
                      <a:pt x="123" y="236"/>
                      <a:pt x="252" y="257"/>
                      <a:pt x="387" y="257"/>
                    </a:cubicBezTo>
                    <a:lnTo>
                      <a:pt x="387" y="257"/>
                    </a:lnTo>
                    <a:cubicBezTo>
                      <a:pt x="594" y="257"/>
                      <a:pt x="788" y="207"/>
                      <a:pt x="961" y="120"/>
                    </a:cubicBezTo>
                    <a:lnTo>
                      <a:pt x="961" y="120"/>
                    </a:lnTo>
                    <a:cubicBezTo>
                      <a:pt x="941" y="98"/>
                      <a:pt x="916" y="79"/>
                      <a:pt x="887" y="78"/>
                    </a:cubicBezTo>
                    <a:lnTo>
                      <a:pt x="887" y="78"/>
                    </a:lnTo>
                    <a:cubicBezTo>
                      <a:pt x="852" y="76"/>
                      <a:pt x="819" y="100"/>
                      <a:pt x="785" y="9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9F0E5780-319C-420B-9B65-892F966C5C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7834" y="8440615"/>
                <a:ext cx="1329837" cy="1044087"/>
              </a:xfrm>
              <a:custGeom>
                <a:avLst/>
                <a:gdLst>
                  <a:gd name="T0" fmla="*/ 0 w 1067"/>
                  <a:gd name="T1" fmla="*/ 0 h 840"/>
                  <a:gd name="T2" fmla="*/ 0 w 1067"/>
                  <a:gd name="T3" fmla="*/ 0 h 840"/>
                  <a:gd name="T4" fmla="*/ 117 w 1067"/>
                  <a:gd name="T5" fmla="*/ 291 h 840"/>
                  <a:gd name="T6" fmla="*/ 117 w 1067"/>
                  <a:gd name="T7" fmla="*/ 291 h 840"/>
                  <a:gd name="T8" fmla="*/ 223 w 1067"/>
                  <a:gd name="T9" fmla="*/ 453 h 840"/>
                  <a:gd name="T10" fmla="*/ 223 w 1067"/>
                  <a:gd name="T11" fmla="*/ 453 h 840"/>
                  <a:gd name="T12" fmla="*/ 402 w 1067"/>
                  <a:gd name="T13" fmla="*/ 507 h 840"/>
                  <a:gd name="T14" fmla="*/ 402 w 1067"/>
                  <a:gd name="T15" fmla="*/ 507 h 840"/>
                  <a:gd name="T16" fmla="*/ 509 w 1067"/>
                  <a:gd name="T17" fmla="*/ 475 h 840"/>
                  <a:gd name="T18" fmla="*/ 509 w 1067"/>
                  <a:gd name="T19" fmla="*/ 475 h 840"/>
                  <a:gd name="T20" fmla="*/ 521 w 1067"/>
                  <a:gd name="T21" fmla="*/ 479 h 840"/>
                  <a:gd name="T22" fmla="*/ 521 w 1067"/>
                  <a:gd name="T23" fmla="*/ 479 h 840"/>
                  <a:gd name="T24" fmla="*/ 543 w 1067"/>
                  <a:gd name="T25" fmla="*/ 553 h 840"/>
                  <a:gd name="T26" fmla="*/ 543 w 1067"/>
                  <a:gd name="T27" fmla="*/ 553 h 840"/>
                  <a:gd name="T28" fmla="*/ 634 w 1067"/>
                  <a:gd name="T29" fmla="*/ 573 h 840"/>
                  <a:gd name="T30" fmla="*/ 634 w 1067"/>
                  <a:gd name="T31" fmla="*/ 573 h 840"/>
                  <a:gd name="T32" fmla="*/ 626 w 1067"/>
                  <a:gd name="T33" fmla="*/ 610 h 840"/>
                  <a:gd name="T34" fmla="*/ 626 w 1067"/>
                  <a:gd name="T35" fmla="*/ 610 h 840"/>
                  <a:gd name="T36" fmla="*/ 649 w 1067"/>
                  <a:gd name="T37" fmla="*/ 636 h 840"/>
                  <a:gd name="T38" fmla="*/ 649 w 1067"/>
                  <a:gd name="T39" fmla="*/ 636 h 840"/>
                  <a:gd name="T40" fmla="*/ 685 w 1067"/>
                  <a:gd name="T41" fmla="*/ 637 h 840"/>
                  <a:gd name="T42" fmla="*/ 685 w 1067"/>
                  <a:gd name="T43" fmla="*/ 637 h 840"/>
                  <a:gd name="T44" fmla="*/ 687 w 1067"/>
                  <a:gd name="T45" fmla="*/ 648 h 840"/>
                  <a:gd name="T46" fmla="*/ 685 w 1067"/>
                  <a:gd name="T47" fmla="*/ 738 h 840"/>
                  <a:gd name="T48" fmla="*/ 685 w 1067"/>
                  <a:gd name="T49" fmla="*/ 738 h 840"/>
                  <a:gd name="T50" fmla="*/ 708 w 1067"/>
                  <a:gd name="T51" fmla="*/ 760 h 840"/>
                  <a:gd name="T52" fmla="*/ 709 w 1067"/>
                  <a:gd name="T53" fmla="*/ 760 h 840"/>
                  <a:gd name="T54" fmla="*/ 709 w 1067"/>
                  <a:gd name="T55" fmla="*/ 760 h 840"/>
                  <a:gd name="T56" fmla="*/ 731 w 1067"/>
                  <a:gd name="T57" fmla="*/ 781 h 840"/>
                  <a:gd name="T58" fmla="*/ 731 w 1067"/>
                  <a:gd name="T59" fmla="*/ 781 h 840"/>
                  <a:gd name="T60" fmla="*/ 751 w 1067"/>
                  <a:gd name="T61" fmla="*/ 839 h 840"/>
                  <a:gd name="T62" fmla="*/ 751 w 1067"/>
                  <a:gd name="T63" fmla="*/ 839 h 840"/>
                  <a:gd name="T64" fmla="*/ 1066 w 1067"/>
                  <a:gd name="T65" fmla="*/ 0 h 840"/>
                  <a:gd name="T66" fmla="*/ 0 w 1067"/>
                  <a:gd name="T67" fmla="*/ 0 h 8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67" h="840">
                    <a:moveTo>
                      <a:pt x="0" y="0"/>
                    </a:moveTo>
                    <a:lnTo>
                      <a:pt x="0" y="0"/>
                    </a:lnTo>
                    <a:cubicBezTo>
                      <a:pt x="33" y="99"/>
                      <a:pt x="72" y="197"/>
                      <a:pt x="117" y="291"/>
                    </a:cubicBezTo>
                    <a:lnTo>
                      <a:pt x="117" y="291"/>
                    </a:lnTo>
                    <a:cubicBezTo>
                      <a:pt x="145" y="350"/>
                      <a:pt x="175" y="410"/>
                      <a:pt x="223" y="453"/>
                    </a:cubicBezTo>
                    <a:lnTo>
                      <a:pt x="223" y="453"/>
                    </a:lnTo>
                    <a:cubicBezTo>
                      <a:pt x="271" y="497"/>
                      <a:pt x="339" y="524"/>
                      <a:pt x="402" y="507"/>
                    </a:cubicBezTo>
                    <a:lnTo>
                      <a:pt x="402" y="507"/>
                    </a:lnTo>
                    <a:cubicBezTo>
                      <a:pt x="438" y="496"/>
                      <a:pt x="471" y="472"/>
                      <a:pt x="509" y="475"/>
                    </a:cubicBezTo>
                    <a:lnTo>
                      <a:pt x="509" y="475"/>
                    </a:lnTo>
                    <a:cubicBezTo>
                      <a:pt x="513" y="476"/>
                      <a:pt x="518" y="477"/>
                      <a:pt x="521" y="479"/>
                    </a:cubicBezTo>
                    <a:lnTo>
                      <a:pt x="521" y="479"/>
                    </a:lnTo>
                    <a:cubicBezTo>
                      <a:pt x="547" y="493"/>
                      <a:pt x="526" y="532"/>
                      <a:pt x="543" y="553"/>
                    </a:cubicBezTo>
                    <a:lnTo>
                      <a:pt x="543" y="553"/>
                    </a:lnTo>
                    <a:cubicBezTo>
                      <a:pt x="564" y="578"/>
                      <a:pt x="613" y="549"/>
                      <a:pt x="634" y="573"/>
                    </a:cubicBezTo>
                    <a:lnTo>
                      <a:pt x="634" y="573"/>
                    </a:lnTo>
                    <a:cubicBezTo>
                      <a:pt x="629" y="585"/>
                      <a:pt x="624" y="597"/>
                      <a:pt x="626" y="610"/>
                    </a:cubicBezTo>
                    <a:lnTo>
                      <a:pt x="626" y="610"/>
                    </a:lnTo>
                    <a:cubicBezTo>
                      <a:pt x="627" y="622"/>
                      <a:pt x="636" y="635"/>
                      <a:pt x="649" y="636"/>
                    </a:cubicBezTo>
                    <a:lnTo>
                      <a:pt x="649" y="636"/>
                    </a:lnTo>
                    <a:cubicBezTo>
                      <a:pt x="662" y="636"/>
                      <a:pt x="678" y="626"/>
                      <a:pt x="685" y="637"/>
                    </a:cubicBezTo>
                    <a:lnTo>
                      <a:pt x="685" y="637"/>
                    </a:lnTo>
                    <a:cubicBezTo>
                      <a:pt x="687" y="641"/>
                      <a:pt x="687" y="644"/>
                      <a:pt x="687" y="648"/>
                    </a:cubicBezTo>
                    <a:lnTo>
                      <a:pt x="685" y="738"/>
                    </a:lnTo>
                    <a:lnTo>
                      <a:pt x="685" y="738"/>
                    </a:lnTo>
                    <a:cubicBezTo>
                      <a:pt x="685" y="751"/>
                      <a:pt x="696" y="761"/>
                      <a:pt x="708" y="760"/>
                    </a:cubicBezTo>
                    <a:lnTo>
                      <a:pt x="709" y="760"/>
                    </a:lnTo>
                    <a:lnTo>
                      <a:pt x="709" y="760"/>
                    </a:lnTo>
                    <a:cubicBezTo>
                      <a:pt x="720" y="759"/>
                      <a:pt x="731" y="769"/>
                      <a:pt x="731" y="781"/>
                    </a:cubicBezTo>
                    <a:lnTo>
                      <a:pt x="731" y="781"/>
                    </a:lnTo>
                    <a:cubicBezTo>
                      <a:pt x="732" y="803"/>
                      <a:pt x="738" y="824"/>
                      <a:pt x="751" y="839"/>
                    </a:cubicBezTo>
                    <a:lnTo>
                      <a:pt x="751" y="839"/>
                    </a:lnTo>
                    <a:cubicBezTo>
                      <a:pt x="947" y="615"/>
                      <a:pt x="1066" y="322"/>
                      <a:pt x="1066" y="0"/>
                    </a:cubicBezTo>
                    <a:lnTo>
                      <a:pt x="0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57C6A5BD-70BA-4294-9A15-F9D2BAB1B7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35985" y="9699016"/>
                <a:ext cx="1214436" cy="335205"/>
              </a:xfrm>
              <a:custGeom>
                <a:avLst/>
                <a:gdLst>
                  <a:gd name="T0" fmla="*/ 25 w 974"/>
                  <a:gd name="T1" fmla="*/ 200 h 269"/>
                  <a:gd name="T2" fmla="*/ 393 w 974"/>
                  <a:gd name="T3" fmla="*/ 256 h 269"/>
                  <a:gd name="T4" fmla="*/ 956 w 974"/>
                  <a:gd name="T5" fmla="*/ 123 h 269"/>
                  <a:gd name="T6" fmla="*/ 893 w 974"/>
                  <a:gd name="T7" fmla="*/ 89 h 269"/>
                  <a:gd name="T8" fmla="*/ 848 w 974"/>
                  <a:gd name="T9" fmla="*/ 97 h 269"/>
                  <a:gd name="T10" fmla="*/ 789 w 974"/>
                  <a:gd name="T11" fmla="*/ 104 h 269"/>
                  <a:gd name="T12" fmla="*/ 730 w 974"/>
                  <a:gd name="T13" fmla="*/ 65 h 269"/>
                  <a:gd name="T14" fmla="*/ 717 w 974"/>
                  <a:gd name="T15" fmla="*/ 52 h 269"/>
                  <a:gd name="T16" fmla="*/ 626 w 974"/>
                  <a:gd name="T17" fmla="*/ 21 h 269"/>
                  <a:gd name="T18" fmla="*/ 564 w 974"/>
                  <a:gd name="T19" fmla="*/ 70 h 269"/>
                  <a:gd name="T20" fmla="*/ 484 w 974"/>
                  <a:gd name="T21" fmla="*/ 123 h 269"/>
                  <a:gd name="T22" fmla="*/ 449 w 974"/>
                  <a:gd name="T23" fmla="*/ 119 h 269"/>
                  <a:gd name="T24" fmla="*/ 422 w 974"/>
                  <a:gd name="T25" fmla="*/ 115 h 269"/>
                  <a:gd name="T26" fmla="*/ 395 w 974"/>
                  <a:gd name="T27" fmla="*/ 120 h 269"/>
                  <a:gd name="T28" fmla="*/ 356 w 974"/>
                  <a:gd name="T29" fmla="*/ 124 h 269"/>
                  <a:gd name="T30" fmla="*/ 339 w 974"/>
                  <a:gd name="T31" fmla="*/ 120 h 269"/>
                  <a:gd name="T32" fmla="*/ 322 w 974"/>
                  <a:gd name="T33" fmla="*/ 115 h 269"/>
                  <a:gd name="T34" fmla="*/ 278 w 974"/>
                  <a:gd name="T35" fmla="*/ 131 h 269"/>
                  <a:gd name="T36" fmla="*/ 249 w 974"/>
                  <a:gd name="T37" fmla="*/ 146 h 269"/>
                  <a:gd name="T38" fmla="*/ 191 w 974"/>
                  <a:gd name="T39" fmla="*/ 150 h 269"/>
                  <a:gd name="T40" fmla="*/ 158 w 974"/>
                  <a:gd name="T41" fmla="*/ 149 h 269"/>
                  <a:gd name="T42" fmla="*/ 25 w 974"/>
                  <a:gd name="T43" fmla="*/ 200 h 269"/>
                  <a:gd name="T44" fmla="*/ 393 w 974"/>
                  <a:gd name="T45" fmla="*/ 268 h 269"/>
                  <a:gd name="T46" fmla="*/ 4 w 974"/>
                  <a:gd name="T47" fmla="*/ 208 h 269"/>
                  <a:gd name="T48" fmla="*/ 0 w 974"/>
                  <a:gd name="T49" fmla="*/ 202 h 269"/>
                  <a:gd name="T50" fmla="*/ 76 w 974"/>
                  <a:gd name="T51" fmla="*/ 163 h 269"/>
                  <a:gd name="T52" fmla="*/ 157 w 974"/>
                  <a:gd name="T53" fmla="*/ 137 h 269"/>
                  <a:gd name="T54" fmla="*/ 192 w 974"/>
                  <a:gd name="T55" fmla="*/ 137 h 269"/>
                  <a:gd name="T56" fmla="*/ 244 w 974"/>
                  <a:gd name="T57" fmla="*/ 133 h 269"/>
                  <a:gd name="T58" fmla="*/ 271 w 974"/>
                  <a:gd name="T59" fmla="*/ 120 h 269"/>
                  <a:gd name="T60" fmla="*/ 323 w 974"/>
                  <a:gd name="T61" fmla="*/ 103 h 269"/>
                  <a:gd name="T62" fmla="*/ 343 w 974"/>
                  <a:gd name="T63" fmla="*/ 108 h 269"/>
                  <a:gd name="T64" fmla="*/ 358 w 974"/>
                  <a:gd name="T65" fmla="*/ 111 h 269"/>
                  <a:gd name="T66" fmla="*/ 392 w 974"/>
                  <a:gd name="T67" fmla="*/ 107 h 269"/>
                  <a:gd name="T68" fmla="*/ 422 w 974"/>
                  <a:gd name="T69" fmla="*/ 103 h 269"/>
                  <a:gd name="T70" fmla="*/ 452 w 974"/>
                  <a:gd name="T71" fmla="*/ 106 h 269"/>
                  <a:gd name="T72" fmla="*/ 483 w 974"/>
                  <a:gd name="T73" fmla="*/ 110 h 269"/>
                  <a:gd name="T74" fmla="*/ 554 w 974"/>
                  <a:gd name="T75" fmla="*/ 61 h 269"/>
                  <a:gd name="T76" fmla="*/ 623 w 974"/>
                  <a:gd name="T77" fmla="*/ 9 h 269"/>
                  <a:gd name="T78" fmla="*/ 726 w 974"/>
                  <a:gd name="T79" fmla="*/ 43 h 269"/>
                  <a:gd name="T80" fmla="*/ 739 w 974"/>
                  <a:gd name="T81" fmla="*/ 56 h 269"/>
                  <a:gd name="T82" fmla="*/ 792 w 974"/>
                  <a:gd name="T83" fmla="*/ 92 h 269"/>
                  <a:gd name="T84" fmla="*/ 845 w 974"/>
                  <a:gd name="T85" fmla="*/ 85 h 269"/>
                  <a:gd name="T86" fmla="*/ 894 w 974"/>
                  <a:gd name="T87" fmla="*/ 76 h 269"/>
                  <a:gd name="T88" fmla="*/ 972 w 974"/>
                  <a:gd name="T89" fmla="*/ 120 h 269"/>
                  <a:gd name="T90" fmla="*/ 973 w 974"/>
                  <a:gd name="T91" fmla="*/ 126 h 269"/>
                  <a:gd name="T92" fmla="*/ 970 w 974"/>
                  <a:gd name="T93" fmla="*/ 130 h 269"/>
                  <a:gd name="T94" fmla="*/ 393 w 974"/>
                  <a:gd name="T95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</a:cxnLst>
                <a:rect l="0" t="0" r="r" b="b"/>
                <a:pathLst>
                  <a:path w="974" h="269">
                    <a:moveTo>
                      <a:pt x="25" y="200"/>
                    </a:moveTo>
                    <a:lnTo>
                      <a:pt x="25" y="200"/>
                    </a:lnTo>
                    <a:cubicBezTo>
                      <a:pt x="143" y="237"/>
                      <a:pt x="267" y="256"/>
                      <a:pt x="393" y="256"/>
                    </a:cubicBezTo>
                    <a:lnTo>
                      <a:pt x="393" y="256"/>
                    </a:lnTo>
                    <a:cubicBezTo>
                      <a:pt x="591" y="256"/>
                      <a:pt x="780" y="211"/>
                      <a:pt x="956" y="123"/>
                    </a:cubicBezTo>
                    <a:lnTo>
                      <a:pt x="956" y="123"/>
                    </a:lnTo>
                    <a:cubicBezTo>
                      <a:pt x="934" y="102"/>
                      <a:pt x="914" y="90"/>
                      <a:pt x="893" y="89"/>
                    </a:cubicBezTo>
                    <a:lnTo>
                      <a:pt x="893" y="89"/>
                    </a:lnTo>
                    <a:cubicBezTo>
                      <a:pt x="878" y="89"/>
                      <a:pt x="863" y="93"/>
                      <a:pt x="848" y="97"/>
                    </a:cubicBezTo>
                    <a:lnTo>
                      <a:pt x="848" y="97"/>
                    </a:lnTo>
                    <a:cubicBezTo>
                      <a:pt x="829" y="103"/>
                      <a:pt x="810" y="108"/>
                      <a:pt x="789" y="104"/>
                    </a:cubicBezTo>
                    <a:lnTo>
                      <a:pt x="789" y="104"/>
                    </a:lnTo>
                    <a:cubicBezTo>
                      <a:pt x="765" y="100"/>
                      <a:pt x="747" y="82"/>
                      <a:pt x="730" y="65"/>
                    </a:cubicBezTo>
                    <a:lnTo>
                      <a:pt x="730" y="65"/>
                    </a:lnTo>
                    <a:cubicBezTo>
                      <a:pt x="726" y="61"/>
                      <a:pt x="721" y="56"/>
                      <a:pt x="717" y="52"/>
                    </a:cubicBezTo>
                    <a:lnTo>
                      <a:pt x="717" y="52"/>
                    </a:lnTo>
                    <a:cubicBezTo>
                      <a:pt x="703" y="40"/>
                      <a:pt x="666" y="10"/>
                      <a:pt x="626" y="21"/>
                    </a:cubicBezTo>
                    <a:lnTo>
                      <a:pt x="626" y="21"/>
                    </a:lnTo>
                    <a:cubicBezTo>
                      <a:pt x="602" y="27"/>
                      <a:pt x="582" y="49"/>
                      <a:pt x="564" y="70"/>
                    </a:cubicBezTo>
                    <a:lnTo>
                      <a:pt x="564" y="70"/>
                    </a:lnTo>
                    <a:cubicBezTo>
                      <a:pt x="541" y="95"/>
                      <a:pt x="518" y="120"/>
                      <a:pt x="484" y="123"/>
                    </a:cubicBezTo>
                    <a:lnTo>
                      <a:pt x="484" y="123"/>
                    </a:lnTo>
                    <a:cubicBezTo>
                      <a:pt x="472" y="124"/>
                      <a:pt x="460" y="122"/>
                      <a:pt x="449" y="119"/>
                    </a:cubicBezTo>
                    <a:lnTo>
                      <a:pt x="449" y="119"/>
                    </a:lnTo>
                    <a:cubicBezTo>
                      <a:pt x="440" y="117"/>
                      <a:pt x="431" y="115"/>
                      <a:pt x="422" y="115"/>
                    </a:cubicBezTo>
                    <a:lnTo>
                      <a:pt x="422" y="115"/>
                    </a:lnTo>
                    <a:cubicBezTo>
                      <a:pt x="413" y="115"/>
                      <a:pt x="404" y="117"/>
                      <a:pt x="395" y="120"/>
                    </a:cubicBezTo>
                    <a:lnTo>
                      <a:pt x="395" y="120"/>
                    </a:lnTo>
                    <a:cubicBezTo>
                      <a:pt x="382" y="122"/>
                      <a:pt x="369" y="125"/>
                      <a:pt x="356" y="124"/>
                    </a:cubicBezTo>
                    <a:lnTo>
                      <a:pt x="356" y="124"/>
                    </a:lnTo>
                    <a:cubicBezTo>
                      <a:pt x="349" y="123"/>
                      <a:pt x="345" y="121"/>
                      <a:pt x="339" y="120"/>
                    </a:cubicBezTo>
                    <a:lnTo>
                      <a:pt x="339" y="120"/>
                    </a:lnTo>
                    <a:cubicBezTo>
                      <a:pt x="334" y="118"/>
                      <a:pt x="328" y="116"/>
                      <a:pt x="322" y="115"/>
                    </a:cubicBezTo>
                    <a:lnTo>
                      <a:pt x="322" y="115"/>
                    </a:lnTo>
                    <a:cubicBezTo>
                      <a:pt x="307" y="115"/>
                      <a:pt x="293" y="123"/>
                      <a:pt x="278" y="131"/>
                    </a:cubicBezTo>
                    <a:lnTo>
                      <a:pt x="278" y="131"/>
                    </a:lnTo>
                    <a:cubicBezTo>
                      <a:pt x="269" y="136"/>
                      <a:pt x="259" y="142"/>
                      <a:pt x="249" y="146"/>
                    </a:cubicBezTo>
                    <a:lnTo>
                      <a:pt x="249" y="146"/>
                    </a:lnTo>
                    <a:cubicBezTo>
                      <a:pt x="230" y="152"/>
                      <a:pt x="210" y="150"/>
                      <a:pt x="191" y="150"/>
                    </a:cubicBezTo>
                    <a:lnTo>
                      <a:pt x="191" y="150"/>
                    </a:lnTo>
                    <a:cubicBezTo>
                      <a:pt x="180" y="149"/>
                      <a:pt x="169" y="148"/>
                      <a:pt x="158" y="149"/>
                    </a:cubicBezTo>
                    <a:lnTo>
                      <a:pt x="158" y="149"/>
                    </a:lnTo>
                    <a:cubicBezTo>
                      <a:pt x="130" y="152"/>
                      <a:pt x="105" y="164"/>
                      <a:pt x="80" y="175"/>
                    </a:cubicBezTo>
                    <a:lnTo>
                      <a:pt x="25" y="200"/>
                    </a:lnTo>
                    <a:close/>
                    <a:moveTo>
                      <a:pt x="393" y="268"/>
                    </a:moveTo>
                    <a:lnTo>
                      <a:pt x="393" y="268"/>
                    </a:lnTo>
                    <a:cubicBezTo>
                      <a:pt x="261" y="268"/>
                      <a:pt x="130" y="248"/>
                      <a:pt x="4" y="208"/>
                    </a:cubicBezTo>
                    <a:lnTo>
                      <a:pt x="4" y="208"/>
                    </a:lnTo>
                    <a:cubicBezTo>
                      <a:pt x="2" y="207"/>
                      <a:pt x="0" y="205"/>
                      <a:pt x="0" y="202"/>
                    </a:cubicBezTo>
                    <a:lnTo>
                      <a:pt x="0" y="202"/>
                    </a:lnTo>
                    <a:cubicBezTo>
                      <a:pt x="0" y="200"/>
                      <a:pt x="2" y="198"/>
                      <a:pt x="4" y="196"/>
                    </a:cubicBezTo>
                    <a:lnTo>
                      <a:pt x="76" y="163"/>
                    </a:lnTo>
                    <a:lnTo>
                      <a:pt x="76" y="163"/>
                    </a:lnTo>
                    <a:cubicBezTo>
                      <a:pt x="100" y="152"/>
                      <a:pt x="128" y="139"/>
                      <a:pt x="157" y="137"/>
                    </a:cubicBezTo>
                    <a:lnTo>
                      <a:pt x="157" y="137"/>
                    </a:lnTo>
                    <a:cubicBezTo>
                      <a:pt x="168" y="136"/>
                      <a:pt x="181" y="136"/>
                      <a:pt x="192" y="137"/>
                    </a:cubicBezTo>
                    <a:lnTo>
                      <a:pt x="192" y="137"/>
                    </a:lnTo>
                    <a:cubicBezTo>
                      <a:pt x="211" y="137"/>
                      <a:pt x="228" y="139"/>
                      <a:pt x="244" y="133"/>
                    </a:cubicBezTo>
                    <a:lnTo>
                      <a:pt x="244" y="133"/>
                    </a:lnTo>
                    <a:cubicBezTo>
                      <a:pt x="254" y="130"/>
                      <a:pt x="262" y="125"/>
                      <a:pt x="271" y="120"/>
                    </a:cubicBezTo>
                    <a:lnTo>
                      <a:pt x="271" y="120"/>
                    </a:lnTo>
                    <a:cubicBezTo>
                      <a:pt x="288" y="111"/>
                      <a:pt x="304" y="102"/>
                      <a:pt x="323" y="103"/>
                    </a:cubicBezTo>
                    <a:lnTo>
                      <a:pt x="323" y="103"/>
                    </a:lnTo>
                    <a:cubicBezTo>
                      <a:pt x="330" y="103"/>
                      <a:pt x="337" y="106"/>
                      <a:pt x="343" y="108"/>
                    </a:cubicBezTo>
                    <a:lnTo>
                      <a:pt x="343" y="108"/>
                    </a:lnTo>
                    <a:cubicBezTo>
                      <a:pt x="348" y="109"/>
                      <a:pt x="353" y="110"/>
                      <a:pt x="358" y="111"/>
                    </a:cubicBezTo>
                    <a:lnTo>
                      <a:pt x="358" y="111"/>
                    </a:lnTo>
                    <a:cubicBezTo>
                      <a:pt x="369" y="113"/>
                      <a:pt x="380" y="110"/>
                      <a:pt x="392" y="107"/>
                    </a:cubicBezTo>
                    <a:lnTo>
                      <a:pt x="392" y="107"/>
                    </a:lnTo>
                    <a:cubicBezTo>
                      <a:pt x="401" y="105"/>
                      <a:pt x="411" y="103"/>
                      <a:pt x="422" y="103"/>
                    </a:cubicBezTo>
                    <a:lnTo>
                      <a:pt x="422" y="103"/>
                    </a:lnTo>
                    <a:cubicBezTo>
                      <a:pt x="432" y="103"/>
                      <a:pt x="443" y="104"/>
                      <a:pt x="452" y="106"/>
                    </a:cubicBezTo>
                    <a:lnTo>
                      <a:pt x="452" y="106"/>
                    </a:lnTo>
                    <a:cubicBezTo>
                      <a:pt x="463" y="109"/>
                      <a:pt x="472" y="111"/>
                      <a:pt x="483" y="110"/>
                    </a:cubicBezTo>
                    <a:lnTo>
                      <a:pt x="483" y="110"/>
                    </a:lnTo>
                    <a:cubicBezTo>
                      <a:pt x="512" y="108"/>
                      <a:pt x="532" y="85"/>
                      <a:pt x="554" y="61"/>
                    </a:cubicBezTo>
                    <a:lnTo>
                      <a:pt x="554" y="61"/>
                    </a:lnTo>
                    <a:cubicBezTo>
                      <a:pt x="575" y="39"/>
                      <a:pt x="595" y="16"/>
                      <a:pt x="623" y="9"/>
                    </a:cubicBezTo>
                    <a:lnTo>
                      <a:pt x="623" y="9"/>
                    </a:lnTo>
                    <a:cubicBezTo>
                      <a:pt x="656" y="0"/>
                      <a:pt x="693" y="13"/>
                      <a:pt x="726" y="43"/>
                    </a:cubicBezTo>
                    <a:lnTo>
                      <a:pt x="726" y="43"/>
                    </a:lnTo>
                    <a:cubicBezTo>
                      <a:pt x="730" y="47"/>
                      <a:pt x="734" y="51"/>
                      <a:pt x="739" y="56"/>
                    </a:cubicBezTo>
                    <a:lnTo>
                      <a:pt x="739" y="56"/>
                    </a:lnTo>
                    <a:cubicBezTo>
                      <a:pt x="755" y="72"/>
                      <a:pt x="771" y="87"/>
                      <a:pt x="792" y="92"/>
                    </a:cubicBezTo>
                    <a:lnTo>
                      <a:pt x="792" y="92"/>
                    </a:lnTo>
                    <a:cubicBezTo>
                      <a:pt x="809" y="95"/>
                      <a:pt x="826" y="90"/>
                      <a:pt x="845" y="85"/>
                    </a:cubicBezTo>
                    <a:lnTo>
                      <a:pt x="845" y="85"/>
                    </a:lnTo>
                    <a:cubicBezTo>
                      <a:pt x="860" y="80"/>
                      <a:pt x="877" y="75"/>
                      <a:pt x="894" y="76"/>
                    </a:cubicBezTo>
                    <a:lnTo>
                      <a:pt x="894" y="76"/>
                    </a:lnTo>
                    <a:cubicBezTo>
                      <a:pt x="920" y="78"/>
                      <a:pt x="945" y="92"/>
                      <a:pt x="972" y="120"/>
                    </a:cubicBezTo>
                    <a:lnTo>
                      <a:pt x="972" y="120"/>
                    </a:lnTo>
                    <a:cubicBezTo>
                      <a:pt x="973" y="122"/>
                      <a:pt x="973" y="124"/>
                      <a:pt x="973" y="126"/>
                    </a:cubicBezTo>
                    <a:lnTo>
                      <a:pt x="973" y="126"/>
                    </a:lnTo>
                    <a:cubicBezTo>
                      <a:pt x="973" y="128"/>
                      <a:pt x="972" y="130"/>
                      <a:pt x="970" y="130"/>
                    </a:cubicBezTo>
                    <a:lnTo>
                      <a:pt x="970" y="130"/>
                    </a:lnTo>
                    <a:cubicBezTo>
                      <a:pt x="789" y="222"/>
                      <a:pt x="597" y="268"/>
                      <a:pt x="393" y="2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9C15A613-5B1E-4D32-AC0F-9FFA3F5D66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66843" y="8435122"/>
                <a:ext cx="1346324" cy="1060570"/>
              </a:xfrm>
              <a:custGeom>
                <a:avLst/>
                <a:gdLst>
                  <a:gd name="T0" fmla="*/ 716 w 1080"/>
                  <a:gd name="T1" fmla="*/ 760 h 853"/>
                  <a:gd name="T2" fmla="*/ 734 w 1080"/>
                  <a:gd name="T3" fmla="*/ 767 h 853"/>
                  <a:gd name="T4" fmla="*/ 744 w 1080"/>
                  <a:gd name="T5" fmla="*/ 787 h 853"/>
                  <a:gd name="T6" fmla="*/ 758 w 1080"/>
                  <a:gd name="T7" fmla="*/ 835 h 853"/>
                  <a:gd name="T8" fmla="*/ 16 w 1080"/>
                  <a:gd name="T9" fmla="*/ 13 h 853"/>
                  <a:gd name="T10" fmla="*/ 130 w 1080"/>
                  <a:gd name="T11" fmla="*/ 294 h 853"/>
                  <a:gd name="T12" fmla="*/ 234 w 1080"/>
                  <a:gd name="T13" fmla="*/ 455 h 853"/>
                  <a:gd name="T14" fmla="*/ 407 w 1080"/>
                  <a:gd name="T15" fmla="*/ 507 h 853"/>
                  <a:gd name="T16" fmla="*/ 442 w 1080"/>
                  <a:gd name="T17" fmla="*/ 493 h 853"/>
                  <a:gd name="T18" fmla="*/ 517 w 1080"/>
                  <a:gd name="T19" fmla="*/ 475 h 853"/>
                  <a:gd name="T20" fmla="*/ 531 w 1080"/>
                  <a:gd name="T21" fmla="*/ 480 h 853"/>
                  <a:gd name="T22" fmla="*/ 549 w 1080"/>
                  <a:gd name="T23" fmla="*/ 524 h 853"/>
                  <a:gd name="T24" fmla="*/ 555 w 1080"/>
                  <a:gd name="T25" fmla="*/ 554 h 853"/>
                  <a:gd name="T26" fmla="*/ 595 w 1080"/>
                  <a:gd name="T27" fmla="*/ 563 h 853"/>
                  <a:gd name="T28" fmla="*/ 646 w 1080"/>
                  <a:gd name="T29" fmla="*/ 575 h 853"/>
                  <a:gd name="T30" fmla="*/ 647 w 1080"/>
                  <a:gd name="T31" fmla="*/ 582 h 853"/>
                  <a:gd name="T32" fmla="*/ 639 w 1080"/>
                  <a:gd name="T33" fmla="*/ 615 h 853"/>
                  <a:gd name="T34" fmla="*/ 656 w 1080"/>
                  <a:gd name="T35" fmla="*/ 636 h 853"/>
                  <a:gd name="T36" fmla="*/ 669 w 1080"/>
                  <a:gd name="T37" fmla="*/ 634 h 853"/>
                  <a:gd name="T38" fmla="*/ 697 w 1080"/>
                  <a:gd name="T39" fmla="*/ 640 h 853"/>
                  <a:gd name="T40" fmla="*/ 700 w 1080"/>
                  <a:gd name="T41" fmla="*/ 654 h 853"/>
                  <a:gd name="T42" fmla="*/ 699 w 1080"/>
                  <a:gd name="T43" fmla="*/ 744 h 853"/>
                  <a:gd name="T44" fmla="*/ 704 w 1080"/>
                  <a:gd name="T45" fmla="*/ 756 h 853"/>
                  <a:gd name="T46" fmla="*/ 714 w 1080"/>
                  <a:gd name="T47" fmla="*/ 760 h 853"/>
                  <a:gd name="T48" fmla="*/ 758 w 1080"/>
                  <a:gd name="T49" fmla="*/ 852 h 853"/>
                  <a:gd name="T50" fmla="*/ 757 w 1080"/>
                  <a:gd name="T51" fmla="*/ 852 h 853"/>
                  <a:gd name="T52" fmla="*/ 753 w 1080"/>
                  <a:gd name="T53" fmla="*/ 849 h 853"/>
                  <a:gd name="T54" fmla="*/ 732 w 1080"/>
                  <a:gd name="T55" fmla="*/ 788 h 853"/>
                  <a:gd name="T56" fmla="*/ 727 w 1080"/>
                  <a:gd name="T57" fmla="*/ 776 h 853"/>
                  <a:gd name="T58" fmla="*/ 716 w 1080"/>
                  <a:gd name="T59" fmla="*/ 773 h 853"/>
                  <a:gd name="T60" fmla="*/ 695 w 1080"/>
                  <a:gd name="T61" fmla="*/ 765 h 853"/>
                  <a:gd name="T62" fmla="*/ 687 w 1080"/>
                  <a:gd name="T63" fmla="*/ 654 h 853"/>
                  <a:gd name="T64" fmla="*/ 687 w 1080"/>
                  <a:gd name="T65" fmla="*/ 647 h 853"/>
                  <a:gd name="T66" fmla="*/ 671 w 1080"/>
                  <a:gd name="T67" fmla="*/ 646 h 853"/>
                  <a:gd name="T68" fmla="*/ 655 w 1080"/>
                  <a:gd name="T69" fmla="*/ 648 h 853"/>
                  <a:gd name="T70" fmla="*/ 626 w 1080"/>
                  <a:gd name="T71" fmla="*/ 616 h 853"/>
                  <a:gd name="T72" fmla="*/ 634 w 1080"/>
                  <a:gd name="T73" fmla="*/ 580 h 853"/>
                  <a:gd name="T74" fmla="*/ 596 w 1080"/>
                  <a:gd name="T75" fmla="*/ 576 h 853"/>
                  <a:gd name="T76" fmla="*/ 545 w 1080"/>
                  <a:gd name="T77" fmla="*/ 562 h 853"/>
                  <a:gd name="T78" fmla="*/ 536 w 1080"/>
                  <a:gd name="T79" fmla="*/ 524 h 853"/>
                  <a:gd name="T80" fmla="*/ 525 w 1080"/>
                  <a:gd name="T81" fmla="*/ 491 h 853"/>
                  <a:gd name="T82" fmla="*/ 515 w 1080"/>
                  <a:gd name="T83" fmla="*/ 488 h 853"/>
                  <a:gd name="T84" fmla="*/ 447 w 1080"/>
                  <a:gd name="T85" fmla="*/ 505 h 853"/>
                  <a:gd name="T86" fmla="*/ 410 w 1080"/>
                  <a:gd name="T87" fmla="*/ 519 h 853"/>
                  <a:gd name="T88" fmla="*/ 226 w 1080"/>
                  <a:gd name="T89" fmla="*/ 464 h 853"/>
                  <a:gd name="T90" fmla="*/ 118 w 1080"/>
                  <a:gd name="T91" fmla="*/ 300 h 853"/>
                  <a:gd name="T92" fmla="*/ 0 w 1080"/>
                  <a:gd name="T93" fmla="*/ 9 h 853"/>
                  <a:gd name="T94" fmla="*/ 1 w 1080"/>
                  <a:gd name="T95" fmla="*/ 3 h 853"/>
                  <a:gd name="T96" fmla="*/ 7 w 1080"/>
                  <a:gd name="T97" fmla="*/ 0 h 853"/>
                  <a:gd name="T98" fmla="*/ 1073 w 1080"/>
                  <a:gd name="T99" fmla="*/ 0 h 853"/>
                  <a:gd name="T100" fmla="*/ 1079 w 1080"/>
                  <a:gd name="T101" fmla="*/ 6 h 853"/>
                  <a:gd name="T102" fmla="*/ 762 w 1080"/>
                  <a:gd name="T103" fmla="*/ 849 h 8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1080" h="853">
                    <a:moveTo>
                      <a:pt x="716" y="760"/>
                    </a:moveTo>
                    <a:lnTo>
                      <a:pt x="716" y="760"/>
                    </a:lnTo>
                    <a:cubicBezTo>
                      <a:pt x="724" y="760"/>
                      <a:pt x="730" y="762"/>
                      <a:pt x="734" y="767"/>
                    </a:cubicBezTo>
                    <a:lnTo>
                      <a:pt x="734" y="767"/>
                    </a:lnTo>
                    <a:cubicBezTo>
                      <a:pt x="741" y="772"/>
                      <a:pt x="744" y="779"/>
                      <a:pt x="744" y="787"/>
                    </a:cubicBezTo>
                    <a:lnTo>
                      <a:pt x="744" y="787"/>
                    </a:lnTo>
                    <a:cubicBezTo>
                      <a:pt x="745" y="806"/>
                      <a:pt x="750" y="823"/>
                      <a:pt x="758" y="835"/>
                    </a:cubicBezTo>
                    <a:lnTo>
                      <a:pt x="758" y="835"/>
                    </a:lnTo>
                    <a:cubicBezTo>
                      <a:pt x="956" y="607"/>
                      <a:pt x="1065" y="315"/>
                      <a:pt x="1066" y="13"/>
                    </a:cubicBezTo>
                    <a:lnTo>
                      <a:pt x="16" y="13"/>
                    </a:lnTo>
                    <a:lnTo>
                      <a:pt x="16" y="13"/>
                    </a:lnTo>
                    <a:cubicBezTo>
                      <a:pt x="48" y="109"/>
                      <a:pt x="87" y="203"/>
                      <a:pt x="130" y="294"/>
                    </a:cubicBezTo>
                    <a:lnTo>
                      <a:pt x="130" y="294"/>
                    </a:lnTo>
                    <a:cubicBezTo>
                      <a:pt x="157" y="351"/>
                      <a:pt x="187" y="411"/>
                      <a:pt x="234" y="455"/>
                    </a:cubicBezTo>
                    <a:lnTo>
                      <a:pt x="234" y="455"/>
                    </a:lnTo>
                    <a:cubicBezTo>
                      <a:pt x="275" y="492"/>
                      <a:pt x="341" y="525"/>
                      <a:pt x="407" y="507"/>
                    </a:cubicBezTo>
                    <a:lnTo>
                      <a:pt x="407" y="507"/>
                    </a:lnTo>
                    <a:cubicBezTo>
                      <a:pt x="419" y="503"/>
                      <a:pt x="431" y="498"/>
                      <a:pt x="442" y="493"/>
                    </a:cubicBezTo>
                    <a:lnTo>
                      <a:pt x="442" y="493"/>
                    </a:lnTo>
                    <a:cubicBezTo>
                      <a:pt x="466" y="483"/>
                      <a:pt x="491" y="472"/>
                      <a:pt x="517" y="475"/>
                    </a:cubicBezTo>
                    <a:lnTo>
                      <a:pt x="517" y="475"/>
                    </a:lnTo>
                    <a:cubicBezTo>
                      <a:pt x="523" y="476"/>
                      <a:pt x="528" y="477"/>
                      <a:pt x="531" y="480"/>
                    </a:cubicBezTo>
                    <a:lnTo>
                      <a:pt x="531" y="480"/>
                    </a:lnTo>
                    <a:cubicBezTo>
                      <a:pt x="549" y="489"/>
                      <a:pt x="549" y="507"/>
                      <a:pt x="549" y="524"/>
                    </a:cubicBezTo>
                    <a:lnTo>
                      <a:pt x="549" y="524"/>
                    </a:lnTo>
                    <a:cubicBezTo>
                      <a:pt x="549" y="536"/>
                      <a:pt x="549" y="547"/>
                      <a:pt x="555" y="554"/>
                    </a:cubicBezTo>
                    <a:lnTo>
                      <a:pt x="555" y="554"/>
                    </a:lnTo>
                    <a:cubicBezTo>
                      <a:pt x="563" y="565"/>
                      <a:pt x="579" y="564"/>
                      <a:pt x="595" y="563"/>
                    </a:cubicBezTo>
                    <a:lnTo>
                      <a:pt x="595" y="563"/>
                    </a:lnTo>
                    <a:cubicBezTo>
                      <a:pt x="613" y="561"/>
                      <a:pt x="633" y="560"/>
                      <a:pt x="646" y="575"/>
                    </a:cubicBezTo>
                    <a:lnTo>
                      <a:pt x="646" y="575"/>
                    </a:lnTo>
                    <a:cubicBezTo>
                      <a:pt x="648" y="577"/>
                      <a:pt x="648" y="579"/>
                      <a:pt x="647" y="582"/>
                    </a:cubicBezTo>
                    <a:lnTo>
                      <a:pt x="647" y="582"/>
                    </a:lnTo>
                    <a:cubicBezTo>
                      <a:pt x="643" y="592"/>
                      <a:pt x="638" y="604"/>
                      <a:pt x="639" y="615"/>
                    </a:cubicBezTo>
                    <a:lnTo>
                      <a:pt x="639" y="615"/>
                    </a:lnTo>
                    <a:cubicBezTo>
                      <a:pt x="640" y="624"/>
                      <a:pt x="646" y="635"/>
                      <a:pt x="656" y="636"/>
                    </a:cubicBezTo>
                    <a:lnTo>
                      <a:pt x="656" y="636"/>
                    </a:lnTo>
                    <a:cubicBezTo>
                      <a:pt x="659" y="636"/>
                      <a:pt x="664" y="634"/>
                      <a:pt x="669" y="634"/>
                    </a:cubicBezTo>
                    <a:lnTo>
                      <a:pt x="669" y="634"/>
                    </a:lnTo>
                    <a:cubicBezTo>
                      <a:pt x="678" y="631"/>
                      <a:pt x="691" y="629"/>
                      <a:pt x="697" y="640"/>
                    </a:cubicBezTo>
                    <a:lnTo>
                      <a:pt x="697" y="640"/>
                    </a:lnTo>
                    <a:cubicBezTo>
                      <a:pt x="701" y="645"/>
                      <a:pt x="700" y="650"/>
                      <a:pt x="700" y="654"/>
                    </a:cubicBezTo>
                    <a:lnTo>
                      <a:pt x="699" y="744"/>
                    </a:lnTo>
                    <a:lnTo>
                      <a:pt x="699" y="744"/>
                    </a:lnTo>
                    <a:cubicBezTo>
                      <a:pt x="699" y="749"/>
                      <a:pt x="700" y="753"/>
                      <a:pt x="704" y="756"/>
                    </a:cubicBezTo>
                    <a:lnTo>
                      <a:pt x="704" y="756"/>
                    </a:lnTo>
                    <a:cubicBezTo>
                      <a:pt x="706" y="758"/>
                      <a:pt x="711" y="760"/>
                      <a:pt x="714" y="760"/>
                    </a:cubicBezTo>
                    <a:lnTo>
                      <a:pt x="714" y="760"/>
                    </a:lnTo>
                    <a:cubicBezTo>
                      <a:pt x="715" y="760"/>
                      <a:pt x="716" y="760"/>
                      <a:pt x="716" y="760"/>
                    </a:cubicBezTo>
                    <a:close/>
                    <a:moveTo>
                      <a:pt x="758" y="852"/>
                    </a:moveTo>
                    <a:lnTo>
                      <a:pt x="757" y="852"/>
                    </a:lnTo>
                    <a:lnTo>
                      <a:pt x="757" y="852"/>
                    </a:lnTo>
                    <a:cubicBezTo>
                      <a:pt x="755" y="852"/>
                      <a:pt x="754" y="850"/>
                      <a:pt x="753" y="849"/>
                    </a:cubicBezTo>
                    <a:lnTo>
                      <a:pt x="753" y="849"/>
                    </a:lnTo>
                    <a:cubicBezTo>
                      <a:pt x="741" y="834"/>
                      <a:pt x="733" y="812"/>
                      <a:pt x="732" y="788"/>
                    </a:cubicBezTo>
                    <a:lnTo>
                      <a:pt x="732" y="788"/>
                    </a:lnTo>
                    <a:cubicBezTo>
                      <a:pt x="732" y="783"/>
                      <a:pt x="730" y="779"/>
                      <a:pt x="727" y="776"/>
                    </a:cubicBezTo>
                    <a:lnTo>
                      <a:pt x="727" y="776"/>
                    </a:lnTo>
                    <a:cubicBezTo>
                      <a:pt x="724" y="774"/>
                      <a:pt x="719" y="772"/>
                      <a:pt x="716" y="773"/>
                    </a:cubicBezTo>
                    <a:lnTo>
                      <a:pt x="716" y="773"/>
                    </a:lnTo>
                    <a:cubicBezTo>
                      <a:pt x="708" y="773"/>
                      <a:pt x="700" y="770"/>
                      <a:pt x="695" y="765"/>
                    </a:cubicBezTo>
                    <a:lnTo>
                      <a:pt x="695" y="765"/>
                    </a:lnTo>
                    <a:cubicBezTo>
                      <a:pt x="689" y="760"/>
                      <a:pt x="686" y="752"/>
                      <a:pt x="686" y="744"/>
                    </a:cubicBezTo>
                    <a:lnTo>
                      <a:pt x="687" y="654"/>
                    </a:lnTo>
                    <a:lnTo>
                      <a:pt x="687" y="654"/>
                    </a:lnTo>
                    <a:cubicBezTo>
                      <a:pt x="687" y="652"/>
                      <a:pt x="688" y="648"/>
                      <a:pt x="687" y="647"/>
                    </a:cubicBezTo>
                    <a:lnTo>
                      <a:pt x="687" y="647"/>
                    </a:lnTo>
                    <a:cubicBezTo>
                      <a:pt x="685" y="643"/>
                      <a:pt x="681" y="644"/>
                      <a:pt x="671" y="646"/>
                    </a:cubicBezTo>
                    <a:lnTo>
                      <a:pt x="671" y="646"/>
                    </a:lnTo>
                    <a:cubicBezTo>
                      <a:pt x="666" y="647"/>
                      <a:pt x="661" y="648"/>
                      <a:pt x="655" y="648"/>
                    </a:cubicBezTo>
                    <a:lnTo>
                      <a:pt x="655" y="648"/>
                    </a:lnTo>
                    <a:cubicBezTo>
                      <a:pt x="639" y="647"/>
                      <a:pt x="628" y="631"/>
                      <a:pt x="626" y="616"/>
                    </a:cubicBezTo>
                    <a:lnTo>
                      <a:pt x="626" y="616"/>
                    </a:lnTo>
                    <a:cubicBezTo>
                      <a:pt x="625" y="604"/>
                      <a:pt x="629" y="591"/>
                      <a:pt x="634" y="580"/>
                    </a:cubicBezTo>
                    <a:lnTo>
                      <a:pt x="634" y="580"/>
                    </a:lnTo>
                    <a:cubicBezTo>
                      <a:pt x="624" y="574"/>
                      <a:pt x="611" y="574"/>
                      <a:pt x="596" y="576"/>
                    </a:cubicBezTo>
                    <a:lnTo>
                      <a:pt x="596" y="576"/>
                    </a:lnTo>
                    <a:cubicBezTo>
                      <a:pt x="578" y="576"/>
                      <a:pt x="558" y="577"/>
                      <a:pt x="545" y="562"/>
                    </a:cubicBezTo>
                    <a:lnTo>
                      <a:pt x="545" y="562"/>
                    </a:lnTo>
                    <a:cubicBezTo>
                      <a:pt x="536" y="551"/>
                      <a:pt x="536" y="537"/>
                      <a:pt x="536" y="524"/>
                    </a:cubicBezTo>
                    <a:lnTo>
                      <a:pt x="536" y="524"/>
                    </a:lnTo>
                    <a:cubicBezTo>
                      <a:pt x="536" y="507"/>
                      <a:pt x="536" y="496"/>
                      <a:pt x="525" y="491"/>
                    </a:cubicBezTo>
                    <a:lnTo>
                      <a:pt x="525" y="491"/>
                    </a:lnTo>
                    <a:cubicBezTo>
                      <a:pt x="523" y="489"/>
                      <a:pt x="520" y="488"/>
                      <a:pt x="515" y="488"/>
                    </a:cubicBezTo>
                    <a:lnTo>
                      <a:pt x="515" y="488"/>
                    </a:lnTo>
                    <a:cubicBezTo>
                      <a:pt x="492" y="486"/>
                      <a:pt x="470" y="495"/>
                      <a:pt x="447" y="505"/>
                    </a:cubicBezTo>
                    <a:lnTo>
                      <a:pt x="447" y="505"/>
                    </a:lnTo>
                    <a:cubicBezTo>
                      <a:pt x="435" y="510"/>
                      <a:pt x="423" y="515"/>
                      <a:pt x="410" y="519"/>
                    </a:cubicBezTo>
                    <a:lnTo>
                      <a:pt x="410" y="519"/>
                    </a:lnTo>
                    <a:cubicBezTo>
                      <a:pt x="351" y="535"/>
                      <a:pt x="280" y="514"/>
                      <a:pt x="226" y="464"/>
                    </a:cubicBezTo>
                    <a:lnTo>
                      <a:pt x="226" y="464"/>
                    </a:lnTo>
                    <a:cubicBezTo>
                      <a:pt x="176" y="418"/>
                      <a:pt x="146" y="358"/>
                      <a:pt x="118" y="300"/>
                    </a:cubicBezTo>
                    <a:lnTo>
                      <a:pt x="118" y="300"/>
                    </a:lnTo>
                    <a:cubicBezTo>
                      <a:pt x="74" y="206"/>
                      <a:pt x="34" y="108"/>
                      <a:pt x="0" y="9"/>
                    </a:cubicBezTo>
                    <a:lnTo>
                      <a:pt x="0" y="9"/>
                    </a:lnTo>
                    <a:cubicBezTo>
                      <a:pt x="0" y="7"/>
                      <a:pt x="0" y="4"/>
                      <a:pt x="1" y="3"/>
                    </a:cubicBezTo>
                    <a:lnTo>
                      <a:pt x="1" y="3"/>
                    </a:lnTo>
                    <a:cubicBezTo>
                      <a:pt x="2" y="1"/>
                      <a:pt x="4" y="0"/>
                      <a:pt x="7" y="0"/>
                    </a:cubicBezTo>
                    <a:lnTo>
                      <a:pt x="1073" y="0"/>
                    </a:lnTo>
                    <a:lnTo>
                      <a:pt x="1073" y="0"/>
                    </a:lnTo>
                    <a:cubicBezTo>
                      <a:pt x="1077" y="0"/>
                      <a:pt x="1079" y="3"/>
                      <a:pt x="1079" y="6"/>
                    </a:cubicBezTo>
                    <a:lnTo>
                      <a:pt x="1079" y="6"/>
                    </a:lnTo>
                    <a:cubicBezTo>
                      <a:pt x="1079" y="317"/>
                      <a:pt x="967" y="616"/>
                      <a:pt x="762" y="849"/>
                    </a:cubicBezTo>
                    <a:lnTo>
                      <a:pt x="762" y="849"/>
                    </a:lnTo>
                    <a:cubicBezTo>
                      <a:pt x="761" y="851"/>
                      <a:pt x="760" y="852"/>
                      <a:pt x="758" y="8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5" name="Grupo 154">
              <a:extLst>
                <a:ext uri="{FF2B5EF4-FFF2-40B4-BE49-F238E27FC236}">
                  <a16:creationId xmlns:a16="http://schemas.microsoft.com/office/drawing/2014/main" id="{3E23B00F-C40E-479F-8540-A6C06033F85E}"/>
                </a:ext>
              </a:extLst>
            </p:cNvPr>
            <p:cNvGrpSpPr/>
            <p:nvPr/>
          </p:nvGrpSpPr>
          <p:grpSpPr>
            <a:xfrm>
              <a:off x="10331449" y="7599853"/>
              <a:ext cx="3187212" cy="978144"/>
              <a:chOff x="10331449" y="7599853"/>
              <a:chExt cx="3187212" cy="978144"/>
            </a:xfrm>
          </p:grpSpPr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F58E2C80-238C-40D2-9464-FA94B1E6F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6946" y="7610843"/>
                <a:ext cx="3170725" cy="967154"/>
              </a:xfrm>
              <a:custGeom>
                <a:avLst/>
                <a:gdLst>
                  <a:gd name="T0" fmla="*/ 2122 w 2545"/>
                  <a:gd name="T1" fmla="*/ 414 h 774"/>
                  <a:gd name="T2" fmla="*/ 2122 w 2545"/>
                  <a:gd name="T3" fmla="*/ 414 h 774"/>
                  <a:gd name="T4" fmla="*/ 1872 w 2545"/>
                  <a:gd name="T5" fmla="*/ 241 h 774"/>
                  <a:gd name="T6" fmla="*/ 1872 w 2545"/>
                  <a:gd name="T7" fmla="*/ 241 h 774"/>
                  <a:gd name="T8" fmla="*/ 1562 w 2545"/>
                  <a:gd name="T9" fmla="*/ 106 h 774"/>
                  <a:gd name="T10" fmla="*/ 1562 w 2545"/>
                  <a:gd name="T11" fmla="*/ 106 h 774"/>
                  <a:gd name="T12" fmla="*/ 988 w 2545"/>
                  <a:gd name="T13" fmla="*/ 241 h 774"/>
                  <a:gd name="T14" fmla="*/ 988 w 2545"/>
                  <a:gd name="T15" fmla="*/ 241 h 774"/>
                  <a:gd name="T16" fmla="*/ 843 w 2545"/>
                  <a:gd name="T17" fmla="*/ 289 h 774"/>
                  <a:gd name="T18" fmla="*/ 843 w 2545"/>
                  <a:gd name="T19" fmla="*/ 289 h 774"/>
                  <a:gd name="T20" fmla="*/ 703 w 2545"/>
                  <a:gd name="T21" fmla="*/ 338 h 774"/>
                  <a:gd name="T22" fmla="*/ 703 w 2545"/>
                  <a:gd name="T23" fmla="*/ 338 h 774"/>
                  <a:gd name="T24" fmla="*/ 407 w 2545"/>
                  <a:gd name="T25" fmla="*/ 461 h 774"/>
                  <a:gd name="T26" fmla="*/ 407 w 2545"/>
                  <a:gd name="T27" fmla="*/ 461 h 774"/>
                  <a:gd name="T28" fmla="*/ 156 w 2545"/>
                  <a:gd name="T29" fmla="*/ 567 h 774"/>
                  <a:gd name="T30" fmla="*/ 156 w 2545"/>
                  <a:gd name="T31" fmla="*/ 567 h 774"/>
                  <a:gd name="T32" fmla="*/ 9 w 2545"/>
                  <a:gd name="T33" fmla="*/ 653 h 774"/>
                  <a:gd name="T34" fmla="*/ 9 w 2545"/>
                  <a:gd name="T35" fmla="*/ 653 h 774"/>
                  <a:gd name="T36" fmla="*/ 9 w 2545"/>
                  <a:gd name="T37" fmla="*/ 683 h 774"/>
                  <a:gd name="T38" fmla="*/ 9 w 2545"/>
                  <a:gd name="T39" fmla="*/ 683 h 774"/>
                  <a:gd name="T40" fmla="*/ 321 w 2545"/>
                  <a:gd name="T41" fmla="*/ 751 h 774"/>
                  <a:gd name="T42" fmla="*/ 321 w 2545"/>
                  <a:gd name="T43" fmla="*/ 751 h 774"/>
                  <a:gd name="T44" fmla="*/ 589 w 2545"/>
                  <a:gd name="T45" fmla="*/ 724 h 774"/>
                  <a:gd name="T46" fmla="*/ 589 w 2545"/>
                  <a:gd name="T47" fmla="*/ 724 h 774"/>
                  <a:gd name="T48" fmla="*/ 840 w 2545"/>
                  <a:gd name="T49" fmla="*/ 757 h 774"/>
                  <a:gd name="T50" fmla="*/ 840 w 2545"/>
                  <a:gd name="T51" fmla="*/ 757 h 774"/>
                  <a:gd name="T52" fmla="*/ 1046 w 2545"/>
                  <a:gd name="T53" fmla="*/ 711 h 774"/>
                  <a:gd name="T54" fmla="*/ 1046 w 2545"/>
                  <a:gd name="T55" fmla="*/ 711 h 774"/>
                  <a:gd name="T56" fmla="*/ 1240 w 2545"/>
                  <a:gd name="T57" fmla="*/ 758 h 774"/>
                  <a:gd name="T58" fmla="*/ 1240 w 2545"/>
                  <a:gd name="T59" fmla="*/ 758 h 774"/>
                  <a:gd name="T60" fmla="*/ 1459 w 2545"/>
                  <a:gd name="T61" fmla="*/ 753 h 774"/>
                  <a:gd name="T62" fmla="*/ 1459 w 2545"/>
                  <a:gd name="T63" fmla="*/ 753 h 774"/>
                  <a:gd name="T64" fmla="*/ 1644 w 2545"/>
                  <a:gd name="T65" fmla="*/ 763 h 774"/>
                  <a:gd name="T66" fmla="*/ 1644 w 2545"/>
                  <a:gd name="T67" fmla="*/ 763 h 774"/>
                  <a:gd name="T68" fmla="*/ 1807 w 2545"/>
                  <a:gd name="T69" fmla="*/ 748 h 774"/>
                  <a:gd name="T70" fmla="*/ 1807 w 2545"/>
                  <a:gd name="T71" fmla="*/ 748 h 774"/>
                  <a:gd name="T72" fmla="*/ 1970 w 2545"/>
                  <a:gd name="T73" fmla="*/ 766 h 774"/>
                  <a:gd name="T74" fmla="*/ 1970 w 2545"/>
                  <a:gd name="T75" fmla="*/ 766 h 774"/>
                  <a:gd name="T76" fmla="*/ 2083 w 2545"/>
                  <a:gd name="T77" fmla="*/ 719 h 774"/>
                  <a:gd name="T78" fmla="*/ 2083 w 2545"/>
                  <a:gd name="T79" fmla="*/ 719 h 774"/>
                  <a:gd name="T80" fmla="*/ 2258 w 2545"/>
                  <a:gd name="T81" fmla="*/ 731 h 774"/>
                  <a:gd name="T82" fmla="*/ 2258 w 2545"/>
                  <a:gd name="T83" fmla="*/ 731 h 774"/>
                  <a:gd name="T84" fmla="*/ 2544 w 2545"/>
                  <a:gd name="T85" fmla="*/ 668 h 774"/>
                  <a:gd name="T86" fmla="*/ 2544 w 2545"/>
                  <a:gd name="T87" fmla="*/ 668 h 774"/>
                  <a:gd name="T88" fmla="*/ 2122 w 2545"/>
                  <a:gd name="T89" fmla="*/ 414 h 7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2545" h="774">
                    <a:moveTo>
                      <a:pt x="2122" y="414"/>
                    </a:moveTo>
                    <a:lnTo>
                      <a:pt x="2122" y="414"/>
                    </a:lnTo>
                    <a:cubicBezTo>
                      <a:pt x="2025" y="377"/>
                      <a:pt x="1961" y="292"/>
                      <a:pt x="1872" y="241"/>
                    </a:cubicBezTo>
                    <a:lnTo>
                      <a:pt x="1872" y="241"/>
                    </a:lnTo>
                    <a:cubicBezTo>
                      <a:pt x="1774" y="185"/>
                      <a:pt x="1661" y="160"/>
                      <a:pt x="1562" y="106"/>
                    </a:cubicBezTo>
                    <a:lnTo>
                      <a:pt x="1562" y="106"/>
                    </a:lnTo>
                    <a:cubicBezTo>
                      <a:pt x="1375" y="0"/>
                      <a:pt x="1133" y="115"/>
                      <a:pt x="988" y="241"/>
                    </a:cubicBezTo>
                    <a:lnTo>
                      <a:pt x="988" y="241"/>
                    </a:lnTo>
                    <a:cubicBezTo>
                      <a:pt x="947" y="277"/>
                      <a:pt x="894" y="282"/>
                      <a:pt x="843" y="289"/>
                    </a:cubicBezTo>
                    <a:lnTo>
                      <a:pt x="843" y="289"/>
                    </a:lnTo>
                    <a:cubicBezTo>
                      <a:pt x="790" y="297"/>
                      <a:pt x="752" y="316"/>
                      <a:pt x="703" y="338"/>
                    </a:cubicBezTo>
                    <a:lnTo>
                      <a:pt x="703" y="338"/>
                    </a:lnTo>
                    <a:cubicBezTo>
                      <a:pt x="606" y="383"/>
                      <a:pt x="493" y="394"/>
                      <a:pt x="407" y="461"/>
                    </a:cubicBezTo>
                    <a:lnTo>
                      <a:pt x="407" y="461"/>
                    </a:lnTo>
                    <a:cubicBezTo>
                      <a:pt x="292" y="550"/>
                      <a:pt x="262" y="533"/>
                      <a:pt x="156" y="567"/>
                    </a:cubicBezTo>
                    <a:lnTo>
                      <a:pt x="156" y="567"/>
                    </a:lnTo>
                    <a:cubicBezTo>
                      <a:pt x="81" y="592"/>
                      <a:pt x="31" y="631"/>
                      <a:pt x="9" y="653"/>
                    </a:cubicBezTo>
                    <a:lnTo>
                      <a:pt x="9" y="653"/>
                    </a:lnTo>
                    <a:cubicBezTo>
                      <a:pt x="1" y="661"/>
                      <a:pt x="0" y="674"/>
                      <a:pt x="9" y="683"/>
                    </a:cubicBezTo>
                    <a:lnTo>
                      <a:pt x="9" y="683"/>
                    </a:lnTo>
                    <a:cubicBezTo>
                      <a:pt x="81" y="758"/>
                      <a:pt x="216" y="764"/>
                      <a:pt x="321" y="751"/>
                    </a:cubicBezTo>
                    <a:lnTo>
                      <a:pt x="321" y="751"/>
                    </a:lnTo>
                    <a:cubicBezTo>
                      <a:pt x="410" y="741"/>
                      <a:pt x="499" y="725"/>
                      <a:pt x="589" y="724"/>
                    </a:cubicBezTo>
                    <a:lnTo>
                      <a:pt x="589" y="724"/>
                    </a:lnTo>
                    <a:cubicBezTo>
                      <a:pt x="675" y="724"/>
                      <a:pt x="755" y="763"/>
                      <a:pt x="840" y="757"/>
                    </a:cubicBezTo>
                    <a:lnTo>
                      <a:pt x="840" y="757"/>
                    </a:lnTo>
                    <a:cubicBezTo>
                      <a:pt x="911" y="752"/>
                      <a:pt x="975" y="714"/>
                      <a:pt x="1046" y="711"/>
                    </a:cubicBezTo>
                    <a:lnTo>
                      <a:pt x="1046" y="711"/>
                    </a:lnTo>
                    <a:cubicBezTo>
                      <a:pt x="1115" y="709"/>
                      <a:pt x="1174" y="744"/>
                      <a:pt x="1240" y="758"/>
                    </a:cubicBezTo>
                    <a:lnTo>
                      <a:pt x="1240" y="758"/>
                    </a:lnTo>
                    <a:cubicBezTo>
                      <a:pt x="1314" y="773"/>
                      <a:pt x="1386" y="769"/>
                      <a:pt x="1459" y="753"/>
                    </a:cubicBezTo>
                    <a:lnTo>
                      <a:pt x="1459" y="753"/>
                    </a:lnTo>
                    <a:cubicBezTo>
                      <a:pt x="1522" y="739"/>
                      <a:pt x="1581" y="759"/>
                      <a:pt x="1644" y="763"/>
                    </a:cubicBezTo>
                    <a:lnTo>
                      <a:pt x="1644" y="763"/>
                    </a:lnTo>
                    <a:cubicBezTo>
                      <a:pt x="1699" y="766"/>
                      <a:pt x="1752" y="753"/>
                      <a:pt x="1807" y="748"/>
                    </a:cubicBezTo>
                    <a:lnTo>
                      <a:pt x="1807" y="748"/>
                    </a:lnTo>
                    <a:cubicBezTo>
                      <a:pt x="1864" y="745"/>
                      <a:pt x="1917" y="772"/>
                      <a:pt x="1970" y="766"/>
                    </a:cubicBezTo>
                    <a:lnTo>
                      <a:pt x="1970" y="766"/>
                    </a:lnTo>
                    <a:cubicBezTo>
                      <a:pt x="2011" y="762"/>
                      <a:pt x="2044" y="731"/>
                      <a:pt x="2083" y="719"/>
                    </a:cubicBezTo>
                    <a:lnTo>
                      <a:pt x="2083" y="719"/>
                    </a:lnTo>
                    <a:cubicBezTo>
                      <a:pt x="2139" y="701"/>
                      <a:pt x="2199" y="722"/>
                      <a:pt x="2258" y="731"/>
                    </a:cubicBezTo>
                    <a:lnTo>
                      <a:pt x="2258" y="731"/>
                    </a:lnTo>
                    <a:cubicBezTo>
                      <a:pt x="2356" y="745"/>
                      <a:pt x="2461" y="723"/>
                      <a:pt x="2544" y="668"/>
                    </a:cubicBezTo>
                    <a:lnTo>
                      <a:pt x="2544" y="668"/>
                    </a:lnTo>
                    <a:cubicBezTo>
                      <a:pt x="2517" y="595"/>
                      <a:pt x="2250" y="463"/>
                      <a:pt x="2122" y="41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EA2A2B9E-74C3-4C40-A991-5BAE887913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31449" y="7599853"/>
                <a:ext cx="3187212" cy="978144"/>
              </a:xfrm>
              <a:custGeom>
                <a:avLst/>
                <a:gdLst>
                  <a:gd name="T0" fmla="*/ 1894 w 2556"/>
                  <a:gd name="T1" fmla="*/ 757 h 785"/>
                  <a:gd name="T2" fmla="*/ 1973 w 2556"/>
                  <a:gd name="T3" fmla="*/ 766 h 785"/>
                  <a:gd name="T4" fmla="*/ 2085 w 2556"/>
                  <a:gd name="T5" fmla="*/ 719 h 785"/>
                  <a:gd name="T6" fmla="*/ 2220 w 2556"/>
                  <a:gd name="T7" fmla="*/ 723 h 785"/>
                  <a:gd name="T8" fmla="*/ 2540 w 2556"/>
                  <a:gd name="T9" fmla="*/ 671 h 785"/>
                  <a:gd name="T10" fmla="*/ 2124 w 2556"/>
                  <a:gd name="T11" fmla="*/ 426 h 785"/>
                  <a:gd name="T12" fmla="*/ 1873 w 2556"/>
                  <a:gd name="T13" fmla="*/ 253 h 785"/>
                  <a:gd name="T14" fmla="*/ 1717 w 2556"/>
                  <a:gd name="T15" fmla="*/ 184 h 785"/>
                  <a:gd name="T16" fmla="*/ 996 w 2556"/>
                  <a:gd name="T17" fmla="*/ 252 h 785"/>
                  <a:gd name="T18" fmla="*/ 848 w 2556"/>
                  <a:gd name="T19" fmla="*/ 302 h 785"/>
                  <a:gd name="T20" fmla="*/ 710 w 2556"/>
                  <a:gd name="T21" fmla="*/ 350 h 785"/>
                  <a:gd name="T22" fmla="*/ 595 w 2556"/>
                  <a:gd name="T23" fmla="*/ 392 h 785"/>
                  <a:gd name="T24" fmla="*/ 236 w 2556"/>
                  <a:gd name="T25" fmla="*/ 560 h 785"/>
                  <a:gd name="T26" fmla="*/ 162 w 2556"/>
                  <a:gd name="T27" fmla="*/ 579 h 785"/>
                  <a:gd name="T28" fmla="*/ 13 w 2556"/>
                  <a:gd name="T29" fmla="*/ 674 h 785"/>
                  <a:gd name="T30" fmla="*/ 17 w 2556"/>
                  <a:gd name="T31" fmla="*/ 685 h 785"/>
                  <a:gd name="T32" fmla="*/ 395 w 2556"/>
                  <a:gd name="T33" fmla="*/ 742 h 785"/>
                  <a:gd name="T34" fmla="*/ 593 w 2556"/>
                  <a:gd name="T35" fmla="*/ 724 h 785"/>
                  <a:gd name="T36" fmla="*/ 844 w 2556"/>
                  <a:gd name="T37" fmla="*/ 756 h 785"/>
                  <a:gd name="T38" fmla="*/ 941 w 2556"/>
                  <a:gd name="T39" fmla="*/ 734 h 785"/>
                  <a:gd name="T40" fmla="*/ 1174 w 2556"/>
                  <a:gd name="T41" fmla="*/ 737 h 785"/>
                  <a:gd name="T42" fmla="*/ 1245 w 2556"/>
                  <a:gd name="T43" fmla="*/ 757 h 785"/>
                  <a:gd name="T44" fmla="*/ 1586 w 2556"/>
                  <a:gd name="T45" fmla="*/ 756 h 785"/>
                  <a:gd name="T46" fmla="*/ 1648 w 2556"/>
                  <a:gd name="T47" fmla="*/ 762 h 785"/>
                  <a:gd name="T48" fmla="*/ 1811 w 2556"/>
                  <a:gd name="T49" fmla="*/ 748 h 785"/>
                  <a:gd name="T50" fmla="*/ 1959 w 2556"/>
                  <a:gd name="T51" fmla="*/ 780 h 785"/>
                  <a:gd name="T52" fmla="*/ 1891 w 2556"/>
                  <a:gd name="T53" fmla="*/ 770 h 785"/>
                  <a:gd name="T54" fmla="*/ 1753 w 2556"/>
                  <a:gd name="T55" fmla="*/ 768 h 785"/>
                  <a:gd name="T56" fmla="*/ 1647 w 2556"/>
                  <a:gd name="T57" fmla="*/ 775 h 785"/>
                  <a:gd name="T58" fmla="*/ 1464 w 2556"/>
                  <a:gd name="T59" fmla="*/ 765 h 785"/>
                  <a:gd name="T60" fmla="*/ 1243 w 2556"/>
                  <a:gd name="T61" fmla="*/ 770 h 785"/>
                  <a:gd name="T62" fmla="*/ 1050 w 2556"/>
                  <a:gd name="T63" fmla="*/ 724 h 785"/>
                  <a:gd name="T64" fmla="*/ 946 w 2556"/>
                  <a:gd name="T65" fmla="*/ 746 h 785"/>
                  <a:gd name="T66" fmla="*/ 709 w 2556"/>
                  <a:gd name="T67" fmla="*/ 753 h 785"/>
                  <a:gd name="T68" fmla="*/ 593 w 2556"/>
                  <a:gd name="T69" fmla="*/ 737 h 785"/>
                  <a:gd name="T70" fmla="*/ 326 w 2556"/>
                  <a:gd name="T71" fmla="*/ 764 h 785"/>
                  <a:gd name="T72" fmla="*/ 8 w 2556"/>
                  <a:gd name="T73" fmla="*/ 693 h 785"/>
                  <a:gd name="T74" fmla="*/ 8 w 2556"/>
                  <a:gd name="T75" fmla="*/ 655 h 785"/>
                  <a:gd name="T76" fmla="*/ 158 w 2556"/>
                  <a:gd name="T77" fmla="*/ 567 h 785"/>
                  <a:gd name="T78" fmla="*/ 408 w 2556"/>
                  <a:gd name="T79" fmla="*/ 462 h 785"/>
                  <a:gd name="T80" fmla="*/ 591 w 2556"/>
                  <a:gd name="T81" fmla="*/ 379 h 785"/>
                  <a:gd name="T82" fmla="*/ 713 w 2556"/>
                  <a:gd name="T83" fmla="*/ 335 h 785"/>
                  <a:gd name="T84" fmla="*/ 858 w 2556"/>
                  <a:gd name="T85" fmla="*/ 287 h 785"/>
                  <a:gd name="T86" fmla="*/ 1569 w 2556"/>
                  <a:gd name="T87" fmla="*/ 106 h 785"/>
                  <a:gd name="T88" fmla="*/ 1721 w 2556"/>
                  <a:gd name="T89" fmla="*/ 172 h 785"/>
                  <a:gd name="T90" fmla="*/ 1983 w 2556"/>
                  <a:gd name="T91" fmla="*/ 318 h 785"/>
                  <a:gd name="T92" fmla="*/ 2128 w 2556"/>
                  <a:gd name="T93" fmla="*/ 414 h 785"/>
                  <a:gd name="T94" fmla="*/ 2554 w 2556"/>
                  <a:gd name="T95" fmla="*/ 671 h 785"/>
                  <a:gd name="T96" fmla="*/ 2260 w 2556"/>
                  <a:gd name="T97" fmla="*/ 743 h 785"/>
                  <a:gd name="T98" fmla="*/ 2218 w 2556"/>
                  <a:gd name="T99" fmla="*/ 735 h 785"/>
                  <a:gd name="T100" fmla="*/ 2044 w 2556"/>
                  <a:gd name="T101" fmla="*/ 752 h 785"/>
                  <a:gd name="T102" fmla="*/ 1975 w 2556"/>
                  <a:gd name="T103" fmla="*/ 779 h 7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2556" h="785">
                    <a:moveTo>
                      <a:pt x="1824" y="748"/>
                    </a:moveTo>
                    <a:lnTo>
                      <a:pt x="1824" y="748"/>
                    </a:lnTo>
                    <a:cubicBezTo>
                      <a:pt x="1847" y="748"/>
                      <a:pt x="1871" y="752"/>
                      <a:pt x="1894" y="757"/>
                    </a:cubicBezTo>
                    <a:lnTo>
                      <a:pt x="1894" y="757"/>
                    </a:lnTo>
                    <a:cubicBezTo>
                      <a:pt x="1921" y="764"/>
                      <a:pt x="1948" y="768"/>
                      <a:pt x="1973" y="766"/>
                    </a:cubicBezTo>
                    <a:lnTo>
                      <a:pt x="1973" y="766"/>
                    </a:lnTo>
                    <a:cubicBezTo>
                      <a:pt x="1996" y="764"/>
                      <a:pt x="2016" y="752"/>
                      <a:pt x="2038" y="741"/>
                    </a:cubicBezTo>
                    <a:lnTo>
                      <a:pt x="2038" y="741"/>
                    </a:lnTo>
                    <a:cubicBezTo>
                      <a:pt x="2053" y="733"/>
                      <a:pt x="2068" y="724"/>
                      <a:pt x="2085" y="719"/>
                    </a:cubicBezTo>
                    <a:lnTo>
                      <a:pt x="2085" y="719"/>
                    </a:lnTo>
                    <a:cubicBezTo>
                      <a:pt x="2129" y="705"/>
                      <a:pt x="2175" y="714"/>
                      <a:pt x="2220" y="723"/>
                    </a:cubicBezTo>
                    <a:lnTo>
                      <a:pt x="2220" y="723"/>
                    </a:lnTo>
                    <a:cubicBezTo>
                      <a:pt x="2234" y="726"/>
                      <a:pt x="2249" y="728"/>
                      <a:pt x="2262" y="730"/>
                    </a:cubicBezTo>
                    <a:lnTo>
                      <a:pt x="2262" y="730"/>
                    </a:lnTo>
                    <a:cubicBezTo>
                      <a:pt x="2358" y="745"/>
                      <a:pt x="2460" y="723"/>
                      <a:pt x="2540" y="671"/>
                    </a:cubicBezTo>
                    <a:lnTo>
                      <a:pt x="2540" y="671"/>
                    </a:lnTo>
                    <a:cubicBezTo>
                      <a:pt x="2504" y="602"/>
                      <a:pt x="2253" y="476"/>
                      <a:pt x="2124" y="426"/>
                    </a:cubicBezTo>
                    <a:lnTo>
                      <a:pt x="2124" y="426"/>
                    </a:lnTo>
                    <a:cubicBezTo>
                      <a:pt x="2066" y="404"/>
                      <a:pt x="2020" y="366"/>
                      <a:pt x="1975" y="328"/>
                    </a:cubicBezTo>
                    <a:lnTo>
                      <a:pt x="1975" y="328"/>
                    </a:lnTo>
                    <a:cubicBezTo>
                      <a:pt x="1943" y="301"/>
                      <a:pt x="1910" y="274"/>
                      <a:pt x="1873" y="253"/>
                    </a:cubicBezTo>
                    <a:lnTo>
                      <a:pt x="1873" y="253"/>
                    </a:lnTo>
                    <a:cubicBezTo>
                      <a:pt x="1824" y="225"/>
                      <a:pt x="1769" y="204"/>
                      <a:pt x="1717" y="184"/>
                    </a:cubicBezTo>
                    <a:lnTo>
                      <a:pt x="1717" y="184"/>
                    </a:lnTo>
                    <a:cubicBezTo>
                      <a:pt x="1665" y="164"/>
                      <a:pt x="1612" y="144"/>
                      <a:pt x="1563" y="117"/>
                    </a:cubicBezTo>
                    <a:lnTo>
                      <a:pt x="1563" y="117"/>
                    </a:lnTo>
                    <a:cubicBezTo>
                      <a:pt x="1378" y="14"/>
                      <a:pt x="1142" y="126"/>
                      <a:pt x="996" y="252"/>
                    </a:cubicBezTo>
                    <a:lnTo>
                      <a:pt x="996" y="252"/>
                    </a:lnTo>
                    <a:cubicBezTo>
                      <a:pt x="957" y="287"/>
                      <a:pt x="907" y="293"/>
                      <a:pt x="860" y="300"/>
                    </a:cubicBezTo>
                    <a:lnTo>
                      <a:pt x="848" y="302"/>
                    </a:lnTo>
                    <a:lnTo>
                      <a:pt x="848" y="302"/>
                    </a:lnTo>
                    <a:cubicBezTo>
                      <a:pt x="798" y="309"/>
                      <a:pt x="763" y="326"/>
                      <a:pt x="718" y="346"/>
                    </a:cubicBezTo>
                    <a:lnTo>
                      <a:pt x="710" y="350"/>
                    </a:lnTo>
                    <a:lnTo>
                      <a:pt x="710" y="350"/>
                    </a:lnTo>
                    <a:cubicBezTo>
                      <a:pt x="673" y="367"/>
                      <a:pt x="633" y="379"/>
                      <a:pt x="595" y="392"/>
                    </a:cubicBezTo>
                    <a:lnTo>
                      <a:pt x="595" y="392"/>
                    </a:lnTo>
                    <a:cubicBezTo>
                      <a:pt x="532" y="411"/>
                      <a:pt x="468" y="431"/>
                      <a:pt x="415" y="472"/>
                    </a:cubicBezTo>
                    <a:lnTo>
                      <a:pt x="415" y="472"/>
                    </a:lnTo>
                    <a:cubicBezTo>
                      <a:pt x="331" y="537"/>
                      <a:pt x="291" y="547"/>
                      <a:pt x="236" y="560"/>
                    </a:cubicBezTo>
                    <a:lnTo>
                      <a:pt x="236" y="560"/>
                    </a:lnTo>
                    <a:cubicBezTo>
                      <a:pt x="215" y="565"/>
                      <a:pt x="191" y="570"/>
                      <a:pt x="162" y="579"/>
                    </a:cubicBezTo>
                    <a:lnTo>
                      <a:pt x="162" y="579"/>
                    </a:lnTo>
                    <a:cubicBezTo>
                      <a:pt x="88" y="603"/>
                      <a:pt x="39" y="642"/>
                      <a:pt x="17" y="664"/>
                    </a:cubicBezTo>
                    <a:lnTo>
                      <a:pt x="17" y="664"/>
                    </a:lnTo>
                    <a:cubicBezTo>
                      <a:pt x="14" y="666"/>
                      <a:pt x="13" y="670"/>
                      <a:pt x="13" y="674"/>
                    </a:cubicBezTo>
                    <a:lnTo>
                      <a:pt x="13" y="674"/>
                    </a:lnTo>
                    <a:cubicBezTo>
                      <a:pt x="13" y="678"/>
                      <a:pt x="14" y="682"/>
                      <a:pt x="17" y="685"/>
                    </a:cubicBezTo>
                    <a:lnTo>
                      <a:pt x="17" y="685"/>
                    </a:lnTo>
                    <a:cubicBezTo>
                      <a:pt x="95" y="765"/>
                      <a:pt x="243" y="760"/>
                      <a:pt x="324" y="751"/>
                    </a:cubicBezTo>
                    <a:lnTo>
                      <a:pt x="324" y="751"/>
                    </a:lnTo>
                    <a:cubicBezTo>
                      <a:pt x="348" y="748"/>
                      <a:pt x="371" y="745"/>
                      <a:pt x="395" y="742"/>
                    </a:cubicBezTo>
                    <a:lnTo>
                      <a:pt x="395" y="742"/>
                    </a:lnTo>
                    <a:cubicBezTo>
                      <a:pt x="460" y="734"/>
                      <a:pt x="526" y="725"/>
                      <a:pt x="593" y="724"/>
                    </a:cubicBezTo>
                    <a:lnTo>
                      <a:pt x="593" y="724"/>
                    </a:lnTo>
                    <a:cubicBezTo>
                      <a:pt x="633" y="724"/>
                      <a:pt x="674" y="733"/>
                      <a:pt x="712" y="741"/>
                    </a:cubicBezTo>
                    <a:lnTo>
                      <a:pt x="712" y="741"/>
                    </a:lnTo>
                    <a:cubicBezTo>
                      <a:pt x="755" y="750"/>
                      <a:pt x="799" y="760"/>
                      <a:pt x="844" y="756"/>
                    </a:cubicBezTo>
                    <a:lnTo>
                      <a:pt x="844" y="756"/>
                    </a:lnTo>
                    <a:cubicBezTo>
                      <a:pt x="877" y="754"/>
                      <a:pt x="910" y="744"/>
                      <a:pt x="941" y="734"/>
                    </a:cubicBezTo>
                    <a:lnTo>
                      <a:pt x="941" y="734"/>
                    </a:lnTo>
                    <a:cubicBezTo>
                      <a:pt x="976" y="723"/>
                      <a:pt x="1013" y="712"/>
                      <a:pt x="1050" y="711"/>
                    </a:cubicBezTo>
                    <a:lnTo>
                      <a:pt x="1050" y="711"/>
                    </a:lnTo>
                    <a:cubicBezTo>
                      <a:pt x="1094" y="709"/>
                      <a:pt x="1135" y="723"/>
                      <a:pt x="1174" y="737"/>
                    </a:cubicBezTo>
                    <a:lnTo>
                      <a:pt x="1174" y="737"/>
                    </a:lnTo>
                    <a:cubicBezTo>
                      <a:pt x="1197" y="745"/>
                      <a:pt x="1220" y="752"/>
                      <a:pt x="1245" y="757"/>
                    </a:cubicBezTo>
                    <a:lnTo>
                      <a:pt x="1245" y="757"/>
                    </a:lnTo>
                    <a:cubicBezTo>
                      <a:pt x="1312" y="771"/>
                      <a:pt x="1382" y="769"/>
                      <a:pt x="1461" y="752"/>
                    </a:cubicBezTo>
                    <a:lnTo>
                      <a:pt x="1461" y="752"/>
                    </a:lnTo>
                    <a:cubicBezTo>
                      <a:pt x="1504" y="743"/>
                      <a:pt x="1546" y="750"/>
                      <a:pt x="1586" y="756"/>
                    </a:cubicBezTo>
                    <a:lnTo>
                      <a:pt x="1586" y="756"/>
                    </a:lnTo>
                    <a:cubicBezTo>
                      <a:pt x="1606" y="758"/>
                      <a:pt x="1627" y="761"/>
                      <a:pt x="1648" y="762"/>
                    </a:cubicBezTo>
                    <a:lnTo>
                      <a:pt x="1648" y="762"/>
                    </a:lnTo>
                    <a:cubicBezTo>
                      <a:pt x="1683" y="764"/>
                      <a:pt x="1718" y="760"/>
                      <a:pt x="1752" y="755"/>
                    </a:cubicBezTo>
                    <a:lnTo>
                      <a:pt x="1752" y="755"/>
                    </a:lnTo>
                    <a:cubicBezTo>
                      <a:pt x="1771" y="752"/>
                      <a:pt x="1791" y="750"/>
                      <a:pt x="1811" y="748"/>
                    </a:cubicBezTo>
                    <a:lnTo>
                      <a:pt x="1811" y="748"/>
                    </a:lnTo>
                    <a:cubicBezTo>
                      <a:pt x="1815" y="748"/>
                      <a:pt x="1819" y="748"/>
                      <a:pt x="1824" y="748"/>
                    </a:cubicBezTo>
                    <a:close/>
                    <a:moveTo>
                      <a:pt x="1959" y="780"/>
                    </a:moveTo>
                    <a:lnTo>
                      <a:pt x="1959" y="780"/>
                    </a:lnTo>
                    <a:cubicBezTo>
                      <a:pt x="1937" y="780"/>
                      <a:pt x="1914" y="775"/>
                      <a:pt x="1891" y="770"/>
                    </a:cubicBezTo>
                    <a:lnTo>
                      <a:pt x="1891" y="770"/>
                    </a:lnTo>
                    <a:cubicBezTo>
                      <a:pt x="1866" y="765"/>
                      <a:pt x="1839" y="759"/>
                      <a:pt x="1812" y="761"/>
                    </a:cubicBezTo>
                    <a:lnTo>
                      <a:pt x="1812" y="761"/>
                    </a:lnTo>
                    <a:cubicBezTo>
                      <a:pt x="1793" y="762"/>
                      <a:pt x="1772" y="765"/>
                      <a:pt x="1753" y="768"/>
                    </a:cubicBezTo>
                    <a:lnTo>
                      <a:pt x="1753" y="768"/>
                    </a:lnTo>
                    <a:cubicBezTo>
                      <a:pt x="1719" y="772"/>
                      <a:pt x="1683" y="777"/>
                      <a:pt x="1647" y="775"/>
                    </a:cubicBezTo>
                    <a:lnTo>
                      <a:pt x="1647" y="775"/>
                    </a:lnTo>
                    <a:cubicBezTo>
                      <a:pt x="1626" y="774"/>
                      <a:pt x="1605" y="771"/>
                      <a:pt x="1585" y="768"/>
                    </a:cubicBezTo>
                    <a:lnTo>
                      <a:pt x="1585" y="768"/>
                    </a:lnTo>
                    <a:cubicBezTo>
                      <a:pt x="1543" y="762"/>
                      <a:pt x="1505" y="756"/>
                      <a:pt x="1464" y="765"/>
                    </a:cubicBezTo>
                    <a:lnTo>
                      <a:pt x="1464" y="765"/>
                    </a:lnTo>
                    <a:cubicBezTo>
                      <a:pt x="1384" y="782"/>
                      <a:pt x="1311" y="784"/>
                      <a:pt x="1243" y="770"/>
                    </a:cubicBezTo>
                    <a:lnTo>
                      <a:pt x="1243" y="770"/>
                    </a:lnTo>
                    <a:cubicBezTo>
                      <a:pt x="1217" y="765"/>
                      <a:pt x="1193" y="757"/>
                      <a:pt x="1170" y="748"/>
                    </a:cubicBezTo>
                    <a:lnTo>
                      <a:pt x="1170" y="748"/>
                    </a:lnTo>
                    <a:cubicBezTo>
                      <a:pt x="1130" y="735"/>
                      <a:pt x="1093" y="722"/>
                      <a:pt x="1050" y="724"/>
                    </a:cubicBezTo>
                    <a:lnTo>
                      <a:pt x="1050" y="724"/>
                    </a:lnTo>
                    <a:cubicBezTo>
                      <a:pt x="1014" y="725"/>
                      <a:pt x="979" y="736"/>
                      <a:pt x="946" y="746"/>
                    </a:cubicBezTo>
                    <a:lnTo>
                      <a:pt x="946" y="746"/>
                    </a:lnTo>
                    <a:cubicBezTo>
                      <a:pt x="913" y="756"/>
                      <a:pt x="879" y="767"/>
                      <a:pt x="844" y="769"/>
                    </a:cubicBezTo>
                    <a:lnTo>
                      <a:pt x="844" y="769"/>
                    </a:lnTo>
                    <a:cubicBezTo>
                      <a:pt x="798" y="772"/>
                      <a:pt x="753" y="763"/>
                      <a:pt x="709" y="753"/>
                    </a:cubicBezTo>
                    <a:lnTo>
                      <a:pt x="709" y="753"/>
                    </a:lnTo>
                    <a:cubicBezTo>
                      <a:pt x="671" y="745"/>
                      <a:pt x="633" y="737"/>
                      <a:pt x="593" y="737"/>
                    </a:cubicBezTo>
                    <a:lnTo>
                      <a:pt x="593" y="737"/>
                    </a:lnTo>
                    <a:cubicBezTo>
                      <a:pt x="527" y="737"/>
                      <a:pt x="461" y="746"/>
                      <a:pt x="397" y="755"/>
                    </a:cubicBezTo>
                    <a:lnTo>
                      <a:pt x="397" y="755"/>
                    </a:lnTo>
                    <a:cubicBezTo>
                      <a:pt x="373" y="758"/>
                      <a:pt x="349" y="761"/>
                      <a:pt x="326" y="764"/>
                    </a:cubicBezTo>
                    <a:lnTo>
                      <a:pt x="326" y="764"/>
                    </a:lnTo>
                    <a:cubicBezTo>
                      <a:pt x="243" y="774"/>
                      <a:pt x="90" y="778"/>
                      <a:pt x="8" y="693"/>
                    </a:cubicBezTo>
                    <a:lnTo>
                      <a:pt x="8" y="693"/>
                    </a:lnTo>
                    <a:cubicBezTo>
                      <a:pt x="3" y="688"/>
                      <a:pt x="0" y="681"/>
                      <a:pt x="0" y="674"/>
                    </a:cubicBezTo>
                    <a:lnTo>
                      <a:pt x="0" y="674"/>
                    </a:lnTo>
                    <a:cubicBezTo>
                      <a:pt x="0" y="666"/>
                      <a:pt x="3" y="660"/>
                      <a:pt x="8" y="655"/>
                    </a:cubicBezTo>
                    <a:lnTo>
                      <a:pt x="8" y="655"/>
                    </a:lnTo>
                    <a:cubicBezTo>
                      <a:pt x="32" y="633"/>
                      <a:pt x="82" y="592"/>
                      <a:pt x="158" y="567"/>
                    </a:cubicBezTo>
                    <a:lnTo>
                      <a:pt x="158" y="567"/>
                    </a:lnTo>
                    <a:cubicBezTo>
                      <a:pt x="188" y="558"/>
                      <a:pt x="212" y="552"/>
                      <a:pt x="233" y="547"/>
                    </a:cubicBezTo>
                    <a:lnTo>
                      <a:pt x="233" y="547"/>
                    </a:lnTo>
                    <a:cubicBezTo>
                      <a:pt x="288" y="534"/>
                      <a:pt x="325" y="526"/>
                      <a:pt x="408" y="462"/>
                    </a:cubicBezTo>
                    <a:lnTo>
                      <a:pt x="408" y="462"/>
                    </a:lnTo>
                    <a:cubicBezTo>
                      <a:pt x="462" y="419"/>
                      <a:pt x="527" y="399"/>
                      <a:pt x="591" y="379"/>
                    </a:cubicBezTo>
                    <a:lnTo>
                      <a:pt x="591" y="379"/>
                    </a:lnTo>
                    <a:cubicBezTo>
                      <a:pt x="629" y="368"/>
                      <a:pt x="668" y="356"/>
                      <a:pt x="705" y="338"/>
                    </a:cubicBezTo>
                    <a:lnTo>
                      <a:pt x="713" y="335"/>
                    </a:lnTo>
                    <a:lnTo>
                      <a:pt x="713" y="335"/>
                    </a:lnTo>
                    <a:cubicBezTo>
                      <a:pt x="757" y="314"/>
                      <a:pt x="795" y="296"/>
                      <a:pt x="846" y="289"/>
                    </a:cubicBezTo>
                    <a:lnTo>
                      <a:pt x="858" y="287"/>
                    </a:lnTo>
                    <a:lnTo>
                      <a:pt x="858" y="287"/>
                    </a:lnTo>
                    <a:cubicBezTo>
                      <a:pt x="904" y="281"/>
                      <a:pt x="951" y="274"/>
                      <a:pt x="987" y="243"/>
                    </a:cubicBezTo>
                    <a:lnTo>
                      <a:pt x="987" y="243"/>
                    </a:lnTo>
                    <a:cubicBezTo>
                      <a:pt x="1137" y="114"/>
                      <a:pt x="1379" y="0"/>
                      <a:pt x="1569" y="106"/>
                    </a:cubicBezTo>
                    <a:lnTo>
                      <a:pt x="1569" y="106"/>
                    </a:lnTo>
                    <a:cubicBezTo>
                      <a:pt x="1617" y="132"/>
                      <a:pt x="1670" y="153"/>
                      <a:pt x="1721" y="172"/>
                    </a:cubicBezTo>
                    <a:lnTo>
                      <a:pt x="1721" y="172"/>
                    </a:lnTo>
                    <a:cubicBezTo>
                      <a:pt x="1774" y="192"/>
                      <a:pt x="1829" y="213"/>
                      <a:pt x="1879" y="242"/>
                    </a:cubicBezTo>
                    <a:lnTo>
                      <a:pt x="1879" y="242"/>
                    </a:lnTo>
                    <a:cubicBezTo>
                      <a:pt x="1917" y="263"/>
                      <a:pt x="1951" y="291"/>
                      <a:pt x="1983" y="318"/>
                    </a:cubicBezTo>
                    <a:lnTo>
                      <a:pt x="1983" y="318"/>
                    </a:lnTo>
                    <a:cubicBezTo>
                      <a:pt x="2027" y="355"/>
                      <a:pt x="2073" y="393"/>
                      <a:pt x="2128" y="414"/>
                    </a:cubicBezTo>
                    <a:lnTo>
                      <a:pt x="2128" y="414"/>
                    </a:lnTo>
                    <a:lnTo>
                      <a:pt x="2128" y="414"/>
                    </a:lnTo>
                    <a:cubicBezTo>
                      <a:pt x="2241" y="458"/>
                      <a:pt x="2524" y="593"/>
                      <a:pt x="2554" y="671"/>
                    </a:cubicBezTo>
                    <a:lnTo>
                      <a:pt x="2554" y="671"/>
                    </a:lnTo>
                    <a:cubicBezTo>
                      <a:pt x="2555" y="674"/>
                      <a:pt x="2554" y="677"/>
                      <a:pt x="2552" y="678"/>
                    </a:cubicBezTo>
                    <a:lnTo>
                      <a:pt x="2552" y="678"/>
                    </a:lnTo>
                    <a:cubicBezTo>
                      <a:pt x="2468" y="734"/>
                      <a:pt x="2361" y="758"/>
                      <a:pt x="2260" y="743"/>
                    </a:cubicBezTo>
                    <a:lnTo>
                      <a:pt x="2260" y="743"/>
                    </a:lnTo>
                    <a:cubicBezTo>
                      <a:pt x="2246" y="741"/>
                      <a:pt x="2231" y="738"/>
                      <a:pt x="2218" y="735"/>
                    </a:cubicBezTo>
                    <a:lnTo>
                      <a:pt x="2218" y="735"/>
                    </a:lnTo>
                    <a:cubicBezTo>
                      <a:pt x="2175" y="727"/>
                      <a:pt x="2130" y="718"/>
                      <a:pt x="2089" y="731"/>
                    </a:cubicBezTo>
                    <a:lnTo>
                      <a:pt x="2089" y="731"/>
                    </a:lnTo>
                    <a:cubicBezTo>
                      <a:pt x="2074" y="736"/>
                      <a:pt x="2058" y="744"/>
                      <a:pt x="2044" y="752"/>
                    </a:cubicBezTo>
                    <a:lnTo>
                      <a:pt x="2044" y="752"/>
                    </a:lnTo>
                    <a:cubicBezTo>
                      <a:pt x="2022" y="764"/>
                      <a:pt x="2000" y="776"/>
                      <a:pt x="1975" y="779"/>
                    </a:cubicBezTo>
                    <a:lnTo>
                      <a:pt x="1975" y="779"/>
                    </a:lnTo>
                    <a:cubicBezTo>
                      <a:pt x="1970" y="780"/>
                      <a:pt x="1965" y="780"/>
                      <a:pt x="1959" y="7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15BFADC4-FCF0-464F-BE84-48F5218FF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8247" y="8187837"/>
                <a:ext cx="43962" cy="60449"/>
              </a:xfrm>
              <a:custGeom>
                <a:avLst/>
                <a:gdLst>
                  <a:gd name="T0" fmla="*/ 31 w 34"/>
                  <a:gd name="T1" fmla="*/ 22 h 50"/>
                  <a:gd name="T2" fmla="*/ 31 w 34"/>
                  <a:gd name="T3" fmla="*/ 22 h 50"/>
                  <a:gd name="T4" fmla="*/ 20 w 34"/>
                  <a:gd name="T5" fmla="*/ 48 h 50"/>
                  <a:gd name="T6" fmla="*/ 20 w 34"/>
                  <a:gd name="T7" fmla="*/ 48 h 50"/>
                  <a:gd name="T8" fmla="*/ 1 w 34"/>
                  <a:gd name="T9" fmla="*/ 27 h 50"/>
                  <a:gd name="T10" fmla="*/ 1 w 34"/>
                  <a:gd name="T11" fmla="*/ 27 h 50"/>
                  <a:gd name="T12" fmla="*/ 13 w 34"/>
                  <a:gd name="T13" fmla="*/ 1 h 50"/>
                  <a:gd name="T14" fmla="*/ 13 w 34"/>
                  <a:gd name="T15" fmla="*/ 1 h 50"/>
                  <a:gd name="T16" fmla="*/ 31 w 34"/>
                  <a:gd name="T17" fmla="*/ 22 h 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0">
                    <a:moveTo>
                      <a:pt x="31" y="22"/>
                    </a:moveTo>
                    <a:lnTo>
                      <a:pt x="31" y="22"/>
                    </a:lnTo>
                    <a:cubicBezTo>
                      <a:pt x="33" y="35"/>
                      <a:pt x="28" y="47"/>
                      <a:pt x="20" y="48"/>
                    </a:cubicBezTo>
                    <a:lnTo>
                      <a:pt x="20" y="48"/>
                    </a:lnTo>
                    <a:cubicBezTo>
                      <a:pt x="12" y="49"/>
                      <a:pt x="3" y="40"/>
                      <a:pt x="1" y="27"/>
                    </a:cubicBezTo>
                    <a:lnTo>
                      <a:pt x="1" y="27"/>
                    </a:lnTo>
                    <a:cubicBezTo>
                      <a:pt x="0" y="14"/>
                      <a:pt x="4" y="2"/>
                      <a:pt x="13" y="1"/>
                    </a:cubicBezTo>
                    <a:lnTo>
                      <a:pt x="13" y="1"/>
                    </a:lnTo>
                    <a:cubicBezTo>
                      <a:pt x="21" y="0"/>
                      <a:pt x="29" y="9"/>
                      <a:pt x="31" y="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9F857C6E-C8EC-49FD-B5DF-87AE68E8BF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85565" y="8242788"/>
                <a:ext cx="43962" cy="65942"/>
              </a:xfrm>
              <a:custGeom>
                <a:avLst/>
                <a:gdLst>
                  <a:gd name="T0" fmla="*/ 31 w 34"/>
                  <a:gd name="T1" fmla="*/ 23 h 51"/>
                  <a:gd name="T2" fmla="*/ 31 w 34"/>
                  <a:gd name="T3" fmla="*/ 23 h 51"/>
                  <a:gd name="T4" fmla="*/ 20 w 34"/>
                  <a:gd name="T5" fmla="*/ 48 h 51"/>
                  <a:gd name="T6" fmla="*/ 20 w 34"/>
                  <a:gd name="T7" fmla="*/ 48 h 51"/>
                  <a:gd name="T8" fmla="*/ 1 w 34"/>
                  <a:gd name="T9" fmla="*/ 27 h 51"/>
                  <a:gd name="T10" fmla="*/ 1 w 34"/>
                  <a:gd name="T11" fmla="*/ 27 h 51"/>
                  <a:gd name="T12" fmla="*/ 12 w 34"/>
                  <a:gd name="T13" fmla="*/ 1 h 51"/>
                  <a:gd name="T14" fmla="*/ 12 w 34"/>
                  <a:gd name="T15" fmla="*/ 1 h 51"/>
                  <a:gd name="T16" fmla="*/ 31 w 34"/>
                  <a:gd name="T17" fmla="*/ 23 h 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4" h="51">
                    <a:moveTo>
                      <a:pt x="31" y="23"/>
                    </a:moveTo>
                    <a:lnTo>
                      <a:pt x="31" y="23"/>
                    </a:lnTo>
                    <a:cubicBezTo>
                      <a:pt x="33" y="36"/>
                      <a:pt x="28" y="47"/>
                      <a:pt x="20" y="48"/>
                    </a:cubicBezTo>
                    <a:lnTo>
                      <a:pt x="20" y="48"/>
                    </a:lnTo>
                    <a:cubicBezTo>
                      <a:pt x="12" y="50"/>
                      <a:pt x="3" y="40"/>
                      <a:pt x="1" y="27"/>
                    </a:cubicBezTo>
                    <a:lnTo>
                      <a:pt x="1" y="27"/>
                    </a:lnTo>
                    <a:cubicBezTo>
                      <a:pt x="0" y="14"/>
                      <a:pt x="4" y="2"/>
                      <a:pt x="12" y="1"/>
                    </a:cubicBezTo>
                    <a:lnTo>
                      <a:pt x="12" y="1"/>
                    </a:lnTo>
                    <a:cubicBezTo>
                      <a:pt x="21" y="0"/>
                      <a:pt x="29" y="9"/>
                      <a:pt x="31" y="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7B2D865C-A435-46D4-9516-7B5462DBA6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17388" y="8226305"/>
                <a:ext cx="49455" cy="65942"/>
              </a:xfrm>
              <a:custGeom>
                <a:avLst/>
                <a:gdLst>
                  <a:gd name="T0" fmla="*/ 33 w 40"/>
                  <a:gd name="T1" fmla="*/ 32 h 52"/>
                  <a:gd name="T2" fmla="*/ 33 w 40"/>
                  <a:gd name="T3" fmla="*/ 32 h 52"/>
                  <a:gd name="T4" fmla="*/ 9 w 40"/>
                  <a:gd name="T5" fmla="*/ 48 h 52"/>
                  <a:gd name="T6" fmla="*/ 9 w 40"/>
                  <a:gd name="T7" fmla="*/ 48 h 52"/>
                  <a:gd name="T8" fmla="*/ 5 w 40"/>
                  <a:gd name="T9" fmla="*/ 20 h 52"/>
                  <a:gd name="T10" fmla="*/ 5 w 40"/>
                  <a:gd name="T11" fmla="*/ 20 h 52"/>
                  <a:gd name="T12" fmla="*/ 29 w 40"/>
                  <a:gd name="T13" fmla="*/ 4 h 52"/>
                  <a:gd name="T14" fmla="*/ 29 w 40"/>
                  <a:gd name="T15" fmla="*/ 4 h 52"/>
                  <a:gd name="T16" fmla="*/ 33 w 40"/>
                  <a:gd name="T17" fmla="*/ 32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" h="52">
                    <a:moveTo>
                      <a:pt x="33" y="32"/>
                    </a:moveTo>
                    <a:lnTo>
                      <a:pt x="33" y="32"/>
                    </a:lnTo>
                    <a:cubicBezTo>
                      <a:pt x="28" y="44"/>
                      <a:pt x="17" y="51"/>
                      <a:pt x="9" y="48"/>
                    </a:cubicBezTo>
                    <a:lnTo>
                      <a:pt x="9" y="48"/>
                    </a:lnTo>
                    <a:cubicBezTo>
                      <a:pt x="2" y="44"/>
                      <a:pt x="0" y="32"/>
                      <a:pt x="5" y="20"/>
                    </a:cubicBezTo>
                    <a:lnTo>
                      <a:pt x="5" y="20"/>
                    </a:lnTo>
                    <a:cubicBezTo>
                      <a:pt x="11" y="7"/>
                      <a:pt x="22" y="0"/>
                      <a:pt x="29" y="4"/>
                    </a:cubicBezTo>
                    <a:lnTo>
                      <a:pt x="29" y="4"/>
                    </a:lnTo>
                    <a:cubicBezTo>
                      <a:pt x="37" y="7"/>
                      <a:pt x="39" y="20"/>
                      <a:pt x="33" y="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D897E843-B3AB-4E19-BD55-35A9BC221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0517" y="7984516"/>
                <a:ext cx="38468" cy="43962"/>
              </a:xfrm>
              <a:custGeom>
                <a:avLst/>
                <a:gdLst>
                  <a:gd name="T0" fmla="*/ 22 w 30"/>
                  <a:gd name="T1" fmla="*/ 4 h 34"/>
                  <a:gd name="T2" fmla="*/ 22 w 30"/>
                  <a:gd name="T3" fmla="*/ 4 h 34"/>
                  <a:gd name="T4" fmla="*/ 26 w 30"/>
                  <a:gd name="T5" fmla="*/ 22 h 34"/>
                  <a:gd name="T6" fmla="*/ 26 w 30"/>
                  <a:gd name="T7" fmla="*/ 22 h 34"/>
                  <a:gd name="T8" fmla="*/ 7 w 30"/>
                  <a:gd name="T9" fmla="*/ 29 h 34"/>
                  <a:gd name="T10" fmla="*/ 7 w 30"/>
                  <a:gd name="T11" fmla="*/ 29 h 34"/>
                  <a:gd name="T12" fmla="*/ 4 w 30"/>
                  <a:gd name="T13" fmla="*/ 10 h 34"/>
                  <a:gd name="T14" fmla="*/ 4 w 30"/>
                  <a:gd name="T15" fmla="*/ 10 h 34"/>
                  <a:gd name="T16" fmla="*/ 22 w 30"/>
                  <a:gd name="T17" fmla="*/ 4 h 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0" h="34">
                    <a:moveTo>
                      <a:pt x="22" y="4"/>
                    </a:moveTo>
                    <a:lnTo>
                      <a:pt x="22" y="4"/>
                    </a:lnTo>
                    <a:cubicBezTo>
                      <a:pt x="28" y="6"/>
                      <a:pt x="29" y="15"/>
                      <a:pt x="26" y="22"/>
                    </a:cubicBezTo>
                    <a:lnTo>
                      <a:pt x="26" y="22"/>
                    </a:lnTo>
                    <a:cubicBezTo>
                      <a:pt x="21" y="30"/>
                      <a:pt x="13" y="33"/>
                      <a:pt x="7" y="29"/>
                    </a:cubicBezTo>
                    <a:lnTo>
                      <a:pt x="7" y="29"/>
                    </a:lnTo>
                    <a:cubicBezTo>
                      <a:pt x="2" y="26"/>
                      <a:pt x="0" y="17"/>
                      <a:pt x="4" y="10"/>
                    </a:cubicBezTo>
                    <a:lnTo>
                      <a:pt x="4" y="10"/>
                    </a:lnTo>
                    <a:cubicBezTo>
                      <a:pt x="8" y="4"/>
                      <a:pt x="16" y="0"/>
                      <a:pt x="22" y="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604985BE-81E5-496C-85EA-EEBE21620A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21735" y="7913077"/>
                <a:ext cx="54952" cy="38468"/>
              </a:xfrm>
              <a:custGeom>
                <a:avLst/>
                <a:gdLst>
                  <a:gd name="T0" fmla="*/ 27 w 42"/>
                  <a:gd name="T1" fmla="*/ 6 h 32"/>
                  <a:gd name="T2" fmla="*/ 27 w 42"/>
                  <a:gd name="T3" fmla="*/ 6 h 32"/>
                  <a:gd name="T4" fmla="*/ 38 w 42"/>
                  <a:gd name="T5" fmla="*/ 25 h 32"/>
                  <a:gd name="T6" fmla="*/ 38 w 42"/>
                  <a:gd name="T7" fmla="*/ 25 h 32"/>
                  <a:gd name="T8" fmla="*/ 16 w 42"/>
                  <a:gd name="T9" fmla="*/ 25 h 32"/>
                  <a:gd name="T10" fmla="*/ 16 w 42"/>
                  <a:gd name="T11" fmla="*/ 25 h 32"/>
                  <a:gd name="T12" fmla="*/ 3 w 42"/>
                  <a:gd name="T13" fmla="*/ 5 h 32"/>
                  <a:gd name="T14" fmla="*/ 3 w 42"/>
                  <a:gd name="T15" fmla="*/ 5 h 32"/>
                  <a:gd name="T16" fmla="*/ 27 w 42"/>
                  <a:gd name="T17" fmla="*/ 6 h 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2" h="32">
                    <a:moveTo>
                      <a:pt x="27" y="6"/>
                    </a:moveTo>
                    <a:lnTo>
                      <a:pt x="27" y="6"/>
                    </a:lnTo>
                    <a:cubicBezTo>
                      <a:pt x="36" y="12"/>
                      <a:pt x="41" y="20"/>
                      <a:pt x="38" y="25"/>
                    </a:cubicBezTo>
                    <a:lnTo>
                      <a:pt x="38" y="25"/>
                    </a:lnTo>
                    <a:cubicBezTo>
                      <a:pt x="35" y="31"/>
                      <a:pt x="25" y="30"/>
                      <a:pt x="16" y="25"/>
                    </a:cubicBezTo>
                    <a:lnTo>
                      <a:pt x="16" y="25"/>
                    </a:lnTo>
                    <a:cubicBezTo>
                      <a:pt x="6" y="19"/>
                      <a:pt x="0" y="10"/>
                      <a:pt x="3" y="5"/>
                    </a:cubicBezTo>
                    <a:lnTo>
                      <a:pt x="3" y="5"/>
                    </a:lnTo>
                    <a:cubicBezTo>
                      <a:pt x="6" y="0"/>
                      <a:pt x="17" y="1"/>
                      <a:pt x="27" y="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id="{28B5F201-017A-4DD4-AFCD-00A7889777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6975" y="8077933"/>
                <a:ext cx="65942" cy="49458"/>
              </a:xfrm>
              <a:custGeom>
                <a:avLst/>
                <a:gdLst>
                  <a:gd name="T0" fmla="*/ 32 w 51"/>
                  <a:gd name="T1" fmla="*/ 7 h 41"/>
                  <a:gd name="T2" fmla="*/ 32 w 51"/>
                  <a:gd name="T3" fmla="*/ 7 h 41"/>
                  <a:gd name="T4" fmla="*/ 46 w 51"/>
                  <a:gd name="T5" fmla="*/ 32 h 41"/>
                  <a:gd name="T6" fmla="*/ 46 w 51"/>
                  <a:gd name="T7" fmla="*/ 32 h 41"/>
                  <a:gd name="T8" fmla="*/ 17 w 51"/>
                  <a:gd name="T9" fmla="*/ 33 h 41"/>
                  <a:gd name="T10" fmla="*/ 17 w 51"/>
                  <a:gd name="T11" fmla="*/ 33 h 41"/>
                  <a:gd name="T12" fmla="*/ 4 w 51"/>
                  <a:gd name="T13" fmla="*/ 8 h 41"/>
                  <a:gd name="T14" fmla="*/ 4 w 51"/>
                  <a:gd name="T15" fmla="*/ 8 h 41"/>
                  <a:gd name="T16" fmla="*/ 32 w 51"/>
                  <a:gd name="T17" fmla="*/ 7 h 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41">
                    <a:moveTo>
                      <a:pt x="32" y="7"/>
                    </a:moveTo>
                    <a:lnTo>
                      <a:pt x="32" y="7"/>
                    </a:lnTo>
                    <a:cubicBezTo>
                      <a:pt x="44" y="14"/>
                      <a:pt x="50" y="25"/>
                      <a:pt x="46" y="32"/>
                    </a:cubicBezTo>
                    <a:lnTo>
                      <a:pt x="46" y="32"/>
                    </a:lnTo>
                    <a:cubicBezTo>
                      <a:pt x="41" y="39"/>
                      <a:pt x="29" y="40"/>
                      <a:pt x="17" y="33"/>
                    </a:cubicBezTo>
                    <a:lnTo>
                      <a:pt x="17" y="33"/>
                    </a:lnTo>
                    <a:cubicBezTo>
                      <a:pt x="6" y="26"/>
                      <a:pt x="0" y="15"/>
                      <a:pt x="4" y="8"/>
                    </a:cubicBezTo>
                    <a:lnTo>
                      <a:pt x="4" y="8"/>
                    </a:lnTo>
                    <a:cubicBezTo>
                      <a:pt x="8" y="1"/>
                      <a:pt x="21" y="0"/>
                      <a:pt x="32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id="{BE9CB064-9C78-4E34-BBCB-71F5D95AD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06523" y="8347199"/>
                <a:ext cx="65942" cy="49455"/>
              </a:xfrm>
              <a:custGeom>
                <a:avLst/>
                <a:gdLst>
                  <a:gd name="T0" fmla="*/ 33 w 51"/>
                  <a:gd name="T1" fmla="*/ 7 h 40"/>
                  <a:gd name="T2" fmla="*/ 33 w 51"/>
                  <a:gd name="T3" fmla="*/ 7 h 40"/>
                  <a:gd name="T4" fmla="*/ 45 w 51"/>
                  <a:gd name="T5" fmla="*/ 32 h 40"/>
                  <a:gd name="T6" fmla="*/ 45 w 51"/>
                  <a:gd name="T7" fmla="*/ 32 h 40"/>
                  <a:gd name="T8" fmla="*/ 17 w 51"/>
                  <a:gd name="T9" fmla="*/ 32 h 40"/>
                  <a:gd name="T10" fmla="*/ 17 w 51"/>
                  <a:gd name="T11" fmla="*/ 32 h 40"/>
                  <a:gd name="T12" fmla="*/ 4 w 51"/>
                  <a:gd name="T13" fmla="*/ 7 h 40"/>
                  <a:gd name="T14" fmla="*/ 4 w 51"/>
                  <a:gd name="T15" fmla="*/ 7 h 40"/>
                  <a:gd name="T16" fmla="*/ 33 w 51"/>
                  <a:gd name="T17" fmla="*/ 7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40">
                    <a:moveTo>
                      <a:pt x="33" y="7"/>
                    </a:moveTo>
                    <a:lnTo>
                      <a:pt x="33" y="7"/>
                    </a:lnTo>
                    <a:cubicBezTo>
                      <a:pt x="44" y="13"/>
                      <a:pt x="50" y="24"/>
                      <a:pt x="45" y="32"/>
                    </a:cubicBezTo>
                    <a:lnTo>
                      <a:pt x="45" y="32"/>
                    </a:lnTo>
                    <a:cubicBezTo>
                      <a:pt x="42" y="38"/>
                      <a:pt x="29" y="39"/>
                      <a:pt x="17" y="32"/>
                    </a:cubicBezTo>
                    <a:lnTo>
                      <a:pt x="17" y="32"/>
                    </a:lnTo>
                    <a:cubicBezTo>
                      <a:pt x="6" y="25"/>
                      <a:pt x="0" y="14"/>
                      <a:pt x="4" y="7"/>
                    </a:cubicBezTo>
                    <a:lnTo>
                      <a:pt x="4" y="7"/>
                    </a:lnTo>
                    <a:cubicBezTo>
                      <a:pt x="8" y="1"/>
                      <a:pt x="21" y="0"/>
                      <a:pt x="33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id="{CCFE5E3D-F8EE-48DC-87D4-ED35A816E1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93110" y="8363683"/>
                <a:ext cx="65942" cy="43962"/>
              </a:xfrm>
              <a:custGeom>
                <a:avLst/>
                <a:gdLst>
                  <a:gd name="T0" fmla="*/ 27 w 51"/>
                  <a:gd name="T1" fmla="*/ 32 h 35"/>
                  <a:gd name="T2" fmla="*/ 27 w 51"/>
                  <a:gd name="T3" fmla="*/ 32 h 35"/>
                  <a:gd name="T4" fmla="*/ 1 w 51"/>
                  <a:gd name="T5" fmla="*/ 21 h 35"/>
                  <a:gd name="T6" fmla="*/ 1 w 51"/>
                  <a:gd name="T7" fmla="*/ 21 h 35"/>
                  <a:gd name="T8" fmla="*/ 23 w 51"/>
                  <a:gd name="T9" fmla="*/ 2 h 35"/>
                  <a:gd name="T10" fmla="*/ 23 w 51"/>
                  <a:gd name="T11" fmla="*/ 2 h 35"/>
                  <a:gd name="T12" fmla="*/ 49 w 51"/>
                  <a:gd name="T13" fmla="*/ 13 h 35"/>
                  <a:gd name="T14" fmla="*/ 49 w 51"/>
                  <a:gd name="T15" fmla="*/ 13 h 35"/>
                  <a:gd name="T16" fmla="*/ 27 w 51"/>
                  <a:gd name="T17" fmla="*/ 32 h 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1" h="35">
                    <a:moveTo>
                      <a:pt x="27" y="32"/>
                    </a:moveTo>
                    <a:lnTo>
                      <a:pt x="27" y="32"/>
                    </a:lnTo>
                    <a:cubicBezTo>
                      <a:pt x="14" y="34"/>
                      <a:pt x="2" y="29"/>
                      <a:pt x="1" y="21"/>
                    </a:cubicBezTo>
                    <a:lnTo>
                      <a:pt x="1" y="21"/>
                    </a:lnTo>
                    <a:cubicBezTo>
                      <a:pt x="0" y="12"/>
                      <a:pt x="9" y="5"/>
                      <a:pt x="23" y="2"/>
                    </a:cubicBezTo>
                    <a:lnTo>
                      <a:pt x="23" y="2"/>
                    </a:lnTo>
                    <a:cubicBezTo>
                      <a:pt x="35" y="0"/>
                      <a:pt x="47" y="5"/>
                      <a:pt x="49" y="13"/>
                    </a:cubicBezTo>
                    <a:lnTo>
                      <a:pt x="49" y="13"/>
                    </a:lnTo>
                    <a:cubicBezTo>
                      <a:pt x="50" y="21"/>
                      <a:pt x="40" y="30"/>
                      <a:pt x="27" y="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id="{FB35D768-B5D6-4334-88C8-37260056A9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32600" y="8374673"/>
                <a:ext cx="60445" cy="49458"/>
              </a:xfrm>
              <a:custGeom>
                <a:avLst/>
                <a:gdLst>
                  <a:gd name="T0" fmla="*/ 32 w 50"/>
                  <a:gd name="T1" fmla="*/ 6 h 40"/>
                  <a:gd name="T2" fmla="*/ 32 w 50"/>
                  <a:gd name="T3" fmla="*/ 6 h 40"/>
                  <a:gd name="T4" fmla="*/ 45 w 50"/>
                  <a:gd name="T5" fmla="*/ 31 h 40"/>
                  <a:gd name="T6" fmla="*/ 45 w 50"/>
                  <a:gd name="T7" fmla="*/ 31 h 40"/>
                  <a:gd name="T8" fmla="*/ 17 w 50"/>
                  <a:gd name="T9" fmla="*/ 32 h 40"/>
                  <a:gd name="T10" fmla="*/ 17 w 50"/>
                  <a:gd name="T11" fmla="*/ 32 h 40"/>
                  <a:gd name="T12" fmla="*/ 3 w 50"/>
                  <a:gd name="T13" fmla="*/ 7 h 40"/>
                  <a:gd name="T14" fmla="*/ 3 w 50"/>
                  <a:gd name="T15" fmla="*/ 7 h 40"/>
                  <a:gd name="T16" fmla="*/ 32 w 50"/>
                  <a:gd name="T17" fmla="*/ 6 h 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0" h="40">
                    <a:moveTo>
                      <a:pt x="32" y="6"/>
                    </a:moveTo>
                    <a:lnTo>
                      <a:pt x="32" y="6"/>
                    </a:lnTo>
                    <a:cubicBezTo>
                      <a:pt x="43" y="13"/>
                      <a:pt x="49" y="24"/>
                      <a:pt x="45" y="31"/>
                    </a:cubicBezTo>
                    <a:lnTo>
                      <a:pt x="45" y="31"/>
                    </a:lnTo>
                    <a:cubicBezTo>
                      <a:pt x="41" y="38"/>
                      <a:pt x="28" y="39"/>
                      <a:pt x="17" y="32"/>
                    </a:cubicBezTo>
                    <a:lnTo>
                      <a:pt x="17" y="32"/>
                    </a:lnTo>
                    <a:cubicBezTo>
                      <a:pt x="5" y="25"/>
                      <a:pt x="0" y="14"/>
                      <a:pt x="3" y="7"/>
                    </a:cubicBezTo>
                    <a:lnTo>
                      <a:pt x="3" y="7"/>
                    </a:lnTo>
                    <a:cubicBezTo>
                      <a:pt x="8" y="0"/>
                      <a:pt x="20" y="0"/>
                      <a:pt x="32" y="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id="{748256C7-DFC3-4123-ACC0-9439C8D342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4417" y="7786689"/>
                <a:ext cx="49455" cy="65942"/>
              </a:xfrm>
              <a:custGeom>
                <a:avLst/>
                <a:gdLst>
                  <a:gd name="T0" fmla="*/ 33 w 38"/>
                  <a:gd name="T1" fmla="*/ 21 h 52"/>
                  <a:gd name="T2" fmla="*/ 33 w 38"/>
                  <a:gd name="T3" fmla="*/ 21 h 52"/>
                  <a:gd name="T4" fmla="*/ 26 w 38"/>
                  <a:gd name="T5" fmla="*/ 49 h 52"/>
                  <a:gd name="T6" fmla="*/ 26 w 38"/>
                  <a:gd name="T7" fmla="*/ 49 h 52"/>
                  <a:gd name="T8" fmla="*/ 4 w 38"/>
                  <a:gd name="T9" fmla="*/ 30 h 52"/>
                  <a:gd name="T10" fmla="*/ 4 w 38"/>
                  <a:gd name="T11" fmla="*/ 30 h 52"/>
                  <a:gd name="T12" fmla="*/ 11 w 38"/>
                  <a:gd name="T13" fmla="*/ 3 h 52"/>
                  <a:gd name="T14" fmla="*/ 11 w 38"/>
                  <a:gd name="T15" fmla="*/ 3 h 52"/>
                  <a:gd name="T16" fmla="*/ 33 w 38"/>
                  <a:gd name="T17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52">
                    <a:moveTo>
                      <a:pt x="33" y="21"/>
                    </a:moveTo>
                    <a:lnTo>
                      <a:pt x="33" y="21"/>
                    </a:lnTo>
                    <a:cubicBezTo>
                      <a:pt x="37" y="34"/>
                      <a:pt x="33" y="46"/>
                      <a:pt x="26" y="49"/>
                    </a:cubicBezTo>
                    <a:lnTo>
                      <a:pt x="26" y="49"/>
                    </a:lnTo>
                    <a:cubicBezTo>
                      <a:pt x="18" y="51"/>
                      <a:pt x="8" y="43"/>
                      <a:pt x="4" y="30"/>
                    </a:cubicBezTo>
                    <a:lnTo>
                      <a:pt x="4" y="30"/>
                    </a:lnTo>
                    <a:cubicBezTo>
                      <a:pt x="0" y="17"/>
                      <a:pt x="3" y="5"/>
                      <a:pt x="11" y="3"/>
                    </a:cubicBezTo>
                    <a:lnTo>
                      <a:pt x="11" y="3"/>
                    </a:lnTo>
                    <a:cubicBezTo>
                      <a:pt x="19" y="0"/>
                      <a:pt x="28" y="8"/>
                      <a:pt x="33" y="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BB67AA21-C6D9-4D6A-85EC-F54C87E4B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8254" y="8143875"/>
                <a:ext cx="49455" cy="65942"/>
              </a:xfrm>
              <a:custGeom>
                <a:avLst/>
                <a:gdLst>
                  <a:gd name="T0" fmla="*/ 32 w 38"/>
                  <a:gd name="T1" fmla="*/ 21 h 52"/>
                  <a:gd name="T2" fmla="*/ 32 w 38"/>
                  <a:gd name="T3" fmla="*/ 21 h 52"/>
                  <a:gd name="T4" fmla="*/ 26 w 38"/>
                  <a:gd name="T5" fmla="*/ 49 h 52"/>
                  <a:gd name="T6" fmla="*/ 26 w 38"/>
                  <a:gd name="T7" fmla="*/ 49 h 52"/>
                  <a:gd name="T8" fmla="*/ 4 w 38"/>
                  <a:gd name="T9" fmla="*/ 30 h 52"/>
                  <a:gd name="T10" fmla="*/ 4 w 38"/>
                  <a:gd name="T11" fmla="*/ 30 h 52"/>
                  <a:gd name="T12" fmla="*/ 11 w 38"/>
                  <a:gd name="T13" fmla="*/ 3 h 52"/>
                  <a:gd name="T14" fmla="*/ 11 w 38"/>
                  <a:gd name="T15" fmla="*/ 3 h 52"/>
                  <a:gd name="T16" fmla="*/ 32 w 38"/>
                  <a:gd name="T17" fmla="*/ 21 h 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8" h="52">
                    <a:moveTo>
                      <a:pt x="32" y="21"/>
                    </a:moveTo>
                    <a:lnTo>
                      <a:pt x="32" y="21"/>
                    </a:lnTo>
                    <a:cubicBezTo>
                      <a:pt x="37" y="34"/>
                      <a:pt x="34" y="46"/>
                      <a:pt x="26" y="49"/>
                    </a:cubicBezTo>
                    <a:lnTo>
                      <a:pt x="26" y="49"/>
                    </a:lnTo>
                    <a:cubicBezTo>
                      <a:pt x="18" y="51"/>
                      <a:pt x="8" y="43"/>
                      <a:pt x="4" y="30"/>
                    </a:cubicBezTo>
                    <a:lnTo>
                      <a:pt x="4" y="30"/>
                    </a:lnTo>
                    <a:cubicBezTo>
                      <a:pt x="0" y="18"/>
                      <a:pt x="3" y="6"/>
                      <a:pt x="11" y="3"/>
                    </a:cubicBezTo>
                    <a:lnTo>
                      <a:pt x="11" y="3"/>
                    </a:lnTo>
                    <a:cubicBezTo>
                      <a:pt x="19" y="0"/>
                      <a:pt x="29" y="9"/>
                      <a:pt x="32" y="2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3" name="Grupo 152">
              <a:extLst>
                <a:ext uri="{FF2B5EF4-FFF2-40B4-BE49-F238E27FC236}">
                  <a16:creationId xmlns:a16="http://schemas.microsoft.com/office/drawing/2014/main" id="{00587E5F-095B-4197-9FA7-BFBBCC0BED72}"/>
                </a:ext>
              </a:extLst>
            </p:cNvPr>
            <p:cNvGrpSpPr/>
            <p:nvPr/>
          </p:nvGrpSpPr>
          <p:grpSpPr>
            <a:xfrm>
              <a:off x="9792920" y="5330337"/>
              <a:ext cx="3258652" cy="2368429"/>
              <a:chOff x="9792920" y="5330337"/>
              <a:chExt cx="3258652" cy="2368429"/>
            </a:xfrm>
          </p:grpSpPr>
          <p:sp>
            <p:nvSpPr>
              <p:cNvPr id="99" name="Freeform 97">
                <a:extLst>
                  <a:ext uri="{FF2B5EF4-FFF2-40B4-BE49-F238E27FC236}">
                    <a16:creationId xmlns:a16="http://schemas.microsoft.com/office/drawing/2014/main" id="{63E72830-33D0-47A6-A5F4-275D4FDA30E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68956" y="6242538"/>
                <a:ext cx="582490" cy="1456228"/>
              </a:xfrm>
              <a:custGeom>
                <a:avLst/>
                <a:gdLst>
                  <a:gd name="T0" fmla="*/ 460 w 468"/>
                  <a:gd name="T1" fmla="*/ 1168 h 1169"/>
                  <a:gd name="T2" fmla="*/ 460 w 468"/>
                  <a:gd name="T3" fmla="*/ 1168 h 1169"/>
                  <a:gd name="T4" fmla="*/ 454 w 468"/>
                  <a:gd name="T5" fmla="*/ 1162 h 1169"/>
                  <a:gd name="T6" fmla="*/ 454 w 468"/>
                  <a:gd name="T7" fmla="*/ 1162 h 1169"/>
                  <a:gd name="T8" fmla="*/ 196 w 468"/>
                  <a:gd name="T9" fmla="*/ 304 h 1169"/>
                  <a:gd name="T10" fmla="*/ 196 w 468"/>
                  <a:gd name="T11" fmla="*/ 304 h 1169"/>
                  <a:gd name="T12" fmla="*/ 3 w 468"/>
                  <a:gd name="T13" fmla="*/ 11 h 1169"/>
                  <a:gd name="T14" fmla="*/ 3 w 468"/>
                  <a:gd name="T15" fmla="*/ 11 h 1169"/>
                  <a:gd name="T16" fmla="*/ 4 w 468"/>
                  <a:gd name="T17" fmla="*/ 2 h 1169"/>
                  <a:gd name="T18" fmla="*/ 4 w 468"/>
                  <a:gd name="T19" fmla="*/ 2 h 1169"/>
                  <a:gd name="T20" fmla="*/ 12 w 468"/>
                  <a:gd name="T21" fmla="*/ 3 h 1169"/>
                  <a:gd name="T22" fmla="*/ 12 w 468"/>
                  <a:gd name="T23" fmla="*/ 3 h 1169"/>
                  <a:gd name="T24" fmla="*/ 207 w 468"/>
                  <a:gd name="T25" fmla="*/ 298 h 1169"/>
                  <a:gd name="T26" fmla="*/ 207 w 468"/>
                  <a:gd name="T27" fmla="*/ 298 h 1169"/>
                  <a:gd name="T28" fmla="*/ 466 w 468"/>
                  <a:gd name="T29" fmla="*/ 1160 h 1169"/>
                  <a:gd name="T30" fmla="*/ 466 w 468"/>
                  <a:gd name="T31" fmla="*/ 1160 h 1169"/>
                  <a:gd name="T32" fmla="*/ 461 w 468"/>
                  <a:gd name="T33" fmla="*/ 1168 h 1169"/>
                  <a:gd name="T34" fmla="*/ 461 w 468"/>
                  <a:gd name="T35" fmla="*/ 1168 h 1169"/>
                  <a:gd name="T36" fmla="*/ 460 w 468"/>
                  <a:gd name="T37" fmla="*/ 1168 h 11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468" h="1169">
                    <a:moveTo>
                      <a:pt x="460" y="1168"/>
                    </a:moveTo>
                    <a:lnTo>
                      <a:pt x="460" y="1168"/>
                    </a:lnTo>
                    <a:cubicBezTo>
                      <a:pt x="458" y="1168"/>
                      <a:pt x="454" y="1165"/>
                      <a:pt x="454" y="1162"/>
                    </a:cubicBezTo>
                    <a:lnTo>
                      <a:pt x="454" y="1162"/>
                    </a:lnTo>
                    <a:cubicBezTo>
                      <a:pt x="409" y="772"/>
                      <a:pt x="289" y="481"/>
                      <a:pt x="196" y="304"/>
                    </a:cubicBezTo>
                    <a:lnTo>
                      <a:pt x="196" y="304"/>
                    </a:lnTo>
                    <a:cubicBezTo>
                      <a:pt x="95" y="113"/>
                      <a:pt x="4" y="12"/>
                      <a:pt x="3" y="11"/>
                    </a:cubicBezTo>
                    <a:lnTo>
                      <a:pt x="3" y="11"/>
                    </a:lnTo>
                    <a:cubicBezTo>
                      <a:pt x="0" y="9"/>
                      <a:pt x="0" y="5"/>
                      <a:pt x="4" y="2"/>
                    </a:cubicBezTo>
                    <a:lnTo>
                      <a:pt x="4" y="2"/>
                    </a:lnTo>
                    <a:cubicBezTo>
                      <a:pt x="6" y="0"/>
                      <a:pt x="10" y="0"/>
                      <a:pt x="12" y="3"/>
                    </a:cubicBezTo>
                    <a:lnTo>
                      <a:pt x="12" y="3"/>
                    </a:lnTo>
                    <a:cubicBezTo>
                      <a:pt x="13" y="4"/>
                      <a:pt x="106" y="105"/>
                      <a:pt x="207" y="298"/>
                    </a:cubicBezTo>
                    <a:lnTo>
                      <a:pt x="207" y="298"/>
                    </a:lnTo>
                    <a:cubicBezTo>
                      <a:pt x="301" y="476"/>
                      <a:pt x="421" y="769"/>
                      <a:pt x="466" y="1160"/>
                    </a:cubicBezTo>
                    <a:lnTo>
                      <a:pt x="466" y="1160"/>
                    </a:lnTo>
                    <a:cubicBezTo>
                      <a:pt x="467" y="1164"/>
                      <a:pt x="465" y="1167"/>
                      <a:pt x="461" y="1168"/>
                    </a:cubicBezTo>
                    <a:lnTo>
                      <a:pt x="461" y="1168"/>
                    </a:lnTo>
                    <a:lnTo>
                      <a:pt x="460" y="116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152" name="Grupo 151">
                <a:extLst>
                  <a:ext uri="{FF2B5EF4-FFF2-40B4-BE49-F238E27FC236}">
                    <a16:creationId xmlns:a16="http://schemas.microsoft.com/office/drawing/2014/main" id="{6D0F1162-CABC-4943-A0B1-8FA8233AB46A}"/>
                  </a:ext>
                </a:extLst>
              </p:cNvPr>
              <p:cNvGrpSpPr/>
              <p:nvPr/>
            </p:nvGrpSpPr>
            <p:grpSpPr>
              <a:xfrm>
                <a:off x="9792920" y="5330337"/>
                <a:ext cx="3258652" cy="1961785"/>
                <a:chOff x="9792920" y="5330337"/>
                <a:chExt cx="3258652" cy="1961785"/>
              </a:xfrm>
            </p:grpSpPr>
            <p:sp>
              <p:nvSpPr>
                <p:cNvPr id="100" name="Freeform 98">
                  <a:extLst>
                    <a:ext uri="{FF2B5EF4-FFF2-40B4-BE49-F238E27FC236}">
                      <a16:creationId xmlns:a16="http://schemas.microsoft.com/office/drawing/2014/main" id="{A30C3204-1B88-4B7A-A93A-CFD5E747C3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25956" y="6407394"/>
                  <a:ext cx="824279" cy="884728"/>
                </a:xfrm>
                <a:custGeom>
                  <a:avLst/>
                  <a:gdLst>
                    <a:gd name="T0" fmla="*/ 383 w 663"/>
                    <a:gd name="T1" fmla="*/ 56 h 710"/>
                    <a:gd name="T2" fmla="*/ 383 w 663"/>
                    <a:gd name="T3" fmla="*/ 56 h 710"/>
                    <a:gd name="T4" fmla="*/ 195 w 663"/>
                    <a:gd name="T5" fmla="*/ 690 h 710"/>
                    <a:gd name="T6" fmla="*/ 195 w 663"/>
                    <a:gd name="T7" fmla="*/ 690 h 710"/>
                    <a:gd name="T8" fmla="*/ 662 w 663"/>
                    <a:gd name="T9" fmla="*/ 0 h 710"/>
                    <a:gd name="T10" fmla="*/ 662 w 663"/>
                    <a:gd name="T11" fmla="*/ 0 h 710"/>
                    <a:gd name="T12" fmla="*/ 383 w 663"/>
                    <a:gd name="T13" fmla="*/ 56 h 71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63" h="710">
                      <a:moveTo>
                        <a:pt x="383" y="56"/>
                      </a:moveTo>
                      <a:lnTo>
                        <a:pt x="383" y="56"/>
                      </a:lnTo>
                      <a:cubicBezTo>
                        <a:pt x="383" y="56"/>
                        <a:pt x="0" y="666"/>
                        <a:pt x="195" y="690"/>
                      </a:cubicBezTo>
                      <a:lnTo>
                        <a:pt x="195" y="690"/>
                      </a:lnTo>
                      <a:cubicBezTo>
                        <a:pt x="357" y="709"/>
                        <a:pt x="662" y="0"/>
                        <a:pt x="662" y="0"/>
                      </a:cubicBezTo>
                      <a:lnTo>
                        <a:pt x="662" y="0"/>
                      </a:lnTo>
                      <a:cubicBezTo>
                        <a:pt x="662" y="0"/>
                        <a:pt x="473" y="53"/>
                        <a:pt x="383" y="5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1" name="Freeform 99">
                  <a:extLst>
                    <a:ext uri="{FF2B5EF4-FFF2-40B4-BE49-F238E27FC236}">
                      <a16:creationId xmlns:a16="http://schemas.microsoft.com/office/drawing/2014/main" id="{B004C556-3FCD-4C69-BD04-1775E1009C4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424869" y="6396404"/>
                  <a:ext cx="736356" cy="879231"/>
                </a:xfrm>
                <a:custGeom>
                  <a:avLst/>
                  <a:gdLst>
                    <a:gd name="T0" fmla="*/ 307 w 590"/>
                    <a:gd name="T1" fmla="*/ 69 h 705"/>
                    <a:gd name="T2" fmla="*/ 307 w 590"/>
                    <a:gd name="T3" fmla="*/ 69 h 705"/>
                    <a:gd name="T4" fmla="*/ 74 w 590"/>
                    <a:gd name="T5" fmla="*/ 662 h 705"/>
                    <a:gd name="T6" fmla="*/ 74 w 590"/>
                    <a:gd name="T7" fmla="*/ 662 h 705"/>
                    <a:gd name="T8" fmla="*/ 116 w 590"/>
                    <a:gd name="T9" fmla="*/ 691 h 705"/>
                    <a:gd name="T10" fmla="*/ 116 w 590"/>
                    <a:gd name="T11" fmla="*/ 691 h 705"/>
                    <a:gd name="T12" fmla="*/ 122 w 590"/>
                    <a:gd name="T13" fmla="*/ 691 h 705"/>
                    <a:gd name="T14" fmla="*/ 122 w 590"/>
                    <a:gd name="T15" fmla="*/ 691 h 705"/>
                    <a:gd name="T16" fmla="*/ 571 w 590"/>
                    <a:gd name="T17" fmla="*/ 17 h 705"/>
                    <a:gd name="T18" fmla="*/ 571 w 590"/>
                    <a:gd name="T19" fmla="*/ 17 h 705"/>
                    <a:gd name="T20" fmla="*/ 307 w 590"/>
                    <a:gd name="T21" fmla="*/ 69 h 705"/>
                    <a:gd name="T22" fmla="*/ 122 w 590"/>
                    <a:gd name="T23" fmla="*/ 704 h 705"/>
                    <a:gd name="T24" fmla="*/ 122 w 590"/>
                    <a:gd name="T25" fmla="*/ 704 h 705"/>
                    <a:gd name="T26" fmla="*/ 115 w 590"/>
                    <a:gd name="T27" fmla="*/ 703 h 705"/>
                    <a:gd name="T28" fmla="*/ 115 w 590"/>
                    <a:gd name="T29" fmla="*/ 703 h 705"/>
                    <a:gd name="T30" fmla="*/ 63 w 590"/>
                    <a:gd name="T31" fmla="*/ 667 h 705"/>
                    <a:gd name="T32" fmla="*/ 63 w 590"/>
                    <a:gd name="T33" fmla="*/ 667 h 705"/>
                    <a:gd name="T34" fmla="*/ 297 w 590"/>
                    <a:gd name="T35" fmla="*/ 60 h 705"/>
                    <a:gd name="T36" fmla="*/ 297 w 590"/>
                    <a:gd name="T37" fmla="*/ 60 h 705"/>
                    <a:gd name="T38" fmla="*/ 302 w 590"/>
                    <a:gd name="T39" fmla="*/ 57 h 705"/>
                    <a:gd name="T40" fmla="*/ 302 w 590"/>
                    <a:gd name="T41" fmla="*/ 57 h 705"/>
                    <a:gd name="T42" fmla="*/ 581 w 590"/>
                    <a:gd name="T43" fmla="*/ 1 h 705"/>
                    <a:gd name="T44" fmla="*/ 581 w 590"/>
                    <a:gd name="T45" fmla="*/ 1 h 705"/>
                    <a:gd name="T46" fmla="*/ 587 w 590"/>
                    <a:gd name="T47" fmla="*/ 2 h 705"/>
                    <a:gd name="T48" fmla="*/ 587 w 590"/>
                    <a:gd name="T49" fmla="*/ 2 h 705"/>
                    <a:gd name="T50" fmla="*/ 588 w 590"/>
                    <a:gd name="T51" fmla="*/ 9 h 705"/>
                    <a:gd name="T52" fmla="*/ 588 w 590"/>
                    <a:gd name="T53" fmla="*/ 9 h 705"/>
                    <a:gd name="T54" fmla="*/ 122 w 590"/>
                    <a:gd name="T55" fmla="*/ 704 h 7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590" h="705">
                      <a:moveTo>
                        <a:pt x="307" y="69"/>
                      </a:moveTo>
                      <a:lnTo>
                        <a:pt x="307" y="69"/>
                      </a:lnTo>
                      <a:cubicBezTo>
                        <a:pt x="282" y="109"/>
                        <a:pt x="17" y="542"/>
                        <a:pt x="74" y="662"/>
                      </a:cubicBezTo>
                      <a:lnTo>
                        <a:pt x="74" y="662"/>
                      </a:lnTo>
                      <a:cubicBezTo>
                        <a:pt x="82" y="678"/>
                        <a:pt x="95" y="688"/>
                        <a:pt x="116" y="691"/>
                      </a:cubicBezTo>
                      <a:lnTo>
                        <a:pt x="116" y="691"/>
                      </a:lnTo>
                      <a:cubicBezTo>
                        <a:pt x="118" y="691"/>
                        <a:pt x="120" y="691"/>
                        <a:pt x="122" y="691"/>
                      </a:cubicBezTo>
                      <a:lnTo>
                        <a:pt x="122" y="691"/>
                      </a:lnTo>
                      <a:cubicBezTo>
                        <a:pt x="267" y="691"/>
                        <a:pt x="530" y="109"/>
                        <a:pt x="571" y="17"/>
                      </a:cubicBezTo>
                      <a:lnTo>
                        <a:pt x="571" y="17"/>
                      </a:lnTo>
                      <a:cubicBezTo>
                        <a:pt x="527" y="29"/>
                        <a:pt x="385" y="65"/>
                        <a:pt x="307" y="69"/>
                      </a:cubicBezTo>
                      <a:close/>
                      <a:moveTo>
                        <a:pt x="122" y="704"/>
                      </a:moveTo>
                      <a:lnTo>
                        <a:pt x="122" y="704"/>
                      </a:lnTo>
                      <a:cubicBezTo>
                        <a:pt x="119" y="704"/>
                        <a:pt x="117" y="704"/>
                        <a:pt x="115" y="703"/>
                      </a:cubicBezTo>
                      <a:lnTo>
                        <a:pt x="115" y="703"/>
                      </a:lnTo>
                      <a:cubicBezTo>
                        <a:pt x="90" y="700"/>
                        <a:pt x="72" y="688"/>
                        <a:pt x="63" y="667"/>
                      </a:cubicBezTo>
                      <a:lnTo>
                        <a:pt x="63" y="667"/>
                      </a:lnTo>
                      <a:cubicBezTo>
                        <a:pt x="0" y="536"/>
                        <a:pt x="285" y="79"/>
                        <a:pt x="297" y="60"/>
                      </a:cubicBezTo>
                      <a:lnTo>
                        <a:pt x="297" y="60"/>
                      </a:lnTo>
                      <a:cubicBezTo>
                        <a:pt x="299" y="58"/>
                        <a:pt x="300" y="57"/>
                        <a:pt x="302" y="57"/>
                      </a:cubicBezTo>
                      <a:lnTo>
                        <a:pt x="302" y="57"/>
                      </a:lnTo>
                      <a:cubicBezTo>
                        <a:pt x="392" y="54"/>
                        <a:pt x="579" y="1"/>
                        <a:pt x="581" y="1"/>
                      </a:cubicBezTo>
                      <a:lnTo>
                        <a:pt x="581" y="1"/>
                      </a:lnTo>
                      <a:cubicBezTo>
                        <a:pt x="583" y="0"/>
                        <a:pt x="586" y="1"/>
                        <a:pt x="587" y="2"/>
                      </a:cubicBezTo>
                      <a:lnTo>
                        <a:pt x="587" y="2"/>
                      </a:lnTo>
                      <a:cubicBezTo>
                        <a:pt x="588" y="4"/>
                        <a:pt x="589" y="7"/>
                        <a:pt x="588" y="9"/>
                      </a:cubicBezTo>
                      <a:lnTo>
                        <a:pt x="588" y="9"/>
                      </a:lnTo>
                      <a:cubicBezTo>
                        <a:pt x="576" y="38"/>
                        <a:pt x="288" y="704"/>
                        <a:pt x="122" y="7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2" name="Freeform 100">
                  <a:extLst>
                    <a:ext uri="{FF2B5EF4-FFF2-40B4-BE49-F238E27FC236}">
                      <a16:creationId xmlns:a16="http://schemas.microsoft.com/office/drawing/2014/main" id="{E277720D-6BAB-4E3B-94CB-DD0229AE400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18350" y="6253529"/>
                  <a:ext cx="461596" cy="978144"/>
                </a:xfrm>
                <a:custGeom>
                  <a:avLst/>
                  <a:gdLst>
                    <a:gd name="T0" fmla="*/ 107 w 369"/>
                    <a:gd name="T1" fmla="*/ 124 h 787"/>
                    <a:gd name="T2" fmla="*/ 107 w 369"/>
                    <a:gd name="T3" fmla="*/ 124 h 787"/>
                    <a:gd name="T4" fmla="*/ 145 w 369"/>
                    <a:gd name="T5" fmla="*/ 758 h 787"/>
                    <a:gd name="T6" fmla="*/ 145 w 369"/>
                    <a:gd name="T7" fmla="*/ 758 h 787"/>
                    <a:gd name="T8" fmla="*/ 368 w 369"/>
                    <a:gd name="T9" fmla="*/ 0 h 787"/>
                    <a:gd name="T10" fmla="*/ 368 w 369"/>
                    <a:gd name="T11" fmla="*/ 0 h 787"/>
                    <a:gd name="T12" fmla="*/ 107 w 369"/>
                    <a:gd name="T13" fmla="*/ 124 h 78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369" h="787">
                      <a:moveTo>
                        <a:pt x="107" y="124"/>
                      </a:moveTo>
                      <a:lnTo>
                        <a:pt x="107" y="124"/>
                      </a:lnTo>
                      <a:cubicBezTo>
                        <a:pt x="107" y="124"/>
                        <a:pt x="0" y="730"/>
                        <a:pt x="145" y="758"/>
                      </a:cubicBezTo>
                      <a:lnTo>
                        <a:pt x="145" y="758"/>
                      </a:lnTo>
                      <a:cubicBezTo>
                        <a:pt x="288" y="786"/>
                        <a:pt x="368" y="0"/>
                        <a:pt x="368" y="0"/>
                      </a:cubicBezTo>
                      <a:lnTo>
                        <a:pt x="368" y="0"/>
                      </a:lnTo>
                      <a:cubicBezTo>
                        <a:pt x="368" y="0"/>
                        <a:pt x="203" y="107"/>
                        <a:pt x="107" y="124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3" name="Freeform 101">
                  <a:extLst>
                    <a:ext uri="{FF2B5EF4-FFF2-40B4-BE49-F238E27FC236}">
                      <a16:creationId xmlns:a16="http://schemas.microsoft.com/office/drawing/2014/main" id="{7D585E67-541C-498E-AF8E-D791577AE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012853" y="6242538"/>
                  <a:ext cx="472587" cy="961660"/>
                </a:xfrm>
                <a:custGeom>
                  <a:avLst/>
                  <a:gdLst>
                    <a:gd name="T0" fmla="*/ 118 w 380"/>
                    <a:gd name="T1" fmla="*/ 135 h 772"/>
                    <a:gd name="T2" fmla="*/ 118 w 380"/>
                    <a:gd name="T3" fmla="*/ 135 h 772"/>
                    <a:gd name="T4" fmla="*/ 151 w 380"/>
                    <a:gd name="T5" fmla="*/ 758 h 772"/>
                    <a:gd name="T6" fmla="*/ 151 w 380"/>
                    <a:gd name="T7" fmla="*/ 758 h 772"/>
                    <a:gd name="T8" fmla="*/ 181 w 380"/>
                    <a:gd name="T9" fmla="*/ 749 h 772"/>
                    <a:gd name="T10" fmla="*/ 181 w 380"/>
                    <a:gd name="T11" fmla="*/ 749 h 772"/>
                    <a:gd name="T12" fmla="*/ 365 w 380"/>
                    <a:gd name="T13" fmla="*/ 19 h 772"/>
                    <a:gd name="T14" fmla="*/ 365 w 380"/>
                    <a:gd name="T15" fmla="*/ 19 h 772"/>
                    <a:gd name="T16" fmla="*/ 118 w 380"/>
                    <a:gd name="T17" fmla="*/ 135 h 772"/>
                    <a:gd name="T18" fmla="*/ 157 w 380"/>
                    <a:gd name="T19" fmla="*/ 771 h 772"/>
                    <a:gd name="T20" fmla="*/ 157 w 380"/>
                    <a:gd name="T21" fmla="*/ 771 h 772"/>
                    <a:gd name="T22" fmla="*/ 148 w 380"/>
                    <a:gd name="T23" fmla="*/ 770 h 772"/>
                    <a:gd name="T24" fmla="*/ 148 w 380"/>
                    <a:gd name="T25" fmla="*/ 770 h 772"/>
                    <a:gd name="T26" fmla="*/ 106 w 380"/>
                    <a:gd name="T27" fmla="*/ 129 h 772"/>
                    <a:gd name="T28" fmla="*/ 106 w 380"/>
                    <a:gd name="T29" fmla="*/ 129 h 772"/>
                    <a:gd name="T30" fmla="*/ 111 w 380"/>
                    <a:gd name="T31" fmla="*/ 124 h 772"/>
                    <a:gd name="T32" fmla="*/ 111 w 380"/>
                    <a:gd name="T33" fmla="*/ 124 h 772"/>
                    <a:gd name="T34" fmla="*/ 369 w 380"/>
                    <a:gd name="T35" fmla="*/ 1 h 772"/>
                    <a:gd name="T36" fmla="*/ 369 w 380"/>
                    <a:gd name="T37" fmla="*/ 1 h 772"/>
                    <a:gd name="T38" fmla="*/ 376 w 380"/>
                    <a:gd name="T39" fmla="*/ 1 h 772"/>
                    <a:gd name="T40" fmla="*/ 376 w 380"/>
                    <a:gd name="T41" fmla="*/ 1 h 772"/>
                    <a:gd name="T42" fmla="*/ 379 w 380"/>
                    <a:gd name="T43" fmla="*/ 7 h 772"/>
                    <a:gd name="T44" fmla="*/ 379 w 380"/>
                    <a:gd name="T45" fmla="*/ 7 h 772"/>
                    <a:gd name="T46" fmla="*/ 188 w 380"/>
                    <a:gd name="T47" fmla="*/ 760 h 772"/>
                    <a:gd name="T48" fmla="*/ 188 w 380"/>
                    <a:gd name="T49" fmla="*/ 760 h 772"/>
                    <a:gd name="T50" fmla="*/ 157 w 380"/>
                    <a:gd name="T51" fmla="*/ 771 h 7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380" h="772">
                      <a:moveTo>
                        <a:pt x="118" y="135"/>
                      </a:moveTo>
                      <a:lnTo>
                        <a:pt x="118" y="135"/>
                      </a:lnTo>
                      <a:cubicBezTo>
                        <a:pt x="89" y="305"/>
                        <a:pt x="38" y="736"/>
                        <a:pt x="151" y="758"/>
                      </a:cubicBezTo>
                      <a:lnTo>
                        <a:pt x="151" y="758"/>
                      </a:lnTo>
                      <a:cubicBezTo>
                        <a:pt x="161" y="760"/>
                        <a:pt x="170" y="757"/>
                        <a:pt x="181" y="749"/>
                      </a:cubicBezTo>
                      <a:lnTo>
                        <a:pt x="181" y="749"/>
                      </a:lnTo>
                      <a:cubicBezTo>
                        <a:pt x="290" y="669"/>
                        <a:pt x="354" y="112"/>
                        <a:pt x="365" y="19"/>
                      </a:cubicBezTo>
                      <a:lnTo>
                        <a:pt x="365" y="19"/>
                      </a:lnTo>
                      <a:cubicBezTo>
                        <a:pt x="326" y="43"/>
                        <a:pt x="200" y="119"/>
                        <a:pt x="118" y="135"/>
                      </a:cubicBezTo>
                      <a:close/>
                      <a:moveTo>
                        <a:pt x="157" y="771"/>
                      </a:moveTo>
                      <a:lnTo>
                        <a:pt x="157" y="771"/>
                      </a:lnTo>
                      <a:cubicBezTo>
                        <a:pt x="154" y="771"/>
                        <a:pt x="151" y="771"/>
                        <a:pt x="148" y="770"/>
                      </a:cubicBezTo>
                      <a:lnTo>
                        <a:pt x="148" y="770"/>
                      </a:lnTo>
                      <a:cubicBezTo>
                        <a:pt x="0" y="741"/>
                        <a:pt x="101" y="154"/>
                        <a:pt x="106" y="129"/>
                      </a:cubicBezTo>
                      <a:lnTo>
                        <a:pt x="106" y="129"/>
                      </a:lnTo>
                      <a:cubicBezTo>
                        <a:pt x="106" y="126"/>
                        <a:pt x="109" y="124"/>
                        <a:pt x="111" y="124"/>
                      </a:cubicBezTo>
                      <a:lnTo>
                        <a:pt x="111" y="124"/>
                      </a:lnTo>
                      <a:cubicBezTo>
                        <a:pt x="204" y="108"/>
                        <a:pt x="367" y="2"/>
                        <a:pt x="369" y="1"/>
                      </a:cubicBezTo>
                      <a:lnTo>
                        <a:pt x="369" y="1"/>
                      </a:lnTo>
                      <a:cubicBezTo>
                        <a:pt x="371" y="0"/>
                        <a:pt x="374" y="0"/>
                        <a:pt x="376" y="1"/>
                      </a:cubicBezTo>
                      <a:lnTo>
                        <a:pt x="376" y="1"/>
                      </a:lnTo>
                      <a:cubicBezTo>
                        <a:pt x="378" y="2"/>
                        <a:pt x="379" y="4"/>
                        <a:pt x="379" y="7"/>
                      </a:cubicBezTo>
                      <a:lnTo>
                        <a:pt x="379" y="7"/>
                      </a:lnTo>
                      <a:cubicBezTo>
                        <a:pt x="377" y="34"/>
                        <a:pt x="311" y="669"/>
                        <a:pt x="188" y="760"/>
                      </a:cubicBezTo>
                      <a:lnTo>
                        <a:pt x="188" y="760"/>
                      </a:lnTo>
                      <a:cubicBezTo>
                        <a:pt x="178" y="767"/>
                        <a:pt x="168" y="771"/>
                        <a:pt x="157" y="77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4" name="Freeform 102">
                  <a:extLst>
                    <a:ext uri="{FF2B5EF4-FFF2-40B4-BE49-F238E27FC236}">
                      <a16:creationId xmlns:a16="http://schemas.microsoft.com/office/drawing/2014/main" id="{18113374-4013-4FBE-9401-A2E5C50FDB3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74449" y="6044712"/>
                  <a:ext cx="785814" cy="840766"/>
                </a:xfrm>
                <a:custGeom>
                  <a:avLst/>
                  <a:gdLst>
                    <a:gd name="T0" fmla="*/ 0 w 630"/>
                    <a:gd name="T1" fmla="*/ 165 h 675"/>
                    <a:gd name="T2" fmla="*/ 0 w 630"/>
                    <a:gd name="T3" fmla="*/ 165 h 675"/>
                    <a:gd name="T4" fmla="*/ 425 w 630"/>
                    <a:gd name="T5" fmla="*/ 612 h 675"/>
                    <a:gd name="T6" fmla="*/ 425 w 630"/>
                    <a:gd name="T7" fmla="*/ 612 h 675"/>
                    <a:gd name="T8" fmla="*/ 192 w 630"/>
                    <a:gd name="T9" fmla="*/ 0 h 675"/>
                    <a:gd name="T10" fmla="*/ 192 w 630"/>
                    <a:gd name="T11" fmla="*/ 0 h 675"/>
                    <a:gd name="T12" fmla="*/ 0 w 630"/>
                    <a:gd name="T13" fmla="*/ 165 h 67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630" h="675">
                      <a:moveTo>
                        <a:pt x="0" y="165"/>
                      </a:moveTo>
                      <a:lnTo>
                        <a:pt x="0" y="165"/>
                      </a:lnTo>
                      <a:cubicBezTo>
                        <a:pt x="0" y="165"/>
                        <a:pt x="197" y="674"/>
                        <a:pt x="425" y="612"/>
                      </a:cubicBezTo>
                      <a:lnTo>
                        <a:pt x="425" y="612"/>
                      </a:lnTo>
                      <a:cubicBezTo>
                        <a:pt x="629" y="555"/>
                        <a:pt x="192" y="0"/>
                        <a:pt x="192" y="0"/>
                      </a:cubicBezTo>
                      <a:lnTo>
                        <a:pt x="192" y="0"/>
                      </a:lnTo>
                      <a:cubicBezTo>
                        <a:pt x="192" y="0"/>
                        <a:pt x="96" y="107"/>
                        <a:pt x="0" y="165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5" name="Freeform 103">
                  <a:extLst>
                    <a:ext uri="{FF2B5EF4-FFF2-40B4-BE49-F238E27FC236}">
                      <a16:creationId xmlns:a16="http://schemas.microsoft.com/office/drawing/2014/main" id="{8E2BA0EA-C12E-49A5-90C9-869CD3AB88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68956" y="6039218"/>
                  <a:ext cx="670414" cy="835269"/>
                </a:xfrm>
                <a:custGeom>
                  <a:avLst/>
                  <a:gdLst>
                    <a:gd name="T0" fmla="*/ 16 w 539"/>
                    <a:gd name="T1" fmla="*/ 174 h 670"/>
                    <a:gd name="T2" fmla="*/ 16 w 539"/>
                    <a:gd name="T3" fmla="*/ 174 h 670"/>
                    <a:gd name="T4" fmla="*/ 431 w 539"/>
                    <a:gd name="T5" fmla="*/ 612 h 670"/>
                    <a:gd name="T6" fmla="*/ 431 w 539"/>
                    <a:gd name="T7" fmla="*/ 612 h 670"/>
                    <a:gd name="T8" fmla="*/ 477 w 539"/>
                    <a:gd name="T9" fmla="*/ 570 h 670"/>
                    <a:gd name="T10" fmla="*/ 477 w 539"/>
                    <a:gd name="T11" fmla="*/ 570 h 670"/>
                    <a:gd name="T12" fmla="*/ 200 w 539"/>
                    <a:gd name="T13" fmla="*/ 17 h 670"/>
                    <a:gd name="T14" fmla="*/ 200 w 539"/>
                    <a:gd name="T15" fmla="*/ 17 h 670"/>
                    <a:gd name="T16" fmla="*/ 16 w 539"/>
                    <a:gd name="T17" fmla="*/ 174 h 670"/>
                    <a:gd name="T18" fmla="*/ 393 w 539"/>
                    <a:gd name="T19" fmla="*/ 630 h 670"/>
                    <a:gd name="T20" fmla="*/ 393 w 539"/>
                    <a:gd name="T21" fmla="*/ 630 h 670"/>
                    <a:gd name="T22" fmla="*/ 2 w 539"/>
                    <a:gd name="T23" fmla="*/ 173 h 670"/>
                    <a:gd name="T24" fmla="*/ 2 w 539"/>
                    <a:gd name="T25" fmla="*/ 173 h 670"/>
                    <a:gd name="T26" fmla="*/ 4 w 539"/>
                    <a:gd name="T27" fmla="*/ 166 h 670"/>
                    <a:gd name="T28" fmla="*/ 4 w 539"/>
                    <a:gd name="T29" fmla="*/ 166 h 670"/>
                    <a:gd name="T30" fmla="*/ 196 w 539"/>
                    <a:gd name="T31" fmla="*/ 2 h 670"/>
                    <a:gd name="T32" fmla="*/ 196 w 539"/>
                    <a:gd name="T33" fmla="*/ 2 h 670"/>
                    <a:gd name="T34" fmla="*/ 201 w 539"/>
                    <a:gd name="T35" fmla="*/ 0 h 670"/>
                    <a:gd name="T36" fmla="*/ 201 w 539"/>
                    <a:gd name="T37" fmla="*/ 0 h 670"/>
                    <a:gd name="T38" fmla="*/ 206 w 539"/>
                    <a:gd name="T39" fmla="*/ 2 h 670"/>
                    <a:gd name="T40" fmla="*/ 206 w 539"/>
                    <a:gd name="T41" fmla="*/ 2 h 670"/>
                    <a:gd name="T42" fmla="*/ 489 w 539"/>
                    <a:gd name="T43" fmla="*/ 574 h 670"/>
                    <a:gd name="T44" fmla="*/ 489 w 539"/>
                    <a:gd name="T45" fmla="*/ 574 h 670"/>
                    <a:gd name="T46" fmla="*/ 434 w 539"/>
                    <a:gd name="T47" fmla="*/ 624 h 670"/>
                    <a:gd name="T48" fmla="*/ 434 w 539"/>
                    <a:gd name="T49" fmla="*/ 624 h 670"/>
                    <a:gd name="T50" fmla="*/ 393 w 539"/>
                    <a:gd name="T51" fmla="*/ 630 h 67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39" h="670">
                      <a:moveTo>
                        <a:pt x="16" y="174"/>
                      </a:moveTo>
                      <a:lnTo>
                        <a:pt x="16" y="174"/>
                      </a:lnTo>
                      <a:cubicBezTo>
                        <a:pt x="37" y="226"/>
                        <a:pt x="223" y="669"/>
                        <a:pt x="431" y="612"/>
                      </a:cubicBezTo>
                      <a:lnTo>
                        <a:pt x="431" y="612"/>
                      </a:lnTo>
                      <a:cubicBezTo>
                        <a:pt x="455" y="605"/>
                        <a:pt x="470" y="592"/>
                        <a:pt x="477" y="570"/>
                      </a:cubicBezTo>
                      <a:lnTo>
                        <a:pt x="477" y="570"/>
                      </a:lnTo>
                      <a:cubicBezTo>
                        <a:pt x="521" y="437"/>
                        <a:pt x="240" y="67"/>
                        <a:pt x="200" y="17"/>
                      </a:cubicBezTo>
                      <a:lnTo>
                        <a:pt x="200" y="17"/>
                      </a:lnTo>
                      <a:cubicBezTo>
                        <a:pt x="179" y="39"/>
                        <a:pt x="98" y="123"/>
                        <a:pt x="16" y="174"/>
                      </a:cubicBezTo>
                      <a:close/>
                      <a:moveTo>
                        <a:pt x="393" y="630"/>
                      </a:moveTo>
                      <a:lnTo>
                        <a:pt x="393" y="630"/>
                      </a:lnTo>
                      <a:cubicBezTo>
                        <a:pt x="181" y="630"/>
                        <a:pt x="9" y="193"/>
                        <a:pt x="2" y="173"/>
                      </a:cubicBezTo>
                      <a:lnTo>
                        <a:pt x="2" y="173"/>
                      </a:lnTo>
                      <a:cubicBezTo>
                        <a:pt x="0" y="171"/>
                        <a:pt x="2" y="167"/>
                        <a:pt x="4" y="166"/>
                      </a:cubicBezTo>
                      <a:lnTo>
                        <a:pt x="4" y="166"/>
                      </a:lnTo>
                      <a:cubicBezTo>
                        <a:pt x="99" y="109"/>
                        <a:pt x="194" y="3"/>
                        <a:pt x="196" y="2"/>
                      </a:cubicBezTo>
                      <a:lnTo>
                        <a:pt x="196" y="2"/>
                      </a:lnTo>
                      <a:cubicBezTo>
                        <a:pt x="197" y="1"/>
                        <a:pt x="199" y="0"/>
                        <a:pt x="201" y="0"/>
                      </a:cubicBezTo>
                      <a:lnTo>
                        <a:pt x="201" y="0"/>
                      </a:lnTo>
                      <a:cubicBezTo>
                        <a:pt x="202" y="0"/>
                        <a:pt x="204" y="1"/>
                        <a:pt x="206" y="2"/>
                      </a:cubicBezTo>
                      <a:lnTo>
                        <a:pt x="206" y="2"/>
                      </a:lnTo>
                      <a:cubicBezTo>
                        <a:pt x="219" y="19"/>
                        <a:pt x="538" y="426"/>
                        <a:pt x="489" y="574"/>
                      </a:cubicBezTo>
                      <a:lnTo>
                        <a:pt x="489" y="574"/>
                      </a:lnTo>
                      <a:cubicBezTo>
                        <a:pt x="481" y="600"/>
                        <a:pt x="462" y="616"/>
                        <a:pt x="434" y="624"/>
                      </a:cubicBezTo>
                      <a:lnTo>
                        <a:pt x="434" y="624"/>
                      </a:lnTo>
                      <a:cubicBezTo>
                        <a:pt x="420" y="628"/>
                        <a:pt x="407" y="630"/>
                        <a:pt x="393" y="63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6" name="Freeform 104">
                  <a:extLst>
                    <a:ext uri="{FF2B5EF4-FFF2-40B4-BE49-F238E27FC236}">
                      <a16:creationId xmlns:a16="http://schemas.microsoft.com/office/drawing/2014/main" id="{76446ED0-5E7C-4094-B1AE-3C4D6B4161B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43715" y="5544651"/>
                  <a:ext cx="1159484" cy="340702"/>
                </a:xfrm>
                <a:custGeom>
                  <a:avLst/>
                  <a:gdLst>
                    <a:gd name="T0" fmla="*/ 0 w 929"/>
                    <a:gd name="T1" fmla="*/ 180 h 272"/>
                    <a:gd name="T2" fmla="*/ 0 w 929"/>
                    <a:gd name="T3" fmla="*/ 180 h 272"/>
                    <a:gd name="T4" fmla="*/ 514 w 929"/>
                    <a:gd name="T5" fmla="*/ 30 h 272"/>
                    <a:gd name="T6" fmla="*/ 514 w 929"/>
                    <a:gd name="T7" fmla="*/ 30 h 272"/>
                    <a:gd name="T8" fmla="*/ 647 w 929"/>
                    <a:gd name="T9" fmla="*/ 202 h 272"/>
                    <a:gd name="T10" fmla="*/ 647 w 929"/>
                    <a:gd name="T11" fmla="*/ 202 h 272"/>
                    <a:gd name="T12" fmla="*/ 104 w 929"/>
                    <a:gd name="T13" fmla="*/ 220 h 272"/>
                    <a:gd name="T14" fmla="*/ 104 w 929"/>
                    <a:gd name="T15" fmla="*/ 220 h 272"/>
                    <a:gd name="T16" fmla="*/ 0 w 929"/>
                    <a:gd name="T17" fmla="*/ 180 h 27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29" h="272">
                      <a:moveTo>
                        <a:pt x="0" y="180"/>
                      </a:moveTo>
                      <a:lnTo>
                        <a:pt x="0" y="180"/>
                      </a:lnTo>
                      <a:cubicBezTo>
                        <a:pt x="0" y="180"/>
                        <a:pt x="257" y="62"/>
                        <a:pt x="514" y="30"/>
                      </a:cubicBezTo>
                      <a:lnTo>
                        <a:pt x="514" y="30"/>
                      </a:lnTo>
                      <a:cubicBezTo>
                        <a:pt x="771" y="0"/>
                        <a:pt x="928" y="136"/>
                        <a:pt x="647" y="202"/>
                      </a:cubicBezTo>
                      <a:lnTo>
                        <a:pt x="647" y="202"/>
                      </a:lnTo>
                      <a:cubicBezTo>
                        <a:pt x="349" y="271"/>
                        <a:pt x="104" y="220"/>
                        <a:pt x="104" y="220"/>
                      </a:cubicBezTo>
                      <a:lnTo>
                        <a:pt x="104" y="220"/>
                      </a:lnTo>
                      <a:cubicBezTo>
                        <a:pt x="104" y="220"/>
                        <a:pt x="22" y="178"/>
                        <a:pt x="0" y="18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7" name="Freeform 105">
                  <a:extLst>
                    <a:ext uri="{FF2B5EF4-FFF2-40B4-BE49-F238E27FC236}">
                      <a16:creationId xmlns:a16="http://schemas.microsoft.com/office/drawing/2014/main" id="{20D25DBB-D4E7-4F24-8F96-C2C886098BB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38218" y="5555641"/>
                  <a:ext cx="1016612" cy="324215"/>
                </a:xfrm>
                <a:custGeom>
                  <a:avLst/>
                  <a:gdLst>
                    <a:gd name="T0" fmla="*/ 112 w 817"/>
                    <a:gd name="T1" fmla="*/ 209 h 258"/>
                    <a:gd name="T2" fmla="*/ 112 w 817"/>
                    <a:gd name="T3" fmla="*/ 209 h 258"/>
                    <a:gd name="T4" fmla="*/ 653 w 817"/>
                    <a:gd name="T5" fmla="*/ 191 h 258"/>
                    <a:gd name="T6" fmla="*/ 653 w 817"/>
                    <a:gd name="T7" fmla="*/ 191 h 258"/>
                    <a:gd name="T8" fmla="*/ 796 w 817"/>
                    <a:gd name="T9" fmla="*/ 101 h 258"/>
                    <a:gd name="T10" fmla="*/ 796 w 817"/>
                    <a:gd name="T11" fmla="*/ 101 h 258"/>
                    <a:gd name="T12" fmla="*/ 521 w 817"/>
                    <a:gd name="T13" fmla="*/ 32 h 258"/>
                    <a:gd name="T14" fmla="*/ 521 w 817"/>
                    <a:gd name="T15" fmla="*/ 32 h 258"/>
                    <a:gd name="T16" fmla="*/ 29 w 817"/>
                    <a:gd name="T17" fmla="*/ 173 h 258"/>
                    <a:gd name="T18" fmla="*/ 29 w 817"/>
                    <a:gd name="T19" fmla="*/ 173 h 258"/>
                    <a:gd name="T20" fmla="*/ 112 w 817"/>
                    <a:gd name="T21" fmla="*/ 209 h 258"/>
                    <a:gd name="T22" fmla="*/ 333 w 817"/>
                    <a:gd name="T23" fmla="*/ 240 h 258"/>
                    <a:gd name="T24" fmla="*/ 333 w 817"/>
                    <a:gd name="T25" fmla="*/ 240 h 258"/>
                    <a:gd name="T26" fmla="*/ 109 w 817"/>
                    <a:gd name="T27" fmla="*/ 221 h 258"/>
                    <a:gd name="T28" fmla="*/ 109 w 817"/>
                    <a:gd name="T29" fmla="*/ 221 h 258"/>
                    <a:gd name="T30" fmla="*/ 107 w 817"/>
                    <a:gd name="T31" fmla="*/ 221 h 258"/>
                    <a:gd name="T32" fmla="*/ 107 w 817"/>
                    <a:gd name="T33" fmla="*/ 221 h 258"/>
                    <a:gd name="T34" fmla="*/ 7 w 817"/>
                    <a:gd name="T35" fmla="*/ 182 h 258"/>
                    <a:gd name="T36" fmla="*/ 7 w 817"/>
                    <a:gd name="T37" fmla="*/ 182 h 258"/>
                    <a:gd name="T38" fmla="*/ 1 w 817"/>
                    <a:gd name="T39" fmla="*/ 177 h 258"/>
                    <a:gd name="T40" fmla="*/ 1 w 817"/>
                    <a:gd name="T41" fmla="*/ 177 h 258"/>
                    <a:gd name="T42" fmla="*/ 4 w 817"/>
                    <a:gd name="T43" fmla="*/ 170 h 258"/>
                    <a:gd name="T44" fmla="*/ 4 w 817"/>
                    <a:gd name="T45" fmla="*/ 170 h 258"/>
                    <a:gd name="T46" fmla="*/ 520 w 817"/>
                    <a:gd name="T47" fmla="*/ 19 h 258"/>
                    <a:gd name="T48" fmla="*/ 520 w 817"/>
                    <a:gd name="T49" fmla="*/ 19 h 258"/>
                    <a:gd name="T50" fmla="*/ 809 w 817"/>
                    <a:gd name="T51" fmla="*/ 98 h 258"/>
                    <a:gd name="T52" fmla="*/ 809 w 817"/>
                    <a:gd name="T53" fmla="*/ 98 h 258"/>
                    <a:gd name="T54" fmla="*/ 655 w 817"/>
                    <a:gd name="T55" fmla="*/ 203 h 258"/>
                    <a:gd name="T56" fmla="*/ 655 w 817"/>
                    <a:gd name="T57" fmla="*/ 203 h 258"/>
                    <a:gd name="T58" fmla="*/ 333 w 817"/>
                    <a:gd name="T59" fmla="*/ 240 h 25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817" h="258">
                      <a:moveTo>
                        <a:pt x="112" y="209"/>
                      </a:moveTo>
                      <a:lnTo>
                        <a:pt x="112" y="209"/>
                      </a:lnTo>
                      <a:cubicBezTo>
                        <a:pt x="128" y="212"/>
                        <a:pt x="368" y="257"/>
                        <a:pt x="653" y="191"/>
                      </a:cubicBezTo>
                      <a:lnTo>
                        <a:pt x="653" y="191"/>
                      </a:lnTo>
                      <a:cubicBezTo>
                        <a:pt x="748" y="169"/>
                        <a:pt x="803" y="135"/>
                        <a:pt x="796" y="101"/>
                      </a:cubicBezTo>
                      <a:lnTo>
                        <a:pt x="796" y="101"/>
                      </a:lnTo>
                      <a:cubicBezTo>
                        <a:pt x="788" y="54"/>
                        <a:pt x="668" y="15"/>
                        <a:pt x="521" y="32"/>
                      </a:cubicBezTo>
                      <a:lnTo>
                        <a:pt x="521" y="32"/>
                      </a:lnTo>
                      <a:cubicBezTo>
                        <a:pt x="309" y="58"/>
                        <a:pt x="93" y="145"/>
                        <a:pt x="29" y="173"/>
                      </a:cubicBezTo>
                      <a:lnTo>
                        <a:pt x="29" y="173"/>
                      </a:lnTo>
                      <a:cubicBezTo>
                        <a:pt x="59" y="182"/>
                        <a:pt x="103" y="204"/>
                        <a:pt x="112" y="209"/>
                      </a:cubicBezTo>
                      <a:close/>
                      <a:moveTo>
                        <a:pt x="333" y="240"/>
                      </a:moveTo>
                      <a:lnTo>
                        <a:pt x="333" y="240"/>
                      </a:lnTo>
                      <a:cubicBezTo>
                        <a:pt x="198" y="240"/>
                        <a:pt x="111" y="221"/>
                        <a:pt x="109" y="221"/>
                      </a:cubicBezTo>
                      <a:lnTo>
                        <a:pt x="109" y="221"/>
                      </a:lnTo>
                      <a:cubicBezTo>
                        <a:pt x="109" y="221"/>
                        <a:pt x="108" y="221"/>
                        <a:pt x="107" y="221"/>
                      </a:cubicBezTo>
                      <a:lnTo>
                        <a:pt x="107" y="221"/>
                      </a:lnTo>
                      <a:cubicBezTo>
                        <a:pt x="76" y="205"/>
                        <a:pt x="22" y="180"/>
                        <a:pt x="7" y="182"/>
                      </a:cubicBezTo>
                      <a:lnTo>
                        <a:pt x="7" y="182"/>
                      </a:lnTo>
                      <a:cubicBezTo>
                        <a:pt x="4" y="182"/>
                        <a:pt x="1" y="180"/>
                        <a:pt x="1" y="177"/>
                      </a:cubicBezTo>
                      <a:lnTo>
                        <a:pt x="1" y="177"/>
                      </a:lnTo>
                      <a:cubicBezTo>
                        <a:pt x="0" y="174"/>
                        <a:pt x="1" y="171"/>
                        <a:pt x="4" y="170"/>
                      </a:cubicBezTo>
                      <a:lnTo>
                        <a:pt x="4" y="170"/>
                      </a:lnTo>
                      <a:cubicBezTo>
                        <a:pt x="7" y="169"/>
                        <a:pt x="265" y="50"/>
                        <a:pt x="520" y="19"/>
                      </a:cubicBezTo>
                      <a:lnTo>
                        <a:pt x="520" y="19"/>
                      </a:lnTo>
                      <a:cubicBezTo>
                        <a:pt x="681" y="0"/>
                        <a:pt x="799" y="45"/>
                        <a:pt x="809" y="98"/>
                      </a:cubicBezTo>
                      <a:lnTo>
                        <a:pt x="809" y="98"/>
                      </a:lnTo>
                      <a:cubicBezTo>
                        <a:pt x="816" y="140"/>
                        <a:pt x="760" y="178"/>
                        <a:pt x="655" y="203"/>
                      </a:cubicBezTo>
                      <a:lnTo>
                        <a:pt x="655" y="203"/>
                      </a:lnTo>
                      <a:cubicBezTo>
                        <a:pt x="535" y="231"/>
                        <a:pt x="423" y="240"/>
                        <a:pt x="333" y="2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8" name="Freeform 106">
                  <a:extLst>
                    <a:ext uri="{FF2B5EF4-FFF2-40B4-BE49-F238E27FC236}">
                      <a16:creationId xmlns:a16="http://schemas.microsoft.com/office/drawing/2014/main" id="{6FA584B3-9202-4D21-ACAC-C15C5E479F9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9792920" y="6220558"/>
                  <a:ext cx="1088048" cy="901212"/>
                </a:xfrm>
                <a:custGeom>
                  <a:avLst/>
                  <a:gdLst>
                    <a:gd name="T0" fmla="*/ 871 w 872"/>
                    <a:gd name="T1" fmla="*/ 0 h 721"/>
                    <a:gd name="T2" fmla="*/ 871 w 872"/>
                    <a:gd name="T3" fmla="*/ 0 h 721"/>
                    <a:gd name="T4" fmla="*/ 323 w 872"/>
                    <a:gd name="T5" fmla="*/ 365 h 721"/>
                    <a:gd name="T6" fmla="*/ 323 w 872"/>
                    <a:gd name="T7" fmla="*/ 365 h 721"/>
                    <a:gd name="T8" fmla="*/ 809 w 872"/>
                    <a:gd name="T9" fmla="*/ 204 h 721"/>
                    <a:gd name="T10" fmla="*/ 809 w 872"/>
                    <a:gd name="T11" fmla="*/ 204 h 721"/>
                    <a:gd name="T12" fmla="*/ 871 w 872"/>
                    <a:gd name="T13" fmla="*/ 0 h 72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72" h="721">
                      <a:moveTo>
                        <a:pt x="871" y="0"/>
                      </a:moveTo>
                      <a:lnTo>
                        <a:pt x="871" y="0"/>
                      </a:lnTo>
                      <a:cubicBezTo>
                        <a:pt x="871" y="0"/>
                        <a:pt x="562" y="113"/>
                        <a:pt x="323" y="365"/>
                      </a:cubicBezTo>
                      <a:lnTo>
                        <a:pt x="323" y="365"/>
                      </a:lnTo>
                      <a:cubicBezTo>
                        <a:pt x="0" y="704"/>
                        <a:pt x="336" y="720"/>
                        <a:pt x="809" y="204"/>
                      </a:cubicBezTo>
                      <a:lnTo>
                        <a:pt x="809" y="204"/>
                      </a:lnTo>
                      <a:cubicBezTo>
                        <a:pt x="809" y="204"/>
                        <a:pt x="828" y="90"/>
                        <a:pt x="871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9" name="Freeform 107">
                  <a:extLst>
                    <a:ext uri="{FF2B5EF4-FFF2-40B4-BE49-F238E27FC236}">
                      <a16:creationId xmlns:a16="http://schemas.microsoft.com/office/drawing/2014/main" id="{A15B0C0B-356E-43BE-80C3-77AE3D244A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18225" y="6215064"/>
                  <a:ext cx="873734" cy="780317"/>
                </a:xfrm>
                <a:custGeom>
                  <a:avLst/>
                  <a:gdLst>
                    <a:gd name="T0" fmla="*/ 681 w 701"/>
                    <a:gd name="T1" fmla="*/ 19 h 624"/>
                    <a:gd name="T2" fmla="*/ 681 w 701"/>
                    <a:gd name="T3" fmla="*/ 19 h 624"/>
                    <a:gd name="T4" fmla="*/ 150 w 701"/>
                    <a:gd name="T5" fmla="*/ 377 h 624"/>
                    <a:gd name="T6" fmla="*/ 150 w 701"/>
                    <a:gd name="T7" fmla="*/ 377 h 624"/>
                    <a:gd name="T8" fmla="*/ 25 w 701"/>
                    <a:gd name="T9" fmla="*/ 587 h 624"/>
                    <a:gd name="T10" fmla="*/ 25 w 701"/>
                    <a:gd name="T11" fmla="*/ 587 h 624"/>
                    <a:gd name="T12" fmla="*/ 49 w 701"/>
                    <a:gd name="T13" fmla="*/ 607 h 624"/>
                    <a:gd name="T14" fmla="*/ 49 w 701"/>
                    <a:gd name="T15" fmla="*/ 607 h 624"/>
                    <a:gd name="T16" fmla="*/ 625 w 701"/>
                    <a:gd name="T17" fmla="*/ 209 h 624"/>
                    <a:gd name="T18" fmla="*/ 625 w 701"/>
                    <a:gd name="T19" fmla="*/ 209 h 624"/>
                    <a:gd name="T20" fmla="*/ 681 w 701"/>
                    <a:gd name="T21" fmla="*/ 19 h 624"/>
                    <a:gd name="T22" fmla="*/ 65 w 701"/>
                    <a:gd name="T23" fmla="*/ 622 h 624"/>
                    <a:gd name="T24" fmla="*/ 65 w 701"/>
                    <a:gd name="T25" fmla="*/ 622 h 624"/>
                    <a:gd name="T26" fmla="*/ 46 w 701"/>
                    <a:gd name="T27" fmla="*/ 620 h 624"/>
                    <a:gd name="T28" fmla="*/ 46 w 701"/>
                    <a:gd name="T29" fmla="*/ 620 h 624"/>
                    <a:gd name="T30" fmla="*/ 13 w 701"/>
                    <a:gd name="T31" fmla="*/ 591 h 624"/>
                    <a:gd name="T32" fmla="*/ 13 w 701"/>
                    <a:gd name="T33" fmla="*/ 591 h 624"/>
                    <a:gd name="T34" fmla="*/ 140 w 701"/>
                    <a:gd name="T35" fmla="*/ 368 h 624"/>
                    <a:gd name="T36" fmla="*/ 140 w 701"/>
                    <a:gd name="T37" fmla="*/ 368 h 624"/>
                    <a:gd name="T38" fmla="*/ 691 w 701"/>
                    <a:gd name="T39" fmla="*/ 2 h 624"/>
                    <a:gd name="T40" fmla="*/ 691 w 701"/>
                    <a:gd name="T41" fmla="*/ 2 h 624"/>
                    <a:gd name="T42" fmla="*/ 698 w 701"/>
                    <a:gd name="T43" fmla="*/ 4 h 624"/>
                    <a:gd name="T44" fmla="*/ 698 w 701"/>
                    <a:gd name="T45" fmla="*/ 4 h 624"/>
                    <a:gd name="T46" fmla="*/ 699 w 701"/>
                    <a:gd name="T47" fmla="*/ 10 h 624"/>
                    <a:gd name="T48" fmla="*/ 699 w 701"/>
                    <a:gd name="T49" fmla="*/ 10 h 624"/>
                    <a:gd name="T50" fmla="*/ 637 w 701"/>
                    <a:gd name="T51" fmla="*/ 213 h 624"/>
                    <a:gd name="T52" fmla="*/ 637 w 701"/>
                    <a:gd name="T53" fmla="*/ 213 h 624"/>
                    <a:gd name="T54" fmla="*/ 635 w 701"/>
                    <a:gd name="T55" fmla="*/ 216 h 624"/>
                    <a:gd name="T56" fmla="*/ 635 w 701"/>
                    <a:gd name="T57" fmla="*/ 216 h 624"/>
                    <a:gd name="T58" fmla="*/ 65 w 701"/>
                    <a:gd name="T59" fmla="*/ 622 h 6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701" h="624">
                      <a:moveTo>
                        <a:pt x="681" y="19"/>
                      </a:moveTo>
                      <a:lnTo>
                        <a:pt x="681" y="19"/>
                      </a:lnTo>
                      <a:cubicBezTo>
                        <a:pt x="617" y="45"/>
                        <a:pt x="356" y="160"/>
                        <a:pt x="150" y="377"/>
                      </a:cubicBezTo>
                      <a:lnTo>
                        <a:pt x="150" y="377"/>
                      </a:lnTo>
                      <a:cubicBezTo>
                        <a:pt x="60" y="471"/>
                        <a:pt x="14" y="549"/>
                        <a:pt x="25" y="587"/>
                      </a:cubicBezTo>
                      <a:lnTo>
                        <a:pt x="25" y="587"/>
                      </a:lnTo>
                      <a:cubicBezTo>
                        <a:pt x="28" y="598"/>
                        <a:pt x="37" y="604"/>
                        <a:pt x="49" y="607"/>
                      </a:cubicBezTo>
                      <a:lnTo>
                        <a:pt x="49" y="607"/>
                      </a:lnTo>
                      <a:cubicBezTo>
                        <a:pt x="117" y="623"/>
                        <a:pt x="332" y="528"/>
                        <a:pt x="625" y="209"/>
                      </a:cubicBezTo>
                      <a:lnTo>
                        <a:pt x="625" y="209"/>
                      </a:lnTo>
                      <a:cubicBezTo>
                        <a:pt x="627" y="195"/>
                        <a:pt x="645" y="101"/>
                        <a:pt x="681" y="19"/>
                      </a:cubicBezTo>
                      <a:close/>
                      <a:moveTo>
                        <a:pt x="65" y="622"/>
                      </a:moveTo>
                      <a:lnTo>
                        <a:pt x="65" y="622"/>
                      </a:lnTo>
                      <a:cubicBezTo>
                        <a:pt x="59" y="622"/>
                        <a:pt x="52" y="621"/>
                        <a:pt x="46" y="620"/>
                      </a:cubicBezTo>
                      <a:lnTo>
                        <a:pt x="46" y="620"/>
                      </a:lnTo>
                      <a:cubicBezTo>
                        <a:pt x="29" y="616"/>
                        <a:pt x="18" y="606"/>
                        <a:pt x="13" y="591"/>
                      </a:cubicBezTo>
                      <a:lnTo>
                        <a:pt x="13" y="591"/>
                      </a:lnTo>
                      <a:cubicBezTo>
                        <a:pt x="0" y="547"/>
                        <a:pt x="45" y="469"/>
                        <a:pt x="140" y="368"/>
                      </a:cubicBezTo>
                      <a:lnTo>
                        <a:pt x="140" y="368"/>
                      </a:lnTo>
                      <a:cubicBezTo>
                        <a:pt x="378" y="119"/>
                        <a:pt x="688" y="3"/>
                        <a:pt x="691" y="2"/>
                      </a:cubicBezTo>
                      <a:lnTo>
                        <a:pt x="691" y="2"/>
                      </a:lnTo>
                      <a:cubicBezTo>
                        <a:pt x="693" y="0"/>
                        <a:pt x="696" y="1"/>
                        <a:pt x="698" y="4"/>
                      </a:cubicBezTo>
                      <a:lnTo>
                        <a:pt x="698" y="4"/>
                      </a:lnTo>
                      <a:cubicBezTo>
                        <a:pt x="700" y="5"/>
                        <a:pt x="700" y="8"/>
                        <a:pt x="699" y="10"/>
                      </a:cubicBezTo>
                      <a:lnTo>
                        <a:pt x="699" y="10"/>
                      </a:lnTo>
                      <a:cubicBezTo>
                        <a:pt x="656" y="99"/>
                        <a:pt x="637" y="212"/>
                        <a:pt x="637" y="213"/>
                      </a:cubicBezTo>
                      <a:lnTo>
                        <a:pt x="637" y="213"/>
                      </a:lnTo>
                      <a:cubicBezTo>
                        <a:pt x="637" y="214"/>
                        <a:pt x="636" y="216"/>
                        <a:pt x="635" y="216"/>
                      </a:cubicBezTo>
                      <a:lnTo>
                        <a:pt x="635" y="216"/>
                      </a:lnTo>
                      <a:cubicBezTo>
                        <a:pt x="387" y="487"/>
                        <a:pt x="165" y="622"/>
                        <a:pt x="65" y="62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0" name="Freeform 108">
                  <a:extLst>
                    <a:ext uri="{FF2B5EF4-FFF2-40B4-BE49-F238E27FC236}">
                      <a16:creationId xmlns:a16="http://schemas.microsoft.com/office/drawing/2014/main" id="{1F05C8D6-8415-4ED9-931C-4DA61E49E11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36946" y="5945798"/>
                  <a:ext cx="681404" cy="604471"/>
                </a:xfrm>
                <a:custGeom>
                  <a:avLst/>
                  <a:gdLst>
                    <a:gd name="T0" fmla="*/ 544 w 545"/>
                    <a:gd name="T1" fmla="*/ 56 h 485"/>
                    <a:gd name="T2" fmla="*/ 544 w 545"/>
                    <a:gd name="T3" fmla="*/ 56 h 485"/>
                    <a:gd name="T4" fmla="*/ 0 w 545"/>
                    <a:gd name="T5" fmla="*/ 484 h 485"/>
                    <a:gd name="T6" fmla="*/ 0 w 545"/>
                    <a:gd name="T7" fmla="*/ 484 h 485"/>
                    <a:gd name="T8" fmla="*/ 437 w 545"/>
                    <a:gd name="T9" fmla="*/ 223 h 485"/>
                    <a:gd name="T10" fmla="*/ 437 w 545"/>
                    <a:gd name="T11" fmla="*/ 223 h 485"/>
                    <a:gd name="T12" fmla="*/ 544 w 545"/>
                    <a:gd name="T13" fmla="*/ 56 h 4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545" h="485">
                      <a:moveTo>
                        <a:pt x="544" y="56"/>
                      </a:moveTo>
                      <a:lnTo>
                        <a:pt x="544" y="56"/>
                      </a:lnTo>
                      <a:cubicBezTo>
                        <a:pt x="544" y="56"/>
                        <a:pt x="175" y="0"/>
                        <a:pt x="0" y="484"/>
                      </a:cubicBezTo>
                      <a:lnTo>
                        <a:pt x="0" y="484"/>
                      </a:lnTo>
                      <a:cubicBezTo>
                        <a:pt x="0" y="484"/>
                        <a:pt x="303" y="258"/>
                        <a:pt x="437" y="223"/>
                      </a:cubicBezTo>
                      <a:lnTo>
                        <a:pt x="437" y="223"/>
                      </a:lnTo>
                      <a:cubicBezTo>
                        <a:pt x="437" y="223"/>
                        <a:pt x="489" y="108"/>
                        <a:pt x="544" y="5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1" name="Freeform 109">
                  <a:extLst>
                    <a:ext uri="{FF2B5EF4-FFF2-40B4-BE49-F238E27FC236}">
                      <a16:creationId xmlns:a16="http://schemas.microsoft.com/office/drawing/2014/main" id="{EE3CF664-2A11-4549-A723-73593430B42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25956" y="5989760"/>
                  <a:ext cx="697888" cy="566007"/>
                </a:xfrm>
                <a:custGeom>
                  <a:avLst/>
                  <a:gdLst>
                    <a:gd name="T0" fmla="*/ 515 w 558"/>
                    <a:gd name="T1" fmla="*/ 24 h 455"/>
                    <a:gd name="T2" fmla="*/ 515 w 558"/>
                    <a:gd name="T3" fmla="*/ 24 h 455"/>
                    <a:gd name="T4" fmla="*/ 346 w 558"/>
                    <a:gd name="T5" fmla="*/ 58 h 455"/>
                    <a:gd name="T6" fmla="*/ 346 w 558"/>
                    <a:gd name="T7" fmla="*/ 58 h 455"/>
                    <a:gd name="T8" fmla="*/ 20 w 558"/>
                    <a:gd name="T9" fmla="*/ 430 h 455"/>
                    <a:gd name="T10" fmla="*/ 20 w 558"/>
                    <a:gd name="T11" fmla="*/ 430 h 455"/>
                    <a:gd name="T12" fmla="*/ 440 w 558"/>
                    <a:gd name="T13" fmla="*/ 181 h 455"/>
                    <a:gd name="T14" fmla="*/ 440 w 558"/>
                    <a:gd name="T15" fmla="*/ 181 h 455"/>
                    <a:gd name="T16" fmla="*/ 537 w 558"/>
                    <a:gd name="T17" fmla="*/ 25 h 455"/>
                    <a:gd name="T18" fmla="*/ 537 w 558"/>
                    <a:gd name="T19" fmla="*/ 25 h 455"/>
                    <a:gd name="T20" fmla="*/ 515 w 558"/>
                    <a:gd name="T21" fmla="*/ 24 h 455"/>
                    <a:gd name="T22" fmla="*/ 7 w 558"/>
                    <a:gd name="T23" fmla="*/ 454 h 455"/>
                    <a:gd name="T24" fmla="*/ 7 w 558"/>
                    <a:gd name="T25" fmla="*/ 454 h 455"/>
                    <a:gd name="T26" fmla="*/ 3 w 558"/>
                    <a:gd name="T27" fmla="*/ 453 h 455"/>
                    <a:gd name="T28" fmla="*/ 3 w 558"/>
                    <a:gd name="T29" fmla="*/ 453 h 455"/>
                    <a:gd name="T30" fmla="*/ 1 w 558"/>
                    <a:gd name="T31" fmla="*/ 445 h 455"/>
                    <a:gd name="T32" fmla="*/ 1 w 558"/>
                    <a:gd name="T33" fmla="*/ 445 h 455"/>
                    <a:gd name="T34" fmla="*/ 342 w 558"/>
                    <a:gd name="T35" fmla="*/ 46 h 455"/>
                    <a:gd name="T36" fmla="*/ 342 w 558"/>
                    <a:gd name="T37" fmla="*/ 46 h 455"/>
                    <a:gd name="T38" fmla="*/ 551 w 558"/>
                    <a:gd name="T39" fmla="*/ 14 h 455"/>
                    <a:gd name="T40" fmla="*/ 551 w 558"/>
                    <a:gd name="T41" fmla="*/ 14 h 455"/>
                    <a:gd name="T42" fmla="*/ 557 w 558"/>
                    <a:gd name="T43" fmla="*/ 18 h 455"/>
                    <a:gd name="T44" fmla="*/ 557 w 558"/>
                    <a:gd name="T45" fmla="*/ 18 h 455"/>
                    <a:gd name="T46" fmla="*/ 555 w 558"/>
                    <a:gd name="T47" fmla="*/ 25 h 455"/>
                    <a:gd name="T48" fmla="*/ 555 w 558"/>
                    <a:gd name="T49" fmla="*/ 25 h 455"/>
                    <a:gd name="T50" fmla="*/ 450 w 558"/>
                    <a:gd name="T51" fmla="*/ 189 h 455"/>
                    <a:gd name="T52" fmla="*/ 450 w 558"/>
                    <a:gd name="T53" fmla="*/ 189 h 455"/>
                    <a:gd name="T54" fmla="*/ 446 w 558"/>
                    <a:gd name="T55" fmla="*/ 193 h 455"/>
                    <a:gd name="T56" fmla="*/ 446 w 558"/>
                    <a:gd name="T57" fmla="*/ 193 h 455"/>
                    <a:gd name="T58" fmla="*/ 11 w 558"/>
                    <a:gd name="T59" fmla="*/ 453 h 455"/>
                    <a:gd name="T60" fmla="*/ 11 w 558"/>
                    <a:gd name="T61" fmla="*/ 453 h 455"/>
                    <a:gd name="T62" fmla="*/ 7 w 558"/>
                    <a:gd name="T63" fmla="*/ 454 h 4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558" h="455">
                      <a:moveTo>
                        <a:pt x="515" y="24"/>
                      </a:moveTo>
                      <a:lnTo>
                        <a:pt x="515" y="24"/>
                      </a:lnTo>
                      <a:cubicBezTo>
                        <a:pt x="478" y="24"/>
                        <a:pt x="416" y="30"/>
                        <a:pt x="346" y="58"/>
                      </a:cubicBezTo>
                      <a:lnTo>
                        <a:pt x="346" y="58"/>
                      </a:lnTo>
                      <a:cubicBezTo>
                        <a:pt x="246" y="99"/>
                        <a:pt x="110" y="196"/>
                        <a:pt x="20" y="430"/>
                      </a:cubicBezTo>
                      <a:lnTo>
                        <a:pt x="20" y="430"/>
                      </a:lnTo>
                      <a:cubicBezTo>
                        <a:pt x="87" y="382"/>
                        <a:pt x="322" y="214"/>
                        <a:pt x="440" y="181"/>
                      </a:cubicBezTo>
                      <a:lnTo>
                        <a:pt x="440" y="181"/>
                      </a:lnTo>
                      <a:cubicBezTo>
                        <a:pt x="447" y="164"/>
                        <a:pt x="489" y="75"/>
                        <a:pt x="537" y="25"/>
                      </a:cubicBezTo>
                      <a:lnTo>
                        <a:pt x="537" y="25"/>
                      </a:lnTo>
                      <a:cubicBezTo>
                        <a:pt x="531" y="25"/>
                        <a:pt x="524" y="24"/>
                        <a:pt x="515" y="24"/>
                      </a:cubicBezTo>
                      <a:close/>
                      <a:moveTo>
                        <a:pt x="7" y="454"/>
                      </a:moveTo>
                      <a:lnTo>
                        <a:pt x="7" y="454"/>
                      </a:lnTo>
                      <a:cubicBezTo>
                        <a:pt x="6" y="454"/>
                        <a:pt x="5" y="453"/>
                        <a:pt x="3" y="453"/>
                      </a:cubicBezTo>
                      <a:lnTo>
                        <a:pt x="3" y="453"/>
                      </a:lnTo>
                      <a:cubicBezTo>
                        <a:pt x="1" y="451"/>
                        <a:pt x="0" y="448"/>
                        <a:pt x="1" y="445"/>
                      </a:cubicBezTo>
                      <a:lnTo>
                        <a:pt x="1" y="445"/>
                      </a:lnTo>
                      <a:cubicBezTo>
                        <a:pt x="92" y="193"/>
                        <a:pt x="237" y="89"/>
                        <a:pt x="342" y="46"/>
                      </a:cubicBezTo>
                      <a:lnTo>
                        <a:pt x="342" y="46"/>
                      </a:lnTo>
                      <a:cubicBezTo>
                        <a:pt x="456" y="0"/>
                        <a:pt x="547" y="13"/>
                        <a:pt x="551" y="14"/>
                      </a:cubicBezTo>
                      <a:lnTo>
                        <a:pt x="551" y="14"/>
                      </a:lnTo>
                      <a:cubicBezTo>
                        <a:pt x="554" y="14"/>
                        <a:pt x="556" y="16"/>
                        <a:pt x="557" y="18"/>
                      </a:cubicBezTo>
                      <a:lnTo>
                        <a:pt x="557" y="18"/>
                      </a:lnTo>
                      <a:cubicBezTo>
                        <a:pt x="557" y="20"/>
                        <a:pt x="557" y="23"/>
                        <a:pt x="555" y="25"/>
                      </a:cubicBezTo>
                      <a:lnTo>
                        <a:pt x="555" y="25"/>
                      </a:lnTo>
                      <a:cubicBezTo>
                        <a:pt x="502" y="75"/>
                        <a:pt x="450" y="188"/>
                        <a:pt x="450" y="189"/>
                      </a:cubicBezTo>
                      <a:lnTo>
                        <a:pt x="450" y="189"/>
                      </a:lnTo>
                      <a:cubicBezTo>
                        <a:pt x="449" y="191"/>
                        <a:pt x="448" y="192"/>
                        <a:pt x="446" y="193"/>
                      </a:cubicBezTo>
                      <a:lnTo>
                        <a:pt x="446" y="193"/>
                      </a:lnTo>
                      <a:cubicBezTo>
                        <a:pt x="315" y="228"/>
                        <a:pt x="14" y="450"/>
                        <a:pt x="11" y="453"/>
                      </a:cubicBezTo>
                      <a:lnTo>
                        <a:pt x="11" y="453"/>
                      </a:lnTo>
                      <a:cubicBezTo>
                        <a:pt x="10" y="453"/>
                        <a:pt x="8" y="454"/>
                        <a:pt x="7" y="45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2" name="Freeform 110">
                  <a:extLst>
                    <a:ext uri="{FF2B5EF4-FFF2-40B4-BE49-F238E27FC236}">
                      <a16:creationId xmlns:a16="http://schemas.microsoft.com/office/drawing/2014/main" id="{F56925C9-FE81-420C-8586-D024080E27B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09533" y="5682029"/>
                  <a:ext cx="538529" cy="351692"/>
                </a:xfrm>
                <a:custGeom>
                  <a:avLst/>
                  <a:gdLst>
                    <a:gd name="T0" fmla="*/ 0 w 430"/>
                    <a:gd name="T1" fmla="*/ 282 h 283"/>
                    <a:gd name="T2" fmla="*/ 0 w 430"/>
                    <a:gd name="T3" fmla="*/ 282 h 283"/>
                    <a:gd name="T4" fmla="*/ 429 w 430"/>
                    <a:gd name="T5" fmla="*/ 94 h 283"/>
                    <a:gd name="T6" fmla="*/ 429 w 430"/>
                    <a:gd name="T7" fmla="*/ 94 h 283"/>
                    <a:gd name="T8" fmla="*/ 164 w 430"/>
                    <a:gd name="T9" fmla="*/ 265 h 283"/>
                    <a:gd name="T10" fmla="*/ 164 w 430"/>
                    <a:gd name="T11" fmla="*/ 265 h 283"/>
                    <a:gd name="T12" fmla="*/ 0 w 430"/>
                    <a:gd name="T13" fmla="*/ 282 h 2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430" h="283">
                      <a:moveTo>
                        <a:pt x="0" y="282"/>
                      </a:moveTo>
                      <a:lnTo>
                        <a:pt x="0" y="282"/>
                      </a:lnTo>
                      <a:cubicBezTo>
                        <a:pt x="0" y="282"/>
                        <a:pt x="166" y="0"/>
                        <a:pt x="429" y="94"/>
                      </a:cubicBezTo>
                      <a:lnTo>
                        <a:pt x="429" y="94"/>
                      </a:lnTo>
                      <a:cubicBezTo>
                        <a:pt x="429" y="94"/>
                        <a:pt x="274" y="143"/>
                        <a:pt x="164" y="265"/>
                      </a:cubicBezTo>
                      <a:lnTo>
                        <a:pt x="164" y="265"/>
                      </a:lnTo>
                      <a:cubicBezTo>
                        <a:pt x="164" y="265"/>
                        <a:pt x="108" y="254"/>
                        <a:pt x="0" y="28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3" name="Freeform 111">
                  <a:extLst>
                    <a:ext uri="{FF2B5EF4-FFF2-40B4-BE49-F238E27FC236}">
                      <a16:creationId xmlns:a16="http://schemas.microsoft.com/office/drawing/2014/main" id="{EA3BBCE5-5D31-4D14-8904-EE8335AF990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04036" y="5676535"/>
                  <a:ext cx="549519" cy="368176"/>
                </a:xfrm>
                <a:custGeom>
                  <a:avLst/>
                  <a:gdLst>
                    <a:gd name="T0" fmla="*/ 329 w 442"/>
                    <a:gd name="T1" fmla="*/ 89 h 297"/>
                    <a:gd name="T2" fmla="*/ 329 w 442"/>
                    <a:gd name="T3" fmla="*/ 89 h 297"/>
                    <a:gd name="T4" fmla="*/ 21 w 442"/>
                    <a:gd name="T5" fmla="*/ 279 h 297"/>
                    <a:gd name="T6" fmla="*/ 21 w 442"/>
                    <a:gd name="T7" fmla="*/ 279 h 297"/>
                    <a:gd name="T8" fmla="*/ 167 w 442"/>
                    <a:gd name="T9" fmla="*/ 265 h 297"/>
                    <a:gd name="T10" fmla="*/ 167 w 442"/>
                    <a:gd name="T11" fmla="*/ 265 h 297"/>
                    <a:gd name="T12" fmla="*/ 415 w 442"/>
                    <a:gd name="T13" fmla="*/ 102 h 297"/>
                    <a:gd name="T14" fmla="*/ 415 w 442"/>
                    <a:gd name="T15" fmla="*/ 102 h 297"/>
                    <a:gd name="T16" fmla="*/ 329 w 442"/>
                    <a:gd name="T17" fmla="*/ 89 h 297"/>
                    <a:gd name="T18" fmla="*/ 6 w 442"/>
                    <a:gd name="T19" fmla="*/ 296 h 297"/>
                    <a:gd name="T20" fmla="*/ 6 w 442"/>
                    <a:gd name="T21" fmla="*/ 296 h 297"/>
                    <a:gd name="T22" fmla="*/ 1 w 442"/>
                    <a:gd name="T23" fmla="*/ 293 h 297"/>
                    <a:gd name="T24" fmla="*/ 1 w 442"/>
                    <a:gd name="T25" fmla="*/ 293 h 297"/>
                    <a:gd name="T26" fmla="*/ 1 w 442"/>
                    <a:gd name="T27" fmla="*/ 286 h 297"/>
                    <a:gd name="T28" fmla="*/ 1 w 442"/>
                    <a:gd name="T29" fmla="*/ 286 h 297"/>
                    <a:gd name="T30" fmla="*/ 436 w 442"/>
                    <a:gd name="T31" fmla="*/ 96 h 297"/>
                    <a:gd name="T32" fmla="*/ 436 w 442"/>
                    <a:gd name="T33" fmla="*/ 96 h 297"/>
                    <a:gd name="T34" fmla="*/ 441 w 442"/>
                    <a:gd name="T35" fmla="*/ 102 h 297"/>
                    <a:gd name="T36" fmla="*/ 441 w 442"/>
                    <a:gd name="T37" fmla="*/ 102 h 297"/>
                    <a:gd name="T38" fmla="*/ 436 w 442"/>
                    <a:gd name="T39" fmla="*/ 107 h 297"/>
                    <a:gd name="T40" fmla="*/ 436 w 442"/>
                    <a:gd name="T41" fmla="*/ 107 h 297"/>
                    <a:gd name="T42" fmla="*/ 174 w 442"/>
                    <a:gd name="T43" fmla="*/ 276 h 297"/>
                    <a:gd name="T44" fmla="*/ 174 w 442"/>
                    <a:gd name="T45" fmla="*/ 276 h 297"/>
                    <a:gd name="T46" fmla="*/ 169 w 442"/>
                    <a:gd name="T47" fmla="*/ 278 h 297"/>
                    <a:gd name="T48" fmla="*/ 169 w 442"/>
                    <a:gd name="T49" fmla="*/ 278 h 297"/>
                    <a:gd name="T50" fmla="*/ 8 w 442"/>
                    <a:gd name="T51" fmla="*/ 295 h 297"/>
                    <a:gd name="T52" fmla="*/ 8 w 442"/>
                    <a:gd name="T53" fmla="*/ 295 h 297"/>
                    <a:gd name="T54" fmla="*/ 6 w 442"/>
                    <a:gd name="T55" fmla="*/ 296 h 2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442" h="297">
                      <a:moveTo>
                        <a:pt x="329" y="89"/>
                      </a:moveTo>
                      <a:lnTo>
                        <a:pt x="329" y="89"/>
                      </a:lnTo>
                      <a:cubicBezTo>
                        <a:pt x="164" y="89"/>
                        <a:pt x="52" y="234"/>
                        <a:pt x="21" y="279"/>
                      </a:cubicBezTo>
                      <a:lnTo>
                        <a:pt x="21" y="279"/>
                      </a:lnTo>
                      <a:cubicBezTo>
                        <a:pt x="105" y="259"/>
                        <a:pt x="154" y="263"/>
                        <a:pt x="167" y="265"/>
                      </a:cubicBezTo>
                      <a:lnTo>
                        <a:pt x="167" y="265"/>
                      </a:lnTo>
                      <a:cubicBezTo>
                        <a:pt x="255" y="169"/>
                        <a:pt x="371" y="118"/>
                        <a:pt x="415" y="102"/>
                      </a:cubicBezTo>
                      <a:lnTo>
                        <a:pt x="415" y="102"/>
                      </a:lnTo>
                      <a:cubicBezTo>
                        <a:pt x="384" y="93"/>
                        <a:pt x="356" y="89"/>
                        <a:pt x="329" y="89"/>
                      </a:cubicBezTo>
                      <a:close/>
                      <a:moveTo>
                        <a:pt x="6" y="296"/>
                      </a:moveTo>
                      <a:lnTo>
                        <a:pt x="6" y="296"/>
                      </a:lnTo>
                      <a:cubicBezTo>
                        <a:pt x="5" y="296"/>
                        <a:pt x="3" y="294"/>
                        <a:pt x="1" y="293"/>
                      </a:cubicBezTo>
                      <a:lnTo>
                        <a:pt x="1" y="293"/>
                      </a:lnTo>
                      <a:cubicBezTo>
                        <a:pt x="0" y="291"/>
                        <a:pt x="0" y="288"/>
                        <a:pt x="1" y="286"/>
                      </a:cubicBezTo>
                      <a:lnTo>
                        <a:pt x="1" y="286"/>
                      </a:lnTo>
                      <a:cubicBezTo>
                        <a:pt x="3" y="283"/>
                        <a:pt x="172" y="0"/>
                        <a:pt x="436" y="96"/>
                      </a:cubicBezTo>
                      <a:lnTo>
                        <a:pt x="436" y="96"/>
                      </a:lnTo>
                      <a:cubicBezTo>
                        <a:pt x="439" y="96"/>
                        <a:pt x="441" y="99"/>
                        <a:pt x="441" y="102"/>
                      </a:cubicBezTo>
                      <a:lnTo>
                        <a:pt x="441" y="102"/>
                      </a:lnTo>
                      <a:cubicBezTo>
                        <a:pt x="441" y="104"/>
                        <a:pt x="439" y="107"/>
                        <a:pt x="436" y="107"/>
                      </a:cubicBezTo>
                      <a:lnTo>
                        <a:pt x="436" y="107"/>
                      </a:lnTo>
                      <a:cubicBezTo>
                        <a:pt x="435" y="108"/>
                        <a:pt x="282" y="157"/>
                        <a:pt x="174" y="276"/>
                      </a:cubicBezTo>
                      <a:lnTo>
                        <a:pt x="174" y="276"/>
                      </a:lnTo>
                      <a:cubicBezTo>
                        <a:pt x="173" y="278"/>
                        <a:pt x="170" y="279"/>
                        <a:pt x="169" y="278"/>
                      </a:cubicBezTo>
                      <a:lnTo>
                        <a:pt x="169" y="278"/>
                      </a:lnTo>
                      <a:cubicBezTo>
                        <a:pt x="168" y="278"/>
                        <a:pt x="113" y="268"/>
                        <a:pt x="8" y="295"/>
                      </a:cubicBezTo>
                      <a:lnTo>
                        <a:pt x="8" y="295"/>
                      </a:lnTo>
                      <a:cubicBezTo>
                        <a:pt x="8" y="295"/>
                        <a:pt x="7" y="296"/>
                        <a:pt x="6" y="2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4" name="Freeform 112">
                  <a:extLst>
                    <a:ext uri="{FF2B5EF4-FFF2-40B4-BE49-F238E27FC236}">
                      <a16:creationId xmlns:a16="http://schemas.microsoft.com/office/drawing/2014/main" id="{B55E2E2E-A895-471F-8CA0-E8A38B70F3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16238" y="5819410"/>
                  <a:ext cx="1335334" cy="555013"/>
                </a:xfrm>
                <a:custGeom>
                  <a:avLst/>
                  <a:gdLst>
                    <a:gd name="T0" fmla="*/ 0 w 1071"/>
                    <a:gd name="T1" fmla="*/ 181 h 444"/>
                    <a:gd name="T2" fmla="*/ 0 w 1071"/>
                    <a:gd name="T3" fmla="*/ 181 h 444"/>
                    <a:gd name="T4" fmla="*/ 495 w 1071"/>
                    <a:gd name="T5" fmla="*/ 408 h 444"/>
                    <a:gd name="T6" fmla="*/ 495 w 1071"/>
                    <a:gd name="T7" fmla="*/ 408 h 444"/>
                    <a:gd name="T8" fmla="*/ 127 w 1071"/>
                    <a:gd name="T9" fmla="*/ 0 h 444"/>
                    <a:gd name="T10" fmla="*/ 127 w 1071"/>
                    <a:gd name="T11" fmla="*/ 0 h 444"/>
                    <a:gd name="T12" fmla="*/ 0 w 1071"/>
                    <a:gd name="T13" fmla="*/ 181 h 4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1071" h="444">
                      <a:moveTo>
                        <a:pt x="0" y="181"/>
                      </a:moveTo>
                      <a:lnTo>
                        <a:pt x="0" y="181"/>
                      </a:lnTo>
                      <a:cubicBezTo>
                        <a:pt x="0" y="181"/>
                        <a:pt x="178" y="366"/>
                        <a:pt x="495" y="408"/>
                      </a:cubicBezTo>
                      <a:lnTo>
                        <a:pt x="495" y="408"/>
                      </a:lnTo>
                      <a:cubicBezTo>
                        <a:pt x="764" y="443"/>
                        <a:pt x="1070" y="288"/>
                        <a:pt x="127" y="0"/>
                      </a:cubicBezTo>
                      <a:lnTo>
                        <a:pt x="127" y="0"/>
                      </a:lnTo>
                      <a:cubicBezTo>
                        <a:pt x="127" y="0"/>
                        <a:pt x="84" y="99"/>
                        <a:pt x="0" y="181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5" name="Freeform 113">
                  <a:extLst>
                    <a:ext uri="{FF2B5EF4-FFF2-40B4-BE49-F238E27FC236}">
                      <a16:creationId xmlns:a16="http://schemas.microsoft.com/office/drawing/2014/main" id="{35AC2A65-4F39-4469-BB4E-97C5840DF05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05247" y="5813913"/>
                  <a:ext cx="994632" cy="533035"/>
                </a:xfrm>
                <a:custGeom>
                  <a:avLst/>
                  <a:gdLst>
                    <a:gd name="T0" fmla="*/ 16 w 799"/>
                    <a:gd name="T1" fmla="*/ 188 h 427"/>
                    <a:gd name="T2" fmla="*/ 16 w 799"/>
                    <a:gd name="T3" fmla="*/ 188 h 427"/>
                    <a:gd name="T4" fmla="*/ 504 w 799"/>
                    <a:gd name="T5" fmla="*/ 409 h 427"/>
                    <a:gd name="T6" fmla="*/ 504 w 799"/>
                    <a:gd name="T7" fmla="*/ 409 h 427"/>
                    <a:gd name="T8" fmla="*/ 765 w 799"/>
                    <a:gd name="T9" fmla="*/ 346 h 427"/>
                    <a:gd name="T10" fmla="*/ 765 w 799"/>
                    <a:gd name="T11" fmla="*/ 346 h 427"/>
                    <a:gd name="T12" fmla="*/ 137 w 799"/>
                    <a:gd name="T13" fmla="*/ 15 h 427"/>
                    <a:gd name="T14" fmla="*/ 137 w 799"/>
                    <a:gd name="T15" fmla="*/ 15 h 427"/>
                    <a:gd name="T16" fmla="*/ 16 w 799"/>
                    <a:gd name="T17" fmla="*/ 188 h 427"/>
                    <a:gd name="T18" fmla="*/ 576 w 799"/>
                    <a:gd name="T19" fmla="*/ 426 h 427"/>
                    <a:gd name="T20" fmla="*/ 576 w 799"/>
                    <a:gd name="T21" fmla="*/ 426 h 427"/>
                    <a:gd name="T22" fmla="*/ 502 w 799"/>
                    <a:gd name="T23" fmla="*/ 421 h 427"/>
                    <a:gd name="T24" fmla="*/ 502 w 799"/>
                    <a:gd name="T25" fmla="*/ 421 h 427"/>
                    <a:gd name="T26" fmla="*/ 3 w 799"/>
                    <a:gd name="T27" fmla="*/ 193 h 427"/>
                    <a:gd name="T28" fmla="*/ 3 w 799"/>
                    <a:gd name="T29" fmla="*/ 193 h 427"/>
                    <a:gd name="T30" fmla="*/ 3 w 799"/>
                    <a:gd name="T31" fmla="*/ 184 h 427"/>
                    <a:gd name="T32" fmla="*/ 3 w 799"/>
                    <a:gd name="T33" fmla="*/ 184 h 427"/>
                    <a:gd name="T34" fmla="*/ 127 w 799"/>
                    <a:gd name="T35" fmla="*/ 5 h 427"/>
                    <a:gd name="T36" fmla="*/ 127 w 799"/>
                    <a:gd name="T37" fmla="*/ 5 h 427"/>
                    <a:gd name="T38" fmla="*/ 135 w 799"/>
                    <a:gd name="T39" fmla="*/ 1 h 427"/>
                    <a:gd name="T40" fmla="*/ 135 w 799"/>
                    <a:gd name="T41" fmla="*/ 1 h 427"/>
                    <a:gd name="T42" fmla="*/ 778 w 799"/>
                    <a:gd name="T43" fmla="*/ 349 h 427"/>
                    <a:gd name="T44" fmla="*/ 778 w 799"/>
                    <a:gd name="T45" fmla="*/ 349 h 427"/>
                    <a:gd name="T46" fmla="*/ 576 w 799"/>
                    <a:gd name="T47" fmla="*/ 426 h 42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</a:cxnLst>
                  <a:rect l="0" t="0" r="r" b="b"/>
                  <a:pathLst>
                    <a:path w="799" h="427">
                      <a:moveTo>
                        <a:pt x="16" y="188"/>
                      </a:moveTo>
                      <a:lnTo>
                        <a:pt x="16" y="188"/>
                      </a:lnTo>
                      <a:cubicBezTo>
                        <a:pt x="46" y="216"/>
                        <a:pt x="219" y="371"/>
                        <a:pt x="504" y="409"/>
                      </a:cubicBezTo>
                      <a:lnTo>
                        <a:pt x="504" y="409"/>
                      </a:lnTo>
                      <a:cubicBezTo>
                        <a:pt x="635" y="426"/>
                        <a:pt x="754" y="397"/>
                        <a:pt x="765" y="346"/>
                      </a:cubicBezTo>
                      <a:lnTo>
                        <a:pt x="765" y="346"/>
                      </a:lnTo>
                      <a:cubicBezTo>
                        <a:pt x="774" y="307"/>
                        <a:pt x="729" y="196"/>
                        <a:pt x="137" y="15"/>
                      </a:cubicBezTo>
                      <a:lnTo>
                        <a:pt x="137" y="15"/>
                      </a:lnTo>
                      <a:cubicBezTo>
                        <a:pt x="127" y="36"/>
                        <a:pt x="87" y="117"/>
                        <a:pt x="16" y="188"/>
                      </a:cubicBezTo>
                      <a:close/>
                      <a:moveTo>
                        <a:pt x="576" y="426"/>
                      </a:moveTo>
                      <a:lnTo>
                        <a:pt x="576" y="426"/>
                      </a:lnTo>
                      <a:cubicBezTo>
                        <a:pt x="552" y="426"/>
                        <a:pt x="526" y="424"/>
                        <a:pt x="502" y="421"/>
                      </a:cubicBezTo>
                      <a:lnTo>
                        <a:pt x="502" y="421"/>
                      </a:lnTo>
                      <a:cubicBezTo>
                        <a:pt x="186" y="379"/>
                        <a:pt x="4" y="195"/>
                        <a:pt x="3" y="193"/>
                      </a:cubicBezTo>
                      <a:lnTo>
                        <a:pt x="3" y="193"/>
                      </a:lnTo>
                      <a:cubicBezTo>
                        <a:pt x="0" y="190"/>
                        <a:pt x="0" y="186"/>
                        <a:pt x="3" y="184"/>
                      </a:cubicBezTo>
                      <a:lnTo>
                        <a:pt x="3" y="184"/>
                      </a:lnTo>
                      <a:cubicBezTo>
                        <a:pt x="85" y="102"/>
                        <a:pt x="127" y="5"/>
                        <a:pt x="127" y="5"/>
                      </a:cubicBezTo>
                      <a:lnTo>
                        <a:pt x="127" y="5"/>
                      </a:lnTo>
                      <a:cubicBezTo>
                        <a:pt x="129" y="2"/>
                        <a:pt x="132" y="0"/>
                        <a:pt x="135" y="1"/>
                      </a:cubicBezTo>
                      <a:lnTo>
                        <a:pt x="135" y="1"/>
                      </a:lnTo>
                      <a:cubicBezTo>
                        <a:pt x="569" y="134"/>
                        <a:pt x="798" y="257"/>
                        <a:pt x="778" y="349"/>
                      </a:cubicBezTo>
                      <a:lnTo>
                        <a:pt x="778" y="349"/>
                      </a:lnTo>
                      <a:cubicBezTo>
                        <a:pt x="767" y="401"/>
                        <a:pt x="675" y="426"/>
                        <a:pt x="576" y="42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6" name="Freeform 114">
                  <a:extLst>
                    <a:ext uri="{FF2B5EF4-FFF2-40B4-BE49-F238E27FC236}">
                      <a16:creationId xmlns:a16="http://schemas.microsoft.com/office/drawing/2014/main" id="{E1E116D3-0D5D-4706-896C-48D2E949C6A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89850" y="5330337"/>
                  <a:ext cx="796801" cy="439615"/>
                </a:xfrm>
                <a:custGeom>
                  <a:avLst/>
                  <a:gdLst>
                    <a:gd name="T0" fmla="*/ 0 w 638"/>
                    <a:gd name="T1" fmla="*/ 339 h 353"/>
                    <a:gd name="T2" fmla="*/ 0 w 638"/>
                    <a:gd name="T3" fmla="*/ 339 h 353"/>
                    <a:gd name="T4" fmla="*/ 329 w 638"/>
                    <a:gd name="T5" fmla="*/ 81 h 353"/>
                    <a:gd name="T6" fmla="*/ 329 w 638"/>
                    <a:gd name="T7" fmla="*/ 81 h 353"/>
                    <a:gd name="T8" fmla="*/ 465 w 638"/>
                    <a:gd name="T9" fmla="*/ 177 h 353"/>
                    <a:gd name="T10" fmla="*/ 465 w 638"/>
                    <a:gd name="T11" fmla="*/ 177 h 353"/>
                    <a:gd name="T12" fmla="*/ 125 w 638"/>
                    <a:gd name="T13" fmla="*/ 352 h 353"/>
                    <a:gd name="T14" fmla="*/ 125 w 638"/>
                    <a:gd name="T15" fmla="*/ 352 h 353"/>
                    <a:gd name="T16" fmla="*/ 0 w 638"/>
                    <a:gd name="T17" fmla="*/ 339 h 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638" h="353">
                      <a:moveTo>
                        <a:pt x="0" y="339"/>
                      </a:moveTo>
                      <a:lnTo>
                        <a:pt x="0" y="339"/>
                      </a:lnTo>
                      <a:cubicBezTo>
                        <a:pt x="0" y="339"/>
                        <a:pt x="106" y="162"/>
                        <a:pt x="329" y="81"/>
                      </a:cubicBezTo>
                      <a:lnTo>
                        <a:pt x="329" y="81"/>
                      </a:lnTo>
                      <a:cubicBezTo>
                        <a:pt x="551" y="0"/>
                        <a:pt x="637" y="83"/>
                        <a:pt x="465" y="177"/>
                      </a:cubicBezTo>
                      <a:lnTo>
                        <a:pt x="465" y="177"/>
                      </a:lnTo>
                      <a:cubicBezTo>
                        <a:pt x="292" y="273"/>
                        <a:pt x="125" y="352"/>
                        <a:pt x="125" y="352"/>
                      </a:cubicBezTo>
                      <a:lnTo>
                        <a:pt x="125" y="352"/>
                      </a:lnTo>
                      <a:cubicBezTo>
                        <a:pt x="125" y="352"/>
                        <a:pt x="40" y="337"/>
                        <a:pt x="0" y="339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7" name="Freeform 115">
                  <a:extLst>
                    <a:ext uri="{FF2B5EF4-FFF2-40B4-BE49-F238E27FC236}">
                      <a16:creationId xmlns:a16="http://schemas.microsoft.com/office/drawing/2014/main" id="{DFBAC51E-C8FC-4FEE-88C9-031D026DCB3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78860" y="5368805"/>
                  <a:ext cx="725365" cy="412138"/>
                </a:xfrm>
                <a:custGeom>
                  <a:avLst/>
                  <a:gdLst>
                    <a:gd name="T0" fmla="*/ 18 w 581"/>
                    <a:gd name="T1" fmla="*/ 302 h 329"/>
                    <a:gd name="T2" fmla="*/ 18 w 581"/>
                    <a:gd name="T3" fmla="*/ 302 h 329"/>
                    <a:gd name="T4" fmla="*/ 131 w 581"/>
                    <a:gd name="T5" fmla="*/ 315 h 329"/>
                    <a:gd name="T6" fmla="*/ 131 w 581"/>
                    <a:gd name="T7" fmla="*/ 315 h 329"/>
                    <a:gd name="T8" fmla="*/ 469 w 581"/>
                    <a:gd name="T9" fmla="*/ 141 h 329"/>
                    <a:gd name="T10" fmla="*/ 469 w 581"/>
                    <a:gd name="T11" fmla="*/ 141 h 329"/>
                    <a:gd name="T12" fmla="*/ 555 w 581"/>
                    <a:gd name="T13" fmla="*/ 46 h 329"/>
                    <a:gd name="T14" fmla="*/ 555 w 581"/>
                    <a:gd name="T15" fmla="*/ 46 h 329"/>
                    <a:gd name="T16" fmla="*/ 338 w 581"/>
                    <a:gd name="T17" fmla="*/ 56 h 329"/>
                    <a:gd name="T18" fmla="*/ 338 w 581"/>
                    <a:gd name="T19" fmla="*/ 56 h 329"/>
                    <a:gd name="T20" fmla="*/ 18 w 581"/>
                    <a:gd name="T21" fmla="*/ 302 h 329"/>
                    <a:gd name="T22" fmla="*/ 132 w 581"/>
                    <a:gd name="T23" fmla="*/ 328 h 329"/>
                    <a:gd name="T24" fmla="*/ 132 w 581"/>
                    <a:gd name="T25" fmla="*/ 328 h 329"/>
                    <a:gd name="T26" fmla="*/ 130 w 581"/>
                    <a:gd name="T27" fmla="*/ 328 h 329"/>
                    <a:gd name="T28" fmla="*/ 130 w 581"/>
                    <a:gd name="T29" fmla="*/ 328 h 329"/>
                    <a:gd name="T30" fmla="*/ 7 w 581"/>
                    <a:gd name="T31" fmla="*/ 315 h 329"/>
                    <a:gd name="T32" fmla="*/ 7 w 581"/>
                    <a:gd name="T33" fmla="*/ 315 h 329"/>
                    <a:gd name="T34" fmla="*/ 1 w 581"/>
                    <a:gd name="T35" fmla="*/ 312 h 329"/>
                    <a:gd name="T36" fmla="*/ 1 w 581"/>
                    <a:gd name="T37" fmla="*/ 312 h 329"/>
                    <a:gd name="T38" fmla="*/ 1 w 581"/>
                    <a:gd name="T39" fmla="*/ 305 h 329"/>
                    <a:gd name="T40" fmla="*/ 1 w 581"/>
                    <a:gd name="T41" fmla="*/ 305 h 329"/>
                    <a:gd name="T42" fmla="*/ 334 w 581"/>
                    <a:gd name="T43" fmla="*/ 44 h 329"/>
                    <a:gd name="T44" fmla="*/ 334 w 581"/>
                    <a:gd name="T45" fmla="*/ 44 h 329"/>
                    <a:gd name="T46" fmla="*/ 567 w 581"/>
                    <a:gd name="T47" fmla="*/ 41 h 329"/>
                    <a:gd name="T48" fmla="*/ 567 w 581"/>
                    <a:gd name="T49" fmla="*/ 41 h 329"/>
                    <a:gd name="T50" fmla="*/ 475 w 581"/>
                    <a:gd name="T51" fmla="*/ 152 h 329"/>
                    <a:gd name="T52" fmla="*/ 475 w 581"/>
                    <a:gd name="T53" fmla="*/ 152 h 329"/>
                    <a:gd name="T54" fmla="*/ 135 w 581"/>
                    <a:gd name="T55" fmla="*/ 328 h 329"/>
                    <a:gd name="T56" fmla="*/ 135 w 581"/>
                    <a:gd name="T57" fmla="*/ 328 h 329"/>
                    <a:gd name="T58" fmla="*/ 132 w 581"/>
                    <a:gd name="T59" fmla="*/ 328 h 32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581" h="329">
                      <a:moveTo>
                        <a:pt x="18" y="302"/>
                      </a:moveTo>
                      <a:lnTo>
                        <a:pt x="18" y="302"/>
                      </a:lnTo>
                      <a:cubicBezTo>
                        <a:pt x="58" y="302"/>
                        <a:pt x="119" y="313"/>
                        <a:pt x="131" y="315"/>
                      </a:cubicBezTo>
                      <a:lnTo>
                        <a:pt x="131" y="315"/>
                      </a:lnTo>
                      <a:cubicBezTo>
                        <a:pt x="149" y="306"/>
                        <a:pt x="308" y="230"/>
                        <a:pt x="469" y="141"/>
                      </a:cubicBezTo>
                      <a:lnTo>
                        <a:pt x="469" y="141"/>
                      </a:lnTo>
                      <a:cubicBezTo>
                        <a:pt x="545" y="99"/>
                        <a:pt x="563" y="64"/>
                        <a:pt x="555" y="46"/>
                      </a:cubicBezTo>
                      <a:lnTo>
                        <a:pt x="555" y="46"/>
                      </a:lnTo>
                      <a:cubicBezTo>
                        <a:pt x="541" y="18"/>
                        <a:pt x="462" y="11"/>
                        <a:pt x="338" y="56"/>
                      </a:cubicBezTo>
                      <a:lnTo>
                        <a:pt x="338" y="56"/>
                      </a:lnTo>
                      <a:cubicBezTo>
                        <a:pt x="150" y="124"/>
                        <a:pt x="45" y="264"/>
                        <a:pt x="18" y="302"/>
                      </a:cubicBezTo>
                      <a:close/>
                      <a:moveTo>
                        <a:pt x="132" y="328"/>
                      </a:moveTo>
                      <a:lnTo>
                        <a:pt x="132" y="328"/>
                      </a:lnTo>
                      <a:cubicBezTo>
                        <a:pt x="131" y="328"/>
                        <a:pt x="131" y="328"/>
                        <a:pt x="130" y="328"/>
                      </a:cubicBezTo>
                      <a:lnTo>
                        <a:pt x="130" y="328"/>
                      </a:lnTo>
                      <a:cubicBezTo>
                        <a:pt x="130" y="328"/>
                        <a:pt x="46" y="313"/>
                        <a:pt x="7" y="315"/>
                      </a:cubicBezTo>
                      <a:lnTo>
                        <a:pt x="7" y="315"/>
                      </a:lnTo>
                      <a:cubicBezTo>
                        <a:pt x="4" y="315"/>
                        <a:pt x="2" y="313"/>
                        <a:pt x="1" y="312"/>
                      </a:cubicBezTo>
                      <a:lnTo>
                        <a:pt x="1" y="312"/>
                      </a:lnTo>
                      <a:cubicBezTo>
                        <a:pt x="0" y="310"/>
                        <a:pt x="0" y="307"/>
                        <a:pt x="1" y="305"/>
                      </a:cubicBezTo>
                      <a:lnTo>
                        <a:pt x="1" y="305"/>
                      </a:lnTo>
                      <a:cubicBezTo>
                        <a:pt x="2" y="303"/>
                        <a:pt x="111" y="125"/>
                        <a:pt x="334" y="44"/>
                      </a:cubicBezTo>
                      <a:lnTo>
                        <a:pt x="334" y="44"/>
                      </a:lnTo>
                      <a:cubicBezTo>
                        <a:pt x="453" y="1"/>
                        <a:pt x="548" y="0"/>
                        <a:pt x="567" y="41"/>
                      </a:cubicBezTo>
                      <a:lnTo>
                        <a:pt x="567" y="41"/>
                      </a:lnTo>
                      <a:cubicBezTo>
                        <a:pt x="580" y="71"/>
                        <a:pt x="546" y="113"/>
                        <a:pt x="475" y="152"/>
                      </a:cubicBezTo>
                      <a:lnTo>
                        <a:pt x="475" y="152"/>
                      </a:lnTo>
                      <a:cubicBezTo>
                        <a:pt x="304" y="246"/>
                        <a:pt x="136" y="326"/>
                        <a:pt x="135" y="328"/>
                      </a:cubicBezTo>
                      <a:lnTo>
                        <a:pt x="135" y="328"/>
                      </a:lnTo>
                      <a:cubicBezTo>
                        <a:pt x="133" y="328"/>
                        <a:pt x="133" y="328"/>
                        <a:pt x="132" y="32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8" name="Freeform 116">
                  <a:extLst>
                    <a:ext uri="{FF2B5EF4-FFF2-40B4-BE49-F238E27FC236}">
                      <a16:creationId xmlns:a16="http://schemas.microsoft.com/office/drawing/2014/main" id="{1D1F479C-257B-41BE-86A1-E34405451BB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661286" y="5533660"/>
                  <a:ext cx="329712" cy="236292"/>
                </a:xfrm>
                <a:custGeom>
                  <a:avLst/>
                  <a:gdLst>
                    <a:gd name="T0" fmla="*/ 7 w 264"/>
                    <a:gd name="T1" fmla="*/ 190 h 191"/>
                    <a:gd name="T2" fmla="*/ 7 w 264"/>
                    <a:gd name="T3" fmla="*/ 190 h 191"/>
                    <a:gd name="T4" fmla="*/ 4 w 264"/>
                    <a:gd name="T5" fmla="*/ 189 h 191"/>
                    <a:gd name="T6" fmla="*/ 4 w 264"/>
                    <a:gd name="T7" fmla="*/ 189 h 191"/>
                    <a:gd name="T8" fmla="*/ 2 w 264"/>
                    <a:gd name="T9" fmla="*/ 179 h 191"/>
                    <a:gd name="T10" fmla="*/ 2 w 264"/>
                    <a:gd name="T11" fmla="*/ 179 h 191"/>
                    <a:gd name="T12" fmla="*/ 254 w 264"/>
                    <a:gd name="T13" fmla="*/ 1 h 191"/>
                    <a:gd name="T14" fmla="*/ 254 w 264"/>
                    <a:gd name="T15" fmla="*/ 1 h 191"/>
                    <a:gd name="T16" fmla="*/ 262 w 264"/>
                    <a:gd name="T17" fmla="*/ 5 h 191"/>
                    <a:gd name="T18" fmla="*/ 262 w 264"/>
                    <a:gd name="T19" fmla="*/ 5 h 191"/>
                    <a:gd name="T20" fmla="*/ 258 w 264"/>
                    <a:gd name="T21" fmla="*/ 13 h 191"/>
                    <a:gd name="T22" fmla="*/ 258 w 264"/>
                    <a:gd name="T23" fmla="*/ 13 h 191"/>
                    <a:gd name="T24" fmla="*/ 12 w 264"/>
                    <a:gd name="T25" fmla="*/ 188 h 191"/>
                    <a:gd name="T26" fmla="*/ 12 w 264"/>
                    <a:gd name="T27" fmla="*/ 188 h 191"/>
                    <a:gd name="T28" fmla="*/ 7 w 264"/>
                    <a:gd name="T29" fmla="*/ 19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64" h="191">
                      <a:moveTo>
                        <a:pt x="7" y="190"/>
                      </a:moveTo>
                      <a:lnTo>
                        <a:pt x="7" y="190"/>
                      </a:lnTo>
                      <a:cubicBezTo>
                        <a:pt x="6" y="190"/>
                        <a:pt x="5" y="189"/>
                        <a:pt x="4" y="189"/>
                      </a:cubicBezTo>
                      <a:lnTo>
                        <a:pt x="4" y="189"/>
                      </a:lnTo>
                      <a:cubicBezTo>
                        <a:pt x="0" y="186"/>
                        <a:pt x="0" y="183"/>
                        <a:pt x="2" y="179"/>
                      </a:cubicBezTo>
                      <a:lnTo>
                        <a:pt x="2" y="179"/>
                      </a:lnTo>
                      <a:cubicBezTo>
                        <a:pt x="4" y="178"/>
                        <a:pt x="99" y="63"/>
                        <a:pt x="254" y="1"/>
                      </a:cubicBezTo>
                      <a:lnTo>
                        <a:pt x="254" y="1"/>
                      </a:lnTo>
                      <a:cubicBezTo>
                        <a:pt x="257" y="0"/>
                        <a:pt x="261" y="2"/>
                        <a:pt x="262" y="5"/>
                      </a:cubicBezTo>
                      <a:lnTo>
                        <a:pt x="262" y="5"/>
                      </a:lnTo>
                      <a:cubicBezTo>
                        <a:pt x="263" y="8"/>
                        <a:pt x="262" y="12"/>
                        <a:pt x="258" y="13"/>
                      </a:cubicBezTo>
                      <a:lnTo>
                        <a:pt x="258" y="13"/>
                      </a:lnTo>
                      <a:cubicBezTo>
                        <a:pt x="107" y="74"/>
                        <a:pt x="13" y="186"/>
                        <a:pt x="12" y="188"/>
                      </a:cubicBezTo>
                      <a:lnTo>
                        <a:pt x="12" y="188"/>
                      </a:lnTo>
                      <a:cubicBezTo>
                        <a:pt x="11" y="189"/>
                        <a:pt x="9" y="190"/>
                        <a:pt x="7" y="19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19" name="Freeform 117">
                  <a:extLst>
                    <a:ext uri="{FF2B5EF4-FFF2-40B4-BE49-F238E27FC236}">
                      <a16:creationId xmlns:a16="http://schemas.microsoft.com/office/drawing/2014/main" id="{63D7094C-7445-4F71-BE26-774E1844C6E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826142" y="5704010"/>
                  <a:ext cx="560510" cy="104410"/>
                </a:xfrm>
                <a:custGeom>
                  <a:avLst/>
                  <a:gdLst>
                    <a:gd name="T0" fmla="*/ 7 w 450"/>
                    <a:gd name="T1" fmla="*/ 83 h 84"/>
                    <a:gd name="T2" fmla="*/ 7 w 450"/>
                    <a:gd name="T3" fmla="*/ 83 h 84"/>
                    <a:gd name="T4" fmla="*/ 1 w 450"/>
                    <a:gd name="T5" fmla="*/ 78 h 84"/>
                    <a:gd name="T6" fmla="*/ 1 w 450"/>
                    <a:gd name="T7" fmla="*/ 78 h 84"/>
                    <a:gd name="T8" fmla="*/ 5 w 450"/>
                    <a:gd name="T9" fmla="*/ 70 h 84"/>
                    <a:gd name="T10" fmla="*/ 5 w 450"/>
                    <a:gd name="T11" fmla="*/ 70 h 84"/>
                    <a:gd name="T12" fmla="*/ 443 w 450"/>
                    <a:gd name="T13" fmla="*/ 5 h 84"/>
                    <a:gd name="T14" fmla="*/ 443 w 450"/>
                    <a:gd name="T15" fmla="*/ 5 h 84"/>
                    <a:gd name="T16" fmla="*/ 449 w 450"/>
                    <a:gd name="T17" fmla="*/ 11 h 84"/>
                    <a:gd name="T18" fmla="*/ 449 w 450"/>
                    <a:gd name="T19" fmla="*/ 11 h 84"/>
                    <a:gd name="T20" fmla="*/ 443 w 450"/>
                    <a:gd name="T21" fmla="*/ 17 h 84"/>
                    <a:gd name="T22" fmla="*/ 443 w 450"/>
                    <a:gd name="T23" fmla="*/ 17 h 84"/>
                    <a:gd name="T24" fmla="*/ 9 w 450"/>
                    <a:gd name="T25" fmla="*/ 82 h 84"/>
                    <a:gd name="T26" fmla="*/ 9 w 450"/>
                    <a:gd name="T27" fmla="*/ 82 h 84"/>
                    <a:gd name="T28" fmla="*/ 7 w 450"/>
                    <a:gd name="T29" fmla="*/ 83 h 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50" h="84">
                      <a:moveTo>
                        <a:pt x="7" y="83"/>
                      </a:moveTo>
                      <a:lnTo>
                        <a:pt x="7" y="83"/>
                      </a:lnTo>
                      <a:cubicBezTo>
                        <a:pt x="4" y="83"/>
                        <a:pt x="2" y="81"/>
                        <a:pt x="1" y="78"/>
                      </a:cubicBezTo>
                      <a:lnTo>
                        <a:pt x="1" y="78"/>
                      </a:lnTo>
                      <a:cubicBezTo>
                        <a:pt x="0" y="75"/>
                        <a:pt x="2" y="71"/>
                        <a:pt x="5" y="70"/>
                      </a:cubicBezTo>
                      <a:lnTo>
                        <a:pt x="5" y="70"/>
                      </a:lnTo>
                      <a:cubicBezTo>
                        <a:pt x="8" y="69"/>
                        <a:pt x="238" y="0"/>
                        <a:pt x="443" y="5"/>
                      </a:cubicBezTo>
                      <a:lnTo>
                        <a:pt x="443" y="5"/>
                      </a:lnTo>
                      <a:cubicBezTo>
                        <a:pt x="446" y="5"/>
                        <a:pt x="449" y="8"/>
                        <a:pt x="449" y="11"/>
                      </a:cubicBezTo>
                      <a:lnTo>
                        <a:pt x="449" y="11"/>
                      </a:lnTo>
                      <a:cubicBezTo>
                        <a:pt x="449" y="14"/>
                        <a:pt x="446" y="17"/>
                        <a:pt x="443" y="17"/>
                      </a:cubicBezTo>
                      <a:lnTo>
                        <a:pt x="443" y="17"/>
                      </a:lnTo>
                      <a:cubicBezTo>
                        <a:pt x="240" y="13"/>
                        <a:pt x="11" y="82"/>
                        <a:pt x="9" y="82"/>
                      </a:cubicBezTo>
                      <a:lnTo>
                        <a:pt x="9" y="82"/>
                      </a:lnTo>
                      <a:cubicBezTo>
                        <a:pt x="8" y="83"/>
                        <a:pt x="8" y="83"/>
                        <a:pt x="7" y="8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0" name="Freeform 118">
                  <a:extLst>
                    <a:ext uri="{FF2B5EF4-FFF2-40B4-BE49-F238E27FC236}">
                      <a16:creationId xmlns:a16="http://schemas.microsoft.com/office/drawing/2014/main" id="{03149F5C-C15C-4BB0-B8C1-66E3FA84B73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787677" y="5934808"/>
                  <a:ext cx="500061" cy="236295"/>
                </a:xfrm>
                <a:custGeom>
                  <a:avLst/>
                  <a:gdLst>
                    <a:gd name="T0" fmla="*/ 395 w 403"/>
                    <a:gd name="T1" fmla="*/ 190 h 191"/>
                    <a:gd name="T2" fmla="*/ 395 w 403"/>
                    <a:gd name="T3" fmla="*/ 190 h 191"/>
                    <a:gd name="T4" fmla="*/ 392 w 403"/>
                    <a:gd name="T5" fmla="*/ 189 h 191"/>
                    <a:gd name="T6" fmla="*/ 392 w 403"/>
                    <a:gd name="T7" fmla="*/ 189 h 191"/>
                    <a:gd name="T8" fmla="*/ 5 w 403"/>
                    <a:gd name="T9" fmla="*/ 14 h 191"/>
                    <a:gd name="T10" fmla="*/ 5 w 403"/>
                    <a:gd name="T11" fmla="*/ 14 h 191"/>
                    <a:gd name="T12" fmla="*/ 1 w 403"/>
                    <a:gd name="T13" fmla="*/ 5 h 191"/>
                    <a:gd name="T14" fmla="*/ 1 w 403"/>
                    <a:gd name="T15" fmla="*/ 5 h 191"/>
                    <a:gd name="T16" fmla="*/ 9 w 403"/>
                    <a:gd name="T17" fmla="*/ 1 h 191"/>
                    <a:gd name="T18" fmla="*/ 9 w 403"/>
                    <a:gd name="T19" fmla="*/ 1 h 191"/>
                    <a:gd name="T20" fmla="*/ 398 w 403"/>
                    <a:gd name="T21" fmla="*/ 178 h 191"/>
                    <a:gd name="T22" fmla="*/ 398 w 403"/>
                    <a:gd name="T23" fmla="*/ 178 h 191"/>
                    <a:gd name="T24" fmla="*/ 400 w 403"/>
                    <a:gd name="T25" fmla="*/ 187 h 191"/>
                    <a:gd name="T26" fmla="*/ 400 w 403"/>
                    <a:gd name="T27" fmla="*/ 187 h 191"/>
                    <a:gd name="T28" fmla="*/ 395 w 403"/>
                    <a:gd name="T29" fmla="*/ 190 h 19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403" h="191">
                      <a:moveTo>
                        <a:pt x="395" y="190"/>
                      </a:moveTo>
                      <a:lnTo>
                        <a:pt x="395" y="190"/>
                      </a:lnTo>
                      <a:cubicBezTo>
                        <a:pt x="394" y="190"/>
                        <a:pt x="393" y="190"/>
                        <a:pt x="392" y="189"/>
                      </a:cubicBezTo>
                      <a:lnTo>
                        <a:pt x="392" y="189"/>
                      </a:lnTo>
                      <a:cubicBezTo>
                        <a:pt x="190" y="80"/>
                        <a:pt x="6" y="14"/>
                        <a:pt x="5" y="14"/>
                      </a:cubicBezTo>
                      <a:lnTo>
                        <a:pt x="5" y="14"/>
                      </a:lnTo>
                      <a:cubicBezTo>
                        <a:pt x="1" y="12"/>
                        <a:pt x="0" y="9"/>
                        <a:pt x="1" y="5"/>
                      </a:cubicBezTo>
                      <a:lnTo>
                        <a:pt x="1" y="5"/>
                      </a:lnTo>
                      <a:cubicBezTo>
                        <a:pt x="2" y="2"/>
                        <a:pt x="5" y="0"/>
                        <a:pt x="9" y="1"/>
                      </a:cubicBezTo>
                      <a:lnTo>
                        <a:pt x="9" y="1"/>
                      </a:lnTo>
                      <a:cubicBezTo>
                        <a:pt x="11" y="2"/>
                        <a:pt x="195" y="69"/>
                        <a:pt x="398" y="178"/>
                      </a:cubicBezTo>
                      <a:lnTo>
                        <a:pt x="398" y="178"/>
                      </a:lnTo>
                      <a:cubicBezTo>
                        <a:pt x="401" y="180"/>
                        <a:pt x="402" y="184"/>
                        <a:pt x="400" y="187"/>
                      </a:cubicBezTo>
                      <a:lnTo>
                        <a:pt x="400" y="187"/>
                      </a:lnTo>
                      <a:cubicBezTo>
                        <a:pt x="399" y="189"/>
                        <a:pt x="397" y="190"/>
                        <a:pt x="395" y="19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1" name="Freeform 119">
                  <a:extLst>
                    <a:ext uri="{FF2B5EF4-FFF2-40B4-BE49-F238E27FC236}">
                      <a16:creationId xmlns:a16="http://schemas.microsoft.com/office/drawing/2014/main" id="{81DD38BE-1BED-42E3-994B-6F4832C76E8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84353" y="6154615"/>
                  <a:ext cx="318721" cy="467093"/>
                </a:xfrm>
                <a:custGeom>
                  <a:avLst/>
                  <a:gdLst>
                    <a:gd name="T0" fmla="*/ 247 w 255"/>
                    <a:gd name="T1" fmla="*/ 373 h 374"/>
                    <a:gd name="T2" fmla="*/ 247 w 255"/>
                    <a:gd name="T3" fmla="*/ 373 h 374"/>
                    <a:gd name="T4" fmla="*/ 241 w 255"/>
                    <a:gd name="T5" fmla="*/ 370 h 374"/>
                    <a:gd name="T6" fmla="*/ 241 w 255"/>
                    <a:gd name="T7" fmla="*/ 370 h 374"/>
                    <a:gd name="T8" fmla="*/ 2 w 255"/>
                    <a:gd name="T9" fmla="*/ 12 h 374"/>
                    <a:gd name="T10" fmla="*/ 2 w 255"/>
                    <a:gd name="T11" fmla="*/ 12 h 374"/>
                    <a:gd name="T12" fmla="*/ 3 w 255"/>
                    <a:gd name="T13" fmla="*/ 3 h 374"/>
                    <a:gd name="T14" fmla="*/ 3 w 255"/>
                    <a:gd name="T15" fmla="*/ 3 h 374"/>
                    <a:gd name="T16" fmla="*/ 12 w 255"/>
                    <a:gd name="T17" fmla="*/ 3 h 374"/>
                    <a:gd name="T18" fmla="*/ 12 w 255"/>
                    <a:gd name="T19" fmla="*/ 3 h 374"/>
                    <a:gd name="T20" fmla="*/ 252 w 255"/>
                    <a:gd name="T21" fmla="*/ 363 h 374"/>
                    <a:gd name="T22" fmla="*/ 252 w 255"/>
                    <a:gd name="T23" fmla="*/ 363 h 374"/>
                    <a:gd name="T24" fmla="*/ 250 w 255"/>
                    <a:gd name="T25" fmla="*/ 372 h 374"/>
                    <a:gd name="T26" fmla="*/ 250 w 255"/>
                    <a:gd name="T27" fmla="*/ 372 h 374"/>
                    <a:gd name="T28" fmla="*/ 247 w 255"/>
                    <a:gd name="T29" fmla="*/ 373 h 37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55" h="374">
                      <a:moveTo>
                        <a:pt x="247" y="373"/>
                      </a:moveTo>
                      <a:lnTo>
                        <a:pt x="247" y="373"/>
                      </a:lnTo>
                      <a:cubicBezTo>
                        <a:pt x="244" y="373"/>
                        <a:pt x="242" y="372"/>
                        <a:pt x="241" y="370"/>
                      </a:cubicBezTo>
                      <a:lnTo>
                        <a:pt x="241" y="370"/>
                      </a:lnTo>
                      <a:cubicBezTo>
                        <a:pt x="121" y="153"/>
                        <a:pt x="3" y="13"/>
                        <a:pt x="2" y="12"/>
                      </a:cubicBezTo>
                      <a:lnTo>
                        <a:pt x="2" y="12"/>
                      </a:lnTo>
                      <a:cubicBezTo>
                        <a:pt x="0" y="9"/>
                        <a:pt x="0" y="5"/>
                        <a:pt x="3" y="3"/>
                      </a:cubicBezTo>
                      <a:lnTo>
                        <a:pt x="3" y="3"/>
                      </a:lnTo>
                      <a:cubicBezTo>
                        <a:pt x="6" y="0"/>
                        <a:pt x="10" y="1"/>
                        <a:pt x="12" y="3"/>
                      </a:cubicBezTo>
                      <a:lnTo>
                        <a:pt x="12" y="3"/>
                      </a:lnTo>
                      <a:cubicBezTo>
                        <a:pt x="13" y="5"/>
                        <a:pt x="131" y="146"/>
                        <a:pt x="252" y="363"/>
                      </a:cubicBezTo>
                      <a:lnTo>
                        <a:pt x="252" y="363"/>
                      </a:lnTo>
                      <a:cubicBezTo>
                        <a:pt x="254" y="366"/>
                        <a:pt x="253" y="371"/>
                        <a:pt x="250" y="372"/>
                      </a:cubicBezTo>
                      <a:lnTo>
                        <a:pt x="250" y="372"/>
                      </a:lnTo>
                      <a:cubicBezTo>
                        <a:pt x="249" y="373"/>
                        <a:pt x="247" y="373"/>
                        <a:pt x="247" y="37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2" name="Freeform 120">
                  <a:extLst>
                    <a:ext uri="{FF2B5EF4-FFF2-40B4-BE49-F238E27FC236}">
                      <a16:creationId xmlns:a16="http://schemas.microsoft.com/office/drawing/2014/main" id="{40C66407-46B0-44FC-AEB9-DE34EE369C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38158" y="6341452"/>
                  <a:ext cx="71436" cy="439615"/>
                </a:xfrm>
                <a:custGeom>
                  <a:avLst/>
                  <a:gdLst>
                    <a:gd name="T0" fmla="*/ 7 w 57"/>
                    <a:gd name="T1" fmla="*/ 353 h 354"/>
                    <a:gd name="T2" fmla="*/ 7 w 57"/>
                    <a:gd name="T3" fmla="*/ 353 h 354"/>
                    <a:gd name="T4" fmla="*/ 5 w 57"/>
                    <a:gd name="T5" fmla="*/ 353 h 354"/>
                    <a:gd name="T6" fmla="*/ 5 w 57"/>
                    <a:gd name="T7" fmla="*/ 353 h 354"/>
                    <a:gd name="T8" fmla="*/ 0 w 57"/>
                    <a:gd name="T9" fmla="*/ 346 h 354"/>
                    <a:gd name="T10" fmla="*/ 0 w 57"/>
                    <a:gd name="T11" fmla="*/ 346 h 354"/>
                    <a:gd name="T12" fmla="*/ 43 w 57"/>
                    <a:gd name="T13" fmla="*/ 5 h 354"/>
                    <a:gd name="T14" fmla="*/ 43 w 57"/>
                    <a:gd name="T15" fmla="*/ 5 h 354"/>
                    <a:gd name="T16" fmla="*/ 50 w 57"/>
                    <a:gd name="T17" fmla="*/ 0 h 354"/>
                    <a:gd name="T18" fmla="*/ 50 w 57"/>
                    <a:gd name="T19" fmla="*/ 0 h 354"/>
                    <a:gd name="T20" fmla="*/ 56 w 57"/>
                    <a:gd name="T21" fmla="*/ 7 h 354"/>
                    <a:gd name="T22" fmla="*/ 56 w 57"/>
                    <a:gd name="T23" fmla="*/ 7 h 354"/>
                    <a:gd name="T24" fmla="*/ 13 w 57"/>
                    <a:gd name="T25" fmla="*/ 348 h 354"/>
                    <a:gd name="T26" fmla="*/ 13 w 57"/>
                    <a:gd name="T27" fmla="*/ 348 h 354"/>
                    <a:gd name="T28" fmla="*/ 7 w 57"/>
                    <a:gd name="T29" fmla="*/ 353 h 35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57" h="354">
                      <a:moveTo>
                        <a:pt x="7" y="353"/>
                      </a:moveTo>
                      <a:lnTo>
                        <a:pt x="7" y="353"/>
                      </a:lnTo>
                      <a:cubicBezTo>
                        <a:pt x="6" y="353"/>
                        <a:pt x="6" y="353"/>
                        <a:pt x="5" y="353"/>
                      </a:cubicBezTo>
                      <a:lnTo>
                        <a:pt x="5" y="353"/>
                      </a:lnTo>
                      <a:cubicBezTo>
                        <a:pt x="2" y="353"/>
                        <a:pt x="0" y="350"/>
                        <a:pt x="0" y="346"/>
                      </a:cubicBezTo>
                      <a:lnTo>
                        <a:pt x="0" y="346"/>
                      </a:lnTo>
                      <a:cubicBezTo>
                        <a:pt x="21" y="207"/>
                        <a:pt x="43" y="8"/>
                        <a:pt x="43" y="5"/>
                      </a:cubicBezTo>
                      <a:lnTo>
                        <a:pt x="43" y="5"/>
                      </a:lnTo>
                      <a:cubicBezTo>
                        <a:pt x="44" y="2"/>
                        <a:pt x="47" y="0"/>
                        <a:pt x="50" y="0"/>
                      </a:cubicBezTo>
                      <a:lnTo>
                        <a:pt x="50" y="0"/>
                      </a:lnTo>
                      <a:cubicBezTo>
                        <a:pt x="54" y="0"/>
                        <a:pt x="56" y="4"/>
                        <a:pt x="56" y="7"/>
                      </a:cubicBezTo>
                      <a:lnTo>
                        <a:pt x="56" y="7"/>
                      </a:lnTo>
                      <a:cubicBezTo>
                        <a:pt x="56" y="9"/>
                        <a:pt x="34" y="209"/>
                        <a:pt x="13" y="348"/>
                      </a:cubicBezTo>
                      <a:lnTo>
                        <a:pt x="13" y="348"/>
                      </a:lnTo>
                      <a:cubicBezTo>
                        <a:pt x="12" y="351"/>
                        <a:pt x="10" y="353"/>
                        <a:pt x="7" y="353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3" name="Freeform 121">
                  <a:extLst>
                    <a:ext uri="{FF2B5EF4-FFF2-40B4-BE49-F238E27FC236}">
                      <a16:creationId xmlns:a16="http://schemas.microsoft.com/office/drawing/2014/main" id="{23BC135D-8B3F-48CB-9F5B-F31EDC0F26C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27103" y="6440365"/>
                  <a:ext cx="252779" cy="445112"/>
                </a:xfrm>
                <a:custGeom>
                  <a:avLst/>
                  <a:gdLst>
                    <a:gd name="T0" fmla="*/ 7 w 202"/>
                    <a:gd name="T1" fmla="*/ 354 h 355"/>
                    <a:gd name="T2" fmla="*/ 7 w 202"/>
                    <a:gd name="T3" fmla="*/ 354 h 355"/>
                    <a:gd name="T4" fmla="*/ 5 w 202"/>
                    <a:gd name="T5" fmla="*/ 354 h 355"/>
                    <a:gd name="T6" fmla="*/ 5 w 202"/>
                    <a:gd name="T7" fmla="*/ 354 h 355"/>
                    <a:gd name="T8" fmla="*/ 1 w 202"/>
                    <a:gd name="T9" fmla="*/ 345 h 355"/>
                    <a:gd name="T10" fmla="*/ 1 w 202"/>
                    <a:gd name="T11" fmla="*/ 345 h 355"/>
                    <a:gd name="T12" fmla="*/ 188 w 202"/>
                    <a:gd name="T13" fmla="*/ 4 h 355"/>
                    <a:gd name="T14" fmla="*/ 188 w 202"/>
                    <a:gd name="T15" fmla="*/ 4 h 355"/>
                    <a:gd name="T16" fmla="*/ 197 w 202"/>
                    <a:gd name="T17" fmla="*/ 2 h 355"/>
                    <a:gd name="T18" fmla="*/ 197 w 202"/>
                    <a:gd name="T19" fmla="*/ 2 h 355"/>
                    <a:gd name="T20" fmla="*/ 199 w 202"/>
                    <a:gd name="T21" fmla="*/ 11 h 355"/>
                    <a:gd name="T22" fmla="*/ 199 w 202"/>
                    <a:gd name="T23" fmla="*/ 11 h 355"/>
                    <a:gd name="T24" fmla="*/ 13 w 202"/>
                    <a:gd name="T25" fmla="*/ 350 h 355"/>
                    <a:gd name="T26" fmla="*/ 13 w 202"/>
                    <a:gd name="T27" fmla="*/ 350 h 355"/>
                    <a:gd name="T28" fmla="*/ 7 w 202"/>
                    <a:gd name="T29" fmla="*/ 354 h 35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02" h="355">
                      <a:moveTo>
                        <a:pt x="7" y="354"/>
                      </a:moveTo>
                      <a:lnTo>
                        <a:pt x="7" y="354"/>
                      </a:lnTo>
                      <a:cubicBezTo>
                        <a:pt x="6" y="354"/>
                        <a:pt x="5" y="354"/>
                        <a:pt x="5" y="354"/>
                      </a:cubicBezTo>
                      <a:lnTo>
                        <a:pt x="5" y="354"/>
                      </a:lnTo>
                      <a:cubicBezTo>
                        <a:pt x="2" y="352"/>
                        <a:pt x="0" y="349"/>
                        <a:pt x="1" y="345"/>
                      </a:cubicBezTo>
                      <a:lnTo>
                        <a:pt x="1" y="345"/>
                      </a:lnTo>
                      <a:cubicBezTo>
                        <a:pt x="50" y="218"/>
                        <a:pt x="187" y="6"/>
                        <a:pt x="188" y="4"/>
                      </a:cubicBezTo>
                      <a:lnTo>
                        <a:pt x="188" y="4"/>
                      </a:lnTo>
                      <a:cubicBezTo>
                        <a:pt x="190" y="1"/>
                        <a:pt x="195" y="0"/>
                        <a:pt x="197" y="2"/>
                      </a:cubicBezTo>
                      <a:lnTo>
                        <a:pt x="197" y="2"/>
                      </a:lnTo>
                      <a:cubicBezTo>
                        <a:pt x="200" y="4"/>
                        <a:pt x="201" y="9"/>
                        <a:pt x="199" y="11"/>
                      </a:cubicBezTo>
                      <a:lnTo>
                        <a:pt x="199" y="11"/>
                      </a:lnTo>
                      <a:cubicBezTo>
                        <a:pt x="197" y="13"/>
                        <a:pt x="61" y="224"/>
                        <a:pt x="13" y="350"/>
                      </a:cubicBezTo>
                      <a:lnTo>
                        <a:pt x="13" y="350"/>
                      </a:lnTo>
                      <a:cubicBezTo>
                        <a:pt x="12" y="352"/>
                        <a:pt x="10" y="354"/>
                        <a:pt x="7" y="354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4" name="Freeform 122">
                  <a:extLst>
                    <a:ext uri="{FF2B5EF4-FFF2-40B4-BE49-F238E27FC236}">
                      <a16:creationId xmlns:a16="http://schemas.microsoft.com/office/drawing/2014/main" id="{5CB4A6AA-EAA0-432A-8082-9A56F5C1BB5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375411" y="6363433"/>
                  <a:ext cx="461596" cy="307731"/>
                </a:xfrm>
                <a:custGeom>
                  <a:avLst/>
                  <a:gdLst>
                    <a:gd name="T0" fmla="*/ 7 w 369"/>
                    <a:gd name="T1" fmla="*/ 246 h 247"/>
                    <a:gd name="T2" fmla="*/ 7 w 369"/>
                    <a:gd name="T3" fmla="*/ 246 h 247"/>
                    <a:gd name="T4" fmla="*/ 2 w 369"/>
                    <a:gd name="T5" fmla="*/ 245 h 247"/>
                    <a:gd name="T6" fmla="*/ 2 w 369"/>
                    <a:gd name="T7" fmla="*/ 245 h 247"/>
                    <a:gd name="T8" fmla="*/ 2 w 369"/>
                    <a:gd name="T9" fmla="*/ 235 h 247"/>
                    <a:gd name="T10" fmla="*/ 2 w 369"/>
                    <a:gd name="T11" fmla="*/ 235 h 247"/>
                    <a:gd name="T12" fmla="*/ 359 w 369"/>
                    <a:gd name="T13" fmla="*/ 1 h 247"/>
                    <a:gd name="T14" fmla="*/ 359 w 369"/>
                    <a:gd name="T15" fmla="*/ 1 h 247"/>
                    <a:gd name="T16" fmla="*/ 367 w 369"/>
                    <a:gd name="T17" fmla="*/ 5 h 247"/>
                    <a:gd name="T18" fmla="*/ 367 w 369"/>
                    <a:gd name="T19" fmla="*/ 5 h 247"/>
                    <a:gd name="T20" fmla="*/ 363 w 369"/>
                    <a:gd name="T21" fmla="*/ 13 h 247"/>
                    <a:gd name="T22" fmla="*/ 363 w 369"/>
                    <a:gd name="T23" fmla="*/ 13 h 247"/>
                    <a:gd name="T24" fmla="*/ 12 w 369"/>
                    <a:gd name="T25" fmla="*/ 245 h 247"/>
                    <a:gd name="T26" fmla="*/ 12 w 369"/>
                    <a:gd name="T27" fmla="*/ 245 h 247"/>
                    <a:gd name="T28" fmla="*/ 7 w 369"/>
                    <a:gd name="T29" fmla="*/ 246 h 24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369" h="247">
                      <a:moveTo>
                        <a:pt x="7" y="246"/>
                      </a:moveTo>
                      <a:lnTo>
                        <a:pt x="7" y="246"/>
                      </a:lnTo>
                      <a:cubicBezTo>
                        <a:pt x="5" y="246"/>
                        <a:pt x="3" y="246"/>
                        <a:pt x="2" y="245"/>
                      </a:cubicBezTo>
                      <a:lnTo>
                        <a:pt x="2" y="245"/>
                      </a:lnTo>
                      <a:cubicBezTo>
                        <a:pt x="0" y="242"/>
                        <a:pt x="0" y="238"/>
                        <a:pt x="2" y="235"/>
                      </a:cubicBezTo>
                      <a:lnTo>
                        <a:pt x="2" y="235"/>
                      </a:lnTo>
                      <a:cubicBezTo>
                        <a:pt x="179" y="61"/>
                        <a:pt x="358" y="1"/>
                        <a:pt x="359" y="1"/>
                      </a:cubicBezTo>
                      <a:lnTo>
                        <a:pt x="359" y="1"/>
                      </a:lnTo>
                      <a:cubicBezTo>
                        <a:pt x="363" y="0"/>
                        <a:pt x="366" y="2"/>
                        <a:pt x="367" y="5"/>
                      </a:cubicBezTo>
                      <a:lnTo>
                        <a:pt x="367" y="5"/>
                      </a:lnTo>
                      <a:cubicBezTo>
                        <a:pt x="368" y="9"/>
                        <a:pt x="366" y="12"/>
                        <a:pt x="363" y="13"/>
                      </a:cubicBezTo>
                      <a:lnTo>
                        <a:pt x="363" y="13"/>
                      </a:lnTo>
                      <a:cubicBezTo>
                        <a:pt x="361" y="14"/>
                        <a:pt x="185" y="72"/>
                        <a:pt x="12" y="245"/>
                      </a:cubicBezTo>
                      <a:lnTo>
                        <a:pt x="12" y="245"/>
                      </a:lnTo>
                      <a:cubicBezTo>
                        <a:pt x="10" y="246"/>
                        <a:pt x="8" y="246"/>
                        <a:pt x="7" y="24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5" name="Freeform 123">
                  <a:extLst>
                    <a:ext uri="{FF2B5EF4-FFF2-40B4-BE49-F238E27FC236}">
                      <a16:creationId xmlns:a16="http://schemas.microsoft.com/office/drawing/2014/main" id="{9DD33CAD-80C1-4B57-9BAE-0C435853C0B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584228" y="6116151"/>
                  <a:ext cx="351692" cy="159359"/>
                </a:xfrm>
                <a:custGeom>
                  <a:avLst/>
                  <a:gdLst>
                    <a:gd name="T0" fmla="*/ 7 w 284"/>
                    <a:gd name="T1" fmla="*/ 125 h 126"/>
                    <a:gd name="T2" fmla="*/ 7 w 284"/>
                    <a:gd name="T3" fmla="*/ 125 h 126"/>
                    <a:gd name="T4" fmla="*/ 3 w 284"/>
                    <a:gd name="T5" fmla="*/ 123 h 126"/>
                    <a:gd name="T6" fmla="*/ 3 w 284"/>
                    <a:gd name="T7" fmla="*/ 123 h 126"/>
                    <a:gd name="T8" fmla="*/ 3 w 284"/>
                    <a:gd name="T9" fmla="*/ 114 h 126"/>
                    <a:gd name="T10" fmla="*/ 3 w 284"/>
                    <a:gd name="T11" fmla="*/ 114 h 126"/>
                    <a:gd name="T12" fmla="*/ 277 w 284"/>
                    <a:gd name="T13" fmla="*/ 1 h 126"/>
                    <a:gd name="T14" fmla="*/ 277 w 284"/>
                    <a:gd name="T15" fmla="*/ 1 h 126"/>
                    <a:gd name="T16" fmla="*/ 283 w 284"/>
                    <a:gd name="T17" fmla="*/ 8 h 126"/>
                    <a:gd name="T18" fmla="*/ 283 w 284"/>
                    <a:gd name="T19" fmla="*/ 8 h 126"/>
                    <a:gd name="T20" fmla="*/ 277 w 284"/>
                    <a:gd name="T21" fmla="*/ 14 h 126"/>
                    <a:gd name="T22" fmla="*/ 277 w 284"/>
                    <a:gd name="T23" fmla="*/ 14 h 126"/>
                    <a:gd name="T24" fmla="*/ 12 w 284"/>
                    <a:gd name="T25" fmla="*/ 124 h 126"/>
                    <a:gd name="T26" fmla="*/ 12 w 284"/>
                    <a:gd name="T27" fmla="*/ 124 h 126"/>
                    <a:gd name="T28" fmla="*/ 7 w 284"/>
                    <a:gd name="T29" fmla="*/ 125 h 12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284" h="126">
                      <a:moveTo>
                        <a:pt x="7" y="125"/>
                      </a:moveTo>
                      <a:lnTo>
                        <a:pt x="7" y="125"/>
                      </a:lnTo>
                      <a:cubicBezTo>
                        <a:pt x="6" y="125"/>
                        <a:pt x="4" y="124"/>
                        <a:pt x="3" y="123"/>
                      </a:cubicBezTo>
                      <a:lnTo>
                        <a:pt x="3" y="123"/>
                      </a:lnTo>
                      <a:cubicBezTo>
                        <a:pt x="0" y="120"/>
                        <a:pt x="1" y="116"/>
                        <a:pt x="3" y="114"/>
                      </a:cubicBezTo>
                      <a:lnTo>
                        <a:pt x="3" y="114"/>
                      </a:lnTo>
                      <a:cubicBezTo>
                        <a:pt x="143" y="0"/>
                        <a:pt x="272" y="1"/>
                        <a:pt x="277" y="1"/>
                      </a:cubicBezTo>
                      <a:lnTo>
                        <a:pt x="277" y="1"/>
                      </a:lnTo>
                      <a:cubicBezTo>
                        <a:pt x="281" y="1"/>
                        <a:pt x="283" y="4"/>
                        <a:pt x="283" y="8"/>
                      </a:cubicBezTo>
                      <a:lnTo>
                        <a:pt x="283" y="8"/>
                      </a:lnTo>
                      <a:cubicBezTo>
                        <a:pt x="283" y="11"/>
                        <a:pt x="280" y="14"/>
                        <a:pt x="277" y="14"/>
                      </a:cubicBezTo>
                      <a:lnTo>
                        <a:pt x="277" y="14"/>
                      </a:lnTo>
                      <a:cubicBezTo>
                        <a:pt x="275" y="14"/>
                        <a:pt x="147" y="13"/>
                        <a:pt x="12" y="124"/>
                      </a:cubicBezTo>
                      <a:lnTo>
                        <a:pt x="12" y="124"/>
                      </a:lnTo>
                      <a:cubicBezTo>
                        <a:pt x="11" y="124"/>
                        <a:pt x="9" y="125"/>
                        <a:pt x="7" y="125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6" name="Freeform 124">
                  <a:extLst>
                    <a:ext uri="{FF2B5EF4-FFF2-40B4-BE49-F238E27FC236}">
                      <a16:creationId xmlns:a16="http://schemas.microsoft.com/office/drawing/2014/main" id="{D2A84EF6-96C4-4CC6-AB69-565D0966B80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985379" y="5874362"/>
                  <a:ext cx="159359" cy="38465"/>
                </a:xfrm>
                <a:custGeom>
                  <a:avLst/>
                  <a:gdLst>
                    <a:gd name="T0" fmla="*/ 119 w 127"/>
                    <a:gd name="T1" fmla="*/ 31 h 32"/>
                    <a:gd name="T2" fmla="*/ 119 w 127"/>
                    <a:gd name="T3" fmla="*/ 31 h 32"/>
                    <a:gd name="T4" fmla="*/ 116 w 127"/>
                    <a:gd name="T5" fmla="*/ 31 h 32"/>
                    <a:gd name="T6" fmla="*/ 116 w 127"/>
                    <a:gd name="T7" fmla="*/ 31 h 32"/>
                    <a:gd name="T8" fmla="*/ 8 w 127"/>
                    <a:gd name="T9" fmla="*/ 31 h 32"/>
                    <a:gd name="T10" fmla="*/ 8 w 127"/>
                    <a:gd name="T11" fmla="*/ 31 h 32"/>
                    <a:gd name="T12" fmla="*/ 0 w 127"/>
                    <a:gd name="T13" fmla="*/ 26 h 32"/>
                    <a:gd name="T14" fmla="*/ 0 w 127"/>
                    <a:gd name="T15" fmla="*/ 26 h 32"/>
                    <a:gd name="T16" fmla="*/ 5 w 127"/>
                    <a:gd name="T17" fmla="*/ 18 h 32"/>
                    <a:gd name="T18" fmla="*/ 5 w 127"/>
                    <a:gd name="T19" fmla="*/ 18 h 32"/>
                    <a:gd name="T20" fmla="*/ 121 w 127"/>
                    <a:gd name="T21" fmla="*/ 18 h 32"/>
                    <a:gd name="T22" fmla="*/ 121 w 127"/>
                    <a:gd name="T23" fmla="*/ 18 h 32"/>
                    <a:gd name="T24" fmla="*/ 125 w 127"/>
                    <a:gd name="T25" fmla="*/ 27 h 32"/>
                    <a:gd name="T26" fmla="*/ 125 w 127"/>
                    <a:gd name="T27" fmla="*/ 27 h 32"/>
                    <a:gd name="T28" fmla="*/ 119 w 127"/>
                    <a:gd name="T29" fmla="*/ 31 h 3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</a:cxnLst>
                  <a:rect l="0" t="0" r="r" b="b"/>
                  <a:pathLst>
                    <a:path w="127" h="32">
                      <a:moveTo>
                        <a:pt x="119" y="31"/>
                      </a:moveTo>
                      <a:lnTo>
                        <a:pt x="119" y="31"/>
                      </a:lnTo>
                      <a:cubicBezTo>
                        <a:pt x="118" y="31"/>
                        <a:pt x="117" y="31"/>
                        <a:pt x="116" y="31"/>
                      </a:cubicBezTo>
                      <a:lnTo>
                        <a:pt x="116" y="31"/>
                      </a:lnTo>
                      <a:cubicBezTo>
                        <a:pt x="116" y="30"/>
                        <a:pt x="77" y="14"/>
                        <a:pt x="8" y="31"/>
                      </a:cubicBezTo>
                      <a:lnTo>
                        <a:pt x="8" y="31"/>
                      </a:lnTo>
                      <a:cubicBezTo>
                        <a:pt x="5" y="31"/>
                        <a:pt x="1" y="29"/>
                        <a:pt x="0" y="26"/>
                      </a:cubicBezTo>
                      <a:lnTo>
                        <a:pt x="0" y="26"/>
                      </a:lnTo>
                      <a:cubicBezTo>
                        <a:pt x="0" y="23"/>
                        <a:pt x="1" y="19"/>
                        <a:pt x="5" y="18"/>
                      </a:cubicBezTo>
                      <a:lnTo>
                        <a:pt x="5" y="18"/>
                      </a:lnTo>
                      <a:cubicBezTo>
                        <a:pt x="79" y="0"/>
                        <a:pt x="120" y="18"/>
                        <a:pt x="121" y="18"/>
                      </a:cubicBezTo>
                      <a:lnTo>
                        <a:pt x="121" y="18"/>
                      </a:lnTo>
                      <a:cubicBezTo>
                        <a:pt x="125" y="20"/>
                        <a:pt x="126" y="24"/>
                        <a:pt x="125" y="27"/>
                      </a:cubicBezTo>
                      <a:lnTo>
                        <a:pt x="125" y="27"/>
                      </a:lnTo>
                      <a:cubicBezTo>
                        <a:pt x="124" y="29"/>
                        <a:pt x="121" y="31"/>
                        <a:pt x="119" y="31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7" name="Freeform 125">
                  <a:extLst>
                    <a:ext uri="{FF2B5EF4-FFF2-40B4-BE49-F238E27FC236}">
                      <a16:creationId xmlns:a16="http://schemas.microsoft.com/office/drawing/2014/main" id="{541C3C62-6B01-4D9A-90D2-F8793E52BDA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60138" y="5561135"/>
                  <a:ext cx="423128" cy="241788"/>
                </a:xfrm>
                <a:custGeom>
                  <a:avLst/>
                  <a:gdLst>
                    <a:gd name="T0" fmla="*/ 264 w 341"/>
                    <a:gd name="T1" fmla="*/ 154 h 192"/>
                    <a:gd name="T2" fmla="*/ 264 w 341"/>
                    <a:gd name="T3" fmla="*/ 154 h 192"/>
                    <a:gd name="T4" fmla="*/ 214 w 341"/>
                    <a:gd name="T5" fmla="*/ 15 h 192"/>
                    <a:gd name="T6" fmla="*/ 214 w 341"/>
                    <a:gd name="T7" fmla="*/ 15 h 192"/>
                    <a:gd name="T8" fmla="*/ 0 w 341"/>
                    <a:gd name="T9" fmla="*/ 175 h 192"/>
                    <a:gd name="T10" fmla="*/ 0 w 341"/>
                    <a:gd name="T11" fmla="*/ 175 h 192"/>
                    <a:gd name="T12" fmla="*/ 68 w 341"/>
                    <a:gd name="T13" fmla="*/ 191 h 192"/>
                    <a:gd name="T14" fmla="*/ 68 w 341"/>
                    <a:gd name="T15" fmla="*/ 191 h 192"/>
                    <a:gd name="T16" fmla="*/ 264 w 341"/>
                    <a:gd name="T17" fmla="*/ 154 h 19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341" h="192">
                      <a:moveTo>
                        <a:pt x="264" y="154"/>
                      </a:moveTo>
                      <a:lnTo>
                        <a:pt x="264" y="154"/>
                      </a:lnTo>
                      <a:cubicBezTo>
                        <a:pt x="264" y="154"/>
                        <a:pt x="340" y="0"/>
                        <a:pt x="214" y="15"/>
                      </a:cubicBezTo>
                      <a:lnTo>
                        <a:pt x="214" y="15"/>
                      </a:lnTo>
                      <a:cubicBezTo>
                        <a:pt x="88" y="30"/>
                        <a:pt x="13" y="142"/>
                        <a:pt x="0" y="175"/>
                      </a:cubicBezTo>
                      <a:lnTo>
                        <a:pt x="0" y="175"/>
                      </a:lnTo>
                      <a:cubicBezTo>
                        <a:pt x="0" y="175"/>
                        <a:pt x="44" y="178"/>
                        <a:pt x="68" y="191"/>
                      </a:cubicBezTo>
                      <a:lnTo>
                        <a:pt x="68" y="191"/>
                      </a:lnTo>
                      <a:cubicBezTo>
                        <a:pt x="68" y="191"/>
                        <a:pt x="185" y="148"/>
                        <a:pt x="264" y="154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8" name="Freeform 126">
                  <a:extLst>
                    <a:ext uri="{FF2B5EF4-FFF2-40B4-BE49-F238E27FC236}">
                      <a16:creationId xmlns:a16="http://schemas.microsoft.com/office/drawing/2014/main" id="{23AB00FB-E28F-4860-BFF1-C1E23FF64F2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249148" y="5572125"/>
                  <a:ext cx="395654" cy="241788"/>
                </a:xfrm>
                <a:custGeom>
                  <a:avLst/>
                  <a:gdLst>
                    <a:gd name="T0" fmla="*/ 16 w 319"/>
                    <a:gd name="T1" fmla="*/ 164 h 194"/>
                    <a:gd name="T2" fmla="*/ 16 w 319"/>
                    <a:gd name="T3" fmla="*/ 164 h 194"/>
                    <a:gd name="T4" fmla="*/ 75 w 319"/>
                    <a:gd name="T5" fmla="*/ 179 h 194"/>
                    <a:gd name="T6" fmla="*/ 75 w 319"/>
                    <a:gd name="T7" fmla="*/ 179 h 194"/>
                    <a:gd name="T8" fmla="*/ 266 w 319"/>
                    <a:gd name="T9" fmla="*/ 143 h 194"/>
                    <a:gd name="T10" fmla="*/ 266 w 319"/>
                    <a:gd name="T11" fmla="*/ 143 h 194"/>
                    <a:gd name="T12" fmla="*/ 279 w 319"/>
                    <a:gd name="T13" fmla="*/ 33 h 194"/>
                    <a:gd name="T14" fmla="*/ 279 w 319"/>
                    <a:gd name="T15" fmla="*/ 33 h 194"/>
                    <a:gd name="T16" fmla="*/ 222 w 319"/>
                    <a:gd name="T17" fmla="*/ 17 h 194"/>
                    <a:gd name="T18" fmla="*/ 222 w 319"/>
                    <a:gd name="T19" fmla="*/ 17 h 194"/>
                    <a:gd name="T20" fmla="*/ 16 w 319"/>
                    <a:gd name="T21" fmla="*/ 164 h 194"/>
                    <a:gd name="T22" fmla="*/ 75 w 319"/>
                    <a:gd name="T23" fmla="*/ 193 h 194"/>
                    <a:gd name="T24" fmla="*/ 75 w 319"/>
                    <a:gd name="T25" fmla="*/ 193 h 194"/>
                    <a:gd name="T26" fmla="*/ 71 w 319"/>
                    <a:gd name="T27" fmla="*/ 192 h 194"/>
                    <a:gd name="T28" fmla="*/ 71 w 319"/>
                    <a:gd name="T29" fmla="*/ 192 h 194"/>
                    <a:gd name="T30" fmla="*/ 7 w 319"/>
                    <a:gd name="T31" fmla="*/ 176 h 194"/>
                    <a:gd name="T32" fmla="*/ 7 w 319"/>
                    <a:gd name="T33" fmla="*/ 176 h 194"/>
                    <a:gd name="T34" fmla="*/ 1 w 319"/>
                    <a:gd name="T35" fmla="*/ 173 h 194"/>
                    <a:gd name="T36" fmla="*/ 1 w 319"/>
                    <a:gd name="T37" fmla="*/ 173 h 194"/>
                    <a:gd name="T38" fmla="*/ 1 w 319"/>
                    <a:gd name="T39" fmla="*/ 167 h 194"/>
                    <a:gd name="T40" fmla="*/ 1 w 319"/>
                    <a:gd name="T41" fmla="*/ 167 h 194"/>
                    <a:gd name="T42" fmla="*/ 221 w 319"/>
                    <a:gd name="T43" fmla="*/ 4 h 194"/>
                    <a:gd name="T44" fmla="*/ 221 w 319"/>
                    <a:gd name="T45" fmla="*/ 4 h 194"/>
                    <a:gd name="T46" fmla="*/ 290 w 319"/>
                    <a:gd name="T47" fmla="*/ 25 h 194"/>
                    <a:gd name="T48" fmla="*/ 290 w 319"/>
                    <a:gd name="T49" fmla="*/ 25 h 194"/>
                    <a:gd name="T50" fmla="*/ 276 w 319"/>
                    <a:gd name="T51" fmla="*/ 152 h 194"/>
                    <a:gd name="T52" fmla="*/ 276 w 319"/>
                    <a:gd name="T53" fmla="*/ 152 h 194"/>
                    <a:gd name="T54" fmla="*/ 270 w 319"/>
                    <a:gd name="T55" fmla="*/ 156 h 194"/>
                    <a:gd name="T56" fmla="*/ 270 w 319"/>
                    <a:gd name="T57" fmla="*/ 156 h 194"/>
                    <a:gd name="T58" fmla="*/ 76 w 319"/>
                    <a:gd name="T59" fmla="*/ 192 h 194"/>
                    <a:gd name="T60" fmla="*/ 76 w 319"/>
                    <a:gd name="T61" fmla="*/ 192 h 194"/>
                    <a:gd name="T62" fmla="*/ 75 w 319"/>
                    <a:gd name="T63" fmla="*/ 193 h 19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</a:cxnLst>
                  <a:rect l="0" t="0" r="r" b="b"/>
                  <a:pathLst>
                    <a:path w="319" h="194">
                      <a:moveTo>
                        <a:pt x="16" y="164"/>
                      </a:moveTo>
                      <a:lnTo>
                        <a:pt x="16" y="164"/>
                      </a:lnTo>
                      <a:cubicBezTo>
                        <a:pt x="30" y="166"/>
                        <a:pt x="57" y="170"/>
                        <a:pt x="75" y="179"/>
                      </a:cubicBezTo>
                      <a:lnTo>
                        <a:pt x="75" y="179"/>
                      </a:lnTo>
                      <a:cubicBezTo>
                        <a:pt x="93" y="173"/>
                        <a:pt x="194" y="139"/>
                        <a:pt x="266" y="143"/>
                      </a:cubicBezTo>
                      <a:lnTo>
                        <a:pt x="266" y="143"/>
                      </a:lnTo>
                      <a:cubicBezTo>
                        <a:pt x="274" y="126"/>
                        <a:pt x="301" y="63"/>
                        <a:pt x="279" y="33"/>
                      </a:cubicBezTo>
                      <a:lnTo>
                        <a:pt x="279" y="33"/>
                      </a:lnTo>
                      <a:cubicBezTo>
                        <a:pt x="270" y="19"/>
                        <a:pt x="250" y="13"/>
                        <a:pt x="222" y="17"/>
                      </a:cubicBezTo>
                      <a:lnTo>
                        <a:pt x="222" y="17"/>
                      </a:lnTo>
                      <a:cubicBezTo>
                        <a:pt x="106" y="30"/>
                        <a:pt x="35" y="128"/>
                        <a:pt x="16" y="164"/>
                      </a:cubicBezTo>
                      <a:close/>
                      <a:moveTo>
                        <a:pt x="75" y="193"/>
                      </a:moveTo>
                      <a:lnTo>
                        <a:pt x="75" y="193"/>
                      </a:lnTo>
                      <a:cubicBezTo>
                        <a:pt x="73" y="193"/>
                        <a:pt x="72" y="192"/>
                        <a:pt x="71" y="192"/>
                      </a:cubicBezTo>
                      <a:lnTo>
                        <a:pt x="71" y="192"/>
                      </a:lnTo>
                      <a:cubicBezTo>
                        <a:pt x="49" y="180"/>
                        <a:pt x="7" y="176"/>
                        <a:pt x="7" y="176"/>
                      </a:cubicBezTo>
                      <a:lnTo>
                        <a:pt x="7" y="176"/>
                      </a:lnTo>
                      <a:cubicBezTo>
                        <a:pt x="4" y="176"/>
                        <a:pt x="2" y="175"/>
                        <a:pt x="1" y="173"/>
                      </a:cubicBezTo>
                      <a:lnTo>
                        <a:pt x="1" y="173"/>
                      </a:lnTo>
                      <a:cubicBezTo>
                        <a:pt x="0" y="171"/>
                        <a:pt x="0" y="169"/>
                        <a:pt x="1" y="167"/>
                      </a:cubicBezTo>
                      <a:lnTo>
                        <a:pt x="1" y="167"/>
                      </a:lnTo>
                      <a:cubicBezTo>
                        <a:pt x="13" y="138"/>
                        <a:pt x="89" y="19"/>
                        <a:pt x="221" y="4"/>
                      </a:cubicBezTo>
                      <a:lnTo>
                        <a:pt x="221" y="4"/>
                      </a:lnTo>
                      <a:cubicBezTo>
                        <a:pt x="254" y="0"/>
                        <a:pt x="277" y="7"/>
                        <a:pt x="290" y="25"/>
                      </a:cubicBezTo>
                      <a:lnTo>
                        <a:pt x="290" y="25"/>
                      </a:lnTo>
                      <a:cubicBezTo>
                        <a:pt x="318" y="66"/>
                        <a:pt x="278" y="149"/>
                        <a:pt x="276" y="152"/>
                      </a:cubicBezTo>
                      <a:lnTo>
                        <a:pt x="276" y="152"/>
                      </a:lnTo>
                      <a:cubicBezTo>
                        <a:pt x="275" y="154"/>
                        <a:pt x="273" y="156"/>
                        <a:pt x="270" y="156"/>
                      </a:cubicBezTo>
                      <a:lnTo>
                        <a:pt x="270" y="156"/>
                      </a:lnTo>
                      <a:cubicBezTo>
                        <a:pt x="194" y="150"/>
                        <a:pt x="78" y="192"/>
                        <a:pt x="76" y="192"/>
                      </a:cubicBezTo>
                      <a:lnTo>
                        <a:pt x="76" y="192"/>
                      </a:lnTo>
                      <a:cubicBezTo>
                        <a:pt x="76" y="193"/>
                        <a:pt x="75" y="193"/>
                        <a:pt x="75" y="19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9" name="Freeform 127">
                  <a:extLst>
                    <a:ext uri="{FF2B5EF4-FFF2-40B4-BE49-F238E27FC236}">
                      <a16:creationId xmlns:a16="http://schemas.microsoft.com/office/drawing/2014/main" id="{46307477-8CE4-4CC1-B982-91D724A6254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30488" y="5649058"/>
                  <a:ext cx="43962" cy="131885"/>
                </a:xfrm>
                <a:custGeom>
                  <a:avLst/>
                  <a:gdLst>
                    <a:gd name="T0" fmla="*/ 14 w 34"/>
                    <a:gd name="T1" fmla="*/ 106 h 107"/>
                    <a:gd name="T2" fmla="*/ 14 w 34"/>
                    <a:gd name="T3" fmla="*/ 106 h 107"/>
                    <a:gd name="T4" fmla="*/ 7 w 34"/>
                    <a:gd name="T5" fmla="*/ 101 h 107"/>
                    <a:gd name="T6" fmla="*/ 7 w 34"/>
                    <a:gd name="T7" fmla="*/ 101 h 107"/>
                    <a:gd name="T8" fmla="*/ 19 w 34"/>
                    <a:gd name="T9" fmla="*/ 5 h 107"/>
                    <a:gd name="T10" fmla="*/ 19 w 34"/>
                    <a:gd name="T11" fmla="*/ 5 h 107"/>
                    <a:gd name="T12" fmla="*/ 28 w 34"/>
                    <a:gd name="T13" fmla="*/ 2 h 107"/>
                    <a:gd name="T14" fmla="*/ 28 w 34"/>
                    <a:gd name="T15" fmla="*/ 2 h 107"/>
                    <a:gd name="T16" fmla="*/ 31 w 34"/>
                    <a:gd name="T17" fmla="*/ 10 h 107"/>
                    <a:gd name="T18" fmla="*/ 31 w 34"/>
                    <a:gd name="T19" fmla="*/ 10 h 107"/>
                    <a:gd name="T20" fmla="*/ 20 w 34"/>
                    <a:gd name="T21" fmla="*/ 99 h 107"/>
                    <a:gd name="T22" fmla="*/ 20 w 34"/>
                    <a:gd name="T23" fmla="*/ 99 h 107"/>
                    <a:gd name="T24" fmla="*/ 14 w 34"/>
                    <a:gd name="T25" fmla="*/ 106 h 1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34" h="107">
                      <a:moveTo>
                        <a:pt x="14" y="106"/>
                      </a:moveTo>
                      <a:lnTo>
                        <a:pt x="14" y="106"/>
                      </a:lnTo>
                      <a:cubicBezTo>
                        <a:pt x="11" y="106"/>
                        <a:pt x="7" y="103"/>
                        <a:pt x="7" y="101"/>
                      </a:cubicBezTo>
                      <a:lnTo>
                        <a:pt x="7" y="101"/>
                      </a:lnTo>
                      <a:cubicBezTo>
                        <a:pt x="7" y="98"/>
                        <a:pt x="0" y="50"/>
                        <a:pt x="19" y="5"/>
                      </a:cubicBezTo>
                      <a:lnTo>
                        <a:pt x="19" y="5"/>
                      </a:lnTo>
                      <a:cubicBezTo>
                        <a:pt x="21" y="2"/>
                        <a:pt x="25" y="0"/>
                        <a:pt x="28" y="2"/>
                      </a:cubicBezTo>
                      <a:lnTo>
                        <a:pt x="28" y="2"/>
                      </a:lnTo>
                      <a:cubicBezTo>
                        <a:pt x="31" y="3"/>
                        <a:pt x="33" y="7"/>
                        <a:pt x="31" y="10"/>
                      </a:cubicBezTo>
                      <a:lnTo>
                        <a:pt x="31" y="10"/>
                      </a:lnTo>
                      <a:cubicBezTo>
                        <a:pt x="13" y="52"/>
                        <a:pt x="20" y="98"/>
                        <a:pt x="20" y="99"/>
                      </a:cubicBezTo>
                      <a:lnTo>
                        <a:pt x="20" y="99"/>
                      </a:lnTo>
                      <a:cubicBezTo>
                        <a:pt x="20" y="102"/>
                        <a:pt x="18" y="106"/>
                        <a:pt x="14" y="10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0" name="Freeform 128">
                  <a:extLst>
                    <a:ext uri="{FF2B5EF4-FFF2-40B4-BE49-F238E27FC236}">
                      <a16:creationId xmlns:a16="http://schemas.microsoft.com/office/drawing/2014/main" id="{FAF13F1D-2431-47F7-A5FB-B9850BFCCAF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804036" y="5632574"/>
                  <a:ext cx="1071564" cy="846260"/>
                </a:xfrm>
                <a:custGeom>
                  <a:avLst/>
                  <a:gdLst>
                    <a:gd name="T0" fmla="*/ 0 w 860"/>
                    <a:gd name="T1" fmla="*/ 676 h 677"/>
                    <a:gd name="T2" fmla="*/ 0 w 860"/>
                    <a:gd name="T3" fmla="*/ 676 h 677"/>
                    <a:gd name="T4" fmla="*/ 286 w 860"/>
                    <a:gd name="T5" fmla="*/ 206 h 677"/>
                    <a:gd name="T6" fmla="*/ 286 w 860"/>
                    <a:gd name="T7" fmla="*/ 206 h 677"/>
                    <a:gd name="T8" fmla="*/ 859 w 860"/>
                    <a:gd name="T9" fmla="*/ 150 h 677"/>
                    <a:gd name="T10" fmla="*/ 859 w 860"/>
                    <a:gd name="T11" fmla="*/ 150 h 677"/>
                    <a:gd name="T12" fmla="*/ 0 w 860"/>
                    <a:gd name="T13" fmla="*/ 676 h 6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860" h="677">
                      <a:moveTo>
                        <a:pt x="0" y="676"/>
                      </a:moveTo>
                      <a:lnTo>
                        <a:pt x="0" y="676"/>
                      </a:lnTo>
                      <a:cubicBezTo>
                        <a:pt x="0" y="676"/>
                        <a:pt x="42" y="354"/>
                        <a:pt x="286" y="206"/>
                      </a:cubicBezTo>
                      <a:lnTo>
                        <a:pt x="286" y="206"/>
                      </a:lnTo>
                      <a:cubicBezTo>
                        <a:pt x="623" y="0"/>
                        <a:pt x="859" y="150"/>
                        <a:pt x="859" y="150"/>
                      </a:cubicBezTo>
                      <a:lnTo>
                        <a:pt x="859" y="150"/>
                      </a:lnTo>
                      <a:cubicBezTo>
                        <a:pt x="859" y="150"/>
                        <a:pt x="652" y="617"/>
                        <a:pt x="0" y="676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1" name="Freeform 129">
                  <a:extLst>
                    <a:ext uri="{FF2B5EF4-FFF2-40B4-BE49-F238E27FC236}">
                      <a16:creationId xmlns:a16="http://schemas.microsoft.com/office/drawing/2014/main" id="{C889B45A-05CE-4CC1-BE2F-A74C6C854BB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793045" y="5736981"/>
                  <a:ext cx="1088048" cy="747346"/>
                </a:xfrm>
                <a:custGeom>
                  <a:avLst/>
                  <a:gdLst>
                    <a:gd name="T0" fmla="*/ 645 w 873"/>
                    <a:gd name="T1" fmla="*/ 20 h 599"/>
                    <a:gd name="T2" fmla="*/ 645 w 873"/>
                    <a:gd name="T3" fmla="*/ 20 h 599"/>
                    <a:gd name="T4" fmla="*/ 296 w 873"/>
                    <a:gd name="T5" fmla="*/ 127 h 599"/>
                    <a:gd name="T6" fmla="*/ 296 w 873"/>
                    <a:gd name="T7" fmla="*/ 127 h 599"/>
                    <a:gd name="T8" fmla="*/ 14 w 873"/>
                    <a:gd name="T9" fmla="*/ 585 h 599"/>
                    <a:gd name="T10" fmla="*/ 14 w 873"/>
                    <a:gd name="T11" fmla="*/ 585 h 599"/>
                    <a:gd name="T12" fmla="*/ 677 w 873"/>
                    <a:gd name="T13" fmla="*/ 302 h 599"/>
                    <a:gd name="T14" fmla="*/ 677 w 873"/>
                    <a:gd name="T15" fmla="*/ 302 h 599"/>
                    <a:gd name="T16" fmla="*/ 857 w 873"/>
                    <a:gd name="T17" fmla="*/ 69 h 599"/>
                    <a:gd name="T18" fmla="*/ 857 w 873"/>
                    <a:gd name="T19" fmla="*/ 69 h 599"/>
                    <a:gd name="T20" fmla="*/ 645 w 873"/>
                    <a:gd name="T21" fmla="*/ 20 h 599"/>
                    <a:gd name="T22" fmla="*/ 7 w 873"/>
                    <a:gd name="T23" fmla="*/ 598 h 599"/>
                    <a:gd name="T24" fmla="*/ 7 w 873"/>
                    <a:gd name="T25" fmla="*/ 598 h 599"/>
                    <a:gd name="T26" fmla="*/ 2 w 873"/>
                    <a:gd name="T27" fmla="*/ 596 h 599"/>
                    <a:gd name="T28" fmla="*/ 2 w 873"/>
                    <a:gd name="T29" fmla="*/ 596 h 599"/>
                    <a:gd name="T30" fmla="*/ 0 w 873"/>
                    <a:gd name="T31" fmla="*/ 591 h 599"/>
                    <a:gd name="T32" fmla="*/ 0 w 873"/>
                    <a:gd name="T33" fmla="*/ 591 h 599"/>
                    <a:gd name="T34" fmla="*/ 290 w 873"/>
                    <a:gd name="T35" fmla="*/ 116 h 599"/>
                    <a:gd name="T36" fmla="*/ 290 w 873"/>
                    <a:gd name="T37" fmla="*/ 116 h 599"/>
                    <a:gd name="T38" fmla="*/ 706 w 873"/>
                    <a:gd name="T39" fmla="*/ 11 h 599"/>
                    <a:gd name="T40" fmla="*/ 706 w 873"/>
                    <a:gd name="T41" fmla="*/ 11 h 599"/>
                    <a:gd name="T42" fmla="*/ 869 w 873"/>
                    <a:gd name="T43" fmla="*/ 61 h 599"/>
                    <a:gd name="T44" fmla="*/ 869 w 873"/>
                    <a:gd name="T45" fmla="*/ 61 h 599"/>
                    <a:gd name="T46" fmla="*/ 871 w 873"/>
                    <a:gd name="T47" fmla="*/ 69 h 599"/>
                    <a:gd name="T48" fmla="*/ 871 w 873"/>
                    <a:gd name="T49" fmla="*/ 69 h 599"/>
                    <a:gd name="T50" fmla="*/ 685 w 873"/>
                    <a:gd name="T51" fmla="*/ 311 h 599"/>
                    <a:gd name="T52" fmla="*/ 685 w 873"/>
                    <a:gd name="T53" fmla="*/ 311 h 599"/>
                    <a:gd name="T54" fmla="*/ 7 w 873"/>
                    <a:gd name="T55" fmla="*/ 598 h 599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</a:cxnLst>
                  <a:rect l="0" t="0" r="r" b="b"/>
                  <a:pathLst>
                    <a:path w="873" h="599">
                      <a:moveTo>
                        <a:pt x="645" y="20"/>
                      </a:moveTo>
                      <a:lnTo>
                        <a:pt x="645" y="20"/>
                      </a:lnTo>
                      <a:cubicBezTo>
                        <a:pt x="551" y="20"/>
                        <a:pt x="432" y="45"/>
                        <a:pt x="296" y="127"/>
                      </a:cubicBezTo>
                      <a:lnTo>
                        <a:pt x="296" y="127"/>
                      </a:lnTo>
                      <a:cubicBezTo>
                        <a:pt x="79" y="259"/>
                        <a:pt x="23" y="535"/>
                        <a:pt x="14" y="585"/>
                      </a:cubicBezTo>
                      <a:lnTo>
                        <a:pt x="14" y="585"/>
                      </a:lnTo>
                      <a:cubicBezTo>
                        <a:pt x="345" y="553"/>
                        <a:pt x="557" y="414"/>
                        <a:pt x="677" y="302"/>
                      </a:cubicBezTo>
                      <a:lnTo>
                        <a:pt x="677" y="302"/>
                      </a:lnTo>
                      <a:cubicBezTo>
                        <a:pt x="791" y="195"/>
                        <a:pt x="845" y="92"/>
                        <a:pt x="857" y="69"/>
                      </a:cubicBezTo>
                      <a:lnTo>
                        <a:pt x="857" y="69"/>
                      </a:lnTo>
                      <a:cubicBezTo>
                        <a:pt x="837" y="58"/>
                        <a:pt x="761" y="20"/>
                        <a:pt x="645" y="20"/>
                      </a:cubicBezTo>
                      <a:close/>
                      <a:moveTo>
                        <a:pt x="7" y="598"/>
                      </a:moveTo>
                      <a:lnTo>
                        <a:pt x="7" y="598"/>
                      </a:lnTo>
                      <a:cubicBezTo>
                        <a:pt x="5" y="598"/>
                        <a:pt x="3" y="598"/>
                        <a:pt x="2" y="596"/>
                      </a:cubicBezTo>
                      <a:lnTo>
                        <a:pt x="2" y="596"/>
                      </a:lnTo>
                      <a:cubicBezTo>
                        <a:pt x="1" y="595"/>
                        <a:pt x="0" y="593"/>
                        <a:pt x="0" y="591"/>
                      </a:cubicBezTo>
                      <a:lnTo>
                        <a:pt x="0" y="591"/>
                      </a:lnTo>
                      <a:cubicBezTo>
                        <a:pt x="1" y="588"/>
                        <a:pt x="46" y="265"/>
                        <a:pt x="290" y="116"/>
                      </a:cubicBezTo>
                      <a:lnTo>
                        <a:pt x="290" y="116"/>
                      </a:lnTo>
                      <a:cubicBezTo>
                        <a:pt x="465" y="9"/>
                        <a:pt x="613" y="0"/>
                        <a:pt x="706" y="11"/>
                      </a:cubicBezTo>
                      <a:lnTo>
                        <a:pt x="706" y="11"/>
                      </a:lnTo>
                      <a:cubicBezTo>
                        <a:pt x="808" y="22"/>
                        <a:pt x="866" y="59"/>
                        <a:pt x="869" y="61"/>
                      </a:cubicBezTo>
                      <a:lnTo>
                        <a:pt x="869" y="61"/>
                      </a:lnTo>
                      <a:cubicBezTo>
                        <a:pt x="871" y="63"/>
                        <a:pt x="872" y="65"/>
                        <a:pt x="871" y="69"/>
                      </a:cubicBezTo>
                      <a:lnTo>
                        <a:pt x="871" y="69"/>
                      </a:lnTo>
                      <a:cubicBezTo>
                        <a:pt x="871" y="70"/>
                        <a:pt x="818" y="188"/>
                        <a:pt x="685" y="311"/>
                      </a:cubicBezTo>
                      <a:lnTo>
                        <a:pt x="685" y="311"/>
                      </a:lnTo>
                      <a:cubicBezTo>
                        <a:pt x="563" y="425"/>
                        <a:pt x="346" y="568"/>
                        <a:pt x="7" y="598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151" name="Grupo 150">
              <a:extLst>
                <a:ext uri="{FF2B5EF4-FFF2-40B4-BE49-F238E27FC236}">
                  <a16:creationId xmlns:a16="http://schemas.microsoft.com/office/drawing/2014/main" id="{61C27ABB-6F41-4207-B7BC-5C7E3AADE7AF}"/>
                </a:ext>
              </a:extLst>
            </p:cNvPr>
            <p:cNvGrpSpPr/>
            <p:nvPr/>
          </p:nvGrpSpPr>
          <p:grpSpPr>
            <a:xfrm>
              <a:off x="11826142" y="7462471"/>
              <a:ext cx="434121" cy="263769"/>
              <a:chOff x="11826142" y="7462471"/>
              <a:chExt cx="434121" cy="263769"/>
            </a:xfrm>
          </p:grpSpPr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FA88E359-476D-45C8-A29C-1B66DC0D13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1638" y="7462471"/>
                <a:ext cx="428625" cy="252779"/>
              </a:xfrm>
              <a:custGeom>
                <a:avLst/>
                <a:gdLst>
                  <a:gd name="T0" fmla="*/ 271 w 345"/>
                  <a:gd name="T1" fmla="*/ 6 h 205"/>
                  <a:gd name="T2" fmla="*/ 271 w 345"/>
                  <a:gd name="T3" fmla="*/ 6 h 205"/>
                  <a:gd name="T4" fmla="*/ 162 w 345"/>
                  <a:gd name="T5" fmla="*/ 139 h 205"/>
                  <a:gd name="T6" fmla="*/ 162 w 345"/>
                  <a:gd name="T7" fmla="*/ 139 h 205"/>
                  <a:gd name="T8" fmla="*/ 2 w 345"/>
                  <a:gd name="T9" fmla="*/ 47 h 205"/>
                  <a:gd name="T10" fmla="*/ 2 w 345"/>
                  <a:gd name="T11" fmla="*/ 47 h 205"/>
                  <a:gd name="T12" fmla="*/ 143 w 345"/>
                  <a:gd name="T13" fmla="*/ 204 h 205"/>
                  <a:gd name="T14" fmla="*/ 205 w 345"/>
                  <a:gd name="T15" fmla="*/ 204 h 205"/>
                  <a:gd name="T16" fmla="*/ 205 w 345"/>
                  <a:gd name="T17" fmla="*/ 204 h 205"/>
                  <a:gd name="T18" fmla="*/ 271 w 345"/>
                  <a:gd name="T19" fmla="*/ 6 h 2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45" h="205">
                    <a:moveTo>
                      <a:pt x="271" y="6"/>
                    </a:moveTo>
                    <a:lnTo>
                      <a:pt x="271" y="6"/>
                    </a:lnTo>
                    <a:cubicBezTo>
                      <a:pt x="219" y="11"/>
                      <a:pt x="178" y="87"/>
                      <a:pt x="162" y="139"/>
                    </a:cubicBezTo>
                    <a:lnTo>
                      <a:pt x="162" y="139"/>
                    </a:lnTo>
                    <a:cubicBezTo>
                      <a:pt x="107" y="20"/>
                      <a:pt x="4" y="6"/>
                      <a:pt x="2" y="47"/>
                    </a:cubicBezTo>
                    <a:lnTo>
                      <a:pt x="2" y="47"/>
                    </a:lnTo>
                    <a:cubicBezTo>
                      <a:pt x="0" y="76"/>
                      <a:pt x="143" y="204"/>
                      <a:pt x="143" y="204"/>
                    </a:cubicBezTo>
                    <a:lnTo>
                      <a:pt x="205" y="204"/>
                    </a:lnTo>
                    <a:lnTo>
                      <a:pt x="205" y="204"/>
                    </a:lnTo>
                    <a:cubicBezTo>
                      <a:pt x="205" y="204"/>
                      <a:pt x="344" y="0"/>
                      <a:pt x="271" y="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31">
                <a:extLst>
                  <a:ext uri="{FF2B5EF4-FFF2-40B4-BE49-F238E27FC236}">
                    <a16:creationId xmlns:a16="http://schemas.microsoft.com/office/drawing/2014/main" id="{03A2A9BB-8987-4FB4-BF3B-3CEAF20BB1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26142" y="7462471"/>
                <a:ext cx="401151" cy="263769"/>
              </a:xfrm>
              <a:custGeom>
                <a:avLst/>
                <a:gdLst>
                  <a:gd name="T0" fmla="*/ 151 w 324"/>
                  <a:gd name="T1" fmla="*/ 198 h 212"/>
                  <a:gd name="T2" fmla="*/ 208 w 324"/>
                  <a:gd name="T3" fmla="*/ 198 h 212"/>
                  <a:gd name="T4" fmla="*/ 208 w 324"/>
                  <a:gd name="T5" fmla="*/ 198 h 212"/>
                  <a:gd name="T6" fmla="*/ 290 w 324"/>
                  <a:gd name="T7" fmla="*/ 18 h 212"/>
                  <a:gd name="T8" fmla="*/ 290 w 324"/>
                  <a:gd name="T9" fmla="*/ 18 h 212"/>
                  <a:gd name="T10" fmla="*/ 277 w 324"/>
                  <a:gd name="T11" fmla="*/ 14 h 212"/>
                  <a:gd name="T12" fmla="*/ 277 w 324"/>
                  <a:gd name="T13" fmla="*/ 14 h 212"/>
                  <a:gd name="T14" fmla="*/ 174 w 324"/>
                  <a:gd name="T15" fmla="*/ 142 h 212"/>
                  <a:gd name="T16" fmla="*/ 174 w 324"/>
                  <a:gd name="T17" fmla="*/ 142 h 212"/>
                  <a:gd name="T18" fmla="*/ 169 w 324"/>
                  <a:gd name="T19" fmla="*/ 147 h 212"/>
                  <a:gd name="T20" fmla="*/ 169 w 324"/>
                  <a:gd name="T21" fmla="*/ 147 h 212"/>
                  <a:gd name="T22" fmla="*/ 162 w 324"/>
                  <a:gd name="T23" fmla="*/ 143 h 212"/>
                  <a:gd name="T24" fmla="*/ 162 w 324"/>
                  <a:gd name="T25" fmla="*/ 143 h 212"/>
                  <a:gd name="T26" fmla="*/ 28 w 324"/>
                  <a:gd name="T27" fmla="*/ 35 h 212"/>
                  <a:gd name="T28" fmla="*/ 28 w 324"/>
                  <a:gd name="T29" fmla="*/ 35 h 212"/>
                  <a:gd name="T30" fmla="*/ 15 w 324"/>
                  <a:gd name="T31" fmla="*/ 48 h 212"/>
                  <a:gd name="T32" fmla="*/ 15 w 324"/>
                  <a:gd name="T33" fmla="*/ 48 h 212"/>
                  <a:gd name="T34" fmla="*/ 151 w 324"/>
                  <a:gd name="T35" fmla="*/ 198 h 212"/>
                  <a:gd name="T36" fmla="*/ 211 w 324"/>
                  <a:gd name="T37" fmla="*/ 211 h 212"/>
                  <a:gd name="T38" fmla="*/ 149 w 324"/>
                  <a:gd name="T39" fmla="*/ 211 h 212"/>
                  <a:gd name="T40" fmla="*/ 149 w 324"/>
                  <a:gd name="T41" fmla="*/ 211 h 212"/>
                  <a:gd name="T42" fmla="*/ 145 w 324"/>
                  <a:gd name="T43" fmla="*/ 209 h 212"/>
                  <a:gd name="T44" fmla="*/ 145 w 324"/>
                  <a:gd name="T45" fmla="*/ 209 h 212"/>
                  <a:gd name="T46" fmla="*/ 2 w 324"/>
                  <a:gd name="T47" fmla="*/ 48 h 212"/>
                  <a:gd name="T48" fmla="*/ 2 w 324"/>
                  <a:gd name="T49" fmla="*/ 48 h 212"/>
                  <a:gd name="T50" fmla="*/ 26 w 324"/>
                  <a:gd name="T51" fmla="*/ 22 h 212"/>
                  <a:gd name="T52" fmla="*/ 26 w 324"/>
                  <a:gd name="T53" fmla="*/ 22 h 212"/>
                  <a:gd name="T54" fmla="*/ 167 w 324"/>
                  <a:gd name="T55" fmla="*/ 123 h 212"/>
                  <a:gd name="T56" fmla="*/ 167 w 324"/>
                  <a:gd name="T57" fmla="*/ 123 h 212"/>
                  <a:gd name="T58" fmla="*/ 276 w 324"/>
                  <a:gd name="T59" fmla="*/ 1 h 212"/>
                  <a:gd name="T60" fmla="*/ 276 w 324"/>
                  <a:gd name="T61" fmla="*/ 1 h 212"/>
                  <a:gd name="T62" fmla="*/ 301 w 324"/>
                  <a:gd name="T63" fmla="*/ 12 h 212"/>
                  <a:gd name="T64" fmla="*/ 301 w 324"/>
                  <a:gd name="T65" fmla="*/ 12 h 212"/>
                  <a:gd name="T66" fmla="*/ 216 w 324"/>
                  <a:gd name="T67" fmla="*/ 208 h 212"/>
                  <a:gd name="T68" fmla="*/ 216 w 324"/>
                  <a:gd name="T69" fmla="*/ 208 h 212"/>
                  <a:gd name="T70" fmla="*/ 211 w 324"/>
                  <a:gd name="T71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24" h="212">
                    <a:moveTo>
                      <a:pt x="151" y="198"/>
                    </a:moveTo>
                    <a:lnTo>
                      <a:pt x="208" y="198"/>
                    </a:lnTo>
                    <a:lnTo>
                      <a:pt x="208" y="198"/>
                    </a:lnTo>
                    <a:cubicBezTo>
                      <a:pt x="247" y="139"/>
                      <a:pt x="303" y="41"/>
                      <a:pt x="290" y="18"/>
                    </a:cubicBezTo>
                    <a:lnTo>
                      <a:pt x="290" y="18"/>
                    </a:lnTo>
                    <a:cubicBezTo>
                      <a:pt x="290" y="17"/>
                      <a:pt x="288" y="13"/>
                      <a:pt x="277" y="14"/>
                    </a:cubicBezTo>
                    <a:lnTo>
                      <a:pt x="277" y="14"/>
                    </a:lnTo>
                    <a:cubicBezTo>
                      <a:pt x="232" y="18"/>
                      <a:pt x="192" y="83"/>
                      <a:pt x="174" y="142"/>
                    </a:cubicBezTo>
                    <a:lnTo>
                      <a:pt x="174" y="142"/>
                    </a:lnTo>
                    <a:cubicBezTo>
                      <a:pt x="173" y="145"/>
                      <a:pt x="171" y="147"/>
                      <a:pt x="169" y="147"/>
                    </a:cubicBezTo>
                    <a:lnTo>
                      <a:pt x="169" y="147"/>
                    </a:lnTo>
                    <a:cubicBezTo>
                      <a:pt x="166" y="147"/>
                      <a:pt x="164" y="145"/>
                      <a:pt x="162" y="143"/>
                    </a:cubicBezTo>
                    <a:lnTo>
                      <a:pt x="162" y="143"/>
                    </a:lnTo>
                    <a:cubicBezTo>
                      <a:pt x="123" y="59"/>
                      <a:pt x="60" y="29"/>
                      <a:pt x="28" y="35"/>
                    </a:cubicBezTo>
                    <a:lnTo>
                      <a:pt x="28" y="35"/>
                    </a:lnTo>
                    <a:cubicBezTo>
                      <a:pt x="22" y="36"/>
                      <a:pt x="15" y="39"/>
                      <a:pt x="15" y="48"/>
                    </a:cubicBezTo>
                    <a:lnTo>
                      <a:pt x="15" y="48"/>
                    </a:lnTo>
                    <a:cubicBezTo>
                      <a:pt x="13" y="66"/>
                      <a:pt x="93" y="146"/>
                      <a:pt x="151" y="198"/>
                    </a:cubicBezTo>
                    <a:close/>
                    <a:moveTo>
                      <a:pt x="211" y="211"/>
                    </a:moveTo>
                    <a:lnTo>
                      <a:pt x="149" y="211"/>
                    </a:lnTo>
                    <a:lnTo>
                      <a:pt x="149" y="211"/>
                    </a:lnTo>
                    <a:cubicBezTo>
                      <a:pt x="147" y="211"/>
                      <a:pt x="146" y="210"/>
                      <a:pt x="145" y="209"/>
                    </a:cubicBezTo>
                    <a:lnTo>
                      <a:pt x="145" y="209"/>
                    </a:lnTo>
                    <a:cubicBezTo>
                      <a:pt x="120" y="188"/>
                      <a:pt x="0" y="78"/>
                      <a:pt x="2" y="48"/>
                    </a:cubicBezTo>
                    <a:lnTo>
                      <a:pt x="2" y="48"/>
                    </a:lnTo>
                    <a:cubicBezTo>
                      <a:pt x="2" y="34"/>
                      <a:pt x="11" y="25"/>
                      <a:pt x="26" y="22"/>
                    </a:cubicBezTo>
                    <a:lnTo>
                      <a:pt x="26" y="22"/>
                    </a:lnTo>
                    <a:cubicBezTo>
                      <a:pt x="60" y="15"/>
                      <a:pt x="125" y="43"/>
                      <a:pt x="167" y="123"/>
                    </a:cubicBezTo>
                    <a:lnTo>
                      <a:pt x="167" y="123"/>
                    </a:lnTo>
                    <a:cubicBezTo>
                      <a:pt x="185" y="75"/>
                      <a:pt x="223" y="6"/>
                      <a:pt x="276" y="1"/>
                    </a:cubicBezTo>
                    <a:lnTo>
                      <a:pt x="276" y="1"/>
                    </a:lnTo>
                    <a:cubicBezTo>
                      <a:pt x="292" y="0"/>
                      <a:pt x="298" y="6"/>
                      <a:pt x="301" y="12"/>
                    </a:cubicBezTo>
                    <a:lnTo>
                      <a:pt x="301" y="12"/>
                    </a:lnTo>
                    <a:cubicBezTo>
                      <a:pt x="323" y="50"/>
                      <a:pt x="227" y="192"/>
                      <a:pt x="216" y="208"/>
                    </a:cubicBezTo>
                    <a:lnTo>
                      <a:pt x="216" y="208"/>
                    </a:lnTo>
                    <a:cubicBezTo>
                      <a:pt x="215" y="210"/>
                      <a:pt x="213" y="211"/>
                      <a:pt x="211" y="2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0" name="Grupo 149">
              <a:extLst>
                <a:ext uri="{FF2B5EF4-FFF2-40B4-BE49-F238E27FC236}">
                  <a16:creationId xmlns:a16="http://schemas.microsoft.com/office/drawing/2014/main" id="{FA33B02E-93CC-4615-957B-279FAC40EB16}"/>
                </a:ext>
              </a:extLst>
            </p:cNvPr>
            <p:cNvGrpSpPr/>
            <p:nvPr/>
          </p:nvGrpSpPr>
          <p:grpSpPr>
            <a:xfrm>
              <a:off x="11963523" y="6165606"/>
              <a:ext cx="1709003" cy="1148497"/>
              <a:chOff x="11963523" y="6165606"/>
              <a:chExt cx="1709003" cy="1148497"/>
            </a:xfrm>
          </p:grpSpPr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D1DD205B-2A83-49AD-99C6-89E9B7BB9D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6398" y="6165606"/>
                <a:ext cx="1566128" cy="791308"/>
              </a:xfrm>
              <a:custGeom>
                <a:avLst/>
                <a:gdLst>
                  <a:gd name="T0" fmla="*/ 0 w 1258"/>
                  <a:gd name="T1" fmla="*/ 635 h 636"/>
                  <a:gd name="T2" fmla="*/ 0 w 1258"/>
                  <a:gd name="T3" fmla="*/ 635 h 636"/>
                  <a:gd name="T4" fmla="*/ 475 w 1258"/>
                  <a:gd name="T5" fmla="*/ 193 h 636"/>
                  <a:gd name="T6" fmla="*/ 475 w 1258"/>
                  <a:gd name="T7" fmla="*/ 193 h 636"/>
                  <a:gd name="T8" fmla="*/ 908 w 1258"/>
                  <a:gd name="T9" fmla="*/ 329 h 636"/>
                  <a:gd name="T10" fmla="*/ 908 w 1258"/>
                  <a:gd name="T11" fmla="*/ 329 h 636"/>
                  <a:gd name="T12" fmla="*/ 0 w 1258"/>
                  <a:gd name="T13" fmla="*/ 635 h 6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58" h="636">
                    <a:moveTo>
                      <a:pt x="0" y="635"/>
                    </a:moveTo>
                    <a:lnTo>
                      <a:pt x="0" y="635"/>
                    </a:lnTo>
                    <a:cubicBezTo>
                      <a:pt x="0" y="635"/>
                      <a:pt x="129" y="381"/>
                      <a:pt x="475" y="193"/>
                    </a:cubicBezTo>
                    <a:lnTo>
                      <a:pt x="475" y="193"/>
                    </a:lnTo>
                    <a:cubicBezTo>
                      <a:pt x="829" y="0"/>
                      <a:pt x="1257" y="188"/>
                      <a:pt x="908" y="329"/>
                    </a:cubicBezTo>
                    <a:lnTo>
                      <a:pt x="908" y="329"/>
                    </a:lnTo>
                    <a:cubicBezTo>
                      <a:pt x="551" y="472"/>
                      <a:pt x="535" y="373"/>
                      <a:pt x="0" y="63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3935A9CF-D964-4CCD-92DF-23A19C5D1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95408" y="6253529"/>
                <a:ext cx="1313349" cy="714375"/>
              </a:xfrm>
              <a:custGeom>
                <a:avLst/>
                <a:gdLst>
                  <a:gd name="T0" fmla="*/ 801 w 1053"/>
                  <a:gd name="T1" fmla="*/ 49 h 575"/>
                  <a:gd name="T2" fmla="*/ 801 w 1053"/>
                  <a:gd name="T3" fmla="*/ 49 h 575"/>
                  <a:gd name="T4" fmla="*/ 484 w 1053"/>
                  <a:gd name="T5" fmla="*/ 130 h 575"/>
                  <a:gd name="T6" fmla="*/ 484 w 1053"/>
                  <a:gd name="T7" fmla="*/ 130 h 575"/>
                  <a:gd name="T8" fmla="*/ 22 w 1053"/>
                  <a:gd name="T9" fmla="*/ 553 h 575"/>
                  <a:gd name="T10" fmla="*/ 22 w 1053"/>
                  <a:gd name="T11" fmla="*/ 553 h 575"/>
                  <a:gd name="T12" fmla="*/ 591 w 1053"/>
                  <a:gd name="T13" fmla="*/ 349 h 575"/>
                  <a:gd name="T14" fmla="*/ 591 w 1053"/>
                  <a:gd name="T15" fmla="*/ 349 h 575"/>
                  <a:gd name="T16" fmla="*/ 911 w 1053"/>
                  <a:gd name="T17" fmla="*/ 255 h 575"/>
                  <a:gd name="T18" fmla="*/ 911 w 1053"/>
                  <a:gd name="T19" fmla="*/ 255 h 575"/>
                  <a:gd name="T20" fmla="*/ 1037 w 1053"/>
                  <a:gd name="T21" fmla="*/ 153 h 575"/>
                  <a:gd name="T22" fmla="*/ 1037 w 1053"/>
                  <a:gd name="T23" fmla="*/ 153 h 575"/>
                  <a:gd name="T24" fmla="*/ 1000 w 1053"/>
                  <a:gd name="T25" fmla="*/ 94 h 575"/>
                  <a:gd name="T26" fmla="*/ 1000 w 1053"/>
                  <a:gd name="T27" fmla="*/ 94 h 575"/>
                  <a:gd name="T28" fmla="*/ 801 w 1053"/>
                  <a:gd name="T29" fmla="*/ 49 h 575"/>
                  <a:gd name="T30" fmla="*/ 6 w 1053"/>
                  <a:gd name="T31" fmla="*/ 574 h 575"/>
                  <a:gd name="T32" fmla="*/ 6 w 1053"/>
                  <a:gd name="T33" fmla="*/ 574 h 575"/>
                  <a:gd name="T34" fmla="*/ 2 w 1053"/>
                  <a:gd name="T35" fmla="*/ 572 h 575"/>
                  <a:gd name="T36" fmla="*/ 2 w 1053"/>
                  <a:gd name="T37" fmla="*/ 572 h 575"/>
                  <a:gd name="T38" fmla="*/ 1 w 1053"/>
                  <a:gd name="T39" fmla="*/ 565 h 575"/>
                  <a:gd name="T40" fmla="*/ 1 w 1053"/>
                  <a:gd name="T41" fmla="*/ 565 h 575"/>
                  <a:gd name="T42" fmla="*/ 478 w 1053"/>
                  <a:gd name="T43" fmla="*/ 119 h 575"/>
                  <a:gd name="T44" fmla="*/ 478 w 1053"/>
                  <a:gd name="T45" fmla="*/ 119 h 575"/>
                  <a:gd name="T46" fmla="*/ 1007 w 1053"/>
                  <a:gd name="T47" fmla="*/ 84 h 575"/>
                  <a:gd name="T48" fmla="*/ 1007 w 1053"/>
                  <a:gd name="T49" fmla="*/ 84 h 575"/>
                  <a:gd name="T50" fmla="*/ 1049 w 1053"/>
                  <a:gd name="T51" fmla="*/ 154 h 575"/>
                  <a:gd name="T52" fmla="*/ 1049 w 1053"/>
                  <a:gd name="T53" fmla="*/ 154 h 575"/>
                  <a:gd name="T54" fmla="*/ 916 w 1053"/>
                  <a:gd name="T55" fmla="*/ 267 h 575"/>
                  <a:gd name="T56" fmla="*/ 916 w 1053"/>
                  <a:gd name="T57" fmla="*/ 267 h 575"/>
                  <a:gd name="T58" fmla="*/ 594 w 1053"/>
                  <a:gd name="T59" fmla="*/ 361 h 575"/>
                  <a:gd name="T60" fmla="*/ 594 w 1053"/>
                  <a:gd name="T61" fmla="*/ 361 h 575"/>
                  <a:gd name="T62" fmla="*/ 10 w 1053"/>
                  <a:gd name="T63" fmla="*/ 573 h 575"/>
                  <a:gd name="T64" fmla="*/ 10 w 1053"/>
                  <a:gd name="T65" fmla="*/ 573 h 575"/>
                  <a:gd name="T66" fmla="*/ 6 w 1053"/>
                  <a:gd name="T67" fmla="*/ 574 h 5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053" h="575">
                    <a:moveTo>
                      <a:pt x="801" y="49"/>
                    </a:moveTo>
                    <a:lnTo>
                      <a:pt x="801" y="49"/>
                    </a:lnTo>
                    <a:cubicBezTo>
                      <a:pt x="705" y="49"/>
                      <a:pt x="591" y="72"/>
                      <a:pt x="484" y="130"/>
                    </a:cubicBezTo>
                    <a:lnTo>
                      <a:pt x="484" y="130"/>
                    </a:lnTo>
                    <a:cubicBezTo>
                      <a:pt x="196" y="287"/>
                      <a:pt x="59" y="491"/>
                      <a:pt x="22" y="553"/>
                    </a:cubicBezTo>
                    <a:lnTo>
                      <a:pt x="22" y="553"/>
                    </a:lnTo>
                    <a:cubicBezTo>
                      <a:pt x="328" y="404"/>
                      <a:pt x="462" y="376"/>
                      <a:pt x="591" y="349"/>
                    </a:cubicBezTo>
                    <a:lnTo>
                      <a:pt x="591" y="349"/>
                    </a:lnTo>
                    <a:cubicBezTo>
                      <a:pt x="682" y="330"/>
                      <a:pt x="768" y="313"/>
                      <a:pt x="911" y="255"/>
                    </a:cubicBezTo>
                    <a:lnTo>
                      <a:pt x="911" y="255"/>
                    </a:lnTo>
                    <a:cubicBezTo>
                      <a:pt x="988" y="224"/>
                      <a:pt x="1033" y="188"/>
                      <a:pt x="1037" y="153"/>
                    </a:cubicBezTo>
                    <a:lnTo>
                      <a:pt x="1037" y="153"/>
                    </a:lnTo>
                    <a:cubicBezTo>
                      <a:pt x="1039" y="127"/>
                      <a:pt x="1018" y="106"/>
                      <a:pt x="1000" y="94"/>
                    </a:cubicBezTo>
                    <a:lnTo>
                      <a:pt x="1000" y="94"/>
                    </a:lnTo>
                    <a:cubicBezTo>
                      <a:pt x="960" y="67"/>
                      <a:pt x="887" y="49"/>
                      <a:pt x="801" y="49"/>
                    </a:cubicBezTo>
                    <a:close/>
                    <a:moveTo>
                      <a:pt x="6" y="574"/>
                    </a:moveTo>
                    <a:lnTo>
                      <a:pt x="6" y="574"/>
                    </a:lnTo>
                    <a:cubicBezTo>
                      <a:pt x="5" y="574"/>
                      <a:pt x="3" y="573"/>
                      <a:pt x="2" y="572"/>
                    </a:cubicBezTo>
                    <a:lnTo>
                      <a:pt x="2" y="572"/>
                    </a:lnTo>
                    <a:cubicBezTo>
                      <a:pt x="0" y="570"/>
                      <a:pt x="0" y="567"/>
                      <a:pt x="1" y="565"/>
                    </a:cubicBezTo>
                    <a:lnTo>
                      <a:pt x="1" y="565"/>
                    </a:lnTo>
                    <a:cubicBezTo>
                      <a:pt x="2" y="562"/>
                      <a:pt x="135" y="306"/>
                      <a:pt x="478" y="119"/>
                    </a:cubicBezTo>
                    <a:lnTo>
                      <a:pt x="478" y="119"/>
                    </a:lnTo>
                    <a:cubicBezTo>
                      <a:pt x="696" y="0"/>
                      <a:pt x="923" y="27"/>
                      <a:pt x="1007" y="84"/>
                    </a:cubicBezTo>
                    <a:lnTo>
                      <a:pt x="1007" y="84"/>
                    </a:lnTo>
                    <a:cubicBezTo>
                      <a:pt x="1037" y="104"/>
                      <a:pt x="1052" y="129"/>
                      <a:pt x="1049" y="154"/>
                    </a:cubicBezTo>
                    <a:lnTo>
                      <a:pt x="1049" y="154"/>
                    </a:lnTo>
                    <a:cubicBezTo>
                      <a:pt x="1045" y="194"/>
                      <a:pt x="999" y="234"/>
                      <a:pt x="916" y="267"/>
                    </a:cubicBezTo>
                    <a:lnTo>
                      <a:pt x="916" y="267"/>
                    </a:lnTo>
                    <a:cubicBezTo>
                      <a:pt x="772" y="325"/>
                      <a:pt x="681" y="344"/>
                      <a:pt x="594" y="361"/>
                    </a:cubicBezTo>
                    <a:lnTo>
                      <a:pt x="594" y="361"/>
                    </a:lnTo>
                    <a:cubicBezTo>
                      <a:pt x="463" y="389"/>
                      <a:pt x="327" y="417"/>
                      <a:pt x="10" y="573"/>
                    </a:cubicBezTo>
                    <a:lnTo>
                      <a:pt x="10" y="573"/>
                    </a:lnTo>
                    <a:cubicBezTo>
                      <a:pt x="8" y="573"/>
                      <a:pt x="8" y="574"/>
                      <a:pt x="6" y="5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B8656FE6-139E-4302-90D8-0170A8E716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63523" y="6539279"/>
                <a:ext cx="851753" cy="774824"/>
              </a:xfrm>
              <a:custGeom>
                <a:avLst/>
                <a:gdLst>
                  <a:gd name="T0" fmla="*/ 7 w 684"/>
                  <a:gd name="T1" fmla="*/ 621 h 622"/>
                  <a:gd name="T2" fmla="*/ 7 w 684"/>
                  <a:gd name="T3" fmla="*/ 621 h 622"/>
                  <a:gd name="T4" fmla="*/ 1 w 684"/>
                  <a:gd name="T5" fmla="*/ 615 h 622"/>
                  <a:gd name="T6" fmla="*/ 1 w 684"/>
                  <a:gd name="T7" fmla="*/ 615 h 622"/>
                  <a:gd name="T8" fmla="*/ 83 w 684"/>
                  <a:gd name="T9" fmla="*/ 370 h 622"/>
                  <a:gd name="T10" fmla="*/ 83 w 684"/>
                  <a:gd name="T11" fmla="*/ 370 h 622"/>
                  <a:gd name="T12" fmla="*/ 674 w 684"/>
                  <a:gd name="T13" fmla="*/ 1 h 622"/>
                  <a:gd name="T14" fmla="*/ 674 w 684"/>
                  <a:gd name="T15" fmla="*/ 1 h 622"/>
                  <a:gd name="T16" fmla="*/ 682 w 684"/>
                  <a:gd name="T17" fmla="*/ 5 h 622"/>
                  <a:gd name="T18" fmla="*/ 682 w 684"/>
                  <a:gd name="T19" fmla="*/ 5 h 622"/>
                  <a:gd name="T20" fmla="*/ 677 w 684"/>
                  <a:gd name="T21" fmla="*/ 13 h 622"/>
                  <a:gd name="T22" fmla="*/ 677 w 684"/>
                  <a:gd name="T23" fmla="*/ 13 h 622"/>
                  <a:gd name="T24" fmla="*/ 94 w 684"/>
                  <a:gd name="T25" fmla="*/ 376 h 622"/>
                  <a:gd name="T26" fmla="*/ 94 w 684"/>
                  <a:gd name="T27" fmla="*/ 376 h 622"/>
                  <a:gd name="T28" fmla="*/ 14 w 684"/>
                  <a:gd name="T29" fmla="*/ 615 h 622"/>
                  <a:gd name="T30" fmla="*/ 14 w 684"/>
                  <a:gd name="T31" fmla="*/ 615 h 622"/>
                  <a:gd name="T32" fmla="*/ 7 w 684"/>
                  <a:gd name="T33" fmla="*/ 621 h 6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684" h="622">
                    <a:moveTo>
                      <a:pt x="7" y="621"/>
                    </a:moveTo>
                    <a:lnTo>
                      <a:pt x="7" y="621"/>
                    </a:lnTo>
                    <a:cubicBezTo>
                      <a:pt x="3" y="621"/>
                      <a:pt x="1" y="619"/>
                      <a:pt x="1" y="615"/>
                    </a:cubicBezTo>
                    <a:lnTo>
                      <a:pt x="1" y="615"/>
                    </a:lnTo>
                    <a:cubicBezTo>
                      <a:pt x="1" y="610"/>
                      <a:pt x="0" y="501"/>
                      <a:pt x="83" y="370"/>
                    </a:cubicBezTo>
                    <a:lnTo>
                      <a:pt x="83" y="370"/>
                    </a:lnTo>
                    <a:cubicBezTo>
                      <a:pt x="159" y="250"/>
                      <a:pt x="323" y="88"/>
                      <a:pt x="674" y="1"/>
                    </a:cubicBezTo>
                    <a:lnTo>
                      <a:pt x="674" y="1"/>
                    </a:lnTo>
                    <a:cubicBezTo>
                      <a:pt x="678" y="0"/>
                      <a:pt x="681" y="2"/>
                      <a:pt x="682" y="5"/>
                    </a:cubicBezTo>
                    <a:lnTo>
                      <a:pt x="682" y="5"/>
                    </a:lnTo>
                    <a:cubicBezTo>
                      <a:pt x="683" y="9"/>
                      <a:pt x="680" y="12"/>
                      <a:pt x="677" y="13"/>
                    </a:cubicBezTo>
                    <a:lnTo>
                      <a:pt x="677" y="13"/>
                    </a:lnTo>
                    <a:cubicBezTo>
                      <a:pt x="331" y="99"/>
                      <a:pt x="169" y="258"/>
                      <a:pt x="94" y="376"/>
                    </a:cubicBezTo>
                    <a:lnTo>
                      <a:pt x="94" y="376"/>
                    </a:lnTo>
                    <a:cubicBezTo>
                      <a:pt x="13" y="504"/>
                      <a:pt x="14" y="614"/>
                      <a:pt x="14" y="615"/>
                    </a:cubicBezTo>
                    <a:lnTo>
                      <a:pt x="14" y="615"/>
                    </a:lnTo>
                    <a:cubicBezTo>
                      <a:pt x="14" y="618"/>
                      <a:pt x="11" y="621"/>
                      <a:pt x="7" y="6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49" name="Grupo 148">
              <a:extLst>
                <a:ext uri="{FF2B5EF4-FFF2-40B4-BE49-F238E27FC236}">
                  <a16:creationId xmlns:a16="http://schemas.microsoft.com/office/drawing/2014/main" id="{3E965FAD-6FFC-4EF0-8924-0789649DE340}"/>
                </a:ext>
              </a:extLst>
            </p:cNvPr>
            <p:cNvGrpSpPr/>
            <p:nvPr/>
          </p:nvGrpSpPr>
          <p:grpSpPr>
            <a:xfrm>
              <a:off x="11183206" y="6951420"/>
              <a:ext cx="829772" cy="686897"/>
              <a:chOff x="11183206" y="6951420"/>
              <a:chExt cx="829772" cy="686897"/>
            </a:xfrm>
          </p:grpSpPr>
          <p:sp>
            <p:nvSpPr>
              <p:cNvPr id="137" name="Freeform 135">
                <a:extLst>
                  <a:ext uri="{FF2B5EF4-FFF2-40B4-BE49-F238E27FC236}">
                    <a16:creationId xmlns:a16="http://schemas.microsoft.com/office/drawing/2014/main" id="{B7B413FA-D9D9-4A46-8461-89F4287E01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83206" y="6951420"/>
                <a:ext cx="736356" cy="686897"/>
              </a:xfrm>
              <a:custGeom>
                <a:avLst/>
                <a:gdLst>
                  <a:gd name="T0" fmla="*/ 590 w 591"/>
                  <a:gd name="T1" fmla="*/ 301 h 552"/>
                  <a:gd name="T2" fmla="*/ 590 w 591"/>
                  <a:gd name="T3" fmla="*/ 301 h 552"/>
                  <a:gd name="T4" fmla="*/ 363 w 591"/>
                  <a:gd name="T5" fmla="*/ 312 h 552"/>
                  <a:gd name="T6" fmla="*/ 363 w 591"/>
                  <a:gd name="T7" fmla="*/ 312 h 552"/>
                  <a:gd name="T8" fmla="*/ 28 w 591"/>
                  <a:gd name="T9" fmla="*/ 390 h 552"/>
                  <a:gd name="T10" fmla="*/ 28 w 591"/>
                  <a:gd name="T11" fmla="*/ 390 h 552"/>
                  <a:gd name="T12" fmla="*/ 590 w 591"/>
                  <a:gd name="T13" fmla="*/ 301 h 5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91" h="552">
                    <a:moveTo>
                      <a:pt x="590" y="301"/>
                    </a:moveTo>
                    <a:lnTo>
                      <a:pt x="590" y="301"/>
                    </a:lnTo>
                    <a:cubicBezTo>
                      <a:pt x="590" y="301"/>
                      <a:pt x="480" y="255"/>
                      <a:pt x="363" y="312"/>
                    </a:cubicBezTo>
                    <a:lnTo>
                      <a:pt x="363" y="312"/>
                    </a:lnTo>
                    <a:cubicBezTo>
                      <a:pt x="246" y="368"/>
                      <a:pt x="56" y="551"/>
                      <a:pt x="28" y="390"/>
                    </a:cubicBezTo>
                    <a:lnTo>
                      <a:pt x="28" y="390"/>
                    </a:lnTo>
                    <a:cubicBezTo>
                      <a:pt x="0" y="228"/>
                      <a:pt x="330" y="0"/>
                      <a:pt x="590" y="30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D95AFA81-6D73-4364-BFD5-274190990E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94196" y="7061324"/>
                <a:ext cx="736356" cy="472587"/>
              </a:xfrm>
              <a:custGeom>
                <a:avLst/>
                <a:gdLst>
                  <a:gd name="T0" fmla="*/ 298 w 589"/>
                  <a:gd name="T1" fmla="*/ 74 h 378"/>
                  <a:gd name="T2" fmla="*/ 298 w 589"/>
                  <a:gd name="T3" fmla="*/ 74 h 378"/>
                  <a:gd name="T4" fmla="*/ 166 w 589"/>
                  <a:gd name="T5" fmla="*/ 104 h 378"/>
                  <a:gd name="T6" fmla="*/ 166 w 589"/>
                  <a:gd name="T7" fmla="*/ 104 h 378"/>
                  <a:gd name="T8" fmla="*/ 26 w 589"/>
                  <a:gd name="T9" fmla="*/ 303 h 378"/>
                  <a:gd name="T10" fmla="*/ 26 w 589"/>
                  <a:gd name="T11" fmla="*/ 303 h 378"/>
                  <a:gd name="T12" fmla="*/ 59 w 589"/>
                  <a:gd name="T13" fmla="*/ 359 h 378"/>
                  <a:gd name="T14" fmla="*/ 59 w 589"/>
                  <a:gd name="T15" fmla="*/ 359 h 378"/>
                  <a:gd name="T16" fmla="*/ 253 w 589"/>
                  <a:gd name="T17" fmla="*/ 279 h 378"/>
                  <a:gd name="T18" fmla="*/ 253 w 589"/>
                  <a:gd name="T19" fmla="*/ 279 h 378"/>
                  <a:gd name="T20" fmla="*/ 351 w 589"/>
                  <a:gd name="T21" fmla="*/ 220 h 378"/>
                  <a:gd name="T22" fmla="*/ 351 w 589"/>
                  <a:gd name="T23" fmla="*/ 220 h 378"/>
                  <a:gd name="T24" fmla="*/ 561 w 589"/>
                  <a:gd name="T25" fmla="*/ 201 h 378"/>
                  <a:gd name="T26" fmla="*/ 561 w 589"/>
                  <a:gd name="T27" fmla="*/ 201 h 378"/>
                  <a:gd name="T28" fmla="*/ 298 w 589"/>
                  <a:gd name="T29" fmla="*/ 74 h 378"/>
                  <a:gd name="T30" fmla="*/ 80 w 589"/>
                  <a:gd name="T31" fmla="*/ 375 h 378"/>
                  <a:gd name="T32" fmla="*/ 80 w 589"/>
                  <a:gd name="T33" fmla="*/ 375 h 378"/>
                  <a:gd name="T34" fmla="*/ 54 w 589"/>
                  <a:gd name="T35" fmla="*/ 371 h 378"/>
                  <a:gd name="T36" fmla="*/ 54 w 589"/>
                  <a:gd name="T37" fmla="*/ 371 h 378"/>
                  <a:gd name="T38" fmla="*/ 13 w 589"/>
                  <a:gd name="T39" fmla="*/ 305 h 378"/>
                  <a:gd name="T40" fmla="*/ 13 w 589"/>
                  <a:gd name="T41" fmla="*/ 305 h 378"/>
                  <a:gd name="T42" fmla="*/ 161 w 589"/>
                  <a:gd name="T43" fmla="*/ 92 h 378"/>
                  <a:gd name="T44" fmla="*/ 161 w 589"/>
                  <a:gd name="T45" fmla="*/ 92 h 378"/>
                  <a:gd name="T46" fmla="*/ 586 w 589"/>
                  <a:gd name="T47" fmla="*/ 210 h 378"/>
                  <a:gd name="T48" fmla="*/ 586 w 589"/>
                  <a:gd name="T49" fmla="*/ 210 h 378"/>
                  <a:gd name="T50" fmla="*/ 586 w 589"/>
                  <a:gd name="T51" fmla="*/ 218 h 378"/>
                  <a:gd name="T52" fmla="*/ 586 w 589"/>
                  <a:gd name="T53" fmla="*/ 218 h 378"/>
                  <a:gd name="T54" fmla="*/ 579 w 589"/>
                  <a:gd name="T55" fmla="*/ 220 h 378"/>
                  <a:gd name="T56" fmla="*/ 579 w 589"/>
                  <a:gd name="T57" fmla="*/ 220 h 378"/>
                  <a:gd name="T58" fmla="*/ 357 w 589"/>
                  <a:gd name="T59" fmla="*/ 232 h 378"/>
                  <a:gd name="T60" fmla="*/ 357 w 589"/>
                  <a:gd name="T61" fmla="*/ 232 h 378"/>
                  <a:gd name="T62" fmla="*/ 260 w 589"/>
                  <a:gd name="T63" fmla="*/ 290 h 378"/>
                  <a:gd name="T64" fmla="*/ 260 w 589"/>
                  <a:gd name="T65" fmla="*/ 290 h 378"/>
                  <a:gd name="T66" fmla="*/ 80 w 589"/>
                  <a:gd name="T67" fmla="*/ 375 h 37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589" h="378">
                    <a:moveTo>
                      <a:pt x="298" y="74"/>
                    </a:moveTo>
                    <a:lnTo>
                      <a:pt x="298" y="74"/>
                    </a:lnTo>
                    <a:cubicBezTo>
                      <a:pt x="237" y="74"/>
                      <a:pt x="189" y="93"/>
                      <a:pt x="166" y="104"/>
                    </a:cubicBezTo>
                    <a:lnTo>
                      <a:pt x="166" y="104"/>
                    </a:lnTo>
                    <a:cubicBezTo>
                      <a:pt x="74" y="147"/>
                      <a:pt x="13" y="233"/>
                      <a:pt x="26" y="303"/>
                    </a:cubicBezTo>
                    <a:lnTo>
                      <a:pt x="26" y="303"/>
                    </a:lnTo>
                    <a:cubicBezTo>
                      <a:pt x="30" y="332"/>
                      <a:pt x="42" y="351"/>
                      <a:pt x="59" y="359"/>
                    </a:cubicBezTo>
                    <a:lnTo>
                      <a:pt x="59" y="359"/>
                    </a:lnTo>
                    <a:cubicBezTo>
                      <a:pt x="102" y="377"/>
                      <a:pt x="182" y="325"/>
                      <a:pt x="253" y="279"/>
                    </a:cubicBezTo>
                    <a:lnTo>
                      <a:pt x="253" y="279"/>
                    </a:lnTo>
                    <a:cubicBezTo>
                      <a:pt x="288" y="256"/>
                      <a:pt x="322" y="234"/>
                      <a:pt x="351" y="220"/>
                    </a:cubicBezTo>
                    <a:lnTo>
                      <a:pt x="351" y="220"/>
                    </a:lnTo>
                    <a:cubicBezTo>
                      <a:pt x="438" y="178"/>
                      <a:pt x="522" y="191"/>
                      <a:pt x="561" y="201"/>
                    </a:cubicBezTo>
                    <a:lnTo>
                      <a:pt x="561" y="201"/>
                    </a:lnTo>
                    <a:cubicBezTo>
                      <a:pt x="467" y="101"/>
                      <a:pt x="373" y="74"/>
                      <a:pt x="298" y="74"/>
                    </a:cubicBezTo>
                    <a:close/>
                    <a:moveTo>
                      <a:pt x="80" y="375"/>
                    </a:moveTo>
                    <a:lnTo>
                      <a:pt x="80" y="375"/>
                    </a:lnTo>
                    <a:cubicBezTo>
                      <a:pt x="70" y="375"/>
                      <a:pt x="62" y="374"/>
                      <a:pt x="54" y="371"/>
                    </a:cubicBezTo>
                    <a:lnTo>
                      <a:pt x="54" y="371"/>
                    </a:lnTo>
                    <a:cubicBezTo>
                      <a:pt x="32" y="361"/>
                      <a:pt x="19" y="339"/>
                      <a:pt x="13" y="305"/>
                    </a:cubicBezTo>
                    <a:lnTo>
                      <a:pt x="13" y="305"/>
                    </a:lnTo>
                    <a:cubicBezTo>
                      <a:pt x="0" y="228"/>
                      <a:pt x="62" y="139"/>
                      <a:pt x="161" y="92"/>
                    </a:cubicBezTo>
                    <a:lnTo>
                      <a:pt x="161" y="92"/>
                    </a:lnTo>
                    <a:cubicBezTo>
                      <a:pt x="215" y="67"/>
                      <a:pt x="404" y="0"/>
                      <a:pt x="586" y="210"/>
                    </a:cubicBezTo>
                    <a:lnTo>
                      <a:pt x="586" y="210"/>
                    </a:lnTo>
                    <a:cubicBezTo>
                      <a:pt x="588" y="213"/>
                      <a:pt x="588" y="216"/>
                      <a:pt x="586" y="218"/>
                    </a:cubicBezTo>
                    <a:lnTo>
                      <a:pt x="586" y="218"/>
                    </a:lnTo>
                    <a:cubicBezTo>
                      <a:pt x="585" y="221"/>
                      <a:pt x="581" y="221"/>
                      <a:pt x="579" y="220"/>
                    </a:cubicBezTo>
                    <a:lnTo>
                      <a:pt x="579" y="220"/>
                    </a:lnTo>
                    <a:cubicBezTo>
                      <a:pt x="578" y="220"/>
                      <a:pt x="470" y="177"/>
                      <a:pt x="357" y="232"/>
                    </a:cubicBezTo>
                    <a:lnTo>
                      <a:pt x="357" y="232"/>
                    </a:lnTo>
                    <a:cubicBezTo>
                      <a:pt x="328" y="246"/>
                      <a:pt x="295" y="267"/>
                      <a:pt x="260" y="290"/>
                    </a:cubicBezTo>
                    <a:lnTo>
                      <a:pt x="260" y="290"/>
                    </a:lnTo>
                    <a:cubicBezTo>
                      <a:pt x="195" y="332"/>
                      <a:pt x="128" y="375"/>
                      <a:pt x="80" y="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43E8D5F8-5035-47E5-9696-C9A8618138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29401" y="7165731"/>
                <a:ext cx="483577" cy="302237"/>
              </a:xfrm>
              <a:custGeom>
                <a:avLst/>
                <a:gdLst>
                  <a:gd name="T0" fmla="*/ 383 w 390"/>
                  <a:gd name="T1" fmla="*/ 240 h 241"/>
                  <a:gd name="T2" fmla="*/ 383 w 390"/>
                  <a:gd name="T3" fmla="*/ 240 h 241"/>
                  <a:gd name="T4" fmla="*/ 376 w 390"/>
                  <a:gd name="T5" fmla="*/ 235 h 241"/>
                  <a:gd name="T6" fmla="*/ 376 w 390"/>
                  <a:gd name="T7" fmla="*/ 235 h 241"/>
                  <a:gd name="T8" fmla="*/ 305 w 390"/>
                  <a:gd name="T9" fmla="*/ 131 h 241"/>
                  <a:gd name="T10" fmla="*/ 305 w 390"/>
                  <a:gd name="T11" fmla="*/ 131 h 241"/>
                  <a:gd name="T12" fmla="*/ 8 w 390"/>
                  <a:gd name="T13" fmla="*/ 64 h 241"/>
                  <a:gd name="T14" fmla="*/ 8 w 390"/>
                  <a:gd name="T15" fmla="*/ 64 h 241"/>
                  <a:gd name="T16" fmla="*/ 1 w 390"/>
                  <a:gd name="T17" fmla="*/ 59 h 241"/>
                  <a:gd name="T18" fmla="*/ 1 w 390"/>
                  <a:gd name="T19" fmla="*/ 59 h 241"/>
                  <a:gd name="T20" fmla="*/ 6 w 390"/>
                  <a:gd name="T21" fmla="*/ 52 h 241"/>
                  <a:gd name="T22" fmla="*/ 6 w 390"/>
                  <a:gd name="T23" fmla="*/ 52 h 241"/>
                  <a:gd name="T24" fmla="*/ 389 w 390"/>
                  <a:gd name="T25" fmla="*/ 231 h 241"/>
                  <a:gd name="T26" fmla="*/ 389 w 390"/>
                  <a:gd name="T27" fmla="*/ 231 h 241"/>
                  <a:gd name="T28" fmla="*/ 385 w 390"/>
                  <a:gd name="T29" fmla="*/ 240 h 241"/>
                  <a:gd name="T30" fmla="*/ 385 w 390"/>
                  <a:gd name="T31" fmla="*/ 240 h 241"/>
                  <a:gd name="T32" fmla="*/ 383 w 390"/>
                  <a:gd name="T33" fmla="*/ 24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90" h="241">
                    <a:moveTo>
                      <a:pt x="383" y="240"/>
                    </a:moveTo>
                    <a:lnTo>
                      <a:pt x="383" y="240"/>
                    </a:lnTo>
                    <a:cubicBezTo>
                      <a:pt x="380" y="240"/>
                      <a:pt x="377" y="238"/>
                      <a:pt x="376" y="235"/>
                    </a:cubicBezTo>
                    <a:lnTo>
                      <a:pt x="376" y="235"/>
                    </a:lnTo>
                    <a:cubicBezTo>
                      <a:pt x="376" y="235"/>
                      <a:pt x="358" y="179"/>
                      <a:pt x="305" y="131"/>
                    </a:cubicBezTo>
                    <a:lnTo>
                      <a:pt x="305" y="131"/>
                    </a:lnTo>
                    <a:cubicBezTo>
                      <a:pt x="232" y="67"/>
                      <a:pt x="130" y="44"/>
                      <a:pt x="8" y="64"/>
                    </a:cubicBezTo>
                    <a:lnTo>
                      <a:pt x="8" y="64"/>
                    </a:lnTo>
                    <a:cubicBezTo>
                      <a:pt x="4" y="65"/>
                      <a:pt x="1" y="63"/>
                      <a:pt x="1" y="59"/>
                    </a:cubicBezTo>
                    <a:lnTo>
                      <a:pt x="1" y="59"/>
                    </a:lnTo>
                    <a:cubicBezTo>
                      <a:pt x="0" y="55"/>
                      <a:pt x="2" y="52"/>
                      <a:pt x="6" y="52"/>
                    </a:cubicBezTo>
                    <a:lnTo>
                      <a:pt x="6" y="52"/>
                    </a:lnTo>
                    <a:cubicBezTo>
                      <a:pt x="312" y="0"/>
                      <a:pt x="388" y="229"/>
                      <a:pt x="389" y="231"/>
                    </a:cubicBezTo>
                    <a:lnTo>
                      <a:pt x="389" y="231"/>
                    </a:lnTo>
                    <a:cubicBezTo>
                      <a:pt x="389" y="235"/>
                      <a:pt x="388" y="238"/>
                      <a:pt x="385" y="240"/>
                    </a:cubicBezTo>
                    <a:lnTo>
                      <a:pt x="385" y="240"/>
                    </a:lnTo>
                    <a:cubicBezTo>
                      <a:pt x="384" y="240"/>
                      <a:pt x="383" y="240"/>
                      <a:pt x="383" y="2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48" name="Grupo 147">
              <a:extLst>
                <a:ext uri="{FF2B5EF4-FFF2-40B4-BE49-F238E27FC236}">
                  <a16:creationId xmlns:a16="http://schemas.microsoft.com/office/drawing/2014/main" id="{E9D8D7BA-7D80-4BC0-A190-968014CA2C36}"/>
                </a:ext>
              </a:extLst>
            </p:cNvPr>
            <p:cNvGrpSpPr/>
            <p:nvPr/>
          </p:nvGrpSpPr>
          <p:grpSpPr>
            <a:xfrm>
              <a:off x="8957651" y="7292122"/>
              <a:ext cx="7193209" cy="4582991"/>
              <a:chOff x="8957651" y="7292122"/>
              <a:chExt cx="7193209" cy="4582991"/>
            </a:xfrm>
          </p:grpSpPr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39EC8D3F-D150-4F9E-9EB6-8301D2608F5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7651" y="8545026"/>
                <a:ext cx="2659673" cy="2126638"/>
              </a:xfrm>
              <a:custGeom>
                <a:avLst/>
                <a:gdLst>
                  <a:gd name="T0" fmla="*/ 560 w 2135"/>
                  <a:gd name="T1" fmla="*/ 244 h 1706"/>
                  <a:gd name="T2" fmla="*/ 560 w 2135"/>
                  <a:gd name="T3" fmla="*/ 244 h 1706"/>
                  <a:gd name="T4" fmla="*/ 104 w 2135"/>
                  <a:gd name="T5" fmla="*/ 111 h 1706"/>
                  <a:gd name="T6" fmla="*/ 104 w 2135"/>
                  <a:gd name="T7" fmla="*/ 111 h 1706"/>
                  <a:gd name="T8" fmla="*/ 819 w 2135"/>
                  <a:gd name="T9" fmla="*/ 940 h 1706"/>
                  <a:gd name="T10" fmla="*/ 819 w 2135"/>
                  <a:gd name="T11" fmla="*/ 940 h 1706"/>
                  <a:gd name="T12" fmla="*/ 2134 w 2135"/>
                  <a:gd name="T13" fmla="*/ 1705 h 1706"/>
                  <a:gd name="T14" fmla="*/ 2134 w 2135"/>
                  <a:gd name="T15" fmla="*/ 1705 h 1706"/>
                  <a:gd name="T16" fmla="*/ 560 w 2135"/>
                  <a:gd name="T17" fmla="*/ 244 h 1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2135" h="1706">
                    <a:moveTo>
                      <a:pt x="560" y="244"/>
                    </a:moveTo>
                    <a:lnTo>
                      <a:pt x="560" y="244"/>
                    </a:lnTo>
                    <a:cubicBezTo>
                      <a:pt x="560" y="244"/>
                      <a:pt x="198" y="0"/>
                      <a:pt x="104" y="111"/>
                    </a:cubicBezTo>
                    <a:lnTo>
                      <a:pt x="104" y="111"/>
                    </a:lnTo>
                    <a:cubicBezTo>
                      <a:pt x="0" y="234"/>
                      <a:pt x="504" y="637"/>
                      <a:pt x="819" y="940"/>
                    </a:cubicBezTo>
                    <a:lnTo>
                      <a:pt x="819" y="940"/>
                    </a:lnTo>
                    <a:cubicBezTo>
                      <a:pt x="1134" y="1243"/>
                      <a:pt x="1414" y="1558"/>
                      <a:pt x="2134" y="1705"/>
                    </a:cubicBezTo>
                    <a:lnTo>
                      <a:pt x="2134" y="1705"/>
                    </a:lnTo>
                    <a:cubicBezTo>
                      <a:pt x="2134" y="1705"/>
                      <a:pt x="913" y="780"/>
                      <a:pt x="560" y="24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D0B32BD9-4BF4-4130-9AF6-0E9D2F1EAD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74138" y="8534035"/>
                <a:ext cx="2654176" cy="2143125"/>
              </a:xfrm>
              <a:custGeom>
                <a:avLst/>
                <a:gdLst>
                  <a:gd name="T0" fmla="*/ 167 w 2129"/>
                  <a:gd name="T1" fmla="*/ 94 h 1719"/>
                  <a:gd name="T2" fmla="*/ 167 w 2129"/>
                  <a:gd name="T3" fmla="*/ 94 h 1719"/>
                  <a:gd name="T4" fmla="*/ 95 w 2129"/>
                  <a:gd name="T5" fmla="*/ 121 h 1719"/>
                  <a:gd name="T6" fmla="*/ 95 w 2129"/>
                  <a:gd name="T7" fmla="*/ 121 h 1719"/>
                  <a:gd name="T8" fmla="*/ 593 w 2129"/>
                  <a:gd name="T9" fmla="*/ 740 h 1719"/>
                  <a:gd name="T10" fmla="*/ 593 w 2129"/>
                  <a:gd name="T11" fmla="*/ 740 h 1719"/>
                  <a:gd name="T12" fmla="*/ 811 w 2129"/>
                  <a:gd name="T13" fmla="*/ 942 h 1719"/>
                  <a:gd name="T14" fmla="*/ 811 w 2129"/>
                  <a:gd name="T15" fmla="*/ 942 h 1719"/>
                  <a:gd name="T16" fmla="*/ 878 w 2129"/>
                  <a:gd name="T17" fmla="*/ 1007 h 1719"/>
                  <a:gd name="T18" fmla="*/ 878 w 2129"/>
                  <a:gd name="T19" fmla="*/ 1007 h 1719"/>
                  <a:gd name="T20" fmla="*/ 2095 w 2129"/>
                  <a:gd name="T21" fmla="*/ 1700 h 1719"/>
                  <a:gd name="T22" fmla="*/ 2095 w 2129"/>
                  <a:gd name="T23" fmla="*/ 1700 h 1719"/>
                  <a:gd name="T24" fmla="*/ 542 w 2129"/>
                  <a:gd name="T25" fmla="*/ 254 h 1719"/>
                  <a:gd name="T26" fmla="*/ 542 w 2129"/>
                  <a:gd name="T27" fmla="*/ 254 h 1719"/>
                  <a:gd name="T28" fmla="*/ 167 w 2129"/>
                  <a:gd name="T29" fmla="*/ 94 h 1719"/>
                  <a:gd name="T30" fmla="*/ 2121 w 2129"/>
                  <a:gd name="T31" fmla="*/ 1718 h 1719"/>
                  <a:gd name="T32" fmla="*/ 2121 w 2129"/>
                  <a:gd name="T33" fmla="*/ 1718 h 1719"/>
                  <a:gd name="T34" fmla="*/ 2120 w 2129"/>
                  <a:gd name="T35" fmla="*/ 1717 h 1719"/>
                  <a:gd name="T36" fmla="*/ 2120 w 2129"/>
                  <a:gd name="T37" fmla="*/ 1717 h 1719"/>
                  <a:gd name="T38" fmla="*/ 869 w 2129"/>
                  <a:gd name="T39" fmla="*/ 1016 h 1719"/>
                  <a:gd name="T40" fmla="*/ 869 w 2129"/>
                  <a:gd name="T41" fmla="*/ 1016 h 1719"/>
                  <a:gd name="T42" fmla="*/ 802 w 2129"/>
                  <a:gd name="T43" fmla="*/ 951 h 1719"/>
                  <a:gd name="T44" fmla="*/ 802 w 2129"/>
                  <a:gd name="T45" fmla="*/ 951 h 1719"/>
                  <a:gd name="T46" fmla="*/ 585 w 2129"/>
                  <a:gd name="T47" fmla="*/ 749 h 1719"/>
                  <a:gd name="T48" fmla="*/ 585 w 2129"/>
                  <a:gd name="T49" fmla="*/ 749 h 1719"/>
                  <a:gd name="T50" fmla="*/ 86 w 2129"/>
                  <a:gd name="T51" fmla="*/ 113 h 1719"/>
                  <a:gd name="T52" fmla="*/ 86 w 2129"/>
                  <a:gd name="T53" fmla="*/ 113 h 1719"/>
                  <a:gd name="T54" fmla="*/ 550 w 2129"/>
                  <a:gd name="T55" fmla="*/ 244 h 1719"/>
                  <a:gd name="T56" fmla="*/ 550 w 2129"/>
                  <a:gd name="T57" fmla="*/ 244 h 1719"/>
                  <a:gd name="T58" fmla="*/ 552 w 2129"/>
                  <a:gd name="T59" fmla="*/ 246 h 1719"/>
                  <a:gd name="T60" fmla="*/ 552 w 2129"/>
                  <a:gd name="T61" fmla="*/ 246 h 1719"/>
                  <a:gd name="T62" fmla="*/ 2125 w 2129"/>
                  <a:gd name="T63" fmla="*/ 1706 h 1719"/>
                  <a:gd name="T64" fmla="*/ 2125 w 2129"/>
                  <a:gd name="T65" fmla="*/ 1706 h 1719"/>
                  <a:gd name="T66" fmla="*/ 2127 w 2129"/>
                  <a:gd name="T67" fmla="*/ 1714 h 1719"/>
                  <a:gd name="T68" fmla="*/ 2127 w 2129"/>
                  <a:gd name="T69" fmla="*/ 1714 h 1719"/>
                  <a:gd name="T70" fmla="*/ 2121 w 2129"/>
                  <a:gd name="T71" fmla="*/ 1718 h 17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129" h="1719">
                    <a:moveTo>
                      <a:pt x="167" y="94"/>
                    </a:moveTo>
                    <a:lnTo>
                      <a:pt x="167" y="94"/>
                    </a:lnTo>
                    <a:cubicBezTo>
                      <a:pt x="137" y="94"/>
                      <a:pt x="112" y="102"/>
                      <a:pt x="95" y="121"/>
                    </a:cubicBezTo>
                    <a:lnTo>
                      <a:pt x="95" y="121"/>
                    </a:lnTo>
                    <a:cubicBezTo>
                      <a:pt x="17" y="214"/>
                      <a:pt x="323" y="494"/>
                      <a:pt x="593" y="740"/>
                    </a:cubicBezTo>
                    <a:lnTo>
                      <a:pt x="593" y="740"/>
                    </a:lnTo>
                    <a:cubicBezTo>
                      <a:pt x="671" y="811"/>
                      <a:pt x="744" y="878"/>
                      <a:pt x="811" y="942"/>
                    </a:cubicBezTo>
                    <a:lnTo>
                      <a:pt x="811" y="942"/>
                    </a:lnTo>
                    <a:cubicBezTo>
                      <a:pt x="833" y="963"/>
                      <a:pt x="855" y="985"/>
                      <a:pt x="878" y="1007"/>
                    </a:cubicBezTo>
                    <a:lnTo>
                      <a:pt x="878" y="1007"/>
                    </a:lnTo>
                    <a:cubicBezTo>
                      <a:pt x="1158" y="1279"/>
                      <a:pt x="1447" y="1561"/>
                      <a:pt x="2095" y="1700"/>
                    </a:cubicBezTo>
                    <a:lnTo>
                      <a:pt x="2095" y="1700"/>
                    </a:lnTo>
                    <a:cubicBezTo>
                      <a:pt x="1927" y="1571"/>
                      <a:pt x="867" y="746"/>
                      <a:pt x="542" y="254"/>
                    </a:cubicBezTo>
                    <a:lnTo>
                      <a:pt x="542" y="254"/>
                    </a:lnTo>
                    <a:cubicBezTo>
                      <a:pt x="524" y="242"/>
                      <a:pt x="298" y="94"/>
                      <a:pt x="167" y="94"/>
                    </a:cubicBezTo>
                    <a:close/>
                    <a:moveTo>
                      <a:pt x="2121" y="1718"/>
                    </a:moveTo>
                    <a:lnTo>
                      <a:pt x="2121" y="1718"/>
                    </a:lnTo>
                    <a:cubicBezTo>
                      <a:pt x="2121" y="1718"/>
                      <a:pt x="2120" y="1718"/>
                      <a:pt x="2120" y="1717"/>
                    </a:cubicBezTo>
                    <a:lnTo>
                      <a:pt x="2120" y="1717"/>
                    </a:lnTo>
                    <a:cubicBezTo>
                      <a:pt x="1449" y="1580"/>
                      <a:pt x="1154" y="1294"/>
                      <a:pt x="869" y="1016"/>
                    </a:cubicBezTo>
                    <a:lnTo>
                      <a:pt x="869" y="1016"/>
                    </a:lnTo>
                    <a:cubicBezTo>
                      <a:pt x="846" y="994"/>
                      <a:pt x="824" y="972"/>
                      <a:pt x="802" y="951"/>
                    </a:cubicBezTo>
                    <a:lnTo>
                      <a:pt x="802" y="951"/>
                    </a:lnTo>
                    <a:cubicBezTo>
                      <a:pt x="735" y="887"/>
                      <a:pt x="662" y="820"/>
                      <a:pt x="585" y="749"/>
                    </a:cubicBezTo>
                    <a:lnTo>
                      <a:pt x="585" y="749"/>
                    </a:lnTo>
                    <a:cubicBezTo>
                      <a:pt x="297" y="487"/>
                      <a:pt x="0" y="215"/>
                      <a:pt x="86" y="113"/>
                    </a:cubicBezTo>
                    <a:lnTo>
                      <a:pt x="86" y="113"/>
                    </a:lnTo>
                    <a:cubicBezTo>
                      <a:pt x="182" y="0"/>
                      <a:pt x="535" y="234"/>
                      <a:pt x="550" y="244"/>
                    </a:cubicBezTo>
                    <a:lnTo>
                      <a:pt x="550" y="244"/>
                    </a:lnTo>
                    <a:cubicBezTo>
                      <a:pt x="551" y="245"/>
                      <a:pt x="552" y="245"/>
                      <a:pt x="552" y="246"/>
                    </a:cubicBezTo>
                    <a:lnTo>
                      <a:pt x="552" y="246"/>
                    </a:lnTo>
                    <a:cubicBezTo>
                      <a:pt x="901" y="776"/>
                      <a:pt x="2113" y="1697"/>
                      <a:pt x="2125" y="1706"/>
                    </a:cubicBezTo>
                    <a:lnTo>
                      <a:pt x="2125" y="1706"/>
                    </a:lnTo>
                    <a:cubicBezTo>
                      <a:pt x="2127" y="1708"/>
                      <a:pt x="2128" y="1711"/>
                      <a:pt x="2127" y="1714"/>
                    </a:cubicBezTo>
                    <a:lnTo>
                      <a:pt x="2127" y="1714"/>
                    </a:lnTo>
                    <a:cubicBezTo>
                      <a:pt x="2126" y="1716"/>
                      <a:pt x="2124" y="1718"/>
                      <a:pt x="2121" y="17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013B2737-71F4-4AD8-B4A9-CC3A822D8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25831" y="7292122"/>
                <a:ext cx="6814039" cy="4572000"/>
              </a:xfrm>
              <a:custGeom>
                <a:avLst/>
                <a:gdLst>
                  <a:gd name="T0" fmla="*/ 4293 w 5470"/>
                  <a:gd name="T1" fmla="*/ 3668 h 3669"/>
                  <a:gd name="T2" fmla="*/ 4293 w 5470"/>
                  <a:gd name="T3" fmla="*/ 3668 h 3669"/>
                  <a:gd name="T4" fmla="*/ 3808 w 5470"/>
                  <a:gd name="T5" fmla="*/ 2765 h 3669"/>
                  <a:gd name="T6" fmla="*/ 3808 w 5470"/>
                  <a:gd name="T7" fmla="*/ 2765 h 3669"/>
                  <a:gd name="T8" fmla="*/ 2118 w 5470"/>
                  <a:gd name="T9" fmla="*/ 2765 h 3669"/>
                  <a:gd name="T10" fmla="*/ 2118 w 5470"/>
                  <a:gd name="T11" fmla="*/ 2765 h 3669"/>
                  <a:gd name="T12" fmla="*/ 468 w 5470"/>
                  <a:gd name="T13" fmla="*/ 1556 h 3669"/>
                  <a:gd name="T14" fmla="*/ 468 w 5470"/>
                  <a:gd name="T15" fmla="*/ 1556 h 3669"/>
                  <a:gd name="T16" fmla="*/ 250 w 5470"/>
                  <a:gd name="T17" fmla="*/ 809 h 3669"/>
                  <a:gd name="T18" fmla="*/ 250 w 5470"/>
                  <a:gd name="T19" fmla="*/ 809 h 3669"/>
                  <a:gd name="T20" fmla="*/ 602 w 5470"/>
                  <a:gd name="T21" fmla="*/ 1097 h 3669"/>
                  <a:gd name="T22" fmla="*/ 602 w 5470"/>
                  <a:gd name="T23" fmla="*/ 1097 h 3669"/>
                  <a:gd name="T24" fmla="*/ 1128 w 5470"/>
                  <a:gd name="T25" fmla="*/ 1554 h 3669"/>
                  <a:gd name="T26" fmla="*/ 1128 w 5470"/>
                  <a:gd name="T27" fmla="*/ 1554 h 3669"/>
                  <a:gd name="T28" fmla="*/ 2118 w 5470"/>
                  <a:gd name="T29" fmla="*/ 1925 h 3669"/>
                  <a:gd name="T30" fmla="*/ 2118 w 5470"/>
                  <a:gd name="T31" fmla="*/ 1925 h 3669"/>
                  <a:gd name="T32" fmla="*/ 1973 w 5470"/>
                  <a:gd name="T33" fmla="*/ 1000 h 3669"/>
                  <a:gd name="T34" fmla="*/ 1973 w 5470"/>
                  <a:gd name="T35" fmla="*/ 1000 h 3669"/>
                  <a:gd name="T36" fmla="*/ 2472 w 5470"/>
                  <a:gd name="T37" fmla="*/ 815 h 3669"/>
                  <a:gd name="T38" fmla="*/ 2472 w 5470"/>
                  <a:gd name="T39" fmla="*/ 815 h 3669"/>
                  <a:gd name="T40" fmla="*/ 4277 w 5470"/>
                  <a:gd name="T41" fmla="*/ 1942 h 3669"/>
                  <a:gd name="T42" fmla="*/ 4277 w 5470"/>
                  <a:gd name="T43" fmla="*/ 1942 h 3669"/>
                  <a:gd name="T44" fmla="*/ 5469 w 5470"/>
                  <a:gd name="T45" fmla="*/ 3668 h 3669"/>
                  <a:gd name="T46" fmla="*/ 4293 w 5470"/>
                  <a:gd name="T47" fmla="*/ 3668 h 36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470" h="3669">
                    <a:moveTo>
                      <a:pt x="4293" y="3668"/>
                    </a:moveTo>
                    <a:lnTo>
                      <a:pt x="4293" y="3668"/>
                    </a:lnTo>
                    <a:cubicBezTo>
                      <a:pt x="4293" y="3668"/>
                      <a:pt x="4166" y="3123"/>
                      <a:pt x="3808" y="2765"/>
                    </a:cubicBezTo>
                    <a:lnTo>
                      <a:pt x="3808" y="2765"/>
                    </a:lnTo>
                    <a:cubicBezTo>
                      <a:pt x="3451" y="2407"/>
                      <a:pt x="2735" y="2783"/>
                      <a:pt x="2118" y="2765"/>
                    </a:cubicBezTo>
                    <a:lnTo>
                      <a:pt x="2118" y="2765"/>
                    </a:lnTo>
                    <a:cubicBezTo>
                      <a:pt x="1499" y="2748"/>
                      <a:pt x="767" y="1879"/>
                      <a:pt x="468" y="1556"/>
                    </a:cubicBezTo>
                    <a:lnTo>
                      <a:pt x="468" y="1556"/>
                    </a:lnTo>
                    <a:cubicBezTo>
                      <a:pt x="134" y="1194"/>
                      <a:pt x="0" y="699"/>
                      <a:pt x="250" y="809"/>
                    </a:cubicBezTo>
                    <a:lnTo>
                      <a:pt x="250" y="809"/>
                    </a:lnTo>
                    <a:cubicBezTo>
                      <a:pt x="379" y="867"/>
                      <a:pt x="508" y="991"/>
                      <a:pt x="602" y="1097"/>
                    </a:cubicBezTo>
                    <a:lnTo>
                      <a:pt x="602" y="1097"/>
                    </a:lnTo>
                    <a:cubicBezTo>
                      <a:pt x="757" y="1271"/>
                      <a:pt x="933" y="1426"/>
                      <a:pt x="1128" y="1554"/>
                    </a:cubicBezTo>
                    <a:lnTo>
                      <a:pt x="1128" y="1554"/>
                    </a:lnTo>
                    <a:cubicBezTo>
                      <a:pt x="1551" y="1835"/>
                      <a:pt x="1720" y="1839"/>
                      <a:pt x="2118" y="1925"/>
                    </a:cubicBezTo>
                    <a:lnTo>
                      <a:pt x="2118" y="1925"/>
                    </a:lnTo>
                    <a:cubicBezTo>
                      <a:pt x="2618" y="2033"/>
                      <a:pt x="2280" y="1427"/>
                      <a:pt x="1973" y="1000"/>
                    </a:cubicBezTo>
                    <a:lnTo>
                      <a:pt x="1973" y="1000"/>
                    </a:lnTo>
                    <a:cubicBezTo>
                      <a:pt x="1655" y="559"/>
                      <a:pt x="1877" y="0"/>
                      <a:pt x="2472" y="815"/>
                    </a:cubicBezTo>
                    <a:lnTo>
                      <a:pt x="2472" y="815"/>
                    </a:lnTo>
                    <a:cubicBezTo>
                      <a:pt x="3076" y="1643"/>
                      <a:pt x="3638" y="1292"/>
                      <a:pt x="4277" y="1942"/>
                    </a:cubicBezTo>
                    <a:lnTo>
                      <a:pt x="4277" y="1942"/>
                    </a:lnTo>
                    <a:cubicBezTo>
                      <a:pt x="4915" y="2593"/>
                      <a:pt x="5469" y="3668"/>
                      <a:pt x="5469" y="3668"/>
                    </a:cubicBezTo>
                    <a:lnTo>
                      <a:pt x="4293" y="366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E5AE089D-D05B-4BD7-B47F-98AB3CB15C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02763" y="7759212"/>
                <a:ext cx="6748097" cy="4115901"/>
              </a:xfrm>
              <a:custGeom>
                <a:avLst/>
                <a:gdLst>
                  <a:gd name="T0" fmla="*/ 5407 w 5415"/>
                  <a:gd name="T1" fmla="*/ 3303 h 3305"/>
                  <a:gd name="T2" fmla="*/ 5401 w 5415"/>
                  <a:gd name="T3" fmla="*/ 3299 h 3305"/>
                  <a:gd name="T4" fmla="*/ 4210 w 5415"/>
                  <a:gd name="T5" fmla="*/ 1576 h 3305"/>
                  <a:gd name="T6" fmla="*/ 3376 w 5415"/>
                  <a:gd name="T7" fmla="*/ 1106 h 3305"/>
                  <a:gd name="T8" fmla="*/ 2404 w 5415"/>
                  <a:gd name="T9" fmla="*/ 448 h 3305"/>
                  <a:gd name="T10" fmla="*/ 2050 w 5415"/>
                  <a:gd name="T11" fmla="*/ 82 h 3305"/>
                  <a:gd name="T12" fmla="*/ 1839 w 5415"/>
                  <a:gd name="T13" fmla="*/ 57 h 3305"/>
                  <a:gd name="T14" fmla="*/ 1916 w 5415"/>
                  <a:gd name="T15" fmla="*/ 625 h 3305"/>
                  <a:gd name="T16" fmla="*/ 2295 w 5415"/>
                  <a:gd name="T17" fmla="*/ 1516 h 3305"/>
                  <a:gd name="T18" fmla="*/ 2055 w 5415"/>
                  <a:gd name="T19" fmla="*/ 1560 h 3305"/>
                  <a:gd name="T20" fmla="*/ 1906 w 5415"/>
                  <a:gd name="T21" fmla="*/ 1530 h 3305"/>
                  <a:gd name="T22" fmla="*/ 1062 w 5415"/>
                  <a:gd name="T23" fmla="*/ 1189 h 3305"/>
                  <a:gd name="T24" fmla="*/ 535 w 5415"/>
                  <a:gd name="T25" fmla="*/ 730 h 3305"/>
                  <a:gd name="T26" fmla="*/ 185 w 5415"/>
                  <a:gd name="T27" fmla="*/ 444 h 3305"/>
                  <a:gd name="T28" fmla="*/ 81 w 5415"/>
                  <a:gd name="T29" fmla="*/ 450 h 3305"/>
                  <a:gd name="T30" fmla="*/ 411 w 5415"/>
                  <a:gd name="T31" fmla="*/ 1181 h 3305"/>
                  <a:gd name="T32" fmla="*/ 498 w 5415"/>
                  <a:gd name="T33" fmla="*/ 1275 h 3305"/>
                  <a:gd name="T34" fmla="*/ 1193 w 5415"/>
                  <a:gd name="T35" fmla="*/ 1966 h 3305"/>
                  <a:gd name="T36" fmla="*/ 2056 w 5415"/>
                  <a:gd name="T37" fmla="*/ 2388 h 3305"/>
                  <a:gd name="T38" fmla="*/ 2737 w 5415"/>
                  <a:gd name="T39" fmla="*/ 2306 h 3305"/>
                  <a:gd name="T40" fmla="*/ 3751 w 5415"/>
                  <a:gd name="T41" fmla="*/ 2390 h 3305"/>
                  <a:gd name="T42" fmla="*/ 4238 w 5415"/>
                  <a:gd name="T43" fmla="*/ 3295 h 3305"/>
                  <a:gd name="T44" fmla="*/ 4233 w 5415"/>
                  <a:gd name="T45" fmla="*/ 3303 h 3305"/>
                  <a:gd name="T46" fmla="*/ 4225 w 5415"/>
                  <a:gd name="T47" fmla="*/ 3298 h 3305"/>
                  <a:gd name="T48" fmla="*/ 3742 w 5415"/>
                  <a:gd name="T49" fmla="*/ 2399 h 3305"/>
                  <a:gd name="T50" fmla="*/ 2740 w 5415"/>
                  <a:gd name="T51" fmla="*/ 2319 h 3305"/>
                  <a:gd name="T52" fmla="*/ 2056 w 5415"/>
                  <a:gd name="T53" fmla="*/ 2401 h 3305"/>
                  <a:gd name="T54" fmla="*/ 1185 w 5415"/>
                  <a:gd name="T55" fmla="*/ 1976 h 3305"/>
                  <a:gd name="T56" fmla="*/ 488 w 5415"/>
                  <a:gd name="T57" fmla="*/ 1284 h 3305"/>
                  <a:gd name="T58" fmla="*/ 402 w 5415"/>
                  <a:gd name="T59" fmla="*/ 1190 h 3305"/>
                  <a:gd name="T60" fmla="*/ 70 w 5415"/>
                  <a:gd name="T61" fmla="*/ 443 h 3305"/>
                  <a:gd name="T62" fmla="*/ 190 w 5415"/>
                  <a:gd name="T63" fmla="*/ 432 h 3305"/>
                  <a:gd name="T64" fmla="*/ 545 w 5415"/>
                  <a:gd name="T65" fmla="*/ 722 h 3305"/>
                  <a:gd name="T66" fmla="*/ 1069 w 5415"/>
                  <a:gd name="T67" fmla="*/ 1179 h 3305"/>
                  <a:gd name="T68" fmla="*/ 1909 w 5415"/>
                  <a:gd name="T69" fmla="*/ 1517 h 3305"/>
                  <a:gd name="T70" fmla="*/ 2057 w 5415"/>
                  <a:gd name="T71" fmla="*/ 1548 h 3305"/>
                  <a:gd name="T72" fmla="*/ 2284 w 5415"/>
                  <a:gd name="T73" fmla="*/ 1508 h 3305"/>
                  <a:gd name="T74" fmla="*/ 2217 w 5415"/>
                  <a:gd name="T75" fmla="*/ 1137 h 3305"/>
                  <a:gd name="T76" fmla="*/ 1905 w 5415"/>
                  <a:gd name="T77" fmla="*/ 632 h 3305"/>
                  <a:gd name="T78" fmla="*/ 1763 w 5415"/>
                  <a:gd name="T79" fmla="*/ 283 h 3305"/>
                  <a:gd name="T80" fmla="*/ 1831 w 5415"/>
                  <a:gd name="T81" fmla="*/ 47 h 3305"/>
                  <a:gd name="T82" fmla="*/ 2057 w 5415"/>
                  <a:gd name="T83" fmla="*/ 72 h 3305"/>
                  <a:gd name="T84" fmla="*/ 2414 w 5415"/>
                  <a:gd name="T85" fmla="*/ 440 h 3305"/>
                  <a:gd name="T86" fmla="*/ 3380 w 5415"/>
                  <a:gd name="T87" fmla="*/ 1093 h 3305"/>
                  <a:gd name="T88" fmla="*/ 4219 w 5415"/>
                  <a:gd name="T89" fmla="*/ 1567 h 3305"/>
                  <a:gd name="T90" fmla="*/ 5412 w 5415"/>
                  <a:gd name="T91" fmla="*/ 3294 h 3305"/>
                  <a:gd name="T92" fmla="*/ 5410 w 5415"/>
                  <a:gd name="T93" fmla="*/ 3303 h 33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5415" h="3305">
                    <a:moveTo>
                      <a:pt x="5407" y="3303"/>
                    </a:moveTo>
                    <a:lnTo>
                      <a:pt x="5407" y="3303"/>
                    </a:lnTo>
                    <a:cubicBezTo>
                      <a:pt x="5404" y="3303"/>
                      <a:pt x="5402" y="3302"/>
                      <a:pt x="5401" y="3299"/>
                    </a:cubicBezTo>
                    <a:lnTo>
                      <a:pt x="5401" y="3299"/>
                    </a:lnTo>
                    <a:cubicBezTo>
                      <a:pt x="5396" y="3289"/>
                      <a:pt x="4840" y="2218"/>
                      <a:pt x="4210" y="1576"/>
                    </a:cubicBezTo>
                    <a:lnTo>
                      <a:pt x="4210" y="1576"/>
                    </a:lnTo>
                    <a:cubicBezTo>
                      <a:pt x="3920" y="1281"/>
                      <a:pt x="3643" y="1191"/>
                      <a:pt x="3376" y="1106"/>
                    </a:cubicBezTo>
                    <a:lnTo>
                      <a:pt x="3376" y="1106"/>
                    </a:lnTo>
                    <a:cubicBezTo>
                      <a:pt x="3046" y="1000"/>
                      <a:pt x="2734" y="900"/>
                      <a:pt x="2404" y="448"/>
                    </a:cubicBezTo>
                    <a:lnTo>
                      <a:pt x="2404" y="448"/>
                    </a:lnTo>
                    <a:cubicBezTo>
                      <a:pt x="2274" y="270"/>
                      <a:pt x="2155" y="147"/>
                      <a:pt x="2050" y="82"/>
                    </a:cubicBezTo>
                    <a:lnTo>
                      <a:pt x="2050" y="82"/>
                    </a:lnTo>
                    <a:cubicBezTo>
                      <a:pt x="1962" y="29"/>
                      <a:pt x="1889" y="20"/>
                      <a:pt x="1839" y="57"/>
                    </a:cubicBezTo>
                    <a:lnTo>
                      <a:pt x="1839" y="57"/>
                    </a:lnTo>
                    <a:cubicBezTo>
                      <a:pt x="1735" y="132"/>
                      <a:pt x="1747" y="390"/>
                      <a:pt x="1916" y="625"/>
                    </a:cubicBezTo>
                    <a:lnTo>
                      <a:pt x="1916" y="625"/>
                    </a:lnTo>
                    <a:cubicBezTo>
                      <a:pt x="2067" y="835"/>
                      <a:pt x="2407" y="1344"/>
                      <a:pt x="2295" y="1516"/>
                    </a:cubicBezTo>
                    <a:lnTo>
                      <a:pt x="2295" y="1516"/>
                    </a:lnTo>
                    <a:cubicBezTo>
                      <a:pt x="2258" y="1572"/>
                      <a:pt x="2177" y="1586"/>
                      <a:pt x="2055" y="1560"/>
                    </a:cubicBezTo>
                    <a:lnTo>
                      <a:pt x="2055" y="1560"/>
                    </a:lnTo>
                    <a:cubicBezTo>
                      <a:pt x="2001" y="1548"/>
                      <a:pt x="1953" y="1539"/>
                      <a:pt x="1906" y="1530"/>
                    </a:cubicBezTo>
                    <a:lnTo>
                      <a:pt x="1906" y="1530"/>
                    </a:lnTo>
                    <a:cubicBezTo>
                      <a:pt x="1609" y="1469"/>
                      <a:pt x="1430" y="1433"/>
                      <a:pt x="1062" y="1189"/>
                    </a:cubicBezTo>
                    <a:lnTo>
                      <a:pt x="1062" y="1189"/>
                    </a:lnTo>
                    <a:cubicBezTo>
                      <a:pt x="871" y="1062"/>
                      <a:pt x="693" y="908"/>
                      <a:pt x="535" y="730"/>
                    </a:cubicBezTo>
                    <a:lnTo>
                      <a:pt x="535" y="730"/>
                    </a:lnTo>
                    <a:cubicBezTo>
                      <a:pt x="448" y="632"/>
                      <a:pt x="317" y="503"/>
                      <a:pt x="185" y="444"/>
                    </a:cubicBezTo>
                    <a:lnTo>
                      <a:pt x="185" y="444"/>
                    </a:lnTo>
                    <a:cubicBezTo>
                      <a:pt x="135" y="422"/>
                      <a:pt x="100" y="424"/>
                      <a:pt x="81" y="450"/>
                    </a:cubicBezTo>
                    <a:lnTo>
                      <a:pt x="81" y="450"/>
                    </a:lnTo>
                    <a:cubicBezTo>
                      <a:pt x="14" y="543"/>
                      <a:pt x="157" y="906"/>
                      <a:pt x="411" y="1181"/>
                    </a:cubicBezTo>
                    <a:lnTo>
                      <a:pt x="411" y="1181"/>
                    </a:lnTo>
                    <a:cubicBezTo>
                      <a:pt x="437" y="1208"/>
                      <a:pt x="466" y="1241"/>
                      <a:pt x="498" y="1275"/>
                    </a:cubicBezTo>
                    <a:lnTo>
                      <a:pt x="498" y="1275"/>
                    </a:lnTo>
                    <a:cubicBezTo>
                      <a:pt x="664" y="1459"/>
                      <a:pt x="915" y="1736"/>
                      <a:pt x="1193" y="1966"/>
                    </a:cubicBezTo>
                    <a:lnTo>
                      <a:pt x="1193" y="1966"/>
                    </a:lnTo>
                    <a:cubicBezTo>
                      <a:pt x="1523" y="2239"/>
                      <a:pt x="1814" y="2381"/>
                      <a:pt x="2056" y="2388"/>
                    </a:cubicBezTo>
                    <a:lnTo>
                      <a:pt x="2056" y="2388"/>
                    </a:lnTo>
                    <a:cubicBezTo>
                      <a:pt x="2277" y="2394"/>
                      <a:pt x="2511" y="2350"/>
                      <a:pt x="2737" y="2306"/>
                    </a:cubicBezTo>
                    <a:lnTo>
                      <a:pt x="2737" y="2306"/>
                    </a:lnTo>
                    <a:cubicBezTo>
                      <a:pt x="3140" y="2230"/>
                      <a:pt x="3519" y="2158"/>
                      <a:pt x="3751" y="2390"/>
                    </a:cubicBezTo>
                    <a:lnTo>
                      <a:pt x="3751" y="2390"/>
                    </a:lnTo>
                    <a:cubicBezTo>
                      <a:pt x="4105" y="2744"/>
                      <a:pt x="4236" y="3290"/>
                      <a:pt x="4238" y="3295"/>
                    </a:cubicBezTo>
                    <a:lnTo>
                      <a:pt x="4238" y="3295"/>
                    </a:lnTo>
                    <a:cubicBezTo>
                      <a:pt x="4239" y="3299"/>
                      <a:pt x="4236" y="3302"/>
                      <a:pt x="4233" y="3303"/>
                    </a:cubicBezTo>
                    <a:lnTo>
                      <a:pt x="4233" y="3303"/>
                    </a:lnTo>
                    <a:cubicBezTo>
                      <a:pt x="4230" y="3304"/>
                      <a:pt x="4226" y="3302"/>
                      <a:pt x="4225" y="3298"/>
                    </a:cubicBezTo>
                    <a:lnTo>
                      <a:pt x="4225" y="3298"/>
                    </a:lnTo>
                    <a:cubicBezTo>
                      <a:pt x="4224" y="3293"/>
                      <a:pt x="4094" y="2751"/>
                      <a:pt x="3742" y="2399"/>
                    </a:cubicBezTo>
                    <a:lnTo>
                      <a:pt x="3742" y="2399"/>
                    </a:lnTo>
                    <a:cubicBezTo>
                      <a:pt x="3515" y="2172"/>
                      <a:pt x="3139" y="2243"/>
                      <a:pt x="2740" y="2319"/>
                    </a:cubicBezTo>
                    <a:lnTo>
                      <a:pt x="2740" y="2319"/>
                    </a:lnTo>
                    <a:cubicBezTo>
                      <a:pt x="2513" y="2362"/>
                      <a:pt x="2278" y="2407"/>
                      <a:pt x="2056" y="2401"/>
                    </a:cubicBezTo>
                    <a:lnTo>
                      <a:pt x="2056" y="2401"/>
                    </a:lnTo>
                    <a:cubicBezTo>
                      <a:pt x="1810" y="2394"/>
                      <a:pt x="1517" y="2251"/>
                      <a:pt x="1185" y="1976"/>
                    </a:cubicBezTo>
                    <a:lnTo>
                      <a:pt x="1185" y="1976"/>
                    </a:lnTo>
                    <a:cubicBezTo>
                      <a:pt x="906" y="1745"/>
                      <a:pt x="655" y="1467"/>
                      <a:pt x="488" y="1284"/>
                    </a:cubicBezTo>
                    <a:lnTo>
                      <a:pt x="488" y="1284"/>
                    </a:lnTo>
                    <a:cubicBezTo>
                      <a:pt x="456" y="1249"/>
                      <a:pt x="427" y="1217"/>
                      <a:pt x="402" y="1190"/>
                    </a:cubicBezTo>
                    <a:lnTo>
                      <a:pt x="402" y="1190"/>
                    </a:lnTo>
                    <a:cubicBezTo>
                      <a:pt x="139" y="905"/>
                      <a:pt x="0" y="541"/>
                      <a:pt x="70" y="443"/>
                    </a:cubicBezTo>
                    <a:lnTo>
                      <a:pt x="70" y="443"/>
                    </a:lnTo>
                    <a:cubicBezTo>
                      <a:pt x="86" y="421"/>
                      <a:pt x="120" y="401"/>
                      <a:pt x="190" y="432"/>
                    </a:cubicBezTo>
                    <a:lnTo>
                      <a:pt x="190" y="432"/>
                    </a:lnTo>
                    <a:cubicBezTo>
                      <a:pt x="324" y="492"/>
                      <a:pt x="457" y="623"/>
                      <a:pt x="545" y="722"/>
                    </a:cubicBezTo>
                    <a:lnTo>
                      <a:pt x="545" y="722"/>
                    </a:lnTo>
                    <a:cubicBezTo>
                      <a:pt x="702" y="898"/>
                      <a:pt x="878" y="1052"/>
                      <a:pt x="1069" y="1179"/>
                    </a:cubicBezTo>
                    <a:lnTo>
                      <a:pt x="1069" y="1179"/>
                    </a:lnTo>
                    <a:cubicBezTo>
                      <a:pt x="1435" y="1421"/>
                      <a:pt x="1614" y="1457"/>
                      <a:pt x="1909" y="1517"/>
                    </a:cubicBezTo>
                    <a:lnTo>
                      <a:pt x="1909" y="1517"/>
                    </a:lnTo>
                    <a:cubicBezTo>
                      <a:pt x="1956" y="1527"/>
                      <a:pt x="2004" y="1536"/>
                      <a:pt x="2057" y="1548"/>
                    </a:cubicBezTo>
                    <a:lnTo>
                      <a:pt x="2057" y="1548"/>
                    </a:lnTo>
                    <a:cubicBezTo>
                      <a:pt x="2175" y="1573"/>
                      <a:pt x="2250" y="1559"/>
                      <a:pt x="2284" y="1508"/>
                    </a:cubicBezTo>
                    <a:lnTo>
                      <a:pt x="2284" y="1508"/>
                    </a:lnTo>
                    <a:cubicBezTo>
                      <a:pt x="2326" y="1443"/>
                      <a:pt x="2303" y="1319"/>
                      <a:pt x="2217" y="1137"/>
                    </a:cubicBezTo>
                    <a:lnTo>
                      <a:pt x="2217" y="1137"/>
                    </a:lnTo>
                    <a:cubicBezTo>
                      <a:pt x="2130" y="956"/>
                      <a:pt x="1999" y="763"/>
                      <a:pt x="1905" y="632"/>
                    </a:cubicBezTo>
                    <a:lnTo>
                      <a:pt x="1905" y="632"/>
                    </a:lnTo>
                    <a:cubicBezTo>
                      <a:pt x="1826" y="522"/>
                      <a:pt x="1776" y="398"/>
                      <a:pt x="1763" y="283"/>
                    </a:cubicBezTo>
                    <a:lnTo>
                      <a:pt x="1763" y="283"/>
                    </a:lnTo>
                    <a:cubicBezTo>
                      <a:pt x="1751" y="173"/>
                      <a:pt x="1775" y="87"/>
                      <a:pt x="1831" y="47"/>
                    </a:cubicBezTo>
                    <a:lnTo>
                      <a:pt x="1831" y="47"/>
                    </a:lnTo>
                    <a:cubicBezTo>
                      <a:pt x="1869" y="18"/>
                      <a:pt x="1940" y="0"/>
                      <a:pt x="2057" y="72"/>
                    </a:cubicBezTo>
                    <a:lnTo>
                      <a:pt x="2057" y="72"/>
                    </a:lnTo>
                    <a:cubicBezTo>
                      <a:pt x="2163" y="137"/>
                      <a:pt x="2284" y="260"/>
                      <a:pt x="2414" y="440"/>
                    </a:cubicBezTo>
                    <a:lnTo>
                      <a:pt x="2414" y="440"/>
                    </a:lnTo>
                    <a:cubicBezTo>
                      <a:pt x="2742" y="889"/>
                      <a:pt x="3052" y="988"/>
                      <a:pt x="3380" y="1093"/>
                    </a:cubicBezTo>
                    <a:lnTo>
                      <a:pt x="3380" y="1093"/>
                    </a:lnTo>
                    <a:cubicBezTo>
                      <a:pt x="3649" y="1180"/>
                      <a:pt x="3927" y="1269"/>
                      <a:pt x="4219" y="1567"/>
                    </a:cubicBezTo>
                    <a:lnTo>
                      <a:pt x="4219" y="1567"/>
                    </a:lnTo>
                    <a:cubicBezTo>
                      <a:pt x="4851" y="2210"/>
                      <a:pt x="5407" y="3283"/>
                      <a:pt x="5412" y="3294"/>
                    </a:cubicBezTo>
                    <a:lnTo>
                      <a:pt x="5412" y="3294"/>
                    </a:lnTo>
                    <a:cubicBezTo>
                      <a:pt x="5414" y="3297"/>
                      <a:pt x="5413" y="3301"/>
                      <a:pt x="5410" y="3303"/>
                    </a:cubicBezTo>
                    <a:lnTo>
                      <a:pt x="5410" y="3303"/>
                    </a:lnTo>
                    <a:cubicBezTo>
                      <a:pt x="5408" y="3303"/>
                      <a:pt x="5407" y="3303"/>
                      <a:pt x="5407" y="330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2A33F7A3-696B-41C1-9857-0672E37DFD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95343" y="7836144"/>
                <a:ext cx="555016" cy="549519"/>
              </a:xfrm>
              <a:custGeom>
                <a:avLst/>
                <a:gdLst>
                  <a:gd name="T0" fmla="*/ 103 w 444"/>
                  <a:gd name="T1" fmla="*/ 286 h 439"/>
                  <a:gd name="T2" fmla="*/ 104 w 444"/>
                  <a:gd name="T3" fmla="*/ 287 h 439"/>
                  <a:gd name="T4" fmla="*/ 104 w 444"/>
                  <a:gd name="T5" fmla="*/ 287 h 439"/>
                  <a:gd name="T6" fmla="*/ 259 w 444"/>
                  <a:gd name="T7" fmla="*/ 423 h 439"/>
                  <a:gd name="T8" fmla="*/ 259 w 444"/>
                  <a:gd name="T9" fmla="*/ 423 h 439"/>
                  <a:gd name="T10" fmla="*/ 393 w 444"/>
                  <a:gd name="T11" fmla="*/ 333 h 439"/>
                  <a:gd name="T12" fmla="*/ 393 w 444"/>
                  <a:gd name="T13" fmla="*/ 333 h 439"/>
                  <a:gd name="T14" fmla="*/ 268 w 444"/>
                  <a:gd name="T15" fmla="*/ 58 h 439"/>
                  <a:gd name="T16" fmla="*/ 268 w 444"/>
                  <a:gd name="T17" fmla="*/ 58 h 439"/>
                  <a:gd name="T18" fmla="*/ 103 w 444"/>
                  <a:gd name="T19" fmla="*/ 57 h 439"/>
                  <a:gd name="T20" fmla="*/ 103 w 444"/>
                  <a:gd name="T21" fmla="*/ 57 h 439"/>
                  <a:gd name="T22" fmla="*/ 103 w 444"/>
                  <a:gd name="T23" fmla="*/ 286 h 439"/>
                  <a:gd name="T24" fmla="*/ 247 w 444"/>
                  <a:gd name="T25" fmla="*/ 436 h 439"/>
                  <a:gd name="T26" fmla="*/ 247 w 444"/>
                  <a:gd name="T27" fmla="*/ 436 h 439"/>
                  <a:gd name="T28" fmla="*/ 92 w 444"/>
                  <a:gd name="T29" fmla="*/ 293 h 439"/>
                  <a:gd name="T30" fmla="*/ 92 w 444"/>
                  <a:gd name="T31" fmla="*/ 293 h 439"/>
                  <a:gd name="T32" fmla="*/ 92 w 444"/>
                  <a:gd name="T33" fmla="*/ 293 h 439"/>
                  <a:gd name="T34" fmla="*/ 94 w 444"/>
                  <a:gd name="T35" fmla="*/ 48 h 439"/>
                  <a:gd name="T36" fmla="*/ 94 w 444"/>
                  <a:gd name="T37" fmla="*/ 48 h 439"/>
                  <a:gd name="T38" fmla="*/ 275 w 444"/>
                  <a:gd name="T39" fmla="*/ 48 h 439"/>
                  <a:gd name="T40" fmla="*/ 275 w 444"/>
                  <a:gd name="T41" fmla="*/ 48 h 439"/>
                  <a:gd name="T42" fmla="*/ 405 w 444"/>
                  <a:gd name="T43" fmla="*/ 338 h 439"/>
                  <a:gd name="T44" fmla="*/ 405 w 444"/>
                  <a:gd name="T45" fmla="*/ 338 h 439"/>
                  <a:gd name="T46" fmla="*/ 261 w 444"/>
                  <a:gd name="T47" fmla="*/ 435 h 439"/>
                  <a:gd name="T48" fmla="*/ 261 w 444"/>
                  <a:gd name="T49" fmla="*/ 435 h 439"/>
                  <a:gd name="T50" fmla="*/ 247 w 444"/>
                  <a:gd name="T51" fmla="*/ 436 h 4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44" h="439">
                    <a:moveTo>
                      <a:pt x="103" y="286"/>
                    </a:moveTo>
                    <a:lnTo>
                      <a:pt x="104" y="287"/>
                    </a:lnTo>
                    <a:lnTo>
                      <a:pt x="104" y="287"/>
                    </a:lnTo>
                    <a:cubicBezTo>
                      <a:pt x="112" y="303"/>
                      <a:pt x="181" y="438"/>
                      <a:pt x="259" y="423"/>
                    </a:cubicBezTo>
                    <a:lnTo>
                      <a:pt x="259" y="423"/>
                    </a:lnTo>
                    <a:cubicBezTo>
                      <a:pt x="314" y="412"/>
                      <a:pt x="379" y="364"/>
                      <a:pt x="393" y="333"/>
                    </a:cubicBezTo>
                    <a:lnTo>
                      <a:pt x="393" y="333"/>
                    </a:lnTo>
                    <a:cubicBezTo>
                      <a:pt x="429" y="254"/>
                      <a:pt x="354" y="118"/>
                      <a:pt x="268" y="58"/>
                    </a:cubicBezTo>
                    <a:lnTo>
                      <a:pt x="268" y="58"/>
                    </a:lnTo>
                    <a:cubicBezTo>
                      <a:pt x="232" y="33"/>
                      <a:pt x="163" y="0"/>
                      <a:pt x="103" y="57"/>
                    </a:cubicBezTo>
                    <a:lnTo>
                      <a:pt x="103" y="57"/>
                    </a:lnTo>
                    <a:cubicBezTo>
                      <a:pt x="16" y="142"/>
                      <a:pt x="94" y="271"/>
                      <a:pt x="103" y="286"/>
                    </a:cubicBezTo>
                    <a:close/>
                    <a:moveTo>
                      <a:pt x="247" y="436"/>
                    </a:moveTo>
                    <a:lnTo>
                      <a:pt x="247" y="436"/>
                    </a:lnTo>
                    <a:cubicBezTo>
                      <a:pt x="166" y="436"/>
                      <a:pt x="100" y="308"/>
                      <a:pt x="92" y="293"/>
                    </a:cubicBezTo>
                    <a:lnTo>
                      <a:pt x="92" y="293"/>
                    </a:lnTo>
                    <a:lnTo>
                      <a:pt x="92" y="293"/>
                    </a:lnTo>
                    <a:cubicBezTo>
                      <a:pt x="83" y="278"/>
                      <a:pt x="0" y="140"/>
                      <a:pt x="94" y="48"/>
                    </a:cubicBezTo>
                    <a:lnTo>
                      <a:pt x="94" y="48"/>
                    </a:lnTo>
                    <a:cubicBezTo>
                      <a:pt x="143" y="2"/>
                      <a:pt x="209" y="1"/>
                      <a:pt x="275" y="48"/>
                    </a:cubicBezTo>
                    <a:lnTo>
                      <a:pt x="275" y="48"/>
                    </a:lnTo>
                    <a:cubicBezTo>
                      <a:pt x="365" y="110"/>
                      <a:pt x="443" y="254"/>
                      <a:pt x="405" y="338"/>
                    </a:cubicBezTo>
                    <a:lnTo>
                      <a:pt x="405" y="338"/>
                    </a:lnTo>
                    <a:cubicBezTo>
                      <a:pt x="390" y="372"/>
                      <a:pt x="322" y="424"/>
                      <a:pt x="261" y="435"/>
                    </a:cubicBezTo>
                    <a:lnTo>
                      <a:pt x="261" y="435"/>
                    </a:lnTo>
                    <a:cubicBezTo>
                      <a:pt x="256" y="436"/>
                      <a:pt x="252" y="436"/>
                      <a:pt x="247" y="4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056FC04A-8723-4658-B69C-325E14A8D9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63209" y="8358189"/>
                <a:ext cx="214314" cy="445109"/>
              </a:xfrm>
              <a:custGeom>
                <a:avLst/>
                <a:gdLst>
                  <a:gd name="T0" fmla="*/ 20 w 174"/>
                  <a:gd name="T1" fmla="*/ 18 h 358"/>
                  <a:gd name="T2" fmla="*/ 20 w 174"/>
                  <a:gd name="T3" fmla="*/ 18 h 358"/>
                  <a:gd name="T4" fmla="*/ 116 w 174"/>
                  <a:gd name="T5" fmla="*/ 340 h 358"/>
                  <a:gd name="T6" fmla="*/ 116 w 174"/>
                  <a:gd name="T7" fmla="*/ 340 h 358"/>
                  <a:gd name="T8" fmla="*/ 134 w 174"/>
                  <a:gd name="T9" fmla="*/ 320 h 358"/>
                  <a:gd name="T10" fmla="*/ 134 w 174"/>
                  <a:gd name="T11" fmla="*/ 320 h 358"/>
                  <a:gd name="T12" fmla="*/ 70 w 174"/>
                  <a:gd name="T13" fmla="*/ 46 h 358"/>
                  <a:gd name="T14" fmla="*/ 70 w 174"/>
                  <a:gd name="T15" fmla="*/ 46 h 358"/>
                  <a:gd name="T16" fmla="*/ 20 w 174"/>
                  <a:gd name="T17" fmla="*/ 18 h 358"/>
                  <a:gd name="T18" fmla="*/ 110 w 174"/>
                  <a:gd name="T19" fmla="*/ 357 h 358"/>
                  <a:gd name="T20" fmla="*/ 107 w 174"/>
                  <a:gd name="T21" fmla="*/ 352 h 358"/>
                  <a:gd name="T22" fmla="*/ 107 w 174"/>
                  <a:gd name="T23" fmla="*/ 352 h 358"/>
                  <a:gd name="T24" fmla="*/ 7 w 174"/>
                  <a:gd name="T25" fmla="*/ 12 h 358"/>
                  <a:gd name="T26" fmla="*/ 7 w 174"/>
                  <a:gd name="T27" fmla="*/ 8 h 358"/>
                  <a:gd name="T28" fmla="*/ 12 w 174"/>
                  <a:gd name="T29" fmla="*/ 6 h 358"/>
                  <a:gd name="T30" fmla="*/ 12 w 174"/>
                  <a:gd name="T31" fmla="*/ 6 h 358"/>
                  <a:gd name="T32" fmla="*/ 82 w 174"/>
                  <a:gd name="T33" fmla="*/ 41 h 358"/>
                  <a:gd name="T34" fmla="*/ 82 w 174"/>
                  <a:gd name="T35" fmla="*/ 41 h 358"/>
                  <a:gd name="T36" fmla="*/ 146 w 174"/>
                  <a:gd name="T37" fmla="*/ 325 h 358"/>
                  <a:gd name="T38" fmla="*/ 146 w 174"/>
                  <a:gd name="T39" fmla="*/ 325 h 358"/>
                  <a:gd name="T40" fmla="*/ 115 w 174"/>
                  <a:gd name="T41" fmla="*/ 355 h 358"/>
                  <a:gd name="T42" fmla="*/ 110 w 174"/>
                  <a:gd name="T43" fmla="*/ 357 h 3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4" h="358">
                    <a:moveTo>
                      <a:pt x="20" y="18"/>
                    </a:moveTo>
                    <a:lnTo>
                      <a:pt x="20" y="18"/>
                    </a:lnTo>
                    <a:cubicBezTo>
                      <a:pt x="14" y="92"/>
                      <a:pt x="50" y="211"/>
                      <a:pt x="116" y="340"/>
                    </a:cubicBezTo>
                    <a:lnTo>
                      <a:pt x="116" y="340"/>
                    </a:lnTo>
                    <a:cubicBezTo>
                      <a:pt x="124" y="336"/>
                      <a:pt x="130" y="329"/>
                      <a:pt x="134" y="320"/>
                    </a:cubicBezTo>
                    <a:lnTo>
                      <a:pt x="134" y="320"/>
                    </a:lnTo>
                    <a:cubicBezTo>
                      <a:pt x="160" y="258"/>
                      <a:pt x="98" y="108"/>
                      <a:pt x="70" y="46"/>
                    </a:cubicBezTo>
                    <a:lnTo>
                      <a:pt x="70" y="46"/>
                    </a:lnTo>
                    <a:cubicBezTo>
                      <a:pt x="61" y="26"/>
                      <a:pt x="40" y="15"/>
                      <a:pt x="20" y="18"/>
                    </a:cubicBezTo>
                    <a:close/>
                    <a:moveTo>
                      <a:pt x="110" y="357"/>
                    </a:moveTo>
                    <a:lnTo>
                      <a:pt x="107" y="352"/>
                    </a:lnTo>
                    <a:lnTo>
                      <a:pt x="107" y="352"/>
                    </a:lnTo>
                    <a:cubicBezTo>
                      <a:pt x="37" y="216"/>
                      <a:pt x="0" y="89"/>
                      <a:pt x="7" y="12"/>
                    </a:cubicBezTo>
                    <a:lnTo>
                      <a:pt x="7" y="8"/>
                    </a:lnTo>
                    <a:lnTo>
                      <a:pt x="12" y="6"/>
                    </a:lnTo>
                    <a:lnTo>
                      <a:pt x="12" y="6"/>
                    </a:lnTo>
                    <a:cubicBezTo>
                      <a:pt x="40" y="0"/>
                      <a:pt x="70" y="15"/>
                      <a:pt x="82" y="41"/>
                    </a:cubicBezTo>
                    <a:lnTo>
                      <a:pt x="82" y="41"/>
                    </a:lnTo>
                    <a:cubicBezTo>
                      <a:pt x="118" y="120"/>
                      <a:pt x="173" y="261"/>
                      <a:pt x="146" y="325"/>
                    </a:cubicBezTo>
                    <a:lnTo>
                      <a:pt x="146" y="325"/>
                    </a:lnTo>
                    <a:cubicBezTo>
                      <a:pt x="139" y="340"/>
                      <a:pt x="129" y="350"/>
                      <a:pt x="115" y="355"/>
                    </a:cubicBezTo>
                    <a:lnTo>
                      <a:pt x="110" y="35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0876853F-29F9-48C0-AA93-86A0F7FC9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2061" y="8737356"/>
                <a:ext cx="241788" cy="324218"/>
              </a:xfrm>
              <a:custGeom>
                <a:avLst/>
                <a:gdLst>
                  <a:gd name="T0" fmla="*/ 18 w 194"/>
                  <a:gd name="T1" fmla="*/ 23 h 260"/>
                  <a:gd name="T2" fmla="*/ 18 w 194"/>
                  <a:gd name="T3" fmla="*/ 23 h 260"/>
                  <a:gd name="T4" fmla="*/ 173 w 194"/>
                  <a:gd name="T5" fmla="*/ 241 h 260"/>
                  <a:gd name="T6" fmla="*/ 173 w 194"/>
                  <a:gd name="T7" fmla="*/ 241 h 260"/>
                  <a:gd name="T8" fmla="*/ 177 w 194"/>
                  <a:gd name="T9" fmla="*/ 215 h 260"/>
                  <a:gd name="T10" fmla="*/ 177 w 194"/>
                  <a:gd name="T11" fmla="*/ 215 h 260"/>
                  <a:gd name="T12" fmla="*/ 18 w 194"/>
                  <a:gd name="T13" fmla="*/ 23 h 260"/>
                  <a:gd name="T14" fmla="*/ 173 w 194"/>
                  <a:gd name="T15" fmla="*/ 259 h 260"/>
                  <a:gd name="T16" fmla="*/ 168 w 194"/>
                  <a:gd name="T17" fmla="*/ 255 h 260"/>
                  <a:gd name="T18" fmla="*/ 168 w 194"/>
                  <a:gd name="T19" fmla="*/ 255 h 260"/>
                  <a:gd name="T20" fmla="*/ 2 w 194"/>
                  <a:gd name="T21" fmla="*/ 11 h 260"/>
                  <a:gd name="T22" fmla="*/ 0 w 194"/>
                  <a:gd name="T23" fmla="*/ 0 h 260"/>
                  <a:gd name="T24" fmla="*/ 11 w 194"/>
                  <a:gd name="T25" fmla="*/ 5 h 260"/>
                  <a:gd name="T26" fmla="*/ 11 w 194"/>
                  <a:gd name="T27" fmla="*/ 5 h 260"/>
                  <a:gd name="T28" fmla="*/ 190 w 194"/>
                  <a:gd name="T29" fmla="*/ 213 h 260"/>
                  <a:gd name="T30" fmla="*/ 190 w 194"/>
                  <a:gd name="T31" fmla="*/ 213 h 260"/>
                  <a:gd name="T32" fmla="*/ 177 w 194"/>
                  <a:gd name="T33" fmla="*/ 256 h 260"/>
                  <a:gd name="T34" fmla="*/ 173 w 194"/>
                  <a:gd name="T35" fmla="*/ 259 h 2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94" h="260">
                    <a:moveTo>
                      <a:pt x="18" y="23"/>
                    </a:moveTo>
                    <a:lnTo>
                      <a:pt x="18" y="23"/>
                    </a:lnTo>
                    <a:cubicBezTo>
                      <a:pt x="33" y="74"/>
                      <a:pt x="84" y="146"/>
                      <a:pt x="173" y="241"/>
                    </a:cubicBezTo>
                    <a:lnTo>
                      <a:pt x="173" y="241"/>
                    </a:lnTo>
                    <a:cubicBezTo>
                      <a:pt x="178" y="235"/>
                      <a:pt x="179" y="226"/>
                      <a:pt x="177" y="215"/>
                    </a:cubicBezTo>
                    <a:lnTo>
                      <a:pt x="177" y="215"/>
                    </a:lnTo>
                    <a:cubicBezTo>
                      <a:pt x="167" y="154"/>
                      <a:pt x="67" y="51"/>
                      <a:pt x="18" y="23"/>
                    </a:cubicBezTo>
                    <a:close/>
                    <a:moveTo>
                      <a:pt x="173" y="259"/>
                    </a:moveTo>
                    <a:lnTo>
                      <a:pt x="168" y="255"/>
                    </a:lnTo>
                    <a:lnTo>
                      <a:pt x="168" y="255"/>
                    </a:lnTo>
                    <a:cubicBezTo>
                      <a:pt x="66" y="147"/>
                      <a:pt x="12" y="67"/>
                      <a:pt x="2" y="11"/>
                    </a:cubicBezTo>
                    <a:lnTo>
                      <a:pt x="0" y="0"/>
                    </a:lnTo>
                    <a:lnTo>
                      <a:pt x="11" y="5"/>
                    </a:lnTo>
                    <a:lnTo>
                      <a:pt x="11" y="5"/>
                    </a:lnTo>
                    <a:cubicBezTo>
                      <a:pt x="57" y="23"/>
                      <a:pt x="178" y="142"/>
                      <a:pt x="190" y="213"/>
                    </a:cubicBezTo>
                    <a:lnTo>
                      <a:pt x="190" y="213"/>
                    </a:lnTo>
                    <a:cubicBezTo>
                      <a:pt x="193" y="232"/>
                      <a:pt x="189" y="246"/>
                      <a:pt x="177" y="256"/>
                    </a:cubicBezTo>
                    <a:lnTo>
                      <a:pt x="173" y="25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93" name="Freeform 192">
            <a:extLst>
              <a:ext uri="{FF2B5EF4-FFF2-40B4-BE49-F238E27FC236}">
                <a16:creationId xmlns:a16="http://schemas.microsoft.com/office/drawing/2014/main" id="{87252A90-5D85-2141-AAFC-EFB0BC057FE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32560" y="4231298"/>
            <a:ext cx="815515" cy="773577"/>
          </a:xfrm>
          <a:custGeom>
            <a:avLst/>
            <a:gdLst>
              <a:gd name="connsiteX0" fmla="*/ 73109 w 815515"/>
              <a:gd name="connsiteY0" fmla="*/ 515940 h 773577"/>
              <a:gd name="connsiteX1" fmla="*/ 88639 w 815515"/>
              <a:gd name="connsiteY1" fmla="*/ 515940 h 773577"/>
              <a:gd name="connsiteX2" fmla="*/ 88639 w 815515"/>
              <a:gd name="connsiteY2" fmla="*/ 529373 h 773577"/>
              <a:gd name="connsiteX3" fmla="*/ 56384 w 815515"/>
              <a:gd name="connsiteY3" fmla="*/ 561123 h 773577"/>
              <a:gd name="connsiteX4" fmla="*/ 49217 w 815515"/>
              <a:gd name="connsiteY4" fmla="*/ 564786 h 773577"/>
              <a:gd name="connsiteX5" fmla="*/ 42049 w 815515"/>
              <a:gd name="connsiteY5" fmla="*/ 561123 h 773577"/>
              <a:gd name="connsiteX6" fmla="*/ 42049 w 815515"/>
              <a:gd name="connsiteY6" fmla="*/ 547690 h 773577"/>
              <a:gd name="connsiteX7" fmla="*/ 79760 w 815515"/>
              <a:gd name="connsiteY7" fmla="*/ 490347 h 773577"/>
              <a:gd name="connsiteX8" fmla="*/ 73528 w 815515"/>
              <a:gd name="connsiteY8" fmla="*/ 494090 h 773577"/>
              <a:gd name="connsiteX9" fmla="*/ 22432 w 815515"/>
              <a:gd name="connsiteY9" fmla="*/ 543999 h 773577"/>
              <a:gd name="connsiteX10" fmla="*/ 21186 w 815515"/>
              <a:gd name="connsiteY10" fmla="*/ 548990 h 773577"/>
              <a:gd name="connsiteX11" fmla="*/ 22432 w 815515"/>
              <a:gd name="connsiteY11" fmla="*/ 555228 h 773577"/>
              <a:gd name="connsiteX12" fmla="*/ 216846 w 815515"/>
              <a:gd name="connsiteY12" fmla="*/ 749870 h 773577"/>
              <a:gd name="connsiteX13" fmla="*/ 228063 w 815515"/>
              <a:gd name="connsiteY13" fmla="*/ 749870 h 773577"/>
              <a:gd name="connsiteX14" fmla="*/ 279159 w 815515"/>
              <a:gd name="connsiteY14" fmla="*/ 698714 h 773577"/>
              <a:gd name="connsiteX15" fmla="*/ 279159 w 815515"/>
              <a:gd name="connsiteY15" fmla="*/ 687485 h 773577"/>
              <a:gd name="connsiteX16" fmla="*/ 84745 w 815515"/>
              <a:gd name="connsiteY16" fmla="*/ 494090 h 773577"/>
              <a:gd name="connsiteX17" fmla="*/ 79760 w 815515"/>
              <a:gd name="connsiteY17" fmla="*/ 490347 h 773577"/>
              <a:gd name="connsiteX18" fmla="*/ 745410 w 815515"/>
              <a:gd name="connsiteY18" fmla="*/ 342494 h 773577"/>
              <a:gd name="connsiteX19" fmla="*/ 717836 w 815515"/>
              <a:gd name="connsiteY19" fmla="*/ 354348 h 773577"/>
              <a:gd name="connsiteX20" fmla="*/ 562056 w 815515"/>
              <a:gd name="connsiteY20" fmla="*/ 510311 h 773577"/>
              <a:gd name="connsiteX21" fmla="*/ 568287 w 815515"/>
              <a:gd name="connsiteY21" fmla="*/ 539008 h 773577"/>
              <a:gd name="connsiteX22" fmla="*/ 503483 w 815515"/>
              <a:gd name="connsiteY22" fmla="*/ 605137 h 773577"/>
              <a:gd name="connsiteX23" fmla="*/ 355179 w 815515"/>
              <a:gd name="connsiteY23" fmla="*/ 605137 h 773577"/>
              <a:gd name="connsiteX24" fmla="*/ 343963 w 815515"/>
              <a:gd name="connsiteY24" fmla="*/ 593907 h 773577"/>
              <a:gd name="connsiteX25" fmla="*/ 355179 w 815515"/>
              <a:gd name="connsiteY25" fmla="*/ 582678 h 773577"/>
              <a:gd name="connsiteX26" fmla="*/ 503483 w 815515"/>
              <a:gd name="connsiteY26" fmla="*/ 582678 h 773577"/>
              <a:gd name="connsiteX27" fmla="*/ 547101 w 815515"/>
              <a:gd name="connsiteY27" fmla="*/ 539008 h 773577"/>
              <a:gd name="connsiteX28" fmla="*/ 503483 w 815515"/>
              <a:gd name="connsiteY28" fmla="*/ 495338 h 773577"/>
              <a:gd name="connsiteX29" fmla="*/ 393813 w 815515"/>
              <a:gd name="connsiteY29" fmla="*/ 495338 h 773577"/>
              <a:gd name="connsiteX30" fmla="*/ 357672 w 815515"/>
              <a:gd name="connsiteY30" fmla="*/ 482861 h 773577"/>
              <a:gd name="connsiteX31" fmla="*/ 331501 w 815515"/>
              <a:gd name="connsiteY31" fmla="*/ 462898 h 773577"/>
              <a:gd name="connsiteX32" fmla="*/ 228063 w 815515"/>
              <a:gd name="connsiteY32" fmla="*/ 462898 h 773577"/>
              <a:gd name="connsiteX33" fmla="*/ 168243 w 815515"/>
              <a:gd name="connsiteY33" fmla="*/ 485357 h 773577"/>
              <a:gd name="connsiteX34" fmla="*/ 135841 w 815515"/>
              <a:gd name="connsiteY34" fmla="*/ 514054 h 773577"/>
              <a:gd name="connsiteX35" fmla="*/ 250495 w 815515"/>
              <a:gd name="connsiteY35" fmla="*/ 630091 h 773577"/>
              <a:gd name="connsiteX36" fmla="*/ 554579 w 815515"/>
              <a:gd name="connsiteY36" fmla="*/ 630091 h 773577"/>
              <a:gd name="connsiteX37" fmla="*/ 584488 w 815515"/>
              <a:gd name="connsiteY37" fmla="*/ 618861 h 773577"/>
              <a:gd name="connsiteX38" fmla="*/ 781395 w 815515"/>
              <a:gd name="connsiteY38" fmla="*/ 419228 h 773577"/>
              <a:gd name="connsiteX39" fmla="*/ 793857 w 815515"/>
              <a:gd name="connsiteY39" fmla="*/ 383045 h 773577"/>
              <a:gd name="connsiteX40" fmla="*/ 773917 w 815515"/>
              <a:gd name="connsiteY40" fmla="*/ 349357 h 773577"/>
              <a:gd name="connsiteX41" fmla="*/ 745410 w 815515"/>
              <a:gd name="connsiteY41" fmla="*/ 342494 h 773577"/>
              <a:gd name="connsiteX42" fmla="*/ 225570 w 815515"/>
              <a:gd name="connsiteY42" fmla="*/ 339375 h 773577"/>
              <a:gd name="connsiteX43" fmla="*/ 194414 w 815515"/>
              <a:gd name="connsiteY43" fmla="*/ 371815 h 773577"/>
              <a:gd name="connsiteX44" fmla="*/ 243018 w 815515"/>
              <a:gd name="connsiteY44" fmla="*/ 442935 h 773577"/>
              <a:gd name="connsiteX45" fmla="*/ 281651 w 815515"/>
              <a:gd name="connsiteY45" fmla="*/ 442935 h 773577"/>
              <a:gd name="connsiteX46" fmla="*/ 281651 w 815515"/>
              <a:gd name="connsiteY46" fmla="*/ 411742 h 773577"/>
              <a:gd name="connsiteX47" fmla="*/ 270435 w 815515"/>
              <a:gd name="connsiteY47" fmla="*/ 403008 h 773577"/>
              <a:gd name="connsiteX48" fmla="*/ 246756 w 815515"/>
              <a:gd name="connsiteY48" fmla="*/ 403008 h 773577"/>
              <a:gd name="connsiteX49" fmla="*/ 236786 w 815515"/>
              <a:gd name="connsiteY49" fmla="*/ 391779 h 773577"/>
              <a:gd name="connsiteX50" fmla="*/ 236786 w 815515"/>
              <a:gd name="connsiteY50" fmla="*/ 354348 h 773577"/>
              <a:gd name="connsiteX51" fmla="*/ 234294 w 815515"/>
              <a:gd name="connsiteY51" fmla="*/ 351852 h 773577"/>
              <a:gd name="connsiteX52" fmla="*/ 514699 w 815515"/>
              <a:gd name="connsiteY52" fmla="*/ 288219 h 773577"/>
              <a:gd name="connsiteX53" fmla="*/ 491020 w 815515"/>
              <a:gd name="connsiteY53" fmla="*/ 294458 h 773577"/>
              <a:gd name="connsiteX54" fmla="*/ 448648 w 815515"/>
              <a:gd name="connsiteY54" fmla="*/ 315669 h 773577"/>
              <a:gd name="connsiteX55" fmla="*/ 442417 w 815515"/>
              <a:gd name="connsiteY55" fmla="*/ 328146 h 773577"/>
              <a:gd name="connsiteX56" fmla="*/ 442417 w 815515"/>
              <a:gd name="connsiteY56" fmla="*/ 349357 h 773577"/>
              <a:gd name="connsiteX57" fmla="*/ 452386 w 815515"/>
              <a:gd name="connsiteY57" fmla="*/ 359338 h 773577"/>
              <a:gd name="connsiteX58" fmla="*/ 477311 w 815515"/>
              <a:gd name="connsiteY58" fmla="*/ 359338 h 773577"/>
              <a:gd name="connsiteX59" fmla="*/ 503483 w 815515"/>
              <a:gd name="connsiteY59" fmla="*/ 370568 h 773577"/>
              <a:gd name="connsiteX60" fmla="*/ 505975 w 815515"/>
              <a:gd name="connsiteY60" fmla="*/ 373063 h 773577"/>
              <a:gd name="connsiteX61" fmla="*/ 517191 w 815515"/>
              <a:gd name="connsiteY61" fmla="*/ 399265 h 773577"/>
              <a:gd name="connsiteX62" fmla="*/ 517191 w 815515"/>
              <a:gd name="connsiteY62" fmla="*/ 475375 h 773577"/>
              <a:gd name="connsiteX63" fmla="*/ 549594 w 815515"/>
              <a:gd name="connsiteY63" fmla="*/ 492843 h 773577"/>
              <a:gd name="connsiteX64" fmla="*/ 616891 w 815515"/>
              <a:gd name="connsiteY64" fmla="*/ 426714 h 773577"/>
              <a:gd name="connsiteX65" fmla="*/ 640569 w 815515"/>
              <a:gd name="connsiteY65" fmla="*/ 389283 h 773577"/>
              <a:gd name="connsiteX66" fmla="*/ 636831 w 815515"/>
              <a:gd name="connsiteY66" fmla="*/ 351852 h 773577"/>
              <a:gd name="connsiteX67" fmla="*/ 624368 w 815515"/>
              <a:gd name="connsiteY67" fmla="*/ 328146 h 773577"/>
              <a:gd name="connsiteX68" fmla="*/ 621080 w 815515"/>
              <a:gd name="connsiteY68" fmla="*/ 325701 h 773577"/>
              <a:gd name="connsiteX69" fmla="*/ 580750 w 815515"/>
              <a:gd name="connsiteY69" fmla="*/ 295706 h 773577"/>
              <a:gd name="connsiteX70" fmla="*/ 557071 w 815515"/>
              <a:gd name="connsiteY70" fmla="*/ 288219 h 773577"/>
              <a:gd name="connsiteX71" fmla="*/ 211861 w 815515"/>
              <a:gd name="connsiteY71" fmla="*/ 135999 h 773577"/>
              <a:gd name="connsiteX72" fmla="*/ 171982 w 815515"/>
              <a:gd name="connsiteY72" fmla="*/ 269504 h 773577"/>
              <a:gd name="connsiteX73" fmla="*/ 173228 w 815515"/>
              <a:gd name="connsiteY73" fmla="*/ 270751 h 773577"/>
              <a:gd name="connsiteX74" fmla="*/ 240525 w 815515"/>
              <a:gd name="connsiteY74" fmla="*/ 270751 h 773577"/>
              <a:gd name="connsiteX75" fmla="*/ 260465 w 815515"/>
              <a:gd name="connsiteY75" fmla="*/ 232073 h 773577"/>
              <a:gd name="connsiteX76" fmla="*/ 269189 w 815515"/>
              <a:gd name="connsiteY76" fmla="*/ 225834 h 773577"/>
              <a:gd name="connsiteX77" fmla="*/ 295360 w 815515"/>
              <a:gd name="connsiteY77" fmla="*/ 225834 h 773577"/>
              <a:gd name="connsiteX78" fmla="*/ 304083 w 815515"/>
              <a:gd name="connsiteY78" fmla="*/ 217100 h 773577"/>
              <a:gd name="connsiteX79" fmla="*/ 304083 w 815515"/>
              <a:gd name="connsiteY79" fmla="*/ 155963 h 773577"/>
              <a:gd name="connsiteX80" fmla="*/ 281651 w 815515"/>
              <a:gd name="connsiteY80" fmla="*/ 135999 h 773577"/>
              <a:gd name="connsiteX81" fmla="*/ 542116 w 815515"/>
              <a:gd name="connsiteY81" fmla="*/ 83596 h 773577"/>
              <a:gd name="connsiteX82" fmla="*/ 504729 w 815515"/>
              <a:gd name="connsiteY82" fmla="*/ 99816 h 773577"/>
              <a:gd name="connsiteX83" fmla="*/ 494759 w 815515"/>
              <a:gd name="connsiteY83" fmla="*/ 108550 h 773577"/>
              <a:gd name="connsiteX84" fmla="*/ 479804 w 815515"/>
              <a:gd name="connsiteY84" fmla="*/ 114788 h 773577"/>
              <a:gd name="connsiteX85" fmla="*/ 463603 w 815515"/>
              <a:gd name="connsiteY85" fmla="*/ 114788 h 773577"/>
              <a:gd name="connsiteX86" fmla="*/ 432447 w 815515"/>
              <a:gd name="connsiteY86" fmla="*/ 145981 h 773577"/>
              <a:gd name="connsiteX87" fmla="*/ 432447 w 815515"/>
              <a:gd name="connsiteY87" fmla="*/ 163449 h 773577"/>
              <a:gd name="connsiteX88" fmla="*/ 456125 w 815515"/>
              <a:gd name="connsiteY88" fmla="*/ 188403 h 773577"/>
              <a:gd name="connsiteX89" fmla="*/ 493513 w 815515"/>
              <a:gd name="connsiteY89" fmla="*/ 188403 h 773577"/>
              <a:gd name="connsiteX90" fmla="*/ 512206 w 815515"/>
              <a:gd name="connsiteY90" fmla="*/ 194642 h 773577"/>
              <a:gd name="connsiteX91" fmla="*/ 544609 w 815515"/>
              <a:gd name="connsiteY91" fmla="*/ 219596 h 773577"/>
              <a:gd name="connsiteX92" fmla="*/ 568287 w 815515"/>
              <a:gd name="connsiteY92" fmla="*/ 219596 h 773577"/>
              <a:gd name="connsiteX93" fmla="*/ 578257 w 815515"/>
              <a:gd name="connsiteY93" fmla="*/ 215852 h 773577"/>
              <a:gd name="connsiteX94" fmla="*/ 594458 w 815515"/>
              <a:gd name="connsiteY94" fmla="*/ 199632 h 773577"/>
              <a:gd name="connsiteX95" fmla="*/ 601936 w 815515"/>
              <a:gd name="connsiteY95" fmla="*/ 195889 h 773577"/>
              <a:gd name="connsiteX96" fmla="*/ 633092 w 815515"/>
              <a:gd name="connsiteY96" fmla="*/ 195889 h 773577"/>
              <a:gd name="connsiteX97" fmla="*/ 654278 w 815515"/>
              <a:gd name="connsiteY97" fmla="*/ 209614 h 773577"/>
              <a:gd name="connsiteX98" fmla="*/ 654278 w 815515"/>
              <a:gd name="connsiteY98" fmla="*/ 210862 h 773577"/>
              <a:gd name="connsiteX99" fmla="*/ 663002 w 815515"/>
              <a:gd name="connsiteY99" fmla="*/ 249540 h 773577"/>
              <a:gd name="connsiteX100" fmla="*/ 669233 w 815515"/>
              <a:gd name="connsiteY100" fmla="*/ 254531 h 773577"/>
              <a:gd name="connsiteX101" fmla="*/ 670479 w 815515"/>
              <a:gd name="connsiteY101" fmla="*/ 254531 h 773577"/>
              <a:gd name="connsiteX102" fmla="*/ 586981 w 815515"/>
              <a:gd name="connsiteY102" fmla="*/ 83596 h 773577"/>
              <a:gd name="connsiteX103" fmla="*/ 405029 w 815515"/>
              <a:gd name="connsiteY103" fmla="*/ 21211 h 773577"/>
              <a:gd name="connsiteX104" fmla="*/ 294114 w 815515"/>
              <a:gd name="connsiteY104" fmla="*/ 56146 h 773577"/>
              <a:gd name="connsiteX105" fmla="*/ 291621 w 815515"/>
              <a:gd name="connsiteY105" fmla="*/ 57394 h 773577"/>
              <a:gd name="connsiteX106" fmla="*/ 226816 w 815515"/>
              <a:gd name="connsiteY106" fmla="*/ 113541 h 773577"/>
              <a:gd name="connsiteX107" fmla="*/ 281651 w 815515"/>
              <a:gd name="connsiteY107" fmla="*/ 113541 h 773577"/>
              <a:gd name="connsiteX108" fmla="*/ 324023 w 815515"/>
              <a:gd name="connsiteY108" fmla="*/ 155963 h 773577"/>
              <a:gd name="connsiteX109" fmla="*/ 324023 w 815515"/>
              <a:gd name="connsiteY109" fmla="*/ 217100 h 773577"/>
              <a:gd name="connsiteX110" fmla="*/ 295360 w 815515"/>
              <a:gd name="connsiteY110" fmla="*/ 247045 h 773577"/>
              <a:gd name="connsiteX111" fmla="*/ 276666 w 815515"/>
              <a:gd name="connsiteY111" fmla="*/ 247045 h 773577"/>
              <a:gd name="connsiteX112" fmla="*/ 256726 w 815515"/>
              <a:gd name="connsiteY112" fmla="*/ 284476 h 773577"/>
              <a:gd name="connsiteX113" fmla="*/ 246756 w 815515"/>
              <a:gd name="connsiteY113" fmla="*/ 290715 h 773577"/>
              <a:gd name="connsiteX114" fmla="*/ 173228 w 815515"/>
              <a:gd name="connsiteY114" fmla="*/ 290715 h 773577"/>
              <a:gd name="connsiteX115" fmla="*/ 185690 w 815515"/>
              <a:gd name="connsiteY115" fmla="*/ 350605 h 773577"/>
              <a:gd name="connsiteX116" fmla="*/ 211861 w 815515"/>
              <a:gd name="connsiteY116" fmla="*/ 324403 h 773577"/>
              <a:gd name="connsiteX117" fmla="*/ 225570 w 815515"/>
              <a:gd name="connsiteY117" fmla="*/ 318164 h 773577"/>
              <a:gd name="connsiteX118" fmla="*/ 238033 w 815515"/>
              <a:gd name="connsiteY118" fmla="*/ 324403 h 773577"/>
              <a:gd name="connsiteX119" fmla="*/ 250495 w 815515"/>
              <a:gd name="connsiteY119" fmla="*/ 336880 h 773577"/>
              <a:gd name="connsiteX120" fmla="*/ 257972 w 815515"/>
              <a:gd name="connsiteY120" fmla="*/ 354348 h 773577"/>
              <a:gd name="connsiteX121" fmla="*/ 257972 w 815515"/>
              <a:gd name="connsiteY121" fmla="*/ 380549 h 773577"/>
              <a:gd name="connsiteX122" fmla="*/ 270435 w 815515"/>
              <a:gd name="connsiteY122" fmla="*/ 380549 h 773577"/>
              <a:gd name="connsiteX123" fmla="*/ 301591 w 815515"/>
              <a:gd name="connsiteY123" fmla="*/ 411742 h 773577"/>
              <a:gd name="connsiteX124" fmla="*/ 301591 w 815515"/>
              <a:gd name="connsiteY124" fmla="*/ 442935 h 773577"/>
              <a:gd name="connsiteX125" fmla="*/ 331501 w 815515"/>
              <a:gd name="connsiteY125" fmla="*/ 442935 h 773577"/>
              <a:gd name="connsiteX126" fmla="*/ 377612 w 815515"/>
              <a:gd name="connsiteY126" fmla="*/ 474127 h 773577"/>
              <a:gd name="connsiteX127" fmla="*/ 392567 w 815515"/>
              <a:gd name="connsiteY127" fmla="*/ 474127 h 773577"/>
              <a:gd name="connsiteX128" fmla="*/ 393813 w 815515"/>
              <a:gd name="connsiteY128" fmla="*/ 474127 h 773577"/>
              <a:gd name="connsiteX129" fmla="*/ 496005 w 815515"/>
              <a:gd name="connsiteY129" fmla="*/ 474127 h 773577"/>
              <a:gd name="connsiteX130" fmla="*/ 496005 w 815515"/>
              <a:gd name="connsiteY130" fmla="*/ 399265 h 773577"/>
              <a:gd name="connsiteX131" fmla="*/ 492266 w 815515"/>
              <a:gd name="connsiteY131" fmla="*/ 389283 h 773577"/>
              <a:gd name="connsiteX132" fmla="*/ 487281 w 815515"/>
              <a:gd name="connsiteY132" fmla="*/ 384293 h 773577"/>
              <a:gd name="connsiteX133" fmla="*/ 477311 w 815515"/>
              <a:gd name="connsiteY133" fmla="*/ 380549 h 773577"/>
              <a:gd name="connsiteX134" fmla="*/ 452386 w 815515"/>
              <a:gd name="connsiteY134" fmla="*/ 380549 h 773577"/>
              <a:gd name="connsiteX135" fmla="*/ 422477 w 815515"/>
              <a:gd name="connsiteY135" fmla="*/ 349357 h 773577"/>
              <a:gd name="connsiteX136" fmla="*/ 422477 w 815515"/>
              <a:gd name="connsiteY136" fmla="*/ 328146 h 773577"/>
              <a:gd name="connsiteX137" fmla="*/ 437432 w 815515"/>
              <a:gd name="connsiteY137" fmla="*/ 298201 h 773577"/>
              <a:gd name="connsiteX138" fmla="*/ 438678 w 815515"/>
              <a:gd name="connsiteY138" fmla="*/ 298201 h 773577"/>
              <a:gd name="connsiteX139" fmla="*/ 482296 w 815515"/>
              <a:gd name="connsiteY139" fmla="*/ 275742 h 773577"/>
              <a:gd name="connsiteX140" fmla="*/ 514699 w 815515"/>
              <a:gd name="connsiteY140" fmla="*/ 267008 h 773577"/>
              <a:gd name="connsiteX141" fmla="*/ 557071 w 815515"/>
              <a:gd name="connsiteY141" fmla="*/ 267008 h 773577"/>
              <a:gd name="connsiteX142" fmla="*/ 593212 w 815515"/>
              <a:gd name="connsiteY142" fmla="*/ 279485 h 773577"/>
              <a:gd name="connsiteX143" fmla="*/ 632749 w 815515"/>
              <a:gd name="connsiteY143" fmla="*/ 308890 h 773577"/>
              <a:gd name="connsiteX144" fmla="*/ 636831 w 815515"/>
              <a:gd name="connsiteY144" fmla="*/ 311926 h 773577"/>
              <a:gd name="connsiteX145" fmla="*/ 656770 w 815515"/>
              <a:gd name="connsiteY145" fmla="*/ 349357 h 773577"/>
              <a:gd name="connsiteX146" fmla="*/ 659263 w 815515"/>
              <a:gd name="connsiteY146" fmla="*/ 341871 h 773577"/>
              <a:gd name="connsiteX147" fmla="*/ 670479 w 815515"/>
              <a:gd name="connsiteY147" fmla="*/ 274495 h 773577"/>
              <a:gd name="connsiteX148" fmla="*/ 669233 w 815515"/>
              <a:gd name="connsiteY148" fmla="*/ 274495 h 773577"/>
              <a:gd name="connsiteX149" fmla="*/ 658880 w 815515"/>
              <a:gd name="connsiteY149" fmla="*/ 271243 h 773577"/>
              <a:gd name="connsiteX150" fmla="*/ 653343 w 815515"/>
              <a:gd name="connsiteY150" fmla="*/ 269504 h 773577"/>
              <a:gd name="connsiteX151" fmla="*/ 643062 w 815515"/>
              <a:gd name="connsiteY151" fmla="*/ 257027 h 773577"/>
              <a:gd name="connsiteX152" fmla="*/ 643062 w 815515"/>
              <a:gd name="connsiteY152" fmla="*/ 254531 h 773577"/>
              <a:gd name="connsiteX153" fmla="*/ 634338 w 815515"/>
              <a:gd name="connsiteY153" fmla="*/ 217100 h 773577"/>
              <a:gd name="connsiteX154" fmla="*/ 633092 w 815515"/>
              <a:gd name="connsiteY154" fmla="*/ 217100 h 773577"/>
              <a:gd name="connsiteX155" fmla="*/ 606921 w 815515"/>
              <a:gd name="connsiteY155" fmla="*/ 217100 h 773577"/>
              <a:gd name="connsiteX156" fmla="*/ 593212 w 815515"/>
              <a:gd name="connsiteY156" fmla="*/ 230825 h 773577"/>
              <a:gd name="connsiteX157" fmla="*/ 568287 w 815515"/>
              <a:gd name="connsiteY157" fmla="*/ 240807 h 773577"/>
              <a:gd name="connsiteX158" fmla="*/ 544609 w 815515"/>
              <a:gd name="connsiteY158" fmla="*/ 240807 h 773577"/>
              <a:gd name="connsiteX159" fmla="*/ 498498 w 815515"/>
              <a:gd name="connsiteY159" fmla="*/ 210862 h 773577"/>
              <a:gd name="connsiteX160" fmla="*/ 493513 w 815515"/>
              <a:gd name="connsiteY160" fmla="*/ 209614 h 773577"/>
              <a:gd name="connsiteX161" fmla="*/ 456125 w 815515"/>
              <a:gd name="connsiteY161" fmla="*/ 209614 h 773577"/>
              <a:gd name="connsiteX162" fmla="*/ 411260 w 815515"/>
              <a:gd name="connsiteY162" fmla="*/ 163449 h 773577"/>
              <a:gd name="connsiteX163" fmla="*/ 411260 w 815515"/>
              <a:gd name="connsiteY163" fmla="*/ 145981 h 773577"/>
              <a:gd name="connsiteX164" fmla="*/ 463603 w 815515"/>
              <a:gd name="connsiteY164" fmla="*/ 94825 h 773577"/>
              <a:gd name="connsiteX165" fmla="*/ 479804 w 815515"/>
              <a:gd name="connsiteY165" fmla="*/ 94825 h 773577"/>
              <a:gd name="connsiteX166" fmla="*/ 489774 w 815515"/>
              <a:gd name="connsiteY166" fmla="*/ 83596 h 773577"/>
              <a:gd name="connsiteX167" fmla="*/ 542116 w 815515"/>
              <a:gd name="connsiteY167" fmla="*/ 62385 h 773577"/>
              <a:gd name="connsiteX168" fmla="*/ 559564 w 815515"/>
              <a:gd name="connsiteY168" fmla="*/ 62385 h 773577"/>
              <a:gd name="connsiteX169" fmla="*/ 550840 w 815515"/>
              <a:gd name="connsiteY169" fmla="*/ 57394 h 773577"/>
              <a:gd name="connsiteX170" fmla="*/ 548347 w 815515"/>
              <a:gd name="connsiteY170" fmla="*/ 56146 h 773577"/>
              <a:gd name="connsiteX171" fmla="*/ 438678 w 815515"/>
              <a:gd name="connsiteY171" fmla="*/ 21211 h 773577"/>
              <a:gd name="connsiteX172" fmla="*/ 437432 w 815515"/>
              <a:gd name="connsiteY172" fmla="*/ 21211 h 773577"/>
              <a:gd name="connsiteX173" fmla="*/ 421230 w 815515"/>
              <a:gd name="connsiteY173" fmla="*/ 21211 h 773577"/>
              <a:gd name="connsiteX174" fmla="*/ 405029 w 815515"/>
              <a:gd name="connsiteY174" fmla="*/ 21211 h 773577"/>
              <a:gd name="connsiteX175" fmla="*/ 403783 w 815515"/>
              <a:gd name="connsiteY175" fmla="*/ 0 h 773577"/>
              <a:gd name="connsiteX176" fmla="*/ 421230 w 815515"/>
              <a:gd name="connsiteY176" fmla="*/ 0 h 773577"/>
              <a:gd name="connsiteX177" fmla="*/ 438678 w 815515"/>
              <a:gd name="connsiteY177" fmla="*/ 0 h 773577"/>
              <a:gd name="connsiteX178" fmla="*/ 439924 w 815515"/>
              <a:gd name="connsiteY178" fmla="*/ 0 h 773577"/>
              <a:gd name="connsiteX179" fmla="*/ 691665 w 815515"/>
              <a:gd name="connsiteY179" fmla="*/ 269504 h 773577"/>
              <a:gd name="connsiteX180" fmla="*/ 679203 w 815515"/>
              <a:gd name="connsiteY180" fmla="*/ 346861 h 773577"/>
              <a:gd name="connsiteX181" fmla="*/ 670479 w 815515"/>
              <a:gd name="connsiteY181" fmla="*/ 373063 h 773577"/>
              <a:gd name="connsiteX182" fmla="*/ 704128 w 815515"/>
              <a:gd name="connsiteY182" fmla="*/ 340623 h 773577"/>
              <a:gd name="connsiteX183" fmla="*/ 785134 w 815515"/>
              <a:gd name="connsiteY183" fmla="*/ 331889 h 773577"/>
              <a:gd name="connsiteX184" fmla="*/ 815043 w 815515"/>
              <a:gd name="connsiteY184" fmla="*/ 380549 h 773577"/>
              <a:gd name="connsiteX185" fmla="*/ 795104 w 815515"/>
              <a:gd name="connsiteY185" fmla="*/ 432953 h 773577"/>
              <a:gd name="connsiteX186" fmla="*/ 599443 w 815515"/>
              <a:gd name="connsiteY186" fmla="*/ 632586 h 773577"/>
              <a:gd name="connsiteX187" fmla="*/ 554579 w 815515"/>
              <a:gd name="connsiteY187" fmla="*/ 651302 h 773577"/>
              <a:gd name="connsiteX188" fmla="*/ 271681 w 815515"/>
              <a:gd name="connsiteY188" fmla="*/ 651302 h 773577"/>
              <a:gd name="connsiteX189" fmla="*/ 292867 w 815515"/>
              <a:gd name="connsiteY189" fmla="*/ 673760 h 773577"/>
              <a:gd name="connsiteX190" fmla="*/ 292867 w 815515"/>
              <a:gd name="connsiteY190" fmla="*/ 714934 h 773577"/>
              <a:gd name="connsiteX191" fmla="*/ 243018 w 815515"/>
              <a:gd name="connsiteY191" fmla="*/ 763595 h 773577"/>
              <a:gd name="connsiteX192" fmla="*/ 221831 w 815515"/>
              <a:gd name="connsiteY192" fmla="*/ 773577 h 773577"/>
              <a:gd name="connsiteX193" fmla="*/ 201892 w 815515"/>
              <a:gd name="connsiteY193" fmla="*/ 763595 h 773577"/>
              <a:gd name="connsiteX194" fmla="*/ 8724 w 815515"/>
              <a:gd name="connsiteY194" fmla="*/ 570201 h 773577"/>
              <a:gd name="connsiteX195" fmla="*/ 0 w 815515"/>
              <a:gd name="connsiteY195" fmla="*/ 548990 h 773577"/>
              <a:gd name="connsiteX196" fmla="*/ 8724 w 815515"/>
              <a:gd name="connsiteY196" fmla="*/ 529027 h 773577"/>
              <a:gd name="connsiteX197" fmla="*/ 58574 w 815515"/>
              <a:gd name="connsiteY197" fmla="*/ 479118 h 773577"/>
              <a:gd name="connsiteX198" fmla="*/ 79760 w 815515"/>
              <a:gd name="connsiteY198" fmla="*/ 470384 h 773577"/>
              <a:gd name="connsiteX199" fmla="*/ 99700 w 815515"/>
              <a:gd name="connsiteY199" fmla="*/ 479118 h 773577"/>
              <a:gd name="connsiteX200" fmla="*/ 120886 w 815515"/>
              <a:gd name="connsiteY200" fmla="*/ 500329 h 773577"/>
              <a:gd name="connsiteX201" fmla="*/ 154534 w 815515"/>
              <a:gd name="connsiteY201" fmla="*/ 470384 h 773577"/>
              <a:gd name="connsiteX202" fmla="*/ 215600 w 815515"/>
              <a:gd name="connsiteY202" fmla="*/ 444182 h 773577"/>
              <a:gd name="connsiteX203" fmla="*/ 152042 w 815515"/>
              <a:gd name="connsiteY203" fmla="*/ 269504 h 773577"/>
              <a:gd name="connsiteX204" fmla="*/ 403783 w 815515"/>
              <a:gd name="connsiteY204" fmla="*/ 0 h 7735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</a:cxnLst>
            <a:rect l="l" t="t" r="r" b="b"/>
            <a:pathLst>
              <a:path w="815515" h="773577">
                <a:moveTo>
                  <a:pt x="73109" y="515940"/>
                </a:moveTo>
                <a:cubicBezTo>
                  <a:pt x="77887" y="511055"/>
                  <a:pt x="83860" y="511055"/>
                  <a:pt x="88639" y="515940"/>
                </a:cubicBezTo>
                <a:cubicBezTo>
                  <a:pt x="92222" y="519603"/>
                  <a:pt x="92222" y="525709"/>
                  <a:pt x="88639" y="529373"/>
                </a:cubicBezTo>
                <a:lnTo>
                  <a:pt x="56384" y="561123"/>
                </a:lnTo>
                <a:cubicBezTo>
                  <a:pt x="53995" y="563565"/>
                  <a:pt x="52800" y="564786"/>
                  <a:pt x="49217" y="564786"/>
                </a:cubicBezTo>
                <a:cubicBezTo>
                  <a:pt x="46827" y="564786"/>
                  <a:pt x="44438" y="563565"/>
                  <a:pt x="42049" y="561123"/>
                </a:cubicBezTo>
                <a:cubicBezTo>
                  <a:pt x="38465" y="558680"/>
                  <a:pt x="38465" y="551353"/>
                  <a:pt x="42049" y="547690"/>
                </a:cubicBezTo>
                <a:close/>
                <a:moveTo>
                  <a:pt x="79760" y="490347"/>
                </a:moveTo>
                <a:cubicBezTo>
                  <a:pt x="77267" y="490347"/>
                  <a:pt x="74775" y="491595"/>
                  <a:pt x="73528" y="494090"/>
                </a:cubicBezTo>
                <a:lnTo>
                  <a:pt x="22432" y="543999"/>
                </a:lnTo>
                <a:cubicBezTo>
                  <a:pt x="21186" y="545247"/>
                  <a:pt x="21186" y="547742"/>
                  <a:pt x="21186" y="548990"/>
                </a:cubicBezTo>
                <a:cubicBezTo>
                  <a:pt x="21186" y="552733"/>
                  <a:pt x="21186" y="553981"/>
                  <a:pt x="22432" y="555228"/>
                </a:cubicBezTo>
                <a:lnTo>
                  <a:pt x="216846" y="749870"/>
                </a:lnTo>
                <a:cubicBezTo>
                  <a:pt x="220585" y="752366"/>
                  <a:pt x="225570" y="752366"/>
                  <a:pt x="228063" y="749870"/>
                </a:cubicBezTo>
                <a:lnTo>
                  <a:pt x="279159" y="698714"/>
                </a:lnTo>
                <a:cubicBezTo>
                  <a:pt x="281651" y="696219"/>
                  <a:pt x="281651" y="691228"/>
                  <a:pt x="279159" y="687485"/>
                </a:cubicBezTo>
                <a:lnTo>
                  <a:pt x="84745" y="494090"/>
                </a:lnTo>
                <a:cubicBezTo>
                  <a:pt x="83498" y="491595"/>
                  <a:pt x="82252" y="490347"/>
                  <a:pt x="79760" y="490347"/>
                </a:cubicBezTo>
                <a:close/>
                <a:moveTo>
                  <a:pt x="745410" y="342494"/>
                </a:moveTo>
                <a:cubicBezTo>
                  <a:pt x="735595" y="343430"/>
                  <a:pt x="725937" y="347485"/>
                  <a:pt x="717836" y="354348"/>
                </a:cubicBezTo>
                <a:lnTo>
                  <a:pt x="562056" y="510311"/>
                </a:lnTo>
                <a:cubicBezTo>
                  <a:pt x="565795" y="519045"/>
                  <a:pt x="568287" y="529027"/>
                  <a:pt x="568287" y="539008"/>
                </a:cubicBezTo>
                <a:cubicBezTo>
                  <a:pt x="568287" y="575192"/>
                  <a:pt x="538377" y="605137"/>
                  <a:pt x="503483" y="605137"/>
                </a:cubicBezTo>
                <a:lnTo>
                  <a:pt x="355179" y="605137"/>
                </a:lnTo>
                <a:cubicBezTo>
                  <a:pt x="348948" y="605137"/>
                  <a:pt x="343963" y="600146"/>
                  <a:pt x="343963" y="593907"/>
                </a:cubicBezTo>
                <a:cubicBezTo>
                  <a:pt x="343963" y="588916"/>
                  <a:pt x="348948" y="582678"/>
                  <a:pt x="355179" y="582678"/>
                </a:cubicBezTo>
                <a:lnTo>
                  <a:pt x="503483" y="582678"/>
                </a:lnTo>
                <a:cubicBezTo>
                  <a:pt x="527161" y="582678"/>
                  <a:pt x="547101" y="562715"/>
                  <a:pt x="547101" y="539008"/>
                </a:cubicBezTo>
                <a:cubicBezTo>
                  <a:pt x="547101" y="514054"/>
                  <a:pt x="527161" y="495338"/>
                  <a:pt x="503483" y="495338"/>
                </a:cubicBezTo>
                <a:lnTo>
                  <a:pt x="393813" y="495338"/>
                </a:lnTo>
                <a:cubicBezTo>
                  <a:pt x="377612" y="495338"/>
                  <a:pt x="362657" y="494090"/>
                  <a:pt x="357672" y="482861"/>
                </a:cubicBezTo>
                <a:cubicBezTo>
                  <a:pt x="355179" y="471632"/>
                  <a:pt x="343963" y="462898"/>
                  <a:pt x="331501" y="462898"/>
                </a:cubicBezTo>
                <a:lnTo>
                  <a:pt x="228063" y="462898"/>
                </a:lnTo>
                <a:cubicBezTo>
                  <a:pt x="205630" y="462898"/>
                  <a:pt x="184444" y="471632"/>
                  <a:pt x="168243" y="485357"/>
                </a:cubicBezTo>
                <a:lnTo>
                  <a:pt x="135841" y="514054"/>
                </a:lnTo>
                <a:lnTo>
                  <a:pt x="250495" y="630091"/>
                </a:lnTo>
                <a:lnTo>
                  <a:pt x="554579" y="630091"/>
                </a:lnTo>
                <a:cubicBezTo>
                  <a:pt x="565795" y="630091"/>
                  <a:pt x="577011" y="626347"/>
                  <a:pt x="584488" y="618861"/>
                </a:cubicBezTo>
                <a:lnTo>
                  <a:pt x="781395" y="419228"/>
                </a:lnTo>
                <a:cubicBezTo>
                  <a:pt x="791365" y="409247"/>
                  <a:pt x="795104" y="395522"/>
                  <a:pt x="793857" y="383045"/>
                </a:cubicBezTo>
                <a:cubicBezTo>
                  <a:pt x="792611" y="369320"/>
                  <a:pt x="785134" y="356843"/>
                  <a:pt x="773917" y="349357"/>
                </a:cubicBezTo>
                <a:cubicBezTo>
                  <a:pt x="765194" y="343742"/>
                  <a:pt x="755224" y="341559"/>
                  <a:pt x="745410" y="342494"/>
                </a:cubicBezTo>
                <a:close/>
                <a:moveTo>
                  <a:pt x="225570" y="339375"/>
                </a:moveTo>
                <a:lnTo>
                  <a:pt x="194414" y="371815"/>
                </a:lnTo>
                <a:cubicBezTo>
                  <a:pt x="206876" y="398017"/>
                  <a:pt x="221831" y="421724"/>
                  <a:pt x="243018" y="442935"/>
                </a:cubicBezTo>
                <a:lnTo>
                  <a:pt x="281651" y="442935"/>
                </a:lnTo>
                <a:lnTo>
                  <a:pt x="281651" y="411742"/>
                </a:lnTo>
                <a:cubicBezTo>
                  <a:pt x="281651" y="406751"/>
                  <a:pt x="276666" y="403008"/>
                  <a:pt x="270435" y="403008"/>
                </a:cubicBezTo>
                <a:lnTo>
                  <a:pt x="246756" y="403008"/>
                </a:lnTo>
                <a:cubicBezTo>
                  <a:pt x="241771" y="403008"/>
                  <a:pt x="236786" y="398017"/>
                  <a:pt x="236786" y="391779"/>
                </a:cubicBezTo>
                <a:lnTo>
                  <a:pt x="236786" y="354348"/>
                </a:lnTo>
                <a:cubicBezTo>
                  <a:pt x="236786" y="353100"/>
                  <a:pt x="236786" y="351852"/>
                  <a:pt x="234294" y="351852"/>
                </a:cubicBezTo>
                <a:close/>
                <a:moveTo>
                  <a:pt x="514699" y="288219"/>
                </a:moveTo>
                <a:cubicBezTo>
                  <a:pt x="508468" y="288219"/>
                  <a:pt x="498498" y="291962"/>
                  <a:pt x="491020" y="294458"/>
                </a:cubicBezTo>
                <a:lnTo>
                  <a:pt x="448648" y="315669"/>
                </a:lnTo>
                <a:cubicBezTo>
                  <a:pt x="444909" y="318164"/>
                  <a:pt x="442417" y="323155"/>
                  <a:pt x="442417" y="328146"/>
                </a:cubicBezTo>
                <a:lnTo>
                  <a:pt x="442417" y="349357"/>
                </a:lnTo>
                <a:cubicBezTo>
                  <a:pt x="442417" y="354348"/>
                  <a:pt x="447402" y="359338"/>
                  <a:pt x="452386" y="359338"/>
                </a:cubicBezTo>
                <a:lnTo>
                  <a:pt x="477311" y="359338"/>
                </a:lnTo>
                <a:cubicBezTo>
                  <a:pt x="487281" y="359338"/>
                  <a:pt x="496005" y="363082"/>
                  <a:pt x="503483" y="370568"/>
                </a:cubicBezTo>
                <a:lnTo>
                  <a:pt x="505975" y="373063"/>
                </a:lnTo>
                <a:cubicBezTo>
                  <a:pt x="513452" y="380549"/>
                  <a:pt x="517191" y="389283"/>
                  <a:pt x="517191" y="399265"/>
                </a:cubicBezTo>
                <a:lnTo>
                  <a:pt x="517191" y="475375"/>
                </a:lnTo>
                <a:cubicBezTo>
                  <a:pt x="529654" y="477870"/>
                  <a:pt x="540870" y="484109"/>
                  <a:pt x="549594" y="492843"/>
                </a:cubicBezTo>
                <a:lnTo>
                  <a:pt x="616891" y="426714"/>
                </a:lnTo>
                <a:cubicBezTo>
                  <a:pt x="626861" y="414237"/>
                  <a:pt x="634338" y="400513"/>
                  <a:pt x="640569" y="389283"/>
                </a:cubicBezTo>
                <a:lnTo>
                  <a:pt x="636831" y="351852"/>
                </a:lnTo>
                <a:cubicBezTo>
                  <a:pt x="634338" y="339375"/>
                  <a:pt x="630599" y="333137"/>
                  <a:pt x="624368" y="328146"/>
                </a:cubicBezTo>
                <a:lnTo>
                  <a:pt x="621080" y="325701"/>
                </a:lnTo>
                <a:lnTo>
                  <a:pt x="580750" y="295706"/>
                </a:lnTo>
                <a:cubicBezTo>
                  <a:pt x="574518" y="290715"/>
                  <a:pt x="565795" y="288219"/>
                  <a:pt x="557071" y="288219"/>
                </a:cubicBezTo>
                <a:close/>
                <a:moveTo>
                  <a:pt x="211861" y="135999"/>
                </a:moveTo>
                <a:cubicBezTo>
                  <a:pt x="186937" y="173431"/>
                  <a:pt x="171982" y="219596"/>
                  <a:pt x="171982" y="269504"/>
                </a:cubicBezTo>
                <a:cubicBezTo>
                  <a:pt x="171982" y="269504"/>
                  <a:pt x="171982" y="269504"/>
                  <a:pt x="173228" y="270751"/>
                </a:cubicBezTo>
                <a:lnTo>
                  <a:pt x="240525" y="270751"/>
                </a:lnTo>
                <a:lnTo>
                  <a:pt x="260465" y="232073"/>
                </a:lnTo>
                <a:cubicBezTo>
                  <a:pt x="261711" y="227082"/>
                  <a:pt x="265450" y="225834"/>
                  <a:pt x="269189" y="225834"/>
                </a:cubicBezTo>
                <a:lnTo>
                  <a:pt x="295360" y="225834"/>
                </a:lnTo>
                <a:cubicBezTo>
                  <a:pt x="299099" y="225834"/>
                  <a:pt x="304083" y="222091"/>
                  <a:pt x="304083" y="217100"/>
                </a:cubicBezTo>
                <a:lnTo>
                  <a:pt x="304083" y="155963"/>
                </a:lnTo>
                <a:cubicBezTo>
                  <a:pt x="304083" y="144733"/>
                  <a:pt x="294114" y="135999"/>
                  <a:pt x="281651" y="135999"/>
                </a:cubicBezTo>
                <a:close/>
                <a:moveTo>
                  <a:pt x="542116" y="83596"/>
                </a:moveTo>
                <a:cubicBezTo>
                  <a:pt x="528407" y="83596"/>
                  <a:pt x="514699" y="88587"/>
                  <a:pt x="504729" y="99816"/>
                </a:cubicBezTo>
                <a:lnTo>
                  <a:pt x="494759" y="108550"/>
                </a:lnTo>
                <a:cubicBezTo>
                  <a:pt x="491020" y="112293"/>
                  <a:pt x="486035" y="114788"/>
                  <a:pt x="479804" y="114788"/>
                </a:cubicBezTo>
                <a:lnTo>
                  <a:pt x="463603" y="114788"/>
                </a:lnTo>
                <a:cubicBezTo>
                  <a:pt x="446155" y="114788"/>
                  <a:pt x="432447" y="129761"/>
                  <a:pt x="432447" y="145981"/>
                </a:cubicBezTo>
                <a:lnTo>
                  <a:pt x="432447" y="163449"/>
                </a:lnTo>
                <a:cubicBezTo>
                  <a:pt x="432447" y="177174"/>
                  <a:pt x="442417" y="188403"/>
                  <a:pt x="456125" y="188403"/>
                </a:cubicBezTo>
                <a:lnTo>
                  <a:pt x="493513" y="188403"/>
                </a:lnTo>
                <a:cubicBezTo>
                  <a:pt x="499744" y="188403"/>
                  <a:pt x="507221" y="190898"/>
                  <a:pt x="512206" y="194642"/>
                </a:cubicBezTo>
                <a:cubicBezTo>
                  <a:pt x="532146" y="210862"/>
                  <a:pt x="542116" y="218348"/>
                  <a:pt x="544609" y="219596"/>
                </a:cubicBezTo>
                <a:lnTo>
                  <a:pt x="568287" y="219596"/>
                </a:lnTo>
                <a:cubicBezTo>
                  <a:pt x="572026" y="219596"/>
                  <a:pt x="575765" y="218348"/>
                  <a:pt x="578257" y="215852"/>
                </a:cubicBezTo>
                <a:lnTo>
                  <a:pt x="594458" y="199632"/>
                </a:lnTo>
                <a:cubicBezTo>
                  <a:pt x="596951" y="197137"/>
                  <a:pt x="599443" y="195889"/>
                  <a:pt x="601936" y="195889"/>
                </a:cubicBezTo>
                <a:lnTo>
                  <a:pt x="633092" y="195889"/>
                </a:lnTo>
                <a:cubicBezTo>
                  <a:pt x="643062" y="195889"/>
                  <a:pt x="650539" y="202128"/>
                  <a:pt x="654278" y="209614"/>
                </a:cubicBezTo>
                <a:cubicBezTo>
                  <a:pt x="654278" y="210862"/>
                  <a:pt x="654278" y="210862"/>
                  <a:pt x="654278" y="210862"/>
                </a:cubicBezTo>
                <a:lnTo>
                  <a:pt x="663002" y="249540"/>
                </a:lnTo>
                <a:cubicBezTo>
                  <a:pt x="664248" y="252036"/>
                  <a:pt x="666740" y="254531"/>
                  <a:pt x="669233" y="254531"/>
                </a:cubicBezTo>
                <a:cubicBezTo>
                  <a:pt x="669233" y="254531"/>
                  <a:pt x="669233" y="254531"/>
                  <a:pt x="670479" y="254531"/>
                </a:cubicBezTo>
                <a:cubicBezTo>
                  <a:pt x="665494" y="187155"/>
                  <a:pt x="634338" y="126018"/>
                  <a:pt x="586981" y="83596"/>
                </a:cubicBezTo>
                <a:close/>
                <a:moveTo>
                  <a:pt x="405029" y="21211"/>
                </a:moveTo>
                <a:cubicBezTo>
                  <a:pt x="365149" y="23706"/>
                  <a:pt x="327762" y="36183"/>
                  <a:pt x="294114" y="56146"/>
                </a:cubicBezTo>
                <a:cubicBezTo>
                  <a:pt x="292867" y="57394"/>
                  <a:pt x="292867" y="57394"/>
                  <a:pt x="291621" y="57394"/>
                </a:cubicBezTo>
                <a:cubicBezTo>
                  <a:pt x="266696" y="72367"/>
                  <a:pt x="245510" y="92330"/>
                  <a:pt x="226816" y="113541"/>
                </a:cubicBezTo>
                <a:lnTo>
                  <a:pt x="281651" y="113541"/>
                </a:lnTo>
                <a:cubicBezTo>
                  <a:pt x="305330" y="113541"/>
                  <a:pt x="324023" y="132256"/>
                  <a:pt x="324023" y="155963"/>
                </a:cubicBezTo>
                <a:lnTo>
                  <a:pt x="324023" y="217100"/>
                </a:lnTo>
                <a:cubicBezTo>
                  <a:pt x="324023" y="233320"/>
                  <a:pt x="311561" y="247045"/>
                  <a:pt x="295360" y="247045"/>
                </a:cubicBezTo>
                <a:lnTo>
                  <a:pt x="276666" y="247045"/>
                </a:lnTo>
                <a:lnTo>
                  <a:pt x="256726" y="284476"/>
                </a:lnTo>
                <a:cubicBezTo>
                  <a:pt x="254234" y="288219"/>
                  <a:pt x="250495" y="290715"/>
                  <a:pt x="246756" y="290715"/>
                </a:cubicBezTo>
                <a:lnTo>
                  <a:pt x="173228" y="290715"/>
                </a:lnTo>
                <a:cubicBezTo>
                  <a:pt x="175720" y="311926"/>
                  <a:pt x="179459" y="331889"/>
                  <a:pt x="185690" y="350605"/>
                </a:cubicBezTo>
                <a:lnTo>
                  <a:pt x="211861" y="324403"/>
                </a:lnTo>
                <a:cubicBezTo>
                  <a:pt x="214354" y="319412"/>
                  <a:pt x="219339" y="318164"/>
                  <a:pt x="225570" y="318164"/>
                </a:cubicBezTo>
                <a:cubicBezTo>
                  <a:pt x="230555" y="318164"/>
                  <a:pt x="234294" y="319412"/>
                  <a:pt x="238033" y="324403"/>
                </a:cubicBezTo>
                <a:lnTo>
                  <a:pt x="250495" y="336880"/>
                </a:lnTo>
                <a:cubicBezTo>
                  <a:pt x="254234" y="340623"/>
                  <a:pt x="257972" y="348109"/>
                  <a:pt x="257972" y="354348"/>
                </a:cubicBezTo>
                <a:lnTo>
                  <a:pt x="257972" y="380549"/>
                </a:lnTo>
                <a:lnTo>
                  <a:pt x="270435" y="380549"/>
                </a:lnTo>
                <a:cubicBezTo>
                  <a:pt x="287882" y="380549"/>
                  <a:pt x="301591" y="395522"/>
                  <a:pt x="301591" y="411742"/>
                </a:cubicBezTo>
                <a:lnTo>
                  <a:pt x="301591" y="442935"/>
                </a:lnTo>
                <a:lnTo>
                  <a:pt x="331501" y="442935"/>
                </a:lnTo>
                <a:cubicBezTo>
                  <a:pt x="351441" y="442935"/>
                  <a:pt x="370134" y="454164"/>
                  <a:pt x="377612" y="474127"/>
                </a:cubicBezTo>
                <a:cubicBezTo>
                  <a:pt x="378858" y="474127"/>
                  <a:pt x="383843" y="474127"/>
                  <a:pt x="392567" y="474127"/>
                </a:cubicBezTo>
                <a:lnTo>
                  <a:pt x="393813" y="474127"/>
                </a:lnTo>
                <a:lnTo>
                  <a:pt x="496005" y="474127"/>
                </a:lnTo>
                <a:lnTo>
                  <a:pt x="496005" y="399265"/>
                </a:lnTo>
                <a:cubicBezTo>
                  <a:pt x="496005" y="395522"/>
                  <a:pt x="494759" y="391779"/>
                  <a:pt x="492266" y="389283"/>
                </a:cubicBezTo>
                <a:lnTo>
                  <a:pt x="487281" y="384293"/>
                </a:lnTo>
                <a:cubicBezTo>
                  <a:pt x="486035" y="381797"/>
                  <a:pt x="482296" y="380549"/>
                  <a:pt x="477311" y="380549"/>
                </a:cubicBezTo>
                <a:lnTo>
                  <a:pt x="452386" y="380549"/>
                </a:lnTo>
                <a:cubicBezTo>
                  <a:pt x="436185" y="380549"/>
                  <a:pt x="422477" y="366825"/>
                  <a:pt x="422477" y="349357"/>
                </a:cubicBezTo>
                <a:lnTo>
                  <a:pt x="422477" y="328146"/>
                </a:lnTo>
                <a:cubicBezTo>
                  <a:pt x="422477" y="315669"/>
                  <a:pt x="427462" y="304439"/>
                  <a:pt x="437432" y="298201"/>
                </a:cubicBezTo>
                <a:cubicBezTo>
                  <a:pt x="438678" y="298201"/>
                  <a:pt x="438678" y="298201"/>
                  <a:pt x="438678" y="298201"/>
                </a:cubicBezTo>
                <a:lnTo>
                  <a:pt x="482296" y="275742"/>
                </a:lnTo>
                <a:cubicBezTo>
                  <a:pt x="486035" y="274495"/>
                  <a:pt x="503483" y="267008"/>
                  <a:pt x="514699" y="267008"/>
                </a:cubicBezTo>
                <a:lnTo>
                  <a:pt x="557071" y="267008"/>
                </a:lnTo>
                <a:cubicBezTo>
                  <a:pt x="570780" y="267008"/>
                  <a:pt x="581996" y="270751"/>
                  <a:pt x="593212" y="279485"/>
                </a:cubicBezTo>
                <a:lnTo>
                  <a:pt x="632749" y="308890"/>
                </a:lnTo>
                <a:lnTo>
                  <a:pt x="636831" y="311926"/>
                </a:lnTo>
                <a:cubicBezTo>
                  <a:pt x="649293" y="320660"/>
                  <a:pt x="655524" y="331889"/>
                  <a:pt x="656770" y="349357"/>
                </a:cubicBezTo>
                <a:cubicBezTo>
                  <a:pt x="658017" y="344366"/>
                  <a:pt x="659263" y="341871"/>
                  <a:pt x="659263" y="341871"/>
                </a:cubicBezTo>
                <a:cubicBezTo>
                  <a:pt x="665494" y="319412"/>
                  <a:pt x="669233" y="298201"/>
                  <a:pt x="670479" y="274495"/>
                </a:cubicBezTo>
                <a:cubicBezTo>
                  <a:pt x="670479" y="274495"/>
                  <a:pt x="670479" y="274495"/>
                  <a:pt x="669233" y="274495"/>
                </a:cubicBezTo>
                <a:lnTo>
                  <a:pt x="658880" y="271243"/>
                </a:lnTo>
                <a:lnTo>
                  <a:pt x="653343" y="269504"/>
                </a:lnTo>
                <a:cubicBezTo>
                  <a:pt x="648670" y="266385"/>
                  <a:pt x="644931" y="262018"/>
                  <a:pt x="643062" y="257027"/>
                </a:cubicBezTo>
                <a:cubicBezTo>
                  <a:pt x="643062" y="255779"/>
                  <a:pt x="643062" y="255779"/>
                  <a:pt x="643062" y="254531"/>
                </a:cubicBezTo>
                <a:lnTo>
                  <a:pt x="634338" y="217100"/>
                </a:lnTo>
                <a:cubicBezTo>
                  <a:pt x="634338" y="217100"/>
                  <a:pt x="634338" y="217100"/>
                  <a:pt x="633092" y="217100"/>
                </a:cubicBezTo>
                <a:lnTo>
                  <a:pt x="606921" y="217100"/>
                </a:lnTo>
                <a:lnTo>
                  <a:pt x="593212" y="230825"/>
                </a:lnTo>
                <a:cubicBezTo>
                  <a:pt x="586981" y="237063"/>
                  <a:pt x="578257" y="240807"/>
                  <a:pt x="568287" y="240807"/>
                </a:cubicBezTo>
                <a:lnTo>
                  <a:pt x="544609" y="240807"/>
                </a:lnTo>
                <a:cubicBezTo>
                  <a:pt x="540870" y="240807"/>
                  <a:pt x="533392" y="240807"/>
                  <a:pt x="498498" y="210862"/>
                </a:cubicBezTo>
                <a:cubicBezTo>
                  <a:pt x="497251" y="209614"/>
                  <a:pt x="496005" y="209614"/>
                  <a:pt x="493513" y="209614"/>
                </a:cubicBezTo>
                <a:lnTo>
                  <a:pt x="456125" y="209614"/>
                </a:lnTo>
                <a:cubicBezTo>
                  <a:pt x="431200" y="209614"/>
                  <a:pt x="411260" y="188403"/>
                  <a:pt x="411260" y="163449"/>
                </a:cubicBezTo>
                <a:lnTo>
                  <a:pt x="411260" y="145981"/>
                </a:lnTo>
                <a:cubicBezTo>
                  <a:pt x="411260" y="117284"/>
                  <a:pt x="434939" y="94825"/>
                  <a:pt x="463603" y="94825"/>
                </a:cubicBezTo>
                <a:lnTo>
                  <a:pt x="479804" y="94825"/>
                </a:lnTo>
                <a:lnTo>
                  <a:pt x="489774" y="83596"/>
                </a:lnTo>
                <a:cubicBezTo>
                  <a:pt x="503483" y="71119"/>
                  <a:pt x="522176" y="62385"/>
                  <a:pt x="542116" y="62385"/>
                </a:cubicBezTo>
                <a:lnTo>
                  <a:pt x="559564" y="62385"/>
                </a:lnTo>
                <a:cubicBezTo>
                  <a:pt x="557071" y="59890"/>
                  <a:pt x="554579" y="58642"/>
                  <a:pt x="550840" y="57394"/>
                </a:cubicBezTo>
                <a:cubicBezTo>
                  <a:pt x="550840" y="57394"/>
                  <a:pt x="549594" y="57394"/>
                  <a:pt x="548347" y="56146"/>
                </a:cubicBezTo>
                <a:cubicBezTo>
                  <a:pt x="514699" y="36183"/>
                  <a:pt x="477311" y="23706"/>
                  <a:pt x="438678" y="21211"/>
                </a:cubicBezTo>
                <a:lnTo>
                  <a:pt x="437432" y="21211"/>
                </a:lnTo>
                <a:cubicBezTo>
                  <a:pt x="432447" y="21211"/>
                  <a:pt x="427462" y="21211"/>
                  <a:pt x="421230" y="21211"/>
                </a:cubicBezTo>
                <a:cubicBezTo>
                  <a:pt x="416245" y="21211"/>
                  <a:pt x="410014" y="21211"/>
                  <a:pt x="405029" y="21211"/>
                </a:cubicBezTo>
                <a:close/>
                <a:moveTo>
                  <a:pt x="403783" y="0"/>
                </a:moveTo>
                <a:cubicBezTo>
                  <a:pt x="408768" y="0"/>
                  <a:pt x="414999" y="0"/>
                  <a:pt x="421230" y="0"/>
                </a:cubicBezTo>
                <a:cubicBezTo>
                  <a:pt x="427462" y="0"/>
                  <a:pt x="433693" y="0"/>
                  <a:pt x="438678" y="0"/>
                </a:cubicBezTo>
                <a:lnTo>
                  <a:pt x="439924" y="0"/>
                </a:lnTo>
                <a:cubicBezTo>
                  <a:pt x="579503" y="9981"/>
                  <a:pt x="691665" y="127266"/>
                  <a:pt x="691665" y="269504"/>
                </a:cubicBezTo>
                <a:cubicBezTo>
                  <a:pt x="691665" y="295706"/>
                  <a:pt x="686680" y="321907"/>
                  <a:pt x="679203" y="346861"/>
                </a:cubicBezTo>
                <a:cubicBezTo>
                  <a:pt x="679203" y="348109"/>
                  <a:pt x="676710" y="358091"/>
                  <a:pt x="670479" y="373063"/>
                </a:cubicBezTo>
                <a:lnTo>
                  <a:pt x="704128" y="340623"/>
                </a:lnTo>
                <a:cubicBezTo>
                  <a:pt x="725314" y="318164"/>
                  <a:pt x="758962" y="315669"/>
                  <a:pt x="785134" y="331889"/>
                </a:cubicBezTo>
                <a:cubicBezTo>
                  <a:pt x="801335" y="343118"/>
                  <a:pt x="812551" y="360586"/>
                  <a:pt x="815043" y="380549"/>
                </a:cubicBezTo>
                <a:cubicBezTo>
                  <a:pt x="817536" y="400513"/>
                  <a:pt x="810058" y="419228"/>
                  <a:pt x="795104" y="432953"/>
                </a:cubicBezTo>
                <a:lnTo>
                  <a:pt x="599443" y="632586"/>
                </a:lnTo>
                <a:cubicBezTo>
                  <a:pt x="586981" y="645063"/>
                  <a:pt x="572026" y="651302"/>
                  <a:pt x="554579" y="651302"/>
                </a:cubicBezTo>
                <a:lnTo>
                  <a:pt x="271681" y="651302"/>
                </a:lnTo>
                <a:lnTo>
                  <a:pt x="292867" y="673760"/>
                </a:lnTo>
                <a:cubicBezTo>
                  <a:pt x="305330" y="683742"/>
                  <a:pt x="305330" y="703705"/>
                  <a:pt x="292867" y="714934"/>
                </a:cubicBezTo>
                <a:lnTo>
                  <a:pt x="243018" y="763595"/>
                </a:lnTo>
                <a:cubicBezTo>
                  <a:pt x="238033" y="769833"/>
                  <a:pt x="230555" y="773577"/>
                  <a:pt x="221831" y="773577"/>
                </a:cubicBezTo>
                <a:cubicBezTo>
                  <a:pt x="214354" y="773577"/>
                  <a:pt x="208123" y="769833"/>
                  <a:pt x="201892" y="763595"/>
                </a:cubicBezTo>
                <a:lnTo>
                  <a:pt x="8724" y="570201"/>
                </a:lnTo>
                <a:cubicBezTo>
                  <a:pt x="3739" y="565210"/>
                  <a:pt x="0" y="557724"/>
                  <a:pt x="0" y="548990"/>
                </a:cubicBezTo>
                <a:cubicBezTo>
                  <a:pt x="0" y="541504"/>
                  <a:pt x="3739" y="534017"/>
                  <a:pt x="8724" y="529027"/>
                </a:cubicBezTo>
                <a:lnTo>
                  <a:pt x="58574" y="479118"/>
                </a:lnTo>
                <a:cubicBezTo>
                  <a:pt x="63558" y="474127"/>
                  <a:pt x="71036" y="470384"/>
                  <a:pt x="79760" y="470384"/>
                </a:cubicBezTo>
                <a:cubicBezTo>
                  <a:pt x="87237" y="470384"/>
                  <a:pt x="93468" y="474127"/>
                  <a:pt x="99700" y="479118"/>
                </a:cubicBezTo>
                <a:lnTo>
                  <a:pt x="120886" y="500329"/>
                </a:lnTo>
                <a:lnTo>
                  <a:pt x="154534" y="470384"/>
                </a:lnTo>
                <a:cubicBezTo>
                  <a:pt x="171982" y="455412"/>
                  <a:pt x="193168" y="445430"/>
                  <a:pt x="215600" y="444182"/>
                </a:cubicBezTo>
                <a:cubicBezTo>
                  <a:pt x="174474" y="394274"/>
                  <a:pt x="152042" y="333137"/>
                  <a:pt x="152042" y="269504"/>
                </a:cubicBezTo>
                <a:cubicBezTo>
                  <a:pt x="152042" y="127266"/>
                  <a:pt x="262957" y="9981"/>
                  <a:pt x="4037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27" name="Freeform 325">
            <a:extLst>
              <a:ext uri="{FF2B5EF4-FFF2-40B4-BE49-F238E27FC236}">
                <a16:creationId xmlns:a16="http://schemas.microsoft.com/office/drawing/2014/main" id="{223FC230-6BEE-4C58-AC14-E424B0341E13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92248" y="4231298"/>
            <a:ext cx="752843" cy="802298"/>
          </a:xfrm>
          <a:custGeom>
            <a:avLst/>
            <a:gdLst>
              <a:gd name="T0" fmla="*/ 491 w 605"/>
              <a:gd name="T1" fmla="*/ 467 h 642"/>
              <a:gd name="T2" fmla="*/ 414 w 605"/>
              <a:gd name="T3" fmla="*/ 335 h 642"/>
              <a:gd name="T4" fmla="*/ 322 w 605"/>
              <a:gd name="T5" fmla="*/ 322 h 642"/>
              <a:gd name="T6" fmla="*/ 228 w 605"/>
              <a:gd name="T7" fmla="*/ 391 h 642"/>
              <a:gd name="T8" fmla="*/ 291 w 605"/>
              <a:gd name="T9" fmla="*/ 450 h 642"/>
              <a:gd name="T10" fmla="*/ 311 w 605"/>
              <a:gd name="T11" fmla="*/ 461 h 642"/>
              <a:gd name="T12" fmla="*/ 330 w 605"/>
              <a:gd name="T13" fmla="*/ 621 h 642"/>
              <a:gd name="T14" fmla="*/ 159 w 605"/>
              <a:gd name="T15" fmla="*/ 597 h 642"/>
              <a:gd name="T16" fmla="*/ 140 w 605"/>
              <a:gd name="T17" fmla="*/ 492 h 642"/>
              <a:gd name="T18" fmla="*/ 138 w 605"/>
              <a:gd name="T19" fmla="*/ 74 h 642"/>
              <a:gd name="T20" fmla="*/ 284 w 605"/>
              <a:gd name="T21" fmla="*/ 17 h 642"/>
              <a:gd name="T22" fmla="*/ 344 w 605"/>
              <a:gd name="T23" fmla="*/ 76 h 642"/>
              <a:gd name="T24" fmla="*/ 270 w 605"/>
              <a:gd name="T25" fmla="*/ 113 h 642"/>
              <a:gd name="T26" fmla="*/ 190 w 605"/>
              <a:gd name="T27" fmla="*/ 193 h 642"/>
              <a:gd name="T28" fmla="*/ 285 w 605"/>
              <a:gd name="T29" fmla="*/ 244 h 642"/>
              <a:gd name="T30" fmla="*/ 376 w 605"/>
              <a:gd name="T31" fmla="*/ 282 h 642"/>
              <a:gd name="T32" fmla="*/ 454 w 605"/>
              <a:gd name="T33" fmla="*/ 253 h 642"/>
              <a:gd name="T34" fmla="*/ 469 w 605"/>
              <a:gd name="T35" fmla="*/ 302 h 642"/>
              <a:gd name="T36" fmla="*/ 588 w 605"/>
              <a:gd name="T37" fmla="*/ 323 h 642"/>
              <a:gd name="T38" fmla="*/ 319 w 605"/>
              <a:gd name="T39" fmla="*/ 445 h 642"/>
              <a:gd name="T40" fmla="*/ 261 w 605"/>
              <a:gd name="T41" fmla="*/ 433 h 642"/>
              <a:gd name="T42" fmla="*/ 255 w 605"/>
              <a:gd name="T43" fmla="*/ 373 h 642"/>
              <a:gd name="T44" fmla="*/ 373 w 605"/>
              <a:gd name="T45" fmla="*/ 338 h 642"/>
              <a:gd name="T46" fmla="*/ 457 w 605"/>
              <a:gd name="T47" fmla="*/ 388 h 642"/>
              <a:gd name="T48" fmla="*/ 463 w 605"/>
              <a:gd name="T49" fmla="*/ 496 h 642"/>
              <a:gd name="T50" fmla="*/ 344 w 605"/>
              <a:gd name="T51" fmla="*/ 608 h 642"/>
              <a:gd name="T52" fmla="*/ 335 w 605"/>
              <a:gd name="T53" fmla="*/ 477 h 642"/>
              <a:gd name="T54" fmla="*/ 83 w 605"/>
              <a:gd name="T55" fmla="*/ 624 h 642"/>
              <a:gd name="T56" fmla="*/ 42 w 605"/>
              <a:gd name="T57" fmla="*/ 505 h 642"/>
              <a:gd name="T58" fmla="*/ 77 w 605"/>
              <a:gd name="T59" fmla="*/ 395 h 642"/>
              <a:gd name="T60" fmla="*/ 43 w 605"/>
              <a:gd name="T61" fmla="*/ 557 h 642"/>
              <a:gd name="T62" fmla="*/ 128 w 605"/>
              <a:gd name="T63" fmla="*/ 557 h 642"/>
              <a:gd name="T64" fmla="*/ 85 w 605"/>
              <a:gd name="T65" fmla="*/ 76 h 642"/>
              <a:gd name="T66" fmla="*/ 49 w 605"/>
              <a:gd name="T67" fmla="*/ 113 h 642"/>
              <a:gd name="T68" fmla="*/ 60 w 605"/>
              <a:gd name="T69" fmla="*/ 46 h 642"/>
              <a:gd name="T70" fmla="*/ 86 w 605"/>
              <a:gd name="T71" fmla="*/ 36 h 642"/>
              <a:gd name="T72" fmla="*/ 128 w 605"/>
              <a:gd name="T73" fmla="*/ 505 h 642"/>
              <a:gd name="T74" fmla="*/ 132 w 605"/>
              <a:gd name="T75" fmla="*/ 606 h 642"/>
              <a:gd name="T76" fmla="*/ 77 w 605"/>
              <a:gd name="T77" fmla="*/ 130 h 642"/>
              <a:gd name="T78" fmla="*/ 77 w 605"/>
              <a:gd name="T79" fmla="*/ 378 h 642"/>
              <a:gd name="T80" fmla="*/ 49 w 605"/>
              <a:gd name="T81" fmla="*/ 290 h 642"/>
              <a:gd name="T82" fmla="*/ 85 w 605"/>
              <a:gd name="T83" fmla="*/ 531 h 642"/>
              <a:gd name="T84" fmla="*/ 85 w 605"/>
              <a:gd name="T85" fmla="*/ 583 h 642"/>
              <a:gd name="T86" fmla="*/ 85 w 605"/>
              <a:gd name="T87" fmla="*/ 531 h 642"/>
              <a:gd name="T88" fmla="*/ 486 w 605"/>
              <a:gd name="T89" fmla="*/ 298 h 642"/>
              <a:gd name="T90" fmla="*/ 474 w 605"/>
              <a:gd name="T91" fmla="*/ 251 h 642"/>
              <a:gd name="T92" fmla="*/ 410 w 605"/>
              <a:gd name="T93" fmla="*/ 239 h 642"/>
              <a:gd name="T94" fmla="*/ 347 w 605"/>
              <a:gd name="T95" fmla="*/ 265 h 642"/>
              <a:gd name="T96" fmla="*/ 285 w 605"/>
              <a:gd name="T97" fmla="*/ 227 h 642"/>
              <a:gd name="T98" fmla="*/ 207 w 605"/>
              <a:gd name="T99" fmla="*/ 172 h 642"/>
              <a:gd name="T100" fmla="*/ 270 w 605"/>
              <a:gd name="T101" fmla="*/ 130 h 642"/>
              <a:gd name="T102" fmla="*/ 344 w 605"/>
              <a:gd name="T103" fmla="*/ 93 h 642"/>
              <a:gd name="T104" fmla="*/ 451 w 605"/>
              <a:gd name="T105" fmla="*/ 66 h 642"/>
              <a:gd name="T106" fmla="*/ 604 w 605"/>
              <a:gd name="T107" fmla="*/ 315 h 642"/>
              <a:gd name="T108" fmla="*/ 454 w 605"/>
              <a:gd name="T109" fmla="*/ 49 h 642"/>
              <a:gd name="T110" fmla="*/ 452 w 605"/>
              <a:gd name="T111" fmla="*/ 47 h 642"/>
              <a:gd name="T112" fmla="*/ 127 w 605"/>
              <a:gd name="T113" fmla="*/ 41 h 642"/>
              <a:gd name="T114" fmla="*/ 48 w 605"/>
              <a:gd name="T115" fmla="*/ 34 h 642"/>
              <a:gd name="T116" fmla="*/ 31 w 605"/>
              <a:gd name="T117" fmla="*/ 492 h 642"/>
              <a:gd name="T118" fmla="*/ 82 w 605"/>
              <a:gd name="T119" fmla="*/ 641 h 642"/>
              <a:gd name="T120" fmla="*/ 144 w 605"/>
              <a:gd name="T121" fmla="*/ 617 h 642"/>
              <a:gd name="T122" fmla="*/ 284 w 605"/>
              <a:gd name="T123" fmla="*/ 641 h 642"/>
              <a:gd name="T124" fmla="*/ 604 w 605"/>
              <a:gd name="T125" fmla="*/ 316 h 64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605" h="642">
                <a:moveTo>
                  <a:pt x="393" y="604"/>
                </a:moveTo>
                <a:lnTo>
                  <a:pt x="476" y="507"/>
                </a:lnTo>
                <a:lnTo>
                  <a:pt x="476" y="507"/>
                </a:lnTo>
                <a:cubicBezTo>
                  <a:pt x="486" y="496"/>
                  <a:pt x="491" y="482"/>
                  <a:pt x="491" y="467"/>
                </a:cubicBezTo>
                <a:lnTo>
                  <a:pt x="491" y="423"/>
                </a:lnTo>
                <a:lnTo>
                  <a:pt x="491" y="423"/>
                </a:lnTo>
                <a:cubicBezTo>
                  <a:pt x="491" y="404"/>
                  <a:pt x="482" y="386"/>
                  <a:pt x="467" y="375"/>
                </a:cubicBezTo>
                <a:lnTo>
                  <a:pt x="414" y="335"/>
                </a:lnTo>
                <a:lnTo>
                  <a:pt x="414" y="335"/>
                </a:lnTo>
                <a:cubicBezTo>
                  <a:pt x="402" y="327"/>
                  <a:pt x="388" y="322"/>
                  <a:pt x="373" y="322"/>
                </a:cubicBezTo>
                <a:lnTo>
                  <a:pt x="322" y="322"/>
                </a:lnTo>
                <a:lnTo>
                  <a:pt x="322" y="322"/>
                </a:lnTo>
                <a:cubicBezTo>
                  <a:pt x="308" y="322"/>
                  <a:pt x="295" y="325"/>
                  <a:pt x="284" y="333"/>
                </a:cubicBezTo>
                <a:lnTo>
                  <a:pt x="245" y="359"/>
                </a:lnTo>
                <a:lnTo>
                  <a:pt x="245" y="359"/>
                </a:lnTo>
                <a:cubicBezTo>
                  <a:pt x="235" y="366"/>
                  <a:pt x="228" y="378"/>
                  <a:pt x="228" y="391"/>
                </a:cubicBezTo>
                <a:lnTo>
                  <a:pt x="228" y="417"/>
                </a:lnTo>
                <a:lnTo>
                  <a:pt x="228" y="417"/>
                </a:lnTo>
                <a:cubicBezTo>
                  <a:pt x="228" y="436"/>
                  <a:pt x="243" y="450"/>
                  <a:pt x="261" y="450"/>
                </a:cubicBezTo>
                <a:lnTo>
                  <a:pt x="291" y="450"/>
                </a:lnTo>
                <a:lnTo>
                  <a:pt x="291" y="450"/>
                </a:lnTo>
                <a:cubicBezTo>
                  <a:pt x="297" y="450"/>
                  <a:pt x="303" y="453"/>
                  <a:pt x="307" y="456"/>
                </a:cubicBezTo>
                <a:lnTo>
                  <a:pt x="311" y="461"/>
                </a:lnTo>
                <a:lnTo>
                  <a:pt x="311" y="461"/>
                </a:lnTo>
                <a:cubicBezTo>
                  <a:pt x="315" y="465"/>
                  <a:pt x="318" y="471"/>
                  <a:pt x="318" y="477"/>
                </a:cubicBezTo>
                <a:lnTo>
                  <a:pt x="318" y="599"/>
                </a:lnTo>
                <a:lnTo>
                  <a:pt x="318" y="599"/>
                </a:lnTo>
                <a:cubicBezTo>
                  <a:pt x="318" y="608"/>
                  <a:pt x="322" y="616"/>
                  <a:pt x="330" y="621"/>
                </a:cubicBezTo>
                <a:lnTo>
                  <a:pt x="330" y="621"/>
                </a:lnTo>
                <a:cubicBezTo>
                  <a:pt x="315" y="623"/>
                  <a:pt x="300" y="624"/>
                  <a:pt x="284" y="624"/>
                </a:cubicBezTo>
                <a:lnTo>
                  <a:pt x="284" y="624"/>
                </a:lnTo>
                <a:cubicBezTo>
                  <a:pt x="240" y="624"/>
                  <a:pt x="198" y="615"/>
                  <a:pt x="159" y="597"/>
                </a:cubicBezTo>
                <a:lnTo>
                  <a:pt x="159" y="597"/>
                </a:lnTo>
                <a:cubicBezTo>
                  <a:pt x="166" y="585"/>
                  <a:pt x="169" y="571"/>
                  <a:pt x="169" y="557"/>
                </a:cubicBezTo>
                <a:lnTo>
                  <a:pt x="169" y="557"/>
                </a:lnTo>
                <a:cubicBezTo>
                  <a:pt x="169" y="532"/>
                  <a:pt x="158" y="508"/>
                  <a:pt x="140" y="492"/>
                </a:cubicBezTo>
                <a:lnTo>
                  <a:pt x="140" y="492"/>
                </a:lnTo>
                <a:cubicBezTo>
                  <a:pt x="139" y="492"/>
                  <a:pt x="138" y="491"/>
                  <a:pt x="138" y="490"/>
                </a:cubicBezTo>
                <a:lnTo>
                  <a:pt x="138" y="74"/>
                </a:lnTo>
                <a:lnTo>
                  <a:pt x="138" y="74"/>
                </a:lnTo>
                <a:cubicBezTo>
                  <a:pt x="138" y="67"/>
                  <a:pt x="137" y="61"/>
                  <a:pt x="135" y="56"/>
                </a:cubicBezTo>
                <a:lnTo>
                  <a:pt x="135" y="56"/>
                </a:lnTo>
                <a:cubicBezTo>
                  <a:pt x="180" y="30"/>
                  <a:pt x="232" y="17"/>
                  <a:pt x="284" y="17"/>
                </a:cubicBezTo>
                <a:lnTo>
                  <a:pt x="284" y="17"/>
                </a:lnTo>
                <a:cubicBezTo>
                  <a:pt x="339" y="17"/>
                  <a:pt x="391" y="31"/>
                  <a:pt x="436" y="58"/>
                </a:cubicBezTo>
                <a:lnTo>
                  <a:pt x="422" y="76"/>
                </a:lnTo>
                <a:lnTo>
                  <a:pt x="344" y="76"/>
                </a:lnTo>
                <a:lnTo>
                  <a:pt x="344" y="76"/>
                </a:lnTo>
                <a:cubicBezTo>
                  <a:pt x="322" y="76"/>
                  <a:pt x="300" y="85"/>
                  <a:pt x="284" y="100"/>
                </a:cubicBezTo>
                <a:lnTo>
                  <a:pt x="272" y="112"/>
                </a:lnTo>
                <a:lnTo>
                  <a:pt x="272" y="112"/>
                </a:lnTo>
                <a:cubicBezTo>
                  <a:pt x="272" y="113"/>
                  <a:pt x="270" y="113"/>
                  <a:pt x="270" y="113"/>
                </a:cubicBezTo>
                <a:lnTo>
                  <a:pt x="249" y="113"/>
                </a:lnTo>
                <a:lnTo>
                  <a:pt x="249" y="113"/>
                </a:lnTo>
                <a:cubicBezTo>
                  <a:pt x="216" y="113"/>
                  <a:pt x="190" y="140"/>
                  <a:pt x="190" y="172"/>
                </a:cubicBezTo>
                <a:lnTo>
                  <a:pt x="190" y="193"/>
                </a:lnTo>
                <a:lnTo>
                  <a:pt x="190" y="193"/>
                </a:lnTo>
                <a:cubicBezTo>
                  <a:pt x="190" y="221"/>
                  <a:pt x="213" y="244"/>
                  <a:pt x="241" y="244"/>
                </a:cubicBezTo>
                <a:lnTo>
                  <a:pt x="285" y="244"/>
                </a:lnTo>
                <a:lnTo>
                  <a:pt x="285" y="244"/>
                </a:lnTo>
                <a:cubicBezTo>
                  <a:pt x="289" y="244"/>
                  <a:pt x="292" y="245"/>
                  <a:pt x="294" y="247"/>
                </a:cubicBezTo>
                <a:lnTo>
                  <a:pt x="294" y="247"/>
                </a:lnTo>
                <a:cubicBezTo>
                  <a:pt x="335" y="282"/>
                  <a:pt x="343" y="282"/>
                  <a:pt x="346" y="282"/>
                </a:cubicBezTo>
                <a:lnTo>
                  <a:pt x="376" y="282"/>
                </a:lnTo>
                <a:lnTo>
                  <a:pt x="376" y="282"/>
                </a:lnTo>
                <a:cubicBezTo>
                  <a:pt x="386" y="282"/>
                  <a:pt x="395" y="278"/>
                  <a:pt x="402" y="271"/>
                </a:cubicBezTo>
                <a:lnTo>
                  <a:pt x="420" y="253"/>
                </a:lnTo>
                <a:lnTo>
                  <a:pt x="454" y="253"/>
                </a:lnTo>
                <a:lnTo>
                  <a:pt x="454" y="253"/>
                </a:lnTo>
                <a:cubicBezTo>
                  <a:pt x="456" y="253"/>
                  <a:pt x="458" y="254"/>
                  <a:pt x="459" y="256"/>
                </a:cubicBezTo>
                <a:lnTo>
                  <a:pt x="469" y="302"/>
                </a:lnTo>
                <a:lnTo>
                  <a:pt x="469" y="302"/>
                </a:lnTo>
                <a:cubicBezTo>
                  <a:pt x="469" y="303"/>
                  <a:pt x="469" y="303"/>
                  <a:pt x="469" y="304"/>
                </a:cubicBezTo>
                <a:lnTo>
                  <a:pt x="469" y="304"/>
                </a:lnTo>
                <a:cubicBezTo>
                  <a:pt x="474" y="315"/>
                  <a:pt x="485" y="323"/>
                  <a:pt x="498" y="323"/>
                </a:cubicBezTo>
                <a:lnTo>
                  <a:pt x="588" y="323"/>
                </a:lnTo>
                <a:lnTo>
                  <a:pt x="588" y="323"/>
                </a:lnTo>
                <a:cubicBezTo>
                  <a:pt x="587" y="451"/>
                  <a:pt x="506" y="560"/>
                  <a:pt x="393" y="604"/>
                </a:cubicBezTo>
                <a:close/>
                <a:moveTo>
                  <a:pt x="323" y="449"/>
                </a:moveTo>
                <a:lnTo>
                  <a:pt x="319" y="445"/>
                </a:lnTo>
                <a:lnTo>
                  <a:pt x="319" y="445"/>
                </a:lnTo>
                <a:cubicBezTo>
                  <a:pt x="311" y="438"/>
                  <a:pt x="301" y="433"/>
                  <a:pt x="291" y="433"/>
                </a:cubicBezTo>
                <a:lnTo>
                  <a:pt x="261" y="433"/>
                </a:lnTo>
                <a:lnTo>
                  <a:pt x="261" y="433"/>
                </a:lnTo>
                <a:cubicBezTo>
                  <a:pt x="252" y="433"/>
                  <a:pt x="245" y="427"/>
                  <a:pt x="245" y="417"/>
                </a:cubicBezTo>
                <a:lnTo>
                  <a:pt x="245" y="391"/>
                </a:lnTo>
                <a:lnTo>
                  <a:pt x="245" y="391"/>
                </a:lnTo>
                <a:cubicBezTo>
                  <a:pt x="245" y="384"/>
                  <a:pt x="249" y="377"/>
                  <a:pt x="255" y="373"/>
                </a:cubicBezTo>
                <a:lnTo>
                  <a:pt x="293" y="347"/>
                </a:lnTo>
                <a:lnTo>
                  <a:pt x="293" y="347"/>
                </a:lnTo>
                <a:cubicBezTo>
                  <a:pt x="301" y="341"/>
                  <a:pt x="312" y="338"/>
                  <a:pt x="322" y="338"/>
                </a:cubicBezTo>
                <a:lnTo>
                  <a:pt x="373" y="338"/>
                </a:lnTo>
                <a:lnTo>
                  <a:pt x="373" y="338"/>
                </a:lnTo>
                <a:cubicBezTo>
                  <a:pt x="384" y="338"/>
                  <a:pt x="395" y="342"/>
                  <a:pt x="404" y="349"/>
                </a:cubicBezTo>
                <a:lnTo>
                  <a:pt x="457" y="388"/>
                </a:lnTo>
                <a:lnTo>
                  <a:pt x="457" y="388"/>
                </a:lnTo>
                <a:cubicBezTo>
                  <a:pt x="468" y="397"/>
                  <a:pt x="474" y="409"/>
                  <a:pt x="474" y="423"/>
                </a:cubicBezTo>
                <a:lnTo>
                  <a:pt x="474" y="467"/>
                </a:lnTo>
                <a:lnTo>
                  <a:pt x="474" y="467"/>
                </a:lnTo>
                <a:cubicBezTo>
                  <a:pt x="474" y="478"/>
                  <a:pt x="470" y="488"/>
                  <a:pt x="463" y="496"/>
                </a:cubicBezTo>
                <a:lnTo>
                  <a:pt x="373" y="601"/>
                </a:lnTo>
                <a:lnTo>
                  <a:pt x="373" y="601"/>
                </a:lnTo>
                <a:cubicBezTo>
                  <a:pt x="369" y="606"/>
                  <a:pt x="364" y="608"/>
                  <a:pt x="358" y="608"/>
                </a:cubicBezTo>
                <a:lnTo>
                  <a:pt x="344" y="608"/>
                </a:lnTo>
                <a:lnTo>
                  <a:pt x="344" y="608"/>
                </a:lnTo>
                <a:cubicBezTo>
                  <a:pt x="339" y="608"/>
                  <a:pt x="335" y="604"/>
                  <a:pt x="335" y="599"/>
                </a:cubicBezTo>
                <a:lnTo>
                  <a:pt x="335" y="477"/>
                </a:lnTo>
                <a:lnTo>
                  <a:pt x="335" y="477"/>
                </a:lnTo>
                <a:cubicBezTo>
                  <a:pt x="335" y="466"/>
                  <a:pt x="330" y="456"/>
                  <a:pt x="323" y="449"/>
                </a:cubicBezTo>
                <a:close/>
                <a:moveTo>
                  <a:pt x="132" y="606"/>
                </a:moveTo>
                <a:lnTo>
                  <a:pt x="132" y="606"/>
                </a:lnTo>
                <a:cubicBezTo>
                  <a:pt x="119" y="618"/>
                  <a:pt x="101" y="625"/>
                  <a:pt x="83" y="624"/>
                </a:cubicBezTo>
                <a:lnTo>
                  <a:pt x="83" y="624"/>
                </a:lnTo>
                <a:cubicBezTo>
                  <a:pt x="48" y="623"/>
                  <a:pt x="20" y="595"/>
                  <a:pt x="18" y="561"/>
                </a:cubicBezTo>
                <a:lnTo>
                  <a:pt x="18" y="561"/>
                </a:lnTo>
                <a:cubicBezTo>
                  <a:pt x="16" y="540"/>
                  <a:pt x="26" y="519"/>
                  <a:pt x="42" y="505"/>
                </a:cubicBezTo>
                <a:lnTo>
                  <a:pt x="42" y="505"/>
                </a:lnTo>
                <a:cubicBezTo>
                  <a:pt x="46" y="502"/>
                  <a:pt x="49" y="496"/>
                  <a:pt x="49" y="490"/>
                </a:cubicBezTo>
                <a:lnTo>
                  <a:pt x="49" y="395"/>
                </a:lnTo>
                <a:lnTo>
                  <a:pt x="77" y="395"/>
                </a:lnTo>
                <a:lnTo>
                  <a:pt x="77" y="515"/>
                </a:lnTo>
                <a:lnTo>
                  <a:pt x="77" y="515"/>
                </a:lnTo>
                <a:cubicBezTo>
                  <a:pt x="57" y="519"/>
                  <a:pt x="43" y="536"/>
                  <a:pt x="43" y="557"/>
                </a:cubicBezTo>
                <a:lnTo>
                  <a:pt x="43" y="557"/>
                </a:lnTo>
                <a:cubicBezTo>
                  <a:pt x="43" y="581"/>
                  <a:pt x="62" y="600"/>
                  <a:pt x="85" y="600"/>
                </a:cubicBezTo>
                <a:lnTo>
                  <a:pt x="85" y="600"/>
                </a:lnTo>
                <a:cubicBezTo>
                  <a:pt x="109" y="600"/>
                  <a:pt x="128" y="581"/>
                  <a:pt x="128" y="557"/>
                </a:cubicBezTo>
                <a:lnTo>
                  <a:pt x="128" y="557"/>
                </a:lnTo>
                <a:cubicBezTo>
                  <a:pt x="128" y="536"/>
                  <a:pt x="113" y="519"/>
                  <a:pt x="94" y="515"/>
                </a:cubicBezTo>
                <a:lnTo>
                  <a:pt x="94" y="84"/>
                </a:lnTo>
                <a:lnTo>
                  <a:pt x="94" y="84"/>
                </a:lnTo>
                <a:cubicBezTo>
                  <a:pt x="94" y="79"/>
                  <a:pt x="90" y="76"/>
                  <a:pt x="85" y="76"/>
                </a:cubicBezTo>
                <a:lnTo>
                  <a:pt x="85" y="76"/>
                </a:lnTo>
                <a:cubicBezTo>
                  <a:pt x="81" y="76"/>
                  <a:pt x="77" y="79"/>
                  <a:pt x="77" y="84"/>
                </a:cubicBezTo>
                <a:lnTo>
                  <a:pt x="77" y="113"/>
                </a:lnTo>
                <a:lnTo>
                  <a:pt x="49" y="113"/>
                </a:lnTo>
                <a:lnTo>
                  <a:pt x="49" y="72"/>
                </a:lnTo>
                <a:lnTo>
                  <a:pt x="49" y="72"/>
                </a:lnTo>
                <a:cubicBezTo>
                  <a:pt x="49" y="61"/>
                  <a:pt x="53" y="53"/>
                  <a:pt x="60" y="46"/>
                </a:cubicBezTo>
                <a:lnTo>
                  <a:pt x="60" y="46"/>
                </a:lnTo>
                <a:cubicBezTo>
                  <a:pt x="67" y="39"/>
                  <a:pt x="76" y="36"/>
                  <a:pt x="85" y="36"/>
                </a:cubicBezTo>
                <a:lnTo>
                  <a:pt x="85" y="36"/>
                </a:lnTo>
                <a:lnTo>
                  <a:pt x="86" y="36"/>
                </a:lnTo>
                <a:lnTo>
                  <a:pt x="86" y="36"/>
                </a:lnTo>
                <a:cubicBezTo>
                  <a:pt x="106" y="36"/>
                  <a:pt x="121" y="53"/>
                  <a:pt x="121" y="74"/>
                </a:cubicBezTo>
                <a:lnTo>
                  <a:pt x="121" y="490"/>
                </a:lnTo>
                <a:lnTo>
                  <a:pt x="121" y="490"/>
                </a:lnTo>
                <a:cubicBezTo>
                  <a:pt x="121" y="496"/>
                  <a:pt x="124" y="502"/>
                  <a:pt x="128" y="505"/>
                </a:cubicBezTo>
                <a:lnTo>
                  <a:pt x="128" y="505"/>
                </a:lnTo>
                <a:cubicBezTo>
                  <a:pt x="144" y="518"/>
                  <a:pt x="153" y="537"/>
                  <a:pt x="153" y="557"/>
                </a:cubicBezTo>
                <a:lnTo>
                  <a:pt x="153" y="557"/>
                </a:lnTo>
                <a:cubicBezTo>
                  <a:pt x="153" y="575"/>
                  <a:pt x="146" y="593"/>
                  <a:pt x="132" y="606"/>
                </a:cubicBezTo>
                <a:close/>
                <a:moveTo>
                  <a:pt x="77" y="202"/>
                </a:moveTo>
                <a:lnTo>
                  <a:pt x="49" y="202"/>
                </a:lnTo>
                <a:lnTo>
                  <a:pt x="49" y="130"/>
                </a:lnTo>
                <a:lnTo>
                  <a:pt x="77" y="130"/>
                </a:lnTo>
                <a:lnTo>
                  <a:pt x="77" y="202"/>
                </a:lnTo>
                <a:close/>
                <a:moveTo>
                  <a:pt x="49" y="307"/>
                </a:moveTo>
                <a:lnTo>
                  <a:pt x="77" y="307"/>
                </a:lnTo>
                <a:lnTo>
                  <a:pt x="77" y="378"/>
                </a:lnTo>
                <a:lnTo>
                  <a:pt x="49" y="378"/>
                </a:lnTo>
                <a:lnTo>
                  <a:pt x="49" y="307"/>
                </a:lnTo>
                <a:close/>
                <a:moveTo>
                  <a:pt x="77" y="290"/>
                </a:moveTo>
                <a:lnTo>
                  <a:pt x="49" y="290"/>
                </a:lnTo>
                <a:lnTo>
                  <a:pt x="49" y="219"/>
                </a:lnTo>
                <a:lnTo>
                  <a:pt x="77" y="219"/>
                </a:lnTo>
                <a:lnTo>
                  <a:pt x="77" y="290"/>
                </a:lnTo>
                <a:close/>
                <a:moveTo>
                  <a:pt x="85" y="531"/>
                </a:moveTo>
                <a:lnTo>
                  <a:pt x="85" y="531"/>
                </a:lnTo>
                <a:cubicBezTo>
                  <a:pt x="100" y="531"/>
                  <a:pt x="111" y="543"/>
                  <a:pt x="111" y="557"/>
                </a:cubicBezTo>
                <a:lnTo>
                  <a:pt x="111" y="557"/>
                </a:lnTo>
                <a:cubicBezTo>
                  <a:pt x="111" y="571"/>
                  <a:pt x="100" y="583"/>
                  <a:pt x="85" y="583"/>
                </a:cubicBezTo>
                <a:lnTo>
                  <a:pt x="85" y="583"/>
                </a:lnTo>
                <a:cubicBezTo>
                  <a:pt x="71" y="583"/>
                  <a:pt x="59" y="571"/>
                  <a:pt x="59" y="557"/>
                </a:cubicBezTo>
                <a:lnTo>
                  <a:pt x="59" y="557"/>
                </a:lnTo>
                <a:cubicBezTo>
                  <a:pt x="59" y="543"/>
                  <a:pt x="71" y="531"/>
                  <a:pt x="85" y="531"/>
                </a:cubicBezTo>
                <a:close/>
                <a:moveTo>
                  <a:pt x="587" y="306"/>
                </a:moveTo>
                <a:lnTo>
                  <a:pt x="498" y="306"/>
                </a:lnTo>
                <a:lnTo>
                  <a:pt x="498" y="306"/>
                </a:lnTo>
                <a:cubicBezTo>
                  <a:pt x="492" y="306"/>
                  <a:pt x="487" y="303"/>
                  <a:pt x="486" y="298"/>
                </a:cubicBezTo>
                <a:lnTo>
                  <a:pt x="475" y="252"/>
                </a:lnTo>
                <a:lnTo>
                  <a:pt x="475" y="252"/>
                </a:lnTo>
                <a:cubicBezTo>
                  <a:pt x="475" y="252"/>
                  <a:pt x="475" y="251"/>
                  <a:pt x="474" y="251"/>
                </a:cubicBezTo>
                <a:lnTo>
                  <a:pt x="474" y="251"/>
                </a:lnTo>
                <a:cubicBezTo>
                  <a:pt x="472" y="242"/>
                  <a:pt x="463" y="236"/>
                  <a:pt x="454" y="236"/>
                </a:cubicBezTo>
                <a:lnTo>
                  <a:pt x="416" y="236"/>
                </a:lnTo>
                <a:lnTo>
                  <a:pt x="416" y="236"/>
                </a:lnTo>
                <a:cubicBezTo>
                  <a:pt x="414" y="236"/>
                  <a:pt x="412" y="237"/>
                  <a:pt x="410" y="239"/>
                </a:cubicBezTo>
                <a:lnTo>
                  <a:pt x="390" y="259"/>
                </a:lnTo>
                <a:lnTo>
                  <a:pt x="390" y="259"/>
                </a:lnTo>
                <a:cubicBezTo>
                  <a:pt x="387" y="263"/>
                  <a:pt x="382" y="265"/>
                  <a:pt x="376" y="265"/>
                </a:cubicBezTo>
                <a:lnTo>
                  <a:pt x="347" y="265"/>
                </a:lnTo>
                <a:lnTo>
                  <a:pt x="347" y="265"/>
                </a:lnTo>
                <a:cubicBezTo>
                  <a:pt x="344" y="264"/>
                  <a:pt x="331" y="256"/>
                  <a:pt x="305" y="234"/>
                </a:cubicBezTo>
                <a:lnTo>
                  <a:pt x="305" y="234"/>
                </a:lnTo>
                <a:cubicBezTo>
                  <a:pt x="300" y="230"/>
                  <a:pt x="292" y="227"/>
                  <a:pt x="285" y="227"/>
                </a:cubicBezTo>
                <a:lnTo>
                  <a:pt x="241" y="227"/>
                </a:lnTo>
                <a:lnTo>
                  <a:pt x="241" y="227"/>
                </a:lnTo>
                <a:cubicBezTo>
                  <a:pt x="222" y="227"/>
                  <a:pt x="207" y="212"/>
                  <a:pt x="207" y="193"/>
                </a:cubicBezTo>
                <a:lnTo>
                  <a:pt x="207" y="172"/>
                </a:lnTo>
                <a:lnTo>
                  <a:pt x="207" y="172"/>
                </a:lnTo>
                <a:cubicBezTo>
                  <a:pt x="207" y="149"/>
                  <a:pt x="226" y="130"/>
                  <a:pt x="249" y="130"/>
                </a:cubicBezTo>
                <a:lnTo>
                  <a:pt x="270" y="130"/>
                </a:lnTo>
                <a:lnTo>
                  <a:pt x="270" y="130"/>
                </a:lnTo>
                <a:cubicBezTo>
                  <a:pt x="275" y="130"/>
                  <a:pt x="280" y="128"/>
                  <a:pt x="284" y="124"/>
                </a:cubicBezTo>
                <a:lnTo>
                  <a:pt x="295" y="113"/>
                </a:lnTo>
                <a:lnTo>
                  <a:pt x="295" y="113"/>
                </a:lnTo>
                <a:cubicBezTo>
                  <a:pt x="309" y="99"/>
                  <a:pt x="326" y="93"/>
                  <a:pt x="344" y="93"/>
                </a:cubicBezTo>
                <a:lnTo>
                  <a:pt x="426" y="93"/>
                </a:lnTo>
                <a:lnTo>
                  <a:pt x="426" y="93"/>
                </a:lnTo>
                <a:cubicBezTo>
                  <a:pt x="428" y="93"/>
                  <a:pt x="430" y="91"/>
                  <a:pt x="432" y="89"/>
                </a:cubicBezTo>
                <a:lnTo>
                  <a:pt x="451" y="66"/>
                </a:lnTo>
                <a:lnTo>
                  <a:pt x="451" y="66"/>
                </a:lnTo>
                <a:cubicBezTo>
                  <a:pt x="530" y="118"/>
                  <a:pt x="583" y="206"/>
                  <a:pt x="587" y="306"/>
                </a:cubicBezTo>
                <a:close/>
                <a:moveTo>
                  <a:pt x="604" y="315"/>
                </a:moveTo>
                <a:lnTo>
                  <a:pt x="604" y="315"/>
                </a:lnTo>
                <a:cubicBezTo>
                  <a:pt x="604" y="314"/>
                  <a:pt x="604" y="313"/>
                  <a:pt x="604" y="313"/>
                </a:cubicBezTo>
                <a:lnTo>
                  <a:pt x="604" y="313"/>
                </a:lnTo>
                <a:cubicBezTo>
                  <a:pt x="602" y="202"/>
                  <a:pt x="542" y="105"/>
                  <a:pt x="454" y="49"/>
                </a:cubicBezTo>
                <a:lnTo>
                  <a:pt x="454" y="49"/>
                </a:lnTo>
                <a:cubicBezTo>
                  <a:pt x="454" y="49"/>
                  <a:pt x="454" y="49"/>
                  <a:pt x="454" y="48"/>
                </a:cubicBezTo>
                <a:lnTo>
                  <a:pt x="454" y="48"/>
                </a:lnTo>
                <a:cubicBezTo>
                  <a:pt x="453" y="48"/>
                  <a:pt x="452" y="48"/>
                  <a:pt x="452" y="47"/>
                </a:cubicBezTo>
                <a:lnTo>
                  <a:pt x="452" y="47"/>
                </a:lnTo>
                <a:cubicBezTo>
                  <a:pt x="403" y="17"/>
                  <a:pt x="346" y="0"/>
                  <a:pt x="284" y="0"/>
                </a:cubicBezTo>
                <a:lnTo>
                  <a:pt x="284" y="0"/>
                </a:lnTo>
                <a:cubicBezTo>
                  <a:pt x="229" y="0"/>
                  <a:pt x="175" y="14"/>
                  <a:pt x="127" y="41"/>
                </a:cubicBezTo>
                <a:lnTo>
                  <a:pt x="127" y="41"/>
                </a:lnTo>
                <a:cubicBezTo>
                  <a:pt x="118" y="28"/>
                  <a:pt x="103" y="19"/>
                  <a:pt x="87" y="19"/>
                </a:cubicBezTo>
                <a:lnTo>
                  <a:pt x="87" y="19"/>
                </a:lnTo>
                <a:cubicBezTo>
                  <a:pt x="73" y="19"/>
                  <a:pt x="59" y="24"/>
                  <a:pt x="48" y="34"/>
                </a:cubicBezTo>
                <a:lnTo>
                  <a:pt x="48" y="34"/>
                </a:lnTo>
                <a:cubicBezTo>
                  <a:pt x="38" y="44"/>
                  <a:pt x="32" y="57"/>
                  <a:pt x="32" y="72"/>
                </a:cubicBezTo>
                <a:lnTo>
                  <a:pt x="32" y="490"/>
                </a:lnTo>
                <a:lnTo>
                  <a:pt x="32" y="490"/>
                </a:lnTo>
                <a:cubicBezTo>
                  <a:pt x="32" y="491"/>
                  <a:pt x="32" y="492"/>
                  <a:pt x="31" y="492"/>
                </a:cubicBezTo>
                <a:lnTo>
                  <a:pt x="31" y="492"/>
                </a:lnTo>
                <a:cubicBezTo>
                  <a:pt x="10" y="510"/>
                  <a:pt x="0" y="535"/>
                  <a:pt x="1" y="562"/>
                </a:cubicBezTo>
                <a:lnTo>
                  <a:pt x="1" y="562"/>
                </a:lnTo>
                <a:cubicBezTo>
                  <a:pt x="4" y="604"/>
                  <a:pt x="39" y="639"/>
                  <a:pt x="82" y="641"/>
                </a:cubicBezTo>
                <a:lnTo>
                  <a:pt x="82" y="641"/>
                </a:lnTo>
                <a:cubicBezTo>
                  <a:pt x="83" y="641"/>
                  <a:pt x="84" y="641"/>
                  <a:pt x="85" y="641"/>
                </a:cubicBezTo>
                <a:lnTo>
                  <a:pt x="85" y="641"/>
                </a:lnTo>
                <a:cubicBezTo>
                  <a:pt x="107" y="641"/>
                  <a:pt x="128" y="633"/>
                  <a:pt x="144" y="617"/>
                </a:cubicBezTo>
                <a:lnTo>
                  <a:pt x="144" y="617"/>
                </a:lnTo>
                <a:cubicBezTo>
                  <a:pt x="146" y="616"/>
                  <a:pt x="147" y="614"/>
                  <a:pt x="149" y="611"/>
                </a:cubicBezTo>
                <a:lnTo>
                  <a:pt x="149" y="611"/>
                </a:lnTo>
                <a:cubicBezTo>
                  <a:pt x="191" y="631"/>
                  <a:pt x="237" y="641"/>
                  <a:pt x="284" y="641"/>
                </a:cubicBezTo>
                <a:lnTo>
                  <a:pt x="284" y="641"/>
                </a:lnTo>
                <a:cubicBezTo>
                  <a:pt x="461" y="641"/>
                  <a:pt x="604" y="497"/>
                  <a:pt x="604" y="321"/>
                </a:cubicBezTo>
                <a:lnTo>
                  <a:pt x="604" y="321"/>
                </a:lnTo>
                <a:cubicBezTo>
                  <a:pt x="604" y="319"/>
                  <a:pt x="604" y="317"/>
                  <a:pt x="604" y="316"/>
                </a:cubicBezTo>
                <a:lnTo>
                  <a:pt x="604" y="316"/>
                </a:lnTo>
                <a:cubicBezTo>
                  <a:pt x="604" y="315"/>
                  <a:pt x="604" y="315"/>
                  <a:pt x="604" y="3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94" name="Freeform 193">
            <a:extLst>
              <a:ext uri="{FF2B5EF4-FFF2-40B4-BE49-F238E27FC236}">
                <a16:creationId xmlns:a16="http://schemas.microsoft.com/office/drawing/2014/main" id="{48CE09DD-F26A-7D49-9536-79BC392C58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28306" y="9084755"/>
            <a:ext cx="677039" cy="794359"/>
          </a:xfrm>
          <a:custGeom>
            <a:avLst/>
            <a:gdLst>
              <a:gd name="connsiteX0" fmla="*/ 445901 w 677039"/>
              <a:gd name="connsiteY0" fmla="*/ 657865 h 794359"/>
              <a:gd name="connsiteX1" fmla="*/ 445901 w 677039"/>
              <a:gd name="connsiteY1" fmla="*/ 702899 h 794359"/>
              <a:gd name="connsiteX2" fmla="*/ 531196 w 677039"/>
              <a:gd name="connsiteY2" fmla="*/ 702899 h 794359"/>
              <a:gd name="connsiteX3" fmla="*/ 531196 w 677039"/>
              <a:gd name="connsiteY3" fmla="*/ 657865 h 794359"/>
              <a:gd name="connsiteX4" fmla="*/ 343045 w 677039"/>
              <a:gd name="connsiteY4" fmla="*/ 657865 h 794359"/>
              <a:gd name="connsiteX5" fmla="*/ 343045 w 677039"/>
              <a:gd name="connsiteY5" fmla="*/ 702899 h 794359"/>
              <a:gd name="connsiteX6" fmla="*/ 424577 w 677039"/>
              <a:gd name="connsiteY6" fmla="*/ 702899 h 794359"/>
              <a:gd name="connsiteX7" fmla="*/ 424577 w 677039"/>
              <a:gd name="connsiteY7" fmla="*/ 657865 h 794359"/>
              <a:gd name="connsiteX8" fmla="*/ 445901 w 677039"/>
              <a:gd name="connsiteY8" fmla="*/ 591566 h 794359"/>
              <a:gd name="connsiteX9" fmla="*/ 445901 w 677039"/>
              <a:gd name="connsiteY9" fmla="*/ 636600 h 794359"/>
              <a:gd name="connsiteX10" fmla="*/ 531196 w 677039"/>
              <a:gd name="connsiteY10" fmla="*/ 636600 h 794359"/>
              <a:gd name="connsiteX11" fmla="*/ 531196 w 677039"/>
              <a:gd name="connsiteY11" fmla="*/ 591566 h 794359"/>
              <a:gd name="connsiteX12" fmla="*/ 343045 w 677039"/>
              <a:gd name="connsiteY12" fmla="*/ 591566 h 794359"/>
              <a:gd name="connsiteX13" fmla="*/ 343045 w 677039"/>
              <a:gd name="connsiteY13" fmla="*/ 636600 h 794359"/>
              <a:gd name="connsiteX14" fmla="*/ 424577 w 677039"/>
              <a:gd name="connsiteY14" fmla="*/ 636600 h 794359"/>
              <a:gd name="connsiteX15" fmla="*/ 424577 w 677039"/>
              <a:gd name="connsiteY15" fmla="*/ 591566 h 794359"/>
              <a:gd name="connsiteX16" fmla="*/ 151422 w 677039"/>
              <a:gd name="connsiteY16" fmla="*/ 588309 h 794359"/>
              <a:gd name="connsiteX17" fmla="*/ 151422 w 677039"/>
              <a:gd name="connsiteY17" fmla="*/ 773257 h 794359"/>
              <a:gd name="connsiteX18" fmla="*/ 243269 w 677039"/>
              <a:gd name="connsiteY18" fmla="*/ 773257 h 794359"/>
              <a:gd name="connsiteX19" fmla="*/ 243269 w 677039"/>
              <a:gd name="connsiteY19" fmla="*/ 588309 h 794359"/>
              <a:gd name="connsiteX20" fmla="*/ 333011 w 677039"/>
              <a:gd name="connsiteY20" fmla="*/ 570300 h 794359"/>
              <a:gd name="connsiteX21" fmla="*/ 541231 w 677039"/>
              <a:gd name="connsiteY21" fmla="*/ 570300 h 794359"/>
              <a:gd name="connsiteX22" fmla="*/ 552520 w 677039"/>
              <a:gd name="connsiteY22" fmla="*/ 581558 h 794359"/>
              <a:gd name="connsiteX23" fmla="*/ 552520 w 677039"/>
              <a:gd name="connsiteY23" fmla="*/ 712907 h 794359"/>
              <a:gd name="connsiteX24" fmla="*/ 541231 w 677039"/>
              <a:gd name="connsiteY24" fmla="*/ 722914 h 794359"/>
              <a:gd name="connsiteX25" fmla="*/ 333011 w 677039"/>
              <a:gd name="connsiteY25" fmla="*/ 722914 h 794359"/>
              <a:gd name="connsiteX26" fmla="*/ 322976 w 677039"/>
              <a:gd name="connsiteY26" fmla="*/ 712907 h 794359"/>
              <a:gd name="connsiteX27" fmla="*/ 322976 w 677039"/>
              <a:gd name="connsiteY27" fmla="*/ 581558 h 794359"/>
              <a:gd name="connsiteX28" fmla="*/ 333011 w 677039"/>
              <a:gd name="connsiteY28" fmla="*/ 570300 h 794359"/>
              <a:gd name="connsiteX29" fmla="*/ 500192 w 677039"/>
              <a:gd name="connsiteY29" fmla="*/ 338814 h 794359"/>
              <a:gd name="connsiteX30" fmla="*/ 500192 w 677039"/>
              <a:gd name="connsiteY30" fmla="*/ 387224 h 794359"/>
              <a:gd name="connsiteX31" fmla="*/ 580868 w 677039"/>
              <a:gd name="connsiteY31" fmla="*/ 436874 h 794359"/>
              <a:gd name="connsiteX32" fmla="*/ 580868 w 677039"/>
              <a:gd name="connsiteY32" fmla="*/ 338814 h 794359"/>
              <a:gd name="connsiteX33" fmla="*/ 330151 w 677039"/>
              <a:gd name="connsiteY33" fmla="*/ 317713 h 794359"/>
              <a:gd name="connsiteX34" fmla="*/ 96811 w 677039"/>
              <a:gd name="connsiteY34" fmla="*/ 461699 h 794359"/>
              <a:gd name="connsiteX35" fmla="*/ 96811 w 677039"/>
              <a:gd name="connsiteY35" fmla="*/ 773257 h 794359"/>
              <a:gd name="connsiteX36" fmla="*/ 131564 w 677039"/>
              <a:gd name="connsiteY36" fmla="*/ 773257 h 794359"/>
              <a:gd name="connsiteX37" fmla="*/ 131564 w 677039"/>
              <a:gd name="connsiteY37" fmla="*/ 578378 h 794359"/>
              <a:gd name="connsiteX38" fmla="*/ 141493 w 677039"/>
              <a:gd name="connsiteY38" fmla="*/ 567207 h 794359"/>
              <a:gd name="connsiteX39" fmla="*/ 254440 w 677039"/>
              <a:gd name="connsiteY39" fmla="*/ 567207 h 794359"/>
              <a:gd name="connsiteX40" fmla="*/ 264369 w 677039"/>
              <a:gd name="connsiteY40" fmla="*/ 578378 h 794359"/>
              <a:gd name="connsiteX41" fmla="*/ 264369 w 677039"/>
              <a:gd name="connsiteY41" fmla="*/ 773257 h 794359"/>
              <a:gd name="connsiteX42" fmla="*/ 580868 w 677039"/>
              <a:gd name="connsiteY42" fmla="*/ 773257 h 794359"/>
              <a:gd name="connsiteX43" fmla="*/ 580868 w 677039"/>
              <a:gd name="connsiteY43" fmla="*/ 461699 h 794359"/>
              <a:gd name="connsiteX44" fmla="*/ 348769 w 677039"/>
              <a:gd name="connsiteY44" fmla="*/ 317713 h 794359"/>
              <a:gd name="connsiteX45" fmla="*/ 330151 w 677039"/>
              <a:gd name="connsiteY45" fmla="*/ 317713 h 794359"/>
              <a:gd name="connsiteX46" fmla="*/ 500192 w 677039"/>
              <a:gd name="connsiteY46" fmla="*/ 287922 h 794359"/>
              <a:gd name="connsiteX47" fmla="*/ 500192 w 677039"/>
              <a:gd name="connsiteY47" fmla="*/ 318954 h 794359"/>
              <a:gd name="connsiteX48" fmla="*/ 580868 w 677039"/>
              <a:gd name="connsiteY48" fmla="*/ 318954 h 794359"/>
              <a:gd name="connsiteX49" fmla="*/ 580868 w 677039"/>
              <a:gd name="connsiteY49" fmla="*/ 287922 h 794359"/>
              <a:gd name="connsiteX50" fmla="*/ 490263 w 677039"/>
              <a:gd name="connsiteY50" fmla="*/ 268062 h 794359"/>
              <a:gd name="connsiteX51" fmla="*/ 590798 w 677039"/>
              <a:gd name="connsiteY51" fmla="*/ 268062 h 794359"/>
              <a:gd name="connsiteX52" fmla="*/ 600727 w 677039"/>
              <a:gd name="connsiteY52" fmla="*/ 277992 h 794359"/>
              <a:gd name="connsiteX53" fmla="*/ 600727 w 677039"/>
              <a:gd name="connsiteY53" fmla="*/ 449287 h 794359"/>
              <a:gd name="connsiteX54" fmla="*/ 672715 w 677039"/>
              <a:gd name="connsiteY54" fmla="*/ 492731 h 794359"/>
              <a:gd name="connsiteX55" fmla="*/ 675197 w 677039"/>
              <a:gd name="connsiteY55" fmla="*/ 507626 h 794359"/>
              <a:gd name="connsiteX56" fmla="*/ 661545 w 677039"/>
              <a:gd name="connsiteY56" fmla="*/ 510109 h 794359"/>
              <a:gd name="connsiteX57" fmla="*/ 600727 w 677039"/>
              <a:gd name="connsiteY57" fmla="*/ 474112 h 794359"/>
              <a:gd name="connsiteX58" fmla="*/ 600727 w 677039"/>
              <a:gd name="connsiteY58" fmla="*/ 783187 h 794359"/>
              <a:gd name="connsiteX59" fmla="*/ 590798 w 677039"/>
              <a:gd name="connsiteY59" fmla="*/ 794359 h 794359"/>
              <a:gd name="connsiteX60" fmla="*/ 254440 w 677039"/>
              <a:gd name="connsiteY60" fmla="*/ 794359 h 794359"/>
              <a:gd name="connsiteX61" fmla="*/ 141493 w 677039"/>
              <a:gd name="connsiteY61" fmla="*/ 794359 h 794359"/>
              <a:gd name="connsiteX62" fmla="*/ 85640 w 677039"/>
              <a:gd name="connsiteY62" fmla="*/ 794359 h 794359"/>
              <a:gd name="connsiteX63" fmla="*/ 75711 w 677039"/>
              <a:gd name="connsiteY63" fmla="*/ 783187 h 794359"/>
              <a:gd name="connsiteX64" fmla="*/ 75711 w 677039"/>
              <a:gd name="connsiteY64" fmla="*/ 474112 h 794359"/>
              <a:gd name="connsiteX65" fmla="*/ 14893 w 677039"/>
              <a:gd name="connsiteY65" fmla="*/ 510109 h 794359"/>
              <a:gd name="connsiteX66" fmla="*/ 9928 w 677039"/>
              <a:gd name="connsiteY66" fmla="*/ 512591 h 794359"/>
              <a:gd name="connsiteX67" fmla="*/ 1240 w 677039"/>
              <a:gd name="connsiteY67" fmla="*/ 507626 h 794359"/>
              <a:gd name="connsiteX68" fmla="*/ 4964 w 677039"/>
              <a:gd name="connsiteY68" fmla="*/ 492731 h 794359"/>
              <a:gd name="connsiteX69" fmla="*/ 318981 w 677039"/>
              <a:gd name="connsiteY69" fmla="*/ 300335 h 794359"/>
              <a:gd name="connsiteX70" fmla="*/ 359939 w 677039"/>
              <a:gd name="connsiteY70" fmla="*/ 300335 h 794359"/>
              <a:gd name="connsiteX71" fmla="*/ 480333 w 677039"/>
              <a:gd name="connsiteY71" fmla="*/ 373570 h 794359"/>
              <a:gd name="connsiteX72" fmla="*/ 480333 w 677039"/>
              <a:gd name="connsiteY72" fmla="*/ 277992 h 794359"/>
              <a:gd name="connsiteX73" fmla="*/ 490263 w 677039"/>
              <a:gd name="connsiteY73" fmla="*/ 268062 h 794359"/>
              <a:gd name="connsiteX74" fmla="*/ 119037 w 677039"/>
              <a:gd name="connsiteY74" fmla="*/ 217532 h 794359"/>
              <a:gd name="connsiteX75" fmla="*/ 52634 w 677039"/>
              <a:gd name="connsiteY75" fmla="*/ 283935 h 794359"/>
              <a:gd name="connsiteX76" fmla="*/ 119037 w 677039"/>
              <a:gd name="connsiteY76" fmla="*/ 350339 h 794359"/>
              <a:gd name="connsiteX77" fmla="*/ 186670 w 677039"/>
              <a:gd name="connsiteY77" fmla="*/ 283935 h 794359"/>
              <a:gd name="connsiteX78" fmla="*/ 119037 w 677039"/>
              <a:gd name="connsiteY78" fmla="*/ 217532 h 794359"/>
              <a:gd name="connsiteX79" fmla="*/ 119037 w 677039"/>
              <a:gd name="connsiteY79" fmla="*/ 196627 h 794359"/>
              <a:gd name="connsiteX80" fmla="*/ 206345 w 677039"/>
              <a:gd name="connsiteY80" fmla="*/ 283935 h 794359"/>
              <a:gd name="connsiteX81" fmla="*/ 119037 w 677039"/>
              <a:gd name="connsiteY81" fmla="*/ 371243 h 794359"/>
              <a:gd name="connsiteX82" fmla="*/ 31729 w 677039"/>
              <a:gd name="connsiteY82" fmla="*/ 283935 h 794359"/>
              <a:gd name="connsiteX83" fmla="*/ 119037 w 677039"/>
              <a:gd name="connsiteY83" fmla="*/ 196627 h 794359"/>
              <a:gd name="connsiteX84" fmla="*/ 267411 w 677039"/>
              <a:gd name="connsiteY84" fmla="*/ 129463 h 794359"/>
              <a:gd name="connsiteX85" fmla="*/ 228335 w 677039"/>
              <a:gd name="connsiteY85" fmla="*/ 168539 h 794359"/>
              <a:gd name="connsiteX86" fmla="*/ 267411 w 677039"/>
              <a:gd name="connsiteY86" fmla="*/ 208837 h 794359"/>
              <a:gd name="connsiteX87" fmla="*/ 307709 w 677039"/>
              <a:gd name="connsiteY87" fmla="*/ 168539 h 794359"/>
              <a:gd name="connsiteX88" fmla="*/ 267411 w 677039"/>
              <a:gd name="connsiteY88" fmla="*/ 129463 h 794359"/>
              <a:gd name="connsiteX89" fmla="*/ 267411 w 677039"/>
              <a:gd name="connsiteY89" fmla="*/ 108703 h 794359"/>
              <a:gd name="connsiteX90" fmla="*/ 327248 w 677039"/>
              <a:gd name="connsiteY90" fmla="*/ 168539 h 794359"/>
              <a:gd name="connsiteX91" fmla="*/ 267411 w 677039"/>
              <a:gd name="connsiteY91" fmla="*/ 228376 h 794359"/>
              <a:gd name="connsiteX92" fmla="*/ 207575 w 677039"/>
              <a:gd name="connsiteY92" fmla="*/ 168539 h 794359"/>
              <a:gd name="connsiteX93" fmla="*/ 267411 w 677039"/>
              <a:gd name="connsiteY93" fmla="*/ 108703 h 794359"/>
              <a:gd name="connsiteX94" fmla="*/ 149247 w 677039"/>
              <a:gd name="connsiteY94" fmla="*/ 40907 h 794359"/>
              <a:gd name="connsiteX95" fmla="*/ 119056 w 677039"/>
              <a:gd name="connsiteY95" fmla="*/ 72355 h 794359"/>
              <a:gd name="connsiteX96" fmla="*/ 149247 w 677039"/>
              <a:gd name="connsiteY96" fmla="*/ 102545 h 794359"/>
              <a:gd name="connsiteX97" fmla="*/ 180696 w 677039"/>
              <a:gd name="connsiteY97" fmla="*/ 72355 h 794359"/>
              <a:gd name="connsiteX98" fmla="*/ 149247 w 677039"/>
              <a:gd name="connsiteY98" fmla="*/ 40907 h 794359"/>
              <a:gd name="connsiteX99" fmla="*/ 639751 w 677039"/>
              <a:gd name="connsiteY99" fmla="*/ 27552 h 794359"/>
              <a:gd name="connsiteX100" fmla="*/ 591897 w 677039"/>
              <a:gd name="connsiteY100" fmla="*/ 50054 h 794359"/>
              <a:gd name="connsiteX101" fmla="*/ 508781 w 677039"/>
              <a:gd name="connsiteY101" fmla="*/ 112558 h 794359"/>
              <a:gd name="connsiteX102" fmla="*/ 508781 w 677039"/>
              <a:gd name="connsiteY102" fmla="*/ 113808 h 794359"/>
              <a:gd name="connsiteX103" fmla="*/ 508781 w 677039"/>
              <a:gd name="connsiteY103" fmla="*/ 158812 h 794359"/>
              <a:gd name="connsiteX104" fmla="*/ 523893 w 677039"/>
              <a:gd name="connsiteY104" fmla="*/ 180063 h 794359"/>
              <a:gd name="connsiteX105" fmla="*/ 596934 w 677039"/>
              <a:gd name="connsiteY105" fmla="*/ 68805 h 794359"/>
              <a:gd name="connsiteX106" fmla="*/ 612046 w 677039"/>
              <a:gd name="connsiteY106" fmla="*/ 70055 h 794359"/>
              <a:gd name="connsiteX107" fmla="*/ 610786 w 677039"/>
              <a:gd name="connsiteY107" fmla="*/ 85056 h 794359"/>
              <a:gd name="connsiteX108" fmla="*/ 544042 w 677039"/>
              <a:gd name="connsiteY108" fmla="*/ 192564 h 794359"/>
              <a:gd name="connsiteX109" fmla="*/ 588119 w 677039"/>
              <a:gd name="connsiteY109" fmla="*/ 192564 h 794359"/>
              <a:gd name="connsiteX110" fmla="*/ 620861 w 677039"/>
              <a:gd name="connsiteY110" fmla="*/ 160062 h 794359"/>
              <a:gd name="connsiteX111" fmla="*/ 639751 w 677039"/>
              <a:gd name="connsiteY111" fmla="*/ 27552 h 794359"/>
              <a:gd name="connsiteX112" fmla="*/ 149247 w 677039"/>
              <a:gd name="connsiteY112" fmla="*/ 20780 h 794359"/>
              <a:gd name="connsiteX113" fmla="*/ 200823 w 677039"/>
              <a:gd name="connsiteY113" fmla="*/ 72355 h 794359"/>
              <a:gd name="connsiteX114" fmla="*/ 149247 w 677039"/>
              <a:gd name="connsiteY114" fmla="*/ 123929 h 794359"/>
              <a:gd name="connsiteX115" fmla="*/ 97671 w 677039"/>
              <a:gd name="connsiteY115" fmla="*/ 72355 h 794359"/>
              <a:gd name="connsiteX116" fmla="*/ 149247 w 677039"/>
              <a:gd name="connsiteY116" fmla="*/ 20780 h 794359"/>
              <a:gd name="connsiteX117" fmla="*/ 652344 w 677039"/>
              <a:gd name="connsiteY117" fmla="*/ 1300 h 794359"/>
              <a:gd name="connsiteX118" fmla="*/ 659900 w 677039"/>
              <a:gd name="connsiteY118" fmla="*/ 12551 h 794359"/>
              <a:gd name="connsiteX119" fmla="*/ 639751 w 677039"/>
              <a:gd name="connsiteY119" fmla="*/ 168812 h 794359"/>
              <a:gd name="connsiteX120" fmla="*/ 595675 w 677039"/>
              <a:gd name="connsiteY120" fmla="*/ 211315 h 794359"/>
              <a:gd name="connsiteX121" fmla="*/ 565451 w 677039"/>
              <a:gd name="connsiteY121" fmla="*/ 217566 h 794359"/>
              <a:gd name="connsiteX122" fmla="*/ 542783 w 677039"/>
              <a:gd name="connsiteY122" fmla="*/ 213815 h 794359"/>
              <a:gd name="connsiteX123" fmla="*/ 547820 w 677039"/>
              <a:gd name="connsiteY123" fmla="*/ 245068 h 794359"/>
              <a:gd name="connsiteX124" fmla="*/ 542783 w 677039"/>
              <a:gd name="connsiteY124" fmla="*/ 258819 h 794359"/>
              <a:gd name="connsiteX125" fmla="*/ 537745 w 677039"/>
              <a:gd name="connsiteY125" fmla="*/ 261319 h 794359"/>
              <a:gd name="connsiteX126" fmla="*/ 528930 w 677039"/>
              <a:gd name="connsiteY126" fmla="*/ 255068 h 794359"/>
              <a:gd name="connsiteX127" fmla="*/ 521374 w 677039"/>
              <a:gd name="connsiteY127" fmla="*/ 205065 h 794359"/>
              <a:gd name="connsiteX128" fmla="*/ 489891 w 677039"/>
              <a:gd name="connsiteY128" fmla="*/ 167562 h 794359"/>
              <a:gd name="connsiteX129" fmla="*/ 489891 w 677039"/>
              <a:gd name="connsiteY129" fmla="*/ 106308 h 794359"/>
              <a:gd name="connsiteX130" fmla="*/ 585600 w 677039"/>
              <a:gd name="connsiteY130" fmla="*/ 31302 h 794359"/>
              <a:gd name="connsiteX131" fmla="*/ 635973 w 677039"/>
              <a:gd name="connsiteY131" fmla="*/ 3800 h 794359"/>
              <a:gd name="connsiteX132" fmla="*/ 652344 w 677039"/>
              <a:gd name="connsiteY132" fmla="*/ 1300 h 79435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</a:cxnLst>
            <a:rect l="l" t="t" r="r" b="b"/>
            <a:pathLst>
              <a:path w="677039" h="794359">
                <a:moveTo>
                  <a:pt x="445901" y="657865"/>
                </a:moveTo>
                <a:lnTo>
                  <a:pt x="445901" y="702899"/>
                </a:lnTo>
                <a:lnTo>
                  <a:pt x="531196" y="702899"/>
                </a:lnTo>
                <a:lnTo>
                  <a:pt x="531196" y="657865"/>
                </a:lnTo>
                <a:close/>
                <a:moveTo>
                  <a:pt x="343045" y="657865"/>
                </a:moveTo>
                <a:lnTo>
                  <a:pt x="343045" y="702899"/>
                </a:lnTo>
                <a:lnTo>
                  <a:pt x="424577" y="702899"/>
                </a:lnTo>
                <a:lnTo>
                  <a:pt x="424577" y="657865"/>
                </a:lnTo>
                <a:close/>
                <a:moveTo>
                  <a:pt x="445901" y="591566"/>
                </a:moveTo>
                <a:lnTo>
                  <a:pt x="445901" y="636600"/>
                </a:lnTo>
                <a:lnTo>
                  <a:pt x="531196" y="636600"/>
                </a:lnTo>
                <a:lnTo>
                  <a:pt x="531196" y="591566"/>
                </a:lnTo>
                <a:close/>
                <a:moveTo>
                  <a:pt x="343045" y="591566"/>
                </a:moveTo>
                <a:lnTo>
                  <a:pt x="343045" y="636600"/>
                </a:lnTo>
                <a:lnTo>
                  <a:pt x="424577" y="636600"/>
                </a:lnTo>
                <a:lnTo>
                  <a:pt x="424577" y="591566"/>
                </a:lnTo>
                <a:close/>
                <a:moveTo>
                  <a:pt x="151422" y="588309"/>
                </a:moveTo>
                <a:lnTo>
                  <a:pt x="151422" y="773257"/>
                </a:lnTo>
                <a:lnTo>
                  <a:pt x="243269" y="773257"/>
                </a:lnTo>
                <a:lnTo>
                  <a:pt x="243269" y="588309"/>
                </a:lnTo>
                <a:close/>
                <a:moveTo>
                  <a:pt x="333011" y="570300"/>
                </a:moveTo>
                <a:lnTo>
                  <a:pt x="541231" y="570300"/>
                </a:lnTo>
                <a:cubicBezTo>
                  <a:pt x="547502" y="570300"/>
                  <a:pt x="552520" y="575304"/>
                  <a:pt x="552520" y="581558"/>
                </a:cubicBezTo>
                <a:lnTo>
                  <a:pt x="552520" y="712907"/>
                </a:lnTo>
                <a:cubicBezTo>
                  <a:pt x="552520" y="719161"/>
                  <a:pt x="547502" y="722914"/>
                  <a:pt x="541231" y="722914"/>
                </a:cubicBezTo>
                <a:lnTo>
                  <a:pt x="333011" y="722914"/>
                </a:lnTo>
                <a:cubicBezTo>
                  <a:pt x="327993" y="722914"/>
                  <a:pt x="322976" y="719161"/>
                  <a:pt x="322976" y="712907"/>
                </a:cubicBezTo>
                <a:lnTo>
                  <a:pt x="322976" y="581558"/>
                </a:lnTo>
                <a:cubicBezTo>
                  <a:pt x="322976" y="575304"/>
                  <a:pt x="327993" y="570300"/>
                  <a:pt x="333011" y="570300"/>
                </a:cubicBezTo>
                <a:close/>
                <a:moveTo>
                  <a:pt x="500192" y="338814"/>
                </a:moveTo>
                <a:lnTo>
                  <a:pt x="500192" y="387224"/>
                </a:lnTo>
                <a:lnTo>
                  <a:pt x="580868" y="436874"/>
                </a:lnTo>
                <a:lnTo>
                  <a:pt x="580868" y="338814"/>
                </a:lnTo>
                <a:close/>
                <a:moveTo>
                  <a:pt x="330151" y="317713"/>
                </a:moveTo>
                <a:lnTo>
                  <a:pt x="96811" y="461699"/>
                </a:lnTo>
                <a:lnTo>
                  <a:pt x="96811" y="773257"/>
                </a:lnTo>
                <a:lnTo>
                  <a:pt x="131564" y="773257"/>
                </a:lnTo>
                <a:lnTo>
                  <a:pt x="131564" y="578378"/>
                </a:lnTo>
                <a:cubicBezTo>
                  <a:pt x="131564" y="572172"/>
                  <a:pt x="135287" y="567207"/>
                  <a:pt x="141493" y="567207"/>
                </a:cubicBezTo>
                <a:lnTo>
                  <a:pt x="254440" y="567207"/>
                </a:lnTo>
                <a:cubicBezTo>
                  <a:pt x="259404" y="567207"/>
                  <a:pt x="264369" y="572172"/>
                  <a:pt x="264369" y="578378"/>
                </a:cubicBezTo>
                <a:lnTo>
                  <a:pt x="264369" y="773257"/>
                </a:lnTo>
                <a:lnTo>
                  <a:pt x="580868" y="773257"/>
                </a:lnTo>
                <a:lnTo>
                  <a:pt x="580868" y="461699"/>
                </a:lnTo>
                <a:lnTo>
                  <a:pt x="348769" y="317713"/>
                </a:lnTo>
                <a:cubicBezTo>
                  <a:pt x="342563" y="315230"/>
                  <a:pt x="336357" y="315230"/>
                  <a:pt x="330151" y="317713"/>
                </a:cubicBezTo>
                <a:close/>
                <a:moveTo>
                  <a:pt x="500192" y="287922"/>
                </a:moveTo>
                <a:lnTo>
                  <a:pt x="500192" y="318954"/>
                </a:lnTo>
                <a:lnTo>
                  <a:pt x="580868" y="318954"/>
                </a:lnTo>
                <a:lnTo>
                  <a:pt x="580868" y="287922"/>
                </a:lnTo>
                <a:close/>
                <a:moveTo>
                  <a:pt x="490263" y="268062"/>
                </a:moveTo>
                <a:lnTo>
                  <a:pt x="590798" y="268062"/>
                </a:lnTo>
                <a:cubicBezTo>
                  <a:pt x="597004" y="268062"/>
                  <a:pt x="600727" y="271786"/>
                  <a:pt x="600727" y="277992"/>
                </a:cubicBezTo>
                <a:lnTo>
                  <a:pt x="600727" y="449287"/>
                </a:lnTo>
                <a:lnTo>
                  <a:pt x="672715" y="492731"/>
                </a:lnTo>
                <a:cubicBezTo>
                  <a:pt x="676439" y="496455"/>
                  <a:pt x="678921" y="502661"/>
                  <a:pt x="675197" y="507626"/>
                </a:cubicBezTo>
                <a:cubicBezTo>
                  <a:pt x="672715" y="512591"/>
                  <a:pt x="666509" y="513833"/>
                  <a:pt x="661545" y="510109"/>
                </a:cubicBezTo>
                <a:lnTo>
                  <a:pt x="600727" y="474112"/>
                </a:lnTo>
                <a:lnTo>
                  <a:pt x="600727" y="783187"/>
                </a:lnTo>
                <a:cubicBezTo>
                  <a:pt x="600727" y="789394"/>
                  <a:pt x="597004" y="794359"/>
                  <a:pt x="590798" y="794359"/>
                </a:cubicBezTo>
                <a:lnTo>
                  <a:pt x="254440" y="794359"/>
                </a:lnTo>
                <a:lnTo>
                  <a:pt x="141493" y="794359"/>
                </a:lnTo>
                <a:lnTo>
                  <a:pt x="85640" y="794359"/>
                </a:lnTo>
                <a:cubicBezTo>
                  <a:pt x="80675" y="794359"/>
                  <a:pt x="75711" y="789394"/>
                  <a:pt x="75711" y="783187"/>
                </a:cubicBezTo>
                <a:lnTo>
                  <a:pt x="75711" y="474112"/>
                </a:lnTo>
                <a:lnTo>
                  <a:pt x="14893" y="510109"/>
                </a:lnTo>
                <a:cubicBezTo>
                  <a:pt x="13652" y="512591"/>
                  <a:pt x="12411" y="512591"/>
                  <a:pt x="9928" y="512591"/>
                </a:cubicBezTo>
                <a:cubicBezTo>
                  <a:pt x="6205" y="512591"/>
                  <a:pt x="3723" y="510109"/>
                  <a:pt x="1240" y="507626"/>
                </a:cubicBezTo>
                <a:cubicBezTo>
                  <a:pt x="-1242" y="502661"/>
                  <a:pt x="-1" y="496455"/>
                  <a:pt x="4964" y="492731"/>
                </a:cubicBezTo>
                <a:lnTo>
                  <a:pt x="318981" y="300335"/>
                </a:lnTo>
                <a:cubicBezTo>
                  <a:pt x="331392" y="292887"/>
                  <a:pt x="347528" y="292887"/>
                  <a:pt x="359939" y="300335"/>
                </a:cubicBezTo>
                <a:lnTo>
                  <a:pt x="480333" y="373570"/>
                </a:lnTo>
                <a:lnTo>
                  <a:pt x="480333" y="277992"/>
                </a:lnTo>
                <a:cubicBezTo>
                  <a:pt x="480333" y="271786"/>
                  <a:pt x="484057" y="268062"/>
                  <a:pt x="490263" y="268062"/>
                </a:cubicBezTo>
                <a:close/>
                <a:moveTo>
                  <a:pt x="119037" y="217532"/>
                </a:moveTo>
                <a:cubicBezTo>
                  <a:pt x="82146" y="217532"/>
                  <a:pt x="52634" y="247044"/>
                  <a:pt x="52634" y="283935"/>
                </a:cubicBezTo>
                <a:cubicBezTo>
                  <a:pt x="52634" y="320826"/>
                  <a:pt x="82146" y="350339"/>
                  <a:pt x="119037" y="350339"/>
                </a:cubicBezTo>
                <a:cubicBezTo>
                  <a:pt x="155928" y="350339"/>
                  <a:pt x="186670" y="320826"/>
                  <a:pt x="186670" y="283935"/>
                </a:cubicBezTo>
                <a:cubicBezTo>
                  <a:pt x="186670" y="247044"/>
                  <a:pt x="155928" y="217532"/>
                  <a:pt x="119037" y="217532"/>
                </a:cubicBezTo>
                <a:close/>
                <a:moveTo>
                  <a:pt x="119037" y="196627"/>
                </a:moveTo>
                <a:cubicBezTo>
                  <a:pt x="166995" y="196627"/>
                  <a:pt x="206345" y="235977"/>
                  <a:pt x="206345" y="283935"/>
                </a:cubicBezTo>
                <a:cubicBezTo>
                  <a:pt x="206345" y="331893"/>
                  <a:pt x="166995" y="371243"/>
                  <a:pt x="119037" y="371243"/>
                </a:cubicBezTo>
                <a:cubicBezTo>
                  <a:pt x="71079" y="371243"/>
                  <a:pt x="31729" y="331893"/>
                  <a:pt x="31729" y="283935"/>
                </a:cubicBezTo>
                <a:cubicBezTo>
                  <a:pt x="31729" y="235977"/>
                  <a:pt x="71079" y="196627"/>
                  <a:pt x="119037" y="196627"/>
                </a:cubicBezTo>
                <a:close/>
                <a:moveTo>
                  <a:pt x="267411" y="129463"/>
                </a:moveTo>
                <a:cubicBezTo>
                  <a:pt x="246652" y="129463"/>
                  <a:pt x="228335" y="147780"/>
                  <a:pt x="228335" y="168539"/>
                </a:cubicBezTo>
                <a:cubicBezTo>
                  <a:pt x="228335" y="190520"/>
                  <a:pt x="246652" y="208837"/>
                  <a:pt x="267411" y="208837"/>
                </a:cubicBezTo>
                <a:cubicBezTo>
                  <a:pt x="289392" y="208837"/>
                  <a:pt x="307709" y="190520"/>
                  <a:pt x="307709" y="168539"/>
                </a:cubicBezTo>
                <a:cubicBezTo>
                  <a:pt x="307709" y="147780"/>
                  <a:pt x="289392" y="129463"/>
                  <a:pt x="267411" y="129463"/>
                </a:cubicBezTo>
                <a:close/>
                <a:moveTo>
                  <a:pt x="267411" y="108703"/>
                </a:moveTo>
                <a:cubicBezTo>
                  <a:pt x="300383" y="108703"/>
                  <a:pt x="327248" y="135568"/>
                  <a:pt x="327248" y="168539"/>
                </a:cubicBezTo>
                <a:cubicBezTo>
                  <a:pt x="327248" y="201511"/>
                  <a:pt x="300383" y="228376"/>
                  <a:pt x="267411" y="228376"/>
                </a:cubicBezTo>
                <a:cubicBezTo>
                  <a:pt x="234440" y="228376"/>
                  <a:pt x="207575" y="201511"/>
                  <a:pt x="207575" y="168539"/>
                </a:cubicBezTo>
                <a:cubicBezTo>
                  <a:pt x="207575" y="135568"/>
                  <a:pt x="234440" y="108703"/>
                  <a:pt x="267411" y="108703"/>
                </a:cubicBezTo>
                <a:close/>
                <a:moveTo>
                  <a:pt x="149247" y="40907"/>
                </a:moveTo>
                <a:cubicBezTo>
                  <a:pt x="132894" y="40907"/>
                  <a:pt x="119056" y="54744"/>
                  <a:pt x="119056" y="72355"/>
                </a:cubicBezTo>
                <a:cubicBezTo>
                  <a:pt x="119056" y="88707"/>
                  <a:pt x="132894" y="102545"/>
                  <a:pt x="149247" y="102545"/>
                </a:cubicBezTo>
                <a:cubicBezTo>
                  <a:pt x="165600" y="102545"/>
                  <a:pt x="180696" y="88707"/>
                  <a:pt x="180696" y="72355"/>
                </a:cubicBezTo>
                <a:cubicBezTo>
                  <a:pt x="180696" y="54744"/>
                  <a:pt x="165600" y="40907"/>
                  <a:pt x="149247" y="40907"/>
                </a:cubicBezTo>
                <a:close/>
                <a:moveTo>
                  <a:pt x="639751" y="27552"/>
                </a:moveTo>
                <a:cubicBezTo>
                  <a:pt x="627158" y="36303"/>
                  <a:pt x="610786" y="45053"/>
                  <a:pt x="591897" y="50054"/>
                </a:cubicBezTo>
                <a:cubicBezTo>
                  <a:pt x="522634" y="72555"/>
                  <a:pt x="510040" y="111308"/>
                  <a:pt x="508781" y="112558"/>
                </a:cubicBezTo>
                <a:lnTo>
                  <a:pt x="508781" y="113808"/>
                </a:lnTo>
                <a:cubicBezTo>
                  <a:pt x="503744" y="128809"/>
                  <a:pt x="503744" y="145061"/>
                  <a:pt x="508781" y="158812"/>
                </a:cubicBezTo>
                <a:cubicBezTo>
                  <a:pt x="512559" y="167562"/>
                  <a:pt x="517596" y="175063"/>
                  <a:pt x="523893" y="180063"/>
                </a:cubicBezTo>
                <a:cubicBezTo>
                  <a:pt x="531449" y="148811"/>
                  <a:pt x="551598" y="110058"/>
                  <a:pt x="596934" y="68805"/>
                </a:cubicBezTo>
                <a:cubicBezTo>
                  <a:pt x="600712" y="65055"/>
                  <a:pt x="608268" y="66305"/>
                  <a:pt x="612046" y="70055"/>
                </a:cubicBezTo>
                <a:cubicBezTo>
                  <a:pt x="615824" y="73805"/>
                  <a:pt x="615824" y="81306"/>
                  <a:pt x="610786" y="85056"/>
                </a:cubicBezTo>
                <a:cubicBezTo>
                  <a:pt x="565451" y="125059"/>
                  <a:pt x="549079" y="163812"/>
                  <a:pt x="544042" y="192564"/>
                </a:cubicBezTo>
                <a:cubicBezTo>
                  <a:pt x="557895" y="198814"/>
                  <a:pt x="573007" y="198814"/>
                  <a:pt x="588119" y="192564"/>
                </a:cubicBezTo>
                <a:cubicBezTo>
                  <a:pt x="601971" y="186313"/>
                  <a:pt x="614564" y="175063"/>
                  <a:pt x="620861" y="160062"/>
                </a:cubicBezTo>
                <a:cubicBezTo>
                  <a:pt x="638492" y="121309"/>
                  <a:pt x="641010" y="60054"/>
                  <a:pt x="639751" y="27552"/>
                </a:cubicBezTo>
                <a:close/>
                <a:moveTo>
                  <a:pt x="149247" y="20780"/>
                </a:moveTo>
                <a:cubicBezTo>
                  <a:pt x="178180" y="20780"/>
                  <a:pt x="200823" y="43422"/>
                  <a:pt x="200823" y="72355"/>
                </a:cubicBezTo>
                <a:cubicBezTo>
                  <a:pt x="200823" y="100029"/>
                  <a:pt x="178180" y="123929"/>
                  <a:pt x="149247" y="123929"/>
                </a:cubicBezTo>
                <a:cubicBezTo>
                  <a:pt x="121572" y="123929"/>
                  <a:pt x="97671" y="100029"/>
                  <a:pt x="97671" y="72355"/>
                </a:cubicBezTo>
                <a:cubicBezTo>
                  <a:pt x="97671" y="43422"/>
                  <a:pt x="121572" y="20780"/>
                  <a:pt x="149247" y="20780"/>
                </a:cubicBezTo>
                <a:close/>
                <a:moveTo>
                  <a:pt x="652344" y="1300"/>
                </a:moveTo>
                <a:cubicBezTo>
                  <a:pt x="657382" y="3800"/>
                  <a:pt x="659900" y="7551"/>
                  <a:pt x="659900" y="12551"/>
                </a:cubicBezTo>
                <a:cubicBezTo>
                  <a:pt x="662419" y="43803"/>
                  <a:pt x="662419" y="120059"/>
                  <a:pt x="639751" y="168812"/>
                </a:cubicBezTo>
                <a:cubicBezTo>
                  <a:pt x="632195" y="187564"/>
                  <a:pt x="615824" y="202565"/>
                  <a:pt x="595675" y="211315"/>
                </a:cubicBezTo>
                <a:cubicBezTo>
                  <a:pt x="585600" y="216316"/>
                  <a:pt x="575525" y="217566"/>
                  <a:pt x="565451" y="217566"/>
                </a:cubicBezTo>
                <a:cubicBezTo>
                  <a:pt x="556635" y="217566"/>
                  <a:pt x="549079" y="216316"/>
                  <a:pt x="542783" y="213815"/>
                </a:cubicBezTo>
                <a:cubicBezTo>
                  <a:pt x="542783" y="233817"/>
                  <a:pt x="547820" y="245068"/>
                  <a:pt x="547820" y="245068"/>
                </a:cubicBezTo>
                <a:cubicBezTo>
                  <a:pt x="550339" y="251318"/>
                  <a:pt x="547820" y="257569"/>
                  <a:pt x="542783" y="258819"/>
                </a:cubicBezTo>
                <a:cubicBezTo>
                  <a:pt x="541523" y="260069"/>
                  <a:pt x="539005" y="261319"/>
                  <a:pt x="537745" y="261319"/>
                </a:cubicBezTo>
                <a:cubicBezTo>
                  <a:pt x="533968" y="261319"/>
                  <a:pt x="530190" y="258819"/>
                  <a:pt x="528930" y="255068"/>
                </a:cubicBezTo>
                <a:cubicBezTo>
                  <a:pt x="527671" y="252568"/>
                  <a:pt x="520115" y="233817"/>
                  <a:pt x="521374" y="205065"/>
                </a:cubicBezTo>
                <a:cubicBezTo>
                  <a:pt x="507522" y="196314"/>
                  <a:pt x="496188" y="182563"/>
                  <a:pt x="489891" y="167562"/>
                </a:cubicBezTo>
                <a:cubicBezTo>
                  <a:pt x="482335" y="147561"/>
                  <a:pt x="482335" y="126309"/>
                  <a:pt x="489891" y="106308"/>
                </a:cubicBezTo>
                <a:cubicBezTo>
                  <a:pt x="492410" y="100057"/>
                  <a:pt x="508781" y="55054"/>
                  <a:pt x="585600" y="31302"/>
                </a:cubicBezTo>
                <a:cubicBezTo>
                  <a:pt x="607008" y="23802"/>
                  <a:pt x="623380" y="15051"/>
                  <a:pt x="635973" y="3800"/>
                </a:cubicBezTo>
                <a:cubicBezTo>
                  <a:pt x="641010" y="50"/>
                  <a:pt x="646048" y="-1200"/>
                  <a:pt x="652344" y="130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95" name="Freeform 194">
            <a:extLst>
              <a:ext uri="{FF2B5EF4-FFF2-40B4-BE49-F238E27FC236}">
                <a16:creationId xmlns:a16="http://schemas.microsoft.com/office/drawing/2014/main" id="{97876798-4109-B34D-B154-89BCC8B4953E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948287" y="9080655"/>
            <a:ext cx="795556" cy="803951"/>
          </a:xfrm>
          <a:custGeom>
            <a:avLst/>
            <a:gdLst>
              <a:gd name="connsiteX0" fmla="*/ 419632 w 795556"/>
              <a:gd name="connsiteY0" fmla="*/ 628105 h 803951"/>
              <a:gd name="connsiteX1" fmla="*/ 419632 w 795556"/>
              <a:gd name="connsiteY1" fmla="*/ 782750 h 803951"/>
              <a:gd name="connsiteX2" fmla="*/ 574498 w 795556"/>
              <a:gd name="connsiteY2" fmla="*/ 782750 h 803951"/>
              <a:gd name="connsiteX3" fmla="*/ 574498 w 795556"/>
              <a:gd name="connsiteY3" fmla="*/ 628105 h 803951"/>
              <a:gd name="connsiteX4" fmla="*/ 52454 w 795556"/>
              <a:gd name="connsiteY4" fmla="*/ 318815 h 803951"/>
              <a:gd name="connsiteX5" fmla="*/ 22480 w 795556"/>
              <a:gd name="connsiteY5" fmla="*/ 782750 h 803951"/>
              <a:gd name="connsiteX6" fmla="*/ 199824 w 795556"/>
              <a:gd name="connsiteY6" fmla="*/ 782750 h 803951"/>
              <a:gd name="connsiteX7" fmla="*/ 169850 w 795556"/>
              <a:gd name="connsiteY7" fmla="*/ 318815 h 803951"/>
              <a:gd name="connsiteX8" fmla="*/ 318472 w 795556"/>
              <a:gd name="connsiteY8" fmla="*/ 253964 h 803951"/>
              <a:gd name="connsiteX9" fmla="*/ 294742 w 795556"/>
              <a:gd name="connsiteY9" fmla="*/ 261446 h 803951"/>
              <a:gd name="connsiteX10" fmla="*/ 191082 w 795556"/>
              <a:gd name="connsiteY10" fmla="*/ 341263 h 803951"/>
              <a:gd name="connsiteX11" fmla="*/ 221056 w 795556"/>
              <a:gd name="connsiteY11" fmla="*/ 782750 h 803951"/>
              <a:gd name="connsiteX12" fmla="*/ 398402 w 795556"/>
              <a:gd name="connsiteY12" fmla="*/ 782750 h 803951"/>
              <a:gd name="connsiteX13" fmla="*/ 398402 w 795556"/>
              <a:gd name="connsiteY13" fmla="*/ 618128 h 803951"/>
              <a:gd name="connsiteX14" fmla="*/ 409642 w 795556"/>
              <a:gd name="connsiteY14" fmla="*/ 606903 h 803951"/>
              <a:gd name="connsiteX15" fmla="*/ 585738 w 795556"/>
              <a:gd name="connsiteY15" fmla="*/ 606903 h 803951"/>
              <a:gd name="connsiteX16" fmla="*/ 595730 w 795556"/>
              <a:gd name="connsiteY16" fmla="*/ 618128 h 803951"/>
              <a:gd name="connsiteX17" fmla="*/ 595730 w 795556"/>
              <a:gd name="connsiteY17" fmla="*/ 782750 h 803951"/>
              <a:gd name="connsiteX18" fmla="*/ 775572 w 795556"/>
              <a:gd name="connsiteY18" fmla="*/ 781502 h 803951"/>
              <a:gd name="connsiteX19" fmla="*/ 774324 w 795556"/>
              <a:gd name="connsiteY19" fmla="*/ 253964 h 803951"/>
              <a:gd name="connsiteX20" fmla="*/ 714376 w 795556"/>
              <a:gd name="connsiteY20" fmla="*/ 253964 h 803951"/>
              <a:gd name="connsiteX21" fmla="*/ 690646 w 795556"/>
              <a:gd name="connsiteY21" fmla="*/ 261446 h 803951"/>
              <a:gd name="connsiteX22" fmla="*/ 596978 w 795556"/>
              <a:gd name="connsiteY22" fmla="*/ 335028 h 803951"/>
              <a:gd name="connsiteX23" fmla="*/ 596978 w 795556"/>
              <a:gd name="connsiteY23" fmla="*/ 463483 h 803951"/>
              <a:gd name="connsiteX24" fmla="*/ 585738 w 795556"/>
              <a:gd name="connsiteY24" fmla="*/ 473460 h 803951"/>
              <a:gd name="connsiteX25" fmla="*/ 574498 w 795556"/>
              <a:gd name="connsiteY25" fmla="*/ 463483 h 803951"/>
              <a:gd name="connsiteX26" fmla="*/ 574498 w 795556"/>
              <a:gd name="connsiteY26" fmla="*/ 330039 h 803951"/>
              <a:gd name="connsiteX27" fmla="*/ 574498 w 795556"/>
              <a:gd name="connsiteY27" fmla="*/ 253964 h 803951"/>
              <a:gd name="connsiteX28" fmla="*/ 515800 w 795556"/>
              <a:gd name="connsiteY28" fmla="*/ 253964 h 803951"/>
              <a:gd name="connsiteX29" fmla="*/ 492070 w 795556"/>
              <a:gd name="connsiteY29" fmla="*/ 261446 h 803951"/>
              <a:gd name="connsiteX30" fmla="*/ 397152 w 795556"/>
              <a:gd name="connsiteY30" fmla="*/ 335028 h 803951"/>
              <a:gd name="connsiteX31" fmla="*/ 397152 w 795556"/>
              <a:gd name="connsiteY31" fmla="*/ 463483 h 803951"/>
              <a:gd name="connsiteX32" fmla="*/ 387162 w 795556"/>
              <a:gd name="connsiteY32" fmla="*/ 473460 h 803951"/>
              <a:gd name="connsiteX33" fmla="*/ 377170 w 795556"/>
              <a:gd name="connsiteY33" fmla="*/ 463483 h 803951"/>
              <a:gd name="connsiteX34" fmla="*/ 377170 w 795556"/>
              <a:gd name="connsiteY34" fmla="*/ 330039 h 803951"/>
              <a:gd name="connsiteX35" fmla="*/ 377170 w 795556"/>
              <a:gd name="connsiteY35" fmla="*/ 253964 h 803951"/>
              <a:gd name="connsiteX36" fmla="*/ 59946 w 795556"/>
              <a:gd name="connsiteY36" fmla="*/ 209067 h 803951"/>
              <a:gd name="connsiteX37" fmla="*/ 53702 w 795556"/>
              <a:gd name="connsiteY37" fmla="*/ 297613 h 803951"/>
              <a:gd name="connsiteX38" fmla="*/ 167354 w 795556"/>
              <a:gd name="connsiteY38" fmla="*/ 297613 h 803951"/>
              <a:gd name="connsiteX39" fmla="*/ 161108 w 795556"/>
              <a:gd name="connsiteY39" fmla="*/ 209067 h 803951"/>
              <a:gd name="connsiteX40" fmla="*/ 76182 w 795556"/>
              <a:gd name="connsiteY40" fmla="*/ 121767 h 803951"/>
              <a:gd name="connsiteX41" fmla="*/ 64942 w 795556"/>
              <a:gd name="connsiteY41" fmla="*/ 132991 h 803951"/>
              <a:gd name="connsiteX42" fmla="*/ 61196 w 795556"/>
              <a:gd name="connsiteY42" fmla="*/ 189113 h 803951"/>
              <a:gd name="connsiteX43" fmla="*/ 161108 w 795556"/>
              <a:gd name="connsiteY43" fmla="*/ 189113 h 803951"/>
              <a:gd name="connsiteX44" fmla="*/ 157362 w 795556"/>
              <a:gd name="connsiteY44" fmla="*/ 131744 h 803951"/>
              <a:gd name="connsiteX45" fmla="*/ 146122 w 795556"/>
              <a:gd name="connsiteY45" fmla="*/ 121767 h 803951"/>
              <a:gd name="connsiteX46" fmla="*/ 76182 w 795556"/>
              <a:gd name="connsiteY46" fmla="*/ 101813 h 803951"/>
              <a:gd name="connsiteX47" fmla="*/ 146122 w 795556"/>
              <a:gd name="connsiteY47" fmla="*/ 101813 h 803951"/>
              <a:gd name="connsiteX48" fmla="*/ 177344 w 795556"/>
              <a:gd name="connsiteY48" fmla="*/ 130497 h 803951"/>
              <a:gd name="connsiteX49" fmla="*/ 189834 w 795556"/>
              <a:gd name="connsiteY49" fmla="*/ 316320 h 803951"/>
              <a:gd name="connsiteX50" fmla="*/ 282252 w 795556"/>
              <a:gd name="connsiteY50" fmla="*/ 245234 h 803951"/>
              <a:gd name="connsiteX51" fmla="*/ 318472 w 795556"/>
              <a:gd name="connsiteY51" fmla="*/ 232762 h 803951"/>
              <a:gd name="connsiteX52" fmla="*/ 387162 w 795556"/>
              <a:gd name="connsiteY52" fmla="*/ 232762 h 803951"/>
              <a:gd name="connsiteX53" fmla="*/ 397152 w 795556"/>
              <a:gd name="connsiteY53" fmla="*/ 243987 h 803951"/>
              <a:gd name="connsiteX54" fmla="*/ 397152 w 795556"/>
              <a:gd name="connsiteY54" fmla="*/ 308838 h 803951"/>
              <a:gd name="connsiteX55" fmla="*/ 479580 w 795556"/>
              <a:gd name="connsiteY55" fmla="*/ 245234 h 803951"/>
              <a:gd name="connsiteX56" fmla="*/ 515800 w 795556"/>
              <a:gd name="connsiteY56" fmla="*/ 232762 h 803951"/>
              <a:gd name="connsiteX57" fmla="*/ 585738 w 795556"/>
              <a:gd name="connsiteY57" fmla="*/ 232762 h 803951"/>
              <a:gd name="connsiteX58" fmla="*/ 596978 w 795556"/>
              <a:gd name="connsiteY58" fmla="*/ 243987 h 803951"/>
              <a:gd name="connsiteX59" fmla="*/ 596978 w 795556"/>
              <a:gd name="connsiteY59" fmla="*/ 308838 h 803951"/>
              <a:gd name="connsiteX60" fmla="*/ 678158 w 795556"/>
              <a:gd name="connsiteY60" fmla="*/ 245234 h 803951"/>
              <a:gd name="connsiteX61" fmla="*/ 714376 w 795556"/>
              <a:gd name="connsiteY61" fmla="*/ 232762 h 803951"/>
              <a:gd name="connsiteX62" fmla="*/ 784314 w 795556"/>
              <a:gd name="connsiteY62" fmla="*/ 232762 h 803951"/>
              <a:gd name="connsiteX63" fmla="*/ 794306 w 795556"/>
              <a:gd name="connsiteY63" fmla="*/ 243987 h 803951"/>
              <a:gd name="connsiteX64" fmla="*/ 795556 w 795556"/>
              <a:gd name="connsiteY64" fmla="*/ 792727 h 803951"/>
              <a:gd name="connsiteX65" fmla="*/ 793058 w 795556"/>
              <a:gd name="connsiteY65" fmla="*/ 798962 h 803951"/>
              <a:gd name="connsiteX66" fmla="*/ 785564 w 795556"/>
              <a:gd name="connsiteY66" fmla="*/ 802704 h 803951"/>
              <a:gd name="connsiteX67" fmla="*/ 589484 w 795556"/>
              <a:gd name="connsiteY67" fmla="*/ 802704 h 803951"/>
              <a:gd name="connsiteX68" fmla="*/ 585738 w 795556"/>
              <a:gd name="connsiteY68" fmla="*/ 803951 h 803951"/>
              <a:gd name="connsiteX69" fmla="*/ 409642 w 795556"/>
              <a:gd name="connsiteY69" fmla="*/ 803951 h 803951"/>
              <a:gd name="connsiteX70" fmla="*/ 407144 w 795556"/>
              <a:gd name="connsiteY70" fmla="*/ 802704 h 803951"/>
              <a:gd name="connsiteX71" fmla="*/ 211064 w 795556"/>
              <a:gd name="connsiteY71" fmla="*/ 803951 h 803951"/>
              <a:gd name="connsiteX72" fmla="*/ 9990 w 795556"/>
              <a:gd name="connsiteY72" fmla="*/ 803951 h 803951"/>
              <a:gd name="connsiteX73" fmla="*/ 2496 w 795556"/>
              <a:gd name="connsiteY73" fmla="*/ 801457 h 803951"/>
              <a:gd name="connsiteX74" fmla="*/ 0 w 795556"/>
              <a:gd name="connsiteY74" fmla="*/ 792727 h 803951"/>
              <a:gd name="connsiteX75" fmla="*/ 43710 w 795556"/>
              <a:gd name="connsiteY75" fmla="*/ 130497 h 803951"/>
              <a:gd name="connsiteX76" fmla="*/ 76182 w 795556"/>
              <a:gd name="connsiteY76" fmla="*/ 101813 h 803951"/>
              <a:gd name="connsiteX77" fmla="*/ 337990 w 795556"/>
              <a:gd name="connsiteY77" fmla="*/ 20912 h 803951"/>
              <a:gd name="connsiteX78" fmla="*/ 302976 w 795556"/>
              <a:gd name="connsiteY78" fmla="*/ 30811 h 803951"/>
              <a:gd name="connsiteX79" fmla="*/ 284218 w 795556"/>
              <a:gd name="connsiteY79" fmla="*/ 46896 h 803951"/>
              <a:gd name="connsiteX80" fmla="*/ 421774 w 795556"/>
              <a:gd name="connsiteY80" fmla="*/ 117424 h 803951"/>
              <a:gd name="connsiteX81" fmla="*/ 420522 w 795556"/>
              <a:gd name="connsiteY81" fmla="*/ 132272 h 803951"/>
              <a:gd name="connsiteX82" fmla="*/ 414270 w 795556"/>
              <a:gd name="connsiteY82" fmla="*/ 134747 h 803951"/>
              <a:gd name="connsiteX83" fmla="*/ 406768 w 795556"/>
              <a:gd name="connsiteY83" fmla="*/ 132272 h 803951"/>
              <a:gd name="connsiteX84" fmla="*/ 272964 w 795556"/>
              <a:gd name="connsiteY84" fmla="*/ 66694 h 803951"/>
              <a:gd name="connsiteX85" fmla="*/ 271712 w 795556"/>
              <a:gd name="connsiteY85" fmla="*/ 72880 h 803951"/>
              <a:gd name="connsiteX86" fmla="*/ 321734 w 795556"/>
              <a:gd name="connsiteY86" fmla="*/ 155781 h 803951"/>
              <a:gd name="connsiteX87" fmla="*/ 475544 w 795556"/>
              <a:gd name="connsiteY87" fmla="*/ 153307 h 803951"/>
              <a:gd name="connsiteX88" fmla="*/ 440530 w 795556"/>
              <a:gd name="connsiteY88" fmla="*/ 102576 h 803951"/>
              <a:gd name="connsiteX89" fmla="*/ 356748 w 795556"/>
              <a:gd name="connsiteY89" fmla="*/ 22150 h 803951"/>
              <a:gd name="connsiteX90" fmla="*/ 355496 w 795556"/>
              <a:gd name="connsiteY90" fmla="*/ 22150 h 803951"/>
              <a:gd name="connsiteX91" fmla="*/ 337990 w 795556"/>
              <a:gd name="connsiteY91" fmla="*/ 20912 h 803951"/>
              <a:gd name="connsiteX92" fmla="*/ 324546 w 795556"/>
              <a:gd name="connsiteY92" fmla="*/ 960 h 803951"/>
              <a:gd name="connsiteX93" fmla="*/ 359248 w 795556"/>
              <a:gd name="connsiteY93" fmla="*/ 2352 h 803951"/>
              <a:gd name="connsiteX94" fmla="*/ 459288 w 795556"/>
              <a:gd name="connsiteY94" fmla="*/ 93915 h 803951"/>
              <a:gd name="connsiteX95" fmla="*/ 498054 w 795556"/>
              <a:gd name="connsiteY95" fmla="*/ 145883 h 803951"/>
              <a:gd name="connsiteX96" fmla="*/ 503056 w 795556"/>
              <a:gd name="connsiteY96" fmla="*/ 161968 h 803951"/>
              <a:gd name="connsiteX97" fmla="*/ 493052 w 795556"/>
              <a:gd name="connsiteY97" fmla="*/ 170629 h 803951"/>
              <a:gd name="connsiteX98" fmla="*/ 383008 w 795556"/>
              <a:gd name="connsiteY98" fmla="*/ 183003 h 803951"/>
              <a:gd name="connsiteX99" fmla="*/ 315480 w 795556"/>
              <a:gd name="connsiteY99" fmla="*/ 175579 h 803951"/>
              <a:gd name="connsiteX100" fmla="*/ 250454 w 795556"/>
              <a:gd name="connsiteY100" fmla="*/ 67931 h 803951"/>
              <a:gd name="connsiteX101" fmla="*/ 251704 w 795556"/>
              <a:gd name="connsiteY101" fmla="*/ 65456 h 803951"/>
              <a:gd name="connsiteX102" fmla="*/ 130406 w 795556"/>
              <a:gd name="connsiteY102" fmla="*/ 77830 h 803951"/>
              <a:gd name="connsiteX103" fmla="*/ 116650 w 795556"/>
              <a:gd name="connsiteY103" fmla="*/ 71643 h 803951"/>
              <a:gd name="connsiteX104" fmla="*/ 122904 w 795556"/>
              <a:gd name="connsiteY104" fmla="*/ 59270 h 803951"/>
              <a:gd name="connsiteX105" fmla="*/ 260458 w 795556"/>
              <a:gd name="connsiteY105" fmla="*/ 44422 h 803951"/>
              <a:gd name="connsiteX106" fmla="*/ 291720 w 795556"/>
              <a:gd name="connsiteY106" fmla="*/ 13488 h 803951"/>
              <a:gd name="connsiteX107" fmla="*/ 324546 w 795556"/>
              <a:gd name="connsiteY107" fmla="*/ 960 h 8039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795556" h="803951">
                <a:moveTo>
                  <a:pt x="419632" y="628105"/>
                </a:moveTo>
                <a:lnTo>
                  <a:pt x="419632" y="782750"/>
                </a:lnTo>
                <a:lnTo>
                  <a:pt x="574498" y="782750"/>
                </a:lnTo>
                <a:lnTo>
                  <a:pt x="574498" y="628105"/>
                </a:lnTo>
                <a:close/>
                <a:moveTo>
                  <a:pt x="52454" y="318815"/>
                </a:moveTo>
                <a:lnTo>
                  <a:pt x="22480" y="782750"/>
                </a:lnTo>
                <a:lnTo>
                  <a:pt x="199824" y="782750"/>
                </a:lnTo>
                <a:lnTo>
                  <a:pt x="169850" y="318815"/>
                </a:lnTo>
                <a:close/>
                <a:moveTo>
                  <a:pt x="318472" y="253964"/>
                </a:moveTo>
                <a:cubicBezTo>
                  <a:pt x="309728" y="253964"/>
                  <a:pt x="300986" y="256458"/>
                  <a:pt x="294742" y="261446"/>
                </a:cubicBezTo>
                <a:lnTo>
                  <a:pt x="191082" y="341263"/>
                </a:lnTo>
                <a:lnTo>
                  <a:pt x="221056" y="782750"/>
                </a:lnTo>
                <a:lnTo>
                  <a:pt x="398402" y="782750"/>
                </a:lnTo>
                <a:lnTo>
                  <a:pt x="398402" y="618128"/>
                </a:lnTo>
                <a:cubicBezTo>
                  <a:pt x="398402" y="611892"/>
                  <a:pt x="403398" y="606903"/>
                  <a:pt x="409642" y="606903"/>
                </a:cubicBezTo>
                <a:lnTo>
                  <a:pt x="585738" y="606903"/>
                </a:lnTo>
                <a:cubicBezTo>
                  <a:pt x="590734" y="606903"/>
                  <a:pt x="595730" y="611892"/>
                  <a:pt x="595730" y="618128"/>
                </a:cubicBezTo>
                <a:lnTo>
                  <a:pt x="595730" y="782750"/>
                </a:lnTo>
                <a:lnTo>
                  <a:pt x="775572" y="781502"/>
                </a:lnTo>
                <a:lnTo>
                  <a:pt x="774324" y="253964"/>
                </a:lnTo>
                <a:lnTo>
                  <a:pt x="714376" y="253964"/>
                </a:lnTo>
                <a:cubicBezTo>
                  <a:pt x="706882" y="253964"/>
                  <a:pt x="698140" y="256458"/>
                  <a:pt x="690646" y="261446"/>
                </a:cubicBezTo>
                <a:lnTo>
                  <a:pt x="596978" y="335028"/>
                </a:lnTo>
                <a:lnTo>
                  <a:pt x="596978" y="463483"/>
                </a:lnTo>
                <a:cubicBezTo>
                  <a:pt x="596978" y="468471"/>
                  <a:pt x="591982" y="473460"/>
                  <a:pt x="585738" y="473460"/>
                </a:cubicBezTo>
                <a:cubicBezTo>
                  <a:pt x="579494" y="473460"/>
                  <a:pt x="574498" y="468471"/>
                  <a:pt x="574498" y="463483"/>
                </a:cubicBezTo>
                <a:lnTo>
                  <a:pt x="574498" y="330039"/>
                </a:lnTo>
                <a:lnTo>
                  <a:pt x="574498" y="253964"/>
                </a:lnTo>
                <a:lnTo>
                  <a:pt x="515800" y="253964"/>
                </a:lnTo>
                <a:cubicBezTo>
                  <a:pt x="508306" y="253964"/>
                  <a:pt x="499564" y="256458"/>
                  <a:pt x="492070" y="261446"/>
                </a:cubicBezTo>
                <a:lnTo>
                  <a:pt x="397152" y="335028"/>
                </a:lnTo>
                <a:lnTo>
                  <a:pt x="397152" y="463483"/>
                </a:lnTo>
                <a:cubicBezTo>
                  <a:pt x="397152" y="468471"/>
                  <a:pt x="393406" y="473460"/>
                  <a:pt x="387162" y="473460"/>
                </a:cubicBezTo>
                <a:cubicBezTo>
                  <a:pt x="382166" y="473460"/>
                  <a:pt x="377170" y="468471"/>
                  <a:pt x="377170" y="463483"/>
                </a:cubicBezTo>
                <a:lnTo>
                  <a:pt x="377170" y="330039"/>
                </a:lnTo>
                <a:lnTo>
                  <a:pt x="377170" y="253964"/>
                </a:lnTo>
                <a:close/>
                <a:moveTo>
                  <a:pt x="59946" y="209067"/>
                </a:moveTo>
                <a:lnTo>
                  <a:pt x="53702" y="297613"/>
                </a:lnTo>
                <a:lnTo>
                  <a:pt x="167354" y="297613"/>
                </a:lnTo>
                <a:lnTo>
                  <a:pt x="161108" y="209067"/>
                </a:lnTo>
                <a:close/>
                <a:moveTo>
                  <a:pt x="76182" y="121767"/>
                </a:moveTo>
                <a:cubicBezTo>
                  <a:pt x="69938" y="121767"/>
                  <a:pt x="66192" y="126756"/>
                  <a:pt x="64942" y="132991"/>
                </a:cubicBezTo>
                <a:lnTo>
                  <a:pt x="61196" y="189113"/>
                </a:lnTo>
                <a:lnTo>
                  <a:pt x="161108" y="189113"/>
                </a:lnTo>
                <a:lnTo>
                  <a:pt x="157362" y="131744"/>
                </a:lnTo>
                <a:cubicBezTo>
                  <a:pt x="156112" y="126756"/>
                  <a:pt x="152366" y="121767"/>
                  <a:pt x="146122" y="121767"/>
                </a:cubicBezTo>
                <a:close/>
                <a:moveTo>
                  <a:pt x="76182" y="101813"/>
                </a:moveTo>
                <a:lnTo>
                  <a:pt x="146122" y="101813"/>
                </a:lnTo>
                <a:cubicBezTo>
                  <a:pt x="162358" y="101813"/>
                  <a:pt x="176096" y="114284"/>
                  <a:pt x="177344" y="130497"/>
                </a:cubicBezTo>
                <a:lnTo>
                  <a:pt x="189834" y="316320"/>
                </a:lnTo>
                <a:lnTo>
                  <a:pt x="282252" y="245234"/>
                </a:lnTo>
                <a:cubicBezTo>
                  <a:pt x="290996" y="237751"/>
                  <a:pt x="304734" y="232762"/>
                  <a:pt x="318472" y="232762"/>
                </a:cubicBezTo>
                <a:lnTo>
                  <a:pt x="387162" y="232762"/>
                </a:lnTo>
                <a:cubicBezTo>
                  <a:pt x="393406" y="232762"/>
                  <a:pt x="397152" y="237751"/>
                  <a:pt x="397152" y="243987"/>
                </a:cubicBezTo>
                <a:lnTo>
                  <a:pt x="397152" y="308838"/>
                </a:lnTo>
                <a:lnTo>
                  <a:pt x="479580" y="245234"/>
                </a:lnTo>
                <a:cubicBezTo>
                  <a:pt x="489572" y="237751"/>
                  <a:pt x="503310" y="232762"/>
                  <a:pt x="515800" y="232762"/>
                </a:cubicBezTo>
                <a:lnTo>
                  <a:pt x="585738" y="232762"/>
                </a:lnTo>
                <a:cubicBezTo>
                  <a:pt x="591982" y="232762"/>
                  <a:pt x="596978" y="237751"/>
                  <a:pt x="596978" y="243987"/>
                </a:cubicBezTo>
                <a:lnTo>
                  <a:pt x="596978" y="308838"/>
                </a:lnTo>
                <a:lnTo>
                  <a:pt x="678158" y="245234"/>
                </a:lnTo>
                <a:cubicBezTo>
                  <a:pt x="689398" y="237751"/>
                  <a:pt x="701886" y="232762"/>
                  <a:pt x="714376" y="232762"/>
                </a:cubicBezTo>
                <a:lnTo>
                  <a:pt x="784314" y="232762"/>
                </a:lnTo>
                <a:cubicBezTo>
                  <a:pt x="789310" y="232762"/>
                  <a:pt x="794306" y="237751"/>
                  <a:pt x="794306" y="243987"/>
                </a:cubicBezTo>
                <a:lnTo>
                  <a:pt x="795556" y="792727"/>
                </a:lnTo>
                <a:cubicBezTo>
                  <a:pt x="795556" y="795221"/>
                  <a:pt x="795556" y="797715"/>
                  <a:pt x="793058" y="798962"/>
                </a:cubicBezTo>
                <a:cubicBezTo>
                  <a:pt x="790560" y="801457"/>
                  <a:pt x="788062" y="802704"/>
                  <a:pt x="785564" y="802704"/>
                </a:cubicBezTo>
                <a:lnTo>
                  <a:pt x="589484" y="802704"/>
                </a:lnTo>
                <a:cubicBezTo>
                  <a:pt x="588236" y="802704"/>
                  <a:pt x="586988" y="803951"/>
                  <a:pt x="585738" y="803951"/>
                </a:cubicBezTo>
                <a:lnTo>
                  <a:pt x="409642" y="803951"/>
                </a:lnTo>
                <a:cubicBezTo>
                  <a:pt x="408392" y="803951"/>
                  <a:pt x="408392" y="803951"/>
                  <a:pt x="407144" y="802704"/>
                </a:cubicBezTo>
                <a:lnTo>
                  <a:pt x="211064" y="803951"/>
                </a:lnTo>
                <a:lnTo>
                  <a:pt x="9990" y="803951"/>
                </a:lnTo>
                <a:cubicBezTo>
                  <a:pt x="7492" y="803951"/>
                  <a:pt x="4994" y="802704"/>
                  <a:pt x="2496" y="801457"/>
                </a:cubicBezTo>
                <a:cubicBezTo>
                  <a:pt x="1248" y="798962"/>
                  <a:pt x="0" y="795221"/>
                  <a:pt x="0" y="792727"/>
                </a:cubicBezTo>
                <a:lnTo>
                  <a:pt x="43710" y="130497"/>
                </a:lnTo>
                <a:cubicBezTo>
                  <a:pt x="46208" y="114284"/>
                  <a:pt x="59946" y="101813"/>
                  <a:pt x="76182" y="101813"/>
                </a:cubicBezTo>
                <a:close/>
                <a:moveTo>
                  <a:pt x="337990" y="20912"/>
                </a:moveTo>
                <a:cubicBezTo>
                  <a:pt x="325484" y="20912"/>
                  <a:pt x="314230" y="23387"/>
                  <a:pt x="302976" y="30811"/>
                </a:cubicBezTo>
                <a:cubicBezTo>
                  <a:pt x="295472" y="34523"/>
                  <a:pt x="287970" y="40710"/>
                  <a:pt x="284218" y="46896"/>
                </a:cubicBezTo>
                <a:cubicBezTo>
                  <a:pt x="330486" y="54320"/>
                  <a:pt x="380506" y="74118"/>
                  <a:pt x="421774" y="117424"/>
                </a:cubicBezTo>
                <a:cubicBezTo>
                  <a:pt x="425524" y="121136"/>
                  <a:pt x="425524" y="127323"/>
                  <a:pt x="420522" y="132272"/>
                </a:cubicBezTo>
                <a:cubicBezTo>
                  <a:pt x="419272" y="133509"/>
                  <a:pt x="415520" y="134747"/>
                  <a:pt x="414270" y="134747"/>
                </a:cubicBezTo>
                <a:cubicBezTo>
                  <a:pt x="410518" y="134747"/>
                  <a:pt x="408018" y="133509"/>
                  <a:pt x="406768" y="132272"/>
                </a:cubicBezTo>
                <a:cubicBezTo>
                  <a:pt x="366752" y="91440"/>
                  <a:pt x="317982" y="72880"/>
                  <a:pt x="272964" y="66694"/>
                </a:cubicBezTo>
                <a:cubicBezTo>
                  <a:pt x="272964" y="69168"/>
                  <a:pt x="271712" y="70406"/>
                  <a:pt x="271712" y="72880"/>
                </a:cubicBezTo>
                <a:cubicBezTo>
                  <a:pt x="262960" y="108763"/>
                  <a:pt x="284218" y="145883"/>
                  <a:pt x="321734" y="155781"/>
                </a:cubicBezTo>
                <a:cubicBezTo>
                  <a:pt x="369252" y="169392"/>
                  <a:pt x="440530" y="159493"/>
                  <a:pt x="475544" y="153307"/>
                </a:cubicBezTo>
                <a:cubicBezTo>
                  <a:pt x="461790" y="139696"/>
                  <a:pt x="451786" y="124848"/>
                  <a:pt x="440530" y="102576"/>
                </a:cubicBezTo>
                <a:cubicBezTo>
                  <a:pt x="404266" y="29574"/>
                  <a:pt x="357998" y="22150"/>
                  <a:pt x="356748" y="22150"/>
                </a:cubicBezTo>
                <a:lnTo>
                  <a:pt x="355496" y="22150"/>
                </a:lnTo>
                <a:cubicBezTo>
                  <a:pt x="349244" y="20912"/>
                  <a:pt x="342992" y="20912"/>
                  <a:pt x="337990" y="20912"/>
                </a:cubicBezTo>
                <a:close/>
                <a:moveTo>
                  <a:pt x="324546" y="960"/>
                </a:moveTo>
                <a:cubicBezTo>
                  <a:pt x="336114" y="-741"/>
                  <a:pt x="347994" y="-122"/>
                  <a:pt x="359248" y="2352"/>
                </a:cubicBezTo>
                <a:cubicBezTo>
                  <a:pt x="366752" y="3590"/>
                  <a:pt x="420522" y="14726"/>
                  <a:pt x="459288" y="93915"/>
                </a:cubicBezTo>
                <a:cubicBezTo>
                  <a:pt x="471794" y="117424"/>
                  <a:pt x="483048" y="133509"/>
                  <a:pt x="498054" y="145883"/>
                </a:cubicBezTo>
                <a:cubicBezTo>
                  <a:pt x="503056" y="149595"/>
                  <a:pt x="504306" y="155781"/>
                  <a:pt x="503056" y="161968"/>
                </a:cubicBezTo>
                <a:cubicBezTo>
                  <a:pt x="503056" y="165680"/>
                  <a:pt x="498054" y="169392"/>
                  <a:pt x="493052" y="170629"/>
                </a:cubicBezTo>
                <a:cubicBezTo>
                  <a:pt x="470542" y="175579"/>
                  <a:pt x="426776" y="183003"/>
                  <a:pt x="383008" y="183003"/>
                </a:cubicBezTo>
                <a:cubicBezTo>
                  <a:pt x="359248" y="183003"/>
                  <a:pt x="335488" y="180528"/>
                  <a:pt x="315480" y="175579"/>
                </a:cubicBezTo>
                <a:cubicBezTo>
                  <a:pt x="269212" y="163205"/>
                  <a:pt x="239200" y="114949"/>
                  <a:pt x="250454" y="67931"/>
                </a:cubicBezTo>
                <a:cubicBezTo>
                  <a:pt x="250454" y="66694"/>
                  <a:pt x="251704" y="65456"/>
                  <a:pt x="251704" y="65456"/>
                </a:cubicBezTo>
                <a:cubicBezTo>
                  <a:pt x="185428" y="60507"/>
                  <a:pt x="130406" y="77830"/>
                  <a:pt x="130406" y="77830"/>
                </a:cubicBezTo>
                <a:cubicBezTo>
                  <a:pt x="125404" y="80304"/>
                  <a:pt x="119152" y="77830"/>
                  <a:pt x="116650" y="71643"/>
                </a:cubicBezTo>
                <a:cubicBezTo>
                  <a:pt x="115400" y="66694"/>
                  <a:pt x="117902" y="60507"/>
                  <a:pt x="122904" y="59270"/>
                </a:cubicBezTo>
                <a:cubicBezTo>
                  <a:pt x="127906" y="58032"/>
                  <a:pt x="187930" y="38235"/>
                  <a:pt x="260458" y="44422"/>
                </a:cubicBezTo>
                <a:cubicBezTo>
                  <a:pt x="267962" y="30811"/>
                  <a:pt x="277966" y="20912"/>
                  <a:pt x="291720" y="13488"/>
                </a:cubicBezTo>
                <a:cubicBezTo>
                  <a:pt x="301724" y="6683"/>
                  <a:pt x="312980" y="2662"/>
                  <a:pt x="324546" y="96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83" name="TextBox 9">
            <a:extLst>
              <a:ext uri="{FF2B5EF4-FFF2-40B4-BE49-F238E27FC236}">
                <a16:creationId xmlns:a16="http://schemas.microsoft.com/office/drawing/2014/main" id="{008C1663-D7E4-4370-B5B3-778F55B0DE6E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184" name="TextBox 10">
            <a:extLst>
              <a:ext uri="{FF2B5EF4-FFF2-40B4-BE49-F238E27FC236}">
                <a16:creationId xmlns:a16="http://schemas.microsoft.com/office/drawing/2014/main" id="{957302CF-6F49-44A1-949B-52B7A9B52ADC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85" name="TextBox 11">
            <a:extLst>
              <a:ext uri="{FF2B5EF4-FFF2-40B4-BE49-F238E27FC236}">
                <a16:creationId xmlns:a16="http://schemas.microsoft.com/office/drawing/2014/main" id="{C7E7FA70-76CA-40C1-B277-68DC4D426AB4}"/>
              </a:ext>
            </a:extLst>
          </p:cNvPr>
          <p:cNvSpPr txBox="1"/>
          <p:nvPr/>
        </p:nvSpPr>
        <p:spPr>
          <a:xfrm>
            <a:off x="19283364" y="5165493"/>
            <a:ext cx="354647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186" name="TextBox 12">
            <a:extLst>
              <a:ext uri="{FF2B5EF4-FFF2-40B4-BE49-F238E27FC236}">
                <a16:creationId xmlns:a16="http://schemas.microsoft.com/office/drawing/2014/main" id="{67EAC71B-717B-4299-B24E-A5A43A7339C1}"/>
              </a:ext>
            </a:extLst>
          </p:cNvPr>
          <p:cNvSpPr txBox="1"/>
          <p:nvPr/>
        </p:nvSpPr>
        <p:spPr>
          <a:xfrm>
            <a:off x="19283365" y="5764920"/>
            <a:ext cx="354647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87" name="TextBox 11">
            <a:extLst>
              <a:ext uri="{FF2B5EF4-FFF2-40B4-BE49-F238E27FC236}">
                <a16:creationId xmlns:a16="http://schemas.microsoft.com/office/drawing/2014/main" id="{B7779FE9-E93A-4035-B1B4-A83C606DB0F9}"/>
              </a:ext>
            </a:extLst>
          </p:cNvPr>
          <p:cNvSpPr txBox="1"/>
          <p:nvPr/>
        </p:nvSpPr>
        <p:spPr>
          <a:xfrm>
            <a:off x="19283364" y="10056803"/>
            <a:ext cx="354647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04</a:t>
            </a:r>
          </a:p>
        </p:txBody>
      </p:sp>
      <p:sp>
        <p:nvSpPr>
          <p:cNvPr id="188" name="TextBox 12">
            <a:extLst>
              <a:ext uri="{FF2B5EF4-FFF2-40B4-BE49-F238E27FC236}">
                <a16:creationId xmlns:a16="http://schemas.microsoft.com/office/drawing/2014/main" id="{1035268F-B513-4F10-B65E-B8E504D2E460}"/>
              </a:ext>
            </a:extLst>
          </p:cNvPr>
          <p:cNvSpPr txBox="1"/>
          <p:nvPr/>
        </p:nvSpPr>
        <p:spPr>
          <a:xfrm>
            <a:off x="19283365" y="10656230"/>
            <a:ext cx="354647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89" name="TextBox 11">
            <a:extLst>
              <a:ext uri="{FF2B5EF4-FFF2-40B4-BE49-F238E27FC236}">
                <a16:creationId xmlns:a16="http://schemas.microsoft.com/office/drawing/2014/main" id="{2F09EBCC-DC2E-43B6-8F9B-933CC803B3F8}"/>
              </a:ext>
            </a:extLst>
          </p:cNvPr>
          <p:cNvSpPr txBox="1"/>
          <p:nvPr/>
        </p:nvSpPr>
        <p:spPr>
          <a:xfrm>
            <a:off x="1547813" y="5165493"/>
            <a:ext cx="354647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190" name="TextBox 12">
            <a:extLst>
              <a:ext uri="{FF2B5EF4-FFF2-40B4-BE49-F238E27FC236}">
                <a16:creationId xmlns:a16="http://schemas.microsoft.com/office/drawing/2014/main" id="{BC167A7B-064C-4101-A80B-C1147893AC74}"/>
              </a:ext>
            </a:extLst>
          </p:cNvPr>
          <p:cNvSpPr txBox="1"/>
          <p:nvPr/>
        </p:nvSpPr>
        <p:spPr>
          <a:xfrm>
            <a:off x="1547814" y="5764920"/>
            <a:ext cx="354647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91" name="TextBox 11">
            <a:extLst>
              <a:ext uri="{FF2B5EF4-FFF2-40B4-BE49-F238E27FC236}">
                <a16:creationId xmlns:a16="http://schemas.microsoft.com/office/drawing/2014/main" id="{DF8A0909-8909-46B7-91E7-1DF2C9539D35}"/>
              </a:ext>
            </a:extLst>
          </p:cNvPr>
          <p:cNvSpPr txBox="1"/>
          <p:nvPr/>
        </p:nvSpPr>
        <p:spPr>
          <a:xfrm>
            <a:off x="1547813" y="10052040"/>
            <a:ext cx="3546473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192" name="TextBox 12">
            <a:extLst>
              <a:ext uri="{FF2B5EF4-FFF2-40B4-BE49-F238E27FC236}">
                <a16:creationId xmlns:a16="http://schemas.microsoft.com/office/drawing/2014/main" id="{7E223184-CD48-41D8-9509-C7D1D3FE7F23}"/>
              </a:ext>
            </a:extLst>
          </p:cNvPr>
          <p:cNvSpPr txBox="1"/>
          <p:nvPr/>
        </p:nvSpPr>
        <p:spPr>
          <a:xfrm>
            <a:off x="1547814" y="10651467"/>
            <a:ext cx="354647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298759242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o 6">
            <a:extLst>
              <a:ext uri="{FF2B5EF4-FFF2-40B4-BE49-F238E27FC236}">
                <a16:creationId xmlns:a16="http://schemas.microsoft.com/office/drawing/2014/main" id="{2A6745DD-AA6F-4F14-B161-D9BED215255F}"/>
              </a:ext>
            </a:extLst>
          </p:cNvPr>
          <p:cNvGrpSpPr/>
          <p:nvPr/>
        </p:nvGrpSpPr>
        <p:grpSpPr>
          <a:xfrm>
            <a:off x="4284491" y="4419137"/>
            <a:ext cx="15808670" cy="8464611"/>
            <a:chOff x="4284491" y="4419137"/>
            <a:chExt cx="15808670" cy="8464611"/>
          </a:xfrm>
        </p:grpSpPr>
        <p:grpSp>
          <p:nvGrpSpPr>
            <p:cNvPr id="31" name="Grupo 30">
              <a:extLst>
                <a:ext uri="{FF2B5EF4-FFF2-40B4-BE49-F238E27FC236}">
                  <a16:creationId xmlns:a16="http://schemas.microsoft.com/office/drawing/2014/main" id="{74355126-C8D6-4BD9-A304-BAB66289D35F}"/>
                </a:ext>
              </a:extLst>
            </p:cNvPr>
            <p:cNvGrpSpPr/>
            <p:nvPr/>
          </p:nvGrpSpPr>
          <p:grpSpPr>
            <a:xfrm>
              <a:off x="7195747" y="5786876"/>
              <a:ext cx="9991652" cy="6113638"/>
              <a:chOff x="7195747" y="5786876"/>
              <a:chExt cx="9991652" cy="6113638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F2B1BE9F-18F3-40EB-9958-0DFF7D2596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6733" y="5797862"/>
                <a:ext cx="9975172" cy="6097158"/>
              </a:xfrm>
              <a:custGeom>
                <a:avLst/>
                <a:gdLst>
                  <a:gd name="T0" fmla="*/ 8005 w 8006"/>
                  <a:gd name="T1" fmla="*/ 4003 h 4894"/>
                  <a:gd name="T2" fmla="*/ 8005 w 8006"/>
                  <a:gd name="T3" fmla="*/ 4003 h 4894"/>
                  <a:gd name="T4" fmla="*/ 4003 w 8006"/>
                  <a:gd name="T5" fmla="*/ 0 h 4894"/>
                  <a:gd name="T6" fmla="*/ 4003 w 8006"/>
                  <a:gd name="T7" fmla="*/ 0 h 4894"/>
                  <a:gd name="T8" fmla="*/ 0 w 8006"/>
                  <a:gd name="T9" fmla="*/ 4003 h 4894"/>
                  <a:gd name="T10" fmla="*/ 0 w 8006"/>
                  <a:gd name="T11" fmla="*/ 4003 h 4894"/>
                  <a:gd name="T12" fmla="*/ 99 w 8006"/>
                  <a:gd name="T13" fmla="*/ 4893 h 4894"/>
                  <a:gd name="T14" fmla="*/ 7906 w 8006"/>
                  <a:gd name="T15" fmla="*/ 4893 h 4894"/>
                  <a:gd name="T16" fmla="*/ 7906 w 8006"/>
                  <a:gd name="T17" fmla="*/ 4893 h 4894"/>
                  <a:gd name="T18" fmla="*/ 8005 w 8006"/>
                  <a:gd name="T19" fmla="*/ 4003 h 48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006" h="4894">
                    <a:moveTo>
                      <a:pt x="8005" y="4003"/>
                    </a:moveTo>
                    <a:lnTo>
                      <a:pt x="8005" y="4003"/>
                    </a:lnTo>
                    <a:cubicBezTo>
                      <a:pt x="8005" y="1792"/>
                      <a:pt x="6213" y="0"/>
                      <a:pt x="4003" y="0"/>
                    </a:cubicBezTo>
                    <a:lnTo>
                      <a:pt x="4003" y="0"/>
                    </a:lnTo>
                    <a:cubicBezTo>
                      <a:pt x="1792" y="0"/>
                      <a:pt x="0" y="1792"/>
                      <a:pt x="0" y="4003"/>
                    </a:cubicBezTo>
                    <a:lnTo>
                      <a:pt x="0" y="4003"/>
                    </a:lnTo>
                    <a:cubicBezTo>
                      <a:pt x="0" y="4309"/>
                      <a:pt x="35" y="4606"/>
                      <a:pt x="99" y="4893"/>
                    </a:cubicBezTo>
                    <a:lnTo>
                      <a:pt x="7906" y="4893"/>
                    </a:lnTo>
                    <a:lnTo>
                      <a:pt x="7906" y="4893"/>
                    </a:lnTo>
                    <a:cubicBezTo>
                      <a:pt x="7970" y="4606"/>
                      <a:pt x="8005" y="4309"/>
                      <a:pt x="8005" y="400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B85568BA-F147-4DB2-895B-E87C8CC412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5747" y="5786876"/>
                <a:ext cx="9991652" cy="6113638"/>
              </a:xfrm>
              <a:custGeom>
                <a:avLst/>
                <a:gdLst>
                  <a:gd name="T0" fmla="*/ 114 w 8023"/>
                  <a:gd name="T1" fmla="*/ 4892 h 4909"/>
                  <a:gd name="T2" fmla="*/ 7908 w 8023"/>
                  <a:gd name="T3" fmla="*/ 4892 h 4909"/>
                  <a:gd name="T4" fmla="*/ 7908 w 8023"/>
                  <a:gd name="T5" fmla="*/ 4892 h 4909"/>
                  <a:gd name="T6" fmla="*/ 8006 w 8023"/>
                  <a:gd name="T7" fmla="*/ 4010 h 4909"/>
                  <a:gd name="T8" fmla="*/ 8006 w 8023"/>
                  <a:gd name="T9" fmla="*/ 4010 h 4909"/>
                  <a:gd name="T10" fmla="*/ 4011 w 8023"/>
                  <a:gd name="T11" fmla="*/ 15 h 4909"/>
                  <a:gd name="T12" fmla="*/ 4011 w 8023"/>
                  <a:gd name="T13" fmla="*/ 15 h 4909"/>
                  <a:gd name="T14" fmla="*/ 16 w 8023"/>
                  <a:gd name="T15" fmla="*/ 4010 h 4909"/>
                  <a:gd name="T16" fmla="*/ 16 w 8023"/>
                  <a:gd name="T17" fmla="*/ 4010 h 4909"/>
                  <a:gd name="T18" fmla="*/ 114 w 8023"/>
                  <a:gd name="T19" fmla="*/ 4892 h 4909"/>
                  <a:gd name="T20" fmla="*/ 7920 w 8023"/>
                  <a:gd name="T21" fmla="*/ 4908 h 4909"/>
                  <a:gd name="T22" fmla="*/ 101 w 8023"/>
                  <a:gd name="T23" fmla="*/ 4908 h 4909"/>
                  <a:gd name="T24" fmla="*/ 100 w 8023"/>
                  <a:gd name="T25" fmla="*/ 4902 h 4909"/>
                  <a:gd name="T26" fmla="*/ 100 w 8023"/>
                  <a:gd name="T27" fmla="*/ 4902 h 4909"/>
                  <a:gd name="T28" fmla="*/ 0 w 8023"/>
                  <a:gd name="T29" fmla="*/ 4010 h 4909"/>
                  <a:gd name="T30" fmla="*/ 0 w 8023"/>
                  <a:gd name="T31" fmla="*/ 4010 h 4909"/>
                  <a:gd name="T32" fmla="*/ 315 w 8023"/>
                  <a:gd name="T33" fmla="*/ 2448 h 4909"/>
                  <a:gd name="T34" fmla="*/ 315 w 8023"/>
                  <a:gd name="T35" fmla="*/ 2448 h 4909"/>
                  <a:gd name="T36" fmla="*/ 1175 w 8023"/>
                  <a:gd name="T37" fmla="*/ 1173 h 4909"/>
                  <a:gd name="T38" fmla="*/ 1175 w 8023"/>
                  <a:gd name="T39" fmla="*/ 1173 h 4909"/>
                  <a:gd name="T40" fmla="*/ 2450 w 8023"/>
                  <a:gd name="T41" fmla="*/ 315 h 4909"/>
                  <a:gd name="T42" fmla="*/ 2450 w 8023"/>
                  <a:gd name="T43" fmla="*/ 315 h 4909"/>
                  <a:gd name="T44" fmla="*/ 4011 w 8023"/>
                  <a:gd name="T45" fmla="*/ 0 h 4909"/>
                  <a:gd name="T46" fmla="*/ 4011 w 8023"/>
                  <a:gd name="T47" fmla="*/ 0 h 4909"/>
                  <a:gd name="T48" fmla="*/ 5571 w 8023"/>
                  <a:gd name="T49" fmla="*/ 315 h 4909"/>
                  <a:gd name="T50" fmla="*/ 5571 w 8023"/>
                  <a:gd name="T51" fmla="*/ 315 h 4909"/>
                  <a:gd name="T52" fmla="*/ 6847 w 8023"/>
                  <a:gd name="T53" fmla="*/ 1173 h 4909"/>
                  <a:gd name="T54" fmla="*/ 6847 w 8023"/>
                  <a:gd name="T55" fmla="*/ 1173 h 4909"/>
                  <a:gd name="T56" fmla="*/ 7706 w 8023"/>
                  <a:gd name="T57" fmla="*/ 2448 h 4909"/>
                  <a:gd name="T58" fmla="*/ 7706 w 8023"/>
                  <a:gd name="T59" fmla="*/ 2448 h 4909"/>
                  <a:gd name="T60" fmla="*/ 8022 w 8023"/>
                  <a:gd name="T61" fmla="*/ 4010 h 4909"/>
                  <a:gd name="T62" fmla="*/ 8022 w 8023"/>
                  <a:gd name="T63" fmla="*/ 4010 h 4909"/>
                  <a:gd name="T64" fmla="*/ 7922 w 8023"/>
                  <a:gd name="T65" fmla="*/ 4902 h 4909"/>
                  <a:gd name="T66" fmla="*/ 7920 w 8023"/>
                  <a:gd name="T67" fmla="*/ 4908 h 49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8023" h="4909">
                    <a:moveTo>
                      <a:pt x="114" y="4892"/>
                    </a:moveTo>
                    <a:lnTo>
                      <a:pt x="7908" y="4892"/>
                    </a:lnTo>
                    <a:lnTo>
                      <a:pt x="7908" y="4892"/>
                    </a:lnTo>
                    <a:cubicBezTo>
                      <a:pt x="7972" y="4604"/>
                      <a:pt x="8006" y="4307"/>
                      <a:pt x="8006" y="4010"/>
                    </a:cubicBezTo>
                    <a:lnTo>
                      <a:pt x="8006" y="4010"/>
                    </a:lnTo>
                    <a:cubicBezTo>
                      <a:pt x="8006" y="1807"/>
                      <a:pt x="6213" y="15"/>
                      <a:pt x="4011" y="15"/>
                    </a:cubicBezTo>
                    <a:lnTo>
                      <a:pt x="4011" y="15"/>
                    </a:lnTo>
                    <a:cubicBezTo>
                      <a:pt x="1808" y="15"/>
                      <a:pt x="16" y="1807"/>
                      <a:pt x="16" y="4010"/>
                    </a:cubicBezTo>
                    <a:lnTo>
                      <a:pt x="16" y="4010"/>
                    </a:lnTo>
                    <a:cubicBezTo>
                      <a:pt x="16" y="4307"/>
                      <a:pt x="49" y="4604"/>
                      <a:pt x="114" y="4892"/>
                    </a:cubicBezTo>
                    <a:close/>
                    <a:moveTo>
                      <a:pt x="7920" y="4908"/>
                    </a:moveTo>
                    <a:lnTo>
                      <a:pt x="101" y="4908"/>
                    </a:lnTo>
                    <a:lnTo>
                      <a:pt x="100" y="4902"/>
                    </a:lnTo>
                    <a:lnTo>
                      <a:pt x="100" y="4902"/>
                    </a:lnTo>
                    <a:cubicBezTo>
                      <a:pt x="33" y="4611"/>
                      <a:pt x="0" y="4311"/>
                      <a:pt x="0" y="4010"/>
                    </a:cubicBezTo>
                    <a:lnTo>
                      <a:pt x="0" y="4010"/>
                    </a:lnTo>
                    <a:cubicBezTo>
                      <a:pt x="0" y="3468"/>
                      <a:pt x="106" y="2943"/>
                      <a:pt x="315" y="2448"/>
                    </a:cubicBezTo>
                    <a:lnTo>
                      <a:pt x="315" y="2448"/>
                    </a:lnTo>
                    <a:cubicBezTo>
                      <a:pt x="517" y="1971"/>
                      <a:pt x="807" y="1542"/>
                      <a:pt x="1175" y="1173"/>
                    </a:cubicBezTo>
                    <a:lnTo>
                      <a:pt x="1175" y="1173"/>
                    </a:lnTo>
                    <a:cubicBezTo>
                      <a:pt x="1543" y="806"/>
                      <a:pt x="1972" y="517"/>
                      <a:pt x="2450" y="315"/>
                    </a:cubicBezTo>
                    <a:lnTo>
                      <a:pt x="2450" y="315"/>
                    </a:lnTo>
                    <a:cubicBezTo>
                      <a:pt x="2944" y="106"/>
                      <a:pt x="3470" y="0"/>
                      <a:pt x="4011" y="0"/>
                    </a:cubicBezTo>
                    <a:lnTo>
                      <a:pt x="4011" y="0"/>
                    </a:lnTo>
                    <a:cubicBezTo>
                      <a:pt x="4551" y="0"/>
                      <a:pt x="5077" y="106"/>
                      <a:pt x="5571" y="315"/>
                    </a:cubicBezTo>
                    <a:lnTo>
                      <a:pt x="5571" y="315"/>
                    </a:lnTo>
                    <a:cubicBezTo>
                      <a:pt x="6049" y="517"/>
                      <a:pt x="6478" y="806"/>
                      <a:pt x="6847" y="1173"/>
                    </a:cubicBezTo>
                    <a:lnTo>
                      <a:pt x="6847" y="1173"/>
                    </a:lnTo>
                    <a:cubicBezTo>
                      <a:pt x="7215" y="1542"/>
                      <a:pt x="7504" y="1971"/>
                      <a:pt x="7706" y="2448"/>
                    </a:cubicBezTo>
                    <a:lnTo>
                      <a:pt x="7706" y="2448"/>
                    </a:lnTo>
                    <a:cubicBezTo>
                      <a:pt x="7915" y="2943"/>
                      <a:pt x="8022" y="3468"/>
                      <a:pt x="8022" y="4010"/>
                    </a:cubicBezTo>
                    <a:lnTo>
                      <a:pt x="8022" y="4010"/>
                    </a:lnTo>
                    <a:cubicBezTo>
                      <a:pt x="8022" y="4311"/>
                      <a:pt x="7988" y="4611"/>
                      <a:pt x="7922" y="4902"/>
                    </a:cubicBezTo>
                    <a:lnTo>
                      <a:pt x="7920" y="490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0" name="Grupo 29">
              <a:extLst>
                <a:ext uri="{FF2B5EF4-FFF2-40B4-BE49-F238E27FC236}">
                  <a16:creationId xmlns:a16="http://schemas.microsoft.com/office/drawing/2014/main" id="{55F6AB2F-D2FB-48E3-B89E-0A66FE530AE0}"/>
                </a:ext>
              </a:extLst>
            </p:cNvPr>
            <p:cNvGrpSpPr/>
            <p:nvPr/>
          </p:nvGrpSpPr>
          <p:grpSpPr>
            <a:xfrm>
              <a:off x="5795050" y="6281240"/>
              <a:ext cx="3850547" cy="1351262"/>
              <a:chOff x="5795050" y="6281240"/>
              <a:chExt cx="3850547" cy="1351262"/>
            </a:xfrm>
          </p:grpSpPr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387304C4-276D-4F60-86F5-1996778C61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95050" y="6292226"/>
                <a:ext cx="3845055" cy="1329290"/>
              </a:xfrm>
              <a:custGeom>
                <a:avLst/>
                <a:gdLst>
                  <a:gd name="T0" fmla="*/ 36 w 3086"/>
                  <a:gd name="T1" fmla="*/ 1068 h 1069"/>
                  <a:gd name="T2" fmla="*/ 3061 w 3086"/>
                  <a:gd name="T3" fmla="*/ 1068 h 1069"/>
                  <a:gd name="T4" fmla="*/ 3061 w 3086"/>
                  <a:gd name="T5" fmla="*/ 1068 h 1069"/>
                  <a:gd name="T6" fmla="*/ 3078 w 3086"/>
                  <a:gd name="T7" fmla="*/ 1038 h 1069"/>
                  <a:gd name="T8" fmla="*/ 3078 w 3086"/>
                  <a:gd name="T9" fmla="*/ 1038 h 1069"/>
                  <a:gd name="T10" fmla="*/ 2719 w 3086"/>
                  <a:gd name="T11" fmla="*/ 949 h 1069"/>
                  <a:gd name="T12" fmla="*/ 2719 w 3086"/>
                  <a:gd name="T13" fmla="*/ 949 h 1069"/>
                  <a:gd name="T14" fmla="*/ 2697 w 3086"/>
                  <a:gd name="T15" fmla="*/ 945 h 1069"/>
                  <a:gd name="T16" fmla="*/ 2697 w 3086"/>
                  <a:gd name="T17" fmla="*/ 945 h 1069"/>
                  <a:gd name="T18" fmla="*/ 2363 w 3086"/>
                  <a:gd name="T19" fmla="*/ 897 h 1069"/>
                  <a:gd name="T20" fmla="*/ 2363 w 3086"/>
                  <a:gd name="T21" fmla="*/ 897 h 1069"/>
                  <a:gd name="T22" fmla="*/ 2335 w 3086"/>
                  <a:gd name="T23" fmla="*/ 893 h 1069"/>
                  <a:gd name="T24" fmla="*/ 2335 w 3086"/>
                  <a:gd name="T25" fmla="*/ 893 h 1069"/>
                  <a:gd name="T26" fmla="*/ 1975 w 3086"/>
                  <a:gd name="T27" fmla="*/ 782 h 1069"/>
                  <a:gd name="T28" fmla="*/ 1975 w 3086"/>
                  <a:gd name="T29" fmla="*/ 782 h 1069"/>
                  <a:gd name="T30" fmla="*/ 1949 w 3086"/>
                  <a:gd name="T31" fmla="*/ 777 h 1069"/>
                  <a:gd name="T32" fmla="*/ 1949 w 3086"/>
                  <a:gd name="T33" fmla="*/ 777 h 1069"/>
                  <a:gd name="T34" fmla="*/ 1535 w 3086"/>
                  <a:gd name="T35" fmla="*/ 817 h 1069"/>
                  <a:gd name="T36" fmla="*/ 1535 w 3086"/>
                  <a:gd name="T37" fmla="*/ 817 h 1069"/>
                  <a:gd name="T38" fmla="*/ 1501 w 3086"/>
                  <a:gd name="T39" fmla="*/ 819 h 1069"/>
                  <a:gd name="T40" fmla="*/ 1501 w 3086"/>
                  <a:gd name="T41" fmla="*/ 819 h 1069"/>
                  <a:gd name="T42" fmla="*/ 472 w 3086"/>
                  <a:gd name="T43" fmla="*/ 76 h 1069"/>
                  <a:gd name="T44" fmla="*/ 472 w 3086"/>
                  <a:gd name="T45" fmla="*/ 76 h 1069"/>
                  <a:gd name="T46" fmla="*/ 334 w 3086"/>
                  <a:gd name="T47" fmla="*/ 932 h 1069"/>
                  <a:gd name="T48" fmla="*/ 334 w 3086"/>
                  <a:gd name="T49" fmla="*/ 932 h 1069"/>
                  <a:gd name="T50" fmla="*/ 316 w 3086"/>
                  <a:gd name="T51" fmla="*/ 964 h 1069"/>
                  <a:gd name="T52" fmla="*/ 316 w 3086"/>
                  <a:gd name="T53" fmla="*/ 964 h 1069"/>
                  <a:gd name="T54" fmla="*/ 17 w 3086"/>
                  <a:gd name="T55" fmla="*/ 1052 h 1069"/>
                  <a:gd name="T56" fmla="*/ 17 w 3086"/>
                  <a:gd name="T57" fmla="*/ 1052 h 1069"/>
                  <a:gd name="T58" fmla="*/ 36 w 3086"/>
                  <a:gd name="T59" fmla="*/ 1068 h 10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86" h="1069">
                    <a:moveTo>
                      <a:pt x="36" y="1068"/>
                    </a:moveTo>
                    <a:lnTo>
                      <a:pt x="3061" y="1068"/>
                    </a:lnTo>
                    <a:lnTo>
                      <a:pt x="3061" y="1068"/>
                    </a:lnTo>
                    <a:cubicBezTo>
                      <a:pt x="3076" y="1068"/>
                      <a:pt x="3085" y="1052"/>
                      <a:pt x="3078" y="1038"/>
                    </a:cubicBezTo>
                    <a:lnTo>
                      <a:pt x="3078" y="1038"/>
                    </a:lnTo>
                    <a:cubicBezTo>
                      <a:pt x="3039" y="976"/>
                      <a:pt x="2930" y="847"/>
                      <a:pt x="2719" y="949"/>
                    </a:cubicBezTo>
                    <a:lnTo>
                      <a:pt x="2719" y="949"/>
                    </a:lnTo>
                    <a:cubicBezTo>
                      <a:pt x="2712" y="953"/>
                      <a:pt x="2703" y="951"/>
                      <a:pt x="2697" y="945"/>
                    </a:cubicBezTo>
                    <a:lnTo>
                      <a:pt x="2697" y="945"/>
                    </a:lnTo>
                    <a:cubicBezTo>
                      <a:pt x="2659" y="908"/>
                      <a:pt x="2515" y="784"/>
                      <a:pt x="2363" y="897"/>
                    </a:cubicBezTo>
                    <a:lnTo>
                      <a:pt x="2363" y="897"/>
                    </a:lnTo>
                    <a:cubicBezTo>
                      <a:pt x="2355" y="904"/>
                      <a:pt x="2342" y="902"/>
                      <a:pt x="2335" y="893"/>
                    </a:cubicBezTo>
                    <a:lnTo>
                      <a:pt x="2335" y="893"/>
                    </a:lnTo>
                    <a:cubicBezTo>
                      <a:pt x="2296" y="836"/>
                      <a:pt x="2158" y="667"/>
                      <a:pt x="1975" y="782"/>
                    </a:cubicBezTo>
                    <a:lnTo>
                      <a:pt x="1975" y="782"/>
                    </a:lnTo>
                    <a:cubicBezTo>
                      <a:pt x="1966" y="787"/>
                      <a:pt x="1955" y="786"/>
                      <a:pt x="1949" y="777"/>
                    </a:cubicBezTo>
                    <a:lnTo>
                      <a:pt x="1949" y="777"/>
                    </a:lnTo>
                    <a:cubicBezTo>
                      <a:pt x="1902" y="718"/>
                      <a:pt x="1705" y="506"/>
                      <a:pt x="1535" y="817"/>
                    </a:cubicBezTo>
                    <a:lnTo>
                      <a:pt x="1535" y="817"/>
                    </a:lnTo>
                    <a:cubicBezTo>
                      <a:pt x="1528" y="830"/>
                      <a:pt x="1510" y="831"/>
                      <a:pt x="1501" y="819"/>
                    </a:cubicBezTo>
                    <a:lnTo>
                      <a:pt x="1501" y="819"/>
                    </a:lnTo>
                    <a:cubicBezTo>
                      <a:pt x="1403" y="671"/>
                      <a:pt x="927" y="0"/>
                      <a:pt x="472" y="76"/>
                    </a:cubicBezTo>
                    <a:lnTo>
                      <a:pt x="472" y="76"/>
                    </a:lnTo>
                    <a:cubicBezTo>
                      <a:pt x="7" y="154"/>
                      <a:pt x="188" y="753"/>
                      <a:pt x="334" y="932"/>
                    </a:cubicBezTo>
                    <a:lnTo>
                      <a:pt x="334" y="932"/>
                    </a:lnTo>
                    <a:cubicBezTo>
                      <a:pt x="345" y="947"/>
                      <a:pt x="334" y="967"/>
                      <a:pt x="316" y="964"/>
                    </a:cubicBezTo>
                    <a:lnTo>
                      <a:pt x="316" y="964"/>
                    </a:lnTo>
                    <a:cubicBezTo>
                      <a:pt x="210" y="953"/>
                      <a:pt x="0" y="943"/>
                      <a:pt x="17" y="1052"/>
                    </a:cubicBezTo>
                    <a:lnTo>
                      <a:pt x="17" y="1052"/>
                    </a:lnTo>
                    <a:cubicBezTo>
                      <a:pt x="19" y="1061"/>
                      <a:pt x="26" y="1068"/>
                      <a:pt x="36" y="106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ED2ADC03-2934-4E5E-BA1C-A6D370DAE0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06036" y="6281240"/>
                <a:ext cx="3839561" cy="1351262"/>
              </a:xfrm>
              <a:custGeom>
                <a:avLst/>
                <a:gdLst>
                  <a:gd name="T0" fmla="*/ 196 w 3084"/>
                  <a:gd name="T1" fmla="*/ 974 h 1085"/>
                  <a:gd name="T2" fmla="*/ 32 w 3084"/>
                  <a:gd name="T3" fmla="*/ 1013 h 1085"/>
                  <a:gd name="T4" fmla="*/ 18 w 3084"/>
                  <a:gd name="T5" fmla="*/ 1059 h 1085"/>
                  <a:gd name="T6" fmla="*/ 3055 w 3084"/>
                  <a:gd name="T7" fmla="*/ 1070 h 1085"/>
                  <a:gd name="T8" fmla="*/ 3066 w 3084"/>
                  <a:gd name="T9" fmla="*/ 1064 h 1085"/>
                  <a:gd name="T10" fmla="*/ 3065 w 3084"/>
                  <a:gd name="T11" fmla="*/ 1051 h 1085"/>
                  <a:gd name="T12" fmla="*/ 2717 w 3084"/>
                  <a:gd name="T13" fmla="*/ 964 h 1085"/>
                  <a:gd name="T14" fmla="*/ 2686 w 3084"/>
                  <a:gd name="T15" fmla="*/ 960 h 1085"/>
                  <a:gd name="T16" fmla="*/ 2362 w 3084"/>
                  <a:gd name="T17" fmla="*/ 912 h 1085"/>
                  <a:gd name="T18" fmla="*/ 2341 w 3084"/>
                  <a:gd name="T19" fmla="*/ 917 h 1085"/>
                  <a:gd name="T20" fmla="*/ 2323 w 3084"/>
                  <a:gd name="T21" fmla="*/ 906 h 1085"/>
                  <a:gd name="T22" fmla="*/ 1973 w 3084"/>
                  <a:gd name="T23" fmla="*/ 797 h 1085"/>
                  <a:gd name="T24" fmla="*/ 1937 w 3084"/>
                  <a:gd name="T25" fmla="*/ 791 h 1085"/>
                  <a:gd name="T26" fmla="*/ 1723 w 3084"/>
                  <a:gd name="T27" fmla="*/ 669 h 1085"/>
                  <a:gd name="T28" fmla="*/ 1535 w 3084"/>
                  <a:gd name="T29" fmla="*/ 830 h 1085"/>
                  <a:gd name="T30" fmla="*/ 1513 w 3084"/>
                  <a:gd name="T31" fmla="*/ 843 h 1085"/>
                  <a:gd name="T32" fmla="*/ 1489 w 3084"/>
                  <a:gd name="T33" fmla="*/ 832 h 1085"/>
                  <a:gd name="T34" fmla="*/ 467 w 3084"/>
                  <a:gd name="T35" fmla="*/ 92 h 1085"/>
                  <a:gd name="T36" fmla="*/ 202 w 3084"/>
                  <a:gd name="T37" fmla="*/ 294 h 1085"/>
                  <a:gd name="T38" fmla="*/ 334 w 3084"/>
                  <a:gd name="T39" fmla="*/ 937 h 1085"/>
                  <a:gd name="T40" fmla="*/ 336 w 3084"/>
                  <a:gd name="T41" fmla="*/ 967 h 1085"/>
                  <a:gd name="T42" fmla="*/ 309 w 3084"/>
                  <a:gd name="T43" fmla="*/ 981 h 1085"/>
                  <a:gd name="T44" fmla="*/ 196 w 3084"/>
                  <a:gd name="T45" fmla="*/ 974 h 1085"/>
                  <a:gd name="T46" fmla="*/ 30 w 3084"/>
                  <a:gd name="T47" fmla="*/ 1084 h 1085"/>
                  <a:gd name="T48" fmla="*/ 3 w 3084"/>
                  <a:gd name="T49" fmla="*/ 1062 h 1085"/>
                  <a:gd name="T50" fmla="*/ 21 w 3084"/>
                  <a:gd name="T51" fmla="*/ 1003 h 1085"/>
                  <a:gd name="T52" fmla="*/ 311 w 3084"/>
                  <a:gd name="T53" fmla="*/ 966 h 1085"/>
                  <a:gd name="T54" fmla="*/ 323 w 3084"/>
                  <a:gd name="T55" fmla="*/ 960 h 1085"/>
                  <a:gd name="T56" fmla="*/ 322 w 3084"/>
                  <a:gd name="T57" fmla="*/ 946 h 1085"/>
                  <a:gd name="T58" fmla="*/ 189 w 3084"/>
                  <a:gd name="T59" fmla="*/ 289 h 1085"/>
                  <a:gd name="T60" fmla="*/ 465 w 3084"/>
                  <a:gd name="T61" fmla="*/ 78 h 1085"/>
                  <a:gd name="T62" fmla="*/ 1501 w 3084"/>
                  <a:gd name="T63" fmla="*/ 823 h 1085"/>
                  <a:gd name="T64" fmla="*/ 1512 w 3084"/>
                  <a:gd name="T65" fmla="*/ 829 h 1085"/>
                  <a:gd name="T66" fmla="*/ 1522 w 3084"/>
                  <a:gd name="T67" fmla="*/ 822 h 1085"/>
                  <a:gd name="T68" fmla="*/ 1721 w 3084"/>
                  <a:gd name="T69" fmla="*/ 653 h 1085"/>
                  <a:gd name="T70" fmla="*/ 1949 w 3084"/>
                  <a:gd name="T71" fmla="*/ 782 h 1085"/>
                  <a:gd name="T72" fmla="*/ 1965 w 3084"/>
                  <a:gd name="T73" fmla="*/ 784 h 1085"/>
                  <a:gd name="T74" fmla="*/ 2335 w 3084"/>
                  <a:gd name="T75" fmla="*/ 898 h 1085"/>
                  <a:gd name="T76" fmla="*/ 2343 w 3084"/>
                  <a:gd name="T77" fmla="*/ 903 h 1085"/>
                  <a:gd name="T78" fmla="*/ 2353 w 3084"/>
                  <a:gd name="T79" fmla="*/ 900 h 1085"/>
                  <a:gd name="T80" fmla="*/ 2696 w 3084"/>
                  <a:gd name="T81" fmla="*/ 949 h 1085"/>
                  <a:gd name="T82" fmla="*/ 2710 w 3084"/>
                  <a:gd name="T83" fmla="*/ 951 h 1085"/>
                  <a:gd name="T84" fmla="*/ 3078 w 3084"/>
                  <a:gd name="T85" fmla="*/ 1043 h 1085"/>
                  <a:gd name="T86" fmla="*/ 3078 w 3084"/>
                  <a:gd name="T87" fmla="*/ 1071 h 1085"/>
                  <a:gd name="T88" fmla="*/ 3055 w 3084"/>
                  <a:gd name="T89" fmla="*/ 1084 h 10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</a:cxnLst>
                <a:rect l="0" t="0" r="r" b="b"/>
                <a:pathLst>
                  <a:path w="3084" h="1085">
                    <a:moveTo>
                      <a:pt x="196" y="974"/>
                    </a:moveTo>
                    <a:lnTo>
                      <a:pt x="196" y="974"/>
                    </a:lnTo>
                    <a:cubicBezTo>
                      <a:pt x="114" y="974"/>
                      <a:pt x="57" y="987"/>
                      <a:pt x="32" y="1013"/>
                    </a:cubicBezTo>
                    <a:lnTo>
                      <a:pt x="32" y="1013"/>
                    </a:lnTo>
                    <a:cubicBezTo>
                      <a:pt x="20" y="1025"/>
                      <a:pt x="16" y="1040"/>
                      <a:pt x="18" y="1059"/>
                    </a:cubicBezTo>
                    <a:lnTo>
                      <a:pt x="18" y="1059"/>
                    </a:lnTo>
                    <a:cubicBezTo>
                      <a:pt x="19" y="1066"/>
                      <a:pt x="24" y="1070"/>
                      <a:pt x="30" y="1070"/>
                    </a:cubicBezTo>
                    <a:lnTo>
                      <a:pt x="3055" y="1070"/>
                    </a:lnTo>
                    <a:lnTo>
                      <a:pt x="3055" y="1070"/>
                    </a:lnTo>
                    <a:cubicBezTo>
                      <a:pt x="3059" y="1070"/>
                      <a:pt x="3063" y="1067"/>
                      <a:pt x="3066" y="1064"/>
                    </a:cubicBezTo>
                    <a:lnTo>
                      <a:pt x="3066" y="1064"/>
                    </a:lnTo>
                    <a:cubicBezTo>
                      <a:pt x="3067" y="1059"/>
                      <a:pt x="3067" y="1055"/>
                      <a:pt x="3065" y="1051"/>
                    </a:cubicBezTo>
                    <a:lnTo>
                      <a:pt x="3065" y="1051"/>
                    </a:lnTo>
                    <a:cubicBezTo>
                      <a:pt x="3029" y="992"/>
                      <a:pt x="2922" y="865"/>
                      <a:pt x="2717" y="964"/>
                    </a:cubicBezTo>
                    <a:lnTo>
                      <a:pt x="2717" y="964"/>
                    </a:lnTo>
                    <a:cubicBezTo>
                      <a:pt x="2706" y="969"/>
                      <a:pt x="2694" y="968"/>
                      <a:pt x="2686" y="960"/>
                    </a:cubicBezTo>
                    <a:lnTo>
                      <a:pt x="2686" y="960"/>
                    </a:lnTo>
                    <a:cubicBezTo>
                      <a:pt x="2647" y="921"/>
                      <a:pt x="2508" y="804"/>
                      <a:pt x="2362" y="912"/>
                    </a:cubicBezTo>
                    <a:lnTo>
                      <a:pt x="2362" y="912"/>
                    </a:lnTo>
                    <a:cubicBezTo>
                      <a:pt x="2356" y="917"/>
                      <a:pt x="2349" y="919"/>
                      <a:pt x="2341" y="917"/>
                    </a:cubicBezTo>
                    <a:lnTo>
                      <a:pt x="2341" y="917"/>
                    </a:lnTo>
                    <a:cubicBezTo>
                      <a:pt x="2333" y="916"/>
                      <a:pt x="2327" y="912"/>
                      <a:pt x="2323" y="906"/>
                    </a:cubicBezTo>
                    <a:lnTo>
                      <a:pt x="2323" y="906"/>
                    </a:lnTo>
                    <a:cubicBezTo>
                      <a:pt x="2286" y="853"/>
                      <a:pt x="2151" y="686"/>
                      <a:pt x="1973" y="797"/>
                    </a:cubicBezTo>
                    <a:lnTo>
                      <a:pt x="1973" y="797"/>
                    </a:lnTo>
                    <a:cubicBezTo>
                      <a:pt x="1962" y="804"/>
                      <a:pt x="1946" y="802"/>
                      <a:pt x="1937" y="791"/>
                    </a:cubicBezTo>
                    <a:lnTo>
                      <a:pt x="1937" y="791"/>
                    </a:lnTo>
                    <a:cubicBezTo>
                      <a:pt x="1906" y="751"/>
                      <a:pt x="1821" y="660"/>
                      <a:pt x="1723" y="669"/>
                    </a:cubicBezTo>
                    <a:lnTo>
                      <a:pt x="1723" y="669"/>
                    </a:lnTo>
                    <a:cubicBezTo>
                      <a:pt x="1654" y="674"/>
                      <a:pt x="1591" y="728"/>
                      <a:pt x="1535" y="830"/>
                    </a:cubicBezTo>
                    <a:lnTo>
                      <a:pt x="1535" y="830"/>
                    </a:lnTo>
                    <a:cubicBezTo>
                      <a:pt x="1531" y="838"/>
                      <a:pt x="1522" y="843"/>
                      <a:pt x="1513" y="843"/>
                    </a:cubicBezTo>
                    <a:lnTo>
                      <a:pt x="1513" y="843"/>
                    </a:lnTo>
                    <a:cubicBezTo>
                      <a:pt x="1503" y="844"/>
                      <a:pt x="1494" y="840"/>
                      <a:pt x="1489" y="832"/>
                    </a:cubicBezTo>
                    <a:lnTo>
                      <a:pt x="1489" y="832"/>
                    </a:lnTo>
                    <a:cubicBezTo>
                      <a:pt x="1398" y="695"/>
                      <a:pt x="919" y="16"/>
                      <a:pt x="467" y="92"/>
                    </a:cubicBezTo>
                    <a:lnTo>
                      <a:pt x="467" y="92"/>
                    </a:lnTo>
                    <a:cubicBezTo>
                      <a:pt x="334" y="115"/>
                      <a:pt x="244" y="183"/>
                      <a:pt x="202" y="294"/>
                    </a:cubicBezTo>
                    <a:lnTo>
                      <a:pt x="202" y="294"/>
                    </a:lnTo>
                    <a:cubicBezTo>
                      <a:pt x="120" y="511"/>
                      <a:pt x="242" y="824"/>
                      <a:pt x="334" y="937"/>
                    </a:cubicBezTo>
                    <a:lnTo>
                      <a:pt x="334" y="937"/>
                    </a:lnTo>
                    <a:cubicBezTo>
                      <a:pt x="340" y="946"/>
                      <a:pt x="341" y="957"/>
                      <a:pt x="336" y="967"/>
                    </a:cubicBezTo>
                    <a:lnTo>
                      <a:pt x="336" y="967"/>
                    </a:lnTo>
                    <a:cubicBezTo>
                      <a:pt x="331" y="977"/>
                      <a:pt x="321" y="982"/>
                      <a:pt x="309" y="981"/>
                    </a:cubicBezTo>
                    <a:lnTo>
                      <a:pt x="309" y="981"/>
                    </a:lnTo>
                    <a:cubicBezTo>
                      <a:pt x="268" y="976"/>
                      <a:pt x="230" y="974"/>
                      <a:pt x="196" y="974"/>
                    </a:cubicBezTo>
                    <a:close/>
                    <a:moveTo>
                      <a:pt x="3055" y="1084"/>
                    </a:moveTo>
                    <a:lnTo>
                      <a:pt x="30" y="1084"/>
                    </a:lnTo>
                    <a:lnTo>
                      <a:pt x="30" y="1084"/>
                    </a:lnTo>
                    <a:cubicBezTo>
                      <a:pt x="17" y="1084"/>
                      <a:pt x="5" y="1075"/>
                      <a:pt x="3" y="1062"/>
                    </a:cubicBezTo>
                    <a:lnTo>
                      <a:pt x="3" y="1062"/>
                    </a:lnTo>
                    <a:cubicBezTo>
                      <a:pt x="0" y="1039"/>
                      <a:pt x="6" y="1018"/>
                      <a:pt x="21" y="1003"/>
                    </a:cubicBezTo>
                    <a:lnTo>
                      <a:pt x="21" y="1003"/>
                    </a:lnTo>
                    <a:cubicBezTo>
                      <a:pt x="73" y="949"/>
                      <a:pt x="225" y="957"/>
                      <a:pt x="311" y="966"/>
                    </a:cubicBezTo>
                    <a:lnTo>
                      <a:pt x="311" y="966"/>
                    </a:lnTo>
                    <a:cubicBezTo>
                      <a:pt x="316" y="966"/>
                      <a:pt x="321" y="964"/>
                      <a:pt x="323" y="960"/>
                    </a:cubicBezTo>
                    <a:lnTo>
                      <a:pt x="323" y="960"/>
                    </a:lnTo>
                    <a:cubicBezTo>
                      <a:pt x="326" y="956"/>
                      <a:pt x="325" y="950"/>
                      <a:pt x="322" y="946"/>
                    </a:cubicBezTo>
                    <a:lnTo>
                      <a:pt x="322" y="946"/>
                    </a:lnTo>
                    <a:cubicBezTo>
                      <a:pt x="229" y="831"/>
                      <a:pt x="104" y="512"/>
                      <a:pt x="189" y="289"/>
                    </a:cubicBezTo>
                    <a:lnTo>
                      <a:pt x="189" y="289"/>
                    </a:lnTo>
                    <a:cubicBezTo>
                      <a:pt x="233" y="172"/>
                      <a:pt x="326" y="101"/>
                      <a:pt x="465" y="78"/>
                    </a:cubicBezTo>
                    <a:lnTo>
                      <a:pt x="465" y="78"/>
                    </a:lnTo>
                    <a:cubicBezTo>
                      <a:pt x="926" y="0"/>
                      <a:pt x="1409" y="685"/>
                      <a:pt x="1501" y="823"/>
                    </a:cubicBezTo>
                    <a:lnTo>
                      <a:pt x="1501" y="823"/>
                    </a:lnTo>
                    <a:cubicBezTo>
                      <a:pt x="1504" y="827"/>
                      <a:pt x="1508" y="829"/>
                      <a:pt x="1512" y="829"/>
                    </a:cubicBezTo>
                    <a:lnTo>
                      <a:pt x="1512" y="829"/>
                    </a:lnTo>
                    <a:cubicBezTo>
                      <a:pt x="1516" y="829"/>
                      <a:pt x="1520" y="826"/>
                      <a:pt x="1522" y="822"/>
                    </a:cubicBezTo>
                    <a:lnTo>
                      <a:pt x="1522" y="822"/>
                    </a:lnTo>
                    <a:cubicBezTo>
                      <a:pt x="1580" y="717"/>
                      <a:pt x="1647" y="660"/>
                      <a:pt x="1721" y="653"/>
                    </a:cubicBezTo>
                    <a:lnTo>
                      <a:pt x="1721" y="653"/>
                    </a:lnTo>
                    <a:cubicBezTo>
                      <a:pt x="1827" y="644"/>
                      <a:pt x="1916" y="740"/>
                      <a:pt x="1949" y="782"/>
                    </a:cubicBezTo>
                    <a:lnTo>
                      <a:pt x="1949" y="782"/>
                    </a:lnTo>
                    <a:cubicBezTo>
                      <a:pt x="1953" y="786"/>
                      <a:pt x="1960" y="788"/>
                      <a:pt x="1965" y="784"/>
                    </a:cubicBezTo>
                    <a:lnTo>
                      <a:pt x="1965" y="784"/>
                    </a:lnTo>
                    <a:cubicBezTo>
                      <a:pt x="2154" y="666"/>
                      <a:pt x="2296" y="841"/>
                      <a:pt x="2335" y="898"/>
                    </a:cubicBezTo>
                    <a:lnTo>
                      <a:pt x="2335" y="898"/>
                    </a:lnTo>
                    <a:cubicBezTo>
                      <a:pt x="2337" y="900"/>
                      <a:pt x="2340" y="902"/>
                      <a:pt x="2343" y="903"/>
                    </a:cubicBezTo>
                    <a:lnTo>
                      <a:pt x="2343" y="903"/>
                    </a:lnTo>
                    <a:cubicBezTo>
                      <a:pt x="2347" y="903"/>
                      <a:pt x="2350" y="902"/>
                      <a:pt x="2353" y="900"/>
                    </a:cubicBezTo>
                    <a:lnTo>
                      <a:pt x="2353" y="900"/>
                    </a:lnTo>
                    <a:cubicBezTo>
                      <a:pt x="2508" y="784"/>
                      <a:pt x="2655" y="908"/>
                      <a:pt x="2696" y="949"/>
                    </a:cubicBezTo>
                    <a:lnTo>
                      <a:pt x="2696" y="949"/>
                    </a:lnTo>
                    <a:cubicBezTo>
                      <a:pt x="2700" y="952"/>
                      <a:pt x="2705" y="953"/>
                      <a:pt x="2710" y="951"/>
                    </a:cubicBezTo>
                    <a:lnTo>
                      <a:pt x="2710" y="951"/>
                    </a:lnTo>
                    <a:cubicBezTo>
                      <a:pt x="2926" y="846"/>
                      <a:pt x="3039" y="980"/>
                      <a:pt x="3078" y="1043"/>
                    </a:cubicBezTo>
                    <a:lnTo>
                      <a:pt x="3078" y="1043"/>
                    </a:lnTo>
                    <a:cubicBezTo>
                      <a:pt x="3083" y="1052"/>
                      <a:pt x="3083" y="1062"/>
                      <a:pt x="3078" y="1071"/>
                    </a:cubicBezTo>
                    <a:lnTo>
                      <a:pt x="3078" y="1071"/>
                    </a:lnTo>
                    <a:cubicBezTo>
                      <a:pt x="3073" y="1079"/>
                      <a:pt x="3064" y="1084"/>
                      <a:pt x="3055" y="10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9" name="Grupo 28">
              <a:extLst>
                <a:ext uri="{FF2B5EF4-FFF2-40B4-BE49-F238E27FC236}">
                  <a16:creationId xmlns:a16="http://schemas.microsoft.com/office/drawing/2014/main" id="{7E814DF8-4A41-444D-BA13-37576F4AB530}"/>
                </a:ext>
              </a:extLst>
            </p:cNvPr>
            <p:cNvGrpSpPr/>
            <p:nvPr/>
          </p:nvGrpSpPr>
          <p:grpSpPr>
            <a:xfrm>
              <a:off x="10782636" y="4419137"/>
              <a:ext cx="2806888" cy="856898"/>
              <a:chOff x="10782636" y="4419137"/>
              <a:chExt cx="2806888" cy="856898"/>
            </a:xfrm>
          </p:grpSpPr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9EC7922D-F475-4BCE-B34F-6895B9D46C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2636" y="4419137"/>
                <a:ext cx="2795903" cy="851403"/>
              </a:xfrm>
              <a:custGeom>
                <a:avLst/>
                <a:gdLst>
                  <a:gd name="T0" fmla="*/ 18 w 2246"/>
                  <a:gd name="T1" fmla="*/ 681 h 682"/>
                  <a:gd name="T2" fmla="*/ 2245 w 2246"/>
                  <a:gd name="T3" fmla="*/ 681 h 682"/>
                  <a:gd name="T4" fmla="*/ 2245 w 2246"/>
                  <a:gd name="T5" fmla="*/ 681 h 682"/>
                  <a:gd name="T6" fmla="*/ 1831 w 2246"/>
                  <a:gd name="T7" fmla="*/ 582 h 682"/>
                  <a:gd name="T8" fmla="*/ 1831 w 2246"/>
                  <a:gd name="T9" fmla="*/ 582 h 682"/>
                  <a:gd name="T10" fmla="*/ 1520 w 2246"/>
                  <a:gd name="T11" fmla="*/ 544 h 682"/>
                  <a:gd name="T12" fmla="*/ 1520 w 2246"/>
                  <a:gd name="T13" fmla="*/ 544 h 682"/>
                  <a:gd name="T14" fmla="*/ 1200 w 2246"/>
                  <a:gd name="T15" fmla="*/ 525 h 682"/>
                  <a:gd name="T16" fmla="*/ 1200 w 2246"/>
                  <a:gd name="T17" fmla="*/ 525 h 682"/>
                  <a:gd name="T18" fmla="*/ 771 w 2246"/>
                  <a:gd name="T19" fmla="*/ 15 h 682"/>
                  <a:gd name="T20" fmla="*/ 771 w 2246"/>
                  <a:gd name="T21" fmla="*/ 15 h 682"/>
                  <a:gd name="T22" fmla="*/ 330 w 2246"/>
                  <a:gd name="T23" fmla="*/ 567 h 682"/>
                  <a:gd name="T24" fmla="*/ 330 w 2246"/>
                  <a:gd name="T25" fmla="*/ 567 h 682"/>
                  <a:gd name="T26" fmla="*/ 18 w 2246"/>
                  <a:gd name="T27" fmla="*/ 681 h 6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2246" h="682">
                    <a:moveTo>
                      <a:pt x="18" y="681"/>
                    </a:moveTo>
                    <a:lnTo>
                      <a:pt x="2245" y="681"/>
                    </a:lnTo>
                    <a:lnTo>
                      <a:pt x="2245" y="681"/>
                    </a:lnTo>
                    <a:cubicBezTo>
                      <a:pt x="2245" y="681"/>
                      <a:pt x="2207" y="358"/>
                      <a:pt x="1831" y="582"/>
                    </a:cubicBezTo>
                    <a:lnTo>
                      <a:pt x="1831" y="582"/>
                    </a:lnTo>
                    <a:cubicBezTo>
                      <a:pt x="1831" y="582"/>
                      <a:pt x="1713" y="407"/>
                      <a:pt x="1520" y="544"/>
                    </a:cubicBezTo>
                    <a:lnTo>
                      <a:pt x="1520" y="544"/>
                    </a:lnTo>
                    <a:cubicBezTo>
                      <a:pt x="1520" y="544"/>
                      <a:pt x="1409" y="327"/>
                      <a:pt x="1200" y="525"/>
                    </a:cubicBezTo>
                    <a:lnTo>
                      <a:pt x="1200" y="525"/>
                    </a:lnTo>
                    <a:cubicBezTo>
                      <a:pt x="1200" y="525"/>
                      <a:pt x="1154" y="0"/>
                      <a:pt x="771" y="15"/>
                    </a:cubicBezTo>
                    <a:lnTo>
                      <a:pt x="771" y="15"/>
                    </a:lnTo>
                    <a:cubicBezTo>
                      <a:pt x="387" y="31"/>
                      <a:pt x="258" y="453"/>
                      <a:pt x="330" y="567"/>
                    </a:cubicBezTo>
                    <a:lnTo>
                      <a:pt x="330" y="567"/>
                    </a:lnTo>
                    <a:cubicBezTo>
                      <a:pt x="330" y="567"/>
                      <a:pt x="0" y="506"/>
                      <a:pt x="18" y="6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1EF3498B-19C3-47C2-9846-8CEBE7C98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788127" y="4419137"/>
                <a:ext cx="2801397" cy="856898"/>
              </a:xfrm>
              <a:custGeom>
                <a:avLst/>
                <a:gdLst>
                  <a:gd name="T0" fmla="*/ 2229 w 2247"/>
                  <a:gd name="T1" fmla="*/ 671 h 688"/>
                  <a:gd name="T2" fmla="*/ 2130 w 2247"/>
                  <a:gd name="T3" fmla="*/ 525 h 688"/>
                  <a:gd name="T4" fmla="*/ 1828 w 2247"/>
                  <a:gd name="T5" fmla="*/ 587 h 688"/>
                  <a:gd name="T6" fmla="*/ 1818 w 2247"/>
                  <a:gd name="T7" fmla="*/ 585 h 688"/>
                  <a:gd name="T8" fmla="*/ 1688 w 2247"/>
                  <a:gd name="T9" fmla="*/ 500 h 688"/>
                  <a:gd name="T10" fmla="*/ 1517 w 2247"/>
                  <a:gd name="T11" fmla="*/ 548 h 688"/>
                  <a:gd name="T12" fmla="*/ 1510 w 2247"/>
                  <a:gd name="T13" fmla="*/ 550 h 688"/>
                  <a:gd name="T14" fmla="*/ 1505 w 2247"/>
                  <a:gd name="T15" fmla="*/ 546 h 688"/>
                  <a:gd name="T16" fmla="*/ 1383 w 2247"/>
                  <a:gd name="T17" fmla="*/ 450 h 688"/>
                  <a:gd name="T18" fmla="*/ 1198 w 2247"/>
                  <a:gd name="T19" fmla="*/ 529 h 688"/>
                  <a:gd name="T20" fmla="*/ 1190 w 2247"/>
                  <a:gd name="T21" fmla="*/ 530 h 688"/>
                  <a:gd name="T22" fmla="*/ 1185 w 2247"/>
                  <a:gd name="T23" fmla="*/ 524 h 688"/>
                  <a:gd name="T24" fmla="*/ 1116 w 2247"/>
                  <a:gd name="T25" fmla="*/ 265 h 688"/>
                  <a:gd name="T26" fmla="*/ 765 w 2247"/>
                  <a:gd name="T27" fmla="*/ 21 h 688"/>
                  <a:gd name="T28" fmla="*/ 367 w 2247"/>
                  <a:gd name="T29" fmla="*/ 278 h 688"/>
                  <a:gd name="T30" fmla="*/ 330 w 2247"/>
                  <a:gd name="T31" fmla="*/ 561 h 688"/>
                  <a:gd name="T32" fmla="*/ 330 w 2247"/>
                  <a:gd name="T33" fmla="*/ 569 h 688"/>
                  <a:gd name="T34" fmla="*/ 322 w 2247"/>
                  <a:gd name="T35" fmla="*/ 572 h 688"/>
                  <a:gd name="T36" fmla="*/ 45 w 2247"/>
                  <a:gd name="T37" fmla="*/ 604 h 688"/>
                  <a:gd name="T38" fmla="*/ 19 w 2247"/>
                  <a:gd name="T39" fmla="*/ 671 h 688"/>
                  <a:gd name="T40" fmla="*/ 11 w 2247"/>
                  <a:gd name="T41" fmla="*/ 687 h 688"/>
                  <a:gd name="T42" fmla="*/ 4 w 2247"/>
                  <a:gd name="T43" fmla="*/ 679 h 688"/>
                  <a:gd name="T44" fmla="*/ 34 w 2247"/>
                  <a:gd name="T45" fmla="*/ 592 h 688"/>
                  <a:gd name="T46" fmla="*/ 309 w 2247"/>
                  <a:gd name="T47" fmla="*/ 555 h 688"/>
                  <a:gd name="T48" fmla="*/ 353 w 2247"/>
                  <a:gd name="T49" fmla="*/ 270 h 688"/>
                  <a:gd name="T50" fmla="*/ 764 w 2247"/>
                  <a:gd name="T51" fmla="*/ 6 h 688"/>
                  <a:gd name="T52" fmla="*/ 1131 w 2247"/>
                  <a:gd name="T53" fmla="*/ 259 h 688"/>
                  <a:gd name="T54" fmla="*/ 1199 w 2247"/>
                  <a:gd name="T55" fmla="*/ 506 h 688"/>
                  <a:gd name="T56" fmla="*/ 1386 w 2247"/>
                  <a:gd name="T57" fmla="*/ 434 h 688"/>
                  <a:gd name="T58" fmla="*/ 1515 w 2247"/>
                  <a:gd name="T59" fmla="*/ 531 h 688"/>
                  <a:gd name="T60" fmla="*/ 1692 w 2247"/>
                  <a:gd name="T61" fmla="*/ 485 h 688"/>
                  <a:gd name="T62" fmla="*/ 1826 w 2247"/>
                  <a:gd name="T63" fmla="*/ 569 h 688"/>
                  <a:gd name="T64" fmla="*/ 2137 w 2247"/>
                  <a:gd name="T65" fmla="*/ 511 h 688"/>
                  <a:gd name="T66" fmla="*/ 2246 w 2247"/>
                  <a:gd name="T67" fmla="*/ 678 h 688"/>
                  <a:gd name="T68" fmla="*/ 2244 w 2247"/>
                  <a:gd name="T69" fmla="*/ 684 h 688"/>
                  <a:gd name="T70" fmla="*/ 2238 w 2247"/>
                  <a:gd name="T71" fmla="*/ 687 h 6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2247" h="688">
                    <a:moveTo>
                      <a:pt x="19" y="671"/>
                    </a:moveTo>
                    <a:lnTo>
                      <a:pt x="2229" y="671"/>
                    </a:lnTo>
                    <a:lnTo>
                      <a:pt x="2229" y="671"/>
                    </a:lnTo>
                    <a:cubicBezTo>
                      <a:pt x="2224" y="644"/>
                      <a:pt x="2202" y="561"/>
                      <a:pt x="2130" y="525"/>
                    </a:cubicBezTo>
                    <a:lnTo>
                      <a:pt x="2130" y="525"/>
                    </a:lnTo>
                    <a:cubicBezTo>
                      <a:pt x="2057" y="490"/>
                      <a:pt x="1956" y="511"/>
                      <a:pt x="1828" y="587"/>
                    </a:cubicBezTo>
                    <a:lnTo>
                      <a:pt x="1828" y="587"/>
                    </a:lnTo>
                    <a:cubicBezTo>
                      <a:pt x="1824" y="589"/>
                      <a:pt x="1820" y="588"/>
                      <a:pt x="1818" y="585"/>
                    </a:cubicBezTo>
                    <a:lnTo>
                      <a:pt x="1818" y="585"/>
                    </a:lnTo>
                    <a:cubicBezTo>
                      <a:pt x="1817" y="583"/>
                      <a:pt x="1770" y="516"/>
                      <a:pt x="1688" y="500"/>
                    </a:cubicBezTo>
                    <a:lnTo>
                      <a:pt x="1688" y="500"/>
                    </a:lnTo>
                    <a:cubicBezTo>
                      <a:pt x="1634" y="490"/>
                      <a:pt x="1576" y="506"/>
                      <a:pt x="1517" y="548"/>
                    </a:cubicBezTo>
                    <a:lnTo>
                      <a:pt x="1517" y="548"/>
                    </a:lnTo>
                    <a:cubicBezTo>
                      <a:pt x="1515" y="550"/>
                      <a:pt x="1513" y="551"/>
                      <a:pt x="1510" y="550"/>
                    </a:cubicBezTo>
                    <a:lnTo>
                      <a:pt x="1510" y="550"/>
                    </a:lnTo>
                    <a:cubicBezTo>
                      <a:pt x="1508" y="549"/>
                      <a:pt x="1506" y="547"/>
                      <a:pt x="1505" y="546"/>
                    </a:cubicBezTo>
                    <a:lnTo>
                      <a:pt x="1505" y="546"/>
                    </a:lnTo>
                    <a:cubicBezTo>
                      <a:pt x="1504" y="545"/>
                      <a:pt x="1462" y="464"/>
                      <a:pt x="1383" y="450"/>
                    </a:cubicBezTo>
                    <a:lnTo>
                      <a:pt x="1383" y="450"/>
                    </a:lnTo>
                    <a:cubicBezTo>
                      <a:pt x="1326" y="440"/>
                      <a:pt x="1264" y="467"/>
                      <a:pt x="1198" y="529"/>
                    </a:cubicBezTo>
                    <a:lnTo>
                      <a:pt x="1198" y="529"/>
                    </a:lnTo>
                    <a:cubicBezTo>
                      <a:pt x="1196" y="531"/>
                      <a:pt x="1193" y="531"/>
                      <a:pt x="1190" y="530"/>
                    </a:cubicBezTo>
                    <a:lnTo>
                      <a:pt x="1190" y="530"/>
                    </a:lnTo>
                    <a:cubicBezTo>
                      <a:pt x="1187" y="529"/>
                      <a:pt x="1185" y="527"/>
                      <a:pt x="1185" y="524"/>
                    </a:cubicBezTo>
                    <a:lnTo>
                      <a:pt x="1185" y="524"/>
                    </a:lnTo>
                    <a:cubicBezTo>
                      <a:pt x="1185" y="522"/>
                      <a:pt x="1173" y="392"/>
                      <a:pt x="1116" y="265"/>
                    </a:cubicBezTo>
                    <a:lnTo>
                      <a:pt x="1116" y="265"/>
                    </a:lnTo>
                    <a:cubicBezTo>
                      <a:pt x="1038" y="97"/>
                      <a:pt x="920" y="15"/>
                      <a:pt x="765" y="21"/>
                    </a:cubicBezTo>
                    <a:lnTo>
                      <a:pt x="765" y="21"/>
                    </a:lnTo>
                    <a:cubicBezTo>
                      <a:pt x="523" y="31"/>
                      <a:pt x="407" y="204"/>
                      <a:pt x="367" y="278"/>
                    </a:cubicBezTo>
                    <a:lnTo>
                      <a:pt x="367" y="278"/>
                    </a:lnTo>
                    <a:cubicBezTo>
                      <a:pt x="304" y="399"/>
                      <a:pt x="301" y="514"/>
                      <a:pt x="330" y="561"/>
                    </a:cubicBezTo>
                    <a:lnTo>
                      <a:pt x="330" y="561"/>
                    </a:lnTo>
                    <a:cubicBezTo>
                      <a:pt x="332" y="563"/>
                      <a:pt x="332" y="566"/>
                      <a:pt x="330" y="569"/>
                    </a:cubicBezTo>
                    <a:lnTo>
                      <a:pt x="330" y="569"/>
                    </a:lnTo>
                    <a:cubicBezTo>
                      <a:pt x="328" y="572"/>
                      <a:pt x="325" y="573"/>
                      <a:pt x="322" y="572"/>
                    </a:cubicBezTo>
                    <a:lnTo>
                      <a:pt x="322" y="572"/>
                    </a:lnTo>
                    <a:cubicBezTo>
                      <a:pt x="320" y="572"/>
                      <a:pt x="117" y="536"/>
                      <a:pt x="45" y="604"/>
                    </a:cubicBezTo>
                    <a:lnTo>
                      <a:pt x="45" y="604"/>
                    </a:lnTo>
                    <a:cubicBezTo>
                      <a:pt x="25" y="621"/>
                      <a:pt x="18" y="643"/>
                      <a:pt x="19" y="671"/>
                    </a:cubicBezTo>
                    <a:close/>
                    <a:moveTo>
                      <a:pt x="2238" y="687"/>
                    </a:moveTo>
                    <a:lnTo>
                      <a:pt x="11" y="687"/>
                    </a:lnTo>
                    <a:lnTo>
                      <a:pt x="11" y="687"/>
                    </a:lnTo>
                    <a:cubicBezTo>
                      <a:pt x="8" y="687"/>
                      <a:pt x="4" y="684"/>
                      <a:pt x="4" y="679"/>
                    </a:cubicBezTo>
                    <a:lnTo>
                      <a:pt x="4" y="679"/>
                    </a:lnTo>
                    <a:cubicBezTo>
                      <a:pt x="0" y="644"/>
                      <a:pt x="10" y="614"/>
                      <a:pt x="34" y="592"/>
                    </a:cubicBezTo>
                    <a:lnTo>
                      <a:pt x="34" y="592"/>
                    </a:lnTo>
                    <a:cubicBezTo>
                      <a:pt x="101" y="530"/>
                      <a:pt x="259" y="547"/>
                      <a:pt x="309" y="555"/>
                    </a:cubicBezTo>
                    <a:lnTo>
                      <a:pt x="309" y="555"/>
                    </a:lnTo>
                    <a:cubicBezTo>
                      <a:pt x="281" y="490"/>
                      <a:pt x="299" y="375"/>
                      <a:pt x="353" y="270"/>
                    </a:cubicBezTo>
                    <a:lnTo>
                      <a:pt x="353" y="270"/>
                    </a:lnTo>
                    <a:cubicBezTo>
                      <a:pt x="438" y="109"/>
                      <a:pt x="587" y="13"/>
                      <a:pt x="764" y="6"/>
                    </a:cubicBezTo>
                    <a:lnTo>
                      <a:pt x="764" y="6"/>
                    </a:lnTo>
                    <a:cubicBezTo>
                      <a:pt x="925" y="0"/>
                      <a:pt x="1051" y="87"/>
                      <a:pt x="1131" y="259"/>
                    </a:cubicBezTo>
                    <a:lnTo>
                      <a:pt x="1131" y="259"/>
                    </a:lnTo>
                    <a:cubicBezTo>
                      <a:pt x="1177" y="362"/>
                      <a:pt x="1194" y="468"/>
                      <a:pt x="1199" y="506"/>
                    </a:cubicBezTo>
                    <a:lnTo>
                      <a:pt x="1199" y="506"/>
                    </a:lnTo>
                    <a:cubicBezTo>
                      <a:pt x="1265" y="448"/>
                      <a:pt x="1327" y="424"/>
                      <a:pt x="1386" y="434"/>
                    </a:cubicBezTo>
                    <a:lnTo>
                      <a:pt x="1386" y="434"/>
                    </a:lnTo>
                    <a:cubicBezTo>
                      <a:pt x="1459" y="447"/>
                      <a:pt x="1502" y="508"/>
                      <a:pt x="1515" y="531"/>
                    </a:cubicBezTo>
                    <a:lnTo>
                      <a:pt x="1515" y="531"/>
                    </a:lnTo>
                    <a:cubicBezTo>
                      <a:pt x="1575" y="490"/>
                      <a:pt x="1635" y="475"/>
                      <a:pt x="1692" y="485"/>
                    </a:cubicBezTo>
                    <a:lnTo>
                      <a:pt x="1692" y="485"/>
                    </a:lnTo>
                    <a:cubicBezTo>
                      <a:pt x="1766" y="499"/>
                      <a:pt x="1812" y="552"/>
                      <a:pt x="1826" y="569"/>
                    </a:cubicBezTo>
                    <a:lnTo>
                      <a:pt x="1826" y="569"/>
                    </a:lnTo>
                    <a:cubicBezTo>
                      <a:pt x="1956" y="494"/>
                      <a:pt x="2061" y="474"/>
                      <a:pt x="2137" y="511"/>
                    </a:cubicBezTo>
                    <a:lnTo>
                      <a:pt x="2137" y="511"/>
                    </a:lnTo>
                    <a:cubicBezTo>
                      <a:pt x="2231" y="558"/>
                      <a:pt x="2246" y="673"/>
                      <a:pt x="2246" y="678"/>
                    </a:cubicBezTo>
                    <a:lnTo>
                      <a:pt x="2246" y="678"/>
                    </a:lnTo>
                    <a:cubicBezTo>
                      <a:pt x="2246" y="680"/>
                      <a:pt x="2246" y="683"/>
                      <a:pt x="2244" y="684"/>
                    </a:cubicBezTo>
                    <a:lnTo>
                      <a:pt x="2244" y="684"/>
                    </a:lnTo>
                    <a:cubicBezTo>
                      <a:pt x="2243" y="686"/>
                      <a:pt x="2241" y="687"/>
                      <a:pt x="2238" y="6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" name="Grupo 27">
              <a:extLst>
                <a:ext uri="{FF2B5EF4-FFF2-40B4-BE49-F238E27FC236}">
                  <a16:creationId xmlns:a16="http://schemas.microsoft.com/office/drawing/2014/main" id="{6FB70DF5-9534-4E81-A7F5-A4FAEC1B1DFD}"/>
                </a:ext>
              </a:extLst>
            </p:cNvPr>
            <p:cNvGrpSpPr/>
            <p:nvPr/>
          </p:nvGrpSpPr>
          <p:grpSpPr>
            <a:xfrm>
              <a:off x="15490081" y="6858000"/>
              <a:ext cx="3449564" cy="1126050"/>
              <a:chOff x="15490081" y="6858000"/>
              <a:chExt cx="3449564" cy="1126050"/>
            </a:xfrm>
          </p:grpSpPr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CCAF8601-BBD2-46B8-A541-83B50A4AB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0081" y="6858000"/>
                <a:ext cx="3449564" cy="1115064"/>
              </a:xfrm>
              <a:custGeom>
                <a:avLst/>
                <a:gdLst>
                  <a:gd name="T0" fmla="*/ 50 w 2771"/>
                  <a:gd name="T1" fmla="*/ 896 h 897"/>
                  <a:gd name="T2" fmla="*/ 2719 w 2771"/>
                  <a:gd name="T3" fmla="*/ 896 h 897"/>
                  <a:gd name="T4" fmla="*/ 2719 w 2771"/>
                  <a:gd name="T5" fmla="*/ 896 h 897"/>
                  <a:gd name="T6" fmla="*/ 2748 w 2771"/>
                  <a:gd name="T7" fmla="*/ 831 h 897"/>
                  <a:gd name="T8" fmla="*/ 2748 w 2771"/>
                  <a:gd name="T9" fmla="*/ 831 h 897"/>
                  <a:gd name="T10" fmla="*/ 2581 w 2771"/>
                  <a:gd name="T11" fmla="*/ 789 h 897"/>
                  <a:gd name="T12" fmla="*/ 2581 w 2771"/>
                  <a:gd name="T13" fmla="*/ 789 h 897"/>
                  <a:gd name="T14" fmla="*/ 2537 w 2771"/>
                  <a:gd name="T15" fmla="*/ 771 h 897"/>
                  <a:gd name="T16" fmla="*/ 2537 w 2771"/>
                  <a:gd name="T17" fmla="*/ 771 h 897"/>
                  <a:gd name="T18" fmla="*/ 2351 w 2771"/>
                  <a:gd name="T19" fmla="*/ 712 h 897"/>
                  <a:gd name="T20" fmla="*/ 2351 w 2771"/>
                  <a:gd name="T21" fmla="*/ 712 h 897"/>
                  <a:gd name="T22" fmla="*/ 2300 w 2771"/>
                  <a:gd name="T23" fmla="*/ 690 h 897"/>
                  <a:gd name="T24" fmla="*/ 2300 w 2771"/>
                  <a:gd name="T25" fmla="*/ 690 h 897"/>
                  <a:gd name="T26" fmla="*/ 2023 w 2771"/>
                  <a:gd name="T27" fmla="*/ 606 h 897"/>
                  <a:gd name="T28" fmla="*/ 2023 w 2771"/>
                  <a:gd name="T29" fmla="*/ 606 h 897"/>
                  <a:gd name="T30" fmla="*/ 1969 w 2771"/>
                  <a:gd name="T31" fmla="*/ 573 h 897"/>
                  <a:gd name="T32" fmla="*/ 1969 w 2771"/>
                  <a:gd name="T33" fmla="*/ 573 h 897"/>
                  <a:gd name="T34" fmla="*/ 1358 w 2771"/>
                  <a:gd name="T35" fmla="*/ 14 h 897"/>
                  <a:gd name="T36" fmla="*/ 1358 w 2771"/>
                  <a:gd name="T37" fmla="*/ 14 h 897"/>
                  <a:gd name="T38" fmla="*/ 664 w 2771"/>
                  <a:gd name="T39" fmla="*/ 596 h 897"/>
                  <a:gd name="T40" fmla="*/ 664 w 2771"/>
                  <a:gd name="T41" fmla="*/ 596 h 897"/>
                  <a:gd name="T42" fmla="*/ 613 w 2771"/>
                  <a:gd name="T43" fmla="*/ 624 h 897"/>
                  <a:gd name="T44" fmla="*/ 613 w 2771"/>
                  <a:gd name="T45" fmla="*/ 624 h 897"/>
                  <a:gd name="T46" fmla="*/ 263 w 2771"/>
                  <a:gd name="T47" fmla="*/ 763 h 897"/>
                  <a:gd name="T48" fmla="*/ 263 w 2771"/>
                  <a:gd name="T49" fmla="*/ 763 h 897"/>
                  <a:gd name="T50" fmla="*/ 214 w 2771"/>
                  <a:gd name="T51" fmla="*/ 787 h 897"/>
                  <a:gd name="T52" fmla="*/ 214 w 2771"/>
                  <a:gd name="T53" fmla="*/ 787 h 897"/>
                  <a:gd name="T54" fmla="*/ 16 w 2771"/>
                  <a:gd name="T55" fmla="*/ 836 h 897"/>
                  <a:gd name="T56" fmla="*/ 16 w 2771"/>
                  <a:gd name="T57" fmla="*/ 836 h 897"/>
                  <a:gd name="T58" fmla="*/ 50 w 2771"/>
                  <a:gd name="T59" fmla="*/ 896 h 8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771" h="897">
                    <a:moveTo>
                      <a:pt x="50" y="896"/>
                    </a:moveTo>
                    <a:lnTo>
                      <a:pt x="2719" y="896"/>
                    </a:lnTo>
                    <a:lnTo>
                      <a:pt x="2719" y="896"/>
                    </a:lnTo>
                    <a:cubicBezTo>
                      <a:pt x="2753" y="896"/>
                      <a:pt x="2770" y="856"/>
                      <a:pt x="2748" y="831"/>
                    </a:cubicBezTo>
                    <a:lnTo>
                      <a:pt x="2748" y="831"/>
                    </a:lnTo>
                    <a:cubicBezTo>
                      <a:pt x="2718" y="796"/>
                      <a:pt x="2667" y="766"/>
                      <a:pt x="2581" y="789"/>
                    </a:cubicBezTo>
                    <a:lnTo>
                      <a:pt x="2581" y="789"/>
                    </a:lnTo>
                    <a:cubicBezTo>
                      <a:pt x="2564" y="793"/>
                      <a:pt x="2547" y="785"/>
                      <a:pt x="2537" y="771"/>
                    </a:cubicBezTo>
                    <a:lnTo>
                      <a:pt x="2537" y="771"/>
                    </a:lnTo>
                    <a:cubicBezTo>
                      <a:pt x="2515" y="732"/>
                      <a:pt x="2460" y="671"/>
                      <a:pt x="2351" y="712"/>
                    </a:cubicBezTo>
                    <a:lnTo>
                      <a:pt x="2351" y="712"/>
                    </a:lnTo>
                    <a:cubicBezTo>
                      <a:pt x="2331" y="719"/>
                      <a:pt x="2309" y="710"/>
                      <a:pt x="2300" y="690"/>
                    </a:cubicBezTo>
                    <a:lnTo>
                      <a:pt x="2300" y="690"/>
                    </a:lnTo>
                    <a:cubicBezTo>
                      <a:pt x="2275" y="631"/>
                      <a:pt x="2202" y="533"/>
                      <a:pt x="2023" y="606"/>
                    </a:cubicBezTo>
                    <a:lnTo>
                      <a:pt x="2023" y="606"/>
                    </a:lnTo>
                    <a:cubicBezTo>
                      <a:pt x="1998" y="616"/>
                      <a:pt x="1971" y="599"/>
                      <a:pt x="1969" y="573"/>
                    </a:cubicBezTo>
                    <a:lnTo>
                      <a:pt x="1969" y="573"/>
                    </a:lnTo>
                    <a:cubicBezTo>
                      <a:pt x="1955" y="418"/>
                      <a:pt x="1869" y="0"/>
                      <a:pt x="1358" y="14"/>
                    </a:cubicBezTo>
                    <a:lnTo>
                      <a:pt x="1358" y="14"/>
                    </a:lnTo>
                    <a:cubicBezTo>
                      <a:pt x="840" y="30"/>
                      <a:pt x="697" y="454"/>
                      <a:pt x="664" y="596"/>
                    </a:cubicBezTo>
                    <a:lnTo>
                      <a:pt x="664" y="596"/>
                    </a:lnTo>
                    <a:cubicBezTo>
                      <a:pt x="659" y="619"/>
                      <a:pt x="635" y="632"/>
                      <a:pt x="613" y="624"/>
                    </a:cubicBezTo>
                    <a:lnTo>
                      <a:pt x="613" y="624"/>
                    </a:lnTo>
                    <a:cubicBezTo>
                      <a:pt x="528" y="593"/>
                      <a:pt x="342" y="555"/>
                      <a:pt x="263" y="763"/>
                    </a:cubicBezTo>
                    <a:lnTo>
                      <a:pt x="263" y="763"/>
                    </a:lnTo>
                    <a:cubicBezTo>
                      <a:pt x="256" y="783"/>
                      <a:pt x="234" y="793"/>
                      <a:pt x="214" y="787"/>
                    </a:cubicBezTo>
                    <a:lnTo>
                      <a:pt x="214" y="787"/>
                    </a:lnTo>
                    <a:cubicBezTo>
                      <a:pt x="163" y="770"/>
                      <a:pt x="67" y="754"/>
                      <a:pt x="16" y="836"/>
                    </a:cubicBezTo>
                    <a:lnTo>
                      <a:pt x="16" y="836"/>
                    </a:lnTo>
                    <a:cubicBezTo>
                      <a:pt x="0" y="862"/>
                      <a:pt x="20" y="896"/>
                      <a:pt x="50" y="8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039F07E8-8AB3-4893-8A94-985B2E4ABD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90081" y="6858000"/>
                <a:ext cx="3449564" cy="1126050"/>
              </a:xfrm>
              <a:custGeom>
                <a:avLst/>
                <a:gdLst>
                  <a:gd name="T0" fmla="*/ 135 w 2771"/>
                  <a:gd name="T1" fmla="*/ 781 h 905"/>
                  <a:gd name="T2" fmla="*/ 23 w 2771"/>
                  <a:gd name="T3" fmla="*/ 840 h 905"/>
                  <a:gd name="T4" fmla="*/ 23 w 2771"/>
                  <a:gd name="T5" fmla="*/ 872 h 905"/>
                  <a:gd name="T6" fmla="*/ 2719 w 2771"/>
                  <a:gd name="T7" fmla="*/ 888 h 905"/>
                  <a:gd name="T8" fmla="*/ 2748 w 2771"/>
                  <a:gd name="T9" fmla="*/ 870 h 905"/>
                  <a:gd name="T10" fmla="*/ 2742 w 2771"/>
                  <a:gd name="T11" fmla="*/ 836 h 905"/>
                  <a:gd name="T12" fmla="*/ 2583 w 2771"/>
                  <a:gd name="T13" fmla="*/ 796 h 905"/>
                  <a:gd name="T14" fmla="*/ 2531 w 2771"/>
                  <a:gd name="T15" fmla="*/ 774 h 905"/>
                  <a:gd name="T16" fmla="*/ 2353 w 2771"/>
                  <a:gd name="T17" fmla="*/ 719 h 905"/>
                  <a:gd name="T18" fmla="*/ 2293 w 2771"/>
                  <a:gd name="T19" fmla="*/ 693 h 905"/>
                  <a:gd name="T20" fmla="*/ 2025 w 2771"/>
                  <a:gd name="T21" fmla="*/ 613 h 905"/>
                  <a:gd name="T22" fmla="*/ 1983 w 2771"/>
                  <a:gd name="T23" fmla="*/ 610 h 905"/>
                  <a:gd name="T24" fmla="*/ 1961 w 2771"/>
                  <a:gd name="T25" fmla="*/ 574 h 905"/>
                  <a:gd name="T26" fmla="*/ 1359 w 2771"/>
                  <a:gd name="T27" fmla="*/ 22 h 905"/>
                  <a:gd name="T28" fmla="*/ 672 w 2771"/>
                  <a:gd name="T29" fmla="*/ 597 h 905"/>
                  <a:gd name="T30" fmla="*/ 649 w 2771"/>
                  <a:gd name="T31" fmla="*/ 628 h 905"/>
                  <a:gd name="T32" fmla="*/ 610 w 2771"/>
                  <a:gd name="T33" fmla="*/ 631 h 905"/>
                  <a:gd name="T34" fmla="*/ 270 w 2771"/>
                  <a:gd name="T35" fmla="*/ 766 h 905"/>
                  <a:gd name="T36" fmla="*/ 212 w 2771"/>
                  <a:gd name="T37" fmla="*/ 795 h 905"/>
                  <a:gd name="T38" fmla="*/ 135 w 2771"/>
                  <a:gd name="T39" fmla="*/ 781 h 905"/>
                  <a:gd name="T40" fmla="*/ 50 w 2771"/>
                  <a:gd name="T41" fmla="*/ 904 h 905"/>
                  <a:gd name="T42" fmla="*/ 9 w 2771"/>
                  <a:gd name="T43" fmla="*/ 879 h 905"/>
                  <a:gd name="T44" fmla="*/ 10 w 2771"/>
                  <a:gd name="T45" fmla="*/ 832 h 905"/>
                  <a:gd name="T46" fmla="*/ 217 w 2771"/>
                  <a:gd name="T47" fmla="*/ 779 h 905"/>
                  <a:gd name="T48" fmla="*/ 256 w 2771"/>
                  <a:gd name="T49" fmla="*/ 760 h 905"/>
                  <a:gd name="T50" fmla="*/ 615 w 2771"/>
                  <a:gd name="T51" fmla="*/ 616 h 905"/>
                  <a:gd name="T52" fmla="*/ 641 w 2771"/>
                  <a:gd name="T53" fmla="*/ 614 h 905"/>
                  <a:gd name="T54" fmla="*/ 656 w 2771"/>
                  <a:gd name="T55" fmla="*/ 594 h 905"/>
                  <a:gd name="T56" fmla="*/ 1358 w 2771"/>
                  <a:gd name="T57" fmla="*/ 7 h 905"/>
                  <a:gd name="T58" fmla="*/ 1857 w 2771"/>
                  <a:gd name="T59" fmla="*/ 225 h 905"/>
                  <a:gd name="T60" fmla="*/ 1977 w 2771"/>
                  <a:gd name="T61" fmla="*/ 572 h 905"/>
                  <a:gd name="T62" fmla="*/ 1991 w 2771"/>
                  <a:gd name="T63" fmla="*/ 596 h 905"/>
                  <a:gd name="T64" fmla="*/ 2019 w 2771"/>
                  <a:gd name="T65" fmla="*/ 599 h 905"/>
                  <a:gd name="T66" fmla="*/ 2307 w 2771"/>
                  <a:gd name="T67" fmla="*/ 687 h 905"/>
                  <a:gd name="T68" fmla="*/ 2348 w 2771"/>
                  <a:gd name="T69" fmla="*/ 705 h 905"/>
                  <a:gd name="T70" fmla="*/ 2545 w 2771"/>
                  <a:gd name="T71" fmla="*/ 766 h 905"/>
                  <a:gd name="T72" fmla="*/ 2579 w 2771"/>
                  <a:gd name="T73" fmla="*/ 781 h 905"/>
                  <a:gd name="T74" fmla="*/ 2754 w 2771"/>
                  <a:gd name="T75" fmla="*/ 825 h 905"/>
                  <a:gd name="T76" fmla="*/ 2762 w 2771"/>
                  <a:gd name="T77" fmla="*/ 876 h 905"/>
                  <a:gd name="T78" fmla="*/ 2719 w 2771"/>
                  <a:gd name="T79" fmla="*/ 904 h 9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2771" h="905">
                    <a:moveTo>
                      <a:pt x="135" y="781"/>
                    </a:moveTo>
                    <a:lnTo>
                      <a:pt x="135" y="781"/>
                    </a:lnTo>
                    <a:cubicBezTo>
                      <a:pt x="94" y="781"/>
                      <a:pt x="51" y="795"/>
                      <a:pt x="23" y="840"/>
                    </a:cubicBezTo>
                    <a:lnTo>
                      <a:pt x="23" y="840"/>
                    </a:lnTo>
                    <a:cubicBezTo>
                      <a:pt x="17" y="850"/>
                      <a:pt x="17" y="862"/>
                      <a:pt x="23" y="872"/>
                    </a:cubicBezTo>
                    <a:lnTo>
                      <a:pt x="23" y="872"/>
                    </a:lnTo>
                    <a:cubicBezTo>
                      <a:pt x="28" y="882"/>
                      <a:pt x="38" y="888"/>
                      <a:pt x="50" y="888"/>
                    </a:cubicBezTo>
                    <a:lnTo>
                      <a:pt x="2719" y="888"/>
                    </a:lnTo>
                    <a:lnTo>
                      <a:pt x="2719" y="888"/>
                    </a:lnTo>
                    <a:cubicBezTo>
                      <a:pt x="2732" y="888"/>
                      <a:pt x="2742" y="881"/>
                      <a:pt x="2748" y="870"/>
                    </a:cubicBezTo>
                    <a:lnTo>
                      <a:pt x="2748" y="870"/>
                    </a:lnTo>
                    <a:cubicBezTo>
                      <a:pt x="2753" y="859"/>
                      <a:pt x="2751" y="845"/>
                      <a:pt x="2742" y="836"/>
                    </a:cubicBezTo>
                    <a:lnTo>
                      <a:pt x="2742" y="836"/>
                    </a:lnTo>
                    <a:cubicBezTo>
                      <a:pt x="2704" y="792"/>
                      <a:pt x="2650" y="779"/>
                      <a:pt x="2583" y="796"/>
                    </a:cubicBezTo>
                    <a:lnTo>
                      <a:pt x="2583" y="796"/>
                    </a:lnTo>
                    <a:cubicBezTo>
                      <a:pt x="2563" y="802"/>
                      <a:pt x="2542" y="793"/>
                      <a:pt x="2531" y="774"/>
                    </a:cubicBezTo>
                    <a:lnTo>
                      <a:pt x="2531" y="774"/>
                    </a:lnTo>
                    <a:cubicBezTo>
                      <a:pt x="2509" y="738"/>
                      <a:pt x="2457" y="681"/>
                      <a:pt x="2353" y="719"/>
                    </a:cubicBezTo>
                    <a:lnTo>
                      <a:pt x="2353" y="719"/>
                    </a:lnTo>
                    <a:cubicBezTo>
                      <a:pt x="2329" y="728"/>
                      <a:pt x="2303" y="717"/>
                      <a:pt x="2293" y="693"/>
                    </a:cubicBezTo>
                    <a:lnTo>
                      <a:pt x="2293" y="693"/>
                    </a:lnTo>
                    <a:cubicBezTo>
                      <a:pt x="2266" y="634"/>
                      <a:pt x="2197" y="543"/>
                      <a:pt x="2025" y="613"/>
                    </a:cubicBezTo>
                    <a:lnTo>
                      <a:pt x="2025" y="613"/>
                    </a:lnTo>
                    <a:cubicBezTo>
                      <a:pt x="2012" y="619"/>
                      <a:pt x="1996" y="618"/>
                      <a:pt x="1983" y="610"/>
                    </a:cubicBezTo>
                    <a:lnTo>
                      <a:pt x="1983" y="610"/>
                    </a:lnTo>
                    <a:cubicBezTo>
                      <a:pt x="1970" y="602"/>
                      <a:pt x="1962" y="589"/>
                      <a:pt x="1961" y="574"/>
                    </a:cubicBezTo>
                    <a:lnTo>
                      <a:pt x="1961" y="574"/>
                    </a:lnTo>
                    <a:cubicBezTo>
                      <a:pt x="1945" y="403"/>
                      <a:pt x="1856" y="8"/>
                      <a:pt x="1359" y="22"/>
                    </a:cubicBezTo>
                    <a:lnTo>
                      <a:pt x="1359" y="22"/>
                    </a:lnTo>
                    <a:cubicBezTo>
                      <a:pt x="843" y="38"/>
                      <a:pt x="703" y="467"/>
                      <a:pt x="672" y="597"/>
                    </a:cubicBezTo>
                    <a:lnTo>
                      <a:pt x="672" y="597"/>
                    </a:lnTo>
                    <a:cubicBezTo>
                      <a:pt x="669" y="610"/>
                      <a:pt x="661" y="622"/>
                      <a:pt x="649" y="628"/>
                    </a:cubicBezTo>
                    <a:lnTo>
                      <a:pt x="649" y="628"/>
                    </a:lnTo>
                    <a:cubicBezTo>
                      <a:pt x="637" y="635"/>
                      <a:pt x="623" y="635"/>
                      <a:pt x="610" y="631"/>
                    </a:cubicBezTo>
                    <a:lnTo>
                      <a:pt x="610" y="631"/>
                    </a:lnTo>
                    <a:cubicBezTo>
                      <a:pt x="515" y="597"/>
                      <a:pt x="346" y="569"/>
                      <a:pt x="270" y="766"/>
                    </a:cubicBezTo>
                    <a:lnTo>
                      <a:pt x="270" y="766"/>
                    </a:lnTo>
                    <a:cubicBezTo>
                      <a:pt x="261" y="790"/>
                      <a:pt x="236" y="802"/>
                      <a:pt x="212" y="795"/>
                    </a:cubicBezTo>
                    <a:lnTo>
                      <a:pt x="212" y="795"/>
                    </a:lnTo>
                    <a:cubicBezTo>
                      <a:pt x="192" y="788"/>
                      <a:pt x="164" y="781"/>
                      <a:pt x="135" y="781"/>
                    </a:cubicBezTo>
                    <a:close/>
                    <a:moveTo>
                      <a:pt x="2719" y="904"/>
                    </a:moveTo>
                    <a:lnTo>
                      <a:pt x="50" y="904"/>
                    </a:lnTo>
                    <a:lnTo>
                      <a:pt x="50" y="904"/>
                    </a:lnTo>
                    <a:cubicBezTo>
                      <a:pt x="32" y="904"/>
                      <a:pt x="17" y="895"/>
                      <a:pt x="9" y="879"/>
                    </a:cubicBezTo>
                    <a:lnTo>
                      <a:pt x="9" y="879"/>
                    </a:lnTo>
                    <a:cubicBezTo>
                      <a:pt x="0" y="865"/>
                      <a:pt x="1" y="847"/>
                      <a:pt x="10" y="832"/>
                    </a:cubicBezTo>
                    <a:lnTo>
                      <a:pt x="10" y="832"/>
                    </a:lnTo>
                    <a:cubicBezTo>
                      <a:pt x="64" y="744"/>
                      <a:pt x="163" y="761"/>
                      <a:pt x="217" y="779"/>
                    </a:cubicBezTo>
                    <a:lnTo>
                      <a:pt x="217" y="779"/>
                    </a:lnTo>
                    <a:cubicBezTo>
                      <a:pt x="232" y="785"/>
                      <a:pt x="250" y="776"/>
                      <a:pt x="256" y="760"/>
                    </a:cubicBezTo>
                    <a:lnTo>
                      <a:pt x="256" y="760"/>
                    </a:lnTo>
                    <a:cubicBezTo>
                      <a:pt x="338" y="544"/>
                      <a:pt x="535" y="587"/>
                      <a:pt x="615" y="616"/>
                    </a:cubicBezTo>
                    <a:lnTo>
                      <a:pt x="615" y="616"/>
                    </a:lnTo>
                    <a:cubicBezTo>
                      <a:pt x="624" y="619"/>
                      <a:pt x="633" y="618"/>
                      <a:pt x="641" y="614"/>
                    </a:cubicBezTo>
                    <a:lnTo>
                      <a:pt x="641" y="614"/>
                    </a:lnTo>
                    <a:cubicBezTo>
                      <a:pt x="649" y="610"/>
                      <a:pt x="654" y="602"/>
                      <a:pt x="656" y="594"/>
                    </a:cubicBezTo>
                    <a:lnTo>
                      <a:pt x="656" y="594"/>
                    </a:lnTo>
                    <a:cubicBezTo>
                      <a:pt x="688" y="460"/>
                      <a:pt x="831" y="23"/>
                      <a:pt x="1358" y="7"/>
                    </a:cubicBezTo>
                    <a:lnTo>
                      <a:pt x="1358" y="7"/>
                    </a:lnTo>
                    <a:cubicBezTo>
                      <a:pt x="1581" y="0"/>
                      <a:pt x="1748" y="73"/>
                      <a:pt x="1857" y="225"/>
                    </a:cubicBezTo>
                    <a:lnTo>
                      <a:pt x="1857" y="225"/>
                    </a:lnTo>
                    <a:cubicBezTo>
                      <a:pt x="1945" y="350"/>
                      <a:pt x="1969" y="496"/>
                      <a:pt x="1977" y="572"/>
                    </a:cubicBezTo>
                    <a:lnTo>
                      <a:pt x="1977" y="572"/>
                    </a:lnTo>
                    <a:cubicBezTo>
                      <a:pt x="1977" y="582"/>
                      <a:pt x="1983" y="591"/>
                      <a:pt x="1991" y="596"/>
                    </a:cubicBezTo>
                    <a:lnTo>
                      <a:pt x="1991" y="596"/>
                    </a:lnTo>
                    <a:cubicBezTo>
                      <a:pt x="2000" y="602"/>
                      <a:pt x="2010" y="602"/>
                      <a:pt x="2019" y="599"/>
                    </a:cubicBezTo>
                    <a:lnTo>
                      <a:pt x="2019" y="599"/>
                    </a:lnTo>
                    <a:cubicBezTo>
                      <a:pt x="2210" y="520"/>
                      <a:pt x="2284" y="634"/>
                      <a:pt x="2307" y="687"/>
                    </a:cubicBezTo>
                    <a:lnTo>
                      <a:pt x="2307" y="687"/>
                    </a:lnTo>
                    <a:cubicBezTo>
                      <a:pt x="2314" y="703"/>
                      <a:pt x="2332" y="710"/>
                      <a:pt x="2348" y="705"/>
                    </a:cubicBezTo>
                    <a:lnTo>
                      <a:pt x="2348" y="705"/>
                    </a:lnTo>
                    <a:cubicBezTo>
                      <a:pt x="2462" y="662"/>
                      <a:pt x="2520" y="725"/>
                      <a:pt x="2545" y="766"/>
                    </a:cubicBezTo>
                    <a:lnTo>
                      <a:pt x="2545" y="766"/>
                    </a:lnTo>
                    <a:cubicBezTo>
                      <a:pt x="2552" y="779"/>
                      <a:pt x="2566" y="785"/>
                      <a:pt x="2579" y="781"/>
                    </a:cubicBezTo>
                    <a:lnTo>
                      <a:pt x="2579" y="781"/>
                    </a:lnTo>
                    <a:cubicBezTo>
                      <a:pt x="2671" y="757"/>
                      <a:pt x="2725" y="792"/>
                      <a:pt x="2754" y="825"/>
                    </a:cubicBezTo>
                    <a:lnTo>
                      <a:pt x="2754" y="825"/>
                    </a:lnTo>
                    <a:cubicBezTo>
                      <a:pt x="2767" y="840"/>
                      <a:pt x="2770" y="859"/>
                      <a:pt x="2762" y="876"/>
                    </a:cubicBezTo>
                    <a:lnTo>
                      <a:pt x="2762" y="876"/>
                    </a:lnTo>
                    <a:cubicBezTo>
                      <a:pt x="2754" y="894"/>
                      <a:pt x="2738" y="904"/>
                      <a:pt x="2719" y="9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79" name="Freeform 77">
              <a:extLst>
                <a:ext uri="{FF2B5EF4-FFF2-40B4-BE49-F238E27FC236}">
                  <a16:creationId xmlns:a16="http://schemas.microsoft.com/office/drawing/2014/main" id="{9BFDD73B-2D62-4E55-A658-18B5F531132C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284491" y="11878543"/>
              <a:ext cx="15808670" cy="21972"/>
            </a:xfrm>
            <a:custGeom>
              <a:avLst/>
              <a:gdLst>
                <a:gd name="T0" fmla="*/ 12683 w 12692"/>
                <a:gd name="T1" fmla="*/ 16 h 17"/>
                <a:gd name="T2" fmla="*/ 8 w 12692"/>
                <a:gd name="T3" fmla="*/ 16 h 17"/>
                <a:gd name="T4" fmla="*/ 8 w 12692"/>
                <a:gd name="T5" fmla="*/ 16 h 17"/>
                <a:gd name="T6" fmla="*/ 0 w 12692"/>
                <a:gd name="T7" fmla="*/ 8 h 17"/>
                <a:gd name="T8" fmla="*/ 0 w 12692"/>
                <a:gd name="T9" fmla="*/ 8 h 17"/>
                <a:gd name="T10" fmla="*/ 8 w 12692"/>
                <a:gd name="T11" fmla="*/ 0 h 17"/>
                <a:gd name="T12" fmla="*/ 12683 w 12692"/>
                <a:gd name="T13" fmla="*/ 0 h 17"/>
                <a:gd name="T14" fmla="*/ 12683 w 12692"/>
                <a:gd name="T15" fmla="*/ 0 h 17"/>
                <a:gd name="T16" fmla="*/ 12691 w 12692"/>
                <a:gd name="T17" fmla="*/ 8 h 17"/>
                <a:gd name="T18" fmla="*/ 12691 w 12692"/>
                <a:gd name="T19" fmla="*/ 8 h 17"/>
                <a:gd name="T20" fmla="*/ 12683 w 12692"/>
                <a:gd name="T21" fmla="*/ 16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2692" h="17">
                  <a:moveTo>
                    <a:pt x="12683" y="16"/>
                  </a:moveTo>
                  <a:lnTo>
                    <a:pt x="8" y="16"/>
                  </a:lnTo>
                  <a:lnTo>
                    <a:pt x="8" y="16"/>
                  </a:lnTo>
                  <a:cubicBezTo>
                    <a:pt x="3" y="16"/>
                    <a:pt x="0" y="13"/>
                    <a:pt x="0" y="8"/>
                  </a:cubicBezTo>
                  <a:lnTo>
                    <a:pt x="0" y="8"/>
                  </a:lnTo>
                  <a:cubicBezTo>
                    <a:pt x="0" y="4"/>
                    <a:pt x="3" y="0"/>
                    <a:pt x="8" y="0"/>
                  </a:cubicBezTo>
                  <a:lnTo>
                    <a:pt x="12683" y="0"/>
                  </a:lnTo>
                  <a:lnTo>
                    <a:pt x="12683" y="0"/>
                  </a:lnTo>
                  <a:cubicBezTo>
                    <a:pt x="12688" y="0"/>
                    <a:pt x="12691" y="4"/>
                    <a:pt x="12691" y="8"/>
                  </a:cubicBezTo>
                  <a:lnTo>
                    <a:pt x="12691" y="8"/>
                  </a:lnTo>
                  <a:cubicBezTo>
                    <a:pt x="12691" y="13"/>
                    <a:pt x="12688" y="16"/>
                    <a:pt x="12683" y="16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27" name="Grupo 26">
              <a:extLst>
                <a:ext uri="{FF2B5EF4-FFF2-40B4-BE49-F238E27FC236}">
                  <a16:creationId xmlns:a16="http://schemas.microsoft.com/office/drawing/2014/main" id="{BA39F554-F811-481C-BB7B-B489218F7016}"/>
                </a:ext>
              </a:extLst>
            </p:cNvPr>
            <p:cNvGrpSpPr/>
            <p:nvPr/>
          </p:nvGrpSpPr>
          <p:grpSpPr>
            <a:xfrm>
              <a:off x="5877443" y="9988973"/>
              <a:ext cx="1235912" cy="1917033"/>
              <a:chOff x="5877443" y="9988973"/>
              <a:chExt cx="1235912" cy="1917033"/>
            </a:xfrm>
          </p:grpSpPr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5422B83A-F66E-4872-B7A0-2BBB9BABCA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05892" y="10461365"/>
                <a:ext cx="807463" cy="1356753"/>
              </a:xfrm>
              <a:custGeom>
                <a:avLst/>
                <a:gdLst>
                  <a:gd name="T0" fmla="*/ 0 w 649"/>
                  <a:gd name="T1" fmla="*/ 1090 h 1091"/>
                  <a:gd name="T2" fmla="*/ 0 w 649"/>
                  <a:gd name="T3" fmla="*/ 1090 h 1091"/>
                  <a:gd name="T4" fmla="*/ 355 w 649"/>
                  <a:gd name="T5" fmla="*/ 118 h 1091"/>
                  <a:gd name="T6" fmla="*/ 355 w 649"/>
                  <a:gd name="T7" fmla="*/ 118 h 1091"/>
                  <a:gd name="T8" fmla="*/ 70 w 649"/>
                  <a:gd name="T9" fmla="*/ 1090 h 1091"/>
                  <a:gd name="T10" fmla="*/ 0 w 649"/>
                  <a:gd name="T11" fmla="*/ 1090 h 109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49" h="1091">
                    <a:moveTo>
                      <a:pt x="0" y="1090"/>
                    </a:moveTo>
                    <a:lnTo>
                      <a:pt x="0" y="1090"/>
                    </a:lnTo>
                    <a:cubicBezTo>
                      <a:pt x="0" y="1090"/>
                      <a:pt x="62" y="236"/>
                      <a:pt x="355" y="118"/>
                    </a:cubicBezTo>
                    <a:lnTo>
                      <a:pt x="355" y="118"/>
                    </a:lnTo>
                    <a:cubicBezTo>
                      <a:pt x="648" y="0"/>
                      <a:pt x="70" y="1090"/>
                      <a:pt x="70" y="1090"/>
                    </a:cubicBezTo>
                    <a:lnTo>
                      <a:pt x="0" y="109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FBF27960-10B8-485B-AC93-E344D8EAFF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77443" y="9988973"/>
                <a:ext cx="466901" cy="1862103"/>
              </a:xfrm>
              <a:custGeom>
                <a:avLst/>
                <a:gdLst>
                  <a:gd name="T0" fmla="*/ 338 w 377"/>
                  <a:gd name="T1" fmla="*/ 1494 h 1495"/>
                  <a:gd name="T2" fmla="*/ 338 w 377"/>
                  <a:gd name="T3" fmla="*/ 1494 h 1495"/>
                  <a:gd name="T4" fmla="*/ 30 w 377"/>
                  <a:gd name="T5" fmla="*/ 439 h 1495"/>
                  <a:gd name="T6" fmla="*/ 30 w 377"/>
                  <a:gd name="T7" fmla="*/ 439 h 1495"/>
                  <a:gd name="T8" fmla="*/ 296 w 377"/>
                  <a:gd name="T9" fmla="*/ 403 h 1495"/>
                  <a:gd name="T10" fmla="*/ 296 w 377"/>
                  <a:gd name="T11" fmla="*/ 403 h 1495"/>
                  <a:gd name="T12" fmla="*/ 376 w 377"/>
                  <a:gd name="T13" fmla="*/ 1471 h 1495"/>
                  <a:gd name="T14" fmla="*/ 338 w 377"/>
                  <a:gd name="T15" fmla="*/ 1494 h 149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377" h="1495">
                    <a:moveTo>
                      <a:pt x="338" y="1494"/>
                    </a:moveTo>
                    <a:lnTo>
                      <a:pt x="338" y="1494"/>
                    </a:lnTo>
                    <a:cubicBezTo>
                      <a:pt x="338" y="1494"/>
                      <a:pt x="60" y="877"/>
                      <a:pt x="30" y="439"/>
                    </a:cubicBezTo>
                    <a:lnTo>
                      <a:pt x="30" y="439"/>
                    </a:lnTo>
                    <a:cubicBezTo>
                      <a:pt x="0" y="0"/>
                      <a:pt x="292" y="26"/>
                      <a:pt x="296" y="403"/>
                    </a:cubicBezTo>
                    <a:lnTo>
                      <a:pt x="296" y="403"/>
                    </a:lnTo>
                    <a:cubicBezTo>
                      <a:pt x="300" y="779"/>
                      <a:pt x="376" y="1471"/>
                      <a:pt x="376" y="1471"/>
                    </a:cubicBezTo>
                    <a:lnTo>
                      <a:pt x="338" y="149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481A0241-DC13-48CD-B405-3FDBA804FB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88428" y="10115309"/>
                <a:ext cx="466901" cy="1746753"/>
              </a:xfrm>
              <a:custGeom>
                <a:avLst/>
                <a:gdLst>
                  <a:gd name="T0" fmla="*/ 140 w 374"/>
                  <a:gd name="T1" fmla="*/ 21 h 1401"/>
                  <a:gd name="T2" fmla="*/ 140 w 374"/>
                  <a:gd name="T3" fmla="*/ 21 h 1401"/>
                  <a:gd name="T4" fmla="*/ 103 w 374"/>
                  <a:gd name="T5" fmla="*/ 33 h 1401"/>
                  <a:gd name="T6" fmla="*/ 103 w 374"/>
                  <a:gd name="T7" fmla="*/ 33 h 1401"/>
                  <a:gd name="T8" fmla="*/ 26 w 374"/>
                  <a:gd name="T9" fmla="*/ 336 h 1401"/>
                  <a:gd name="T10" fmla="*/ 26 w 374"/>
                  <a:gd name="T11" fmla="*/ 336 h 1401"/>
                  <a:gd name="T12" fmla="*/ 330 w 374"/>
                  <a:gd name="T13" fmla="*/ 1380 h 1401"/>
                  <a:gd name="T14" fmla="*/ 356 w 374"/>
                  <a:gd name="T15" fmla="*/ 1365 h 1401"/>
                  <a:gd name="T16" fmla="*/ 356 w 374"/>
                  <a:gd name="T17" fmla="*/ 1365 h 1401"/>
                  <a:gd name="T18" fmla="*/ 277 w 374"/>
                  <a:gd name="T19" fmla="*/ 301 h 1401"/>
                  <a:gd name="T20" fmla="*/ 277 w 374"/>
                  <a:gd name="T21" fmla="*/ 301 h 1401"/>
                  <a:gd name="T22" fmla="*/ 175 w 374"/>
                  <a:gd name="T23" fmla="*/ 30 h 1401"/>
                  <a:gd name="T24" fmla="*/ 175 w 374"/>
                  <a:gd name="T25" fmla="*/ 30 h 1401"/>
                  <a:gd name="T26" fmla="*/ 140 w 374"/>
                  <a:gd name="T27" fmla="*/ 21 h 1401"/>
                  <a:gd name="T28" fmla="*/ 327 w 374"/>
                  <a:gd name="T29" fmla="*/ 1400 h 1401"/>
                  <a:gd name="T30" fmla="*/ 327 w 374"/>
                  <a:gd name="T31" fmla="*/ 1400 h 1401"/>
                  <a:gd name="T32" fmla="*/ 324 w 374"/>
                  <a:gd name="T33" fmla="*/ 1399 h 1401"/>
                  <a:gd name="T34" fmla="*/ 324 w 374"/>
                  <a:gd name="T35" fmla="*/ 1399 h 1401"/>
                  <a:gd name="T36" fmla="*/ 319 w 374"/>
                  <a:gd name="T37" fmla="*/ 1395 h 1401"/>
                  <a:gd name="T38" fmla="*/ 319 w 374"/>
                  <a:gd name="T39" fmla="*/ 1395 h 1401"/>
                  <a:gd name="T40" fmla="*/ 11 w 374"/>
                  <a:gd name="T41" fmla="*/ 337 h 1401"/>
                  <a:gd name="T42" fmla="*/ 11 w 374"/>
                  <a:gd name="T43" fmla="*/ 337 h 1401"/>
                  <a:gd name="T44" fmla="*/ 94 w 374"/>
                  <a:gd name="T45" fmla="*/ 19 h 1401"/>
                  <a:gd name="T46" fmla="*/ 94 w 374"/>
                  <a:gd name="T47" fmla="*/ 19 h 1401"/>
                  <a:gd name="T48" fmla="*/ 182 w 374"/>
                  <a:gd name="T49" fmla="*/ 16 h 1401"/>
                  <a:gd name="T50" fmla="*/ 182 w 374"/>
                  <a:gd name="T51" fmla="*/ 16 h 1401"/>
                  <a:gd name="T52" fmla="*/ 293 w 374"/>
                  <a:gd name="T53" fmla="*/ 300 h 1401"/>
                  <a:gd name="T54" fmla="*/ 293 w 374"/>
                  <a:gd name="T55" fmla="*/ 300 h 1401"/>
                  <a:gd name="T56" fmla="*/ 373 w 374"/>
                  <a:gd name="T57" fmla="*/ 1368 h 1401"/>
                  <a:gd name="T58" fmla="*/ 373 w 374"/>
                  <a:gd name="T59" fmla="*/ 1368 h 1401"/>
                  <a:gd name="T60" fmla="*/ 369 w 374"/>
                  <a:gd name="T61" fmla="*/ 1376 h 1401"/>
                  <a:gd name="T62" fmla="*/ 331 w 374"/>
                  <a:gd name="T63" fmla="*/ 1399 h 1401"/>
                  <a:gd name="T64" fmla="*/ 331 w 374"/>
                  <a:gd name="T65" fmla="*/ 1399 h 1401"/>
                  <a:gd name="T66" fmla="*/ 327 w 374"/>
                  <a:gd name="T67" fmla="*/ 1400 h 14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374" h="1401">
                    <a:moveTo>
                      <a:pt x="140" y="21"/>
                    </a:moveTo>
                    <a:lnTo>
                      <a:pt x="140" y="21"/>
                    </a:lnTo>
                    <a:cubicBezTo>
                      <a:pt x="127" y="21"/>
                      <a:pt x="115" y="24"/>
                      <a:pt x="103" y="33"/>
                    </a:cubicBezTo>
                    <a:lnTo>
                      <a:pt x="103" y="33"/>
                    </a:lnTo>
                    <a:cubicBezTo>
                      <a:pt x="45" y="70"/>
                      <a:pt x="16" y="184"/>
                      <a:pt x="26" y="336"/>
                    </a:cubicBezTo>
                    <a:lnTo>
                      <a:pt x="26" y="336"/>
                    </a:lnTo>
                    <a:cubicBezTo>
                      <a:pt x="55" y="741"/>
                      <a:pt x="297" y="1306"/>
                      <a:pt x="330" y="1380"/>
                    </a:cubicBezTo>
                    <a:lnTo>
                      <a:pt x="356" y="1365"/>
                    </a:lnTo>
                    <a:lnTo>
                      <a:pt x="356" y="1365"/>
                    </a:lnTo>
                    <a:cubicBezTo>
                      <a:pt x="349" y="1301"/>
                      <a:pt x="280" y="656"/>
                      <a:pt x="277" y="301"/>
                    </a:cubicBezTo>
                    <a:lnTo>
                      <a:pt x="277" y="301"/>
                    </a:lnTo>
                    <a:cubicBezTo>
                      <a:pt x="276" y="141"/>
                      <a:pt x="221" y="55"/>
                      <a:pt x="175" y="30"/>
                    </a:cubicBezTo>
                    <a:lnTo>
                      <a:pt x="175" y="30"/>
                    </a:lnTo>
                    <a:cubicBezTo>
                      <a:pt x="163" y="24"/>
                      <a:pt x="152" y="21"/>
                      <a:pt x="140" y="21"/>
                    </a:cubicBezTo>
                    <a:close/>
                    <a:moveTo>
                      <a:pt x="327" y="1400"/>
                    </a:moveTo>
                    <a:lnTo>
                      <a:pt x="327" y="1400"/>
                    </a:lnTo>
                    <a:cubicBezTo>
                      <a:pt x="326" y="1400"/>
                      <a:pt x="325" y="1399"/>
                      <a:pt x="324" y="1399"/>
                    </a:cubicBezTo>
                    <a:lnTo>
                      <a:pt x="324" y="1399"/>
                    </a:lnTo>
                    <a:cubicBezTo>
                      <a:pt x="323" y="1399"/>
                      <a:pt x="321" y="1397"/>
                      <a:pt x="319" y="1395"/>
                    </a:cubicBezTo>
                    <a:lnTo>
                      <a:pt x="319" y="1395"/>
                    </a:lnTo>
                    <a:cubicBezTo>
                      <a:pt x="317" y="1389"/>
                      <a:pt x="41" y="772"/>
                      <a:pt x="11" y="337"/>
                    </a:cubicBezTo>
                    <a:lnTo>
                      <a:pt x="11" y="337"/>
                    </a:lnTo>
                    <a:cubicBezTo>
                      <a:pt x="0" y="179"/>
                      <a:pt x="31" y="60"/>
                      <a:pt x="94" y="19"/>
                    </a:cubicBezTo>
                    <a:lnTo>
                      <a:pt x="94" y="19"/>
                    </a:lnTo>
                    <a:cubicBezTo>
                      <a:pt x="122" y="1"/>
                      <a:pt x="153" y="0"/>
                      <a:pt x="182" y="16"/>
                    </a:cubicBezTo>
                    <a:lnTo>
                      <a:pt x="182" y="16"/>
                    </a:lnTo>
                    <a:cubicBezTo>
                      <a:pt x="234" y="44"/>
                      <a:pt x="291" y="134"/>
                      <a:pt x="293" y="300"/>
                    </a:cubicBezTo>
                    <a:lnTo>
                      <a:pt x="293" y="300"/>
                    </a:lnTo>
                    <a:cubicBezTo>
                      <a:pt x="297" y="672"/>
                      <a:pt x="372" y="1361"/>
                      <a:pt x="373" y="1368"/>
                    </a:cubicBezTo>
                    <a:lnTo>
                      <a:pt x="373" y="1368"/>
                    </a:lnTo>
                    <a:cubicBezTo>
                      <a:pt x="373" y="1371"/>
                      <a:pt x="371" y="1374"/>
                      <a:pt x="369" y="1376"/>
                    </a:cubicBezTo>
                    <a:lnTo>
                      <a:pt x="331" y="1399"/>
                    </a:lnTo>
                    <a:lnTo>
                      <a:pt x="331" y="1399"/>
                    </a:lnTo>
                    <a:cubicBezTo>
                      <a:pt x="330" y="1399"/>
                      <a:pt x="328" y="1400"/>
                      <a:pt x="327" y="14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9DDD5090-4CCD-486A-B54C-768381353F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69697" y="10527281"/>
                <a:ext cx="247180" cy="1301824"/>
              </a:xfrm>
              <a:custGeom>
                <a:avLst/>
                <a:gdLst>
                  <a:gd name="T0" fmla="*/ 189 w 198"/>
                  <a:gd name="T1" fmla="*/ 1044 h 1045"/>
                  <a:gd name="T2" fmla="*/ 189 w 198"/>
                  <a:gd name="T3" fmla="*/ 1044 h 1045"/>
                  <a:gd name="T4" fmla="*/ 181 w 198"/>
                  <a:gd name="T5" fmla="*/ 1038 h 1045"/>
                  <a:gd name="T6" fmla="*/ 181 w 198"/>
                  <a:gd name="T7" fmla="*/ 1038 h 1045"/>
                  <a:gd name="T8" fmla="*/ 0 w 198"/>
                  <a:gd name="T9" fmla="*/ 9 h 1045"/>
                  <a:gd name="T10" fmla="*/ 0 w 198"/>
                  <a:gd name="T11" fmla="*/ 9 h 1045"/>
                  <a:gd name="T12" fmla="*/ 7 w 198"/>
                  <a:gd name="T13" fmla="*/ 0 h 1045"/>
                  <a:gd name="T14" fmla="*/ 7 w 198"/>
                  <a:gd name="T15" fmla="*/ 0 h 1045"/>
                  <a:gd name="T16" fmla="*/ 16 w 198"/>
                  <a:gd name="T17" fmla="*/ 8 h 1045"/>
                  <a:gd name="T18" fmla="*/ 16 w 198"/>
                  <a:gd name="T19" fmla="*/ 8 h 1045"/>
                  <a:gd name="T20" fmla="*/ 197 w 198"/>
                  <a:gd name="T21" fmla="*/ 1034 h 1045"/>
                  <a:gd name="T22" fmla="*/ 197 w 198"/>
                  <a:gd name="T23" fmla="*/ 1034 h 1045"/>
                  <a:gd name="T24" fmla="*/ 191 w 198"/>
                  <a:gd name="T25" fmla="*/ 1043 h 1045"/>
                  <a:gd name="T26" fmla="*/ 191 w 198"/>
                  <a:gd name="T27" fmla="*/ 1043 h 1045"/>
                  <a:gd name="T28" fmla="*/ 189 w 198"/>
                  <a:gd name="T29" fmla="*/ 1044 h 10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198" h="1045">
                    <a:moveTo>
                      <a:pt x="189" y="1044"/>
                    </a:moveTo>
                    <a:lnTo>
                      <a:pt x="189" y="1044"/>
                    </a:lnTo>
                    <a:cubicBezTo>
                      <a:pt x="185" y="1044"/>
                      <a:pt x="182" y="1041"/>
                      <a:pt x="181" y="1038"/>
                    </a:cubicBezTo>
                    <a:lnTo>
                      <a:pt x="181" y="1038"/>
                    </a:lnTo>
                    <a:cubicBezTo>
                      <a:pt x="180" y="1031"/>
                      <a:pt x="25" y="393"/>
                      <a:pt x="0" y="9"/>
                    </a:cubicBezTo>
                    <a:lnTo>
                      <a:pt x="0" y="9"/>
                    </a:lnTo>
                    <a:cubicBezTo>
                      <a:pt x="0" y="5"/>
                      <a:pt x="3" y="1"/>
                      <a:pt x="7" y="0"/>
                    </a:cubicBezTo>
                    <a:lnTo>
                      <a:pt x="7" y="0"/>
                    </a:lnTo>
                    <a:cubicBezTo>
                      <a:pt x="12" y="0"/>
                      <a:pt x="15" y="4"/>
                      <a:pt x="16" y="8"/>
                    </a:cubicBezTo>
                    <a:lnTo>
                      <a:pt x="16" y="8"/>
                    </a:lnTo>
                    <a:cubicBezTo>
                      <a:pt x="41" y="390"/>
                      <a:pt x="195" y="1027"/>
                      <a:pt x="197" y="1034"/>
                    </a:cubicBezTo>
                    <a:lnTo>
                      <a:pt x="197" y="1034"/>
                    </a:lnTo>
                    <a:cubicBezTo>
                      <a:pt x="197" y="1038"/>
                      <a:pt x="195" y="1043"/>
                      <a:pt x="191" y="1043"/>
                    </a:cubicBezTo>
                    <a:lnTo>
                      <a:pt x="191" y="1043"/>
                    </a:lnTo>
                    <a:cubicBezTo>
                      <a:pt x="190" y="1044"/>
                      <a:pt x="190" y="1044"/>
                      <a:pt x="189" y="10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770B816E-A9D2-4FBC-A82C-8AD4BBF88F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294906" y="10582210"/>
                <a:ext cx="631689" cy="1246895"/>
              </a:xfrm>
              <a:custGeom>
                <a:avLst/>
                <a:gdLst>
                  <a:gd name="T0" fmla="*/ 16 w 505"/>
                  <a:gd name="T1" fmla="*/ 985 h 1002"/>
                  <a:gd name="T2" fmla="*/ 73 w 505"/>
                  <a:gd name="T3" fmla="*/ 985 h 1002"/>
                  <a:gd name="T4" fmla="*/ 73 w 505"/>
                  <a:gd name="T5" fmla="*/ 985 h 1002"/>
                  <a:gd name="T6" fmla="*/ 425 w 505"/>
                  <a:gd name="T7" fmla="*/ 30 h 1002"/>
                  <a:gd name="T8" fmla="*/ 425 w 505"/>
                  <a:gd name="T9" fmla="*/ 30 h 1002"/>
                  <a:gd name="T10" fmla="*/ 366 w 505"/>
                  <a:gd name="T11" fmla="*/ 29 h 1002"/>
                  <a:gd name="T12" fmla="*/ 366 w 505"/>
                  <a:gd name="T13" fmla="*/ 29 h 1002"/>
                  <a:gd name="T14" fmla="*/ 16 w 505"/>
                  <a:gd name="T15" fmla="*/ 985 h 1002"/>
                  <a:gd name="T16" fmla="*/ 78 w 505"/>
                  <a:gd name="T17" fmla="*/ 1001 h 1002"/>
                  <a:gd name="T18" fmla="*/ 8 w 505"/>
                  <a:gd name="T19" fmla="*/ 1001 h 1002"/>
                  <a:gd name="T20" fmla="*/ 8 w 505"/>
                  <a:gd name="T21" fmla="*/ 1001 h 1002"/>
                  <a:gd name="T22" fmla="*/ 3 w 505"/>
                  <a:gd name="T23" fmla="*/ 998 h 1002"/>
                  <a:gd name="T24" fmla="*/ 3 w 505"/>
                  <a:gd name="T25" fmla="*/ 998 h 1002"/>
                  <a:gd name="T26" fmla="*/ 0 w 505"/>
                  <a:gd name="T27" fmla="*/ 992 h 1002"/>
                  <a:gd name="T28" fmla="*/ 0 w 505"/>
                  <a:gd name="T29" fmla="*/ 992 h 1002"/>
                  <a:gd name="T30" fmla="*/ 360 w 505"/>
                  <a:gd name="T31" fmla="*/ 14 h 1002"/>
                  <a:gd name="T32" fmla="*/ 360 w 505"/>
                  <a:gd name="T33" fmla="*/ 14 h 1002"/>
                  <a:gd name="T34" fmla="*/ 437 w 505"/>
                  <a:gd name="T35" fmla="*/ 19 h 1002"/>
                  <a:gd name="T36" fmla="*/ 437 w 505"/>
                  <a:gd name="T37" fmla="*/ 19 h 1002"/>
                  <a:gd name="T38" fmla="*/ 300 w 505"/>
                  <a:gd name="T39" fmla="*/ 554 h 1002"/>
                  <a:gd name="T40" fmla="*/ 300 w 505"/>
                  <a:gd name="T41" fmla="*/ 554 h 1002"/>
                  <a:gd name="T42" fmla="*/ 85 w 505"/>
                  <a:gd name="T43" fmla="*/ 997 h 1002"/>
                  <a:gd name="T44" fmla="*/ 85 w 505"/>
                  <a:gd name="T45" fmla="*/ 997 h 1002"/>
                  <a:gd name="T46" fmla="*/ 78 w 505"/>
                  <a:gd name="T47" fmla="*/ 1001 h 100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505" h="1002">
                    <a:moveTo>
                      <a:pt x="16" y="985"/>
                    </a:moveTo>
                    <a:lnTo>
                      <a:pt x="73" y="985"/>
                    </a:lnTo>
                    <a:lnTo>
                      <a:pt x="73" y="985"/>
                    </a:lnTo>
                    <a:cubicBezTo>
                      <a:pt x="200" y="744"/>
                      <a:pt x="504" y="118"/>
                      <a:pt x="425" y="30"/>
                    </a:cubicBezTo>
                    <a:lnTo>
                      <a:pt x="425" y="30"/>
                    </a:lnTo>
                    <a:cubicBezTo>
                      <a:pt x="414" y="18"/>
                      <a:pt x="394" y="17"/>
                      <a:pt x="366" y="29"/>
                    </a:cubicBezTo>
                    <a:lnTo>
                      <a:pt x="366" y="29"/>
                    </a:lnTo>
                    <a:cubicBezTo>
                      <a:pt x="97" y="137"/>
                      <a:pt x="24" y="896"/>
                      <a:pt x="16" y="985"/>
                    </a:cubicBezTo>
                    <a:close/>
                    <a:moveTo>
                      <a:pt x="78" y="1001"/>
                    </a:moveTo>
                    <a:lnTo>
                      <a:pt x="8" y="1001"/>
                    </a:lnTo>
                    <a:lnTo>
                      <a:pt x="8" y="1001"/>
                    </a:lnTo>
                    <a:cubicBezTo>
                      <a:pt x="5" y="1001"/>
                      <a:pt x="4" y="1000"/>
                      <a:pt x="3" y="998"/>
                    </a:cubicBezTo>
                    <a:lnTo>
                      <a:pt x="3" y="998"/>
                    </a:lnTo>
                    <a:cubicBezTo>
                      <a:pt x="1" y="997"/>
                      <a:pt x="0" y="994"/>
                      <a:pt x="0" y="992"/>
                    </a:cubicBezTo>
                    <a:lnTo>
                      <a:pt x="0" y="992"/>
                    </a:lnTo>
                    <a:cubicBezTo>
                      <a:pt x="3" y="957"/>
                      <a:pt x="66" y="133"/>
                      <a:pt x="360" y="14"/>
                    </a:cubicBezTo>
                    <a:lnTo>
                      <a:pt x="360" y="14"/>
                    </a:lnTo>
                    <a:cubicBezTo>
                      <a:pt x="395" y="0"/>
                      <a:pt x="421" y="2"/>
                      <a:pt x="437" y="19"/>
                    </a:cubicBezTo>
                    <a:lnTo>
                      <a:pt x="437" y="19"/>
                    </a:lnTo>
                    <a:cubicBezTo>
                      <a:pt x="481" y="68"/>
                      <a:pt x="435" y="248"/>
                      <a:pt x="300" y="554"/>
                    </a:cubicBezTo>
                    <a:lnTo>
                      <a:pt x="300" y="554"/>
                    </a:lnTo>
                    <a:cubicBezTo>
                      <a:pt x="199" y="779"/>
                      <a:pt x="86" y="994"/>
                      <a:pt x="85" y="997"/>
                    </a:cubicBezTo>
                    <a:lnTo>
                      <a:pt x="85" y="997"/>
                    </a:lnTo>
                    <a:cubicBezTo>
                      <a:pt x="83" y="999"/>
                      <a:pt x="81" y="1001"/>
                      <a:pt x="78" y="100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79EF5EAB-4AD4-4988-8BA5-7F0CC94160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33358" y="10884320"/>
                <a:ext cx="346053" cy="950280"/>
              </a:xfrm>
              <a:custGeom>
                <a:avLst/>
                <a:gdLst>
                  <a:gd name="T0" fmla="*/ 9 w 279"/>
                  <a:gd name="T1" fmla="*/ 762 h 763"/>
                  <a:gd name="T2" fmla="*/ 9 w 279"/>
                  <a:gd name="T3" fmla="*/ 762 h 763"/>
                  <a:gd name="T4" fmla="*/ 7 w 279"/>
                  <a:gd name="T5" fmla="*/ 762 h 763"/>
                  <a:gd name="T6" fmla="*/ 7 w 279"/>
                  <a:gd name="T7" fmla="*/ 762 h 763"/>
                  <a:gd name="T8" fmla="*/ 1 w 279"/>
                  <a:gd name="T9" fmla="*/ 753 h 763"/>
                  <a:gd name="T10" fmla="*/ 1 w 279"/>
                  <a:gd name="T11" fmla="*/ 753 h 763"/>
                  <a:gd name="T12" fmla="*/ 262 w 279"/>
                  <a:gd name="T13" fmla="*/ 5 h 763"/>
                  <a:gd name="T14" fmla="*/ 262 w 279"/>
                  <a:gd name="T15" fmla="*/ 5 h 763"/>
                  <a:gd name="T16" fmla="*/ 273 w 279"/>
                  <a:gd name="T17" fmla="*/ 2 h 763"/>
                  <a:gd name="T18" fmla="*/ 273 w 279"/>
                  <a:gd name="T19" fmla="*/ 2 h 763"/>
                  <a:gd name="T20" fmla="*/ 276 w 279"/>
                  <a:gd name="T21" fmla="*/ 12 h 763"/>
                  <a:gd name="T22" fmla="*/ 276 w 279"/>
                  <a:gd name="T23" fmla="*/ 12 h 763"/>
                  <a:gd name="T24" fmla="*/ 17 w 279"/>
                  <a:gd name="T25" fmla="*/ 756 h 763"/>
                  <a:gd name="T26" fmla="*/ 17 w 279"/>
                  <a:gd name="T27" fmla="*/ 756 h 763"/>
                  <a:gd name="T28" fmla="*/ 9 w 279"/>
                  <a:gd name="T29" fmla="*/ 762 h 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79" h="763">
                    <a:moveTo>
                      <a:pt x="9" y="762"/>
                    </a:moveTo>
                    <a:lnTo>
                      <a:pt x="9" y="762"/>
                    </a:lnTo>
                    <a:cubicBezTo>
                      <a:pt x="8" y="762"/>
                      <a:pt x="7" y="762"/>
                      <a:pt x="7" y="762"/>
                    </a:cubicBezTo>
                    <a:lnTo>
                      <a:pt x="7" y="762"/>
                    </a:lnTo>
                    <a:cubicBezTo>
                      <a:pt x="2" y="761"/>
                      <a:pt x="0" y="757"/>
                      <a:pt x="1" y="753"/>
                    </a:cubicBezTo>
                    <a:lnTo>
                      <a:pt x="1" y="753"/>
                    </a:lnTo>
                    <a:cubicBezTo>
                      <a:pt x="2" y="748"/>
                      <a:pt x="87" y="353"/>
                      <a:pt x="262" y="5"/>
                    </a:cubicBezTo>
                    <a:lnTo>
                      <a:pt x="262" y="5"/>
                    </a:lnTo>
                    <a:cubicBezTo>
                      <a:pt x="264" y="2"/>
                      <a:pt x="269" y="0"/>
                      <a:pt x="273" y="2"/>
                    </a:cubicBezTo>
                    <a:lnTo>
                      <a:pt x="273" y="2"/>
                    </a:lnTo>
                    <a:cubicBezTo>
                      <a:pt x="277" y="4"/>
                      <a:pt x="278" y="8"/>
                      <a:pt x="276" y="12"/>
                    </a:cubicBezTo>
                    <a:lnTo>
                      <a:pt x="276" y="12"/>
                    </a:lnTo>
                    <a:cubicBezTo>
                      <a:pt x="102" y="358"/>
                      <a:pt x="17" y="752"/>
                      <a:pt x="17" y="756"/>
                    </a:cubicBezTo>
                    <a:lnTo>
                      <a:pt x="17" y="756"/>
                    </a:lnTo>
                    <a:cubicBezTo>
                      <a:pt x="15" y="759"/>
                      <a:pt x="12" y="762"/>
                      <a:pt x="9" y="76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B72FFA40-8CEE-43DC-999A-581CF92B84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70824" y="11554458"/>
                <a:ext cx="801969" cy="335071"/>
              </a:xfrm>
              <a:custGeom>
                <a:avLst/>
                <a:gdLst>
                  <a:gd name="T0" fmla="*/ 145 w 644"/>
                  <a:gd name="T1" fmla="*/ 268 h 269"/>
                  <a:gd name="T2" fmla="*/ 145 w 644"/>
                  <a:gd name="T3" fmla="*/ 268 h 269"/>
                  <a:gd name="T4" fmla="*/ 0 w 644"/>
                  <a:gd name="T5" fmla="*/ 77 h 269"/>
                  <a:gd name="T6" fmla="*/ 0 w 644"/>
                  <a:gd name="T7" fmla="*/ 77 h 269"/>
                  <a:gd name="T8" fmla="*/ 265 w 644"/>
                  <a:gd name="T9" fmla="*/ 209 h 269"/>
                  <a:gd name="T10" fmla="*/ 265 w 644"/>
                  <a:gd name="T11" fmla="*/ 209 h 269"/>
                  <a:gd name="T12" fmla="*/ 479 w 644"/>
                  <a:gd name="T13" fmla="*/ 0 h 269"/>
                  <a:gd name="T14" fmla="*/ 479 w 644"/>
                  <a:gd name="T15" fmla="*/ 0 h 269"/>
                  <a:gd name="T16" fmla="*/ 429 w 644"/>
                  <a:gd name="T17" fmla="*/ 196 h 269"/>
                  <a:gd name="T18" fmla="*/ 429 w 644"/>
                  <a:gd name="T19" fmla="*/ 196 h 269"/>
                  <a:gd name="T20" fmla="*/ 643 w 644"/>
                  <a:gd name="T21" fmla="*/ 160 h 269"/>
                  <a:gd name="T22" fmla="*/ 643 w 644"/>
                  <a:gd name="T23" fmla="*/ 160 h 269"/>
                  <a:gd name="T24" fmla="*/ 502 w 644"/>
                  <a:gd name="T25" fmla="*/ 268 h 269"/>
                  <a:gd name="T26" fmla="*/ 145 w 644"/>
                  <a:gd name="T27" fmla="*/ 268 h 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44" h="269">
                    <a:moveTo>
                      <a:pt x="145" y="268"/>
                    </a:moveTo>
                    <a:lnTo>
                      <a:pt x="145" y="268"/>
                    </a:lnTo>
                    <a:cubicBezTo>
                      <a:pt x="145" y="268"/>
                      <a:pt x="125" y="161"/>
                      <a:pt x="0" y="77"/>
                    </a:cubicBezTo>
                    <a:lnTo>
                      <a:pt x="0" y="77"/>
                    </a:lnTo>
                    <a:cubicBezTo>
                      <a:pt x="0" y="77"/>
                      <a:pt x="151" y="72"/>
                      <a:pt x="265" y="209"/>
                    </a:cubicBezTo>
                    <a:lnTo>
                      <a:pt x="265" y="209"/>
                    </a:lnTo>
                    <a:cubicBezTo>
                      <a:pt x="265" y="209"/>
                      <a:pt x="329" y="62"/>
                      <a:pt x="479" y="0"/>
                    </a:cubicBezTo>
                    <a:lnTo>
                      <a:pt x="479" y="0"/>
                    </a:lnTo>
                    <a:cubicBezTo>
                      <a:pt x="479" y="0"/>
                      <a:pt x="406" y="143"/>
                      <a:pt x="429" y="196"/>
                    </a:cubicBezTo>
                    <a:lnTo>
                      <a:pt x="429" y="196"/>
                    </a:lnTo>
                    <a:cubicBezTo>
                      <a:pt x="429" y="196"/>
                      <a:pt x="539" y="137"/>
                      <a:pt x="643" y="160"/>
                    </a:cubicBezTo>
                    <a:lnTo>
                      <a:pt x="643" y="160"/>
                    </a:lnTo>
                    <a:cubicBezTo>
                      <a:pt x="643" y="160"/>
                      <a:pt x="518" y="227"/>
                      <a:pt x="502" y="268"/>
                    </a:cubicBezTo>
                    <a:lnTo>
                      <a:pt x="145" y="26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9CF8CF58-B19B-4753-B279-C6488D9CF0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959838" y="11548967"/>
                <a:ext cx="823940" cy="357039"/>
              </a:xfrm>
              <a:custGeom>
                <a:avLst/>
                <a:gdLst>
                  <a:gd name="T0" fmla="*/ 161 w 661"/>
                  <a:gd name="T1" fmla="*/ 268 h 285"/>
                  <a:gd name="T2" fmla="*/ 506 w 661"/>
                  <a:gd name="T3" fmla="*/ 268 h 285"/>
                  <a:gd name="T4" fmla="*/ 506 w 661"/>
                  <a:gd name="T5" fmla="*/ 268 h 285"/>
                  <a:gd name="T6" fmla="*/ 628 w 661"/>
                  <a:gd name="T7" fmla="*/ 172 h 285"/>
                  <a:gd name="T8" fmla="*/ 628 w 661"/>
                  <a:gd name="T9" fmla="*/ 172 h 285"/>
                  <a:gd name="T10" fmla="*/ 442 w 661"/>
                  <a:gd name="T11" fmla="*/ 211 h 285"/>
                  <a:gd name="T12" fmla="*/ 442 w 661"/>
                  <a:gd name="T13" fmla="*/ 211 h 285"/>
                  <a:gd name="T14" fmla="*/ 435 w 661"/>
                  <a:gd name="T15" fmla="*/ 211 h 285"/>
                  <a:gd name="T16" fmla="*/ 435 w 661"/>
                  <a:gd name="T17" fmla="*/ 211 h 285"/>
                  <a:gd name="T18" fmla="*/ 430 w 661"/>
                  <a:gd name="T19" fmla="*/ 207 h 285"/>
                  <a:gd name="T20" fmla="*/ 430 w 661"/>
                  <a:gd name="T21" fmla="*/ 207 h 285"/>
                  <a:gd name="T22" fmla="*/ 471 w 661"/>
                  <a:gd name="T23" fmla="*/ 25 h 285"/>
                  <a:gd name="T24" fmla="*/ 471 w 661"/>
                  <a:gd name="T25" fmla="*/ 25 h 285"/>
                  <a:gd name="T26" fmla="*/ 281 w 661"/>
                  <a:gd name="T27" fmla="*/ 220 h 285"/>
                  <a:gd name="T28" fmla="*/ 281 w 661"/>
                  <a:gd name="T29" fmla="*/ 220 h 285"/>
                  <a:gd name="T30" fmla="*/ 275 w 661"/>
                  <a:gd name="T31" fmla="*/ 225 h 285"/>
                  <a:gd name="T32" fmla="*/ 275 w 661"/>
                  <a:gd name="T33" fmla="*/ 225 h 285"/>
                  <a:gd name="T34" fmla="*/ 268 w 661"/>
                  <a:gd name="T35" fmla="*/ 222 h 285"/>
                  <a:gd name="T36" fmla="*/ 268 w 661"/>
                  <a:gd name="T37" fmla="*/ 222 h 285"/>
                  <a:gd name="T38" fmla="*/ 36 w 661"/>
                  <a:gd name="T39" fmla="*/ 95 h 285"/>
                  <a:gd name="T40" fmla="*/ 36 w 661"/>
                  <a:gd name="T41" fmla="*/ 95 h 285"/>
                  <a:gd name="T42" fmla="*/ 161 w 661"/>
                  <a:gd name="T43" fmla="*/ 268 h 285"/>
                  <a:gd name="T44" fmla="*/ 511 w 661"/>
                  <a:gd name="T45" fmla="*/ 284 h 285"/>
                  <a:gd name="T46" fmla="*/ 154 w 661"/>
                  <a:gd name="T47" fmla="*/ 284 h 285"/>
                  <a:gd name="T48" fmla="*/ 154 w 661"/>
                  <a:gd name="T49" fmla="*/ 284 h 285"/>
                  <a:gd name="T50" fmla="*/ 146 w 661"/>
                  <a:gd name="T51" fmla="*/ 277 h 285"/>
                  <a:gd name="T52" fmla="*/ 146 w 661"/>
                  <a:gd name="T53" fmla="*/ 277 h 285"/>
                  <a:gd name="T54" fmla="*/ 5 w 661"/>
                  <a:gd name="T55" fmla="*/ 92 h 285"/>
                  <a:gd name="T56" fmla="*/ 5 w 661"/>
                  <a:gd name="T57" fmla="*/ 92 h 285"/>
                  <a:gd name="T58" fmla="*/ 2 w 661"/>
                  <a:gd name="T59" fmla="*/ 83 h 285"/>
                  <a:gd name="T60" fmla="*/ 2 w 661"/>
                  <a:gd name="T61" fmla="*/ 83 h 285"/>
                  <a:gd name="T62" fmla="*/ 9 w 661"/>
                  <a:gd name="T63" fmla="*/ 77 h 285"/>
                  <a:gd name="T64" fmla="*/ 9 w 661"/>
                  <a:gd name="T65" fmla="*/ 77 h 285"/>
                  <a:gd name="T66" fmla="*/ 272 w 661"/>
                  <a:gd name="T67" fmla="*/ 202 h 285"/>
                  <a:gd name="T68" fmla="*/ 272 w 661"/>
                  <a:gd name="T69" fmla="*/ 202 h 285"/>
                  <a:gd name="T70" fmla="*/ 485 w 661"/>
                  <a:gd name="T71" fmla="*/ 1 h 285"/>
                  <a:gd name="T72" fmla="*/ 485 w 661"/>
                  <a:gd name="T73" fmla="*/ 1 h 285"/>
                  <a:gd name="T74" fmla="*/ 493 w 661"/>
                  <a:gd name="T75" fmla="*/ 3 h 285"/>
                  <a:gd name="T76" fmla="*/ 493 w 661"/>
                  <a:gd name="T77" fmla="*/ 3 h 285"/>
                  <a:gd name="T78" fmla="*/ 495 w 661"/>
                  <a:gd name="T79" fmla="*/ 12 h 285"/>
                  <a:gd name="T80" fmla="*/ 495 w 661"/>
                  <a:gd name="T81" fmla="*/ 12 h 285"/>
                  <a:gd name="T82" fmla="*/ 443 w 661"/>
                  <a:gd name="T83" fmla="*/ 192 h 285"/>
                  <a:gd name="T84" fmla="*/ 443 w 661"/>
                  <a:gd name="T85" fmla="*/ 192 h 285"/>
                  <a:gd name="T86" fmla="*/ 654 w 661"/>
                  <a:gd name="T87" fmla="*/ 161 h 285"/>
                  <a:gd name="T88" fmla="*/ 654 w 661"/>
                  <a:gd name="T89" fmla="*/ 161 h 285"/>
                  <a:gd name="T90" fmla="*/ 660 w 661"/>
                  <a:gd name="T91" fmla="*/ 167 h 285"/>
                  <a:gd name="T92" fmla="*/ 660 w 661"/>
                  <a:gd name="T93" fmla="*/ 167 h 285"/>
                  <a:gd name="T94" fmla="*/ 655 w 661"/>
                  <a:gd name="T95" fmla="*/ 175 h 285"/>
                  <a:gd name="T96" fmla="*/ 655 w 661"/>
                  <a:gd name="T97" fmla="*/ 175 h 285"/>
                  <a:gd name="T98" fmla="*/ 518 w 661"/>
                  <a:gd name="T99" fmla="*/ 279 h 285"/>
                  <a:gd name="T100" fmla="*/ 518 w 661"/>
                  <a:gd name="T101" fmla="*/ 279 h 285"/>
                  <a:gd name="T102" fmla="*/ 511 w 661"/>
                  <a:gd name="T103" fmla="*/ 284 h 2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</a:cxnLst>
                <a:rect l="0" t="0" r="r" b="b"/>
                <a:pathLst>
                  <a:path w="661" h="285">
                    <a:moveTo>
                      <a:pt x="161" y="268"/>
                    </a:moveTo>
                    <a:lnTo>
                      <a:pt x="506" y="268"/>
                    </a:lnTo>
                    <a:lnTo>
                      <a:pt x="506" y="268"/>
                    </a:lnTo>
                    <a:cubicBezTo>
                      <a:pt x="523" y="235"/>
                      <a:pt x="592" y="192"/>
                      <a:pt x="628" y="172"/>
                    </a:cubicBezTo>
                    <a:lnTo>
                      <a:pt x="628" y="172"/>
                    </a:lnTo>
                    <a:cubicBezTo>
                      <a:pt x="535" y="162"/>
                      <a:pt x="443" y="210"/>
                      <a:pt x="442" y="211"/>
                    </a:cubicBezTo>
                    <a:lnTo>
                      <a:pt x="442" y="211"/>
                    </a:lnTo>
                    <a:cubicBezTo>
                      <a:pt x="440" y="212"/>
                      <a:pt x="437" y="212"/>
                      <a:pt x="435" y="211"/>
                    </a:cubicBezTo>
                    <a:lnTo>
                      <a:pt x="435" y="211"/>
                    </a:lnTo>
                    <a:cubicBezTo>
                      <a:pt x="433" y="211"/>
                      <a:pt x="432" y="209"/>
                      <a:pt x="430" y="207"/>
                    </a:cubicBezTo>
                    <a:lnTo>
                      <a:pt x="430" y="207"/>
                    </a:lnTo>
                    <a:cubicBezTo>
                      <a:pt x="412" y="163"/>
                      <a:pt x="452" y="66"/>
                      <a:pt x="471" y="25"/>
                    </a:cubicBezTo>
                    <a:lnTo>
                      <a:pt x="471" y="25"/>
                    </a:lnTo>
                    <a:cubicBezTo>
                      <a:pt x="340" y="88"/>
                      <a:pt x="282" y="219"/>
                      <a:pt x="281" y="220"/>
                    </a:cubicBezTo>
                    <a:lnTo>
                      <a:pt x="281" y="220"/>
                    </a:lnTo>
                    <a:cubicBezTo>
                      <a:pt x="280" y="222"/>
                      <a:pt x="277" y="224"/>
                      <a:pt x="275" y="225"/>
                    </a:cubicBezTo>
                    <a:lnTo>
                      <a:pt x="275" y="225"/>
                    </a:lnTo>
                    <a:cubicBezTo>
                      <a:pt x="272" y="225"/>
                      <a:pt x="270" y="224"/>
                      <a:pt x="268" y="222"/>
                    </a:cubicBezTo>
                    <a:lnTo>
                      <a:pt x="268" y="222"/>
                    </a:lnTo>
                    <a:cubicBezTo>
                      <a:pt x="186" y="124"/>
                      <a:pt x="84" y="100"/>
                      <a:pt x="36" y="95"/>
                    </a:cubicBezTo>
                    <a:lnTo>
                      <a:pt x="36" y="95"/>
                    </a:lnTo>
                    <a:cubicBezTo>
                      <a:pt x="128" y="165"/>
                      <a:pt x="155" y="245"/>
                      <a:pt x="161" y="268"/>
                    </a:cubicBezTo>
                    <a:close/>
                    <a:moveTo>
                      <a:pt x="511" y="284"/>
                    </a:moveTo>
                    <a:lnTo>
                      <a:pt x="154" y="284"/>
                    </a:lnTo>
                    <a:lnTo>
                      <a:pt x="154" y="284"/>
                    </a:lnTo>
                    <a:cubicBezTo>
                      <a:pt x="150" y="284"/>
                      <a:pt x="147" y="281"/>
                      <a:pt x="146" y="277"/>
                    </a:cubicBezTo>
                    <a:lnTo>
                      <a:pt x="146" y="277"/>
                    </a:lnTo>
                    <a:cubicBezTo>
                      <a:pt x="146" y="276"/>
                      <a:pt x="126" y="172"/>
                      <a:pt x="5" y="92"/>
                    </a:cubicBezTo>
                    <a:lnTo>
                      <a:pt x="5" y="92"/>
                    </a:lnTo>
                    <a:cubicBezTo>
                      <a:pt x="2" y="90"/>
                      <a:pt x="0" y="86"/>
                      <a:pt x="2" y="83"/>
                    </a:cubicBezTo>
                    <a:lnTo>
                      <a:pt x="2" y="83"/>
                    </a:lnTo>
                    <a:cubicBezTo>
                      <a:pt x="2" y="80"/>
                      <a:pt x="5" y="77"/>
                      <a:pt x="9" y="77"/>
                    </a:cubicBezTo>
                    <a:lnTo>
                      <a:pt x="9" y="77"/>
                    </a:lnTo>
                    <a:cubicBezTo>
                      <a:pt x="15" y="77"/>
                      <a:pt x="158" y="74"/>
                      <a:pt x="272" y="202"/>
                    </a:cubicBezTo>
                    <a:lnTo>
                      <a:pt x="272" y="202"/>
                    </a:lnTo>
                    <a:cubicBezTo>
                      <a:pt x="290" y="166"/>
                      <a:pt x="356" y="54"/>
                      <a:pt x="485" y="1"/>
                    </a:cubicBezTo>
                    <a:lnTo>
                      <a:pt x="485" y="1"/>
                    </a:lnTo>
                    <a:cubicBezTo>
                      <a:pt x="488" y="0"/>
                      <a:pt x="492" y="1"/>
                      <a:pt x="493" y="3"/>
                    </a:cubicBezTo>
                    <a:lnTo>
                      <a:pt x="493" y="3"/>
                    </a:lnTo>
                    <a:cubicBezTo>
                      <a:pt x="496" y="6"/>
                      <a:pt x="496" y="9"/>
                      <a:pt x="495" y="12"/>
                    </a:cubicBezTo>
                    <a:lnTo>
                      <a:pt x="495" y="12"/>
                    </a:lnTo>
                    <a:cubicBezTo>
                      <a:pt x="476" y="49"/>
                      <a:pt x="434" y="147"/>
                      <a:pt x="443" y="192"/>
                    </a:cubicBezTo>
                    <a:lnTo>
                      <a:pt x="443" y="192"/>
                    </a:lnTo>
                    <a:cubicBezTo>
                      <a:pt x="471" y="180"/>
                      <a:pt x="563" y="141"/>
                      <a:pt x="654" y="161"/>
                    </a:cubicBezTo>
                    <a:lnTo>
                      <a:pt x="654" y="161"/>
                    </a:lnTo>
                    <a:cubicBezTo>
                      <a:pt x="657" y="161"/>
                      <a:pt x="659" y="164"/>
                      <a:pt x="660" y="167"/>
                    </a:cubicBezTo>
                    <a:lnTo>
                      <a:pt x="660" y="167"/>
                    </a:lnTo>
                    <a:cubicBezTo>
                      <a:pt x="660" y="170"/>
                      <a:pt x="659" y="174"/>
                      <a:pt x="655" y="175"/>
                    </a:cubicBezTo>
                    <a:lnTo>
                      <a:pt x="655" y="175"/>
                    </a:lnTo>
                    <a:cubicBezTo>
                      <a:pt x="621" y="194"/>
                      <a:pt x="530" y="248"/>
                      <a:pt x="518" y="279"/>
                    </a:cubicBezTo>
                    <a:lnTo>
                      <a:pt x="518" y="279"/>
                    </a:lnTo>
                    <a:cubicBezTo>
                      <a:pt x="517" y="282"/>
                      <a:pt x="514" y="284"/>
                      <a:pt x="511" y="28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8F62DCF7-AF1C-4ADC-AA26-21B4CA8FAC24}"/>
                </a:ext>
              </a:extLst>
            </p:cNvPr>
            <p:cNvGrpSpPr/>
            <p:nvPr/>
          </p:nvGrpSpPr>
          <p:grpSpPr>
            <a:xfrm>
              <a:off x="11315449" y="11631359"/>
              <a:ext cx="604223" cy="269156"/>
              <a:chOff x="11315449" y="11631359"/>
              <a:chExt cx="604223" cy="269156"/>
            </a:xfrm>
          </p:grpSpPr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0B2F8C14-2696-4704-8649-8F1C68AF73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26435" y="11642345"/>
                <a:ext cx="587746" cy="252675"/>
              </a:xfrm>
              <a:custGeom>
                <a:avLst/>
                <a:gdLst>
                  <a:gd name="T0" fmla="*/ 125 w 470"/>
                  <a:gd name="T1" fmla="*/ 200 h 201"/>
                  <a:gd name="T2" fmla="*/ 125 w 470"/>
                  <a:gd name="T3" fmla="*/ 200 h 201"/>
                  <a:gd name="T4" fmla="*/ 0 w 470"/>
                  <a:gd name="T5" fmla="*/ 41 h 201"/>
                  <a:gd name="T6" fmla="*/ 0 w 470"/>
                  <a:gd name="T7" fmla="*/ 41 h 201"/>
                  <a:gd name="T8" fmla="*/ 199 w 470"/>
                  <a:gd name="T9" fmla="*/ 159 h 201"/>
                  <a:gd name="T10" fmla="*/ 199 w 470"/>
                  <a:gd name="T11" fmla="*/ 159 h 201"/>
                  <a:gd name="T12" fmla="*/ 343 w 470"/>
                  <a:gd name="T13" fmla="*/ 0 h 201"/>
                  <a:gd name="T14" fmla="*/ 343 w 470"/>
                  <a:gd name="T15" fmla="*/ 0 h 201"/>
                  <a:gd name="T16" fmla="*/ 326 w 470"/>
                  <a:gd name="T17" fmla="*/ 150 h 201"/>
                  <a:gd name="T18" fmla="*/ 326 w 470"/>
                  <a:gd name="T19" fmla="*/ 150 h 201"/>
                  <a:gd name="T20" fmla="*/ 469 w 470"/>
                  <a:gd name="T21" fmla="*/ 100 h 201"/>
                  <a:gd name="T22" fmla="*/ 469 w 470"/>
                  <a:gd name="T23" fmla="*/ 100 h 201"/>
                  <a:gd name="T24" fmla="*/ 396 w 470"/>
                  <a:gd name="T25" fmla="*/ 199 h 201"/>
                  <a:gd name="T26" fmla="*/ 125 w 470"/>
                  <a:gd name="T27" fmla="*/ 199 h 201"/>
                  <a:gd name="T28" fmla="*/ 125 w 470"/>
                  <a:gd name="T29" fmla="*/ 200 h 2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70" h="201">
                    <a:moveTo>
                      <a:pt x="125" y="200"/>
                    </a:moveTo>
                    <a:lnTo>
                      <a:pt x="125" y="200"/>
                    </a:lnTo>
                    <a:cubicBezTo>
                      <a:pt x="125" y="200"/>
                      <a:pt x="45" y="70"/>
                      <a:pt x="0" y="41"/>
                    </a:cubicBezTo>
                    <a:lnTo>
                      <a:pt x="0" y="41"/>
                    </a:lnTo>
                    <a:cubicBezTo>
                      <a:pt x="0" y="41"/>
                      <a:pt x="130" y="63"/>
                      <a:pt x="199" y="159"/>
                    </a:cubicBezTo>
                    <a:lnTo>
                      <a:pt x="199" y="159"/>
                    </a:lnTo>
                    <a:cubicBezTo>
                      <a:pt x="199" y="159"/>
                      <a:pt x="249" y="41"/>
                      <a:pt x="343" y="0"/>
                    </a:cubicBezTo>
                    <a:lnTo>
                      <a:pt x="343" y="0"/>
                    </a:lnTo>
                    <a:cubicBezTo>
                      <a:pt x="343" y="0"/>
                      <a:pt x="300" y="127"/>
                      <a:pt x="326" y="150"/>
                    </a:cubicBezTo>
                    <a:lnTo>
                      <a:pt x="326" y="150"/>
                    </a:lnTo>
                    <a:cubicBezTo>
                      <a:pt x="326" y="150"/>
                      <a:pt x="405" y="88"/>
                      <a:pt x="469" y="100"/>
                    </a:cubicBezTo>
                    <a:lnTo>
                      <a:pt x="469" y="100"/>
                    </a:lnTo>
                    <a:cubicBezTo>
                      <a:pt x="469" y="100"/>
                      <a:pt x="391" y="165"/>
                      <a:pt x="396" y="199"/>
                    </a:cubicBezTo>
                    <a:lnTo>
                      <a:pt x="125" y="199"/>
                    </a:lnTo>
                    <a:lnTo>
                      <a:pt x="125" y="20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02C1D2DA-55F8-44E9-8E3C-2E53724586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15449" y="11631359"/>
                <a:ext cx="604223" cy="269156"/>
              </a:xfrm>
              <a:custGeom>
                <a:avLst/>
                <a:gdLst>
                  <a:gd name="T0" fmla="*/ 138 w 487"/>
                  <a:gd name="T1" fmla="*/ 200 h 218"/>
                  <a:gd name="T2" fmla="*/ 398 w 487"/>
                  <a:gd name="T3" fmla="*/ 200 h 218"/>
                  <a:gd name="T4" fmla="*/ 398 w 487"/>
                  <a:gd name="T5" fmla="*/ 200 h 218"/>
                  <a:gd name="T6" fmla="*/ 459 w 487"/>
                  <a:gd name="T7" fmla="*/ 115 h 218"/>
                  <a:gd name="T8" fmla="*/ 459 w 487"/>
                  <a:gd name="T9" fmla="*/ 115 h 218"/>
                  <a:gd name="T10" fmla="*/ 340 w 487"/>
                  <a:gd name="T11" fmla="*/ 165 h 218"/>
                  <a:gd name="T12" fmla="*/ 340 w 487"/>
                  <a:gd name="T13" fmla="*/ 165 h 218"/>
                  <a:gd name="T14" fmla="*/ 330 w 487"/>
                  <a:gd name="T15" fmla="*/ 165 h 218"/>
                  <a:gd name="T16" fmla="*/ 330 w 487"/>
                  <a:gd name="T17" fmla="*/ 165 h 218"/>
                  <a:gd name="T18" fmla="*/ 339 w 487"/>
                  <a:gd name="T19" fmla="*/ 24 h 218"/>
                  <a:gd name="T20" fmla="*/ 339 w 487"/>
                  <a:gd name="T21" fmla="*/ 24 h 218"/>
                  <a:gd name="T22" fmla="*/ 215 w 487"/>
                  <a:gd name="T23" fmla="*/ 171 h 218"/>
                  <a:gd name="T24" fmla="*/ 215 w 487"/>
                  <a:gd name="T25" fmla="*/ 171 h 218"/>
                  <a:gd name="T26" fmla="*/ 209 w 487"/>
                  <a:gd name="T27" fmla="*/ 176 h 218"/>
                  <a:gd name="T28" fmla="*/ 209 w 487"/>
                  <a:gd name="T29" fmla="*/ 176 h 218"/>
                  <a:gd name="T30" fmla="*/ 202 w 487"/>
                  <a:gd name="T31" fmla="*/ 173 h 218"/>
                  <a:gd name="T32" fmla="*/ 202 w 487"/>
                  <a:gd name="T33" fmla="*/ 173 h 218"/>
                  <a:gd name="T34" fmla="*/ 38 w 487"/>
                  <a:gd name="T35" fmla="*/ 66 h 218"/>
                  <a:gd name="T36" fmla="*/ 38 w 487"/>
                  <a:gd name="T37" fmla="*/ 66 h 218"/>
                  <a:gd name="T38" fmla="*/ 138 w 487"/>
                  <a:gd name="T39" fmla="*/ 200 h 218"/>
                  <a:gd name="T40" fmla="*/ 134 w 487"/>
                  <a:gd name="T41" fmla="*/ 217 h 218"/>
                  <a:gd name="T42" fmla="*/ 134 w 487"/>
                  <a:gd name="T43" fmla="*/ 217 h 218"/>
                  <a:gd name="T44" fmla="*/ 127 w 487"/>
                  <a:gd name="T45" fmla="*/ 213 h 218"/>
                  <a:gd name="T46" fmla="*/ 127 w 487"/>
                  <a:gd name="T47" fmla="*/ 213 h 218"/>
                  <a:gd name="T48" fmla="*/ 4 w 487"/>
                  <a:gd name="T49" fmla="*/ 57 h 218"/>
                  <a:gd name="T50" fmla="*/ 4 w 487"/>
                  <a:gd name="T51" fmla="*/ 57 h 218"/>
                  <a:gd name="T52" fmla="*/ 1 w 487"/>
                  <a:gd name="T53" fmla="*/ 48 h 218"/>
                  <a:gd name="T54" fmla="*/ 1 w 487"/>
                  <a:gd name="T55" fmla="*/ 48 h 218"/>
                  <a:gd name="T56" fmla="*/ 10 w 487"/>
                  <a:gd name="T57" fmla="*/ 43 h 218"/>
                  <a:gd name="T58" fmla="*/ 10 w 487"/>
                  <a:gd name="T59" fmla="*/ 43 h 218"/>
                  <a:gd name="T60" fmla="*/ 207 w 487"/>
                  <a:gd name="T61" fmla="*/ 153 h 218"/>
                  <a:gd name="T62" fmla="*/ 207 w 487"/>
                  <a:gd name="T63" fmla="*/ 153 h 218"/>
                  <a:gd name="T64" fmla="*/ 349 w 487"/>
                  <a:gd name="T65" fmla="*/ 1 h 218"/>
                  <a:gd name="T66" fmla="*/ 349 w 487"/>
                  <a:gd name="T67" fmla="*/ 1 h 218"/>
                  <a:gd name="T68" fmla="*/ 358 w 487"/>
                  <a:gd name="T69" fmla="*/ 3 h 218"/>
                  <a:gd name="T70" fmla="*/ 358 w 487"/>
                  <a:gd name="T71" fmla="*/ 3 h 218"/>
                  <a:gd name="T72" fmla="*/ 360 w 487"/>
                  <a:gd name="T73" fmla="*/ 11 h 218"/>
                  <a:gd name="T74" fmla="*/ 360 w 487"/>
                  <a:gd name="T75" fmla="*/ 11 h 218"/>
                  <a:gd name="T76" fmla="*/ 337 w 487"/>
                  <a:gd name="T77" fmla="*/ 147 h 218"/>
                  <a:gd name="T78" fmla="*/ 337 w 487"/>
                  <a:gd name="T79" fmla="*/ 147 h 218"/>
                  <a:gd name="T80" fmla="*/ 479 w 487"/>
                  <a:gd name="T81" fmla="*/ 101 h 218"/>
                  <a:gd name="T82" fmla="*/ 479 w 487"/>
                  <a:gd name="T83" fmla="*/ 101 h 218"/>
                  <a:gd name="T84" fmla="*/ 485 w 487"/>
                  <a:gd name="T85" fmla="*/ 107 h 218"/>
                  <a:gd name="T86" fmla="*/ 485 w 487"/>
                  <a:gd name="T87" fmla="*/ 107 h 218"/>
                  <a:gd name="T88" fmla="*/ 483 w 487"/>
                  <a:gd name="T89" fmla="*/ 115 h 218"/>
                  <a:gd name="T90" fmla="*/ 483 w 487"/>
                  <a:gd name="T91" fmla="*/ 115 h 218"/>
                  <a:gd name="T92" fmla="*/ 414 w 487"/>
                  <a:gd name="T93" fmla="*/ 207 h 218"/>
                  <a:gd name="T94" fmla="*/ 414 w 487"/>
                  <a:gd name="T95" fmla="*/ 207 h 218"/>
                  <a:gd name="T96" fmla="*/ 412 w 487"/>
                  <a:gd name="T97" fmla="*/ 214 h 218"/>
                  <a:gd name="T98" fmla="*/ 412 w 487"/>
                  <a:gd name="T99" fmla="*/ 214 h 218"/>
                  <a:gd name="T100" fmla="*/ 405 w 487"/>
                  <a:gd name="T101" fmla="*/ 216 h 218"/>
                  <a:gd name="T102" fmla="*/ 138 w 487"/>
                  <a:gd name="T103" fmla="*/ 216 h 218"/>
                  <a:gd name="T104" fmla="*/ 138 w 487"/>
                  <a:gd name="T105" fmla="*/ 216 h 218"/>
                  <a:gd name="T106" fmla="*/ 134 w 487"/>
                  <a:gd name="T107" fmla="*/ 217 h 2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7" h="218">
                    <a:moveTo>
                      <a:pt x="138" y="200"/>
                    </a:moveTo>
                    <a:lnTo>
                      <a:pt x="398" y="200"/>
                    </a:lnTo>
                    <a:lnTo>
                      <a:pt x="398" y="200"/>
                    </a:lnTo>
                    <a:cubicBezTo>
                      <a:pt x="401" y="172"/>
                      <a:pt x="438" y="135"/>
                      <a:pt x="459" y="115"/>
                    </a:cubicBezTo>
                    <a:lnTo>
                      <a:pt x="459" y="115"/>
                    </a:lnTo>
                    <a:cubicBezTo>
                      <a:pt x="403" y="116"/>
                      <a:pt x="341" y="165"/>
                      <a:pt x="340" y="165"/>
                    </a:cubicBezTo>
                    <a:lnTo>
                      <a:pt x="340" y="165"/>
                    </a:lnTo>
                    <a:cubicBezTo>
                      <a:pt x="338" y="168"/>
                      <a:pt x="333" y="167"/>
                      <a:pt x="330" y="165"/>
                    </a:cubicBezTo>
                    <a:lnTo>
                      <a:pt x="330" y="165"/>
                    </a:lnTo>
                    <a:cubicBezTo>
                      <a:pt x="306" y="144"/>
                      <a:pt x="327" y="64"/>
                      <a:pt x="339" y="24"/>
                    </a:cubicBezTo>
                    <a:lnTo>
                      <a:pt x="339" y="24"/>
                    </a:lnTo>
                    <a:cubicBezTo>
                      <a:pt x="259" y="70"/>
                      <a:pt x="216" y="170"/>
                      <a:pt x="215" y="171"/>
                    </a:cubicBezTo>
                    <a:lnTo>
                      <a:pt x="215" y="171"/>
                    </a:lnTo>
                    <a:cubicBezTo>
                      <a:pt x="214" y="174"/>
                      <a:pt x="212" y="176"/>
                      <a:pt x="209" y="176"/>
                    </a:cubicBezTo>
                    <a:lnTo>
                      <a:pt x="209" y="176"/>
                    </a:lnTo>
                    <a:cubicBezTo>
                      <a:pt x="206" y="176"/>
                      <a:pt x="203" y="175"/>
                      <a:pt x="202" y="173"/>
                    </a:cubicBezTo>
                    <a:lnTo>
                      <a:pt x="202" y="173"/>
                    </a:lnTo>
                    <a:cubicBezTo>
                      <a:pt x="156" y="108"/>
                      <a:pt x="81" y="78"/>
                      <a:pt x="38" y="66"/>
                    </a:cubicBezTo>
                    <a:lnTo>
                      <a:pt x="38" y="66"/>
                    </a:lnTo>
                    <a:cubicBezTo>
                      <a:pt x="78" y="107"/>
                      <a:pt x="125" y="181"/>
                      <a:pt x="138" y="200"/>
                    </a:cubicBezTo>
                    <a:close/>
                    <a:moveTo>
                      <a:pt x="134" y="217"/>
                    </a:moveTo>
                    <a:lnTo>
                      <a:pt x="134" y="217"/>
                    </a:lnTo>
                    <a:cubicBezTo>
                      <a:pt x="132" y="217"/>
                      <a:pt x="128" y="215"/>
                      <a:pt x="127" y="213"/>
                    </a:cubicBezTo>
                    <a:lnTo>
                      <a:pt x="127" y="213"/>
                    </a:lnTo>
                    <a:cubicBezTo>
                      <a:pt x="127" y="212"/>
                      <a:pt x="48" y="84"/>
                      <a:pt x="4" y="57"/>
                    </a:cubicBezTo>
                    <a:lnTo>
                      <a:pt x="4" y="57"/>
                    </a:lnTo>
                    <a:cubicBezTo>
                      <a:pt x="1" y="55"/>
                      <a:pt x="0" y="51"/>
                      <a:pt x="1" y="48"/>
                    </a:cubicBezTo>
                    <a:lnTo>
                      <a:pt x="1" y="48"/>
                    </a:lnTo>
                    <a:cubicBezTo>
                      <a:pt x="2" y="44"/>
                      <a:pt x="6" y="42"/>
                      <a:pt x="10" y="43"/>
                    </a:cubicBezTo>
                    <a:lnTo>
                      <a:pt x="10" y="43"/>
                    </a:lnTo>
                    <a:cubicBezTo>
                      <a:pt x="15" y="44"/>
                      <a:pt x="135" y="64"/>
                      <a:pt x="207" y="153"/>
                    </a:cubicBezTo>
                    <a:lnTo>
                      <a:pt x="207" y="153"/>
                    </a:lnTo>
                    <a:cubicBezTo>
                      <a:pt x="222" y="121"/>
                      <a:pt x="270" y="36"/>
                      <a:pt x="349" y="1"/>
                    </a:cubicBezTo>
                    <a:lnTo>
                      <a:pt x="349" y="1"/>
                    </a:lnTo>
                    <a:cubicBezTo>
                      <a:pt x="352" y="0"/>
                      <a:pt x="355" y="1"/>
                      <a:pt x="358" y="3"/>
                    </a:cubicBezTo>
                    <a:lnTo>
                      <a:pt x="358" y="3"/>
                    </a:lnTo>
                    <a:cubicBezTo>
                      <a:pt x="360" y="5"/>
                      <a:pt x="361" y="8"/>
                      <a:pt x="360" y="11"/>
                    </a:cubicBezTo>
                    <a:lnTo>
                      <a:pt x="360" y="11"/>
                    </a:lnTo>
                    <a:cubicBezTo>
                      <a:pt x="344" y="57"/>
                      <a:pt x="329" y="125"/>
                      <a:pt x="337" y="147"/>
                    </a:cubicBezTo>
                    <a:lnTo>
                      <a:pt x="337" y="147"/>
                    </a:lnTo>
                    <a:cubicBezTo>
                      <a:pt x="358" y="133"/>
                      <a:pt x="422" y="91"/>
                      <a:pt x="479" y="101"/>
                    </a:cubicBezTo>
                    <a:lnTo>
                      <a:pt x="479" y="101"/>
                    </a:lnTo>
                    <a:cubicBezTo>
                      <a:pt x="483" y="102"/>
                      <a:pt x="485" y="104"/>
                      <a:pt x="485" y="107"/>
                    </a:cubicBezTo>
                    <a:lnTo>
                      <a:pt x="485" y="107"/>
                    </a:lnTo>
                    <a:cubicBezTo>
                      <a:pt x="486" y="109"/>
                      <a:pt x="485" y="113"/>
                      <a:pt x="483" y="115"/>
                    </a:cubicBezTo>
                    <a:lnTo>
                      <a:pt x="483" y="115"/>
                    </a:lnTo>
                    <a:cubicBezTo>
                      <a:pt x="455" y="139"/>
                      <a:pt x="410" y="185"/>
                      <a:pt x="414" y="207"/>
                    </a:cubicBezTo>
                    <a:lnTo>
                      <a:pt x="414" y="207"/>
                    </a:lnTo>
                    <a:cubicBezTo>
                      <a:pt x="414" y="209"/>
                      <a:pt x="414" y="212"/>
                      <a:pt x="412" y="214"/>
                    </a:cubicBezTo>
                    <a:lnTo>
                      <a:pt x="412" y="214"/>
                    </a:lnTo>
                    <a:cubicBezTo>
                      <a:pt x="410" y="215"/>
                      <a:pt x="408" y="216"/>
                      <a:pt x="405" y="216"/>
                    </a:cubicBezTo>
                    <a:lnTo>
                      <a:pt x="138" y="216"/>
                    </a:lnTo>
                    <a:lnTo>
                      <a:pt x="138" y="216"/>
                    </a:lnTo>
                    <a:cubicBezTo>
                      <a:pt x="136" y="217"/>
                      <a:pt x="135" y="217"/>
                      <a:pt x="134" y="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992B9CD8-9F04-4303-AF82-5072E36D863A}"/>
                </a:ext>
              </a:extLst>
            </p:cNvPr>
            <p:cNvGrpSpPr/>
            <p:nvPr/>
          </p:nvGrpSpPr>
          <p:grpSpPr>
            <a:xfrm>
              <a:off x="17264301" y="10093337"/>
              <a:ext cx="1400696" cy="1807177"/>
              <a:chOff x="17264301" y="10093337"/>
              <a:chExt cx="1400696" cy="1807177"/>
            </a:xfrm>
          </p:grpSpPr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6614FF43-81D1-40BC-80D2-CBF2637D94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4301" y="10093337"/>
                <a:ext cx="587742" cy="1774220"/>
              </a:xfrm>
              <a:custGeom>
                <a:avLst/>
                <a:gdLst>
                  <a:gd name="T0" fmla="*/ 415 w 474"/>
                  <a:gd name="T1" fmla="*/ 1422 h 1423"/>
                  <a:gd name="T2" fmla="*/ 415 w 474"/>
                  <a:gd name="T3" fmla="*/ 1422 h 1423"/>
                  <a:gd name="T4" fmla="*/ 99 w 474"/>
                  <a:gd name="T5" fmla="*/ 808 h 1423"/>
                  <a:gd name="T6" fmla="*/ 99 w 474"/>
                  <a:gd name="T7" fmla="*/ 808 h 1423"/>
                  <a:gd name="T8" fmla="*/ 211 w 474"/>
                  <a:gd name="T9" fmla="*/ 326 h 1423"/>
                  <a:gd name="T10" fmla="*/ 211 w 474"/>
                  <a:gd name="T11" fmla="*/ 326 h 1423"/>
                  <a:gd name="T12" fmla="*/ 473 w 474"/>
                  <a:gd name="T13" fmla="*/ 1376 h 1423"/>
                  <a:gd name="T14" fmla="*/ 415 w 474"/>
                  <a:gd name="T15" fmla="*/ 1422 h 1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74" h="1423">
                    <a:moveTo>
                      <a:pt x="415" y="1422"/>
                    </a:moveTo>
                    <a:lnTo>
                      <a:pt x="415" y="1422"/>
                    </a:lnTo>
                    <a:cubicBezTo>
                      <a:pt x="415" y="1422"/>
                      <a:pt x="197" y="1145"/>
                      <a:pt x="99" y="808"/>
                    </a:cubicBezTo>
                    <a:lnTo>
                      <a:pt x="99" y="808"/>
                    </a:lnTo>
                    <a:cubicBezTo>
                      <a:pt x="0" y="470"/>
                      <a:pt x="54" y="0"/>
                      <a:pt x="211" y="326"/>
                    </a:cubicBezTo>
                    <a:lnTo>
                      <a:pt x="211" y="326"/>
                    </a:lnTo>
                    <a:cubicBezTo>
                      <a:pt x="367" y="653"/>
                      <a:pt x="473" y="1376"/>
                      <a:pt x="473" y="1376"/>
                    </a:cubicBezTo>
                    <a:lnTo>
                      <a:pt x="415" y="1422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7F75EA52-0C7B-4B5F-8AA2-C03B9F146F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86272" y="10340521"/>
                <a:ext cx="576757" cy="1538022"/>
              </a:xfrm>
              <a:custGeom>
                <a:avLst/>
                <a:gdLst>
                  <a:gd name="T0" fmla="*/ 98 w 463"/>
                  <a:gd name="T1" fmla="*/ 26 h 1233"/>
                  <a:gd name="T2" fmla="*/ 98 w 463"/>
                  <a:gd name="T3" fmla="*/ 26 h 1233"/>
                  <a:gd name="T4" fmla="*/ 91 w 463"/>
                  <a:gd name="T5" fmla="*/ 28 h 1233"/>
                  <a:gd name="T6" fmla="*/ 91 w 463"/>
                  <a:gd name="T7" fmla="*/ 28 h 1233"/>
                  <a:gd name="T8" fmla="*/ 87 w 463"/>
                  <a:gd name="T9" fmla="*/ 607 h 1233"/>
                  <a:gd name="T10" fmla="*/ 87 w 463"/>
                  <a:gd name="T11" fmla="*/ 607 h 1233"/>
                  <a:gd name="T12" fmla="*/ 397 w 463"/>
                  <a:gd name="T13" fmla="*/ 1213 h 1233"/>
                  <a:gd name="T14" fmla="*/ 446 w 463"/>
                  <a:gd name="T15" fmla="*/ 1176 h 1233"/>
                  <a:gd name="T16" fmla="*/ 446 w 463"/>
                  <a:gd name="T17" fmla="*/ 1176 h 1233"/>
                  <a:gd name="T18" fmla="*/ 185 w 463"/>
                  <a:gd name="T19" fmla="*/ 132 h 1233"/>
                  <a:gd name="T20" fmla="*/ 185 w 463"/>
                  <a:gd name="T21" fmla="*/ 132 h 1233"/>
                  <a:gd name="T22" fmla="*/ 98 w 463"/>
                  <a:gd name="T23" fmla="*/ 26 h 1233"/>
                  <a:gd name="T24" fmla="*/ 396 w 463"/>
                  <a:gd name="T25" fmla="*/ 1232 h 1233"/>
                  <a:gd name="T26" fmla="*/ 396 w 463"/>
                  <a:gd name="T27" fmla="*/ 1232 h 1233"/>
                  <a:gd name="T28" fmla="*/ 395 w 463"/>
                  <a:gd name="T29" fmla="*/ 1232 h 1233"/>
                  <a:gd name="T30" fmla="*/ 395 w 463"/>
                  <a:gd name="T31" fmla="*/ 1232 h 1233"/>
                  <a:gd name="T32" fmla="*/ 389 w 463"/>
                  <a:gd name="T33" fmla="*/ 1229 h 1233"/>
                  <a:gd name="T34" fmla="*/ 389 w 463"/>
                  <a:gd name="T35" fmla="*/ 1229 h 1233"/>
                  <a:gd name="T36" fmla="*/ 72 w 463"/>
                  <a:gd name="T37" fmla="*/ 612 h 1233"/>
                  <a:gd name="T38" fmla="*/ 72 w 463"/>
                  <a:gd name="T39" fmla="*/ 612 h 1233"/>
                  <a:gd name="T40" fmla="*/ 85 w 463"/>
                  <a:gd name="T41" fmla="*/ 13 h 1233"/>
                  <a:gd name="T42" fmla="*/ 85 w 463"/>
                  <a:gd name="T43" fmla="*/ 13 h 1233"/>
                  <a:gd name="T44" fmla="*/ 199 w 463"/>
                  <a:gd name="T45" fmla="*/ 125 h 1233"/>
                  <a:gd name="T46" fmla="*/ 199 w 463"/>
                  <a:gd name="T47" fmla="*/ 125 h 1233"/>
                  <a:gd name="T48" fmla="*/ 462 w 463"/>
                  <a:gd name="T49" fmla="*/ 1177 h 1233"/>
                  <a:gd name="T50" fmla="*/ 462 w 463"/>
                  <a:gd name="T51" fmla="*/ 1177 h 1233"/>
                  <a:gd name="T52" fmla="*/ 459 w 463"/>
                  <a:gd name="T53" fmla="*/ 1185 h 1233"/>
                  <a:gd name="T54" fmla="*/ 401 w 463"/>
                  <a:gd name="T55" fmla="*/ 1230 h 1233"/>
                  <a:gd name="T56" fmla="*/ 401 w 463"/>
                  <a:gd name="T57" fmla="*/ 1230 h 1233"/>
                  <a:gd name="T58" fmla="*/ 396 w 463"/>
                  <a:gd name="T59" fmla="*/ 1232 h 12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463" h="1233">
                    <a:moveTo>
                      <a:pt x="98" y="26"/>
                    </a:moveTo>
                    <a:lnTo>
                      <a:pt x="98" y="26"/>
                    </a:lnTo>
                    <a:cubicBezTo>
                      <a:pt x="95" y="26"/>
                      <a:pt x="93" y="27"/>
                      <a:pt x="91" y="28"/>
                    </a:cubicBezTo>
                    <a:lnTo>
                      <a:pt x="91" y="28"/>
                    </a:lnTo>
                    <a:cubicBezTo>
                      <a:pt x="28" y="51"/>
                      <a:pt x="15" y="362"/>
                      <a:pt x="87" y="607"/>
                    </a:cubicBezTo>
                    <a:lnTo>
                      <a:pt x="87" y="607"/>
                    </a:lnTo>
                    <a:cubicBezTo>
                      <a:pt x="177" y="912"/>
                      <a:pt x="365" y="1170"/>
                      <a:pt x="397" y="1213"/>
                    </a:cubicBezTo>
                    <a:lnTo>
                      <a:pt x="446" y="1176"/>
                    </a:lnTo>
                    <a:lnTo>
                      <a:pt x="446" y="1176"/>
                    </a:lnTo>
                    <a:cubicBezTo>
                      <a:pt x="436" y="1114"/>
                      <a:pt x="333" y="441"/>
                      <a:pt x="185" y="132"/>
                    </a:cubicBezTo>
                    <a:lnTo>
                      <a:pt x="185" y="132"/>
                    </a:lnTo>
                    <a:cubicBezTo>
                      <a:pt x="143" y="44"/>
                      <a:pt x="114" y="26"/>
                      <a:pt x="98" y="26"/>
                    </a:cubicBezTo>
                    <a:close/>
                    <a:moveTo>
                      <a:pt x="396" y="1232"/>
                    </a:moveTo>
                    <a:lnTo>
                      <a:pt x="396" y="1232"/>
                    </a:lnTo>
                    <a:lnTo>
                      <a:pt x="395" y="1232"/>
                    </a:lnTo>
                    <a:lnTo>
                      <a:pt x="395" y="1232"/>
                    </a:lnTo>
                    <a:cubicBezTo>
                      <a:pt x="393" y="1232"/>
                      <a:pt x="391" y="1231"/>
                      <a:pt x="389" y="1229"/>
                    </a:cubicBezTo>
                    <a:lnTo>
                      <a:pt x="389" y="1229"/>
                    </a:lnTo>
                    <a:cubicBezTo>
                      <a:pt x="387" y="1226"/>
                      <a:pt x="170" y="947"/>
                      <a:pt x="72" y="612"/>
                    </a:cubicBezTo>
                    <a:lnTo>
                      <a:pt x="72" y="612"/>
                    </a:lnTo>
                    <a:cubicBezTo>
                      <a:pt x="0" y="367"/>
                      <a:pt x="8" y="42"/>
                      <a:pt x="85" y="13"/>
                    </a:cubicBezTo>
                    <a:lnTo>
                      <a:pt x="85" y="13"/>
                    </a:lnTo>
                    <a:cubicBezTo>
                      <a:pt x="119" y="0"/>
                      <a:pt x="157" y="37"/>
                      <a:pt x="199" y="125"/>
                    </a:cubicBezTo>
                    <a:lnTo>
                      <a:pt x="199" y="125"/>
                    </a:lnTo>
                    <a:cubicBezTo>
                      <a:pt x="355" y="449"/>
                      <a:pt x="461" y="1171"/>
                      <a:pt x="462" y="1177"/>
                    </a:cubicBezTo>
                    <a:lnTo>
                      <a:pt x="462" y="1177"/>
                    </a:lnTo>
                    <a:cubicBezTo>
                      <a:pt x="462" y="1180"/>
                      <a:pt x="461" y="1183"/>
                      <a:pt x="459" y="1185"/>
                    </a:cubicBezTo>
                    <a:lnTo>
                      <a:pt x="401" y="1230"/>
                    </a:lnTo>
                    <a:lnTo>
                      <a:pt x="401" y="1230"/>
                    </a:lnTo>
                    <a:cubicBezTo>
                      <a:pt x="399" y="1232"/>
                      <a:pt x="397" y="1232"/>
                      <a:pt x="396" y="12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35B86150-81BD-4B64-A88F-3719D412F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473032" y="10889814"/>
                <a:ext cx="357039" cy="955771"/>
              </a:xfrm>
              <a:custGeom>
                <a:avLst/>
                <a:gdLst>
                  <a:gd name="T0" fmla="*/ 275 w 285"/>
                  <a:gd name="T1" fmla="*/ 768 h 769"/>
                  <a:gd name="T2" fmla="*/ 275 w 285"/>
                  <a:gd name="T3" fmla="*/ 768 h 769"/>
                  <a:gd name="T4" fmla="*/ 268 w 285"/>
                  <a:gd name="T5" fmla="*/ 763 h 769"/>
                  <a:gd name="T6" fmla="*/ 268 w 285"/>
                  <a:gd name="T7" fmla="*/ 763 h 769"/>
                  <a:gd name="T8" fmla="*/ 1 w 285"/>
                  <a:gd name="T9" fmla="*/ 11 h 769"/>
                  <a:gd name="T10" fmla="*/ 1 w 285"/>
                  <a:gd name="T11" fmla="*/ 11 h 769"/>
                  <a:gd name="T12" fmla="*/ 6 w 285"/>
                  <a:gd name="T13" fmla="*/ 1 h 769"/>
                  <a:gd name="T14" fmla="*/ 6 w 285"/>
                  <a:gd name="T15" fmla="*/ 1 h 769"/>
                  <a:gd name="T16" fmla="*/ 16 w 285"/>
                  <a:gd name="T17" fmla="*/ 7 h 769"/>
                  <a:gd name="T18" fmla="*/ 16 w 285"/>
                  <a:gd name="T19" fmla="*/ 7 h 769"/>
                  <a:gd name="T20" fmla="*/ 282 w 285"/>
                  <a:gd name="T21" fmla="*/ 757 h 769"/>
                  <a:gd name="T22" fmla="*/ 282 w 285"/>
                  <a:gd name="T23" fmla="*/ 757 h 769"/>
                  <a:gd name="T24" fmla="*/ 278 w 285"/>
                  <a:gd name="T25" fmla="*/ 767 h 769"/>
                  <a:gd name="T26" fmla="*/ 278 w 285"/>
                  <a:gd name="T27" fmla="*/ 767 h 769"/>
                  <a:gd name="T28" fmla="*/ 275 w 285"/>
                  <a:gd name="T29" fmla="*/ 768 h 7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285" h="769">
                    <a:moveTo>
                      <a:pt x="275" y="768"/>
                    </a:moveTo>
                    <a:lnTo>
                      <a:pt x="275" y="768"/>
                    </a:lnTo>
                    <a:cubicBezTo>
                      <a:pt x="272" y="768"/>
                      <a:pt x="269" y="766"/>
                      <a:pt x="268" y="763"/>
                    </a:cubicBezTo>
                    <a:lnTo>
                      <a:pt x="268" y="763"/>
                    </a:lnTo>
                    <a:cubicBezTo>
                      <a:pt x="119" y="471"/>
                      <a:pt x="2" y="15"/>
                      <a:pt x="1" y="11"/>
                    </a:cubicBezTo>
                    <a:lnTo>
                      <a:pt x="1" y="11"/>
                    </a:lnTo>
                    <a:cubicBezTo>
                      <a:pt x="0" y="6"/>
                      <a:pt x="2" y="2"/>
                      <a:pt x="6" y="1"/>
                    </a:cubicBezTo>
                    <a:lnTo>
                      <a:pt x="6" y="1"/>
                    </a:lnTo>
                    <a:cubicBezTo>
                      <a:pt x="11" y="0"/>
                      <a:pt x="15" y="2"/>
                      <a:pt x="16" y="7"/>
                    </a:cubicBezTo>
                    <a:lnTo>
                      <a:pt x="16" y="7"/>
                    </a:lnTo>
                    <a:cubicBezTo>
                      <a:pt x="17" y="11"/>
                      <a:pt x="134" y="465"/>
                      <a:pt x="282" y="757"/>
                    </a:cubicBezTo>
                    <a:lnTo>
                      <a:pt x="282" y="757"/>
                    </a:lnTo>
                    <a:cubicBezTo>
                      <a:pt x="284" y="760"/>
                      <a:pt x="282" y="765"/>
                      <a:pt x="278" y="767"/>
                    </a:cubicBezTo>
                    <a:lnTo>
                      <a:pt x="278" y="767"/>
                    </a:lnTo>
                    <a:cubicBezTo>
                      <a:pt x="277" y="767"/>
                      <a:pt x="275" y="768"/>
                      <a:pt x="275" y="76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id="{279295B7-6A09-4C1D-A519-3A13F6CFDF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91622" y="10598687"/>
                <a:ext cx="873375" cy="1257884"/>
              </a:xfrm>
              <a:custGeom>
                <a:avLst/>
                <a:gdLst>
                  <a:gd name="T0" fmla="*/ 0 w 700"/>
                  <a:gd name="T1" fmla="*/ 1010 h 1011"/>
                  <a:gd name="T2" fmla="*/ 0 w 700"/>
                  <a:gd name="T3" fmla="*/ 1010 h 1011"/>
                  <a:gd name="T4" fmla="*/ 258 w 700"/>
                  <a:gd name="T5" fmla="*/ 309 h 1011"/>
                  <a:gd name="T6" fmla="*/ 258 w 700"/>
                  <a:gd name="T7" fmla="*/ 309 h 1011"/>
                  <a:gd name="T8" fmla="*/ 419 w 700"/>
                  <a:gd name="T9" fmla="*/ 488 h 1011"/>
                  <a:gd name="T10" fmla="*/ 419 w 700"/>
                  <a:gd name="T11" fmla="*/ 488 h 1011"/>
                  <a:gd name="T12" fmla="*/ 77 w 700"/>
                  <a:gd name="T13" fmla="*/ 1010 h 1011"/>
                  <a:gd name="T14" fmla="*/ 0 w 700"/>
                  <a:gd name="T15" fmla="*/ 1010 h 10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700" h="1011">
                    <a:moveTo>
                      <a:pt x="0" y="1010"/>
                    </a:moveTo>
                    <a:lnTo>
                      <a:pt x="0" y="1010"/>
                    </a:lnTo>
                    <a:cubicBezTo>
                      <a:pt x="0" y="1010"/>
                      <a:pt x="85" y="627"/>
                      <a:pt x="258" y="309"/>
                    </a:cubicBezTo>
                    <a:lnTo>
                      <a:pt x="258" y="309"/>
                    </a:lnTo>
                    <a:cubicBezTo>
                      <a:pt x="426" y="0"/>
                      <a:pt x="699" y="33"/>
                      <a:pt x="419" y="488"/>
                    </a:cubicBezTo>
                    <a:lnTo>
                      <a:pt x="419" y="488"/>
                    </a:lnTo>
                    <a:cubicBezTo>
                      <a:pt x="138" y="942"/>
                      <a:pt x="77" y="1010"/>
                      <a:pt x="77" y="1010"/>
                    </a:cubicBezTo>
                    <a:lnTo>
                      <a:pt x="0" y="101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id="{B8028131-9CBC-4C7D-BE94-71CB23DD41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24580" y="11131504"/>
                <a:ext cx="389997" cy="725067"/>
              </a:xfrm>
              <a:custGeom>
                <a:avLst/>
                <a:gdLst>
                  <a:gd name="T0" fmla="*/ 9 w 314"/>
                  <a:gd name="T1" fmla="*/ 581 h 582"/>
                  <a:gd name="T2" fmla="*/ 9 w 314"/>
                  <a:gd name="T3" fmla="*/ 581 h 582"/>
                  <a:gd name="T4" fmla="*/ 6 w 314"/>
                  <a:gd name="T5" fmla="*/ 581 h 582"/>
                  <a:gd name="T6" fmla="*/ 6 w 314"/>
                  <a:gd name="T7" fmla="*/ 581 h 582"/>
                  <a:gd name="T8" fmla="*/ 1 w 314"/>
                  <a:gd name="T9" fmla="*/ 570 h 582"/>
                  <a:gd name="T10" fmla="*/ 1 w 314"/>
                  <a:gd name="T11" fmla="*/ 570 h 582"/>
                  <a:gd name="T12" fmla="*/ 298 w 314"/>
                  <a:gd name="T13" fmla="*/ 4 h 582"/>
                  <a:gd name="T14" fmla="*/ 298 w 314"/>
                  <a:gd name="T15" fmla="*/ 4 h 582"/>
                  <a:gd name="T16" fmla="*/ 309 w 314"/>
                  <a:gd name="T17" fmla="*/ 2 h 582"/>
                  <a:gd name="T18" fmla="*/ 309 w 314"/>
                  <a:gd name="T19" fmla="*/ 2 h 582"/>
                  <a:gd name="T20" fmla="*/ 311 w 314"/>
                  <a:gd name="T21" fmla="*/ 13 h 582"/>
                  <a:gd name="T22" fmla="*/ 311 w 314"/>
                  <a:gd name="T23" fmla="*/ 13 h 582"/>
                  <a:gd name="T24" fmla="*/ 16 w 314"/>
                  <a:gd name="T25" fmla="*/ 577 h 582"/>
                  <a:gd name="T26" fmla="*/ 16 w 314"/>
                  <a:gd name="T27" fmla="*/ 577 h 582"/>
                  <a:gd name="T28" fmla="*/ 9 w 314"/>
                  <a:gd name="T29" fmla="*/ 581 h 5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314" h="582">
                    <a:moveTo>
                      <a:pt x="9" y="581"/>
                    </a:moveTo>
                    <a:lnTo>
                      <a:pt x="9" y="581"/>
                    </a:lnTo>
                    <a:cubicBezTo>
                      <a:pt x="8" y="581"/>
                      <a:pt x="6" y="581"/>
                      <a:pt x="6" y="581"/>
                    </a:cubicBezTo>
                    <a:lnTo>
                      <a:pt x="6" y="581"/>
                    </a:lnTo>
                    <a:cubicBezTo>
                      <a:pt x="1" y="579"/>
                      <a:pt x="0" y="575"/>
                      <a:pt x="1" y="570"/>
                    </a:cubicBezTo>
                    <a:lnTo>
                      <a:pt x="1" y="570"/>
                    </a:lnTo>
                    <a:cubicBezTo>
                      <a:pt x="3" y="567"/>
                      <a:pt x="170" y="195"/>
                      <a:pt x="298" y="4"/>
                    </a:cubicBezTo>
                    <a:lnTo>
                      <a:pt x="298" y="4"/>
                    </a:lnTo>
                    <a:cubicBezTo>
                      <a:pt x="300" y="0"/>
                      <a:pt x="305" y="0"/>
                      <a:pt x="309" y="2"/>
                    </a:cubicBezTo>
                    <a:lnTo>
                      <a:pt x="309" y="2"/>
                    </a:lnTo>
                    <a:cubicBezTo>
                      <a:pt x="312" y="5"/>
                      <a:pt x="313" y="10"/>
                      <a:pt x="311" y="13"/>
                    </a:cubicBezTo>
                    <a:lnTo>
                      <a:pt x="311" y="13"/>
                    </a:lnTo>
                    <a:cubicBezTo>
                      <a:pt x="184" y="203"/>
                      <a:pt x="17" y="574"/>
                      <a:pt x="16" y="577"/>
                    </a:cubicBezTo>
                    <a:lnTo>
                      <a:pt x="16" y="577"/>
                    </a:lnTo>
                    <a:cubicBezTo>
                      <a:pt x="14" y="580"/>
                      <a:pt x="12" y="581"/>
                      <a:pt x="9" y="58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id="{D94DF3EB-E536-4A79-B996-9D12DA8E13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80637" y="10719532"/>
                <a:ext cx="719573" cy="1148025"/>
              </a:xfrm>
              <a:custGeom>
                <a:avLst/>
                <a:gdLst>
                  <a:gd name="T0" fmla="*/ 18 w 579"/>
                  <a:gd name="T1" fmla="*/ 903 h 920"/>
                  <a:gd name="T2" fmla="*/ 81 w 579"/>
                  <a:gd name="T3" fmla="*/ 903 h 920"/>
                  <a:gd name="T4" fmla="*/ 81 w 579"/>
                  <a:gd name="T5" fmla="*/ 903 h 920"/>
                  <a:gd name="T6" fmla="*/ 420 w 579"/>
                  <a:gd name="T7" fmla="*/ 384 h 920"/>
                  <a:gd name="T8" fmla="*/ 420 w 579"/>
                  <a:gd name="T9" fmla="*/ 384 h 920"/>
                  <a:gd name="T10" fmla="*/ 530 w 579"/>
                  <a:gd name="T11" fmla="*/ 38 h 920"/>
                  <a:gd name="T12" fmla="*/ 530 w 579"/>
                  <a:gd name="T13" fmla="*/ 38 h 920"/>
                  <a:gd name="T14" fmla="*/ 489 w 579"/>
                  <a:gd name="T15" fmla="*/ 16 h 920"/>
                  <a:gd name="T16" fmla="*/ 489 w 579"/>
                  <a:gd name="T17" fmla="*/ 16 h 920"/>
                  <a:gd name="T18" fmla="*/ 489 w 579"/>
                  <a:gd name="T19" fmla="*/ 16 h 920"/>
                  <a:gd name="T20" fmla="*/ 274 w 579"/>
                  <a:gd name="T21" fmla="*/ 213 h 920"/>
                  <a:gd name="T22" fmla="*/ 274 w 579"/>
                  <a:gd name="T23" fmla="*/ 213 h 920"/>
                  <a:gd name="T24" fmla="*/ 18 w 579"/>
                  <a:gd name="T25" fmla="*/ 903 h 920"/>
                  <a:gd name="T26" fmla="*/ 85 w 579"/>
                  <a:gd name="T27" fmla="*/ 919 h 920"/>
                  <a:gd name="T28" fmla="*/ 8 w 579"/>
                  <a:gd name="T29" fmla="*/ 919 h 920"/>
                  <a:gd name="T30" fmla="*/ 8 w 579"/>
                  <a:gd name="T31" fmla="*/ 919 h 920"/>
                  <a:gd name="T32" fmla="*/ 2 w 579"/>
                  <a:gd name="T33" fmla="*/ 916 h 920"/>
                  <a:gd name="T34" fmla="*/ 2 w 579"/>
                  <a:gd name="T35" fmla="*/ 916 h 920"/>
                  <a:gd name="T36" fmla="*/ 1 w 579"/>
                  <a:gd name="T37" fmla="*/ 909 h 920"/>
                  <a:gd name="T38" fmla="*/ 1 w 579"/>
                  <a:gd name="T39" fmla="*/ 909 h 920"/>
                  <a:gd name="T40" fmla="*/ 260 w 579"/>
                  <a:gd name="T41" fmla="*/ 206 h 920"/>
                  <a:gd name="T42" fmla="*/ 260 w 579"/>
                  <a:gd name="T43" fmla="*/ 206 h 920"/>
                  <a:gd name="T44" fmla="*/ 489 w 579"/>
                  <a:gd name="T45" fmla="*/ 0 h 920"/>
                  <a:gd name="T46" fmla="*/ 489 w 579"/>
                  <a:gd name="T47" fmla="*/ 0 h 920"/>
                  <a:gd name="T48" fmla="*/ 489 w 579"/>
                  <a:gd name="T49" fmla="*/ 0 h 920"/>
                  <a:gd name="T50" fmla="*/ 543 w 579"/>
                  <a:gd name="T51" fmla="*/ 31 h 920"/>
                  <a:gd name="T52" fmla="*/ 543 w 579"/>
                  <a:gd name="T53" fmla="*/ 31 h 920"/>
                  <a:gd name="T54" fmla="*/ 433 w 579"/>
                  <a:gd name="T55" fmla="*/ 393 h 920"/>
                  <a:gd name="T56" fmla="*/ 433 w 579"/>
                  <a:gd name="T57" fmla="*/ 393 h 920"/>
                  <a:gd name="T58" fmla="*/ 90 w 579"/>
                  <a:gd name="T59" fmla="*/ 917 h 920"/>
                  <a:gd name="T60" fmla="*/ 90 w 579"/>
                  <a:gd name="T61" fmla="*/ 917 h 920"/>
                  <a:gd name="T62" fmla="*/ 85 w 579"/>
                  <a:gd name="T63" fmla="*/ 919 h 9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579" h="920">
                    <a:moveTo>
                      <a:pt x="18" y="903"/>
                    </a:moveTo>
                    <a:lnTo>
                      <a:pt x="81" y="903"/>
                    </a:lnTo>
                    <a:lnTo>
                      <a:pt x="81" y="903"/>
                    </a:lnTo>
                    <a:cubicBezTo>
                      <a:pt x="94" y="887"/>
                      <a:pt x="172" y="787"/>
                      <a:pt x="420" y="384"/>
                    </a:cubicBezTo>
                    <a:lnTo>
                      <a:pt x="420" y="384"/>
                    </a:lnTo>
                    <a:cubicBezTo>
                      <a:pt x="568" y="145"/>
                      <a:pt x="541" y="59"/>
                      <a:pt x="530" y="38"/>
                    </a:cubicBezTo>
                    <a:lnTo>
                      <a:pt x="530" y="38"/>
                    </a:lnTo>
                    <a:cubicBezTo>
                      <a:pt x="521" y="23"/>
                      <a:pt x="507" y="16"/>
                      <a:pt x="489" y="16"/>
                    </a:cubicBezTo>
                    <a:lnTo>
                      <a:pt x="489" y="16"/>
                    </a:lnTo>
                    <a:lnTo>
                      <a:pt x="489" y="16"/>
                    </a:lnTo>
                    <a:cubicBezTo>
                      <a:pt x="437" y="16"/>
                      <a:pt x="347" y="78"/>
                      <a:pt x="274" y="213"/>
                    </a:cubicBezTo>
                    <a:lnTo>
                      <a:pt x="274" y="213"/>
                    </a:lnTo>
                    <a:cubicBezTo>
                      <a:pt x="118" y="499"/>
                      <a:pt x="33" y="842"/>
                      <a:pt x="18" y="903"/>
                    </a:cubicBezTo>
                    <a:close/>
                    <a:moveTo>
                      <a:pt x="85" y="919"/>
                    </a:moveTo>
                    <a:lnTo>
                      <a:pt x="8" y="919"/>
                    </a:lnTo>
                    <a:lnTo>
                      <a:pt x="8" y="919"/>
                    </a:lnTo>
                    <a:cubicBezTo>
                      <a:pt x="6" y="919"/>
                      <a:pt x="3" y="918"/>
                      <a:pt x="2" y="916"/>
                    </a:cubicBezTo>
                    <a:lnTo>
                      <a:pt x="2" y="916"/>
                    </a:lnTo>
                    <a:cubicBezTo>
                      <a:pt x="1" y="914"/>
                      <a:pt x="0" y="912"/>
                      <a:pt x="1" y="909"/>
                    </a:cubicBezTo>
                    <a:lnTo>
                      <a:pt x="1" y="909"/>
                    </a:lnTo>
                    <a:cubicBezTo>
                      <a:pt x="2" y="906"/>
                      <a:pt x="88" y="521"/>
                      <a:pt x="260" y="206"/>
                    </a:cubicBezTo>
                    <a:lnTo>
                      <a:pt x="260" y="206"/>
                    </a:lnTo>
                    <a:cubicBezTo>
                      <a:pt x="337" y="64"/>
                      <a:pt x="430" y="0"/>
                      <a:pt x="489" y="0"/>
                    </a:cubicBezTo>
                    <a:lnTo>
                      <a:pt x="489" y="0"/>
                    </a:lnTo>
                    <a:lnTo>
                      <a:pt x="489" y="0"/>
                    </a:lnTo>
                    <a:cubicBezTo>
                      <a:pt x="513" y="0"/>
                      <a:pt x="532" y="10"/>
                      <a:pt x="543" y="31"/>
                    </a:cubicBezTo>
                    <a:lnTo>
                      <a:pt x="543" y="31"/>
                    </a:lnTo>
                    <a:cubicBezTo>
                      <a:pt x="578" y="91"/>
                      <a:pt x="538" y="224"/>
                      <a:pt x="433" y="393"/>
                    </a:cubicBezTo>
                    <a:lnTo>
                      <a:pt x="433" y="393"/>
                    </a:lnTo>
                    <a:cubicBezTo>
                      <a:pt x="156" y="843"/>
                      <a:pt x="93" y="913"/>
                      <a:pt x="90" y="917"/>
                    </a:cubicBezTo>
                    <a:lnTo>
                      <a:pt x="90" y="917"/>
                    </a:lnTo>
                    <a:cubicBezTo>
                      <a:pt x="89" y="918"/>
                      <a:pt x="87" y="919"/>
                      <a:pt x="85" y="9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id="{3F27C814-F5C4-44BB-A455-84EEA7B52E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15849" y="11741218"/>
                <a:ext cx="417463" cy="148311"/>
              </a:xfrm>
              <a:custGeom>
                <a:avLst/>
                <a:gdLst>
                  <a:gd name="T0" fmla="*/ 91 w 337"/>
                  <a:gd name="T1" fmla="*/ 118 h 119"/>
                  <a:gd name="T2" fmla="*/ 91 w 337"/>
                  <a:gd name="T3" fmla="*/ 118 h 119"/>
                  <a:gd name="T4" fmla="*/ 0 w 337"/>
                  <a:gd name="T5" fmla="*/ 5 h 119"/>
                  <a:gd name="T6" fmla="*/ 0 w 337"/>
                  <a:gd name="T7" fmla="*/ 5 h 119"/>
                  <a:gd name="T8" fmla="*/ 162 w 337"/>
                  <a:gd name="T9" fmla="*/ 72 h 119"/>
                  <a:gd name="T10" fmla="*/ 162 w 337"/>
                  <a:gd name="T11" fmla="*/ 72 h 119"/>
                  <a:gd name="T12" fmla="*/ 336 w 337"/>
                  <a:gd name="T13" fmla="*/ 4 h 119"/>
                  <a:gd name="T14" fmla="*/ 336 w 337"/>
                  <a:gd name="T15" fmla="*/ 4 h 119"/>
                  <a:gd name="T16" fmla="*/ 258 w 337"/>
                  <a:gd name="T17" fmla="*/ 118 h 119"/>
                  <a:gd name="T18" fmla="*/ 91 w 337"/>
                  <a:gd name="T19" fmla="*/ 118 h 1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337" h="119">
                    <a:moveTo>
                      <a:pt x="91" y="118"/>
                    </a:moveTo>
                    <a:lnTo>
                      <a:pt x="91" y="118"/>
                    </a:lnTo>
                    <a:cubicBezTo>
                      <a:pt x="91" y="118"/>
                      <a:pt x="64" y="44"/>
                      <a:pt x="0" y="5"/>
                    </a:cubicBezTo>
                    <a:lnTo>
                      <a:pt x="0" y="5"/>
                    </a:lnTo>
                    <a:cubicBezTo>
                      <a:pt x="0" y="5"/>
                      <a:pt x="117" y="0"/>
                      <a:pt x="162" y="72"/>
                    </a:cubicBezTo>
                    <a:lnTo>
                      <a:pt x="162" y="72"/>
                    </a:lnTo>
                    <a:cubicBezTo>
                      <a:pt x="162" y="72"/>
                      <a:pt x="214" y="0"/>
                      <a:pt x="336" y="4"/>
                    </a:cubicBezTo>
                    <a:lnTo>
                      <a:pt x="336" y="4"/>
                    </a:lnTo>
                    <a:cubicBezTo>
                      <a:pt x="336" y="4"/>
                      <a:pt x="263" y="64"/>
                      <a:pt x="258" y="118"/>
                    </a:cubicBezTo>
                    <a:lnTo>
                      <a:pt x="91" y="11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id="{32720B41-351E-41B7-9AE5-2B9120E1C2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04863" y="11735726"/>
                <a:ext cx="439435" cy="164788"/>
              </a:xfrm>
              <a:custGeom>
                <a:avLst/>
                <a:gdLst>
                  <a:gd name="T0" fmla="*/ 106 w 354"/>
                  <a:gd name="T1" fmla="*/ 117 h 134"/>
                  <a:gd name="T2" fmla="*/ 260 w 354"/>
                  <a:gd name="T3" fmla="*/ 117 h 134"/>
                  <a:gd name="T4" fmla="*/ 260 w 354"/>
                  <a:gd name="T5" fmla="*/ 117 h 134"/>
                  <a:gd name="T6" fmla="*/ 325 w 354"/>
                  <a:gd name="T7" fmla="*/ 19 h 134"/>
                  <a:gd name="T8" fmla="*/ 325 w 354"/>
                  <a:gd name="T9" fmla="*/ 19 h 134"/>
                  <a:gd name="T10" fmla="*/ 178 w 354"/>
                  <a:gd name="T11" fmla="*/ 83 h 134"/>
                  <a:gd name="T12" fmla="*/ 178 w 354"/>
                  <a:gd name="T13" fmla="*/ 83 h 134"/>
                  <a:gd name="T14" fmla="*/ 171 w 354"/>
                  <a:gd name="T15" fmla="*/ 87 h 134"/>
                  <a:gd name="T16" fmla="*/ 171 w 354"/>
                  <a:gd name="T17" fmla="*/ 87 h 134"/>
                  <a:gd name="T18" fmla="*/ 165 w 354"/>
                  <a:gd name="T19" fmla="*/ 83 h 134"/>
                  <a:gd name="T20" fmla="*/ 165 w 354"/>
                  <a:gd name="T21" fmla="*/ 83 h 134"/>
                  <a:gd name="T22" fmla="*/ 35 w 354"/>
                  <a:gd name="T23" fmla="*/ 21 h 134"/>
                  <a:gd name="T24" fmla="*/ 35 w 354"/>
                  <a:gd name="T25" fmla="*/ 21 h 134"/>
                  <a:gd name="T26" fmla="*/ 106 w 354"/>
                  <a:gd name="T27" fmla="*/ 117 h 134"/>
                  <a:gd name="T28" fmla="*/ 267 w 354"/>
                  <a:gd name="T29" fmla="*/ 133 h 134"/>
                  <a:gd name="T30" fmla="*/ 100 w 354"/>
                  <a:gd name="T31" fmla="*/ 133 h 134"/>
                  <a:gd name="T32" fmla="*/ 100 w 354"/>
                  <a:gd name="T33" fmla="*/ 133 h 134"/>
                  <a:gd name="T34" fmla="*/ 93 w 354"/>
                  <a:gd name="T35" fmla="*/ 128 h 134"/>
                  <a:gd name="T36" fmla="*/ 93 w 354"/>
                  <a:gd name="T37" fmla="*/ 128 h 134"/>
                  <a:gd name="T38" fmla="*/ 5 w 354"/>
                  <a:gd name="T39" fmla="*/ 19 h 134"/>
                  <a:gd name="T40" fmla="*/ 5 w 354"/>
                  <a:gd name="T41" fmla="*/ 19 h 134"/>
                  <a:gd name="T42" fmla="*/ 2 w 354"/>
                  <a:gd name="T43" fmla="*/ 10 h 134"/>
                  <a:gd name="T44" fmla="*/ 2 w 354"/>
                  <a:gd name="T45" fmla="*/ 10 h 134"/>
                  <a:gd name="T46" fmla="*/ 9 w 354"/>
                  <a:gd name="T47" fmla="*/ 4 h 134"/>
                  <a:gd name="T48" fmla="*/ 9 w 354"/>
                  <a:gd name="T49" fmla="*/ 4 h 134"/>
                  <a:gd name="T50" fmla="*/ 172 w 354"/>
                  <a:gd name="T51" fmla="*/ 66 h 134"/>
                  <a:gd name="T52" fmla="*/ 172 w 354"/>
                  <a:gd name="T53" fmla="*/ 66 h 134"/>
                  <a:gd name="T54" fmla="*/ 345 w 354"/>
                  <a:gd name="T55" fmla="*/ 3 h 134"/>
                  <a:gd name="T56" fmla="*/ 345 w 354"/>
                  <a:gd name="T57" fmla="*/ 3 h 134"/>
                  <a:gd name="T58" fmla="*/ 353 w 354"/>
                  <a:gd name="T59" fmla="*/ 8 h 134"/>
                  <a:gd name="T60" fmla="*/ 353 w 354"/>
                  <a:gd name="T61" fmla="*/ 8 h 134"/>
                  <a:gd name="T62" fmla="*/ 350 w 354"/>
                  <a:gd name="T63" fmla="*/ 17 h 134"/>
                  <a:gd name="T64" fmla="*/ 350 w 354"/>
                  <a:gd name="T65" fmla="*/ 17 h 134"/>
                  <a:gd name="T66" fmla="*/ 274 w 354"/>
                  <a:gd name="T67" fmla="*/ 126 h 134"/>
                  <a:gd name="T68" fmla="*/ 274 w 354"/>
                  <a:gd name="T69" fmla="*/ 126 h 134"/>
                  <a:gd name="T70" fmla="*/ 267 w 354"/>
                  <a:gd name="T71" fmla="*/ 133 h 1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354" h="134">
                    <a:moveTo>
                      <a:pt x="106" y="117"/>
                    </a:moveTo>
                    <a:lnTo>
                      <a:pt x="260" y="117"/>
                    </a:lnTo>
                    <a:lnTo>
                      <a:pt x="260" y="117"/>
                    </a:lnTo>
                    <a:cubicBezTo>
                      <a:pt x="267" y="78"/>
                      <a:pt x="303" y="39"/>
                      <a:pt x="325" y="19"/>
                    </a:cubicBezTo>
                    <a:lnTo>
                      <a:pt x="325" y="19"/>
                    </a:lnTo>
                    <a:cubicBezTo>
                      <a:pt x="223" y="23"/>
                      <a:pt x="178" y="82"/>
                      <a:pt x="178" y="83"/>
                    </a:cubicBezTo>
                    <a:lnTo>
                      <a:pt x="178" y="83"/>
                    </a:lnTo>
                    <a:cubicBezTo>
                      <a:pt x="176" y="86"/>
                      <a:pt x="174" y="87"/>
                      <a:pt x="171" y="87"/>
                    </a:cubicBezTo>
                    <a:lnTo>
                      <a:pt x="171" y="87"/>
                    </a:lnTo>
                    <a:cubicBezTo>
                      <a:pt x="169" y="87"/>
                      <a:pt x="166" y="85"/>
                      <a:pt x="165" y="83"/>
                    </a:cubicBezTo>
                    <a:lnTo>
                      <a:pt x="165" y="83"/>
                    </a:lnTo>
                    <a:cubicBezTo>
                      <a:pt x="135" y="36"/>
                      <a:pt x="71" y="24"/>
                      <a:pt x="35" y="21"/>
                    </a:cubicBezTo>
                    <a:lnTo>
                      <a:pt x="35" y="21"/>
                    </a:lnTo>
                    <a:cubicBezTo>
                      <a:pt x="77" y="56"/>
                      <a:pt x="99" y="101"/>
                      <a:pt x="106" y="117"/>
                    </a:cubicBezTo>
                    <a:close/>
                    <a:moveTo>
                      <a:pt x="267" y="133"/>
                    </a:moveTo>
                    <a:lnTo>
                      <a:pt x="100" y="133"/>
                    </a:lnTo>
                    <a:lnTo>
                      <a:pt x="100" y="133"/>
                    </a:lnTo>
                    <a:cubicBezTo>
                      <a:pt x="96" y="133"/>
                      <a:pt x="94" y="131"/>
                      <a:pt x="93" y="128"/>
                    </a:cubicBezTo>
                    <a:lnTo>
                      <a:pt x="93" y="128"/>
                    </a:lnTo>
                    <a:cubicBezTo>
                      <a:pt x="92" y="127"/>
                      <a:pt x="66" y="56"/>
                      <a:pt x="5" y="19"/>
                    </a:cubicBezTo>
                    <a:lnTo>
                      <a:pt x="5" y="19"/>
                    </a:lnTo>
                    <a:cubicBezTo>
                      <a:pt x="2" y="17"/>
                      <a:pt x="0" y="13"/>
                      <a:pt x="2" y="10"/>
                    </a:cubicBezTo>
                    <a:lnTo>
                      <a:pt x="2" y="10"/>
                    </a:lnTo>
                    <a:cubicBezTo>
                      <a:pt x="2" y="7"/>
                      <a:pt x="5" y="4"/>
                      <a:pt x="9" y="4"/>
                    </a:cubicBezTo>
                    <a:lnTo>
                      <a:pt x="9" y="4"/>
                    </a:lnTo>
                    <a:cubicBezTo>
                      <a:pt x="13" y="4"/>
                      <a:pt x="121" y="0"/>
                      <a:pt x="172" y="66"/>
                    </a:cubicBezTo>
                    <a:lnTo>
                      <a:pt x="172" y="66"/>
                    </a:lnTo>
                    <a:cubicBezTo>
                      <a:pt x="190" y="46"/>
                      <a:pt x="245" y="0"/>
                      <a:pt x="345" y="3"/>
                    </a:cubicBezTo>
                    <a:lnTo>
                      <a:pt x="345" y="3"/>
                    </a:lnTo>
                    <a:cubicBezTo>
                      <a:pt x="348" y="3"/>
                      <a:pt x="351" y="5"/>
                      <a:pt x="353" y="8"/>
                    </a:cubicBezTo>
                    <a:lnTo>
                      <a:pt x="353" y="8"/>
                    </a:lnTo>
                    <a:cubicBezTo>
                      <a:pt x="353" y="11"/>
                      <a:pt x="353" y="15"/>
                      <a:pt x="350" y="17"/>
                    </a:cubicBezTo>
                    <a:lnTo>
                      <a:pt x="350" y="17"/>
                    </a:lnTo>
                    <a:cubicBezTo>
                      <a:pt x="349" y="18"/>
                      <a:pt x="279" y="76"/>
                      <a:pt x="274" y="126"/>
                    </a:cubicBezTo>
                    <a:lnTo>
                      <a:pt x="274" y="126"/>
                    </a:lnTo>
                    <a:cubicBezTo>
                      <a:pt x="274" y="130"/>
                      <a:pt x="271" y="133"/>
                      <a:pt x="267" y="13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4BB0B2E2-8592-4D8E-A976-5DA949537937}"/>
                </a:ext>
              </a:extLst>
            </p:cNvPr>
            <p:cNvGrpSpPr/>
            <p:nvPr/>
          </p:nvGrpSpPr>
          <p:grpSpPr>
            <a:xfrm>
              <a:off x="18450775" y="11757698"/>
              <a:ext cx="368025" cy="142816"/>
              <a:chOff x="18450775" y="11757698"/>
              <a:chExt cx="368025" cy="142816"/>
            </a:xfrm>
          </p:grpSpPr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29515AAE-05F6-4999-ABC2-BC321E598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61761" y="11768684"/>
                <a:ext cx="346053" cy="120845"/>
              </a:xfrm>
              <a:custGeom>
                <a:avLst/>
                <a:gdLst>
                  <a:gd name="T0" fmla="*/ 70 w 279"/>
                  <a:gd name="T1" fmla="*/ 97 h 98"/>
                  <a:gd name="T2" fmla="*/ 70 w 279"/>
                  <a:gd name="T3" fmla="*/ 97 h 98"/>
                  <a:gd name="T4" fmla="*/ 0 w 279"/>
                  <a:gd name="T5" fmla="*/ 0 h 98"/>
                  <a:gd name="T6" fmla="*/ 0 w 279"/>
                  <a:gd name="T7" fmla="*/ 0 h 98"/>
                  <a:gd name="T8" fmla="*/ 139 w 279"/>
                  <a:gd name="T9" fmla="*/ 58 h 98"/>
                  <a:gd name="T10" fmla="*/ 139 w 279"/>
                  <a:gd name="T11" fmla="*/ 58 h 98"/>
                  <a:gd name="T12" fmla="*/ 278 w 279"/>
                  <a:gd name="T13" fmla="*/ 0 h 98"/>
                  <a:gd name="T14" fmla="*/ 278 w 279"/>
                  <a:gd name="T15" fmla="*/ 0 h 98"/>
                  <a:gd name="T16" fmla="*/ 226 w 279"/>
                  <a:gd name="T17" fmla="*/ 97 h 98"/>
                  <a:gd name="T18" fmla="*/ 70 w 279"/>
                  <a:gd name="T19" fmla="*/ 97 h 9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79" h="98">
                    <a:moveTo>
                      <a:pt x="70" y="97"/>
                    </a:moveTo>
                    <a:lnTo>
                      <a:pt x="70" y="97"/>
                    </a:lnTo>
                    <a:cubicBezTo>
                      <a:pt x="70" y="97"/>
                      <a:pt x="61" y="39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97" y="13"/>
                      <a:pt x="139" y="58"/>
                    </a:cubicBezTo>
                    <a:lnTo>
                      <a:pt x="139" y="58"/>
                    </a:lnTo>
                    <a:cubicBezTo>
                      <a:pt x="139" y="58"/>
                      <a:pt x="189" y="4"/>
                      <a:pt x="278" y="0"/>
                    </a:cubicBezTo>
                    <a:lnTo>
                      <a:pt x="278" y="0"/>
                    </a:lnTo>
                    <a:cubicBezTo>
                      <a:pt x="278" y="0"/>
                      <a:pt x="231" y="49"/>
                      <a:pt x="226" y="97"/>
                    </a:cubicBezTo>
                    <a:lnTo>
                      <a:pt x="70" y="9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97">
                <a:extLst>
                  <a:ext uri="{FF2B5EF4-FFF2-40B4-BE49-F238E27FC236}">
                    <a16:creationId xmlns:a16="http://schemas.microsoft.com/office/drawing/2014/main" id="{CEF69C63-2A7B-43BF-B2AD-0B8EEE6235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50775" y="11757698"/>
                <a:ext cx="368025" cy="142816"/>
              </a:xfrm>
              <a:custGeom>
                <a:avLst/>
                <a:gdLst>
                  <a:gd name="T0" fmla="*/ 85 w 295"/>
                  <a:gd name="T1" fmla="*/ 98 h 115"/>
                  <a:gd name="T2" fmla="*/ 228 w 295"/>
                  <a:gd name="T3" fmla="*/ 98 h 115"/>
                  <a:gd name="T4" fmla="*/ 228 w 295"/>
                  <a:gd name="T5" fmla="*/ 98 h 115"/>
                  <a:gd name="T6" fmla="*/ 267 w 295"/>
                  <a:gd name="T7" fmla="*/ 18 h 115"/>
                  <a:gd name="T8" fmla="*/ 267 w 295"/>
                  <a:gd name="T9" fmla="*/ 18 h 115"/>
                  <a:gd name="T10" fmla="*/ 153 w 295"/>
                  <a:gd name="T11" fmla="*/ 73 h 115"/>
                  <a:gd name="T12" fmla="*/ 153 w 295"/>
                  <a:gd name="T13" fmla="*/ 73 h 115"/>
                  <a:gd name="T14" fmla="*/ 147 w 295"/>
                  <a:gd name="T15" fmla="*/ 75 h 115"/>
                  <a:gd name="T16" fmla="*/ 147 w 295"/>
                  <a:gd name="T17" fmla="*/ 75 h 115"/>
                  <a:gd name="T18" fmla="*/ 147 w 295"/>
                  <a:gd name="T19" fmla="*/ 75 h 115"/>
                  <a:gd name="T20" fmla="*/ 141 w 295"/>
                  <a:gd name="T21" fmla="*/ 73 h 115"/>
                  <a:gd name="T22" fmla="*/ 141 w 295"/>
                  <a:gd name="T23" fmla="*/ 73 h 115"/>
                  <a:gd name="T24" fmla="*/ 39 w 295"/>
                  <a:gd name="T25" fmla="*/ 23 h 115"/>
                  <a:gd name="T26" fmla="*/ 39 w 295"/>
                  <a:gd name="T27" fmla="*/ 23 h 115"/>
                  <a:gd name="T28" fmla="*/ 85 w 295"/>
                  <a:gd name="T29" fmla="*/ 98 h 115"/>
                  <a:gd name="T30" fmla="*/ 234 w 295"/>
                  <a:gd name="T31" fmla="*/ 114 h 115"/>
                  <a:gd name="T32" fmla="*/ 78 w 295"/>
                  <a:gd name="T33" fmla="*/ 114 h 115"/>
                  <a:gd name="T34" fmla="*/ 78 w 295"/>
                  <a:gd name="T35" fmla="*/ 114 h 115"/>
                  <a:gd name="T36" fmla="*/ 71 w 295"/>
                  <a:gd name="T37" fmla="*/ 107 h 115"/>
                  <a:gd name="T38" fmla="*/ 71 w 295"/>
                  <a:gd name="T39" fmla="*/ 107 h 115"/>
                  <a:gd name="T40" fmla="*/ 4 w 295"/>
                  <a:gd name="T41" fmla="*/ 15 h 115"/>
                  <a:gd name="T42" fmla="*/ 4 w 295"/>
                  <a:gd name="T43" fmla="*/ 15 h 115"/>
                  <a:gd name="T44" fmla="*/ 1 w 295"/>
                  <a:gd name="T45" fmla="*/ 5 h 115"/>
                  <a:gd name="T46" fmla="*/ 1 w 295"/>
                  <a:gd name="T47" fmla="*/ 5 h 115"/>
                  <a:gd name="T48" fmla="*/ 9 w 295"/>
                  <a:gd name="T49" fmla="*/ 0 h 115"/>
                  <a:gd name="T50" fmla="*/ 9 w 295"/>
                  <a:gd name="T51" fmla="*/ 0 h 115"/>
                  <a:gd name="T52" fmla="*/ 147 w 295"/>
                  <a:gd name="T53" fmla="*/ 56 h 115"/>
                  <a:gd name="T54" fmla="*/ 147 w 295"/>
                  <a:gd name="T55" fmla="*/ 56 h 115"/>
                  <a:gd name="T56" fmla="*/ 286 w 295"/>
                  <a:gd name="T57" fmla="*/ 0 h 115"/>
                  <a:gd name="T58" fmla="*/ 286 w 295"/>
                  <a:gd name="T59" fmla="*/ 0 h 115"/>
                  <a:gd name="T60" fmla="*/ 293 w 295"/>
                  <a:gd name="T61" fmla="*/ 5 h 115"/>
                  <a:gd name="T62" fmla="*/ 293 w 295"/>
                  <a:gd name="T63" fmla="*/ 5 h 115"/>
                  <a:gd name="T64" fmla="*/ 292 w 295"/>
                  <a:gd name="T65" fmla="*/ 14 h 115"/>
                  <a:gd name="T66" fmla="*/ 292 w 295"/>
                  <a:gd name="T67" fmla="*/ 14 h 115"/>
                  <a:gd name="T68" fmla="*/ 242 w 295"/>
                  <a:gd name="T69" fmla="*/ 107 h 115"/>
                  <a:gd name="T70" fmla="*/ 242 w 295"/>
                  <a:gd name="T71" fmla="*/ 107 h 115"/>
                  <a:gd name="T72" fmla="*/ 234 w 295"/>
                  <a:gd name="T73" fmla="*/ 114 h 1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95" h="115">
                    <a:moveTo>
                      <a:pt x="85" y="98"/>
                    </a:moveTo>
                    <a:lnTo>
                      <a:pt x="228" y="98"/>
                    </a:lnTo>
                    <a:lnTo>
                      <a:pt x="228" y="98"/>
                    </a:lnTo>
                    <a:cubicBezTo>
                      <a:pt x="233" y="67"/>
                      <a:pt x="254" y="36"/>
                      <a:pt x="267" y="18"/>
                    </a:cubicBezTo>
                    <a:lnTo>
                      <a:pt x="267" y="18"/>
                    </a:lnTo>
                    <a:cubicBezTo>
                      <a:pt x="194" y="28"/>
                      <a:pt x="154" y="72"/>
                      <a:pt x="153" y="73"/>
                    </a:cubicBezTo>
                    <a:lnTo>
                      <a:pt x="153" y="73"/>
                    </a:lnTo>
                    <a:cubicBezTo>
                      <a:pt x="151" y="74"/>
                      <a:pt x="150" y="75"/>
                      <a:pt x="147" y="75"/>
                    </a:cubicBezTo>
                    <a:lnTo>
                      <a:pt x="147" y="75"/>
                    </a:lnTo>
                    <a:lnTo>
                      <a:pt x="147" y="75"/>
                    </a:lnTo>
                    <a:cubicBezTo>
                      <a:pt x="145" y="75"/>
                      <a:pt x="143" y="74"/>
                      <a:pt x="141" y="73"/>
                    </a:cubicBezTo>
                    <a:lnTo>
                      <a:pt x="141" y="73"/>
                    </a:lnTo>
                    <a:cubicBezTo>
                      <a:pt x="117" y="46"/>
                      <a:pt x="71" y="31"/>
                      <a:pt x="39" y="23"/>
                    </a:cubicBezTo>
                    <a:lnTo>
                      <a:pt x="39" y="23"/>
                    </a:lnTo>
                    <a:cubicBezTo>
                      <a:pt x="71" y="52"/>
                      <a:pt x="82" y="84"/>
                      <a:pt x="85" y="98"/>
                    </a:cubicBezTo>
                    <a:close/>
                    <a:moveTo>
                      <a:pt x="234" y="114"/>
                    </a:moveTo>
                    <a:lnTo>
                      <a:pt x="78" y="114"/>
                    </a:lnTo>
                    <a:lnTo>
                      <a:pt x="78" y="114"/>
                    </a:lnTo>
                    <a:cubicBezTo>
                      <a:pt x="75" y="114"/>
                      <a:pt x="72" y="111"/>
                      <a:pt x="71" y="107"/>
                    </a:cubicBezTo>
                    <a:lnTo>
                      <a:pt x="71" y="107"/>
                    </a:lnTo>
                    <a:cubicBezTo>
                      <a:pt x="71" y="106"/>
                      <a:pt x="61" y="52"/>
                      <a:pt x="4" y="15"/>
                    </a:cubicBezTo>
                    <a:lnTo>
                      <a:pt x="4" y="15"/>
                    </a:lnTo>
                    <a:cubicBezTo>
                      <a:pt x="1" y="13"/>
                      <a:pt x="0" y="9"/>
                      <a:pt x="1" y="5"/>
                    </a:cubicBezTo>
                    <a:lnTo>
                      <a:pt x="1" y="5"/>
                    </a:lnTo>
                    <a:cubicBezTo>
                      <a:pt x="3" y="2"/>
                      <a:pt x="6" y="0"/>
                      <a:pt x="9" y="0"/>
                    </a:cubicBezTo>
                    <a:lnTo>
                      <a:pt x="9" y="0"/>
                    </a:lnTo>
                    <a:cubicBezTo>
                      <a:pt x="14" y="1"/>
                      <a:pt x="102" y="15"/>
                      <a:pt x="147" y="56"/>
                    </a:cubicBezTo>
                    <a:lnTo>
                      <a:pt x="147" y="56"/>
                    </a:lnTo>
                    <a:cubicBezTo>
                      <a:pt x="163" y="41"/>
                      <a:pt x="210" y="5"/>
                      <a:pt x="286" y="0"/>
                    </a:cubicBezTo>
                    <a:lnTo>
                      <a:pt x="286" y="0"/>
                    </a:lnTo>
                    <a:cubicBezTo>
                      <a:pt x="289" y="0"/>
                      <a:pt x="292" y="2"/>
                      <a:pt x="293" y="5"/>
                    </a:cubicBezTo>
                    <a:lnTo>
                      <a:pt x="293" y="5"/>
                    </a:lnTo>
                    <a:cubicBezTo>
                      <a:pt x="294" y="8"/>
                      <a:pt x="294" y="11"/>
                      <a:pt x="292" y="14"/>
                    </a:cubicBezTo>
                    <a:lnTo>
                      <a:pt x="292" y="14"/>
                    </a:lnTo>
                    <a:cubicBezTo>
                      <a:pt x="291" y="15"/>
                      <a:pt x="246" y="62"/>
                      <a:pt x="242" y="107"/>
                    </a:cubicBezTo>
                    <a:lnTo>
                      <a:pt x="242" y="107"/>
                    </a:lnTo>
                    <a:cubicBezTo>
                      <a:pt x="242" y="111"/>
                      <a:pt x="239" y="114"/>
                      <a:pt x="234" y="1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5B20E23C-59F0-4756-B8C5-56F767170F16}"/>
                </a:ext>
              </a:extLst>
            </p:cNvPr>
            <p:cNvGrpSpPr/>
            <p:nvPr/>
          </p:nvGrpSpPr>
          <p:grpSpPr>
            <a:xfrm>
              <a:off x="7190256" y="12537695"/>
              <a:ext cx="609714" cy="285633"/>
              <a:chOff x="7190256" y="12537695"/>
              <a:chExt cx="609714" cy="285633"/>
            </a:xfrm>
          </p:grpSpPr>
          <p:sp>
            <p:nvSpPr>
              <p:cNvPr id="100" name="Freeform 98">
                <a:extLst>
                  <a:ext uri="{FF2B5EF4-FFF2-40B4-BE49-F238E27FC236}">
                    <a16:creationId xmlns:a16="http://schemas.microsoft.com/office/drawing/2014/main" id="{FC2044CA-DC22-49A5-A19E-CF8E66D813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06733" y="12548681"/>
                <a:ext cx="587746" cy="263661"/>
              </a:xfrm>
              <a:custGeom>
                <a:avLst/>
                <a:gdLst>
                  <a:gd name="T0" fmla="*/ 124 w 472"/>
                  <a:gd name="T1" fmla="*/ 211 h 212"/>
                  <a:gd name="T2" fmla="*/ 124 w 472"/>
                  <a:gd name="T3" fmla="*/ 211 h 212"/>
                  <a:gd name="T4" fmla="*/ 0 w 472"/>
                  <a:gd name="T5" fmla="*/ 0 h 212"/>
                  <a:gd name="T6" fmla="*/ 0 w 472"/>
                  <a:gd name="T7" fmla="*/ 0 h 212"/>
                  <a:gd name="T8" fmla="*/ 227 w 472"/>
                  <a:gd name="T9" fmla="*/ 150 h 212"/>
                  <a:gd name="T10" fmla="*/ 227 w 472"/>
                  <a:gd name="T11" fmla="*/ 150 h 212"/>
                  <a:gd name="T12" fmla="*/ 342 w 472"/>
                  <a:gd name="T13" fmla="*/ 46 h 212"/>
                  <a:gd name="T14" fmla="*/ 342 w 472"/>
                  <a:gd name="T15" fmla="*/ 46 h 212"/>
                  <a:gd name="T16" fmla="*/ 345 w 472"/>
                  <a:gd name="T17" fmla="*/ 157 h 212"/>
                  <a:gd name="T18" fmla="*/ 345 w 472"/>
                  <a:gd name="T19" fmla="*/ 157 h 212"/>
                  <a:gd name="T20" fmla="*/ 471 w 472"/>
                  <a:gd name="T21" fmla="*/ 84 h 212"/>
                  <a:gd name="T22" fmla="*/ 471 w 472"/>
                  <a:gd name="T23" fmla="*/ 84 h 212"/>
                  <a:gd name="T24" fmla="*/ 457 w 472"/>
                  <a:gd name="T25" fmla="*/ 211 h 212"/>
                  <a:gd name="T26" fmla="*/ 124 w 472"/>
                  <a:gd name="T27" fmla="*/ 211 h 2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472" h="212">
                    <a:moveTo>
                      <a:pt x="124" y="211"/>
                    </a:moveTo>
                    <a:lnTo>
                      <a:pt x="124" y="211"/>
                    </a:lnTo>
                    <a:cubicBezTo>
                      <a:pt x="124" y="211"/>
                      <a:pt x="93" y="54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179" y="35"/>
                      <a:pt x="227" y="150"/>
                    </a:cubicBezTo>
                    <a:lnTo>
                      <a:pt x="227" y="150"/>
                    </a:lnTo>
                    <a:cubicBezTo>
                      <a:pt x="227" y="150"/>
                      <a:pt x="245" y="82"/>
                      <a:pt x="342" y="46"/>
                    </a:cubicBezTo>
                    <a:lnTo>
                      <a:pt x="342" y="46"/>
                    </a:lnTo>
                    <a:cubicBezTo>
                      <a:pt x="342" y="46"/>
                      <a:pt x="322" y="117"/>
                      <a:pt x="345" y="157"/>
                    </a:cubicBezTo>
                    <a:lnTo>
                      <a:pt x="345" y="157"/>
                    </a:lnTo>
                    <a:cubicBezTo>
                      <a:pt x="345" y="157"/>
                      <a:pt x="387" y="94"/>
                      <a:pt x="471" y="84"/>
                    </a:cubicBezTo>
                    <a:lnTo>
                      <a:pt x="471" y="84"/>
                    </a:lnTo>
                    <a:cubicBezTo>
                      <a:pt x="471" y="84"/>
                      <a:pt x="432" y="146"/>
                      <a:pt x="457" y="211"/>
                    </a:cubicBezTo>
                    <a:lnTo>
                      <a:pt x="124" y="211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id="{306648CE-3344-4111-A284-833099790F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90256" y="12537695"/>
                <a:ext cx="609714" cy="285633"/>
              </a:xfrm>
              <a:custGeom>
                <a:avLst/>
                <a:gdLst>
                  <a:gd name="T0" fmla="*/ 139 w 489"/>
                  <a:gd name="T1" fmla="*/ 212 h 228"/>
                  <a:gd name="T2" fmla="*/ 455 w 489"/>
                  <a:gd name="T3" fmla="*/ 212 h 228"/>
                  <a:gd name="T4" fmla="*/ 455 w 489"/>
                  <a:gd name="T5" fmla="*/ 212 h 228"/>
                  <a:gd name="T6" fmla="*/ 466 w 489"/>
                  <a:gd name="T7" fmla="*/ 102 h 228"/>
                  <a:gd name="T8" fmla="*/ 466 w 489"/>
                  <a:gd name="T9" fmla="*/ 102 h 228"/>
                  <a:gd name="T10" fmla="*/ 360 w 489"/>
                  <a:gd name="T11" fmla="*/ 170 h 228"/>
                  <a:gd name="T12" fmla="*/ 360 w 489"/>
                  <a:gd name="T13" fmla="*/ 170 h 228"/>
                  <a:gd name="T14" fmla="*/ 354 w 489"/>
                  <a:gd name="T15" fmla="*/ 173 h 228"/>
                  <a:gd name="T16" fmla="*/ 354 w 489"/>
                  <a:gd name="T17" fmla="*/ 173 h 228"/>
                  <a:gd name="T18" fmla="*/ 348 w 489"/>
                  <a:gd name="T19" fmla="*/ 169 h 228"/>
                  <a:gd name="T20" fmla="*/ 348 w 489"/>
                  <a:gd name="T21" fmla="*/ 169 h 228"/>
                  <a:gd name="T22" fmla="*/ 339 w 489"/>
                  <a:gd name="T23" fmla="*/ 67 h 228"/>
                  <a:gd name="T24" fmla="*/ 339 w 489"/>
                  <a:gd name="T25" fmla="*/ 67 h 228"/>
                  <a:gd name="T26" fmla="*/ 243 w 489"/>
                  <a:gd name="T27" fmla="*/ 160 h 228"/>
                  <a:gd name="T28" fmla="*/ 243 w 489"/>
                  <a:gd name="T29" fmla="*/ 160 h 228"/>
                  <a:gd name="T30" fmla="*/ 236 w 489"/>
                  <a:gd name="T31" fmla="*/ 166 h 228"/>
                  <a:gd name="T32" fmla="*/ 236 w 489"/>
                  <a:gd name="T33" fmla="*/ 166 h 228"/>
                  <a:gd name="T34" fmla="*/ 228 w 489"/>
                  <a:gd name="T35" fmla="*/ 161 h 228"/>
                  <a:gd name="T36" fmla="*/ 228 w 489"/>
                  <a:gd name="T37" fmla="*/ 161 h 228"/>
                  <a:gd name="T38" fmla="*/ 46 w 489"/>
                  <a:gd name="T39" fmla="*/ 26 h 228"/>
                  <a:gd name="T40" fmla="*/ 46 w 489"/>
                  <a:gd name="T41" fmla="*/ 26 h 228"/>
                  <a:gd name="T42" fmla="*/ 139 w 489"/>
                  <a:gd name="T43" fmla="*/ 212 h 228"/>
                  <a:gd name="T44" fmla="*/ 466 w 489"/>
                  <a:gd name="T45" fmla="*/ 227 h 228"/>
                  <a:gd name="T46" fmla="*/ 133 w 489"/>
                  <a:gd name="T47" fmla="*/ 227 h 228"/>
                  <a:gd name="T48" fmla="*/ 133 w 489"/>
                  <a:gd name="T49" fmla="*/ 227 h 228"/>
                  <a:gd name="T50" fmla="*/ 125 w 489"/>
                  <a:gd name="T51" fmla="*/ 221 h 228"/>
                  <a:gd name="T52" fmla="*/ 125 w 489"/>
                  <a:gd name="T53" fmla="*/ 221 h 228"/>
                  <a:gd name="T54" fmla="*/ 5 w 489"/>
                  <a:gd name="T55" fmla="*/ 15 h 228"/>
                  <a:gd name="T56" fmla="*/ 5 w 489"/>
                  <a:gd name="T57" fmla="*/ 15 h 228"/>
                  <a:gd name="T58" fmla="*/ 1 w 489"/>
                  <a:gd name="T59" fmla="*/ 5 h 228"/>
                  <a:gd name="T60" fmla="*/ 1 w 489"/>
                  <a:gd name="T61" fmla="*/ 5 h 228"/>
                  <a:gd name="T62" fmla="*/ 11 w 489"/>
                  <a:gd name="T63" fmla="*/ 0 h 228"/>
                  <a:gd name="T64" fmla="*/ 11 w 489"/>
                  <a:gd name="T65" fmla="*/ 0 h 228"/>
                  <a:gd name="T66" fmla="*/ 235 w 489"/>
                  <a:gd name="T67" fmla="*/ 139 h 228"/>
                  <a:gd name="T68" fmla="*/ 235 w 489"/>
                  <a:gd name="T69" fmla="*/ 139 h 228"/>
                  <a:gd name="T70" fmla="*/ 348 w 489"/>
                  <a:gd name="T71" fmla="*/ 47 h 228"/>
                  <a:gd name="T72" fmla="*/ 348 w 489"/>
                  <a:gd name="T73" fmla="*/ 47 h 228"/>
                  <a:gd name="T74" fmla="*/ 356 w 489"/>
                  <a:gd name="T75" fmla="*/ 48 h 228"/>
                  <a:gd name="T76" fmla="*/ 356 w 489"/>
                  <a:gd name="T77" fmla="*/ 48 h 228"/>
                  <a:gd name="T78" fmla="*/ 358 w 489"/>
                  <a:gd name="T79" fmla="*/ 56 h 228"/>
                  <a:gd name="T80" fmla="*/ 358 w 489"/>
                  <a:gd name="T81" fmla="*/ 56 h 228"/>
                  <a:gd name="T82" fmla="*/ 356 w 489"/>
                  <a:gd name="T83" fmla="*/ 150 h 228"/>
                  <a:gd name="T84" fmla="*/ 356 w 489"/>
                  <a:gd name="T85" fmla="*/ 150 h 228"/>
                  <a:gd name="T86" fmla="*/ 478 w 489"/>
                  <a:gd name="T87" fmla="*/ 84 h 228"/>
                  <a:gd name="T88" fmla="*/ 478 w 489"/>
                  <a:gd name="T89" fmla="*/ 84 h 228"/>
                  <a:gd name="T90" fmla="*/ 486 w 489"/>
                  <a:gd name="T91" fmla="*/ 87 h 228"/>
                  <a:gd name="T92" fmla="*/ 486 w 489"/>
                  <a:gd name="T93" fmla="*/ 87 h 228"/>
                  <a:gd name="T94" fmla="*/ 486 w 489"/>
                  <a:gd name="T95" fmla="*/ 96 h 228"/>
                  <a:gd name="T96" fmla="*/ 486 w 489"/>
                  <a:gd name="T97" fmla="*/ 96 h 228"/>
                  <a:gd name="T98" fmla="*/ 474 w 489"/>
                  <a:gd name="T99" fmla="*/ 217 h 228"/>
                  <a:gd name="T100" fmla="*/ 474 w 489"/>
                  <a:gd name="T101" fmla="*/ 217 h 228"/>
                  <a:gd name="T102" fmla="*/ 472 w 489"/>
                  <a:gd name="T103" fmla="*/ 224 h 228"/>
                  <a:gd name="T104" fmla="*/ 472 w 489"/>
                  <a:gd name="T105" fmla="*/ 224 h 228"/>
                  <a:gd name="T106" fmla="*/ 466 w 489"/>
                  <a:gd name="T107" fmla="*/ 227 h 2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89" h="228">
                    <a:moveTo>
                      <a:pt x="139" y="212"/>
                    </a:moveTo>
                    <a:lnTo>
                      <a:pt x="455" y="212"/>
                    </a:lnTo>
                    <a:lnTo>
                      <a:pt x="455" y="212"/>
                    </a:lnTo>
                    <a:cubicBezTo>
                      <a:pt x="442" y="166"/>
                      <a:pt x="456" y="124"/>
                      <a:pt x="466" y="102"/>
                    </a:cubicBezTo>
                    <a:lnTo>
                      <a:pt x="466" y="102"/>
                    </a:lnTo>
                    <a:cubicBezTo>
                      <a:pt x="397" y="117"/>
                      <a:pt x="361" y="169"/>
                      <a:pt x="360" y="170"/>
                    </a:cubicBezTo>
                    <a:lnTo>
                      <a:pt x="360" y="170"/>
                    </a:lnTo>
                    <a:cubicBezTo>
                      <a:pt x="359" y="172"/>
                      <a:pt x="357" y="173"/>
                      <a:pt x="354" y="173"/>
                    </a:cubicBezTo>
                    <a:lnTo>
                      <a:pt x="354" y="173"/>
                    </a:lnTo>
                    <a:cubicBezTo>
                      <a:pt x="351" y="173"/>
                      <a:pt x="349" y="172"/>
                      <a:pt x="348" y="169"/>
                    </a:cubicBezTo>
                    <a:lnTo>
                      <a:pt x="348" y="169"/>
                    </a:lnTo>
                    <a:cubicBezTo>
                      <a:pt x="329" y="138"/>
                      <a:pt x="335" y="91"/>
                      <a:pt x="339" y="67"/>
                    </a:cubicBezTo>
                    <a:lnTo>
                      <a:pt x="339" y="67"/>
                    </a:lnTo>
                    <a:cubicBezTo>
                      <a:pt x="260" y="102"/>
                      <a:pt x="244" y="160"/>
                      <a:pt x="243" y="160"/>
                    </a:cubicBezTo>
                    <a:lnTo>
                      <a:pt x="243" y="160"/>
                    </a:lnTo>
                    <a:cubicBezTo>
                      <a:pt x="242" y="163"/>
                      <a:pt x="239" y="166"/>
                      <a:pt x="236" y="166"/>
                    </a:cubicBezTo>
                    <a:lnTo>
                      <a:pt x="236" y="166"/>
                    </a:lnTo>
                    <a:cubicBezTo>
                      <a:pt x="233" y="166"/>
                      <a:pt x="230" y="164"/>
                      <a:pt x="228" y="161"/>
                    </a:cubicBezTo>
                    <a:lnTo>
                      <a:pt x="228" y="161"/>
                    </a:lnTo>
                    <a:cubicBezTo>
                      <a:pt x="196" y="84"/>
                      <a:pt x="101" y="43"/>
                      <a:pt x="46" y="26"/>
                    </a:cubicBezTo>
                    <a:lnTo>
                      <a:pt x="46" y="26"/>
                    </a:lnTo>
                    <a:cubicBezTo>
                      <a:pt x="107" y="85"/>
                      <a:pt x="133" y="185"/>
                      <a:pt x="139" y="212"/>
                    </a:cubicBezTo>
                    <a:close/>
                    <a:moveTo>
                      <a:pt x="466" y="227"/>
                    </a:moveTo>
                    <a:lnTo>
                      <a:pt x="133" y="227"/>
                    </a:lnTo>
                    <a:lnTo>
                      <a:pt x="133" y="227"/>
                    </a:lnTo>
                    <a:cubicBezTo>
                      <a:pt x="129" y="227"/>
                      <a:pt x="126" y="225"/>
                      <a:pt x="125" y="221"/>
                    </a:cubicBezTo>
                    <a:lnTo>
                      <a:pt x="125" y="221"/>
                    </a:lnTo>
                    <a:cubicBezTo>
                      <a:pt x="125" y="219"/>
                      <a:pt x="94" y="66"/>
                      <a:pt x="5" y="15"/>
                    </a:cubicBezTo>
                    <a:lnTo>
                      <a:pt x="5" y="15"/>
                    </a:lnTo>
                    <a:cubicBezTo>
                      <a:pt x="2" y="13"/>
                      <a:pt x="0" y="9"/>
                      <a:pt x="1" y="5"/>
                    </a:cubicBezTo>
                    <a:lnTo>
                      <a:pt x="1" y="5"/>
                    </a:lnTo>
                    <a:cubicBezTo>
                      <a:pt x="3" y="2"/>
                      <a:pt x="7" y="0"/>
                      <a:pt x="11" y="0"/>
                    </a:cubicBezTo>
                    <a:lnTo>
                      <a:pt x="11" y="0"/>
                    </a:lnTo>
                    <a:cubicBezTo>
                      <a:pt x="18" y="2"/>
                      <a:pt x="178" y="34"/>
                      <a:pt x="235" y="139"/>
                    </a:cubicBezTo>
                    <a:lnTo>
                      <a:pt x="235" y="139"/>
                    </a:lnTo>
                    <a:cubicBezTo>
                      <a:pt x="247" y="115"/>
                      <a:pt x="278" y="73"/>
                      <a:pt x="348" y="47"/>
                    </a:cubicBezTo>
                    <a:lnTo>
                      <a:pt x="348" y="47"/>
                    </a:lnTo>
                    <a:cubicBezTo>
                      <a:pt x="351" y="46"/>
                      <a:pt x="354" y="46"/>
                      <a:pt x="356" y="48"/>
                    </a:cubicBezTo>
                    <a:lnTo>
                      <a:pt x="356" y="48"/>
                    </a:lnTo>
                    <a:cubicBezTo>
                      <a:pt x="358" y="51"/>
                      <a:pt x="359" y="54"/>
                      <a:pt x="358" y="56"/>
                    </a:cubicBezTo>
                    <a:lnTo>
                      <a:pt x="358" y="56"/>
                    </a:lnTo>
                    <a:cubicBezTo>
                      <a:pt x="358" y="57"/>
                      <a:pt x="343" y="112"/>
                      <a:pt x="356" y="150"/>
                    </a:cubicBezTo>
                    <a:lnTo>
                      <a:pt x="356" y="150"/>
                    </a:lnTo>
                    <a:cubicBezTo>
                      <a:pt x="373" y="131"/>
                      <a:pt x="414" y="92"/>
                      <a:pt x="478" y="84"/>
                    </a:cubicBezTo>
                    <a:lnTo>
                      <a:pt x="478" y="84"/>
                    </a:lnTo>
                    <a:cubicBezTo>
                      <a:pt x="482" y="84"/>
                      <a:pt x="485" y="85"/>
                      <a:pt x="486" y="87"/>
                    </a:cubicBezTo>
                    <a:lnTo>
                      <a:pt x="486" y="87"/>
                    </a:lnTo>
                    <a:cubicBezTo>
                      <a:pt x="488" y="90"/>
                      <a:pt x="488" y="93"/>
                      <a:pt x="486" y="96"/>
                    </a:cubicBezTo>
                    <a:lnTo>
                      <a:pt x="486" y="96"/>
                    </a:lnTo>
                    <a:cubicBezTo>
                      <a:pt x="486" y="97"/>
                      <a:pt x="450" y="156"/>
                      <a:pt x="474" y="217"/>
                    </a:cubicBezTo>
                    <a:lnTo>
                      <a:pt x="474" y="217"/>
                    </a:lnTo>
                    <a:cubicBezTo>
                      <a:pt x="474" y="219"/>
                      <a:pt x="474" y="222"/>
                      <a:pt x="472" y="224"/>
                    </a:cubicBezTo>
                    <a:lnTo>
                      <a:pt x="472" y="224"/>
                    </a:lnTo>
                    <a:cubicBezTo>
                      <a:pt x="471" y="226"/>
                      <a:pt x="469" y="227"/>
                      <a:pt x="466" y="2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F7C92A27-8BDE-4344-83B4-441E50EB25C0}"/>
                </a:ext>
              </a:extLst>
            </p:cNvPr>
            <p:cNvGrpSpPr/>
            <p:nvPr/>
          </p:nvGrpSpPr>
          <p:grpSpPr>
            <a:xfrm>
              <a:off x="12540376" y="12400370"/>
              <a:ext cx="730559" cy="411972"/>
              <a:chOff x="12540376" y="12400370"/>
              <a:chExt cx="730559" cy="411972"/>
            </a:xfrm>
          </p:grpSpPr>
          <p:sp>
            <p:nvSpPr>
              <p:cNvPr id="102" name="Freeform 100">
                <a:extLst>
                  <a:ext uri="{FF2B5EF4-FFF2-40B4-BE49-F238E27FC236}">
                    <a16:creationId xmlns:a16="http://schemas.microsoft.com/office/drawing/2014/main" id="{92C3162A-802E-476F-A181-6B2DCA8EE1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51362" y="12411356"/>
                <a:ext cx="708587" cy="390000"/>
              </a:xfrm>
              <a:custGeom>
                <a:avLst/>
                <a:gdLst>
                  <a:gd name="T0" fmla="*/ 145 w 569"/>
                  <a:gd name="T1" fmla="*/ 312 h 313"/>
                  <a:gd name="T2" fmla="*/ 145 w 569"/>
                  <a:gd name="T3" fmla="*/ 312 h 313"/>
                  <a:gd name="T4" fmla="*/ 0 w 569"/>
                  <a:gd name="T5" fmla="*/ 184 h 313"/>
                  <a:gd name="T6" fmla="*/ 0 w 569"/>
                  <a:gd name="T7" fmla="*/ 184 h 313"/>
                  <a:gd name="T8" fmla="*/ 227 w 569"/>
                  <a:gd name="T9" fmla="*/ 247 h 313"/>
                  <a:gd name="T10" fmla="*/ 227 w 569"/>
                  <a:gd name="T11" fmla="*/ 247 h 313"/>
                  <a:gd name="T12" fmla="*/ 295 w 569"/>
                  <a:gd name="T13" fmla="*/ 0 h 313"/>
                  <a:gd name="T14" fmla="*/ 295 w 569"/>
                  <a:gd name="T15" fmla="*/ 0 h 313"/>
                  <a:gd name="T16" fmla="*/ 329 w 569"/>
                  <a:gd name="T17" fmla="*/ 251 h 313"/>
                  <a:gd name="T18" fmla="*/ 329 w 569"/>
                  <a:gd name="T19" fmla="*/ 251 h 313"/>
                  <a:gd name="T20" fmla="*/ 433 w 569"/>
                  <a:gd name="T21" fmla="*/ 154 h 313"/>
                  <a:gd name="T22" fmla="*/ 433 w 569"/>
                  <a:gd name="T23" fmla="*/ 154 h 313"/>
                  <a:gd name="T24" fmla="*/ 434 w 569"/>
                  <a:gd name="T25" fmla="*/ 255 h 313"/>
                  <a:gd name="T26" fmla="*/ 434 w 569"/>
                  <a:gd name="T27" fmla="*/ 255 h 313"/>
                  <a:gd name="T28" fmla="*/ 568 w 569"/>
                  <a:gd name="T29" fmla="*/ 206 h 313"/>
                  <a:gd name="T30" fmla="*/ 568 w 569"/>
                  <a:gd name="T31" fmla="*/ 206 h 313"/>
                  <a:gd name="T32" fmla="*/ 510 w 569"/>
                  <a:gd name="T33" fmla="*/ 312 h 313"/>
                  <a:gd name="T34" fmla="*/ 145 w 569"/>
                  <a:gd name="T35" fmla="*/ 312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569" h="313">
                    <a:moveTo>
                      <a:pt x="145" y="312"/>
                    </a:moveTo>
                    <a:lnTo>
                      <a:pt x="145" y="312"/>
                    </a:lnTo>
                    <a:cubicBezTo>
                      <a:pt x="145" y="312"/>
                      <a:pt x="80" y="195"/>
                      <a:pt x="0" y="184"/>
                    </a:cubicBezTo>
                    <a:lnTo>
                      <a:pt x="0" y="184"/>
                    </a:lnTo>
                    <a:cubicBezTo>
                      <a:pt x="0" y="184"/>
                      <a:pt x="160" y="165"/>
                      <a:pt x="227" y="247"/>
                    </a:cubicBezTo>
                    <a:lnTo>
                      <a:pt x="227" y="247"/>
                    </a:lnTo>
                    <a:cubicBezTo>
                      <a:pt x="227" y="247"/>
                      <a:pt x="192" y="77"/>
                      <a:pt x="295" y="0"/>
                    </a:cubicBezTo>
                    <a:lnTo>
                      <a:pt x="295" y="0"/>
                    </a:lnTo>
                    <a:cubicBezTo>
                      <a:pt x="295" y="0"/>
                      <a:pt x="287" y="155"/>
                      <a:pt x="329" y="251"/>
                    </a:cubicBezTo>
                    <a:lnTo>
                      <a:pt x="329" y="251"/>
                    </a:lnTo>
                    <a:cubicBezTo>
                      <a:pt x="329" y="251"/>
                      <a:pt x="350" y="182"/>
                      <a:pt x="433" y="154"/>
                    </a:cubicBezTo>
                    <a:lnTo>
                      <a:pt x="433" y="154"/>
                    </a:lnTo>
                    <a:cubicBezTo>
                      <a:pt x="433" y="154"/>
                      <a:pt x="406" y="215"/>
                      <a:pt x="434" y="255"/>
                    </a:cubicBezTo>
                    <a:lnTo>
                      <a:pt x="434" y="255"/>
                    </a:lnTo>
                    <a:cubicBezTo>
                      <a:pt x="434" y="255"/>
                      <a:pt x="505" y="196"/>
                      <a:pt x="568" y="206"/>
                    </a:cubicBezTo>
                    <a:lnTo>
                      <a:pt x="568" y="206"/>
                    </a:lnTo>
                    <a:cubicBezTo>
                      <a:pt x="568" y="206"/>
                      <a:pt x="505" y="250"/>
                      <a:pt x="510" y="312"/>
                    </a:cubicBezTo>
                    <a:lnTo>
                      <a:pt x="145" y="31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01">
                <a:extLst>
                  <a:ext uri="{FF2B5EF4-FFF2-40B4-BE49-F238E27FC236}">
                    <a16:creationId xmlns:a16="http://schemas.microsoft.com/office/drawing/2014/main" id="{CF0F3255-AC3B-4BAC-B1F0-DD09AA1EF0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40376" y="12400370"/>
                <a:ext cx="730559" cy="411972"/>
              </a:xfrm>
              <a:custGeom>
                <a:avLst/>
                <a:gdLst>
                  <a:gd name="T0" fmla="*/ 510 w 586"/>
                  <a:gd name="T1" fmla="*/ 312 h 329"/>
                  <a:gd name="T2" fmla="*/ 556 w 586"/>
                  <a:gd name="T3" fmla="*/ 222 h 329"/>
                  <a:gd name="T4" fmla="*/ 447 w 586"/>
                  <a:gd name="T5" fmla="*/ 270 h 329"/>
                  <a:gd name="T6" fmla="*/ 441 w 586"/>
                  <a:gd name="T7" fmla="*/ 271 h 329"/>
                  <a:gd name="T8" fmla="*/ 436 w 586"/>
                  <a:gd name="T9" fmla="*/ 268 h 329"/>
                  <a:gd name="T10" fmla="*/ 427 w 586"/>
                  <a:gd name="T11" fmla="*/ 177 h 329"/>
                  <a:gd name="T12" fmla="*/ 344 w 586"/>
                  <a:gd name="T13" fmla="*/ 263 h 329"/>
                  <a:gd name="T14" fmla="*/ 337 w 586"/>
                  <a:gd name="T15" fmla="*/ 269 h 329"/>
                  <a:gd name="T16" fmla="*/ 329 w 586"/>
                  <a:gd name="T17" fmla="*/ 264 h 329"/>
                  <a:gd name="T18" fmla="*/ 294 w 586"/>
                  <a:gd name="T19" fmla="*/ 27 h 329"/>
                  <a:gd name="T20" fmla="*/ 243 w 586"/>
                  <a:gd name="T21" fmla="*/ 255 h 329"/>
                  <a:gd name="T22" fmla="*/ 239 w 586"/>
                  <a:gd name="T23" fmla="*/ 264 h 329"/>
                  <a:gd name="T24" fmla="*/ 229 w 586"/>
                  <a:gd name="T25" fmla="*/ 261 h 329"/>
                  <a:gd name="T26" fmla="*/ 50 w 586"/>
                  <a:gd name="T27" fmla="*/ 199 h 329"/>
                  <a:gd name="T28" fmla="*/ 157 w 586"/>
                  <a:gd name="T29" fmla="*/ 312 h 329"/>
                  <a:gd name="T30" fmla="*/ 153 w 586"/>
                  <a:gd name="T31" fmla="*/ 328 h 329"/>
                  <a:gd name="T32" fmla="*/ 146 w 586"/>
                  <a:gd name="T33" fmla="*/ 324 h 329"/>
                  <a:gd name="T34" fmla="*/ 8 w 586"/>
                  <a:gd name="T35" fmla="*/ 201 h 329"/>
                  <a:gd name="T36" fmla="*/ 1 w 586"/>
                  <a:gd name="T37" fmla="*/ 193 h 329"/>
                  <a:gd name="T38" fmla="*/ 8 w 586"/>
                  <a:gd name="T39" fmla="*/ 185 h 329"/>
                  <a:gd name="T40" fmla="*/ 224 w 586"/>
                  <a:gd name="T41" fmla="*/ 234 h 329"/>
                  <a:gd name="T42" fmla="*/ 298 w 586"/>
                  <a:gd name="T43" fmla="*/ 3 h 329"/>
                  <a:gd name="T44" fmla="*/ 306 w 586"/>
                  <a:gd name="T45" fmla="*/ 2 h 329"/>
                  <a:gd name="T46" fmla="*/ 311 w 586"/>
                  <a:gd name="T47" fmla="*/ 10 h 329"/>
                  <a:gd name="T48" fmla="*/ 337 w 586"/>
                  <a:gd name="T49" fmla="*/ 240 h 329"/>
                  <a:gd name="T50" fmla="*/ 438 w 586"/>
                  <a:gd name="T51" fmla="*/ 155 h 329"/>
                  <a:gd name="T52" fmla="*/ 446 w 586"/>
                  <a:gd name="T53" fmla="*/ 158 h 329"/>
                  <a:gd name="T54" fmla="*/ 448 w 586"/>
                  <a:gd name="T55" fmla="*/ 166 h 329"/>
                  <a:gd name="T56" fmla="*/ 444 w 586"/>
                  <a:gd name="T57" fmla="*/ 252 h 329"/>
                  <a:gd name="T58" fmla="*/ 577 w 586"/>
                  <a:gd name="T59" fmla="*/ 207 h 329"/>
                  <a:gd name="T60" fmla="*/ 584 w 586"/>
                  <a:gd name="T61" fmla="*/ 213 h 329"/>
                  <a:gd name="T62" fmla="*/ 581 w 586"/>
                  <a:gd name="T63" fmla="*/ 221 h 329"/>
                  <a:gd name="T64" fmla="*/ 526 w 586"/>
                  <a:gd name="T65" fmla="*/ 320 h 329"/>
                  <a:gd name="T66" fmla="*/ 523 w 586"/>
                  <a:gd name="T67" fmla="*/ 326 h 329"/>
                  <a:gd name="T68" fmla="*/ 518 w 586"/>
                  <a:gd name="T69" fmla="*/ 328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586" h="329">
                    <a:moveTo>
                      <a:pt x="157" y="312"/>
                    </a:moveTo>
                    <a:lnTo>
                      <a:pt x="510" y="312"/>
                    </a:lnTo>
                    <a:lnTo>
                      <a:pt x="510" y="312"/>
                    </a:lnTo>
                    <a:cubicBezTo>
                      <a:pt x="511" y="271"/>
                      <a:pt x="537" y="239"/>
                      <a:pt x="556" y="222"/>
                    </a:cubicBezTo>
                    <a:lnTo>
                      <a:pt x="556" y="222"/>
                    </a:lnTo>
                    <a:cubicBezTo>
                      <a:pt x="502" y="225"/>
                      <a:pt x="448" y="269"/>
                      <a:pt x="447" y="270"/>
                    </a:cubicBezTo>
                    <a:lnTo>
                      <a:pt x="447" y="270"/>
                    </a:lnTo>
                    <a:cubicBezTo>
                      <a:pt x="446" y="271"/>
                      <a:pt x="443" y="271"/>
                      <a:pt x="441" y="271"/>
                    </a:cubicBezTo>
                    <a:lnTo>
                      <a:pt x="441" y="271"/>
                    </a:lnTo>
                    <a:cubicBezTo>
                      <a:pt x="439" y="271"/>
                      <a:pt x="437" y="270"/>
                      <a:pt x="436" y="268"/>
                    </a:cubicBezTo>
                    <a:lnTo>
                      <a:pt x="436" y="268"/>
                    </a:lnTo>
                    <a:cubicBezTo>
                      <a:pt x="414" y="239"/>
                      <a:pt x="421" y="199"/>
                      <a:pt x="427" y="177"/>
                    </a:cubicBezTo>
                    <a:lnTo>
                      <a:pt x="427" y="177"/>
                    </a:lnTo>
                    <a:cubicBezTo>
                      <a:pt x="362" y="206"/>
                      <a:pt x="344" y="262"/>
                      <a:pt x="344" y="263"/>
                    </a:cubicBezTo>
                    <a:lnTo>
                      <a:pt x="344" y="263"/>
                    </a:lnTo>
                    <a:cubicBezTo>
                      <a:pt x="343" y="266"/>
                      <a:pt x="340" y="269"/>
                      <a:pt x="337" y="269"/>
                    </a:cubicBezTo>
                    <a:lnTo>
                      <a:pt x="337" y="269"/>
                    </a:lnTo>
                    <a:cubicBezTo>
                      <a:pt x="334" y="269"/>
                      <a:pt x="331" y="267"/>
                      <a:pt x="329" y="264"/>
                    </a:cubicBezTo>
                    <a:lnTo>
                      <a:pt x="329" y="264"/>
                    </a:lnTo>
                    <a:cubicBezTo>
                      <a:pt x="296" y="185"/>
                      <a:pt x="293" y="70"/>
                      <a:pt x="294" y="27"/>
                    </a:cubicBezTo>
                    <a:lnTo>
                      <a:pt x="294" y="27"/>
                    </a:lnTo>
                    <a:cubicBezTo>
                      <a:pt x="213" y="103"/>
                      <a:pt x="243" y="253"/>
                      <a:pt x="243" y="255"/>
                    </a:cubicBezTo>
                    <a:lnTo>
                      <a:pt x="243" y="255"/>
                    </a:lnTo>
                    <a:cubicBezTo>
                      <a:pt x="244" y="258"/>
                      <a:pt x="242" y="262"/>
                      <a:pt x="239" y="264"/>
                    </a:cubicBezTo>
                    <a:lnTo>
                      <a:pt x="239" y="264"/>
                    </a:lnTo>
                    <a:cubicBezTo>
                      <a:pt x="235" y="265"/>
                      <a:pt x="231" y="264"/>
                      <a:pt x="229" y="261"/>
                    </a:cubicBezTo>
                    <a:lnTo>
                      <a:pt x="229" y="261"/>
                    </a:lnTo>
                    <a:cubicBezTo>
                      <a:pt x="186" y="208"/>
                      <a:pt x="101" y="199"/>
                      <a:pt x="50" y="199"/>
                    </a:cubicBezTo>
                    <a:lnTo>
                      <a:pt x="50" y="199"/>
                    </a:lnTo>
                    <a:cubicBezTo>
                      <a:pt x="105" y="229"/>
                      <a:pt x="147" y="295"/>
                      <a:pt x="157" y="312"/>
                    </a:cubicBezTo>
                    <a:close/>
                    <a:moveTo>
                      <a:pt x="518" y="328"/>
                    </a:moveTo>
                    <a:lnTo>
                      <a:pt x="153" y="328"/>
                    </a:lnTo>
                    <a:lnTo>
                      <a:pt x="153" y="328"/>
                    </a:lnTo>
                    <a:cubicBezTo>
                      <a:pt x="150" y="328"/>
                      <a:pt x="147" y="327"/>
                      <a:pt x="146" y="324"/>
                    </a:cubicBezTo>
                    <a:lnTo>
                      <a:pt x="146" y="324"/>
                    </a:lnTo>
                    <a:cubicBezTo>
                      <a:pt x="145" y="323"/>
                      <a:pt x="82" y="211"/>
                      <a:pt x="8" y="201"/>
                    </a:cubicBezTo>
                    <a:lnTo>
                      <a:pt x="8" y="201"/>
                    </a:lnTo>
                    <a:cubicBezTo>
                      <a:pt x="3" y="200"/>
                      <a:pt x="0" y="196"/>
                      <a:pt x="1" y="193"/>
                    </a:cubicBezTo>
                    <a:lnTo>
                      <a:pt x="1" y="193"/>
                    </a:lnTo>
                    <a:cubicBezTo>
                      <a:pt x="1" y="188"/>
                      <a:pt x="3" y="185"/>
                      <a:pt x="8" y="185"/>
                    </a:cubicBezTo>
                    <a:lnTo>
                      <a:pt x="8" y="185"/>
                    </a:lnTo>
                    <a:cubicBezTo>
                      <a:pt x="14" y="184"/>
                      <a:pt x="149" y="169"/>
                      <a:pt x="224" y="234"/>
                    </a:cubicBezTo>
                    <a:lnTo>
                      <a:pt x="224" y="234"/>
                    </a:lnTo>
                    <a:cubicBezTo>
                      <a:pt x="218" y="182"/>
                      <a:pt x="215" y="65"/>
                      <a:pt x="298" y="3"/>
                    </a:cubicBezTo>
                    <a:lnTo>
                      <a:pt x="298" y="3"/>
                    </a:lnTo>
                    <a:cubicBezTo>
                      <a:pt x="300" y="1"/>
                      <a:pt x="303" y="0"/>
                      <a:pt x="306" y="2"/>
                    </a:cubicBezTo>
                    <a:lnTo>
                      <a:pt x="306" y="2"/>
                    </a:lnTo>
                    <a:cubicBezTo>
                      <a:pt x="309" y="4"/>
                      <a:pt x="311" y="7"/>
                      <a:pt x="311" y="10"/>
                    </a:cubicBezTo>
                    <a:lnTo>
                      <a:pt x="311" y="10"/>
                    </a:lnTo>
                    <a:cubicBezTo>
                      <a:pt x="310" y="11"/>
                      <a:pt x="304" y="145"/>
                      <a:pt x="337" y="240"/>
                    </a:cubicBezTo>
                    <a:lnTo>
                      <a:pt x="337" y="240"/>
                    </a:lnTo>
                    <a:cubicBezTo>
                      <a:pt x="350" y="217"/>
                      <a:pt x="378" y="176"/>
                      <a:pt x="438" y="155"/>
                    </a:cubicBezTo>
                    <a:lnTo>
                      <a:pt x="438" y="155"/>
                    </a:lnTo>
                    <a:cubicBezTo>
                      <a:pt x="441" y="155"/>
                      <a:pt x="444" y="155"/>
                      <a:pt x="446" y="158"/>
                    </a:cubicBezTo>
                    <a:lnTo>
                      <a:pt x="446" y="158"/>
                    </a:lnTo>
                    <a:cubicBezTo>
                      <a:pt x="449" y="160"/>
                      <a:pt x="449" y="163"/>
                      <a:pt x="448" y="166"/>
                    </a:cubicBezTo>
                    <a:lnTo>
                      <a:pt x="448" y="166"/>
                    </a:lnTo>
                    <a:cubicBezTo>
                      <a:pt x="448" y="167"/>
                      <a:pt x="427" y="217"/>
                      <a:pt x="444" y="252"/>
                    </a:cubicBezTo>
                    <a:lnTo>
                      <a:pt x="444" y="252"/>
                    </a:lnTo>
                    <a:cubicBezTo>
                      <a:pt x="465" y="237"/>
                      <a:pt x="523" y="199"/>
                      <a:pt x="577" y="207"/>
                    </a:cubicBezTo>
                    <a:lnTo>
                      <a:pt x="577" y="207"/>
                    </a:lnTo>
                    <a:cubicBezTo>
                      <a:pt x="580" y="208"/>
                      <a:pt x="583" y="210"/>
                      <a:pt x="584" y="213"/>
                    </a:cubicBezTo>
                    <a:lnTo>
                      <a:pt x="584" y="213"/>
                    </a:lnTo>
                    <a:cubicBezTo>
                      <a:pt x="585" y="217"/>
                      <a:pt x="583" y="219"/>
                      <a:pt x="581" y="221"/>
                    </a:cubicBezTo>
                    <a:lnTo>
                      <a:pt x="581" y="221"/>
                    </a:lnTo>
                    <a:cubicBezTo>
                      <a:pt x="580" y="222"/>
                      <a:pt x="522" y="264"/>
                      <a:pt x="526" y="320"/>
                    </a:cubicBezTo>
                    <a:lnTo>
                      <a:pt x="526" y="320"/>
                    </a:lnTo>
                    <a:cubicBezTo>
                      <a:pt x="526" y="322"/>
                      <a:pt x="525" y="324"/>
                      <a:pt x="523" y="326"/>
                    </a:cubicBezTo>
                    <a:lnTo>
                      <a:pt x="523" y="326"/>
                    </a:lnTo>
                    <a:cubicBezTo>
                      <a:pt x="522" y="328"/>
                      <a:pt x="520" y="328"/>
                      <a:pt x="518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" name="Grupo 22">
              <a:extLst>
                <a:ext uri="{FF2B5EF4-FFF2-40B4-BE49-F238E27FC236}">
                  <a16:creationId xmlns:a16="http://schemas.microsoft.com/office/drawing/2014/main" id="{A4BAEDEB-9C20-4645-8B9F-62C080E0D5F5}"/>
                </a:ext>
              </a:extLst>
            </p:cNvPr>
            <p:cNvGrpSpPr/>
            <p:nvPr/>
          </p:nvGrpSpPr>
          <p:grpSpPr>
            <a:xfrm>
              <a:off x="17632326" y="12576144"/>
              <a:ext cx="790983" cy="307604"/>
              <a:chOff x="17632326" y="12576144"/>
              <a:chExt cx="790983" cy="307604"/>
            </a:xfrm>
          </p:grpSpPr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id="{D0393B90-3A66-4517-AFD1-69C646DFF2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8806" y="12587130"/>
                <a:ext cx="769011" cy="285633"/>
              </a:xfrm>
              <a:custGeom>
                <a:avLst/>
                <a:gdLst>
                  <a:gd name="T0" fmla="*/ 194 w 619"/>
                  <a:gd name="T1" fmla="*/ 230 h 231"/>
                  <a:gd name="T2" fmla="*/ 194 w 619"/>
                  <a:gd name="T3" fmla="*/ 230 h 231"/>
                  <a:gd name="T4" fmla="*/ 0 w 619"/>
                  <a:gd name="T5" fmla="*/ 0 h 231"/>
                  <a:gd name="T6" fmla="*/ 0 w 619"/>
                  <a:gd name="T7" fmla="*/ 0 h 231"/>
                  <a:gd name="T8" fmla="*/ 296 w 619"/>
                  <a:gd name="T9" fmla="*/ 167 h 231"/>
                  <a:gd name="T10" fmla="*/ 296 w 619"/>
                  <a:gd name="T11" fmla="*/ 167 h 231"/>
                  <a:gd name="T12" fmla="*/ 440 w 619"/>
                  <a:gd name="T13" fmla="*/ 0 h 231"/>
                  <a:gd name="T14" fmla="*/ 440 w 619"/>
                  <a:gd name="T15" fmla="*/ 0 h 231"/>
                  <a:gd name="T16" fmla="*/ 426 w 619"/>
                  <a:gd name="T17" fmla="*/ 159 h 231"/>
                  <a:gd name="T18" fmla="*/ 426 w 619"/>
                  <a:gd name="T19" fmla="*/ 159 h 231"/>
                  <a:gd name="T20" fmla="*/ 618 w 619"/>
                  <a:gd name="T21" fmla="*/ 73 h 231"/>
                  <a:gd name="T22" fmla="*/ 618 w 619"/>
                  <a:gd name="T23" fmla="*/ 73 h 231"/>
                  <a:gd name="T24" fmla="*/ 555 w 619"/>
                  <a:gd name="T25" fmla="*/ 230 h 231"/>
                  <a:gd name="T26" fmla="*/ 194 w 619"/>
                  <a:gd name="T27" fmla="*/ 230 h 2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619" h="231">
                    <a:moveTo>
                      <a:pt x="194" y="230"/>
                    </a:moveTo>
                    <a:lnTo>
                      <a:pt x="194" y="230"/>
                    </a:lnTo>
                    <a:cubicBezTo>
                      <a:pt x="194" y="230"/>
                      <a:pt x="97" y="67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192" y="39"/>
                      <a:pt x="296" y="167"/>
                    </a:cubicBezTo>
                    <a:lnTo>
                      <a:pt x="296" y="167"/>
                    </a:lnTo>
                    <a:cubicBezTo>
                      <a:pt x="296" y="167"/>
                      <a:pt x="326" y="27"/>
                      <a:pt x="440" y="0"/>
                    </a:cubicBezTo>
                    <a:lnTo>
                      <a:pt x="440" y="0"/>
                    </a:lnTo>
                    <a:cubicBezTo>
                      <a:pt x="440" y="0"/>
                      <a:pt x="385" y="110"/>
                      <a:pt x="426" y="159"/>
                    </a:cubicBezTo>
                    <a:lnTo>
                      <a:pt x="426" y="159"/>
                    </a:lnTo>
                    <a:cubicBezTo>
                      <a:pt x="426" y="159"/>
                      <a:pt x="501" y="63"/>
                      <a:pt x="618" y="73"/>
                    </a:cubicBezTo>
                    <a:lnTo>
                      <a:pt x="618" y="73"/>
                    </a:lnTo>
                    <a:cubicBezTo>
                      <a:pt x="618" y="73"/>
                      <a:pt x="537" y="153"/>
                      <a:pt x="555" y="230"/>
                    </a:cubicBezTo>
                    <a:lnTo>
                      <a:pt x="194" y="23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103">
                <a:extLst>
                  <a:ext uri="{FF2B5EF4-FFF2-40B4-BE49-F238E27FC236}">
                    <a16:creationId xmlns:a16="http://schemas.microsoft.com/office/drawing/2014/main" id="{09E79C63-185D-4083-98E7-5EB5CC0D17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2326" y="12576144"/>
                <a:ext cx="790983" cy="307604"/>
              </a:xfrm>
              <a:custGeom>
                <a:avLst/>
                <a:gdLst>
                  <a:gd name="T0" fmla="*/ 208 w 635"/>
                  <a:gd name="T1" fmla="*/ 231 h 248"/>
                  <a:gd name="T2" fmla="*/ 554 w 635"/>
                  <a:gd name="T3" fmla="*/ 231 h 248"/>
                  <a:gd name="T4" fmla="*/ 554 w 635"/>
                  <a:gd name="T5" fmla="*/ 231 h 248"/>
                  <a:gd name="T6" fmla="*/ 609 w 635"/>
                  <a:gd name="T7" fmla="*/ 89 h 248"/>
                  <a:gd name="T8" fmla="*/ 609 w 635"/>
                  <a:gd name="T9" fmla="*/ 89 h 248"/>
                  <a:gd name="T10" fmla="*/ 442 w 635"/>
                  <a:gd name="T11" fmla="*/ 173 h 248"/>
                  <a:gd name="T12" fmla="*/ 442 w 635"/>
                  <a:gd name="T13" fmla="*/ 173 h 248"/>
                  <a:gd name="T14" fmla="*/ 436 w 635"/>
                  <a:gd name="T15" fmla="*/ 176 h 248"/>
                  <a:gd name="T16" fmla="*/ 436 w 635"/>
                  <a:gd name="T17" fmla="*/ 176 h 248"/>
                  <a:gd name="T18" fmla="*/ 429 w 635"/>
                  <a:gd name="T19" fmla="*/ 173 h 248"/>
                  <a:gd name="T20" fmla="*/ 429 w 635"/>
                  <a:gd name="T21" fmla="*/ 173 h 248"/>
                  <a:gd name="T22" fmla="*/ 434 w 635"/>
                  <a:gd name="T23" fmla="*/ 22 h 248"/>
                  <a:gd name="T24" fmla="*/ 434 w 635"/>
                  <a:gd name="T25" fmla="*/ 22 h 248"/>
                  <a:gd name="T26" fmla="*/ 312 w 635"/>
                  <a:gd name="T27" fmla="*/ 178 h 248"/>
                  <a:gd name="T28" fmla="*/ 312 w 635"/>
                  <a:gd name="T29" fmla="*/ 178 h 248"/>
                  <a:gd name="T30" fmla="*/ 307 w 635"/>
                  <a:gd name="T31" fmla="*/ 184 h 248"/>
                  <a:gd name="T32" fmla="*/ 307 w 635"/>
                  <a:gd name="T33" fmla="*/ 184 h 248"/>
                  <a:gd name="T34" fmla="*/ 299 w 635"/>
                  <a:gd name="T35" fmla="*/ 181 h 248"/>
                  <a:gd name="T36" fmla="*/ 299 w 635"/>
                  <a:gd name="T37" fmla="*/ 181 h 248"/>
                  <a:gd name="T38" fmla="*/ 44 w 635"/>
                  <a:gd name="T39" fmla="*/ 26 h 248"/>
                  <a:gd name="T40" fmla="*/ 44 w 635"/>
                  <a:gd name="T41" fmla="*/ 26 h 248"/>
                  <a:gd name="T42" fmla="*/ 208 w 635"/>
                  <a:gd name="T43" fmla="*/ 231 h 248"/>
                  <a:gd name="T44" fmla="*/ 564 w 635"/>
                  <a:gd name="T45" fmla="*/ 247 h 248"/>
                  <a:gd name="T46" fmla="*/ 203 w 635"/>
                  <a:gd name="T47" fmla="*/ 247 h 248"/>
                  <a:gd name="T48" fmla="*/ 203 w 635"/>
                  <a:gd name="T49" fmla="*/ 247 h 248"/>
                  <a:gd name="T50" fmla="*/ 197 w 635"/>
                  <a:gd name="T51" fmla="*/ 243 h 248"/>
                  <a:gd name="T52" fmla="*/ 197 w 635"/>
                  <a:gd name="T53" fmla="*/ 243 h 248"/>
                  <a:gd name="T54" fmla="*/ 4 w 635"/>
                  <a:gd name="T55" fmla="*/ 15 h 248"/>
                  <a:gd name="T56" fmla="*/ 4 w 635"/>
                  <a:gd name="T57" fmla="*/ 15 h 248"/>
                  <a:gd name="T58" fmla="*/ 2 w 635"/>
                  <a:gd name="T59" fmla="*/ 6 h 248"/>
                  <a:gd name="T60" fmla="*/ 2 w 635"/>
                  <a:gd name="T61" fmla="*/ 6 h 248"/>
                  <a:gd name="T62" fmla="*/ 10 w 635"/>
                  <a:gd name="T63" fmla="*/ 1 h 248"/>
                  <a:gd name="T64" fmla="*/ 10 w 635"/>
                  <a:gd name="T65" fmla="*/ 1 h 248"/>
                  <a:gd name="T66" fmla="*/ 301 w 635"/>
                  <a:gd name="T67" fmla="*/ 159 h 248"/>
                  <a:gd name="T68" fmla="*/ 301 w 635"/>
                  <a:gd name="T69" fmla="*/ 159 h 248"/>
                  <a:gd name="T70" fmla="*/ 447 w 635"/>
                  <a:gd name="T71" fmla="*/ 1 h 248"/>
                  <a:gd name="T72" fmla="*/ 447 w 635"/>
                  <a:gd name="T73" fmla="*/ 1 h 248"/>
                  <a:gd name="T74" fmla="*/ 455 w 635"/>
                  <a:gd name="T75" fmla="*/ 4 h 248"/>
                  <a:gd name="T76" fmla="*/ 455 w 635"/>
                  <a:gd name="T77" fmla="*/ 4 h 248"/>
                  <a:gd name="T78" fmla="*/ 456 w 635"/>
                  <a:gd name="T79" fmla="*/ 13 h 248"/>
                  <a:gd name="T80" fmla="*/ 456 w 635"/>
                  <a:gd name="T81" fmla="*/ 13 h 248"/>
                  <a:gd name="T82" fmla="*/ 436 w 635"/>
                  <a:gd name="T83" fmla="*/ 155 h 248"/>
                  <a:gd name="T84" fmla="*/ 436 w 635"/>
                  <a:gd name="T85" fmla="*/ 155 h 248"/>
                  <a:gd name="T86" fmla="*/ 627 w 635"/>
                  <a:gd name="T87" fmla="*/ 74 h 248"/>
                  <a:gd name="T88" fmla="*/ 627 w 635"/>
                  <a:gd name="T89" fmla="*/ 74 h 248"/>
                  <a:gd name="T90" fmla="*/ 634 w 635"/>
                  <a:gd name="T91" fmla="*/ 79 h 248"/>
                  <a:gd name="T92" fmla="*/ 634 w 635"/>
                  <a:gd name="T93" fmla="*/ 79 h 248"/>
                  <a:gd name="T94" fmla="*/ 632 w 635"/>
                  <a:gd name="T95" fmla="*/ 87 h 248"/>
                  <a:gd name="T96" fmla="*/ 632 w 635"/>
                  <a:gd name="T97" fmla="*/ 87 h 248"/>
                  <a:gd name="T98" fmla="*/ 571 w 635"/>
                  <a:gd name="T99" fmla="*/ 237 h 248"/>
                  <a:gd name="T100" fmla="*/ 571 w 635"/>
                  <a:gd name="T101" fmla="*/ 237 h 248"/>
                  <a:gd name="T102" fmla="*/ 570 w 635"/>
                  <a:gd name="T103" fmla="*/ 244 h 248"/>
                  <a:gd name="T104" fmla="*/ 570 w 635"/>
                  <a:gd name="T105" fmla="*/ 244 h 248"/>
                  <a:gd name="T106" fmla="*/ 564 w 635"/>
                  <a:gd name="T107" fmla="*/ 247 h 2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635" h="248">
                    <a:moveTo>
                      <a:pt x="208" y="231"/>
                    </a:moveTo>
                    <a:lnTo>
                      <a:pt x="554" y="231"/>
                    </a:lnTo>
                    <a:lnTo>
                      <a:pt x="554" y="231"/>
                    </a:lnTo>
                    <a:cubicBezTo>
                      <a:pt x="546" y="172"/>
                      <a:pt x="588" y="114"/>
                      <a:pt x="609" y="89"/>
                    </a:cubicBezTo>
                    <a:lnTo>
                      <a:pt x="609" y="89"/>
                    </a:lnTo>
                    <a:cubicBezTo>
                      <a:pt x="508" y="89"/>
                      <a:pt x="442" y="172"/>
                      <a:pt x="442" y="173"/>
                    </a:cubicBezTo>
                    <a:lnTo>
                      <a:pt x="442" y="173"/>
                    </a:lnTo>
                    <a:cubicBezTo>
                      <a:pt x="440" y="175"/>
                      <a:pt x="438" y="176"/>
                      <a:pt x="436" y="176"/>
                    </a:cubicBezTo>
                    <a:lnTo>
                      <a:pt x="436" y="176"/>
                    </a:lnTo>
                    <a:cubicBezTo>
                      <a:pt x="433" y="176"/>
                      <a:pt x="431" y="175"/>
                      <a:pt x="429" y="173"/>
                    </a:cubicBezTo>
                    <a:lnTo>
                      <a:pt x="429" y="173"/>
                    </a:lnTo>
                    <a:cubicBezTo>
                      <a:pt x="395" y="132"/>
                      <a:pt x="421" y="55"/>
                      <a:pt x="434" y="22"/>
                    </a:cubicBezTo>
                    <a:lnTo>
                      <a:pt x="434" y="22"/>
                    </a:lnTo>
                    <a:cubicBezTo>
                      <a:pt x="340" y="56"/>
                      <a:pt x="313" y="176"/>
                      <a:pt x="312" y="178"/>
                    </a:cubicBezTo>
                    <a:lnTo>
                      <a:pt x="312" y="178"/>
                    </a:lnTo>
                    <a:cubicBezTo>
                      <a:pt x="312" y="181"/>
                      <a:pt x="310" y="183"/>
                      <a:pt x="307" y="184"/>
                    </a:cubicBezTo>
                    <a:lnTo>
                      <a:pt x="307" y="184"/>
                    </a:lnTo>
                    <a:cubicBezTo>
                      <a:pt x="303" y="184"/>
                      <a:pt x="301" y="183"/>
                      <a:pt x="299" y="181"/>
                    </a:cubicBezTo>
                    <a:lnTo>
                      <a:pt x="299" y="181"/>
                    </a:lnTo>
                    <a:cubicBezTo>
                      <a:pt x="225" y="90"/>
                      <a:pt x="105" y="44"/>
                      <a:pt x="44" y="26"/>
                    </a:cubicBezTo>
                    <a:lnTo>
                      <a:pt x="44" y="26"/>
                    </a:lnTo>
                    <a:cubicBezTo>
                      <a:pt x="123" y="95"/>
                      <a:pt x="193" y="208"/>
                      <a:pt x="208" y="231"/>
                    </a:cubicBezTo>
                    <a:close/>
                    <a:moveTo>
                      <a:pt x="564" y="247"/>
                    </a:moveTo>
                    <a:lnTo>
                      <a:pt x="203" y="247"/>
                    </a:lnTo>
                    <a:lnTo>
                      <a:pt x="203" y="247"/>
                    </a:lnTo>
                    <a:cubicBezTo>
                      <a:pt x="200" y="247"/>
                      <a:pt x="198" y="245"/>
                      <a:pt x="197" y="243"/>
                    </a:cubicBezTo>
                    <a:lnTo>
                      <a:pt x="197" y="243"/>
                    </a:lnTo>
                    <a:cubicBezTo>
                      <a:pt x="195" y="241"/>
                      <a:pt x="99" y="80"/>
                      <a:pt x="4" y="15"/>
                    </a:cubicBezTo>
                    <a:lnTo>
                      <a:pt x="4" y="15"/>
                    </a:lnTo>
                    <a:cubicBezTo>
                      <a:pt x="2" y="13"/>
                      <a:pt x="0" y="9"/>
                      <a:pt x="2" y="6"/>
                    </a:cubicBezTo>
                    <a:lnTo>
                      <a:pt x="2" y="6"/>
                    </a:lnTo>
                    <a:cubicBezTo>
                      <a:pt x="3" y="2"/>
                      <a:pt x="7" y="0"/>
                      <a:pt x="10" y="1"/>
                    </a:cubicBezTo>
                    <a:lnTo>
                      <a:pt x="10" y="1"/>
                    </a:lnTo>
                    <a:cubicBezTo>
                      <a:pt x="19" y="3"/>
                      <a:pt x="195" y="40"/>
                      <a:pt x="301" y="159"/>
                    </a:cubicBezTo>
                    <a:lnTo>
                      <a:pt x="301" y="159"/>
                    </a:lnTo>
                    <a:cubicBezTo>
                      <a:pt x="313" y="121"/>
                      <a:pt x="351" y="24"/>
                      <a:pt x="447" y="1"/>
                    </a:cubicBezTo>
                    <a:lnTo>
                      <a:pt x="447" y="1"/>
                    </a:lnTo>
                    <a:cubicBezTo>
                      <a:pt x="450" y="0"/>
                      <a:pt x="453" y="2"/>
                      <a:pt x="455" y="4"/>
                    </a:cubicBezTo>
                    <a:lnTo>
                      <a:pt x="455" y="4"/>
                    </a:lnTo>
                    <a:cubicBezTo>
                      <a:pt x="457" y="6"/>
                      <a:pt x="458" y="9"/>
                      <a:pt x="456" y="13"/>
                    </a:cubicBezTo>
                    <a:lnTo>
                      <a:pt x="456" y="13"/>
                    </a:lnTo>
                    <a:cubicBezTo>
                      <a:pt x="456" y="13"/>
                      <a:pt x="409" y="107"/>
                      <a:pt x="436" y="155"/>
                    </a:cubicBezTo>
                    <a:lnTo>
                      <a:pt x="436" y="155"/>
                    </a:lnTo>
                    <a:cubicBezTo>
                      <a:pt x="458" y="132"/>
                      <a:pt x="527" y="65"/>
                      <a:pt x="627" y="74"/>
                    </a:cubicBezTo>
                    <a:lnTo>
                      <a:pt x="627" y="74"/>
                    </a:lnTo>
                    <a:cubicBezTo>
                      <a:pt x="630" y="74"/>
                      <a:pt x="633" y="76"/>
                      <a:pt x="634" y="79"/>
                    </a:cubicBezTo>
                    <a:lnTo>
                      <a:pt x="634" y="79"/>
                    </a:lnTo>
                    <a:cubicBezTo>
                      <a:pt x="634" y="82"/>
                      <a:pt x="634" y="85"/>
                      <a:pt x="632" y="87"/>
                    </a:cubicBezTo>
                    <a:lnTo>
                      <a:pt x="632" y="87"/>
                    </a:lnTo>
                    <a:cubicBezTo>
                      <a:pt x="631" y="88"/>
                      <a:pt x="554" y="166"/>
                      <a:pt x="571" y="237"/>
                    </a:cubicBezTo>
                    <a:lnTo>
                      <a:pt x="571" y="237"/>
                    </a:lnTo>
                    <a:cubicBezTo>
                      <a:pt x="571" y="239"/>
                      <a:pt x="571" y="242"/>
                      <a:pt x="570" y="244"/>
                    </a:cubicBezTo>
                    <a:lnTo>
                      <a:pt x="570" y="244"/>
                    </a:lnTo>
                    <a:cubicBezTo>
                      <a:pt x="568" y="246"/>
                      <a:pt x="566" y="247"/>
                      <a:pt x="564" y="2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E1DD9BB2-E18E-4609-A82E-11BD60EDD0F8}"/>
                </a:ext>
              </a:extLst>
            </p:cNvPr>
            <p:cNvGrpSpPr/>
            <p:nvPr/>
          </p:nvGrpSpPr>
          <p:grpSpPr>
            <a:xfrm>
              <a:off x="13309387" y="8846443"/>
              <a:ext cx="2081820" cy="3575899"/>
              <a:chOff x="13309387" y="8846443"/>
              <a:chExt cx="2081820" cy="3575899"/>
            </a:xfrm>
          </p:grpSpPr>
          <p:sp>
            <p:nvSpPr>
              <p:cNvPr id="106" name="Freeform 104">
                <a:extLst>
                  <a:ext uri="{FF2B5EF4-FFF2-40B4-BE49-F238E27FC236}">
                    <a16:creationId xmlns:a16="http://schemas.microsoft.com/office/drawing/2014/main" id="{6CCAA863-D511-4F07-944E-E03DCED6C5E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34595" y="10725026"/>
                <a:ext cx="1395206" cy="752530"/>
              </a:xfrm>
              <a:custGeom>
                <a:avLst/>
                <a:gdLst>
                  <a:gd name="T0" fmla="*/ 0 w 1122"/>
                  <a:gd name="T1" fmla="*/ 540 h 606"/>
                  <a:gd name="T2" fmla="*/ 0 w 1122"/>
                  <a:gd name="T3" fmla="*/ 540 h 606"/>
                  <a:gd name="T4" fmla="*/ 602 w 1122"/>
                  <a:gd name="T5" fmla="*/ 403 h 606"/>
                  <a:gd name="T6" fmla="*/ 602 w 1122"/>
                  <a:gd name="T7" fmla="*/ 403 h 606"/>
                  <a:gd name="T8" fmla="*/ 1121 w 1122"/>
                  <a:gd name="T9" fmla="*/ 61 h 606"/>
                  <a:gd name="T10" fmla="*/ 1121 w 1122"/>
                  <a:gd name="T11" fmla="*/ 61 h 606"/>
                  <a:gd name="T12" fmla="*/ 0 w 1122"/>
                  <a:gd name="T13" fmla="*/ 540 h 6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22" h="606">
                    <a:moveTo>
                      <a:pt x="0" y="540"/>
                    </a:moveTo>
                    <a:lnTo>
                      <a:pt x="0" y="540"/>
                    </a:lnTo>
                    <a:cubicBezTo>
                      <a:pt x="0" y="540"/>
                      <a:pt x="106" y="605"/>
                      <a:pt x="602" y="403"/>
                    </a:cubicBezTo>
                    <a:lnTo>
                      <a:pt x="602" y="403"/>
                    </a:lnTo>
                    <a:cubicBezTo>
                      <a:pt x="1098" y="202"/>
                      <a:pt x="1121" y="61"/>
                      <a:pt x="1121" y="61"/>
                    </a:cubicBezTo>
                    <a:lnTo>
                      <a:pt x="1121" y="61"/>
                    </a:lnTo>
                    <a:cubicBezTo>
                      <a:pt x="1121" y="61"/>
                      <a:pt x="384" y="0"/>
                      <a:pt x="0" y="54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05">
                <a:extLst>
                  <a:ext uri="{FF2B5EF4-FFF2-40B4-BE49-F238E27FC236}">
                    <a16:creationId xmlns:a16="http://schemas.microsoft.com/office/drawing/2014/main" id="{4E40AED9-0636-4D52-9DFB-97D95F79CC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8118" y="10768970"/>
                <a:ext cx="1417177" cy="653658"/>
              </a:xfrm>
              <a:custGeom>
                <a:avLst/>
                <a:gdLst>
                  <a:gd name="T0" fmla="*/ 9 w 1139"/>
                  <a:gd name="T1" fmla="*/ 502 h 526"/>
                  <a:gd name="T2" fmla="*/ 9 w 1139"/>
                  <a:gd name="T3" fmla="*/ 502 h 526"/>
                  <a:gd name="T4" fmla="*/ 21 w 1139"/>
                  <a:gd name="T5" fmla="*/ 498 h 526"/>
                  <a:gd name="T6" fmla="*/ 21 w 1139"/>
                  <a:gd name="T7" fmla="*/ 498 h 526"/>
                  <a:gd name="T8" fmla="*/ 608 w 1139"/>
                  <a:gd name="T9" fmla="*/ 358 h 526"/>
                  <a:gd name="T10" fmla="*/ 608 w 1139"/>
                  <a:gd name="T11" fmla="*/ 358 h 526"/>
                  <a:gd name="T12" fmla="*/ 1119 w 1139"/>
                  <a:gd name="T13" fmla="*/ 30 h 526"/>
                  <a:gd name="T14" fmla="*/ 1119 w 1139"/>
                  <a:gd name="T15" fmla="*/ 30 h 526"/>
                  <a:gd name="T16" fmla="*/ 715 w 1139"/>
                  <a:gd name="T17" fmla="*/ 68 h 526"/>
                  <a:gd name="T18" fmla="*/ 715 w 1139"/>
                  <a:gd name="T19" fmla="*/ 68 h 526"/>
                  <a:gd name="T20" fmla="*/ 21 w 1139"/>
                  <a:gd name="T21" fmla="*/ 498 h 526"/>
                  <a:gd name="T22" fmla="*/ 74 w 1139"/>
                  <a:gd name="T23" fmla="*/ 520 h 526"/>
                  <a:gd name="T24" fmla="*/ 74 w 1139"/>
                  <a:gd name="T25" fmla="*/ 520 h 526"/>
                  <a:gd name="T26" fmla="*/ 4 w 1139"/>
                  <a:gd name="T27" fmla="*/ 509 h 526"/>
                  <a:gd name="T28" fmla="*/ 4 w 1139"/>
                  <a:gd name="T29" fmla="*/ 509 h 526"/>
                  <a:gd name="T30" fmla="*/ 1 w 1139"/>
                  <a:gd name="T31" fmla="*/ 503 h 526"/>
                  <a:gd name="T32" fmla="*/ 1 w 1139"/>
                  <a:gd name="T33" fmla="*/ 503 h 526"/>
                  <a:gd name="T34" fmla="*/ 2 w 1139"/>
                  <a:gd name="T35" fmla="*/ 497 h 526"/>
                  <a:gd name="T36" fmla="*/ 2 w 1139"/>
                  <a:gd name="T37" fmla="*/ 497 h 526"/>
                  <a:gd name="T38" fmla="*/ 711 w 1139"/>
                  <a:gd name="T39" fmla="*/ 52 h 526"/>
                  <a:gd name="T40" fmla="*/ 711 w 1139"/>
                  <a:gd name="T41" fmla="*/ 52 h 526"/>
                  <a:gd name="T42" fmla="*/ 1131 w 1139"/>
                  <a:gd name="T43" fmla="*/ 15 h 526"/>
                  <a:gd name="T44" fmla="*/ 1131 w 1139"/>
                  <a:gd name="T45" fmla="*/ 15 h 526"/>
                  <a:gd name="T46" fmla="*/ 1136 w 1139"/>
                  <a:gd name="T47" fmla="*/ 18 h 526"/>
                  <a:gd name="T48" fmla="*/ 1136 w 1139"/>
                  <a:gd name="T49" fmla="*/ 18 h 526"/>
                  <a:gd name="T50" fmla="*/ 1138 w 1139"/>
                  <a:gd name="T51" fmla="*/ 24 h 526"/>
                  <a:gd name="T52" fmla="*/ 1138 w 1139"/>
                  <a:gd name="T53" fmla="*/ 24 h 526"/>
                  <a:gd name="T54" fmla="*/ 614 w 1139"/>
                  <a:gd name="T55" fmla="*/ 372 h 526"/>
                  <a:gd name="T56" fmla="*/ 614 w 1139"/>
                  <a:gd name="T57" fmla="*/ 372 h 526"/>
                  <a:gd name="T58" fmla="*/ 74 w 1139"/>
                  <a:gd name="T59" fmla="*/ 520 h 5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1139" h="526">
                    <a:moveTo>
                      <a:pt x="9" y="502"/>
                    </a:moveTo>
                    <a:lnTo>
                      <a:pt x="9" y="502"/>
                    </a:lnTo>
                    <a:close/>
                    <a:moveTo>
                      <a:pt x="21" y="498"/>
                    </a:moveTo>
                    <a:lnTo>
                      <a:pt x="21" y="498"/>
                    </a:lnTo>
                    <a:cubicBezTo>
                      <a:pt x="55" y="508"/>
                      <a:pt x="196" y="525"/>
                      <a:pt x="608" y="358"/>
                    </a:cubicBezTo>
                    <a:lnTo>
                      <a:pt x="608" y="358"/>
                    </a:lnTo>
                    <a:cubicBezTo>
                      <a:pt x="1023" y="189"/>
                      <a:pt x="1104" y="63"/>
                      <a:pt x="1119" y="30"/>
                    </a:cubicBezTo>
                    <a:lnTo>
                      <a:pt x="1119" y="30"/>
                    </a:lnTo>
                    <a:cubicBezTo>
                      <a:pt x="1077" y="28"/>
                      <a:pt x="913" y="23"/>
                      <a:pt x="715" y="68"/>
                    </a:cubicBezTo>
                    <a:lnTo>
                      <a:pt x="715" y="68"/>
                    </a:lnTo>
                    <a:cubicBezTo>
                      <a:pt x="506" y="115"/>
                      <a:pt x="218" y="227"/>
                      <a:pt x="21" y="498"/>
                    </a:cubicBezTo>
                    <a:close/>
                    <a:moveTo>
                      <a:pt x="74" y="520"/>
                    </a:moveTo>
                    <a:lnTo>
                      <a:pt x="74" y="520"/>
                    </a:lnTo>
                    <a:cubicBezTo>
                      <a:pt x="24" y="520"/>
                      <a:pt x="6" y="510"/>
                      <a:pt x="4" y="509"/>
                    </a:cubicBezTo>
                    <a:lnTo>
                      <a:pt x="4" y="509"/>
                    </a:lnTo>
                    <a:cubicBezTo>
                      <a:pt x="3" y="508"/>
                      <a:pt x="1" y="506"/>
                      <a:pt x="1" y="503"/>
                    </a:cubicBezTo>
                    <a:lnTo>
                      <a:pt x="1" y="503"/>
                    </a:lnTo>
                    <a:cubicBezTo>
                      <a:pt x="0" y="501"/>
                      <a:pt x="1" y="499"/>
                      <a:pt x="2" y="497"/>
                    </a:cubicBezTo>
                    <a:lnTo>
                      <a:pt x="2" y="497"/>
                    </a:lnTo>
                    <a:cubicBezTo>
                      <a:pt x="202" y="216"/>
                      <a:pt x="498" y="100"/>
                      <a:pt x="711" y="52"/>
                    </a:cubicBezTo>
                    <a:lnTo>
                      <a:pt x="711" y="52"/>
                    </a:lnTo>
                    <a:cubicBezTo>
                      <a:pt x="942" y="0"/>
                      <a:pt x="1129" y="15"/>
                      <a:pt x="1131" y="15"/>
                    </a:cubicBezTo>
                    <a:lnTo>
                      <a:pt x="1131" y="15"/>
                    </a:lnTo>
                    <a:cubicBezTo>
                      <a:pt x="1133" y="15"/>
                      <a:pt x="1135" y="16"/>
                      <a:pt x="1136" y="18"/>
                    </a:cubicBezTo>
                    <a:lnTo>
                      <a:pt x="1136" y="18"/>
                    </a:lnTo>
                    <a:cubicBezTo>
                      <a:pt x="1138" y="20"/>
                      <a:pt x="1138" y="22"/>
                      <a:pt x="1138" y="24"/>
                    </a:cubicBezTo>
                    <a:lnTo>
                      <a:pt x="1138" y="24"/>
                    </a:lnTo>
                    <a:cubicBezTo>
                      <a:pt x="1137" y="30"/>
                      <a:pt x="1109" y="172"/>
                      <a:pt x="614" y="372"/>
                    </a:cubicBezTo>
                    <a:lnTo>
                      <a:pt x="614" y="372"/>
                    </a:lnTo>
                    <a:cubicBezTo>
                      <a:pt x="312" y="495"/>
                      <a:pt x="153" y="520"/>
                      <a:pt x="74" y="5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06">
                <a:extLst>
                  <a:ext uri="{FF2B5EF4-FFF2-40B4-BE49-F238E27FC236}">
                    <a16:creationId xmlns:a16="http://schemas.microsoft.com/office/drawing/2014/main" id="{20851B71-2090-4665-9701-D10B464EE5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14878" y="12065302"/>
                <a:ext cx="807463" cy="351548"/>
              </a:xfrm>
              <a:custGeom>
                <a:avLst/>
                <a:gdLst>
                  <a:gd name="T0" fmla="*/ 365 w 650"/>
                  <a:gd name="T1" fmla="*/ 0 h 281"/>
                  <a:gd name="T2" fmla="*/ 365 w 650"/>
                  <a:gd name="T3" fmla="*/ 0 h 281"/>
                  <a:gd name="T4" fmla="*/ 212 w 650"/>
                  <a:gd name="T5" fmla="*/ 88 h 281"/>
                  <a:gd name="T6" fmla="*/ 212 w 650"/>
                  <a:gd name="T7" fmla="*/ 88 h 281"/>
                  <a:gd name="T8" fmla="*/ 3 w 650"/>
                  <a:gd name="T9" fmla="*/ 245 h 281"/>
                  <a:gd name="T10" fmla="*/ 3 w 650"/>
                  <a:gd name="T11" fmla="*/ 245 h 281"/>
                  <a:gd name="T12" fmla="*/ 32 w 650"/>
                  <a:gd name="T13" fmla="*/ 280 h 281"/>
                  <a:gd name="T14" fmla="*/ 573 w 650"/>
                  <a:gd name="T15" fmla="*/ 280 h 281"/>
                  <a:gd name="T16" fmla="*/ 573 w 650"/>
                  <a:gd name="T17" fmla="*/ 280 h 281"/>
                  <a:gd name="T18" fmla="*/ 640 w 650"/>
                  <a:gd name="T19" fmla="*/ 223 h 281"/>
                  <a:gd name="T20" fmla="*/ 640 w 650"/>
                  <a:gd name="T21" fmla="*/ 223 h 281"/>
                  <a:gd name="T22" fmla="*/ 602 w 650"/>
                  <a:gd name="T23" fmla="*/ 0 h 281"/>
                  <a:gd name="T24" fmla="*/ 365 w 650"/>
                  <a:gd name="T25" fmla="*/ 0 h 28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650" h="281">
                    <a:moveTo>
                      <a:pt x="365" y="0"/>
                    </a:moveTo>
                    <a:lnTo>
                      <a:pt x="365" y="0"/>
                    </a:lnTo>
                    <a:cubicBezTo>
                      <a:pt x="365" y="0"/>
                      <a:pt x="345" y="64"/>
                      <a:pt x="212" y="88"/>
                    </a:cubicBezTo>
                    <a:lnTo>
                      <a:pt x="212" y="88"/>
                    </a:lnTo>
                    <a:cubicBezTo>
                      <a:pt x="94" y="110"/>
                      <a:pt x="15" y="154"/>
                      <a:pt x="3" y="245"/>
                    </a:cubicBezTo>
                    <a:lnTo>
                      <a:pt x="3" y="245"/>
                    </a:lnTo>
                    <a:cubicBezTo>
                      <a:pt x="0" y="264"/>
                      <a:pt x="15" y="280"/>
                      <a:pt x="32" y="280"/>
                    </a:cubicBezTo>
                    <a:lnTo>
                      <a:pt x="573" y="280"/>
                    </a:lnTo>
                    <a:lnTo>
                      <a:pt x="573" y="280"/>
                    </a:lnTo>
                    <a:cubicBezTo>
                      <a:pt x="606" y="280"/>
                      <a:pt x="635" y="256"/>
                      <a:pt x="640" y="223"/>
                    </a:cubicBezTo>
                    <a:lnTo>
                      <a:pt x="640" y="223"/>
                    </a:lnTo>
                    <a:cubicBezTo>
                      <a:pt x="648" y="171"/>
                      <a:pt x="649" y="74"/>
                      <a:pt x="602" y="0"/>
                    </a:cubicBezTo>
                    <a:lnTo>
                      <a:pt x="365" y="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07">
                <a:extLst>
                  <a:ext uri="{FF2B5EF4-FFF2-40B4-BE49-F238E27FC236}">
                    <a16:creationId xmlns:a16="http://schemas.microsoft.com/office/drawing/2014/main" id="{DCC38B5A-14DF-4842-AE33-404B75A126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09387" y="12059808"/>
                <a:ext cx="818446" cy="362534"/>
              </a:xfrm>
              <a:custGeom>
                <a:avLst/>
                <a:gdLst>
                  <a:gd name="T0" fmla="*/ 370 w 658"/>
                  <a:gd name="T1" fmla="*/ 8 h 289"/>
                  <a:gd name="T2" fmla="*/ 370 w 658"/>
                  <a:gd name="T3" fmla="*/ 8 h 289"/>
                  <a:gd name="T4" fmla="*/ 216 w 658"/>
                  <a:gd name="T5" fmla="*/ 96 h 289"/>
                  <a:gd name="T6" fmla="*/ 216 w 658"/>
                  <a:gd name="T7" fmla="*/ 96 h 289"/>
                  <a:gd name="T8" fmla="*/ 9 w 658"/>
                  <a:gd name="T9" fmla="*/ 249 h 289"/>
                  <a:gd name="T10" fmla="*/ 9 w 658"/>
                  <a:gd name="T11" fmla="*/ 249 h 289"/>
                  <a:gd name="T12" fmla="*/ 16 w 658"/>
                  <a:gd name="T13" fmla="*/ 271 h 289"/>
                  <a:gd name="T14" fmla="*/ 16 w 658"/>
                  <a:gd name="T15" fmla="*/ 271 h 289"/>
                  <a:gd name="T16" fmla="*/ 35 w 658"/>
                  <a:gd name="T17" fmla="*/ 280 h 289"/>
                  <a:gd name="T18" fmla="*/ 576 w 658"/>
                  <a:gd name="T19" fmla="*/ 280 h 289"/>
                  <a:gd name="T20" fmla="*/ 576 w 658"/>
                  <a:gd name="T21" fmla="*/ 280 h 289"/>
                  <a:gd name="T22" fmla="*/ 639 w 658"/>
                  <a:gd name="T23" fmla="*/ 226 h 289"/>
                  <a:gd name="T24" fmla="*/ 639 w 658"/>
                  <a:gd name="T25" fmla="*/ 226 h 289"/>
                  <a:gd name="T26" fmla="*/ 603 w 658"/>
                  <a:gd name="T27" fmla="*/ 8 h 289"/>
                  <a:gd name="T28" fmla="*/ 370 w 658"/>
                  <a:gd name="T29" fmla="*/ 8 h 289"/>
                  <a:gd name="T30" fmla="*/ 576 w 658"/>
                  <a:gd name="T31" fmla="*/ 288 h 289"/>
                  <a:gd name="T32" fmla="*/ 35 w 658"/>
                  <a:gd name="T33" fmla="*/ 288 h 289"/>
                  <a:gd name="T34" fmla="*/ 35 w 658"/>
                  <a:gd name="T35" fmla="*/ 288 h 289"/>
                  <a:gd name="T36" fmla="*/ 11 w 658"/>
                  <a:gd name="T37" fmla="*/ 277 h 289"/>
                  <a:gd name="T38" fmla="*/ 11 w 658"/>
                  <a:gd name="T39" fmla="*/ 277 h 289"/>
                  <a:gd name="T40" fmla="*/ 2 w 658"/>
                  <a:gd name="T41" fmla="*/ 249 h 289"/>
                  <a:gd name="T42" fmla="*/ 2 w 658"/>
                  <a:gd name="T43" fmla="*/ 249 h 289"/>
                  <a:gd name="T44" fmla="*/ 215 w 658"/>
                  <a:gd name="T45" fmla="*/ 89 h 289"/>
                  <a:gd name="T46" fmla="*/ 215 w 658"/>
                  <a:gd name="T47" fmla="*/ 89 h 289"/>
                  <a:gd name="T48" fmla="*/ 364 w 658"/>
                  <a:gd name="T49" fmla="*/ 3 h 289"/>
                  <a:gd name="T50" fmla="*/ 365 w 658"/>
                  <a:gd name="T51" fmla="*/ 0 h 289"/>
                  <a:gd name="T52" fmla="*/ 368 w 658"/>
                  <a:gd name="T53" fmla="*/ 0 h 289"/>
                  <a:gd name="T54" fmla="*/ 608 w 658"/>
                  <a:gd name="T55" fmla="*/ 0 h 289"/>
                  <a:gd name="T56" fmla="*/ 609 w 658"/>
                  <a:gd name="T57" fmla="*/ 2 h 289"/>
                  <a:gd name="T58" fmla="*/ 609 w 658"/>
                  <a:gd name="T59" fmla="*/ 2 h 289"/>
                  <a:gd name="T60" fmla="*/ 647 w 658"/>
                  <a:gd name="T61" fmla="*/ 227 h 289"/>
                  <a:gd name="T62" fmla="*/ 647 w 658"/>
                  <a:gd name="T63" fmla="*/ 227 h 289"/>
                  <a:gd name="T64" fmla="*/ 576 w 658"/>
                  <a:gd name="T65" fmla="*/ 288 h 2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658" h="289">
                    <a:moveTo>
                      <a:pt x="370" y="8"/>
                    </a:moveTo>
                    <a:lnTo>
                      <a:pt x="370" y="8"/>
                    </a:lnTo>
                    <a:cubicBezTo>
                      <a:pt x="365" y="21"/>
                      <a:pt x="336" y="74"/>
                      <a:pt x="216" y="96"/>
                    </a:cubicBezTo>
                    <a:lnTo>
                      <a:pt x="216" y="96"/>
                    </a:lnTo>
                    <a:cubicBezTo>
                      <a:pt x="86" y="119"/>
                      <a:pt x="20" y="168"/>
                      <a:pt x="9" y="249"/>
                    </a:cubicBezTo>
                    <a:lnTo>
                      <a:pt x="9" y="249"/>
                    </a:lnTo>
                    <a:cubicBezTo>
                      <a:pt x="9" y="257"/>
                      <a:pt x="11" y="266"/>
                      <a:pt x="16" y="271"/>
                    </a:cubicBezTo>
                    <a:lnTo>
                      <a:pt x="16" y="271"/>
                    </a:lnTo>
                    <a:cubicBezTo>
                      <a:pt x="21" y="277"/>
                      <a:pt x="28" y="280"/>
                      <a:pt x="35" y="280"/>
                    </a:cubicBezTo>
                    <a:lnTo>
                      <a:pt x="576" y="280"/>
                    </a:lnTo>
                    <a:lnTo>
                      <a:pt x="576" y="280"/>
                    </a:lnTo>
                    <a:cubicBezTo>
                      <a:pt x="608" y="280"/>
                      <a:pt x="634" y="257"/>
                      <a:pt x="639" y="226"/>
                    </a:cubicBezTo>
                    <a:lnTo>
                      <a:pt x="639" y="226"/>
                    </a:lnTo>
                    <a:cubicBezTo>
                      <a:pt x="649" y="164"/>
                      <a:pt x="644" y="75"/>
                      <a:pt x="603" y="8"/>
                    </a:cubicBezTo>
                    <a:lnTo>
                      <a:pt x="370" y="8"/>
                    </a:lnTo>
                    <a:close/>
                    <a:moveTo>
                      <a:pt x="576" y="288"/>
                    </a:moveTo>
                    <a:lnTo>
                      <a:pt x="35" y="288"/>
                    </a:lnTo>
                    <a:lnTo>
                      <a:pt x="35" y="288"/>
                    </a:lnTo>
                    <a:cubicBezTo>
                      <a:pt x="26" y="288"/>
                      <a:pt x="17" y="284"/>
                      <a:pt x="11" y="277"/>
                    </a:cubicBezTo>
                    <a:lnTo>
                      <a:pt x="11" y="277"/>
                    </a:lnTo>
                    <a:cubicBezTo>
                      <a:pt x="3" y="269"/>
                      <a:pt x="0" y="258"/>
                      <a:pt x="2" y="249"/>
                    </a:cubicBezTo>
                    <a:lnTo>
                      <a:pt x="2" y="249"/>
                    </a:lnTo>
                    <a:cubicBezTo>
                      <a:pt x="13" y="163"/>
                      <a:pt x="81" y="112"/>
                      <a:pt x="215" y="89"/>
                    </a:cubicBezTo>
                    <a:lnTo>
                      <a:pt x="215" y="89"/>
                    </a:lnTo>
                    <a:cubicBezTo>
                      <a:pt x="343" y="65"/>
                      <a:pt x="364" y="4"/>
                      <a:pt x="364" y="3"/>
                    </a:cubicBezTo>
                    <a:lnTo>
                      <a:pt x="365" y="0"/>
                    </a:lnTo>
                    <a:lnTo>
                      <a:pt x="368" y="0"/>
                    </a:lnTo>
                    <a:lnTo>
                      <a:pt x="608" y="0"/>
                    </a:lnTo>
                    <a:lnTo>
                      <a:pt x="609" y="2"/>
                    </a:lnTo>
                    <a:lnTo>
                      <a:pt x="609" y="2"/>
                    </a:lnTo>
                    <a:cubicBezTo>
                      <a:pt x="652" y="71"/>
                      <a:pt x="657" y="164"/>
                      <a:pt x="647" y="227"/>
                    </a:cubicBezTo>
                    <a:lnTo>
                      <a:pt x="647" y="227"/>
                    </a:lnTo>
                    <a:cubicBezTo>
                      <a:pt x="641" y="263"/>
                      <a:pt x="611" y="288"/>
                      <a:pt x="576" y="2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08">
                <a:extLst>
                  <a:ext uri="{FF2B5EF4-FFF2-40B4-BE49-F238E27FC236}">
                    <a16:creationId xmlns:a16="http://schemas.microsoft.com/office/drawing/2014/main" id="{1DB878B6-4295-4BEC-96B7-96B2225201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6281" y="11873048"/>
                <a:ext cx="829435" cy="527322"/>
              </a:xfrm>
              <a:custGeom>
                <a:avLst/>
                <a:gdLst>
                  <a:gd name="T0" fmla="*/ 290 w 668"/>
                  <a:gd name="T1" fmla="*/ 422 h 423"/>
                  <a:gd name="T2" fmla="*/ 290 w 668"/>
                  <a:gd name="T3" fmla="*/ 422 h 423"/>
                  <a:gd name="T4" fmla="*/ 352 w 668"/>
                  <a:gd name="T5" fmla="*/ 408 h 423"/>
                  <a:gd name="T6" fmla="*/ 623 w 668"/>
                  <a:gd name="T7" fmla="*/ 279 h 423"/>
                  <a:gd name="T8" fmla="*/ 623 w 668"/>
                  <a:gd name="T9" fmla="*/ 279 h 423"/>
                  <a:gd name="T10" fmla="*/ 657 w 668"/>
                  <a:gd name="T11" fmla="*/ 198 h 423"/>
                  <a:gd name="T12" fmla="*/ 657 w 668"/>
                  <a:gd name="T13" fmla="*/ 198 h 423"/>
                  <a:gd name="T14" fmla="*/ 522 w 668"/>
                  <a:gd name="T15" fmla="*/ 0 h 423"/>
                  <a:gd name="T16" fmla="*/ 312 w 668"/>
                  <a:gd name="T17" fmla="*/ 117 h 423"/>
                  <a:gd name="T18" fmla="*/ 312 w 668"/>
                  <a:gd name="T19" fmla="*/ 117 h 423"/>
                  <a:gd name="T20" fmla="*/ 226 w 668"/>
                  <a:gd name="T21" fmla="*/ 253 h 423"/>
                  <a:gd name="T22" fmla="*/ 226 w 668"/>
                  <a:gd name="T23" fmla="*/ 253 h 423"/>
                  <a:gd name="T24" fmla="*/ 199 w 668"/>
                  <a:gd name="T25" fmla="*/ 265 h 423"/>
                  <a:gd name="T26" fmla="*/ 199 w 668"/>
                  <a:gd name="T27" fmla="*/ 265 h 423"/>
                  <a:gd name="T28" fmla="*/ 2 w 668"/>
                  <a:gd name="T29" fmla="*/ 387 h 423"/>
                  <a:gd name="T30" fmla="*/ 2 w 668"/>
                  <a:gd name="T31" fmla="*/ 387 h 423"/>
                  <a:gd name="T32" fmla="*/ 32 w 668"/>
                  <a:gd name="T33" fmla="*/ 422 h 423"/>
                  <a:gd name="T34" fmla="*/ 290 w 668"/>
                  <a:gd name="T35" fmla="*/ 422 h 4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668" h="423">
                    <a:moveTo>
                      <a:pt x="290" y="422"/>
                    </a:moveTo>
                    <a:lnTo>
                      <a:pt x="290" y="422"/>
                    </a:lnTo>
                    <a:cubicBezTo>
                      <a:pt x="312" y="422"/>
                      <a:pt x="333" y="417"/>
                      <a:pt x="352" y="408"/>
                    </a:cubicBezTo>
                    <a:lnTo>
                      <a:pt x="623" y="279"/>
                    </a:lnTo>
                    <a:lnTo>
                      <a:pt x="623" y="279"/>
                    </a:lnTo>
                    <a:cubicBezTo>
                      <a:pt x="652" y="264"/>
                      <a:pt x="667" y="230"/>
                      <a:pt x="657" y="198"/>
                    </a:cubicBezTo>
                    <a:lnTo>
                      <a:pt x="657" y="198"/>
                    </a:lnTo>
                    <a:cubicBezTo>
                      <a:pt x="642" y="147"/>
                      <a:pt x="598" y="55"/>
                      <a:pt x="522" y="0"/>
                    </a:cubicBezTo>
                    <a:lnTo>
                      <a:pt x="312" y="117"/>
                    </a:lnTo>
                    <a:lnTo>
                      <a:pt x="312" y="117"/>
                    </a:lnTo>
                    <a:cubicBezTo>
                      <a:pt x="312" y="117"/>
                      <a:pt x="322" y="177"/>
                      <a:pt x="226" y="253"/>
                    </a:cubicBezTo>
                    <a:lnTo>
                      <a:pt x="226" y="253"/>
                    </a:lnTo>
                    <a:cubicBezTo>
                      <a:pt x="218" y="259"/>
                      <a:pt x="209" y="263"/>
                      <a:pt x="199" y="265"/>
                    </a:cubicBezTo>
                    <a:lnTo>
                      <a:pt x="199" y="265"/>
                    </a:lnTo>
                    <a:cubicBezTo>
                      <a:pt x="89" y="285"/>
                      <a:pt x="14" y="299"/>
                      <a:pt x="2" y="387"/>
                    </a:cubicBezTo>
                    <a:lnTo>
                      <a:pt x="2" y="387"/>
                    </a:lnTo>
                    <a:cubicBezTo>
                      <a:pt x="0" y="405"/>
                      <a:pt x="14" y="422"/>
                      <a:pt x="32" y="422"/>
                    </a:cubicBezTo>
                    <a:lnTo>
                      <a:pt x="290" y="42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09">
                <a:extLst>
                  <a:ext uri="{FF2B5EF4-FFF2-40B4-BE49-F238E27FC236}">
                    <a16:creationId xmlns:a16="http://schemas.microsoft.com/office/drawing/2014/main" id="{C502E7D6-0D40-4997-887C-AD6F568F03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50790" y="11867557"/>
                <a:ext cx="840417" cy="538308"/>
              </a:xfrm>
              <a:custGeom>
                <a:avLst/>
                <a:gdLst>
                  <a:gd name="T0" fmla="*/ 320 w 675"/>
                  <a:gd name="T1" fmla="*/ 124 h 432"/>
                  <a:gd name="T2" fmla="*/ 320 w 675"/>
                  <a:gd name="T3" fmla="*/ 124 h 432"/>
                  <a:gd name="T4" fmla="*/ 232 w 675"/>
                  <a:gd name="T5" fmla="*/ 261 h 432"/>
                  <a:gd name="T6" fmla="*/ 232 w 675"/>
                  <a:gd name="T7" fmla="*/ 261 h 432"/>
                  <a:gd name="T8" fmla="*/ 203 w 675"/>
                  <a:gd name="T9" fmla="*/ 274 h 432"/>
                  <a:gd name="T10" fmla="*/ 203 w 675"/>
                  <a:gd name="T11" fmla="*/ 274 h 432"/>
                  <a:gd name="T12" fmla="*/ 10 w 675"/>
                  <a:gd name="T13" fmla="*/ 392 h 432"/>
                  <a:gd name="T14" fmla="*/ 10 w 675"/>
                  <a:gd name="T15" fmla="*/ 392 h 432"/>
                  <a:gd name="T16" fmla="*/ 16 w 675"/>
                  <a:gd name="T17" fmla="*/ 414 h 432"/>
                  <a:gd name="T18" fmla="*/ 16 w 675"/>
                  <a:gd name="T19" fmla="*/ 414 h 432"/>
                  <a:gd name="T20" fmla="*/ 35 w 675"/>
                  <a:gd name="T21" fmla="*/ 423 h 432"/>
                  <a:gd name="T22" fmla="*/ 293 w 675"/>
                  <a:gd name="T23" fmla="*/ 423 h 432"/>
                  <a:gd name="T24" fmla="*/ 293 w 675"/>
                  <a:gd name="T25" fmla="*/ 423 h 432"/>
                  <a:gd name="T26" fmla="*/ 354 w 675"/>
                  <a:gd name="T27" fmla="*/ 410 h 432"/>
                  <a:gd name="T28" fmla="*/ 624 w 675"/>
                  <a:gd name="T29" fmla="*/ 280 h 432"/>
                  <a:gd name="T30" fmla="*/ 624 w 675"/>
                  <a:gd name="T31" fmla="*/ 280 h 432"/>
                  <a:gd name="T32" fmla="*/ 656 w 675"/>
                  <a:gd name="T33" fmla="*/ 204 h 432"/>
                  <a:gd name="T34" fmla="*/ 656 w 675"/>
                  <a:gd name="T35" fmla="*/ 204 h 432"/>
                  <a:gd name="T36" fmla="*/ 525 w 675"/>
                  <a:gd name="T37" fmla="*/ 9 h 432"/>
                  <a:gd name="T38" fmla="*/ 320 w 675"/>
                  <a:gd name="T39" fmla="*/ 124 h 432"/>
                  <a:gd name="T40" fmla="*/ 293 w 675"/>
                  <a:gd name="T41" fmla="*/ 431 h 432"/>
                  <a:gd name="T42" fmla="*/ 35 w 675"/>
                  <a:gd name="T43" fmla="*/ 431 h 432"/>
                  <a:gd name="T44" fmla="*/ 35 w 675"/>
                  <a:gd name="T45" fmla="*/ 431 h 432"/>
                  <a:gd name="T46" fmla="*/ 10 w 675"/>
                  <a:gd name="T47" fmla="*/ 419 h 432"/>
                  <a:gd name="T48" fmla="*/ 10 w 675"/>
                  <a:gd name="T49" fmla="*/ 419 h 432"/>
                  <a:gd name="T50" fmla="*/ 2 w 675"/>
                  <a:gd name="T51" fmla="*/ 391 h 432"/>
                  <a:gd name="T52" fmla="*/ 2 w 675"/>
                  <a:gd name="T53" fmla="*/ 391 h 432"/>
                  <a:gd name="T54" fmla="*/ 201 w 675"/>
                  <a:gd name="T55" fmla="*/ 266 h 432"/>
                  <a:gd name="T56" fmla="*/ 201 w 675"/>
                  <a:gd name="T57" fmla="*/ 266 h 432"/>
                  <a:gd name="T58" fmla="*/ 228 w 675"/>
                  <a:gd name="T59" fmla="*/ 255 h 432"/>
                  <a:gd name="T60" fmla="*/ 228 w 675"/>
                  <a:gd name="T61" fmla="*/ 255 h 432"/>
                  <a:gd name="T62" fmla="*/ 311 w 675"/>
                  <a:gd name="T63" fmla="*/ 123 h 432"/>
                  <a:gd name="T64" fmla="*/ 311 w 675"/>
                  <a:gd name="T65" fmla="*/ 119 h 432"/>
                  <a:gd name="T66" fmla="*/ 314 w 675"/>
                  <a:gd name="T67" fmla="*/ 118 h 432"/>
                  <a:gd name="T68" fmla="*/ 525 w 675"/>
                  <a:gd name="T69" fmla="*/ 0 h 432"/>
                  <a:gd name="T70" fmla="*/ 527 w 675"/>
                  <a:gd name="T71" fmla="*/ 2 h 432"/>
                  <a:gd name="T72" fmla="*/ 527 w 675"/>
                  <a:gd name="T73" fmla="*/ 2 h 432"/>
                  <a:gd name="T74" fmla="*/ 664 w 675"/>
                  <a:gd name="T75" fmla="*/ 201 h 432"/>
                  <a:gd name="T76" fmla="*/ 664 w 675"/>
                  <a:gd name="T77" fmla="*/ 201 h 432"/>
                  <a:gd name="T78" fmla="*/ 627 w 675"/>
                  <a:gd name="T79" fmla="*/ 287 h 432"/>
                  <a:gd name="T80" fmla="*/ 357 w 675"/>
                  <a:gd name="T81" fmla="*/ 416 h 432"/>
                  <a:gd name="T82" fmla="*/ 357 w 675"/>
                  <a:gd name="T83" fmla="*/ 416 h 432"/>
                  <a:gd name="T84" fmla="*/ 293 w 675"/>
                  <a:gd name="T85" fmla="*/ 431 h 43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675" h="432">
                    <a:moveTo>
                      <a:pt x="320" y="124"/>
                    </a:moveTo>
                    <a:lnTo>
                      <a:pt x="320" y="124"/>
                    </a:lnTo>
                    <a:cubicBezTo>
                      <a:pt x="320" y="137"/>
                      <a:pt x="318" y="193"/>
                      <a:pt x="232" y="261"/>
                    </a:cubicBezTo>
                    <a:lnTo>
                      <a:pt x="232" y="261"/>
                    </a:lnTo>
                    <a:cubicBezTo>
                      <a:pt x="224" y="268"/>
                      <a:pt x="213" y="272"/>
                      <a:pt x="203" y="274"/>
                    </a:cubicBezTo>
                    <a:lnTo>
                      <a:pt x="203" y="274"/>
                    </a:lnTo>
                    <a:cubicBezTo>
                      <a:pt x="87" y="295"/>
                      <a:pt x="20" y="310"/>
                      <a:pt x="10" y="392"/>
                    </a:cubicBezTo>
                    <a:lnTo>
                      <a:pt x="10" y="392"/>
                    </a:lnTo>
                    <a:cubicBezTo>
                      <a:pt x="9" y="400"/>
                      <a:pt x="11" y="408"/>
                      <a:pt x="16" y="414"/>
                    </a:cubicBezTo>
                    <a:lnTo>
                      <a:pt x="16" y="414"/>
                    </a:lnTo>
                    <a:cubicBezTo>
                      <a:pt x="21" y="420"/>
                      <a:pt x="28" y="423"/>
                      <a:pt x="35" y="423"/>
                    </a:cubicBezTo>
                    <a:lnTo>
                      <a:pt x="293" y="423"/>
                    </a:lnTo>
                    <a:lnTo>
                      <a:pt x="293" y="423"/>
                    </a:lnTo>
                    <a:cubicBezTo>
                      <a:pt x="314" y="423"/>
                      <a:pt x="335" y="418"/>
                      <a:pt x="354" y="410"/>
                    </a:cubicBezTo>
                    <a:lnTo>
                      <a:pt x="624" y="280"/>
                    </a:lnTo>
                    <a:lnTo>
                      <a:pt x="624" y="280"/>
                    </a:lnTo>
                    <a:cubicBezTo>
                      <a:pt x="651" y="266"/>
                      <a:pt x="665" y="234"/>
                      <a:pt x="656" y="204"/>
                    </a:cubicBezTo>
                    <a:lnTo>
                      <a:pt x="656" y="204"/>
                    </a:lnTo>
                    <a:cubicBezTo>
                      <a:pt x="638" y="146"/>
                      <a:pt x="594" y="61"/>
                      <a:pt x="525" y="9"/>
                    </a:cubicBezTo>
                    <a:lnTo>
                      <a:pt x="320" y="124"/>
                    </a:lnTo>
                    <a:close/>
                    <a:moveTo>
                      <a:pt x="293" y="431"/>
                    </a:moveTo>
                    <a:lnTo>
                      <a:pt x="35" y="431"/>
                    </a:lnTo>
                    <a:lnTo>
                      <a:pt x="35" y="431"/>
                    </a:lnTo>
                    <a:cubicBezTo>
                      <a:pt x="26" y="431"/>
                      <a:pt x="16" y="427"/>
                      <a:pt x="10" y="419"/>
                    </a:cubicBezTo>
                    <a:lnTo>
                      <a:pt x="10" y="419"/>
                    </a:lnTo>
                    <a:cubicBezTo>
                      <a:pt x="4" y="412"/>
                      <a:pt x="0" y="401"/>
                      <a:pt x="2" y="391"/>
                    </a:cubicBezTo>
                    <a:lnTo>
                      <a:pt x="2" y="391"/>
                    </a:lnTo>
                    <a:cubicBezTo>
                      <a:pt x="13" y="299"/>
                      <a:pt x="92" y="285"/>
                      <a:pt x="201" y="266"/>
                    </a:cubicBezTo>
                    <a:lnTo>
                      <a:pt x="201" y="266"/>
                    </a:lnTo>
                    <a:cubicBezTo>
                      <a:pt x="211" y="264"/>
                      <a:pt x="219" y="260"/>
                      <a:pt x="228" y="255"/>
                    </a:cubicBezTo>
                    <a:lnTo>
                      <a:pt x="228" y="255"/>
                    </a:lnTo>
                    <a:cubicBezTo>
                      <a:pt x="320" y="182"/>
                      <a:pt x="312" y="123"/>
                      <a:pt x="311" y="123"/>
                    </a:cubicBezTo>
                    <a:lnTo>
                      <a:pt x="311" y="119"/>
                    </a:lnTo>
                    <a:lnTo>
                      <a:pt x="314" y="118"/>
                    </a:lnTo>
                    <a:lnTo>
                      <a:pt x="525" y="0"/>
                    </a:lnTo>
                    <a:lnTo>
                      <a:pt x="527" y="2"/>
                    </a:lnTo>
                    <a:lnTo>
                      <a:pt x="527" y="2"/>
                    </a:lnTo>
                    <a:cubicBezTo>
                      <a:pt x="599" y="54"/>
                      <a:pt x="646" y="142"/>
                      <a:pt x="664" y="201"/>
                    </a:cubicBezTo>
                    <a:lnTo>
                      <a:pt x="664" y="201"/>
                    </a:lnTo>
                    <a:cubicBezTo>
                      <a:pt x="674" y="236"/>
                      <a:pt x="659" y="272"/>
                      <a:pt x="627" y="287"/>
                    </a:cubicBezTo>
                    <a:lnTo>
                      <a:pt x="357" y="416"/>
                    </a:lnTo>
                    <a:lnTo>
                      <a:pt x="357" y="416"/>
                    </a:lnTo>
                    <a:cubicBezTo>
                      <a:pt x="338" y="426"/>
                      <a:pt x="315" y="431"/>
                      <a:pt x="293" y="43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10">
                <a:extLst>
                  <a:ext uri="{FF2B5EF4-FFF2-40B4-BE49-F238E27FC236}">
                    <a16:creationId xmlns:a16="http://schemas.microsoft.com/office/drawing/2014/main" id="{A847FF48-24F4-485C-9C60-1A53E71DB47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16991" y="10637139"/>
                <a:ext cx="565771" cy="1488584"/>
              </a:xfrm>
              <a:custGeom>
                <a:avLst/>
                <a:gdLst>
                  <a:gd name="T0" fmla="*/ 420 w 455"/>
                  <a:gd name="T1" fmla="*/ 0 h 1194"/>
                  <a:gd name="T2" fmla="*/ 420 w 455"/>
                  <a:gd name="T3" fmla="*/ 0 h 1194"/>
                  <a:gd name="T4" fmla="*/ 405 w 455"/>
                  <a:gd name="T5" fmla="*/ 722 h 1194"/>
                  <a:gd name="T6" fmla="*/ 405 w 455"/>
                  <a:gd name="T7" fmla="*/ 722 h 1194"/>
                  <a:gd name="T8" fmla="*/ 357 w 455"/>
                  <a:gd name="T9" fmla="*/ 1163 h 1194"/>
                  <a:gd name="T10" fmla="*/ 357 w 455"/>
                  <a:gd name="T11" fmla="*/ 1163 h 1194"/>
                  <a:gd name="T12" fmla="*/ 234 w 455"/>
                  <a:gd name="T13" fmla="*/ 1192 h 1194"/>
                  <a:gd name="T14" fmla="*/ 234 w 455"/>
                  <a:gd name="T15" fmla="*/ 1192 h 1194"/>
                  <a:gd name="T16" fmla="*/ 122 w 455"/>
                  <a:gd name="T17" fmla="*/ 1163 h 1194"/>
                  <a:gd name="T18" fmla="*/ 122 w 455"/>
                  <a:gd name="T19" fmla="*/ 1163 h 1194"/>
                  <a:gd name="T20" fmla="*/ 0 w 455"/>
                  <a:gd name="T21" fmla="*/ 65 h 1194"/>
                  <a:gd name="T22" fmla="*/ 420 w 455"/>
                  <a:gd name="T23" fmla="*/ 0 h 11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455" h="1194">
                    <a:moveTo>
                      <a:pt x="420" y="0"/>
                    </a:moveTo>
                    <a:lnTo>
                      <a:pt x="420" y="0"/>
                    </a:lnTo>
                    <a:cubicBezTo>
                      <a:pt x="420" y="0"/>
                      <a:pt x="454" y="463"/>
                      <a:pt x="405" y="722"/>
                    </a:cubicBezTo>
                    <a:lnTo>
                      <a:pt x="405" y="722"/>
                    </a:lnTo>
                    <a:cubicBezTo>
                      <a:pt x="355" y="981"/>
                      <a:pt x="357" y="1163"/>
                      <a:pt x="357" y="1163"/>
                    </a:cubicBezTo>
                    <a:lnTo>
                      <a:pt x="357" y="1163"/>
                    </a:lnTo>
                    <a:cubicBezTo>
                      <a:pt x="336" y="1174"/>
                      <a:pt x="292" y="1193"/>
                      <a:pt x="234" y="1192"/>
                    </a:cubicBezTo>
                    <a:lnTo>
                      <a:pt x="234" y="1192"/>
                    </a:lnTo>
                    <a:cubicBezTo>
                      <a:pt x="182" y="1190"/>
                      <a:pt x="142" y="1173"/>
                      <a:pt x="122" y="1163"/>
                    </a:cubicBezTo>
                    <a:lnTo>
                      <a:pt x="122" y="1163"/>
                    </a:lnTo>
                    <a:cubicBezTo>
                      <a:pt x="81" y="791"/>
                      <a:pt x="40" y="437"/>
                      <a:pt x="0" y="65"/>
                    </a:cubicBezTo>
                    <a:lnTo>
                      <a:pt x="42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3" name="Freeform 111">
                <a:extLst>
                  <a:ext uri="{FF2B5EF4-FFF2-40B4-BE49-F238E27FC236}">
                    <a16:creationId xmlns:a16="http://schemas.microsoft.com/office/drawing/2014/main" id="{17BA2E4E-1DB6-4515-8F96-0E0768FDBC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06005" y="10626153"/>
                <a:ext cx="587742" cy="1505064"/>
              </a:xfrm>
              <a:custGeom>
                <a:avLst/>
                <a:gdLst>
                  <a:gd name="T0" fmla="*/ 138 w 472"/>
                  <a:gd name="T1" fmla="*/ 1166 h 1209"/>
                  <a:gd name="T2" fmla="*/ 138 w 472"/>
                  <a:gd name="T3" fmla="*/ 1166 h 1209"/>
                  <a:gd name="T4" fmla="*/ 243 w 472"/>
                  <a:gd name="T5" fmla="*/ 1192 h 1209"/>
                  <a:gd name="T6" fmla="*/ 243 w 472"/>
                  <a:gd name="T7" fmla="*/ 1192 h 1209"/>
                  <a:gd name="T8" fmla="*/ 358 w 472"/>
                  <a:gd name="T9" fmla="*/ 1166 h 1209"/>
                  <a:gd name="T10" fmla="*/ 358 w 472"/>
                  <a:gd name="T11" fmla="*/ 1166 h 1209"/>
                  <a:gd name="T12" fmla="*/ 406 w 472"/>
                  <a:gd name="T13" fmla="*/ 729 h 1209"/>
                  <a:gd name="T14" fmla="*/ 406 w 472"/>
                  <a:gd name="T15" fmla="*/ 729 h 1209"/>
                  <a:gd name="T16" fmla="*/ 422 w 472"/>
                  <a:gd name="T17" fmla="*/ 17 h 1209"/>
                  <a:gd name="T18" fmla="*/ 17 w 472"/>
                  <a:gd name="T19" fmla="*/ 79 h 1209"/>
                  <a:gd name="T20" fmla="*/ 17 w 472"/>
                  <a:gd name="T21" fmla="*/ 79 h 1209"/>
                  <a:gd name="T22" fmla="*/ 78 w 472"/>
                  <a:gd name="T23" fmla="*/ 621 h 1209"/>
                  <a:gd name="T24" fmla="*/ 78 w 472"/>
                  <a:gd name="T25" fmla="*/ 621 h 1209"/>
                  <a:gd name="T26" fmla="*/ 138 w 472"/>
                  <a:gd name="T27" fmla="*/ 1166 h 1209"/>
                  <a:gd name="T28" fmla="*/ 248 w 472"/>
                  <a:gd name="T29" fmla="*/ 1208 h 1209"/>
                  <a:gd name="T30" fmla="*/ 248 w 472"/>
                  <a:gd name="T31" fmla="*/ 1208 h 1209"/>
                  <a:gd name="T32" fmla="*/ 243 w 472"/>
                  <a:gd name="T33" fmla="*/ 1208 h 1209"/>
                  <a:gd name="T34" fmla="*/ 243 w 472"/>
                  <a:gd name="T35" fmla="*/ 1208 h 1209"/>
                  <a:gd name="T36" fmla="*/ 127 w 472"/>
                  <a:gd name="T37" fmla="*/ 1178 h 1209"/>
                  <a:gd name="T38" fmla="*/ 127 w 472"/>
                  <a:gd name="T39" fmla="*/ 1178 h 1209"/>
                  <a:gd name="T40" fmla="*/ 123 w 472"/>
                  <a:gd name="T41" fmla="*/ 1172 h 1209"/>
                  <a:gd name="T42" fmla="*/ 123 w 472"/>
                  <a:gd name="T43" fmla="*/ 1172 h 1209"/>
                  <a:gd name="T44" fmla="*/ 62 w 472"/>
                  <a:gd name="T45" fmla="*/ 622 h 1209"/>
                  <a:gd name="T46" fmla="*/ 62 w 472"/>
                  <a:gd name="T47" fmla="*/ 622 h 1209"/>
                  <a:gd name="T48" fmla="*/ 0 w 472"/>
                  <a:gd name="T49" fmla="*/ 73 h 1209"/>
                  <a:gd name="T50" fmla="*/ 0 w 472"/>
                  <a:gd name="T51" fmla="*/ 73 h 1209"/>
                  <a:gd name="T52" fmla="*/ 7 w 472"/>
                  <a:gd name="T53" fmla="*/ 65 h 1209"/>
                  <a:gd name="T54" fmla="*/ 428 w 472"/>
                  <a:gd name="T55" fmla="*/ 0 h 1209"/>
                  <a:gd name="T56" fmla="*/ 428 w 472"/>
                  <a:gd name="T57" fmla="*/ 0 h 1209"/>
                  <a:gd name="T58" fmla="*/ 434 w 472"/>
                  <a:gd name="T59" fmla="*/ 2 h 1209"/>
                  <a:gd name="T60" fmla="*/ 434 w 472"/>
                  <a:gd name="T61" fmla="*/ 2 h 1209"/>
                  <a:gd name="T62" fmla="*/ 437 w 472"/>
                  <a:gd name="T63" fmla="*/ 7 h 1209"/>
                  <a:gd name="T64" fmla="*/ 437 w 472"/>
                  <a:gd name="T65" fmla="*/ 7 h 1209"/>
                  <a:gd name="T66" fmla="*/ 421 w 472"/>
                  <a:gd name="T67" fmla="*/ 732 h 1209"/>
                  <a:gd name="T68" fmla="*/ 421 w 472"/>
                  <a:gd name="T69" fmla="*/ 732 h 1209"/>
                  <a:gd name="T70" fmla="*/ 374 w 472"/>
                  <a:gd name="T71" fmla="*/ 1171 h 1209"/>
                  <a:gd name="T72" fmla="*/ 374 w 472"/>
                  <a:gd name="T73" fmla="*/ 1171 h 1209"/>
                  <a:gd name="T74" fmla="*/ 370 w 472"/>
                  <a:gd name="T75" fmla="*/ 1178 h 1209"/>
                  <a:gd name="T76" fmla="*/ 370 w 472"/>
                  <a:gd name="T77" fmla="*/ 1178 h 1209"/>
                  <a:gd name="T78" fmla="*/ 248 w 472"/>
                  <a:gd name="T79" fmla="*/ 1208 h 12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472" h="1209">
                    <a:moveTo>
                      <a:pt x="138" y="1166"/>
                    </a:moveTo>
                    <a:lnTo>
                      <a:pt x="138" y="1166"/>
                    </a:lnTo>
                    <a:cubicBezTo>
                      <a:pt x="170" y="1182"/>
                      <a:pt x="206" y="1191"/>
                      <a:pt x="243" y="1192"/>
                    </a:cubicBezTo>
                    <a:lnTo>
                      <a:pt x="243" y="1192"/>
                    </a:lnTo>
                    <a:cubicBezTo>
                      <a:pt x="292" y="1193"/>
                      <a:pt x="332" y="1179"/>
                      <a:pt x="358" y="1166"/>
                    </a:cubicBezTo>
                    <a:lnTo>
                      <a:pt x="358" y="1166"/>
                    </a:lnTo>
                    <a:cubicBezTo>
                      <a:pt x="358" y="1135"/>
                      <a:pt x="361" y="962"/>
                      <a:pt x="406" y="729"/>
                    </a:cubicBezTo>
                    <a:lnTo>
                      <a:pt x="406" y="729"/>
                    </a:lnTo>
                    <a:cubicBezTo>
                      <a:pt x="451" y="493"/>
                      <a:pt x="426" y="81"/>
                      <a:pt x="422" y="17"/>
                    </a:cubicBezTo>
                    <a:lnTo>
                      <a:pt x="17" y="79"/>
                    </a:lnTo>
                    <a:lnTo>
                      <a:pt x="17" y="79"/>
                    </a:lnTo>
                    <a:cubicBezTo>
                      <a:pt x="37" y="263"/>
                      <a:pt x="57" y="445"/>
                      <a:pt x="78" y="621"/>
                    </a:cubicBezTo>
                    <a:lnTo>
                      <a:pt x="78" y="621"/>
                    </a:lnTo>
                    <a:cubicBezTo>
                      <a:pt x="97" y="798"/>
                      <a:pt x="118" y="982"/>
                      <a:pt x="138" y="1166"/>
                    </a:cubicBezTo>
                    <a:close/>
                    <a:moveTo>
                      <a:pt x="248" y="1208"/>
                    </a:moveTo>
                    <a:lnTo>
                      <a:pt x="248" y="1208"/>
                    </a:lnTo>
                    <a:cubicBezTo>
                      <a:pt x="246" y="1208"/>
                      <a:pt x="245" y="1208"/>
                      <a:pt x="243" y="1208"/>
                    </a:cubicBezTo>
                    <a:lnTo>
                      <a:pt x="243" y="1208"/>
                    </a:lnTo>
                    <a:cubicBezTo>
                      <a:pt x="202" y="1206"/>
                      <a:pt x="163" y="1197"/>
                      <a:pt x="127" y="1178"/>
                    </a:cubicBezTo>
                    <a:lnTo>
                      <a:pt x="127" y="1178"/>
                    </a:lnTo>
                    <a:cubicBezTo>
                      <a:pt x="125" y="1177"/>
                      <a:pt x="123" y="1175"/>
                      <a:pt x="123" y="1172"/>
                    </a:cubicBezTo>
                    <a:lnTo>
                      <a:pt x="123" y="1172"/>
                    </a:lnTo>
                    <a:cubicBezTo>
                      <a:pt x="102" y="986"/>
                      <a:pt x="82" y="801"/>
                      <a:pt x="62" y="622"/>
                    </a:cubicBezTo>
                    <a:lnTo>
                      <a:pt x="62" y="622"/>
                    </a:lnTo>
                    <a:cubicBezTo>
                      <a:pt x="41" y="444"/>
                      <a:pt x="21" y="260"/>
                      <a:pt x="0" y="73"/>
                    </a:cubicBezTo>
                    <a:lnTo>
                      <a:pt x="0" y="73"/>
                    </a:lnTo>
                    <a:cubicBezTo>
                      <a:pt x="0" y="69"/>
                      <a:pt x="3" y="65"/>
                      <a:pt x="7" y="65"/>
                    </a:cubicBezTo>
                    <a:lnTo>
                      <a:pt x="428" y="0"/>
                    </a:lnTo>
                    <a:lnTo>
                      <a:pt x="428" y="0"/>
                    </a:lnTo>
                    <a:cubicBezTo>
                      <a:pt x="430" y="0"/>
                      <a:pt x="432" y="0"/>
                      <a:pt x="434" y="2"/>
                    </a:cubicBezTo>
                    <a:lnTo>
                      <a:pt x="434" y="2"/>
                    </a:lnTo>
                    <a:cubicBezTo>
                      <a:pt x="436" y="3"/>
                      <a:pt x="436" y="5"/>
                      <a:pt x="437" y="7"/>
                    </a:cubicBezTo>
                    <a:lnTo>
                      <a:pt x="437" y="7"/>
                    </a:lnTo>
                    <a:cubicBezTo>
                      <a:pt x="437" y="12"/>
                      <a:pt x="471" y="475"/>
                      <a:pt x="421" y="732"/>
                    </a:cubicBezTo>
                    <a:lnTo>
                      <a:pt x="421" y="732"/>
                    </a:lnTo>
                    <a:cubicBezTo>
                      <a:pt x="373" y="986"/>
                      <a:pt x="374" y="1169"/>
                      <a:pt x="374" y="1171"/>
                    </a:cubicBezTo>
                    <a:lnTo>
                      <a:pt x="374" y="1171"/>
                    </a:lnTo>
                    <a:cubicBezTo>
                      <a:pt x="374" y="1174"/>
                      <a:pt x="372" y="1177"/>
                      <a:pt x="370" y="1178"/>
                    </a:cubicBezTo>
                    <a:lnTo>
                      <a:pt x="370" y="1178"/>
                    </a:lnTo>
                    <a:cubicBezTo>
                      <a:pt x="343" y="1192"/>
                      <a:pt x="301" y="1208"/>
                      <a:pt x="248" y="120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12">
                <a:extLst>
                  <a:ext uri="{FF2B5EF4-FFF2-40B4-BE49-F238E27FC236}">
                    <a16:creationId xmlns:a16="http://schemas.microsoft.com/office/drawing/2014/main" id="{25550507-7E9B-4498-B2C5-64060121AF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66285" y="10565729"/>
                <a:ext cx="1043658" cy="1450135"/>
              </a:xfrm>
              <a:custGeom>
                <a:avLst/>
                <a:gdLst>
                  <a:gd name="T0" fmla="*/ 339 w 839"/>
                  <a:gd name="T1" fmla="*/ 0 h 1166"/>
                  <a:gd name="T2" fmla="*/ 339 w 839"/>
                  <a:gd name="T3" fmla="*/ 0 h 1166"/>
                  <a:gd name="T4" fmla="*/ 670 w 839"/>
                  <a:gd name="T5" fmla="*/ 642 h 1166"/>
                  <a:gd name="T6" fmla="*/ 670 w 839"/>
                  <a:gd name="T7" fmla="*/ 642 h 1166"/>
                  <a:gd name="T8" fmla="*/ 838 w 839"/>
                  <a:gd name="T9" fmla="*/ 1053 h 1166"/>
                  <a:gd name="T10" fmla="*/ 838 w 839"/>
                  <a:gd name="T11" fmla="*/ 1053 h 1166"/>
                  <a:gd name="T12" fmla="*/ 743 w 839"/>
                  <a:gd name="T13" fmla="*/ 1137 h 1166"/>
                  <a:gd name="T14" fmla="*/ 743 w 839"/>
                  <a:gd name="T15" fmla="*/ 1137 h 1166"/>
                  <a:gd name="T16" fmla="*/ 631 w 839"/>
                  <a:gd name="T17" fmla="*/ 1165 h 1166"/>
                  <a:gd name="T18" fmla="*/ 631 w 839"/>
                  <a:gd name="T19" fmla="*/ 1165 h 1166"/>
                  <a:gd name="T20" fmla="*/ 0 w 839"/>
                  <a:gd name="T21" fmla="*/ 257 h 1166"/>
                  <a:gd name="T22" fmla="*/ 339 w 839"/>
                  <a:gd name="T23" fmla="*/ 0 h 116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839" h="1166">
                    <a:moveTo>
                      <a:pt x="339" y="0"/>
                    </a:moveTo>
                    <a:lnTo>
                      <a:pt x="339" y="0"/>
                    </a:lnTo>
                    <a:cubicBezTo>
                      <a:pt x="339" y="0"/>
                      <a:pt x="590" y="391"/>
                      <a:pt x="670" y="642"/>
                    </a:cubicBezTo>
                    <a:lnTo>
                      <a:pt x="670" y="642"/>
                    </a:lnTo>
                    <a:cubicBezTo>
                      <a:pt x="750" y="893"/>
                      <a:pt x="838" y="1053"/>
                      <a:pt x="838" y="1053"/>
                    </a:cubicBezTo>
                    <a:lnTo>
                      <a:pt x="838" y="1053"/>
                    </a:lnTo>
                    <a:cubicBezTo>
                      <a:pt x="825" y="1072"/>
                      <a:pt x="795" y="1110"/>
                      <a:pt x="743" y="1137"/>
                    </a:cubicBezTo>
                    <a:lnTo>
                      <a:pt x="743" y="1137"/>
                    </a:lnTo>
                    <a:cubicBezTo>
                      <a:pt x="696" y="1160"/>
                      <a:pt x="654" y="1165"/>
                      <a:pt x="631" y="1165"/>
                    </a:cubicBezTo>
                    <a:lnTo>
                      <a:pt x="631" y="1165"/>
                    </a:lnTo>
                    <a:cubicBezTo>
                      <a:pt x="418" y="857"/>
                      <a:pt x="213" y="565"/>
                      <a:pt x="0" y="257"/>
                    </a:cubicBezTo>
                    <a:lnTo>
                      <a:pt x="339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5" name="Freeform 113">
                <a:extLst>
                  <a:ext uri="{FF2B5EF4-FFF2-40B4-BE49-F238E27FC236}">
                    <a16:creationId xmlns:a16="http://schemas.microsoft.com/office/drawing/2014/main" id="{3D5F9DCF-D888-438A-B826-7E22E98F1B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55299" y="10560238"/>
                <a:ext cx="1065630" cy="1472107"/>
              </a:xfrm>
              <a:custGeom>
                <a:avLst/>
                <a:gdLst>
                  <a:gd name="T0" fmla="*/ 20 w 856"/>
                  <a:gd name="T1" fmla="*/ 267 h 1182"/>
                  <a:gd name="T2" fmla="*/ 20 w 856"/>
                  <a:gd name="T3" fmla="*/ 267 h 1182"/>
                  <a:gd name="T4" fmla="*/ 331 w 856"/>
                  <a:gd name="T5" fmla="*/ 715 h 1182"/>
                  <a:gd name="T6" fmla="*/ 331 w 856"/>
                  <a:gd name="T7" fmla="*/ 715 h 1182"/>
                  <a:gd name="T8" fmla="*/ 644 w 856"/>
                  <a:gd name="T9" fmla="*/ 1165 h 1182"/>
                  <a:gd name="T10" fmla="*/ 644 w 856"/>
                  <a:gd name="T11" fmla="*/ 1165 h 1182"/>
                  <a:gd name="T12" fmla="*/ 748 w 856"/>
                  <a:gd name="T13" fmla="*/ 1138 h 1182"/>
                  <a:gd name="T14" fmla="*/ 748 w 856"/>
                  <a:gd name="T15" fmla="*/ 1138 h 1182"/>
                  <a:gd name="T16" fmla="*/ 838 w 856"/>
                  <a:gd name="T17" fmla="*/ 1060 h 1182"/>
                  <a:gd name="T18" fmla="*/ 838 w 856"/>
                  <a:gd name="T19" fmla="*/ 1060 h 1182"/>
                  <a:gd name="T20" fmla="*/ 671 w 856"/>
                  <a:gd name="T21" fmla="*/ 653 h 1182"/>
                  <a:gd name="T22" fmla="*/ 671 w 856"/>
                  <a:gd name="T23" fmla="*/ 653 h 1182"/>
                  <a:gd name="T24" fmla="*/ 346 w 856"/>
                  <a:gd name="T25" fmla="*/ 19 h 1182"/>
                  <a:gd name="T26" fmla="*/ 20 w 856"/>
                  <a:gd name="T27" fmla="*/ 267 h 1182"/>
                  <a:gd name="T28" fmla="*/ 640 w 856"/>
                  <a:gd name="T29" fmla="*/ 1181 h 1182"/>
                  <a:gd name="T30" fmla="*/ 640 w 856"/>
                  <a:gd name="T31" fmla="*/ 1181 h 1182"/>
                  <a:gd name="T32" fmla="*/ 633 w 856"/>
                  <a:gd name="T33" fmla="*/ 1178 h 1182"/>
                  <a:gd name="T34" fmla="*/ 633 w 856"/>
                  <a:gd name="T35" fmla="*/ 1178 h 1182"/>
                  <a:gd name="T36" fmla="*/ 318 w 856"/>
                  <a:gd name="T37" fmla="*/ 724 h 1182"/>
                  <a:gd name="T38" fmla="*/ 318 w 856"/>
                  <a:gd name="T39" fmla="*/ 724 h 1182"/>
                  <a:gd name="T40" fmla="*/ 3 w 856"/>
                  <a:gd name="T41" fmla="*/ 269 h 1182"/>
                  <a:gd name="T42" fmla="*/ 3 w 856"/>
                  <a:gd name="T43" fmla="*/ 269 h 1182"/>
                  <a:gd name="T44" fmla="*/ 5 w 856"/>
                  <a:gd name="T45" fmla="*/ 259 h 1182"/>
                  <a:gd name="T46" fmla="*/ 343 w 856"/>
                  <a:gd name="T47" fmla="*/ 1 h 1182"/>
                  <a:gd name="T48" fmla="*/ 343 w 856"/>
                  <a:gd name="T49" fmla="*/ 1 h 1182"/>
                  <a:gd name="T50" fmla="*/ 350 w 856"/>
                  <a:gd name="T51" fmla="*/ 0 h 1182"/>
                  <a:gd name="T52" fmla="*/ 350 w 856"/>
                  <a:gd name="T53" fmla="*/ 0 h 1182"/>
                  <a:gd name="T54" fmla="*/ 355 w 856"/>
                  <a:gd name="T55" fmla="*/ 4 h 1182"/>
                  <a:gd name="T56" fmla="*/ 355 w 856"/>
                  <a:gd name="T57" fmla="*/ 4 h 1182"/>
                  <a:gd name="T58" fmla="*/ 686 w 856"/>
                  <a:gd name="T59" fmla="*/ 648 h 1182"/>
                  <a:gd name="T60" fmla="*/ 686 w 856"/>
                  <a:gd name="T61" fmla="*/ 648 h 1182"/>
                  <a:gd name="T62" fmla="*/ 854 w 856"/>
                  <a:gd name="T63" fmla="*/ 1057 h 1182"/>
                  <a:gd name="T64" fmla="*/ 854 w 856"/>
                  <a:gd name="T65" fmla="*/ 1057 h 1182"/>
                  <a:gd name="T66" fmla="*/ 853 w 856"/>
                  <a:gd name="T67" fmla="*/ 1065 h 1182"/>
                  <a:gd name="T68" fmla="*/ 853 w 856"/>
                  <a:gd name="T69" fmla="*/ 1065 h 1182"/>
                  <a:gd name="T70" fmla="*/ 756 w 856"/>
                  <a:gd name="T71" fmla="*/ 1152 h 1182"/>
                  <a:gd name="T72" fmla="*/ 756 w 856"/>
                  <a:gd name="T73" fmla="*/ 1152 h 1182"/>
                  <a:gd name="T74" fmla="*/ 640 w 856"/>
                  <a:gd name="T75" fmla="*/ 1181 h 118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856" h="1182">
                    <a:moveTo>
                      <a:pt x="20" y="267"/>
                    </a:moveTo>
                    <a:lnTo>
                      <a:pt x="20" y="267"/>
                    </a:lnTo>
                    <a:cubicBezTo>
                      <a:pt x="125" y="419"/>
                      <a:pt x="230" y="569"/>
                      <a:pt x="331" y="715"/>
                    </a:cubicBezTo>
                    <a:lnTo>
                      <a:pt x="331" y="715"/>
                    </a:lnTo>
                    <a:cubicBezTo>
                      <a:pt x="433" y="861"/>
                      <a:pt x="538" y="1012"/>
                      <a:pt x="644" y="1165"/>
                    </a:cubicBezTo>
                    <a:lnTo>
                      <a:pt x="644" y="1165"/>
                    </a:lnTo>
                    <a:cubicBezTo>
                      <a:pt x="680" y="1163"/>
                      <a:pt x="716" y="1154"/>
                      <a:pt x="748" y="1138"/>
                    </a:cubicBezTo>
                    <a:lnTo>
                      <a:pt x="748" y="1138"/>
                    </a:lnTo>
                    <a:cubicBezTo>
                      <a:pt x="792" y="1115"/>
                      <a:pt x="821" y="1084"/>
                      <a:pt x="838" y="1060"/>
                    </a:cubicBezTo>
                    <a:lnTo>
                      <a:pt x="838" y="1060"/>
                    </a:lnTo>
                    <a:cubicBezTo>
                      <a:pt x="823" y="1032"/>
                      <a:pt x="743" y="879"/>
                      <a:pt x="671" y="653"/>
                    </a:cubicBezTo>
                    <a:lnTo>
                      <a:pt x="671" y="653"/>
                    </a:lnTo>
                    <a:cubicBezTo>
                      <a:pt x="599" y="425"/>
                      <a:pt x="381" y="74"/>
                      <a:pt x="346" y="19"/>
                    </a:cubicBezTo>
                    <a:lnTo>
                      <a:pt x="20" y="267"/>
                    </a:lnTo>
                    <a:close/>
                    <a:moveTo>
                      <a:pt x="640" y="1181"/>
                    </a:moveTo>
                    <a:lnTo>
                      <a:pt x="640" y="1181"/>
                    </a:lnTo>
                    <a:cubicBezTo>
                      <a:pt x="637" y="1181"/>
                      <a:pt x="634" y="1180"/>
                      <a:pt x="633" y="1178"/>
                    </a:cubicBezTo>
                    <a:lnTo>
                      <a:pt x="633" y="1178"/>
                    </a:lnTo>
                    <a:cubicBezTo>
                      <a:pt x="527" y="1023"/>
                      <a:pt x="421" y="871"/>
                      <a:pt x="318" y="724"/>
                    </a:cubicBezTo>
                    <a:lnTo>
                      <a:pt x="318" y="724"/>
                    </a:lnTo>
                    <a:cubicBezTo>
                      <a:pt x="216" y="576"/>
                      <a:pt x="109" y="423"/>
                      <a:pt x="3" y="269"/>
                    </a:cubicBezTo>
                    <a:lnTo>
                      <a:pt x="3" y="269"/>
                    </a:lnTo>
                    <a:cubicBezTo>
                      <a:pt x="0" y="266"/>
                      <a:pt x="1" y="261"/>
                      <a:pt x="5" y="259"/>
                    </a:cubicBezTo>
                    <a:lnTo>
                      <a:pt x="343" y="1"/>
                    </a:lnTo>
                    <a:lnTo>
                      <a:pt x="343" y="1"/>
                    </a:lnTo>
                    <a:cubicBezTo>
                      <a:pt x="345" y="0"/>
                      <a:pt x="348" y="0"/>
                      <a:pt x="350" y="0"/>
                    </a:cubicBezTo>
                    <a:lnTo>
                      <a:pt x="350" y="0"/>
                    </a:lnTo>
                    <a:cubicBezTo>
                      <a:pt x="352" y="0"/>
                      <a:pt x="354" y="2"/>
                      <a:pt x="355" y="4"/>
                    </a:cubicBezTo>
                    <a:lnTo>
                      <a:pt x="355" y="4"/>
                    </a:lnTo>
                    <a:cubicBezTo>
                      <a:pt x="358" y="8"/>
                      <a:pt x="608" y="399"/>
                      <a:pt x="686" y="648"/>
                    </a:cubicBezTo>
                    <a:lnTo>
                      <a:pt x="686" y="648"/>
                    </a:lnTo>
                    <a:cubicBezTo>
                      <a:pt x="765" y="895"/>
                      <a:pt x="853" y="1055"/>
                      <a:pt x="854" y="1057"/>
                    </a:cubicBezTo>
                    <a:lnTo>
                      <a:pt x="854" y="1057"/>
                    </a:lnTo>
                    <a:cubicBezTo>
                      <a:pt x="855" y="1059"/>
                      <a:pt x="855" y="1063"/>
                      <a:pt x="853" y="1065"/>
                    </a:cubicBezTo>
                    <a:lnTo>
                      <a:pt x="853" y="1065"/>
                    </a:lnTo>
                    <a:cubicBezTo>
                      <a:pt x="836" y="1091"/>
                      <a:pt x="805" y="1126"/>
                      <a:pt x="756" y="1152"/>
                    </a:cubicBezTo>
                    <a:lnTo>
                      <a:pt x="756" y="1152"/>
                    </a:lnTo>
                    <a:cubicBezTo>
                      <a:pt x="720" y="1170"/>
                      <a:pt x="680" y="1180"/>
                      <a:pt x="640" y="11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4">
                <a:extLst>
                  <a:ext uri="{FF2B5EF4-FFF2-40B4-BE49-F238E27FC236}">
                    <a16:creationId xmlns:a16="http://schemas.microsoft.com/office/drawing/2014/main" id="{681EEE14-397B-4556-BE99-327B877DF1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30231" y="8857428"/>
                <a:ext cx="1499570" cy="2543227"/>
              </a:xfrm>
              <a:custGeom>
                <a:avLst/>
                <a:gdLst>
                  <a:gd name="T0" fmla="*/ 1007 w 1202"/>
                  <a:gd name="T1" fmla="*/ 523 h 2041"/>
                  <a:gd name="T2" fmla="*/ 1007 w 1202"/>
                  <a:gd name="T3" fmla="*/ 523 h 2041"/>
                  <a:gd name="T4" fmla="*/ 935 w 1202"/>
                  <a:gd name="T5" fmla="*/ 0 h 2041"/>
                  <a:gd name="T6" fmla="*/ 935 w 1202"/>
                  <a:gd name="T7" fmla="*/ 0 h 2041"/>
                  <a:gd name="T8" fmla="*/ 0 w 1202"/>
                  <a:gd name="T9" fmla="*/ 445 h 2041"/>
                  <a:gd name="T10" fmla="*/ 0 w 1202"/>
                  <a:gd name="T11" fmla="*/ 445 h 2041"/>
                  <a:gd name="T12" fmla="*/ 80 w 1202"/>
                  <a:gd name="T13" fmla="*/ 1405 h 2041"/>
                  <a:gd name="T14" fmla="*/ 80 w 1202"/>
                  <a:gd name="T15" fmla="*/ 1405 h 2041"/>
                  <a:gd name="T16" fmla="*/ 80 w 1202"/>
                  <a:gd name="T17" fmla="*/ 2040 h 2041"/>
                  <a:gd name="T18" fmla="*/ 80 w 1202"/>
                  <a:gd name="T19" fmla="*/ 2040 h 2041"/>
                  <a:gd name="T20" fmla="*/ 1201 w 1202"/>
                  <a:gd name="T21" fmla="*/ 1561 h 2041"/>
                  <a:gd name="T22" fmla="*/ 1201 w 1202"/>
                  <a:gd name="T23" fmla="*/ 1561 h 2041"/>
                  <a:gd name="T24" fmla="*/ 1007 w 1202"/>
                  <a:gd name="T25" fmla="*/ 523 h 20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202" h="2041">
                    <a:moveTo>
                      <a:pt x="1007" y="523"/>
                    </a:moveTo>
                    <a:lnTo>
                      <a:pt x="1007" y="523"/>
                    </a:lnTo>
                    <a:cubicBezTo>
                      <a:pt x="1003" y="371"/>
                      <a:pt x="984" y="189"/>
                      <a:pt x="935" y="0"/>
                    </a:cubicBezTo>
                    <a:lnTo>
                      <a:pt x="935" y="0"/>
                    </a:lnTo>
                    <a:cubicBezTo>
                      <a:pt x="584" y="351"/>
                      <a:pt x="100" y="432"/>
                      <a:pt x="0" y="445"/>
                    </a:cubicBezTo>
                    <a:lnTo>
                      <a:pt x="0" y="445"/>
                    </a:lnTo>
                    <a:cubicBezTo>
                      <a:pt x="42" y="752"/>
                      <a:pt x="88" y="1084"/>
                      <a:pt x="80" y="1405"/>
                    </a:cubicBezTo>
                    <a:lnTo>
                      <a:pt x="80" y="1405"/>
                    </a:lnTo>
                    <a:cubicBezTo>
                      <a:pt x="67" y="1888"/>
                      <a:pt x="80" y="2040"/>
                      <a:pt x="80" y="2040"/>
                    </a:cubicBezTo>
                    <a:lnTo>
                      <a:pt x="80" y="2040"/>
                    </a:lnTo>
                    <a:cubicBezTo>
                      <a:pt x="80" y="2040"/>
                      <a:pt x="543" y="1766"/>
                      <a:pt x="1201" y="1561"/>
                    </a:cubicBezTo>
                    <a:lnTo>
                      <a:pt x="1201" y="1561"/>
                    </a:lnTo>
                    <a:cubicBezTo>
                      <a:pt x="1201" y="1561"/>
                      <a:pt x="1015" y="860"/>
                      <a:pt x="1007" y="5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15">
                <a:extLst>
                  <a:ext uri="{FF2B5EF4-FFF2-40B4-BE49-F238E27FC236}">
                    <a16:creationId xmlns:a16="http://schemas.microsoft.com/office/drawing/2014/main" id="{76DE8ADC-0FC9-4B27-ADE2-00CD99C37B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24737" y="8846443"/>
                <a:ext cx="1516050" cy="2559708"/>
              </a:xfrm>
              <a:custGeom>
                <a:avLst/>
                <a:gdLst>
                  <a:gd name="T0" fmla="*/ 17 w 1219"/>
                  <a:gd name="T1" fmla="*/ 460 h 2057"/>
                  <a:gd name="T2" fmla="*/ 19 w 1219"/>
                  <a:gd name="T3" fmla="*/ 469 h 2057"/>
                  <a:gd name="T4" fmla="*/ 19 w 1219"/>
                  <a:gd name="T5" fmla="*/ 469 h 2057"/>
                  <a:gd name="T6" fmla="*/ 96 w 1219"/>
                  <a:gd name="T7" fmla="*/ 1413 h 2057"/>
                  <a:gd name="T8" fmla="*/ 96 w 1219"/>
                  <a:gd name="T9" fmla="*/ 1413 h 2057"/>
                  <a:gd name="T10" fmla="*/ 95 w 1219"/>
                  <a:gd name="T11" fmla="*/ 2034 h 2057"/>
                  <a:gd name="T12" fmla="*/ 95 w 1219"/>
                  <a:gd name="T13" fmla="*/ 2034 h 2057"/>
                  <a:gd name="T14" fmla="*/ 1199 w 1219"/>
                  <a:gd name="T15" fmla="*/ 1564 h 2057"/>
                  <a:gd name="T16" fmla="*/ 1199 w 1219"/>
                  <a:gd name="T17" fmla="*/ 1564 h 2057"/>
                  <a:gd name="T18" fmla="*/ 1008 w 1219"/>
                  <a:gd name="T19" fmla="*/ 531 h 2057"/>
                  <a:gd name="T20" fmla="*/ 1008 w 1219"/>
                  <a:gd name="T21" fmla="*/ 531 h 2057"/>
                  <a:gd name="T22" fmla="*/ 939 w 1219"/>
                  <a:gd name="T23" fmla="*/ 24 h 2057"/>
                  <a:gd name="T24" fmla="*/ 939 w 1219"/>
                  <a:gd name="T25" fmla="*/ 24 h 2057"/>
                  <a:gd name="T26" fmla="*/ 17 w 1219"/>
                  <a:gd name="T27" fmla="*/ 460 h 2057"/>
                  <a:gd name="T28" fmla="*/ 88 w 1219"/>
                  <a:gd name="T29" fmla="*/ 2056 h 2057"/>
                  <a:gd name="T30" fmla="*/ 88 w 1219"/>
                  <a:gd name="T31" fmla="*/ 2056 h 2057"/>
                  <a:gd name="T32" fmla="*/ 84 w 1219"/>
                  <a:gd name="T33" fmla="*/ 2055 h 2057"/>
                  <a:gd name="T34" fmla="*/ 84 w 1219"/>
                  <a:gd name="T35" fmla="*/ 2055 h 2057"/>
                  <a:gd name="T36" fmla="*/ 80 w 1219"/>
                  <a:gd name="T37" fmla="*/ 2049 h 2057"/>
                  <a:gd name="T38" fmla="*/ 80 w 1219"/>
                  <a:gd name="T39" fmla="*/ 2049 h 2057"/>
                  <a:gd name="T40" fmla="*/ 80 w 1219"/>
                  <a:gd name="T41" fmla="*/ 1412 h 2057"/>
                  <a:gd name="T42" fmla="*/ 80 w 1219"/>
                  <a:gd name="T43" fmla="*/ 1412 h 2057"/>
                  <a:gd name="T44" fmla="*/ 3 w 1219"/>
                  <a:gd name="T45" fmla="*/ 471 h 2057"/>
                  <a:gd name="T46" fmla="*/ 0 w 1219"/>
                  <a:gd name="T47" fmla="*/ 454 h 2057"/>
                  <a:gd name="T48" fmla="*/ 0 w 1219"/>
                  <a:gd name="T49" fmla="*/ 454 h 2057"/>
                  <a:gd name="T50" fmla="*/ 2 w 1219"/>
                  <a:gd name="T51" fmla="*/ 449 h 2057"/>
                  <a:gd name="T52" fmla="*/ 2 w 1219"/>
                  <a:gd name="T53" fmla="*/ 449 h 2057"/>
                  <a:gd name="T54" fmla="*/ 8 w 1219"/>
                  <a:gd name="T55" fmla="*/ 446 h 2057"/>
                  <a:gd name="T56" fmla="*/ 8 w 1219"/>
                  <a:gd name="T57" fmla="*/ 446 h 2057"/>
                  <a:gd name="T58" fmla="*/ 938 w 1219"/>
                  <a:gd name="T59" fmla="*/ 3 h 2057"/>
                  <a:gd name="T60" fmla="*/ 938 w 1219"/>
                  <a:gd name="T61" fmla="*/ 3 h 2057"/>
                  <a:gd name="T62" fmla="*/ 946 w 1219"/>
                  <a:gd name="T63" fmla="*/ 1 h 2057"/>
                  <a:gd name="T64" fmla="*/ 946 w 1219"/>
                  <a:gd name="T65" fmla="*/ 1 h 2057"/>
                  <a:gd name="T66" fmla="*/ 951 w 1219"/>
                  <a:gd name="T67" fmla="*/ 7 h 2057"/>
                  <a:gd name="T68" fmla="*/ 951 w 1219"/>
                  <a:gd name="T69" fmla="*/ 7 h 2057"/>
                  <a:gd name="T70" fmla="*/ 1023 w 1219"/>
                  <a:gd name="T71" fmla="*/ 531 h 2057"/>
                  <a:gd name="T72" fmla="*/ 1023 w 1219"/>
                  <a:gd name="T73" fmla="*/ 531 h 2057"/>
                  <a:gd name="T74" fmla="*/ 1217 w 1219"/>
                  <a:gd name="T75" fmla="*/ 1567 h 2057"/>
                  <a:gd name="T76" fmla="*/ 1217 w 1219"/>
                  <a:gd name="T77" fmla="*/ 1567 h 2057"/>
                  <a:gd name="T78" fmla="*/ 1211 w 1219"/>
                  <a:gd name="T79" fmla="*/ 1577 h 2057"/>
                  <a:gd name="T80" fmla="*/ 1211 w 1219"/>
                  <a:gd name="T81" fmla="*/ 1577 h 2057"/>
                  <a:gd name="T82" fmla="*/ 91 w 1219"/>
                  <a:gd name="T83" fmla="*/ 2055 h 2057"/>
                  <a:gd name="T84" fmla="*/ 91 w 1219"/>
                  <a:gd name="T85" fmla="*/ 2055 h 2057"/>
                  <a:gd name="T86" fmla="*/ 88 w 1219"/>
                  <a:gd name="T87" fmla="*/ 2056 h 205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</a:cxnLst>
                <a:rect l="0" t="0" r="r" b="b"/>
                <a:pathLst>
                  <a:path w="1219" h="2057">
                    <a:moveTo>
                      <a:pt x="17" y="460"/>
                    </a:moveTo>
                    <a:lnTo>
                      <a:pt x="19" y="469"/>
                    </a:lnTo>
                    <a:lnTo>
                      <a:pt x="19" y="469"/>
                    </a:lnTo>
                    <a:cubicBezTo>
                      <a:pt x="60" y="778"/>
                      <a:pt x="104" y="1098"/>
                      <a:pt x="96" y="1413"/>
                    </a:cubicBezTo>
                    <a:lnTo>
                      <a:pt x="96" y="1413"/>
                    </a:lnTo>
                    <a:cubicBezTo>
                      <a:pt x="85" y="1815"/>
                      <a:pt x="92" y="1989"/>
                      <a:pt x="95" y="2034"/>
                    </a:cubicBezTo>
                    <a:lnTo>
                      <a:pt x="95" y="2034"/>
                    </a:lnTo>
                    <a:cubicBezTo>
                      <a:pt x="169" y="1992"/>
                      <a:pt x="607" y="1749"/>
                      <a:pt x="1199" y="1564"/>
                    </a:cubicBezTo>
                    <a:lnTo>
                      <a:pt x="1199" y="1564"/>
                    </a:lnTo>
                    <a:cubicBezTo>
                      <a:pt x="1180" y="1488"/>
                      <a:pt x="1015" y="846"/>
                      <a:pt x="1008" y="531"/>
                    </a:cubicBezTo>
                    <a:lnTo>
                      <a:pt x="1008" y="531"/>
                    </a:lnTo>
                    <a:cubicBezTo>
                      <a:pt x="1003" y="359"/>
                      <a:pt x="979" y="184"/>
                      <a:pt x="939" y="24"/>
                    </a:cubicBezTo>
                    <a:lnTo>
                      <a:pt x="939" y="24"/>
                    </a:lnTo>
                    <a:cubicBezTo>
                      <a:pt x="595" y="361"/>
                      <a:pt x="127" y="445"/>
                      <a:pt x="17" y="460"/>
                    </a:cubicBezTo>
                    <a:close/>
                    <a:moveTo>
                      <a:pt x="88" y="2056"/>
                    </a:moveTo>
                    <a:lnTo>
                      <a:pt x="88" y="2056"/>
                    </a:lnTo>
                    <a:cubicBezTo>
                      <a:pt x="86" y="2056"/>
                      <a:pt x="85" y="2055"/>
                      <a:pt x="84" y="2055"/>
                    </a:cubicBezTo>
                    <a:lnTo>
                      <a:pt x="84" y="2055"/>
                    </a:lnTo>
                    <a:cubicBezTo>
                      <a:pt x="82" y="2054"/>
                      <a:pt x="80" y="2051"/>
                      <a:pt x="80" y="2049"/>
                    </a:cubicBezTo>
                    <a:lnTo>
                      <a:pt x="80" y="2049"/>
                    </a:lnTo>
                    <a:cubicBezTo>
                      <a:pt x="80" y="2047"/>
                      <a:pt x="67" y="1890"/>
                      <a:pt x="80" y="1412"/>
                    </a:cubicBezTo>
                    <a:lnTo>
                      <a:pt x="80" y="1412"/>
                    </a:lnTo>
                    <a:cubicBezTo>
                      <a:pt x="88" y="1098"/>
                      <a:pt x="45" y="780"/>
                      <a:pt x="3" y="471"/>
                    </a:cubicBezTo>
                    <a:lnTo>
                      <a:pt x="0" y="454"/>
                    </a:lnTo>
                    <a:lnTo>
                      <a:pt x="0" y="454"/>
                    </a:lnTo>
                    <a:cubicBezTo>
                      <a:pt x="0" y="452"/>
                      <a:pt x="1" y="450"/>
                      <a:pt x="2" y="449"/>
                    </a:cubicBezTo>
                    <a:lnTo>
                      <a:pt x="2" y="449"/>
                    </a:lnTo>
                    <a:cubicBezTo>
                      <a:pt x="3" y="447"/>
                      <a:pt x="5" y="446"/>
                      <a:pt x="8" y="446"/>
                    </a:cubicBezTo>
                    <a:lnTo>
                      <a:pt x="8" y="446"/>
                    </a:lnTo>
                    <a:cubicBezTo>
                      <a:pt x="101" y="433"/>
                      <a:pt x="587" y="353"/>
                      <a:pt x="938" y="3"/>
                    </a:cubicBezTo>
                    <a:lnTo>
                      <a:pt x="938" y="3"/>
                    </a:lnTo>
                    <a:cubicBezTo>
                      <a:pt x="940" y="1"/>
                      <a:pt x="943" y="0"/>
                      <a:pt x="946" y="1"/>
                    </a:cubicBezTo>
                    <a:lnTo>
                      <a:pt x="946" y="1"/>
                    </a:lnTo>
                    <a:cubicBezTo>
                      <a:pt x="948" y="2"/>
                      <a:pt x="951" y="4"/>
                      <a:pt x="951" y="7"/>
                    </a:cubicBezTo>
                    <a:lnTo>
                      <a:pt x="951" y="7"/>
                    </a:lnTo>
                    <a:cubicBezTo>
                      <a:pt x="993" y="172"/>
                      <a:pt x="1019" y="353"/>
                      <a:pt x="1023" y="531"/>
                    </a:cubicBezTo>
                    <a:lnTo>
                      <a:pt x="1023" y="531"/>
                    </a:lnTo>
                    <a:cubicBezTo>
                      <a:pt x="1031" y="863"/>
                      <a:pt x="1215" y="1560"/>
                      <a:pt x="1217" y="1567"/>
                    </a:cubicBezTo>
                    <a:lnTo>
                      <a:pt x="1217" y="1567"/>
                    </a:lnTo>
                    <a:cubicBezTo>
                      <a:pt x="1218" y="1571"/>
                      <a:pt x="1215" y="1575"/>
                      <a:pt x="1211" y="1577"/>
                    </a:cubicBezTo>
                    <a:lnTo>
                      <a:pt x="1211" y="1577"/>
                    </a:lnTo>
                    <a:cubicBezTo>
                      <a:pt x="562" y="1779"/>
                      <a:pt x="96" y="2052"/>
                      <a:pt x="91" y="2055"/>
                    </a:cubicBezTo>
                    <a:lnTo>
                      <a:pt x="91" y="2055"/>
                    </a:lnTo>
                    <a:cubicBezTo>
                      <a:pt x="90" y="2055"/>
                      <a:pt x="89" y="2056"/>
                      <a:pt x="88" y="20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" name="Grupo 15">
              <a:extLst>
                <a:ext uri="{FF2B5EF4-FFF2-40B4-BE49-F238E27FC236}">
                  <a16:creationId xmlns:a16="http://schemas.microsoft.com/office/drawing/2014/main" id="{6E2C7F5A-62AB-4143-8615-FF9CEEA9D63D}"/>
                </a:ext>
              </a:extLst>
            </p:cNvPr>
            <p:cNvGrpSpPr/>
            <p:nvPr/>
          </p:nvGrpSpPr>
          <p:grpSpPr>
            <a:xfrm>
              <a:off x="11062774" y="10219676"/>
              <a:ext cx="637180" cy="999714"/>
              <a:chOff x="11062774" y="10219676"/>
              <a:chExt cx="637180" cy="999714"/>
            </a:xfrm>
          </p:grpSpPr>
          <p:sp>
            <p:nvSpPr>
              <p:cNvPr id="137" name="Freeform 135">
                <a:extLst>
                  <a:ext uri="{FF2B5EF4-FFF2-40B4-BE49-F238E27FC236}">
                    <a16:creationId xmlns:a16="http://schemas.microsoft.com/office/drawing/2014/main" id="{4789275D-4C51-472D-BFEC-7872A14F54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1364" y="10219676"/>
                <a:ext cx="307604" cy="192251"/>
              </a:xfrm>
              <a:custGeom>
                <a:avLst/>
                <a:gdLst>
                  <a:gd name="T0" fmla="*/ 244 w 245"/>
                  <a:gd name="T1" fmla="*/ 36 h 156"/>
                  <a:gd name="T2" fmla="*/ 244 w 245"/>
                  <a:gd name="T3" fmla="*/ 36 h 156"/>
                  <a:gd name="T4" fmla="*/ 4 w 245"/>
                  <a:gd name="T5" fmla="*/ 78 h 156"/>
                  <a:gd name="T6" fmla="*/ 4 w 245"/>
                  <a:gd name="T7" fmla="*/ 78 h 156"/>
                  <a:gd name="T8" fmla="*/ 244 w 245"/>
                  <a:gd name="T9" fmla="*/ 36 h 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45" h="156">
                    <a:moveTo>
                      <a:pt x="244" y="36"/>
                    </a:moveTo>
                    <a:lnTo>
                      <a:pt x="244" y="36"/>
                    </a:lnTo>
                    <a:cubicBezTo>
                      <a:pt x="244" y="36"/>
                      <a:pt x="8" y="0"/>
                      <a:pt x="4" y="78"/>
                    </a:cubicBezTo>
                    <a:lnTo>
                      <a:pt x="4" y="78"/>
                    </a:lnTo>
                    <a:cubicBezTo>
                      <a:pt x="0" y="155"/>
                      <a:pt x="244" y="36"/>
                      <a:pt x="244" y="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0B4ECA18-92BC-48E5-919E-8D4CD920D2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75873" y="10219676"/>
                <a:ext cx="324081" cy="137322"/>
              </a:xfrm>
              <a:custGeom>
                <a:avLst/>
                <a:gdLst>
                  <a:gd name="T0" fmla="*/ 136 w 258"/>
                  <a:gd name="T1" fmla="*/ 34 h 110"/>
                  <a:gd name="T2" fmla="*/ 136 w 258"/>
                  <a:gd name="T3" fmla="*/ 34 h 110"/>
                  <a:gd name="T4" fmla="*/ 28 w 258"/>
                  <a:gd name="T5" fmla="*/ 55 h 110"/>
                  <a:gd name="T6" fmla="*/ 28 w 258"/>
                  <a:gd name="T7" fmla="*/ 55 h 110"/>
                  <a:gd name="T8" fmla="*/ 17 w 258"/>
                  <a:gd name="T9" fmla="*/ 76 h 110"/>
                  <a:gd name="T10" fmla="*/ 17 w 258"/>
                  <a:gd name="T11" fmla="*/ 76 h 110"/>
                  <a:gd name="T12" fmla="*/ 23 w 258"/>
                  <a:gd name="T13" fmla="*/ 89 h 110"/>
                  <a:gd name="T14" fmla="*/ 23 w 258"/>
                  <a:gd name="T15" fmla="*/ 89 h 110"/>
                  <a:gd name="T16" fmla="*/ 221 w 258"/>
                  <a:gd name="T17" fmla="*/ 39 h 110"/>
                  <a:gd name="T18" fmla="*/ 221 w 258"/>
                  <a:gd name="T19" fmla="*/ 39 h 110"/>
                  <a:gd name="T20" fmla="*/ 136 w 258"/>
                  <a:gd name="T21" fmla="*/ 34 h 110"/>
                  <a:gd name="T22" fmla="*/ 43 w 258"/>
                  <a:gd name="T23" fmla="*/ 109 h 110"/>
                  <a:gd name="T24" fmla="*/ 43 w 258"/>
                  <a:gd name="T25" fmla="*/ 109 h 110"/>
                  <a:gd name="T26" fmla="*/ 14 w 258"/>
                  <a:gd name="T27" fmla="*/ 102 h 110"/>
                  <a:gd name="T28" fmla="*/ 14 w 258"/>
                  <a:gd name="T29" fmla="*/ 102 h 110"/>
                  <a:gd name="T30" fmla="*/ 1 w 258"/>
                  <a:gd name="T31" fmla="*/ 75 h 110"/>
                  <a:gd name="T32" fmla="*/ 1 w 258"/>
                  <a:gd name="T33" fmla="*/ 75 h 110"/>
                  <a:gd name="T34" fmla="*/ 18 w 258"/>
                  <a:gd name="T35" fmla="*/ 43 h 110"/>
                  <a:gd name="T36" fmla="*/ 18 w 258"/>
                  <a:gd name="T37" fmla="*/ 43 h 110"/>
                  <a:gd name="T38" fmla="*/ 250 w 258"/>
                  <a:gd name="T39" fmla="*/ 26 h 110"/>
                  <a:gd name="T40" fmla="*/ 250 w 258"/>
                  <a:gd name="T41" fmla="*/ 26 h 110"/>
                  <a:gd name="T42" fmla="*/ 257 w 258"/>
                  <a:gd name="T43" fmla="*/ 33 h 110"/>
                  <a:gd name="T44" fmla="*/ 257 w 258"/>
                  <a:gd name="T45" fmla="*/ 33 h 110"/>
                  <a:gd name="T46" fmla="*/ 252 w 258"/>
                  <a:gd name="T47" fmla="*/ 41 h 110"/>
                  <a:gd name="T48" fmla="*/ 252 w 258"/>
                  <a:gd name="T49" fmla="*/ 41 h 110"/>
                  <a:gd name="T50" fmla="*/ 43 w 258"/>
                  <a:gd name="T51" fmla="*/ 109 h 1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58" h="110">
                    <a:moveTo>
                      <a:pt x="136" y="34"/>
                    </a:moveTo>
                    <a:lnTo>
                      <a:pt x="136" y="34"/>
                    </a:lnTo>
                    <a:cubicBezTo>
                      <a:pt x="94" y="34"/>
                      <a:pt x="50" y="38"/>
                      <a:pt x="28" y="55"/>
                    </a:cubicBezTo>
                    <a:lnTo>
                      <a:pt x="28" y="55"/>
                    </a:lnTo>
                    <a:cubicBezTo>
                      <a:pt x="21" y="61"/>
                      <a:pt x="18" y="67"/>
                      <a:pt x="17" y="76"/>
                    </a:cubicBezTo>
                    <a:lnTo>
                      <a:pt x="17" y="76"/>
                    </a:lnTo>
                    <a:cubicBezTo>
                      <a:pt x="17" y="84"/>
                      <a:pt x="20" y="87"/>
                      <a:pt x="23" y="89"/>
                    </a:cubicBezTo>
                    <a:lnTo>
                      <a:pt x="23" y="89"/>
                    </a:lnTo>
                    <a:cubicBezTo>
                      <a:pt x="49" y="106"/>
                      <a:pt x="149" y="71"/>
                      <a:pt x="221" y="39"/>
                    </a:cubicBezTo>
                    <a:lnTo>
                      <a:pt x="221" y="39"/>
                    </a:lnTo>
                    <a:cubicBezTo>
                      <a:pt x="199" y="36"/>
                      <a:pt x="168" y="34"/>
                      <a:pt x="136" y="34"/>
                    </a:cubicBezTo>
                    <a:close/>
                    <a:moveTo>
                      <a:pt x="43" y="109"/>
                    </a:moveTo>
                    <a:lnTo>
                      <a:pt x="43" y="109"/>
                    </a:lnTo>
                    <a:cubicBezTo>
                      <a:pt x="31" y="109"/>
                      <a:pt x="21" y="107"/>
                      <a:pt x="14" y="102"/>
                    </a:cubicBezTo>
                    <a:lnTo>
                      <a:pt x="14" y="102"/>
                    </a:lnTo>
                    <a:cubicBezTo>
                      <a:pt x="8" y="98"/>
                      <a:pt x="0" y="90"/>
                      <a:pt x="1" y="75"/>
                    </a:cubicBezTo>
                    <a:lnTo>
                      <a:pt x="1" y="75"/>
                    </a:lnTo>
                    <a:cubicBezTo>
                      <a:pt x="2" y="63"/>
                      <a:pt x="8" y="52"/>
                      <a:pt x="18" y="43"/>
                    </a:cubicBezTo>
                    <a:lnTo>
                      <a:pt x="18" y="43"/>
                    </a:lnTo>
                    <a:cubicBezTo>
                      <a:pt x="72" y="0"/>
                      <a:pt x="243" y="25"/>
                      <a:pt x="250" y="26"/>
                    </a:cubicBezTo>
                    <a:lnTo>
                      <a:pt x="250" y="26"/>
                    </a:lnTo>
                    <a:cubicBezTo>
                      <a:pt x="254" y="27"/>
                      <a:pt x="256" y="30"/>
                      <a:pt x="257" y="33"/>
                    </a:cubicBezTo>
                    <a:lnTo>
                      <a:pt x="257" y="33"/>
                    </a:lnTo>
                    <a:cubicBezTo>
                      <a:pt x="257" y="36"/>
                      <a:pt x="256" y="39"/>
                      <a:pt x="252" y="41"/>
                    </a:cubicBezTo>
                    <a:lnTo>
                      <a:pt x="252" y="41"/>
                    </a:lnTo>
                    <a:cubicBezTo>
                      <a:pt x="236" y="49"/>
                      <a:pt x="110" y="109"/>
                      <a:pt x="43" y="1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068145D4-74E9-4EE0-921C-ED206CF296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03336" y="10461365"/>
                <a:ext cx="252675" cy="291124"/>
              </a:xfrm>
              <a:custGeom>
                <a:avLst/>
                <a:gdLst>
                  <a:gd name="T0" fmla="*/ 201 w 202"/>
                  <a:gd name="T1" fmla="*/ 0 h 234"/>
                  <a:gd name="T2" fmla="*/ 201 w 202"/>
                  <a:gd name="T3" fmla="*/ 0 h 234"/>
                  <a:gd name="T4" fmla="*/ 66 w 202"/>
                  <a:gd name="T5" fmla="*/ 171 h 234"/>
                  <a:gd name="T6" fmla="*/ 66 w 202"/>
                  <a:gd name="T7" fmla="*/ 171 h 234"/>
                  <a:gd name="T8" fmla="*/ 201 w 202"/>
                  <a:gd name="T9" fmla="*/ 0 h 2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2" h="234">
                    <a:moveTo>
                      <a:pt x="201" y="0"/>
                    </a:moveTo>
                    <a:lnTo>
                      <a:pt x="201" y="0"/>
                    </a:lnTo>
                    <a:cubicBezTo>
                      <a:pt x="201" y="0"/>
                      <a:pt x="0" y="105"/>
                      <a:pt x="66" y="171"/>
                    </a:cubicBezTo>
                    <a:lnTo>
                      <a:pt x="66" y="171"/>
                    </a:lnTo>
                    <a:cubicBezTo>
                      <a:pt x="127" y="233"/>
                      <a:pt x="201" y="0"/>
                      <a:pt x="20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CA669CBB-1312-4F3E-B87C-CA7690B3B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2774" y="10450380"/>
                <a:ext cx="208732" cy="247180"/>
              </a:xfrm>
              <a:custGeom>
                <a:avLst/>
                <a:gdLst>
                  <a:gd name="T0" fmla="*/ 144 w 167"/>
                  <a:gd name="T1" fmla="*/ 26 h 199"/>
                  <a:gd name="T2" fmla="*/ 144 w 167"/>
                  <a:gd name="T3" fmla="*/ 26 h 199"/>
                  <a:gd name="T4" fmla="*/ 18 w 167"/>
                  <a:gd name="T5" fmla="*/ 145 h 199"/>
                  <a:gd name="T6" fmla="*/ 18 w 167"/>
                  <a:gd name="T7" fmla="*/ 145 h 199"/>
                  <a:gd name="T8" fmla="*/ 28 w 167"/>
                  <a:gd name="T9" fmla="*/ 175 h 199"/>
                  <a:gd name="T10" fmla="*/ 28 w 167"/>
                  <a:gd name="T11" fmla="*/ 175 h 199"/>
                  <a:gd name="T12" fmla="*/ 50 w 167"/>
                  <a:gd name="T13" fmla="*/ 182 h 199"/>
                  <a:gd name="T14" fmla="*/ 50 w 167"/>
                  <a:gd name="T15" fmla="*/ 182 h 199"/>
                  <a:gd name="T16" fmla="*/ 144 w 167"/>
                  <a:gd name="T17" fmla="*/ 26 h 199"/>
                  <a:gd name="T18" fmla="*/ 45 w 167"/>
                  <a:gd name="T19" fmla="*/ 198 h 199"/>
                  <a:gd name="T20" fmla="*/ 45 w 167"/>
                  <a:gd name="T21" fmla="*/ 198 h 199"/>
                  <a:gd name="T22" fmla="*/ 17 w 167"/>
                  <a:gd name="T23" fmla="*/ 186 h 199"/>
                  <a:gd name="T24" fmla="*/ 17 w 167"/>
                  <a:gd name="T25" fmla="*/ 186 h 199"/>
                  <a:gd name="T26" fmla="*/ 2 w 167"/>
                  <a:gd name="T27" fmla="*/ 143 h 199"/>
                  <a:gd name="T28" fmla="*/ 2 w 167"/>
                  <a:gd name="T29" fmla="*/ 143 h 199"/>
                  <a:gd name="T30" fmla="*/ 155 w 167"/>
                  <a:gd name="T31" fmla="*/ 2 h 199"/>
                  <a:gd name="T32" fmla="*/ 155 w 167"/>
                  <a:gd name="T33" fmla="*/ 2 h 199"/>
                  <a:gd name="T34" fmla="*/ 163 w 167"/>
                  <a:gd name="T35" fmla="*/ 3 h 199"/>
                  <a:gd name="T36" fmla="*/ 163 w 167"/>
                  <a:gd name="T37" fmla="*/ 3 h 199"/>
                  <a:gd name="T38" fmla="*/ 166 w 167"/>
                  <a:gd name="T39" fmla="*/ 11 h 199"/>
                  <a:gd name="T40" fmla="*/ 166 w 167"/>
                  <a:gd name="T41" fmla="*/ 11 h 199"/>
                  <a:gd name="T42" fmla="*/ 53 w 167"/>
                  <a:gd name="T43" fmla="*/ 197 h 199"/>
                  <a:gd name="T44" fmla="*/ 53 w 167"/>
                  <a:gd name="T45" fmla="*/ 197 h 199"/>
                  <a:gd name="T46" fmla="*/ 45 w 167"/>
                  <a:gd name="T47" fmla="*/ 198 h 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7" h="199">
                    <a:moveTo>
                      <a:pt x="144" y="26"/>
                    </a:moveTo>
                    <a:lnTo>
                      <a:pt x="144" y="26"/>
                    </a:lnTo>
                    <a:cubicBezTo>
                      <a:pt x="100" y="52"/>
                      <a:pt x="24" y="104"/>
                      <a:pt x="18" y="145"/>
                    </a:cubicBezTo>
                    <a:lnTo>
                      <a:pt x="18" y="145"/>
                    </a:lnTo>
                    <a:cubicBezTo>
                      <a:pt x="16" y="156"/>
                      <a:pt x="20" y="165"/>
                      <a:pt x="28" y="175"/>
                    </a:cubicBezTo>
                    <a:lnTo>
                      <a:pt x="28" y="175"/>
                    </a:lnTo>
                    <a:cubicBezTo>
                      <a:pt x="37" y="184"/>
                      <a:pt x="45" y="183"/>
                      <a:pt x="50" y="182"/>
                    </a:cubicBezTo>
                    <a:lnTo>
                      <a:pt x="50" y="182"/>
                    </a:lnTo>
                    <a:cubicBezTo>
                      <a:pt x="85" y="174"/>
                      <a:pt x="125" y="79"/>
                      <a:pt x="144" y="26"/>
                    </a:cubicBezTo>
                    <a:close/>
                    <a:moveTo>
                      <a:pt x="45" y="198"/>
                    </a:moveTo>
                    <a:lnTo>
                      <a:pt x="45" y="198"/>
                    </a:lnTo>
                    <a:cubicBezTo>
                      <a:pt x="37" y="198"/>
                      <a:pt x="27" y="196"/>
                      <a:pt x="17" y="186"/>
                    </a:cubicBezTo>
                    <a:lnTo>
                      <a:pt x="17" y="186"/>
                    </a:lnTo>
                    <a:cubicBezTo>
                      <a:pt x="5" y="174"/>
                      <a:pt x="0" y="159"/>
                      <a:pt x="2" y="143"/>
                    </a:cubicBezTo>
                    <a:lnTo>
                      <a:pt x="2" y="143"/>
                    </a:lnTo>
                    <a:cubicBezTo>
                      <a:pt x="12" y="77"/>
                      <a:pt x="149" y="5"/>
                      <a:pt x="155" y="2"/>
                    </a:cubicBezTo>
                    <a:lnTo>
                      <a:pt x="155" y="2"/>
                    </a:lnTo>
                    <a:cubicBezTo>
                      <a:pt x="157" y="0"/>
                      <a:pt x="161" y="1"/>
                      <a:pt x="163" y="3"/>
                    </a:cubicBezTo>
                    <a:lnTo>
                      <a:pt x="163" y="3"/>
                    </a:lnTo>
                    <a:cubicBezTo>
                      <a:pt x="166" y="5"/>
                      <a:pt x="166" y="8"/>
                      <a:pt x="166" y="11"/>
                    </a:cubicBezTo>
                    <a:lnTo>
                      <a:pt x="166" y="11"/>
                    </a:lnTo>
                    <a:cubicBezTo>
                      <a:pt x="160" y="29"/>
                      <a:pt x="109" y="184"/>
                      <a:pt x="53" y="197"/>
                    </a:cubicBezTo>
                    <a:lnTo>
                      <a:pt x="53" y="197"/>
                    </a:lnTo>
                    <a:cubicBezTo>
                      <a:pt x="51" y="198"/>
                      <a:pt x="48" y="198"/>
                      <a:pt x="45" y="1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7228A9AC-F236-4400-BB24-F7B0C7100C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62774" y="10829390"/>
                <a:ext cx="296619" cy="346057"/>
              </a:xfrm>
              <a:custGeom>
                <a:avLst/>
                <a:gdLst>
                  <a:gd name="T0" fmla="*/ 238 w 239"/>
                  <a:gd name="T1" fmla="*/ 0 h 277"/>
                  <a:gd name="T2" fmla="*/ 238 w 239"/>
                  <a:gd name="T3" fmla="*/ 0 h 277"/>
                  <a:gd name="T4" fmla="*/ 73 w 239"/>
                  <a:gd name="T5" fmla="*/ 208 h 277"/>
                  <a:gd name="T6" fmla="*/ 73 w 239"/>
                  <a:gd name="T7" fmla="*/ 208 h 277"/>
                  <a:gd name="T8" fmla="*/ 238 w 239"/>
                  <a:gd name="T9" fmla="*/ 0 h 2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39" h="277">
                    <a:moveTo>
                      <a:pt x="238" y="0"/>
                    </a:moveTo>
                    <a:lnTo>
                      <a:pt x="238" y="0"/>
                    </a:lnTo>
                    <a:cubicBezTo>
                      <a:pt x="238" y="0"/>
                      <a:pt x="0" y="133"/>
                      <a:pt x="73" y="208"/>
                    </a:cubicBezTo>
                    <a:lnTo>
                      <a:pt x="73" y="208"/>
                    </a:lnTo>
                    <a:cubicBezTo>
                      <a:pt x="140" y="276"/>
                      <a:pt x="238" y="0"/>
                      <a:pt x="238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AD9FA6B5-53C7-4A3F-9D82-51157F11E8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23198" y="10818404"/>
                <a:ext cx="247180" cy="296618"/>
              </a:xfrm>
              <a:custGeom>
                <a:avLst/>
                <a:gdLst>
                  <a:gd name="T0" fmla="*/ 174 w 199"/>
                  <a:gd name="T1" fmla="*/ 27 h 236"/>
                  <a:gd name="T2" fmla="*/ 174 w 199"/>
                  <a:gd name="T3" fmla="*/ 27 h 236"/>
                  <a:gd name="T4" fmla="*/ 18 w 199"/>
                  <a:gd name="T5" fmla="*/ 178 h 236"/>
                  <a:gd name="T6" fmla="*/ 18 w 199"/>
                  <a:gd name="T7" fmla="*/ 178 h 236"/>
                  <a:gd name="T8" fmla="*/ 30 w 199"/>
                  <a:gd name="T9" fmla="*/ 211 h 236"/>
                  <a:gd name="T10" fmla="*/ 30 w 199"/>
                  <a:gd name="T11" fmla="*/ 211 h 236"/>
                  <a:gd name="T12" fmla="*/ 52 w 199"/>
                  <a:gd name="T13" fmla="*/ 218 h 236"/>
                  <a:gd name="T14" fmla="*/ 52 w 199"/>
                  <a:gd name="T15" fmla="*/ 218 h 236"/>
                  <a:gd name="T16" fmla="*/ 174 w 199"/>
                  <a:gd name="T17" fmla="*/ 27 h 236"/>
                  <a:gd name="T18" fmla="*/ 47 w 199"/>
                  <a:gd name="T19" fmla="*/ 235 h 236"/>
                  <a:gd name="T20" fmla="*/ 47 w 199"/>
                  <a:gd name="T21" fmla="*/ 235 h 236"/>
                  <a:gd name="T22" fmla="*/ 18 w 199"/>
                  <a:gd name="T23" fmla="*/ 222 h 236"/>
                  <a:gd name="T24" fmla="*/ 18 w 199"/>
                  <a:gd name="T25" fmla="*/ 222 h 236"/>
                  <a:gd name="T26" fmla="*/ 3 w 199"/>
                  <a:gd name="T27" fmla="*/ 176 h 236"/>
                  <a:gd name="T28" fmla="*/ 3 w 199"/>
                  <a:gd name="T29" fmla="*/ 176 h 236"/>
                  <a:gd name="T30" fmla="*/ 185 w 199"/>
                  <a:gd name="T31" fmla="*/ 1 h 236"/>
                  <a:gd name="T32" fmla="*/ 185 w 199"/>
                  <a:gd name="T33" fmla="*/ 1 h 236"/>
                  <a:gd name="T34" fmla="*/ 194 w 199"/>
                  <a:gd name="T35" fmla="*/ 3 h 236"/>
                  <a:gd name="T36" fmla="*/ 194 w 199"/>
                  <a:gd name="T37" fmla="*/ 3 h 236"/>
                  <a:gd name="T38" fmla="*/ 197 w 199"/>
                  <a:gd name="T39" fmla="*/ 11 h 236"/>
                  <a:gd name="T40" fmla="*/ 197 w 199"/>
                  <a:gd name="T41" fmla="*/ 11 h 236"/>
                  <a:gd name="T42" fmla="*/ 55 w 199"/>
                  <a:gd name="T43" fmla="*/ 234 h 236"/>
                  <a:gd name="T44" fmla="*/ 55 w 199"/>
                  <a:gd name="T45" fmla="*/ 234 h 236"/>
                  <a:gd name="T46" fmla="*/ 47 w 199"/>
                  <a:gd name="T47" fmla="*/ 235 h 2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99" h="236">
                    <a:moveTo>
                      <a:pt x="174" y="27"/>
                    </a:moveTo>
                    <a:lnTo>
                      <a:pt x="174" y="27"/>
                    </a:lnTo>
                    <a:cubicBezTo>
                      <a:pt x="130" y="54"/>
                      <a:pt x="26" y="123"/>
                      <a:pt x="18" y="178"/>
                    </a:cubicBezTo>
                    <a:lnTo>
                      <a:pt x="18" y="178"/>
                    </a:lnTo>
                    <a:cubicBezTo>
                      <a:pt x="16" y="190"/>
                      <a:pt x="20" y="201"/>
                      <a:pt x="30" y="211"/>
                    </a:cubicBezTo>
                    <a:lnTo>
                      <a:pt x="30" y="211"/>
                    </a:lnTo>
                    <a:cubicBezTo>
                      <a:pt x="36" y="218"/>
                      <a:pt x="44" y="220"/>
                      <a:pt x="52" y="218"/>
                    </a:cubicBezTo>
                    <a:lnTo>
                      <a:pt x="52" y="218"/>
                    </a:lnTo>
                    <a:cubicBezTo>
                      <a:pt x="94" y="209"/>
                      <a:pt x="148" y="92"/>
                      <a:pt x="174" y="27"/>
                    </a:cubicBezTo>
                    <a:close/>
                    <a:moveTo>
                      <a:pt x="47" y="235"/>
                    </a:moveTo>
                    <a:lnTo>
                      <a:pt x="47" y="235"/>
                    </a:lnTo>
                    <a:cubicBezTo>
                      <a:pt x="36" y="235"/>
                      <a:pt x="26" y="230"/>
                      <a:pt x="18" y="222"/>
                    </a:cubicBezTo>
                    <a:lnTo>
                      <a:pt x="18" y="222"/>
                    </a:lnTo>
                    <a:cubicBezTo>
                      <a:pt x="5" y="209"/>
                      <a:pt x="0" y="193"/>
                      <a:pt x="3" y="176"/>
                    </a:cubicBezTo>
                    <a:lnTo>
                      <a:pt x="3" y="176"/>
                    </a:lnTo>
                    <a:cubicBezTo>
                      <a:pt x="14" y="98"/>
                      <a:pt x="178" y="5"/>
                      <a:pt x="185" y="1"/>
                    </a:cubicBezTo>
                    <a:lnTo>
                      <a:pt x="185" y="1"/>
                    </a:lnTo>
                    <a:cubicBezTo>
                      <a:pt x="188" y="0"/>
                      <a:pt x="192" y="0"/>
                      <a:pt x="194" y="3"/>
                    </a:cubicBezTo>
                    <a:lnTo>
                      <a:pt x="194" y="3"/>
                    </a:lnTo>
                    <a:cubicBezTo>
                      <a:pt x="197" y="4"/>
                      <a:pt x="198" y="8"/>
                      <a:pt x="197" y="11"/>
                    </a:cubicBezTo>
                    <a:lnTo>
                      <a:pt x="197" y="11"/>
                    </a:lnTo>
                    <a:cubicBezTo>
                      <a:pt x="189" y="32"/>
                      <a:pt x="120" y="220"/>
                      <a:pt x="55" y="234"/>
                    </a:cubicBezTo>
                    <a:lnTo>
                      <a:pt x="55" y="234"/>
                    </a:lnTo>
                    <a:cubicBezTo>
                      <a:pt x="52" y="235"/>
                      <a:pt x="50" y="235"/>
                      <a:pt x="47" y="2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187CE1C7-1301-4BD2-8054-E2BA4A93D2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386859" y="10834885"/>
                <a:ext cx="252675" cy="384505"/>
              </a:xfrm>
              <a:custGeom>
                <a:avLst/>
                <a:gdLst>
                  <a:gd name="T0" fmla="*/ 196 w 203"/>
                  <a:gd name="T1" fmla="*/ 0 h 309"/>
                  <a:gd name="T2" fmla="*/ 196 w 203"/>
                  <a:gd name="T3" fmla="*/ 0 h 309"/>
                  <a:gd name="T4" fmla="*/ 101 w 203"/>
                  <a:gd name="T5" fmla="*/ 276 h 309"/>
                  <a:gd name="T6" fmla="*/ 101 w 203"/>
                  <a:gd name="T7" fmla="*/ 276 h 309"/>
                  <a:gd name="T8" fmla="*/ 196 w 203"/>
                  <a:gd name="T9" fmla="*/ 0 h 3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3" h="309">
                    <a:moveTo>
                      <a:pt x="196" y="0"/>
                    </a:moveTo>
                    <a:lnTo>
                      <a:pt x="196" y="0"/>
                    </a:lnTo>
                    <a:cubicBezTo>
                      <a:pt x="196" y="0"/>
                      <a:pt x="0" y="244"/>
                      <a:pt x="101" y="276"/>
                    </a:cubicBezTo>
                    <a:lnTo>
                      <a:pt x="101" y="276"/>
                    </a:lnTo>
                    <a:cubicBezTo>
                      <a:pt x="202" y="308"/>
                      <a:pt x="196" y="0"/>
                      <a:pt x="19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0BD9EA85-5D11-41A4-8AF6-B18F21426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41788" y="10823899"/>
                <a:ext cx="203237" cy="368025"/>
              </a:xfrm>
              <a:custGeom>
                <a:avLst/>
                <a:gdLst>
                  <a:gd name="T0" fmla="*/ 144 w 165"/>
                  <a:gd name="T1" fmla="*/ 31 h 296"/>
                  <a:gd name="T2" fmla="*/ 144 w 165"/>
                  <a:gd name="T3" fmla="*/ 31 h 296"/>
                  <a:gd name="T4" fmla="*/ 38 w 165"/>
                  <a:gd name="T5" fmla="*/ 256 h 296"/>
                  <a:gd name="T6" fmla="*/ 38 w 165"/>
                  <a:gd name="T7" fmla="*/ 256 h 296"/>
                  <a:gd name="T8" fmla="*/ 59 w 165"/>
                  <a:gd name="T9" fmla="*/ 277 h 296"/>
                  <a:gd name="T10" fmla="*/ 59 w 165"/>
                  <a:gd name="T11" fmla="*/ 277 h 296"/>
                  <a:gd name="T12" fmla="*/ 90 w 165"/>
                  <a:gd name="T13" fmla="*/ 272 h 296"/>
                  <a:gd name="T14" fmla="*/ 90 w 165"/>
                  <a:gd name="T15" fmla="*/ 272 h 296"/>
                  <a:gd name="T16" fmla="*/ 144 w 165"/>
                  <a:gd name="T17" fmla="*/ 31 h 296"/>
                  <a:gd name="T18" fmla="*/ 72 w 165"/>
                  <a:gd name="T19" fmla="*/ 295 h 296"/>
                  <a:gd name="T20" fmla="*/ 72 w 165"/>
                  <a:gd name="T21" fmla="*/ 295 h 296"/>
                  <a:gd name="T22" fmla="*/ 55 w 165"/>
                  <a:gd name="T23" fmla="*/ 292 h 296"/>
                  <a:gd name="T24" fmla="*/ 55 w 165"/>
                  <a:gd name="T25" fmla="*/ 292 h 296"/>
                  <a:gd name="T26" fmla="*/ 22 w 165"/>
                  <a:gd name="T27" fmla="*/ 260 h 296"/>
                  <a:gd name="T28" fmla="*/ 22 w 165"/>
                  <a:gd name="T29" fmla="*/ 260 h 296"/>
                  <a:gd name="T30" fmla="*/ 146 w 165"/>
                  <a:gd name="T31" fmla="*/ 4 h 296"/>
                  <a:gd name="T32" fmla="*/ 146 w 165"/>
                  <a:gd name="T33" fmla="*/ 4 h 296"/>
                  <a:gd name="T34" fmla="*/ 155 w 165"/>
                  <a:gd name="T35" fmla="*/ 0 h 296"/>
                  <a:gd name="T36" fmla="*/ 155 w 165"/>
                  <a:gd name="T37" fmla="*/ 0 h 296"/>
                  <a:gd name="T38" fmla="*/ 160 w 165"/>
                  <a:gd name="T39" fmla="*/ 8 h 296"/>
                  <a:gd name="T40" fmla="*/ 160 w 165"/>
                  <a:gd name="T41" fmla="*/ 8 h 296"/>
                  <a:gd name="T42" fmla="*/ 100 w 165"/>
                  <a:gd name="T43" fmla="*/ 285 h 296"/>
                  <a:gd name="T44" fmla="*/ 100 w 165"/>
                  <a:gd name="T45" fmla="*/ 285 h 296"/>
                  <a:gd name="T46" fmla="*/ 72 w 165"/>
                  <a:gd name="T47" fmla="*/ 29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</a:cxnLst>
                <a:rect l="0" t="0" r="r" b="b"/>
                <a:pathLst>
                  <a:path w="165" h="296">
                    <a:moveTo>
                      <a:pt x="144" y="31"/>
                    </a:moveTo>
                    <a:lnTo>
                      <a:pt x="144" y="31"/>
                    </a:lnTo>
                    <a:cubicBezTo>
                      <a:pt x="100" y="90"/>
                      <a:pt x="22" y="207"/>
                      <a:pt x="38" y="256"/>
                    </a:cubicBezTo>
                    <a:lnTo>
                      <a:pt x="38" y="256"/>
                    </a:lnTo>
                    <a:cubicBezTo>
                      <a:pt x="41" y="267"/>
                      <a:pt x="48" y="273"/>
                      <a:pt x="59" y="277"/>
                    </a:cubicBezTo>
                    <a:lnTo>
                      <a:pt x="59" y="277"/>
                    </a:lnTo>
                    <a:cubicBezTo>
                      <a:pt x="71" y="280"/>
                      <a:pt x="81" y="279"/>
                      <a:pt x="90" y="272"/>
                    </a:cubicBezTo>
                    <a:lnTo>
                      <a:pt x="90" y="272"/>
                    </a:lnTo>
                    <a:cubicBezTo>
                      <a:pt x="133" y="240"/>
                      <a:pt x="143" y="104"/>
                      <a:pt x="144" y="31"/>
                    </a:cubicBezTo>
                    <a:close/>
                    <a:moveTo>
                      <a:pt x="72" y="295"/>
                    </a:moveTo>
                    <a:lnTo>
                      <a:pt x="72" y="295"/>
                    </a:lnTo>
                    <a:cubicBezTo>
                      <a:pt x="66" y="295"/>
                      <a:pt x="61" y="293"/>
                      <a:pt x="55" y="292"/>
                    </a:cubicBezTo>
                    <a:lnTo>
                      <a:pt x="55" y="292"/>
                    </a:lnTo>
                    <a:cubicBezTo>
                      <a:pt x="38" y="287"/>
                      <a:pt x="27" y="276"/>
                      <a:pt x="22" y="260"/>
                    </a:cubicBezTo>
                    <a:lnTo>
                      <a:pt x="22" y="260"/>
                    </a:lnTo>
                    <a:cubicBezTo>
                      <a:pt x="0" y="186"/>
                      <a:pt x="140" y="11"/>
                      <a:pt x="146" y="4"/>
                    </a:cubicBezTo>
                    <a:lnTo>
                      <a:pt x="146" y="4"/>
                    </a:lnTo>
                    <a:cubicBezTo>
                      <a:pt x="148" y="0"/>
                      <a:pt x="151" y="0"/>
                      <a:pt x="155" y="0"/>
                    </a:cubicBezTo>
                    <a:lnTo>
                      <a:pt x="155" y="0"/>
                    </a:lnTo>
                    <a:cubicBezTo>
                      <a:pt x="158" y="2"/>
                      <a:pt x="160" y="5"/>
                      <a:pt x="160" y="8"/>
                    </a:cubicBezTo>
                    <a:lnTo>
                      <a:pt x="160" y="8"/>
                    </a:lnTo>
                    <a:cubicBezTo>
                      <a:pt x="160" y="18"/>
                      <a:pt x="164" y="236"/>
                      <a:pt x="100" y="285"/>
                    </a:cubicBezTo>
                    <a:lnTo>
                      <a:pt x="100" y="285"/>
                    </a:lnTo>
                    <a:cubicBezTo>
                      <a:pt x="91" y="291"/>
                      <a:pt x="81" y="295"/>
                      <a:pt x="72" y="2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B9121ADB-53D3-402A-B81C-EBE6A7BCD135}"/>
                </a:ext>
              </a:extLst>
            </p:cNvPr>
            <p:cNvGrpSpPr/>
            <p:nvPr/>
          </p:nvGrpSpPr>
          <p:grpSpPr>
            <a:xfrm>
              <a:off x="11765870" y="6599830"/>
              <a:ext cx="2845340" cy="4158154"/>
              <a:chOff x="11765870" y="6599830"/>
              <a:chExt cx="2845340" cy="4158154"/>
            </a:xfrm>
          </p:grpSpPr>
          <p:sp>
            <p:nvSpPr>
              <p:cNvPr id="118" name="Freeform 116">
                <a:extLst>
                  <a:ext uri="{FF2B5EF4-FFF2-40B4-BE49-F238E27FC236}">
                    <a16:creationId xmlns:a16="http://schemas.microsoft.com/office/drawing/2014/main" id="{A903C2A3-D828-4D2D-8E80-41DD1C7FD2B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75443" y="7698417"/>
                <a:ext cx="906336" cy="1570979"/>
              </a:xfrm>
              <a:custGeom>
                <a:avLst/>
                <a:gdLst>
                  <a:gd name="T0" fmla="*/ 454 w 728"/>
                  <a:gd name="T1" fmla="*/ 32 h 1259"/>
                  <a:gd name="T2" fmla="*/ 454 w 728"/>
                  <a:gd name="T3" fmla="*/ 32 h 1259"/>
                  <a:gd name="T4" fmla="*/ 327 w 728"/>
                  <a:gd name="T5" fmla="*/ 480 h 1259"/>
                  <a:gd name="T6" fmla="*/ 327 w 728"/>
                  <a:gd name="T7" fmla="*/ 480 h 1259"/>
                  <a:gd name="T8" fmla="*/ 0 w 728"/>
                  <a:gd name="T9" fmla="*/ 1167 h 1259"/>
                  <a:gd name="T10" fmla="*/ 69 w 728"/>
                  <a:gd name="T11" fmla="*/ 1258 h 1259"/>
                  <a:gd name="T12" fmla="*/ 69 w 728"/>
                  <a:gd name="T13" fmla="*/ 1258 h 1259"/>
                  <a:gd name="T14" fmla="*/ 591 w 728"/>
                  <a:gd name="T15" fmla="*/ 805 h 1259"/>
                  <a:gd name="T16" fmla="*/ 591 w 728"/>
                  <a:gd name="T17" fmla="*/ 805 h 1259"/>
                  <a:gd name="T18" fmla="*/ 454 w 728"/>
                  <a:gd name="T19" fmla="*/ 32 h 12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728" h="1259">
                    <a:moveTo>
                      <a:pt x="454" y="32"/>
                    </a:moveTo>
                    <a:lnTo>
                      <a:pt x="454" y="32"/>
                    </a:lnTo>
                    <a:cubicBezTo>
                      <a:pt x="454" y="32"/>
                      <a:pt x="357" y="90"/>
                      <a:pt x="327" y="480"/>
                    </a:cubicBezTo>
                    <a:lnTo>
                      <a:pt x="327" y="480"/>
                    </a:lnTo>
                    <a:cubicBezTo>
                      <a:pt x="297" y="870"/>
                      <a:pt x="281" y="971"/>
                      <a:pt x="0" y="1167"/>
                    </a:cubicBezTo>
                    <a:lnTo>
                      <a:pt x="69" y="1258"/>
                    </a:lnTo>
                    <a:lnTo>
                      <a:pt x="69" y="1258"/>
                    </a:lnTo>
                    <a:cubicBezTo>
                      <a:pt x="69" y="1258"/>
                      <a:pt x="454" y="1111"/>
                      <a:pt x="591" y="805"/>
                    </a:cubicBezTo>
                    <a:lnTo>
                      <a:pt x="591" y="805"/>
                    </a:lnTo>
                    <a:cubicBezTo>
                      <a:pt x="727" y="499"/>
                      <a:pt x="626" y="0"/>
                      <a:pt x="454" y="3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9" name="Freeform 117">
                <a:extLst>
                  <a:ext uri="{FF2B5EF4-FFF2-40B4-BE49-F238E27FC236}">
                    <a16:creationId xmlns:a16="http://schemas.microsoft.com/office/drawing/2014/main" id="{9753822D-7EC3-498E-8259-77CB004E37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4457" y="7714898"/>
                <a:ext cx="889856" cy="1554499"/>
              </a:xfrm>
              <a:custGeom>
                <a:avLst/>
                <a:gdLst>
                  <a:gd name="T0" fmla="*/ 20 w 716"/>
                  <a:gd name="T1" fmla="*/ 1152 h 1250"/>
                  <a:gd name="T2" fmla="*/ 80 w 716"/>
                  <a:gd name="T3" fmla="*/ 1231 h 1250"/>
                  <a:gd name="T4" fmla="*/ 80 w 716"/>
                  <a:gd name="T5" fmla="*/ 1231 h 1250"/>
                  <a:gd name="T6" fmla="*/ 592 w 716"/>
                  <a:gd name="T7" fmla="*/ 784 h 1250"/>
                  <a:gd name="T8" fmla="*/ 592 w 716"/>
                  <a:gd name="T9" fmla="*/ 784 h 1250"/>
                  <a:gd name="T10" fmla="*/ 558 w 716"/>
                  <a:gd name="T11" fmla="*/ 69 h 1250"/>
                  <a:gd name="T12" fmla="*/ 558 w 716"/>
                  <a:gd name="T13" fmla="*/ 69 h 1250"/>
                  <a:gd name="T14" fmla="*/ 466 w 716"/>
                  <a:gd name="T15" fmla="*/ 22 h 1250"/>
                  <a:gd name="T16" fmla="*/ 466 w 716"/>
                  <a:gd name="T17" fmla="*/ 22 h 1250"/>
                  <a:gd name="T18" fmla="*/ 343 w 716"/>
                  <a:gd name="T19" fmla="*/ 464 h 1250"/>
                  <a:gd name="T20" fmla="*/ 343 w 716"/>
                  <a:gd name="T21" fmla="*/ 464 h 1250"/>
                  <a:gd name="T22" fmla="*/ 20 w 716"/>
                  <a:gd name="T23" fmla="*/ 1152 h 1250"/>
                  <a:gd name="T24" fmla="*/ 77 w 716"/>
                  <a:gd name="T25" fmla="*/ 1249 h 1250"/>
                  <a:gd name="T26" fmla="*/ 77 w 716"/>
                  <a:gd name="T27" fmla="*/ 1249 h 1250"/>
                  <a:gd name="T28" fmla="*/ 71 w 716"/>
                  <a:gd name="T29" fmla="*/ 1246 h 1250"/>
                  <a:gd name="T30" fmla="*/ 2 w 716"/>
                  <a:gd name="T31" fmla="*/ 1155 h 1250"/>
                  <a:gd name="T32" fmla="*/ 2 w 716"/>
                  <a:gd name="T33" fmla="*/ 1155 h 1250"/>
                  <a:gd name="T34" fmla="*/ 0 w 716"/>
                  <a:gd name="T35" fmla="*/ 1149 h 1250"/>
                  <a:gd name="T36" fmla="*/ 0 w 716"/>
                  <a:gd name="T37" fmla="*/ 1149 h 1250"/>
                  <a:gd name="T38" fmla="*/ 4 w 716"/>
                  <a:gd name="T39" fmla="*/ 1144 h 1250"/>
                  <a:gd name="T40" fmla="*/ 4 w 716"/>
                  <a:gd name="T41" fmla="*/ 1144 h 1250"/>
                  <a:gd name="T42" fmla="*/ 327 w 716"/>
                  <a:gd name="T43" fmla="*/ 462 h 1250"/>
                  <a:gd name="T44" fmla="*/ 327 w 716"/>
                  <a:gd name="T45" fmla="*/ 462 h 1250"/>
                  <a:gd name="T46" fmla="*/ 458 w 716"/>
                  <a:gd name="T47" fmla="*/ 8 h 1250"/>
                  <a:gd name="T48" fmla="*/ 458 w 716"/>
                  <a:gd name="T49" fmla="*/ 8 h 1250"/>
                  <a:gd name="T50" fmla="*/ 461 w 716"/>
                  <a:gd name="T51" fmla="*/ 7 h 1250"/>
                  <a:gd name="T52" fmla="*/ 461 w 716"/>
                  <a:gd name="T53" fmla="*/ 7 h 1250"/>
                  <a:gd name="T54" fmla="*/ 570 w 716"/>
                  <a:gd name="T55" fmla="*/ 59 h 1250"/>
                  <a:gd name="T56" fmla="*/ 570 w 716"/>
                  <a:gd name="T57" fmla="*/ 59 h 1250"/>
                  <a:gd name="T58" fmla="*/ 606 w 716"/>
                  <a:gd name="T59" fmla="*/ 791 h 1250"/>
                  <a:gd name="T60" fmla="*/ 606 w 716"/>
                  <a:gd name="T61" fmla="*/ 791 h 1250"/>
                  <a:gd name="T62" fmla="*/ 80 w 716"/>
                  <a:gd name="T63" fmla="*/ 1248 h 1250"/>
                  <a:gd name="T64" fmla="*/ 80 w 716"/>
                  <a:gd name="T65" fmla="*/ 1248 h 1250"/>
                  <a:gd name="T66" fmla="*/ 77 w 716"/>
                  <a:gd name="T67" fmla="*/ 1249 h 12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16" h="1250">
                    <a:moveTo>
                      <a:pt x="20" y="1152"/>
                    </a:moveTo>
                    <a:lnTo>
                      <a:pt x="80" y="1231"/>
                    </a:lnTo>
                    <a:lnTo>
                      <a:pt x="80" y="1231"/>
                    </a:lnTo>
                    <a:cubicBezTo>
                      <a:pt x="128" y="1212"/>
                      <a:pt x="467" y="1064"/>
                      <a:pt x="592" y="784"/>
                    </a:cubicBezTo>
                    <a:lnTo>
                      <a:pt x="592" y="784"/>
                    </a:lnTo>
                    <a:cubicBezTo>
                      <a:pt x="695" y="553"/>
                      <a:pt x="659" y="198"/>
                      <a:pt x="558" y="69"/>
                    </a:cubicBezTo>
                    <a:lnTo>
                      <a:pt x="558" y="69"/>
                    </a:lnTo>
                    <a:cubicBezTo>
                      <a:pt x="529" y="32"/>
                      <a:pt x="498" y="17"/>
                      <a:pt x="466" y="22"/>
                    </a:cubicBezTo>
                    <a:lnTo>
                      <a:pt x="466" y="22"/>
                    </a:lnTo>
                    <a:cubicBezTo>
                      <a:pt x="455" y="30"/>
                      <a:pt x="371" y="106"/>
                      <a:pt x="343" y="464"/>
                    </a:cubicBezTo>
                    <a:lnTo>
                      <a:pt x="343" y="464"/>
                    </a:lnTo>
                    <a:cubicBezTo>
                      <a:pt x="313" y="856"/>
                      <a:pt x="295" y="958"/>
                      <a:pt x="20" y="1152"/>
                    </a:cubicBezTo>
                    <a:close/>
                    <a:moveTo>
                      <a:pt x="77" y="1249"/>
                    </a:moveTo>
                    <a:lnTo>
                      <a:pt x="77" y="1249"/>
                    </a:lnTo>
                    <a:cubicBezTo>
                      <a:pt x="75" y="1249"/>
                      <a:pt x="72" y="1248"/>
                      <a:pt x="71" y="1246"/>
                    </a:cubicBezTo>
                    <a:lnTo>
                      <a:pt x="2" y="1155"/>
                    </a:lnTo>
                    <a:lnTo>
                      <a:pt x="2" y="1155"/>
                    </a:lnTo>
                    <a:cubicBezTo>
                      <a:pt x="1" y="1153"/>
                      <a:pt x="0" y="1151"/>
                      <a:pt x="0" y="1149"/>
                    </a:cubicBezTo>
                    <a:lnTo>
                      <a:pt x="0" y="1149"/>
                    </a:lnTo>
                    <a:cubicBezTo>
                      <a:pt x="1" y="1147"/>
                      <a:pt x="2" y="1145"/>
                      <a:pt x="4" y="1144"/>
                    </a:cubicBezTo>
                    <a:lnTo>
                      <a:pt x="4" y="1144"/>
                    </a:lnTo>
                    <a:cubicBezTo>
                      <a:pt x="280" y="951"/>
                      <a:pt x="297" y="852"/>
                      <a:pt x="327" y="462"/>
                    </a:cubicBezTo>
                    <a:lnTo>
                      <a:pt x="327" y="462"/>
                    </a:lnTo>
                    <a:cubicBezTo>
                      <a:pt x="357" y="72"/>
                      <a:pt x="455" y="11"/>
                      <a:pt x="458" y="8"/>
                    </a:cubicBezTo>
                    <a:lnTo>
                      <a:pt x="458" y="8"/>
                    </a:lnTo>
                    <a:cubicBezTo>
                      <a:pt x="460" y="7"/>
                      <a:pt x="460" y="7"/>
                      <a:pt x="461" y="7"/>
                    </a:cubicBezTo>
                    <a:lnTo>
                      <a:pt x="461" y="7"/>
                    </a:lnTo>
                    <a:cubicBezTo>
                      <a:pt x="500" y="0"/>
                      <a:pt x="538" y="18"/>
                      <a:pt x="570" y="59"/>
                    </a:cubicBezTo>
                    <a:lnTo>
                      <a:pt x="570" y="59"/>
                    </a:lnTo>
                    <a:cubicBezTo>
                      <a:pt x="675" y="192"/>
                      <a:pt x="715" y="548"/>
                      <a:pt x="606" y="791"/>
                    </a:cubicBezTo>
                    <a:lnTo>
                      <a:pt x="606" y="791"/>
                    </a:lnTo>
                    <a:cubicBezTo>
                      <a:pt x="470" y="1096"/>
                      <a:pt x="84" y="1247"/>
                      <a:pt x="80" y="1248"/>
                    </a:cubicBezTo>
                    <a:lnTo>
                      <a:pt x="80" y="1248"/>
                    </a:lnTo>
                    <a:cubicBezTo>
                      <a:pt x="79" y="1248"/>
                      <a:pt x="78" y="1249"/>
                      <a:pt x="77" y="12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0" name="Freeform 118">
                <a:extLst>
                  <a:ext uri="{FF2B5EF4-FFF2-40B4-BE49-F238E27FC236}">
                    <a16:creationId xmlns:a16="http://schemas.microsoft.com/office/drawing/2014/main" id="{DDF6B1CF-145C-477E-8C23-0B528E3D81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58821" y="7616025"/>
                <a:ext cx="1241404" cy="1796188"/>
              </a:xfrm>
              <a:custGeom>
                <a:avLst/>
                <a:gdLst>
                  <a:gd name="T0" fmla="*/ 996 w 997"/>
                  <a:gd name="T1" fmla="*/ 994 h 1440"/>
                  <a:gd name="T2" fmla="*/ 996 w 997"/>
                  <a:gd name="T3" fmla="*/ 994 h 1440"/>
                  <a:gd name="T4" fmla="*/ 280 w 997"/>
                  <a:gd name="T5" fmla="*/ 0 h 1440"/>
                  <a:gd name="T6" fmla="*/ 62 w 997"/>
                  <a:gd name="T7" fmla="*/ 87 h 1440"/>
                  <a:gd name="T8" fmla="*/ 62 w 997"/>
                  <a:gd name="T9" fmla="*/ 87 h 1440"/>
                  <a:gd name="T10" fmla="*/ 0 w 997"/>
                  <a:gd name="T11" fmla="*/ 797 h 1440"/>
                  <a:gd name="T12" fmla="*/ 0 w 997"/>
                  <a:gd name="T13" fmla="*/ 797 h 1440"/>
                  <a:gd name="T14" fmla="*/ 61 w 997"/>
                  <a:gd name="T15" fmla="*/ 1439 h 1440"/>
                  <a:gd name="T16" fmla="*/ 61 w 997"/>
                  <a:gd name="T17" fmla="*/ 1439 h 1440"/>
                  <a:gd name="T18" fmla="*/ 996 w 997"/>
                  <a:gd name="T19" fmla="*/ 994 h 1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997" h="1440">
                    <a:moveTo>
                      <a:pt x="996" y="994"/>
                    </a:moveTo>
                    <a:lnTo>
                      <a:pt x="996" y="994"/>
                    </a:lnTo>
                    <a:cubicBezTo>
                      <a:pt x="902" y="628"/>
                      <a:pt x="697" y="238"/>
                      <a:pt x="280" y="0"/>
                    </a:cubicBezTo>
                    <a:lnTo>
                      <a:pt x="62" y="87"/>
                    </a:lnTo>
                    <a:lnTo>
                      <a:pt x="62" y="87"/>
                    </a:lnTo>
                    <a:cubicBezTo>
                      <a:pt x="62" y="87"/>
                      <a:pt x="0" y="333"/>
                      <a:pt x="0" y="797"/>
                    </a:cubicBezTo>
                    <a:lnTo>
                      <a:pt x="0" y="797"/>
                    </a:lnTo>
                    <a:cubicBezTo>
                      <a:pt x="0" y="985"/>
                      <a:pt x="29" y="1205"/>
                      <a:pt x="61" y="1439"/>
                    </a:cubicBezTo>
                    <a:lnTo>
                      <a:pt x="61" y="1439"/>
                    </a:lnTo>
                    <a:cubicBezTo>
                      <a:pt x="161" y="1426"/>
                      <a:pt x="645" y="1345"/>
                      <a:pt x="996" y="99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1" name="Freeform 119">
                <a:extLst>
                  <a:ext uri="{FF2B5EF4-FFF2-40B4-BE49-F238E27FC236}">
                    <a16:creationId xmlns:a16="http://schemas.microsoft.com/office/drawing/2014/main" id="{67655E17-27CE-4C83-9A43-6FF05E98A5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7835" y="7605039"/>
                <a:ext cx="1263375" cy="1812669"/>
              </a:xfrm>
              <a:custGeom>
                <a:avLst/>
                <a:gdLst>
                  <a:gd name="T0" fmla="*/ 76 w 1014"/>
                  <a:gd name="T1" fmla="*/ 102 h 1456"/>
                  <a:gd name="T2" fmla="*/ 76 w 1014"/>
                  <a:gd name="T3" fmla="*/ 102 h 1456"/>
                  <a:gd name="T4" fmla="*/ 16 w 1014"/>
                  <a:gd name="T5" fmla="*/ 805 h 1456"/>
                  <a:gd name="T6" fmla="*/ 16 w 1014"/>
                  <a:gd name="T7" fmla="*/ 805 h 1456"/>
                  <a:gd name="T8" fmla="*/ 76 w 1014"/>
                  <a:gd name="T9" fmla="*/ 1439 h 1456"/>
                  <a:gd name="T10" fmla="*/ 76 w 1014"/>
                  <a:gd name="T11" fmla="*/ 1439 h 1456"/>
                  <a:gd name="T12" fmla="*/ 996 w 1014"/>
                  <a:gd name="T13" fmla="*/ 1000 h 1456"/>
                  <a:gd name="T14" fmla="*/ 996 w 1014"/>
                  <a:gd name="T15" fmla="*/ 1000 h 1456"/>
                  <a:gd name="T16" fmla="*/ 287 w 1014"/>
                  <a:gd name="T17" fmla="*/ 17 h 1456"/>
                  <a:gd name="T18" fmla="*/ 76 w 1014"/>
                  <a:gd name="T19" fmla="*/ 102 h 1456"/>
                  <a:gd name="T20" fmla="*/ 69 w 1014"/>
                  <a:gd name="T21" fmla="*/ 1455 h 1456"/>
                  <a:gd name="T22" fmla="*/ 69 w 1014"/>
                  <a:gd name="T23" fmla="*/ 1455 h 1456"/>
                  <a:gd name="T24" fmla="*/ 61 w 1014"/>
                  <a:gd name="T25" fmla="*/ 1448 h 1456"/>
                  <a:gd name="T26" fmla="*/ 61 w 1014"/>
                  <a:gd name="T27" fmla="*/ 1448 h 1456"/>
                  <a:gd name="T28" fmla="*/ 0 w 1014"/>
                  <a:gd name="T29" fmla="*/ 805 h 1456"/>
                  <a:gd name="T30" fmla="*/ 0 w 1014"/>
                  <a:gd name="T31" fmla="*/ 805 h 1456"/>
                  <a:gd name="T32" fmla="*/ 62 w 1014"/>
                  <a:gd name="T33" fmla="*/ 94 h 1456"/>
                  <a:gd name="T34" fmla="*/ 62 w 1014"/>
                  <a:gd name="T35" fmla="*/ 94 h 1456"/>
                  <a:gd name="T36" fmla="*/ 67 w 1014"/>
                  <a:gd name="T37" fmla="*/ 88 h 1456"/>
                  <a:gd name="T38" fmla="*/ 284 w 1014"/>
                  <a:gd name="T39" fmla="*/ 1 h 1456"/>
                  <a:gd name="T40" fmla="*/ 284 w 1014"/>
                  <a:gd name="T41" fmla="*/ 1 h 1456"/>
                  <a:gd name="T42" fmla="*/ 291 w 1014"/>
                  <a:gd name="T43" fmla="*/ 1 h 1456"/>
                  <a:gd name="T44" fmla="*/ 291 w 1014"/>
                  <a:gd name="T45" fmla="*/ 1 h 1456"/>
                  <a:gd name="T46" fmla="*/ 774 w 1014"/>
                  <a:gd name="T47" fmla="*/ 453 h 1456"/>
                  <a:gd name="T48" fmla="*/ 774 w 1014"/>
                  <a:gd name="T49" fmla="*/ 453 h 1456"/>
                  <a:gd name="T50" fmla="*/ 1012 w 1014"/>
                  <a:gd name="T51" fmla="*/ 1001 h 1456"/>
                  <a:gd name="T52" fmla="*/ 1012 w 1014"/>
                  <a:gd name="T53" fmla="*/ 1001 h 1456"/>
                  <a:gd name="T54" fmla="*/ 1011 w 1014"/>
                  <a:gd name="T55" fmla="*/ 1008 h 1456"/>
                  <a:gd name="T56" fmla="*/ 1011 w 1014"/>
                  <a:gd name="T57" fmla="*/ 1008 h 1456"/>
                  <a:gd name="T58" fmla="*/ 70 w 1014"/>
                  <a:gd name="T59" fmla="*/ 1455 h 1456"/>
                  <a:gd name="T60" fmla="*/ 70 w 1014"/>
                  <a:gd name="T61" fmla="*/ 1455 h 1456"/>
                  <a:gd name="T62" fmla="*/ 69 w 1014"/>
                  <a:gd name="T63" fmla="*/ 1455 h 14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014" h="1456">
                    <a:moveTo>
                      <a:pt x="76" y="102"/>
                    </a:moveTo>
                    <a:lnTo>
                      <a:pt x="76" y="102"/>
                    </a:lnTo>
                    <a:cubicBezTo>
                      <a:pt x="69" y="135"/>
                      <a:pt x="16" y="378"/>
                      <a:pt x="16" y="805"/>
                    </a:cubicBezTo>
                    <a:lnTo>
                      <a:pt x="16" y="805"/>
                    </a:lnTo>
                    <a:cubicBezTo>
                      <a:pt x="16" y="994"/>
                      <a:pt x="47" y="1220"/>
                      <a:pt x="76" y="1439"/>
                    </a:cubicBezTo>
                    <a:lnTo>
                      <a:pt x="76" y="1439"/>
                    </a:lnTo>
                    <a:cubicBezTo>
                      <a:pt x="186" y="1423"/>
                      <a:pt x="654" y="1339"/>
                      <a:pt x="996" y="1000"/>
                    </a:cubicBezTo>
                    <a:lnTo>
                      <a:pt x="996" y="1000"/>
                    </a:lnTo>
                    <a:cubicBezTo>
                      <a:pt x="879" y="551"/>
                      <a:pt x="640" y="220"/>
                      <a:pt x="287" y="17"/>
                    </a:cubicBezTo>
                    <a:lnTo>
                      <a:pt x="76" y="102"/>
                    </a:lnTo>
                    <a:close/>
                    <a:moveTo>
                      <a:pt x="69" y="1455"/>
                    </a:moveTo>
                    <a:lnTo>
                      <a:pt x="69" y="1455"/>
                    </a:lnTo>
                    <a:cubicBezTo>
                      <a:pt x="65" y="1455"/>
                      <a:pt x="62" y="1452"/>
                      <a:pt x="61" y="1448"/>
                    </a:cubicBezTo>
                    <a:lnTo>
                      <a:pt x="61" y="1448"/>
                    </a:lnTo>
                    <a:cubicBezTo>
                      <a:pt x="31" y="1227"/>
                      <a:pt x="0" y="998"/>
                      <a:pt x="0" y="805"/>
                    </a:cubicBezTo>
                    <a:lnTo>
                      <a:pt x="0" y="805"/>
                    </a:lnTo>
                    <a:cubicBezTo>
                      <a:pt x="0" y="345"/>
                      <a:pt x="61" y="96"/>
                      <a:pt x="62" y="94"/>
                    </a:cubicBezTo>
                    <a:lnTo>
                      <a:pt x="62" y="94"/>
                    </a:lnTo>
                    <a:cubicBezTo>
                      <a:pt x="63" y="91"/>
                      <a:pt x="64" y="89"/>
                      <a:pt x="67" y="88"/>
                    </a:cubicBezTo>
                    <a:lnTo>
                      <a:pt x="284" y="1"/>
                    </a:lnTo>
                    <a:lnTo>
                      <a:pt x="284" y="1"/>
                    </a:lnTo>
                    <a:cubicBezTo>
                      <a:pt x="286" y="0"/>
                      <a:pt x="289" y="0"/>
                      <a:pt x="291" y="1"/>
                    </a:cubicBezTo>
                    <a:lnTo>
                      <a:pt x="291" y="1"/>
                    </a:lnTo>
                    <a:cubicBezTo>
                      <a:pt x="486" y="113"/>
                      <a:pt x="648" y="264"/>
                      <a:pt x="774" y="453"/>
                    </a:cubicBezTo>
                    <a:lnTo>
                      <a:pt x="774" y="453"/>
                    </a:lnTo>
                    <a:cubicBezTo>
                      <a:pt x="880" y="611"/>
                      <a:pt x="960" y="795"/>
                      <a:pt x="1012" y="1001"/>
                    </a:cubicBezTo>
                    <a:lnTo>
                      <a:pt x="1012" y="1001"/>
                    </a:lnTo>
                    <a:cubicBezTo>
                      <a:pt x="1013" y="1003"/>
                      <a:pt x="1012" y="1006"/>
                      <a:pt x="1011" y="1008"/>
                    </a:cubicBezTo>
                    <a:lnTo>
                      <a:pt x="1011" y="1008"/>
                    </a:lnTo>
                    <a:cubicBezTo>
                      <a:pt x="656" y="1362"/>
                      <a:pt x="165" y="1443"/>
                      <a:pt x="70" y="1455"/>
                    </a:cubicBezTo>
                    <a:lnTo>
                      <a:pt x="70" y="1455"/>
                    </a:lnTo>
                    <a:cubicBezTo>
                      <a:pt x="70" y="1455"/>
                      <a:pt x="70" y="1455"/>
                      <a:pt x="69" y="14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2" name="Freeform 120">
                <a:extLst>
                  <a:ext uri="{FF2B5EF4-FFF2-40B4-BE49-F238E27FC236}">
                    <a16:creationId xmlns:a16="http://schemas.microsoft.com/office/drawing/2014/main" id="{992A8CB8-D612-424B-ABC1-E00617671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22768" y="9549538"/>
                <a:ext cx="648166" cy="428449"/>
              </a:xfrm>
              <a:custGeom>
                <a:avLst/>
                <a:gdLst>
                  <a:gd name="T0" fmla="*/ 0 w 522"/>
                  <a:gd name="T1" fmla="*/ 344 h 345"/>
                  <a:gd name="T2" fmla="*/ 0 w 522"/>
                  <a:gd name="T3" fmla="*/ 344 h 345"/>
                  <a:gd name="T4" fmla="*/ 521 w 522"/>
                  <a:gd name="T5" fmla="*/ 0 h 345"/>
                  <a:gd name="T6" fmla="*/ 521 w 522"/>
                  <a:gd name="T7" fmla="*/ 0 h 345"/>
                  <a:gd name="T8" fmla="*/ 0 w 522"/>
                  <a:gd name="T9" fmla="*/ 344 h 3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522" h="345">
                    <a:moveTo>
                      <a:pt x="0" y="344"/>
                    </a:moveTo>
                    <a:lnTo>
                      <a:pt x="0" y="344"/>
                    </a:lnTo>
                    <a:cubicBezTo>
                      <a:pt x="0" y="344"/>
                      <a:pt x="161" y="137"/>
                      <a:pt x="521" y="0"/>
                    </a:cubicBezTo>
                    <a:lnTo>
                      <a:pt x="521" y="0"/>
                    </a:lnTo>
                    <a:cubicBezTo>
                      <a:pt x="521" y="0"/>
                      <a:pt x="319" y="260"/>
                      <a:pt x="0" y="3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21">
                <a:extLst>
                  <a:ext uri="{FF2B5EF4-FFF2-40B4-BE49-F238E27FC236}">
                    <a16:creationId xmlns:a16="http://schemas.microsoft.com/office/drawing/2014/main" id="{E9F16FF0-5252-491C-841E-0E5F4A6AB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06291" y="9538552"/>
                <a:ext cx="670138" cy="450421"/>
              </a:xfrm>
              <a:custGeom>
                <a:avLst/>
                <a:gdLst>
                  <a:gd name="T0" fmla="*/ 504 w 540"/>
                  <a:gd name="T1" fmla="*/ 28 h 361"/>
                  <a:gd name="T2" fmla="*/ 504 w 540"/>
                  <a:gd name="T3" fmla="*/ 28 h 361"/>
                  <a:gd name="T4" fmla="*/ 32 w 540"/>
                  <a:gd name="T5" fmla="*/ 338 h 361"/>
                  <a:gd name="T6" fmla="*/ 32 w 540"/>
                  <a:gd name="T7" fmla="*/ 338 h 361"/>
                  <a:gd name="T8" fmla="*/ 504 w 540"/>
                  <a:gd name="T9" fmla="*/ 28 h 361"/>
                  <a:gd name="T10" fmla="*/ 9 w 540"/>
                  <a:gd name="T11" fmla="*/ 360 h 361"/>
                  <a:gd name="T12" fmla="*/ 9 w 540"/>
                  <a:gd name="T13" fmla="*/ 360 h 361"/>
                  <a:gd name="T14" fmla="*/ 2 w 540"/>
                  <a:gd name="T15" fmla="*/ 357 h 361"/>
                  <a:gd name="T16" fmla="*/ 2 w 540"/>
                  <a:gd name="T17" fmla="*/ 357 h 361"/>
                  <a:gd name="T18" fmla="*/ 2 w 540"/>
                  <a:gd name="T19" fmla="*/ 348 h 361"/>
                  <a:gd name="T20" fmla="*/ 2 w 540"/>
                  <a:gd name="T21" fmla="*/ 348 h 361"/>
                  <a:gd name="T22" fmla="*/ 527 w 540"/>
                  <a:gd name="T23" fmla="*/ 2 h 361"/>
                  <a:gd name="T24" fmla="*/ 527 w 540"/>
                  <a:gd name="T25" fmla="*/ 2 h 361"/>
                  <a:gd name="T26" fmla="*/ 536 w 540"/>
                  <a:gd name="T27" fmla="*/ 5 h 361"/>
                  <a:gd name="T28" fmla="*/ 536 w 540"/>
                  <a:gd name="T29" fmla="*/ 5 h 361"/>
                  <a:gd name="T30" fmla="*/ 536 w 540"/>
                  <a:gd name="T31" fmla="*/ 14 h 361"/>
                  <a:gd name="T32" fmla="*/ 536 w 540"/>
                  <a:gd name="T33" fmla="*/ 14 h 361"/>
                  <a:gd name="T34" fmla="*/ 10 w 540"/>
                  <a:gd name="T35" fmla="*/ 360 h 361"/>
                  <a:gd name="T36" fmla="*/ 10 w 540"/>
                  <a:gd name="T37" fmla="*/ 360 h 361"/>
                  <a:gd name="T38" fmla="*/ 9 w 540"/>
                  <a:gd name="T39" fmla="*/ 360 h 3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40" h="361">
                    <a:moveTo>
                      <a:pt x="504" y="28"/>
                    </a:moveTo>
                    <a:lnTo>
                      <a:pt x="504" y="28"/>
                    </a:lnTo>
                    <a:cubicBezTo>
                      <a:pt x="232" y="137"/>
                      <a:pt x="80" y="285"/>
                      <a:pt x="32" y="338"/>
                    </a:cubicBezTo>
                    <a:lnTo>
                      <a:pt x="32" y="338"/>
                    </a:lnTo>
                    <a:cubicBezTo>
                      <a:pt x="275" y="265"/>
                      <a:pt x="447" y="91"/>
                      <a:pt x="504" y="28"/>
                    </a:cubicBezTo>
                    <a:close/>
                    <a:moveTo>
                      <a:pt x="9" y="360"/>
                    </a:moveTo>
                    <a:lnTo>
                      <a:pt x="9" y="360"/>
                    </a:lnTo>
                    <a:cubicBezTo>
                      <a:pt x="6" y="360"/>
                      <a:pt x="4" y="359"/>
                      <a:pt x="2" y="357"/>
                    </a:cubicBezTo>
                    <a:lnTo>
                      <a:pt x="2" y="357"/>
                    </a:lnTo>
                    <a:cubicBezTo>
                      <a:pt x="0" y="354"/>
                      <a:pt x="0" y="351"/>
                      <a:pt x="2" y="348"/>
                    </a:cubicBezTo>
                    <a:lnTo>
                      <a:pt x="2" y="348"/>
                    </a:lnTo>
                    <a:cubicBezTo>
                      <a:pt x="4" y="346"/>
                      <a:pt x="169" y="138"/>
                      <a:pt x="527" y="2"/>
                    </a:cubicBezTo>
                    <a:lnTo>
                      <a:pt x="527" y="2"/>
                    </a:lnTo>
                    <a:cubicBezTo>
                      <a:pt x="531" y="0"/>
                      <a:pt x="535" y="1"/>
                      <a:pt x="536" y="5"/>
                    </a:cubicBezTo>
                    <a:lnTo>
                      <a:pt x="536" y="5"/>
                    </a:lnTo>
                    <a:cubicBezTo>
                      <a:pt x="539" y="7"/>
                      <a:pt x="539" y="11"/>
                      <a:pt x="536" y="14"/>
                    </a:cubicBezTo>
                    <a:lnTo>
                      <a:pt x="536" y="14"/>
                    </a:lnTo>
                    <a:cubicBezTo>
                      <a:pt x="535" y="17"/>
                      <a:pt x="329" y="276"/>
                      <a:pt x="10" y="360"/>
                    </a:cubicBezTo>
                    <a:lnTo>
                      <a:pt x="10" y="360"/>
                    </a:lnTo>
                    <a:lnTo>
                      <a:pt x="9" y="36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C849BF4B-3742-4DB5-851C-4C30A9E490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58966" y="7176590"/>
                <a:ext cx="719573" cy="801969"/>
              </a:xfrm>
              <a:custGeom>
                <a:avLst/>
                <a:gdLst>
                  <a:gd name="T0" fmla="*/ 120 w 577"/>
                  <a:gd name="T1" fmla="*/ 0 h 645"/>
                  <a:gd name="T2" fmla="*/ 120 w 577"/>
                  <a:gd name="T3" fmla="*/ 0 h 645"/>
                  <a:gd name="T4" fmla="*/ 103 w 577"/>
                  <a:gd name="T5" fmla="*/ 226 h 645"/>
                  <a:gd name="T6" fmla="*/ 103 w 577"/>
                  <a:gd name="T7" fmla="*/ 226 h 645"/>
                  <a:gd name="T8" fmla="*/ 176 w 577"/>
                  <a:gd name="T9" fmla="*/ 575 h 645"/>
                  <a:gd name="T10" fmla="*/ 176 w 577"/>
                  <a:gd name="T11" fmla="*/ 575 h 645"/>
                  <a:gd name="T12" fmla="*/ 499 w 577"/>
                  <a:gd name="T13" fmla="*/ 228 h 645"/>
                  <a:gd name="T14" fmla="*/ 499 w 577"/>
                  <a:gd name="T15" fmla="*/ 228 h 645"/>
                  <a:gd name="T16" fmla="*/ 120 w 577"/>
                  <a:gd name="T17" fmla="*/ 0 h 64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577" h="645">
                    <a:moveTo>
                      <a:pt x="120" y="0"/>
                    </a:moveTo>
                    <a:lnTo>
                      <a:pt x="120" y="0"/>
                    </a:lnTo>
                    <a:cubicBezTo>
                      <a:pt x="120" y="0"/>
                      <a:pt x="161" y="145"/>
                      <a:pt x="103" y="226"/>
                    </a:cubicBezTo>
                    <a:lnTo>
                      <a:pt x="103" y="226"/>
                    </a:lnTo>
                    <a:cubicBezTo>
                      <a:pt x="39" y="313"/>
                      <a:pt x="0" y="508"/>
                      <a:pt x="176" y="575"/>
                    </a:cubicBezTo>
                    <a:lnTo>
                      <a:pt x="176" y="575"/>
                    </a:lnTo>
                    <a:cubicBezTo>
                      <a:pt x="357" y="644"/>
                      <a:pt x="576" y="422"/>
                      <a:pt x="499" y="228"/>
                    </a:cubicBezTo>
                    <a:lnTo>
                      <a:pt x="499" y="228"/>
                    </a:lnTo>
                    <a:cubicBezTo>
                      <a:pt x="423" y="35"/>
                      <a:pt x="120" y="0"/>
                      <a:pt x="12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3">
                <a:extLst>
                  <a:ext uri="{FF2B5EF4-FFF2-40B4-BE49-F238E27FC236}">
                    <a16:creationId xmlns:a16="http://schemas.microsoft.com/office/drawing/2014/main" id="{8AA48D68-D5D1-4E86-9187-B8F71BC5EB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07273" y="6841519"/>
                <a:ext cx="697605" cy="1060138"/>
              </a:xfrm>
              <a:custGeom>
                <a:avLst/>
                <a:gdLst>
                  <a:gd name="T0" fmla="*/ 461 w 560"/>
                  <a:gd name="T1" fmla="*/ 472 h 852"/>
                  <a:gd name="T2" fmla="*/ 461 w 560"/>
                  <a:gd name="T3" fmla="*/ 472 h 852"/>
                  <a:gd name="T4" fmla="*/ 547 w 560"/>
                  <a:gd name="T5" fmla="*/ 272 h 852"/>
                  <a:gd name="T6" fmla="*/ 547 w 560"/>
                  <a:gd name="T7" fmla="*/ 272 h 852"/>
                  <a:gd name="T8" fmla="*/ 273 w 560"/>
                  <a:gd name="T9" fmla="*/ 0 h 852"/>
                  <a:gd name="T10" fmla="*/ 273 w 560"/>
                  <a:gd name="T11" fmla="*/ 0 h 852"/>
                  <a:gd name="T12" fmla="*/ 0 w 560"/>
                  <a:gd name="T13" fmla="*/ 272 h 852"/>
                  <a:gd name="T14" fmla="*/ 0 w 560"/>
                  <a:gd name="T15" fmla="*/ 272 h 852"/>
                  <a:gd name="T16" fmla="*/ 273 w 560"/>
                  <a:gd name="T17" fmla="*/ 546 h 852"/>
                  <a:gd name="T18" fmla="*/ 273 w 560"/>
                  <a:gd name="T19" fmla="*/ 546 h 852"/>
                  <a:gd name="T20" fmla="*/ 302 w 560"/>
                  <a:gd name="T21" fmla="*/ 545 h 852"/>
                  <a:gd name="T22" fmla="*/ 302 w 560"/>
                  <a:gd name="T23" fmla="*/ 545 h 852"/>
                  <a:gd name="T24" fmla="*/ 341 w 560"/>
                  <a:gd name="T25" fmla="*/ 694 h 852"/>
                  <a:gd name="T26" fmla="*/ 341 w 560"/>
                  <a:gd name="T27" fmla="*/ 694 h 852"/>
                  <a:gd name="T28" fmla="*/ 559 w 560"/>
                  <a:gd name="T29" fmla="*/ 624 h 852"/>
                  <a:gd name="T30" fmla="*/ 559 w 560"/>
                  <a:gd name="T31" fmla="*/ 624 h 852"/>
                  <a:gd name="T32" fmla="*/ 461 w 560"/>
                  <a:gd name="T33" fmla="*/ 472 h 8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560" h="852">
                    <a:moveTo>
                      <a:pt x="461" y="472"/>
                    </a:moveTo>
                    <a:lnTo>
                      <a:pt x="461" y="472"/>
                    </a:lnTo>
                    <a:cubicBezTo>
                      <a:pt x="514" y="422"/>
                      <a:pt x="547" y="351"/>
                      <a:pt x="547" y="272"/>
                    </a:cubicBezTo>
                    <a:lnTo>
                      <a:pt x="547" y="272"/>
                    </a:lnTo>
                    <a:cubicBezTo>
                      <a:pt x="547" y="121"/>
                      <a:pt x="425" y="0"/>
                      <a:pt x="273" y="0"/>
                    </a:cubicBezTo>
                    <a:lnTo>
                      <a:pt x="273" y="0"/>
                    </a:lnTo>
                    <a:cubicBezTo>
                      <a:pt x="123" y="0"/>
                      <a:pt x="0" y="121"/>
                      <a:pt x="0" y="272"/>
                    </a:cubicBezTo>
                    <a:lnTo>
                      <a:pt x="0" y="272"/>
                    </a:lnTo>
                    <a:cubicBezTo>
                      <a:pt x="0" y="424"/>
                      <a:pt x="123" y="546"/>
                      <a:pt x="273" y="546"/>
                    </a:cubicBezTo>
                    <a:lnTo>
                      <a:pt x="273" y="546"/>
                    </a:lnTo>
                    <a:cubicBezTo>
                      <a:pt x="283" y="546"/>
                      <a:pt x="292" y="546"/>
                      <a:pt x="302" y="545"/>
                    </a:cubicBezTo>
                    <a:lnTo>
                      <a:pt x="302" y="545"/>
                    </a:lnTo>
                    <a:cubicBezTo>
                      <a:pt x="321" y="574"/>
                      <a:pt x="348" y="628"/>
                      <a:pt x="341" y="694"/>
                    </a:cubicBezTo>
                    <a:lnTo>
                      <a:pt x="341" y="694"/>
                    </a:lnTo>
                    <a:cubicBezTo>
                      <a:pt x="332" y="795"/>
                      <a:pt x="394" y="851"/>
                      <a:pt x="559" y="624"/>
                    </a:cubicBezTo>
                    <a:lnTo>
                      <a:pt x="559" y="624"/>
                    </a:lnTo>
                    <a:cubicBezTo>
                      <a:pt x="559" y="624"/>
                      <a:pt x="485" y="589"/>
                      <a:pt x="461" y="4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E97D5D15-DFE7-463B-B72A-DF80358E2D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96288" y="6830534"/>
                <a:ext cx="719576" cy="994223"/>
              </a:xfrm>
              <a:custGeom>
                <a:avLst/>
                <a:gdLst>
                  <a:gd name="T0" fmla="*/ 314 w 579"/>
                  <a:gd name="T1" fmla="*/ 545 h 799"/>
                  <a:gd name="T2" fmla="*/ 316 w 579"/>
                  <a:gd name="T3" fmla="*/ 548 h 799"/>
                  <a:gd name="T4" fmla="*/ 316 w 579"/>
                  <a:gd name="T5" fmla="*/ 548 h 799"/>
                  <a:gd name="T6" fmla="*/ 357 w 579"/>
                  <a:gd name="T7" fmla="*/ 703 h 799"/>
                  <a:gd name="T8" fmla="*/ 357 w 579"/>
                  <a:gd name="T9" fmla="*/ 703 h 799"/>
                  <a:gd name="T10" fmla="*/ 381 w 579"/>
                  <a:gd name="T11" fmla="*/ 781 h 799"/>
                  <a:gd name="T12" fmla="*/ 381 w 579"/>
                  <a:gd name="T13" fmla="*/ 781 h 799"/>
                  <a:gd name="T14" fmla="*/ 555 w 579"/>
                  <a:gd name="T15" fmla="*/ 634 h 799"/>
                  <a:gd name="T16" fmla="*/ 555 w 579"/>
                  <a:gd name="T17" fmla="*/ 634 h 799"/>
                  <a:gd name="T18" fmla="*/ 461 w 579"/>
                  <a:gd name="T19" fmla="*/ 482 h 799"/>
                  <a:gd name="T20" fmla="*/ 461 w 579"/>
                  <a:gd name="T21" fmla="*/ 477 h 799"/>
                  <a:gd name="T22" fmla="*/ 464 w 579"/>
                  <a:gd name="T23" fmla="*/ 474 h 799"/>
                  <a:gd name="T24" fmla="*/ 464 w 579"/>
                  <a:gd name="T25" fmla="*/ 474 h 799"/>
                  <a:gd name="T26" fmla="*/ 547 w 579"/>
                  <a:gd name="T27" fmla="*/ 280 h 799"/>
                  <a:gd name="T28" fmla="*/ 547 w 579"/>
                  <a:gd name="T29" fmla="*/ 280 h 799"/>
                  <a:gd name="T30" fmla="*/ 281 w 579"/>
                  <a:gd name="T31" fmla="*/ 16 h 799"/>
                  <a:gd name="T32" fmla="*/ 281 w 579"/>
                  <a:gd name="T33" fmla="*/ 16 h 799"/>
                  <a:gd name="T34" fmla="*/ 16 w 579"/>
                  <a:gd name="T35" fmla="*/ 280 h 799"/>
                  <a:gd name="T36" fmla="*/ 16 w 579"/>
                  <a:gd name="T37" fmla="*/ 280 h 799"/>
                  <a:gd name="T38" fmla="*/ 281 w 579"/>
                  <a:gd name="T39" fmla="*/ 546 h 799"/>
                  <a:gd name="T40" fmla="*/ 281 w 579"/>
                  <a:gd name="T41" fmla="*/ 546 h 799"/>
                  <a:gd name="T42" fmla="*/ 309 w 579"/>
                  <a:gd name="T43" fmla="*/ 545 h 799"/>
                  <a:gd name="T44" fmla="*/ 314 w 579"/>
                  <a:gd name="T45" fmla="*/ 545 h 799"/>
                  <a:gd name="T46" fmla="*/ 391 w 579"/>
                  <a:gd name="T47" fmla="*/ 798 h 799"/>
                  <a:gd name="T48" fmla="*/ 391 w 579"/>
                  <a:gd name="T49" fmla="*/ 798 h 799"/>
                  <a:gd name="T50" fmla="*/ 375 w 579"/>
                  <a:gd name="T51" fmla="*/ 796 h 799"/>
                  <a:gd name="T52" fmla="*/ 375 w 579"/>
                  <a:gd name="T53" fmla="*/ 796 h 799"/>
                  <a:gd name="T54" fmla="*/ 342 w 579"/>
                  <a:gd name="T55" fmla="*/ 702 h 799"/>
                  <a:gd name="T56" fmla="*/ 342 w 579"/>
                  <a:gd name="T57" fmla="*/ 702 h 799"/>
                  <a:gd name="T58" fmla="*/ 306 w 579"/>
                  <a:gd name="T59" fmla="*/ 561 h 799"/>
                  <a:gd name="T60" fmla="*/ 306 w 579"/>
                  <a:gd name="T61" fmla="*/ 561 h 799"/>
                  <a:gd name="T62" fmla="*/ 281 w 579"/>
                  <a:gd name="T63" fmla="*/ 562 h 799"/>
                  <a:gd name="T64" fmla="*/ 281 w 579"/>
                  <a:gd name="T65" fmla="*/ 562 h 799"/>
                  <a:gd name="T66" fmla="*/ 0 w 579"/>
                  <a:gd name="T67" fmla="*/ 280 h 799"/>
                  <a:gd name="T68" fmla="*/ 0 w 579"/>
                  <a:gd name="T69" fmla="*/ 280 h 799"/>
                  <a:gd name="T70" fmla="*/ 281 w 579"/>
                  <a:gd name="T71" fmla="*/ 0 h 799"/>
                  <a:gd name="T72" fmla="*/ 281 w 579"/>
                  <a:gd name="T73" fmla="*/ 0 h 799"/>
                  <a:gd name="T74" fmla="*/ 563 w 579"/>
                  <a:gd name="T75" fmla="*/ 280 h 799"/>
                  <a:gd name="T76" fmla="*/ 563 w 579"/>
                  <a:gd name="T77" fmla="*/ 280 h 799"/>
                  <a:gd name="T78" fmla="*/ 478 w 579"/>
                  <a:gd name="T79" fmla="*/ 482 h 799"/>
                  <a:gd name="T80" fmla="*/ 478 w 579"/>
                  <a:gd name="T81" fmla="*/ 482 h 799"/>
                  <a:gd name="T82" fmla="*/ 569 w 579"/>
                  <a:gd name="T83" fmla="*/ 625 h 799"/>
                  <a:gd name="T84" fmla="*/ 578 w 579"/>
                  <a:gd name="T85" fmla="*/ 629 h 799"/>
                  <a:gd name="T86" fmla="*/ 573 w 579"/>
                  <a:gd name="T87" fmla="*/ 637 h 799"/>
                  <a:gd name="T88" fmla="*/ 573 w 579"/>
                  <a:gd name="T89" fmla="*/ 637 h 799"/>
                  <a:gd name="T90" fmla="*/ 391 w 579"/>
                  <a:gd name="T91" fmla="*/ 798 h 7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579" h="799">
                    <a:moveTo>
                      <a:pt x="314" y="545"/>
                    </a:moveTo>
                    <a:lnTo>
                      <a:pt x="316" y="548"/>
                    </a:lnTo>
                    <a:lnTo>
                      <a:pt x="316" y="548"/>
                    </a:lnTo>
                    <a:cubicBezTo>
                      <a:pt x="335" y="576"/>
                      <a:pt x="364" y="633"/>
                      <a:pt x="357" y="703"/>
                    </a:cubicBezTo>
                    <a:lnTo>
                      <a:pt x="357" y="703"/>
                    </a:lnTo>
                    <a:cubicBezTo>
                      <a:pt x="354" y="744"/>
                      <a:pt x="362" y="774"/>
                      <a:pt x="381" y="781"/>
                    </a:cubicBezTo>
                    <a:lnTo>
                      <a:pt x="381" y="781"/>
                    </a:lnTo>
                    <a:cubicBezTo>
                      <a:pt x="396" y="787"/>
                      <a:pt x="446" y="784"/>
                      <a:pt x="555" y="634"/>
                    </a:cubicBezTo>
                    <a:lnTo>
                      <a:pt x="555" y="634"/>
                    </a:lnTo>
                    <a:cubicBezTo>
                      <a:pt x="534" y="622"/>
                      <a:pt x="481" y="579"/>
                      <a:pt x="461" y="482"/>
                    </a:cubicBezTo>
                    <a:lnTo>
                      <a:pt x="461" y="477"/>
                    </a:lnTo>
                    <a:lnTo>
                      <a:pt x="464" y="474"/>
                    </a:lnTo>
                    <a:lnTo>
                      <a:pt x="464" y="474"/>
                    </a:lnTo>
                    <a:cubicBezTo>
                      <a:pt x="517" y="423"/>
                      <a:pt x="547" y="354"/>
                      <a:pt x="547" y="280"/>
                    </a:cubicBezTo>
                    <a:lnTo>
                      <a:pt x="547" y="280"/>
                    </a:lnTo>
                    <a:cubicBezTo>
                      <a:pt x="547" y="134"/>
                      <a:pt x="428" y="16"/>
                      <a:pt x="281" y="16"/>
                    </a:cubicBezTo>
                    <a:lnTo>
                      <a:pt x="281" y="16"/>
                    </a:lnTo>
                    <a:cubicBezTo>
                      <a:pt x="135" y="16"/>
                      <a:pt x="16" y="134"/>
                      <a:pt x="16" y="280"/>
                    </a:cubicBezTo>
                    <a:lnTo>
                      <a:pt x="16" y="280"/>
                    </a:lnTo>
                    <a:cubicBezTo>
                      <a:pt x="16" y="427"/>
                      <a:pt x="135" y="546"/>
                      <a:pt x="281" y="546"/>
                    </a:cubicBezTo>
                    <a:lnTo>
                      <a:pt x="281" y="546"/>
                    </a:lnTo>
                    <a:cubicBezTo>
                      <a:pt x="291" y="546"/>
                      <a:pt x="300" y="546"/>
                      <a:pt x="309" y="545"/>
                    </a:cubicBezTo>
                    <a:lnTo>
                      <a:pt x="314" y="545"/>
                    </a:lnTo>
                    <a:close/>
                    <a:moveTo>
                      <a:pt x="391" y="798"/>
                    </a:moveTo>
                    <a:lnTo>
                      <a:pt x="391" y="798"/>
                    </a:lnTo>
                    <a:cubicBezTo>
                      <a:pt x="385" y="798"/>
                      <a:pt x="380" y="798"/>
                      <a:pt x="375" y="796"/>
                    </a:cubicBezTo>
                    <a:lnTo>
                      <a:pt x="375" y="796"/>
                    </a:lnTo>
                    <a:cubicBezTo>
                      <a:pt x="349" y="786"/>
                      <a:pt x="337" y="752"/>
                      <a:pt x="342" y="702"/>
                    </a:cubicBezTo>
                    <a:lnTo>
                      <a:pt x="342" y="702"/>
                    </a:lnTo>
                    <a:cubicBezTo>
                      <a:pt x="348" y="640"/>
                      <a:pt x="323" y="588"/>
                      <a:pt x="306" y="561"/>
                    </a:cubicBezTo>
                    <a:lnTo>
                      <a:pt x="306" y="561"/>
                    </a:lnTo>
                    <a:cubicBezTo>
                      <a:pt x="298" y="562"/>
                      <a:pt x="290" y="562"/>
                      <a:pt x="281" y="562"/>
                    </a:cubicBezTo>
                    <a:lnTo>
                      <a:pt x="281" y="562"/>
                    </a:lnTo>
                    <a:cubicBezTo>
                      <a:pt x="126" y="562"/>
                      <a:pt x="0" y="436"/>
                      <a:pt x="0" y="280"/>
                    </a:cubicBezTo>
                    <a:lnTo>
                      <a:pt x="0" y="280"/>
                    </a:lnTo>
                    <a:cubicBezTo>
                      <a:pt x="0" y="126"/>
                      <a:pt x="126" y="0"/>
                      <a:pt x="281" y="0"/>
                    </a:cubicBezTo>
                    <a:lnTo>
                      <a:pt x="281" y="0"/>
                    </a:lnTo>
                    <a:cubicBezTo>
                      <a:pt x="437" y="0"/>
                      <a:pt x="563" y="126"/>
                      <a:pt x="563" y="280"/>
                    </a:cubicBezTo>
                    <a:lnTo>
                      <a:pt x="563" y="280"/>
                    </a:lnTo>
                    <a:cubicBezTo>
                      <a:pt x="563" y="357"/>
                      <a:pt x="533" y="429"/>
                      <a:pt x="478" y="482"/>
                    </a:cubicBezTo>
                    <a:lnTo>
                      <a:pt x="478" y="482"/>
                    </a:lnTo>
                    <a:cubicBezTo>
                      <a:pt x="502" y="590"/>
                      <a:pt x="569" y="625"/>
                      <a:pt x="569" y="625"/>
                    </a:cubicBezTo>
                    <a:lnTo>
                      <a:pt x="578" y="629"/>
                    </a:lnTo>
                    <a:lnTo>
                      <a:pt x="573" y="637"/>
                    </a:lnTo>
                    <a:lnTo>
                      <a:pt x="573" y="637"/>
                    </a:lnTo>
                    <a:cubicBezTo>
                      <a:pt x="496" y="743"/>
                      <a:pt x="434" y="798"/>
                      <a:pt x="391" y="7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165A8E23-13F8-4B99-A3BE-32AF9191B8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68966" y="9263906"/>
                <a:ext cx="1400700" cy="1494078"/>
              </a:xfrm>
              <a:custGeom>
                <a:avLst/>
                <a:gdLst>
                  <a:gd name="T0" fmla="*/ 194 w 1125"/>
                  <a:gd name="T1" fmla="*/ 525 h 1199"/>
                  <a:gd name="T2" fmla="*/ 194 w 1125"/>
                  <a:gd name="T3" fmla="*/ 525 h 1199"/>
                  <a:gd name="T4" fmla="*/ 157 w 1125"/>
                  <a:gd name="T5" fmla="*/ 465 h 1199"/>
                  <a:gd name="T6" fmla="*/ 157 w 1125"/>
                  <a:gd name="T7" fmla="*/ 465 h 1199"/>
                  <a:gd name="T8" fmla="*/ 258 w 1125"/>
                  <a:gd name="T9" fmla="*/ 142 h 1199"/>
                  <a:gd name="T10" fmla="*/ 258 w 1125"/>
                  <a:gd name="T11" fmla="*/ 142 h 1199"/>
                  <a:gd name="T12" fmla="*/ 580 w 1125"/>
                  <a:gd name="T13" fmla="*/ 273 h 1199"/>
                  <a:gd name="T14" fmla="*/ 580 w 1125"/>
                  <a:gd name="T15" fmla="*/ 273 h 1199"/>
                  <a:gd name="T16" fmla="*/ 194 w 1125"/>
                  <a:gd name="T17" fmla="*/ 525 h 1199"/>
                  <a:gd name="T18" fmla="*/ 877 w 1125"/>
                  <a:gd name="T19" fmla="*/ 419 h 1199"/>
                  <a:gd name="T20" fmla="*/ 877 w 1125"/>
                  <a:gd name="T21" fmla="*/ 419 h 1199"/>
                  <a:gd name="T22" fmla="*/ 669 w 1125"/>
                  <a:gd name="T23" fmla="*/ 243 h 1199"/>
                  <a:gd name="T24" fmla="*/ 669 w 1125"/>
                  <a:gd name="T25" fmla="*/ 243 h 1199"/>
                  <a:gd name="T26" fmla="*/ 625 w 1125"/>
                  <a:gd name="T27" fmla="*/ 193 h 1199"/>
                  <a:gd name="T28" fmla="*/ 625 w 1125"/>
                  <a:gd name="T29" fmla="*/ 193 h 1199"/>
                  <a:gd name="T30" fmla="*/ 219 w 1125"/>
                  <a:gd name="T31" fmla="*/ 62 h 1199"/>
                  <a:gd name="T32" fmla="*/ 219 w 1125"/>
                  <a:gd name="T33" fmla="*/ 62 h 1199"/>
                  <a:gd name="T34" fmla="*/ 82 w 1125"/>
                  <a:gd name="T35" fmla="*/ 499 h 1199"/>
                  <a:gd name="T36" fmla="*/ 82 w 1125"/>
                  <a:gd name="T37" fmla="*/ 499 h 1199"/>
                  <a:gd name="T38" fmla="*/ 94 w 1125"/>
                  <a:gd name="T39" fmla="*/ 522 h 1199"/>
                  <a:gd name="T40" fmla="*/ 94 w 1125"/>
                  <a:gd name="T41" fmla="*/ 522 h 1199"/>
                  <a:gd name="T42" fmla="*/ 124 w 1125"/>
                  <a:gd name="T43" fmla="*/ 619 h 1199"/>
                  <a:gd name="T44" fmla="*/ 124 w 1125"/>
                  <a:gd name="T45" fmla="*/ 619 h 1199"/>
                  <a:gd name="T46" fmla="*/ 155 w 1125"/>
                  <a:gd name="T47" fmla="*/ 897 h 1199"/>
                  <a:gd name="T48" fmla="*/ 155 w 1125"/>
                  <a:gd name="T49" fmla="*/ 897 h 1199"/>
                  <a:gd name="T50" fmla="*/ 762 w 1125"/>
                  <a:gd name="T51" fmla="*/ 939 h 1199"/>
                  <a:gd name="T52" fmla="*/ 762 w 1125"/>
                  <a:gd name="T53" fmla="*/ 939 h 1199"/>
                  <a:gd name="T54" fmla="*/ 877 w 1125"/>
                  <a:gd name="T55" fmla="*/ 419 h 11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1125" h="1199">
                    <a:moveTo>
                      <a:pt x="194" y="525"/>
                    </a:moveTo>
                    <a:lnTo>
                      <a:pt x="194" y="525"/>
                    </a:lnTo>
                    <a:cubicBezTo>
                      <a:pt x="180" y="507"/>
                      <a:pt x="166" y="485"/>
                      <a:pt x="157" y="465"/>
                    </a:cubicBezTo>
                    <a:lnTo>
                      <a:pt x="157" y="465"/>
                    </a:lnTo>
                    <a:cubicBezTo>
                      <a:pt x="96" y="340"/>
                      <a:pt x="141" y="195"/>
                      <a:pt x="258" y="142"/>
                    </a:cubicBezTo>
                    <a:lnTo>
                      <a:pt x="258" y="142"/>
                    </a:lnTo>
                    <a:cubicBezTo>
                      <a:pt x="371" y="92"/>
                      <a:pt x="515" y="155"/>
                      <a:pt x="580" y="273"/>
                    </a:cubicBezTo>
                    <a:lnTo>
                      <a:pt x="580" y="273"/>
                    </a:lnTo>
                    <a:cubicBezTo>
                      <a:pt x="455" y="377"/>
                      <a:pt x="288" y="473"/>
                      <a:pt x="194" y="525"/>
                    </a:cubicBezTo>
                    <a:close/>
                    <a:moveTo>
                      <a:pt x="877" y="419"/>
                    </a:moveTo>
                    <a:lnTo>
                      <a:pt x="877" y="419"/>
                    </a:lnTo>
                    <a:cubicBezTo>
                      <a:pt x="782" y="348"/>
                      <a:pt x="707" y="280"/>
                      <a:pt x="669" y="243"/>
                    </a:cubicBezTo>
                    <a:lnTo>
                      <a:pt x="669" y="243"/>
                    </a:lnTo>
                    <a:cubicBezTo>
                      <a:pt x="652" y="228"/>
                      <a:pt x="638" y="210"/>
                      <a:pt x="625" y="193"/>
                    </a:cubicBezTo>
                    <a:lnTo>
                      <a:pt x="625" y="193"/>
                    </a:lnTo>
                    <a:cubicBezTo>
                      <a:pt x="529" y="62"/>
                      <a:pt x="357" y="0"/>
                      <a:pt x="219" y="62"/>
                    </a:cubicBezTo>
                    <a:lnTo>
                      <a:pt x="219" y="62"/>
                    </a:lnTo>
                    <a:cubicBezTo>
                      <a:pt x="61" y="133"/>
                      <a:pt x="0" y="329"/>
                      <a:pt x="82" y="499"/>
                    </a:cubicBezTo>
                    <a:lnTo>
                      <a:pt x="82" y="499"/>
                    </a:lnTo>
                    <a:cubicBezTo>
                      <a:pt x="86" y="506"/>
                      <a:pt x="90" y="514"/>
                      <a:pt x="94" y="522"/>
                    </a:cubicBezTo>
                    <a:lnTo>
                      <a:pt x="94" y="522"/>
                    </a:lnTo>
                    <a:cubicBezTo>
                      <a:pt x="111" y="552"/>
                      <a:pt x="121" y="585"/>
                      <a:pt x="124" y="619"/>
                    </a:cubicBezTo>
                    <a:lnTo>
                      <a:pt x="124" y="619"/>
                    </a:lnTo>
                    <a:cubicBezTo>
                      <a:pt x="129" y="666"/>
                      <a:pt x="137" y="749"/>
                      <a:pt x="155" y="897"/>
                    </a:cubicBezTo>
                    <a:lnTo>
                      <a:pt x="155" y="897"/>
                    </a:lnTo>
                    <a:cubicBezTo>
                      <a:pt x="191" y="1198"/>
                      <a:pt x="444" y="1155"/>
                      <a:pt x="762" y="939"/>
                    </a:cubicBezTo>
                    <a:lnTo>
                      <a:pt x="762" y="939"/>
                    </a:lnTo>
                    <a:cubicBezTo>
                      <a:pt x="1124" y="694"/>
                      <a:pt x="1018" y="524"/>
                      <a:pt x="877" y="419"/>
                    </a:cubicBezTo>
                    <a:close/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8" name="Freeform 126">
                <a:extLst>
                  <a:ext uri="{FF2B5EF4-FFF2-40B4-BE49-F238E27FC236}">
                    <a16:creationId xmlns:a16="http://schemas.microsoft.com/office/drawing/2014/main" id="{FB2D1171-0093-4509-9E80-D534EC418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01923" y="9252920"/>
                <a:ext cx="1235912" cy="1422668"/>
              </a:xfrm>
              <a:custGeom>
                <a:avLst/>
                <a:gdLst>
                  <a:gd name="T0" fmla="*/ 317 w 993"/>
                  <a:gd name="T1" fmla="*/ 140 h 1142"/>
                  <a:gd name="T2" fmla="*/ 235 w 993"/>
                  <a:gd name="T3" fmla="*/ 157 h 1142"/>
                  <a:gd name="T4" fmla="*/ 125 w 993"/>
                  <a:gd name="T5" fmla="*/ 276 h 1142"/>
                  <a:gd name="T6" fmla="*/ 138 w 993"/>
                  <a:gd name="T7" fmla="*/ 469 h 1142"/>
                  <a:gd name="T8" fmla="*/ 170 w 993"/>
                  <a:gd name="T9" fmla="*/ 521 h 1142"/>
                  <a:gd name="T10" fmla="*/ 543 w 993"/>
                  <a:gd name="T11" fmla="*/ 278 h 1142"/>
                  <a:gd name="T12" fmla="*/ 168 w 993"/>
                  <a:gd name="T13" fmla="*/ 540 h 1142"/>
                  <a:gd name="T14" fmla="*/ 162 w 993"/>
                  <a:gd name="T15" fmla="*/ 537 h 1142"/>
                  <a:gd name="T16" fmla="*/ 124 w 993"/>
                  <a:gd name="T17" fmla="*/ 476 h 1142"/>
                  <a:gd name="T18" fmla="*/ 111 w 993"/>
                  <a:gd name="T19" fmla="*/ 271 h 1142"/>
                  <a:gd name="T20" fmla="*/ 229 w 993"/>
                  <a:gd name="T21" fmla="*/ 142 h 1142"/>
                  <a:gd name="T22" fmla="*/ 560 w 993"/>
                  <a:gd name="T23" fmla="*/ 275 h 1142"/>
                  <a:gd name="T24" fmla="*/ 558 w 993"/>
                  <a:gd name="T25" fmla="*/ 285 h 1142"/>
                  <a:gd name="T26" fmla="*/ 172 w 993"/>
                  <a:gd name="T27" fmla="*/ 538 h 1142"/>
                  <a:gd name="T28" fmla="*/ 168 w 993"/>
                  <a:gd name="T29" fmla="*/ 540 h 1142"/>
                  <a:gd name="T30" fmla="*/ 308 w 993"/>
                  <a:gd name="T31" fmla="*/ 53 h 1142"/>
                  <a:gd name="T32" fmla="*/ 196 w 993"/>
                  <a:gd name="T33" fmla="*/ 76 h 1142"/>
                  <a:gd name="T34" fmla="*/ 46 w 993"/>
                  <a:gd name="T35" fmla="*/ 239 h 1142"/>
                  <a:gd name="T36" fmla="*/ 64 w 993"/>
                  <a:gd name="T37" fmla="*/ 503 h 1142"/>
                  <a:gd name="T38" fmla="*/ 75 w 993"/>
                  <a:gd name="T39" fmla="*/ 524 h 1142"/>
                  <a:gd name="T40" fmla="*/ 107 w 993"/>
                  <a:gd name="T41" fmla="*/ 626 h 1142"/>
                  <a:gd name="T42" fmla="*/ 137 w 993"/>
                  <a:gd name="T43" fmla="*/ 902 h 1142"/>
                  <a:gd name="T44" fmla="*/ 246 w 993"/>
                  <a:gd name="T45" fmla="*/ 1095 h 1142"/>
                  <a:gd name="T46" fmla="*/ 732 w 993"/>
                  <a:gd name="T47" fmla="*/ 940 h 1142"/>
                  <a:gd name="T48" fmla="*/ 974 w 993"/>
                  <a:gd name="T49" fmla="*/ 634 h 1142"/>
                  <a:gd name="T50" fmla="*/ 847 w 993"/>
                  <a:gd name="T51" fmla="*/ 432 h 1142"/>
                  <a:gd name="T52" fmla="*/ 637 w 993"/>
                  <a:gd name="T53" fmla="*/ 256 h 1142"/>
                  <a:gd name="T54" fmla="*/ 592 w 993"/>
                  <a:gd name="T55" fmla="*/ 204 h 1142"/>
                  <a:gd name="T56" fmla="*/ 327 w 993"/>
                  <a:gd name="T57" fmla="*/ 1127 h 1142"/>
                  <a:gd name="T58" fmla="*/ 240 w 993"/>
                  <a:gd name="T59" fmla="*/ 1110 h 1142"/>
                  <a:gd name="T60" fmla="*/ 121 w 993"/>
                  <a:gd name="T61" fmla="*/ 904 h 1142"/>
                  <a:gd name="T62" fmla="*/ 90 w 993"/>
                  <a:gd name="T63" fmla="*/ 627 h 1142"/>
                  <a:gd name="T64" fmla="*/ 61 w 993"/>
                  <a:gd name="T65" fmla="*/ 532 h 1142"/>
                  <a:gd name="T66" fmla="*/ 49 w 993"/>
                  <a:gd name="T67" fmla="*/ 510 h 1142"/>
                  <a:gd name="T68" fmla="*/ 32 w 993"/>
                  <a:gd name="T69" fmla="*/ 234 h 1142"/>
                  <a:gd name="T70" fmla="*/ 189 w 993"/>
                  <a:gd name="T71" fmla="*/ 62 h 1142"/>
                  <a:gd name="T72" fmla="*/ 605 w 993"/>
                  <a:gd name="T73" fmla="*/ 195 h 1142"/>
                  <a:gd name="T74" fmla="*/ 648 w 993"/>
                  <a:gd name="T75" fmla="*/ 245 h 1142"/>
                  <a:gd name="T76" fmla="*/ 856 w 993"/>
                  <a:gd name="T77" fmla="*/ 420 h 1142"/>
                  <a:gd name="T78" fmla="*/ 990 w 993"/>
                  <a:gd name="T79" fmla="*/ 635 h 1142"/>
                  <a:gd name="T80" fmla="*/ 741 w 993"/>
                  <a:gd name="T81" fmla="*/ 952 h 1142"/>
                  <a:gd name="T82" fmla="*/ 327 w 993"/>
                  <a:gd name="T83" fmla="*/ 1127 h 11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</a:cxnLst>
                <a:rect l="0" t="0" r="r" b="b"/>
                <a:pathLst>
                  <a:path w="993" h="1142">
                    <a:moveTo>
                      <a:pt x="317" y="140"/>
                    </a:moveTo>
                    <a:lnTo>
                      <a:pt x="317" y="140"/>
                    </a:lnTo>
                    <a:cubicBezTo>
                      <a:pt x="289" y="140"/>
                      <a:pt x="261" y="145"/>
                      <a:pt x="235" y="157"/>
                    </a:cubicBezTo>
                    <a:lnTo>
                      <a:pt x="235" y="157"/>
                    </a:lnTo>
                    <a:cubicBezTo>
                      <a:pt x="184" y="180"/>
                      <a:pt x="145" y="222"/>
                      <a:pt x="125" y="276"/>
                    </a:cubicBezTo>
                    <a:lnTo>
                      <a:pt x="125" y="276"/>
                    </a:lnTo>
                    <a:cubicBezTo>
                      <a:pt x="103" y="337"/>
                      <a:pt x="108" y="407"/>
                      <a:pt x="138" y="469"/>
                    </a:cubicBezTo>
                    <a:lnTo>
                      <a:pt x="138" y="469"/>
                    </a:lnTo>
                    <a:cubicBezTo>
                      <a:pt x="146" y="486"/>
                      <a:pt x="158" y="505"/>
                      <a:pt x="170" y="521"/>
                    </a:cubicBezTo>
                    <a:lnTo>
                      <a:pt x="170" y="521"/>
                    </a:lnTo>
                    <a:cubicBezTo>
                      <a:pt x="260" y="472"/>
                      <a:pt x="422" y="379"/>
                      <a:pt x="543" y="278"/>
                    </a:cubicBezTo>
                    <a:lnTo>
                      <a:pt x="543" y="278"/>
                    </a:lnTo>
                    <a:cubicBezTo>
                      <a:pt x="493" y="192"/>
                      <a:pt x="403" y="140"/>
                      <a:pt x="317" y="140"/>
                    </a:cubicBezTo>
                    <a:close/>
                    <a:moveTo>
                      <a:pt x="168" y="540"/>
                    </a:moveTo>
                    <a:lnTo>
                      <a:pt x="168" y="540"/>
                    </a:lnTo>
                    <a:cubicBezTo>
                      <a:pt x="166" y="540"/>
                      <a:pt x="163" y="538"/>
                      <a:pt x="162" y="537"/>
                    </a:cubicBezTo>
                    <a:lnTo>
                      <a:pt x="162" y="537"/>
                    </a:lnTo>
                    <a:cubicBezTo>
                      <a:pt x="147" y="518"/>
                      <a:pt x="133" y="496"/>
                      <a:pt x="124" y="476"/>
                    </a:cubicBezTo>
                    <a:lnTo>
                      <a:pt x="124" y="476"/>
                    </a:lnTo>
                    <a:cubicBezTo>
                      <a:pt x="92" y="411"/>
                      <a:pt x="87" y="335"/>
                      <a:pt x="111" y="271"/>
                    </a:cubicBezTo>
                    <a:lnTo>
                      <a:pt x="111" y="271"/>
                    </a:lnTo>
                    <a:cubicBezTo>
                      <a:pt x="131" y="212"/>
                      <a:pt x="174" y="167"/>
                      <a:pt x="229" y="142"/>
                    </a:cubicBezTo>
                    <a:lnTo>
                      <a:pt x="229" y="142"/>
                    </a:lnTo>
                    <a:cubicBezTo>
                      <a:pt x="343" y="91"/>
                      <a:pt x="492" y="151"/>
                      <a:pt x="560" y="275"/>
                    </a:cubicBezTo>
                    <a:lnTo>
                      <a:pt x="560" y="275"/>
                    </a:lnTo>
                    <a:cubicBezTo>
                      <a:pt x="562" y="279"/>
                      <a:pt x="561" y="283"/>
                      <a:pt x="558" y="285"/>
                    </a:cubicBezTo>
                    <a:lnTo>
                      <a:pt x="558" y="285"/>
                    </a:lnTo>
                    <a:cubicBezTo>
                      <a:pt x="432" y="392"/>
                      <a:pt x="262" y="490"/>
                      <a:pt x="172" y="538"/>
                    </a:cubicBezTo>
                    <a:lnTo>
                      <a:pt x="172" y="538"/>
                    </a:lnTo>
                    <a:cubicBezTo>
                      <a:pt x="171" y="539"/>
                      <a:pt x="170" y="540"/>
                      <a:pt x="168" y="540"/>
                    </a:cubicBezTo>
                    <a:close/>
                    <a:moveTo>
                      <a:pt x="308" y="53"/>
                    </a:moveTo>
                    <a:lnTo>
                      <a:pt x="308" y="53"/>
                    </a:lnTo>
                    <a:cubicBezTo>
                      <a:pt x="269" y="53"/>
                      <a:pt x="231" y="61"/>
                      <a:pt x="196" y="76"/>
                    </a:cubicBezTo>
                    <a:lnTo>
                      <a:pt x="196" y="76"/>
                    </a:lnTo>
                    <a:cubicBezTo>
                      <a:pt x="127" y="108"/>
                      <a:pt x="73" y="166"/>
                      <a:pt x="46" y="239"/>
                    </a:cubicBezTo>
                    <a:lnTo>
                      <a:pt x="46" y="239"/>
                    </a:lnTo>
                    <a:cubicBezTo>
                      <a:pt x="16" y="323"/>
                      <a:pt x="23" y="418"/>
                      <a:pt x="64" y="503"/>
                    </a:cubicBezTo>
                    <a:lnTo>
                      <a:pt x="64" y="503"/>
                    </a:lnTo>
                    <a:cubicBezTo>
                      <a:pt x="67" y="510"/>
                      <a:pt x="71" y="517"/>
                      <a:pt x="75" y="524"/>
                    </a:cubicBezTo>
                    <a:lnTo>
                      <a:pt x="75" y="524"/>
                    </a:lnTo>
                    <a:cubicBezTo>
                      <a:pt x="92" y="555"/>
                      <a:pt x="103" y="589"/>
                      <a:pt x="107" y="626"/>
                    </a:cubicBezTo>
                    <a:lnTo>
                      <a:pt x="107" y="626"/>
                    </a:lnTo>
                    <a:cubicBezTo>
                      <a:pt x="110" y="668"/>
                      <a:pt x="119" y="749"/>
                      <a:pt x="137" y="902"/>
                    </a:cubicBezTo>
                    <a:lnTo>
                      <a:pt x="137" y="902"/>
                    </a:lnTo>
                    <a:cubicBezTo>
                      <a:pt x="149" y="1003"/>
                      <a:pt x="185" y="1067"/>
                      <a:pt x="246" y="1095"/>
                    </a:cubicBezTo>
                    <a:lnTo>
                      <a:pt x="246" y="1095"/>
                    </a:lnTo>
                    <a:cubicBezTo>
                      <a:pt x="346" y="1141"/>
                      <a:pt x="514" y="1087"/>
                      <a:pt x="732" y="940"/>
                    </a:cubicBezTo>
                    <a:lnTo>
                      <a:pt x="732" y="940"/>
                    </a:lnTo>
                    <a:cubicBezTo>
                      <a:pt x="890" y="832"/>
                      <a:pt x="973" y="729"/>
                      <a:pt x="974" y="634"/>
                    </a:cubicBezTo>
                    <a:lnTo>
                      <a:pt x="974" y="634"/>
                    </a:lnTo>
                    <a:cubicBezTo>
                      <a:pt x="976" y="564"/>
                      <a:pt x="934" y="497"/>
                      <a:pt x="847" y="432"/>
                    </a:cubicBezTo>
                    <a:lnTo>
                      <a:pt x="847" y="432"/>
                    </a:lnTo>
                    <a:cubicBezTo>
                      <a:pt x="750" y="360"/>
                      <a:pt x="674" y="291"/>
                      <a:pt x="637" y="256"/>
                    </a:cubicBezTo>
                    <a:lnTo>
                      <a:pt x="637" y="256"/>
                    </a:lnTo>
                    <a:cubicBezTo>
                      <a:pt x="622" y="242"/>
                      <a:pt x="607" y="225"/>
                      <a:pt x="592" y="204"/>
                    </a:cubicBezTo>
                    <a:lnTo>
                      <a:pt x="592" y="204"/>
                    </a:lnTo>
                    <a:cubicBezTo>
                      <a:pt x="522" y="108"/>
                      <a:pt x="412" y="53"/>
                      <a:pt x="308" y="53"/>
                    </a:cubicBezTo>
                    <a:close/>
                    <a:moveTo>
                      <a:pt x="327" y="1127"/>
                    </a:moveTo>
                    <a:lnTo>
                      <a:pt x="327" y="1127"/>
                    </a:lnTo>
                    <a:cubicBezTo>
                      <a:pt x="294" y="1127"/>
                      <a:pt x="265" y="1121"/>
                      <a:pt x="240" y="1110"/>
                    </a:cubicBezTo>
                    <a:lnTo>
                      <a:pt x="240" y="1110"/>
                    </a:lnTo>
                    <a:cubicBezTo>
                      <a:pt x="174" y="1080"/>
                      <a:pt x="134" y="1010"/>
                      <a:pt x="121" y="904"/>
                    </a:cubicBezTo>
                    <a:lnTo>
                      <a:pt x="121" y="904"/>
                    </a:lnTo>
                    <a:cubicBezTo>
                      <a:pt x="107" y="781"/>
                      <a:pt x="96" y="688"/>
                      <a:pt x="90" y="627"/>
                    </a:cubicBezTo>
                    <a:lnTo>
                      <a:pt x="90" y="627"/>
                    </a:lnTo>
                    <a:cubicBezTo>
                      <a:pt x="88" y="594"/>
                      <a:pt x="78" y="561"/>
                      <a:pt x="61" y="532"/>
                    </a:cubicBezTo>
                    <a:lnTo>
                      <a:pt x="61" y="532"/>
                    </a:lnTo>
                    <a:cubicBezTo>
                      <a:pt x="57" y="524"/>
                      <a:pt x="53" y="517"/>
                      <a:pt x="49" y="510"/>
                    </a:cubicBezTo>
                    <a:lnTo>
                      <a:pt x="49" y="510"/>
                    </a:lnTo>
                    <a:cubicBezTo>
                      <a:pt x="6" y="422"/>
                      <a:pt x="0" y="321"/>
                      <a:pt x="32" y="234"/>
                    </a:cubicBezTo>
                    <a:lnTo>
                      <a:pt x="32" y="234"/>
                    </a:lnTo>
                    <a:cubicBezTo>
                      <a:pt x="60" y="156"/>
                      <a:pt x="116" y="95"/>
                      <a:pt x="189" y="62"/>
                    </a:cubicBezTo>
                    <a:lnTo>
                      <a:pt x="189" y="62"/>
                    </a:lnTo>
                    <a:cubicBezTo>
                      <a:pt x="328" y="0"/>
                      <a:pt x="503" y="55"/>
                      <a:pt x="605" y="195"/>
                    </a:cubicBezTo>
                    <a:lnTo>
                      <a:pt x="605" y="195"/>
                    </a:lnTo>
                    <a:cubicBezTo>
                      <a:pt x="619" y="215"/>
                      <a:pt x="634" y="231"/>
                      <a:pt x="648" y="245"/>
                    </a:cubicBezTo>
                    <a:lnTo>
                      <a:pt x="648" y="245"/>
                    </a:lnTo>
                    <a:cubicBezTo>
                      <a:pt x="685" y="280"/>
                      <a:pt x="760" y="348"/>
                      <a:pt x="856" y="420"/>
                    </a:cubicBezTo>
                    <a:lnTo>
                      <a:pt x="856" y="420"/>
                    </a:lnTo>
                    <a:cubicBezTo>
                      <a:pt x="947" y="487"/>
                      <a:pt x="992" y="559"/>
                      <a:pt x="990" y="635"/>
                    </a:cubicBezTo>
                    <a:lnTo>
                      <a:pt x="990" y="635"/>
                    </a:lnTo>
                    <a:cubicBezTo>
                      <a:pt x="988" y="735"/>
                      <a:pt x="904" y="842"/>
                      <a:pt x="741" y="952"/>
                    </a:cubicBezTo>
                    <a:lnTo>
                      <a:pt x="741" y="952"/>
                    </a:lnTo>
                    <a:cubicBezTo>
                      <a:pt x="569" y="1069"/>
                      <a:pt x="430" y="1127"/>
                      <a:pt x="327" y="11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9" name="Freeform 127">
                <a:extLst>
                  <a:ext uri="{FF2B5EF4-FFF2-40B4-BE49-F238E27FC236}">
                    <a16:creationId xmlns:a16="http://schemas.microsoft.com/office/drawing/2014/main" id="{2D3DCF83-B3A2-4385-96CD-6087338FEB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89955" y="10192210"/>
                <a:ext cx="988728" cy="516336"/>
              </a:xfrm>
              <a:custGeom>
                <a:avLst/>
                <a:gdLst>
                  <a:gd name="T0" fmla="*/ 0 w 793"/>
                  <a:gd name="T1" fmla="*/ 2 h 413"/>
                  <a:gd name="T2" fmla="*/ 0 w 793"/>
                  <a:gd name="T3" fmla="*/ 2 h 413"/>
                  <a:gd name="T4" fmla="*/ 441 w 793"/>
                  <a:gd name="T5" fmla="*/ 19 h 413"/>
                  <a:gd name="T6" fmla="*/ 441 w 793"/>
                  <a:gd name="T7" fmla="*/ 19 h 413"/>
                  <a:gd name="T8" fmla="*/ 714 w 793"/>
                  <a:gd name="T9" fmla="*/ 288 h 413"/>
                  <a:gd name="T10" fmla="*/ 714 w 793"/>
                  <a:gd name="T11" fmla="*/ 288 h 413"/>
                  <a:gd name="T12" fmla="*/ 14 w 793"/>
                  <a:gd name="T13" fmla="*/ 162 h 413"/>
                  <a:gd name="T14" fmla="*/ 14 w 793"/>
                  <a:gd name="T15" fmla="*/ 162 h 413"/>
                  <a:gd name="T16" fmla="*/ 0 w 793"/>
                  <a:gd name="T17" fmla="*/ 2 h 4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793" h="413">
                    <a:moveTo>
                      <a:pt x="0" y="2"/>
                    </a:moveTo>
                    <a:lnTo>
                      <a:pt x="0" y="2"/>
                    </a:lnTo>
                    <a:cubicBezTo>
                      <a:pt x="0" y="2"/>
                      <a:pt x="252" y="37"/>
                      <a:pt x="441" y="19"/>
                    </a:cubicBezTo>
                    <a:lnTo>
                      <a:pt x="441" y="19"/>
                    </a:lnTo>
                    <a:cubicBezTo>
                      <a:pt x="629" y="0"/>
                      <a:pt x="792" y="165"/>
                      <a:pt x="714" y="288"/>
                    </a:cubicBezTo>
                    <a:lnTo>
                      <a:pt x="714" y="288"/>
                    </a:lnTo>
                    <a:cubicBezTo>
                      <a:pt x="635" y="412"/>
                      <a:pt x="350" y="105"/>
                      <a:pt x="14" y="162"/>
                    </a:cubicBezTo>
                    <a:lnTo>
                      <a:pt x="14" y="162"/>
                    </a:lnTo>
                    <a:cubicBezTo>
                      <a:pt x="14" y="162"/>
                      <a:pt x="16" y="72"/>
                      <a:pt x="0" y="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0" name="Freeform 128">
                <a:extLst>
                  <a:ext uri="{FF2B5EF4-FFF2-40B4-BE49-F238E27FC236}">
                    <a16:creationId xmlns:a16="http://schemas.microsoft.com/office/drawing/2014/main" id="{1E57ACA7-515E-4553-9A4F-7B5C117DB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078969" y="10186719"/>
                <a:ext cx="950276" cy="428449"/>
              </a:xfrm>
              <a:custGeom>
                <a:avLst/>
                <a:gdLst>
                  <a:gd name="T0" fmla="*/ 107 w 762"/>
                  <a:gd name="T1" fmla="*/ 153 h 344"/>
                  <a:gd name="T2" fmla="*/ 107 w 762"/>
                  <a:gd name="T3" fmla="*/ 153 h 344"/>
                  <a:gd name="T4" fmla="*/ 497 w 762"/>
                  <a:gd name="T5" fmla="*/ 260 h 344"/>
                  <a:gd name="T6" fmla="*/ 497 w 762"/>
                  <a:gd name="T7" fmla="*/ 260 h 344"/>
                  <a:gd name="T8" fmla="*/ 718 w 762"/>
                  <a:gd name="T9" fmla="*/ 290 h 344"/>
                  <a:gd name="T10" fmla="*/ 718 w 762"/>
                  <a:gd name="T11" fmla="*/ 290 h 344"/>
                  <a:gd name="T12" fmla="*/ 715 w 762"/>
                  <a:gd name="T13" fmla="*/ 153 h 344"/>
                  <a:gd name="T14" fmla="*/ 715 w 762"/>
                  <a:gd name="T15" fmla="*/ 153 h 344"/>
                  <a:gd name="T16" fmla="*/ 452 w 762"/>
                  <a:gd name="T17" fmla="*/ 33 h 344"/>
                  <a:gd name="T18" fmla="*/ 452 w 762"/>
                  <a:gd name="T19" fmla="*/ 33 h 344"/>
                  <a:gd name="T20" fmla="*/ 20 w 762"/>
                  <a:gd name="T21" fmla="*/ 19 h 344"/>
                  <a:gd name="T22" fmla="*/ 20 w 762"/>
                  <a:gd name="T23" fmla="*/ 19 h 344"/>
                  <a:gd name="T24" fmla="*/ 33 w 762"/>
                  <a:gd name="T25" fmla="*/ 159 h 344"/>
                  <a:gd name="T26" fmla="*/ 33 w 762"/>
                  <a:gd name="T27" fmla="*/ 159 h 344"/>
                  <a:gd name="T28" fmla="*/ 107 w 762"/>
                  <a:gd name="T29" fmla="*/ 153 h 344"/>
                  <a:gd name="T30" fmla="*/ 668 w 762"/>
                  <a:gd name="T31" fmla="*/ 332 h 344"/>
                  <a:gd name="T32" fmla="*/ 668 w 762"/>
                  <a:gd name="T33" fmla="*/ 332 h 344"/>
                  <a:gd name="T34" fmla="*/ 491 w 762"/>
                  <a:gd name="T35" fmla="*/ 274 h 344"/>
                  <a:gd name="T36" fmla="*/ 491 w 762"/>
                  <a:gd name="T37" fmla="*/ 274 h 344"/>
                  <a:gd name="T38" fmla="*/ 26 w 762"/>
                  <a:gd name="T39" fmla="*/ 176 h 344"/>
                  <a:gd name="T40" fmla="*/ 16 w 762"/>
                  <a:gd name="T41" fmla="*/ 178 h 344"/>
                  <a:gd name="T42" fmla="*/ 17 w 762"/>
                  <a:gd name="T43" fmla="*/ 168 h 344"/>
                  <a:gd name="T44" fmla="*/ 17 w 762"/>
                  <a:gd name="T45" fmla="*/ 168 h 344"/>
                  <a:gd name="T46" fmla="*/ 3 w 762"/>
                  <a:gd name="T47" fmla="*/ 11 h 344"/>
                  <a:gd name="T48" fmla="*/ 0 w 762"/>
                  <a:gd name="T49" fmla="*/ 0 h 344"/>
                  <a:gd name="T50" fmla="*/ 12 w 762"/>
                  <a:gd name="T51" fmla="*/ 2 h 344"/>
                  <a:gd name="T52" fmla="*/ 12 w 762"/>
                  <a:gd name="T53" fmla="*/ 2 h 344"/>
                  <a:gd name="T54" fmla="*/ 451 w 762"/>
                  <a:gd name="T55" fmla="*/ 18 h 344"/>
                  <a:gd name="T56" fmla="*/ 451 w 762"/>
                  <a:gd name="T57" fmla="*/ 18 h 344"/>
                  <a:gd name="T58" fmla="*/ 728 w 762"/>
                  <a:gd name="T59" fmla="*/ 144 h 344"/>
                  <a:gd name="T60" fmla="*/ 728 w 762"/>
                  <a:gd name="T61" fmla="*/ 144 h 344"/>
                  <a:gd name="T62" fmla="*/ 732 w 762"/>
                  <a:gd name="T63" fmla="*/ 299 h 344"/>
                  <a:gd name="T64" fmla="*/ 732 w 762"/>
                  <a:gd name="T65" fmla="*/ 299 h 344"/>
                  <a:gd name="T66" fmla="*/ 668 w 762"/>
                  <a:gd name="T67" fmla="*/ 332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762" h="344">
                    <a:moveTo>
                      <a:pt x="107" y="153"/>
                    </a:moveTo>
                    <a:lnTo>
                      <a:pt x="107" y="153"/>
                    </a:lnTo>
                    <a:cubicBezTo>
                      <a:pt x="257" y="153"/>
                      <a:pt x="393" y="214"/>
                      <a:pt x="497" y="260"/>
                    </a:cubicBezTo>
                    <a:lnTo>
                      <a:pt x="497" y="260"/>
                    </a:lnTo>
                    <a:cubicBezTo>
                      <a:pt x="606" y="308"/>
                      <a:pt x="685" y="343"/>
                      <a:pt x="718" y="290"/>
                    </a:cubicBezTo>
                    <a:lnTo>
                      <a:pt x="718" y="290"/>
                    </a:lnTo>
                    <a:cubicBezTo>
                      <a:pt x="745" y="249"/>
                      <a:pt x="744" y="200"/>
                      <a:pt x="715" y="153"/>
                    </a:cubicBezTo>
                    <a:lnTo>
                      <a:pt x="715" y="153"/>
                    </a:lnTo>
                    <a:cubicBezTo>
                      <a:pt x="674" y="87"/>
                      <a:pt x="575" y="21"/>
                      <a:pt x="452" y="33"/>
                    </a:cubicBezTo>
                    <a:lnTo>
                      <a:pt x="452" y="33"/>
                    </a:lnTo>
                    <a:cubicBezTo>
                      <a:pt x="288" y="49"/>
                      <a:pt x="72" y="25"/>
                      <a:pt x="20" y="19"/>
                    </a:cubicBezTo>
                    <a:lnTo>
                      <a:pt x="20" y="19"/>
                    </a:lnTo>
                    <a:cubicBezTo>
                      <a:pt x="32" y="73"/>
                      <a:pt x="33" y="136"/>
                      <a:pt x="33" y="159"/>
                    </a:cubicBezTo>
                    <a:lnTo>
                      <a:pt x="33" y="159"/>
                    </a:lnTo>
                    <a:cubicBezTo>
                      <a:pt x="58" y="155"/>
                      <a:pt x="83" y="153"/>
                      <a:pt x="107" y="153"/>
                    </a:cubicBezTo>
                    <a:close/>
                    <a:moveTo>
                      <a:pt x="668" y="332"/>
                    </a:moveTo>
                    <a:lnTo>
                      <a:pt x="668" y="332"/>
                    </a:lnTo>
                    <a:cubicBezTo>
                      <a:pt x="622" y="332"/>
                      <a:pt x="561" y="306"/>
                      <a:pt x="491" y="274"/>
                    </a:cubicBezTo>
                    <a:lnTo>
                      <a:pt x="491" y="274"/>
                    </a:lnTo>
                    <a:cubicBezTo>
                      <a:pt x="362" y="218"/>
                      <a:pt x="202" y="147"/>
                      <a:pt x="26" y="176"/>
                    </a:cubicBezTo>
                    <a:lnTo>
                      <a:pt x="16" y="178"/>
                    </a:lnTo>
                    <a:lnTo>
                      <a:pt x="17" y="168"/>
                    </a:lnTo>
                    <a:lnTo>
                      <a:pt x="17" y="168"/>
                    </a:lnTo>
                    <a:cubicBezTo>
                      <a:pt x="17" y="168"/>
                      <a:pt x="19" y="79"/>
                      <a:pt x="3" y="11"/>
                    </a:cubicBezTo>
                    <a:lnTo>
                      <a:pt x="0" y="0"/>
                    </a:lnTo>
                    <a:lnTo>
                      <a:pt x="12" y="2"/>
                    </a:lnTo>
                    <a:lnTo>
                      <a:pt x="12" y="2"/>
                    </a:lnTo>
                    <a:cubicBezTo>
                      <a:pt x="14" y="2"/>
                      <a:pt x="265" y="36"/>
                      <a:pt x="451" y="18"/>
                    </a:cubicBezTo>
                    <a:lnTo>
                      <a:pt x="451" y="18"/>
                    </a:lnTo>
                    <a:cubicBezTo>
                      <a:pt x="562" y="7"/>
                      <a:pt x="676" y="59"/>
                      <a:pt x="728" y="144"/>
                    </a:cubicBezTo>
                    <a:lnTo>
                      <a:pt x="728" y="144"/>
                    </a:lnTo>
                    <a:cubicBezTo>
                      <a:pt x="760" y="197"/>
                      <a:pt x="761" y="253"/>
                      <a:pt x="732" y="299"/>
                    </a:cubicBezTo>
                    <a:lnTo>
                      <a:pt x="732" y="299"/>
                    </a:lnTo>
                    <a:cubicBezTo>
                      <a:pt x="716" y="323"/>
                      <a:pt x="695" y="332"/>
                      <a:pt x="668" y="33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1" name="Freeform 129">
                <a:extLst>
                  <a:ext uri="{FF2B5EF4-FFF2-40B4-BE49-F238E27FC236}">
                    <a16:creationId xmlns:a16="http://schemas.microsoft.com/office/drawing/2014/main" id="{99E4EFA0-6973-4A08-9DEA-4DC422CF58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48266" y="10115309"/>
                <a:ext cx="302110" cy="406477"/>
              </a:xfrm>
              <a:custGeom>
                <a:avLst/>
                <a:gdLst>
                  <a:gd name="T0" fmla="*/ 196 w 244"/>
                  <a:gd name="T1" fmla="*/ 63 h 327"/>
                  <a:gd name="T2" fmla="*/ 196 w 244"/>
                  <a:gd name="T3" fmla="*/ 63 h 327"/>
                  <a:gd name="T4" fmla="*/ 0 w 244"/>
                  <a:gd name="T5" fmla="*/ 0 h 327"/>
                  <a:gd name="T6" fmla="*/ 0 w 244"/>
                  <a:gd name="T7" fmla="*/ 0 h 327"/>
                  <a:gd name="T8" fmla="*/ 47 w 244"/>
                  <a:gd name="T9" fmla="*/ 326 h 327"/>
                  <a:gd name="T10" fmla="*/ 210 w 244"/>
                  <a:gd name="T11" fmla="*/ 223 h 327"/>
                  <a:gd name="T12" fmla="*/ 210 w 244"/>
                  <a:gd name="T13" fmla="*/ 223 h 327"/>
                  <a:gd name="T14" fmla="*/ 196 w 244"/>
                  <a:gd name="T15" fmla="*/ 63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244" h="327">
                    <a:moveTo>
                      <a:pt x="196" y="63"/>
                    </a:moveTo>
                    <a:lnTo>
                      <a:pt x="196" y="63"/>
                    </a:lnTo>
                    <a:cubicBezTo>
                      <a:pt x="192" y="55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94" y="140"/>
                      <a:pt x="47" y="326"/>
                    </a:cubicBezTo>
                    <a:lnTo>
                      <a:pt x="210" y="223"/>
                    </a:lnTo>
                    <a:lnTo>
                      <a:pt x="210" y="223"/>
                    </a:lnTo>
                    <a:cubicBezTo>
                      <a:pt x="210" y="223"/>
                      <a:pt x="243" y="169"/>
                      <a:pt x="196" y="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2" name="Freeform 130">
                <a:extLst>
                  <a:ext uri="{FF2B5EF4-FFF2-40B4-BE49-F238E27FC236}">
                    <a16:creationId xmlns:a16="http://schemas.microsoft.com/office/drawing/2014/main" id="{2C3CC0CD-D1E7-4BA3-9F4E-76EA1F5D51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837280" y="10104323"/>
                <a:ext cx="324081" cy="428449"/>
              </a:xfrm>
              <a:custGeom>
                <a:avLst/>
                <a:gdLst>
                  <a:gd name="T0" fmla="*/ 198 w 261"/>
                  <a:gd name="T1" fmla="*/ 78 h 344"/>
                  <a:gd name="T2" fmla="*/ 198 w 261"/>
                  <a:gd name="T3" fmla="*/ 78 h 344"/>
                  <a:gd name="T4" fmla="*/ 218 w 261"/>
                  <a:gd name="T5" fmla="*/ 232 h 344"/>
                  <a:gd name="T6" fmla="*/ 218 w 261"/>
                  <a:gd name="T7" fmla="*/ 232 h 344"/>
                  <a:gd name="T8" fmla="*/ 25 w 261"/>
                  <a:gd name="T9" fmla="*/ 21 h 344"/>
                  <a:gd name="T10" fmla="*/ 25 w 261"/>
                  <a:gd name="T11" fmla="*/ 21 h 344"/>
                  <a:gd name="T12" fmla="*/ 68 w 261"/>
                  <a:gd name="T13" fmla="*/ 318 h 344"/>
                  <a:gd name="T14" fmla="*/ 212 w 261"/>
                  <a:gd name="T15" fmla="*/ 226 h 344"/>
                  <a:gd name="T16" fmla="*/ 212 w 261"/>
                  <a:gd name="T17" fmla="*/ 226 h 344"/>
                  <a:gd name="T18" fmla="*/ 197 w 261"/>
                  <a:gd name="T19" fmla="*/ 78 h 344"/>
                  <a:gd name="T20" fmla="*/ 197 w 261"/>
                  <a:gd name="T21" fmla="*/ 78 h 344"/>
                  <a:gd name="T22" fmla="*/ 25 w 261"/>
                  <a:gd name="T23" fmla="*/ 21 h 344"/>
                  <a:gd name="T24" fmla="*/ 55 w 261"/>
                  <a:gd name="T25" fmla="*/ 343 h 344"/>
                  <a:gd name="T26" fmla="*/ 55 w 261"/>
                  <a:gd name="T27" fmla="*/ 343 h 344"/>
                  <a:gd name="T28" fmla="*/ 51 w 261"/>
                  <a:gd name="T29" fmla="*/ 341 h 344"/>
                  <a:gd name="T30" fmla="*/ 51 w 261"/>
                  <a:gd name="T31" fmla="*/ 341 h 344"/>
                  <a:gd name="T32" fmla="*/ 48 w 261"/>
                  <a:gd name="T33" fmla="*/ 333 h 344"/>
                  <a:gd name="T34" fmla="*/ 48 w 261"/>
                  <a:gd name="T35" fmla="*/ 333 h 344"/>
                  <a:gd name="T36" fmla="*/ 2 w 261"/>
                  <a:gd name="T37" fmla="*/ 13 h 344"/>
                  <a:gd name="T38" fmla="*/ 2 w 261"/>
                  <a:gd name="T39" fmla="*/ 13 h 344"/>
                  <a:gd name="T40" fmla="*/ 2 w 261"/>
                  <a:gd name="T41" fmla="*/ 4 h 344"/>
                  <a:gd name="T42" fmla="*/ 2 w 261"/>
                  <a:gd name="T43" fmla="*/ 4 h 344"/>
                  <a:gd name="T44" fmla="*/ 10 w 261"/>
                  <a:gd name="T45" fmla="*/ 1 h 344"/>
                  <a:gd name="T46" fmla="*/ 10 w 261"/>
                  <a:gd name="T47" fmla="*/ 1 h 344"/>
                  <a:gd name="T48" fmla="*/ 211 w 261"/>
                  <a:gd name="T49" fmla="*/ 69 h 344"/>
                  <a:gd name="T50" fmla="*/ 211 w 261"/>
                  <a:gd name="T51" fmla="*/ 69 h 344"/>
                  <a:gd name="T52" fmla="*/ 225 w 261"/>
                  <a:gd name="T53" fmla="*/ 235 h 344"/>
                  <a:gd name="T54" fmla="*/ 225 w 261"/>
                  <a:gd name="T55" fmla="*/ 235 h 344"/>
                  <a:gd name="T56" fmla="*/ 222 w 261"/>
                  <a:gd name="T57" fmla="*/ 238 h 344"/>
                  <a:gd name="T58" fmla="*/ 60 w 261"/>
                  <a:gd name="T59" fmla="*/ 342 h 344"/>
                  <a:gd name="T60" fmla="*/ 60 w 261"/>
                  <a:gd name="T61" fmla="*/ 342 h 344"/>
                  <a:gd name="T62" fmla="*/ 55 w 261"/>
                  <a:gd name="T63" fmla="*/ 343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261" h="344">
                    <a:moveTo>
                      <a:pt x="198" y="78"/>
                    </a:moveTo>
                    <a:lnTo>
                      <a:pt x="198" y="78"/>
                    </a:lnTo>
                    <a:close/>
                    <a:moveTo>
                      <a:pt x="218" y="232"/>
                    </a:moveTo>
                    <a:lnTo>
                      <a:pt x="218" y="232"/>
                    </a:lnTo>
                    <a:close/>
                    <a:moveTo>
                      <a:pt x="25" y="21"/>
                    </a:moveTo>
                    <a:lnTo>
                      <a:pt x="25" y="21"/>
                    </a:lnTo>
                    <a:cubicBezTo>
                      <a:pt x="47" y="64"/>
                      <a:pt x="96" y="177"/>
                      <a:pt x="68" y="318"/>
                    </a:cubicBezTo>
                    <a:lnTo>
                      <a:pt x="212" y="226"/>
                    </a:lnTo>
                    <a:lnTo>
                      <a:pt x="212" y="226"/>
                    </a:lnTo>
                    <a:cubicBezTo>
                      <a:pt x="216" y="217"/>
                      <a:pt x="237" y="167"/>
                      <a:pt x="197" y="78"/>
                    </a:cubicBezTo>
                    <a:lnTo>
                      <a:pt x="197" y="78"/>
                    </a:lnTo>
                    <a:cubicBezTo>
                      <a:pt x="185" y="70"/>
                      <a:pt x="103" y="44"/>
                      <a:pt x="25" y="21"/>
                    </a:cubicBezTo>
                    <a:close/>
                    <a:moveTo>
                      <a:pt x="55" y="343"/>
                    </a:moveTo>
                    <a:lnTo>
                      <a:pt x="55" y="343"/>
                    </a:lnTo>
                    <a:cubicBezTo>
                      <a:pt x="54" y="343"/>
                      <a:pt x="53" y="342"/>
                      <a:pt x="51" y="341"/>
                    </a:cubicBezTo>
                    <a:lnTo>
                      <a:pt x="51" y="341"/>
                    </a:lnTo>
                    <a:cubicBezTo>
                      <a:pt x="48" y="339"/>
                      <a:pt x="47" y="336"/>
                      <a:pt x="48" y="333"/>
                    </a:cubicBezTo>
                    <a:lnTo>
                      <a:pt x="48" y="333"/>
                    </a:lnTo>
                    <a:cubicBezTo>
                      <a:pt x="93" y="153"/>
                      <a:pt x="2" y="14"/>
                      <a:pt x="2" y="13"/>
                    </a:cubicBezTo>
                    <a:lnTo>
                      <a:pt x="2" y="13"/>
                    </a:lnTo>
                    <a:cubicBezTo>
                      <a:pt x="0" y="10"/>
                      <a:pt x="0" y="7"/>
                      <a:pt x="2" y="4"/>
                    </a:cubicBezTo>
                    <a:lnTo>
                      <a:pt x="2" y="4"/>
                    </a:lnTo>
                    <a:cubicBezTo>
                      <a:pt x="3" y="1"/>
                      <a:pt x="7" y="0"/>
                      <a:pt x="10" y="1"/>
                    </a:cubicBezTo>
                    <a:lnTo>
                      <a:pt x="10" y="1"/>
                    </a:lnTo>
                    <a:cubicBezTo>
                      <a:pt x="205" y="58"/>
                      <a:pt x="209" y="65"/>
                      <a:pt x="211" y="69"/>
                    </a:cubicBezTo>
                    <a:lnTo>
                      <a:pt x="211" y="69"/>
                    </a:lnTo>
                    <a:cubicBezTo>
                      <a:pt x="260" y="177"/>
                      <a:pt x="226" y="233"/>
                      <a:pt x="225" y="235"/>
                    </a:cubicBezTo>
                    <a:lnTo>
                      <a:pt x="225" y="235"/>
                    </a:lnTo>
                    <a:cubicBezTo>
                      <a:pt x="224" y="237"/>
                      <a:pt x="222" y="237"/>
                      <a:pt x="222" y="238"/>
                    </a:cubicBezTo>
                    <a:lnTo>
                      <a:pt x="60" y="342"/>
                    </a:lnTo>
                    <a:lnTo>
                      <a:pt x="60" y="342"/>
                    </a:lnTo>
                    <a:cubicBezTo>
                      <a:pt x="59" y="342"/>
                      <a:pt x="58" y="343"/>
                      <a:pt x="55" y="3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reeform 131">
                <a:extLst>
                  <a:ext uri="{FF2B5EF4-FFF2-40B4-BE49-F238E27FC236}">
                    <a16:creationId xmlns:a16="http://schemas.microsoft.com/office/drawing/2014/main" id="{95D0A596-0C36-4F2B-9B72-ABAAF051B86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76856" y="10115309"/>
                <a:ext cx="252675" cy="406477"/>
              </a:xfrm>
              <a:custGeom>
                <a:avLst/>
                <a:gdLst>
                  <a:gd name="T0" fmla="*/ 56 w 204"/>
                  <a:gd name="T1" fmla="*/ 0 h 327"/>
                  <a:gd name="T2" fmla="*/ 56 w 204"/>
                  <a:gd name="T3" fmla="*/ 0 h 327"/>
                  <a:gd name="T4" fmla="*/ 13 w 204"/>
                  <a:gd name="T5" fmla="*/ 168 h 327"/>
                  <a:gd name="T6" fmla="*/ 13 w 204"/>
                  <a:gd name="T7" fmla="*/ 168 h 327"/>
                  <a:gd name="T8" fmla="*/ 103 w 204"/>
                  <a:gd name="T9" fmla="*/ 326 h 327"/>
                  <a:gd name="T10" fmla="*/ 103 w 204"/>
                  <a:gd name="T11" fmla="*/ 326 h 327"/>
                  <a:gd name="T12" fmla="*/ 56 w 204"/>
                  <a:gd name="T13" fmla="*/ 0 h 3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204" h="327">
                    <a:moveTo>
                      <a:pt x="56" y="0"/>
                    </a:moveTo>
                    <a:lnTo>
                      <a:pt x="56" y="0"/>
                    </a:lnTo>
                    <a:cubicBezTo>
                      <a:pt x="56" y="0"/>
                      <a:pt x="0" y="34"/>
                      <a:pt x="13" y="168"/>
                    </a:cubicBezTo>
                    <a:lnTo>
                      <a:pt x="13" y="168"/>
                    </a:lnTo>
                    <a:cubicBezTo>
                      <a:pt x="26" y="295"/>
                      <a:pt x="103" y="326"/>
                      <a:pt x="103" y="326"/>
                    </a:cubicBezTo>
                    <a:lnTo>
                      <a:pt x="103" y="326"/>
                    </a:lnTo>
                    <a:cubicBezTo>
                      <a:pt x="103" y="326"/>
                      <a:pt x="203" y="178"/>
                      <a:pt x="5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4" name="Freeform 132">
                <a:extLst>
                  <a:ext uri="{FF2B5EF4-FFF2-40B4-BE49-F238E27FC236}">
                    <a16:creationId xmlns:a16="http://schemas.microsoft.com/office/drawing/2014/main" id="{5248E8B1-F925-4511-ABB6-DCF35D4EB97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65870" y="10104323"/>
                <a:ext cx="274647" cy="428449"/>
              </a:xfrm>
              <a:custGeom>
                <a:avLst/>
                <a:gdLst>
                  <a:gd name="T0" fmla="*/ 63 w 220"/>
                  <a:gd name="T1" fmla="*/ 20 h 344"/>
                  <a:gd name="T2" fmla="*/ 63 w 220"/>
                  <a:gd name="T3" fmla="*/ 20 h 344"/>
                  <a:gd name="T4" fmla="*/ 29 w 220"/>
                  <a:gd name="T5" fmla="*/ 176 h 344"/>
                  <a:gd name="T6" fmla="*/ 29 w 220"/>
                  <a:gd name="T7" fmla="*/ 176 h 344"/>
                  <a:gd name="T8" fmla="*/ 109 w 220"/>
                  <a:gd name="T9" fmla="*/ 325 h 344"/>
                  <a:gd name="T10" fmla="*/ 109 w 220"/>
                  <a:gd name="T11" fmla="*/ 325 h 344"/>
                  <a:gd name="T12" fmla="*/ 63 w 220"/>
                  <a:gd name="T13" fmla="*/ 20 h 344"/>
                  <a:gd name="T14" fmla="*/ 111 w 220"/>
                  <a:gd name="T15" fmla="*/ 343 h 344"/>
                  <a:gd name="T16" fmla="*/ 111 w 220"/>
                  <a:gd name="T17" fmla="*/ 343 h 344"/>
                  <a:gd name="T18" fmla="*/ 109 w 220"/>
                  <a:gd name="T19" fmla="*/ 342 h 344"/>
                  <a:gd name="T20" fmla="*/ 109 w 220"/>
                  <a:gd name="T21" fmla="*/ 342 h 344"/>
                  <a:gd name="T22" fmla="*/ 14 w 220"/>
                  <a:gd name="T23" fmla="*/ 177 h 344"/>
                  <a:gd name="T24" fmla="*/ 14 w 220"/>
                  <a:gd name="T25" fmla="*/ 177 h 344"/>
                  <a:gd name="T26" fmla="*/ 59 w 220"/>
                  <a:gd name="T27" fmla="*/ 2 h 344"/>
                  <a:gd name="T28" fmla="*/ 59 w 220"/>
                  <a:gd name="T29" fmla="*/ 2 h 344"/>
                  <a:gd name="T30" fmla="*/ 70 w 220"/>
                  <a:gd name="T31" fmla="*/ 4 h 344"/>
                  <a:gd name="T32" fmla="*/ 70 w 220"/>
                  <a:gd name="T33" fmla="*/ 4 h 344"/>
                  <a:gd name="T34" fmla="*/ 118 w 220"/>
                  <a:gd name="T35" fmla="*/ 339 h 344"/>
                  <a:gd name="T36" fmla="*/ 118 w 220"/>
                  <a:gd name="T37" fmla="*/ 339 h 344"/>
                  <a:gd name="T38" fmla="*/ 111 w 220"/>
                  <a:gd name="T39" fmla="*/ 343 h 3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20" h="344">
                    <a:moveTo>
                      <a:pt x="63" y="20"/>
                    </a:moveTo>
                    <a:lnTo>
                      <a:pt x="63" y="20"/>
                    </a:lnTo>
                    <a:cubicBezTo>
                      <a:pt x="51" y="33"/>
                      <a:pt x="19" y="75"/>
                      <a:pt x="29" y="176"/>
                    </a:cubicBezTo>
                    <a:lnTo>
                      <a:pt x="29" y="176"/>
                    </a:lnTo>
                    <a:cubicBezTo>
                      <a:pt x="40" y="277"/>
                      <a:pt x="91" y="314"/>
                      <a:pt x="109" y="325"/>
                    </a:cubicBezTo>
                    <a:lnTo>
                      <a:pt x="109" y="325"/>
                    </a:lnTo>
                    <a:cubicBezTo>
                      <a:pt x="125" y="296"/>
                      <a:pt x="183" y="171"/>
                      <a:pt x="63" y="20"/>
                    </a:cubicBezTo>
                    <a:close/>
                    <a:moveTo>
                      <a:pt x="111" y="343"/>
                    </a:moveTo>
                    <a:lnTo>
                      <a:pt x="111" y="343"/>
                    </a:lnTo>
                    <a:cubicBezTo>
                      <a:pt x="110" y="343"/>
                      <a:pt x="110" y="343"/>
                      <a:pt x="109" y="342"/>
                    </a:cubicBezTo>
                    <a:lnTo>
                      <a:pt x="109" y="342"/>
                    </a:lnTo>
                    <a:cubicBezTo>
                      <a:pt x="105" y="341"/>
                      <a:pt x="27" y="308"/>
                      <a:pt x="14" y="177"/>
                    </a:cubicBezTo>
                    <a:lnTo>
                      <a:pt x="14" y="177"/>
                    </a:lnTo>
                    <a:cubicBezTo>
                      <a:pt x="0" y="41"/>
                      <a:pt x="57" y="4"/>
                      <a:pt x="59" y="2"/>
                    </a:cubicBezTo>
                    <a:lnTo>
                      <a:pt x="59" y="2"/>
                    </a:lnTo>
                    <a:cubicBezTo>
                      <a:pt x="63" y="0"/>
                      <a:pt x="68" y="1"/>
                      <a:pt x="70" y="4"/>
                    </a:cubicBezTo>
                    <a:lnTo>
                      <a:pt x="70" y="4"/>
                    </a:lnTo>
                    <a:cubicBezTo>
                      <a:pt x="219" y="185"/>
                      <a:pt x="120" y="338"/>
                      <a:pt x="118" y="339"/>
                    </a:cubicBezTo>
                    <a:lnTo>
                      <a:pt x="118" y="339"/>
                    </a:lnTo>
                    <a:cubicBezTo>
                      <a:pt x="116" y="342"/>
                      <a:pt x="114" y="343"/>
                      <a:pt x="111" y="3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5" name="Freeform 133">
                <a:extLst>
                  <a:ext uri="{FF2B5EF4-FFF2-40B4-BE49-F238E27FC236}">
                    <a16:creationId xmlns:a16="http://schemas.microsoft.com/office/drawing/2014/main" id="{C253C3CC-4739-402F-934C-00ECED13CD5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562347" y="9148552"/>
                <a:ext cx="400983" cy="466901"/>
              </a:xfrm>
              <a:custGeom>
                <a:avLst/>
                <a:gdLst>
                  <a:gd name="T0" fmla="*/ 252 w 322"/>
                  <a:gd name="T1" fmla="*/ 0 h 373"/>
                  <a:gd name="T2" fmla="*/ 252 w 322"/>
                  <a:gd name="T3" fmla="*/ 0 h 373"/>
                  <a:gd name="T4" fmla="*/ 66 w 322"/>
                  <a:gd name="T5" fmla="*/ 82 h 373"/>
                  <a:gd name="T6" fmla="*/ 66 w 322"/>
                  <a:gd name="T7" fmla="*/ 82 h 373"/>
                  <a:gd name="T8" fmla="*/ 321 w 322"/>
                  <a:gd name="T9" fmla="*/ 91 h 373"/>
                  <a:gd name="T10" fmla="*/ 252 w 322"/>
                  <a:gd name="T11" fmla="*/ 0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22" h="373">
                    <a:moveTo>
                      <a:pt x="252" y="0"/>
                    </a:moveTo>
                    <a:lnTo>
                      <a:pt x="252" y="0"/>
                    </a:lnTo>
                    <a:cubicBezTo>
                      <a:pt x="252" y="0"/>
                      <a:pt x="132" y="14"/>
                      <a:pt x="66" y="82"/>
                    </a:cubicBezTo>
                    <a:lnTo>
                      <a:pt x="66" y="82"/>
                    </a:lnTo>
                    <a:cubicBezTo>
                      <a:pt x="0" y="150"/>
                      <a:pt x="108" y="372"/>
                      <a:pt x="321" y="91"/>
                    </a:cubicBezTo>
                    <a:lnTo>
                      <a:pt x="252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6" name="Freeform 134">
                <a:extLst>
                  <a:ext uri="{FF2B5EF4-FFF2-40B4-BE49-F238E27FC236}">
                    <a16:creationId xmlns:a16="http://schemas.microsoft.com/office/drawing/2014/main" id="{04A9AD93-F771-447D-ACED-7D4F51EA17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00796" y="9137566"/>
                <a:ext cx="373520" cy="307604"/>
              </a:xfrm>
              <a:custGeom>
                <a:avLst/>
                <a:gdLst>
                  <a:gd name="T0" fmla="*/ 215 w 298"/>
                  <a:gd name="T1" fmla="*/ 16 h 247"/>
                  <a:gd name="T2" fmla="*/ 215 w 298"/>
                  <a:gd name="T3" fmla="*/ 16 h 247"/>
                  <a:gd name="T4" fmla="*/ 39 w 298"/>
                  <a:gd name="T5" fmla="*/ 95 h 247"/>
                  <a:gd name="T6" fmla="*/ 39 w 298"/>
                  <a:gd name="T7" fmla="*/ 95 h 247"/>
                  <a:gd name="T8" fmla="*/ 26 w 298"/>
                  <a:gd name="T9" fmla="*/ 174 h 247"/>
                  <a:gd name="T10" fmla="*/ 26 w 298"/>
                  <a:gd name="T11" fmla="*/ 174 h 247"/>
                  <a:gd name="T12" fmla="*/ 87 w 298"/>
                  <a:gd name="T13" fmla="*/ 228 h 247"/>
                  <a:gd name="T14" fmla="*/ 87 w 298"/>
                  <a:gd name="T15" fmla="*/ 228 h 247"/>
                  <a:gd name="T16" fmla="*/ 278 w 298"/>
                  <a:gd name="T17" fmla="*/ 99 h 247"/>
                  <a:gd name="T18" fmla="*/ 215 w 298"/>
                  <a:gd name="T19" fmla="*/ 16 h 247"/>
                  <a:gd name="T20" fmla="*/ 100 w 298"/>
                  <a:gd name="T21" fmla="*/ 246 h 247"/>
                  <a:gd name="T22" fmla="*/ 100 w 298"/>
                  <a:gd name="T23" fmla="*/ 246 h 247"/>
                  <a:gd name="T24" fmla="*/ 84 w 298"/>
                  <a:gd name="T25" fmla="*/ 245 h 247"/>
                  <a:gd name="T26" fmla="*/ 84 w 298"/>
                  <a:gd name="T27" fmla="*/ 245 h 247"/>
                  <a:gd name="T28" fmla="*/ 12 w 298"/>
                  <a:gd name="T29" fmla="*/ 178 h 247"/>
                  <a:gd name="T30" fmla="*/ 12 w 298"/>
                  <a:gd name="T31" fmla="*/ 178 h 247"/>
                  <a:gd name="T32" fmla="*/ 27 w 298"/>
                  <a:gd name="T33" fmla="*/ 84 h 247"/>
                  <a:gd name="T34" fmla="*/ 27 w 298"/>
                  <a:gd name="T35" fmla="*/ 84 h 247"/>
                  <a:gd name="T36" fmla="*/ 219 w 298"/>
                  <a:gd name="T37" fmla="*/ 1 h 247"/>
                  <a:gd name="T38" fmla="*/ 219 w 298"/>
                  <a:gd name="T39" fmla="*/ 1 h 247"/>
                  <a:gd name="T40" fmla="*/ 225 w 298"/>
                  <a:gd name="T41" fmla="*/ 4 h 247"/>
                  <a:gd name="T42" fmla="*/ 294 w 298"/>
                  <a:gd name="T43" fmla="*/ 94 h 247"/>
                  <a:gd name="T44" fmla="*/ 294 w 298"/>
                  <a:gd name="T45" fmla="*/ 94 h 247"/>
                  <a:gd name="T46" fmla="*/ 294 w 298"/>
                  <a:gd name="T47" fmla="*/ 104 h 247"/>
                  <a:gd name="T48" fmla="*/ 294 w 298"/>
                  <a:gd name="T49" fmla="*/ 104 h 247"/>
                  <a:gd name="T50" fmla="*/ 100 w 298"/>
                  <a:gd name="T51" fmla="*/ 246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8" h="247">
                    <a:moveTo>
                      <a:pt x="215" y="16"/>
                    </a:moveTo>
                    <a:lnTo>
                      <a:pt x="215" y="16"/>
                    </a:lnTo>
                    <a:cubicBezTo>
                      <a:pt x="193" y="20"/>
                      <a:pt x="94" y="37"/>
                      <a:pt x="39" y="95"/>
                    </a:cubicBezTo>
                    <a:lnTo>
                      <a:pt x="39" y="95"/>
                    </a:lnTo>
                    <a:cubicBezTo>
                      <a:pt x="22" y="112"/>
                      <a:pt x="17" y="144"/>
                      <a:pt x="26" y="174"/>
                    </a:cubicBezTo>
                    <a:lnTo>
                      <a:pt x="26" y="174"/>
                    </a:lnTo>
                    <a:cubicBezTo>
                      <a:pt x="36" y="204"/>
                      <a:pt x="59" y="224"/>
                      <a:pt x="87" y="228"/>
                    </a:cubicBezTo>
                    <a:lnTo>
                      <a:pt x="87" y="228"/>
                    </a:lnTo>
                    <a:cubicBezTo>
                      <a:pt x="117" y="234"/>
                      <a:pt x="182" y="224"/>
                      <a:pt x="278" y="99"/>
                    </a:cubicBezTo>
                    <a:lnTo>
                      <a:pt x="215" y="16"/>
                    </a:lnTo>
                    <a:close/>
                    <a:moveTo>
                      <a:pt x="100" y="246"/>
                    </a:moveTo>
                    <a:lnTo>
                      <a:pt x="100" y="246"/>
                    </a:lnTo>
                    <a:cubicBezTo>
                      <a:pt x="94" y="246"/>
                      <a:pt x="89" y="245"/>
                      <a:pt x="84" y="245"/>
                    </a:cubicBezTo>
                    <a:lnTo>
                      <a:pt x="84" y="245"/>
                    </a:lnTo>
                    <a:cubicBezTo>
                      <a:pt x="50" y="239"/>
                      <a:pt x="24" y="214"/>
                      <a:pt x="12" y="178"/>
                    </a:cubicBezTo>
                    <a:lnTo>
                      <a:pt x="12" y="178"/>
                    </a:lnTo>
                    <a:cubicBezTo>
                      <a:pt x="0" y="143"/>
                      <a:pt x="6" y="106"/>
                      <a:pt x="27" y="84"/>
                    </a:cubicBezTo>
                    <a:lnTo>
                      <a:pt x="27" y="84"/>
                    </a:lnTo>
                    <a:cubicBezTo>
                      <a:pt x="94" y="15"/>
                      <a:pt x="213" y="1"/>
                      <a:pt x="219" y="1"/>
                    </a:cubicBezTo>
                    <a:lnTo>
                      <a:pt x="219" y="1"/>
                    </a:lnTo>
                    <a:cubicBezTo>
                      <a:pt x="221" y="0"/>
                      <a:pt x="224" y="1"/>
                      <a:pt x="225" y="4"/>
                    </a:cubicBezTo>
                    <a:lnTo>
                      <a:pt x="294" y="94"/>
                    </a:lnTo>
                    <a:lnTo>
                      <a:pt x="294" y="94"/>
                    </a:lnTo>
                    <a:cubicBezTo>
                      <a:pt x="297" y="97"/>
                      <a:pt x="297" y="101"/>
                      <a:pt x="294" y="104"/>
                    </a:cubicBezTo>
                    <a:lnTo>
                      <a:pt x="294" y="104"/>
                    </a:lnTo>
                    <a:cubicBezTo>
                      <a:pt x="208" y="217"/>
                      <a:pt x="143" y="246"/>
                      <a:pt x="100" y="2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CE1A26DA-0045-4096-972D-600E4E74A6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28118" y="7676446"/>
                <a:ext cx="1109573" cy="1746753"/>
              </a:xfrm>
              <a:custGeom>
                <a:avLst/>
                <a:gdLst>
                  <a:gd name="T0" fmla="*/ 440 w 889"/>
                  <a:gd name="T1" fmla="*/ 86 h 1403"/>
                  <a:gd name="T2" fmla="*/ 440 w 889"/>
                  <a:gd name="T3" fmla="*/ 86 h 1403"/>
                  <a:gd name="T4" fmla="*/ 366 w 889"/>
                  <a:gd name="T5" fmla="*/ 538 h 1403"/>
                  <a:gd name="T6" fmla="*/ 366 w 889"/>
                  <a:gd name="T7" fmla="*/ 538 h 1403"/>
                  <a:gd name="T8" fmla="*/ 0 w 889"/>
                  <a:gd name="T9" fmla="*/ 1292 h 1403"/>
                  <a:gd name="T10" fmla="*/ 76 w 889"/>
                  <a:gd name="T11" fmla="*/ 1402 h 1403"/>
                  <a:gd name="T12" fmla="*/ 76 w 889"/>
                  <a:gd name="T13" fmla="*/ 1402 h 1403"/>
                  <a:gd name="T14" fmla="*/ 816 w 889"/>
                  <a:gd name="T15" fmla="*/ 659 h 1403"/>
                  <a:gd name="T16" fmla="*/ 816 w 889"/>
                  <a:gd name="T17" fmla="*/ 659 h 1403"/>
                  <a:gd name="T18" fmla="*/ 440 w 889"/>
                  <a:gd name="T19" fmla="*/ 86 h 14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889" h="1403">
                    <a:moveTo>
                      <a:pt x="440" y="86"/>
                    </a:moveTo>
                    <a:lnTo>
                      <a:pt x="440" y="86"/>
                    </a:lnTo>
                    <a:cubicBezTo>
                      <a:pt x="440" y="86"/>
                      <a:pt x="253" y="164"/>
                      <a:pt x="366" y="538"/>
                    </a:cubicBezTo>
                    <a:lnTo>
                      <a:pt x="366" y="538"/>
                    </a:lnTo>
                    <a:cubicBezTo>
                      <a:pt x="487" y="937"/>
                      <a:pt x="345" y="1039"/>
                      <a:pt x="0" y="1292"/>
                    </a:cubicBezTo>
                    <a:lnTo>
                      <a:pt x="76" y="1402"/>
                    </a:lnTo>
                    <a:lnTo>
                      <a:pt x="76" y="1402"/>
                    </a:lnTo>
                    <a:cubicBezTo>
                      <a:pt x="76" y="1402"/>
                      <a:pt x="888" y="1092"/>
                      <a:pt x="816" y="659"/>
                    </a:cubicBezTo>
                    <a:lnTo>
                      <a:pt x="816" y="659"/>
                    </a:lnTo>
                    <a:cubicBezTo>
                      <a:pt x="744" y="225"/>
                      <a:pt x="600" y="0"/>
                      <a:pt x="440" y="8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39056B4A-24AB-49A4-9DBE-FC5D2D2D87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17132" y="7962078"/>
                <a:ext cx="1104082" cy="1472107"/>
              </a:xfrm>
              <a:custGeom>
                <a:avLst/>
                <a:gdLst>
                  <a:gd name="T0" fmla="*/ 85 w 885"/>
                  <a:gd name="T1" fmla="*/ 1182 h 1183"/>
                  <a:gd name="T2" fmla="*/ 85 w 885"/>
                  <a:gd name="T3" fmla="*/ 1182 h 1183"/>
                  <a:gd name="T4" fmla="*/ 78 w 885"/>
                  <a:gd name="T5" fmla="*/ 1178 h 1183"/>
                  <a:gd name="T6" fmla="*/ 3 w 885"/>
                  <a:gd name="T7" fmla="*/ 1069 h 1183"/>
                  <a:gd name="T8" fmla="*/ 3 w 885"/>
                  <a:gd name="T9" fmla="*/ 1069 h 1183"/>
                  <a:gd name="T10" fmla="*/ 4 w 885"/>
                  <a:gd name="T11" fmla="*/ 1058 h 1183"/>
                  <a:gd name="T12" fmla="*/ 7 w 885"/>
                  <a:gd name="T13" fmla="*/ 1056 h 1183"/>
                  <a:gd name="T14" fmla="*/ 7 w 885"/>
                  <a:gd name="T15" fmla="*/ 1056 h 1183"/>
                  <a:gd name="T16" fmla="*/ 368 w 885"/>
                  <a:gd name="T17" fmla="*/ 312 h 1183"/>
                  <a:gd name="T18" fmla="*/ 368 w 885"/>
                  <a:gd name="T19" fmla="*/ 312 h 1183"/>
                  <a:gd name="T20" fmla="*/ 357 w 885"/>
                  <a:gd name="T21" fmla="*/ 274 h 1183"/>
                  <a:gd name="T22" fmla="*/ 357 w 885"/>
                  <a:gd name="T23" fmla="*/ 274 h 1183"/>
                  <a:gd name="T24" fmla="*/ 363 w 885"/>
                  <a:gd name="T25" fmla="*/ 264 h 1183"/>
                  <a:gd name="T26" fmla="*/ 363 w 885"/>
                  <a:gd name="T27" fmla="*/ 264 h 1183"/>
                  <a:gd name="T28" fmla="*/ 372 w 885"/>
                  <a:gd name="T29" fmla="*/ 270 h 1183"/>
                  <a:gd name="T30" fmla="*/ 372 w 885"/>
                  <a:gd name="T31" fmla="*/ 270 h 1183"/>
                  <a:gd name="T32" fmla="*/ 383 w 885"/>
                  <a:gd name="T33" fmla="*/ 307 h 1183"/>
                  <a:gd name="T34" fmla="*/ 383 w 885"/>
                  <a:gd name="T35" fmla="*/ 307 h 1183"/>
                  <a:gd name="T36" fmla="*/ 20 w 885"/>
                  <a:gd name="T37" fmla="*/ 1066 h 1183"/>
                  <a:gd name="T38" fmla="*/ 88 w 885"/>
                  <a:gd name="T39" fmla="*/ 1164 h 1183"/>
                  <a:gd name="T40" fmla="*/ 88 w 885"/>
                  <a:gd name="T41" fmla="*/ 1164 h 1183"/>
                  <a:gd name="T42" fmla="*/ 817 w 885"/>
                  <a:gd name="T43" fmla="*/ 432 h 1183"/>
                  <a:gd name="T44" fmla="*/ 817 w 885"/>
                  <a:gd name="T45" fmla="*/ 432 h 1183"/>
                  <a:gd name="T46" fmla="*/ 697 w 885"/>
                  <a:gd name="T47" fmla="*/ 13 h 1183"/>
                  <a:gd name="T48" fmla="*/ 697 w 885"/>
                  <a:gd name="T49" fmla="*/ 13 h 1183"/>
                  <a:gd name="T50" fmla="*/ 700 w 885"/>
                  <a:gd name="T51" fmla="*/ 2 h 1183"/>
                  <a:gd name="T52" fmla="*/ 700 w 885"/>
                  <a:gd name="T53" fmla="*/ 2 h 1183"/>
                  <a:gd name="T54" fmla="*/ 711 w 885"/>
                  <a:gd name="T55" fmla="*/ 5 h 1183"/>
                  <a:gd name="T56" fmla="*/ 711 w 885"/>
                  <a:gd name="T57" fmla="*/ 5 h 1183"/>
                  <a:gd name="T58" fmla="*/ 833 w 885"/>
                  <a:gd name="T59" fmla="*/ 429 h 1183"/>
                  <a:gd name="T60" fmla="*/ 833 w 885"/>
                  <a:gd name="T61" fmla="*/ 429 h 1183"/>
                  <a:gd name="T62" fmla="*/ 486 w 885"/>
                  <a:gd name="T63" fmla="*/ 972 h 1183"/>
                  <a:gd name="T64" fmla="*/ 486 w 885"/>
                  <a:gd name="T65" fmla="*/ 972 h 1183"/>
                  <a:gd name="T66" fmla="*/ 88 w 885"/>
                  <a:gd name="T67" fmla="*/ 1181 h 1183"/>
                  <a:gd name="T68" fmla="*/ 88 w 885"/>
                  <a:gd name="T69" fmla="*/ 1181 h 1183"/>
                  <a:gd name="T70" fmla="*/ 85 w 885"/>
                  <a:gd name="T71" fmla="*/ 1182 h 11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885" h="1183">
                    <a:moveTo>
                      <a:pt x="85" y="1182"/>
                    </a:moveTo>
                    <a:lnTo>
                      <a:pt x="85" y="1182"/>
                    </a:lnTo>
                    <a:cubicBezTo>
                      <a:pt x="82" y="1182"/>
                      <a:pt x="80" y="1181"/>
                      <a:pt x="78" y="1178"/>
                    </a:cubicBezTo>
                    <a:lnTo>
                      <a:pt x="3" y="1069"/>
                    </a:lnTo>
                    <a:lnTo>
                      <a:pt x="3" y="1069"/>
                    </a:lnTo>
                    <a:cubicBezTo>
                      <a:pt x="0" y="1065"/>
                      <a:pt x="1" y="1060"/>
                      <a:pt x="4" y="1058"/>
                    </a:cubicBezTo>
                    <a:lnTo>
                      <a:pt x="7" y="1056"/>
                    </a:lnTo>
                    <a:lnTo>
                      <a:pt x="7" y="1056"/>
                    </a:lnTo>
                    <a:cubicBezTo>
                      <a:pt x="346" y="808"/>
                      <a:pt x="486" y="705"/>
                      <a:pt x="368" y="312"/>
                    </a:cubicBezTo>
                    <a:lnTo>
                      <a:pt x="368" y="312"/>
                    </a:lnTo>
                    <a:cubicBezTo>
                      <a:pt x="364" y="300"/>
                      <a:pt x="360" y="287"/>
                      <a:pt x="357" y="274"/>
                    </a:cubicBezTo>
                    <a:lnTo>
                      <a:pt x="357" y="274"/>
                    </a:lnTo>
                    <a:cubicBezTo>
                      <a:pt x="355" y="270"/>
                      <a:pt x="359" y="265"/>
                      <a:pt x="363" y="264"/>
                    </a:cubicBezTo>
                    <a:lnTo>
                      <a:pt x="363" y="264"/>
                    </a:lnTo>
                    <a:cubicBezTo>
                      <a:pt x="366" y="263"/>
                      <a:pt x="371" y="266"/>
                      <a:pt x="372" y="270"/>
                    </a:cubicBezTo>
                    <a:lnTo>
                      <a:pt x="372" y="270"/>
                    </a:lnTo>
                    <a:cubicBezTo>
                      <a:pt x="376" y="282"/>
                      <a:pt x="379" y="295"/>
                      <a:pt x="383" y="307"/>
                    </a:cubicBezTo>
                    <a:lnTo>
                      <a:pt x="383" y="307"/>
                    </a:lnTo>
                    <a:cubicBezTo>
                      <a:pt x="504" y="710"/>
                      <a:pt x="363" y="815"/>
                      <a:pt x="20" y="1066"/>
                    </a:cubicBezTo>
                    <a:lnTo>
                      <a:pt x="88" y="1164"/>
                    </a:lnTo>
                    <a:lnTo>
                      <a:pt x="88" y="1164"/>
                    </a:lnTo>
                    <a:cubicBezTo>
                      <a:pt x="160" y="1135"/>
                      <a:pt x="884" y="835"/>
                      <a:pt x="817" y="432"/>
                    </a:cubicBezTo>
                    <a:lnTo>
                      <a:pt x="817" y="432"/>
                    </a:lnTo>
                    <a:cubicBezTo>
                      <a:pt x="789" y="259"/>
                      <a:pt x="747" y="114"/>
                      <a:pt x="697" y="13"/>
                    </a:cubicBezTo>
                    <a:lnTo>
                      <a:pt x="697" y="13"/>
                    </a:lnTo>
                    <a:cubicBezTo>
                      <a:pt x="695" y="9"/>
                      <a:pt x="696" y="4"/>
                      <a:pt x="700" y="2"/>
                    </a:cubicBezTo>
                    <a:lnTo>
                      <a:pt x="700" y="2"/>
                    </a:lnTo>
                    <a:cubicBezTo>
                      <a:pt x="704" y="0"/>
                      <a:pt x="709" y="2"/>
                      <a:pt x="711" y="5"/>
                    </a:cubicBezTo>
                    <a:lnTo>
                      <a:pt x="711" y="5"/>
                    </a:lnTo>
                    <a:cubicBezTo>
                      <a:pt x="762" y="108"/>
                      <a:pt x="804" y="254"/>
                      <a:pt x="833" y="429"/>
                    </a:cubicBezTo>
                    <a:lnTo>
                      <a:pt x="833" y="429"/>
                    </a:lnTo>
                    <a:cubicBezTo>
                      <a:pt x="863" y="610"/>
                      <a:pt x="743" y="797"/>
                      <a:pt x="486" y="972"/>
                    </a:cubicBezTo>
                    <a:lnTo>
                      <a:pt x="486" y="972"/>
                    </a:lnTo>
                    <a:cubicBezTo>
                      <a:pt x="294" y="1103"/>
                      <a:pt x="89" y="1181"/>
                      <a:pt x="88" y="1181"/>
                    </a:cubicBezTo>
                    <a:lnTo>
                      <a:pt x="88" y="1181"/>
                    </a:lnTo>
                    <a:cubicBezTo>
                      <a:pt x="86" y="1182"/>
                      <a:pt x="86" y="1182"/>
                      <a:pt x="85" y="118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7" name="Freeform 145">
                <a:extLst>
                  <a:ext uri="{FF2B5EF4-FFF2-40B4-BE49-F238E27FC236}">
                    <a16:creationId xmlns:a16="http://schemas.microsoft.com/office/drawing/2014/main" id="{29B55B20-F270-4C40-A95B-E25A62E61E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31500" y="9285877"/>
                <a:ext cx="390000" cy="483378"/>
              </a:xfrm>
              <a:custGeom>
                <a:avLst/>
                <a:gdLst>
                  <a:gd name="T0" fmla="*/ 238 w 315"/>
                  <a:gd name="T1" fmla="*/ 0 h 389"/>
                  <a:gd name="T2" fmla="*/ 238 w 315"/>
                  <a:gd name="T3" fmla="*/ 0 h 389"/>
                  <a:gd name="T4" fmla="*/ 65 w 315"/>
                  <a:gd name="T5" fmla="*/ 92 h 389"/>
                  <a:gd name="T6" fmla="*/ 65 w 315"/>
                  <a:gd name="T7" fmla="*/ 92 h 389"/>
                  <a:gd name="T8" fmla="*/ 314 w 315"/>
                  <a:gd name="T9" fmla="*/ 110 h 389"/>
                  <a:gd name="T10" fmla="*/ 238 w 315"/>
                  <a:gd name="T11" fmla="*/ 0 h 38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315" h="389">
                    <a:moveTo>
                      <a:pt x="238" y="0"/>
                    </a:moveTo>
                    <a:lnTo>
                      <a:pt x="238" y="0"/>
                    </a:lnTo>
                    <a:cubicBezTo>
                      <a:pt x="238" y="0"/>
                      <a:pt x="131" y="25"/>
                      <a:pt x="65" y="92"/>
                    </a:cubicBezTo>
                    <a:lnTo>
                      <a:pt x="65" y="92"/>
                    </a:lnTo>
                    <a:cubicBezTo>
                      <a:pt x="0" y="160"/>
                      <a:pt x="101" y="388"/>
                      <a:pt x="314" y="110"/>
                    </a:cubicBezTo>
                    <a:lnTo>
                      <a:pt x="238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8" name="Freeform 146">
                <a:extLst>
                  <a:ext uri="{FF2B5EF4-FFF2-40B4-BE49-F238E27FC236}">
                    <a16:creationId xmlns:a16="http://schemas.microsoft.com/office/drawing/2014/main" id="{C0345F8C-B835-467A-9AFB-5777BC41F6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69952" y="9274891"/>
                <a:ext cx="362534" cy="329576"/>
              </a:xfrm>
              <a:custGeom>
                <a:avLst/>
                <a:gdLst>
                  <a:gd name="T0" fmla="*/ 203 w 291"/>
                  <a:gd name="T1" fmla="*/ 18 h 263"/>
                  <a:gd name="T2" fmla="*/ 203 w 291"/>
                  <a:gd name="T3" fmla="*/ 18 h 263"/>
                  <a:gd name="T4" fmla="*/ 39 w 291"/>
                  <a:gd name="T5" fmla="*/ 107 h 263"/>
                  <a:gd name="T6" fmla="*/ 39 w 291"/>
                  <a:gd name="T7" fmla="*/ 107 h 263"/>
                  <a:gd name="T8" fmla="*/ 27 w 291"/>
                  <a:gd name="T9" fmla="*/ 189 h 263"/>
                  <a:gd name="T10" fmla="*/ 27 w 291"/>
                  <a:gd name="T11" fmla="*/ 189 h 263"/>
                  <a:gd name="T12" fmla="*/ 85 w 291"/>
                  <a:gd name="T13" fmla="*/ 244 h 263"/>
                  <a:gd name="T14" fmla="*/ 85 w 291"/>
                  <a:gd name="T15" fmla="*/ 244 h 263"/>
                  <a:gd name="T16" fmla="*/ 272 w 291"/>
                  <a:gd name="T17" fmla="*/ 119 h 263"/>
                  <a:gd name="T18" fmla="*/ 203 w 291"/>
                  <a:gd name="T19" fmla="*/ 18 h 263"/>
                  <a:gd name="T20" fmla="*/ 98 w 291"/>
                  <a:gd name="T21" fmla="*/ 262 h 263"/>
                  <a:gd name="T22" fmla="*/ 98 w 291"/>
                  <a:gd name="T23" fmla="*/ 262 h 263"/>
                  <a:gd name="T24" fmla="*/ 83 w 291"/>
                  <a:gd name="T25" fmla="*/ 260 h 263"/>
                  <a:gd name="T26" fmla="*/ 83 w 291"/>
                  <a:gd name="T27" fmla="*/ 260 h 263"/>
                  <a:gd name="T28" fmla="*/ 12 w 291"/>
                  <a:gd name="T29" fmla="*/ 194 h 263"/>
                  <a:gd name="T30" fmla="*/ 12 w 291"/>
                  <a:gd name="T31" fmla="*/ 194 h 263"/>
                  <a:gd name="T32" fmla="*/ 28 w 291"/>
                  <a:gd name="T33" fmla="*/ 96 h 263"/>
                  <a:gd name="T34" fmla="*/ 28 w 291"/>
                  <a:gd name="T35" fmla="*/ 96 h 263"/>
                  <a:gd name="T36" fmla="*/ 205 w 291"/>
                  <a:gd name="T37" fmla="*/ 2 h 263"/>
                  <a:gd name="T38" fmla="*/ 205 w 291"/>
                  <a:gd name="T39" fmla="*/ 2 h 263"/>
                  <a:gd name="T40" fmla="*/ 212 w 291"/>
                  <a:gd name="T41" fmla="*/ 5 h 263"/>
                  <a:gd name="T42" fmla="*/ 288 w 291"/>
                  <a:gd name="T43" fmla="*/ 115 h 263"/>
                  <a:gd name="T44" fmla="*/ 288 w 291"/>
                  <a:gd name="T45" fmla="*/ 115 h 263"/>
                  <a:gd name="T46" fmla="*/ 288 w 291"/>
                  <a:gd name="T47" fmla="*/ 124 h 263"/>
                  <a:gd name="T48" fmla="*/ 288 w 291"/>
                  <a:gd name="T49" fmla="*/ 124 h 263"/>
                  <a:gd name="T50" fmla="*/ 98 w 291"/>
                  <a:gd name="T51" fmla="*/ 262 h 2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291" h="263">
                    <a:moveTo>
                      <a:pt x="203" y="18"/>
                    </a:moveTo>
                    <a:lnTo>
                      <a:pt x="203" y="18"/>
                    </a:lnTo>
                    <a:cubicBezTo>
                      <a:pt x="181" y="24"/>
                      <a:pt x="94" y="50"/>
                      <a:pt x="39" y="107"/>
                    </a:cubicBezTo>
                    <a:lnTo>
                      <a:pt x="39" y="107"/>
                    </a:lnTo>
                    <a:cubicBezTo>
                      <a:pt x="22" y="124"/>
                      <a:pt x="17" y="158"/>
                      <a:pt x="27" y="189"/>
                    </a:cubicBezTo>
                    <a:lnTo>
                      <a:pt x="27" y="189"/>
                    </a:lnTo>
                    <a:cubicBezTo>
                      <a:pt x="37" y="220"/>
                      <a:pt x="58" y="240"/>
                      <a:pt x="85" y="244"/>
                    </a:cubicBezTo>
                    <a:lnTo>
                      <a:pt x="85" y="244"/>
                    </a:lnTo>
                    <a:cubicBezTo>
                      <a:pt x="115" y="249"/>
                      <a:pt x="178" y="239"/>
                      <a:pt x="272" y="119"/>
                    </a:cubicBezTo>
                    <a:lnTo>
                      <a:pt x="203" y="18"/>
                    </a:lnTo>
                    <a:close/>
                    <a:moveTo>
                      <a:pt x="98" y="262"/>
                    </a:moveTo>
                    <a:lnTo>
                      <a:pt x="98" y="262"/>
                    </a:lnTo>
                    <a:cubicBezTo>
                      <a:pt x="92" y="262"/>
                      <a:pt x="88" y="261"/>
                      <a:pt x="83" y="260"/>
                    </a:cubicBezTo>
                    <a:lnTo>
                      <a:pt x="83" y="260"/>
                    </a:lnTo>
                    <a:cubicBezTo>
                      <a:pt x="50" y="255"/>
                      <a:pt x="23" y="230"/>
                      <a:pt x="12" y="194"/>
                    </a:cubicBezTo>
                    <a:lnTo>
                      <a:pt x="12" y="194"/>
                    </a:lnTo>
                    <a:cubicBezTo>
                      <a:pt x="0" y="158"/>
                      <a:pt x="6" y="118"/>
                      <a:pt x="28" y="96"/>
                    </a:cubicBezTo>
                    <a:lnTo>
                      <a:pt x="28" y="96"/>
                    </a:lnTo>
                    <a:cubicBezTo>
                      <a:pt x="94" y="28"/>
                      <a:pt x="200" y="2"/>
                      <a:pt x="205" y="2"/>
                    </a:cubicBezTo>
                    <a:lnTo>
                      <a:pt x="205" y="2"/>
                    </a:lnTo>
                    <a:cubicBezTo>
                      <a:pt x="207" y="0"/>
                      <a:pt x="211" y="2"/>
                      <a:pt x="212" y="5"/>
                    </a:cubicBezTo>
                    <a:lnTo>
                      <a:pt x="288" y="115"/>
                    </a:lnTo>
                    <a:lnTo>
                      <a:pt x="288" y="115"/>
                    </a:lnTo>
                    <a:cubicBezTo>
                      <a:pt x="290" y="117"/>
                      <a:pt x="290" y="121"/>
                      <a:pt x="288" y="124"/>
                    </a:cubicBezTo>
                    <a:lnTo>
                      <a:pt x="288" y="124"/>
                    </a:lnTo>
                    <a:cubicBezTo>
                      <a:pt x="203" y="234"/>
                      <a:pt x="140" y="262"/>
                      <a:pt x="98" y="2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9" name="Freeform 147">
                <a:extLst>
                  <a:ext uri="{FF2B5EF4-FFF2-40B4-BE49-F238E27FC236}">
                    <a16:creationId xmlns:a16="http://schemas.microsoft.com/office/drawing/2014/main" id="{D2A9BB87-A70F-4C0A-B9EC-38B6305FE15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08401" y="6599830"/>
                <a:ext cx="1461121" cy="1252389"/>
              </a:xfrm>
              <a:custGeom>
                <a:avLst/>
                <a:gdLst>
                  <a:gd name="T0" fmla="*/ 0 w 1174"/>
                  <a:gd name="T1" fmla="*/ 344 h 1005"/>
                  <a:gd name="T2" fmla="*/ 0 w 1174"/>
                  <a:gd name="T3" fmla="*/ 344 h 1005"/>
                  <a:gd name="T4" fmla="*/ 420 w 1174"/>
                  <a:gd name="T5" fmla="*/ 448 h 1005"/>
                  <a:gd name="T6" fmla="*/ 420 w 1174"/>
                  <a:gd name="T7" fmla="*/ 448 h 1005"/>
                  <a:gd name="T8" fmla="*/ 485 w 1174"/>
                  <a:gd name="T9" fmla="*/ 391 h 1005"/>
                  <a:gd name="T10" fmla="*/ 485 w 1174"/>
                  <a:gd name="T11" fmla="*/ 391 h 1005"/>
                  <a:gd name="T12" fmla="*/ 494 w 1174"/>
                  <a:gd name="T13" fmla="*/ 543 h 1005"/>
                  <a:gd name="T14" fmla="*/ 494 w 1174"/>
                  <a:gd name="T15" fmla="*/ 543 h 1005"/>
                  <a:gd name="T16" fmla="*/ 478 w 1174"/>
                  <a:gd name="T17" fmla="*/ 573 h 1005"/>
                  <a:gd name="T18" fmla="*/ 478 w 1174"/>
                  <a:gd name="T19" fmla="*/ 573 h 1005"/>
                  <a:gd name="T20" fmla="*/ 730 w 1174"/>
                  <a:gd name="T21" fmla="*/ 947 h 1005"/>
                  <a:gd name="T22" fmla="*/ 730 w 1174"/>
                  <a:gd name="T23" fmla="*/ 947 h 1005"/>
                  <a:gd name="T24" fmla="*/ 1015 w 1174"/>
                  <a:gd name="T25" fmla="*/ 528 h 1005"/>
                  <a:gd name="T26" fmla="*/ 1015 w 1174"/>
                  <a:gd name="T27" fmla="*/ 528 h 1005"/>
                  <a:gd name="T28" fmla="*/ 595 w 1174"/>
                  <a:gd name="T29" fmla="*/ 211 h 1005"/>
                  <a:gd name="T30" fmla="*/ 595 w 1174"/>
                  <a:gd name="T31" fmla="*/ 211 h 1005"/>
                  <a:gd name="T32" fmla="*/ 0 w 1174"/>
                  <a:gd name="T33" fmla="*/ 344 h 100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174" h="1005">
                    <a:moveTo>
                      <a:pt x="0" y="344"/>
                    </a:moveTo>
                    <a:lnTo>
                      <a:pt x="0" y="344"/>
                    </a:lnTo>
                    <a:cubicBezTo>
                      <a:pt x="0" y="344"/>
                      <a:pt x="113" y="557"/>
                      <a:pt x="420" y="448"/>
                    </a:cubicBezTo>
                    <a:lnTo>
                      <a:pt x="420" y="448"/>
                    </a:lnTo>
                    <a:cubicBezTo>
                      <a:pt x="420" y="448"/>
                      <a:pt x="425" y="376"/>
                      <a:pt x="485" y="391"/>
                    </a:cubicBezTo>
                    <a:lnTo>
                      <a:pt x="485" y="391"/>
                    </a:lnTo>
                    <a:cubicBezTo>
                      <a:pt x="540" y="406"/>
                      <a:pt x="543" y="506"/>
                      <a:pt x="494" y="543"/>
                    </a:cubicBezTo>
                    <a:lnTo>
                      <a:pt x="494" y="543"/>
                    </a:lnTo>
                    <a:cubicBezTo>
                      <a:pt x="485" y="550"/>
                      <a:pt x="478" y="561"/>
                      <a:pt x="478" y="573"/>
                    </a:cubicBezTo>
                    <a:lnTo>
                      <a:pt x="478" y="573"/>
                    </a:lnTo>
                    <a:cubicBezTo>
                      <a:pt x="476" y="647"/>
                      <a:pt x="487" y="897"/>
                      <a:pt x="730" y="947"/>
                    </a:cubicBezTo>
                    <a:lnTo>
                      <a:pt x="730" y="947"/>
                    </a:lnTo>
                    <a:cubicBezTo>
                      <a:pt x="1010" y="1004"/>
                      <a:pt x="1173" y="656"/>
                      <a:pt x="1015" y="528"/>
                    </a:cubicBezTo>
                    <a:lnTo>
                      <a:pt x="1015" y="528"/>
                    </a:lnTo>
                    <a:cubicBezTo>
                      <a:pt x="854" y="397"/>
                      <a:pt x="772" y="396"/>
                      <a:pt x="595" y="211"/>
                    </a:cubicBezTo>
                    <a:lnTo>
                      <a:pt x="595" y="211"/>
                    </a:lnTo>
                    <a:cubicBezTo>
                      <a:pt x="393" y="0"/>
                      <a:pt x="79" y="92"/>
                      <a:pt x="0" y="3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A53682E8-BA5A-4BEC-97B2-2A272C07AC34}"/>
                </a:ext>
              </a:extLst>
            </p:cNvPr>
            <p:cNvGrpSpPr/>
            <p:nvPr/>
          </p:nvGrpSpPr>
          <p:grpSpPr>
            <a:xfrm>
              <a:off x="9480809" y="11916991"/>
              <a:ext cx="1186474" cy="510845"/>
              <a:chOff x="9480809" y="11916991"/>
              <a:chExt cx="1186474" cy="510845"/>
            </a:xfrm>
          </p:grpSpPr>
          <p:sp>
            <p:nvSpPr>
              <p:cNvPr id="167" name="Freeform 165">
                <a:extLst>
                  <a:ext uri="{FF2B5EF4-FFF2-40B4-BE49-F238E27FC236}">
                    <a16:creationId xmlns:a16="http://schemas.microsoft.com/office/drawing/2014/main" id="{DF1B0279-7921-41EB-8135-4C86B169D21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7289" y="11927977"/>
                <a:ext cx="1169994" cy="494364"/>
              </a:xfrm>
              <a:custGeom>
                <a:avLst/>
                <a:gdLst>
                  <a:gd name="T0" fmla="*/ 458 w 940"/>
                  <a:gd name="T1" fmla="*/ 394 h 396"/>
                  <a:gd name="T2" fmla="*/ 458 w 940"/>
                  <a:gd name="T3" fmla="*/ 394 h 396"/>
                  <a:gd name="T4" fmla="*/ 216 w 940"/>
                  <a:gd name="T5" fmla="*/ 298 h 396"/>
                  <a:gd name="T6" fmla="*/ 216 w 940"/>
                  <a:gd name="T7" fmla="*/ 298 h 396"/>
                  <a:gd name="T8" fmla="*/ 14 w 940"/>
                  <a:gd name="T9" fmla="*/ 58 h 396"/>
                  <a:gd name="T10" fmla="*/ 14 w 940"/>
                  <a:gd name="T11" fmla="*/ 58 h 396"/>
                  <a:gd name="T12" fmla="*/ 361 w 940"/>
                  <a:gd name="T13" fmla="*/ 266 h 396"/>
                  <a:gd name="T14" fmla="*/ 361 w 940"/>
                  <a:gd name="T15" fmla="*/ 266 h 396"/>
                  <a:gd name="T16" fmla="*/ 323 w 940"/>
                  <a:gd name="T17" fmla="*/ 68 h 396"/>
                  <a:gd name="T18" fmla="*/ 323 w 940"/>
                  <a:gd name="T19" fmla="*/ 68 h 396"/>
                  <a:gd name="T20" fmla="*/ 460 w 940"/>
                  <a:gd name="T21" fmla="*/ 254 h 396"/>
                  <a:gd name="T22" fmla="*/ 460 w 940"/>
                  <a:gd name="T23" fmla="*/ 254 h 396"/>
                  <a:gd name="T24" fmla="*/ 645 w 940"/>
                  <a:gd name="T25" fmla="*/ 5 h 396"/>
                  <a:gd name="T26" fmla="*/ 645 w 940"/>
                  <a:gd name="T27" fmla="*/ 5 h 396"/>
                  <a:gd name="T28" fmla="*/ 561 w 940"/>
                  <a:gd name="T29" fmla="*/ 269 h 396"/>
                  <a:gd name="T30" fmla="*/ 561 w 940"/>
                  <a:gd name="T31" fmla="*/ 269 h 396"/>
                  <a:gd name="T32" fmla="*/ 862 w 940"/>
                  <a:gd name="T33" fmla="*/ 63 h 396"/>
                  <a:gd name="T34" fmla="*/ 862 w 940"/>
                  <a:gd name="T35" fmla="*/ 63 h 396"/>
                  <a:gd name="T36" fmla="*/ 714 w 940"/>
                  <a:gd name="T37" fmla="*/ 290 h 396"/>
                  <a:gd name="T38" fmla="*/ 714 w 940"/>
                  <a:gd name="T39" fmla="*/ 290 h 396"/>
                  <a:gd name="T40" fmla="*/ 458 w 940"/>
                  <a:gd name="T41" fmla="*/ 394 h 3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940" h="396">
                    <a:moveTo>
                      <a:pt x="458" y="394"/>
                    </a:moveTo>
                    <a:lnTo>
                      <a:pt x="458" y="394"/>
                    </a:lnTo>
                    <a:cubicBezTo>
                      <a:pt x="368" y="393"/>
                      <a:pt x="282" y="358"/>
                      <a:pt x="216" y="298"/>
                    </a:cubicBezTo>
                    <a:lnTo>
                      <a:pt x="216" y="298"/>
                    </a:lnTo>
                    <a:cubicBezTo>
                      <a:pt x="121" y="209"/>
                      <a:pt x="0" y="88"/>
                      <a:pt x="14" y="58"/>
                    </a:cubicBezTo>
                    <a:lnTo>
                      <a:pt x="14" y="58"/>
                    </a:lnTo>
                    <a:cubicBezTo>
                      <a:pt x="37" y="11"/>
                      <a:pt x="361" y="266"/>
                      <a:pt x="361" y="266"/>
                    </a:cubicBezTo>
                    <a:lnTo>
                      <a:pt x="361" y="266"/>
                    </a:lnTo>
                    <a:cubicBezTo>
                      <a:pt x="361" y="266"/>
                      <a:pt x="282" y="85"/>
                      <a:pt x="323" y="68"/>
                    </a:cubicBezTo>
                    <a:lnTo>
                      <a:pt x="323" y="68"/>
                    </a:lnTo>
                    <a:cubicBezTo>
                      <a:pt x="365" y="51"/>
                      <a:pt x="460" y="254"/>
                      <a:pt x="460" y="254"/>
                    </a:cubicBezTo>
                    <a:lnTo>
                      <a:pt x="460" y="254"/>
                    </a:lnTo>
                    <a:cubicBezTo>
                      <a:pt x="460" y="254"/>
                      <a:pt x="567" y="0"/>
                      <a:pt x="645" y="5"/>
                    </a:cubicBezTo>
                    <a:lnTo>
                      <a:pt x="645" y="5"/>
                    </a:lnTo>
                    <a:cubicBezTo>
                      <a:pt x="723" y="11"/>
                      <a:pt x="561" y="269"/>
                      <a:pt x="561" y="269"/>
                    </a:cubicBezTo>
                    <a:lnTo>
                      <a:pt x="561" y="269"/>
                    </a:lnTo>
                    <a:cubicBezTo>
                      <a:pt x="561" y="269"/>
                      <a:pt x="749" y="46"/>
                      <a:pt x="862" y="63"/>
                    </a:cubicBezTo>
                    <a:lnTo>
                      <a:pt x="862" y="63"/>
                    </a:lnTo>
                    <a:cubicBezTo>
                      <a:pt x="939" y="74"/>
                      <a:pt x="811" y="193"/>
                      <a:pt x="714" y="290"/>
                    </a:cubicBezTo>
                    <a:lnTo>
                      <a:pt x="714" y="290"/>
                    </a:lnTo>
                    <a:cubicBezTo>
                      <a:pt x="646" y="357"/>
                      <a:pt x="554" y="395"/>
                      <a:pt x="458" y="39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8" name="Freeform 166">
                <a:extLst>
                  <a:ext uri="{FF2B5EF4-FFF2-40B4-BE49-F238E27FC236}">
                    <a16:creationId xmlns:a16="http://schemas.microsoft.com/office/drawing/2014/main" id="{B2D134F0-5F0C-4E92-8523-63138ED9D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80809" y="11916991"/>
                <a:ext cx="1142531" cy="510845"/>
              </a:xfrm>
              <a:custGeom>
                <a:avLst/>
                <a:gdLst>
                  <a:gd name="T0" fmla="*/ 471 w 918"/>
                  <a:gd name="T1" fmla="*/ 394 h 411"/>
                  <a:gd name="T2" fmla="*/ 474 w 918"/>
                  <a:gd name="T3" fmla="*/ 394 h 411"/>
                  <a:gd name="T4" fmla="*/ 721 w 918"/>
                  <a:gd name="T5" fmla="*/ 292 h 411"/>
                  <a:gd name="T6" fmla="*/ 744 w 918"/>
                  <a:gd name="T7" fmla="*/ 270 h 411"/>
                  <a:gd name="T8" fmla="*/ 890 w 918"/>
                  <a:gd name="T9" fmla="*/ 88 h 411"/>
                  <a:gd name="T10" fmla="*/ 873 w 918"/>
                  <a:gd name="T11" fmla="*/ 78 h 411"/>
                  <a:gd name="T12" fmla="*/ 580 w 918"/>
                  <a:gd name="T13" fmla="*/ 283 h 411"/>
                  <a:gd name="T14" fmla="*/ 569 w 918"/>
                  <a:gd name="T15" fmla="*/ 284 h 411"/>
                  <a:gd name="T16" fmla="*/ 567 w 918"/>
                  <a:gd name="T17" fmla="*/ 274 h 411"/>
                  <a:gd name="T18" fmla="*/ 669 w 918"/>
                  <a:gd name="T19" fmla="*/ 28 h 411"/>
                  <a:gd name="T20" fmla="*/ 658 w 918"/>
                  <a:gd name="T21" fmla="*/ 21 h 411"/>
                  <a:gd name="T22" fmla="*/ 655 w 918"/>
                  <a:gd name="T23" fmla="*/ 21 h 411"/>
                  <a:gd name="T24" fmla="*/ 481 w 918"/>
                  <a:gd name="T25" fmla="*/ 266 h 411"/>
                  <a:gd name="T26" fmla="*/ 473 w 918"/>
                  <a:gd name="T27" fmla="*/ 270 h 411"/>
                  <a:gd name="T28" fmla="*/ 466 w 918"/>
                  <a:gd name="T29" fmla="*/ 266 h 411"/>
                  <a:gd name="T30" fmla="*/ 339 w 918"/>
                  <a:gd name="T31" fmla="*/ 83 h 411"/>
                  <a:gd name="T32" fmla="*/ 335 w 918"/>
                  <a:gd name="T33" fmla="*/ 89 h 411"/>
                  <a:gd name="T34" fmla="*/ 382 w 918"/>
                  <a:gd name="T35" fmla="*/ 271 h 411"/>
                  <a:gd name="T36" fmla="*/ 379 w 918"/>
                  <a:gd name="T37" fmla="*/ 280 h 411"/>
                  <a:gd name="T38" fmla="*/ 369 w 918"/>
                  <a:gd name="T39" fmla="*/ 280 h 411"/>
                  <a:gd name="T40" fmla="*/ 35 w 918"/>
                  <a:gd name="T41" fmla="*/ 69 h 411"/>
                  <a:gd name="T42" fmla="*/ 34 w 918"/>
                  <a:gd name="T43" fmla="*/ 70 h 411"/>
                  <a:gd name="T44" fmla="*/ 234 w 918"/>
                  <a:gd name="T45" fmla="*/ 299 h 411"/>
                  <a:gd name="T46" fmla="*/ 474 w 918"/>
                  <a:gd name="T47" fmla="*/ 410 h 411"/>
                  <a:gd name="T48" fmla="*/ 471 w 918"/>
                  <a:gd name="T49" fmla="*/ 410 h 411"/>
                  <a:gd name="T50" fmla="*/ 223 w 918"/>
                  <a:gd name="T51" fmla="*/ 311 h 411"/>
                  <a:gd name="T52" fmla="*/ 20 w 918"/>
                  <a:gd name="T53" fmla="*/ 63 h 411"/>
                  <a:gd name="T54" fmla="*/ 32 w 918"/>
                  <a:gd name="T55" fmla="*/ 54 h 411"/>
                  <a:gd name="T56" fmla="*/ 355 w 918"/>
                  <a:gd name="T57" fmla="*/ 249 h 411"/>
                  <a:gd name="T58" fmla="*/ 320 w 918"/>
                  <a:gd name="T59" fmla="*/ 83 h 411"/>
                  <a:gd name="T60" fmla="*/ 333 w 918"/>
                  <a:gd name="T61" fmla="*/ 69 h 411"/>
                  <a:gd name="T62" fmla="*/ 473 w 918"/>
                  <a:gd name="T63" fmla="*/ 243 h 411"/>
                  <a:gd name="T64" fmla="*/ 658 w 918"/>
                  <a:gd name="T65" fmla="*/ 5 h 411"/>
                  <a:gd name="T66" fmla="*/ 682 w 918"/>
                  <a:gd name="T67" fmla="*/ 20 h 411"/>
                  <a:gd name="T68" fmla="*/ 619 w 918"/>
                  <a:gd name="T69" fmla="*/ 217 h 411"/>
                  <a:gd name="T70" fmla="*/ 876 w 918"/>
                  <a:gd name="T71" fmla="*/ 63 h 411"/>
                  <a:gd name="T72" fmla="*/ 905 w 918"/>
                  <a:gd name="T73" fmla="*/ 83 h 411"/>
                  <a:gd name="T74" fmla="*/ 755 w 918"/>
                  <a:gd name="T75" fmla="*/ 281 h 411"/>
                  <a:gd name="T76" fmla="*/ 733 w 918"/>
                  <a:gd name="T77" fmla="*/ 304 h 411"/>
                  <a:gd name="T78" fmla="*/ 474 w 918"/>
                  <a:gd name="T79" fmla="*/ 410 h 4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918" h="411">
                    <a:moveTo>
                      <a:pt x="471" y="394"/>
                    </a:moveTo>
                    <a:lnTo>
                      <a:pt x="471" y="394"/>
                    </a:lnTo>
                    <a:cubicBezTo>
                      <a:pt x="472" y="394"/>
                      <a:pt x="473" y="394"/>
                      <a:pt x="474" y="394"/>
                    </a:cubicBezTo>
                    <a:lnTo>
                      <a:pt x="474" y="394"/>
                    </a:lnTo>
                    <a:cubicBezTo>
                      <a:pt x="566" y="394"/>
                      <a:pt x="656" y="357"/>
                      <a:pt x="721" y="292"/>
                    </a:cubicBezTo>
                    <a:lnTo>
                      <a:pt x="721" y="292"/>
                    </a:lnTo>
                    <a:cubicBezTo>
                      <a:pt x="728" y="285"/>
                      <a:pt x="736" y="277"/>
                      <a:pt x="744" y="270"/>
                    </a:cubicBezTo>
                    <a:lnTo>
                      <a:pt x="744" y="270"/>
                    </a:lnTo>
                    <a:cubicBezTo>
                      <a:pt x="810" y="205"/>
                      <a:pt x="900" y="117"/>
                      <a:pt x="890" y="88"/>
                    </a:cubicBezTo>
                    <a:lnTo>
                      <a:pt x="890" y="88"/>
                    </a:lnTo>
                    <a:cubicBezTo>
                      <a:pt x="889" y="83"/>
                      <a:pt x="882" y="80"/>
                      <a:pt x="873" y="78"/>
                    </a:cubicBezTo>
                    <a:lnTo>
                      <a:pt x="873" y="78"/>
                    </a:lnTo>
                    <a:cubicBezTo>
                      <a:pt x="767" y="62"/>
                      <a:pt x="582" y="280"/>
                      <a:pt x="580" y="283"/>
                    </a:cubicBezTo>
                    <a:lnTo>
                      <a:pt x="580" y="283"/>
                    </a:lnTo>
                    <a:cubicBezTo>
                      <a:pt x="577" y="286"/>
                      <a:pt x="573" y="286"/>
                      <a:pt x="569" y="284"/>
                    </a:cubicBezTo>
                    <a:lnTo>
                      <a:pt x="569" y="284"/>
                    </a:lnTo>
                    <a:cubicBezTo>
                      <a:pt x="566" y="282"/>
                      <a:pt x="565" y="277"/>
                      <a:pt x="567" y="274"/>
                    </a:cubicBezTo>
                    <a:lnTo>
                      <a:pt x="567" y="274"/>
                    </a:lnTo>
                    <a:cubicBezTo>
                      <a:pt x="616" y="197"/>
                      <a:pt x="686" y="61"/>
                      <a:pt x="669" y="28"/>
                    </a:cubicBezTo>
                    <a:lnTo>
                      <a:pt x="669" y="28"/>
                    </a:lnTo>
                    <a:cubicBezTo>
                      <a:pt x="667" y="25"/>
                      <a:pt x="665" y="22"/>
                      <a:pt x="658" y="21"/>
                    </a:cubicBezTo>
                    <a:lnTo>
                      <a:pt x="658" y="21"/>
                    </a:lnTo>
                    <a:cubicBezTo>
                      <a:pt x="656" y="21"/>
                      <a:pt x="656" y="21"/>
                      <a:pt x="655" y="21"/>
                    </a:cubicBezTo>
                    <a:lnTo>
                      <a:pt x="655" y="21"/>
                    </a:lnTo>
                    <a:cubicBezTo>
                      <a:pt x="596" y="21"/>
                      <a:pt x="509" y="197"/>
                      <a:pt x="481" y="266"/>
                    </a:cubicBezTo>
                    <a:lnTo>
                      <a:pt x="481" y="266"/>
                    </a:lnTo>
                    <a:cubicBezTo>
                      <a:pt x="480" y="268"/>
                      <a:pt x="476" y="270"/>
                      <a:pt x="473" y="270"/>
                    </a:cubicBezTo>
                    <a:lnTo>
                      <a:pt x="473" y="270"/>
                    </a:lnTo>
                    <a:cubicBezTo>
                      <a:pt x="470" y="271"/>
                      <a:pt x="468" y="269"/>
                      <a:pt x="466" y="266"/>
                    </a:cubicBezTo>
                    <a:lnTo>
                      <a:pt x="466" y="266"/>
                    </a:lnTo>
                    <a:cubicBezTo>
                      <a:pt x="422" y="171"/>
                      <a:pt x="361" y="74"/>
                      <a:pt x="339" y="83"/>
                    </a:cubicBezTo>
                    <a:lnTo>
                      <a:pt x="339" y="83"/>
                    </a:lnTo>
                    <a:cubicBezTo>
                      <a:pt x="338" y="84"/>
                      <a:pt x="336" y="85"/>
                      <a:pt x="335" y="89"/>
                    </a:cubicBezTo>
                    <a:lnTo>
                      <a:pt x="335" y="89"/>
                    </a:lnTo>
                    <a:cubicBezTo>
                      <a:pt x="322" y="121"/>
                      <a:pt x="365" y="231"/>
                      <a:pt x="382" y="271"/>
                    </a:cubicBezTo>
                    <a:lnTo>
                      <a:pt x="382" y="271"/>
                    </a:lnTo>
                    <a:cubicBezTo>
                      <a:pt x="383" y="274"/>
                      <a:pt x="382" y="278"/>
                      <a:pt x="379" y="280"/>
                    </a:cubicBezTo>
                    <a:lnTo>
                      <a:pt x="379" y="280"/>
                    </a:lnTo>
                    <a:cubicBezTo>
                      <a:pt x="377" y="282"/>
                      <a:pt x="372" y="282"/>
                      <a:pt x="369" y="280"/>
                    </a:cubicBezTo>
                    <a:lnTo>
                      <a:pt x="369" y="280"/>
                    </a:lnTo>
                    <a:cubicBezTo>
                      <a:pt x="260" y="194"/>
                      <a:pt x="72" y="60"/>
                      <a:pt x="35" y="69"/>
                    </a:cubicBezTo>
                    <a:lnTo>
                      <a:pt x="35" y="69"/>
                    </a:lnTo>
                    <a:cubicBezTo>
                      <a:pt x="34" y="69"/>
                      <a:pt x="34" y="70"/>
                      <a:pt x="34" y="70"/>
                    </a:cubicBezTo>
                    <a:lnTo>
                      <a:pt x="34" y="70"/>
                    </a:lnTo>
                    <a:cubicBezTo>
                      <a:pt x="31" y="75"/>
                      <a:pt x="30" y="109"/>
                      <a:pt x="234" y="299"/>
                    </a:cubicBezTo>
                    <a:lnTo>
                      <a:pt x="234" y="299"/>
                    </a:lnTo>
                    <a:cubicBezTo>
                      <a:pt x="298" y="360"/>
                      <a:pt x="383" y="393"/>
                      <a:pt x="471" y="394"/>
                    </a:cubicBezTo>
                    <a:close/>
                    <a:moveTo>
                      <a:pt x="474" y="410"/>
                    </a:moveTo>
                    <a:lnTo>
                      <a:pt x="474" y="410"/>
                    </a:lnTo>
                    <a:cubicBezTo>
                      <a:pt x="473" y="410"/>
                      <a:pt x="472" y="410"/>
                      <a:pt x="471" y="410"/>
                    </a:cubicBezTo>
                    <a:lnTo>
                      <a:pt x="471" y="410"/>
                    </a:lnTo>
                    <a:cubicBezTo>
                      <a:pt x="379" y="409"/>
                      <a:pt x="291" y="374"/>
                      <a:pt x="223" y="311"/>
                    </a:cubicBezTo>
                    <a:lnTo>
                      <a:pt x="223" y="311"/>
                    </a:lnTo>
                    <a:cubicBezTo>
                      <a:pt x="0" y="104"/>
                      <a:pt x="14" y="74"/>
                      <a:pt x="20" y="63"/>
                    </a:cubicBezTo>
                    <a:lnTo>
                      <a:pt x="20" y="63"/>
                    </a:lnTo>
                    <a:cubicBezTo>
                      <a:pt x="21" y="60"/>
                      <a:pt x="24" y="55"/>
                      <a:pt x="32" y="54"/>
                    </a:cubicBezTo>
                    <a:lnTo>
                      <a:pt x="32" y="54"/>
                    </a:lnTo>
                    <a:cubicBezTo>
                      <a:pt x="80" y="42"/>
                      <a:pt x="282" y="193"/>
                      <a:pt x="355" y="249"/>
                    </a:cubicBezTo>
                    <a:lnTo>
                      <a:pt x="355" y="249"/>
                    </a:lnTo>
                    <a:cubicBezTo>
                      <a:pt x="338" y="203"/>
                      <a:pt x="306" y="117"/>
                      <a:pt x="320" y="83"/>
                    </a:cubicBezTo>
                    <a:lnTo>
                      <a:pt x="320" y="83"/>
                    </a:lnTo>
                    <a:cubicBezTo>
                      <a:pt x="323" y="76"/>
                      <a:pt x="327" y="71"/>
                      <a:pt x="333" y="69"/>
                    </a:cubicBezTo>
                    <a:lnTo>
                      <a:pt x="333" y="69"/>
                    </a:lnTo>
                    <a:cubicBezTo>
                      <a:pt x="375" y="52"/>
                      <a:pt x="443" y="182"/>
                      <a:pt x="473" y="243"/>
                    </a:cubicBezTo>
                    <a:lnTo>
                      <a:pt x="473" y="243"/>
                    </a:lnTo>
                    <a:cubicBezTo>
                      <a:pt x="499" y="183"/>
                      <a:pt x="586" y="0"/>
                      <a:pt x="658" y="5"/>
                    </a:cubicBezTo>
                    <a:lnTo>
                      <a:pt x="658" y="5"/>
                    </a:lnTo>
                    <a:cubicBezTo>
                      <a:pt x="673" y="6"/>
                      <a:pt x="679" y="14"/>
                      <a:pt x="682" y="20"/>
                    </a:cubicBezTo>
                    <a:lnTo>
                      <a:pt x="682" y="20"/>
                    </a:lnTo>
                    <a:cubicBezTo>
                      <a:pt x="701" y="56"/>
                      <a:pt x="655" y="151"/>
                      <a:pt x="619" y="217"/>
                    </a:cubicBezTo>
                    <a:lnTo>
                      <a:pt x="619" y="217"/>
                    </a:lnTo>
                    <a:cubicBezTo>
                      <a:pt x="683" y="151"/>
                      <a:pt x="796" y="50"/>
                      <a:pt x="876" y="63"/>
                    </a:cubicBezTo>
                    <a:lnTo>
                      <a:pt x="876" y="63"/>
                    </a:lnTo>
                    <a:cubicBezTo>
                      <a:pt x="892" y="65"/>
                      <a:pt x="901" y="72"/>
                      <a:pt x="905" y="83"/>
                    </a:cubicBezTo>
                    <a:lnTo>
                      <a:pt x="905" y="83"/>
                    </a:lnTo>
                    <a:cubicBezTo>
                      <a:pt x="917" y="118"/>
                      <a:pt x="853" y="184"/>
                      <a:pt x="755" y="281"/>
                    </a:cubicBezTo>
                    <a:lnTo>
                      <a:pt x="755" y="281"/>
                    </a:lnTo>
                    <a:cubicBezTo>
                      <a:pt x="747" y="288"/>
                      <a:pt x="740" y="296"/>
                      <a:pt x="733" y="304"/>
                    </a:cubicBezTo>
                    <a:lnTo>
                      <a:pt x="733" y="304"/>
                    </a:lnTo>
                    <a:cubicBezTo>
                      <a:pt x="664" y="371"/>
                      <a:pt x="570" y="410"/>
                      <a:pt x="474" y="4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00A13CCB-0C15-4F80-B9CA-8EAD560EC668}"/>
                </a:ext>
              </a:extLst>
            </p:cNvPr>
            <p:cNvGrpSpPr/>
            <p:nvPr/>
          </p:nvGrpSpPr>
          <p:grpSpPr>
            <a:xfrm>
              <a:off x="8376730" y="8093909"/>
              <a:ext cx="3257310" cy="4240546"/>
              <a:chOff x="8376730" y="8093909"/>
              <a:chExt cx="3257310" cy="4240546"/>
            </a:xfrm>
          </p:grpSpPr>
          <p:sp>
            <p:nvSpPr>
              <p:cNvPr id="150" name="Freeform 148">
                <a:extLst>
                  <a:ext uri="{FF2B5EF4-FFF2-40B4-BE49-F238E27FC236}">
                    <a16:creationId xmlns:a16="http://schemas.microsoft.com/office/drawing/2014/main" id="{C5FAEAAC-C534-4CD3-8ED4-E473C322B3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69682" y="9077146"/>
                <a:ext cx="131830" cy="3257309"/>
              </a:xfrm>
              <a:custGeom>
                <a:avLst/>
                <a:gdLst>
                  <a:gd name="T0" fmla="*/ 93 w 104"/>
                  <a:gd name="T1" fmla="*/ 2612 h 2613"/>
                  <a:gd name="T2" fmla="*/ 93 w 104"/>
                  <a:gd name="T3" fmla="*/ 2612 h 2613"/>
                  <a:gd name="T4" fmla="*/ 85 w 104"/>
                  <a:gd name="T5" fmla="*/ 2603 h 2613"/>
                  <a:gd name="T6" fmla="*/ 85 w 104"/>
                  <a:gd name="T7" fmla="*/ 2603 h 2613"/>
                  <a:gd name="T8" fmla="*/ 26 w 104"/>
                  <a:gd name="T9" fmla="*/ 1301 h 2613"/>
                  <a:gd name="T10" fmla="*/ 26 w 104"/>
                  <a:gd name="T11" fmla="*/ 1301 h 2613"/>
                  <a:gd name="T12" fmla="*/ 30 w 104"/>
                  <a:gd name="T13" fmla="*/ 1153 h 2613"/>
                  <a:gd name="T14" fmla="*/ 30 w 104"/>
                  <a:gd name="T15" fmla="*/ 1153 h 2613"/>
                  <a:gd name="T16" fmla="*/ 30 w 104"/>
                  <a:gd name="T17" fmla="*/ 12 h 2613"/>
                  <a:gd name="T18" fmla="*/ 30 w 104"/>
                  <a:gd name="T19" fmla="*/ 12 h 2613"/>
                  <a:gd name="T20" fmla="*/ 39 w 104"/>
                  <a:gd name="T21" fmla="*/ 0 h 2613"/>
                  <a:gd name="T22" fmla="*/ 39 w 104"/>
                  <a:gd name="T23" fmla="*/ 0 h 2613"/>
                  <a:gd name="T24" fmla="*/ 48 w 104"/>
                  <a:gd name="T25" fmla="*/ 12 h 2613"/>
                  <a:gd name="T26" fmla="*/ 48 w 104"/>
                  <a:gd name="T27" fmla="*/ 12 h 2613"/>
                  <a:gd name="T28" fmla="*/ 48 w 104"/>
                  <a:gd name="T29" fmla="*/ 1154 h 2613"/>
                  <a:gd name="T30" fmla="*/ 48 w 104"/>
                  <a:gd name="T31" fmla="*/ 1154 h 2613"/>
                  <a:gd name="T32" fmla="*/ 44 w 104"/>
                  <a:gd name="T33" fmla="*/ 1302 h 2613"/>
                  <a:gd name="T34" fmla="*/ 44 w 104"/>
                  <a:gd name="T35" fmla="*/ 1302 h 2613"/>
                  <a:gd name="T36" fmla="*/ 102 w 104"/>
                  <a:gd name="T37" fmla="*/ 2596 h 2613"/>
                  <a:gd name="T38" fmla="*/ 102 w 104"/>
                  <a:gd name="T39" fmla="*/ 2596 h 2613"/>
                  <a:gd name="T40" fmla="*/ 96 w 104"/>
                  <a:gd name="T41" fmla="*/ 2611 h 2613"/>
                  <a:gd name="T42" fmla="*/ 96 w 104"/>
                  <a:gd name="T43" fmla="*/ 2611 h 2613"/>
                  <a:gd name="T44" fmla="*/ 93 w 104"/>
                  <a:gd name="T45" fmla="*/ 2612 h 26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4" h="2613">
                    <a:moveTo>
                      <a:pt x="93" y="2612"/>
                    </a:moveTo>
                    <a:lnTo>
                      <a:pt x="93" y="2612"/>
                    </a:lnTo>
                    <a:cubicBezTo>
                      <a:pt x="90" y="2612"/>
                      <a:pt x="86" y="2608"/>
                      <a:pt x="85" y="2603"/>
                    </a:cubicBezTo>
                    <a:lnTo>
                      <a:pt x="85" y="2603"/>
                    </a:lnTo>
                    <a:cubicBezTo>
                      <a:pt x="0" y="2142"/>
                      <a:pt x="12" y="1734"/>
                      <a:pt x="26" y="1301"/>
                    </a:cubicBezTo>
                    <a:lnTo>
                      <a:pt x="26" y="1301"/>
                    </a:lnTo>
                    <a:cubicBezTo>
                      <a:pt x="27" y="1252"/>
                      <a:pt x="28" y="1203"/>
                      <a:pt x="30" y="1153"/>
                    </a:cubicBezTo>
                    <a:lnTo>
                      <a:pt x="30" y="1153"/>
                    </a:lnTo>
                    <a:cubicBezTo>
                      <a:pt x="43" y="683"/>
                      <a:pt x="30" y="19"/>
                      <a:pt x="30" y="12"/>
                    </a:cubicBezTo>
                    <a:lnTo>
                      <a:pt x="30" y="12"/>
                    </a:lnTo>
                    <a:cubicBezTo>
                      <a:pt x="29" y="6"/>
                      <a:pt x="34" y="0"/>
                      <a:pt x="39" y="0"/>
                    </a:cubicBezTo>
                    <a:lnTo>
                      <a:pt x="39" y="0"/>
                    </a:lnTo>
                    <a:cubicBezTo>
                      <a:pt x="44" y="0"/>
                      <a:pt x="48" y="4"/>
                      <a:pt x="48" y="12"/>
                    </a:cubicBezTo>
                    <a:lnTo>
                      <a:pt x="48" y="12"/>
                    </a:lnTo>
                    <a:cubicBezTo>
                      <a:pt x="48" y="19"/>
                      <a:pt x="61" y="684"/>
                      <a:pt x="48" y="1154"/>
                    </a:cubicBezTo>
                    <a:lnTo>
                      <a:pt x="48" y="1154"/>
                    </a:lnTo>
                    <a:cubicBezTo>
                      <a:pt x="47" y="1204"/>
                      <a:pt x="45" y="1253"/>
                      <a:pt x="44" y="1302"/>
                    </a:cubicBezTo>
                    <a:lnTo>
                      <a:pt x="44" y="1302"/>
                    </a:lnTo>
                    <a:cubicBezTo>
                      <a:pt x="30" y="1733"/>
                      <a:pt x="18" y="2139"/>
                      <a:pt x="102" y="2596"/>
                    </a:cubicBezTo>
                    <a:lnTo>
                      <a:pt x="102" y="2596"/>
                    </a:lnTo>
                    <a:cubicBezTo>
                      <a:pt x="103" y="2603"/>
                      <a:pt x="101" y="2610"/>
                      <a:pt x="96" y="2611"/>
                    </a:cubicBezTo>
                    <a:lnTo>
                      <a:pt x="96" y="2611"/>
                    </a:lnTo>
                    <a:cubicBezTo>
                      <a:pt x="95" y="2612"/>
                      <a:pt x="94" y="2612"/>
                      <a:pt x="93" y="261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12" name="Grupo 11">
                <a:extLst>
                  <a:ext uri="{FF2B5EF4-FFF2-40B4-BE49-F238E27FC236}">
                    <a16:creationId xmlns:a16="http://schemas.microsoft.com/office/drawing/2014/main" id="{E55EAA32-BD48-44CC-8104-B28B4271E4A1}"/>
                  </a:ext>
                </a:extLst>
              </p:cNvPr>
              <p:cNvGrpSpPr/>
              <p:nvPr/>
            </p:nvGrpSpPr>
            <p:grpSpPr>
              <a:xfrm>
                <a:off x="8376730" y="8093909"/>
                <a:ext cx="3257310" cy="2070838"/>
                <a:chOff x="8376730" y="8093909"/>
                <a:chExt cx="3257310" cy="2070838"/>
              </a:xfrm>
            </p:grpSpPr>
            <p:grpSp>
              <p:nvGrpSpPr>
                <p:cNvPr id="10" name="Grupo 9">
                  <a:extLst>
                    <a:ext uri="{FF2B5EF4-FFF2-40B4-BE49-F238E27FC236}">
                      <a16:creationId xmlns:a16="http://schemas.microsoft.com/office/drawing/2014/main" id="{B1FEFB50-5AC2-4B5F-A814-051B3735F78B}"/>
                    </a:ext>
                  </a:extLst>
                </p:cNvPr>
                <p:cNvGrpSpPr/>
                <p:nvPr/>
              </p:nvGrpSpPr>
              <p:grpSpPr>
                <a:xfrm>
                  <a:off x="8376730" y="8093909"/>
                  <a:ext cx="3257310" cy="2070838"/>
                  <a:chOff x="8376730" y="8093909"/>
                  <a:chExt cx="3257310" cy="2070838"/>
                </a:xfrm>
              </p:grpSpPr>
              <p:sp>
                <p:nvSpPr>
                  <p:cNvPr id="153" name="Freeform 151">
                    <a:extLst>
                      <a:ext uri="{FF2B5EF4-FFF2-40B4-BE49-F238E27FC236}">
                        <a16:creationId xmlns:a16="http://schemas.microsoft.com/office/drawing/2014/main" id="{6F6A3375-E8BA-4C88-B18C-6D0B5BC1D4A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727707" y="8396022"/>
                    <a:ext cx="906333" cy="395491"/>
                  </a:xfrm>
                  <a:custGeom>
                    <a:avLst/>
                    <a:gdLst>
                      <a:gd name="T0" fmla="*/ 0 w 729"/>
                      <a:gd name="T1" fmla="*/ 82 h 318"/>
                      <a:gd name="T2" fmla="*/ 0 w 729"/>
                      <a:gd name="T3" fmla="*/ 82 h 318"/>
                      <a:gd name="T4" fmla="*/ 517 w 729"/>
                      <a:gd name="T5" fmla="*/ 91 h 318"/>
                      <a:gd name="T6" fmla="*/ 517 w 729"/>
                      <a:gd name="T7" fmla="*/ 91 h 318"/>
                      <a:gd name="T8" fmla="*/ 108 w 729"/>
                      <a:gd name="T9" fmla="*/ 240 h 318"/>
                      <a:gd name="T10" fmla="*/ 0 w 729"/>
                      <a:gd name="T11" fmla="*/ 82 h 3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729" h="318">
                        <a:moveTo>
                          <a:pt x="0" y="82"/>
                        </a:moveTo>
                        <a:lnTo>
                          <a:pt x="0" y="82"/>
                        </a:lnTo>
                        <a:cubicBezTo>
                          <a:pt x="0" y="82"/>
                          <a:pt x="306" y="0"/>
                          <a:pt x="517" y="91"/>
                        </a:cubicBezTo>
                        <a:lnTo>
                          <a:pt x="517" y="91"/>
                        </a:lnTo>
                        <a:cubicBezTo>
                          <a:pt x="728" y="181"/>
                          <a:pt x="498" y="317"/>
                          <a:pt x="108" y="240"/>
                        </a:cubicBezTo>
                        <a:lnTo>
                          <a:pt x="0" y="82"/>
                        </a:lnTo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54" name="Freeform 152">
                    <a:extLst>
                      <a:ext uri="{FF2B5EF4-FFF2-40B4-BE49-F238E27FC236}">
                        <a16:creationId xmlns:a16="http://schemas.microsoft.com/office/drawing/2014/main" id="{DA5E29F0-21EF-4B60-81BB-6B0949AC263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716721" y="8390527"/>
                    <a:ext cx="774502" cy="362534"/>
                  </a:xfrm>
                  <a:custGeom>
                    <a:avLst/>
                    <a:gdLst>
                      <a:gd name="T0" fmla="*/ 122 w 620"/>
                      <a:gd name="T1" fmla="*/ 239 h 292"/>
                      <a:gd name="T2" fmla="*/ 122 w 620"/>
                      <a:gd name="T3" fmla="*/ 239 h 292"/>
                      <a:gd name="T4" fmla="*/ 596 w 620"/>
                      <a:gd name="T5" fmla="*/ 183 h 292"/>
                      <a:gd name="T6" fmla="*/ 596 w 620"/>
                      <a:gd name="T7" fmla="*/ 183 h 292"/>
                      <a:gd name="T8" fmla="*/ 522 w 620"/>
                      <a:gd name="T9" fmla="*/ 107 h 292"/>
                      <a:gd name="T10" fmla="*/ 522 w 620"/>
                      <a:gd name="T11" fmla="*/ 107 h 292"/>
                      <a:gd name="T12" fmla="*/ 24 w 620"/>
                      <a:gd name="T13" fmla="*/ 96 h 292"/>
                      <a:gd name="T14" fmla="*/ 122 w 620"/>
                      <a:gd name="T15" fmla="*/ 239 h 292"/>
                      <a:gd name="T16" fmla="*/ 338 w 620"/>
                      <a:gd name="T17" fmla="*/ 279 h 292"/>
                      <a:gd name="T18" fmla="*/ 338 w 620"/>
                      <a:gd name="T19" fmla="*/ 279 h 292"/>
                      <a:gd name="T20" fmla="*/ 115 w 620"/>
                      <a:gd name="T21" fmla="*/ 256 h 292"/>
                      <a:gd name="T22" fmla="*/ 115 w 620"/>
                      <a:gd name="T23" fmla="*/ 256 h 292"/>
                      <a:gd name="T24" fmla="*/ 109 w 620"/>
                      <a:gd name="T25" fmla="*/ 252 h 292"/>
                      <a:gd name="T26" fmla="*/ 2 w 620"/>
                      <a:gd name="T27" fmla="*/ 95 h 292"/>
                      <a:gd name="T28" fmla="*/ 2 w 620"/>
                      <a:gd name="T29" fmla="*/ 95 h 292"/>
                      <a:gd name="T30" fmla="*/ 1 w 620"/>
                      <a:gd name="T31" fmla="*/ 87 h 292"/>
                      <a:gd name="T32" fmla="*/ 1 w 620"/>
                      <a:gd name="T33" fmla="*/ 87 h 292"/>
                      <a:gd name="T34" fmla="*/ 7 w 620"/>
                      <a:gd name="T35" fmla="*/ 81 h 292"/>
                      <a:gd name="T36" fmla="*/ 7 w 620"/>
                      <a:gd name="T37" fmla="*/ 81 h 292"/>
                      <a:gd name="T38" fmla="*/ 529 w 620"/>
                      <a:gd name="T39" fmla="*/ 90 h 292"/>
                      <a:gd name="T40" fmla="*/ 529 w 620"/>
                      <a:gd name="T41" fmla="*/ 90 h 292"/>
                      <a:gd name="T42" fmla="*/ 613 w 620"/>
                      <a:gd name="T43" fmla="*/ 188 h 292"/>
                      <a:gd name="T44" fmla="*/ 613 w 620"/>
                      <a:gd name="T45" fmla="*/ 188 h 292"/>
                      <a:gd name="T46" fmla="*/ 338 w 620"/>
                      <a:gd name="T47" fmla="*/ 279 h 29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620" h="292">
                        <a:moveTo>
                          <a:pt x="122" y="239"/>
                        </a:moveTo>
                        <a:lnTo>
                          <a:pt x="122" y="239"/>
                        </a:lnTo>
                        <a:cubicBezTo>
                          <a:pt x="389" y="291"/>
                          <a:pt x="577" y="242"/>
                          <a:pt x="596" y="183"/>
                        </a:cubicBezTo>
                        <a:lnTo>
                          <a:pt x="596" y="183"/>
                        </a:lnTo>
                        <a:cubicBezTo>
                          <a:pt x="603" y="158"/>
                          <a:pt x="577" y="130"/>
                          <a:pt x="522" y="107"/>
                        </a:cubicBezTo>
                        <a:lnTo>
                          <a:pt x="522" y="107"/>
                        </a:lnTo>
                        <a:cubicBezTo>
                          <a:pt x="340" y="29"/>
                          <a:pt x="83" y="82"/>
                          <a:pt x="24" y="96"/>
                        </a:cubicBezTo>
                        <a:lnTo>
                          <a:pt x="122" y="239"/>
                        </a:lnTo>
                        <a:close/>
                        <a:moveTo>
                          <a:pt x="338" y="279"/>
                        </a:moveTo>
                        <a:lnTo>
                          <a:pt x="338" y="279"/>
                        </a:lnTo>
                        <a:cubicBezTo>
                          <a:pt x="271" y="279"/>
                          <a:pt x="196" y="272"/>
                          <a:pt x="115" y="256"/>
                        </a:cubicBezTo>
                        <a:lnTo>
                          <a:pt x="115" y="256"/>
                        </a:lnTo>
                        <a:cubicBezTo>
                          <a:pt x="113" y="256"/>
                          <a:pt x="111" y="254"/>
                          <a:pt x="109" y="252"/>
                        </a:cubicBezTo>
                        <a:lnTo>
                          <a:pt x="2" y="95"/>
                        </a:lnTo>
                        <a:lnTo>
                          <a:pt x="2" y="95"/>
                        </a:lnTo>
                        <a:cubicBezTo>
                          <a:pt x="0" y="93"/>
                          <a:pt x="0" y="90"/>
                          <a:pt x="1" y="87"/>
                        </a:cubicBezTo>
                        <a:lnTo>
                          <a:pt x="1" y="87"/>
                        </a:lnTo>
                        <a:cubicBezTo>
                          <a:pt x="2" y="84"/>
                          <a:pt x="4" y="83"/>
                          <a:pt x="7" y="81"/>
                        </a:cubicBezTo>
                        <a:lnTo>
                          <a:pt x="7" y="81"/>
                        </a:lnTo>
                        <a:cubicBezTo>
                          <a:pt x="19" y="78"/>
                          <a:pt x="318" y="0"/>
                          <a:pt x="529" y="90"/>
                        </a:cubicBezTo>
                        <a:lnTo>
                          <a:pt x="529" y="90"/>
                        </a:lnTo>
                        <a:cubicBezTo>
                          <a:pt x="617" y="128"/>
                          <a:pt x="619" y="168"/>
                          <a:pt x="613" y="188"/>
                        </a:cubicBezTo>
                        <a:lnTo>
                          <a:pt x="613" y="188"/>
                        </a:lnTo>
                        <a:cubicBezTo>
                          <a:pt x="596" y="241"/>
                          <a:pt x="491" y="279"/>
                          <a:pt x="338" y="279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55" name="Freeform 153">
                    <a:extLst>
                      <a:ext uri="{FF2B5EF4-FFF2-40B4-BE49-F238E27FC236}">
                        <a16:creationId xmlns:a16="http://schemas.microsoft.com/office/drawing/2014/main" id="{13D36FCD-06F4-459D-8FCB-D22EE0490B54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13481" y="8698132"/>
                    <a:ext cx="1043658" cy="972251"/>
                  </a:xfrm>
                  <a:custGeom>
                    <a:avLst/>
                    <a:gdLst>
                      <a:gd name="T0" fmla="*/ 279 w 836"/>
                      <a:gd name="T1" fmla="*/ 0 h 780"/>
                      <a:gd name="T2" fmla="*/ 279 w 836"/>
                      <a:gd name="T3" fmla="*/ 0 h 780"/>
                      <a:gd name="T4" fmla="*/ 813 w 836"/>
                      <a:gd name="T5" fmla="*/ 544 h 780"/>
                      <a:gd name="T6" fmla="*/ 813 w 836"/>
                      <a:gd name="T7" fmla="*/ 544 h 780"/>
                      <a:gd name="T8" fmla="*/ 0 w 836"/>
                      <a:gd name="T9" fmla="*/ 179 h 780"/>
                      <a:gd name="T10" fmla="*/ 279 w 836"/>
                      <a:gd name="T11" fmla="*/ 0 h 7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836" h="780">
                        <a:moveTo>
                          <a:pt x="279" y="0"/>
                        </a:moveTo>
                        <a:lnTo>
                          <a:pt x="279" y="0"/>
                        </a:lnTo>
                        <a:cubicBezTo>
                          <a:pt x="279" y="0"/>
                          <a:pt x="790" y="310"/>
                          <a:pt x="813" y="544"/>
                        </a:cubicBezTo>
                        <a:lnTo>
                          <a:pt x="813" y="544"/>
                        </a:lnTo>
                        <a:cubicBezTo>
                          <a:pt x="835" y="779"/>
                          <a:pt x="188" y="422"/>
                          <a:pt x="0" y="179"/>
                        </a:cubicBezTo>
                        <a:lnTo>
                          <a:pt x="279" y="0"/>
                        </a:lnTo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56" name="Freeform 154">
                    <a:extLst>
                      <a:ext uri="{FF2B5EF4-FFF2-40B4-BE49-F238E27FC236}">
                        <a16:creationId xmlns:a16="http://schemas.microsoft.com/office/drawing/2014/main" id="{878451B5-CBB9-495E-866E-0ADF42A1DBB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502495" y="8687146"/>
                    <a:ext cx="1043658" cy="834926"/>
                  </a:xfrm>
                  <a:custGeom>
                    <a:avLst/>
                    <a:gdLst>
                      <a:gd name="T0" fmla="*/ 22 w 837"/>
                      <a:gd name="T1" fmla="*/ 192 h 669"/>
                      <a:gd name="T2" fmla="*/ 22 w 837"/>
                      <a:gd name="T3" fmla="*/ 192 h 669"/>
                      <a:gd name="T4" fmla="*/ 783 w 837"/>
                      <a:gd name="T5" fmla="*/ 616 h 669"/>
                      <a:gd name="T6" fmla="*/ 783 w 837"/>
                      <a:gd name="T7" fmla="*/ 616 h 669"/>
                      <a:gd name="T8" fmla="*/ 813 w 837"/>
                      <a:gd name="T9" fmla="*/ 556 h 669"/>
                      <a:gd name="T10" fmla="*/ 813 w 837"/>
                      <a:gd name="T11" fmla="*/ 556 h 669"/>
                      <a:gd name="T12" fmla="*/ 288 w 837"/>
                      <a:gd name="T13" fmla="*/ 20 h 669"/>
                      <a:gd name="T14" fmla="*/ 22 w 837"/>
                      <a:gd name="T15" fmla="*/ 192 h 669"/>
                      <a:gd name="T16" fmla="*/ 746 w 837"/>
                      <a:gd name="T17" fmla="*/ 639 h 669"/>
                      <a:gd name="T18" fmla="*/ 746 w 837"/>
                      <a:gd name="T19" fmla="*/ 639 h 669"/>
                      <a:gd name="T20" fmla="*/ 2 w 837"/>
                      <a:gd name="T21" fmla="*/ 195 h 669"/>
                      <a:gd name="T22" fmla="*/ 2 w 837"/>
                      <a:gd name="T23" fmla="*/ 195 h 669"/>
                      <a:gd name="T24" fmla="*/ 0 w 837"/>
                      <a:gd name="T25" fmla="*/ 188 h 669"/>
                      <a:gd name="T26" fmla="*/ 0 w 837"/>
                      <a:gd name="T27" fmla="*/ 188 h 669"/>
                      <a:gd name="T28" fmla="*/ 4 w 837"/>
                      <a:gd name="T29" fmla="*/ 182 h 669"/>
                      <a:gd name="T30" fmla="*/ 284 w 837"/>
                      <a:gd name="T31" fmla="*/ 2 h 669"/>
                      <a:gd name="T32" fmla="*/ 284 w 837"/>
                      <a:gd name="T33" fmla="*/ 2 h 669"/>
                      <a:gd name="T34" fmla="*/ 293 w 837"/>
                      <a:gd name="T35" fmla="*/ 2 h 669"/>
                      <a:gd name="T36" fmla="*/ 293 w 837"/>
                      <a:gd name="T37" fmla="*/ 2 h 669"/>
                      <a:gd name="T38" fmla="*/ 831 w 837"/>
                      <a:gd name="T39" fmla="*/ 554 h 669"/>
                      <a:gd name="T40" fmla="*/ 831 w 837"/>
                      <a:gd name="T41" fmla="*/ 554 h 669"/>
                      <a:gd name="T42" fmla="*/ 790 w 837"/>
                      <a:gd name="T43" fmla="*/ 633 h 669"/>
                      <a:gd name="T44" fmla="*/ 790 w 837"/>
                      <a:gd name="T45" fmla="*/ 633 h 669"/>
                      <a:gd name="T46" fmla="*/ 746 w 837"/>
                      <a:gd name="T47" fmla="*/ 639 h 66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837" h="669">
                        <a:moveTo>
                          <a:pt x="22" y="192"/>
                        </a:moveTo>
                        <a:lnTo>
                          <a:pt x="22" y="192"/>
                        </a:lnTo>
                        <a:cubicBezTo>
                          <a:pt x="180" y="386"/>
                          <a:pt x="652" y="668"/>
                          <a:pt x="783" y="616"/>
                        </a:cubicBezTo>
                        <a:lnTo>
                          <a:pt x="783" y="616"/>
                        </a:lnTo>
                        <a:cubicBezTo>
                          <a:pt x="807" y="606"/>
                          <a:pt x="816" y="587"/>
                          <a:pt x="813" y="556"/>
                        </a:cubicBezTo>
                        <a:lnTo>
                          <a:pt x="813" y="556"/>
                        </a:lnTo>
                        <a:cubicBezTo>
                          <a:pt x="792" y="340"/>
                          <a:pt x="340" y="52"/>
                          <a:pt x="288" y="20"/>
                        </a:cubicBezTo>
                        <a:lnTo>
                          <a:pt x="22" y="192"/>
                        </a:lnTo>
                        <a:close/>
                        <a:moveTo>
                          <a:pt x="746" y="639"/>
                        </a:moveTo>
                        <a:lnTo>
                          <a:pt x="746" y="639"/>
                        </a:lnTo>
                        <a:cubicBezTo>
                          <a:pt x="568" y="639"/>
                          <a:pt x="146" y="380"/>
                          <a:pt x="2" y="195"/>
                        </a:cubicBezTo>
                        <a:lnTo>
                          <a:pt x="2" y="195"/>
                        </a:lnTo>
                        <a:cubicBezTo>
                          <a:pt x="0" y="193"/>
                          <a:pt x="0" y="191"/>
                          <a:pt x="0" y="188"/>
                        </a:cubicBezTo>
                        <a:lnTo>
                          <a:pt x="0" y="188"/>
                        </a:lnTo>
                        <a:cubicBezTo>
                          <a:pt x="0" y="186"/>
                          <a:pt x="2" y="183"/>
                          <a:pt x="4" y="182"/>
                        </a:cubicBezTo>
                        <a:lnTo>
                          <a:pt x="284" y="2"/>
                        </a:lnTo>
                        <a:lnTo>
                          <a:pt x="284" y="2"/>
                        </a:lnTo>
                        <a:cubicBezTo>
                          <a:pt x="286" y="0"/>
                          <a:pt x="290" y="0"/>
                          <a:pt x="293" y="2"/>
                        </a:cubicBezTo>
                        <a:lnTo>
                          <a:pt x="293" y="2"/>
                        </a:lnTo>
                        <a:cubicBezTo>
                          <a:pt x="314" y="14"/>
                          <a:pt x="808" y="318"/>
                          <a:pt x="831" y="554"/>
                        </a:cubicBezTo>
                        <a:lnTo>
                          <a:pt x="831" y="554"/>
                        </a:lnTo>
                        <a:cubicBezTo>
                          <a:pt x="836" y="603"/>
                          <a:pt x="811" y="624"/>
                          <a:pt x="790" y="633"/>
                        </a:cubicBezTo>
                        <a:lnTo>
                          <a:pt x="790" y="633"/>
                        </a:lnTo>
                        <a:cubicBezTo>
                          <a:pt x="778" y="637"/>
                          <a:pt x="763" y="639"/>
                          <a:pt x="746" y="639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57" name="Freeform 155">
                    <a:extLst>
                      <a:ext uri="{FF2B5EF4-FFF2-40B4-BE49-F238E27FC236}">
                        <a16:creationId xmlns:a16="http://schemas.microsoft.com/office/drawing/2014/main" id="{14779F6B-B375-4959-8789-1BD5E04D792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019116" y="8934329"/>
                    <a:ext cx="972251" cy="1027177"/>
                  </a:xfrm>
                  <a:custGeom>
                    <a:avLst/>
                    <a:gdLst>
                      <a:gd name="T0" fmla="*/ 0 w 782"/>
                      <a:gd name="T1" fmla="*/ 134 h 825"/>
                      <a:gd name="T2" fmla="*/ 0 w 782"/>
                      <a:gd name="T3" fmla="*/ 134 h 825"/>
                      <a:gd name="T4" fmla="*/ 245 w 782"/>
                      <a:gd name="T5" fmla="*/ 470 h 825"/>
                      <a:gd name="T6" fmla="*/ 245 w 782"/>
                      <a:gd name="T7" fmla="*/ 470 h 825"/>
                      <a:gd name="T8" fmla="*/ 626 w 782"/>
                      <a:gd name="T9" fmla="*/ 769 h 825"/>
                      <a:gd name="T10" fmla="*/ 626 w 782"/>
                      <a:gd name="T11" fmla="*/ 769 h 825"/>
                      <a:gd name="T12" fmla="*/ 401 w 782"/>
                      <a:gd name="T13" fmla="*/ 0 h 825"/>
                      <a:gd name="T14" fmla="*/ 0 w 782"/>
                      <a:gd name="T15" fmla="*/ 134 h 82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782" h="825">
                        <a:moveTo>
                          <a:pt x="0" y="134"/>
                        </a:moveTo>
                        <a:lnTo>
                          <a:pt x="0" y="134"/>
                        </a:lnTo>
                        <a:cubicBezTo>
                          <a:pt x="0" y="134"/>
                          <a:pt x="126" y="309"/>
                          <a:pt x="245" y="470"/>
                        </a:cubicBezTo>
                        <a:lnTo>
                          <a:pt x="245" y="470"/>
                        </a:lnTo>
                        <a:cubicBezTo>
                          <a:pt x="365" y="630"/>
                          <a:pt x="471" y="824"/>
                          <a:pt x="626" y="769"/>
                        </a:cubicBezTo>
                        <a:lnTo>
                          <a:pt x="626" y="769"/>
                        </a:lnTo>
                        <a:cubicBezTo>
                          <a:pt x="781" y="715"/>
                          <a:pt x="604" y="198"/>
                          <a:pt x="401" y="0"/>
                        </a:cubicBezTo>
                        <a:lnTo>
                          <a:pt x="0" y="134"/>
                        </a:lnTo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58" name="Freeform 156">
                    <a:extLst>
                      <a:ext uri="{FF2B5EF4-FFF2-40B4-BE49-F238E27FC236}">
                        <a16:creationId xmlns:a16="http://schemas.microsoft.com/office/drawing/2014/main" id="{93DBC483-E4CF-4FF2-91D6-CFEA272EB0E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002639" y="8923344"/>
                    <a:ext cx="917319" cy="1016191"/>
                  </a:xfrm>
                  <a:custGeom>
                    <a:avLst/>
                    <a:gdLst>
                      <a:gd name="T0" fmla="*/ 24 w 736"/>
                      <a:gd name="T1" fmla="*/ 148 h 816"/>
                      <a:gd name="T2" fmla="*/ 24 w 736"/>
                      <a:gd name="T3" fmla="*/ 148 h 816"/>
                      <a:gd name="T4" fmla="*/ 262 w 736"/>
                      <a:gd name="T5" fmla="*/ 474 h 816"/>
                      <a:gd name="T6" fmla="*/ 262 w 736"/>
                      <a:gd name="T7" fmla="*/ 474 h 816"/>
                      <a:gd name="T8" fmla="*/ 312 w 736"/>
                      <a:gd name="T9" fmla="*/ 542 h 816"/>
                      <a:gd name="T10" fmla="*/ 312 w 736"/>
                      <a:gd name="T11" fmla="*/ 542 h 816"/>
                      <a:gd name="T12" fmla="*/ 634 w 736"/>
                      <a:gd name="T13" fmla="*/ 770 h 816"/>
                      <a:gd name="T14" fmla="*/ 634 w 736"/>
                      <a:gd name="T15" fmla="*/ 770 h 816"/>
                      <a:gd name="T16" fmla="*/ 681 w 736"/>
                      <a:gd name="T17" fmla="*/ 704 h 816"/>
                      <a:gd name="T18" fmla="*/ 681 w 736"/>
                      <a:gd name="T19" fmla="*/ 704 h 816"/>
                      <a:gd name="T20" fmla="*/ 408 w 736"/>
                      <a:gd name="T21" fmla="*/ 19 h 816"/>
                      <a:gd name="T22" fmla="*/ 24 w 736"/>
                      <a:gd name="T23" fmla="*/ 148 h 816"/>
                      <a:gd name="T24" fmla="*/ 583 w 736"/>
                      <a:gd name="T25" fmla="*/ 797 h 816"/>
                      <a:gd name="T26" fmla="*/ 583 w 736"/>
                      <a:gd name="T27" fmla="*/ 797 h 816"/>
                      <a:gd name="T28" fmla="*/ 297 w 736"/>
                      <a:gd name="T29" fmla="*/ 552 h 816"/>
                      <a:gd name="T30" fmla="*/ 297 w 736"/>
                      <a:gd name="T31" fmla="*/ 552 h 816"/>
                      <a:gd name="T32" fmla="*/ 248 w 736"/>
                      <a:gd name="T33" fmla="*/ 485 h 816"/>
                      <a:gd name="T34" fmla="*/ 248 w 736"/>
                      <a:gd name="T35" fmla="*/ 485 h 816"/>
                      <a:gd name="T36" fmla="*/ 2 w 736"/>
                      <a:gd name="T37" fmla="*/ 149 h 816"/>
                      <a:gd name="T38" fmla="*/ 2 w 736"/>
                      <a:gd name="T39" fmla="*/ 149 h 816"/>
                      <a:gd name="T40" fmla="*/ 1 w 736"/>
                      <a:gd name="T41" fmla="*/ 141 h 816"/>
                      <a:gd name="T42" fmla="*/ 1 w 736"/>
                      <a:gd name="T43" fmla="*/ 141 h 816"/>
                      <a:gd name="T44" fmla="*/ 7 w 736"/>
                      <a:gd name="T45" fmla="*/ 135 h 816"/>
                      <a:gd name="T46" fmla="*/ 408 w 736"/>
                      <a:gd name="T47" fmla="*/ 1 h 816"/>
                      <a:gd name="T48" fmla="*/ 408 w 736"/>
                      <a:gd name="T49" fmla="*/ 1 h 816"/>
                      <a:gd name="T50" fmla="*/ 417 w 736"/>
                      <a:gd name="T51" fmla="*/ 3 h 816"/>
                      <a:gd name="T52" fmla="*/ 417 w 736"/>
                      <a:gd name="T53" fmla="*/ 3 h 816"/>
                      <a:gd name="T54" fmla="*/ 699 w 736"/>
                      <a:gd name="T55" fmla="*/ 708 h 816"/>
                      <a:gd name="T56" fmla="*/ 699 w 736"/>
                      <a:gd name="T57" fmla="*/ 708 h 816"/>
                      <a:gd name="T58" fmla="*/ 639 w 736"/>
                      <a:gd name="T59" fmla="*/ 787 h 816"/>
                      <a:gd name="T60" fmla="*/ 639 w 736"/>
                      <a:gd name="T61" fmla="*/ 787 h 816"/>
                      <a:gd name="T62" fmla="*/ 583 w 736"/>
                      <a:gd name="T63" fmla="*/ 797 h 81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736" h="816">
                        <a:moveTo>
                          <a:pt x="24" y="148"/>
                        </a:moveTo>
                        <a:lnTo>
                          <a:pt x="24" y="148"/>
                        </a:lnTo>
                        <a:cubicBezTo>
                          <a:pt x="52" y="187"/>
                          <a:pt x="160" y="337"/>
                          <a:pt x="262" y="474"/>
                        </a:cubicBezTo>
                        <a:lnTo>
                          <a:pt x="262" y="474"/>
                        </a:lnTo>
                        <a:cubicBezTo>
                          <a:pt x="279" y="496"/>
                          <a:pt x="296" y="519"/>
                          <a:pt x="312" y="542"/>
                        </a:cubicBezTo>
                        <a:lnTo>
                          <a:pt x="312" y="542"/>
                        </a:lnTo>
                        <a:cubicBezTo>
                          <a:pt x="412" y="682"/>
                          <a:pt x="506" y="815"/>
                          <a:pt x="634" y="770"/>
                        </a:cubicBezTo>
                        <a:lnTo>
                          <a:pt x="634" y="770"/>
                        </a:lnTo>
                        <a:cubicBezTo>
                          <a:pt x="657" y="762"/>
                          <a:pt x="673" y="740"/>
                          <a:pt x="681" y="704"/>
                        </a:cubicBezTo>
                        <a:lnTo>
                          <a:pt x="681" y="704"/>
                        </a:lnTo>
                        <a:cubicBezTo>
                          <a:pt x="716" y="548"/>
                          <a:pt x="569" y="179"/>
                          <a:pt x="408" y="19"/>
                        </a:cubicBezTo>
                        <a:lnTo>
                          <a:pt x="24" y="148"/>
                        </a:lnTo>
                        <a:close/>
                        <a:moveTo>
                          <a:pt x="583" y="797"/>
                        </a:moveTo>
                        <a:lnTo>
                          <a:pt x="583" y="797"/>
                        </a:lnTo>
                        <a:cubicBezTo>
                          <a:pt x="471" y="797"/>
                          <a:pt x="383" y="673"/>
                          <a:pt x="297" y="552"/>
                        </a:cubicBezTo>
                        <a:lnTo>
                          <a:pt x="297" y="552"/>
                        </a:lnTo>
                        <a:cubicBezTo>
                          <a:pt x="281" y="530"/>
                          <a:pt x="265" y="506"/>
                          <a:pt x="248" y="485"/>
                        </a:cubicBezTo>
                        <a:lnTo>
                          <a:pt x="248" y="485"/>
                        </a:lnTo>
                        <a:cubicBezTo>
                          <a:pt x="130" y="326"/>
                          <a:pt x="4" y="151"/>
                          <a:pt x="2" y="149"/>
                        </a:cubicBezTo>
                        <a:lnTo>
                          <a:pt x="2" y="149"/>
                        </a:lnTo>
                        <a:cubicBezTo>
                          <a:pt x="1" y="146"/>
                          <a:pt x="0" y="143"/>
                          <a:pt x="1" y="141"/>
                        </a:cubicBezTo>
                        <a:lnTo>
                          <a:pt x="1" y="141"/>
                        </a:lnTo>
                        <a:cubicBezTo>
                          <a:pt x="2" y="138"/>
                          <a:pt x="4" y="136"/>
                          <a:pt x="7" y="135"/>
                        </a:cubicBezTo>
                        <a:lnTo>
                          <a:pt x="408" y="1"/>
                        </a:lnTo>
                        <a:lnTo>
                          <a:pt x="408" y="1"/>
                        </a:lnTo>
                        <a:cubicBezTo>
                          <a:pt x="412" y="0"/>
                          <a:pt x="415" y="0"/>
                          <a:pt x="417" y="3"/>
                        </a:cubicBezTo>
                        <a:lnTo>
                          <a:pt x="417" y="3"/>
                        </a:lnTo>
                        <a:cubicBezTo>
                          <a:pt x="585" y="166"/>
                          <a:pt x="735" y="542"/>
                          <a:pt x="699" y="708"/>
                        </a:cubicBezTo>
                        <a:lnTo>
                          <a:pt x="699" y="708"/>
                        </a:lnTo>
                        <a:cubicBezTo>
                          <a:pt x="690" y="749"/>
                          <a:pt x="670" y="776"/>
                          <a:pt x="639" y="787"/>
                        </a:cubicBezTo>
                        <a:lnTo>
                          <a:pt x="639" y="787"/>
                        </a:lnTo>
                        <a:cubicBezTo>
                          <a:pt x="620" y="793"/>
                          <a:pt x="602" y="797"/>
                          <a:pt x="583" y="797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59" name="Freeform 157">
                    <a:extLst>
                      <a:ext uri="{FF2B5EF4-FFF2-40B4-BE49-F238E27FC236}">
                        <a16:creationId xmlns:a16="http://schemas.microsoft.com/office/drawing/2014/main" id="{781DE8E9-0DCC-4380-8EA2-D2ED091C7BA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99684" y="9005736"/>
                    <a:ext cx="1213941" cy="1159011"/>
                  </a:xfrm>
                  <a:custGeom>
                    <a:avLst/>
                    <a:gdLst>
                      <a:gd name="T0" fmla="*/ 597 w 976"/>
                      <a:gd name="T1" fmla="*/ 0 h 929"/>
                      <a:gd name="T2" fmla="*/ 597 w 976"/>
                      <a:gd name="T3" fmla="*/ 0 h 929"/>
                      <a:gd name="T4" fmla="*/ 207 w 976"/>
                      <a:gd name="T5" fmla="*/ 771 h 929"/>
                      <a:gd name="T6" fmla="*/ 207 w 976"/>
                      <a:gd name="T7" fmla="*/ 771 h 929"/>
                      <a:gd name="T8" fmla="*/ 975 w 976"/>
                      <a:gd name="T9" fmla="*/ 77 h 929"/>
                      <a:gd name="T10" fmla="*/ 597 w 976"/>
                      <a:gd name="T11" fmla="*/ 0 h 92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976" h="929">
                        <a:moveTo>
                          <a:pt x="597" y="0"/>
                        </a:moveTo>
                        <a:lnTo>
                          <a:pt x="597" y="0"/>
                        </a:lnTo>
                        <a:cubicBezTo>
                          <a:pt x="597" y="0"/>
                          <a:pt x="0" y="597"/>
                          <a:pt x="207" y="771"/>
                        </a:cubicBezTo>
                        <a:lnTo>
                          <a:pt x="207" y="771"/>
                        </a:lnTo>
                        <a:cubicBezTo>
                          <a:pt x="394" y="928"/>
                          <a:pt x="975" y="77"/>
                          <a:pt x="975" y="77"/>
                        </a:cubicBezTo>
                        <a:lnTo>
                          <a:pt x="597" y="0"/>
                        </a:lnTo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60" name="Freeform 158">
                    <a:extLst>
                      <a:ext uri="{FF2B5EF4-FFF2-40B4-BE49-F238E27FC236}">
                        <a16:creationId xmlns:a16="http://schemas.microsoft.com/office/drawing/2014/main" id="{471FA947-EB25-4510-93A0-125027243C47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80953" y="8994750"/>
                    <a:ext cx="1049149" cy="1010700"/>
                  </a:xfrm>
                  <a:custGeom>
                    <a:avLst/>
                    <a:gdLst>
                      <a:gd name="T0" fmla="*/ 456 w 841"/>
                      <a:gd name="T1" fmla="*/ 20 h 810"/>
                      <a:gd name="T2" fmla="*/ 456 w 841"/>
                      <a:gd name="T3" fmla="*/ 20 h 810"/>
                      <a:gd name="T4" fmla="*/ 28 w 841"/>
                      <a:gd name="T5" fmla="*/ 687 h 810"/>
                      <a:gd name="T6" fmla="*/ 28 w 841"/>
                      <a:gd name="T7" fmla="*/ 687 h 810"/>
                      <a:gd name="T8" fmla="*/ 68 w 841"/>
                      <a:gd name="T9" fmla="*/ 774 h 810"/>
                      <a:gd name="T10" fmla="*/ 68 w 841"/>
                      <a:gd name="T11" fmla="*/ 774 h 810"/>
                      <a:gd name="T12" fmla="*/ 132 w 841"/>
                      <a:gd name="T13" fmla="*/ 790 h 810"/>
                      <a:gd name="T14" fmla="*/ 132 w 841"/>
                      <a:gd name="T15" fmla="*/ 790 h 810"/>
                      <a:gd name="T16" fmla="*/ 815 w 841"/>
                      <a:gd name="T17" fmla="*/ 93 h 810"/>
                      <a:gd name="T18" fmla="*/ 456 w 841"/>
                      <a:gd name="T19" fmla="*/ 20 h 810"/>
                      <a:gd name="T20" fmla="*/ 118 w 841"/>
                      <a:gd name="T21" fmla="*/ 809 h 810"/>
                      <a:gd name="T22" fmla="*/ 118 w 841"/>
                      <a:gd name="T23" fmla="*/ 809 h 810"/>
                      <a:gd name="T24" fmla="*/ 56 w 841"/>
                      <a:gd name="T25" fmla="*/ 788 h 810"/>
                      <a:gd name="T26" fmla="*/ 56 w 841"/>
                      <a:gd name="T27" fmla="*/ 788 h 810"/>
                      <a:gd name="T28" fmla="*/ 10 w 841"/>
                      <a:gd name="T29" fmla="*/ 687 h 810"/>
                      <a:gd name="T30" fmla="*/ 10 w 841"/>
                      <a:gd name="T31" fmla="*/ 687 h 810"/>
                      <a:gd name="T32" fmla="*/ 446 w 841"/>
                      <a:gd name="T33" fmla="*/ 4 h 810"/>
                      <a:gd name="T34" fmla="*/ 446 w 841"/>
                      <a:gd name="T35" fmla="*/ 4 h 810"/>
                      <a:gd name="T36" fmla="*/ 454 w 841"/>
                      <a:gd name="T37" fmla="*/ 1 h 810"/>
                      <a:gd name="T38" fmla="*/ 831 w 841"/>
                      <a:gd name="T39" fmla="*/ 79 h 810"/>
                      <a:gd name="T40" fmla="*/ 831 w 841"/>
                      <a:gd name="T41" fmla="*/ 79 h 810"/>
                      <a:gd name="T42" fmla="*/ 838 w 841"/>
                      <a:gd name="T43" fmla="*/ 84 h 810"/>
                      <a:gd name="T44" fmla="*/ 838 w 841"/>
                      <a:gd name="T45" fmla="*/ 84 h 810"/>
                      <a:gd name="T46" fmla="*/ 837 w 841"/>
                      <a:gd name="T47" fmla="*/ 92 h 810"/>
                      <a:gd name="T48" fmla="*/ 837 w 841"/>
                      <a:gd name="T49" fmla="*/ 92 h 810"/>
                      <a:gd name="T50" fmla="*/ 135 w 841"/>
                      <a:gd name="T51" fmla="*/ 808 h 810"/>
                      <a:gd name="T52" fmla="*/ 135 w 841"/>
                      <a:gd name="T53" fmla="*/ 808 h 810"/>
                      <a:gd name="T54" fmla="*/ 118 w 841"/>
                      <a:gd name="T55" fmla="*/ 809 h 8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841" h="810">
                        <a:moveTo>
                          <a:pt x="456" y="20"/>
                        </a:moveTo>
                        <a:lnTo>
                          <a:pt x="456" y="20"/>
                        </a:lnTo>
                        <a:cubicBezTo>
                          <a:pt x="414" y="62"/>
                          <a:pt x="19" y="470"/>
                          <a:pt x="28" y="687"/>
                        </a:cubicBezTo>
                        <a:lnTo>
                          <a:pt x="28" y="687"/>
                        </a:lnTo>
                        <a:cubicBezTo>
                          <a:pt x="29" y="724"/>
                          <a:pt x="43" y="752"/>
                          <a:pt x="68" y="774"/>
                        </a:cubicBezTo>
                        <a:lnTo>
                          <a:pt x="68" y="774"/>
                        </a:lnTo>
                        <a:cubicBezTo>
                          <a:pt x="85" y="788"/>
                          <a:pt x="106" y="794"/>
                          <a:pt x="132" y="790"/>
                        </a:cubicBezTo>
                        <a:lnTo>
                          <a:pt x="132" y="790"/>
                        </a:lnTo>
                        <a:cubicBezTo>
                          <a:pt x="342" y="762"/>
                          <a:pt x="753" y="181"/>
                          <a:pt x="815" y="93"/>
                        </a:cubicBezTo>
                        <a:lnTo>
                          <a:pt x="456" y="20"/>
                        </a:lnTo>
                        <a:close/>
                        <a:moveTo>
                          <a:pt x="118" y="809"/>
                        </a:moveTo>
                        <a:lnTo>
                          <a:pt x="118" y="809"/>
                        </a:lnTo>
                        <a:cubicBezTo>
                          <a:pt x="94" y="809"/>
                          <a:pt x="73" y="802"/>
                          <a:pt x="56" y="788"/>
                        </a:cubicBezTo>
                        <a:lnTo>
                          <a:pt x="56" y="788"/>
                        </a:lnTo>
                        <a:cubicBezTo>
                          <a:pt x="27" y="763"/>
                          <a:pt x="11" y="730"/>
                          <a:pt x="10" y="687"/>
                        </a:cubicBezTo>
                        <a:lnTo>
                          <a:pt x="10" y="687"/>
                        </a:lnTo>
                        <a:cubicBezTo>
                          <a:pt x="0" y="453"/>
                          <a:pt x="428" y="22"/>
                          <a:pt x="446" y="4"/>
                        </a:cubicBezTo>
                        <a:lnTo>
                          <a:pt x="446" y="4"/>
                        </a:lnTo>
                        <a:cubicBezTo>
                          <a:pt x="448" y="2"/>
                          <a:pt x="451" y="0"/>
                          <a:pt x="454" y="1"/>
                        </a:cubicBezTo>
                        <a:lnTo>
                          <a:pt x="831" y="79"/>
                        </a:lnTo>
                        <a:lnTo>
                          <a:pt x="831" y="79"/>
                        </a:lnTo>
                        <a:cubicBezTo>
                          <a:pt x="835" y="79"/>
                          <a:pt x="837" y="81"/>
                          <a:pt x="838" y="84"/>
                        </a:cubicBezTo>
                        <a:lnTo>
                          <a:pt x="838" y="84"/>
                        </a:lnTo>
                        <a:cubicBezTo>
                          <a:pt x="840" y="87"/>
                          <a:pt x="839" y="90"/>
                          <a:pt x="837" y="92"/>
                        </a:cubicBezTo>
                        <a:lnTo>
                          <a:pt x="837" y="92"/>
                        </a:lnTo>
                        <a:cubicBezTo>
                          <a:pt x="818" y="120"/>
                          <a:pt x="369" y="776"/>
                          <a:pt x="135" y="808"/>
                        </a:cubicBezTo>
                        <a:lnTo>
                          <a:pt x="135" y="808"/>
                        </a:lnTo>
                        <a:cubicBezTo>
                          <a:pt x="129" y="809"/>
                          <a:pt x="123" y="809"/>
                          <a:pt x="118" y="809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61" name="Freeform 159">
                    <a:extLst>
                      <a:ext uri="{FF2B5EF4-FFF2-40B4-BE49-F238E27FC236}">
                        <a16:creationId xmlns:a16="http://schemas.microsoft.com/office/drawing/2014/main" id="{DE57C4DE-84F0-43EA-A4D0-5F851866080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376730" y="8851934"/>
                    <a:ext cx="1235909" cy="741548"/>
                  </a:xfrm>
                  <a:custGeom>
                    <a:avLst/>
                    <a:gdLst>
                      <a:gd name="T0" fmla="*/ 764 w 992"/>
                      <a:gd name="T1" fmla="*/ 0 h 596"/>
                      <a:gd name="T2" fmla="*/ 764 w 992"/>
                      <a:gd name="T3" fmla="*/ 0 h 596"/>
                      <a:gd name="T4" fmla="*/ 203 w 992"/>
                      <a:gd name="T5" fmla="*/ 276 h 596"/>
                      <a:gd name="T6" fmla="*/ 203 w 992"/>
                      <a:gd name="T7" fmla="*/ 276 h 596"/>
                      <a:gd name="T8" fmla="*/ 571 w 992"/>
                      <a:gd name="T9" fmla="*/ 335 h 596"/>
                      <a:gd name="T10" fmla="*/ 571 w 992"/>
                      <a:gd name="T11" fmla="*/ 335 h 596"/>
                      <a:gd name="T12" fmla="*/ 991 w 992"/>
                      <a:gd name="T13" fmla="*/ 140 h 596"/>
                      <a:gd name="T14" fmla="*/ 764 w 992"/>
                      <a:gd name="T15" fmla="*/ 0 h 59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</a:cxnLst>
                    <a:rect l="0" t="0" r="r" b="b"/>
                    <a:pathLst>
                      <a:path w="992" h="596">
                        <a:moveTo>
                          <a:pt x="764" y="0"/>
                        </a:moveTo>
                        <a:lnTo>
                          <a:pt x="764" y="0"/>
                        </a:lnTo>
                        <a:cubicBezTo>
                          <a:pt x="764" y="0"/>
                          <a:pt x="435" y="3"/>
                          <a:pt x="203" y="276"/>
                        </a:cubicBezTo>
                        <a:lnTo>
                          <a:pt x="203" y="276"/>
                        </a:lnTo>
                        <a:cubicBezTo>
                          <a:pt x="0" y="516"/>
                          <a:pt x="129" y="595"/>
                          <a:pt x="571" y="335"/>
                        </a:cubicBezTo>
                        <a:lnTo>
                          <a:pt x="571" y="335"/>
                        </a:lnTo>
                        <a:cubicBezTo>
                          <a:pt x="889" y="147"/>
                          <a:pt x="991" y="140"/>
                          <a:pt x="991" y="140"/>
                        </a:cubicBezTo>
                        <a:lnTo>
                          <a:pt x="764" y="0"/>
                        </a:lnTo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62" name="Freeform 160">
                    <a:extLst>
                      <a:ext uri="{FF2B5EF4-FFF2-40B4-BE49-F238E27FC236}">
                        <a16:creationId xmlns:a16="http://schemas.microsoft.com/office/drawing/2014/main" id="{80A0A05B-4143-401E-AA39-698DAA75854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475603" y="8840948"/>
                    <a:ext cx="1148022" cy="642675"/>
                  </a:xfrm>
                  <a:custGeom>
                    <a:avLst/>
                    <a:gdLst>
                      <a:gd name="T0" fmla="*/ 681 w 920"/>
                      <a:gd name="T1" fmla="*/ 18 h 517"/>
                      <a:gd name="T2" fmla="*/ 681 w 920"/>
                      <a:gd name="T3" fmla="*/ 18 h 517"/>
                      <a:gd name="T4" fmla="*/ 129 w 920"/>
                      <a:gd name="T5" fmla="*/ 292 h 517"/>
                      <a:gd name="T6" fmla="*/ 129 w 920"/>
                      <a:gd name="T7" fmla="*/ 292 h 517"/>
                      <a:gd name="T8" fmla="*/ 45 w 920"/>
                      <a:gd name="T9" fmla="*/ 481 h 517"/>
                      <a:gd name="T10" fmla="*/ 45 w 920"/>
                      <a:gd name="T11" fmla="*/ 481 h 517"/>
                      <a:gd name="T12" fmla="*/ 485 w 920"/>
                      <a:gd name="T13" fmla="*/ 336 h 517"/>
                      <a:gd name="T14" fmla="*/ 485 w 920"/>
                      <a:gd name="T15" fmla="*/ 336 h 517"/>
                      <a:gd name="T16" fmla="*/ 886 w 920"/>
                      <a:gd name="T17" fmla="*/ 145 h 517"/>
                      <a:gd name="T18" fmla="*/ 681 w 920"/>
                      <a:gd name="T19" fmla="*/ 18 h 517"/>
                      <a:gd name="T20" fmla="*/ 94 w 920"/>
                      <a:gd name="T21" fmla="*/ 515 h 517"/>
                      <a:gd name="T22" fmla="*/ 94 w 920"/>
                      <a:gd name="T23" fmla="*/ 515 h 517"/>
                      <a:gd name="T24" fmla="*/ 31 w 920"/>
                      <a:gd name="T25" fmla="*/ 492 h 517"/>
                      <a:gd name="T26" fmla="*/ 31 w 920"/>
                      <a:gd name="T27" fmla="*/ 492 h 517"/>
                      <a:gd name="T28" fmla="*/ 115 w 920"/>
                      <a:gd name="T29" fmla="*/ 280 h 517"/>
                      <a:gd name="T30" fmla="*/ 115 w 920"/>
                      <a:gd name="T31" fmla="*/ 280 h 517"/>
                      <a:gd name="T32" fmla="*/ 683 w 920"/>
                      <a:gd name="T33" fmla="*/ 0 h 517"/>
                      <a:gd name="T34" fmla="*/ 683 w 920"/>
                      <a:gd name="T35" fmla="*/ 0 h 517"/>
                      <a:gd name="T36" fmla="*/ 688 w 920"/>
                      <a:gd name="T37" fmla="*/ 1 h 517"/>
                      <a:gd name="T38" fmla="*/ 914 w 920"/>
                      <a:gd name="T39" fmla="*/ 142 h 517"/>
                      <a:gd name="T40" fmla="*/ 914 w 920"/>
                      <a:gd name="T41" fmla="*/ 142 h 517"/>
                      <a:gd name="T42" fmla="*/ 919 w 920"/>
                      <a:gd name="T43" fmla="*/ 152 h 517"/>
                      <a:gd name="T44" fmla="*/ 919 w 920"/>
                      <a:gd name="T45" fmla="*/ 152 h 517"/>
                      <a:gd name="T46" fmla="*/ 910 w 920"/>
                      <a:gd name="T47" fmla="*/ 158 h 517"/>
                      <a:gd name="T48" fmla="*/ 910 w 920"/>
                      <a:gd name="T49" fmla="*/ 158 h 517"/>
                      <a:gd name="T50" fmla="*/ 494 w 920"/>
                      <a:gd name="T51" fmla="*/ 352 h 517"/>
                      <a:gd name="T52" fmla="*/ 494 w 920"/>
                      <a:gd name="T53" fmla="*/ 352 h 517"/>
                      <a:gd name="T54" fmla="*/ 94 w 920"/>
                      <a:gd name="T55" fmla="*/ 515 h 51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</a:cxnLst>
                    <a:rect l="0" t="0" r="r" b="b"/>
                    <a:pathLst>
                      <a:path w="920" h="517">
                        <a:moveTo>
                          <a:pt x="681" y="18"/>
                        </a:moveTo>
                        <a:lnTo>
                          <a:pt x="681" y="18"/>
                        </a:lnTo>
                        <a:cubicBezTo>
                          <a:pt x="650" y="19"/>
                          <a:pt x="345" y="37"/>
                          <a:pt x="129" y="292"/>
                        </a:cubicBezTo>
                        <a:lnTo>
                          <a:pt x="129" y="292"/>
                        </a:lnTo>
                        <a:cubicBezTo>
                          <a:pt x="52" y="382"/>
                          <a:pt x="21" y="452"/>
                          <a:pt x="45" y="481"/>
                        </a:cubicBezTo>
                        <a:lnTo>
                          <a:pt x="45" y="481"/>
                        </a:lnTo>
                        <a:cubicBezTo>
                          <a:pt x="75" y="516"/>
                          <a:pt x="208" y="500"/>
                          <a:pt x="485" y="336"/>
                        </a:cubicBezTo>
                        <a:lnTo>
                          <a:pt x="485" y="336"/>
                        </a:lnTo>
                        <a:cubicBezTo>
                          <a:pt x="722" y="196"/>
                          <a:pt x="840" y="156"/>
                          <a:pt x="886" y="145"/>
                        </a:cubicBezTo>
                        <a:lnTo>
                          <a:pt x="681" y="18"/>
                        </a:lnTo>
                        <a:close/>
                        <a:moveTo>
                          <a:pt x="94" y="515"/>
                        </a:moveTo>
                        <a:lnTo>
                          <a:pt x="94" y="515"/>
                        </a:lnTo>
                        <a:cubicBezTo>
                          <a:pt x="65" y="515"/>
                          <a:pt x="44" y="508"/>
                          <a:pt x="31" y="492"/>
                        </a:cubicBezTo>
                        <a:lnTo>
                          <a:pt x="31" y="492"/>
                        </a:lnTo>
                        <a:cubicBezTo>
                          <a:pt x="0" y="456"/>
                          <a:pt x="30" y="380"/>
                          <a:pt x="115" y="280"/>
                        </a:cubicBezTo>
                        <a:lnTo>
                          <a:pt x="115" y="280"/>
                        </a:lnTo>
                        <a:cubicBezTo>
                          <a:pt x="347" y="7"/>
                          <a:pt x="680" y="0"/>
                          <a:pt x="683" y="0"/>
                        </a:cubicBezTo>
                        <a:lnTo>
                          <a:pt x="683" y="0"/>
                        </a:lnTo>
                        <a:cubicBezTo>
                          <a:pt x="685" y="0"/>
                          <a:pt x="686" y="0"/>
                          <a:pt x="688" y="1"/>
                        </a:cubicBezTo>
                        <a:lnTo>
                          <a:pt x="914" y="142"/>
                        </a:lnTo>
                        <a:lnTo>
                          <a:pt x="914" y="142"/>
                        </a:lnTo>
                        <a:cubicBezTo>
                          <a:pt x="917" y="144"/>
                          <a:pt x="919" y="147"/>
                          <a:pt x="919" y="152"/>
                        </a:cubicBezTo>
                        <a:lnTo>
                          <a:pt x="919" y="152"/>
                        </a:lnTo>
                        <a:cubicBezTo>
                          <a:pt x="917" y="155"/>
                          <a:pt x="914" y="158"/>
                          <a:pt x="910" y="158"/>
                        </a:cubicBezTo>
                        <a:lnTo>
                          <a:pt x="910" y="158"/>
                        </a:lnTo>
                        <a:cubicBezTo>
                          <a:pt x="910" y="158"/>
                          <a:pt x="806" y="168"/>
                          <a:pt x="494" y="352"/>
                        </a:cubicBezTo>
                        <a:lnTo>
                          <a:pt x="494" y="352"/>
                        </a:lnTo>
                        <a:cubicBezTo>
                          <a:pt x="313" y="458"/>
                          <a:pt x="174" y="515"/>
                          <a:pt x="94" y="515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63" name="Freeform 161">
                    <a:extLst>
                      <a:ext uri="{FF2B5EF4-FFF2-40B4-BE49-F238E27FC236}">
                        <a16:creationId xmlns:a16="http://schemas.microsoft.com/office/drawing/2014/main" id="{7B9B7393-F188-491C-9123-EBAE532AF7FF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10529" y="8093909"/>
                    <a:ext cx="1554499" cy="1384220"/>
                  </a:xfrm>
                  <a:custGeom>
                    <a:avLst/>
                    <a:gdLst>
                      <a:gd name="T0" fmla="*/ 1248 w 1249"/>
                      <a:gd name="T1" fmla="*/ 484 h 1110"/>
                      <a:gd name="T2" fmla="*/ 1248 w 1249"/>
                      <a:gd name="T3" fmla="*/ 484 h 1110"/>
                      <a:gd name="T4" fmla="*/ 568 w 1249"/>
                      <a:gd name="T5" fmla="*/ 65 h 1110"/>
                      <a:gd name="T6" fmla="*/ 568 w 1249"/>
                      <a:gd name="T7" fmla="*/ 65 h 1110"/>
                      <a:gd name="T8" fmla="*/ 0 w 1249"/>
                      <a:gd name="T9" fmla="*/ 681 h 1110"/>
                      <a:gd name="T10" fmla="*/ 0 w 1249"/>
                      <a:gd name="T11" fmla="*/ 681 h 1110"/>
                      <a:gd name="T12" fmla="*/ 1248 w 1249"/>
                      <a:gd name="T13" fmla="*/ 484 h 111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</a:cxnLst>
                    <a:rect l="0" t="0" r="r" b="b"/>
                    <a:pathLst>
                      <a:path w="1249" h="1110">
                        <a:moveTo>
                          <a:pt x="1248" y="484"/>
                        </a:moveTo>
                        <a:lnTo>
                          <a:pt x="1248" y="484"/>
                        </a:lnTo>
                        <a:cubicBezTo>
                          <a:pt x="1248" y="484"/>
                          <a:pt x="1091" y="0"/>
                          <a:pt x="568" y="65"/>
                        </a:cubicBezTo>
                        <a:lnTo>
                          <a:pt x="568" y="65"/>
                        </a:lnTo>
                        <a:cubicBezTo>
                          <a:pt x="63" y="128"/>
                          <a:pt x="0" y="681"/>
                          <a:pt x="0" y="681"/>
                        </a:cubicBezTo>
                        <a:lnTo>
                          <a:pt x="0" y="681"/>
                        </a:lnTo>
                        <a:cubicBezTo>
                          <a:pt x="0" y="681"/>
                          <a:pt x="632" y="1109"/>
                          <a:pt x="1248" y="484"/>
                        </a:cubicBezTo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64" name="Freeform 162">
                    <a:extLst>
                      <a:ext uri="{FF2B5EF4-FFF2-40B4-BE49-F238E27FC236}">
                        <a16:creationId xmlns:a16="http://schemas.microsoft.com/office/drawing/2014/main" id="{5811316A-DB30-469B-9DA3-970D027550A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94049" y="8121375"/>
                    <a:ext cx="1581966" cy="1010700"/>
                  </a:xfrm>
                  <a:custGeom>
                    <a:avLst/>
                    <a:gdLst>
                      <a:gd name="T0" fmla="*/ 19 w 1268"/>
                      <a:gd name="T1" fmla="*/ 655 h 813"/>
                      <a:gd name="T2" fmla="*/ 19 w 1268"/>
                      <a:gd name="T3" fmla="*/ 655 h 813"/>
                      <a:gd name="T4" fmla="*/ 405 w 1268"/>
                      <a:gd name="T5" fmla="*/ 786 h 813"/>
                      <a:gd name="T6" fmla="*/ 405 w 1268"/>
                      <a:gd name="T7" fmla="*/ 786 h 813"/>
                      <a:gd name="T8" fmla="*/ 1248 w 1268"/>
                      <a:gd name="T9" fmla="*/ 459 h 813"/>
                      <a:gd name="T10" fmla="*/ 1248 w 1268"/>
                      <a:gd name="T11" fmla="*/ 459 h 813"/>
                      <a:gd name="T12" fmla="*/ 1107 w 1268"/>
                      <a:gd name="T13" fmla="*/ 234 h 813"/>
                      <a:gd name="T14" fmla="*/ 1107 w 1268"/>
                      <a:gd name="T15" fmla="*/ 234 h 813"/>
                      <a:gd name="T16" fmla="*/ 579 w 1268"/>
                      <a:gd name="T17" fmla="*/ 52 h 813"/>
                      <a:gd name="T18" fmla="*/ 579 w 1268"/>
                      <a:gd name="T19" fmla="*/ 52 h 813"/>
                      <a:gd name="T20" fmla="*/ 112 w 1268"/>
                      <a:gd name="T21" fmla="*/ 378 h 813"/>
                      <a:gd name="T22" fmla="*/ 112 w 1268"/>
                      <a:gd name="T23" fmla="*/ 378 h 813"/>
                      <a:gd name="T24" fmla="*/ 19 w 1268"/>
                      <a:gd name="T25" fmla="*/ 655 h 813"/>
                      <a:gd name="T26" fmla="*/ 515 w 1268"/>
                      <a:gd name="T27" fmla="*/ 811 h 813"/>
                      <a:gd name="T28" fmla="*/ 515 w 1268"/>
                      <a:gd name="T29" fmla="*/ 811 h 813"/>
                      <a:gd name="T30" fmla="*/ 401 w 1268"/>
                      <a:gd name="T31" fmla="*/ 804 h 813"/>
                      <a:gd name="T32" fmla="*/ 401 w 1268"/>
                      <a:gd name="T33" fmla="*/ 804 h 813"/>
                      <a:gd name="T34" fmla="*/ 5 w 1268"/>
                      <a:gd name="T35" fmla="*/ 667 h 813"/>
                      <a:gd name="T36" fmla="*/ 5 w 1268"/>
                      <a:gd name="T37" fmla="*/ 667 h 813"/>
                      <a:gd name="T38" fmla="*/ 0 w 1268"/>
                      <a:gd name="T39" fmla="*/ 659 h 813"/>
                      <a:gd name="T40" fmla="*/ 0 w 1268"/>
                      <a:gd name="T41" fmla="*/ 659 h 813"/>
                      <a:gd name="T42" fmla="*/ 96 w 1268"/>
                      <a:gd name="T43" fmla="*/ 371 h 813"/>
                      <a:gd name="T44" fmla="*/ 96 w 1268"/>
                      <a:gd name="T45" fmla="*/ 371 h 813"/>
                      <a:gd name="T46" fmla="*/ 577 w 1268"/>
                      <a:gd name="T47" fmla="*/ 33 h 813"/>
                      <a:gd name="T48" fmla="*/ 577 w 1268"/>
                      <a:gd name="T49" fmla="*/ 33 h 813"/>
                      <a:gd name="T50" fmla="*/ 1121 w 1268"/>
                      <a:gd name="T51" fmla="*/ 221 h 813"/>
                      <a:gd name="T52" fmla="*/ 1121 w 1268"/>
                      <a:gd name="T53" fmla="*/ 221 h 813"/>
                      <a:gd name="T54" fmla="*/ 1266 w 1268"/>
                      <a:gd name="T55" fmla="*/ 458 h 813"/>
                      <a:gd name="T56" fmla="*/ 1266 w 1268"/>
                      <a:gd name="T57" fmla="*/ 458 h 813"/>
                      <a:gd name="T58" fmla="*/ 1265 w 1268"/>
                      <a:gd name="T59" fmla="*/ 468 h 813"/>
                      <a:gd name="T60" fmla="*/ 1265 w 1268"/>
                      <a:gd name="T61" fmla="*/ 468 h 813"/>
                      <a:gd name="T62" fmla="*/ 515 w 1268"/>
                      <a:gd name="T63" fmla="*/ 811 h 81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</a:cxnLst>
                    <a:rect l="0" t="0" r="r" b="b"/>
                    <a:pathLst>
                      <a:path w="1268" h="813">
                        <a:moveTo>
                          <a:pt x="19" y="655"/>
                        </a:moveTo>
                        <a:lnTo>
                          <a:pt x="19" y="655"/>
                        </a:lnTo>
                        <a:cubicBezTo>
                          <a:pt x="47" y="672"/>
                          <a:pt x="196" y="761"/>
                          <a:pt x="405" y="786"/>
                        </a:cubicBezTo>
                        <a:lnTo>
                          <a:pt x="405" y="786"/>
                        </a:lnTo>
                        <a:cubicBezTo>
                          <a:pt x="616" y="812"/>
                          <a:pt x="934" y="776"/>
                          <a:pt x="1248" y="459"/>
                        </a:cubicBezTo>
                        <a:lnTo>
                          <a:pt x="1248" y="459"/>
                        </a:lnTo>
                        <a:cubicBezTo>
                          <a:pt x="1239" y="435"/>
                          <a:pt x="1197" y="330"/>
                          <a:pt x="1107" y="234"/>
                        </a:cubicBezTo>
                        <a:lnTo>
                          <a:pt x="1107" y="234"/>
                        </a:lnTo>
                        <a:cubicBezTo>
                          <a:pt x="970" y="86"/>
                          <a:pt x="793" y="25"/>
                          <a:pt x="579" y="52"/>
                        </a:cubicBezTo>
                        <a:lnTo>
                          <a:pt x="579" y="52"/>
                        </a:lnTo>
                        <a:cubicBezTo>
                          <a:pt x="373" y="77"/>
                          <a:pt x="216" y="187"/>
                          <a:pt x="112" y="378"/>
                        </a:cubicBezTo>
                        <a:lnTo>
                          <a:pt x="112" y="378"/>
                        </a:lnTo>
                        <a:cubicBezTo>
                          <a:pt x="44" y="505"/>
                          <a:pt x="23" y="628"/>
                          <a:pt x="19" y="655"/>
                        </a:cubicBezTo>
                        <a:close/>
                        <a:moveTo>
                          <a:pt x="515" y="811"/>
                        </a:moveTo>
                        <a:lnTo>
                          <a:pt x="515" y="811"/>
                        </a:lnTo>
                        <a:cubicBezTo>
                          <a:pt x="475" y="811"/>
                          <a:pt x="437" y="808"/>
                          <a:pt x="401" y="804"/>
                        </a:cubicBezTo>
                        <a:lnTo>
                          <a:pt x="401" y="804"/>
                        </a:lnTo>
                        <a:cubicBezTo>
                          <a:pt x="167" y="775"/>
                          <a:pt x="6" y="668"/>
                          <a:pt x="5" y="667"/>
                        </a:cubicBezTo>
                        <a:lnTo>
                          <a:pt x="5" y="667"/>
                        </a:lnTo>
                        <a:cubicBezTo>
                          <a:pt x="2" y="665"/>
                          <a:pt x="0" y="661"/>
                          <a:pt x="0" y="659"/>
                        </a:cubicBezTo>
                        <a:lnTo>
                          <a:pt x="0" y="659"/>
                        </a:lnTo>
                        <a:cubicBezTo>
                          <a:pt x="1" y="657"/>
                          <a:pt x="17" y="517"/>
                          <a:pt x="96" y="371"/>
                        </a:cubicBezTo>
                        <a:lnTo>
                          <a:pt x="96" y="371"/>
                        </a:lnTo>
                        <a:cubicBezTo>
                          <a:pt x="169" y="235"/>
                          <a:pt x="312" y="67"/>
                          <a:pt x="577" y="33"/>
                        </a:cubicBezTo>
                        <a:lnTo>
                          <a:pt x="577" y="33"/>
                        </a:lnTo>
                        <a:cubicBezTo>
                          <a:pt x="851" y="0"/>
                          <a:pt x="1024" y="117"/>
                          <a:pt x="1121" y="221"/>
                        </a:cubicBezTo>
                        <a:lnTo>
                          <a:pt x="1121" y="221"/>
                        </a:lnTo>
                        <a:cubicBezTo>
                          <a:pt x="1225" y="334"/>
                          <a:pt x="1265" y="454"/>
                          <a:pt x="1266" y="458"/>
                        </a:cubicBezTo>
                        <a:lnTo>
                          <a:pt x="1266" y="458"/>
                        </a:lnTo>
                        <a:cubicBezTo>
                          <a:pt x="1267" y="462"/>
                          <a:pt x="1267" y="465"/>
                          <a:pt x="1265" y="468"/>
                        </a:cubicBezTo>
                        <a:lnTo>
                          <a:pt x="1265" y="468"/>
                        </a:lnTo>
                        <a:cubicBezTo>
                          <a:pt x="996" y="741"/>
                          <a:pt x="724" y="811"/>
                          <a:pt x="515" y="81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65" name="Freeform 163">
                    <a:extLst>
                      <a:ext uri="{FF2B5EF4-FFF2-40B4-BE49-F238E27FC236}">
                        <a16:creationId xmlns:a16="http://schemas.microsoft.com/office/drawing/2014/main" id="{4DC7F072-DC21-4015-92FC-D010D8678AA2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590953" y="8599259"/>
                    <a:ext cx="823940" cy="379014"/>
                  </a:xfrm>
                  <a:custGeom>
                    <a:avLst/>
                    <a:gdLst>
                      <a:gd name="T0" fmla="*/ 659 w 660"/>
                      <a:gd name="T1" fmla="*/ 3 h 304"/>
                      <a:gd name="T2" fmla="*/ 659 w 660"/>
                      <a:gd name="T3" fmla="*/ 3 h 304"/>
                      <a:gd name="T4" fmla="*/ 77 w 660"/>
                      <a:gd name="T5" fmla="*/ 152 h 304"/>
                      <a:gd name="T6" fmla="*/ 77 w 660"/>
                      <a:gd name="T7" fmla="*/ 152 h 304"/>
                      <a:gd name="T8" fmla="*/ 589 w 660"/>
                      <a:gd name="T9" fmla="*/ 200 h 304"/>
                      <a:gd name="T10" fmla="*/ 659 w 660"/>
                      <a:gd name="T11" fmla="*/ 3 h 304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</a:cxnLst>
                    <a:rect l="0" t="0" r="r" b="b"/>
                    <a:pathLst>
                      <a:path w="660" h="304">
                        <a:moveTo>
                          <a:pt x="659" y="3"/>
                        </a:moveTo>
                        <a:lnTo>
                          <a:pt x="659" y="3"/>
                        </a:lnTo>
                        <a:cubicBezTo>
                          <a:pt x="659" y="3"/>
                          <a:pt x="155" y="0"/>
                          <a:pt x="77" y="152"/>
                        </a:cubicBezTo>
                        <a:lnTo>
                          <a:pt x="77" y="152"/>
                        </a:lnTo>
                        <a:cubicBezTo>
                          <a:pt x="0" y="303"/>
                          <a:pt x="589" y="200"/>
                          <a:pt x="589" y="200"/>
                        </a:cubicBezTo>
                        <a:lnTo>
                          <a:pt x="659" y="3"/>
                        </a:lnTo>
                      </a:path>
                    </a:pathLst>
                  </a:custGeom>
                  <a:solidFill>
                    <a:schemeClr val="bg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66" name="Freeform 164">
                    <a:extLst>
                      <a:ext uri="{FF2B5EF4-FFF2-40B4-BE49-F238E27FC236}">
                        <a16:creationId xmlns:a16="http://schemas.microsoft.com/office/drawing/2014/main" id="{D1F8606C-C85B-4664-8514-5FCE4325EEEA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667854" y="8593767"/>
                    <a:ext cx="763520" cy="329576"/>
                  </a:xfrm>
                  <a:custGeom>
                    <a:avLst/>
                    <a:gdLst>
                      <a:gd name="T0" fmla="*/ 588 w 611"/>
                      <a:gd name="T1" fmla="*/ 19 h 263"/>
                      <a:gd name="T2" fmla="*/ 588 w 611"/>
                      <a:gd name="T3" fmla="*/ 19 h 263"/>
                      <a:gd name="T4" fmla="*/ 27 w 611"/>
                      <a:gd name="T5" fmla="*/ 162 h 263"/>
                      <a:gd name="T6" fmla="*/ 27 w 611"/>
                      <a:gd name="T7" fmla="*/ 162 h 263"/>
                      <a:gd name="T8" fmla="*/ 26 w 611"/>
                      <a:gd name="T9" fmla="*/ 199 h 263"/>
                      <a:gd name="T10" fmla="*/ 26 w 611"/>
                      <a:gd name="T11" fmla="*/ 199 h 263"/>
                      <a:gd name="T12" fmla="*/ 524 w 611"/>
                      <a:gd name="T13" fmla="*/ 199 h 263"/>
                      <a:gd name="T14" fmla="*/ 588 w 611"/>
                      <a:gd name="T15" fmla="*/ 19 h 263"/>
                      <a:gd name="T16" fmla="*/ 187 w 611"/>
                      <a:gd name="T17" fmla="*/ 251 h 263"/>
                      <a:gd name="T18" fmla="*/ 187 w 611"/>
                      <a:gd name="T19" fmla="*/ 251 h 263"/>
                      <a:gd name="T20" fmla="*/ 12 w 611"/>
                      <a:gd name="T21" fmla="*/ 210 h 263"/>
                      <a:gd name="T22" fmla="*/ 12 w 611"/>
                      <a:gd name="T23" fmla="*/ 210 h 263"/>
                      <a:gd name="T24" fmla="*/ 11 w 611"/>
                      <a:gd name="T25" fmla="*/ 155 h 263"/>
                      <a:gd name="T26" fmla="*/ 11 w 611"/>
                      <a:gd name="T27" fmla="*/ 155 h 263"/>
                      <a:gd name="T28" fmla="*/ 601 w 611"/>
                      <a:gd name="T29" fmla="*/ 2 h 263"/>
                      <a:gd name="T30" fmla="*/ 601 w 611"/>
                      <a:gd name="T31" fmla="*/ 2 h 263"/>
                      <a:gd name="T32" fmla="*/ 608 w 611"/>
                      <a:gd name="T33" fmla="*/ 5 h 263"/>
                      <a:gd name="T34" fmla="*/ 608 w 611"/>
                      <a:gd name="T35" fmla="*/ 5 h 263"/>
                      <a:gd name="T36" fmla="*/ 609 w 611"/>
                      <a:gd name="T37" fmla="*/ 13 h 263"/>
                      <a:gd name="T38" fmla="*/ 540 w 611"/>
                      <a:gd name="T39" fmla="*/ 210 h 263"/>
                      <a:gd name="T40" fmla="*/ 540 w 611"/>
                      <a:gd name="T41" fmla="*/ 210 h 263"/>
                      <a:gd name="T42" fmla="*/ 533 w 611"/>
                      <a:gd name="T43" fmla="*/ 216 h 263"/>
                      <a:gd name="T44" fmla="*/ 533 w 611"/>
                      <a:gd name="T45" fmla="*/ 216 h 263"/>
                      <a:gd name="T46" fmla="*/ 187 w 611"/>
                      <a:gd name="T47" fmla="*/ 251 h 26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</a:cxnLst>
                    <a:rect l="0" t="0" r="r" b="b"/>
                    <a:pathLst>
                      <a:path w="611" h="263">
                        <a:moveTo>
                          <a:pt x="588" y="19"/>
                        </a:moveTo>
                        <a:lnTo>
                          <a:pt x="588" y="19"/>
                        </a:lnTo>
                        <a:cubicBezTo>
                          <a:pt x="510" y="20"/>
                          <a:pt x="95" y="31"/>
                          <a:pt x="27" y="162"/>
                        </a:cubicBezTo>
                        <a:lnTo>
                          <a:pt x="27" y="162"/>
                        </a:lnTo>
                        <a:cubicBezTo>
                          <a:pt x="19" y="178"/>
                          <a:pt x="19" y="189"/>
                          <a:pt x="26" y="199"/>
                        </a:cubicBezTo>
                        <a:lnTo>
                          <a:pt x="26" y="199"/>
                        </a:lnTo>
                        <a:cubicBezTo>
                          <a:pt x="73" y="262"/>
                          <a:pt x="397" y="221"/>
                          <a:pt x="524" y="199"/>
                        </a:cubicBezTo>
                        <a:lnTo>
                          <a:pt x="588" y="19"/>
                        </a:lnTo>
                        <a:close/>
                        <a:moveTo>
                          <a:pt x="187" y="251"/>
                        </a:moveTo>
                        <a:lnTo>
                          <a:pt x="187" y="251"/>
                        </a:lnTo>
                        <a:cubicBezTo>
                          <a:pt x="105" y="251"/>
                          <a:pt x="35" y="241"/>
                          <a:pt x="12" y="210"/>
                        </a:cubicBezTo>
                        <a:lnTo>
                          <a:pt x="12" y="210"/>
                        </a:lnTo>
                        <a:cubicBezTo>
                          <a:pt x="0" y="194"/>
                          <a:pt x="0" y="176"/>
                          <a:pt x="11" y="155"/>
                        </a:cubicBezTo>
                        <a:lnTo>
                          <a:pt x="11" y="155"/>
                        </a:lnTo>
                        <a:cubicBezTo>
                          <a:pt x="90" y="0"/>
                          <a:pt x="580" y="1"/>
                          <a:pt x="601" y="2"/>
                        </a:cubicBezTo>
                        <a:lnTo>
                          <a:pt x="601" y="2"/>
                        </a:lnTo>
                        <a:cubicBezTo>
                          <a:pt x="604" y="2"/>
                          <a:pt x="607" y="3"/>
                          <a:pt x="608" y="5"/>
                        </a:cubicBezTo>
                        <a:lnTo>
                          <a:pt x="608" y="5"/>
                        </a:lnTo>
                        <a:cubicBezTo>
                          <a:pt x="610" y="8"/>
                          <a:pt x="610" y="11"/>
                          <a:pt x="609" y="13"/>
                        </a:cubicBezTo>
                        <a:lnTo>
                          <a:pt x="540" y="210"/>
                        </a:lnTo>
                        <a:lnTo>
                          <a:pt x="540" y="210"/>
                        </a:lnTo>
                        <a:cubicBezTo>
                          <a:pt x="539" y="213"/>
                          <a:pt x="536" y="215"/>
                          <a:pt x="533" y="216"/>
                        </a:cubicBezTo>
                        <a:lnTo>
                          <a:pt x="533" y="216"/>
                        </a:lnTo>
                        <a:cubicBezTo>
                          <a:pt x="503" y="221"/>
                          <a:pt x="328" y="251"/>
                          <a:pt x="187" y="251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70" name="Freeform 168">
                    <a:extLst>
                      <a:ext uri="{FF2B5EF4-FFF2-40B4-BE49-F238E27FC236}">
                        <a16:creationId xmlns:a16="http://schemas.microsoft.com/office/drawing/2014/main" id="{A9B05718-C8B3-4D0C-B53F-B2E07AA5002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969967" y="8703626"/>
                    <a:ext cx="406477" cy="71406"/>
                  </a:xfrm>
                  <a:custGeom>
                    <a:avLst/>
                    <a:gdLst>
                      <a:gd name="T0" fmla="*/ 10 w 326"/>
                      <a:gd name="T1" fmla="*/ 58 h 59"/>
                      <a:gd name="T2" fmla="*/ 10 w 326"/>
                      <a:gd name="T3" fmla="*/ 58 h 59"/>
                      <a:gd name="T4" fmla="*/ 1 w 326"/>
                      <a:gd name="T5" fmla="*/ 51 h 59"/>
                      <a:gd name="T6" fmla="*/ 1 w 326"/>
                      <a:gd name="T7" fmla="*/ 51 h 59"/>
                      <a:gd name="T8" fmla="*/ 7 w 326"/>
                      <a:gd name="T9" fmla="*/ 40 h 59"/>
                      <a:gd name="T10" fmla="*/ 7 w 326"/>
                      <a:gd name="T11" fmla="*/ 40 h 59"/>
                      <a:gd name="T12" fmla="*/ 317 w 326"/>
                      <a:gd name="T13" fmla="*/ 10 h 59"/>
                      <a:gd name="T14" fmla="*/ 317 w 326"/>
                      <a:gd name="T15" fmla="*/ 10 h 59"/>
                      <a:gd name="T16" fmla="*/ 325 w 326"/>
                      <a:gd name="T17" fmla="*/ 19 h 59"/>
                      <a:gd name="T18" fmla="*/ 325 w 326"/>
                      <a:gd name="T19" fmla="*/ 19 h 59"/>
                      <a:gd name="T20" fmla="*/ 316 w 326"/>
                      <a:gd name="T21" fmla="*/ 27 h 59"/>
                      <a:gd name="T22" fmla="*/ 316 w 326"/>
                      <a:gd name="T23" fmla="*/ 27 h 59"/>
                      <a:gd name="T24" fmla="*/ 12 w 326"/>
                      <a:gd name="T25" fmla="*/ 58 h 59"/>
                      <a:gd name="T26" fmla="*/ 12 w 326"/>
                      <a:gd name="T27" fmla="*/ 58 h 59"/>
                      <a:gd name="T28" fmla="*/ 10 w 326"/>
                      <a:gd name="T29" fmla="*/ 58 h 5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26" h="59">
                        <a:moveTo>
                          <a:pt x="10" y="58"/>
                        </a:moveTo>
                        <a:lnTo>
                          <a:pt x="10" y="58"/>
                        </a:lnTo>
                        <a:cubicBezTo>
                          <a:pt x="6" y="58"/>
                          <a:pt x="2" y="55"/>
                          <a:pt x="1" y="51"/>
                        </a:cubicBezTo>
                        <a:lnTo>
                          <a:pt x="1" y="51"/>
                        </a:lnTo>
                        <a:cubicBezTo>
                          <a:pt x="0" y="46"/>
                          <a:pt x="2" y="41"/>
                          <a:pt x="7" y="40"/>
                        </a:cubicBezTo>
                        <a:lnTo>
                          <a:pt x="7" y="40"/>
                        </a:lnTo>
                        <a:cubicBezTo>
                          <a:pt x="167" y="0"/>
                          <a:pt x="315" y="9"/>
                          <a:pt x="317" y="10"/>
                        </a:cubicBezTo>
                        <a:lnTo>
                          <a:pt x="317" y="10"/>
                        </a:lnTo>
                        <a:cubicBezTo>
                          <a:pt x="322" y="10"/>
                          <a:pt x="325" y="14"/>
                          <a:pt x="325" y="19"/>
                        </a:cubicBezTo>
                        <a:lnTo>
                          <a:pt x="325" y="19"/>
                        </a:lnTo>
                        <a:cubicBezTo>
                          <a:pt x="325" y="24"/>
                          <a:pt x="320" y="27"/>
                          <a:pt x="316" y="27"/>
                        </a:cubicBezTo>
                        <a:lnTo>
                          <a:pt x="316" y="27"/>
                        </a:lnTo>
                        <a:cubicBezTo>
                          <a:pt x="314" y="27"/>
                          <a:pt x="169" y="18"/>
                          <a:pt x="12" y="58"/>
                        </a:cubicBezTo>
                        <a:lnTo>
                          <a:pt x="12" y="58"/>
                        </a:lnTo>
                        <a:cubicBezTo>
                          <a:pt x="11" y="58"/>
                          <a:pt x="10" y="58"/>
                          <a:pt x="10" y="58"/>
                        </a:cubicBezTo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71" name="Freeform 169">
                    <a:extLst>
                      <a:ext uri="{FF2B5EF4-FFF2-40B4-BE49-F238E27FC236}">
                        <a16:creationId xmlns:a16="http://schemas.microsoft.com/office/drawing/2014/main" id="{674F5E6C-9410-47BB-A0BE-0BEA99E1CFC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8788699" y="8928835"/>
                    <a:ext cx="532817" cy="296618"/>
                  </a:xfrm>
                  <a:custGeom>
                    <a:avLst/>
                    <a:gdLst>
                      <a:gd name="T0" fmla="*/ 10 w 429"/>
                      <a:gd name="T1" fmla="*/ 237 h 238"/>
                      <a:gd name="T2" fmla="*/ 10 w 429"/>
                      <a:gd name="T3" fmla="*/ 237 h 238"/>
                      <a:gd name="T4" fmla="*/ 3 w 429"/>
                      <a:gd name="T5" fmla="*/ 234 h 238"/>
                      <a:gd name="T6" fmla="*/ 3 w 429"/>
                      <a:gd name="T7" fmla="*/ 234 h 238"/>
                      <a:gd name="T8" fmla="*/ 5 w 429"/>
                      <a:gd name="T9" fmla="*/ 221 h 238"/>
                      <a:gd name="T10" fmla="*/ 5 w 429"/>
                      <a:gd name="T11" fmla="*/ 221 h 238"/>
                      <a:gd name="T12" fmla="*/ 417 w 429"/>
                      <a:gd name="T13" fmla="*/ 2 h 238"/>
                      <a:gd name="T14" fmla="*/ 417 w 429"/>
                      <a:gd name="T15" fmla="*/ 2 h 238"/>
                      <a:gd name="T16" fmla="*/ 427 w 429"/>
                      <a:gd name="T17" fmla="*/ 9 h 238"/>
                      <a:gd name="T18" fmla="*/ 427 w 429"/>
                      <a:gd name="T19" fmla="*/ 9 h 238"/>
                      <a:gd name="T20" fmla="*/ 420 w 429"/>
                      <a:gd name="T21" fmla="*/ 19 h 238"/>
                      <a:gd name="T22" fmla="*/ 420 w 429"/>
                      <a:gd name="T23" fmla="*/ 19 h 238"/>
                      <a:gd name="T24" fmla="*/ 16 w 429"/>
                      <a:gd name="T25" fmla="*/ 235 h 238"/>
                      <a:gd name="T26" fmla="*/ 16 w 429"/>
                      <a:gd name="T27" fmla="*/ 235 h 238"/>
                      <a:gd name="T28" fmla="*/ 10 w 429"/>
                      <a:gd name="T29" fmla="*/ 237 h 23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29" h="238">
                        <a:moveTo>
                          <a:pt x="10" y="237"/>
                        </a:moveTo>
                        <a:lnTo>
                          <a:pt x="10" y="237"/>
                        </a:lnTo>
                        <a:cubicBezTo>
                          <a:pt x="7" y="237"/>
                          <a:pt x="5" y="236"/>
                          <a:pt x="3" y="234"/>
                        </a:cubicBezTo>
                        <a:lnTo>
                          <a:pt x="3" y="234"/>
                        </a:lnTo>
                        <a:cubicBezTo>
                          <a:pt x="0" y="230"/>
                          <a:pt x="1" y="224"/>
                          <a:pt x="5" y="221"/>
                        </a:cubicBezTo>
                        <a:lnTo>
                          <a:pt x="5" y="221"/>
                        </a:lnTo>
                        <a:cubicBezTo>
                          <a:pt x="236" y="39"/>
                          <a:pt x="409" y="3"/>
                          <a:pt x="417" y="2"/>
                        </a:cubicBezTo>
                        <a:lnTo>
                          <a:pt x="417" y="2"/>
                        </a:lnTo>
                        <a:cubicBezTo>
                          <a:pt x="422" y="0"/>
                          <a:pt x="426" y="4"/>
                          <a:pt x="427" y="9"/>
                        </a:cubicBezTo>
                        <a:lnTo>
                          <a:pt x="427" y="9"/>
                        </a:lnTo>
                        <a:cubicBezTo>
                          <a:pt x="428" y="14"/>
                          <a:pt x="425" y="18"/>
                          <a:pt x="420" y="19"/>
                        </a:cubicBezTo>
                        <a:lnTo>
                          <a:pt x="420" y="19"/>
                        </a:lnTo>
                        <a:cubicBezTo>
                          <a:pt x="419" y="19"/>
                          <a:pt x="244" y="56"/>
                          <a:pt x="16" y="235"/>
                        </a:cubicBezTo>
                        <a:lnTo>
                          <a:pt x="16" y="235"/>
                        </a:lnTo>
                        <a:cubicBezTo>
                          <a:pt x="14" y="236"/>
                          <a:pt x="12" y="237"/>
                          <a:pt x="10" y="237"/>
                        </a:cubicBezTo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72" name="Freeform 170">
                    <a:extLst>
                      <a:ext uri="{FF2B5EF4-FFF2-40B4-BE49-F238E27FC236}">
                        <a16:creationId xmlns:a16="http://schemas.microsoft.com/office/drawing/2014/main" id="{1C576288-A61C-4989-BFCE-669217D1205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55600" y="9093623"/>
                    <a:ext cx="510841" cy="593237"/>
                  </a:xfrm>
                  <a:custGeom>
                    <a:avLst/>
                    <a:gdLst>
                      <a:gd name="T0" fmla="*/ 10 w 409"/>
                      <a:gd name="T1" fmla="*/ 476 h 477"/>
                      <a:gd name="T2" fmla="*/ 10 w 409"/>
                      <a:gd name="T3" fmla="*/ 476 h 477"/>
                      <a:gd name="T4" fmla="*/ 5 w 409"/>
                      <a:gd name="T5" fmla="*/ 474 h 477"/>
                      <a:gd name="T6" fmla="*/ 5 w 409"/>
                      <a:gd name="T7" fmla="*/ 474 h 477"/>
                      <a:gd name="T8" fmla="*/ 3 w 409"/>
                      <a:gd name="T9" fmla="*/ 462 h 477"/>
                      <a:gd name="T10" fmla="*/ 3 w 409"/>
                      <a:gd name="T11" fmla="*/ 462 h 477"/>
                      <a:gd name="T12" fmla="*/ 392 w 409"/>
                      <a:gd name="T13" fmla="*/ 3 h 477"/>
                      <a:gd name="T14" fmla="*/ 392 w 409"/>
                      <a:gd name="T15" fmla="*/ 3 h 477"/>
                      <a:gd name="T16" fmla="*/ 405 w 409"/>
                      <a:gd name="T17" fmla="*/ 4 h 477"/>
                      <a:gd name="T18" fmla="*/ 405 w 409"/>
                      <a:gd name="T19" fmla="*/ 4 h 477"/>
                      <a:gd name="T20" fmla="*/ 405 w 409"/>
                      <a:gd name="T21" fmla="*/ 16 h 477"/>
                      <a:gd name="T22" fmla="*/ 405 w 409"/>
                      <a:gd name="T23" fmla="*/ 16 h 477"/>
                      <a:gd name="T24" fmla="*/ 18 w 409"/>
                      <a:gd name="T25" fmla="*/ 472 h 477"/>
                      <a:gd name="T26" fmla="*/ 18 w 409"/>
                      <a:gd name="T27" fmla="*/ 472 h 477"/>
                      <a:gd name="T28" fmla="*/ 10 w 409"/>
                      <a:gd name="T29" fmla="*/ 476 h 4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409" h="477">
                        <a:moveTo>
                          <a:pt x="10" y="476"/>
                        </a:moveTo>
                        <a:lnTo>
                          <a:pt x="10" y="476"/>
                        </a:lnTo>
                        <a:cubicBezTo>
                          <a:pt x="8" y="476"/>
                          <a:pt x="7" y="476"/>
                          <a:pt x="5" y="474"/>
                        </a:cubicBezTo>
                        <a:lnTo>
                          <a:pt x="5" y="474"/>
                        </a:lnTo>
                        <a:cubicBezTo>
                          <a:pt x="1" y="472"/>
                          <a:pt x="0" y="466"/>
                          <a:pt x="3" y="462"/>
                        </a:cubicBezTo>
                        <a:lnTo>
                          <a:pt x="3" y="462"/>
                        </a:lnTo>
                        <a:cubicBezTo>
                          <a:pt x="189" y="197"/>
                          <a:pt x="390" y="5"/>
                          <a:pt x="392" y="3"/>
                        </a:cubicBezTo>
                        <a:lnTo>
                          <a:pt x="392" y="3"/>
                        </a:lnTo>
                        <a:cubicBezTo>
                          <a:pt x="395" y="0"/>
                          <a:pt x="402" y="0"/>
                          <a:pt x="405" y="4"/>
                        </a:cubicBezTo>
                        <a:lnTo>
                          <a:pt x="405" y="4"/>
                        </a:lnTo>
                        <a:cubicBezTo>
                          <a:pt x="408" y="7"/>
                          <a:pt x="408" y="13"/>
                          <a:pt x="405" y="16"/>
                        </a:cubicBezTo>
                        <a:lnTo>
                          <a:pt x="405" y="16"/>
                        </a:lnTo>
                        <a:cubicBezTo>
                          <a:pt x="402" y="18"/>
                          <a:pt x="202" y="209"/>
                          <a:pt x="18" y="472"/>
                        </a:cubicBezTo>
                        <a:lnTo>
                          <a:pt x="18" y="472"/>
                        </a:lnTo>
                        <a:cubicBezTo>
                          <a:pt x="15" y="475"/>
                          <a:pt x="13" y="476"/>
                          <a:pt x="10" y="476"/>
                        </a:cubicBezTo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73" name="Freeform 171">
                    <a:extLst>
                      <a:ext uri="{FF2B5EF4-FFF2-40B4-BE49-F238E27FC236}">
                        <a16:creationId xmlns:a16="http://schemas.microsoft.com/office/drawing/2014/main" id="{5C7F32C0-A458-446B-B8B3-F984ECC21373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321229" y="9038694"/>
                    <a:ext cx="335067" cy="565774"/>
                  </a:xfrm>
                  <a:custGeom>
                    <a:avLst/>
                    <a:gdLst>
                      <a:gd name="T0" fmla="*/ 258 w 270"/>
                      <a:gd name="T1" fmla="*/ 451 h 452"/>
                      <a:gd name="T2" fmla="*/ 258 w 270"/>
                      <a:gd name="T3" fmla="*/ 451 h 452"/>
                      <a:gd name="T4" fmla="*/ 250 w 270"/>
                      <a:gd name="T5" fmla="*/ 446 h 452"/>
                      <a:gd name="T6" fmla="*/ 250 w 270"/>
                      <a:gd name="T7" fmla="*/ 446 h 452"/>
                      <a:gd name="T8" fmla="*/ 2 w 270"/>
                      <a:gd name="T9" fmla="*/ 16 h 452"/>
                      <a:gd name="T10" fmla="*/ 2 w 270"/>
                      <a:gd name="T11" fmla="*/ 16 h 452"/>
                      <a:gd name="T12" fmla="*/ 5 w 270"/>
                      <a:gd name="T13" fmla="*/ 4 h 452"/>
                      <a:gd name="T14" fmla="*/ 5 w 270"/>
                      <a:gd name="T15" fmla="*/ 4 h 452"/>
                      <a:gd name="T16" fmla="*/ 17 w 270"/>
                      <a:gd name="T17" fmla="*/ 5 h 452"/>
                      <a:gd name="T18" fmla="*/ 17 w 270"/>
                      <a:gd name="T19" fmla="*/ 5 h 452"/>
                      <a:gd name="T20" fmla="*/ 267 w 270"/>
                      <a:gd name="T21" fmla="*/ 438 h 452"/>
                      <a:gd name="T22" fmla="*/ 267 w 270"/>
                      <a:gd name="T23" fmla="*/ 438 h 452"/>
                      <a:gd name="T24" fmla="*/ 262 w 270"/>
                      <a:gd name="T25" fmla="*/ 450 h 452"/>
                      <a:gd name="T26" fmla="*/ 262 w 270"/>
                      <a:gd name="T27" fmla="*/ 450 h 452"/>
                      <a:gd name="T28" fmla="*/ 258 w 270"/>
                      <a:gd name="T29" fmla="*/ 451 h 45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70" h="452">
                        <a:moveTo>
                          <a:pt x="258" y="451"/>
                        </a:moveTo>
                        <a:lnTo>
                          <a:pt x="258" y="451"/>
                        </a:lnTo>
                        <a:cubicBezTo>
                          <a:pt x="255" y="451"/>
                          <a:pt x="252" y="449"/>
                          <a:pt x="250" y="446"/>
                        </a:cubicBezTo>
                        <a:lnTo>
                          <a:pt x="250" y="446"/>
                        </a:lnTo>
                        <a:cubicBezTo>
                          <a:pt x="150" y="223"/>
                          <a:pt x="4" y="18"/>
                          <a:pt x="2" y="16"/>
                        </a:cubicBezTo>
                        <a:lnTo>
                          <a:pt x="2" y="16"/>
                        </a:lnTo>
                        <a:cubicBezTo>
                          <a:pt x="0" y="11"/>
                          <a:pt x="1" y="6"/>
                          <a:pt x="5" y="4"/>
                        </a:cubicBezTo>
                        <a:lnTo>
                          <a:pt x="5" y="4"/>
                        </a:lnTo>
                        <a:cubicBezTo>
                          <a:pt x="9" y="0"/>
                          <a:pt x="15" y="1"/>
                          <a:pt x="17" y="5"/>
                        </a:cubicBezTo>
                        <a:lnTo>
                          <a:pt x="17" y="5"/>
                        </a:lnTo>
                        <a:cubicBezTo>
                          <a:pt x="19" y="7"/>
                          <a:pt x="166" y="213"/>
                          <a:pt x="267" y="438"/>
                        </a:cubicBezTo>
                        <a:lnTo>
                          <a:pt x="267" y="438"/>
                        </a:lnTo>
                        <a:cubicBezTo>
                          <a:pt x="269" y="443"/>
                          <a:pt x="267" y="448"/>
                          <a:pt x="262" y="450"/>
                        </a:cubicBezTo>
                        <a:lnTo>
                          <a:pt x="262" y="450"/>
                        </a:lnTo>
                        <a:cubicBezTo>
                          <a:pt x="261" y="451"/>
                          <a:pt x="259" y="451"/>
                          <a:pt x="258" y="451"/>
                        </a:cubicBezTo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74" name="Freeform 172">
                    <a:extLst>
                      <a:ext uri="{FF2B5EF4-FFF2-40B4-BE49-F238E27FC236}">
                        <a16:creationId xmlns:a16="http://schemas.microsoft.com/office/drawing/2014/main" id="{679E64FC-2B9C-4D4A-A318-A4B6649267A8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705735" y="8818976"/>
                    <a:ext cx="477884" cy="373520"/>
                  </a:xfrm>
                  <a:custGeom>
                    <a:avLst/>
                    <a:gdLst>
                      <a:gd name="T0" fmla="*/ 372 w 384"/>
                      <a:gd name="T1" fmla="*/ 297 h 298"/>
                      <a:gd name="T2" fmla="*/ 372 w 384"/>
                      <a:gd name="T3" fmla="*/ 297 h 298"/>
                      <a:gd name="T4" fmla="*/ 366 w 384"/>
                      <a:gd name="T5" fmla="*/ 294 h 298"/>
                      <a:gd name="T6" fmla="*/ 366 w 384"/>
                      <a:gd name="T7" fmla="*/ 294 h 298"/>
                      <a:gd name="T8" fmla="*/ 6 w 384"/>
                      <a:gd name="T9" fmla="*/ 18 h 298"/>
                      <a:gd name="T10" fmla="*/ 6 w 384"/>
                      <a:gd name="T11" fmla="*/ 18 h 298"/>
                      <a:gd name="T12" fmla="*/ 3 w 384"/>
                      <a:gd name="T13" fmla="*/ 6 h 298"/>
                      <a:gd name="T14" fmla="*/ 3 w 384"/>
                      <a:gd name="T15" fmla="*/ 6 h 298"/>
                      <a:gd name="T16" fmla="*/ 15 w 384"/>
                      <a:gd name="T17" fmla="*/ 3 h 298"/>
                      <a:gd name="T18" fmla="*/ 15 w 384"/>
                      <a:gd name="T19" fmla="*/ 3 h 298"/>
                      <a:gd name="T20" fmla="*/ 379 w 384"/>
                      <a:gd name="T21" fmla="*/ 282 h 298"/>
                      <a:gd name="T22" fmla="*/ 379 w 384"/>
                      <a:gd name="T23" fmla="*/ 282 h 298"/>
                      <a:gd name="T24" fmla="*/ 379 w 384"/>
                      <a:gd name="T25" fmla="*/ 295 h 298"/>
                      <a:gd name="T26" fmla="*/ 379 w 384"/>
                      <a:gd name="T27" fmla="*/ 295 h 298"/>
                      <a:gd name="T28" fmla="*/ 372 w 384"/>
                      <a:gd name="T29" fmla="*/ 297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384" h="298">
                        <a:moveTo>
                          <a:pt x="372" y="297"/>
                        </a:moveTo>
                        <a:lnTo>
                          <a:pt x="372" y="297"/>
                        </a:lnTo>
                        <a:cubicBezTo>
                          <a:pt x="371" y="297"/>
                          <a:pt x="368" y="296"/>
                          <a:pt x="366" y="294"/>
                        </a:cubicBezTo>
                        <a:lnTo>
                          <a:pt x="366" y="294"/>
                        </a:lnTo>
                        <a:cubicBezTo>
                          <a:pt x="221" y="141"/>
                          <a:pt x="9" y="19"/>
                          <a:pt x="6" y="18"/>
                        </a:cubicBezTo>
                        <a:lnTo>
                          <a:pt x="6" y="18"/>
                        </a:lnTo>
                        <a:cubicBezTo>
                          <a:pt x="2" y="15"/>
                          <a:pt x="0" y="10"/>
                          <a:pt x="3" y="6"/>
                        </a:cubicBezTo>
                        <a:lnTo>
                          <a:pt x="3" y="6"/>
                        </a:lnTo>
                        <a:cubicBezTo>
                          <a:pt x="5" y="2"/>
                          <a:pt x="11" y="0"/>
                          <a:pt x="15" y="3"/>
                        </a:cubicBezTo>
                        <a:lnTo>
                          <a:pt x="15" y="3"/>
                        </a:lnTo>
                        <a:cubicBezTo>
                          <a:pt x="18" y="4"/>
                          <a:pt x="232" y="127"/>
                          <a:pt x="379" y="282"/>
                        </a:cubicBezTo>
                        <a:lnTo>
                          <a:pt x="379" y="282"/>
                        </a:lnTo>
                        <a:cubicBezTo>
                          <a:pt x="383" y="286"/>
                          <a:pt x="382" y="291"/>
                          <a:pt x="379" y="295"/>
                        </a:cubicBezTo>
                        <a:lnTo>
                          <a:pt x="379" y="295"/>
                        </a:lnTo>
                        <a:cubicBezTo>
                          <a:pt x="377" y="296"/>
                          <a:pt x="375" y="297"/>
                          <a:pt x="372" y="297"/>
                        </a:cubicBezTo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75" name="Freeform 173">
                    <a:extLst>
                      <a:ext uri="{FF2B5EF4-FFF2-40B4-BE49-F238E27FC236}">
                        <a16:creationId xmlns:a16="http://schemas.microsoft.com/office/drawing/2014/main" id="{CCEAEF70-00E1-468F-85AC-EB29F48D9309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815594" y="8549824"/>
                    <a:ext cx="357039" cy="71406"/>
                  </a:xfrm>
                  <a:custGeom>
                    <a:avLst/>
                    <a:gdLst>
                      <a:gd name="T0" fmla="*/ 10 w 287"/>
                      <a:gd name="T1" fmla="*/ 56 h 57"/>
                      <a:gd name="T2" fmla="*/ 10 w 287"/>
                      <a:gd name="T3" fmla="*/ 56 h 57"/>
                      <a:gd name="T4" fmla="*/ 1 w 287"/>
                      <a:gd name="T5" fmla="*/ 50 h 57"/>
                      <a:gd name="T6" fmla="*/ 1 w 287"/>
                      <a:gd name="T7" fmla="*/ 50 h 57"/>
                      <a:gd name="T8" fmla="*/ 7 w 287"/>
                      <a:gd name="T9" fmla="*/ 39 h 57"/>
                      <a:gd name="T10" fmla="*/ 7 w 287"/>
                      <a:gd name="T11" fmla="*/ 39 h 57"/>
                      <a:gd name="T12" fmla="*/ 278 w 287"/>
                      <a:gd name="T13" fmla="*/ 22 h 57"/>
                      <a:gd name="T14" fmla="*/ 278 w 287"/>
                      <a:gd name="T15" fmla="*/ 22 h 57"/>
                      <a:gd name="T16" fmla="*/ 285 w 287"/>
                      <a:gd name="T17" fmla="*/ 32 h 57"/>
                      <a:gd name="T18" fmla="*/ 285 w 287"/>
                      <a:gd name="T19" fmla="*/ 32 h 57"/>
                      <a:gd name="T20" fmla="*/ 275 w 287"/>
                      <a:gd name="T21" fmla="*/ 40 h 57"/>
                      <a:gd name="T22" fmla="*/ 275 w 287"/>
                      <a:gd name="T23" fmla="*/ 40 h 57"/>
                      <a:gd name="T24" fmla="*/ 12 w 287"/>
                      <a:gd name="T25" fmla="*/ 56 h 57"/>
                      <a:gd name="T26" fmla="*/ 12 w 287"/>
                      <a:gd name="T27" fmla="*/ 56 h 57"/>
                      <a:gd name="T28" fmla="*/ 10 w 287"/>
                      <a:gd name="T29" fmla="*/ 56 h 5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</a:cxnLst>
                    <a:rect l="0" t="0" r="r" b="b"/>
                    <a:pathLst>
                      <a:path w="287" h="57">
                        <a:moveTo>
                          <a:pt x="10" y="56"/>
                        </a:moveTo>
                        <a:lnTo>
                          <a:pt x="10" y="56"/>
                        </a:lnTo>
                        <a:cubicBezTo>
                          <a:pt x="6" y="56"/>
                          <a:pt x="2" y="53"/>
                          <a:pt x="1" y="50"/>
                        </a:cubicBezTo>
                        <a:lnTo>
                          <a:pt x="1" y="50"/>
                        </a:lnTo>
                        <a:cubicBezTo>
                          <a:pt x="0" y="45"/>
                          <a:pt x="2" y="40"/>
                          <a:pt x="7" y="39"/>
                        </a:cubicBezTo>
                        <a:lnTo>
                          <a:pt x="7" y="39"/>
                        </a:lnTo>
                        <a:cubicBezTo>
                          <a:pt x="12" y="37"/>
                          <a:pt x="136" y="0"/>
                          <a:pt x="278" y="22"/>
                        </a:cubicBezTo>
                        <a:lnTo>
                          <a:pt x="278" y="22"/>
                        </a:lnTo>
                        <a:cubicBezTo>
                          <a:pt x="283" y="23"/>
                          <a:pt x="286" y="27"/>
                          <a:pt x="285" y="32"/>
                        </a:cubicBezTo>
                        <a:lnTo>
                          <a:pt x="285" y="32"/>
                        </a:lnTo>
                        <a:cubicBezTo>
                          <a:pt x="285" y="37"/>
                          <a:pt x="280" y="41"/>
                          <a:pt x="275" y="40"/>
                        </a:cubicBezTo>
                        <a:lnTo>
                          <a:pt x="275" y="40"/>
                        </a:lnTo>
                        <a:cubicBezTo>
                          <a:pt x="137" y="19"/>
                          <a:pt x="13" y="55"/>
                          <a:pt x="12" y="56"/>
                        </a:cubicBezTo>
                        <a:lnTo>
                          <a:pt x="12" y="56"/>
                        </a:lnTo>
                        <a:cubicBezTo>
                          <a:pt x="12" y="56"/>
                          <a:pt x="11" y="56"/>
                          <a:pt x="10" y="56"/>
                        </a:cubicBezTo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</p:grpSp>
            <p:grpSp>
              <p:nvGrpSpPr>
                <p:cNvPr id="11" name="Grupo 10">
                  <a:extLst>
                    <a:ext uri="{FF2B5EF4-FFF2-40B4-BE49-F238E27FC236}">
                      <a16:creationId xmlns:a16="http://schemas.microsoft.com/office/drawing/2014/main" id="{1EF03C95-7A6D-4C81-892A-A940D6C0D423}"/>
                    </a:ext>
                  </a:extLst>
                </p:cNvPr>
                <p:cNvGrpSpPr/>
                <p:nvPr/>
              </p:nvGrpSpPr>
              <p:grpSpPr>
                <a:xfrm>
                  <a:off x="9294049" y="8154333"/>
                  <a:ext cx="1510559" cy="878869"/>
                  <a:chOff x="9294049" y="8154333"/>
                  <a:chExt cx="1510559" cy="878869"/>
                </a:xfrm>
              </p:grpSpPr>
              <p:sp>
                <p:nvSpPr>
                  <p:cNvPr id="180" name="Freeform 178">
                    <a:extLst>
                      <a:ext uri="{FF2B5EF4-FFF2-40B4-BE49-F238E27FC236}">
                        <a16:creationId xmlns:a16="http://schemas.microsoft.com/office/drawing/2014/main" id="{ED1ACA50-8076-44D8-B5D8-DDFC5FB5E26E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629120" y="8165319"/>
                    <a:ext cx="845912" cy="851403"/>
                  </a:xfrm>
                  <a:custGeom>
                    <a:avLst/>
                    <a:gdLst>
                      <a:gd name="T0" fmla="*/ 663 w 679"/>
                      <a:gd name="T1" fmla="*/ 652 h 682"/>
                      <a:gd name="T2" fmla="*/ 663 w 679"/>
                      <a:gd name="T3" fmla="*/ 652 h 682"/>
                      <a:gd name="T4" fmla="*/ 673 w 679"/>
                      <a:gd name="T5" fmla="*/ 579 h 682"/>
                      <a:gd name="T6" fmla="*/ 673 w 679"/>
                      <a:gd name="T7" fmla="*/ 579 h 682"/>
                      <a:gd name="T8" fmla="*/ 645 w 679"/>
                      <a:gd name="T9" fmla="*/ 520 h 682"/>
                      <a:gd name="T10" fmla="*/ 645 w 679"/>
                      <a:gd name="T11" fmla="*/ 520 h 682"/>
                      <a:gd name="T12" fmla="*/ 611 w 679"/>
                      <a:gd name="T13" fmla="*/ 418 h 682"/>
                      <a:gd name="T14" fmla="*/ 611 w 679"/>
                      <a:gd name="T15" fmla="*/ 418 h 682"/>
                      <a:gd name="T16" fmla="*/ 501 w 679"/>
                      <a:gd name="T17" fmla="*/ 384 h 682"/>
                      <a:gd name="T18" fmla="*/ 501 w 679"/>
                      <a:gd name="T19" fmla="*/ 384 h 682"/>
                      <a:gd name="T20" fmla="*/ 423 w 679"/>
                      <a:gd name="T21" fmla="*/ 342 h 682"/>
                      <a:gd name="T22" fmla="*/ 423 w 679"/>
                      <a:gd name="T23" fmla="*/ 342 h 682"/>
                      <a:gd name="T24" fmla="*/ 440 w 679"/>
                      <a:gd name="T25" fmla="*/ 260 h 682"/>
                      <a:gd name="T26" fmla="*/ 440 w 679"/>
                      <a:gd name="T27" fmla="*/ 260 h 682"/>
                      <a:gd name="T28" fmla="*/ 457 w 679"/>
                      <a:gd name="T29" fmla="*/ 236 h 682"/>
                      <a:gd name="T30" fmla="*/ 457 w 679"/>
                      <a:gd name="T31" fmla="*/ 236 h 682"/>
                      <a:gd name="T32" fmla="*/ 454 w 679"/>
                      <a:gd name="T33" fmla="*/ 130 h 682"/>
                      <a:gd name="T34" fmla="*/ 454 w 679"/>
                      <a:gd name="T35" fmla="*/ 130 h 682"/>
                      <a:gd name="T36" fmla="*/ 512 w 679"/>
                      <a:gd name="T37" fmla="*/ 12 h 682"/>
                      <a:gd name="T38" fmla="*/ 512 w 679"/>
                      <a:gd name="T39" fmla="*/ 12 h 682"/>
                      <a:gd name="T40" fmla="*/ 311 w 679"/>
                      <a:gd name="T41" fmla="*/ 10 h 682"/>
                      <a:gd name="T42" fmla="*/ 311 w 679"/>
                      <a:gd name="T43" fmla="*/ 10 h 682"/>
                      <a:gd name="T44" fmla="*/ 0 w 679"/>
                      <a:gd name="T45" fmla="*/ 140 h 682"/>
                      <a:gd name="T46" fmla="*/ 0 w 679"/>
                      <a:gd name="T47" fmla="*/ 140 h 682"/>
                      <a:gd name="T48" fmla="*/ 45 w 679"/>
                      <a:gd name="T49" fmla="*/ 212 h 682"/>
                      <a:gd name="T50" fmla="*/ 45 w 679"/>
                      <a:gd name="T51" fmla="*/ 212 h 682"/>
                      <a:gd name="T52" fmla="*/ 128 w 679"/>
                      <a:gd name="T53" fmla="*/ 276 h 682"/>
                      <a:gd name="T54" fmla="*/ 128 w 679"/>
                      <a:gd name="T55" fmla="*/ 276 h 682"/>
                      <a:gd name="T56" fmla="*/ 235 w 679"/>
                      <a:gd name="T57" fmla="*/ 301 h 682"/>
                      <a:gd name="T58" fmla="*/ 235 w 679"/>
                      <a:gd name="T59" fmla="*/ 301 h 682"/>
                      <a:gd name="T60" fmla="*/ 268 w 679"/>
                      <a:gd name="T61" fmla="*/ 325 h 682"/>
                      <a:gd name="T62" fmla="*/ 268 w 679"/>
                      <a:gd name="T63" fmla="*/ 325 h 682"/>
                      <a:gd name="T64" fmla="*/ 290 w 679"/>
                      <a:gd name="T65" fmla="*/ 364 h 682"/>
                      <a:gd name="T66" fmla="*/ 290 w 679"/>
                      <a:gd name="T67" fmla="*/ 364 h 682"/>
                      <a:gd name="T68" fmla="*/ 308 w 679"/>
                      <a:gd name="T69" fmla="*/ 364 h 682"/>
                      <a:gd name="T70" fmla="*/ 308 w 679"/>
                      <a:gd name="T71" fmla="*/ 364 h 682"/>
                      <a:gd name="T72" fmla="*/ 342 w 679"/>
                      <a:gd name="T73" fmla="*/ 399 h 682"/>
                      <a:gd name="T74" fmla="*/ 342 w 679"/>
                      <a:gd name="T75" fmla="*/ 399 h 682"/>
                      <a:gd name="T76" fmla="*/ 379 w 679"/>
                      <a:gd name="T77" fmla="*/ 428 h 682"/>
                      <a:gd name="T78" fmla="*/ 379 w 679"/>
                      <a:gd name="T79" fmla="*/ 428 h 682"/>
                      <a:gd name="T80" fmla="*/ 336 w 679"/>
                      <a:gd name="T81" fmla="*/ 514 h 682"/>
                      <a:gd name="T82" fmla="*/ 336 w 679"/>
                      <a:gd name="T83" fmla="*/ 514 h 682"/>
                      <a:gd name="T84" fmla="*/ 323 w 679"/>
                      <a:gd name="T85" fmla="*/ 572 h 682"/>
                      <a:gd name="T86" fmla="*/ 323 w 679"/>
                      <a:gd name="T87" fmla="*/ 572 h 682"/>
                      <a:gd name="T88" fmla="*/ 373 w 679"/>
                      <a:gd name="T89" fmla="*/ 609 h 682"/>
                      <a:gd name="T90" fmla="*/ 373 w 679"/>
                      <a:gd name="T91" fmla="*/ 609 h 682"/>
                      <a:gd name="T92" fmla="*/ 528 w 679"/>
                      <a:gd name="T93" fmla="*/ 621 h 682"/>
                      <a:gd name="T94" fmla="*/ 528 w 679"/>
                      <a:gd name="T95" fmla="*/ 621 h 682"/>
                      <a:gd name="T96" fmla="*/ 571 w 679"/>
                      <a:gd name="T97" fmla="*/ 644 h 682"/>
                      <a:gd name="T98" fmla="*/ 571 w 679"/>
                      <a:gd name="T99" fmla="*/ 644 h 682"/>
                      <a:gd name="T100" fmla="*/ 618 w 679"/>
                      <a:gd name="T101" fmla="*/ 660 h 682"/>
                      <a:gd name="T102" fmla="*/ 618 w 679"/>
                      <a:gd name="T103" fmla="*/ 660 h 682"/>
                      <a:gd name="T104" fmla="*/ 643 w 679"/>
                      <a:gd name="T105" fmla="*/ 681 h 682"/>
                      <a:gd name="T106" fmla="*/ 643 w 679"/>
                      <a:gd name="T107" fmla="*/ 681 h 682"/>
                      <a:gd name="T108" fmla="*/ 668 w 679"/>
                      <a:gd name="T109" fmla="*/ 668 h 682"/>
                      <a:gd name="T110" fmla="*/ 668 w 679"/>
                      <a:gd name="T111" fmla="*/ 668 h 682"/>
                      <a:gd name="T112" fmla="*/ 663 w 679"/>
                      <a:gd name="T113" fmla="*/ 652 h 6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679" h="682">
                        <a:moveTo>
                          <a:pt x="663" y="652"/>
                        </a:moveTo>
                        <a:lnTo>
                          <a:pt x="663" y="652"/>
                        </a:lnTo>
                        <a:cubicBezTo>
                          <a:pt x="657" y="628"/>
                          <a:pt x="669" y="603"/>
                          <a:pt x="673" y="579"/>
                        </a:cubicBezTo>
                        <a:lnTo>
                          <a:pt x="673" y="579"/>
                        </a:lnTo>
                        <a:cubicBezTo>
                          <a:pt x="678" y="546"/>
                          <a:pt x="668" y="539"/>
                          <a:pt x="645" y="520"/>
                        </a:cubicBezTo>
                        <a:lnTo>
                          <a:pt x="645" y="520"/>
                        </a:lnTo>
                        <a:cubicBezTo>
                          <a:pt x="618" y="496"/>
                          <a:pt x="632" y="448"/>
                          <a:pt x="611" y="418"/>
                        </a:cubicBezTo>
                        <a:lnTo>
                          <a:pt x="611" y="418"/>
                        </a:lnTo>
                        <a:cubicBezTo>
                          <a:pt x="587" y="381"/>
                          <a:pt x="540" y="381"/>
                          <a:pt x="501" y="384"/>
                        </a:cubicBezTo>
                        <a:lnTo>
                          <a:pt x="501" y="384"/>
                        </a:lnTo>
                        <a:cubicBezTo>
                          <a:pt x="465" y="387"/>
                          <a:pt x="428" y="386"/>
                          <a:pt x="423" y="342"/>
                        </a:cubicBezTo>
                        <a:lnTo>
                          <a:pt x="423" y="342"/>
                        </a:lnTo>
                        <a:cubicBezTo>
                          <a:pt x="420" y="318"/>
                          <a:pt x="426" y="282"/>
                          <a:pt x="440" y="260"/>
                        </a:cubicBezTo>
                        <a:lnTo>
                          <a:pt x="440" y="260"/>
                        </a:lnTo>
                        <a:cubicBezTo>
                          <a:pt x="445" y="252"/>
                          <a:pt x="453" y="245"/>
                          <a:pt x="457" y="236"/>
                        </a:cubicBezTo>
                        <a:lnTo>
                          <a:pt x="457" y="236"/>
                        </a:lnTo>
                        <a:cubicBezTo>
                          <a:pt x="475" y="205"/>
                          <a:pt x="449" y="166"/>
                          <a:pt x="454" y="130"/>
                        </a:cubicBezTo>
                        <a:lnTo>
                          <a:pt x="454" y="130"/>
                        </a:lnTo>
                        <a:cubicBezTo>
                          <a:pt x="460" y="84"/>
                          <a:pt x="507" y="57"/>
                          <a:pt x="512" y="12"/>
                        </a:cubicBezTo>
                        <a:lnTo>
                          <a:pt x="512" y="12"/>
                        </a:lnTo>
                        <a:cubicBezTo>
                          <a:pt x="452" y="2"/>
                          <a:pt x="385" y="0"/>
                          <a:pt x="311" y="10"/>
                        </a:cubicBezTo>
                        <a:lnTo>
                          <a:pt x="311" y="10"/>
                        </a:lnTo>
                        <a:cubicBezTo>
                          <a:pt x="179" y="26"/>
                          <a:pt x="78" y="76"/>
                          <a:pt x="0" y="140"/>
                        </a:cubicBezTo>
                        <a:lnTo>
                          <a:pt x="0" y="140"/>
                        </a:lnTo>
                        <a:cubicBezTo>
                          <a:pt x="13" y="165"/>
                          <a:pt x="28" y="189"/>
                          <a:pt x="45" y="212"/>
                        </a:cubicBezTo>
                        <a:lnTo>
                          <a:pt x="45" y="212"/>
                        </a:lnTo>
                        <a:cubicBezTo>
                          <a:pt x="68" y="239"/>
                          <a:pt x="95" y="262"/>
                          <a:pt x="128" y="276"/>
                        </a:cubicBezTo>
                        <a:lnTo>
                          <a:pt x="128" y="276"/>
                        </a:lnTo>
                        <a:cubicBezTo>
                          <a:pt x="163" y="292"/>
                          <a:pt x="198" y="292"/>
                          <a:pt x="235" y="301"/>
                        </a:cubicBezTo>
                        <a:lnTo>
                          <a:pt x="235" y="301"/>
                        </a:lnTo>
                        <a:cubicBezTo>
                          <a:pt x="248" y="304"/>
                          <a:pt x="260" y="312"/>
                          <a:pt x="268" y="325"/>
                        </a:cubicBezTo>
                        <a:lnTo>
                          <a:pt x="268" y="325"/>
                        </a:lnTo>
                        <a:cubicBezTo>
                          <a:pt x="275" y="337"/>
                          <a:pt x="273" y="361"/>
                          <a:pt x="290" y="364"/>
                        </a:cubicBezTo>
                        <a:lnTo>
                          <a:pt x="290" y="364"/>
                        </a:lnTo>
                        <a:cubicBezTo>
                          <a:pt x="296" y="366"/>
                          <a:pt x="302" y="364"/>
                          <a:pt x="308" y="364"/>
                        </a:cubicBezTo>
                        <a:lnTo>
                          <a:pt x="308" y="364"/>
                        </a:lnTo>
                        <a:cubicBezTo>
                          <a:pt x="331" y="362"/>
                          <a:pt x="330" y="386"/>
                          <a:pt x="342" y="399"/>
                        </a:cubicBezTo>
                        <a:lnTo>
                          <a:pt x="342" y="399"/>
                        </a:lnTo>
                        <a:cubicBezTo>
                          <a:pt x="354" y="409"/>
                          <a:pt x="378" y="408"/>
                          <a:pt x="379" y="428"/>
                        </a:cubicBezTo>
                        <a:lnTo>
                          <a:pt x="379" y="428"/>
                        </a:lnTo>
                        <a:cubicBezTo>
                          <a:pt x="380" y="456"/>
                          <a:pt x="349" y="490"/>
                          <a:pt x="336" y="514"/>
                        </a:cubicBezTo>
                        <a:lnTo>
                          <a:pt x="336" y="514"/>
                        </a:lnTo>
                        <a:cubicBezTo>
                          <a:pt x="327" y="533"/>
                          <a:pt x="317" y="550"/>
                          <a:pt x="323" y="572"/>
                        </a:cubicBezTo>
                        <a:lnTo>
                          <a:pt x="323" y="572"/>
                        </a:lnTo>
                        <a:cubicBezTo>
                          <a:pt x="331" y="594"/>
                          <a:pt x="351" y="605"/>
                          <a:pt x="373" y="609"/>
                        </a:cubicBezTo>
                        <a:lnTo>
                          <a:pt x="373" y="609"/>
                        </a:lnTo>
                        <a:cubicBezTo>
                          <a:pt x="425" y="619"/>
                          <a:pt x="481" y="598"/>
                          <a:pt x="528" y="621"/>
                        </a:cubicBezTo>
                        <a:lnTo>
                          <a:pt x="528" y="621"/>
                        </a:lnTo>
                        <a:cubicBezTo>
                          <a:pt x="542" y="628"/>
                          <a:pt x="557" y="638"/>
                          <a:pt x="571" y="644"/>
                        </a:cubicBezTo>
                        <a:lnTo>
                          <a:pt x="571" y="644"/>
                        </a:lnTo>
                        <a:cubicBezTo>
                          <a:pt x="586" y="652"/>
                          <a:pt x="603" y="653"/>
                          <a:pt x="618" y="660"/>
                        </a:cubicBezTo>
                        <a:lnTo>
                          <a:pt x="618" y="660"/>
                        </a:lnTo>
                        <a:cubicBezTo>
                          <a:pt x="627" y="665"/>
                          <a:pt x="635" y="673"/>
                          <a:pt x="643" y="681"/>
                        </a:cubicBezTo>
                        <a:lnTo>
                          <a:pt x="643" y="681"/>
                        </a:lnTo>
                        <a:cubicBezTo>
                          <a:pt x="651" y="678"/>
                          <a:pt x="660" y="673"/>
                          <a:pt x="668" y="668"/>
                        </a:cubicBezTo>
                        <a:lnTo>
                          <a:pt x="668" y="668"/>
                        </a:lnTo>
                        <a:cubicBezTo>
                          <a:pt x="667" y="663"/>
                          <a:pt x="664" y="658"/>
                          <a:pt x="663" y="652"/>
                        </a:cubicBez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81" name="Freeform 179">
                    <a:extLst>
                      <a:ext uri="{FF2B5EF4-FFF2-40B4-BE49-F238E27FC236}">
                        <a16:creationId xmlns:a16="http://schemas.microsoft.com/office/drawing/2014/main" id="{2BFA1019-1283-4A95-85A3-5319E8F328A0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365173" y="8209262"/>
                    <a:ext cx="422954" cy="351548"/>
                  </a:xfrm>
                  <a:custGeom>
                    <a:avLst/>
                    <a:gdLst>
                      <a:gd name="T0" fmla="*/ 109 w 340"/>
                      <a:gd name="T1" fmla="*/ 192 h 282"/>
                      <a:gd name="T2" fmla="*/ 109 w 340"/>
                      <a:gd name="T3" fmla="*/ 192 h 282"/>
                      <a:gd name="T4" fmla="*/ 154 w 340"/>
                      <a:gd name="T5" fmla="*/ 207 h 282"/>
                      <a:gd name="T6" fmla="*/ 154 w 340"/>
                      <a:gd name="T7" fmla="*/ 207 h 282"/>
                      <a:gd name="T8" fmla="*/ 176 w 340"/>
                      <a:gd name="T9" fmla="*/ 267 h 282"/>
                      <a:gd name="T10" fmla="*/ 176 w 340"/>
                      <a:gd name="T11" fmla="*/ 267 h 282"/>
                      <a:gd name="T12" fmla="*/ 204 w 340"/>
                      <a:gd name="T13" fmla="*/ 272 h 282"/>
                      <a:gd name="T14" fmla="*/ 204 w 340"/>
                      <a:gd name="T15" fmla="*/ 272 h 282"/>
                      <a:gd name="T16" fmla="*/ 258 w 340"/>
                      <a:gd name="T17" fmla="*/ 251 h 282"/>
                      <a:gd name="T18" fmla="*/ 258 w 340"/>
                      <a:gd name="T19" fmla="*/ 251 h 282"/>
                      <a:gd name="T20" fmla="*/ 298 w 340"/>
                      <a:gd name="T21" fmla="*/ 277 h 282"/>
                      <a:gd name="T22" fmla="*/ 298 w 340"/>
                      <a:gd name="T23" fmla="*/ 277 h 282"/>
                      <a:gd name="T24" fmla="*/ 339 w 340"/>
                      <a:gd name="T25" fmla="*/ 269 h 282"/>
                      <a:gd name="T26" fmla="*/ 339 w 340"/>
                      <a:gd name="T27" fmla="*/ 269 h 282"/>
                      <a:gd name="T28" fmla="*/ 17 w 340"/>
                      <a:gd name="T29" fmla="*/ 0 h 282"/>
                      <a:gd name="T30" fmla="*/ 17 w 340"/>
                      <a:gd name="T31" fmla="*/ 0 h 282"/>
                      <a:gd name="T32" fmla="*/ 5 w 340"/>
                      <a:gd name="T33" fmla="*/ 75 h 282"/>
                      <a:gd name="T34" fmla="*/ 5 w 340"/>
                      <a:gd name="T35" fmla="*/ 75 h 282"/>
                      <a:gd name="T36" fmla="*/ 13 w 340"/>
                      <a:gd name="T37" fmla="*/ 162 h 282"/>
                      <a:gd name="T38" fmla="*/ 13 w 340"/>
                      <a:gd name="T39" fmla="*/ 162 h 282"/>
                      <a:gd name="T40" fmla="*/ 109 w 340"/>
                      <a:gd name="T41" fmla="*/ 192 h 2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</a:cxnLst>
                    <a:rect l="0" t="0" r="r" b="b"/>
                    <a:pathLst>
                      <a:path w="340" h="282">
                        <a:moveTo>
                          <a:pt x="109" y="192"/>
                        </a:moveTo>
                        <a:lnTo>
                          <a:pt x="109" y="192"/>
                        </a:lnTo>
                        <a:cubicBezTo>
                          <a:pt x="125" y="192"/>
                          <a:pt x="142" y="194"/>
                          <a:pt x="154" y="207"/>
                        </a:cubicBezTo>
                        <a:lnTo>
                          <a:pt x="154" y="207"/>
                        </a:lnTo>
                        <a:cubicBezTo>
                          <a:pt x="169" y="224"/>
                          <a:pt x="161" y="251"/>
                          <a:pt x="176" y="267"/>
                        </a:cubicBezTo>
                        <a:lnTo>
                          <a:pt x="176" y="267"/>
                        </a:lnTo>
                        <a:cubicBezTo>
                          <a:pt x="182" y="274"/>
                          <a:pt x="195" y="275"/>
                          <a:pt x="204" y="272"/>
                        </a:cubicBezTo>
                        <a:lnTo>
                          <a:pt x="204" y="272"/>
                        </a:lnTo>
                        <a:cubicBezTo>
                          <a:pt x="223" y="266"/>
                          <a:pt x="236" y="245"/>
                          <a:pt x="258" y="251"/>
                        </a:cubicBezTo>
                        <a:lnTo>
                          <a:pt x="258" y="251"/>
                        </a:lnTo>
                        <a:cubicBezTo>
                          <a:pt x="274" y="255"/>
                          <a:pt x="282" y="272"/>
                          <a:pt x="298" y="277"/>
                        </a:cubicBezTo>
                        <a:lnTo>
                          <a:pt x="298" y="277"/>
                        </a:lnTo>
                        <a:cubicBezTo>
                          <a:pt x="311" y="281"/>
                          <a:pt x="327" y="277"/>
                          <a:pt x="339" y="269"/>
                        </a:cubicBezTo>
                        <a:lnTo>
                          <a:pt x="339" y="269"/>
                        </a:lnTo>
                        <a:cubicBezTo>
                          <a:pt x="282" y="177"/>
                          <a:pt x="182" y="57"/>
                          <a:pt x="17" y="0"/>
                        </a:cubicBezTo>
                        <a:lnTo>
                          <a:pt x="17" y="0"/>
                        </a:lnTo>
                        <a:cubicBezTo>
                          <a:pt x="11" y="26"/>
                          <a:pt x="8" y="54"/>
                          <a:pt x="5" y="75"/>
                        </a:cubicBezTo>
                        <a:lnTo>
                          <a:pt x="5" y="75"/>
                        </a:lnTo>
                        <a:cubicBezTo>
                          <a:pt x="1" y="103"/>
                          <a:pt x="0" y="135"/>
                          <a:pt x="13" y="162"/>
                        </a:cubicBezTo>
                        <a:lnTo>
                          <a:pt x="13" y="162"/>
                        </a:lnTo>
                        <a:cubicBezTo>
                          <a:pt x="32" y="199"/>
                          <a:pt x="75" y="189"/>
                          <a:pt x="109" y="192"/>
                        </a:cubicBez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82" name="Freeform 180">
                    <a:extLst>
                      <a:ext uri="{FF2B5EF4-FFF2-40B4-BE49-F238E27FC236}">
                        <a16:creationId xmlns:a16="http://schemas.microsoft.com/office/drawing/2014/main" id="{B580809C-26E3-4C3A-A8BE-F97F89A59EB1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310529" y="8489400"/>
                    <a:ext cx="307604" cy="532816"/>
                  </a:xfrm>
                  <a:custGeom>
                    <a:avLst/>
                    <a:gdLst>
                      <a:gd name="T0" fmla="*/ 216 w 248"/>
                      <a:gd name="T1" fmla="*/ 169 h 427"/>
                      <a:gd name="T2" fmla="*/ 216 w 248"/>
                      <a:gd name="T3" fmla="*/ 169 h 427"/>
                      <a:gd name="T4" fmla="*/ 226 w 248"/>
                      <a:gd name="T5" fmla="*/ 105 h 427"/>
                      <a:gd name="T6" fmla="*/ 226 w 248"/>
                      <a:gd name="T7" fmla="*/ 105 h 427"/>
                      <a:gd name="T8" fmla="*/ 176 w 248"/>
                      <a:gd name="T9" fmla="*/ 22 h 427"/>
                      <a:gd name="T10" fmla="*/ 176 w 248"/>
                      <a:gd name="T11" fmla="*/ 22 h 427"/>
                      <a:gd name="T12" fmla="*/ 144 w 248"/>
                      <a:gd name="T13" fmla="*/ 0 h 427"/>
                      <a:gd name="T14" fmla="*/ 144 w 248"/>
                      <a:gd name="T15" fmla="*/ 0 h 427"/>
                      <a:gd name="T16" fmla="*/ 0 w 248"/>
                      <a:gd name="T17" fmla="*/ 365 h 427"/>
                      <a:gd name="T18" fmla="*/ 0 w 248"/>
                      <a:gd name="T19" fmla="*/ 365 h 427"/>
                      <a:gd name="T20" fmla="*/ 118 w 248"/>
                      <a:gd name="T21" fmla="*/ 426 h 427"/>
                      <a:gd name="T22" fmla="*/ 118 w 248"/>
                      <a:gd name="T23" fmla="*/ 426 h 427"/>
                      <a:gd name="T24" fmla="*/ 121 w 248"/>
                      <a:gd name="T25" fmla="*/ 426 h 427"/>
                      <a:gd name="T26" fmla="*/ 121 w 248"/>
                      <a:gd name="T27" fmla="*/ 426 h 427"/>
                      <a:gd name="T28" fmla="*/ 199 w 248"/>
                      <a:gd name="T29" fmla="*/ 354 h 427"/>
                      <a:gd name="T30" fmla="*/ 199 w 248"/>
                      <a:gd name="T31" fmla="*/ 354 h 427"/>
                      <a:gd name="T32" fmla="*/ 212 w 248"/>
                      <a:gd name="T33" fmla="*/ 295 h 427"/>
                      <a:gd name="T34" fmla="*/ 212 w 248"/>
                      <a:gd name="T35" fmla="*/ 295 h 427"/>
                      <a:gd name="T36" fmla="*/ 241 w 248"/>
                      <a:gd name="T37" fmla="*/ 251 h 427"/>
                      <a:gd name="T38" fmla="*/ 241 w 248"/>
                      <a:gd name="T39" fmla="*/ 251 h 427"/>
                      <a:gd name="T40" fmla="*/ 238 w 248"/>
                      <a:gd name="T41" fmla="*/ 200 h 427"/>
                      <a:gd name="T42" fmla="*/ 238 w 248"/>
                      <a:gd name="T43" fmla="*/ 200 h 427"/>
                      <a:gd name="T44" fmla="*/ 216 w 248"/>
                      <a:gd name="T45" fmla="*/ 169 h 42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48" h="427">
                        <a:moveTo>
                          <a:pt x="216" y="169"/>
                        </a:moveTo>
                        <a:lnTo>
                          <a:pt x="216" y="169"/>
                        </a:lnTo>
                        <a:cubicBezTo>
                          <a:pt x="208" y="148"/>
                          <a:pt x="223" y="127"/>
                          <a:pt x="226" y="105"/>
                        </a:cubicBezTo>
                        <a:lnTo>
                          <a:pt x="226" y="105"/>
                        </a:lnTo>
                        <a:cubicBezTo>
                          <a:pt x="230" y="71"/>
                          <a:pt x="203" y="42"/>
                          <a:pt x="176" y="22"/>
                        </a:cubicBezTo>
                        <a:lnTo>
                          <a:pt x="176" y="22"/>
                        </a:lnTo>
                        <a:cubicBezTo>
                          <a:pt x="166" y="15"/>
                          <a:pt x="155" y="7"/>
                          <a:pt x="144" y="0"/>
                        </a:cubicBezTo>
                        <a:lnTo>
                          <a:pt x="144" y="0"/>
                        </a:lnTo>
                        <a:cubicBezTo>
                          <a:pt x="22" y="171"/>
                          <a:pt x="0" y="365"/>
                          <a:pt x="0" y="365"/>
                        </a:cubicBezTo>
                        <a:lnTo>
                          <a:pt x="0" y="365"/>
                        </a:lnTo>
                        <a:cubicBezTo>
                          <a:pt x="0" y="365"/>
                          <a:pt x="43" y="394"/>
                          <a:pt x="118" y="426"/>
                        </a:cubicBezTo>
                        <a:lnTo>
                          <a:pt x="118" y="426"/>
                        </a:lnTo>
                        <a:cubicBezTo>
                          <a:pt x="119" y="426"/>
                          <a:pt x="119" y="426"/>
                          <a:pt x="121" y="426"/>
                        </a:cubicBezTo>
                        <a:lnTo>
                          <a:pt x="121" y="426"/>
                        </a:lnTo>
                        <a:cubicBezTo>
                          <a:pt x="152" y="416"/>
                          <a:pt x="205" y="396"/>
                          <a:pt x="199" y="354"/>
                        </a:cubicBezTo>
                        <a:lnTo>
                          <a:pt x="199" y="354"/>
                        </a:lnTo>
                        <a:cubicBezTo>
                          <a:pt x="195" y="326"/>
                          <a:pt x="194" y="317"/>
                          <a:pt x="212" y="295"/>
                        </a:cubicBezTo>
                        <a:lnTo>
                          <a:pt x="212" y="295"/>
                        </a:lnTo>
                        <a:cubicBezTo>
                          <a:pt x="224" y="281"/>
                          <a:pt x="235" y="267"/>
                          <a:pt x="241" y="251"/>
                        </a:cubicBezTo>
                        <a:lnTo>
                          <a:pt x="241" y="251"/>
                        </a:lnTo>
                        <a:cubicBezTo>
                          <a:pt x="247" y="234"/>
                          <a:pt x="247" y="215"/>
                          <a:pt x="238" y="200"/>
                        </a:cubicBezTo>
                        <a:lnTo>
                          <a:pt x="238" y="200"/>
                        </a:lnTo>
                        <a:cubicBezTo>
                          <a:pt x="231" y="189"/>
                          <a:pt x="220" y="181"/>
                          <a:pt x="216" y="169"/>
                        </a:cubicBezTo>
                      </a:path>
                    </a:pathLst>
                  </a:custGeom>
                  <a:solidFill>
                    <a:schemeClr val="accent1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83" name="Freeform 181">
                    <a:extLst>
                      <a:ext uri="{FF2B5EF4-FFF2-40B4-BE49-F238E27FC236}">
                        <a16:creationId xmlns:a16="http://schemas.microsoft.com/office/drawing/2014/main" id="{B681DB30-2772-40BA-A995-DFA84454B186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618134" y="8154333"/>
                    <a:ext cx="873375" cy="873375"/>
                  </a:xfrm>
                  <a:custGeom>
                    <a:avLst/>
                    <a:gdLst>
                      <a:gd name="T0" fmla="*/ 542 w 699"/>
                      <a:gd name="T1" fmla="*/ 621 h 699"/>
                      <a:gd name="T2" fmla="*/ 562 w 699"/>
                      <a:gd name="T3" fmla="*/ 632 h 699"/>
                      <a:gd name="T4" fmla="*/ 606 w 699"/>
                      <a:gd name="T5" fmla="*/ 651 h 699"/>
                      <a:gd name="T6" fmla="*/ 631 w 699"/>
                      <a:gd name="T7" fmla="*/ 660 h 699"/>
                      <a:gd name="T8" fmla="*/ 667 w 699"/>
                      <a:gd name="T9" fmla="*/ 672 h 699"/>
                      <a:gd name="T10" fmla="*/ 664 w 699"/>
                      <a:gd name="T11" fmla="*/ 663 h 699"/>
                      <a:gd name="T12" fmla="*/ 674 w 699"/>
                      <a:gd name="T13" fmla="*/ 586 h 699"/>
                      <a:gd name="T14" fmla="*/ 650 w 699"/>
                      <a:gd name="T15" fmla="*/ 535 h 699"/>
                      <a:gd name="T16" fmla="*/ 626 w 699"/>
                      <a:gd name="T17" fmla="*/ 474 h 699"/>
                      <a:gd name="T18" fmla="*/ 511 w 699"/>
                      <a:gd name="T19" fmla="*/ 401 h 699"/>
                      <a:gd name="T20" fmla="*/ 424 w 699"/>
                      <a:gd name="T21" fmla="*/ 352 h 699"/>
                      <a:gd name="T22" fmla="*/ 451 w 699"/>
                      <a:gd name="T23" fmla="*/ 252 h 699"/>
                      <a:gd name="T24" fmla="*/ 460 w 699"/>
                      <a:gd name="T25" fmla="*/ 240 h 699"/>
                      <a:gd name="T26" fmla="*/ 454 w 699"/>
                      <a:gd name="T27" fmla="*/ 136 h 699"/>
                      <a:gd name="T28" fmla="*/ 486 w 699"/>
                      <a:gd name="T29" fmla="*/ 74 h 699"/>
                      <a:gd name="T30" fmla="*/ 322 w 699"/>
                      <a:gd name="T31" fmla="*/ 27 h 699"/>
                      <a:gd name="T32" fmla="*/ 21 w 699"/>
                      <a:gd name="T33" fmla="*/ 150 h 699"/>
                      <a:gd name="T34" fmla="*/ 142 w 699"/>
                      <a:gd name="T35" fmla="*/ 276 h 699"/>
                      <a:gd name="T36" fmla="*/ 208 w 699"/>
                      <a:gd name="T37" fmla="*/ 293 h 699"/>
                      <a:gd name="T38" fmla="*/ 286 w 699"/>
                      <a:gd name="T39" fmla="*/ 329 h 699"/>
                      <a:gd name="T40" fmla="*/ 291 w 699"/>
                      <a:gd name="T41" fmla="*/ 346 h 699"/>
                      <a:gd name="T42" fmla="*/ 311 w 699"/>
                      <a:gd name="T43" fmla="*/ 363 h 699"/>
                      <a:gd name="T44" fmla="*/ 317 w 699"/>
                      <a:gd name="T45" fmla="*/ 363 h 699"/>
                      <a:gd name="T46" fmla="*/ 359 w 699"/>
                      <a:gd name="T47" fmla="*/ 400 h 699"/>
                      <a:gd name="T48" fmla="*/ 372 w 699"/>
                      <a:gd name="T49" fmla="*/ 407 h 699"/>
                      <a:gd name="T50" fmla="*/ 369 w 699"/>
                      <a:gd name="T51" fmla="*/ 503 h 699"/>
                      <a:gd name="T52" fmla="*/ 352 w 699"/>
                      <a:gd name="T53" fmla="*/ 530 h 699"/>
                      <a:gd name="T54" fmla="*/ 342 w 699"/>
                      <a:gd name="T55" fmla="*/ 577 h 699"/>
                      <a:gd name="T56" fmla="*/ 447 w 699"/>
                      <a:gd name="T57" fmla="*/ 610 h 699"/>
                      <a:gd name="T58" fmla="*/ 653 w 699"/>
                      <a:gd name="T59" fmla="*/ 698 h 699"/>
                      <a:gd name="T60" fmla="*/ 646 w 699"/>
                      <a:gd name="T61" fmla="*/ 695 h 699"/>
                      <a:gd name="T62" fmla="*/ 601 w 699"/>
                      <a:gd name="T63" fmla="*/ 669 h 699"/>
                      <a:gd name="T64" fmla="*/ 578 w 699"/>
                      <a:gd name="T65" fmla="*/ 661 h 699"/>
                      <a:gd name="T66" fmla="*/ 534 w 699"/>
                      <a:gd name="T67" fmla="*/ 637 h 699"/>
                      <a:gd name="T68" fmla="*/ 448 w 699"/>
                      <a:gd name="T69" fmla="*/ 628 h 699"/>
                      <a:gd name="T70" fmla="*/ 325 w 699"/>
                      <a:gd name="T71" fmla="*/ 582 h 699"/>
                      <a:gd name="T72" fmla="*/ 338 w 699"/>
                      <a:gd name="T73" fmla="*/ 519 h 699"/>
                      <a:gd name="T74" fmla="*/ 354 w 699"/>
                      <a:gd name="T75" fmla="*/ 493 h 699"/>
                      <a:gd name="T76" fmla="*/ 365 w 699"/>
                      <a:gd name="T77" fmla="*/ 424 h 699"/>
                      <a:gd name="T78" fmla="*/ 346 w 699"/>
                      <a:gd name="T79" fmla="*/ 413 h 699"/>
                      <a:gd name="T80" fmla="*/ 318 w 699"/>
                      <a:gd name="T81" fmla="*/ 380 h 699"/>
                      <a:gd name="T82" fmla="*/ 313 w 699"/>
                      <a:gd name="T83" fmla="*/ 381 h 699"/>
                      <a:gd name="T84" fmla="*/ 274 w 699"/>
                      <a:gd name="T85" fmla="*/ 350 h 699"/>
                      <a:gd name="T86" fmla="*/ 270 w 699"/>
                      <a:gd name="T87" fmla="*/ 338 h 699"/>
                      <a:gd name="T88" fmla="*/ 205 w 699"/>
                      <a:gd name="T89" fmla="*/ 311 h 699"/>
                      <a:gd name="T90" fmla="*/ 134 w 699"/>
                      <a:gd name="T91" fmla="*/ 292 h 699"/>
                      <a:gd name="T92" fmla="*/ 1 w 699"/>
                      <a:gd name="T93" fmla="*/ 152 h 699"/>
                      <a:gd name="T94" fmla="*/ 4 w 699"/>
                      <a:gd name="T95" fmla="*/ 141 h 699"/>
                      <a:gd name="T96" fmla="*/ 524 w 699"/>
                      <a:gd name="T97" fmla="*/ 12 h 699"/>
                      <a:gd name="T98" fmla="*/ 531 w 699"/>
                      <a:gd name="T99" fmla="*/ 21 h 699"/>
                      <a:gd name="T100" fmla="*/ 472 w 699"/>
                      <a:gd name="T101" fmla="*/ 138 h 699"/>
                      <a:gd name="T102" fmla="*/ 477 w 699"/>
                      <a:gd name="T103" fmla="*/ 181 h 699"/>
                      <a:gd name="T104" fmla="*/ 465 w 699"/>
                      <a:gd name="T105" fmla="*/ 263 h 699"/>
                      <a:gd name="T106" fmla="*/ 458 w 699"/>
                      <a:gd name="T107" fmla="*/ 273 h 699"/>
                      <a:gd name="T108" fmla="*/ 510 w 699"/>
                      <a:gd name="T109" fmla="*/ 383 h 699"/>
                      <a:gd name="T110" fmla="*/ 629 w 699"/>
                      <a:gd name="T111" fmla="*/ 421 h 699"/>
                      <a:gd name="T112" fmla="*/ 661 w 699"/>
                      <a:gd name="T113" fmla="*/ 521 h 699"/>
                      <a:gd name="T114" fmla="*/ 692 w 699"/>
                      <a:gd name="T115" fmla="*/ 588 h 699"/>
                      <a:gd name="T116" fmla="*/ 687 w 699"/>
                      <a:gd name="T117" fmla="*/ 611 h 699"/>
                      <a:gd name="T118" fmla="*/ 687 w 699"/>
                      <a:gd name="T119" fmla="*/ 673 h 699"/>
                      <a:gd name="T120" fmla="*/ 683 w 699"/>
                      <a:gd name="T121" fmla="*/ 685 h 699"/>
                      <a:gd name="T122" fmla="*/ 653 w 699"/>
                      <a:gd name="T123" fmla="*/ 698 h 699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  <a:cxn ang="0">
                        <a:pos x="T118" y="T119"/>
                      </a:cxn>
                      <a:cxn ang="0">
                        <a:pos x="T120" y="T121"/>
                      </a:cxn>
                      <a:cxn ang="0">
                        <a:pos x="T122" y="T123"/>
                      </a:cxn>
                    </a:cxnLst>
                    <a:rect l="0" t="0" r="r" b="b"/>
                    <a:pathLst>
                      <a:path w="699" h="699">
                        <a:moveTo>
                          <a:pt x="478" y="609"/>
                        </a:moveTo>
                        <a:lnTo>
                          <a:pt x="478" y="609"/>
                        </a:lnTo>
                        <a:cubicBezTo>
                          <a:pt x="500" y="609"/>
                          <a:pt x="522" y="611"/>
                          <a:pt x="542" y="621"/>
                        </a:cubicBezTo>
                        <a:lnTo>
                          <a:pt x="542" y="621"/>
                        </a:lnTo>
                        <a:cubicBezTo>
                          <a:pt x="549" y="625"/>
                          <a:pt x="556" y="629"/>
                          <a:pt x="562" y="632"/>
                        </a:cubicBezTo>
                        <a:lnTo>
                          <a:pt x="562" y="632"/>
                        </a:lnTo>
                        <a:cubicBezTo>
                          <a:pt x="570" y="636"/>
                          <a:pt x="577" y="641"/>
                          <a:pt x="585" y="645"/>
                        </a:cubicBezTo>
                        <a:lnTo>
                          <a:pt x="585" y="645"/>
                        </a:lnTo>
                        <a:cubicBezTo>
                          <a:pt x="592" y="647"/>
                          <a:pt x="598" y="649"/>
                          <a:pt x="606" y="651"/>
                        </a:cubicBezTo>
                        <a:lnTo>
                          <a:pt x="606" y="651"/>
                        </a:lnTo>
                        <a:cubicBezTo>
                          <a:pt x="614" y="654"/>
                          <a:pt x="623" y="656"/>
                          <a:pt x="631" y="660"/>
                        </a:cubicBezTo>
                        <a:lnTo>
                          <a:pt x="631" y="660"/>
                        </a:lnTo>
                        <a:cubicBezTo>
                          <a:pt x="641" y="665"/>
                          <a:pt x="648" y="671"/>
                          <a:pt x="655" y="678"/>
                        </a:cubicBezTo>
                        <a:lnTo>
                          <a:pt x="655" y="678"/>
                        </a:lnTo>
                        <a:cubicBezTo>
                          <a:pt x="659" y="676"/>
                          <a:pt x="663" y="674"/>
                          <a:pt x="667" y="672"/>
                        </a:cubicBezTo>
                        <a:lnTo>
                          <a:pt x="667" y="672"/>
                        </a:lnTo>
                        <a:cubicBezTo>
                          <a:pt x="666" y="669"/>
                          <a:pt x="665" y="666"/>
                          <a:pt x="664" y="663"/>
                        </a:cubicBezTo>
                        <a:lnTo>
                          <a:pt x="664" y="663"/>
                        </a:lnTo>
                        <a:cubicBezTo>
                          <a:pt x="660" y="643"/>
                          <a:pt x="665" y="625"/>
                          <a:pt x="669" y="607"/>
                        </a:cubicBezTo>
                        <a:lnTo>
                          <a:pt x="669" y="607"/>
                        </a:lnTo>
                        <a:cubicBezTo>
                          <a:pt x="671" y="600"/>
                          <a:pt x="673" y="593"/>
                          <a:pt x="674" y="586"/>
                        </a:cubicBezTo>
                        <a:lnTo>
                          <a:pt x="674" y="586"/>
                        </a:lnTo>
                        <a:cubicBezTo>
                          <a:pt x="678" y="560"/>
                          <a:pt x="672" y="555"/>
                          <a:pt x="653" y="538"/>
                        </a:cubicBezTo>
                        <a:lnTo>
                          <a:pt x="650" y="535"/>
                        </a:lnTo>
                        <a:lnTo>
                          <a:pt x="650" y="535"/>
                        </a:lnTo>
                        <a:cubicBezTo>
                          <a:pt x="632" y="519"/>
                          <a:pt x="629" y="496"/>
                          <a:pt x="626" y="474"/>
                        </a:cubicBezTo>
                        <a:lnTo>
                          <a:pt x="626" y="474"/>
                        </a:lnTo>
                        <a:cubicBezTo>
                          <a:pt x="624" y="459"/>
                          <a:pt x="622" y="443"/>
                          <a:pt x="614" y="431"/>
                        </a:cubicBezTo>
                        <a:lnTo>
                          <a:pt x="614" y="431"/>
                        </a:lnTo>
                        <a:cubicBezTo>
                          <a:pt x="593" y="399"/>
                          <a:pt x="550" y="398"/>
                          <a:pt x="511" y="401"/>
                        </a:cubicBezTo>
                        <a:lnTo>
                          <a:pt x="511" y="401"/>
                        </a:lnTo>
                        <a:cubicBezTo>
                          <a:pt x="485" y="403"/>
                          <a:pt x="431" y="407"/>
                          <a:pt x="424" y="352"/>
                        </a:cubicBezTo>
                        <a:lnTo>
                          <a:pt x="424" y="352"/>
                        </a:lnTo>
                        <a:cubicBezTo>
                          <a:pt x="422" y="327"/>
                          <a:pt x="427" y="289"/>
                          <a:pt x="442" y="264"/>
                        </a:cubicBezTo>
                        <a:lnTo>
                          <a:pt x="442" y="264"/>
                        </a:lnTo>
                        <a:cubicBezTo>
                          <a:pt x="445" y="260"/>
                          <a:pt x="448" y="256"/>
                          <a:pt x="451" y="252"/>
                        </a:cubicBezTo>
                        <a:lnTo>
                          <a:pt x="451" y="252"/>
                        </a:lnTo>
                        <a:cubicBezTo>
                          <a:pt x="454" y="248"/>
                          <a:pt x="458" y="244"/>
                          <a:pt x="460" y="240"/>
                        </a:cubicBezTo>
                        <a:lnTo>
                          <a:pt x="460" y="240"/>
                        </a:lnTo>
                        <a:cubicBezTo>
                          <a:pt x="469" y="225"/>
                          <a:pt x="464" y="205"/>
                          <a:pt x="460" y="185"/>
                        </a:cubicBezTo>
                        <a:lnTo>
                          <a:pt x="460" y="185"/>
                        </a:lnTo>
                        <a:cubicBezTo>
                          <a:pt x="457" y="169"/>
                          <a:pt x="453" y="153"/>
                          <a:pt x="454" y="136"/>
                        </a:cubicBezTo>
                        <a:lnTo>
                          <a:pt x="454" y="136"/>
                        </a:lnTo>
                        <a:cubicBezTo>
                          <a:pt x="458" y="111"/>
                          <a:pt x="472" y="92"/>
                          <a:pt x="486" y="74"/>
                        </a:cubicBezTo>
                        <a:lnTo>
                          <a:pt x="486" y="74"/>
                        </a:lnTo>
                        <a:cubicBezTo>
                          <a:pt x="497" y="59"/>
                          <a:pt x="507" y="44"/>
                          <a:pt x="511" y="27"/>
                        </a:cubicBezTo>
                        <a:lnTo>
                          <a:pt x="511" y="27"/>
                        </a:lnTo>
                        <a:cubicBezTo>
                          <a:pt x="452" y="19"/>
                          <a:pt x="388" y="18"/>
                          <a:pt x="322" y="27"/>
                        </a:cubicBezTo>
                        <a:lnTo>
                          <a:pt x="322" y="27"/>
                        </a:lnTo>
                        <a:cubicBezTo>
                          <a:pt x="207" y="41"/>
                          <a:pt x="105" y="82"/>
                          <a:pt x="21" y="150"/>
                        </a:cubicBezTo>
                        <a:lnTo>
                          <a:pt x="21" y="150"/>
                        </a:lnTo>
                        <a:cubicBezTo>
                          <a:pt x="34" y="175"/>
                          <a:pt x="48" y="196"/>
                          <a:pt x="62" y="213"/>
                        </a:cubicBezTo>
                        <a:lnTo>
                          <a:pt x="62" y="213"/>
                        </a:lnTo>
                        <a:cubicBezTo>
                          <a:pt x="85" y="242"/>
                          <a:pt x="112" y="263"/>
                          <a:pt x="142" y="276"/>
                        </a:cubicBezTo>
                        <a:lnTo>
                          <a:pt x="142" y="276"/>
                        </a:lnTo>
                        <a:cubicBezTo>
                          <a:pt x="163" y="286"/>
                          <a:pt x="185" y="289"/>
                          <a:pt x="208" y="293"/>
                        </a:cubicBezTo>
                        <a:lnTo>
                          <a:pt x="208" y="293"/>
                        </a:lnTo>
                        <a:cubicBezTo>
                          <a:pt x="220" y="295"/>
                          <a:pt x="234" y="297"/>
                          <a:pt x="247" y="300"/>
                        </a:cubicBezTo>
                        <a:lnTo>
                          <a:pt x="247" y="300"/>
                        </a:lnTo>
                        <a:cubicBezTo>
                          <a:pt x="263" y="305"/>
                          <a:pt x="277" y="315"/>
                          <a:pt x="286" y="329"/>
                        </a:cubicBezTo>
                        <a:lnTo>
                          <a:pt x="286" y="329"/>
                        </a:lnTo>
                        <a:cubicBezTo>
                          <a:pt x="288" y="334"/>
                          <a:pt x="290" y="340"/>
                          <a:pt x="291" y="346"/>
                        </a:cubicBezTo>
                        <a:lnTo>
                          <a:pt x="291" y="346"/>
                        </a:lnTo>
                        <a:cubicBezTo>
                          <a:pt x="294" y="356"/>
                          <a:pt x="296" y="363"/>
                          <a:pt x="301" y="364"/>
                        </a:cubicBezTo>
                        <a:lnTo>
                          <a:pt x="301" y="364"/>
                        </a:lnTo>
                        <a:cubicBezTo>
                          <a:pt x="304" y="364"/>
                          <a:pt x="308" y="364"/>
                          <a:pt x="311" y="363"/>
                        </a:cubicBezTo>
                        <a:lnTo>
                          <a:pt x="311" y="363"/>
                        </a:lnTo>
                        <a:cubicBezTo>
                          <a:pt x="313" y="363"/>
                          <a:pt x="315" y="363"/>
                          <a:pt x="317" y="363"/>
                        </a:cubicBezTo>
                        <a:lnTo>
                          <a:pt x="317" y="363"/>
                        </a:lnTo>
                        <a:cubicBezTo>
                          <a:pt x="338" y="361"/>
                          <a:pt x="345" y="376"/>
                          <a:pt x="351" y="387"/>
                        </a:cubicBezTo>
                        <a:lnTo>
                          <a:pt x="351" y="387"/>
                        </a:lnTo>
                        <a:cubicBezTo>
                          <a:pt x="353" y="392"/>
                          <a:pt x="355" y="397"/>
                          <a:pt x="359" y="400"/>
                        </a:cubicBezTo>
                        <a:lnTo>
                          <a:pt x="359" y="400"/>
                        </a:lnTo>
                        <a:cubicBezTo>
                          <a:pt x="362" y="403"/>
                          <a:pt x="367" y="405"/>
                          <a:pt x="372" y="407"/>
                        </a:cubicBezTo>
                        <a:lnTo>
                          <a:pt x="372" y="407"/>
                        </a:lnTo>
                        <a:cubicBezTo>
                          <a:pt x="383" y="411"/>
                          <a:pt x="397" y="417"/>
                          <a:pt x="398" y="435"/>
                        </a:cubicBezTo>
                        <a:lnTo>
                          <a:pt x="398" y="435"/>
                        </a:lnTo>
                        <a:cubicBezTo>
                          <a:pt x="399" y="458"/>
                          <a:pt x="383" y="482"/>
                          <a:pt x="369" y="503"/>
                        </a:cubicBezTo>
                        <a:lnTo>
                          <a:pt x="369" y="503"/>
                        </a:lnTo>
                        <a:cubicBezTo>
                          <a:pt x="363" y="511"/>
                          <a:pt x="358" y="520"/>
                          <a:pt x="354" y="526"/>
                        </a:cubicBezTo>
                        <a:lnTo>
                          <a:pt x="352" y="530"/>
                        </a:lnTo>
                        <a:lnTo>
                          <a:pt x="352" y="530"/>
                        </a:lnTo>
                        <a:cubicBezTo>
                          <a:pt x="344" y="546"/>
                          <a:pt x="337" y="561"/>
                          <a:pt x="342" y="577"/>
                        </a:cubicBezTo>
                        <a:lnTo>
                          <a:pt x="342" y="577"/>
                        </a:lnTo>
                        <a:cubicBezTo>
                          <a:pt x="348" y="593"/>
                          <a:pt x="362" y="604"/>
                          <a:pt x="384" y="608"/>
                        </a:cubicBezTo>
                        <a:lnTo>
                          <a:pt x="384" y="608"/>
                        </a:lnTo>
                        <a:cubicBezTo>
                          <a:pt x="404" y="612"/>
                          <a:pt x="426" y="611"/>
                          <a:pt x="447" y="610"/>
                        </a:cubicBezTo>
                        <a:lnTo>
                          <a:pt x="447" y="610"/>
                        </a:lnTo>
                        <a:cubicBezTo>
                          <a:pt x="458" y="610"/>
                          <a:pt x="468" y="609"/>
                          <a:pt x="478" y="609"/>
                        </a:cubicBezTo>
                        <a:close/>
                        <a:moveTo>
                          <a:pt x="653" y="698"/>
                        </a:moveTo>
                        <a:lnTo>
                          <a:pt x="653" y="698"/>
                        </a:lnTo>
                        <a:cubicBezTo>
                          <a:pt x="650" y="698"/>
                          <a:pt x="647" y="697"/>
                          <a:pt x="646" y="695"/>
                        </a:cubicBezTo>
                        <a:lnTo>
                          <a:pt x="646" y="695"/>
                        </a:lnTo>
                        <a:cubicBezTo>
                          <a:pt x="640" y="688"/>
                          <a:pt x="632" y="681"/>
                          <a:pt x="624" y="676"/>
                        </a:cubicBezTo>
                        <a:lnTo>
                          <a:pt x="624" y="676"/>
                        </a:lnTo>
                        <a:cubicBezTo>
                          <a:pt x="617" y="673"/>
                          <a:pt x="609" y="671"/>
                          <a:pt x="601" y="669"/>
                        </a:cubicBezTo>
                        <a:lnTo>
                          <a:pt x="601" y="669"/>
                        </a:lnTo>
                        <a:cubicBezTo>
                          <a:pt x="593" y="667"/>
                          <a:pt x="585" y="665"/>
                          <a:pt x="578" y="661"/>
                        </a:cubicBezTo>
                        <a:lnTo>
                          <a:pt x="578" y="661"/>
                        </a:lnTo>
                        <a:cubicBezTo>
                          <a:pt x="569" y="657"/>
                          <a:pt x="561" y="652"/>
                          <a:pt x="553" y="648"/>
                        </a:cubicBezTo>
                        <a:lnTo>
                          <a:pt x="553" y="648"/>
                        </a:lnTo>
                        <a:cubicBezTo>
                          <a:pt x="546" y="644"/>
                          <a:pt x="540" y="641"/>
                          <a:pt x="534" y="637"/>
                        </a:cubicBezTo>
                        <a:lnTo>
                          <a:pt x="534" y="637"/>
                        </a:lnTo>
                        <a:cubicBezTo>
                          <a:pt x="509" y="625"/>
                          <a:pt x="479" y="626"/>
                          <a:pt x="448" y="628"/>
                        </a:cubicBezTo>
                        <a:lnTo>
                          <a:pt x="448" y="628"/>
                        </a:lnTo>
                        <a:cubicBezTo>
                          <a:pt x="426" y="629"/>
                          <a:pt x="403" y="630"/>
                          <a:pt x="381" y="626"/>
                        </a:cubicBezTo>
                        <a:lnTo>
                          <a:pt x="381" y="626"/>
                        </a:lnTo>
                        <a:cubicBezTo>
                          <a:pt x="352" y="621"/>
                          <a:pt x="332" y="605"/>
                          <a:pt x="325" y="582"/>
                        </a:cubicBezTo>
                        <a:lnTo>
                          <a:pt x="325" y="582"/>
                        </a:lnTo>
                        <a:cubicBezTo>
                          <a:pt x="318" y="559"/>
                          <a:pt x="328" y="539"/>
                          <a:pt x="337" y="522"/>
                        </a:cubicBezTo>
                        <a:lnTo>
                          <a:pt x="338" y="519"/>
                        </a:lnTo>
                        <a:lnTo>
                          <a:pt x="338" y="519"/>
                        </a:lnTo>
                        <a:cubicBezTo>
                          <a:pt x="342" y="511"/>
                          <a:pt x="348" y="502"/>
                          <a:pt x="354" y="493"/>
                        </a:cubicBezTo>
                        <a:lnTo>
                          <a:pt x="354" y="493"/>
                        </a:lnTo>
                        <a:cubicBezTo>
                          <a:pt x="367" y="474"/>
                          <a:pt x="381" y="453"/>
                          <a:pt x="380" y="437"/>
                        </a:cubicBezTo>
                        <a:lnTo>
                          <a:pt x="380" y="437"/>
                        </a:lnTo>
                        <a:cubicBezTo>
                          <a:pt x="379" y="430"/>
                          <a:pt x="376" y="428"/>
                          <a:pt x="365" y="424"/>
                        </a:cubicBezTo>
                        <a:lnTo>
                          <a:pt x="365" y="424"/>
                        </a:lnTo>
                        <a:cubicBezTo>
                          <a:pt x="359" y="421"/>
                          <a:pt x="352" y="418"/>
                          <a:pt x="346" y="413"/>
                        </a:cubicBezTo>
                        <a:lnTo>
                          <a:pt x="346" y="413"/>
                        </a:lnTo>
                        <a:cubicBezTo>
                          <a:pt x="340" y="408"/>
                          <a:pt x="337" y="400"/>
                          <a:pt x="334" y="394"/>
                        </a:cubicBezTo>
                        <a:lnTo>
                          <a:pt x="334" y="394"/>
                        </a:lnTo>
                        <a:cubicBezTo>
                          <a:pt x="329" y="383"/>
                          <a:pt x="327" y="380"/>
                          <a:pt x="318" y="380"/>
                        </a:cubicBezTo>
                        <a:lnTo>
                          <a:pt x="318" y="380"/>
                        </a:lnTo>
                        <a:cubicBezTo>
                          <a:pt x="317" y="380"/>
                          <a:pt x="315" y="381"/>
                          <a:pt x="313" y="381"/>
                        </a:cubicBezTo>
                        <a:lnTo>
                          <a:pt x="313" y="381"/>
                        </a:lnTo>
                        <a:cubicBezTo>
                          <a:pt x="309" y="382"/>
                          <a:pt x="304" y="382"/>
                          <a:pt x="298" y="382"/>
                        </a:cubicBezTo>
                        <a:lnTo>
                          <a:pt x="298" y="382"/>
                        </a:lnTo>
                        <a:cubicBezTo>
                          <a:pt x="281" y="378"/>
                          <a:pt x="277" y="362"/>
                          <a:pt x="274" y="350"/>
                        </a:cubicBezTo>
                        <a:lnTo>
                          <a:pt x="274" y="350"/>
                        </a:lnTo>
                        <a:cubicBezTo>
                          <a:pt x="273" y="346"/>
                          <a:pt x="272" y="341"/>
                          <a:pt x="270" y="338"/>
                        </a:cubicBezTo>
                        <a:lnTo>
                          <a:pt x="270" y="338"/>
                        </a:lnTo>
                        <a:cubicBezTo>
                          <a:pt x="263" y="325"/>
                          <a:pt x="251" y="320"/>
                          <a:pt x="242" y="318"/>
                        </a:cubicBezTo>
                        <a:lnTo>
                          <a:pt x="242" y="318"/>
                        </a:lnTo>
                        <a:cubicBezTo>
                          <a:pt x="230" y="315"/>
                          <a:pt x="217" y="313"/>
                          <a:pt x="205" y="311"/>
                        </a:cubicBezTo>
                        <a:lnTo>
                          <a:pt x="205" y="311"/>
                        </a:lnTo>
                        <a:cubicBezTo>
                          <a:pt x="182" y="307"/>
                          <a:pt x="157" y="303"/>
                          <a:pt x="134" y="292"/>
                        </a:cubicBezTo>
                        <a:lnTo>
                          <a:pt x="134" y="292"/>
                        </a:lnTo>
                        <a:cubicBezTo>
                          <a:pt x="102" y="278"/>
                          <a:pt x="73" y="255"/>
                          <a:pt x="49" y="225"/>
                        </a:cubicBezTo>
                        <a:lnTo>
                          <a:pt x="49" y="225"/>
                        </a:lnTo>
                        <a:cubicBezTo>
                          <a:pt x="32" y="205"/>
                          <a:pt x="17" y="181"/>
                          <a:pt x="1" y="152"/>
                        </a:cubicBezTo>
                        <a:lnTo>
                          <a:pt x="1" y="152"/>
                        </a:lnTo>
                        <a:cubicBezTo>
                          <a:pt x="0" y="148"/>
                          <a:pt x="0" y="144"/>
                          <a:pt x="4" y="141"/>
                        </a:cubicBezTo>
                        <a:lnTo>
                          <a:pt x="4" y="141"/>
                        </a:lnTo>
                        <a:cubicBezTo>
                          <a:pt x="92" y="68"/>
                          <a:pt x="198" y="24"/>
                          <a:pt x="320" y="8"/>
                        </a:cubicBezTo>
                        <a:lnTo>
                          <a:pt x="320" y="8"/>
                        </a:lnTo>
                        <a:cubicBezTo>
                          <a:pt x="391" y="0"/>
                          <a:pt x="459" y="1"/>
                          <a:pt x="524" y="12"/>
                        </a:cubicBezTo>
                        <a:lnTo>
                          <a:pt x="524" y="12"/>
                        </a:lnTo>
                        <a:cubicBezTo>
                          <a:pt x="528" y="12"/>
                          <a:pt x="532" y="16"/>
                          <a:pt x="531" y="21"/>
                        </a:cubicBezTo>
                        <a:lnTo>
                          <a:pt x="531" y="21"/>
                        </a:lnTo>
                        <a:cubicBezTo>
                          <a:pt x="528" y="47"/>
                          <a:pt x="514" y="65"/>
                          <a:pt x="500" y="84"/>
                        </a:cubicBezTo>
                        <a:lnTo>
                          <a:pt x="500" y="84"/>
                        </a:lnTo>
                        <a:cubicBezTo>
                          <a:pt x="488" y="102"/>
                          <a:pt x="475" y="118"/>
                          <a:pt x="472" y="138"/>
                        </a:cubicBezTo>
                        <a:lnTo>
                          <a:pt x="472" y="138"/>
                        </a:lnTo>
                        <a:cubicBezTo>
                          <a:pt x="471" y="152"/>
                          <a:pt x="474" y="166"/>
                          <a:pt x="477" y="181"/>
                        </a:cubicBezTo>
                        <a:lnTo>
                          <a:pt x="477" y="181"/>
                        </a:lnTo>
                        <a:cubicBezTo>
                          <a:pt x="482" y="204"/>
                          <a:pt x="488" y="227"/>
                          <a:pt x="475" y="249"/>
                        </a:cubicBezTo>
                        <a:lnTo>
                          <a:pt x="475" y="249"/>
                        </a:lnTo>
                        <a:cubicBezTo>
                          <a:pt x="472" y="254"/>
                          <a:pt x="469" y="259"/>
                          <a:pt x="465" y="263"/>
                        </a:cubicBezTo>
                        <a:lnTo>
                          <a:pt x="465" y="263"/>
                        </a:lnTo>
                        <a:cubicBezTo>
                          <a:pt x="463" y="267"/>
                          <a:pt x="459" y="270"/>
                          <a:pt x="458" y="273"/>
                        </a:cubicBezTo>
                        <a:lnTo>
                          <a:pt x="458" y="273"/>
                        </a:lnTo>
                        <a:cubicBezTo>
                          <a:pt x="445" y="294"/>
                          <a:pt x="439" y="328"/>
                          <a:pt x="442" y="349"/>
                        </a:cubicBezTo>
                        <a:lnTo>
                          <a:pt x="442" y="349"/>
                        </a:lnTo>
                        <a:cubicBezTo>
                          <a:pt x="446" y="382"/>
                          <a:pt x="470" y="386"/>
                          <a:pt x="510" y="383"/>
                        </a:cubicBezTo>
                        <a:lnTo>
                          <a:pt x="510" y="383"/>
                        </a:lnTo>
                        <a:cubicBezTo>
                          <a:pt x="551" y="380"/>
                          <a:pt x="603" y="381"/>
                          <a:pt x="629" y="421"/>
                        </a:cubicBezTo>
                        <a:lnTo>
                          <a:pt x="629" y="421"/>
                        </a:lnTo>
                        <a:cubicBezTo>
                          <a:pt x="639" y="437"/>
                          <a:pt x="642" y="455"/>
                          <a:pt x="644" y="473"/>
                        </a:cubicBezTo>
                        <a:lnTo>
                          <a:pt x="644" y="473"/>
                        </a:lnTo>
                        <a:cubicBezTo>
                          <a:pt x="646" y="492"/>
                          <a:pt x="648" y="510"/>
                          <a:pt x="661" y="521"/>
                        </a:cubicBezTo>
                        <a:lnTo>
                          <a:pt x="665" y="525"/>
                        </a:lnTo>
                        <a:lnTo>
                          <a:pt x="665" y="525"/>
                        </a:lnTo>
                        <a:cubicBezTo>
                          <a:pt x="685" y="542"/>
                          <a:pt x="698" y="552"/>
                          <a:pt x="692" y="588"/>
                        </a:cubicBezTo>
                        <a:lnTo>
                          <a:pt x="692" y="588"/>
                        </a:lnTo>
                        <a:cubicBezTo>
                          <a:pt x="691" y="596"/>
                          <a:pt x="689" y="604"/>
                          <a:pt x="687" y="611"/>
                        </a:cubicBezTo>
                        <a:lnTo>
                          <a:pt x="687" y="611"/>
                        </a:lnTo>
                        <a:cubicBezTo>
                          <a:pt x="683" y="628"/>
                          <a:pt x="678" y="644"/>
                          <a:pt x="682" y="658"/>
                        </a:cubicBezTo>
                        <a:lnTo>
                          <a:pt x="682" y="658"/>
                        </a:lnTo>
                        <a:cubicBezTo>
                          <a:pt x="683" y="663"/>
                          <a:pt x="684" y="667"/>
                          <a:pt x="687" y="673"/>
                        </a:cubicBezTo>
                        <a:lnTo>
                          <a:pt x="687" y="673"/>
                        </a:lnTo>
                        <a:cubicBezTo>
                          <a:pt x="689" y="678"/>
                          <a:pt x="687" y="682"/>
                          <a:pt x="683" y="685"/>
                        </a:cubicBezTo>
                        <a:lnTo>
                          <a:pt x="683" y="685"/>
                        </a:lnTo>
                        <a:cubicBezTo>
                          <a:pt x="674" y="689"/>
                          <a:pt x="665" y="693"/>
                          <a:pt x="656" y="698"/>
                        </a:cubicBezTo>
                        <a:lnTo>
                          <a:pt x="656" y="698"/>
                        </a:lnTo>
                        <a:cubicBezTo>
                          <a:pt x="655" y="698"/>
                          <a:pt x="654" y="698"/>
                          <a:pt x="653" y="698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84" name="Freeform 182">
                    <a:extLst>
                      <a:ext uri="{FF2B5EF4-FFF2-40B4-BE49-F238E27FC236}">
                        <a16:creationId xmlns:a16="http://schemas.microsoft.com/office/drawing/2014/main" id="{280B787B-C0DB-4233-9789-703EB275D60C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10354187" y="8198276"/>
                    <a:ext cx="450421" cy="373520"/>
                  </a:xfrm>
                  <a:custGeom>
                    <a:avLst/>
                    <a:gdLst>
                      <a:gd name="T0" fmla="*/ 261 w 361"/>
                      <a:gd name="T1" fmla="*/ 250 h 298"/>
                      <a:gd name="T2" fmla="*/ 269 w 361"/>
                      <a:gd name="T3" fmla="*/ 251 h 298"/>
                      <a:gd name="T4" fmla="*/ 295 w 361"/>
                      <a:gd name="T5" fmla="*/ 267 h 298"/>
                      <a:gd name="T6" fmla="*/ 310 w 361"/>
                      <a:gd name="T7" fmla="*/ 278 h 298"/>
                      <a:gd name="T8" fmla="*/ 337 w 361"/>
                      <a:gd name="T9" fmla="*/ 275 h 298"/>
                      <a:gd name="T10" fmla="*/ 34 w 361"/>
                      <a:gd name="T11" fmla="*/ 21 h 298"/>
                      <a:gd name="T12" fmla="*/ 24 w 361"/>
                      <a:gd name="T13" fmla="*/ 85 h 298"/>
                      <a:gd name="T14" fmla="*/ 32 w 361"/>
                      <a:gd name="T15" fmla="*/ 167 h 298"/>
                      <a:gd name="T16" fmla="*/ 98 w 361"/>
                      <a:gd name="T17" fmla="*/ 191 h 298"/>
                      <a:gd name="T18" fmla="*/ 119 w 361"/>
                      <a:gd name="T19" fmla="*/ 191 h 298"/>
                      <a:gd name="T20" fmla="*/ 170 w 361"/>
                      <a:gd name="T21" fmla="*/ 210 h 298"/>
                      <a:gd name="T22" fmla="*/ 184 w 361"/>
                      <a:gd name="T23" fmla="*/ 246 h 298"/>
                      <a:gd name="T24" fmla="*/ 192 w 361"/>
                      <a:gd name="T25" fmla="*/ 270 h 298"/>
                      <a:gd name="T26" fmla="*/ 211 w 361"/>
                      <a:gd name="T27" fmla="*/ 273 h 298"/>
                      <a:gd name="T28" fmla="*/ 228 w 361"/>
                      <a:gd name="T29" fmla="*/ 264 h 298"/>
                      <a:gd name="T30" fmla="*/ 261 w 361"/>
                      <a:gd name="T31" fmla="*/ 250 h 298"/>
                      <a:gd name="T32" fmla="*/ 319 w 361"/>
                      <a:gd name="T33" fmla="*/ 297 h 298"/>
                      <a:gd name="T34" fmla="*/ 305 w 361"/>
                      <a:gd name="T35" fmla="*/ 295 h 298"/>
                      <a:gd name="T36" fmla="*/ 283 w 361"/>
                      <a:gd name="T37" fmla="*/ 280 h 298"/>
                      <a:gd name="T38" fmla="*/ 265 w 361"/>
                      <a:gd name="T39" fmla="*/ 269 h 298"/>
                      <a:gd name="T40" fmla="*/ 238 w 361"/>
                      <a:gd name="T41" fmla="*/ 278 h 298"/>
                      <a:gd name="T42" fmla="*/ 217 w 361"/>
                      <a:gd name="T43" fmla="*/ 290 h 298"/>
                      <a:gd name="T44" fmla="*/ 179 w 361"/>
                      <a:gd name="T45" fmla="*/ 282 h 298"/>
                      <a:gd name="T46" fmla="*/ 166 w 361"/>
                      <a:gd name="T47" fmla="*/ 248 h 298"/>
                      <a:gd name="T48" fmla="*/ 157 w 361"/>
                      <a:gd name="T49" fmla="*/ 222 h 298"/>
                      <a:gd name="T50" fmla="*/ 118 w 361"/>
                      <a:gd name="T51" fmla="*/ 209 h 298"/>
                      <a:gd name="T52" fmla="*/ 98 w 361"/>
                      <a:gd name="T53" fmla="*/ 209 h 298"/>
                      <a:gd name="T54" fmla="*/ 16 w 361"/>
                      <a:gd name="T55" fmla="*/ 175 h 298"/>
                      <a:gd name="T56" fmla="*/ 8 w 361"/>
                      <a:gd name="T57" fmla="*/ 71 h 298"/>
                      <a:gd name="T58" fmla="*/ 19 w 361"/>
                      <a:gd name="T59" fmla="*/ 7 h 298"/>
                      <a:gd name="T60" fmla="*/ 23 w 361"/>
                      <a:gd name="T61" fmla="*/ 1 h 298"/>
                      <a:gd name="T62" fmla="*/ 30 w 361"/>
                      <a:gd name="T63" fmla="*/ 1 h 298"/>
                      <a:gd name="T64" fmla="*/ 357 w 361"/>
                      <a:gd name="T65" fmla="*/ 273 h 298"/>
                      <a:gd name="T66" fmla="*/ 354 w 361"/>
                      <a:gd name="T67" fmla="*/ 286 h 298"/>
                      <a:gd name="T68" fmla="*/ 319 w 361"/>
                      <a:gd name="T69" fmla="*/ 297 h 29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</a:cxnLst>
                    <a:rect l="0" t="0" r="r" b="b"/>
                    <a:pathLst>
                      <a:path w="361" h="298">
                        <a:moveTo>
                          <a:pt x="261" y="250"/>
                        </a:moveTo>
                        <a:lnTo>
                          <a:pt x="261" y="250"/>
                        </a:lnTo>
                        <a:cubicBezTo>
                          <a:pt x="263" y="250"/>
                          <a:pt x="266" y="250"/>
                          <a:pt x="269" y="251"/>
                        </a:cubicBezTo>
                        <a:lnTo>
                          <a:pt x="269" y="251"/>
                        </a:lnTo>
                        <a:cubicBezTo>
                          <a:pt x="280" y="253"/>
                          <a:pt x="288" y="260"/>
                          <a:pt x="295" y="267"/>
                        </a:cubicBezTo>
                        <a:lnTo>
                          <a:pt x="295" y="267"/>
                        </a:lnTo>
                        <a:cubicBezTo>
                          <a:pt x="300" y="271"/>
                          <a:pt x="305" y="276"/>
                          <a:pt x="310" y="278"/>
                        </a:cubicBezTo>
                        <a:lnTo>
                          <a:pt x="310" y="278"/>
                        </a:lnTo>
                        <a:cubicBezTo>
                          <a:pt x="318" y="280"/>
                          <a:pt x="327" y="279"/>
                          <a:pt x="337" y="275"/>
                        </a:cubicBezTo>
                        <a:lnTo>
                          <a:pt x="337" y="275"/>
                        </a:lnTo>
                        <a:cubicBezTo>
                          <a:pt x="281" y="188"/>
                          <a:pt x="186" y="77"/>
                          <a:pt x="34" y="21"/>
                        </a:cubicBezTo>
                        <a:lnTo>
                          <a:pt x="34" y="21"/>
                        </a:lnTo>
                        <a:cubicBezTo>
                          <a:pt x="30" y="39"/>
                          <a:pt x="28" y="58"/>
                          <a:pt x="25" y="73"/>
                        </a:cubicBezTo>
                        <a:lnTo>
                          <a:pt x="24" y="85"/>
                        </a:lnTo>
                        <a:lnTo>
                          <a:pt x="24" y="85"/>
                        </a:lnTo>
                        <a:cubicBezTo>
                          <a:pt x="21" y="110"/>
                          <a:pt x="19" y="141"/>
                          <a:pt x="32" y="167"/>
                        </a:cubicBezTo>
                        <a:lnTo>
                          <a:pt x="32" y="167"/>
                        </a:lnTo>
                        <a:cubicBezTo>
                          <a:pt x="44" y="191"/>
                          <a:pt x="71" y="191"/>
                          <a:pt x="98" y="191"/>
                        </a:cubicBezTo>
                        <a:lnTo>
                          <a:pt x="98" y="191"/>
                        </a:lnTo>
                        <a:cubicBezTo>
                          <a:pt x="105" y="191"/>
                          <a:pt x="113" y="191"/>
                          <a:pt x="119" y="191"/>
                        </a:cubicBezTo>
                        <a:lnTo>
                          <a:pt x="119" y="191"/>
                        </a:lnTo>
                        <a:cubicBezTo>
                          <a:pt x="137" y="193"/>
                          <a:pt x="156" y="195"/>
                          <a:pt x="170" y="210"/>
                        </a:cubicBezTo>
                        <a:lnTo>
                          <a:pt x="170" y="210"/>
                        </a:lnTo>
                        <a:cubicBezTo>
                          <a:pt x="180" y="220"/>
                          <a:pt x="182" y="234"/>
                          <a:pt x="184" y="246"/>
                        </a:cubicBezTo>
                        <a:lnTo>
                          <a:pt x="184" y="246"/>
                        </a:lnTo>
                        <a:cubicBezTo>
                          <a:pt x="186" y="256"/>
                          <a:pt x="187" y="264"/>
                          <a:pt x="192" y="270"/>
                        </a:cubicBezTo>
                        <a:lnTo>
                          <a:pt x="192" y="270"/>
                        </a:lnTo>
                        <a:cubicBezTo>
                          <a:pt x="196" y="275"/>
                          <a:pt x="205" y="275"/>
                          <a:pt x="211" y="273"/>
                        </a:cubicBezTo>
                        <a:lnTo>
                          <a:pt x="211" y="273"/>
                        </a:lnTo>
                        <a:cubicBezTo>
                          <a:pt x="217" y="271"/>
                          <a:pt x="222" y="267"/>
                          <a:pt x="228" y="264"/>
                        </a:cubicBezTo>
                        <a:lnTo>
                          <a:pt x="228" y="264"/>
                        </a:lnTo>
                        <a:cubicBezTo>
                          <a:pt x="237" y="257"/>
                          <a:pt x="247" y="250"/>
                          <a:pt x="261" y="250"/>
                        </a:cubicBezTo>
                        <a:close/>
                        <a:moveTo>
                          <a:pt x="319" y="297"/>
                        </a:moveTo>
                        <a:lnTo>
                          <a:pt x="319" y="297"/>
                        </a:lnTo>
                        <a:cubicBezTo>
                          <a:pt x="314" y="297"/>
                          <a:pt x="309" y="296"/>
                          <a:pt x="305" y="295"/>
                        </a:cubicBezTo>
                        <a:lnTo>
                          <a:pt x="305" y="295"/>
                        </a:lnTo>
                        <a:cubicBezTo>
                          <a:pt x="296" y="292"/>
                          <a:pt x="289" y="286"/>
                          <a:pt x="283" y="280"/>
                        </a:cubicBezTo>
                        <a:lnTo>
                          <a:pt x="283" y="280"/>
                        </a:lnTo>
                        <a:cubicBezTo>
                          <a:pt x="277" y="275"/>
                          <a:pt x="272" y="270"/>
                          <a:pt x="265" y="269"/>
                        </a:cubicBezTo>
                        <a:lnTo>
                          <a:pt x="265" y="269"/>
                        </a:lnTo>
                        <a:cubicBezTo>
                          <a:pt x="256" y="266"/>
                          <a:pt x="249" y="271"/>
                          <a:pt x="238" y="278"/>
                        </a:cubicBezTo>
                        <a:lnTo>
                          <a:pt x="238" y="278"/>
                        </a:lnTo>
                        <a:cubicBezTo>
                          <a:pt x="231" y="283"/>
                          <a:pt x="225" y="287"/>
                          <a:pt x="217" y="290"/>
                        </a:cubicBezTo>
                        <a:lnTo>
                          <a:pt x="217" y="290"/>
                        </a:lnTo>
                        <a:cubicBezTo>
                          <a:pt x="203" y="295"/>
                          <a:pt x="187" y="292"/>
                          <a:pt x="179" y="282"/>
                        </a:cubicBezTo>
                        <a:lnTo>
                          <a:pt x="179" y="282"/>
                        </a:lnTo>
                        <a:cubicBezTo>
                          <a:pt x="170" y="272"/>
                          <a:pt x="168" y="259"/>
                          <a:pt x="166" y="248"/>
                        </a:cubicBezTo>
                        <a:lnTo>
                          <a:pt x="166" y="248"/>
                        </a:lnTo>
                        <a:cubicBezTo>
                          <a:pt x="165" y="238"/>
                          <a:pt x="163" y="229"/>
                          <a:pt x="157" y="222"/>
                        </a:cubicBezTo>
                        <a:lnTo>
                          <a:pt x="157" y="222"/>
                        </a:lnTo>
                        <a:cubicBezTo>
                          <a:pt x="148" y="212"/>
                          <a:pt x="134" y="210"/>
                          <a:pt x="118" y="209"/>
                        </a:cubicBezTo>
                        <a:lnTo>
                          <a:pt x="118" y="209"/>
                        </a:lnTo>
                        <a:cubicBezTo>
                          <a:pt x="112" y="209"/>
                          <a:pt x="105" y="209"/>
                          <a:pt x="98" y="209"/>
                        </a:cubicBezTo>
                        <a:lnTo>
                          <a:pt x="98" y="209"/>
                        </a:lnTo>
                        <a:cubicBezTo>
                          <a:pt x="69" y="209"/>
                          <a:pt x="33" y="209"/>
                          <a:pt x="16" y="175"/>
                        </a:cubicBezTo>
                        <a:lnTo>
                          <a:pt x="16" y="175"/>
                        </a:lnTo>
                        <a:cubicBezTo>
                          <a:pt x="0" y="145"/>
                          <a:pt x="2" y="110"/>
                          <a:pt x="6" y="82"/>
                        </a:cubicBezTo>
                        <a:lnTo>
                          <a:pt x="8" y="71"/>
                        </a:lnTo>
                        <a:lnTo>
                          <a:pt x="8" y="71"/>
                        </a:lnTo>
                        <a:cubicBezTo>
                          <a:pt x="10" y="52"/>
                          <a:pt x="13" y="29"/>
                          <a:pt x="19" y="7"/>
                        </a:cubicBezTo>
                        <a:lnTo>
                          <a:pt x="19" y="7"/>
                        </a:lnTo>
                        <a:cubicBezTo>
                          <a:pt x="19" y="4"/>
                          <a:pt x="21" y="2"/>
                          <a:pt x="23" y="1"/>
                        </a:cubicBezTo>
                        <a:lnTo>
                          <a:pt x="23" y="1"/>
                        </a:lnTo>
                        <a:cubicBezTo>
                          <a:pt x="25" y="0"/>
                          <a:pt x="28" y="0"/>
                          <a:pt x="30" y="1"/>
                        </a:cubicBezTo>
                        <a:lnTo>
                          <a:pt x="30" y="1"/>
                        </a:lnTo>
                        <a:cubicBezTo>
                          <a:pt x="198" y="59"/>
                          <a:pt x="301" y="181"/>
                          <a:pt x="357" y="273"/>
                        </a:cubicBezTo>
                        <a:lnTo>
                          <a:pt x="357" y="273"/>
                        </a:lnTo>
                        <a:cubicBezTo>
                          <a:pt x="360" y="278"/>
                          <a:pt x="359" y="283"/>
                          <a:pt x="354" y="286"/>
                        </a:cubicBezTo>
                        <a:lnTo>
                          <a:pt x="354" y="286"/>
                        </a:lnTo>
                        <a:cubicBezTo>
                          <a:pt x="343" y="293"/>
                          <a:pt x="330" y="297"/>
                          <a:pt x="319" y="297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  <p:sp>
                <p:nvSpPr>
                  <p:cNvPr id="185" name="Freeform 183">
                    <a:extLst>
                      <a:ext uri="{FF2B5EF4-FFF2-40B4-BE49-F238E27FC236}">
                        <a16:creationId xmlns:a16="http://schemas.microsoft.com/office/drawing/2014/main" id="{4AAC5DC3-BC87-4347-BA62-0982294BB76D}"/>
                      </a:ext>
                    </a:extLst>
                  </p:cNvPr>
                  <p:cNvSpPr>
                    <a:spLocks noChangeArrowheads="1"/>
                  </p:cNvSpPr>
                  <p:nvPr/>
                </p:nvSpPr>
                <p:spPr bwMode="auto">
                  <a:xfrm>
                    <a:off x="9294049" y="8478414"/>
                    <a:ext cx="335071" cy="554788"/>
                  </a:xfrm>
                  <a:custGeom>
                    <a:avLst/>
                    <a:gdLst>
                      <a:gd name="T0" fmla="*/ 19 w 268"/>
                      <a:gd name="T1" fmla="*/ 371 h 446"/>
                      <a:gd name="T2" fmla="*/ 128 w 268"/>
                      <a:gd name="T3" fmla="*/ 427 h 446"/>
                      <a:gd name="T4" fmla="*/ 200 w 268"/>
                      <a:gd name="T5" fmla="*/ 365 h 446"/>
                      <a:gd name="T6" fmla="*/ 216 w 268"/>
                      <a:gd name="T7" fmla="*/ 299 h 446"/>
                      <a:gd name="T8" fmla="*/ 243 w 268"/>
                      <a:gd name="T9" fmla="*/ 258 h 446"/>
                      <a:gd name="T10" fmla="*/ 240 w 268"/>
                      <a:gd name="T11" fmla="*/ 215 h 446"/>
                      <a:gd name="T12" fmla="*/ 232 w 268"/>
                      <a:gd name="T13" fmla="*/ 204 h 446"/>
                      <a:gd name="T14" fmla="*/ 217 w 268"/>
                      <a:gd name="T15" fmla="*/ 182 h 446"/>
                      <a:gd name="T16" fmla="*/ 222 w 268"/>
                      <a:gd name="T17" fmla="*/ 136 h 446"/>
                      <a:gd name="T18" fmla="*/ 227 w 268"/>
                      <a:gd name="T19" fmla="*/ 113 h 446"/>
                      <a:gd name="T20" fmla="*/ 181 w 268"/>
                      <a:gd name="T21" fmla="*/ 39 h 446"/>
                      <a:gd name="T22" fmla="*/ 167 w 268"/>
                      <a:gd name="T23" fmla="*/ 30 h 446"/>
                      <a:gd name="T24" fmla="*/ 157 w 268"/>
                      <a:gd name="T25" fmla="*/ 22 h 446"/>
                      <a:gd name="T26" fmla="*/ 19 w 268"/>
                      <a:gd name="T27" fmla="*/ 371 h 446"/>
                      <a:gd name="T28" fmla="*/ 128 w 268"/>
                      <a:gd name="T29" fmla="*/ 445 h 446"/>
                      <a:gd name="T30" fmla="*/ 124 w 268"/>
                      <a:gd name="T31" fmla="*/ 445 h 446"/>
                      <a:gd name="T32" fmla="*/ 5 w 268"/>
                      <a:gd name="T33" fmla="*/ 383 h 446"/>
                      <a:gd name="T34" fmla="*/ 0 w 268"/>
                      <a:gd name="T35" fmla="*/ 375 h 446"/>
                      <a:gd name="T36" fmla="*/ 147 w 268"/>
                      <a:gd name="T37" fmla="*/ 4 h 446"/>
                      <a:gd name="T38" fmla="*/ 153 w 268"/>
                      <a:gd name="T39" fmla="*/ 1 h 446"/>
                      <a:gd name="T40" fmla="*/ 160 w 268"/>
                      <a:gd name="T41" fmla="*/ 3 h 446"/>
                      <a:gd name="T42" fmla="*/ 177 w 268"/>
                      <a:gd name="T43" fmla="*/ 15 h 446"/>
                      <a:gd name="T44" fmla="*/ 191 w 268"/>
                      <a:gd name="T45" fmla="*/ 25 h 446"/>
                      <a:gd name="T46" fmla="*/ 245 w 268"/>
                      <a:gd name="T47" fmla="*/ 116 h 446"/>
                      <a:gd name="T48" fmla="*/ 238 w 268"/>
                      <a:gd name="T49" fmla="*/ 141 h 446"/>
                      <a:gd name="T50" fmla="*/ 234 w 268"/>
                      <a:gd name="T51" fmla="*/ 176 h 446"/>
                      <a:gd name="T52" fmla="*/ 245 w 268"/>
                      <a:gd name="T53" fmla="*/ 192 h 446"/>
                      <a:gd name="T54" fmla="*/ 255 w 268"/>
                      <a:gd name="T55" fmla="*/ 205 h 446"/>
                      <a:gd name="T56" fmla="*/ 260 w 268"/>
                      <a:gd name="T57" fmla="*/ 264 h 446"/>
                      <a:gd name="T58" fmla="*/ 230 w 268"/>
                      <a:gd name="T59" fmla="*/ 310 h 446"/>
                      <a:gd name="T60" fmla="*/ 217 w 268"/>
                      <a:gd name="T61" fmla="*/ 362 h 446"/>
                      <a:gd name="T62" fmla="*/ 130 w 268"/>
                      <a:gd name="T63" fmla="*/ 445 h 446"/>
                      <a:gd name="T64" fmla="*/ 128 w 268"/>
                      <a:gd name="T65" fmla="*/ 445 h 446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</a:cxnLst>
                    <a:rect l="0" t="0" r="r" b="b"/>
                    <a:pathLst>
                      <a:path w="268" h="446">
                        <a:moveTo>
                          <a:pt x="19" y="371"/>
                        </a:moveTo>
                        <a:lnTo>
                          <a:pt x="19" y="371"/>
                        </a:lnTo>
                        <a:cubicBezTo>
                          <a:pt x="32" y="379"/>
                          <a:pt x="70" y="402"/>
                          <a:pt x="128" y="427"/>
                        </a:cubicBezTo>
                        <a:lnTo>
                          <a:pt x="128" y="427"/>
                        </a:lnTo>
                        <a:lnTo>
                          <a:pt x="128" y="427"/>
                        </a:lnTo>
                        <a:cubicBezTo>
                          <a:pt x="180" y="411"/>
                          <a:pt x="204" y="391"/>
                          <a:pt x="200" y="365"/>
                        </a:cubicBezTo>
                        <a:lnTo>
                          <a:pt x="200" y="365"/>
                        </a:lnTo>
                        <a:cubicBezTo>
                          <a:pt x="195" y="337"/>
                          <a:pt x="194" y="324"/>
                          <a:pt x="216" y="299"/>
                        </a:cubicBezTo>
                        <a:lnTo>
                          <a:pt x="216" y="299"/>
                        </a:lnTo>
                        <a:cubicBezTo>
                          <a:pt x="227" y="286"/>
                          <a:pt x="237" y="273"/>
                          <a:pt x="243" y="258"/>
                        </a:cubicBezTo>
                        <a:lnTo>
                          <a:pt x="243" y="258"/>
                        </a:lnTo>
                        <a:cubicBezTo>
                          <a:pt x="248" y="242"/>
                          <a:pt x="247" y="226"/>
                          <a:pt x="240" y="215"/>
                        </a:cubicBezTo>
                        <a:lnTo>
                          <a:pt x="240" y="215"/>
                        </a:lnTo>
                        <a:cubicBezTo>
                          <a:pt x="238" y="210"/>
                          <a:pt x="235" y="208"/>
                          <a:pt x="232" y="204"/>
                        </a:cubicBezTo>
                        <a:lnTo>
                          <a:pt x="232" y="204"/>
                        </a:lnTo>
                        <a:cubicBezTo>
                          <a:pt x="226" y="198"/>
                          <a:pt x="221" y="191"/>
                          <a:pt x="217" y="182"/>
                        </a:cubicBezTo>
                        <a:lnTo>
                          <a:pt x="217" y="182"/>
                        </a:lnTo>
                        <a:cubicBezTo>
                          <a:pt x="211" y="167"/>
                          <a:pt x="216" y="151"/>
                          <a:pt x="222" y="136"/>
                        </a:cubicBezTo>
                        <a:lnTo>
                          <a:pt x="222" y="136"/>
                        </a:lnTo>
                        <a:cubicBezTo>
                          <a:pt x="224" y="128"/>
                          <a:pt x="227" y="121"/>
                          <a:pt x="227" y="113"/>
                        </a:cubicBezTo>
                        <a:lnTo>
                          <a:pt x="227" y="113"/>
                        </a:lnTo>
                        <a:cubicBezTo>
                          <a:pt x="231" y="83"/>
                          <a:pt x="204" y="56"/>
                          <a:pt x="181" y="39"/>
                        </a:cubicBezTo>
                        <a:lnTo>
                          <a:pt x="181" y="39"/>
                        </a:lnTo>
                        <a:cubicBezTo>
                          <a:pt x="176" y="36"/>
                          <a:pt x="172" y="33"/>
                          <a:pt x="167" y="30"/>
                        </a:cubicBezTo>
                        <a:lnTo>
                          <a:pt x="167" y="30"/>
                        </a:lnTo>
                        <a:cubicBezTo>
                          <a:pt x="164" y="27"/>
                          <a:pt x="160" y="25"/>
                          <a:pt x="157" y="22"/>
                        </a:cubicBezTo>
                        <a:lnTo>
                          <a:pt x="157" y="22"/>
                        </a:lnTo>
                        <a:cubicBezTo>
                          <a:pt x="52" y="172"/>
                          <a:pt x="24" y="339"/>
                          <a:pt x="19" y="371"/>
                        </a:cubicBezTo>
                        <a:close/>
                        <a:moveTo>
                          <a:pt x="128" y="445"/>
                        </a:moveTo>
                        <a:lnTo>
                          <a:pt x="128" y="445"/>
                        </a:lnTo>
                        <a:cubicBezTo>
                          <a:pt x="126" y="445"/>
                          <a:pt x="125" y="445"/>
                          <a:pt x="124" y="445"/>
                        </a:cubicBezTo>
                        <a:lnTo>
                          <a:pt x="124" y="445"/>
                        </a:lnTo>
                        <a:cubicBezTo>
                          <a:pt x="49" y="413"/>
                          <a:pt x="6" y="384"/>
                          <a:pt x="5" y="383"/>
                        </a:cubicBezTo>
                        <a:lnTo>
                          <a:pt x="5" y="383"/>
                        </a:lnTo>
                        <a:cubicBezTo>
                          <a:pt x="2" y="381"/>
                          <a:pt x="0" y="377"/>
                          <a:pt x="0" y="375"/>
                        </a:cubicBezTo>
                        <a:lnTo>
                          <a:pt x="0" y="375"/>
                        </a:lnTo>
                        <a:cubicBezTo>
                          <a:pt x="1" y="373"/>
                          <a:pt x="24" y="176"/>
                          <a:pt x="147" y="4"/>
                        </a:cubicBezTo>
                        <a:lnTo>
                          <a:pt x="147" y="4"/>
                        </a:lnTo>
                        <a:cubicBezTo>
                          <a:pt x="149" y="3"/>
                          <a:pt x="151" y="1"/>
                          <a:pt x="153" y="1"/>
                        </a:cubicBezTo>
                        <a:lnTo>
                          <a:pt x="153" y="1"/>
                        </a:lnTo>
                        <a:cubicBezTo>
                          <a:pt x="156" y="0"/>
                          <a:pt x="158" y="1"/>
                          <a:pt x="160" y="3"/>
                        </a:cubicBezTo>
                        <a:lnTo>
                          <a:pt x="160" y="3"/>
                        </a:lnTo>
                        <a:cubicBezTo>
                          <a:pt x="165" y="7"/>
                          <a:pt x="172" y="11"/>
                          <a:pt x="177" y="15"/>
                        </a:cubicBezTo>
                        <a:lnTo>
                          <a:pt x="177" y="15"/>
                        </a:lnTo>
                        <a:cubicBezTo>
                          <a:pt x="182" y="18"/>
                          <a:pt x="186" y="21"/>
                          <a:pt x="191" y="25"/>
                        </a:cubicBezTo>
                        <a:lnTo>
                          <a:pt x="191" y="25"/>
                        </a:lnTo>
                        <a:cubicBezTo>
                          <a:pt x="218" y="44"/>
                          <a:pt x="250" y="76"/>
                          <a:pt x="245" y="116"/>
                        </a:cubicBezTo>
                        <a:lnTo>
                          <a:pt x="245" y="116"/>
                        </a:lnTo>
                        <a:cubicBezTo>
                          <a:pt x="244" y="124"/>
                          <a:pt x="241" y="133"/>
                          <a:pt x="238" y="141"/>
                        </a:cubicBezTo>
                        <a:lnTo>
                          <a:pt x="238" y="141"/>
                        </a:lnTo>
                        <a:cubicBezTo>
                          <a:pt x="234" y="154"/>
                          <a:pt x="230" y="166"/>
                          <a:pt x="234" y="176"/>
                        </a:cubicBezTo>
                        <a:lnTo>
                          <a:pt x="234" y="176"/>
                        </a:lnTo>
                        <a:cubicBezTo>
                          <a:pt x="236" y="182"/>
                          <a:pt x="241" y="187"/>
                          <a:pt x="245" y="192"/>
                        </a:cubicBezTo>
                        <a:lnTo>
                          <a:pt x="245" y="192"/>
                        </a:lnTo>
                        <a:cubicBezTo>
                          <a:pt x="249" y="196"/>
                          <a:pt x="252" y="200"/>
                          <a:pt x="255" y="205"/>
                        </a:cubicBezTo>
                        <a:lnTo>
                          <a:pt x="255" y="205"/>
                        </a:lnTo>
                        <a:cubicBezTo>
                          <a:pt x="265" y="221"/>
                          <a:pt x="267" y="243"/>
                          <a:pt x="260" y="264"/>
                        </a:cubicBezTo>
                        <a:lnTo>
                          <a:pt x="260" y="264"/>
                        </a:lnTo>
                        <a:cubicBezTo>
                          <a:pt x="253" y="282"/>
                          <a:pt x="241" y="297"/>
                          <a:pt x="230" y="310"/>
                        </a:cubicBezTo>
                        <a:lnTo>
                          <a:pt x="230" y="310"/>
                        </a:lnTo>
                        <a:cubicBezTo>
                          <a:pt x="213" y="329"/>
                          <a:pt x="214" y="336"/>
                          <a:pt x="217" y="362"/>
                        </a:cubicBezTo>
                        <a:lnTo>
                          <a:pt x="217" y="362"/>
                        </a:lnTo>
                        <a:cubicBezTo>
                          <a:pt x="223" y="398"/>
                          <a:pt x="195" y="426"/>
                          <a:pt x="134" y="444"/>
                        </a:cubicBezTo>
                        <a:lnTo>
                          <a:pt x="130" y="445"/>
                        </a:lnTo>
                        <a:lnTo>
                          <a:pt x="130" y="445"/>
                        </a:lnTo>
                        <a:cubicBezTo>
                          <a:pt x="129" y="445"/>
                          <a:pt x="128" y="445"/>
                          <a:pt x="128" y="445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  <a:effectLst/>
                </p:spPr>
                <p:txBody>
                  <a:bodyPr wrap="none" anchor="ctr"/>
                  <a:lstStyle/>
                  <a:p>
                    <a:endParaRPr lang="es-SV" dirty="0">
                      <a:latin typeface="Montserrat" panose="00000500000000000000" pitchFamily="2" charset="0"/>
                    </a:endParaRPr>
                  </a:p>
                </p:txBody>
              </p:sp>
            </p:grpSp>
          </p:grpSp>
        </p:grpSp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6B5276FC-42E3-48B7-A19D-CD223786B757}"/>
                </a:ext>
              </a:extLst>
            </p:cNvPr>
            <p:cNvGrpSpPr/>
            <p:nvPr/>
          </p:nvGrpSpPr>
          <p:grpSpPr>
            <a:xfrm>
              <a:off x="8706306" y="10214182"/>
              <a:ext cx="1318305" cy="516336"/>
              <a:chOff x="8706306" y="10214182"/>
              <a:chExt cx="1318305" cy="516336"/>
            </a:xfrm>
          </p:grpSpPr>
          <p:sp>
            <p:nvSpPr>
              <p:cNvPr id="151" name="Freeform 149">
                <a:extLst>
                  <a:ext uri="{FF2B5EF4-FFF2-40B4-BE49-F238E27FC236}">
                    <a16:creationId xmlns:a16="http://schemas.microsoft.com/office/drawing/2014/main" id="{7F6B6243-DF50-40A5-A15C-F6E561A69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06306" y="10219676"/>
                <a:ext cx="1186474" cy="422954"/>
              </a:xfrm>
              <a:custGeom>
                <a:avLst/>
                <a:gdLst>
                  <a:gd name="T0" fmla="*/ 953 w 954"/>
                  <a:gd name="T1" fmla="*/ 275 h 339"/>
                  <a:gd name="T2" fmla="*/ 953 w 954"/>
                  <a:gd name="T3" fmla="*/ 275 h 339"/>
                  <a:gd name="T4" fmla="*/ 479 w 954"/>
                  <a:gd name="T5" fmla="*/ 23 h 339"/>
                  <a:gd name="T6" fmla="*/ 479 w 954"/>
                  <a:gd name="T7" fmla="*/ 23 h 339"/>
                  <a:gd name="T8" fmla="*/ 134 w 954"/>
                  <a:gd name="T9" fmla="*/ 291 h 339"/>
                  <a:gd name="T10" fmla="*/ 134 w 954"/>
                  <a:gd name="T11" fmla="*/ 291 h 339"/>
                  <a:gd name="T12" fmla="*/ 953 w 954"/>
                  <a:gd name="T13" fmla="*/ 275 h 3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54" h="339">
                    <a:moveTo>
                      <a:pt x="953" y="275"/>
                    </a:moveTo>
                    <a:lnTo>
                      <a:pt x="953" y="275"/>
                    </a:lnTo>
                    <a:cubicBezTo>
                      <a:pt x="953" y="275"/>
                      <a:pt x="856" y="44"/>
                      <a:pt x="479" y="23"/>
                    </a:cubicBezTo>
                    <a:lnTo>
                      <a:pt x="479" y="23"/>
                    </a:lnTo>
                    <a:cubicBezTo>
                      <a:pt x="83" y="0"/>
                      <a:pt x="0" y="252"/>
                      <a:pt x="134" y="291"/>
                    </a:cubicBezTo>
                    <a:lnTo>
                      <a:pt x="134" y="291"/>
                    </a:lnTo>
                    <a:cubicBezTo>
                      <a:pt x="292" y="338"/>
                      <a:pt x="595" y="195"/>
                      <a:pt x="953" y="2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74">
                <a:extLst>
                  <a:ext uri="{FF2B5EF4-FFF2-40B4-BE49-F238E27FC236}">
                    <a16:creationId xmlns:a16="http://schemas.microsoft.com/office/drawing/2014/main" id="{67C1FF2D-A559-4FB6-A312-27BACE3D9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57854" y="10252634"/>
                <a:ext cx="966757" cy="477884"/>
              </a:xfrm>
              <a:custGeom>
                <a:avLst/>
                <a:gdLst>
                  <a:gd name="T0" fmla="*/ 765 w 776"/>
                  <a:gd name="T1" fmla="*/ 384 h 385"/>
                  <a:gd name="T2" fmla="*/ 765 w 776"/>
                  <a:gd name="T3" fmla="*/ 384 h 385"/>
                  <a:gd name="T4" fmla="*/ 757 w 776"/>
                  <a:gd name="T5" fmla="*/ 378 h 385"/>
                  <a:gd name="T6" fmla="*/ 757 w 776"/>
                  <a:gd name="T7" fmla="*/ 378 h 385"/>
                  <a:gd name="T8" fmla="*/ 585 w 776"/>
                  <a:gd name="T9" fmla="*/ 180 h 385"/>
                  <a:gd name="T10" fmla="*/ 585 w 776"/>
                  <a:gd name="T11" fmla="*/ 180 h 385"/>
                  <a:gd name="T12" fmla="*/ 13 w 776"/>
                  <a:gd name="T13" fmla="*/ 101 h 385"/>
                  <a:gd name="T14" fmla="*/ 13 w 776"/>
                  <a:gd name="T15" fmla="*/ 101 h 385"/>
                  <a:gd name="T16" fmla="*/ 1 w 776"/>
                  <a:gd name="T17" fmla="*/ 95 h 385"/>
                  <a:gd name="T18" fmla="*/ 1 w 776"/>
                  <a:gd name="T19" fmla="*/ 95 h 385"/>
                  <a:gd name="T20" fmla="*/ 8 w 776"/>
                  <a:gd name="T21" fmla="*/ 84 h 385"/>
                  <a:gd name="T22" fmla="*/ 8 w 776"/>
                  <a:gd name="T23" fmla="*/ 84 h 385"/>
                  <a:gd name="T24" fmla="*/ 596 w 776"/>
                  <a:gd name="T25" fmla="*/ 166 h 385"/>
                  <a:gd name="T26" fmla="*/ 596 w 776"/>
                  <a:gd name="T27" fmla="*/ 166 h 385"/>
                  <a:gd name="T28" fmla="*/ 773 w 776"/>
                  <a:gd name="T29" fmla="*/ 371 h 385"/>
                  <a:gd name="T30" fmla="*/ 773 w 776"/>
                  <a:gd name="T31" fmla="*/ 371 h 385"/>
                  <a:gd name="T32" fmla="*/ 769 w 776"/>
                  <a:gd name="T33" fmla="*/ 383 h 385"/>
                  <a:gd name="T34" fmla="*/ 769 w 776"/>
                  <a:gd name="T35" fmla="*/ 383 h 385"/>
                  <a:gd name="T36" fmla="*/ 765 w 776"/>
                  <a:gd name="T37" fmla="*/ 384 h 38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776" h="385">
                    <a:moveTo>
                      <a:pt x="765" y="384"/>
                    </a:moveTo>
                    <a:lnTo>
                      <a:pt x="765" y="384"/>
                    </a:lnTo>
                    <a:cubicBezTo>
                      <a:pt x="762" y="384"/>
                      <a:pt x="759" y="382"/>
                      <a:pt x="757" y="378"/>
                    </a:cubicBezTo>
                    <a:lnTo>
                      <a:pt x="757" y="378"/>
                    </a:lnTo>
                    <a:cubicBezTo>
                      <a:pt x="756" y="378"/>
                      <a:pt x="703" y="268"/>
                      <a:pt x="585" y="180"/>
                    </a:cubicBezTo>
                    <a:lnTo>
                      <a:pt x="585" y="180"/>
                    </a:lnTo>
                    <a:cubicBezTo>
                      <a:pt x="476" y="99"/>
                      <a:pt x="289" y="20"/>
                      <a:pt x="13" y="101"/>
                    </a:cubicBezTo>
                    <a:lnTo>
                      <a:pt x="13" y="101"/>
                    </a:lnTo>
                    <a:cubicBezTo>
                      <a:pt x="8" y="102"/>
                      <a:pt x="3" y="100"/>
                      <a:pt x="1" y="95"/>
                    </a:cubicBezTo>
                    <a:lnTo>
                      <a:pt x="1" y="95"/>
                    </a:lnTo>
                    <a:cubicBezTo>
                      <a:pt x="0" y="90"/>
                      <a:pt x="3" y="85"/>
                      <a:pt x="8" y="84"/>
                    </a:cubicBezTo>
                    <a:lnTo>
                      <a:pt x="8" y="84"/>
                    </a:lnTo>
                    <a:cubicBezTo>
                      <a:pt x="292" y="0"/>
                      <a:pt x="484" y="82"/>
                      <a:pt x="596" y="166"/>
                    </a:cubicBezTo>
                    <a:lnTo>
                      <a:pt x="596" y="166"/>
                    </a:lnTo>
                    <a:cubicBezTo>
                      <a:pt x="718" y="257"/>
                      <a:pt x="771" y="366"/>
                      <a:pt x="773" y="371"/>
                    </a:cubicBezTo>
                    <a:lnTo>
                      <a:pt x="773" y="371"/>
                    </a:lnTo>
                    <a:cubicBezTo>
                      <a:pt x="775" y="375"/>
                      <a:pt x="773" y="381"/>
                      <a:pt x="769" y="383"/>
                    </a:cubicBezTo>
                    <a:lnTo>
                      <a:pt x="769" y="383"/>
                    </a:lnTo>
                    <a:cubicBezTo>
                      <a:pt x="768" y="383"/>
                      <a:pt x="766" y="384"/>
                      <a:pt x="765" y="38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6" name="Freeform 184">
                <a:extLst>
                  <a:ext uri="{FF2B5EF4-FFF2-40B4-BE49-F238E27FC236}">
                    <a16:creationId xmlns:a16="http://schemas.microsoft.com/office/drawing/2014/main" id="{6C0572CE-8BDA-44B2-AAC1-95B87DE0B6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7713" y="10214182"/>
                <a:ext cx="1126054" cy="390000"/>
              </a:xfrm>
              <a:custGeom>
                <a:avLst/>
                <a:gdLst>
                  <a:gd name="T0" fmla="*/ 370 w 904"/>
                  <a:gd name="T1" fmla="*/ 32 h 313"/>
                  <a:gd name="T2" fmla="*/ 370 w 904"/>
                  <a:gd name="T3" fmla="*/ 32 h 313"/>
                  <a:gd name="T4" fmla="*/ 26 w 904"/>
                  <a:gd name="T5" fmla="*/ 203 h 313"/>
                  <a:gd name="T6" fmla="*/ 26 w 904"/>
                  <a:gd name="T7" fmla="*/ 203 h 313"/>
                  <a:gd name="T8" fmla="*/ 77 w 904"/>
                  <a:gd name="T9" fmla="*/ 285 h 313"/>
                  <a:gd name="T10" fmla="*/ 77 w 904"/>
                  <a:gd name="T11" fmla="*/ 285 h 313"/>
                  <a:gd name="T12" fmla="*/ 344 w 904"/>
                  <a:gd name="T13" fmla="*/ 273 h 313"/>
                  <a:gd name="T14" fmla="*/ 344 w 904"/>
                  <a:gd name="T15" fmla="*/ 273 h 313"/>
                  <a:gd name="T16" fmla="*/ 877 w 904"/>
                  <a:gd name="T17" fmla="*/ 264 h 313"/>
                  <a:gd name="T18" fmla="*/ 877 w 904"/>
                  <a:gd name="T19" fmla="*/ 264 h 313"/>
                  <a:gd name="T20" fmla="*/ 420 w 904"/>
                  <a:gd name="T21" fmla="*/ 34 h 313"/>
                  <a:gd name="T22" fmla="*/ 420 w 904"/>
                  <a:gd name="T23" fmla="*/ 34 h 313"/>
                  <a:gd name="T24" fmla="*/ 370 w 904"/>
                  <a:gd name="T25" fmla="*/ 32 h 313"/>
                  <a:gd name="T26" fmla="*/ 153 w 904"/>
                  <a:gd name="T27" fmla="*/ 312 h 313"/>
                  <a:gd name="T28" fmla="*/ 153 w 904"/>
                  <a:gd name="T29" fmla="*/ 312 h 313"/>
                  <a:gd name="T30" fmla="*/ 72 w 904"/>
                  <a:gd name="T31" fmla="*/ 302 h 313"/>
                  <a:gd name="T32" fmla="*/ 72 w 904"/>
                  <a:gd name="T33" fmla="*/ 302 h 313"/>
                  <a:gd name="T34" fmla="*/ 8 w 904"/>
                  <a:gd name="T35" fmla="*/ 200 h 313"/>
                  <a:gd name="T36" fmla="*/ 8 w 904"/>
                  <a:gd name="T37" fmla="*/ 200 h 313"/>
                  <a:gd name="T38" fmla="*/ 420 w 904"/>
                  <a:gd name="T39" fmla="*/ 16 h 313"/>
                  <a:gd name="T40" fmla="*/ 420 w 904"/>
                  <a:gd name="T41" fmla="*/ 16 h 313"/>
                  <a:gd name="T42" fmla="*/ 902 w 904"/>
                  <a:gd name="T43" fmla="*/ 273 h 313"/>
                  <a:gd name="T44" fmla="*/ 902 w 904"/>
                  <a:gd name="T45" fmla="*/ 273 h 313"/>
                  <a:gd name="T46" fmla="*/ 900 w 904"/>
                  <a:gd name="T47" fmla="*/ 282 h 313"/>
                  <a:gd name="T48" fmla="*/ 900 w 904"/>
                  <a:gd name="T49" fmla="*/ 282 h 313"/>
                  <a:gd name="T50" fmla="*/ 892 w 904"/>
                  <a:gd name="T51" fmla="*/ 285 h 313"/>
                  <a:gd name="T52" fmla="*/ 892 w 904"/>
                  <a:gd name="T53" fmla="*/ 285 h 313"/>
                  <a:gd name="T54" fmla="*/ 346 w 904"/>
                  <a:gd name="T55" fmla="*/ 291 h 313"/>
                  <a:gd name="T56" fmla="*/ 346 w 904"/>
                  <a:gd name="T57" fmla="*/ 291 h 313"/>
                  <a:gd name="T58" fmla="*/ 153 w 904"/>
                  <a:gd name="T59" fmla="*/ 312 h 3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904" h="313">
                    <a:moveTo>
                      <a:pt x="370" y="32"/>
                    </a:moveTo>
                    <a:lnTo>
                      <a:pt x="370" y="32"/>
                    </a:lnTo>
                    <a:cubicBezTo>
                      <a:pt x="140" y="32"/>
                      <a:pt x="38" y="131"/>
                      <a:pt x="26" y="203"/>
                    </a:cubicBezTo>
                    <a:lnTo>
                      <a:pt x="26" y="203"/>
                    </a:lnTo>
                    <a:cubicBezTo>
                      <a:pt x="19" y="242"/>
                      <a:pt x="39" y="274"/>
                      <a:pt x="77" y="285"/>
                    </a:cubicBezTo>
                    <a:lnTo>
                      <a:pt x="77" y="285"/>
                    </a:lnTo>
                    <a:cubicBezTo>
                      <a:pt x="142" y="304"/>
                      <a:pt x="236" y="290"/>
                      <a:pt x="344" y="273"/>
                    </a:cubicBezTo>
                    <a:lnTo>
                      <a:pt x="344" y="273"/>
                    </a:lnTo>
                    <a:cubicBezTo>
                      <a:pt x="492" y="251"/>
                      <a:pt x="675" y="223"/>
                      <a:pt x="877" y="264"/>
                    </a:cubicBezTo>
                    <a:lnTo>
                      <a:pt x="877" y="264"/>
                    </a:lnTo>
                    <a:cubicBezTo>
                      <a:pt x="846" y="212"/>
                      <a:pt x="727" y="52"/>
                      <a:pt x="420" y="34"/>
                    </a:cubicBezTo>
                    <a:lnTo>
                      <a:pt x="420" y="34"/>
                    </a:lnTo>
                    <a:cubicBezTo>
                      <a:pt x="402" y="33"/>
                      <a:pt x="386" y="32"/>
                      <a:pt x="370" y="32"/>
                    </a:cubicBezTo>
                    <a:close/>
                    <a:moveTo>
                      <a:pt x="153" y="312"/>
                    </a:moveTo>
                    <a:lnTo>
                      <a:pt x="153" y="312"/>
                    </a:lnTo>
                    <a:cubicBezTo>
                      <a:pt x="123" y="312"/>
                      <a:pt x="96" y="309"/>
                      <a:pt x="72" y="302"/>
                    </a:cubicBezTo>
                    <a:lnTo>
                      <a:pt x="72" y="302"/>
                    </a:lnTo>
                    <a:cubicBezTo>
                      <a:pt x="24" y="289"/>
                      <a:pt x="0" y="248"/>
                      <a:pt x="8" y="200"/>
                    </a:cubicBezTo>
                    <a:lnTo>
                      <a:pt x="8" y="200"/>
                    </a:lnTo>
                    <a:cubicBezTo>
                      <a:pt x="23" y="117"/>
                      <a:pt x="144" y="0"/>
                      <a:pt x="420" y="16"/>
                    </a:cubicBezTo>
                    <a:lnTo>
                      <a:pt x="420" y="16"/>
                    </a:lnTo>
                    <a:cubicBezTo>
                      <a:pt x="798" y="38"/>
                      <a:pt x="901" y="271"/>
                      <a:pt x="902" y="273"/>
                    </a:cubicBezTo>
                    <a:lnTo>
                      <a:pt x="902" y="273"/>
                    </a:lnTo>
                    <a:cubicBezTo>
                      <a:pt x="903" y="276"/>
                      <a:pt x="903" y="280"/>
                      <a:pt x="900" y="282"/>
                    </a:cubicBezTo>
                    <a:lnTo>
                      <a:pt x="900" y="282"/>
                    </a:lnTo>
                    <a:cubicBezTo>
                      <a:pt x="899" y="285"/>
                      <a:pt x="895" y="286"/>
                      <a:pt x="892" y="285"/>
                    </a:cubicBezTo>
                    <a:lnTo>
                      <a:pt x="892" y="285"/>
                    </a:lnTo>
                    <a:cubicBezTo>
                      <a:pt x="686" y="239"/>
                      <a:pt x="498" y="268"/>
                      <a:pt x="346" y="291"/>
                    </a:cubicBezTo>
                    <a:lnTo>
                      <a:pt x="346" y="291"/>
                    </a:lnTo>
                    <a:cubicBezTo>
                      <a:pt x="275" y="302"/>
                      <a:pt x="209" y="312"/>
                      <a:pt x="153" y="3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0AE48626-3B54-4057-8F50-2766C39DA03A}"/>
                </a:ext>
              </a:extLst>
            </p:cNvPr>
            <p:cNvGrpSpPr/>
            <p:nvPr/>
          </p:nvGrpSpPr>
          <p:grpSpPr>
            <a:xfrm>
              <a:off x="10002639" y="9923058"/>
              <a:ext cx="1340276" cy="631686"/>
              <a:chOff x="10002639" y="9923058"/>
              <a:chExt cx="1340276" cy="631686"/>
            </a:xfrm>
          </p:grpSpPr>
          <p:sp>
            <p:nvSpPr>
              <p:cNvPr id="152" name="Freeform 150">
                <a:extLst>
                  <a:ext uri="{FF2B5EF4-FFF2-40B4-BE49-F238E27FC236}">
                    <a16:creationId xmlns:a16="http://schemas.microsoft.com/office/drawing/2014/main" id="{4F0911EA-9EEF-497B-A48B-480A79ABDD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78413" y="9923058"/>
                <a:ext cx="1164502" cy="538308"/>
              </a:xfrm>
              <a:custGeom>
                <a:avLst/>
                <a:gdLst>
                  <a:gd name="T0" fmla="*/ 0 w 933"/>
                  <a:gd name="T1" fmla="*/ 374 h 433"/>
                  <a:gd name="T2" fmla="*/ 0 w 933"/>
                  <a:gd name="T3" fmla="*/ 374 h 433"/>
                  <a:gd name="T4" fmla="*/ 425 w 933"/>
                  <a:gd name="T5" fmla="*/ 70 h 433"/>
                  <a:gd name="T6" fmla="*/ 425 w 933"/>
                  <a:gd name="T7" fmla="*/ 70 h 433"/>
                  <a:gd name="T8" fmla="*/ 703 w 933"/>
                  <a:gd name="T9" fmla="*/ 274 h 433"/>
                  <a:gd name="T10" fmla="*/ 703 w 933"/>
                  <a:gd name="T11" fmla="*/ 274 h 433"/>
                  <a:gd name="T12" fmla="*/ 0 w 933"/>
                  <a:gd name="T13" fmla="*/ 374 h 4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933" h="433">
                    <a:moveTo>
                      <a:pt x="0" y="374"/>
                    </a:moveTo>
                    <a:lnTo>
                      <a:pt x="0" y="374"/>
                    </a:lnTo>
                    <a:cubicBezTo>
                      <a:pt x="0" y="374"/>
                      <a:pt x="164" y="141"/>
                      <a:pt x="425" y="70"/>
                    </a:cubicBezTo>
                    <a:lnTo>
                      <a:pt x="425" y="70"/>
                    </a:lnTo>
                    <a:cubicBezTo>
                      <a:pt x="687" y="0"/>
                      <a:pt x="932" y="116"/>
                      <a:pt x="703" y="274"/>
                    </a:cubicBezTo>
                    <a:lnTo>
                      <a:pt x="703" y="274"/>
                    </a:lnTo>
                    <a:cubicBezTo>
                      <a:pt x="473" y="432"/>
                      <a:pt x="216" y="363"/>
                      <a:pt x="0" y="37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167">
                <a:extLst>
                  <a:ext uri="{FF2B5EF4-FFF2-40B4-BE49-F238E27FC236}">
                    <a16:creationId xmlns:a16="http://schemas.microsoft.com/office/drawing/2014/main" id="{191A3FE8-6BAA-4716-B578-3CA09D9C1E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2639" y="10137281"/>
                <a:ext cx="697601" cy="417463"/>
              </a:xfrm>
              <a:custGeom>
                <a:avLst/>
                <a:gdLst>
                  <a:gd name="T0" fmla="*/ 10 w 558"/>
                  <a:gd name="T1" fmla="*/ 334 h 335"/>
                  <a:gd name="T2" fmla="*/ 10 w 558"/>
                  <a:gd name="T3" fmla="*/ 334 h 335"/>
                  <a:gd name="T4" fmla="*/ 5 w 558"/>
                  <a:gd name="T5" fmla="*/ 332 h 335"/>
                  <a:gd name="T6" fmla="*/ 5 w 558"/>
                  <a:gd name="T7" fmla="*/ 332 h 335"/>
                  <a:gd name="T8" fmla="*/ 3 w 558"/>
                  <a:gd name="T9" fmla="*/ 320 h 335"/>
                  <a:gd name="T10" fmla="*/ 3 w 558"/>
                  <a:gd name="T11" fmla="*/ 320 h 335"/>
                  <a:gd name="T12" fmla="*/ 544 w 558"/>
                  <a:gd name="T13" fmla="*/ 2 h 335"/>
                  <a:gd name="T14" fmla="*/ 544 w 558"/>
                  <a:gd name="T15" fmla="*/ 2 h 335"/>
                  <a:gd name="T16" fmla="*/ 556 w 558"/>
                  <a:gd name="T17" fmla="*/ 8 h 335"/>
                  <a:gd name="T18" fmla="*/ 556 w 558"/>
                  <a:gd name="T19" fmla="*/ 8 h 335"/>
                  <a:gd name="T20" fmla="*/ 550 w 558"/>
                  <a:gd name="T21" fmla="*/ 19 h 335"/>
                  <a:gd name="T22" fmla="*/ 550 w 558"/>
                  <a:gd name="T23" fmla="*/ 19 h 335"/>
                  <a:gd name="T24" fmla="*/ 17 w 558"/>
                  <a:gd name="T25" fmla="*/ 331 h 335"/>
                  <a:gd name="T26" fmla="*/ 17 w 558"/>
                  <a:gd name="T27" fmla="*/ 331 h 335"/>
                  <a:gd name="T28" fmla="*/ 10 w 558"/>
                  <a:gd name="T29" fmla="*/ 334 h 3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58" h="335">
                    <a:moveTo>
                      <a:pt x="10" y="334"/>
                    </a:moveTo>
                    <a:lnTo>
                      <a:pt x="10" y="334"/>
                    </a:lnTo>
                    <a:cubicBezTo>
                      <a:pt x="8" y="334"/>
                      <a:pt x="6" y="334"/>
                      <a:pt x="5" y="332"/>
                    </a:cubicBezTo>
                    <a:lnTo>
                      <a:pt x="5" y="332"/>
                    </a:lnTo>
                    <a:cubicBezTo>
                      <a:pt x="1" y="330"/>
                      <a:pt x="0" y="324"/>
                      <a:pt x="3" y="320"/>
                    </a:cubicBezTo>
                    <a:lnTo>
                      <a:pt x="3" y="320"/>
                    </a:lnTo>
                    <a:cubicBezTo>
                      <a:pt x="5" y="318"/>
                      <a:pt x="165" y="111"/>
                      <a:pt x="544" y="2"/>
                    </a:cubicBezTo>
                    <a:lnTo>
                      <a:pt x="544" y="2"/>
                    </a:lnTo>
                    <a:cubicBezTo>
                      <a:pt x="549" y="0"/>
                      <a:pt x="554" y="3"/>
                      <a:pt x="556" y="8"/>
                    </a:cubicBezTo>
                    <a:lnTo>
                      <a:pt x="556" y="8"/>
                    </a:lnTo>
                    <a:cubicBezTo>
                      <a:pt x="557" y="13"/>
                      <a:pt x="554" y="17"/>
                      <a:pt x="550" y="19"/>
                    </a:cubicBezTo>
                    <a:lnTo>
                      <a:pt x="550" y="19"/>
                    </a:lnTo>
                    <a:cubicBezTo>
                      <a:pt x="176" y="126"/>
                      <a:pt x="19" y="329"/>
                      <a:pt x="17" y="331"/>
                    </a:cubicBezTo>
                    <a:lnTo>
                      <a:pt x="17" y="331"/>
                    </a:lnTo>
                    <a:cubicBezTo>
                      <a:pt x="16" y="333"/>
                      <a:pt x="13" y="334"/>
                      <a:pt x="10" y="33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7" name="Freeform 185">
                <a:extLst>
                  <a:ext uri="{FF2B5EF4-FFF2-40B4-BE49-F238E27FC236}">
                    <a16:creationId xmlns:a16="http://schemas.microsoft.com/office/drawing/2014/main" id="{9D62D98A-1789-4043-8213-3EAF693900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167427" y="9945030"/>
                <a:ext cx="1027177" cy="466898"/>
              </a:xfrm>
              <a:custGeom>
                <a:avLst/>
                <a:gdLst>
                  <a:gd name="T0" fmla="*/ 63 w 825"/>
                  <a:gd name="T1" fmla="*/ 347 h 373"/>
                  <a:gd name="T2" fmla="*/ 63 w 825"/>
                  <a:gd name="T3" fmla="*/ 347 h 373"/>
                  <a:gd name="T4" fmla="*/ 183 w 825"/>
                  <a:gd name="T5" fmla="*/ 351 h 373"/>
                  <a:gd name="T6" fmla="*/ 183 w 825"/>
                  <a:gd name="T7" fmla="*/ 351 h 373"/>
                  <a:gd name="T8" fmla="*/ 708 w 825"/>
                  <a:gd name="T9" fmla="*/ 250 h 373"/>
                  <a:gd name="T10" fmla="*/ 708 w 825"/>
                  <a:gd name="T11" fmla="*/ 250 h 373"/>
                  <a:gd name="T12" fmla="*/ 790 w 825"/>
                  <a:gd name="T13" fmla="*/ 114 h 373"/>
                  <a:gd name="T14" fmla="*/ 790 w 825"/>
                  <a:gd name="T15" fmla="*/ 114 h 373"/>
                  <a:gd name="T16" fmla="*/ 438 w 825"/>
                  <a:gd name="T17" fmla="*/ 62 h 373"/>
                  <a:gd name="T18" fmla="*/ 438 w 825"/>
                  <a:gd name="T19" fmla="*/ 62 h 373"/>
                  <a:gd name="T20" fmla="*/ 28 w 825"/>
                  <a:gd name="T21" fmla="*/ 348 h 373"/>
                  <a:gd name="T22" fmla="*/ 28 w 825"/>
                  <a:gd name="T23" fmla="*/ 348 h 373"/>
                  <a:gd name="T24" fmla="*/ 63 w 825"/>
                  <a:gd name="T25" fmla="*/ 347 h 373"/>
                  <a:gd name="T26" fmla="*/ 310 w 825"/>
                  <a:gd name="T27" fmla="*/ 372 h 373"/>
                  <a:gd name="T28" fmla="*/ 310 w 825"/>
                  <a:gd name="T29" fmla="*/ 372 h 373"/>
                  <a:gd name="T30" fmla="*/ 183 w 825"/>
                  <a:gd name="T31" fmla="*/ 368 h 373"/>
                  <a:gd name="T32" fmla="*/ 183 w 825"/>
                  <a:gd name="T33" fmla="*/ 368 h 373"/>
                  <a:gd name="T34" fmla="*/ 10 w 825"/>
                  <a:gd name="T35" fmla="*/ 367 h 373"/>
                  <a:gd name="T36" fmla="*/ 10 w 825"/>
                  <a:gd name="T37" fmla="*/ 367 h 373"/>
                  <a:gd name="T38" fmla="*/ 2 w 825"/>
                  <a:gd name="T39" fmla="*/ 362 h 373"/>
                  <a:gd name="T40" fmla="*/ 2 w 825"/>
                  <a:gd name="T41" fmla="*/ 362 h 373"/>
                  <a:gd name="T42" fmla="*/ 2 w 825"/>
                  <a:gd name="T43" fmla="*/ 352 h 373"/>
                  <a:gd name="T44" fmla="*/ 2 w 825"/>
                  <a:gd name="T45" fmla="*/ 352 h 373"/>
                  <a:gd name="T46" fmla="*/ 433 w 825"/>
                  <a:gd name="T47" fmla="*/ 45 h 373"/>
                  <a:gd name="T48" fmla="*/ 433 w 825"/>
                  <a:gd name="T49" fmla="*/ 45 h 373"/>
                  <a:gd name="T50" fmla="*/ 806 w 825"/>
                  <a:gd name="T51" fmla="*/ 107 h 373"/>
                  <a:gd name="T52" fmla="*/ 806 w 825"/>
                  <a:gd name="T53" fmla="*/ 107 h 373"/>
                  <a:gd name="T54" fmla="*/ 718 w 825"/>
                  <a:gd name="T55" fmla="*/ 265 h 373"/>
                  <a:gd name="T56" fmla="*/ 718 w 825"/>
                  <a:gd name="T57" fmla="*/ 265 h 373"/>
                  <a:gd name="T58" fmla="*/ 310 w 825"/>
                  <a:gd name="T59" fmla="*/ 37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825" h="373">
                    <a:moveTo>
                      <a:pt x="63" y="347"/>
                    </a:moveTo>
                    <a:lnTo>
                      <a:pt x="63" y="347"/>
                    </a:lnTo>
                    <a:cubicBezTo>
                      <a:pt x="102" y="347"/>
                      <a:pt x="142" y="349"/>
                      <a:pt x="183" y="351"/>
                    </a:cubicBezTo>
                    <a:lnTo>
                      <a:pt x="183" y="351"/>
                    </a:lnTo>
                    <a:cubicBezTo>
                      <a:pt x="359" y="358"/>
                      <a:pt x="540" y="365"/>
                      <a:pt x="708" y="250"/>
                    </a:cubicBezTo>
                    <a:lnTo>
                      <a:pt x="708" y="250"/>
                    </a:lnTo>
                    <a:cubicBezTo>
                      <a:pt x="778" y="201"/>
                      <a:pt x="808" y="153"/>
                      <a:pt x="790" y="114"/>
                    </a:cubicBezTo>
                    <a:lnTo>
                      <a:pt x="790" y="114"/>
                    </a:lnTo>
                    <a:cubicBezTo>
                      <a:pt x="761" y="52"/>
                      <a:pt x="609" y="16"/>
                      <a:pt x="438" y="62"/>
                    </a:cubicBezTo>
                    <a:lnTo>
                      <a:pt x="438" y="62"/>
                    </a:lnTo>
                    <a:cubicBezTo>
                      <a:pt x="221" y="121"/>
                      <a:pt x="69" y="296"/>
                      <a:pt x="28" y="348"/>
                    </a:cubicBezTo>
                    <a:lnTo>
                      <a:pt x="28" y="348"/>
                    </a:lnTo>
                    <a:cubicBezTo>
                      <a:pt x="40" y="348"/>
                      <a:pt x="51" y="347"/>
                      <a:pt x="63" y="347"/>
                    </a:cubicBezTo>
                    <a:close/>
                    <a:moveTo>
                      <a:pt x="310" y="372"/>
                    </a:moveTo>
                    <a:lnTo>
                      <a:pt x="310" y="372"/>
                    </a:lnTo>
                    <a:cubicBezTo>
                      <a:pt x="266" y="372"/>
                      <a:pt x="224" y="370"/>
                      <a:pt x="183" y="368"/>
                    </a:cubicBezTo>
                    <a:lnTo>
                      <a:pt x="183" y="368"/>
                    </a:lnTo>
                    <a:cubicBezTo>
                      <a:pt x="122" y="366"/>
                      <a:pt x="64" y="363"/>
                      <a:pt x="10" y="367"/>
                    </a:cubicBezTo>
                    <a:lnTo>
                      <a:pt x="10" y="367"/>
                    </a:lnTo>
                    <a:cubicBezTo>
                      <a:pt x="6" y="367"/>
                      <a:pt x="3" y="365"/>
                      <a:pt x="2" y="362"/>
                    </a:cubicBezTo>
                    <a:lnTo>
                      <a:pt x="2" y="362"/>
                    </a:lnTo>
                    <a:cubicBezTo>
                      <a:pt x="0" y="359"/>
                      <a:pt x="0" y="355"/>
                      <a:pt x="2" y="352"/>
                    </a:cubicBezTo>
                    <a:lnTo>
                      <a:pt x="2" y="352"/>
                    </a:lnTo>
                    <a:cubicBezTo>
                      <a:pt x="4" y="350"/>
                      <a:pt x="172" y="116"/>
                      <a:pt x="433" y="45"/>
                    </a:cubicBezTo>
                    <a:lnTo>
                      <a:pt x="433" y="45"/>
                    </a:lnTo>
                    <a:cubicBezTo>
                      <a:pt x="598" y="0"/>
                      <a:pt x="770" y="29"/>
                      <a:pt x="806" y="107"/>
                    </a:cubicBezTo>
                    <a:lnTo>
                      <a:pt x="806" y="107"/>
                    </a:lnTo>
                    <a:cubicBezTo>
                      <a:pt x="819" y="134"/>
                      <a:pt x="824" y="191"/>
                      <a:pt x="718" y="265"/>
                    </a:cubicBezTo>
                    <a:lnTo>
                      <a:pt x="718" y="265"/>
                    </a:lnTo>
                    <a:cubicBezTo>
                      <a:pt x="587" y="355"/>
                      <a:pt x="445" y="372"/>
                      <a:pt x="310" y="3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93" name="TextBox 9">
            <a:extLst>
              <a:ext uri="{FF2B5EF4-FFF2-40B4-BE49-F238E27FC236}">
                <a16:creationId xmlns:a16="http://schemas.microsoft.com/office/drawing/2014/main" id="{FA4CA940-BF48-46D6-B4BD-CCF91D443C30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194" name="TextBox 10">
            <a:extLst>
              <a:ext uri="{FF2B5EF4-FFF2-40B4-BE49-F238E27FC236}">
                <a16:creationId xmlns:a16="http://schemas.microsoft.com/office/drawing/2014/main" id="{650921AA-5C75-4A27-964B-F1322DE58EF2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2" name="Rectángulo: esquinas diagonales redondeadas 1">
            <a:extLst>
              <a:ext uri="{FF2B5EF4-FFF2-40B4-BE49-F238E27FC236}">
                <a16:creationId xmlns:a16="http://schemas.microsoft.com/office/drawing/2014/main" id="{FA31F9ED-163E-4203-A3F1-6BCC0BF39746}"/>
              </a:ext>
            </a:extLst>
          </p:cNvPr>
          <p:cNvSpPr/>
          <p:nvPr/>
        </p:nvSpPr>
        <p:spPr>
          <a:xfrm>
            <a:off x="2411399" y="3375479"/>
            <a:ext cx="5185332" cy="2636609"/>
          </a:xfrm>
          <a:prstGeom prst="round2DiagRect">
            <a:avLst>
              <a:gd name="adj1" fmla="val 36683"/>
              <a:gd name="adj2" fmla="val 14047"/>
            </a:avLst>
          </a:prstGeom>
          <a:solidFill>
            <a:schemeClr val="accent6">
              <a:alpha val="2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92" name="Rectángulo: una sola esquina redondeada 191">
            <a:extLst>
              <a:ext uri="{FF2B5EF4-FFF2-40B4-BE49-F238E27FC236}">
                <a16:creationId xmlns:a16="http://schemas.microsoft.com/office/drawing/2014/main" id="{384B1A4F-3697-40C6-9534-D4F8BF6D2C7F}"/>
              </a:ext>
            </a:extLst>
          </p:cNvPr>
          <p:cNvSpPr/>
          <p:nvPr/>
        </p:nvSpPr>
        <p:spPr>
          <a:xfrm flipH="1">
            <a:off x="2411398" y="3375479"/>
            <a:ext cx="3896099" cy="977742"/>
          </a:xfrm>
          <a:prstGeom prst="round1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61" name="Freeform 259">
            <a:extLst>
              <a:ext uri="{FF2B5EF4-FFF2-40B4-BE49-F238E27FC236}">
                <a16:creationId xmlns:a16="http://schemas.microsoft.com/office/drawing/2014/main" id="{6BA3A044-8E86-498E-A783-FE94F4BCF49B}"/>
              </a:ext>
            </a:extLst>
          </p:cNvPr>
          <p:cNvSpPr>
            <a:spLocks noChangeArrowheads="1"/>
          </p:cNvSpPr>
          <p:nvPr/>
        </p:nvSpPr>
        <p:spPr bwMode="auto">
          <a:xfrm>
            <a:off x="6069696" y="3380970"/>
            <a:ext cx="1538022" cy="972251"/>
          </a:xfrm>
          <a:custGeom>
            <a:avLst/>
            <a:gdLst>
              <a:gd name="T0" fmla="*/ 1232 w 1233"/>
              <a:gd name="T1" fmla="*/ 284 h 781"/>
              <a:gd name="T2" fmla="*/ 1232 w 1233"/>
              <a:gd name="T3" fmla="*/ 780 h 781"/>
              <a:gd name="T4" fmla="*/ 184 w 1233"/>
              <a:gd name="T5" fmla="*/ 780 h 781"/>
              <a:gd name="T6" fmla="*/ 184 w 1233"/>
              <a:gd name="T7" fmla="*/ 780 h 781"/>
              <a:gd name="T8" fmla="*/ 0 w 1233"/>
              <a:gd name="T9" fmla="*/ 0 h 781"/>
              <a:gd name="T10" fmla="*/ 948 w 1233"/>
              <a:gd name="T11" fmla="*/ 0 h 781"/>
              <a:gd name="T12" fmla="*/ 948 w 1233"/>
              <a:gd name="T13" fmla="*/ 0 h 781"/>
              <a:gd name="T14" fmla="*/ 1232 w 1233"/>
              <a:gd name="T15" fmla="*/ 284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33" h="781">
                <a:moveTo>
                  <a:pt x="1232" y="284"/>
                </a:moveTo>
                <a:lnTo>
                  <a:pt x="1232" y="780"/>
                </a:lnTo>
                <a:lnTo>
                  <a:pt x="184" y="780"/>
                </a:lnTo>
                <a:lnTo>
                  <a:pt x="184" y="780"/>
                </a:lnTo>
                <a:cubicBezTo>
                  <a:pt x="66" y="545"/>
                  <a:pt x="0" y="280"/>
                  <a:pt x="0" y="0"/>
                </a:cubicBezTo>
                <a:lnTo>
                  <a:pt x="948" y="0"/>
                </a:lnTo>
                <a:lnTo>
                  <a:pt x="948" y="0"/>
                </a:lnTo>
                <a:cubicBezTo>
                  <a:pt x="1105" y="0"/>
                  <a:pt x="1232" y="127"/>
                  <a:pt x="1232" y="284"/>
                </a:cubicBezTo>
              </a:path>
            </a:pathLst>
          </a:custGeom>
          <a:solidFill>
            <a:schemeClr val="tx2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78" name="Freeform 177">
            <a:extLst>
              <a:ext uri="{FF2B5EF4-FFF2-40B4-BE49-F238E27FC236}">
                <a16:creationId xmlns:a16="http://schemas.microsoft.com/office/drawing/2014/main" id="{8141982E-619B-DC46-928C-B626B00703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6613500" y="3578716"/>
            <a:ext cx="626335" cy="570023"/>
          </a:xfrm>
          <a:custGeom>
            <a:avLst/>
            <a:gdLst>
              <a:gd name="connsiteX0" fmla="*/ 45994 w 626335"/>
              <a:gd name="connsiteY0" fmla="*/ 478124 h 570023"/>
              <a:gd name="connsiteX1" fmla="*/ 16160 w 626335"/>
              <a:gd name="connsiteY1" fmla="*/ 506687 h 570023"/>
              <a:gd name="connsiteX2" fmla="*/ 16160 w 626335"/>
              <a:gd name="connsiteY2" fmla="*/ 551395 h 570023"/>
              <a:gd name="connsiteX3" fmla="*/ 19890 w 626335"/>
              <a:gd name="connsiteY3" fmla="*/ 553879 h 570023"/>
              <a:gd name="connsiteX4" fmla="*/ 379139 w 626335"/>
              <a:gd name="connsiteY4" fmla="*/ 553879 h 570023"/>
              <a:gd name="connsiteX5" fmla="*/ 381626 w 626335"/>
              <a:gd name="connsiteY5" fmla="*/ 551395 h 570023"/>
              <a:gd name="connsiteX6" fmla="*/ 381626 w 626335"/>
              <a:gd name="connsiteY6" fmla="*/ 506687 h 570023"/>
              <a:gd name="connsiteX7" fmla="*/ 373390 w 626335"/>
              <a:gd name="connsiteY7" fmla="*/ 486352 h 570023"/>
              <a:gd name="connsiteX8" fmla="*/ 367789 w 626335"/>
              <a:gd name="connsiteY8" fmla="*/ 484087 h 570023"/>
              <a:gd name="connsiteX9" fmla="*/ 353035 w 626335"/>
              <a:gd name="connsiteY9" fmla="*/ 478124 h 570023"/>
              <a:gd name="connsiteX10" fmla="*/ 196943 w 626335"/>
              <a:gd name="connsiteY10" fmla="*/ 128842 h 570023"/>
              <a:gd name="connsiteX11" fmla="*/ 170036 w 626335"/>
              <a:gd name="connsiteY11" fmla="*/ 139454 h 570023"/>
              <a:gd name="connsiteX12" fmla="*/ 164698 w 626335"/>
              <a:gd name="connsiteY12" fmla="*/ 152385 h 570023"/>
              <a:gd name="connsiteX13" fmla="*/ 159179 w 626335"/>
              <a:gd name="connsiteY13" fmla="*/ 165754 h 570023"/>
              <a:gd name="connsiteX14" fmla="*/ 161696 w 626335"/>
              <a:gd name="connsiteY14" fmla="*/ 180519 h 570023"/>
              <a:gd name="connsiteX15" fmla="*/ 181924 w 626335"/>
              <a:gd name="connsiteY15" fmla="*/ 180519 h 570023"/>
              <a:gd name="connsiteX16" fmla="*/ 232189 w 626335"/>
              <a:gd name="connsiteY16" fmla="*/ 180519 h 570023"/>
              <a:gd name="connsiteX17" fmla="*/ 234707 w 626335"/>
              <a:gd name="connsiteY17" fmla="*/ 165754 h 570023"/>
              <a:gd name="connsiteX18" fmla="*/ 196943 w 626335"/>
              <a:gd name="connsiteY18" fmla="*/ 128842 h 570023"/>
              <a:gd name="connsiteX19" fmla="*/ 116380 w 626335"/>
              <a:gd name="connsiteY19" fmla="*/ 59939 h 570023"/>
              <a:gd name="connsiteX20" fmla="*/ 109696 w 626335"/>
              <a:gd name="connsiteY20" fmla="*/ 62552 h 570023"/>
              <a:gd name="connsiteX21" fmla="*/ 103792 w 626335"/>
              <a:gd name="connsiteY21" fmla="*/ 64860 h 570023"/>
              <a:gd name="connsiteX22" fmla="*/ 98757 w 626335"/>
              <a:gd name="connsiteY22" fmla="*/ 77164 h 570023"/>
              <a:gd name="connsiteX23" fmla="*/ 98757 w 626335"/>
              <a:gd name="connsiteY23" fmla="*/ 180519 h 570023"/>
              <a:gd name="connsiteX24" fmla="*/ 144073 w 626335"/>
              <a:gd name="connsiteY24" fmla="*/ 180519 h 570023"/>
              <a:gd name="connsiteX25" fmla="*/ 141556 w 626335"/>
              <a:gd name="connsiteY25" fmla="*/ 165754 h 570023"/>
              <a:gd name="connsiteX26" fmla="*/ 145962 w 626335"/>
              <a:gd name="connsiteY26" fmla="*/ 144837 h 570023"/>
              <a:gd name="connsiteX27" fmla="*/ 153462 w 626335"/>
              <a:gd name="connsiteY27" fmla="*/ 134033 h 570023"/>
              <a:gd name="connsiteX28" fmla="*/ 157920 w 626335"/>
              <a:gd name="connsiteY28" fmla="*/ 127612 h 570023"/>
              <a:gd name="connsiteX29" fmla="*/ 196943 w 626335"/>
              <a:gd name="connsiteY29" fmla="*/ 111616 h 570023"/>
              <a:gd name="connsiteX30" fmla="*/ 225895 w 626335"/>
              <a:gd name="connsiteY30" fmla="*/ 120229 h 570023"/>
              <a:gd name="connsiteX31" fmla="*/ 253589 w 626335"/>
              <a:gd name="connsiteY31" fmla="*/ 96851 h 570023"/>
              <a:gd name="connsiteX32" fmla="*/ 263659 w 626335"/>
              <a:gd name="connsiteY32" fmla="*/ 99312 h 570023"/>
              <a:gd name="connsiteX33" fmla="*/ 263659 w 626335"/>
              <a:gd name="connsiteY33" fmla="*/ 106694 h 570023"/>
              <a:gd name="connsiteX34" fmla="*/ 243518 w 626335"/>
              <a:gd name="connsiteY34" fmla="*/ 136224 h 570023"/>
              <a:gd name="connsiteX35" fmla="*/ 251071 w 626335"/>
              <a:gd name="connsiteY35" fmla="*/ 165754 h 570023"/>
              <a:gd name="connsiteX36" fmla="*/ 249812 w 626335"/>
              <a:gd name="connsiteY36" fmla="*/ 180519 h 570023"/>
              <a:gd name="connsiteX37" fmla="*/ 305199 w 626335"/>
              <a:gd name="connsiteY37" fmla="*/ 180519 h 570023"/>
              <a:gd name="connsiteX38" fmla="*/ 305199 w 626335"/>
              <a:gd name="connsiteY38" fmla="*/ 77164 h 570023"/>
              <a:gd name="connsiteX39" fmla="*/ 287576 w 626335"/>
              <a:gd name="connsiteY39" fmla="*/ 59939 h 570023"/>
              <a:gd name="connsiteX40" fmla="*/ 116380 w 626335"/>
              <a:gd name="connsiteY40" fmla="*/ 43943 h 570023"/>
              <a:gd name="connsiteX41" fmla="*/ 287576 w 626335"/>
              <a:gd name="connsiteY41" fmla="*/ 43943 h 570023"/>
              <a:gd name="connsiteX42" fmla="*/ 322822 w 626335"/>
              <a:gd name="connsiteY42" fmla="*/ 77164 h 570023"/>
              <a:gd name="connsiteX43" fmla="*/ 322822 w 626335"/>
              <a:gd name="connsiteY43" fmla="*/ 187902 h 570023"/>
              <a:gd name="connsiteX44" fmla="*/ 314011 w 626335"/>
              <a:gd name="connsiteY44" fmla="*/ 196515 h 570023"/>
              <a:gd name="connsiteX45" fmla="*/ 191717 w 626335"/>
              <a:gd name="connsiteY45" fmla="*/ 196515 h 570023"/>
              <a:gd name="connsiteX46" fmla="*/ 91204 w 626335"/>
              <a:gd name="connsiteY46" fmla="*/ 196515 h 570023"/>
              <a:gd name="connsiteX47" fmla="*/ 82392 w 626335"/>
              <a:gd name="connsiteY47" fmla="*/ 187902 h 570023"/>
              <a:gd name="connsiteX48" fmla="*/ 82392 w 626335"/>
              <a:gd name="connsiteY48" fmla="*/ 77164 h 570023"/>
              <a:gd name="connsiteX49" fmla="*/ 92305 w 626335"/>
              <a:gd name="connsiteY49" fmla="*/ 53633 h 570023"/>
              <a:gd name="connsiteX50" fmla="*/ 101877 w 626335"/>
              <a:gd name="connsiteY50" fmla="*/ 49780 h 570023"/>
              <a:gd name="connsiteX51" fmla="*/ 590463 w 626335"/>
              <a:gd name="connsiteY51" fmla="*/ 26080 h 570023"/>
              <a:gd name="connsiteX52" fmla="*/ 533281 w 626335"/>
              <a:gd name="connsiteY52" fmla="*/ 79480 h 570023"/>
              <a:gd name="connsiteX53" fmla="*/ 491017 w 626335"/>
              <a:gd name="connsiteY53" fmla="*/ 193733 h 570023"/>
              <a:gd name="connsiteX54" fmla="*/ 530795 w 626335"/>
              <a:gd name="connsiteY54" fmla="*/ 229748 h 570023"/>
              <a:gd name="connsiteX55" fmla="*/ 530795 w 626335"/>
              <a:gd name="connsiteY55" fmla="*/ 194975 h 570023"/>
              <a:gd name="connsiteX56" fmla="*/ 550684 w 626335"/>
              <a:gd name="connsiteY56" fmla="*/ 122946 h 570023"/>
              <a:gd name="connsiteX57" fmla="*/ 551927 w 626335"/>
              <a:gd name="connsiteY57" fmla="*/ 120463 h 570023"/>
              <a:gd name="connsiteX58" fmla="*/ 563115 w 626335"/>
              <a:gd name="connsiteY58" fmla="*/ 117979 h 570023"/>
              <a:gd name="connsiteX59" fmla="*/ 566844 w 626335"/>
              <a:gd name="connsiteY59" fmla="*/ 127914 h 570023"/>
              <a:gd name="connsiteX60" fmla="*/ 565601 w 626335"/>
              <a:gd name="connsiteY60" fmla="*/ 131639 h 570023"/>
              <a:gd name="connsiteX61" fmla="*/ 548198 w 626335"/>
              <a:gd name="connsiteY61" fmla="*/ 194975 h 570023"/>
              <a:gd name="connsiteX62" fmla="*/ 548198 w 626335"/>
              <a:gd name="connsiteY62" fmla="*/ 230990 h 570023"/>
              <a:gd name="connsiteX63" fmla="*/ 550684 w 626335"/>
              <a:gd name="connsiteY63" fmla="*/ 230990 h 570023"/>
              <a:gd name="connsiteX64" fmla="*/ 551927 w 626335"/>
              <a:gd name="connsiteY64" fmla="*/ 230990 h 570023"/>
              <a:gd name="connsiteX65" fmla="*/ 604137 w 626335"/>
              <a:gd name="connsiteY65" fmla="*/ 183798 h 570023"/>
              <a:gd name="connsiteX66" fmla="*/ 590463 w 626335"/>
              <a:gd name="connsiteY66" fmla="*/ 26080 h 570023"/>
              <a:gd name="connsiteX67" fmla="*/ 82043 w 626335"/>
              <a:gd name="connsiteY67" fmla="*/ 17386 h 570023"/>
              <a:gd name="connsiteX68" fmla="*/ 55939 w 626335"/>
              <a:gd name="connsiteY68" fmla="*/ 47192 h 570023"/>
              <a:gd name="connsiteX69" fmla="*/ 55939 w 626335"/>
              <a:gd name="connsiteY69" fmla="*/ 461980 h 570023"/>
              <a:gd name="connsiteX70" fmla="*/ 341847 w 626335"/>
              <a:gd name="connsiteY70" fmla="*/ 461980 h 570023"/>
              <a:gd name="connsiteX71" fmla="*/ 341847 w 626335"/>
              <a:gd name="connsiteY71" fmla="*/ 441718 h 570023"/>
              <a:gd name="connsiteX72" fmla="*/ 341847 w 626335"/>
              <a:gd name="connsiteY72" fmla="*/ 47192 h 570023"/>
              <a:gd name="connsiteX73" fmla="*/ 315742 w 626335"/>
              <a:gd name="connsiteY73" fmla="*/ 17386 h 570023"/>
              <a:gd name="connsiteX74" fmla="*/ 82043 w 626335"/>
              <a:gd name="connsiteY74" fmla="*/ 0 h 570023"/>
              <a:gd name="connsiteX75" fmla="*/ 315742 w 626335"/>
              <a:gd name="connsiteY75" fmla="*/ 0 h 570023"/>
              <a:gd name="connsiteX76" fmla="*/ 358007 w 626335"/>
              <a:gd name="connsiteY76" fmla="*/ 47192 h 570023"/>
              <a:gd name="connsiteX77" fmla="*/ 358007 w 626335"/>
              <a:gd name="connsiteY77" fmla="*/ 370081 h 570023"/>
              <a:gd name="connsiteX78" fmla="*/ 412703 w 626335"/>
              <a:gd name="connsiteY78" fmla="*/ 370081 h 570023"/>
              <a:gd name="connsiteX79" fmla="*/ 467398 w 626335"/>
              <a:gd name="connsiteY79" fmla="*/ 424723 h 570023"/>
              <a:gd name="connsiteX80" fmla="*/ 467398 w 626335"/>
              <a:gd name="connsiteY80" fmla="*/ 521590 h 570023"/>
              <a:gd name="connsiteX81" fmla="*/ 499718 w 626335"/>
              <a:gd name="connsiteY81" fmla="*/ 553879 h 570023"/>
              <a:gd name="connsiteX82" fmla="*/ 530795 w 626335"/>
              <a:gd name="connsiteY82" fmla="*/ 521590 h 570023"/>
              <a:gd name="connsiteX83" fmla="*/ 530795 w 626335"/>
              <a:gd name="connsiteY83" fmla="*/ 247134 h 570023"/>
              <a:gd name="connsiteX84" fmla="*/ 476100 w 626335"/>
              <a:gd name="connsiteY84" fmla="*/ 201185 h 570023"/>
              <a:gd name="connsiteX85" fmla="*/ 523337 w 626335"/>
              <a:gd name="connsiteY85" fmla="*/ 67062 h 570023"/>
              <a:gd name="connsiteX86" fmla="*/ 584247 w 626335"/>
              <a:gd name="connsiteY86" fmla="*/ 6210 h 570023"/>
              <a:gd name="connsiteX87" fmla="*/ 591706 w 626335"/>
              <a:gd name="connsiteY87" fmla="*/ 0 h 570023"/>
              <a:gd name="connsiteX88" fmla="*/ 599164 w 626335"/>
              <a:gd name="connsiteY88" fmla="*/ 4968 h 570023"/>
              <a:gd name="connsiteX89" fmla="*/ 620297 w 626335"/>
              <a:gd name="connsiteY89" fmla="*/ 187524 h 570023"/>
              <a:gd name="connsiteX90" fmla="*/ 551927 w 626335"/>
              <a:gd name="connsiteY90" fmla="*/ 247134 h 570023"/>
              <a:gd name="connsiteX91" fmla="*/ 548198 w 626335"/>
              <a:gd name="connsiteY91" fmla="*/ 248376 h 570023"/>
              <a:gd name="connsiteX92" fmla="*/ 548198 w 626335"/>
              <a:gd name="connsiteY92" fmla="*/ 521590 h 570023"/>
              <a:gd name="connsiteX93" fmla="*/ 499718 w 626335"/>
              <a:gd name="connsiteY93" fmla="*/ 570023 h 570023"/>
              <a:gd name="connsiteX94" fmla="*/ 451238 w 626335"/>
              <a:gd name="connsiteY94" fmla="*/ 521590 h 570023"/>
              <a:gd name="connsiteX95" fmla="*/ 451238 w 626335"/>
              <a:gd name="connsiteY95" fmla="*/ 424723 h 570023"/>
              <a:gd name="connsiteX96" fmla="*/ 412703 w 626335"/>
              <a:gd name="connsiteY96" fmla="*/ 386225 h 570023"/>
              <a:gd name="connsiteX97" fmla="*/ 358007 w 626335"/>
              <a:gd name="connsiteY97" fmla="*/ 386225 h 570023"/>
              <a:gd name="connsiteX98" fmla="*/ 358007 w 626335"/>
              <a:gd name="connsiteY98" fmla="*/ 461980 h 570023"/>
              <a:gd name="connsiteX99" fmla="*/ 397786 w 626335"/>
              <a:gd name="connsiteY99" fmla="*/ 506687 h 570023"/>
              <a:gd name="connsiteX100" fmla="*/ 397786 w 626335"/>
              <a:gd name="connsiteY100" fmla="*/ 551395 h 570023"/>
              <a:gd name="connsiteX101" fmla="*/ 379139 w 626335"/>
              <a:gd name="connsiteY101" fmla="*/ 570023 h 570023"/>
              <a:gd name="connsiteX102" fmla="*/ 19890 w 626335"/>
              <a:gd name="connsiteY102" fmla="*/ 570023 h 570023"/>
              <a:gd name="connsiteX103" fmla="*/ 0 w 626335"/>
              <a:gd name="connsiteY103" fmla="*/ 551395 h 570023"/>
              <a:gd name="connsiteX104" fmla="*/ 0 w 626335"/>
              <a:gd name="connsiteY104" fmla="*/ 506687 h 570023"/>
              <a:gd name="connsiteX105" fmla="*/ 39779 w 626335"/>
              <a:gd name="connsiteY105" fmla="*/ 461980 h 570023"/>
              <a:gd name="connsiteX106" fmla="*/ 39779 w 626335"/>
              <a:gd name="connsiteY106" fmla="*/ 47192 h 570023"/>
              <a:gd name="connsiteX107" fmla="*/ 82043 w 626335"/>
              <a:gd name="connsiteY107" fmla="*/ 0 h 5700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</a:cxnLst>
            <a:rect l="l" t="t" r="r" b="b"/>
            <a:pathLst>
              <a:path w="626335" h="570023">
                <a:moveTo>
                  <a:pt x="45994" y="478124"/>
                </a:moveTo>
                <a:cubicBezTo>
                  <a:pt x="29834" y="478124"/>
                  <a:pt x="16160" y="490543"/>
                  <a:pt x="16160" y="506687"/>
                </a:cubicBezTo>
                <a:lnTo>
                  <a:pt x="16160" y="551395"/>
                </a:lnTo>
                <a:cubicBezTo>
                  <a:pt x="16160" y="552637"/>
                  <a:pt x="17403" y="553879"/>
                  <a:pt x="19890" y="553879"/>
                </a:cubicBezTo>
                <a:lnTo>
                  <a:pt x="379139" y="553879"/>
                </a:lnTo>
                <a:cubicBezTo>
                  <a:pt x="380383" y="553879"/>
                  <a:pt x="381626" y="552637"/>
                  <a:pt x="381626" y="551395"/>
                </a:cubicBezTo>
                <a:lnTo>
                  <a:pt x="381626" y="506687"/>
                </a:lnTo>
                <a:cubicBezTo>
                  <a:pt x="381626" y="498615"/>
                  <a:pt x="378518" y="491474"/>
                  <a:pt x="373390" y="486352"/>
                </a:cubicBezTo>
                <a:lnTo>
                  <a:pt x="367789" y="484087"/>
                </a:lnTo>
                <a:lnTo>
                  <a:pt x="353035" y="478124"/>
                </a:lnTo>
                <a:close/>
                <a:moveTo>
                  <a:pt x="196943" y="128842"/>
                </a:moveTo>
                <a:cubicBezTo>
                  <a:pt x="186243" y="128842"/>
                  <a:pt x="176802" y="132841"/>
                  <a:pt x="170036" y="139454"/>
                </a:cubicBezTo>
                <a:lnTo>
                  <a:pt x="164698" y="152385"/>
                </a:lnTo>
                <a:lnTo>
                  <a:pt x="159179" y="165754"/>
                </a:lnTo>
                <a:cubicBezTo>
                  <a:pt x="159179" y="170676"/>
                  <a:pt x="159179" y="175598"/>
                  <a:pt x="161696" y="180519"/>
                </a:cubicBezTo>
                <a:lnTo>
                  <a:pt x="181924" y="180519"/>
                </a:lnTo>
                <a:lnTo>
                  <a:pt x="232189" y="180519"/>
                </a:lnTo>
                <a:cubicBezTo>
                  <a:pt x="233448" y="175598"/>
                  <a:pt x="234707" y="170676"/>
                  <a:pt x="234707" y="165754"/>
                </a:cubicBezTo>
                <a:cubicBezTo>
                  <a:pt x="234707" y="144837"/>
                  <a:pt x="218342" y="128842"/>
                  <a:pt x="196943" y="128842"/>
                </a:cubicBezTo>
                <a:close/>
                <a:moveTo>
                  <a:pt x="116380" y="59939"/>
                </a:moveTo>
                <a:lnTo>
                  <a:pt x="109696" y="62552"/>
                </a:lnTo>
                <a:lnTo>
                  <a:pt x="103792" y="64860"/>
                </a:lnTo>
                <a:cubicBezTo>
                  <a:pt x="100645" y="67936"/>
                  <a:pt x="98757" y="72243"/>
                  <a:pt x="98757" y="77164"/>
                </a:cubicBezTo>
                <a:lnTo>
                  <a:pt x="98757" y="180519"/>
                </a:lnTo>
                <a:lnTo>
                  <a:pt x="144073" y="180519"/>
                </a:lnTo>
                <a:cubicBezTo>
                  <a:pt x="142814" y="175598"/>
                  <a:pt x="141556" y="170676"/>
                  <a:pt x="141556" y="165754"/>
                </a:cubicBezTo>
                <a:cubicBezTo>
                  <a:pt x="141556" y="158372"/>
                  <a:pt x="143129" y="151297"/>
                  <a:pt x="145962" y="144837"/>
                </a:cubicBezTo>
                <a:lnTo>
                  <a:pt x="153462" y="134033"/>
                </a:lnTo>
                <a:lnTo>
                  <a:pt x="157920" y="127612"/>
                </a:lnTo>
                <a:cubicBezTo>
                  <a:pt x="167991" y="117768"/>
                  <a:pt x="181837" y="111616"/>
                  <a:pt x="196943" y="111616"/>
                </a:cubicBezTo>
                <a:cubicBezTo>
                  <a:pt x="207013" y="111616"/>
                  <a:pt x="217084" y="115307"/>
                  <a:pt x="225895" y="120229"/>
                </a:cubicBezTo>
                <a:lnTo>
                  <a:pt x="253589" y="96851"/>
                </a:lnTo>
                <a:cubicBezTo>
                  <a:pt x="257365" y="94390"/>
                  <a:pt x="261141" y="95621"/>
                  <a:pt x="263659" y="99312"/>
                </a:cubicBezTo>
                <a:cubicBezTo>
                  <a:pt x="264918" y="101773"/>
                  <a:pt x="264918" y="104234"/>
                  <a:pt x="263659" y="106694"/>
                </a:cubicBezTo>
                <a:lnTo>
                  <a:pt x="243518" y="136224"/>
                </a:lnTo>
                <a:cubicBezTo>
                  <a:pt x="248553" y="144837"/>
                  <a:pt x="251071" y="154681"/>
                  <a:pt x="251071" y="165754"/>
                </a:cubicBezTo>
                <a:cubicBezTo>
                  <a:pt x="251071" y="170676"/>
                  <a:pt x="251071" y="175598"/>
                  <a:pt x="249812" y="180519"/>
                </a:cubicBezTo>
                <a:lnTo>
                  <a:pt x="305199" y="180519"/>
                </a:lnTo>
                <a:lnTo>
                  <a:pt x="305199" y="77164"/>
                </a:lnTo>
                <a:cubicBezTo>
                  <a:pt x="305199" y="67321"/>
                  <a:pt x="297647" y="59939"/>
                  <a:pt x="287576" y="59939"/>
                </a:cubicBezTo>
                <a:close/>
                <a:moveTo>
                  <a:pt x="116380" y="43943"/>
                </a:moveTo>
                <a:lnTo>
                  <a:pt x="287576" y="43943"/>
                </a:lnTo>
                <a:cubicBezTo>
                  <a:pt x="306458" y="43943"/>
                  <a:pt x="322822" y="58708"/>
                  <a:pt x="322822" y="77164"/>
                </a:cubicBezTo>
                <a:lnTo>
                  <a:pt x="322822" y="187902"/>
                </a:lnTo>
                <a:cubicBezTo>
                  <a:pt x="322822" y="192823"/>
                  <a:pt x="319046" y="196515"/>
                  <a:pt x="314011" y="196515"/>
                </a:cubicBezTo>
                <a:lnTo>
                  <a:pt x="191717" y="196515"/>
                </a:lnTo>
                <a:lnTo>
                  <a:pt x="91204" y="196515"/>
                </a:lnTo>
                <a:cubicBezTo>
                  <a:pt x="86169" y="196515"/>
                  <a:pt x="82392" y="192823"/>
                  <a:pt x="82392" y="187902"/>
                </a:cubicBezTo>
                <a:lnTo>
                  <a:pt x="82392" y="77164"/>
                </a:lnTo>
                <a:cubicBezTo>
                  <a:pt x="82392" y="67936"/>
                  <a:pt x="86169" y="59631"/>
                  <a:pt x="92305" y="53633"/>
                </a:cubicBezTo>
                <a:lnTo>
                  <a:pt x="101877" y="49780"/>
                </a:lnTo>
                <a:close/>
                <a:moveTo>
                  <a:pt x="590463" y="26080"/>
                </a:moveTo>
                <a:cubicBezTo>
                  <a:pt x="580518" y="37257"/>
                  <a:pt x="564358" y="55885"/>
                  <a:pt x="533281" y="79480"/>
                </a:cubicBezTo>
                <a:cubicBezTo>
                  <a:pt x="492260" y="115495"/>
                  <a:pt x="476100" y="157719"/>
                  <a:pt x="491017" y="193733"/>
                </a:cubicBezTo>
                <a:cubicBezTo>
                  <a:pt x="499718" y="212362"/>
                  <a:pt x="514635" y="224780"/>
                  <a:pt x="530795" y="229748"/>
                </a:cubicBezTo>
                <a:lnTo>
                  <a:pt x="530795" y="194975"/>
                </a:lnTo>
                <a:cubicBezTo>
                  <a:pt x="530795" y="170138"/>
                  <a:pt x="538254" y="145300"/>
                  <a:pt x="550684" y="122946"/>
                </a:cubicBezTo>
                <a:lnTo>
                  <a:pt x="551927" y="120463"/>
                </a:lnTo>
                <a:cubicBezTo>
                  <a:pt x="554414" y="115495"/>
                  <a:pt x="559386" y="114253"/>
                  <a:pt x="563115" y="117979"/>
                </a:cubicBezTo>
                <a:cubicBezTo>
                  <a:pt x="566844" y="119221"/>
                  <a:pt x="569331" y="124188"/>
                  <a:pt x="566844" y="127914"/>
                </a:cubicBezTo>
                <a:lnTo>
                  <a:pt x="565601" y="131639"/>
                </a:lnTo>
                <a:cubicBezTo>
                  <a:pt x="553171" y="150268"/>
                  <a:pt x="548198" y="172622"/>
                  <a:pt x="548198" y="194975"/>
                </a:cubicBezTo>
                <a:lnTo>
                  <a:pt x="548198" y="230990"/>
                </a:lnTo>
                <a:cubicBezTo>
                  <a:pt x="549441" y="230990"/>
                  <a:pt x="549441" y="230990"/>
                  <a:pt x="550684" y="230990"/>
                </a:cubicBezTo>
                <a:cubicBezTo>
                  <a:pt x="550684" y="230990"/>
                  <a:pt x="550684" y="230990"/>
                  <a:pt x="551927" y="230990"/>
                </a:cubicBezTo>
                <a:cubicBezTo>
                  <a:pt x="595435" y="233474"/>
                  <a:pt x="604137" y="185040"/>
                  <a:pt x="604137" y="183798"/>
                </a:cubicBezTo>
                <a:cubicBezTo>
                  <a:pt x="620297" y="119221"/>
                  <a:pt x="600408" y="53401"/>
                  <a:pt x="590463" y="26080"/>
                </a:cubicBezTo>
                <a:close/>
                <a:moveTo>
                  <a:pt x="82043" y="17386"/>
                </a:moveTo>
                <a:cubicBezTo>
                  <a:pt x="67127" y="17386"/>
                  <a:pt x="55939" y="31047"/>
                  <a:pt x="55939" y="47192"/>
                </a:cubicBezTo>
                <a:lnTo>
                  <a:pt x="55939" y="461980"/>
                </a:lnTo>
                <a:lnTo>
                  <a:pt x="341847" y="461980"/>
                </a:lnTo>
                <a:lnTo>
                  <a:pt x="341847" y="441718"/>
                </a:lnTo>
                <a:lnTo>
                  <a:pt x="341847" y="47192"/>
                </a:lnTo>
                <a:cubicBezTo>
                  <a:pt x="341847" y="31047"/>
                  <a:pt x="329416" y="17386"/>
                  <a:pt x="315742" y="17386"/>
                </a:cubicBezTo>
                <a:close/>
                <a:moveTo>
                  <a:pt x="82043" y="0"/>
                </a:moveTo>
                <a:lnTo>
                  <a:pt x="315742" y="0"/>
                </a:lnTo>
                <a:cubicBezTo>
                  <a:pt x="339361" y="0"/>
                  <a:pt x="358007" y="21112"/>
                  <a:pt x="358007" y="47192"/>
                </a:cubicBezTo>
                <a:lnTo>
                  <a:pt x="358007" y="370081"/>
                </a:lnTo>
                <a:lnTo>
                  <a:pt x="412703" y="370081"/>
                </a:lnTo>
                <a:cubicBezTo>
                  <a:pt x="442536" y="370081"/>
                  <a:pt x="467398" y="393676"/>
                  <a:pt x="467398" y="424723"/>
                </a:cubicBezTo>
                <a:lnTo>
                  <a:pt x="467398" y="521590"/>
                </a:lnTo>
                <a:cubicBezTo>
                  <a:pt x="467398" y="540218"/>
                  <a:pt x="482315" y="553879"/>
                  <a:pt x="499718" y="553879"/>
                </a:cubicBezTo>
                <a:cubicBezTo>
                  <a:pt x="517121" y="553879"/>
                  <a:pt x="530795" y="540218"/>
                  <a:pt x="530795" y="521590"/>
                </a:cubicBezTo>
                <a:lnTo>
                  <a:pt x="530795" y="247134"/>
                </a:lnTo>
                <a:cubicBezTo>
                  <a:pt x="508420" y="242167"/>
                  <a:pt x="487287" y="224780"/>
                  <a:pt x="476100" y="201185"/>
                </a:cubicBezTo>
                <a:cubicBezTo>
                  <a:pt x="462426" y="167654"/>
                  <a:pt x="466155" y="114253"/>
                  <a:pt x="523337" y="67062"/>
                </a:cubicBezTo>
                <a:cubicBezTo>
                  <a:pt x="573060" y="27321"/>
                  <a:pt x="584247" y="6210"/>
                  <a:pt x="584247" y="6210"/>
                </a:cubicBezTo>
                <a:cubicBezTo>
                  <a:pt x="585491" y="2484"/>
                  <a:pt x="587977" y="0"/>
                  <a:pt x="591706" y="0"/>
                </a:cubicBezTo>
                <a:cubicBezTo>
                  <a:pt x="594192" y="0"/>
                  <a:pt x="597921" y="2484"/>
                  <a:pt x="599164" y="4968"/>
                </a:cubicBezTo>
                <a:cubicBezTo>
                  <a:pt x="600408" y="8693"/>
                  <a:pt x="641429" y="95625"/>
                  <a:pt x="620297" y="187524"/>
                </a:cubicBezTo>
                <a:cubicBezTo>
                  <a:pt x="616568" y="208636"/>
                  <a:pt x="597921" y="248376"/>
                  <a:pt x="551927" y="247134"/>
                </a:cubicBezTo>
                <a:cubicBezTo>
                  <a:pt x="550684" y="248376"/>
                  <a:pt x="549441" y="248376"/>
                  <a:pt x="548198" y="248376"/>
                </a:cubicBezTo>
                <a:lnTo>
                  <a:pt x="548198" y="521590"/>
                </a:lnTo>
                <a:cubicBezTo>
                  <a:pt x="548198" y="548911"/>
                  <a:pt x="525823" y="570023"/>
                  <a:pt x="499718" y="570023"/>
                </a:cubicBezTo>
                <a:cubicBezTo>
                  <a:pt x="472370" y="570023"/>
                  <a:pt x="451238" y="548911"/>
                  <a:pt x="451238" y="521590"/>
                </a:cubicBezTo>
                <a:lnTo>
                  <a:pt x="451238" y="424723"/>
                </a:lnTo>
                <a:cubicBezTo>
                  <a:pt x="451238" y="402369"/>
                  <a:pt x="433835" y="386225"/>
                  <a:pt x="412703" y="386225"/>
                </a:cubicBezTo>
                <a:lnTo>
                  <a:pt x="358007" y="386225"/>
                </a:lnTo>
                <a:lnTo>
                  <a:pt x="358007" y="461980"/>
                </a:lnTo>
                <a:cubicBezTo>
                  <a:pt x="380383" y="464463"/>
                  <a:pt x="397786" y="484334"/>
                  <a:pt x="397786" y="506687"/>
                </a:cubicBezTo>
                <a:lnTo>
                  <a:pt x="397786" y="551395"/>
                </a:lnTo>
                <a:cubicBezTo>
                  <a:pt x="397786" y="561330"/>
                  <a:pt x="389084" y="570023"/>
                  <a:pt x="379139" y="570023"/>
                </a:cubicBezTo>
                <a:lnTo>
                  <a:pt x="19890" y="570023"/>
                </a:lnTo>
                <a:cubicBezTo>
                  <a:pt x="8702" y="570023"/>
                  <a:pt x="0" y="561330"/>
                  <a:pt x="0" y="551395"/>
                </a:cubicBezTo>
                <a:lnTo>
                  <a:pt x="0" y="506687"/>
                </a:lnTo>
                <a:cubicBezTo>
                  <a:pt x="0" y="484334"/>
                  <a:pt x="17403" y="464463"/>
                  <a:pt x="39779" y="461980"/>
                </a:cubicBezTo>
                <a:lnTo>
                  <a:pt x="39779" y="47192"/>
                </a:lnTo>
                <a:cubicBezTo>
                  <a:pt x="39779" y="21112"/>
                  <a:pt x="58425" y="0"/>
                  <a:pt x="82043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91" name="Rectángulo: esquinas diagonales redondeadas 190">
            <a:extLst>
              <a:ext uri="{FF2B5EF4-FFF2-40B4-BE49-F238E27FC236}">
                <a16:creationId xmlns:a16="http://schemas.microsoft.com/office/drawing/2014/main" id="{3D85CF32-7218-483E-90D8-82309953F764}"/>
              </a:ext>
            </a:extLst>
          </p:cNvPr>
          <p:cNvSpPr/>
          <p:nvPr/>
        </p:nvSpPr>
        <p:spPr>
          <a:xfrm>
            <a:off x="16775428" y="3380334"/>
            <a:ext cx="5185332" cy="2636609"/>
          </a:xfrm>
          <a:prstGeom prst="round2DiagRect">
            <a:avLst>
              <a:gd name="adj1" fmla="val 34371"/>
              <a:gd name="adj2" fmla="val 14047"/>
            </a:avLst>
          </a:prstGeom>
          <a:solidFill>
            <a:schemeClr val="accent6">
              <a:alpha val="20000"/>
            </a:schemeClr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" name="Rectángulo: una sola esquina redondeada 2">
            <a:extLst>
              <a:ext uri="{FF2B5EF4-FFF2-40B4-BE49-F238E27FC236}">
                <a16:creationId xmlns:a16="http://schemas.microsoft.com/office/drawing/2014/main" id="{A1689E98-C70A-4FD8-BF3B-E4926A5725F1}"/>
              </a:ext>
            </a:extLst>
          </p:cNvPr>
          <p:cNvSpPr/>
          <p:nvPr/>
        </p:nvSpPr>
        <p:spPr>
          <a:xfrm flipH="1">
            <a:off x="16775428" y="3380334"/>
            <a:ext cx="3896099" cy="972251"/>
          </a:xfrm>
          <a:prstGeom prst="round1Rect">
            <a:avLst>
              <a:gd name="adj" fmla="val 50000"/>
            </a:avLst>
          </a:prstGeom>
          <a:solidFill>
            <a:schemeClr val="accent1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38" name="Freeform 336">
            <a:extLst>
              <a:ext uri="{FF2B5EF4-FFF2-40B4-BE49-F238E27FC236}">
                <a16:creationId xmlns:a16="http://schemas.microsoft.com/office/drawing/2014/main" id="{69C1C48A-2D6A-4776-89E9-606CC945C7B5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428231" y="3380334"/>
            <a:ext cx="1538022" cy="972251"/>
          </a:xfrm>
          <a:custGeom>
            <a:avLst/>
            <a:gdLst>
              <a:gd name="T0" fmla="*/ 1232 w 1233"/>
              <a:gd name="T1" fmla="*/ 284 h 781"/>
              <a:gd name="T2" fmla="*/ 1232 w 1233"/>
              <a:gd name="T3" fmla="*/ 780 h 781"/>
              <a:gd name="T4" fmla="*/ 184 w 1233"/>
              <a:gd name="T5" fmla="*/ 780 h 781"/>
              <a:gd name="T6" fmla="*/ 184 w 1233"/>
              <a:gd name="T7" fmla="*/ 780 h 781"/>
              <a:gd name="T8" fmla="*/ 0 w 1233"/>
              <a:gd name="T9" fmla="*/ 0 h 781"/>
              <a:gd name="T10" fmla="*/ 948 w 1233"/>
              <a:gd name="T11" fmla="*/ 0 h 781"/>
              <a:gd name="T12" fmla="*/ 948 w 1233"/>
              <a:gd name="T13" fmla="*/ 0 h 781"/>
              <a:gd name="T14" fmla="*/ 1232 w 1233"/>
              <a:gd name="T15" fmla="*/ 284 h 78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</a:cxnLst>
            <a:rect l="0" t="0" r="r" b="b"/>
            <a:pathLst>
              <a:path w="1233" h="781">
                <a:moveTo>
                  <a:pt x="1232" y="284"/>
                </a:moveTo>
                <a:lnTo>
                  <a:pt x="1232" y="780"/>
                </a:lnTo>
                <a:lnTo>
                  <a:pt x="184" y="780"/>
                </a:lnTo>
                <a:lnTo>
                  <a:pt x="184" y="780"/>
                </a:lnTo>
                <a:cubicBezTo>
                  <a:pt x="66" y="545"/>
                  <a:pt x="0" y="280"/>
                  <a:pt x="0" y="0"/>
                </a:cubicBezTo>
                <a:lnTo>
                  <a:pt x="948" y="0"/>
                </a:lnTo>
                <a:lnTo>
                  <a:pt x="948" y="0"/>
                </a:lnTo>
                <a:cubicBezTo>
                  <a:pt x="1106" y="0"/>
                  <a:pt x="1232" y="127"/>
                  <a:pt x="1232" y="284"/>
                </a:cubicBezTo>
              </a:path>
            </a:pathLst>
          </a:custGeom>
          <a:solidFill>
            <a:schemeClr val="tx2"/>
          </a:solidFill>
          <a:ln w="12700" cap="flat">
            <a:solidFill>
              <a:schemeClr val="tx2"/>
            </a:solidFill>
            <a:bevel/>
            <a:headEnd/>
            <a:tailEnd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77" name="Freeform 176">
            <a:extLst>
              <a:ext uri="{FF2B5EF4-FFF2-40B4-BE49-F238E27FC236}">
                <a16:creationId xmlns:a16="http://schemas.microsoft.com/office/drawing/2014/main" id="{B762D698-098F-4843-9220-AF834F0A1374}"/>
              </a:ext>
            </a:extLst>
          </p:cNvPr>
          <p:cNvSpPr>
            <a:spLocks noChangeArrowheads="1"/>
          </p:cNvSpPr>
          <p:nvPr/>
        </p:nvSpPr>
        <p:spPr bwMode="auto">
          <a:xfrm>
            <a:off x="20972781" y="3562239"/>
            <a:ext cx="624226" cy="602985"/>
          </a:xfrm>
          <a:custGeom>
            <a:avLst/>
            <a:gdLst>
              <a:gd name="connsiteX0" fmla="*/ 436030 w 624226"/>
              <a:gd name="connsiteY0" fmla="*/ 518812 h 602985"/>
              <a:gd name="connsiteX1" fmla="*/ 491686 w 624226"/>
              <a:gd name="connsiteY1" fmla="*/ 531190 h 602985"/>
              <a:gd name="connsiteX2" fmla="*/ 496634 w 624226"/>
              <a:gd name="connsiteY2" fmla="*/ 534904 h 602985"/>
              <a:gd name="connsiteX3" fmla="*/ 497870 w 624226"/>
              <a:gd name="connsiteY3" fmla="*/ 541093 h 602985"/>
              <a:gd name="connsiteX4" fmla="*/ 484266 w 624226"/>
              <a:gd name="connsiteY4" fmla="*/ 596796 h 602985"/>
              <a:gd name="connsiteX5" fmla="*/ 476844 w 624226"/>
              <a:gd name="connsiteY5" fmla="*/ 602985 h 602985"/>
              <a:gd name="connsiteX6" fmla="*/ 474370 w 624226"/>
              <a:gd name="connsiteY6" fmla="*/ 602985 h 602985"/>
              <a:gd name="connsiteX7" fmla="*/ 468186 w 624226"/>
              <a:gd name="connsiteY7" fmla="*/ 593083 h 602985"/>
              <a:gd name="connsiteX8" fmla="*/ 476844 w 624226"/>
              <a:gd name="connsiteY8" fmla="*/ 557185 h 602985"/>
              <a:gd name="connsiteX9" fmla="*/ 329662 w 624226"/>
              <a:gd name="connsiteY9" fmla="*/ 596796 h 602985"/>
              <a:gd name="connsiteX10" fmla="*/ 319768 w 624226"/>
              <a:gd name="connsiteY10" fmla="*/ 596796 h 602985"/>
              <a:gd name="connsiteX11" fmla="*/ 312346 w 624226"/>
              <a:gd name="connsiteY11" fmla="*/ 588131 h 602985"/>
              <a:gd name="connsiteX12" fmla="*/ 321004 w 624226"/>
              <a:gd name="connsiteY12" fmla="*/ 580704 h 602985"/>
              <a:gd name="connsiteX13" fmla="*/ 329662 w 624226"/>
              <a:gd name="connsiteY13" fmla="*/ 580704 h 602985"/>
              <a:gd name="connsiteX14" fmla="*/ 469424 w 624226"/>
              <a:gd name="connsiteY14" fmla="*/ 542331 h 602985"/>
              <a:gd name="connsiteX15" fmla="*/ 433556 w 624226"/>
              <a:gd name="connsiteY15" fmla="*/ 534904 h 602985"/>
              <a:gd name="connsiteX16" fmla="*/ 427372 w 624226"/>
              <a:gd name="connsiteY16" fmla="*/ 525001 h 602985"/>
              <a:gd name="connsiteX17" fmla="*/ 436030 w 624226"/>
              <a:gd name="connsiteY17" fmla="*/ 518812 h 602985"/>
              <a:gd name="connsiteX18" fmla="*/ 134914 w 624226"/>
              <a:gd name="connsiteY18" fmla="*/ 498002 h 602985"/>
              <a:gd name="connsiteX19" fmla="*/ 269510 w 624226"/>
              <a:gd name="connsiteY19" fmla="*/ 569552 h 602985"/>
              <a:gd name="connsiteX20" fmla="*/ 275684 w 624226"/>
              <a:gd name="connsiteY20" fmla="*/ 579253 h 602985"/>
              <a:gd name="connsiteX21" fmla="*/ 268276 w 624226"/>
              <a:gd name="connsiteY21" fmla="*/ 586529 h 602985"/>
              <a:gd name="connsiteX22" fmla="*/ 265806 w 624226"/>
              <a:gd name="connsiteY22" fmla="*/ 585317 h 602985"/>
              <a:gd name="connsiteX23" fmla="*/ 123800 w 624226"/>
              <a:gd name="connsiteY23" fmla="*/ 510129 h 602985"/>
              <a:gd name="connsiteX24" fmla="*/ 123800 w 624226"/>
              <a:gd name="connsiteY24" fmla="*/ 499215 h 602985"/>
              <a:gd name="connsiteX25" fmla="*/ 134914 w 624226"/>
              <a:gd name="connsiteY25" fmla="*/ 498002 h 602985"/>
              <a:gd name="connsiteX26" fmla="*/ 586150 w 624226"/>
              <a:gd name="connsiteY26" fmla="*/ 436381 h 602985"/>
              <a:gd name="connsiteX27" fmla="*/ 588686 w 624226"/>
              <a:gd name="connsiteY27" fmla="*/ 447367 h 602985"/>
              <a:gd name="connsiteX28" fmla="*/ 541784 w 624226"/>
              <a:gd name="connsiteY28" fmla="*/ 507179 h 602985"/>
              <a:gd name="connsiteX29" fmla="*/ 535446 w 624226"/>
              <a:gd name="connsiteY29" fmla="*/ 509620 h 602985"/>
              <a:gd name="connsiteX30" fmla="*/ 530376 w 624226"/>
              <a:gd name="connsiteY30" fmla="*/ 507179 h 602985"/>
              <a:gd name="connsiteX31" fmla="*/ 530376 w 624226"/>
              <a:gd name="connsiteY31" fmla="*/ 496193 h 602985"/>
              <a:gd name="connsiteX32" fmla="*/ 574742 w 624226"/>
              <a:gd name="connsiteY32" fmla="*/ 438823 h 602985"/>
              <a:gd name="connsiteX33" fmla="*/ 586150 w 624226"/>
              <a:gd name="connsiteY33" fmla="*/ 436381 h 602985"/>
              <a:gd name="connsiteX34" fmla="*/ 416962 w 624226"/>
              <a:gd name="connsiteY34" fmla="*/ 434687 h 602985"/>
              <a:gd name="connsiteX35" fmla="*/ 336276 w 624226"/>
              <a:gd name="connsiteY35" fmla="*/ 439666 h 602985"/>
              <a:gd name="connsiteX36" fmla="*/ 336276 w 624226"/>
              <a:gd name="connsiteY36" fmla="*/ 503154 h 602985"/>
              <a:gd name="connsiteX37" fmla="*/ 389654 w 624226"/>
              <a:gd name="connsiteY37" fmla="*/ 494440 h 602985"/>
              <a:gd name="connsiteX38" fmla="*/ 416962 w 624226"/>
              <a:gd name="connsiteY38" fmla="*/ 434687 h 602985"/>
              <a:gd name="connsiteX39" fmla="*/ 244416 w 624226"/>
              <a:gd name="connsiteY39" fmla="*/ 434687 h 602985"/>
              <a:gd name="connsiteX40" fmla="*/ 272968 w 624226"/>
              <a:gd name="connsiteY40" fmla="*/ 495685 h 602985"/>
              <a:gd name="connsiteX41" fmla="*/ 320138 w 624226"/>
              <a:gd name="connsiteY41" fmla="*/ 503154 h 602985"/>
              <a:gd name="connsiteX42" fmla="*/ 320138 w 624226"/>
              <a:gd name="connsiteY42" fmla="*/ 439666 h 602985"/>
              <a:gd name="connsiteX43" fmla="*/ 244416 w 624226"/>
              <a:gd name="connsiteY43" fmla="*/ 434687 h 602985"/>
              <a:gd name="connsiteX44" fmla="*/ 167454 w 624226"/>
              <a:gd name="connsiteY44" fmla="*/ 423483 h 602985"/>
              <a:gd name="connsiteX45" fmla="*/ 250622 w 624226"/>
              <a:gd name="connsiteY45" fmla="*/ 488216 h 602985"/>
              <a:gd name="connsiteX46" fmla="*/ 227038 w 624226"/>
              <a:gd name="connsiteY46" fmla="*/ 432197 h 602985"/>
              <a:gd name="connsiteX47" fmla="*/ 167454 w 624226"/>
              <a:gd name="connsiteY47" fmla="*/ 423483 h 602985"/>
              <a:gd name="connsiteX48" fmla="*/ 491444 w 624226"/>
              <a:gd name="connsiteY48" fmla="*/ 422238 h 602985"/>
              <a:gd name="connsiteX49" fmla="*/ 435582 w 624226"/>
              <a:gd name="connsiteY49" fmla="*/ 430952 h 602985"/>
              <a:gd name="connsiteX50" fmla="*/ 413238 w 624226"/>
              <a:gd name="connsiteY50" fmla="*/ 485726 h 602985"/>
              <a:gd name="connsiteX51" fmla="*/ 491444 w 624226"/>
              <a:gd name="connsiteY51" fmla="*/ 422238 h 602985"/>
              <a:gd name="connsiteX52" fmla="*/ 59384 w 624226"/>
              <a:gd name="connsiteY52" fmla="*/ 397953 h 602985"/>
              <a:gd name="connsiteX53" fmla="*/ 71092 w 624226"/>
              <a:gd name="connsiteY53" fmla="*/ 401647 h 602985"/>
              <a:gd name="connsiteX54" fmla="*/ 99714 w 624226"/>
              <a:gd name="connsiteY54" fmla="*/ 453355 h 602985"/>
              <a:gd name="connsiteX55" fmla="*/ 97112 w 624226"/>
              <a:gd name="connsiteY55" fmla="*/ 464435 h 602985"/>
              <a:gd name="connsiteX56" fmla="*/ 93208 w 624226"/>
              <a:gd name="connsiteY56" fmla="*/ 465666 h 602985"/>
              <a:gd name="connsiteX57" fmla="*/ 85404 w 624226"/>
              <a:gd name="connsiteY57" fmla="*/ 461973 h 602985"/>
              <a:gd name="connsiteX58" fmla="*/ 55482 w 624226"/>
              <a:gd name="connsiteY58" fmla="*/ 407803 h 602985"/>
              <a:gd name="connsiteX59" fmla="*/ 59384 w 624226"/>
              <a:gd name="connsiteY59" fmla="*/ 397953 h 602985"/>
              <a:gd name="connsiteX60" fmla="*/ 456686 w 624226"/>
              <a:gd name="connsiteY60" fmla="*/ 308956 h 602985"/>
              <a:gd name="connsiteX61" fmla="*/ 440548 w 624226"/>
              <a:gd name="connsiteY61" fmla="*/ 414769 h 602985"/>
              <a:gd name="connsiteX62" fmla="*/ 503856 w 624226"/>
              <a:gd name="connsiteY62" fmla="*/ 402321 h 602985"/>
              <a:gd name="connsiteX63" fmla="*/ 531166 w 624226"/>
              <a:gd name="connsiteY63" fmla="*/ 308956 h 602985"/>
              <a:gd name="connsiteX64" fmla="*/ 336276 w 624226"/>
              <a:gd name="connsiteY64" fmla="*/ 308956 h 602985"/>
              <a:gd name="connsiteX65" fmla="*/ 336276 w 624226"/>
              <a:gd name="connsiteY65" fmla="*/ 423483 h 602985"/>
              <a:gd name="connsiteX66" fmla="*/ 421928 w 624226"/>
              <a:gd name="connsiteY66" fmla="*/ 417259 h 602985"/>
              <a:gd name="connsiteX67" fmla="*/ 440548 w 624226"/>
              <a:gd name="connsiteY67" fmla="*/ 308956 h 602985"/>
              <a:gd name="connsiteX68" fmla="*/ 220830 w 624226"/>
              <a:gd name="connsiteY68" fmla="*/ 308956 h 602985"/>
              <a:gd name="connsiteX69" fmla="*/ 238210 w 624226"/>
              <a:gd name="connsiteY69" fmla="*/ 418504 h 602985"/>
              <a:gd name="connsiteX70" fmla="*/ 320138 w 624226"/>
              <a:gd name="connsiteY70" fmla="*/ 423483 h 602985"/>
              <a:gd name="connsiteX71" fmla="*/ 320138 w 624226"/>
              <a:gd name="connsiteY71" fmla="*/ 308956 h 602985"/>
              <a:gd name="connsiteX72" fmla="*/ 126488 w 624226"/>
              <a:gd name="connsiteY72" fmla="*/ 308956 h 602985"/>
              <a:gd name="connsiteX73" fmla="*/ 153798 w 624226"/>
              <a:gd name="connsiteY73" fmla="*/ 403566 h 602985"/>
              <a:gd name="connsiteX74" fmla="*/ 220830 w 624226"/>
              <a:gd name="connsiteY74" fmla="*/ 416014 h 602985"/>
              <a:gd name="connsiteX75" fmla="*/ 204694 w 624226"/>
              <a:gd name="connsiteY75" fmla="*/ 308956 h 602985"/>
              <a:gd name="connsiteX76" fmla="*/ 615680 w 624226"/>
              <a:gd name="connsiteY76" fmla="*/ 275910 h 602985"/>
              <a:gd name="connsiteX77" fmla="*/ 624226 w 624226"/>
              <a:gd name="connsiteY77" fmla="*/ 283491 h 602985"/>
              <a:gd name="connsiteX78" fmla="*/ 624226 w 624226"/>
              <a:gd name="connsiteY78" fmla="*/ 299914 h 602985"/>
              <a:gd name="connsiteX79" fmla="*/ 610798 w 624226"/>
              <a:gd name="connsiteY79" fmla="*/ 393403 h 602985"/>
              <a:gd name="connsiteX80" fmla="*/ 602254 w 624226"/>
              <a:gd name="connsiteY80" fmla="*/ 399720 h 602985"/>
              <a:gd name="connsiteX81" fmla="*/ 599812 w 624226"/>
              <a:gd name="connsiteY81" fmla="*/ 399720 h 602985"/>
              <a:gd name="connsiteX82" fmla="*/ 594930 w 624226"/>
              <a:gd name="connsiteY82" fmla="*/ 388350 h 602985"/>
              <a:gd name="connsiteX83" fmla="*/ 608356 w 624226"/>
              <a:gd name="connsiteY83" fmla="*/ 299914 h 602985"/>
              <a:gd name="connsiteX84" fmla="*/ 608356 w 624226"/>
              <a:gd name="connsiteY84" fmla="*/ 284754 h 602985"/>
              <a:gd name="connsiteX85" fmla="*/ 615680 w 624226"/>
              <a:gd name="connsiteY85" fmla="*/ 275910 h 602985"/>
              <a:gd name="connsiteX86" fmla="*/ 438066 w 624226"/>
              <a:gd name="connsiteY86" fmla="*/ 186960 h 602985"/>
              <a:gd name="connsiteX87" fmla="*/ 456686 w 624226"/>
              <a:gd name="connsiteY87" fmla="*/ 292773 h 602985"/>
              <a:gd name="connsiteX88" fmla="*/ 531166 w 624226"/>
              <a:gd name="connsiteY88" fmla="*/ 292773 h 602985"/>
              <a:gd name="connsiteX89" fmla="*/ 502616 w 624226"/>
              <a:gd name="connsiteY89" fmla="*/ 198164 h 602985"/>
              <a:gd name="connsiteX90" fmla="*/ 438066 w 624226"/>
              <a:gd name="connsiteY90" fmla="*/ 186960 h 602985"/>
              <a:gd name="connsiteX91" fmla="*/ 222072 w 624226"/>
              <a:gd name="connsiteY91" fmla="*/ 186960 h 602985"/>
              <a:gd name="connsiteX92" fmla="*/ 153798 w 624226"/>
              <a:gd name="connsiteY92" fmla="*/ 199409 h 602985"/>
              <a:gd name="connsiteX93" fmla="*/ 126488 w 624226"/>
              <a:gd name="connsiteY93" fmla="*/ 292773 h 602985"/>
              <a:gd name="connsiteX94" fmla="*/ 204694 w 624226"/>
              <a:gd name="connsiteY94" fmla="*/ 292773 h 602985"/>
              <a:gd name="connsiteX95" fmla="*/ 222072 w 624226"/>
              <a:gd name="connsiteY95" fmla="*/ 186960 h 602985"/>
              <a:gd name="connsiteX96" fmla="*/ 336276 w 624226"/>
              <a:gd name="connsiteY96" fmla="*/ 178246 h 602985"/>
              <a:gd name="connsiteX97" fmla="*/ 336276 w 624226"/>
              <a:gd name="connsiteY97" fmla="*/ 292773 h 602985"/>
              <a:gd name="connsiteX98" fmla="*/ 440548 w 624226"/>
              <a:gd name="connsiteY98" fmla="*/ 292773 h 602985"/>
              <a:gd name="connsiteX99" fmla="*/ 420686 w 624226"/>
              <a:gd name="connsiteY99" fmla="*/ 184471 h 602985"/>
              <a:gd name="connsiteX100" fmla="*/ 336276 w 624226"/>
              <a:gd name="connsiteY100" fmla="*/ 178246 h 602985"/>
              <a:gd name="connsiteX101" fmla="*/ 320138 w 624226"/>
              <a:gd name="connsiteY101" fmla="*/ 178246 h 602985"/>
              <a:gd name="connsiteX102" fmla="*/ 240692 w 624226"/>
              <a:gd name="connsiteY102" fmla="*/ 184471 h 602985"/>
              <a:gd name="connsiteX103" fmla="*/ 220830 w 624226"/>
              <a:gd name="connsiteY103" fmla="*/ 292773 h 602985"/>
              <a:gd name="connsiteX104" fmla="*/ 320138 w 624226"/>
              <a:gd name="connsiteY104" fmla="*/ 292773 h 602985"/>
              <a:gd name="connsiteX105" fmla="*/ 68570 w 624226"/>
              <a:gd name="connsiteY105" fmla="*/ 177014 h 602985"/>
              <a:gd name="connsiteX106" fmla="*/ 72284 w 624226"/>
              <a:gd name="connsiteY106" fmla="*/ 188177 h 602985"/>
              <a:gd name="connsiteX107" fmla="*/ 50002 w 624226"/>
              <a:gd name="connsiteY107" fmla="*/ 301047 h 602985"/>
              <a:gd name="connsiteX108" fmla="*/ 51240 w 624226"/>
              <a:gd name="connsiteY108" fmla="*/ 338257 h 602985"/>
              <a:gd name="connsiteX109" fmla="*/ 69808 w 624226"/>
              <a:gd name="connsiteY109" fmla="*/ 314691 h 602985"/>
              <a:gd name="connsiteX110" fmla="*/ 80948 w 624226"/>
              <a:gd name="connsiteY110" fmla="*/ 313451 h 602985"/>
              <a:gd name="connsiteX111" fmla="*/ 82186 w 624226"/>
              <a:gd name="connsiteY111" fmla="*/ 324614 h 602985"/>
              <a:gd name="connsiteX112" fmla="*/ 53716 w 624226"/>
              <a:gd name="connsiteY112" fmla="*/ 364304 h 602985"/>
              <a:gd name="connsiteX113" fmla="*/ 47526 w 624226"/>
              <a:gd name="connsiteY113" fmla="*/ 366785 h 602985"/>
              <a:gd name="connsiteX114" fmla="*/ 42576 w 624226"/>
              <a:gd name="connsiteY114" fmla="*/ 365544 h 602985"/>
              <a:gd name="connsiteX115" fmla="*/ 2964 w 624226"/>
              <a:gd name="connsiteY115" fmla="*/ 335777 h 602985"/>
              <a:gd name="connsiteX116" fmla="*/ 1726 w 624226"/>
              <a:gd name="connsiteY116" fmla="*/ 324614 h 602985"/>
              <a:gd name="connsiteX117" fmla="*/ 12868 w 624226"/>
              <a:gd name="connsiteY117" fmla="*/ 323373 h 602985"/>
              <a:gd name="connsiteX118" fmla="*/ 36386 w 624226"/>
              <a:gd name="connsiteY118" fmla="*/ 339498 h 602985"/>
              <a:gd name="connsiteX119" fmla="*/ 32672 w 624226"/>
              <a:gd name="connsiteY119" fmla="*/ 301047 h 602985"/>
              <a:gd name="connsiteX120" fmla="*/ 57430 w 624226"/>
              <a:gd name="connsiteY120" fmla="*/ 181976 h 602985"/>
              <a:gd name="connsiteX121" fmla="*/ 68570 w 624226"/>
              <a:gd name="connsiteY121" fmla="*/ 177014 h 602985"/>
              <a:gd name="connsiteX122" fmla="*/ 410756 w 624226"/>
              <a:gd name="connsiteY122" fmla="*/ 116003 h 602985"/>
              <a:gd name="connsiteX123" fmla="*/ 433100 w 624226"/>
              <a:gd name="connsiteY123" fmla="*/ 168287 h 602985"/>
              <a:gd name="connsiteX124" fmla="*/ 490202 w 624226"/>
              <a:gd name="connsiteY124" fmla="*/ 178246 h 602985"/>
              <a:gd name="connsiteX125" fmla="*/ 410756 w 624226"/>
              <a:gd name="connsiteY125" fmla="*/ 116003 h 602985"/>
              <a:gd name="connsiteX126" fmla="*/ 250622 w 624226"/>
              <a:gd name="connsiteY126" fmla="*/ 113513 h 602985"/>
              <a:gd name="connsiteX127" fmla="*/ 166212 w 624226"/>
              <a:gd name="connsiteY127" fmla="*/ 180736 h 602985"/>
              <a:gd name="connsiteX128" fmla="*/ 228278 w 624226"/>
              <a:gd name="connsiteY128" fmla="*/ 169532 h 602985"/>
              <a:gd name="connsiteX129" fmla="*/ 250622 w 624226"/>
              <a:gd name="connsiteY129" fmla="*/ 113513 h 602985"/>
              <a:gd name="connsiteX130" fmla="*/ 336276 w 624226"/>
              <a:gd name="connsiteY130" fmla="*/ 97330 h 602985"/>
              <a:gd name="connsiteX131" fmla="*/ 336276 w 624226"/>
              <a:gd name="connsiteY131" fmla="*/ 162063 h 602985"/>
              <a:gd name="connsiteX132" fmla="*/ 414480 w 624226"/>
              <a:gd name="connsiteY132" fmla="*/ 167042 h 602985"/>
              <a:gd name="connsiteX133" fmla="*/ 388412 w 624226"/>
              <a:gd name="connsiteY133" fmla="*/ 107289 h 602985"/>
              <a:gd name="connsiteX134" fmla="*/ 336276 w 624226"/>
              <a:gd name="connsiteY134" fmla="*/ 97330 h 602985"/>
              <a:gd name="connsiteX135" fmla="*/ 320138 w 624226"/>
              <a:gd name="connsiteY135" fmla="*/ 97330 h 602985"/>
              <a:gd name="connsiteX136" fmla="*/ 272968 w 624226"/>
              <a:gd name="connsiteY136" fmla="*/ 106044 h 602985"/>
              <a:gd name="connsiteX137" fmla="*/ 246898 w 624226"/>
              <a:gd name="connsiteY137" fmla="*/ 167042 h 602985"/>
              <a:gd name="connsiteX138" fmla="*/ 320138 w 624226"/>
              <a:gd name="connsiteY138" fmla="*/ 162063 h 602985"/>
              <a:gd name="connsiteX139" fmla="*/ 328828 w 624226"/>
              <a:gd name="connsiteY139" fmla="*/ 82392 h 602985"/>
              <a:gd name="connsiteX140" fmla="*/ 547304 w 624226"/>
              <a:gd name="connsiteY140" fmla="*/ 301487 h 602985"/>
              <a:gd name="connsiteX141" fmla="*/ 400826 w 624226"/>
              <a:gd name="connsiteY141" fmla="*/ 508134 h 602985"/>
              <a:gd name="connsiteX142" fmla="*/ 399584 w 624226"/>
              <a:gd name="connsiteY142" fmla="*/ 509379 h 602985"/>
              <a:gd name="connsiteX143" fmla="*/ 398342 w 624226"/>
              <a:gd name="connsiteY143" fmla="*/ 508134 h 602985"/>
              <a:gd name="connsiteX144" fmla="*/ 328828 w 624226"/>
              <a:gd name="connsiteY144" fmla="*/ 520582 h 602985"/>
              <a:gd name="connsiteX145" fmla="*/ 109110 w 624226"/>
              <a:gd name="connsiteY145" fmla="*/ 301487 h 602985"/>
              <a:gd name="connsiteX146" fmla="*/ 328828 w 624226"/>
              <a:gd name="connsiteY146" fmla="*/ 82392 h 602985"/>
              <a:gd name="connsiteX147" fmla="*/ 491710 w 624226"/>
              <a:gd name="connsiteY147" fmla="*/ 6734 h 602985"/>
              <a:gd name="connsiteX148" fmla="*/ 500426 w 624226"/>
              <a:gd name="connsiteY148" fmla="*/ 11707 h 602985"/>
              <a:gd name="connsiteX149" fmla="*/ 495446 w 624226"/>
              <a:gd name="connsiteY149" fmla="*/ 21652 h 602985"/>
              <a:gd name="connsiteX150" fmla="*/ 464318 w 624226"/>
              <a:gd name="connsiteY150" fmla="*/ 32840 h 602985"/>
              <a:gd name="connsiteX151" fmla="*/ 617462 w 624226"/>
              <a:gd name="connsiteY151" fmla="*/ 229258 h 602985"/>
              <a:gd name="connsiteX152" fmla="*/ 611236 w 624226"/>
              <a:gd name="connsiteY152" fmla="*/ 239203 h 602985"/>
              <a:gd name="connsiteX153" fmla="*/ 609992 w 624226"/>
              <a:gd name="connsiteY153" fmla="*/ 240446 h 602985"/>
              <a:gd name="connsiteX154" fmla="*/ 601276 w 624226"/>
              <a:gd name="connsiteY154" fmla="*/ 232987 h 602985"/>
              <a:gd name="connsiteX155" fmla="*/ 454358 w 624226"/>
              <a:gd name="connsiteY155" fmla="*/ 46515 h 602985"/>
              <a:gd name="connsiteX156" fmla="*/ 465564 w 624226"/>
              <a:gd name="connsiteY156" fmla="*/ 80080 h 602985"/>
              <a:gd name="connsiteX157" fmla="*/ 460584 w 624226"/>
              <a:gd name="connsiteY157" fmla="*/ 91268 h 602985"/>
              <a:gd name="connsiteX158" fmla="*/ 458094 w 624226"/>
              <a:gd name="connsiteY158" fmla="*/ 91268 h 602985"/>
              <a:gd name="connsiteX159" fmla="*/ 450622 w 624226"/>
              <a:gd name="connsiteY159" fmla="*/ 85052 h 602985"/>
              <a:gd name="connsiteX160" fmla="*/ 434438 w 624226"/>
              <a:gd name="connsiteY160" fmla="*/ 32840 h 602985"/>
              <a:gd name="connsiteX161" fmla="*/ 439418 w 624226"/>
              <a:gd name="connsiteY161" fmla="*/ 22895 h 602985"/>
              <a:gd name="connsiteX162" fmla="*/ 284754 w 624226"/>
              <a:gd name="connsiteY162" fmla="*/ 6712 h 602985"/>
              <a:gd name="connsiteX163" fmla="*/ 293400 w 624226"/>
              <a:gd name="connsiteY163" fmla="*/ 12815 h 602985"/>
              <a:gd name="connsiteX164" fmla="*/ 287224 w 624226"/>
              <a:gd name="connsiteY164" fmla="*/ 22580 h 602985"/>
              <a:gd name="connsiteX165" fmla="*/ 103194 w 624226"/>
              <a:gd name="connsiteY165" fmla="*/ 132438 h 602985"/>
              <a:gd name="connsiteX166" fmla="*/ 97018 w 624226"/>
              <a:gd name="connsiteY166" fmla="*/ 136100 h 602985"/>
              <a:gd name="connsiteX167" fmla="*/ 92078 w 624226"/>
              <a:gd name="connsiteY167" fmla="*/ 134880 h 602985"/>
              <a:gd name="connsiteX168" fmla="*/ 89608 w 624226"/>
              <a:gd name="connsiteY168" fmla="*/ 123894 h 602985"/>
              <a:gd name="connsiteX169" fmla="*/ 284754 w 624226"/>
              <a:gd name="connsiteY169" fmla="*/ 6712 h 602985"/>
              <a:gd name="connsiteX170" fmla="*/ 336344 w 624226"/>
              <a:gd name="connsiteY170" fmla="*/ 0 h 602985"/>
              <a:gd name="connsiteX171" fmla="*/ 392718 w 624226"/>
              <a:gd name="connsiteY171" fmla="*/ 8239 h 602985"/>
              <a:gd name="connsiteX172" fmla="*/ 398982 w 624226"/>
              <a:gd name="connsiteY172" fmla="*/ 17851 h 602985"/>
              <a:gd name="connsiteX173" fmla="*/ 390212 w 624226"/>
              <a:gd name="connsiteY173" fmla="*/ 26090 h 602985"/>
              <a:gd name="connsiteX174" fmla="*/ 388960 w 624226"/>
              <a:gd name="connsiteY174" fmla="*/ 26090 h 602985"/>
              <a:gd name="connsiteX175" fmla="*/ 336344 w 624226"/>
              <a:gd name="connsiteY175" fmla="*/ 17851 h 602985"/>
              <a:gd name="connsiteX176" fmla="*/ 328828 w 624226"/>
              <a:gd name="connsiteY176" fmla="*/ 8239 h 602985"/>
              <a:gd name="connsiteX177" fmla="*/ 336344 w 624226"/>
              <a:gd name="connsiteY177" fmla="*/ 0 h 6029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</a:cxnLst>
            <a:rect l="l" t="t" r="r" b="b"/>
            <a:pathLst>
              <a:path w="624226" h="602985">
                <a:moveTo>
                  <a:pt x="436030" y="518812"/>
                </a:moveTo>
                <a:lnTo>
                  <a:pt x="491686" y="531190"/>
                </a:lnTo>
                <a:cubicBezTo>
                  <a:pt x="494160" y="532428"/>
                  <a:pt x="495396" y="533666"/>
                  <a:pt x="496634" y="534904"/>
                </a:cubicBezTo>
                <a:cubicBezTo>
                  <a:pt x="497870" y="536142"/>
                  <a:pt x="497870" y="538617"/>
                  <a:pt x="497870" y="541093"/>
                </a:cubicBezTo>
                <a:lnTo>
                  <a:pt x="484266" y="596796"/>
                </a:lnTo>
                <a:cubicBezTo>
                  <a:pt x="483028" y="600510"/>
                  <a:pt x="480554" y="602985"/>
                  <a:pt x="476844" y="602985"/>
                </a:cubicBezTo>
                <a:cubicBezTo>
                  <a:pt x="475608" y="602985"/>
                  <a:pt x="475608" y="602985"/>
                  <a:pt x="474370" y="602985"/>
                </a:cubicBezTo>
                <a:cubicBezTo>
                  <a:pt x="470660" y="600510"/>
                  <a:pt x="468186" y="596796"/>
                  <a:pt x="468186" y="593083"/>
                </a:cubicBezTo>
                <a:lnTo>
                  <a:pt x="476844" y="557185"/>
                </a:lnTo>
                <a:cubicBezTo>
                  <a:pt x="432318" y="583180"/>
                  <a:pt x="381608" y="596796"/>
                  <a:pt x="329662" y="596796"/>
                </a:cubicBezTo>
                <a:cubicBezTo>
                  <a:pt x="325952" y="596796"/>
                  <a:pt x="323478" y="596796"/>
                  <a:pt x="319768" y="596796"/>
                </a:cubicBezTo>
                <a:cubicBezTo>
                  <a:pt x="314820" y="596796"/>
                  <a:pt x="312346" y="593083"/>
                  <a:pt x="312346" y="588131"/>
                </a:cubicBezTo>
                <a:cubicBezTo>
                  <a:pt x="312346" y="583180"/>
                  <a:pt x="316058" y="580704"/>
                  <a:pt x="321004" y="580704"/>
                </a:cubicBezTo>
                <a:cubicBezTo>
                  <a:pt x="323478" y="580704"/>
                  <a:pt x="325952" y="580704"/>
                  <a:pt x="329662" y="580704"/>
                </a:cubicBezTo>
                <a:cubicBezTo>
                  <a:pt x="379136" y="580704"/>
                  <a:pt x="427372" y="567088"/>
                  <a:pt x="469424" y="542331"/>
                </a:cubicBezTo>
                <a:lnTo>
                  <a:pt x="433556" y="534904"/>
                </a:lnTo>
                <a:cubicBezTo>
                  <a:pt x="428608" y="532428"/>
                  <a:pt x="426134" y="528715"/>
                  <a:pt x="427372" y="525001"/>
                </a:cubicBezTo>
                <a:cubicBezTo>
                  <a:pt x="428608" y="520050"/>
                  <a:pt x="432318" y="516336"/>
                  <a:pt x="436030" y="518812"/>
                </a:cubicBezTo>
                <a:close/>
                <a:moveTo>
                  <a:pt x="134914" y="498002"/>
                </a:moveTo>
                <a:cubicBezTo>
                  <a:pt x="171958" y="534383"/>
                  <a:pt x="218882" y="559850"/>
                  <a:pt x="269510" y="569552"/>
                </a:cubicBezTo>
                <a:cubicBezTo>
                  <a:pt x="274450" y="570764"/>
                  <a:pt x="278154" y="575615"/>
                  <a:pt x="275684" y="579253"/>
                </a:cubicBezTo>
                <a:cubicBezTo>
                  <a:pt x="275684" y="582891"/>
                  <a:pt x="271980" y="586529"/>
                  <a:pt x="268276" y="586529"/>
                </a:cubicBezTo>
                <a:cubicBezTo>
                  <a:pt x="267040" y="586529"/>
                  <a:pt x="267040" y="586529"/>
                  <a:pt x="265806" y="585317"/>
                </a:cubicBezTo>
                <a:cubicBezTo>
                  <a:pt x="212708" y="574402"/>
                  <a:pt x="162080" y="547723"/>
                  <a:pt x="123800" y="510129"/>
                </a:cubicBezTo>
                <a:cubicBezTo>
                  <a:pt x="120096" y="506491"/>
                  <a:pt x="120096" y="501640"/>
                  <a:pt x="123800" y="499215"/>
                </a:cubicBezTo>
                <a:cubicBezTo>
                  <a:pt x="126270" y="494364"/>
                  <a:pt x="131210" y="494364"/>
                  <a:pt x="134914" y="498002"/>
                </a:cubicBezTo>
                <a:close/>
                <a:moveTo>
                  <a:pt x="586150" y="436381"/>
                </a:moveTo>
                <a:cubicBezTo>
                  <a:pt x="589952" y="438823"/>
                  <a:pt x="591220" y="443705"/>
                  <a:pt x="588686" y="447367"/>
                </a:cubicBezTo>
                <a:cubicBezTo>
                  <a:pt x="576010" y="469339"/>
                  <a:pt x="560798" y="488869"/>
                  <a:pt x="541784" y="507179"/>
                </a:cubicBezTo>
                <a:cubicBezTo>
                  <a:pt x="540516" y="508400"/>
                  <a:pt x="537982" y="509620"/>
                  <a:pt x="535446" y="509620"/>
                </a:cubicBezTo>
                <a:cubicBezTo>
                  <a:pt x="534178" y="509620"/>
                  <a:pt x="531644" y="508400"/>
                  <a:pt x="530376" y="507179"/>
                </a:cubicBezTo>
                <a:cubicBezTo>
                  <a:pt x="527840" y="504738"/>
                  <a:pt x="526574" y="498635"/>
                  <a:pt x="530376" y="496193"/>
                </a:cubicBezTo>
                <a:cubicBezTo>
                  <a:pt x="548122" y="479104"/>
                  <a:pt x="562066" y="460794"/>
                  <a:pt x="574742" y="438823"/>
                </a:cubicBezTo>
                <a:cubicBezTo>
                  <a:pt x="577276" y="435161"/>
                  <a:pt x="581080" y="433940"/>
                  <a:pt x="586150" y="436381"/>
                </a:cubicBezTo>
                <a:close/>
                <a:moveTo>
                  <a:pt x="416962" y="434687"/>
                </a:moveTo>
                <a:cubicBezTo>
                  <a:pt x="389654" y="437177"/>
                  <a:pt x="363586" y="438422"/>
                  <a:pt x="336276" y="439666"/>
                </a:cubicBezTo>
                <a:lnTo>
                  <a:pt x="336276" y="503154"/>
                </a:lnTo>
                <a:cubicBezTo>
                  <a:pt x="354896" y="503154"/>
                  <a:pt x="372274" y="499420"/>
                  <a:pt x="389654" y="494440"/>
                </a:cubicBezTo>
                <a:cubicBezTo>
                  <a:pt x="400826" y="474523"/>
                  <a:pt x="409514" y="454605"/>
                  <a:pt x="416962" y="434687"/>
                </a:cubicBezTo>
                <a:close/>
                <a:moveTo>
                  <a:pt x="244416" y="434687"/>
                </a:moveTo>
                <a:cubicBezTo>
                  <a:pt x="251864" y="455850"/>
                  <a:pt x="261796" y="475767"/>
                  <a:pt x="272968" y="495685"/>
                </a:cubicBezTo>
                <a:cubicBezTo>
                  <a:pt x="287864" y="500665"/>
                  <a:pt x="304000" y="503154"/>
                  <a:pt x="320138" y="503154"/>
                </a:cubicBezTo>
                <a:lnTo>
                  <a:pt x="320138" y="439666"/>
                </a:lnTo>
                <a:cubicBezTo>
                  <a:pt x="295312" y="439666"/>
                  <a:pt x="270484" y="438422"/>
                  <a:pt x="244416" y="434687"/>
                </a:cubicBezTo>
                <a:close/>
                <a:moveTo>
                  <a:pt x="167454" y="423483"/>
                </a:moveTo>
                <a:cubicBezTo>
                  <a:pt x="188556" y="450870"/>
                  <a:pt x="217106" y="474523"/>
                  <a:pt x="250622" y="488216"/>
                </a:cubicBezTo>
                <a:cubicBezTo>
                  <a:pt x="240692" y="469543"/>
                  <a:pt x="233244" y="452115"/>
                  <a:pt x="227038" y="432197"/>
                </a:cubicBezTo>
                <a:cubicBezTo>
                  <a:pt x="207176" y="430952"/>
                  <a:pt x="187314" y="427218"/>
                  <a:pt x="167454" y="423483"/>
                </a:cubicBezTo>
                <a:close/>
                <a:moveTo>
                  <a:pt x="491444" y="422238"/>
                </a:moveTo>
                <a:cubicBezTo>
                  <a:pt x="471582" y="425973"/>
                  <a:pt x="454204" y="429708"/>
                  <a:pt x="435582" y="430952"/>
                </a:cubicBezTo>
                <a:cubicBezTo>
                  <a:pt x="428134" y="449625"/>
                  <a:pt x="420686" y="468298"/>
                  <a:pt x="413238" y="485726"/>
                </a:cubicBezTo>
                <a:cubicBezTo>
                  <a:pt x="443030" y="470788"/>
                  <a:pt x="470340" y="448380"/>
                  <a:pt x="491444" y="422238"/>
                </a:cubicBezTo>
                <a:close/>
                <a:moveTo>
                  <a:pt x="59384" y="397953"/>
                </a:moveTo>
                <a:cubicBezTo>
                  <a:pt x="64588" y="395491"/>
                  <a:pt x="69792" y="397953"/>
                  <a:pt x="71092" y="401647"/>
                </a:cubicBezTo>
                <a:cubicBezTo>
                  <a:pt x="78898" y="420114"/>
                  <a:pt x="88004" y="437350"/>
                  <a:pt x="99714" y="453355"/>
                </a:cubicBezTo>
                <a:cubicBezTo>
                  <a:pt x="102316" y="457048"/>
                  <a:pt x="101014" y="461973"/>
                  <a:pt x="97112" y="464435"/>
                </a:cubicBezTo>
                <a:cubicBezTo>
                  <a:pt x="95810" y="465666"/>
                  <a:pt x="94510" y="465666"/>
                  <a:pt x="93208" y="465666"/>
                </a:cubicBezTo>
                <a:cubicBezTo>
                  <a:pt x="90606" y="465666"/>
                  <a:pt x="86704" y="464435"/>
                  <a:pt x="85404" y="461973"/>
                </a:cubicBezTo>
                <a:cubicBezTo>
                  <a:pt x="73694" y="445968"/>
                  <a:pt x="63288" y="426270"/>
                  <a:pt x="55482" y="407803"/>
                </a:cubicBezTo>
                <a:cubicBezTo>
                  <a:pt x="54182" y="404109"/>
                  <a:pt x="55482" y="399185"/>
                  <a:pt x="59384" y="397953"/>
                </a:cubicBezTo>
                <a:close/>
                <a:moveTo>
                  <a:pt x="456686" y="308956"/>
                </a:moveTo>
                <a:cubicBezTo>
                  <a:pt x="456686" y="345057"/>
                  <a:pt x="450478" y="379913"/>
                  <a:pt x="440548" y="414769"/>
                </a:cubicBezTo>
                <a:cubicBezTo>
                  <a:pt x="461652" y="411035"/>
                  <a:pt x="482754" y="407300"/>
                  <a:pt x="503856" y="402321"/>
                </a:cubicBezTo>
                <a:cubicBezTo>
                  <a:pt x="519994" y="374934"/>
                  <a:pt x="529924" y="343812"/>
                  <a:pt x="531166" y="308956"/>
                </a:cubicBezTo>
                <a:close/>
                <a:moveTo>
                  <a:pt x="336276" y="308956"/>
                </a:moveTo>
                <a:lnTo>
                  <a:pt x="336276" y="423483"/>
                </a:lnTo>
                <a:cubicBezTo>
                  <a:pt x="364826" y="423483"/>
                  <a:pt x="393378" y="420994"/>
                  <a:pt x="421928" y="417259"/>
                </a:cubicBezTo>
                <a:cubicBezTo>
                  <a:pt x="434342" y="381158"/>
                  <a:pt x="440548" y="345057"/>
                  <a:pt x="440548" y="308956"/>
                </a:cubicBezTo>
                <a:close/>
                <a:moveTo>
                  <a:pt x="220830" y="308956"/>
                </a:moveTo>
                <a:cubicBezTo>
                  <a:pt x="220830" y="346302"/>
                  <a:pt x="227038" y="382403"/>
                  <a:pt x="238210" y="418504"/>
                </a:cubicBezTo>
                <a:cubicBezTo>
                  <a:pt x="265520" y="420994"/>
                  <a:pt x="292828" y="423483"/>
                  <a:pt x="320138" y="423483"/>
                </a:cubicBezTo>
                <a:lnTo>
                  <a:pt x="320138" y="308956"/>
                </a:lnTo>
                <a:close/>
                <a:moveTo>
                  <a:pt x="126488" y="308956"/>
                </a:moveTo>
                <a:cubicBezTo>
                  <a:pt x="127730" y="343812"/>
                  <a:pt x="137660" y="376179"/>
                  <a:pt x="153798" y="403566"/>
                </a:cubicBezTo>
                <a:cubicBezTo>
                  <a:pt x="176142" y="408545"/>
                  <a:pt x="198486" y="413524"/>
                  <a:pt x="220830" y="416014"/>
                </a:cubicBezTo>
                <a:cubicBezTo>
                  <a:pt x="210900" y="379913"/>
                  <a:pt x="204694" y="345057"/>
                  <a:pt x="204694" y="308956"/>
                </a:cubicBezTo>
                <a:close/>
                <a:moveTo>
                  <a:pt x="615680" y="275910"/>
                </a:moveTo>
                <a:cubicBezTo>
                  <a:pt x="619342" y="274647"/>
                  <a:pt x="624226" y="278437"/>
                  <a:pt x="624226" y="283491"/>
                </a:cubicBezTo>
                <a:cubicBezTo>
                  <a:pt x="624226" y="288544"/>
                  <a:pt x="624226" y="293598"/>
                  <a:pt x="624226" y="299914"/>
                </a:cubicBezTo>
                <a:cubicBezTo>
                  <a:pt x="624226" y="331498"/>
                  <a:pt x="619342" y="363082"/>
                  <a:pt x="610798" y="393403"/>
                </a:cubicBezTo>
                <a:cubicBezTo>
                  <a:pt x="608356" y="397193"/>
                  <a:pt x="605916" y="399720"/>
                  <a:pt x="602254" y="399720"/>
                </a:cubicBezTo>
                <a:cubicBezTo>
                  <a:pt x="601032" y="399720"/>
                  <a:pt x="599812" y="399720"/>
                  <a:pt x="599812" y="399720"/>
                </a:cubicBezTo>
                <a:cubicBezTo>
                  <a:pt x="594930" y="397193"/>
                  <a:pt x="592488" y="393403"/>
                  <a:pt x="594930" y="388350"/>
                </a:cubicBezTo>
                <a:cubicBezTo>
                  <a:pt x="603474" y="359292"/>
                  <a:pt x="608356" y="330235"/>
                  <a:pt x="608356" y="299914"/>
                </a:cubicBezTo>
                <a:cubicBezTo>
                  <a:pt x="608356" y="293598"/>
                  <a:pt x="608356" y="289807"/>
                  <a:pt x="608356" y="284754"/>
                </a:cubicBezTo>
                <a:cubicBezTo>
                  <a:pt x="608356" y="279701"/>
                  <a:pt x="610798" y="275910"/>
                  <a:pt x="615680" y="275910"/>
                </a:cubicBezTo>
                <a:close/>
                <a:moveTo>
                  <a:pt x="438066" y="186960"/>
                </a:moveTo>
                <a:cubicBezTo>
                  <a:pt x="449238" y="221816"/>
                  <a:pt x="455444" y="256672"/>
                  <a:pt x="456686" y="292773"/>
                </a:cubicBezTo>
                <a:lnTo>
                  <a:pt x="531166" y="292773"/>
                </a:lnTo>
                <a:cubicBezTo>
                  <a:pt x="529924" y="259162"/>
                  <a:pt x="519994" y="225551"/>
                  <a:pt x="502616" y="198164"/>
                </a:cubicBezTo>
                <a:cubicBezTo>
                  <a:pt x="481512" y="193185"/>
                  <a:pt x="460410" y="189450"/>
                  <a:pt x="438066" y="186960"/>
                </a:cubicBezTo>
                <a:close/>
                <a:moveTo>
                  <a:pt x="222072" y="186960"/>
                </a:moveTo>
                <a:cubicBezTo>
                  <a:pt x="199728" y="189450"/>
                  <a:pt x="176142" y="194429"/>
                  <a:pt x="153798" y="199409"/>
                </a:cubicBezTo>
                <a:cubicBezTo>
                  <a:pt x="136420" y="226796"/>
                  <a:pt x="127730" y="259162"/>
                  <a:pt x="126488" y="292773"/>
                </a:cubicBezTo>
                <a:lnTo>
                  <a:pt x="204694" y="292773"/>
                </a:lnTo>
                <a:cubicBezTo>
                  <a:pt x="205934" y="257917"/>
                  <a:pt x="212142" y="221816"/>
                  <a:pt x="222072" y="186960"/>
                </a:cubicBezTo>
                <a:close/>
                <a:moveTo>
                  <a:pt x="336276" y="178246"/>
                </a:moveTo>
                <a:lnTo>
                  <a:pt x="336276" y="292773"/>
                </a:lnTo>
                <a:lnTo>
                  <a:pt x="440548" y="292773"/>
                </a:lnTo>
                <a:cubicBezTo>
                  <a:pt x="439306" y="256672"/>
                  <a:pt x="433100" y="220571"/>
                  <a:pt x="420686" y="184471"/>
                </a:cubicBezTo>
                <a:cubicBezTo>
                  <a:pt x="392136" y="180736"/>
                  <a:pt x="364826" y="178246"/>
                  <a:pt x="336276" y="178246"/>
                </a:cubicBezTo>
                <a:close/>
                <a:moveTo>
                  <a:pt x="320138" y="178246"/>
                </a:moveTo>
                <a:cubicBezTo>
                  <a:pt x="292828" y="179491"/>
                  <a:pt x="266760" y="180736"/>
                  <a:pt x="240692" y="184471"/>
                </a:cubicBezTo>
                <a:cubicBezTo>
                  <a:pt x="228278" y="220571"/>
                  <a:pt x="222072" y="256672"/>
                  <a:pt x="220830" y="292773"/>
                </a:cubicBezTo>
                <a:lnTo>
                  <a:pt x="320138" y="292773"/>
                </a:lnTo>
                <a:close/>
                <a:moveTo>
                  <a:pt x="68570" y="177014"/>
                </a:moveTo>
                <a:cubicBezTo>
                  <a:pt x="72284" y="179495"/>
                  <a:pt x="74760" y="184456"/>
                  <a:pt x="72284" y="188177"/>
                </a:cubicBezTo>
                <a:cubicBezTo>
                  <a:pt x="57430" y="222907"/>
                  <a:pt x="50002" y="261357"/>
                  <a:pt x="50002" y="301047"/>
                </a:cubicBezTo>
                <a:cubicBezTo>
                  <a:pt x="50002" y="313451"/>
                  <a:pt x="50002" y="325854"/>
                  <a:pt x="51240" y="338257"/>
                </a:cubicBezTo>
                <a:lnTo>
                  <a:pt x="69808" y="314691"/>
                </a:lnTo>
                <a:cubicBezTo>
                  <a:pt x="72284" y="310970"/>
                  <a:pt x="77236" y="310970"/>
                  <a:pt x="80948" y="313451"/>
                </a:cubicBezTo>
                <a:cubicBezTo>
                  <a:pt x="84662" y="315931"/>
                  <a:pt x="85900" y="320893"/>
                  <a:pt x="82186" y="324614"/>
                </a:cubicBezTo>
                <a:lnTo>
                  <a:pt x="53716" y="364304"/>
                </a:lnTo>
                <a:cubicBezTo>
                  <a:pt x="51240" y="365544"/>
                  <a:pt x="50002" y="366785"/>
                  <a:pt x="47526" y="366785"/>
                </a:cubicBezTo>
                <a:cubicBezTo>
                  <a:pt x="45052" y="366785"/>
                  <a:pt x="43814" y="365544"/>
                  <a:pt x="42576" y="365544"/>
                </a:cubicBezTo>
                <a:lnTo>
                  <a:pt x="2964" y="335777"/>
                </a:lnTo>
                <a:cubicBezTo>
                  <a:pt x="-750" y="333296"/>
                  <a:pt x="-750" y="328335"/>
                  <a:pt x="1726" y="324614"/>
                </a:cubicBezTo>
                <a:cubicBezTo>
                  <a:pt x="4202" y="320893"/>
                  <a:pt x="9154" y="320893"/>
                  <a:pt x="12868" y="323373"/>
                </a:cubicBezTo>
                <a:lnTo>
                  <a:pt x="36386" y="339498"/>
                </a:lnTo>
                <a:cubicBezTo>
                  <a:pt x="33910" y="327094"/>
                  <a:pt x="32672" y="313451"/>
                  <a:pt x="32672" y="301047"/>
                </a:cubicBezTo>
                <a:cubicBezTo>
                  <a:pt x="32672" y="258876"/>
                  <a:pt x="41338" y="219186"/>
                  <a:pt x="57430" y="181976"/>
                </a:cubicBezTo>
                <a:cubicBezTo>
                  <a:pt x="59906" y="177014"/>
                  <a:pt x="64856" y="175774"/>
                  <a:pt x="68570" y="177014"/>
                </a:cubicBezTo>
                <a:close/>
                <a:moveTo>
                  <a:pt x="410756" y="116003"/>
                </a:moveTo>
                <a:cubicBezTo>
                  <a:pt x="419446" y="133431"/>
                  <a:pt x="426894" y="150859"/>
                  <a:pt x="433100" y="168287"/>
                </a:cubicBezTo>
                <a:cubicBezTo>
                  <a:pt x="451720" y="170777"/>
                  <a:pt x="470340" y="174511"/>
                  <a:pt x="490202" y="178246"/>
                </a:cubicBezTo>
                <a:cubicBezTo>
                  <a:pt x="469100" y="150859"/>
                  <a:pt x="441790" y="129696"/>
                  <a:pt x="410756" y="116003"/>
                </a:cubicBezTo>
                <a:close/>
                <a:moveTo>
                  <a:pt x="250622" y="113513"/>
                </a:moveTo>
                <a:cubicBezTo>
                  <a:pt x="217106" y="127207"/>
                  <a:pt x="187314" y="150859"/>
                  <a:pt x="166212" y="180736"/>
                </a:cubicBezTo>
                <a:cubicBezTo>
                  <a:pt x="187314" y="175756"/>
                  <a:pt x="207176" y="172022"/>
                  <a:pt x="228278" y="169532"/>
                </a:cubicBezTo>
                <a:cubicBezTo>
                  <a:pt x="234486" y="150859"/>
                  <a:pt x="241934" y="132186"/>
                  <a:pt x="250622" y="113513"/>
                </a:cubicBezTo>
                <a:close/>
                <a:moveTo>
                  <a:pt x="336276" y="97330"/>
                </a:moveTo>
                <a:lnTo>
                  <a:pt x="336276" y="162063"/>
                </a:lnTo>
                <a:cubicBezTo>
                  <a:pt x="363586" y="162063"/>
                  <a:pt x="389654" y="164553"/>
                  <a:pt x="414480" y="167042"/>
                </a:cubicBezTo>
                <a:cubicBezTo>
                  <a:pt x="408274" y="147125"/>
                  <a:pt x="398342" y="127207"/>
                  <a:pt x="388412" y="107289"/>
                </a:cubicBezTo>
                <a:cubicBezTo>
                  <a:pt x="372274" y="102310"/>
                  <a:pt x="354896" y="98575"/>
                  <a:pt x="336276" y="97330"/>
                </a:cubicBezTo>
                <a:close/>
                <a:moveTo>
                  <a:pt x="320138" y="97330"/>
                </a:moveTo>
                <a:cubicBezTo>
                  <a:pt x="304000" y="98575"/>
                  <a:pt x="287864" y="102310"/>
                  <a:pt x="272968" y="106044"/>
                </a:cubicBezTo>
                <a:cubicBezTo>
                  <a:pt x="261796" y="125962"/>
                  <a:pt x="253106" y="147125"/>
                  <a:pt x="246898" y="167042"/>
                </a:cubicBezTo>
                <a:cubicBezTo>
                  <a:pt x="270484" y="164553"/>
                  <a:pt x="295312" y="162063"/>
                  <a:pt x="320138" y="162063"/>
                </a:cubicBezTo>
                <a:close/>
                <a:moveTo>
                  <a:pt x="328828" y="82392"/>
                </a:moveTo>
                <a:cubicBezTo>
                  <a:pt x="449238" y="82392"/>
                  <a:pt x="547304" y="180736"/>
                  <a:pt x="547304" y="301487"/>
                </a:cubicBezTo>
                <a:cubicBezTo>
                  <a:pt x="547304" y="396096"/>
                  <a:pt x="485236" y="478257"/>
                  <a:pt x="400826" y="508134"/>
                </a:cubicBezTo>
                <a:cubicBezTo>
                  <a:pt x="400826" y="508134"/>
                  <a:pt x="399584" y="508134"/>
                  <a:pt x="399584" y="509379"/>
                </a:cubicBezTo>
                <a:lnTo>
                  <a:pt x="398342" y="508134"/>
                </a:lnTo>
                <a:cubicBezTo>
                  <a:pt x="377240" y="515603"/>
                  <a:pt x="353654" y="520582"/>
                  <a:pt x="328828" y="520582"/>
                </a:cubicBezTo>
                <a:cubicBezTo>
                  <a:pt x="207176" y="520582"/>
                  <a:pt x="109110" y="420994"/>
                  <a:pt x="109110" y="301487"/>
                </a:cubicBezTo>
                <a:cubicBezTo>
                  <a:pt x="109110" y="180736"/>
                  <a:pt x="207176" y="82392"/>
                  <a:pt x="328828" y="82392"/>
                </a:cubicBezTo>
                <a:close/>
                <a:moveTo>
                  <a:pt x="491710" y="6734"/>
                </a:moveTo>
                <a:cubicBezTo>
                  <a:pt x="494200" y="5491"/>
                  <a:pt x="500426" y="6734"/>
                  <a:pt x="500426" y="11707"/>
                </a:cubicBezTo>
                <a:cubicBezTo>
                  <a:pt x="502916" y="15436"/>
                  <a:pt x="500426" y="20409"/>
                  <a:pt x="495446" y="21652"/>
                </a:cubicBezTo>
                <a:lnTo>
                  <a:pt x="464318" y="32840"/>
                </a:lnTo>
                <a:cubicBezTo>
                  <a:pt x="541512" y="71378"/>
                  <a:pt x="598786" y="144723"/>
                  <a:pt x="617462" y="229258"/>
                </a:cubicBezTo>
                <a:cubicBezTo>
                  <a:pt x="618706" y="234230"/>
                  <a:pt x="616216" y="237960"/>
                  <a:pt x="611236" y="239203"/>
                </a:cubicBezTo>
                <a:cubicBezTo>
                  <a:pt x="611236" y="239203"/>
                  <a:pt x="611236" y="240446"/>
                  <a:pt x="609992" y="240446"/>
                </a:cubicBezTo>
                <a:cubicBezTo>
                  <a:pt x="606256" y="240446"/>
                  <a:pt x="602522" y="236717"/>
                  <a:pt x="601276" y="232987"/>
                </a:cubicBezTo>
                <a:cubicBezTo>
                  <a:pt x="583846" y="152182"/>
                  <a:pt x="529062" y="83809"/>
                  <a:pt x="454358" y="46515"/>
                </a:cubicBezTo>
                <a:lnTo>
                  <a:pt x="465564" y="80080"/>
                </a:lnTo>
                <a:cubicBezTo>
                  <a:pt x="468054" y="85052"/>
                  <a:pt x="465564" y="88782"/>
                  <a:pt x="460584" y="91268"/>
                </a:cubicBezTo>
                <a:cubicBezTo>
                  <a:pt x="459338" y="91268"/>
                  <a:pt x="459338" y="91268"/>
                  <a:pt x="458094" y="91268"/>
                </a:cubicBezTo>
                <a:cubicBezTo>
                  <a:pt x="454358" y="91268"/>
                  <a:pt x="451868" y="88782"/>
                  <a:pt x="450622" y="85052"/>
                </a:cubicBezTo>
                <a:lnTo>
                  <a:pt x="434438" y="32840"/>
                </a:lnTo>
                <a:cubicBezTo>
                  <a:pt x="433192" y="29111"/>
                  <a:pt x="434438" y="25381"/>
                  <a:pt x="439418" y="22895"/>
                </a:cubicBezTo>
                <a:close/>
                <a:moveTo>
                  <a:pt x="284754" y="6712"/>
                </a:moveTo>
                <a:cubicBezTo>
                  <a:pt x="288460" y="5491"/>
                  <a:pt x="293400" y="9153"/>
                  <a:pt x="293400" y="12815"/>
                </a:cubicBezTo>
                <a:cubicBezTo>
                  <a:pt x="294634" y="17697"/>
                  <a:pt x="292164" y="21359"/>
                  <a:pt x="287224" y="22580"/>
                </a:cubicBezTo>
                <a:cubicBezTo>
                  <a:pt x="214354" y="33566"/>
                  <a:pt x="147658" y="73847"/>
                  <a:pt x="103194" y="132438"/>
                </a:cubicBezTo>
                <a:cubicBezTo>
                  <a:pt x="101960" y="134880"/>
                  <a:pt x="99490" y="136100"/>
                  <a:pt x="97018" y="136100"/>
                </a:cubicBezTo>
                <a:cubicBezTo>
                  <a:pt x="95784" y="136100"/>
                  <a:pt x="93314" y="134880"/>
                  <a:pt x="92078" y="134880"/>
                </a:cubicBezTo>
                <a:cubicBezTo>
                  <a:pt x="88374" y="132438"/>
                  <a:pt x="87138" y="127556"/>
                  <a:pt x="89608" y="123894"/>
                </a:cubicBezTo>
                <a:cubicBezTo>
                  <a:pt x="136542" y="60420"/>
                  <a:pt x="206942" y="17697"/>
                  <a:pt x="284754" y="6712"/>
                </a:cubicBezTo>
                <a:close/>
                <a:moveTo>
                  <a:pt x="336344" y="0"/>
                </a:moveTo>
                <a:cubicBezTo>
                  <a:pt x="356388" y="0"/>
                  <a:pt x="373926" y="2746"/>
                  <a:pt x="392718" y="8239"/>
                </a:cubicBezTo>
                <a:cubicBezTo>
                  <a:pt x="396476" y="8239"/>
                  <a:pt x="398982" y="13731"/>
                  <a:pt x="398982" y="17851"/>
                </a:cubicBezTo>
                <a:cubicBezTo>
                  <a:pt x="397728" y="21970"/>
                  <a:pt x="393970" y="26090"/>
                  <a:pt x="390212" y="26090"/>
                </a:cubicBezTo>
                <a:cubicBezTo>
                  <a:pt x="390212" y="26090"/>
                  <a:pt x="390212" y="26090"/>
                  <a:pt x="388960" y="26090"/>
                </a:cubicBezTo>
                <a:cubicBezTo>
                  <a:pt x="371422" y="21970"/>
                  <a:pt x="355136" y="19224"/>
                  <a:pt x="336344" y="17851"/>
                </a:cubicBezTo>
                <a:cubicBezTo>
                  <a:pt x="332586" y="17851"/>
                  <a:pt x="328828" y="13731"/>
                  <a:pt x="328828" y="8239"/>
                </a:cubicBezTo>
                <a:cubicBezTo>
                  <a:pt x="328828" y="4119"/>
                  <a:pt x="332586" y="0"/>
                  <a:pt x="336344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95" name="TextBox 11">
            <a:extLst>
              <a:ext uri="{FF2B5EF4-FFF2-40B4-BE49-F238E27FC236}">
                <a16:creationId xmlns:a16="http://schemas.microsoft.com/office/drawing/2014/main" id="{A59B1AF5-5E94-42B0-B8FB-05ACE174A20A}"/>
              </a:ext>
            </a:extLst>
          </p:cNvPr>
          <p:cNvSpPr txBox="1"/>
          <p:nvPr/>
        </p:nvSpPr>
        <p:spPr>
          <a:xfrm>
            <a:off x="2911405" y="3584325"/>
            <a:ext cx="256950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196" name="TextBox 12">
            <a:extLst>
              <a:ext uri="{FF2B5EF4-FFF2-40B4-BE49-F238E27FC236}">
                <a16:creationId xmlns:a16="http://schemas.microsoft.com/office/drawing/2014/main" id="{B66B9930-17D0-48C4-BB84-507899380B65}"/>
              </a:ext>
            </a:extLst>
          </p:cNvPr>
          <p:cNvSpPr txBox="1"/>
          <p:nvPr/>
        </p:nvSpPr>
        <p:spPr>
          <a:xfrm>
            <a:off x="2911405" y="4410447"/>
            <a:ext cx="409350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97" name="TextBox 11">
            <a:extLst>
              <a:ext uri="{FF2B5EF4-FFF2-40B4-BE49-F238E27FC236}">
                <a16:creationId xmlns:a16="http://schemas.microsoft.com/office/drawing/2014/main" id="{C734450E-007C-461C-B44F-C288BEC968AE}"/>
              </a:ext>
            </a:extLst>
          </p:cNvPr>
          <p:cNvSpPr txBox="1"/>
          <p:nvPr/>
        </p:nvSpPr>
        <p:spPr>
          <a:xfrm>
            <a:off x="17269683" y="3584325"/>
            <a:ext cx="2569504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sz="3200" b="1" spc="-30" dirty="0">
                <a:solidFill>
                  <a:schemeClr val="bg1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198" name="TextBox 12">
            <a:extLst>
              <a:ext uri="{FF2B5EF4-FFF2-40B4-BE49-F238E27FC236}">
                <a16:creationId xmlns:a16="http://schemas.microsoft.com/office/drawing/2014/main" id="{7CECFC2F-E427-4405-A3B1-F083D0BFF792}"/>
              </a:ext>
            </a:extLst>
          </p:cNvPr>
          <p:cNvSpPr txBox="1"/>
          <p:nvPr/>
        </p:nvSpPr>
        <p:spPr>
          <a:xfrm>
            <a:off x="17269683" y="4410447"/>
            <a:ext cx="4093503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311179989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78" name="Grupo 877">
            <a:extLst>
              <a:ext uri="{FF2B5EF4-FFF2-40B4-BE49-F238E27FC236}">
                <a16:creationId xmlns:a16="http://schemas.microsoft.com/office/drawing/2014/main" id="{29213373-4DA5-4F08-879E-4C5476764F96}"/>
              </a:ext>
            </a:extLst>
          </p:cNvPr>
          <p:cNvGrpSpPr/>
          <p:nvPr/>
        </p:nvGrpSpPr>
        <p:grpSpPr>
          <a:xfrm>
            <a:off x="6715616" y="4055452"/>
            <a:ext cx="16095418" cy="8149372"/>
            <a:chOff x="6715616" y="4055452"/>
            <a:chExt cx="16095418" cy="8149372"/>
          </a:xfrm>
        </p:grpSpPr>
        <p:grpSp>
          <p:nvGrpSpPr>
            <p:cNvPr id="863" name="Grupo 862">
              <a:extLst>
                <a:ext uri="{FF2B5EF4-FFF2-40B4-BE49-F238E27FC236}">
                  <a16:creationId xmlns:a16="http://schemas.microsoft.com/office/drawing/2014/main" id="{C44D972D-F518-4918-9798-D62290495D9D}"/>
                </a:ext>
              </a:extLst>
            </p:cNvPr>
            <p:cNvGrpSpPr/>
            <p:nvPr/>
          </p:nvGrpSpPr>
          <p:grpSpPr>
            <a:xfrm>
              <a:off x="18563251" y="4363183"/>
              <a:ext cx="2099164" cy="857250"/>
              <a:chOff x="18563251" y="4363183"/>
              <a:chExt cx="2099164" cy="857250"/>
            </a:xfrm>
          </p:grpSpPr>
          <p:sp>
            <p:nvSpPr>
              <p:cNvPr id="372" name="Freeform 68">
                <a:extLst>
                  <a:ext uri="{FF2B5EF4-FFF2-40B4-BE49-F238E27FC236}">
                    <a16:creationId xmlns:a16="http://schemas.microsoft.com/office/drawing/2014/main" id="{8D1728F7-E087-4730-B0AA-AE565C2AA0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68745" y="4374173"/>
                <a:ext cx="2093670" cy="840766"/>
              </a:xfrm>
              <a:custGeom>
                <a:avLst/>
                <a:gdLst>
                  <a:gd name="T0" fmla="*/ 7795490 w 1678"/>
                  <a:gd name="T1" fmla="*/ 87528823 h 673"/>
                  <a:gd name="T2" fmla="*/ 207231268 w 1678"/>
                  <a:gd name="T3" fmla="*/ 87528823 h 673"/>
                  <a:gd name="T4" fmla="*/ 207231268 w 1678"/>
                  <a:gd name="T5" fmla="*/ 87528823 h 673"/>
                  <a:gd name="T6" fmla="*/ 208919984 w 1678"/>
                  <a:gd name="T7" fmla="*/ 72419602 h 673"/>
                  <a:gd name="T8" fmla="*/ 208919984 w 1678"/>
                  <a:gd name="T9" fmla="*/ 72419602 h 673"/>
                  <a:gd name="T10" fmla="*/ 199175532 w 1678"/>
                  <a:gd name="T11" fmla="*/ 74112960 h 673"/>
                  <a:gd name="T12" fmla="*/ 199175532 w 1678"/>
                  <a:gd name="T13" fmla="*/ 74112960 h 673"/>
                  <a:gd name="T14" fmla="*/ 194498311 w 1678"/>
                  <a:gd name="T15" fmla="*/ 72940746 h 673"/>
                  <a:gd name="T16" fmla="*/ 194498311 w 1678"/>
                  <a:gd name="T17" fmla="*/ 72940746 h 673"/>
                  <a:gd name="T18" fmla="*/ 176179073 w 1678"/>
                  <a:gd name="T19" fmla="*/ 69684315 h 673"/>
                  <a:gd name="T20" fmla="*/ 176179073 w 1678"/>
                  <a:gd name="T21" fmla="*/ 69684315 h 673"/>
                  <a:gd name="T22" fmla="*/ 170592071 w 1678"/>
                  <a:gd name="T23" fmla="*/ 68121242 h 673"/>
                  <a:gd name="T24" fmla="*/ 170592071 w 1678"/>
                  <a:gd name="T25" fmla="*/ 68121242 h 673"/>
                  <a:gd name="T26" fmla="*/ 142398258 w 1678"/>
                  <a:gd name="T27" fmla="*/ 62780954 h 673"/>
                  <a:gd name="T28" fmla="*/ 142398258 w 1678"/>
                  <a:gd name="T29" fmla="*/ 62780954 h 673"/>
                  <a:gd name="T30" fmla="*/ 136681493 w 1678"/>
                  <a:gd name="T31" fmla="*/ 59655169 h 673"/>
                  <a:gd name="T32" fmla="*/ 136681493 w 1678"/>
                  <a:gd name="T33" fmla="*/ 59655169 h 673"/>
                  <a:gd name="T34" fmla="*/ 100692190 w 1678"/>
                  <a:gd name="T35" fmla="*/ 521145 h 673"/>
                  <a:gd name="T36" fmla="*/ 100692190 w 1678"/>
                  <a:gd name="T37" fmla="*/ 521145 h 673"/>
                  <a:gd name="T38" fmla="*/ 58206466 w 1678"/>
                  <a:gd name="T39" fmla="*/ 55356810 h 673"/>
                  <a:gd name="T40" fmla="*/ 58206466 w 1678"/>
                  <a:gd name="T41" fmla="*/ 55356810 h 673"/>
                  <a:gd name="T42" fmla="*/ 52489702 w 1678"/>
                  <a:gd name="T43" fmla="*/ 58092097 h 673"/>
                  <a:gd name="T44" fmla="*/ 52489702 w 1678"/>
                  <a:gd name="T45" fmla="*/ 58092097 h 673"/>
                  <a:gd name="T46" fmla="*/ 36638837 w 1678"/>
                  <a:gd name="T47" fmla="*/ 55617382 h 673"/>
                  <a:gd name="T48" fmla="*/ 36638837 w 1678"/>
                  <a:gd name="T49" fmla="*/ 55617382 h 673"/>
                  <a:gd name="T50" fmla="*/ 26894745 w 1678"/>
                  <a:gd name="T51" fmla="*/ 67861031 h 673"/>
                  <a:gd name="T52" fmla="*/ 26894745 w 1678"/>
                  <a:gd name="T53" fmla="*/ 67861031 h 673"/>
                  <a:gd name="T54" fmla="*/ 21957277 w 1678"/>
                  <a:gd name="T55" fmla="*/ 70335745 h 673"/>
                  <a:gd name="T56" fmla="*/ 21957277 w 1678"/>
                  <a:gd name="T57" fmla="*/ 70335745 h 673"/>
                  <a:gd name="T58" fmla="*/ 129763 w 1678"/>
                  <a:gd name="T59" fmla="*/ 79583534 h 673"/>
                  <a:gd name="T60" fmla="*/ 129763 w 1678"/>
                  <a:gd name="T61" fmla="*/ 79583534 h 673"/>
                  <a:gd name="T62" fmla="*/ 7795490 w 1678"/>
                  <a:gd name="T63" fmla="*/ 87528823 h 67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1678" h="673">
                    <a:moveTo>
                      <a:pt x="60" y="672"/>
                    </a:moveTo>
                    <a:lnTo>
                      <a:pt x="1595" y="672"/>
                    </a:lnTo>
                    <a:cubicBezTo>
                      <a:pt x="1666" y="672"/>
                      <a:pt x="1677" y="568"/>
                      <a:pt x="1608" y="556"/>
                    </a:cubicBezTo>
                    <a:cubicBezTo>
                      <a:pt x="1589" y="552"/>
                      <a:pt x="1564" y="556"/>
                      <a:pt x="1533" y="569"/>
                    </a:cubicBezTo>
                    <a:cubicBezTo>
                      <a:pt x="1521" y="575"/>
                      <a:pt x="1506" y="571"/>
                      <a:pt x="1497" y="560"/>
                    </a:cubicBezTo>
                    <a:cubicBezTo>
                      <a:pt x="1476" y="532"/>
                      <a:pt x="1427" y="492"/>
                      <a:pt x="1356" y="535"/>
                    </a:cubicBezTo>
                    <a:cubicBezTo>
                      <a:pt x="1340" y="544"/>
                      <a:pt x="1321" y="539"/>
                      <a:pt x="1313" y="523"/>
                    </a:cubicBezTo>
                    <a:cubicBezTo>
                      <a:pt x="1290" y="480"/>
                      <a:pt x="1233" y="416"/>
                      <a:pt x="1096" y="482"/>
                    </a:cubicBezTo>
                    <a:cubicBezTo>
                      <a:pt x="1076" y="491"/>
                      <a:pt x="1054" y="479"/>
                      <a:pt x="1052" y="458"/>
                    </a:cubicBezTo>
                    <a:cubicBezTo>
                      <a:pt x="1041" y="335"/>
                      <a:pt x="991" y="8"/>
                      <a:pt x="775" y="4"/>
                    </a:cubicBezTo>
                    <a:cubicBezTo>
                      <a:pt x="559" y="0"/>
                      <a:pt x="473" y="309"/>
                      <a:pt x="448" y="425"/>
                    </a:cubicBezTo>
                    <a:cubicBezTo>
                      <a:pt x="444" y="445"/>
                      <a:pt x="422" y="455"/>
                      <a:pt x="404" y="446"/>
                    </a:cubicBezTo>
                    <a:cubicBezTo>
                      <a:pt x="372" y="428"/>
                      <a:pt x="325" y="410"/>
                      <a:pt x="282" y="427"/>
                    </a:cubicBezTo>
                    <a:cubicBezTo>
                      <a:pt x="238" y="444"/>
                      <a:pt x="216" y="490"/>
                      <a:pt x="207" y="521"/>
                    </a:cubicBezTo>
                    <a:cubicBezTo>
                      <a:pt x="202" y="537"/>
                      <a:pt x="185" y="546"/>
                      <a:pt x="169" y="540"/>
                    </a:cubicBezTo>
                    <a:cubicBezTo>
                      <a:pt x="114" y="524"/>
                      <a:pt x="6" y="504"/>
                      <a:pt x="1" y="611"/>
                    </a:cubicBezTo>
                    <a:cubicBezTo>
                      <a:pt x="0" y="644"/>
                      <a:pt x="27" y="672"/>
                      <a:pt x="60" y="67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73" name="Freeform 69">
                <a:extLst>
                  <a:ext uri="{FF2B5EF4-FFF2-40B4-BE49-F238E27FC236}">
                    <a16:creationId xmlns:a16="http://schemas.microsoft.com/office/drawing/2014/main" id="{275546C3-19A4-4125-97D9-990FC8051E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63251" y="4363183"/>
                <a:ext cx="2082676" cy="857250"/>
              </a:xfrm>
              <a:custGeom>
                <a:avLst/>
                <a:gdLst>
                  <a:gd name="T0" fmla="*/ 12689958 w 1672"/>
                  <a:gd name="T1" fmla="*/ 70300878 h 687"/>
                  <a:gd name="T2" fmla="*/ 5697437 w 1672"/>
                  <a:gd name="T3" fmla="*/ 72120222 h 687"/>
                  <a:gd name="T4" fmla="*/ 1942447 w 1672"/>
                  <a:gd name="T5" fmla="*/ 80306731 h 687"/>
                  <a:gd name="T6" fmla="*/ 3755350 w 1672"/>
                  <a:gd name="T7" fmla="*/ 85114818 h 687"/>
                  <a:gd name="T8" fmla="*/ 207441327 w 1672"/>
                  <a:gd name="T9" fmla="*/ 87323841 h 687"/>
                  <a:gd name="T10" fmla="*/ 214174759 w 1672"/>
                  <a:gd name="T11" fmla="*/ 80956316 h 687"/>
                  <a:gd name="T12" fmla="*/ 208865596 w 1672"/>
                  <a:gd name="T13" fmla="*/ 73939206 h 687"/>
                  <a:gd name="T14" fmla="*/ 199801443 w 1672"/>
                  <a:gd name="T15" fmla="*/ 75758550 h 687"/>
                  <a:gd name="T16" fmla="*/ 193974461 w 1672"/>
                  <a:gd name="T17" fmla="*/ 74199112 h 687"/>
                  <a:gd name="T18" fmla="*/ 176881791 w 1672"/>
                  <a:gd name="T19" fmla="*/ 71340503 h 687"/>
                  <a:gd name="T20" fmla="*/ 172997257 w 1672"/>
                  <a:gd name="T21" fmla="*/ 71730182 h 687"/>
                  <a:gd name="T22" fmla="*/ 170018814 w 1672"/>
                  <a:gd name="T23" fmla="*/ 69391386 h 687"/>
                  <a:gd name="T24" fmla="*/ 143214628 w 1672"/>
                  <a:gd name="T25" fmla="*/ 64453166 h 687"/>
                  <a:gd name="T26" fmla="*/ 138553187 w 1672"/>
                  <a:gd name="T27" fmla="*/ 64323393 h 687"/>
                  <a:gd name="T28" fmla="*/ 136222466 w 1672"/>
                  <a:gd name="T29" fmla="*/ 60554931 h 687"/>
                  <a:gd name="T30" fmla="*/ 101260218 w 1672"/>
                  <a:gd name="T31" fmla="*/ 2339157 h 687"/>
                  <a:gd name="T32" fmla="*/ 100742400 w 1672"/>
                  <a:gd name="T33" fmla="*/ 2339157 h 687"/>
                  <a:gd name="T34" fmla="*/ 59823987 w 1672"/>
                  <a:gd name="T35" fmla="*/ 56396430 h 687"/>
                  <a:gd name="T36" fmla="*/ 57104633 w 1672"/>
                  <a:gd name="T37" fmla="*/ 59775212 h 687"/>
                  <a:gd name="T38" fmla="*/ 52701921 w 1672"/>
                  <a:gd name="T39" fmla="*/ 59645079 h 687"/>
                  <a:gd name="T40" fmla="*/ 37810786 w 1672"/>
                  <a:gd name="T41" fmla="*/ 57176149 h 687"/>
                  <a:gd name="T42" fmla="*/ 28617089 w 1672"/>
                  <a:gd name="T43" fmla="*/ 68871573 h 687"/>
                  <a:gd name="T44" fmla="*/ 26286368 w 1672"/>
                  <a:gd name="T45" fmla="*/ 71730182 h 687"/>
                  <a:gd name="T46" fmla="*/ 22531018 w 1672"/>
                  <a:gd name="T47" fmla="*/ 72120222 h 687"/>
                  <a:gd name="T48" fmla="*/ 12689958 w 1672"/>
                  <a:gd name="T49" fmla="*/ 70300878 h 687"/>
                  <a:gd name="T50" fmla="*/ 8675880 w 1672"/>
                  <a:gd name="T51" fmla="*/ 89143186 h 687"/>
                  <a:gd name="T52" fmla="*/ 2460265 w 1672"/>
                  <a:gd name="T53" fmla="*/ 86544122 h 687"/>
                  <a:gd name="T54" fmla="*/ 129544 w 1672"/>
                  <a:gd name="T55" fmla="*/ 80306731 h 687"/>
                  <a:gd name="T56" fmla="*/ 4661441 w 1672"/>
                  <a:gd name="T57" fmla="*/ 70690557 h 687"/>
                  <a:gd name="T58" fmla="*/ 23049196 w 1672"/>
                  <a:gd name="T59" fmla="*/ 70300878 h 687"/>
                  <a:gd name="T60" fmla="*/ 25379917 w 1672"/>
                  <a:gd name="T61" fmla="*/ 70040971 h 687"/>
                  <a:gd name="T62" fmla="*/ 26804186 w 1672"/>
                  <a:gd name="T63" fmla="*/ 68221627 h 687"/>
                  <a:gd name="T64" fmla="*/ 37163424 w 1672"/>
                  <a:gd name="T65" fmla="*/ 55486938 h 687"/>
                  <a:gd name="T66" fmla="*/ 53608372 w 1672"/>
                  <a:gd name="T67" fmla="*/ 57955868 h 687"/>
                  <a:gd name="T68" fmla="*/ 56327726 w 1672"/>
                  <a:gd name="T69" fmla="*/ 58086001 h 687"/>
                  <a:gd name="T70" fmla="*/ 58011084 w 1672"/>
                  <a:gd name="T71" fmla="*/ 56006750 h 687"/>
                  <a:gd name="T72" fmla="*/ 101260218 w 1672"/>
                  <a:gd name="T73" fmla="*/ 519813 h 687"/>
                  <a:gd name="T74" fmla="*/ 138035369 w 1672"/>
                  <a:gd name="T75" fmla="*/ 60424798 h 687"/>
                  <a:gd name="T76" fmla="*/ 139589182 w 1672"/>
                  <a:gd name="T77" fmla="*/ 62634182 h 687"/>
                  <a:gd name="T78" fmla="*/ 142437721 w 1672"/>
                  <a:gd name="T79" fmla="*/ 62763955 h 687"/>
                  <a:gd name="T80" fmla="*/ 171702172 w 1672"/>
                  <a:gd name="T81" fmla="*/ 68481533 h 687"/>
                  <a:gd name="T82" fmla="*/ 173515075 w 1672"/>
                  <a:gd name="T83" fmla="*/ 69910838 h 687"/>
                  <a:gd name="T84" fmla="*/ 175845795 w 1672"/>
                  <a:gd name="T85" fmla="*/ 69650932 h 687"/>
                  <a:gd name="T86" fmla="*/ 195398731 w 1672"/>
                  <a:gd name="T87" fmla="*/ 73159487 h 687"/>
                  <a:gd name="T88" fmla="*/ 199154080 w 1672"/>
                  <a:gd name="T89" fmla="*/ 74069339 h 687"/>
                  <a:gd name="T90" fmla="*/ 209254229 w 1672"/>
                  <a:gd name="T91" fmla="*/ 72120222 h 687"/>
                  <a:gd name="T92" fmla="*/ 216116846 w 1672"/>
                  <a:gd name="T93" fmla="*/ 81086450 h 687"/>
                  <a:gd name="T94" fmla="*/ 207441327 w 1672"/>
                  <a:gd name="T95" fmla="*/ 89143186 h 68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672" h="687">
                    <a:moveTo>
                      <a:pt x="98" y="541"/>
                    </a:moveTo>
                    <a:lnTo>
                      <a:pt x="98" y="541"/>
                    </a:lnTo>
                    <a:cubicBezTo>
                      <a:pt x="78" y="541"/>
                      <a:pt x="59" y="545"/>
                      <a:pt x="44" y="555"/>
                    </a:cubicBezTo>
                    <a:cubicBezTo>
                      <a:pt x="26" y="568"/>
                      <a:pt x="17" y="589"/>
                      <a:pt x="15" y="618"/>
                    </a:cubicBezTo>
                    <a:cubicBezTo>
                      <a:pt x="15" y="632"/>
                      <a:pt x="20" y="646"/>
                      <a:pt x="29" y="655"/>
                    </a:cubicBezTo>
                    <a:cubicBezTo>
                      <a:pt x="39" y="666"/>
                      <a:pt x="53" y="672"/>
                      <a:pt x="67" y="672"/>
                    </a:cubicBezTo>
                    <a:lnTo>
                      <a:pt x="1602" y="672"/>
                    </a:lnTo>
                    <a:cubicBezTo>
                      <a:pt x="1635" y="672"/>
                      <a:pt x="1652" y="647"/>
                      <a:pt x="1654" y="623"/>
                    </a:cubicBezTo>
                    <a:cubicBezTo>
                      <a:pt x="1656" y="601"/>
                      <a:pt x="1645" y="575"/>
                      <a:pt x="1613" y="569"/>
                    </a:cubicBezTo>
                    <a:cubicBezTo>
                      <a:pt x="1594" y="566"/>
                      <a:pt x="1571" y="571"/>
                      <a:pt x="1543" y="583"/>
                    </a:cubicBezTo>
                    <a:cubicBezTo>
                      <a:pt x="1528" y="590"/>
                      <a:pt x="1509" y="585"/>
                      <a:pt x="1498" y="571"/>
                    </a:cubicBezTo>
                    <a:cubicBezTo>
                      <a:pt x="1473" y="540"/>
                      <a:pt x="1430" y="510"/>
                      <a:pt x="1366" y="549"/>
                    </a:cubicBezTo>
                    <a:cubicBezTo>
                      <a:pt x="1357" y="553"/>
                      <a:pt x="1346" y="555"/>
                      <a:pt x="1336" y="552"/>
                    </a:cubicBezTo>
                    <a:cubicBezTo>
                      <a:pt x="1326" y="549"/>
                      <a:pt x="1318" y="543"/>
                      <a:pt x="1313" y="534"/>
                    </a:cubicBezTo>
                    <a:cubicBezTo>
                      <a:pt x="1292" y="492"/>
                      <a:pt x="1237" y="432"/>
                      <a:pt x="1106" y="496"/>
                    </a:cubicBezTo>
                    <a:cubicBezTo>
                      <a:pt x="1095" y="501"/>
                      <a:pt x="1081" y="501"/>
                      <a:pt x="1070" y="495"/>
                    </a:cubicBezTo>
                    <a:cubicBezTo>
                      <a:pt x="1060" y="489"/>
                      <a:pt x="1053" y="478"/>
                      <a:pt x="1052" y="466"/>
                    </a:cubicBezTo>
                    <a:cubicBezTo>
                      <a:pt x="1040" y="333"/>
                      <a:pt x="990" y="22"/>
                      <a:pt x="782" y="18"/>
                    </a:cubicBezTo>
                    <a:cubicBezTo>
                      <a:pt x="781" y="18"/>
                      <a:pt x="779" y="18"/>
                      <a:pt x="778" y="18"/>
                    </a:cubicBezTo>
                    <a:cubicBezTo>
                      <a:pt x="573" y="18"/>
                      <a:pt x="489" y="308"/>
                      <a:pt x="462" y="434"/>
                    </a:cubicBezTo>
                    <a:cubicBezTo>
                      <a:pt x="459" y="445"/>
                      <a:pt x="452" y="455"/>
                      <a:pt x="441" y="460"/>
                    </a:cubicBezTo>
                    <a:cubicBezTo>
                      <a:pt x="430" y="465"/>
                      <a:pt x="418" y="464"/>
                      <a:pt x="407" y="459"/>
                    </a:cubicBezTo>
                    <a:cubicBezTo>
                      <a:pt x="376" y="442"/>
                      <a:pt x="331" y="425"/>
                      <a:pt x="292" y="440"/>
                    </a:cubicBezTo>
                    <a:cubicBezTo>
                      <a:pt x="251" y="456"/>
                      <a:pt x="231" y="498"/>
                      <a:pt x="221" y="530"/>
                    </a:cubicBezTo>
                    <a:cubicBezTo>
                      <a:pt x="218" y="539"/>
                      <a:pt x="212" y="547"/>
                      <a:pt x="203" y="552"/>
                    </a:cubicBezTo>
                    <a:cubicBezTo>
                      <a:pt x="194" y="557"/>
                      <a:pt x="183" y="558"/>
                      <a:pt x="174" y="555"/>
                    </a:cubicBezTo>
                    <a:cubicBezTo>
                      <a:pt x="155" y="549"/>
                      <a:pt x="125" y="541"/>
                      <a:pt x="98" y="541"/>
                    </a:cubicBezTo>
                    <a:close/>
                    <a:moveTo>
                      <a:pt x="1602" y="686"/>
                    </a:moveTo>
                    <a:lnTo>
                      <a:pt x="67" y="686"/>
                    </a:lnTo>
                    <a:cubicBezTo>
                      <a:pt x="49" y="686"/>
                      <a:pt x="32" y="679"/>
                      <a:pt x="19" y="666"/>
                    </a:cubicBezTo>
                    <a:cubicBezTo>
                      <a:pt x="7" y="653"/>
                      <a:pt x="0" y="636"/>
                      <a:pt x="1" y="618"/>
                    </a:cubicBezTo>
                    <a:cubicBezTo>
                      <a:pt x="3" y="584"/>
                      <a:pt x="14" y="559"/>
                      <a:pt x="36" y="544"/>
                    </a:cubicBezTo>
                    <a:cubicBezTo>
                      <a:pt x="74" y="517"/>
                      <a:pt x="135" y="527"/>
                      <a:pt x="178" y="541"/>
                    </a:cubicBezTo>
                    <a:cubicBezTo>
                      <a:pt x="184" y="543"/>
                      <a:pt x="191" y="542"/>
                      <a:pt x="196" y="539"/>
                    </a:cubicBezTo>
                    <a:cubicBezTo>
                      <a:pt x="201" y="536"/>
                      <a:pt x="206" y="532"/>
                      <a:pt x="207" y="525"/>
                    </a:cubicBezTo>
                    <a:cubicBezTo>
                      <a:pt x="218" y="491"/>
                      <a:pt x="240" y="445"/>
                      <a:pt x="287" y="427"/>
                    </a:cubicBezTo>
                    <a:cubicBezTo>
                      <a:pt x="331" y="410"/>
                      <a:pt x="381" y="428"/>
                      <a:pt x="414" y="446"/>
                    </a:cubicBezTo>
                    <a:cubicBezTo>
                      <a:pt x="421" y="449"/>
                      <a:pt x="428" y="449"/>
                      <a:pt x="435" y="447"/>
                    </a:cubicBezTo>
                    <a:cubicBezTo>
                      <a:pt x="442" y="443"/>
                      <a:pt x="447" y="438"/>
                      <a:pt x="448" y="431"/>
                    </a:cubicBezTo>
                    <a:cubicBezTo>
                      <a:pt x="476" y="301"/>
                      <a:pt x="564" y="0"/>
                      <a:pt x="782" y="4"/>
                    </a:cubicBezTo>
                    <a:cubicBezTo>
                      <a:pt x="1001" y="8"/>
                      <a:pt x="1054" y="327"/>
                      <a:pt x="1066" y="465"/>
                    </a:cubicBezTo>
                    <a:cubicBezTo>
                      <a:pt x="1067" y="472"/>
                      <a:pt x="1071" y="479"/>
                      <a:pt x="1078" y="482"/>
                    </a:cubicBezTo>
                    <a:cubicBezTo>
                      <a:pt x="1084" y="486"/>
                      <a:pt x="1092" y="486"/>
                      <a:pt x="1100" y="483"/>
                    </a:cubicBezTo>
                    <a:cubicBezTo>
                      <a:pt x="1242" y="414"/>
                      <a:pt x="1303" y="481"/>
                      <a:pt x="1326" y="527"/>
                    </a:cubicBezTo>
                    <a:cubicBezTo>
                      <a:pt x="1329" y="533"/>
                      <a:pt x="1334" y="537"/>
                      <a:pt x="1340" y="538"/>
                    </a:cubicBezTo>
                    <a:cubicBezTo>
                      <a:pt x="1346" y="540"/>
                      <a:pt x="1353" y="539"/>
                      <a:pt x="1358" y="536"/>
                    </a:cubicBezTo>
                    <a:cubicBezTo>
                      <a:pt x="1438" y="488"/>
                      <a:pt x="1491" y="539"/>
                      <a:pt x="1509" y="563"/>
                    </a:cubicBezTo>
                    <a:cubicBezTo>
                      <a:pt x="1516" y="571"/>
                      <a:pt x="1528" y="574"/>
                      <a:pt x="1538" y="570"/>
                    </a:cubicBezTo>
                    <a:cubicBezTo>
                      <a:pt x="1567" y="557"/>
                      <a:pt x="1594" y="552"/>
                      <a:pt x="1616" y="555"/>
                    </a:cubicBezTo>
                    <a:cubicBezTo>
                      <a:pt x="1656" y="563"/>
                      <a:pt x="1671" y="596"/>
                      <a:pt x="1669" y="624"/>
                    </a:cubicBezTo>
                    <a:cubicBezTo>
                      <a:pt x="1666" y="654"/>
                      <a:pt x="1644" y="686"/>
                      <a:pt x="1602" y="6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62" name="Grupo 861">
              <a:extLst>
                <a:ext uri="{FF2B5EF4-FFF2-40B4-BE49-F238E27FC236}">
                  <a16:creationId xmlns:a16="http://schemas.microsoft.com/office/drawing/2014/main" id="{AC36D114-78B5-4192-A0B5-02BAA84C0BD2}"/>
                </a:ext>
              </a:extLst>
            </p:cNvPr>
            <p:cNvGrpSpPr/>
            <p:nvPr/>
          </p:nvGrpSpPr>
          <p:grpSpPr>
            <a:xfrm>
              <a:off x="7803664" y="4198327"/>
              <a:ext cx="2621205" cy="1088048"/>
              <a:chOff x="7803664" y="4198327"/>
              <a:chExt cx="2621205" cy="1088048"/>
            </a:xfrm>
          </p:grpSpPr>
          <p:sp>
            <p:nvSpPr>
              <p:cNvPr id="374" name="Freeform 70">
                <a:extLst>
                  <a:ext uri="{FF2B5EF4-FFF2-40B4-BE49-F238E27FC236}">
                    <a16:creationId xmlns:a16="http://schemas.microsoft.com/office/drawing/2014/main" id="{8B72079E-EB3F-44AB-A1EA-753DD9B296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14654" y="4209317"/>
                <a:ext cx="2610215" cy="1071564"/>
              </a:xfrm>
              <a:custGeom>
                <a:avLst/>
                <a:gdLst>
                  <a:gd name="T0" fmla="*/ 11800674 w 2094"/>
                  <a:gd name="T1" fmla="*/ 111558856 h 858"/>
                  <a:gd name="T2" fmla="*/ 11800674 w 2094"/>
                  <a:gd name="T3" fmla="*/ 111558856 h 858"/>
                  <a:gd name="T4" fmla="*/ 4927691 w 2094"/>
                  <a:gd name="T5" fmla="*/ 106742590 h 858"/>
                  <a:gd name="T6" fmla="*/ 4927691 w 2094"/>
                  <a:gd name="T7" fmla="*/ 106742590 h 858"/>
                  <a:gd name="T8" fmla="*/ 9855381 w 2094"/>
                  <a:gd name="T9" fmla="*/ 78755281 h 858"/>
                  <a:gd name="T10" fmla="*/ 9855381 w 2094"/>
                  <a:gd name="T11" fmla="*/ 78755281 h 858"/>
                  <a:gd name="T12" fmla="*/ 45645958 w 2094"/>
                  <a:gd name="T13" fmla="*/ 85654422 h 858"/>
                  <a:gd name="T14" fmla="*/ 45645958 w 2094"/>
                  <a:gd name="T15" fmla="*/ 85654422 h 858"/>
                  <a:gd name="T16" fmla="*/ 47591251 w 2094"/>
                  <a:gd name="T17" fmla="*/ 84092176 h 858"/>
                  <a:gd name="T18" fmla="*/ 47591251 w 2094"/>
                  <a:gd name="T19" fmla="*/ 84092176 h 858"/>
                  <a:gd name="T20" fmla="*/ 62633600 w 2094"/>
                  <a:gd name="T21" fmla="*/ 18354416 h 858"/>
                  <a:gd name="T22" fmla="*/ 62633600 w 2094"/>
                  <a:gd name="T23" fmla="*/ 18354416 h 858"/>
                  <a:gd name="T24" fmla="*/ 156000807 w 2094"/>
                  <a:gd name="T25" fmla="*/ 73548272 h 858"/>
                  <a:gd name="T26" fmla="*/ 156000807 w 2094"/>
                  <a:gd name="T27" fmla="*/ 73548272 h 858"/>
                  <a:gd name="T28" fmla="*/ 163910896 w 2094"/>
                  <a:gd name="T29" fmla="*/ 74329396 h 858"/>
                  <a:gd name="T30" fmla="*/ 163910896 w 2094"/>
                  <a:gd name="T31" fmla="*/ 74329396 h 858"/>
                  <a:gd name="T32" fmla="*/ 182065641 w 2094"/>
                  <a:gd name="T33" fmla="*/ 67560140 h 858"/>
                  <a:gd name="T34" fmla="*/ 182065641 w 2094"/>
                  <a:gd name="T35" fmla="*/ 67560140 h 858"/>
                  <a:gd name="T36" fmla="*/ 202554593 w 2094"/>
                  <a:gd name="T37" fmla="*/ 86695680 h 858"/>
                  <a:gd name="T38" fmla="*/ 202554593 w 2094"/>
                  <a:gd name="T39" fmla="*/ 86695680 h 858"/>
                  <a:gd name="T40" fmla="*/ 210594320 w 2094"/>
                  <a:gd name="T41" fmla="*/ 88257927 h 858"/>
                  <a:gd name="T42" fmla="*/ 210594320 w 2094"/>
                  <a:gd name="T43" fmla="*/ 88257927 h 858"/>
                  <a:gd name="T44" fmla="*/ 225636669 w 2094"/>
                  <a:gd name="T45" fmla="*/ 82920671 h 858"/>
                  <a:gd name="T46" fmla="*/ 225636669 w 2094"/>
                  <a:gd name="T47" fmla="*/ 82920671 h 858"/>
                  <a:gd name="T48" fmla="*/ 238734085 w 2094"/>
                  <a:gd name="T49" fmla="*/ 92293070 h 858"/>
                  <a:gd name="T50" fmla="*/ 238734085 w 2094"/>
                  <a:gd name="T51" fmla="*/ 92293070 h 858"/>
                  <a:gd name="T52" fmla="*/ 244958517 w 2094"/>
                  <a:gd name="T53" fmla="*/ 95026821 h 858"/>
                  <a:gd name="T54" fmla="*/ 244958517 w 2094"/>
                  <a:gd name="T55" fmla="*/ 95026821 h 858"/>
                  <a:gd name="T56" fmla="*/ 266873849 w 2094"/>
                  <a:gd name="T57" fmla="*/ 99062325 h 858"/>
                  <a:gd name="T58" fmla="*/ 266873849 w 2094"/>
                  <a:gd name="T59" fmla="*/ 99062325 h 858"/>
                  <a:gd name="T60" fmla="*/ 261686882 w 2094"/>
                  <a:gd name="T61" fmla="*/ 111558856 h 858"/>
                  <a:gd name="T62" fmla="*/ 11800674 w 2094"/>
                  <a:gd name="T63" fmla="*/ 111558856 h 85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2094" h="858">
                    <a:moveTo>
                      <a:pt x="91" y="857"/>
                    </a:moveTo>
                    <a:lnTo>
                      <a:pt x="91" y="857"/>
                    </a:lnTo>
                    <a:cubicBezTo>
                      <a:pt x="68" y="857"/>
                      <a:pt x="47" y="842"/>
                      <a:pt x="38" y="820"/>
                    </a:cubicBezTo>
                    <a:cubicBezTo>
                      <a:pt x="19" y="768"/>
                      <a:pt x="0" y="670"/>
                      <a:pt x="76" y="605"/>
                    </a:cubicBezTo>
                    <a:cubicBezTo>
                      <a:pt x="158" y="535"/>
                      <a:pt x="291" y="614"/>
                      <a:pt x="352" y="658"/>
                    </a:cubicBezTo>
                    <a:cubicBezTo>
                      <a:pt x="360" y="664"/>
                      <a:pt x="371" y="655"/>
                      <a:pt x="367" y="646"/>
                    </a:cubicBezTo>
                    <a:cubicBezTo>
                      <a:pt x="323" y="547"/>
                      <a:pt x="232" y="277"/>
                      <a:pt x="483" y="141"/>
                    </a:cubicBezTo>
                    <a:cubicBezTo>
                      <a:pt x="746" y="0"/>
                      <a:pt x="1100" y="429"/>
                      <a:pt x="1203" y="565"/>
                    </a:cubicBezTo>
                    <a:cubicBezTo>
                      <a:pt x="1218" y="585"/>
                      <a:pt x="1246" y="587"/>
                      <a:pt x="1264" y="571"/>
                    </a:cubicBezTo>
                    <a:cubicBezTo>
                      <a:pt x="1294" y="542"/>
                      <a:pt x="1345" y="508"/>
                      <a:pt x="1404" y="519"/>
                    </a:cubicBezTo>
                    <a:cubicBezTo>
                      <a:pt x="1480" y="533"/>
                      <a:pt x="1533" y="612"/>
                      <a:pt x="1562" y="666"/>
                    </a:cubicBezTo>
                    <a:cubicBezTo>
                      <a:pt x="1574" y="689"/>
                      <a:pt x="1604" y="696"/>
                      <a:pt x="1624" y="678"/>
                    </a:cubicBezTo>
                    <a:cubicBezTo>
                      <a:pt x="1651" y="656"/>
                      <a:pt x="1691" y="634"/>
                      <a:pt x="1740" y="637"/>
                    </a:cubicBezTo>
                    <a:cubicBezTo>
                      <a:pt x="1795" y="640"/>
                      <a:pt x="1826" y="679"/>
                      <a:pt x="1841" y="709"/>
                    </a:cubicBezTo>
                    <a:cubicBezTo>
                      <a:pt x="1851" y="726"/>
                      <a:pt x="1870" y="735"/>
                      <a:pt x="1889" y="730"/>
                    </a:cubicBezTo>
                    <a:cubicBezTo>
                      <a:pt x="1931" y="718"/>
                      <a:pt x="2004" y="709"/>
                      <a:pt x="2058" y="761"/>
                    </a:cubicBezTo>
                    <a:cubicBezTo>
                      <a:pt x="2093" y="796"/>
                      <a:pt x="2068" y="857"/>
                      <a:pt x="2018" y="857"/>
                    </a:cubicBezTo>
                    <a:lnTo>
                      <a:pt x="91" y="85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1" name="Freeform 71">
                <a:extLst>
                  <a:ext uri="{FF2B5EF4-FFF2-40B4-BE49-F238E27FC236}">
                    <a16:creationId xmlns:a16="http://schemas.microsoft.com/office/drawing/2014/main" id="{1C498AF1-4B6C-4E2B-8603-A40C4B6D402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3664" y="4198327"/>
                <a:ext cx="2610215" cy="1088048"/>
              </a:xfrm>
              <a:custGeom>
                <a:avLst/>
                <a:gdLst>
                  <a:gd name="T0" fmla="*/ 21096827 w 2096"/>
                  <a:gd name="T1" fmla="*/ 76781874 h 875"/>
                  <a:gd name="T2" fmla="*/ 11519232 w 2096"/>
                  <a:gd name="T3" fmla="*/ 80137069 h 875"/>
                  <a:gd name="T4" fmla="*/ 6859590 w 2096"/>
                  <a:gd name="T5" fmla="*/ 106849306 h 875"/>
                  <a:gd name="T6" fmla="*/ 262223262 w 2096"/>
                  <a:gd name="T7" fmla="*/ 110978997 h 875"/>
                  <a:gd name="T8" fmla="*/ 268047455 w 2096"/>
                  <a:gd name="T9" fmla="*/ 106978269 h 875"/>
                  <a:gd name="T10" fmla="*/ 266753030 w 2096"/>
                  <a:gd name="T11" fmla="*/ 100138916 h 875"/>
                  <a:gd name="T12" fmla="*/ 245785717 w 2096"/>
                  <a:gd name="T13" fmla="*/ 96396832 h 875"/>
                  <a:gd name="T14" fmla="*/ 238537584 w 2096"/>
                  <a:gd name="T15" fmla="*/ 93170600 h 875"/>
                  <a:gd name="T16" fmla="*/ 226241985 w 2096"/>
                  <a:gd name="T17" fmla="*/ 84395364 h 875"/>
                  <a:gd name="T18" fmla="*/ 211875233 w 2096"/>
                  <a:gd name="T19" fmla="*/ 89557479 h 875"/>
                  <a:gd name="T20" fmla="*/ 206698252 w 2096"/>
                  <a:gd name="T21" fmla="*/ 90847828 h 875"/>
                  <a:gd name="T22" fmla="*/ 202426793 w 2096"/>
                  <a:gd name="T23" fmla="*/ 87621596 h 875"/>
                  <a:gd name="T24" fmla="*/ 182624391 w 2096"/>
                  <a:gd name="T25" fmla="*/ 69168384 h 875"/>
                  <a:gd name="T26" fmla="*/ 165151450 w 2096"/>
                  <a:gd name="T27" fmla="*/ 75620488 h 875"/>
                  <a:gd name="T28" fmla="*/ 160362653 w 2096"/>
                  <a:gd name="T29" fmla="*/ 77169122 h 875"/>
                  <a:gd name="T30" fmla="*/ 155962039 w 2096"/>
                  <a:gd name="T31" fmla="*/ 74846351 h 875"/>
                  <a:gd name="T32" fmla="*/ 64067209 w 2096"/>
                  <a:gd name="T33" fmla="*/ 20260132 h 875"/>
                  <a:gd name="T34" fmla="*/ 49441787 w 2096"/>
                  <a:gd name="T35" fmla="*/ 84266401 h 875"/>
                  <a:gd name="T36" fmla="*/ 48794575 w 2096"/>
                  <a:gd name="T37" fmla="*/ 86847459 h 875"/>
                  <a:gd name="T38" fmla="*/ 46076570 w 2096"/>
                  <a:gd name="T39" fmla="*/ 86976422 h 875"/>
                  <a:gd name="T40" fmla="*/ 21096827 w 2096"/>
                  <a:gd name="T41" fmla="*/ 76781874 h 875"/>
                  <a:gd name="T42" fmla="*/ 12813298 w 2096"/>
                  <a:gd name="T43" fmla="*/ 112785558 h 875"/>
                  <a:gd name="T44" fmla="*/ 5176981 w 2096"/>
                  <a:gd name="T45" fmla="*/ 107494480 h 875"/>
                  <a:gd name="T46" fmla="*/ 10224807 w 2096"/>
                  <a:gd name="T47" fmla="*/ 78717398 h 875"/>
                  <a:gd name="T48" fmla="*/ 47241481 w 2096"/>
                  <a:gd name="T49" fmla="*/ 85427787 h 875"/>
                  <a:gd name="T50" fmla="*/ 47500510 w 2096"/>
                  <a:gd name="T51" fmla="*/ 85427787 h 875"/>
                  <a:gd name="T52" fmla="*/ 47630024 w 2096"/>
                  <a:gd name="T53" fmla="*/ 85040898 h 875"/>
                  <a:gd name="T54" fmla="*/ 40770074 w 2096"/>
                  <a:gd name="T55" fmla="*/ 53941044 h 875"/>
                  <a:gd name="T56" fmla="*/ 63161327 w 2096"/>
                  <a:gd name="T57" fmla="*/ 18711498 h 875"/>
                  <a:gd name="T58" fmla="*/ 157515133 w 2096"/>
                  <a:gd name="T59" fmla="*/ 73684965 h 875"/>
                  <a:gd name="T60" fmla="*/ 160621322 w 2096"/>
                  <a:gd name="T61" fmla="*/ 75362203 h 875"/>
                  <a:gd name="T62" fmla="*/ 163986539 w 2096"/>
                  <a:gd name="T63" fmla="*/ 74200817 h 875"/>
                  <a:gd name="T64" fmla="*/ 182883060 w 2096"/>
                  <a:gd name="T65" fmla="*/ 67361464 h 875"/>
                  <a:gd name="T66" fmla="*/ 204109401 w 2096"/>
                  <a:gd name="T67" fmla="*/ 86718496 h 875"/>
                  <a:gd name="T68" fmla="*/ 207086435 w 2096"/>
                  <a:gd name="T69" fmla="*/ 89041268 h 875"/>
                  <a:gd name="T70" fmla="*/ 210710322 w 2096"/>
                  <a:gd name="T71" fmla="*/ 88137808 h 875"/>
                  <a:gd name="T72" fmla="*/ 226371139 w 2096"/>
                  <a:gd name="T73" fmla="*/ 82459841 h 875"/>
                  <a:gd name="T74" fmla="*/ 240220193 w 2096"/>
                  <a:gd name="T75" fmla="*/ 92396462 h 875"/>
                  <a:gd name="T76" fmla="*/ 245268019 w 2096"/>
                  <a:gd name="T77" fmla="*/ 94590271 h 875"/>
                  <a:gd name="T78" fmla="*/ 268047455 w 2096"/>
                  <a:gd name="T79" fmla="*/ 98977530 h 875"/>
                  <a:gd name="T80" fmla="*/ 269859578 w 2096"/>
                  <a:gd name="T81" fmla="*/ 107623802 h 875"/>
                  <a:gd name="T82" fmla="*/ 262223262 w 2096"/>
                  <a:gd name="T83" fmla="*/ 112785558 h 875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96" h="875">
                    <a:moveTo>
                      <a:pt x="163" y="595"/>
                    </a:moveTo>
                    <a:lnTo>
                      <a:pt x="163" y="595"/>
                    </a:lnTo>
                    <a:cubicBezTo>
                      <a:pt x="136" y="595"/>
                      <a:pt x="110" y="602"/>
                      <a:pt x="89" y="621"/>
                    </a:cubicBezTo>
                    <a:cubicBezTo>
                      <a:pt x="16" y="683"/>
                      <a:pt x="35" y="777"/>
                      <a:pt x="53" y="828"/>
                    </a:cubicBezTo>
                    <a:cubicBezTo>
                      <a:pt x="61" y="847"/>
                      <a:pt x="79" y="860"/>
                      <a:pt x="99" y="860"/>
                    </a:cubicBezTo>
                    <a:lnTo>
                      <a:pt x="2026" y="860"/>
                    </a:lnTo>
                    <a:cubicBezTo>
                      <a:pt x="2051" y="860"/>
                      <a:pt x="2065" y="844"/>
                      <a:pt x="2071" y="829"/>
                    </a:cubicBezTo>
                    <a:cubicBezTo>
                      <a:pt x="2079" y="811"/>
                      <a:pt x="2075" y="791"/>
                      <a:pt x="2061" y="776"/>
                    </a:cubicBezTo>
                    <a:cubicBezTo>
                      <a:pt x="2009" y="725"/>
                      <a:pt x="1937" y="736"/>
                      <a:pt x="1899" y="747"/>
                    </a:cubicBezTo>
                    <a:cubicBezTo>
                      <a:pt x="1877" y="753"/>
                      <a:pt x="1854" y="743"/>
                      <a:pt x="1843" y="722"/>
                    </a:cubicBezTo>
                    <a:cubicBezTo>
                      <a:pt x="1828" y="693"/>
                      <a:pt x="1799" y="656"/>
                      <a:pt x="1748" y="654"/>
                    </a:cubicBezTo>
                    <a:cubicBezTo>
                      <a:pt x="1699" y="651"/>
                      <a:pt x="1661" y="674"/>
                      <a:pt x="1637" y="694"/>
                    </a:cubicBezTo>
                    <a:cubicBezTo>
                      <a:pt x="1626" y="704"/>
                      <a:pt x="1611" y="707"/>
                      <a:pt x="1597" y="704"/>
                    </a:cubicBezTo>
                    <a:cubicBezTo>
                      <a:pt x="1583" y="701"/>
                      <a:pt x="1571" y="693"/>
                      <a:pt x="1564" y="679"/>
                    </a:cubicBezTo>
                    <a:cubicBezTo>
                      <a:pt x="1539" y="632"/>
                      <a:pt x="1485" y="550"/>
                      <a:pt x="1411" y="536"/>
                    </a:cubicBezTo>
                    <a:cubicBezTo>
                      <a:pt x="1355" y="526"/>
                      <a:pt x="1307" y="557"/>
                      <a:pt x="1276" y="586"/>
                    </a:cubicBezTo>
                    <a:cubicBezTo>
                      <a:pt x="1267" y="595"/>
                      <a:pt x="1253" y="600"/>
                      <a:pt x="1239" y="598"/>
                    </a:cubicBezTo>
                    <a:cubicBezTo>
                      <a:pt x="1226" y="597"/>
                      <a:pt x="1213" y="591"/>
                      <a:pt x="1205" y="580"/>
                    </a:cubicBezTo>
                    <a:cubicBezTo>
                      <a:pt x="1104" y="446"/>
                      <a:pt x="752" y="19"/>
                      <a:pt x="495" y="157"/>
                    </a:cubicBezTo>
                    <a:cubicBezTo>
                      <a:pt x="251" y="288"/>
                      <a:pt x="335" y="548"/>
                      <a:pt x="382" y="653"/>
                    </a:cubicBezTo>
                    <a:cubicBezTo>
                      <a:pt x="385" y="660"/>
                      <a:pt x="383" y="668"/>
                      <a:pt x="377" y="673"/>
                    </a:cubicBezTo>
                    <a:cubicBezTo>
                      <a:pt x="371" y="678"/>
                      <a:pt x="363" y="678"/>
                      <a:pt x="356" y="674"/>
                    </a:cubicBezTo>
                    <a:cubicBezTo>
                      <a:pt x="317" y="645"/>
                      <a:pt x="235" y="595"/>
                      <a:pt x="163" y="595"/>
                    </a:cubicBezTo>
                    <a:close/>
                    <a:moveTo>
                      <a:pt x="2026" y="874"/>
                    </a:moveTo>
                    <a:lnTo>
                      <a:pt x="99" y="874"/>
                    </a:lnTo>
                    <a:cubicBezTo>
                      <a:pt x="73" y="874"/>
                      <a:pt x="49" y="857"/>
                      <a:pt x="40" y="833"/>
                    </a:cubicBezTo>
                    <a:cubicBezTo>
                      <a:pt x="21" y="779"/>
                      <a:pt x="0" y="678"/>
                      <a:pt x="79" y="610"/>
                    </a:cubicBezTo>
                    <a:cubicBezTo>
                      <a:pt x="163" y="539"/>
                      <a:pt x="293" y="612"/>
                      <a:pt x="365" y="662"/>
                    </a:cubicBezTo>
                    <a:cubicBezTo>
                      <a:pt x="366" y="663"/>
                      <a:pt x="367" y="663"/>
                      <a:pt x="367" y="662"/>
                    </a:cubicBezTo>
                    <a:cubicBezTo>
                      <a:pt x="368" y="661"/>
                      <a:pt x="369" y="660"/>
                      <a:pt x="368" y="659"/>
                    </a:cubicBezTo>
                    <a:cubicBezTo>
                      <a:pt x="347" y="611"/>
                      <a:pt x="312" y="517"/>
                      <a:pt x="315" y="418"/>
                    </a:cubicBezTo>
                    <a:cubicBezTo>
                      <a:pt x="319" y="296"/>
                      <a:pt x="377" y="205"/>
                      <a:pt x="488" y="145"/>
                    </a:cubicBezTo>
                    <a:cubicBezTo>
                      <a:pt x="755" y="0"/>
                      <a:pt x="1114" y="435"/>
                      <a:pt x="1217" y="571"/>
                    </a:cubicBezTo>
                    <a:cubicBezTo>
                      <a:pt x="1222" y="579"/>
                      <a:pt x="1231" y="583"/>
                      <a:pt x="1241" y="584"/>
                    </a:cubicBezTo>
                    <a:cubicBezTo>
                      <a:pt x="1250" y="585"/>
                      <a:pt x="1260" y="582"/>
                      <a:pt x="1267" y="575"/>
                    </a:cubicBezTo>
                    <a:cubicBezTo>
                      <a:pt x="1300" y="545"/>
                      <a:pt x="1352" y="510"/>
                      <a:pt x="1413" y="522"/>
                    </a:cubicBezTo>
                    <a:cubicBezTo>
                      <a:pt x="1490" y="537"/>
                      <a:pt x="1544" y="612"/>
                      <a:pt x="1577" y="672"/>
                    </a:cubicBezTo>
                    <a:cubicBezTo>
                      <a:pt x="1581" y="682"/>
                      <a:pt x="1590" y="688"/>
                      <a:pt x="1600" y="690"/>
                    </a:cubicBezTo>
                    <a:cubicBezTo>
                      <a:pt x="1610" y="692"/>
                      <a:pt x="1620" y="690"/>
                      <a:pt x="1628" y="683"/>
                    </a:cubicBezTo>
                    <a:cubicBezTo>
                      <a:pt x="1654" y="661"/>
                      <a:pt x="1696" y="636"/>
                      <a:pt x="1749" y="639"/>
                    </a:cubicBezTo>
                    <a:cubicBezTo>
                      <a:pt x="1807" y="643"/>
                      <a:pt x="1839" y="683"/>
                      <a:pt x="1856" y="716"/>
                    </a:cubicBezTo>
                    <a:cubicBezTo>
                      <a:pt x="1863" y="730"/>
                      <a:pt x="1879" y="737"/>
                      <a:pt x="1895" y="733"/>
                    </a:cubicBezTo>
                    <a:cubicBezTo>
                      <a:pt x="1936" y="721"/>
                      <a:pt x="2014" y="710"/>
                      <a:pt x="2071" y="767"/>
                    </a:cubicBezTo>
                    <a:cubicBezTo>
                      <a:pt x="2089" y="784"/>
                      <a:pt x="2095" y="811"/>
                      <a:pt x="2085" y="834"/>
                    </a:cubicBezTo>
                    <a:cubicBezTo>
                      <a:pt x="2075" y="859"/>
                      <a:pt x="2052" y="874"/>
                      <a:pt x="2026" y="8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61" name="Grupo 860">
              <a:extLst>
                <a:ext uri="{FF2B5EF4-FFF2-40B4-BE49-F238E27FC236}">
                  <a16:creationId xmlns:a16="http://schemas.microsoft.com/office/drawing/2014/main" id="{25B72766-D3F0-40A7-ABEB-C7DE8489F7DE}"/>
                </a:ext>
              </a:extLst>
            </p:cNvPr>
            <p:cNvGrpSpPr/>
            <p:nvPr/>
          </p:nvGrpSpPr>
          <p:grpSpPr>
            <a:xfrm>
              <a:off x="13463712" y="4374173"/>
              <a:ext cx="1049580" cy="1055077"/>
              <a:chOff x="13463712" y="4374173"/>
              <a:chExt cx="1049580" cy="1055077"/>
            </a:xfrm>
          </p:grpSpPr>
          <p:sp>
            <p:nvSpPr>
              <p:cNvPr id="382" name="Freeform 72">
                <a:extLst>
                  <a:ext uri="{FF2B5EF4-FFF2-40B4-BE49-F238E27FC236}">
                    <a16:creationId xmlns:a16="http://schemas.microsoft.com/office/drawing/2014/main" id="{DCA19E05-6B42-4634-917B-B1E9530980F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4703" y="4385163"/>
                <a:ext cx="1033096" cy="1033096"/>
              </a:xfrm>
              <a:custGeom>
                <a:avLst/>
                <a:gdLst>
                  <a:gd name="T0" fmla="*/ 107315996 w 829"/>
                  <a:gd name="T1" fmla="*/ 53657998 h 829"/>
                  <a:gd name="T2" fmla="*/ 107315996 w 829"/>
                  <a:gd name="T3" fmla="*/ 53657998 h 829"/>
                  <a:gd name="T4" fmla="*/ 53657998 w 829"/>
                  <a:gd name="T5" fmla="*/ 107315996 h 829"/>
                  <a:gd name="T6" fmla="*/ 53657998 w 829"/>
                  <a:gd name="T7" fmla="*/ 107315996 h 829"/>
                  <a:gd name="T8" fmla="*/ 0 w 829"/>
                  <a:gd name="T9" fmla="*/ 53657998 h 829"/>
                  <a:gd name="T10" fmla="*/ 0 w 829"/>
                  <a:gd name="T11" fmla="*/ 53657998 h 829"/>
                  <a:gd name="T12" fmla="*/ 53657998 w 829"/>
                  <a:gd name="T13" fmla="*/ 0 h 829"/>
                  <a:gd name="T14" fmla="*/ 53657998 w 829"/>
                  <a:gd name="T15" fmla="*/ 0 h 829"/>
                  <a:gd name="T16" fmla="*/ 107315996 w 829"/>
                  <a:gd name="T17" fmla="*/ 53657998 h 82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9" h="829">
                    <a:moveTo>
                      <a:pt x="828" y="414"/>
                    </a:moveTo>
                    <a:lnTo>
                      <a:pt x="828" y="414"/>
                    </a:lnTo>
                    <a:cubicBezTo>
                      <a:pt x="828" y="643"/>
                      <a:pt x="642" y="828"/>
                      <a:pt x="414" y="828"/>
                    </a:cubicBezTo>
                    <a:cubicBezTo>
                      <a:pt x="185" y="828"/>
                      <a:pt x="0" y="643"/>
                      <a:pt x="0" y="414"/>
                    </a:cubicBezTo>
                    <a:cubicBezTo>
                      <a:pt x="0" y="185"/>
                      <a:pt x="185" y="0"/>
                      <a:pt x="414" y="0"/>
                    </a:cubicBezTo>
                    <a:cubicBezTo>
                      <a:pt x="642" y="0"/>
                      <a:pt x="828" y="185"/>
                      <a:pt x="828" y="41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3" name="Freeform 73">
                <a:extLst>
                  <a:ext uri="{FF2B5EF4-FFF2-40B4-BE49-F238E27FC236}">
                    <a16:creationId xmlns:a16="http://schemas.microsoft.com/office/drawing/2014/main" id="{76D18B5A-4B71-43BC-A1D2-485ACFA6E6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63712" y="4374173"/>
                <a:ext cx="1049580" cy="1055077"/>
              </a:xfrm>
              <a:custGeom>
                <a:avLst/>
                <a:gdLst>
                  <a:gd name="T0" fmla="*/ 54465354 w 844"/>
                  <a:gd name="T1" fmla="*/ 1951802 h 845"/>
                  <a:gd name="T2" fmla="*/ 54465354 w 844"/>
                  <a:gd name="T3" fmla="*/ 1951802 h 845"/>
                  <a:gd name="T4" fmla="*/ 1936030 w 844"/>
                  <a:gd name="T5" fmla="*/ 54907285 h 845"/>
                  <a:gd name="T6" fmla="*/ 1936030 w 844"/>
                  <a:gd name="T7" fmla="*/ 54907285 h 845"/>
                  <a:gd name="T8" fmla="*/ 54465354 w 844"/>
                  <a:gd name="T9" fmla="*/ 107862768 h 845"/>
                  <a:gd name="T10" fmla="*/ 54465354 w 844"/>
                  <a:gd name="T11" fmla="*/ 107862768 h 845"/>
                  <a:gd name="T12" fmla="*/ 106994677 w 844"/>
                  <a:gd name="T13" fmla="*/ 54907285 h 845"/>
                  <a:gd name="T14" fmla="*/ 106994677 w 844"/>
                  <a:gd name="T15" fmla="*/ 54907285 h 845"/>
                  <a:gd name="T16" fmla="*/ 54465354 w 844"/>
                  <a:gd name="T17" fmla="*/ 1951802 h 845"/>
                  <a:gd name="T18" fmla="*/ 54465354 w 844"/>
                  <a:gd name="T19" fmla="*/ 109814210 h 845"/>
                  <a:gd name="T20" fmla="*/ 54465354 w 844"/>
                  <a:gd name="T21" fmla="*/ 109814210 h 845"/>
                  <a:gd name="T22" fmla="*/ 0 w 844"/>
                  <a:gd name="T23" fmla="*/ 54907285 h 845"/>
                  <a:gd name="T24" fmla="*/ 0 w 844"/>
                  <a:gd name="T25" fmla="*/ 54907285 h 845"/>
                  <a:gd name="T26" fmla="*/ 54465354 w 844"/>
                  <a:gd name="T27" fmla="*/ 0 h 845"/>
                  <a:gd name="T28" fmla="*/ 54465354 w 844"/>
                  <a:gd name="T29" fmla="*/ 0 h 845"/>
                  <a:gd name="T30" fmla="*/ 108801734 w 844"/>
                  <a:gd name="T31" fmla="*/ 54907285 h 845"/>
                  <a:gd name="T32" fmla="*/ 108801734 w 844"/>
                  <a:gd name="T33" fmla="*/ 54907285 h 845"/>
                  <a:gd name="T34" fmla="*/ 54465354 w 844"/>
                  <a:gd name="T35" fmla="*/ 109814210 h 84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844" h="845">
                    <a:moveTo>
                      <a:pt x="422" y="15"/>
                    </a:moveTo>
                    <a:lnTo>
                      <a:pt x="422" y="15"/>
                    </a:lnTo>
                    <a:cubicBezTo>
                      <a:pt x="197" y="15"/>
                      <a:pt x="15" y="198"/>
                      <a:pt x="15" y="422"/>
                    </a:cubicBezTo>
                    <a:cubicBezTo>
                      <a:pt x="15" y="646"/>
                      <a:pt x="197" y="829"/>
                      <a:pt x="422" y="829"/>
                    </a:cubicBezTo>
                    <a:cubicBezTo>
                      <a:pt x="646" y="829"/>
                      <a:pt x="829" y="646"/>
                      <a:pt x="829" y="422"/>
                    </a:cubicBezTo>
                    <a:cubicBezTo>
                      <a:pt x="829" y="198"/>
                      <a:pt x="646" y="15"/>
                      <a:pt x="422" y="15"/>
                    </a:cubicBezTo>
                    <a:close/>
                    <a:moveTo>
                      <a:pt x="422" y="844"/>
                    </a:moveTo>
                    <a:lnTo>
                      <a:pt x="422" y="844"/>
                    </a:lnTo>
                    <a:cubicBezTo>
                      <a:pt x="189" y="844"/>
                      <a:pt x="0" y="655"/>
                      <a:pt x="0" y="422"/>
                    </a:cubicBezTo>
                    <a:cubicBezTo>
                      <a:pt x="0" y="190"/>
                      <a:pt x="189" y="0"/>
                      <a:pt x="422" y="0"/>
                    </a:cubicBezTo>
                    <a:cubicBezTo>
                      <a:pt x="654" y="0"/>
                      <a:pt x="843" y="190"/>
                      <a:pt x="843" y="422"/>
                    </a:cubicBezTo>
                    <a:cubicBezTo>
                      <a:pt x="843" y="655"/>
                      <a:pt x="654" y="844"/>
                      <a:pt x="422" y="8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60" name="Grupo 859">
              <a:extLst>
                <a:ext uri="{FF2B5EF4-FFF2-40B4-BE49-F238E27FC236}">
                  <a16:creationId xmlns:a16="http://schemas.microsoft.com/office/drawing/2014/main" id="{9657B738-56BE-4721-A8A7-34049C507273}"/>
                </a:ext>
              </a:extLst>
            </p:cNvPr>
            <p:cNvGrpSpPr/>
            <p:nvPr/>
          </p:nvGrpSpPr>
          <p:grpSpPr>
            <a:xfrm>
              <a:off x="12425119" y="4857750"/>
              <a:ext cx="1461721" cy="483577"/>
              <a:chOff x="12425119" y="4857750"/>
              <a:chExt cx="1461721" cy="483577"/>
            </a:xfrm>
          </p:grpSpPr>
          <p:sp>
            <p:nvSpPr>
              <p:cNvPr id="384" name="Freeform 74">
                <a:extLst>
                  <a:ext uri="{FF2B5EF4-FFF2-40B4-BE49-F238E27FC236}">
                    <a16:creationId xmlns:a16="http://schemas.microsoft.com/office/drawing/2014/main" id="{04E85076-2545-45F4-AE7B-BE5D3BD027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25119" y="4868740"/>
                <a:ext cx="1461721" cy="461596"/>
              </a:xfrm>
              <a:custGeom>
                <a:avLst/>
                <a:gdLst>
                  <a:gd name="T0" fmla="*/ 5331628 w 1171"/>
                  <a:gd name="T1" fmla="*/ 47801482 h 371"/>
                  <a:gd name="T2" fmla="*/ 146685209 w 1171"/>
                  <a:gd name="T3" fmla="*/ 47801482 h 371"/>
                  <a:gd name="T4" fmla="*/ 146685209 w 1171"/>
                  <a:gd name="T5" fmla="*/ 47801482 h 371"/>
                  <a:gd name="T6" fmla="*/ 149545933 w 1171"/>
                  <a:gd name="T7" fmla="*/ 40824869 h 371"/>
                  <a:gd name="T8" fmla="*/ 149545933 w 1171"/>
                  <a:gd name="T9" fmla="*/ 40824869 h 371"/>
                  <a:gd name="T10" fmla="*/ 137322315 w 1171"/>
                  <a:gd name="T11" fmla="*/ 39533063 h 371"/>
                  <a:gd name="T12" fmla="*/ 137322315 w 1171"/>
                  <a:gd name="T13" fmla="*/ 39533063 h 371"/>
                  <a:gd name="T14" fmla="*/ 132640869 w 1171"/>
                  <a:gd name="T15" fmla="*/ 38370294 h 371"/>
                  <a:gd name="T16" fmla="*/ 132640869 w 1171"/>
                  <a:gd name="T17" fmla="*/ 38370294 h 371"/>
                  <a:gd name="T18" fmla="*/ 116255805 w 1171"/>
                  <a:gd name="T19" fmla="*/ 36044757 h 371"/>
                  <a:gd name="T20" fmla="*/ 116255805 w 1171"/>
                  <a:gd name="T21" fmla="*/ 36044757 h 371"/>
                  <a:gd name="T22" fmla="*/ 111053998 w 1171"/>
                  <a:gd name="T23" fmla="*/ 35140421 h 371"/>
                  <a:gd name="T24" fmla="*/ 111053998 w 1171"/>
                  <a:gd name="T25" fmla="*/ 35140421 h 371"/>
                  <a:gd name="T26" fmla="*/ 99350381 w 1171"/>
                  <a:gd name="T27" fmla="*/ 31006211 h 371"/>
                  <a:gd name="T28" fmla="*/ 99350381 w 1171"/>
                  <a:gd name="T29" fmla="*/ 31006211 h 371"/>
                  <a:gd name="T30" fmla="*/ 93888934 w 1171"/>
                  <a:gd name="T31" fmla="*/ 28164167 h 371"/>
                  <a:gd name="T32" fmla="*/ 93888934 w 1171"/>
                  <a:gd name="T33" fmla="*/ 28164167 h 371"/>
                  <a:gd name="T34" fmla="*/ 55527179 w 1171"/>
                  <a:gd name="T35" fmla="*/ 5296978 h 371"/>
                  <a:gd name="T36" fmla="*/ 55527179 w 1171"/>
                  <a:gd name="T37" fmla="*/ 5296978 h 371"/>
                  <a:gd name="T38" fmla="*/ 20806510 w 1171"/>
                  <a:gd name="T39" fmla="*/ 35657287 h 371"/>
                  <a:gd name="T40" fmla="*/ 20806510 w 1171"/>
                  <a:gd name="T41" fmla="*/ 35657287 h 371"/>
                  <a:gd name="T42" fmla="*/ 15864702 w 1171"/>
                  <a:gd name="T43" fmla="*/ 38370294 h 371"/>
                  <a:gd name="T44" fmla="*/ 15864702 w 1171"/>
                  <a:gd name="T45" fmla="*/ 38370294 h 371"/>
                  <a:gd name="T46" fmla="*/ 2080723 w 1171"/>
                  <a:gd name="T47" fmla="*/ 41341735 h 371"/>
                  <a:gd name="T48" fmla="*/ 2080723 w 1171"/>
                  <a:gd name="T49" fmla="*/ 41341735 h 371"/>
                  <a:gd name="T50" fmla="*/ 5331628 w 1171"/>
                  <a:gd name="T51" fmla="*/ 47801482 h 371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0" t="0" r="r" b="b"/>
                <a:pathLst>
                  <a:path w="1171" h="371">
                    <a:moveTo>
                      <a:pt x="41" y="370"/>
                    </a:moveTo>
                    <a:lnTo>
                      <a:pt x="1128" y="370"/>
                    </a:lnTo>
                    <a:cubicBezTo>
                      <a:pt x="1156" y="370"/>
                      <a:pt x="1170" y="336"/>
                      <a:pt x="1150" y="316"/>
                    </a:cubicBezTo>
                    <a:cubicBezTo>
                      <a:pt x="1130" y="298"/>
                      <a:pt x="1100" y="287"/>
                      <a:pt x="1056" y="306"/>
                    </a:cubicBezTo>
                    <a:cubicBezTo>
                      <a:pt x="1043" y="311"/>
                      <a:pt x="1029" y="307"/>
                      <a:pt x="1020" y="297"/>
                    </a:cubicBezTo>
                    <a:cubicBezTo>
                      <a:pt x="1000" y="273"/>
                      <a:pt x="959" y="243"/>
                      <a:pt x="894" y="279"/>
                    </a:cubicBezTo>
                    <a:cubicBezTo>
                      <a:pt x="881" y="287"/>
                      <a:pt x="864" y="284"/>
                      <a:pt x="854" y="272"/>
                    </a:cubicBezTo>
                    <a:cubicBezTo>
                      <a:pt x="836" y="250"/>
                      <a:pt x="805" y="224"/>
                      <a:pt x="764" y="240"/>
                    </a:cubicBezTo>
                    <a:cubicBezTo>
                      <a:pt x="747" y="246"/>
                      <a:pt x="726" y="237"/>
                      <a:pt x="722" y="218"/>
                    </a:cubicBezTo>
                    <a:cubicBezTo>
                      <a:pt x="705" y="143"/>
                      <a:pt x="643" y="0"/>
                      <a:pt x="427" y="41"/>
                    </a:cubicBezTo>
                    <a:cubicBezTo>
                      <a:pt x="244" y="76"/>
                      <a:pt x="180" y="214"/>
                      <a:pt x="160" y="276"/>
                    </a:cubicBezTo>
                    <a:cubicBezTo>
                      <a:pt x="155" y="292"/>
                      <a:pt x="139" y="301"/>
                      <a:pt x="122" y="297"/>
                    </a:cubicBezTo>
                    <a:cubicBezTo>
                      <a:pt x="91" y="289"/>
                      <a:pt x="43" y="284"/>
                      <a:pt x="16" y="320"/>
                    </a:cubicBezTo>
                    <a:cubicBezTo>
                      <a:pt x="0" y="341"/>
                      <a:pt x="15" y="370"/>
                      <a:pt x="41" y="37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5" name="Freeform 75">
                <a:extLst>
                  <a:ext uri="{FF2B5EF4-FFF2-40B4-BE49-F238E27FC236}">
                    <a16:creationId xmlns:a16="http://schemas.microsoft.com/office/drawing/2014/main" id="{CE47BCCC-1892-4124-999E-3E32C1C7C6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425119" y="4857750"/>
                <a:ext cx="1461721" cy="483577"/>
              </a:xfrm>
              <a:custGeom>
                <a:avLst/>
                <a:gdLst>
                  <a:gd name="T0" fmla="*/ 10533075 w 1171"/>
                  <a:gd name="T1" fmla="*/ 39798658 h 388"/>
                  <a:gd name="T2" fmla="*/ 2860724 w 1171"/>
                  <a:gd name="T3" fmla="*/ 43169100 h 388"/>
                  <a:gd name="T4" fmla="*/ 2470904 w 1171"/>
                  <a:gd name="T5" fmla="*/ 46539903 h 388"/>
                  <a:gd name="T6" fmla="*/ 146685209 w 1171"/>
                  <a:gd name="T7" fmla="*/ 48224944 h 388"/>
                  <a:gd name="T8" fmla="*/ 149545933 w 1171"/>
                  <a:gd name="T9" fmla="*/ 46280306 h 388"/>
                  <a:gd name="T10" fmla="*/ 148765932 w 1171"/>
                  <a:gd name="T11" fmla="*/ 42780245 h 388"/>
                  <a:gd name="T12" fmla="*/ 137712496 w 1171"/>
                  <a:gd name="T13" fmla="*/ 41613678 h 388"/>
                  <a:gd name="T14" fmla="*/ 131860507 w 1171"/>
                  <a:gd name="T15" fmla="*/ 40187513 h 388"/>
                  <a:gd name="T16" fmla="*/ 116775806 w 1171"/>
                  <a:gd name="T17" fmla="*/ 38113256 h 388"/>
                  <a:gd name="T18" fmla="*/ 110403817 w 1171"/>
                  <a:gd name="T19" fmla="*/ 36946689 h 388"/>
                  <a:gd name="T20" fmla="*/ 99740562 w 1171"/>
                  <a:gd name="T21" fmla="*/ 33057413 h 388"/>
                  <a:gd name="T22" fmla="*/ 95449296 w 1171"/>
                  <a:gd name="T23" fmla="*/ 32798176 h 388"/>
                  <a:gd name="T24" fmla="*/ 92978752 w 1171"/>
                  <a:gd name="T25" fmla="*/ 29686970 h 388"/>
                  <a:gd name="T26" fmla="*/ 55656999 w 1171"/>
                  <a:gd name="T27" fmla="*/ 7389338 h 388"/>
                  <a:gd name="T28" fmla="*/ 21716691 w 1171"/>
                  <a:gd name="T29" fmla="*/ 37335545 h 388"/>
                  <a:gd name="T30" fmla="*/ 15604702 w 1171"/>
                  <a:gd name="T31" fmla="*/ 40705988 h 388"/>
                  <a:gd name="T32" fmla="*/ 10533075 w 1171"/>
                  <a:gd name="T33" fmla="*/ 39798658 h 388"/>
                  <a:gd name="T34" fmla="*/ 5331628 w 1171"/>
                  <a:gd name="T35" fmla="*/ 50169582 h 388"/>
                  <a:gd name="T36" fmla="*/ 910181 w 1171"/>
                  <a:gd name="T37" fmla="*/ 47447233 h 388"/>
                  <a:gd name="T38" fmla="*/ 1430542 w 1171"/>
                  <a:gd name="T39" fmla="*/ 42002533 h 388"/>
                  <a:gd name="T40" fmla="*/ 16125063 w 1171"/>
                  <a:gd name="T41" fmla="*/ 38761349 h 388"/>
                  <a:gd name="T42" fmla="*/ 19895968 w 1171"/>
                  <a:gd name="T43" fmla="*/ 36687452 h 388"/>
                  <a:gd name="T44" fmla="*/ 55396999 w 1171"/>
                  <a:gd name="T45" fmla="*/ 5574318 h 388"/>
                  <a:gd name="T46" fmla="*/ 94799115 w 1171"/>
                  <a:gd name="T47" fmla="*/ 29168496 h 388"/>
                  <a:gd name="T48" fmla="*/ 96359477 w 1171"/>
                  <a:gd name="T49" fmla="*/ 31242393 h 388"/>
                  <a:gd name="T50" fmla="*/ 99090381 w 1171"/>
                  <a:gd name="T51" fmla="*/ 31372011 h 388"/>
                  <a:gd name="T52" fmla="*/ 111704179 w 1171"/>
                  <a:gd name="T53" fmla="*/ 35779762 h 388"/>
                  <a:gd name="T54" fmla="*/ 115865625 w 1171"/>
                  <a:gd name="T55" fmla="*/ 36557834 h 388"/>
                  <a:gd name="T56" fmla="*/ 133291050 w 1171"/>
                  <a:gd name="T57" fmla="*/ 39150565 h 388"/>
                  <a:gd name="T58" fmla="*/ 136932135 w 1171"/>
                  <a:gd name="T59" fmla="*/ 39928276 h 388"/>
                  <a:gd name="T60" fmla="*/ 150066294 w 1171"/>
                  <a:gd name="T61" fmla="*/ 41483699 h 388"/>
                  <a:gd name="T62" fmla="*/ 151236475 w 1171"/>
                  <a:gd name="T63" fmla="*/ 46928759 h 388"/>
                  <a:gd name="T64" fmla="*/ 146685209 w 1171"/>
                  <a:gd name="T65" fmla="*/ 50169582 h 388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1171" h="388">
                    <a:moveTo>
                      <a:pt x="81" y="307"/>
                    </a:moveTo>
                    <a:lnTo>
                      <a:pt x="81" y="307"/>
                    </a:lnTo>
                    <a:cubicBezTo>
                      <a:pt x="59" y="307"/>
                      <a:pt x="37" y="314"/>
                      <a:pt x="22" y="333"/>
                    </a:cubicBezTo>
                    <a:cubicBezTo>
                      <a:pt x="16" y="340"/>
                      <a:pt x="15" y="350"/>
                      <a:pt x="19" y="359"/>
                    </a:cubicBezTo>
                    <a:cubicBezTo>
                      <a:pt x="24" y="367"/>
                      <a:pt x="32" y="372"/>
                      <a:pt x="41" y="372"/>
                    </a:cubicBezTo>
                    <a:lnTo>
                      <a:pt x="1128" y="372"/>
                    </a:lnTo>
                    <a:cubicBezTo>
                      <a:pt x="1140" y="372"/>
                      <a:pt x="1147" y="364"/>
                      <a:pt x="1150" y="357"/>
                    </a:cubicBezTo>
                    <a:cubicBezTo>
                      <a:pt x="1153" y="350"/>
                      <a:pt x="1153" y="338"/>
                      <a:pt x="1144" y="330"/>
                    </a:cubicBezTo>
                    <a:cubicBezTo>
                      <a:pt x="1123" y="309"/>
                      <a:pt x="1094" y="307"/>
                      <a:pt x="1059" y="321"/>
                    </a:cubicBezTo>
                    <a:cubicBezTo>
                      <a:pt x="1043" y="328"/>
                      <a:pt x="1025" y="324"/>
                      <a:pt x="1014" y="310"/>
                    </a:cubicBezTo>
                    <a:cubicBezTo>
                      <a:pt x="993" y="285"/>
                      <a:pt x="956" y="262"/>
                      <a:pt x="898" y="294"/>
                    </a:cubicBezTo>
                    <a:cubicBezTo>
                      <a:pt x="882" y="304"/>
                      <a:pt x="861" y="301"/>
                      <a:pt x="849" y="285"/>
                    </a:cubicBezTo>
                    <a:cubicBezTo>
                      <a:pt x="831" y="264"/>
                      <a:pt x="803" y="242"/>
                      <a:pt x="767" y="255"/>
                    </a:cubicBezTo>
                    <a:cubicBezTo>
                      <a:pt x="756" y="259"/>
                      <a:pt x="744" y="259"/>
                      <a:pt x="734" y="253"/>
                    </a:cubicBezTo>
                    <a:cubicBezTo>
                      <a:pt x="725" y="248"/>
                      <a:pt x="718" y="240"/>
                      <a:pt x="715" y="229"/>
                    </a:cubicBezTo>
                    <a:cubicBezTo>
                      <a:pt x="696" y="148"/>
                      <a:pt x="635" y="18"/>
                      <a:pt x="428" y="57"/>
                    </a:cubicBezTo>
                    <a:cubicBezTo>
                      <a:pt x="248" y="91"/>
                      <a:pt x="186" y="230"/>
                      <a:pt x="167" y="288"/>
                    </a:cubicBezTo>
                    <a:cubicBezTo>
                      <a:pt x="161" y="307"/>
                      <a:pt x="140" y="318"/>
                      <a:pt x="120" y="314"/>
                    </a:cubicBezTo>
                    <a:cubicBezTo>
                      <a:pt x="108" y="310"/>
                      <a:pt x="94" y="307"/>
                      <a:pt x="81" y="307"/>
                    </a:cubicBezTo>
                    <a:close/>
                    <a:moveTo>
                      <a:pt x="1128" y="387"/>
                    </a:moveTo>
                    <a:lnTo>
                      <a:pt x="41" y="387"/>
                    </a:lnTo>
                    <a:cubicBezTo>
                      <a:pt x="27" y="387"/>
                      <a:pt x="13" y="378"/>
                      <a:pt x="7" y="366"/>
                    </a:cubicBezTo>
                    <a:cubicBezTo>
                      <a:pt x="0" y="352"/>
                      <a:pt x="2" y="336"/>
                      <a:pt x="11" y="324"/>
                    </a:cubicBezTo>
                    <a:cubicBezTo>
                      <a:pt x="33" y="295"/>
                      <a:pt x="73" y="286"/>
                      <a:pt x="124" y="299"/>
                    </a:cubicBezTo>
                    <a:cubicBezTo>
                      <a:pt x="137" y="303"/>
                      <a:pt x="150" y="296"/>
                      <a:pt x="153" y="283"/>
                    </a:cubicBezTo>
                    <a:cubicBezTo>
                      <a:pt x="172" y="223"/>
                      <a:pt x="237" y="79"/>
                      <a:pt x="426" y="43"/>
                    </a:cubicBezTo>
                    <a:cubicBezTo>
                      <a:pt x="652" y="0"/>
                      <a:pt x="714" y="156"/>
                      <a:pt x="729" y="225"/>
                    </a:cubicBezTo>
                    <a:cubicBezTo>
                      <a:pt x="731" y="232"/>
                      <a:pt x="735" y="238"/>
                      <a:pt x="741" y="241"/>
                    </a:cubicBezTo>
                    <a:cubicBezTo>
                      <a:pt x="747" y="244"/>
                      <a:pt x="754" y="244"/>
                      <a:pt x="762" y="242"/>
                    </a:cubicBezTo>
                    <a:cubicBezTo>
                      <a:pt x="796" y="229"/>
                      <a:pt x="831" y="241"/>
                      <a:pt x="859" y="276"/>
                    </a:cubicBezTo>
                    <a:cubicBezTo>
                      <a:pt x="868" y="286"/>
                      <a:pt x="880" y="288"/>
                      <a:pt x="891" y="282"/>
                    </a:cubicBezTo>
                    <a:cubicBezTo>
                      <a:pt x="961" y="242"/>
                      <a:pt x="1005" y="277"/>
                      <a:pt x="1025" y="302"/>
                    </a:cubicBezTo>
                    <a:cubicBezTo>
                      <a:pt x="1032" y="310"/>
                      <a:pt x="1043" y="312"/>
                      <a:pt x="1053" y="308"/>
                    </a:cubicBezTo>
                    <a:cubicBezTo>
                      <a:pt x="1104" y="287"/>
                      <a:pt x="1136" y="303"/>
                      <a:pt x="1154" y="320"/>
                    </a:cubicBezTo>
                    <a:cubicBezTo>
                      <a:pt x="1166" y="331"/>
                      <a:pt x="1170" y="347"/>
                      <a:pt x="1163" y="362"/>
                    </a:cubicBezTo>
                    <a:cubicBezTo>
                      <a:pt x="1157" y="378"/>
                      <a:pt x="1144" y="387"/>
                      <a:pt x="1128" y="38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59" name="Grupo 858">
              <a:extLst>
                <a:ext uri="{FF2B5EF4-FFF2-40B4-BE49-F238E27FC236}">
                  <a16:creationId xmlns:a16="http://schemas.microsoft.com/office/drawing/2014/main" id="{18843539-8103-49C6-B771-7D6893653880}"/>
                </a:ext>
              </a:extLst>
            </p:cNvPr>
            <p:cNvGrpSpPr/>
            <p:nvPr/>
          </p:nvGrpSpPr>
          <p:grpSpPr>
            <a:xfrm>
              <a:off x="14183581" y="4401651"/>
              <a:ext cx="1390286" cy="379167"/>
              <a:chOff x="14183581" y="4401651"/>
              <a:chExt cx="1390286" cy="379167"/>
            </a:xfrm>
          </p:grpSpPr>
          <p:sp>
            <p:nvSpPr>
              <p:cNvPr id="386" name="Freeform 76">
                <a:extLst>
                  <a:ext uri="{FF2B5EF4-FFF2-40B4-BE49-F238E27FC236}">
                    <a16:creationId xmlns:a16="http://schemas.microsoft.com/office/drawing/2014/main" id="{457A4728-A826-420B-BB29-287BF45351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9078" y="4401651"/>
                <a:ext cx="1384789" cy="368176"/>
              </a:xfrm>
              <a:custGeom>
                <a:avLst/>
                <a:gdLst>
                  <a:gd name="T0" fmla="*/ 4263246 w 1113"/>
                  <a:gd name="T1" fmla="*/ 37962281 h 297"/>
                  <a:gd name="T2" fmla="*/ 139011444 w 1113"/>
                  <a:gd name="T3" fmla="*/ 37962281 h 297"/>
                  <a:gd name="T4" fmla="*/ 139011444 w 1113"/>
                  <a:gd name="T5" fmla="*/ 37962281 h 297"/>
                  <a:gd name="T6" fmla="*/ 141595415 w 1113"/>
                  <a:gd name="T7" fmla="*/ 32319365 h 297"/>
                  <a:gd name="T8" fmla="*/ 141595415 w 1113"/>
                  <a:gd name="T9" fmla="*/ 32319365 h 297"/>
                  <a:gd name="T10" fmla="*/ 128805317 w 1113"/>
                  <a:gd name="T11" fmla="*/ 29754143 h 297"/>
                  <a:gd name="T12" fmla="*/ 128805317 w 1113"/>
                  <a:gd name="T13" fmla="*/ 29754143 h 297"/>
                  <a:gd name="T14" fmla="*/ 125446047 w 1113"/>
                  <a:gd name="T15" fmla="*/ 28984540 h 297"/>
                  <a:gd name="T16" fmla="*/ 125446047 w 1113"/>
                  <a:gd name="T17" fmla="*/ 28984540 h 297"/>
                  <a:gd name="T18" fmla="*/ 111235107 w 1113"/>
                  <a:gd name="T19" fmla="*/ 27061071 h 297"/>
                  <a:gd name="T20" fmla="*/ 111235107 w 1113"/>
                  <a:gd name="T21" fmla="*/ 27061071 h 297"/>
                  <a:gd name="T22" fmla="*/ 106325598 w 1113"/>
                  <a:gd name="T23" fmla="*/ 23983019 h 297"/>
                  <a:gd name="T24" fmla="*/ 106325598 w 1113"/>
                  <a:gd name="T25" fmla="*/ 23983019 h 297"/>
                  <a:gd name="T26" fmla="*/ 83199976 w 1113"/>
                  <a:gd name="T27" fmla="*/ 1410639 h 297"/>
                  <a:gd name="T28" fmla="*/ 83199976 w 1113"/>
                  <a:gd name="T29" fmla="*/ 1410639 h 297"/>
                  <a:gd name="T30" fmla="*/ 34623555 w 1113"/>
                  <a:gd name="T31" fmla="*/ 28087089 h 297"/>
                  <a:gd name="T32" fmla="*/ 34623555 w 1113"/>
                  <a:gd name="T33" fmla="*/ 28087089 h 297"/>
                  <a:gd name="T34" fmla="*/ 30489345 w 1113"/>
                  <a:gd name="T35" fmla="*/ 28728126 h 297"/>
                  <a:gd name="T36" fmla="*/ 30489345 w 1113"/>
                  <a:gd name="T37" fmla="*/ 28728126 h 297"/>
                  <a:gd name="T38" fmla="*/ 1421202 w 1113"/>
                  <a:gd name="T39" fmla="*/ 32703987 h 297"/>
                  <a:gd name="T40" fmla="*/ 1421202 w 1113"/>
                  <a:gd name="T41" fmla="*/ 32703987 h 297"/>
                  <a:gd name="T42" fmla="*/ 4263246 w 1113"/>
                  <a:gd name="T43" fmla="*/ 37962281 h 29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113" h="297">
                    <a:moveTo>
                      <a:pt x="33" y="296"/>
                    </a:moveTo>
                    <a:lnTo>
                      <a:pt x="1076" y="296"/>
                    </a:lnTo>
                    <a:cubicBezTo>
                      <a:pt x="1099" y="296"/>
                      <a:pt x="1112" y="269"/>
                      <a:pt x="1096" y="252"/>
                    </a:cubicBezTo>
                    <a:cubicBezTo>
                      <a:pt x="1078" y="232"/>
                      <a:pt x="1048" y="217"/>
                      <a:pt x="997" y="232"/>
                    </a:cubicBezTo>
                    <a:cubicBezTo>
                      <a:pt x="988" y="235"/>
                      <a:pt x="978" y="232"/>
                      <a:pt x="971" y="226"/>
                    </a:cubicBezTo>
                    <a:cubicBezTo>
                      <a:pt x="954" y="210"/>
                      <a:pt x="915" y="185"/>
                      <a:pt x="861" y="211"/>
                    </a:cubicBezTo>
                    <a:cubicBezTo>
                      <a:pt x="844" y="219"/>
                      <a:pt x="823" y="207"/>
                      <a:pt x="823" y="187"/>
                    </a:cubicBezTo>
                    <a:cubicBezTo>
                      <a:pt x="822" y="117"/>
                      <a:pt x="797" y="0"/>
                      <a:pt x="644" y="11"/>
                    </a:cubicBezTo>
                    <a:cubicBezTo>
                      <a:pt x="463" y="24"/>
                      <a:pt x="313" y="170"/>
                      <a:pt x="268" y="219"/>
                    </a:cubicBezTo>
                    <a:cubicBezTo>
                      <a:pt x="260" y="227"/>
                      <a:pt x="247" y="230"/>
                      <a:pt x="236" y="224"/>
                    </a:cubicBezTo>
                    <a:cubicBezTo>
                      <a:pt x="192" y="201"/>
                      <a:pt x="77" y="156"/>
                      <a:pt x="11" y="255"/>
                    </a:cubicBezTo>
                    <a:cubicBezTo>
                      <a:pt x="0" y="273"/>
                      <a:pt x="13" y="296"/>
                      <a:pt x="33" y="2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7" name="Freeform 77">
                <a:extLst>
                  <a:ext uri="{FF2B5EF4-FFF2-40B4-BE49-F238E27FC236}">
                    <a16:creationId xmlns:a16="http://schemas.microsoft.com/office/drawing/2014/main" id="{F64ECABC-0195-4DC0-B8CD-3C7907ED95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183581" y="4401651"/>
                <a:ext cx="1390286" cy="379167"/>
              </a:xfrm>
              <a:custGeom>
                <a:avLst/>
                <a:gdLst>
                  <a:gd name="T0" fmla="*/ 16449163 w 1116"/>
                  <a:gd name="T1" fmla="*/ 25925074 h 305"/>
                  <a:gd name="T2" fmla="*/ 16449163 w 1116"/>
                  <a:gd name="T3" fmla="*/ 25925074 h 305"/>
                  <a:gd name="T4" fmla="*/ 2460932 w 1116"/>
                  <a:gd name="T5" fmla="*/ 33405912 h 305"/>
                  <a:gd name="T6" fmla="*/ 2460932 w 1116"/>
                  <a:gd name="T7" fmla="*/ 33405912 h 305"/>
                  <a:gd name="T8" fmla="*/ 2331372 w 1116"/>
                  <a:gd name="T9" fmla="*/ 35985239 h 305"/>
                  <a:gd name="T10" fmla="*/ 2331372 w 1116"/>
                  <a:gd name="T11" fmla="*/ 35985239 h 305"/>
                  <a:gd name="T12" fmla="*/ 4533183 w 1116"/>
                  <a:gd name="T13" fmla="*/ 37275262 h 305"/>
                  <a:gd name="T14" fmla="*/ 139623908 w 1116"/>
                  <a:gd name="T15" fmla="*/ 37275262 h 305"/>
                  <a:gd name="T16" fmla="*/ 139623908 w 1116"/>
                  <a:gd name="T17" fmla="*/ 37275262 h 305"/>
                  <a:gd name="T18" fmla="*/ 141955280 w 1116"/>
                  <a:gd name="T19" fmla="*/ 35727378 h 305"/>
                  <a:gd name="T20" fmla="*/ 141955280 w 1116"/>
                  <a:gd name="T21" fmla="*/ 35727378 h 305"/>
                  <a:gd name="T22" fmla="*/ 141566958 w 1116"/>
                  <a:gd name="T23" fmla="*/ 33147692 h 305"/>
                  <a:gd name="T24" fmla="*/ 141566958 w 1116"/>
                  <a:gd name="T25" fmla="*/ 33147692 h 305"/>
                  <a:gd name="T26" fmla="*/ 129650978 w 1116"/>
                  <a:gd name="T27" fmla="*/ 30826226 h 305"/>
                  <a:gd name="T28" fmla="*/ 129650978 w 1116"/>
                  <a:gd name="T29" fmla="*/ 30826226 h 305"/>
                  <a:gd name="T30" fmla="*/ 125376556 w 1116"/>
                  <a:gd name="T31" fmla="*/ 29794423 h 305"/>
                  <a:gd name="T32" fmla="*/ 125376556 w 1116"/>
                  <a:gd name="T33" fmla="*/ 29794423 h 305"/>
                  <a:gd name="T34" fmla="*/ 112165329 w 1116"/>
                  <a:gd name="T35" fmla="*/ 27988679 h 305"/>
                  <a:gd name="T36" fmla="*/ 112165329 w 1116"/>
                  <a:gd name="T37" fmla="*/ 27988679 h 305"/>
                  <a:gd name="T38" fmla="*/ 108020828 w 1116"/>
                  <a:gd name="T39" fmla="*/ 27859748 h 305"/>
                  <a:gd name="T40" fmla="*/ 108020828 w 1116"/>
                  <a:gd name="T41" fmla="*/ 27859748 h 305"/>
                  <a:gd name="T42" fmla="*/ 105948577 w 1116"/>
                  <a:gd name="T43" fmla="*/ 24248260 h 305"/>
                  <a:gd name="T44" fmla="*/ 105948577 w 1116"/>
                  <a:gd name="T45" fmla="*/ 24248260 h 305"/>
                  <a:gd name="T46" fmla="*/ 99472345 w 1116"/>
                  <a:gd name="T47" fmla="*/ 6706897 h 305"/>
                  <a:gd name="T48" fmla="*/ 99472345 w 1116"/>
                  <a:gd name="T49" fmla="*/ 6706897 h 305"/>
                  <a:gd name="T50" fmla="*/ 83800185 w 1116"/>
                  <a:gd name="T51" fmla="*/ 2450756 h 305"/>
                  <a:gd name="T52" fmla="*/ 83800185 w 1116"/>
                  <a:gd name="T53" fmla="*/ 2450756 h 305"/>
                  <a:gd name="T54" fmla="*/ 35618381 w 1116"/>
                  <a:gd name="T55" fmla="*/ 28891551 h 305"/>
                  <a:gd name="T56" fmla="*/ 35618381 w 1116"/>
                  <a:gd name="T57" fmla="*/ 28891551 h 305"/>
                  <a:gd name="T58" fmla="*/ 30437394 w 1116"/>
                  <a:gd name="T59" fmla="*/ 29665493 h 305"/>
                  <a:gd name="T60" fmla="*/ 30437394 w 1116"/>
                  <a:gd name="T61" fmla="*/ 29665493 h 305"/>
                  <a:gd name="T62" fmla="*/ 16449163 w 1116"/>
                  <a:gd name="T63" fmla="*/ 25925074 h 305"/>
                  <a:gd name="T64" fmla="*/ 139623908 w 1116"/>
                  <a:gd name="T65" fmla="*/ 39209936 h 305"/>
                  <a:gd name="T66" fmla="*/ 4533183 w 1116"/>
                  <a:gd name="T67" fmla="*/ 39209936 h 305"/>
                  <a:gd name="T68" fmla="*/ 4533183 w 1116"/>
                  <a:gd name="T69" fmla="*/ 39209936 h 305"/>
                  <a:gd name="T70" fmla="*/ 777004 w 1116"/>
                  <a:gd name="T71" fmla="*/ 36759181 h 305"/>
                  <a:gd name="T72" fmla="*/ 777004 w 1116"/>
                  <a:gd name="T73" fmla="*/ 36759181 h 305"/>
                  <a:gd name="T74" fmla="*/ 906565 w 1116"/>
                  <a:gd name="T75" fmla="*/ 32374109 h 305"/>
                  <a:gd name="T76" fmla="*/ 906565 w 1116"/>
                  <a:gd name="T77" fmla="*/ 32374109 h 305"/>
                  <a:gd name="T78" fmla="*/ 31214758 w 1116"/>
                  <a:gd name="T79" fmla="*/ 27988679 h 305"/>
                  <a:gd name="T80" fmla="*/ 31214758 w 1116"/>
                  <a:gd name="T81" fmla="*/ 27988679 h 305"/>
                  <a:gd name="T82" fmla="*/ 34323134 w 1116"/>
                  <a:gd name="T83" fmla="*/ 27601528 h 305"/>
                  <a:gd name="T84" fmla="*/ 34323134 w 1116"/>
                  <a:gd name="T85" fmla="*/ 27601528 h 305"/>
                  <a:gd name="T86" fmla="*/ 83670625 w 1116"/>
                  <a:gd name="T87" fmla="*/ 516081 h 305"/>
                  <a:gd name="T88" fmla="*/ 83670625 w 1116"/>
                  <a:gd name="T89" fmla="*/ 516081 h 305"/>
                  <a:gd name="T90" fmla="*/ 100767591 w 1116"/>
                  <a:gd name="T91" fmla="*/ 5417233 h 305"/>
                  <a:gd name="T92" fmla="*/ 100767591 w 1116"/>
                  <a:gd name="T93" fmla="*/ 5417233 h 305"/>
                  <a:gd name="T94" fmla="*/ 107761707 w 1116"/>
                  <a:gd name="T95" fmla="*/ 24119329 h 305"/>
                  <a:gd name="T96" fmla="*/ 107761707 w 1116"/>
                  <a:gd name="T97" fmla="*/ 24119329 h 305"/>
                  <a:gd name="T98" fmla="*/ 108927393 w 1116"/>
                  <a:gd name="T99" fmla="*/ 26182934 h 305"/>
                  <a:gd name="T100" fmla="*/ 108927393 w 1116"/>
                  <a:gd name="T101" fmla="*/ 26182934 h 305"/>
                  <a:gd name="T102" fmla="*/ 111388325 w 1116"/>
                  <a:gd name="T103" fmla="*/ 26311865 h 305"/>
                  <a:gd name="T104" fmla="*/ 111388325 w 1116"/>
                  <a:gd name="T105" fmla="*/ 26311865 h 305"/>
                  <a:gd name="T106" fmla="*/ 126671803 w 1116"/>
                  <a:gd name="T107" fmla="*/ 28504401 h 305"/>
                  <a:gd name="T108" fmla="*/ 126671803 w 1116"/>
                  <a:gd name="T109" fmla="*/ 28504401 h 305"/>
                  <a:gd name="T110" fmla="*/ 129132735 w 1116"/>
                  <a:gd name="T111" fmla="*/ 29020481 h 305"/>
                  <a:gd name="T112" fmla="*/ 129132735 w 1116"/>
                  <a:gd name="T113" fmla="*/ 29020481 h 305"/>
                  <a:gd name="T114" fmla="*/ 142861845 w 1116"/>
                  <a:gd name="T115" fmla="*/ 31858028 h 305"/>
                  <a:gd name="T116" fmla="*/ 142861845 w 1116"/>
                  <a:gd name="T117" fmla="*/ 31858028 h 305"/>
                  <a:gd name="T118" fmla="*/ 143639209 w 1116"/>
                  <a:gd name="T119" fmla="*/ 36501320 h 305"/>
                  <a:gd name="T120" fmla="*/ 143639209 w 1116"/>
                  <a:gd name="T121" fmla="*/ 36501320 h 305"/>
                  <a:gd name="T122" fmla="*/ 139623908 w 1116"/>
                  <a:gd name="T123" fmla="*/ 39209936 h 305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0" t="0" r="r" b="b"/>
                <a:pathLst>
                  <a:path w="1116" h="305">
                    <a:moveTo>
                      <a:pt x="127" y="201"/>
                    </a:moveTo>
                    <a:lnTo>
                      <a:pt x="127" y="201"/>
                    </a:lnTo>
                    <a:cubicBezTo>
                      <a:pt x="89" y="201"/>
                      <a:pt x="49" y="214"/>
                      <a:pt x="19" y="259"/>
                    </a:cubicBezTo>
                    <a:cubicBezTo>
                      <a:pt x="15" y="265"/>
                      <a:pt x="15" y="273"/>
                      <a:pt x="18" y="279"/>
                    </a:cubicBezTo>
                    <a:cubicBezTo>
                      <a:pt x="22" y="285"/>
                      <a:pt x="29" y="289"/>
                      <a:pt x="35" y="289"/>
                    </a:cubicBezTo>
                    <a:lnTo>
                      <a:pt x="1078" y="289"/>
                    </a:lnTo>
                    <a:cubicBezTo>
                      <a:pt x="1087" y="289"/>
                      <a:pt x="1093" y="283"/>
                      <a:pt x="1096" y="277"/>
                    </a:cubicBezTo>
                    <a:cubicBezTo>
                      <a:pt x="1099" y="270"/>
                      <a:pt x="1098" y="262"/>
                      <a:pt x="1093" y="257"/>
                    </a:cubicBezTo>
                    <a:cubicBezTo>
                      <a:pt x="1071" y="233"/>
                      <a:pt x="1040" y="227"/>
                      <a:pt x="1001" y="239"/>
                    </a:cubicBezTo>
                    <a:cubicBezTo>
                      <a:pt x="989" y="242"/>
                      <a:pt x="978" y="239"/>
                      <a:pt x="968" y="231"/>
                    </a:cubicBezTo>
                    <a:cubicBezTo>
                      <a:pt x="952" y="216"/>
                      <a:pt x="916" y="194"/>
                      <a:pt x="866" y="217"/>
                    </a:cubicBezTo>
                    <a:cubicBezTo>
                      <a:pt x="856" y="222"/>
                      <a:pt x="843" y="222"/>
                      <a:pt x="834" y="216"/>
                    </a:cubicBezTo>
                    <a:cubicBezTo>
                      <a:pt x="824" y="210"/>
                      <a:pt x="818" y="199"/>
                      <a:pt x="818" y="188"/>
                    </a:cubicBezTo>
                    <a:cubicBezTo>
                      <a:pt x="817" y="145"/>
                      <a:pt x="808" y="89"/>
                      <a:pt x="768" y="52"/>
                    </a:cubicBezTo>
                    <a:cubicBezTo>
                      <a:pt x="740" y="26"/>
                      <a:pt x="699" y="15"/>
                      <a:pt x="647" y="19"/>
                    </a:cubicBezTo>
                    <a:cubicBezTo>
                      <a:pt x="467" y="32"/>
                      <a:pt x="317" y="179"/>
                      <a:pt x="275" y="224"/>
                    </a:cubicBezTo>
                    <a:cubicBezTo>
                      <a:pt x="265" y="235"/>
                      <a:pt x="248" y="237"/>
                      <a:pt x="235" y="230"/>
                    </a:cubicBezTo>
                    <a:cubicBezTo>
                      <a:pt x="211" y="218"/>
                      <a:pt x="170" y="201"/>
                      <a:pt x="127" y="201"/>
                    </a:cubicBezTo>
                    <a:close/>
                    <a:moveTo>
                      <a:pt x="1078" y="304"/>
                    </a:moveTo>
                    <a:lnTo>
                      <a:pt x="35" y="304"/>
                    </a:lnTo>
                    <a:cubicBezTo>
                      <a:pt x="23" y="304"/>
                      <a:pt x="12" y="297"/>
                      <a:pt x="6" y="285"/>
                    </a:cubicBezTo>
                    <a:cubicBezTo>
                      <a:pt x="0" y="274"/>
                      <a:pt x="1" y="262"/>
                      <a:pt x="7" y="251"/>
                    </a:cubicBezTo>
                    <a:cubicBezTo>
                      <a:pt x="76" y="147"/>
                      <a:pt x="194" y="193"/>
                      <a:pt x="241" y="217"/>
                    </a:cubicBezTo>
                    <a:cubicBezTo>
                      <a:pt x="249" y="222"/>
                      <a:pt x="259" y="220"/>
                      <a:pt x="265" y="214"/>
                    </a:cubicBezTo>
                    <a:cubicBezTo>
                      <a:pt x="307" y="168"/>
                      <a:pt x="461" y="17"/>
                      <a:pt x="646" y="4"/>
                    </a:cubicBezTo>
                    <a:cubicBezTo>
                      <a:pt x="702" y="0"/>
                      <a:pt x="746" y="13"/>
                      <a:pt x="778" y="42"/>
                    </a:cubicBezTo>
                    <a:cubicBezTo>
                      <a:pt x="821" y="81"/>
                      <a:pt x="831" y="142"/>
                      <a:pt x="832" y="187"/>
                    </a:cubicBezTo>
                    <a:cubicBezTo>
                      <a:pt x="832" y="194"/>
                      <a:pt x="835" y="200"/>
                      <a:pt x="841" y="203"/>
                    </a:cubicBezTo>
                    <a:cubicBezTo>
                      <a:pt x="847" y="207"/>
                      <a:pt x="854" y="207"/>
                      <a:pt x="860" y="204"/>
                    </a:cubicBezTo>
                    <a:cubicBezTo>
                      <a:pt x="917" y="177"/>
                      <a:pt x="959" y="203"/>
                      <a:pt x="978" y="221"/>
                    </a:cubicBezTo>
                    <a:cubicBezTo>
                      <a:pt x="983" y="225"/>
                      <a:pt x="991" y="227"/>
                      <a:pt x="997" y="225"/>
                    </a:cubicBezTo>
                    <a:cubicBezTo>
                      <a:pt x="1053" y="208"/>
                      <a:pt x="1086" y="228"/>
                      <a:pt x="1103" y="247"/>
                    </a:cubicBezTo>
                    <a:cubicBezTo>
                      <a:pt x="1112" y="257"/>
                      <a:pt x="1115" y="271"/>
                      <a:pt x="1109" y="283"/>
                    </a:cubicBezTo>
                    <a:cubicBezTo>
                      <a:pt x="1104" y="296"/>
                      <a:pt x="1092" y="304"/>
                      <a:pt x="1078" y="3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58" name="Grupo 857">
              <a:extLst>
                <a:ext uri="{FF2B5EF4-FFF2-40B4-BE49-F238E27FC236}">
                  <a16:creationId xmlns:a16="http://schemas.microsoft.com/office/drawing/2014/main" id="{992A14F1-C86A-4267-B035-3DD5AA65D682}"/>
                </a:ext>
              </a:extLst>
            </p:cNvPr>
            <p:cNvGrpSpPr/>
            <p:nvPr/>
          </p:nvGrpSpPr>
          <p:grpSpPr>
            <a:xfrm>
              <a:off x="10919436" y="4055452"/>
              <a:ext cx="1049584" cy="1835394"/>
              <a:chOff x="10919436" y="4055452"/>
              <a:chExt cx="1049584" cy="1835394"/>
            </a:xfrm>
          </p:grpSpPr>
          <p:sp>
            <p:nvSpPr>
              <p:cNvPr id="388" name="Freeform 78">
                <a:extLst>
                  <a:ext uri="{FF2B5EF4-FFF2-40B4-BE49-F238E27FC236}">
                    <a16:creationId xmlns:a16="http://schemas.microsoft.com/office/drawing/2014/main" id="{1A1A1177-2951-40ED-9CAD-DB1188C9E95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0427" y="4066442"/>
                <a:ext cx="1033096" cy="1263894"/>
              </a:xfrm>
              <a:custGeom>
                <a:avLst/>
                <a:gdLst>
                  <a:gd name="T0" fmla="*/ 107445604 w 828"/>
                  <a:gd name="T1" fmla="*/ 53444228 h 1015"/>
                  <a:gd name="T2" fmla="*/ 107445604 w 828"/>
                  <a:gd name="T3" fmla="*/ 53444228 h 1015"/>
                  <a:gd name="T4" fmla="*/ 53657922 w 828"/>
                  <a:gd name="T5" fmla="*/ 0 h 1015"/>
                  <a:gd name="T6" fmla="*/ 53657922 w 828"/>
                  <a:gd name="T7" fmla="*/ 0 h 1015"/>
                  <a:gd name="T8" fmla="*/ 0 w 828"/>
                  <a:gd name="T9" fmla="*/ 53444228 h 1015"/>
                  <a:gd name="T10" fmla="*/ 0 w 828"/>
                  <a:gd name="T11" fmla="*/ 53444228 h 1015"/>
                  <a:gd name="T12" fmla="*/ 19488280 w 828"/>
                  <a:gd name="T13" fmla="*/ 100288866 h 1015"/>
                  <a:gd name="T14" fmla="*/ 19488280 w 828"/>
                  <a:gd name="T15" fmla="*/ 100288866 h 1015"/>
                  <a:gd name="T16" fmla="*/ 26763900 w 828"/>
                  <a:gd name="T17" fmla="*/ 131216572 h 1015"/>
                  <a:gd name="T18" fmla="*/ 80681704 w 828"/>
                  <a:gd name="T19" fmla="*/ 131216572 h 1015"/>
                  <a:gd name="T20" fmla="*/ 80681704 w 828"/>
                  <a:gd name="T21" fmla="*/ 131216572 h 1015"/>
                  <a:gd name="T22" fmla="*/ 87827203 w 828"/>
                  <a:gd name="T23" fmla="*/ 100288866 h 1015"/>
                  <a:gd name="T24" fmla="*/ 87827203 w 828"/>
                  <a:gd name="T25" fmla="*/ 100288866 h 1015"/>
                  <a:gd name="T26" fmla="*/ 107445604 w 828"/>
                  <a:gd name="T27" fmla="*/ 53444228 h 10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828" h="1015">
                    <a:moveTo>
                      <a:pt x="827" y="413"/>
                    </a:moveTo>
                    <a:lnTo>
                      <a:pt x="827" y="413"/>
                    </a:lnTo>
                    <a:cubicBezTo>
                      <a:pt x="827" y="185"/>
                      <a:pt x="642" y="0"/>
                      <a:pt x="413" y="0"/>
                    </a:cubicBezTo>
                    <a:cubicBezTo>
                      <a:pt x="185" y="0"/>
                      <a:pt x="0" y="185"/>
                      <a:pt x="0" y="413"/>
                    </a:cubicBezTo>
                    <a:cubicBezTo>
                      <a:pt x="0" y="601"/>
                      <a:pt x="124" y="715"/>
                      <a:pt x="150" y="775"/>
                    </a:cubicBezTo>
                    <a:cubicBezTo>
                      <a:pt x="184" y="849"/>
                      <a:pt x="211" y="932"/>
                      <a:pt x="206" y="1014"/>
                    </a:cubicBezTo>
                    <a:lnTo>
                      <a:pt x="621" y="1014"/>
                    </a:lnTo>
                    <a:cubicBezTo>
                      <a:pt x="616" y="932"/>
                      <a:pt x="643" y="849"/>
                      <a:pt x="676" y="775"/>
                    </a:cubicBezTo>
                    <a:cubicBezTo>
                      <a:pt x="703" y="715"/>
                      <a:pt x="827" y="601"/>
                      <a:pt x="827" y="41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89" name="Freeform 79">
                <a:extLst>
                  <a:ext uri="{FF2B5EF4-FFF2-40B4-BE49-F238E27FC236}">
                    <a16:creationId xmlns:a16="http://schemas.microsoft.com/office/drawing/2014/main" id="{41072831-FD16-4A54-B69A-02184089B96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9436" y="4055452"/>
                <a:ext cx="1049584" cy="1285875"/>
              </a:xfrm>
              <a:custGeom>
                <a:avLst/>
                <a:gdLst>
                  <a:gd name="T0" fmla="*/ 28720709 w 843"/>
                  <a:gd name="T1" fmla="*/ 131767335 h 1031"/>
                  <a:gd name="T2" fmla="*/ 80339935 w 843"/>
                  <a:gd name="T3" fmla="*/ 131767335 h 1031"/>
                  <a:gd name="T4" fmla="*/ 80339935 w 843"/>
                  <a:gd name="T5" fmla="*/ 131767335 h 1031"/>
                  <a:gd name="T6" fmla="*/ 87585035 w 843"/>
                  <a:gd name="T7" fmla="*/ 101259545 h 1031"/>
                  <a:gd name="T8" fmla="*/ 87585035 w 843"/>
                  <a:gd name="T9" fmla="*/ 101259545 h 1031"/>
                  <a:gd name="T10" fmla="*/ 92371700 w 843"/>
                  <a:gd name="T11" fmla="*/ 93859951 h 1031"/>
                  <a:gd name="T12" fmla="*/ 92371700 w 843"/>
                  <a:gd name="T13" fmla="*/ 93859951 h 1031"/>
                  <a:gd name="T14" fmla="*/ 107120153 w 843"/>
                  <a:gd name="T15" fmla="*/ 54654385 h 1031"/>
                  <a:gd name="T16" fmla="*/ 107120153 w 843"/>
                  <a:gd name="T17" fmla="*/ 54654385 h 1031"/>
                  <a:gd name="T18" fmla="*/ 54465759 w 843"/>
                  <a:gd name="T19" fmla="*/ 1947451 h 1031"/>
                  <a:gd name="T20" fmla="*/ 54465759 w 843"/>
                  <a:gd name="T21" fmla="*/ 1947451 h 1031"/>
                  <a:gd name="T22" fmla="*/ 1940491 w 843"/>
                  <a:gd name="T23" fmla="*/ 54654385 h 1031"/>
                  <a:gd name="T24" fmla="*/ 1940491 w 843"/>
                  <a:gd name="T25" fmla="*/ 54654385 h 1031"/>
                  <a:gd name="T26" fmla="*/ 16818430 w 843"/>
                  <a:gd name="T27" fmla="*/ 93859951 h 1031"/>
                  <a:gd name="T28" fmla="*/ 16818430 w 843"/>
                  <a:gd name="T29" fmla="*/ 93859951 h 1031"/>
                  <a:gd name="T30" fmla="*/ 21346483 w 843"/>
                  <a:gd name="T31" fmla="*/ 101259545 h 1031"/>
                  <a:gd name="T32" fmla="*/ 21346483 w 843"/>
                  <a:gd name="T33" fmla="*/ 101259545 h 1031"/>
                  <a:gd name="T34" fmla="*/ 28720709 w 843"/>
                  <a:gd name="T35" fmla="*/ 131767335 h 1031"/>
                  <a:gd name="T36" fmla="*/ 81375104 w 843"/>
                  <a:gd name="T37" fmla="*/ 133714786 h 1031"/>
                  <a:gd name="T38" fmla="*/ 27685541 w 843"/>
                  <a:gd name="T39" fmla="*/ 133714786 h 1031"/>
                  <a:gd name="T40" fmla="*/ 27685541 w 843"/>
                  <a:gd name="T41" fmla="*/ 133714786 h 1031"/>
                  <a:gd name="T42" fmla="*/ 27038830 w 843"/>
                  <a:gd name="T43" fmla="*/ 133325296 h 1031"/>
                  <a:gd name="T44" fmla="*/ 27038830 w 843"/>
                  <a:gd name="T45" fmla="*/ 133325296 h 1031"/>
                  <a:gd name="T46" fmla="*/ 26779858 w 843"/>
                  <a:gd name="T47" fmla="*/ 132676025 h 1031"/>
                  <a:gd name="T48" fmla="*/ 26779858 w 843"/>
                  <a:gd name="T49" fmla="*/ 132676025 h 1031"/>
                  <a:gd name="T50" fmla="*/ 19664604 w 843"/>
                  <a:gd name="T51" fmla="*/ 102038526 h 1031"/>
                  <a:gd name="T52" fmla="*/ 19664604 w 843"/>
                  <a:gd name="T53" fmla="*/ 102038526 h 1031"/>
                  <a:gd name="T54" fmla="*/ 15136551 w 843"/>
                  <a:gd name="T55" fmla="*/ 94898351 h 1031"/>
                  <a:gd name="T56" fmla="*/ 15136551 w 843"/>
                  <a:gd name="T57" fmla="*/ 94898351 h 1031"/>
                  <a:gd name="T58" fmla="*/ 0 w 843"/>
                  <a:gd name="T59" fmla="*/ 54654385 h 1031"/>
                  <a:gd name="T60" fmla="*/ 0 w 843"/>
                  <a:gd name="T61" fmla="*/ 54654385 h 1031"/>
                  <a:gd name="T62" fmla="*/ 54465759 w 843"/>
                  <a:gd name="T63" fmla="*/ 0 h 1031"/>
                  <a:gd name="T64" fmla="*/ 54465759 w 843"/>
                  <a:gd name="T65" fmla="*/ 0 h 1031"/>
                  <a:gd name="T66" fmla="*/ 108931159 w 843"/>
                  <a:gd name="T67" fmla="*/ 54654385 h 1031"/>
                  <a:gd name="T68" fmla="*/ 108931159 w 843"/>
                  <a:gd name="T69" fmla="*/ 54654385 h 1031"/>
                  <a:gd name="T70" fmla="*/ 93794607 w 843"/>
                  <a:gd name="T71" fmla="*/ 94898351 h 1031"/>
                  <a:gd name="T72" fmla="*/ 93794607 w 843"/>
                  <a:gd name="T73" fmla="*/ 94898351 h 1031"/>
                  <a:gd name="T74" fmla="*/ 89396041 w 843"/>
                  <a:gd name="T75" fmla="*/ 102038526 h 1031"/>
                  <a:gd name="T76" fmla="*/ 89396041 w 843"/>
                  <a:gd name="T77" fmla="*/ 102038526 h 1031"/>
                  <a:gd name="T78" fmla="*/ 82280786 w 843"/>
                  <a:gd name="T79" fmla="*/ 132676025 h 1031"/>
                  <a:gd name="T80" fmla="*/ 82280786 w 843"/>
                  <a:gd name="T81" fmla="*/ 132676025 h 1031"/>
                  <a:gd name="T82" fmla="*/ 82021814 w 843"/>
                  <a:gd name="T83" fmla="*/ 133325296 h 1031"/>
                  <a:gd name="T84" fmla="*/ 82021814 w 843"/>
                  <a:gd name="T85" fmla="*/ 133325296 h 1031"/>
                  <a:gd name="T86" fmla="*/ 81375104 w 843"/>
                  <a:gd name="T87" fmla="*/ 133714786 h 103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843" h="1031">
                    <a:moveTo>
                      <a:pt x="222" y="1015"/>
                    </a:moveTo>
                    <a:lnTo>
                      <a:pt x="621" y="1015"/>
                    </a:lnTo>
                    <a:cubicBezTo>
                      <a:pt x="619" y="946"/>
                      <a:pt x="637" y="871"/>
                      <a:pt x="677" y="780"/>
                    </a:cubicBezTo>
                    <a:cubicBezTo>
                      <a:pt x="685" y="764"/>
                      <a:pt x="698" y="745"/>
                      <a:pt x="714" y="723"/>
                    </a:cubicBezTo>
                    <a:cubicBezTo>
                      <a:pt x="759" y="658"/>
                      <a:pt x="828" y="560"/>
                      <a:pt x="828" y="421"/>
                    </a:cubicBezTo>
                    <a:cubicBezTo>
                      <a:pt x="828" y="198"/>
                      <a:pt x="645" y="15"/>
                      <a:pt x="421" y="15"/>
                    </a:cubicBezTo>
                    <a:cubicBezTo>
                      <a:pt x="197" y="15"/>
                      <a:pt x="15" y="198"/>
                      <a:pt x="15" y="421"/>
                    </a:cubicBezTo>
                    <a:cubicBezTo>
                      <a:pt x="15" y="560"/>
                      <a:pt x="84" y="658"/>
                      <a:pt x="130" y="723"/>
                    </a:cubicBezTo>
                    <a:cubicBezTo>
                      <a:pt x="145" y="745"/>
                      <a:pt x="158" y="764"/>
                      <a:pt x="165" y="780"/>
                    </a:cubicBezTo>
                    <a:cubicBezTo>
                      <a:pt x="206" y="871"/>
                      <a:pt x="224" y="946"/>
                      <a:pt x="222" y="1015"/>
                    </a:cubicBezTo>
                    <a:close/>
                    <a:moveTo>
                      <a:pt x="629" y="1030"/>
                    </a:moveTo>
                    <a:lnTo>
                      <a:pt x="214" y="1030"/>
                    </a:lnTo>
                    <a:cubicBezTo>
                      <a:pt x="212" y="1030"/>
                      <a:pt x="210" y="1029"/>
                      <a:pt x="209" y="1027"/>
                    </a:cubicBezTo>
                    <a:cubicBezTo>
                      <a:pt x="207" y="1026"/>
                      <a:pt x="207" y="1024"/>
                      <a:pt x="207" y="1022"/>
                    </a:cubicBezTo>
                    <a:cubicBezTo>
                      <a:pt x="211" y="953"/>
                      <a:pt x="193" y="878"/>
                      <a:pt x="152" y="786"/>
                    </a:cubicBezTo>
                    <a:cubicBezTo>
                      <a:pt x="145" y="772"/>
                      <a:pt x="132" y="753"/>
                      <a:pt x="117" y="731"/>
                    </a:cubicBezTo>
                    <a:cubicBezTo>
                      <a:pt x="71" y="665"/>
                      <a:pt x="0" y="564"/>
                      <a:pt x="0" y="421"/>
                    </a:cubicBezTo>
                    <a:cubicBezTo>
                      <a:pt x="0" y="189"/>
                      <a:pt x="189" y="0"/>
                      <a:pt x="421" y="0"/>
                    </a:cubicBezTo>
                    <a:cubicBezTo>
                      <a:pt x="653" y="0"/>
                      <a:pt x="842" y="189"/>
                      <a:pt x="842" y="421"/>
                    </a:cubicBezTo>
                    <a:cubicBezTo>
                      <a:pt x="842" y="564"/>
                      <a:pt x="772" y="665"/>
                      <a:pt x="725" y="731"/>
                    </a:cubicBezTo>
                    <a:cubicBezTo>
                      <a:pt x="710" y="753"/>
                      <a:pt x="697" y="772"/>
                      <a:pt x="691" y="786"/>
                    </a:cubicBezTo>
                    <a:cubicBezTo>
                      <a:pt x="649" y="878"/>
                      <a:pt x="632" y="953"/>
                      <a:pt x="636" y="1022"/>
                    </a:cubicBezTo>
                    <a:cubicBezTo>
                      <a:pt x="636" y="1024"/>
                      <a:pt x="635" y="1026"/>
                      <a:pt x="634" y="1027"/>
                    </a:cubicBezTo>
                    <a:cubicBezTo>
                      <a:pt x="632" y="1029"/>
                      <a:pt x="630" y="1030"/>
                      <a:pt x="629" y="10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0" name="Freeform 80">
                <a:extLst>
                  <a:ext uri="{FF2B5EF4-FFF2-40B4-BE49-F238E27FC236}">
                    <a16:creationId xmlns:a16="http://schemas.microsoft.com/office/drawing/2014/main" id="{A6BB55D5-6980-45F5-A5DC-165B7FF0A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177712" y="5319346"/>
                <a:ext cx="538529" cy="571500"/>
              </a:xfrm>
              <a:custGeom>
                <a:avLst/>
                <a:gdLst>
                  <a:gd name="T0" fmla="*/ 55240341 w 430"/>
                  <a:gd name="T1" fmla="*/ 0 h 460"/>
                  <a:gd name="T2" fmla="*/ 55240341 w 430"/>
                  <a:gd name="T3" fmla="*/ 0 h 460"/>
                  <a:gd name="T4" fmla="*/ 54192923 w 430"/>
                  <a:gd name="T5" fmla="*/ 901590 h 460"/>
                  <a:gd name="T6" fmla="*/ 54192923 w 430"/>
                  <a:gd name="T7" fmla="*/ 30529861 h 460"/>
                  <a:gd name="T8" fmla="*/ 38746496 w 430"/>
                  <a:gd name="T9" fmla="*/ 30529861 h 460"/>
                  <a:gd name="T10" fmla="*/ 38746496 w 430"/>
                  <a:gd name="T11" fmla="*/ 901590 h 460"/>
                  <a:gd name="T12" fmla="*/ 38746496 w 430"/>
                  <a:gd name="T13" fmla="*/ 901590 h 460"/>
                  <a:gd name="T14" fmla="*/ 37830413 w 430"/>
                  <a:gd name="T15" fmla="*/ 0 h 460"/>
                  <a:gd name="T16" fmla="*/ 37830413 w 430"/>
                  <a:gd name="T17" fmla="*/ 0 h 460"/>
                  <a:gd name="T18" fmla="*/ 36782995 w 430"/>
                  <a:gd name="T19" fmla="*/ 901590 h 460"/>
                  <a:gd name="T20" fmla="*/ 36782995 w 430"/>
                  <a:gd name="T21" fmla="*/ 30529861 h 460"/>
                  <a:gd name="T22" fmla="*/ 18849901 w 430"/>
                  <a:gd name="T23" fmla="*/ 30529861 h 460"/>
                  <a:gd name="T24" fmla="*/ 18849901 w 430"/>
                  <a:gd name="T25" fmla="*/ 901590 h 460"/>
                  <a:gd name="T26" fmla="*/ 18849901 w 430"/>
                  <a:gd name="T27" fmla="*/ 901590 h 460"/>
                  <a:gd name="T28" fmla="*/ 17933456 w 430"/>
                  <a:gd name="T29" fmla="*/ 0 h 460"/>
                  <a:gd name="T30" fmla="*/ 17933456 w 430"/>
                  <a:gd name="T31" fmla="*/ 0 h 460"/>
                  <a:gd name="T32" fmla="*/ 17017011 w 430"/>
                  <a:gd name="T33" fmla="*/ 901590 h 460"/>
                  <a:gd name="T34" fmla="*/ 17017011 w 430"/>
                  <a:gd name="T35" fmla="*/ 30529861 h 460"/>
                  <a:gd name="T36" fmla="*/ 1832529 w 430"/>
                  <a:gd name="T37" fmla="*/ 30529861 h 460"/>
                  <a:gd name="T38" fmla="*/ 1832529 w 430"/>
                  <a:gd name="T39" fmla="*/ 901590 h 460"/>
                  <a:gd name="T40" fmla="*/ 1832529 w 430"/>
                  <a:gd name="T41" fmla="*/ 901590 h 460"/>
                  <a:gd name="T42" fmla="*/ 916445 w 430"/>
                  <a:gd name="T43" fmla="*/ 0 h 460"/>
                  <a:gd name="T44" fmla="*/ 916445 w 430"/>
                  <a:gd name="T45" fmla="*/ 0 h 460"/>
                  <a:gd name="T46" fmla="*/ 0 w 430"/>
                  <a:gd name="T47" fmla="*/ 901590 h 460"/>
                  <a:gd name="T48" fmla="*/ 0 w 430"/>
                  <a:gd name="T49" fmla="*/ 31560660 h 460"/>
                  <a:gd name="T50" fmla="*/ 0 w 430"/>
                  <a:gd name="T51" fmla="*/ 33621538 h 460"/>
                  <a:gd name="T52" fmla="*/ 0 w 430"/>
                  <a:gd name="T53" fmla="*/ 49337623 h 460"/>
                  <a:gd name="T54" fmla="*/ 0 w 430"/>
                  <a:gd name="T55" fmla="*/ 49337623 h 460"/>
                  <a:gd name="T56" fmla="*/ 9948479 w 430"/>
                  <a:gd name="T57" fmla="*/ 59127694 h 460"/>
                  <a:gd name="T58" fmla="*/ 46207946 w 430"/>
                  <a:gd name="T59" fmla="*/ 59127694 h 460"/>
                  <a:gd name="T60" fmla="*/ 46207946 w 430"/>
                  <a:gd name="T61" fmla="*/ 59127694 h 460"/>
                  <a:gd name="T62" fmla="*/ 56156424 w 430"/>
                  <a:gd name="T63" fmla="*/ 49337623 h 460"/>
                  <a:gd name="T64" fmla="*/ 56156424 w 430"/>
                  <a:gd name="T65" fmla="*/ 33621538 h 460"/>
                  <a:gd name="T66" fmla="*/ 56156424 w 430"/>
                  <a:gd name="T67" fmla="*/ 31560660 h 460"/>
                  <a:gd name="T68" fmla="*/ 56156424 w 430"/>
                  <a:gd name="T69" fmla="*/ 901590 h 460"/>
                  <a:gd name="T70" fmla="*/ 56156424 w 430"/>
                  <a:gd name="T71" fmla="*/ 901590 h 460"/>
                  <a:gd name="T72" fmla="*/ 55240341 w 430"/>
                  <a:gd name="T73" fmla="*/ 0 h 460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430" h="460">
                    <a:moveTo>
                      <a:pt x="422" y="0"/>
                    </a:moveTo>
                    <a:lnTo>
                      <a:pt x="422" y="0"/>
                    </a:lnTo>
                    <a:cubicBezTo>
                      <a:pt x="418" y="0"/>
                      <a:pt x="414" y="4"/>
                      <a:pt x="414" y="7"/>
                    </a:cubicBezTo>
                    <a:lnTo>
                      <a:pt x="414" y="237"/>
                    </a:lnTo>
                    <a:lnTo>
                      <a:pt x="296" y="237"/>
                    </a:lnTo>
                    <a:lnTo>
                      <a:pt x="296" y="7"/>
                    </a:lnTo>
                    <a:cubicBezTo>
                      <a:pt x="296" y="4"/>
                      <a:pt x="292" y="0"/>
                      <a:pt x="289" y="0"/>
                    </a:cubicBezTo>
                    <a:cubicBezTo>
                      <a:pt x="285" y="0"/>
                      <a:pt x="281" y="4"/>
                      <a:pt x="281" y="7"/>
                    </a:cubicBezTo>
                    <a:lnTo>
                      <a:pt x="281" y="237"/>
                    </a:lnTo>
                    <a:lnTo>
                      <a:pt x="144" y="237"/>
                    </a:lnTo>
                    <a:lnTo>
                      <a:pt x="144" y="7"/>
                    </a:lnTo>
                    <a:cubicBezTo>
                      <a:pt x="144" y="4"/>
                      <a:pt x="142" y="0"/>
                      <a:pt x="137" y="0"/>
                    </a:cubicBezTo>
                    <a:cubicBezTo>
                      <a:pt x="134" y="0"/>
                      <a:pt x="130" y="4"/>
                      <a:pt x="130" y="7"/>
                    </a:cubicBezTo>
                    <a:lnTo>
                      <a:pt x="130" y="237"/>
                    </a:lnTo>
                    <a:lnTo>
                      <a:pt x="14" y="237"/>
                    </a:lnTo>
                    <a:lnTo>
                      <a:pt x="14" y="7"/>
                    </a:lnTo>
                    <a:cubicBezTo>
                      <a:pt x="14" y="4"/>
                      <a:pt x="11" y="0"/>
                      <a:pt x="7" y="0"/>
                    </a:cubicBezTo>
                    <a:cubicBezTo>
                      <a:pt x="3" y="0"/>
                      <a:pt x="0" y="4"/>
                      <a:pt x="0" y="7"/>
                    </a:cubicBezTo>
                    <a:lnTo>
                      <a:pt x="0" y="245"/>
                    </a:lnTo>
                    <a:lnTo>
                      <a:pt x="0" y="261"/>
                    </a:lnTo>
                    <a:lnTo>
                      <a:pt x="0" y="383"/>
                    </a:lnTo>
                    <a:cubicBezTo>
                      <a:pt x="0" y="425"/>
                      <a:pt x="34" y="459"/>
                      <a:pt x="76" y="459"/>
                    </a:cubicBezTo>
                    <a:lnTo>
                      <a:pt x="353" y="459"/>
                    </a:lnTo>
                    <a:cubicBezTo>
                      <a:pt x="395" y="459"/>
                      <a:pt x="429" y="425"/>
                      <a:pt x="429" y="383"/>
                    </a:cubicBezTo>
                    <a:lnTo>
                      <a:pt x="429" y="261"/>
                    </a:lnTo>
                    <a:lnTo>
                      <a:pt x="429" y="245"/>
                    </a:lnTo>
                    <a:lnTo>
                      <a:pt x="429" y="7"/>
                    </a:lnTo>
                    <a:cubicBezTo>
                      <a:pt x="429" y="4"/>
                      <a:pt x="426" y="0"/>
                      <a:pt x="422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1" name="Freeform 81">
                <a:extLst>
                  <a:ext uri="{FF2B5EF4-FFF2-40B4-BE49-F238E27FC236}">
                    <a16:creationId xmlns:a16="http://schemas.microsoft.com/office/drawing/2014/main" id="{285E0FB6-1500-4B6C-9710-BD47F51091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0427" y="4066442"/>
                <a:ext cx="522045" cy="1263894"/>
              </a:xfrm>
              <a:custGeom>
                <a:avLst/>
                <a:gdLst>
                  <a:gd name="T0" fmla="*/ 39182516 w 418"/>
                  <a:gd name="T1" fmla="*/ 131216572 h 1015"/>
                  <a:gd name="T2" fmla="*/ 39182516 w 418"/>
                  <a:gd name="T3" fmla="*/ 131216572 h 1015"/>
                  <a:gd name="T4" fmla="*/ 30200484 w 418"/>
                  <a:gd name="T5" fmla="*/ 53185582 h 1015"/>
                  <a:gd name="T6" fmla="*/ 30200484 w 418"/>
                  <a:gd name="T7" fmla="*/ 53185582 h 1015"/>
                  <a:gd name="T8" fmla="*/ 54282578 w 418"/>
                  <a:gd name="T9" fmla="*/ 0 h 1015"/>
                  <a:gd name="T10" fmla="*/ 54282578 w 418"/>
                  <a:gd name="T11" fmla="*/ 0 h 1015"/>
                  <a:gd name="T12" fmla="*/ 53761948 w 418"/>
                  <a:gd name="T13" fmla="*/ 0 h 1015"/>
                  <a:gd name="T14" fmla="*/ 53761948 w 418"/>
                  <a:gd name="T15" fmla="*/ 0 h 1015"/>
                  <a:gd name="T16" fmla="*/ 0 w 418"/>
                  <a:gd name="T17" fmla="*/ 53444228 h 1015"/>
                  <a:gd name="T18" fmla="*/ 0 w 418"/>
                  <a:gd name="T19" fmla="*/ 53444228 h 1015"/>
                  <a:gd name="T20" fmla="*/ 19525954 w 418"/>
                  <a:gd name="T21" fmla="*/ 100288866 h 1015"/>
                  <a:gd name="T22" fmla="*/ 19525954 w 418"/>
                  <a:gd name="T23" fmla="*/ 100288866 h 1015"/>
                  <a:gd name="T24" fmla="*/ 26815850 w 418"/>
                  <a:gd name="T25" fmla="*/ 131216572 h 1015"/>
                  <a:gd name="T26" fmla="*/ 39182516 w 418"/>
                  <a:gd name="T27" fmla="*/ 131216572 h 101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418" h="1015">
                    <a:moveTo>
                      <a:pt x="301" y="1014"/>
                    </a:moveTo>
                    <a:lnTo>
                      <a:pt x="301" y="1014"/>
                    </a:lnTo>
                    <a:cubicBezTo>
                      <a:pt x="295" y="726"/>
                      <a:pt x="248" y="641"/>
                      <a:pt x="232" y="411"/>
                    </a:cubicBezTo>
                    <a:cubicBezTo>
                      <a:pt x="215" y="170"/>
                      <a:pt x="415" y="2"/>
                      <a:pt x="417" y="0"/>
                    </a:cubicBezTo>
                    <a:cubicBezTo>
                      <a:pt x="416" y="0"/>
                      <a:pt x="415" y="0"/>
                      <a:pt x="413" y="0"/>
                    </a:cubicBezTo>
                    <a:cubicBezTo>
                      <a:pt x="185" y="0"/>
                      <a:pt x="0" y="185"/>
                      <a:pt x="0" y="413"/>
                    </a:cubicBezTo>
                    <a:cubicBezTo>
                      <a:pt x="0" y="601"/>
                      <a:pt x="124" y="715"/>
                      <a:pt x="150" y="775"/>
                    </a:cubicBezTo>
                    <a:cubicBezTo>
                      <a:pt x="184" y="849"/>
                      <a:pt x="211" y="932"/>
                      <a:pt x="206" y="1014"/>
                    </a:cubicBezTo>
                    <a:lnTo>
                      <a:pt x="301" y="1014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2" name="Freeform 82">
                <a:extLst>
                  <a:ext uri="{FF2B5EF4-FFF2-40B4-BE49-F238E27FC236}">
                    <a16:creationId xmlns:a16="http://schemas.microsoft.com/office/drawing/2014/main" id="{F543DA88-E908-4EA6-92C5-CF36BDE30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19436" y="4055452"/>
                <a:ext cx="555016" cy="1285875"/>
              </a:xfrm>
              <a:custGeom>
                <a:avLst/>
                <a:gdLst>
                  <a:gd name="T0" fmla="*/ 28691514 w 446"/>
                  <a:gd name="T1" fmla="*/ 131767335 h 1031"/>
                  <a:gd name="T2" fmla="*/ 39031158 w 446"/>
                  <a:gd name="T3" fmla="*/ 131767335 h 1031"/>
                  <a:gd name="T4" fmla="*/ 39031158 w 446"/>
                  <a:gd name="T5" fmla="*/ 131767335 h 1031"/>
                  <a:gd name="T6" fmla="*/ 34249060 w 446"/>
                  <a:gd name="T7" fmla="*/ 86070866 h 1031"/>
                  <a:gd name="T8" fmla="*/ 34249060 w 446"/>
                  <a:gd name="T9" fmla="*/ 86070866 h 1031"/>
                  <a:gd name="T10" fmla="*/ 29984285 w 446"/>
                  <a:gd name="T11" fmla="*/ 54394605 h 1031"/>
                  <a:gd name="T12" fmla="*/ 29984285 w 446"/>
                  <a:gd name="T13" fmla="*/ 54394605 h 1031"/>
                  <a:gd name="T14" fmla="*/ 52472228 w 446"/>
                  <a:gd name="T15" fmla="*/ 1947451 h 1031"/>
                  <a:gd name="T16" fmla="*/ 52472228 w 446"/>
                  <a:gd name="T17" fmla="*/ 1947451 h 1031"/>
                  <a:gd name="T18" fmla="*/ 1938796 w 446"/>
                  <a:gd name="T19" fmla="*/ 54654385 h 1031"/>
                  <a:gd name="T20" fmla="*/ 1938796 w 446"/>
                  <a:gd name="T21" fmla="*/ 54654385 h 1031"/>
                  <a:gd name="T22" fmla="*/ 16801337 w 446"/>
                  <a:gd name="T23" fmla="*/ 93859951 h 1031"/>
                  <a:gd name="T24" fmla="*/ 16801337 w 446"/>
                  <a:gd name="T25" fmla="*/ 93859951 h 1031"/>
                  <a:gd name="T26" fmla="*/ 21324954 w 446"/>
                  <a:gd name="T27" fmla="*/ 101259545 h 1031"/>
                  <a:gd name="T28" fmla="*/ 21324954 w 446"/>
                  <a:gd name="T29" fmla="*/ 101259545 h 1031"/>
                  <a:gd name="T30" fmla="*/ 28691514 w 446"/>
                  <a:gd name="T31" fmla="*/ 131767335 h 1031"/>
                  <a:gd name="T32" fmla="*/ 40969595 w 446"/>
                  <a:gd name="T33" fmla="*/ 133714786 h 1031"/>
                  <a:gd name="T34" fmla="*/ 26753078 w 446"/>
                  <a:gd name="T35" fmla="*/ 133714786 h 1031"/>
                  <a:gd name="T36" fmla="*/ 26753078 w 446"/>
                  <a:gd name="T37" fmla="*/ 132676025 h 1031"/>
                  <a:gd name="T38" fmla="*/ 26753078 w 446"/>
                  <a:gd name="T39" fmla="*/ 132676025 h 1031"/>
                  <a:gd name="T40" fmla="*/ 19644641 w 446"/>
                  <a:gd name="T41" fmla="*/ 102038526 h 1031"/>
                  <a:gd name="T42" fmla="*/ 19644641 w 446"/>
                  <a:gd name="T43" fmla="*/ 102038526 h 1031"/>
                  <a:gd name="T44" fmla="*/ 15121383 w 446"/>
                  <a:gd name="T45" fmla="*/ 94898351 h 1031"/>
                  <a:gd name="T46" fmla="*/ 15121383 w 446"/>
                  <a:gd name="T47" fmla="*/ 94898351 h 1031"/>
                  <a:gd name="T48" fmla="*/ 0 w 446"/>
                  <a:gd name="T49" fmla="*/ 54654385 h 1031"/>
                  <a:gd name="T50" fmla="*/ 0 w 446"/>
                  <a:gd name="T51" fmla="*/ 54654385 h 1031"/>
                  <a:gd name="T52" fmla="*/ 54410664 w 446"/>
                  <a:gd name="T53" fmla="*/ 0 h 1031"/>
                  <a:gd name="T54" fmla="*/ 54410664 w 446"/>
                  <a:gd name="T55" fmla="*/ 0 h 1031"/>
                  <a:gd name="T56" fmla="*/ 54798567 w 446"/>
                  <a:gd name="T57" fmla="*/ 0 h 1031"/>
                  <a:gd name="T58" fmla="*/ 57512450 w 446"/>
                  <a:gd name="T59" fmla="*/ 129710 h 1031"/>
                  <a:gd name="T60" fmla="*/ 55444593 w 446"/>
                  <a:gd name="T61" fmla="*/ 1687671 h 1031"/>
                  <a:gd name="T62" fmla="*/ 55444593 w 446"/>
                  <a:gd name="T63" fmla="*/ 1687671 h 1031"/>
                  <a:gd name="T64" fmla="*/ 31922721 w 446"/>
                  <a:gd name="T65" fmla="*/ 54264895 h 1031"/>
                  <a:gd name="T66" fmla="*/ 31922721 w 446"/>
                  <a:gd name="T67" fmla="*/ 54264895 h 1031"/>
                  <a:gd name="T68" fmla="*/ 36058434 w 446"/>
                  <a:gd name="T69" fmla="*/ 85681375 h 1031"/>
                  <a:gd name="T70" fmla="*/ 36058434 w 446"/>
                  <a:gd name="T71" fmla="*/ 85681375 h 1031"/>
                  <a:gd name="T72" fmla="*/ 40969595 w 446"/>
                  <a:gd name="T73" fmla="*/ 132676025 h 1031"/>
                  <a:gd name="T74" fmla="*/ 40969595 w 446"/>
                  <a:gd name="T75" fmla="*/ 133714786 h 1031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446" h="1031">
                    <a:moveTo>
                      <a:pt x="222" y="1015"/>
                    </a:moveTo>
                    <a:lnTo>
                      <a:pt x="302" y="1015"/>
                    </a:lnTo>
                    <a:cubicBezTo>
                      <a:pt x="298" y="855"/>
                      <a:pt x="281" y="758"/>
                      <a:pt x="265" y="663"/>
                    </a:cubicBezTo>
                    <a:cubicBezTo>
                      <a:pt x="252" y="592"/>
                      <a:pt x="239" y="518"/>
                      <a:pt x="232" y="419"/>
                    </a:cubicBezTo>
                    <a:cubicBezTo>
                      <a:pt x="218" y="212"/>
                      <a:pt x="360" y="59"/>
                      <a:pt x="406" y="15"/>
                    </a:cubicBezTo>
                    <a:cubicBezTo>
                      <a:pt x="189" y="23"/>
                      <a:pt x="15" y="202"/>
                      <a:pt x="15" y="421"/>
                    </a:cubicBezTo>
                    <a:cubicBezTo>
                      <a:pt x="15" y="560"/>
                      <a:pt x="84" y="658"/>
                      <a:pt x="130" y="723"/>
                    </a:cubicBezTo>
                    <a:cubicBezTo>
                      <a:pt x="145" y="745"/>
                      <a:pt x="158" y="764"/>
                      <a:pt x="165" y="780"/>
                    </a:cubicBezTo>
                    <a:cubicBezTo>
                      <a:pt x="206" y="871"/>
                      <a:pt x="224" y="946"/>
                      <a:pt x="222" y="1015"/>
                    </a:cubicBezTo>
                    <a:close/>
                    <a:moveTo>
                      <a:pt x="317" y="1030"/>
                    </a:moveTo>
                    <a:lnTo>
                      <a:pt x="207" y="1030"/>
                    </a:lnTo>
                    <a:lnTo>
                      <a:pt x="207" y="1022"/>
                    </a:lnTo>
                    <a:cubicBezTo>
                      <a:pt x="211" y="953"/>
                      <a:pt x="193" y="878"/>
                      <a:pt x="152" y="786"/>
                    </a:cubicBezTo>
                    <a:cubicBezTo>
                      <a:pt x="145" y="772"/>
                      <a:pt x="132" y="753"/>
                      <a:pt x="117" y="731"/>
                    </a:cubicBezTo>
                    <a:cubicBezTo>
                      <a:pt x="71" y="665"/>
                      <a:pt x="0" y="564"/>
                      <a:pt x="0" y="421"/>
                    </a:cubicBezTo>
                    <a:cubicBezTo>
                      <a:pt x="0" y="189"/>
                      <a:pt x="189" y="0"/>
                      <a:pt x="421" y="0"/>
                    </a:cubicBezTo>
                    <a:cubicBezTo>
                      <a:pt x="422" y="0"/>
                      <a:pt x="423" y="0"/>
                      <a:pt x="424" y="0"/>
                    </a:cubicBezTo>
                    <a:lnTo>
                      <a:pt x="445" y="1"/>
                    </a:lnTo>
                    <a:lnTo>
                      <a:pt x="429" y="13"/>
                    </a:lnTo>
                    <a:cubicBezTo>
                      <a:pt x="421" y="20"/>
                      <a:pt x="230" y="183"/>
                      <a:pt x="247" y="418"/>
                    </a:cubicBezTo>
                    <a:cubicBezTo>
                      <a:pt x="254" y="516"/>
                      <a:pt x="266" y="586"/>
                      <a:pt x="279" y="660"/>
                    </a:cubicBezTo>
                    <a:cubicBezTo>
                      <a:pt x="295" y="757"/>
                      <a:pt x="313" y="857"/>
                      <a:pt x="317" y="1022"/>
                    </a:cubicBezTo>
                    <a:lnTo>
                      <a:pt x="317" y="10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3" name="Freeform 83">
                <a:extLst>
                  <a:ext uri="{FF2B5EF4-FFF2-40B4-BE49-F238E27FC236}">
                    <a16:creationId xmlns:a16="http://schemas.microsoft.com/office/drawing/2014/main" id="{CBD25466-062F-4797-8195-F6E0A039F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52472" y="4066442"/>
                <a:ext cx="511051" cy="1263894"/>
              </a:xfrm>
              <a:custGeom>
                <a:avLst/>
                <a:gdLst>
                  <a:gd name="T0" fmla="*/ 52904336 w 411"/>
                  <a:gd name="T1" fmla="*/ 53444228 h 1015"/>
                  <a:gd name="T2" fmla="*/ 52904336 w 411"/>
                  <a:gd name="T3" fmla="*/ 53444228 h 1015"/>
                  <a:gd name="T4" fmla="*/ 0 w 411"/>
                  <a:gd name="T5" fmla="*/ 0 h 1015"/>
                  <a:gd name="T6" fmla="*/ 0 w 411"/>
                  <a:gd name="T7" fmla="*/ 0 h 1015"/>
                  <a:gd name="T8" fmla="*/ 23871574 w 411"/>
                  <a:gd name="T9" fmla="*/ 53185582 h 1015"/>
                  <a:gd name="T10" fmla="*/ 23871574 w 411"/>
                  <a:gd name="T11" fmla="*/ 53185582 h 1015"/>
                  <a:gd name="T12" fmla="*/ 14839135 w 411"/>
                  <a:gd name="T13" fmla="*/ 131216572 h 1015"/>
                  <a:gd name="T14" fmla="*/ 26323210 w 411"/>
                  <a:gd name="T15" fmla="*/ 131216572 h 1015"/>
                  <a:gd name="T16" fmla="*/ 26323210 w 411"/>
                  <a:gd name="T17" fmla="*/ 131216572 h 1015"/>
                  <a:gd name="T18" fmla="*/ 33419844 w 411"/>
                  <a:gd name="T19" fmla="*/ 100288866 h 1015"/>
                  <a:gd name="T20" fmla="*/ 33419844 w 411"/>
                  <a:gd name="T21" fmla="*/ 100288866 h 1015"/>
                  <a:gd name="T22" fmla="*/ 52904336 w 411"/>
                  <a:gd name="T23" fmla="*/ 53444228 h 1015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0" t="0" r="r" b="b"/>
                <a:pathLst>
                  <a:path w="411" h="1015">
                    <a:moveTo>
                      <a:pt x="410" y="413"/>
                    </a:moveTo>
                    <a:lnTo>
                      <a:pt x="410" y="413"/>
                    </a:lnTo>
                    <a:cubicBezTo>
                      <a:pt x="410" y="186"/>
                      <a:pt x="227" y="2"/>
                      <a:pt x="0" y="0"/>
                    </a:cubicBezTo>
                    <a:cubicBezTo>
                      <a:pt x="2" y="2"/>
                      <a:pt x="202" y="170"/>
                      <a:pt x="185" y="411"/>
                    </a:cubicBezTo>
                    <a:cubicBezTo>
                      <a:pt x="169" y="641"/>
                      <a:pt x="122" y="726"/>
                      <a:pt x="115" y="1014"/>
                    </a:cubicBezTo>
                    <a:lnTo>
                      <a:pt x="204" y="1014"/>
                    </a:lnTo>
                    <a:cubicBezTo>
                      <a:pt x="199" y="932"/>
                      <a:pt x="226" y="849"/>
                      <a:pt x="259" y="775"/>
                    </a:cubicBezTo>
                    <a:cubicBezTo>
                      <a:pt x="286" y="715"/>
                      <a:pt x="410" y="601"/>
                      <a:pt x="410" y="41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4" name="Freeform 84">
                <a:extLst>
                  <a:ext uri="{FF2B5EF4-FFF2-40B4-BE49-F238E27FC236}">
                    <a16:creationId xmlns:a16="http://schemas.microsoft.com/office/drawing/2014/main" id="{84AF1FEF-AE00-47AA-9ABF-4987BE133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424994" y="4055452"/>
                <a:ext cx="544026" cy="1285875"/>
              </a:xfrm>
              <a:custGeom>
                <a:avLst/>
                <a:gdLst>
                  <a:gd name="T0" fmla="*/ 18411394 w 438"/>
                  <a:gd name="T1" fmla="*/ 131767335 h 1031"/>
                  <a:gd name="T2" fmla="*/ 27810316 w 438"/>
                  <a:gd name="T3" fmla="*/ 131767335 h 1031"/>
                  <a:gd name="T4" fmla="*/ 27810316 w 438"/>
                  <a:gd name="T5" fmla="*/ 131767335 h 1031"/>
                  <a:gd name="T6" fmla="*/ 35020438 w 438"/>
                  <a:gd name="T7" fmla="*/ 101259545 h 1031"/>
                  <a:gd name="T8" fmla="*/ 35020438 w 438"/>
                  <a:gd name="T9" fmla="*/ 101259545 h 1031"/>
                  <a:gd name="T10" fmla="*/ 39784127 w 438"/>
                  <a:gd name="T11" fmla="*/ 93859951 h 1031"/>
                  <a:gd name="T12" fmla="*/ 39784127 w 438"/>
                  <a:gd name="T13" fmla="*/ 93859951 h 1031"/>
                  <a:gd name="T14" fmla="*/ 54462003 w 438"/>
                  <a:gd name="T15" fmla="*/ 54654385 h 1031"/>
                  <a:gd name="T16" fmla="*/ 54462003 w 438"/>
                  <a:gd name="T17" fmla="*/ 54654385 h 1031"/>
                  <a:gd name="T18" fmla="*/ 5150138 w 438"/>
                  <a:gd name="T19" fmla="*/ 2077161 h 1031"/>
                  <a:gd name="T20" fmla="*/ 5150138 w 438"/>
                  <a:gd name="T21" fmla="*/ 2077161 h 1031"/>
                  <a:gd name="T22" fmla="*/ 27424226 w 438"/>
                  <a:gd name="T23" fmla="*/ 54394605 h 1031"/>
                  <a:gd name="T24" fmla="*/ 27424226 w 438"/>
                  <a:gd name="T25" fmla="*/ 54394605 h 1031"/>
                  <a:gd name="T26" fmla="*/ 23175443 w 438"/>
                  <a:gd name="T27" fmla="*/ 86070866 h 1031"/>
                  <a:gd name="T28" fmla="*/ 23175443 w 438"/>
                  <a:gd name="T29" fmla="*/ 86070866 h 1031"/>
                  <a:gd name="T30" fmla="*/ 18411394 w 438"/>
                  <a:gd name="T31" fmla="*/ 131767335 h 1031"/>
                  <a:gd name="T32" fmla="*/ 29741483 w 438"/>
                  <a:gd name="T33" fmla="*/ 133714786 h 1031"/>
                  <a:gd name="T34" fmla="*/ 16480227 w 438"/>
                  <a:gd name="T35" fmla="*/ 133714786 h 1031"/>
                  <a:gd name="T36" fmla="*/ 16480227 w 438"/>
                  <a:gd name="T37" fmla="*/ 132676025 h 1031"/>
                  <a:gd name="T38" fmla="*/ 16480227 w 438"/>
                  <a:gd name="T39" fmla="*/ 132676025 h 1031"/>
                  <a:gd name="T40" fmla="*/ 21372733 w 438"/>
                  <a:gd name="T41" fmla="*/ 85681375 h 1031"/>
                  <a:gd name="T42" fmla="*/ 21372733 w 438"/>
                  <a:gd name="T43" fmla="*/ 85681375 h 1031"/>
                  <a:gd name="T44" fmla="*/ 25492700 w 438"/>
                  <a:gd name="T45" fmla="*/ 54264895 h 1031"/>
                  <a:gd name="T46" fmla="*/ 25492700 w 438"/>
                  <a:gd name="T47" fmla="*/ 54264895 h 1031"/>
                  <a:gd name="T48" fmla="*/ 2059984 w 438"/>
                  <a:gd name="T49" fmla="*/ 1687671 h 1031"/>
                  <a:gd name="T50" fmla="*/ 0 w 438"/>
                  <a:gd name="T51" fmla="*/ 0 h 1031"/>
                  <a:gd name="T52" fmla="*/ 2574890 w 438"/>
                  <a:gd name="T53" fmla="*/ 0 h 1031"/>
                  <a:gd name="T54" fmla="*/ 2574890 w 438"/>
                  <a:gd name="T55" fmla="*/ 0 h 1031"/>
                  <a:gd name="T56" fmla="*/ 56264354 w 438"/>
                  <a:gd name="T57" fmla="*/ 54654385 h 1031"/>
                  <a:gd name="T58" fmla="*/ 56264354 w 438"/>
                  <a:gd name="T59" fmla="*/ 54654385 h 1031"/>
                  <a:gd name="T60" fmla="*/ 41200388 w 438"/>
                  <a:gd name="T61" fmla="*/ 94898351 h 1031"/>
                  <a:gd name="T62" fmla="*/ 41200388 w 438"/>
                  <a:gd name="T63" fmla="*/ 94898351 h 1031"/>
                  <a:gd name="T64" fmla="*/ 36822789 w 438"/>
                  <a:gd name="T65" fmla="*/ 102038526 h 1031"/>
                  <a:gd name="T66" fmla="*/ 36822789 w 438"/>
                  <a:gd name="T67" fmla="*/ 102038526 h 1031"/>
                  <a:gd name="T68" fmla="*/ 29741483 w 438"/>
                  <a:gd name="T69" fmla="*/ 132676025 h 1031"/>
                  <a:gd name="T70" fmla="*/ 29741483 w 438"/>
                  <a:gd name="T71" fmla="*/ 133714786 h 1031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438" h="1031">
                    <a:moveTo>
                      <a:pt x="143" y="1015"/>
                    </a:moveTo>
                    <a:lnTo>
                      <a:pt x="216" y="1015"/>
                    </a:lnTo>
                    <a:cubicBezTo>
                      <a:pt x="214" y="946"/>
                      <a:pt x="232" y="871"/>
                      <a:pt x="272" y="780"/>
                    </a:cubicBezTo>
                    <a:cubicBezTo>
                      <a:pt x="280" y="764"/>
                      <a:pt x="293" y="745"/>
                      <a:pt x="309" y="723"/>
                    </a:cubicBezTo>
                    <a:cubicBezTo>
                      <a:pt x="354" y="658"/>
                      <a:pt x="423" y="560"/>
                      <a:pt x="423" y="421"/>
                    </a:cubicBezTo>
                    <a:cubicBezTo>
                      <a:pt x="423" y="206"/>
                      <a:pt x="252" y="28"/>
                      <a:pt x="40" y="16"/>
                    </a:cubicBezTo>
                    <a:cubicBezTo>
                      <a:pt x="87" y="61"/>
                      <a:pt x="227" y="213"/>
                      <a:pt x="213" y="419"/>
                    </a:cubicBezTo>
                    <a:cubicBezTo>
                      <a:pt x="206" y="518"/>
                      <a:pt x="193" y="592"/>
                      <a:pt x="180" y="663"/>
                    </a:cubicBezTo>
                    <a:cubicBezTo>
                      <a:pt x="164" y="758"/>
                      <a:pt x="147" y="855"/>
                      <a:pt x="143" y="1015"/>
                    </a:cubicBezTo>
                    <a:close/>
                    <a:moveTo>
                      <a:pt x="231" y="1030"/>
                    </a:moveTo>
                    <a:lnTo>
                      <a:pt x="128" y="1030"/>
                    </a:lnTo>
                    <a:lnTo>
                      <a:pt x="128" y="1022"/>
                    </a:lnTo>
                    <a:cubicBezTo>
                      <a:pt x="132" y="857"/>
                      <a:pt x="150" y="757"/>
                      <a:pt x="166" y="660"/>
                    </a:cubicBezTo>
                    <a:cubicBezTo>
                      <a:pt x="179" y="586"/>
                      <a:pt x="191" y="516"/>
                      <a:pt x="198" y="418"/>
                    </a:cubicBezTo>
                    <a:cubicBezTo>
                      <a:pt x="214" y="183"/>
                      <a:pt x="24" y="20"/>
                      <a:pt x="16" y="13"/>
                    </a:cubicBezTo>
                    <a:lnTo>
                      <a:pt x="0" y="0"/>
                    </a:lnTo>
                    <a:lnTo>
                      <a:pt x="20" y="0"/>
                    </a:lnTo>
                    <a:cubicBezTo>
                      <a:pt x="250" y="3"/>
                      <a:pt x="437" y="191"/>
                      <a:pt x="437" y="421"/>
                    </a:cubicBezTo>
                    <a:cubicBezTo>
                      <a:pt x="437" y="564"/>
                      <a:pt x="367" y="665"/>
                      <a:pt x="320" y="731"/>
                    </a:cubicBezTo>
                    <a:cubicBezTo>
                      <a:pt x="305" y="753"/>
                      <a:pt x="292" y="772"/>
                      <a:pt x="286" y="786"/>
                    </a:cubicBezTo>
                    <a:cubicBezTo>
                      <a:pt x="244" y="878"/>
                      <a:pt x="227" y="953"/>
                      <a:pt x="231" y="1022"/>
                    </a:cubicBezTo>
                    <a:lnTo>
                      <a:pt x="231" y="103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57" name="Grupo 856">
              <a:extLst>
                <a:ext uri="{FF2B5EF4-FFF2-40B4-BE49-F238E27FC236}">
                  <a16:creationId xmlns:a16="http://schemas.microsoft.com/office/drawing/2014/main" id="{C63E7738-4E82-402E-B015-D298BAB635BA}"/>
                </a:ext>
              </a:extLst>
            </p:cNvPr>
            <p:cNvGrpSpPr/>
            <p:nvPr/>
          </p:nvGrpSpPr>
          <p:grpSpPr>
            <a:xfrm>
              <a:off x="15678273" y="4923692"/>
              <a:ext cx="1263895" cy="3379545"/>
              <a:chOff x="15678273" y="4923692"/>
              <a:chExt cx="1263895" cy="3379545"/>
            </a:xfrm>
          </p:grpSpPr>
          <p:sp>
            <p:nvSpPr>
              <p:cNvPr id="395" name="Freeform 85">
                <a:extLst>
                  <a:ext uri="{FF2B5EF4-FFF2-40B4-BE49-F238E27FC236}">
                    <a16:creationId xmlns:a16="http://schemas.microsoft.com/office/drawing/2014/main" id="{227BB8A5-838A-4B71-B4B0-3AE2C178B0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3770" y="4934683"/>
                <a:ext cx="890221" cy="3363058"/>
              </a:xfrm>
              <a:custGeom>
                <a:avLst/>
                <a:gdLst>
                  <a:gd name="T0" fmla="*/ 92243931 w 716"/>
                  <a:gd name="T1" fmla="*/ 349466535 h 2700"/>
                  <a:gd name="T2" fmla="*/ 0 w 716"/>
                  <a:gd name="T3" fmla="*/ 349466535 h 2700"/>
                  <a:gd name="T4" fmla="*/ 0 w 716"/>
                  <a:gd name="T5" fmla="*/ 0 h 2700"/>
                  <a:gd name="T6" fmla="*/ 92243931 w 716"/>
                  <a:gd name="T7" fmla="*/ 0 h 2700"/>
                  <a:gd name="T8" fmla="*/ 92243931 w 716"/>
                  <a:gd name="T9" fmla="*/ 349466535 h 27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6" h="2700">
                    <a:moveTo>
                      <a:pt x="715" y="2699"/>
                    </a:moveTo>
                    <a:lnTo>
                      <a:pt x="0" y="2699"/>
                    </a:lnTo>
                    <a:lnTo>
                      <a:pt x="0" y="0"/>
                    </a:lnTo>
                    <a:lnTo>
                      <a:pt x="715" y="0"/>
                    </a:lnTo>
                    <a:lnTo>
                      <a:pt x="715" y="269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6" name="Freeform 86">
                <a:extLst>
                  <a:ext uri="{FF2B5EF4-FFF2-40B4-BE49-F238E27FC236}">
                    <a16:creationId xmlns:a16="http://schemas.microsoft.com/office/drawing/2014/main" id="{A3DDCEE0-E16E-4DE4-9DA1-FC4321339E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78273" y="4923692"/>
                <a:ext cx="912202" cy="3379545"/>
              </a:xfrm>
              <a:custGeom>
                <a:avLst/>
                <a:gdLst>
                  <a:gd name="T0" fmla="*/ 1824459 w 730"/>
                  <a:gd name="T1" fmla="*/ 349140537 h 2714"/>
                  <a:gd name="T2" fmla="*/ 93175942 w 730"/>
                  <a:gd name="T3" fmla="*/ 349140537 h 2714"/>
                  <a:gd name="T4" fmla="*/ 93175942 w 730"/>
                  <a:gd name="T5" fmla="*/ 1811611 h 2714"/>
                  <a:gd name="T6" fmla="*/ 1824459 w 730"/>
                  <a:gd name="T7" fmla="*/ 1811611 h 2714"/>
                  <a:gd name="T8" fmla="*/ 1824459 w 730"/>
                  <a:gd name="T9" fmla="*/ 349140537 h 2714"/>
                  <a:gd name="T10" fmla="*/ 95000402 w 730"/>
                  <a:gd name="T11" fmla="*/ 351081651 h 2714"/>
                  <a:gd name="T12" fmla="*/ 0 w 730"/>
                  <a:gd name="T13" fmla="*/ 351081651 h 2714"/>
                  <a:gd name="T14" fmla="*/ 0 w 730"/>
                  <a:gd name="T15" fmla="*/ 0 h 2714"/>
                  <a:gd name="T16" fmla="*/ 95000402 w 730"/>
                  <a:gd name="T17" fmla="*/ 0 h 2714"/>
                  <a:gd name="T18" fmla="*/ 95000402 w 730"/>
                  <a:gd name="T19" fmla="*/ 351081651 h 271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0" h="2714">
                    <a:moveTo>
                      <a:pt x="14" y="2698"/>
                    </a:moveTo>
                    <a:lnTo>
                      <a:pt x="715" y="2698"/>
                    </a:lnTo>
                    <a:lnTo>
                      <a:pt x="715" y="14"/>
                    </a:lnTo>
                    <a:lnTo>
                      <a:pt x="14" y="14"/>
                    </a:lnTo>
                    <a:lnTo>
                      <a:pt x="14" y="2698"/>
                    </a:lnTo>
                    <a:close/>
                    <a:moveTo>
                      <a:pt x="729" y="2713"/>
                    </a:moveTo>
                    <a:lnTo>
                      <a:pt x="0" y="2713"/>
                    </a:lnTo>
                    <a:lnTo>
                      <a:pt x="0" y="0"/>
                    </a:lnTo>
                    <a:lnTo>
                      <a:pt x="729" y="0"/>
                    </a:lnTo>
                    <a:lnTo>
                      <a:pt x="729" y="2713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7" name="Freeform 87">
                <a:extLst>
                  <a:ext uri="{FF2B5EF4-FFF2-40B4-BE49-F238E27FC236}">
                    <a16:creationId xmlns:a16="http://schemas.microsoft.com/office/drawing/2014/main" id="{7D686FBE-4220-4EA3-A2A2-7A62FCD127C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9485" y="4934683"/>
                <a:ext cx="351692" cy="3363058"/>
              </a:xfrm>
              <a:custGeom>
                <a:avLst/>
                <a:gdLst>
                  <a:gd name="T0" fmla="*/ 36218969 w 284"/>
                  <a:gd name="T1" fmla="*/ 349466535 h 2700"/>
                  <a:gd name="T2" fmla="*/ 0 w 284"/>
                  <a:gd name="T3" fmla="*/ 349466535 h 2700"/>
                  <a:gd name="T4" fmla="*/ 0 w 284"/>
                  <a:gd name="T5" fmla="*/ 0 h 2700"/>
                  <a:gd name="T6" fmla="*/ 36218969 w 284"/>
                  <a:gd name="T7" fmla="*/ 0 h 2700"/>
                  <a:gd name="T8" fmla="*/ 36218969 w 284"/>
                  <a:gd name="T9" fmla="*/ 349466535 h 27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4" h="2700">
                    <a:moveTo>
                      <a:pt x="283" y="2699"/>
                    </a:moveTo>
                    <a:lnTo>
                      <a:pt x="0" y="2699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269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8" name="Freeform 88">
                <a:extLst>
                  <a:ext uri="{FF2B5EF4-FFF2-40B4-BE49-F238E27FC236}">
                    <a16:creationId xmlns:a16="http://schemas.microsoft.com/office/drawing/2014/main" id="{7814BD85-96E1-499E-9C5B-C69584F794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9485" y="4934683"/>
                <a:ext cx="351692" cy="3363058"/>
              </a:xfrm>
              <a:custGeom>
                <a:avLst/>
                <a:gdLst>
                  <a:gd name="T0" fmla="*/ 36218969 w 284"/>
                  <a:gd name="T1" fmla="*/ 349466535 h 2700"/>
                  <a:gd name="T2" fmla="*/ 0 w 284"/>
                  <a:gd name="T3" fmla="*/ 349466535 h 2700"/>
                  <a:gd name="T4" fmla="*/ 0 w 284"/>
                  <a:gd name="T5" fmla="*/ 0 h 2700"/>
                  <a:gd name="T6" fmla="*/ 36218969 w 284"/>
                  <a:gd name="T7" fmla="*/ 0 h 2700"/>
                  <a:gd name="T8" fmla="*/ 36218969 w 284"/>
                  <a:gd name="T9" fmla="*/ 349466535 h 270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4" h="2700">
                    <a:moveTo>
                      <a:pt x="283" y="2699"/>
                    </a:moveTo>
                    <a:lnTo>
                      <a:pt x="0" y="2699"/>
                    </a:lnTo>
                    <a:lnTo>
                      <a:pt x="0" y="0"/>
                    </a:lnTo>
                    <a:lnTo>
                      <a:pt x="283" y="0"/>
                    </a:lnTo>
                    <a:lnTo>
                      <a:pt x="283" y="2699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399" name="Freeform 89">
                <a:extLst>
                  <a:ext uri="{FF2B5EF4-FFF2-40B4-BE49-F238E27FC236}">
                    <a16:creationId xmlns:a16="http://schemas.microsoft.com/office/drawing/2014/main" id="{20A78EB1-9401-4DF7-8207-C0730EB5F1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68495" y="4923692"/>
                <a:ext cx="373673" cy="3379545"/>
              </a:xfrm>
              <a:custGeom>
                <a:avLst/>
                <a:gdLst>
                  <a:gd name="T0" fmla="*/ 1942380 w 300"/>
                  <a:gd name="T1" fmla="*/ 349140537 h 2714"/>
                  <a:gd name="T2" fmla="*/ 36901988 w 300"/>
                  <a:gd name="T3" fmla="*/ 349140537 h 2714"/>
                  <a:gd name="T4" fmla="*/ 36901988 w 300"/>
                  <a:gd name="T5" fmla="*/ 1811611 h 2714"/>
                  <a:gd name="T6" fmla="*/ 1942380 w 300"/>
                  <a:gd name="T7" fmla="*/ 1811611 h 2714"/>
                  <a:gd name="T8" fmla="*/ 1942380 w 300"/>
                  <a:gd name="T9" fmla="*/ 349140537 h 2714"/>
                  <a:gd name="T10" fmla="*/ 37678868 w 300"/>
                  <a:gd name="T11" fmla="*/ 351081651 h 2714"/>
                  <a:gd name="T12" fmla="*/ 1035960 w 300"/>
                  <a:gd name="T13" fmla="*/ 351081651 h 2714"/>
                  <a:gd name="T14" fmla="*/ 1035960 w 300"/>
                  <a:gd name="T15" fmla="*/ 351081651 h 2714"/>
                  <a:gd name="T16" fmla="*/ 0 w 300"/>
                  <a:gd name="T17" fmla="*/ 350175846 h 2714"/>
                  <a:gd name="T18" fmla="*/ 0 w 300"/>
                  <a:gd name="T19" fmla="*/ 905806 h 2714"/>
                  <a:gd name="T20" fmla="*/ 0 w 300"/>
                  <a:gd name="T21" fmla="*/ 905806 h 2714"/>
                  <a:gd name="T22" fmla="*/ 1035960 w 300"/>
                  <a:gd name="T23" fmla="*/ 0 h 2714"/>
                  <a:gd name="T24" fmla="*/ 37678868 w 300"/>
                  <a:gd name="T25" fmla="*/ 0 h 2714"/>
                  <a:gd name="T26" fmla="*/ 37678868 w 300"/>
                  <a:gd name="T27" fmla="*/ 0 h 2714"/>
                  <a:gd name="T28" fmla="*/ 38714468 w 300"/>
                  <a:gd name="T29" fmla="*/ 905806 h 2714"/>
                  <a:gd name="T30" fmla="*/ 38714468 w 300"/>
                  <a:gd name="T31" fmla="*/ 350175846 h 2714"/>
                  <a:gd name="T32" fmla="*/ 38714468 w 300"/>
                  <a:gd name="T33" fmla="*/ 350175846 h 2714"/>
                  <a:gd name="T34" fmla="*/ 37678868 w 300"/>
                  <a:gd name="T35" fmla="*/ 351081651 h 271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300" h="2714">
                    <a:moveTo>
                      <a:pt x="15" y="2698"/>
                    </a:moveTo>
                    <a:lnTo>
                      <a:pt x="285" y="2698"/>
                    </a:lnTo>
                    <a:lnTo>
                      <a:pt x="285" y="14"/>
                    </a:lnTo>
                    <a:lnTo>
                      <a:pt x="15" y="14"/>
                    </a:lnTo>
                    <a:lnTo>
                      <a:pt x="15" y="2698"/>
                    </a:lnTo>
                    <a:close/>
                    <a:moveTo>
                      <a:pt x="291" y="2713"/>
                    </a:moveTo>
                    <a:lnTo>
                      <a:pt x="8" y="2713"/>
                    </a:lnTo>
                    <a:cubicBezTo>
                      <a:pt x="3" y="2713"/>
                      <a:pt x="0" y="2710"/>
                      <a:pt x="0" y="2706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291" y="0"/>
                    </a:lnTo>
                    <a:cubicBezTo>
                      <a:pt x="296" y="0"/>
                      <a:pt x="299" y="3"/>
                      <a:pt x="299" y="7"/>
                    </a:cubicBezTo>
                    <a:lnTo>
                      <a:pt x="299" y="2706"/>
                    </a:lnTo>
                    <a:cubicBezTo>
                      <a:pt x="299" y="2710"/>
                      <a:pt x="296" y="2713"/>
                      <a:pt x="291" y="271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0" name="Freeform 90">
                <a:extLst>
                  <a:ext uri="{FF2B5EF4-FFF2-40B4-BE49-F238E27FC236}">
                    <a16:creationId xmlns:a16="http://schemas.microsoft.com/office/drawing/2014/main" id="{6E152FB2-93F4-46F3-9EF5-728B637D6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8626" y="5077558"/>
                <a:ext cx="225301" cy="478083"/>
              </a:xfrm>
              <a:custGeom>
                <a:avLst/>
                <a:gdLst>
                  <a:gd name="T0" fmla="*/ 23534223 w 179"/>
                  <a:gd name="T1" fmla="*/ 49417190 h 385"/>
                  <a:gd name="T2" fmla="*/ 0 w 179"/>
                  <a:gd name="T3" fmla="*/ 49417190 h 385"/>
                  <a:gd name="T4" fmla="*/ 0 w 179"/>
                  <a:gd name="T5" fmla="*/ 0 h 385"/>
                  <a:gd name="T6" fmla="*/ 23534223 w 179"/>
                  <a:gd name="T7" fmla="*/ 0 h 385"/>
                  <a:gd name="T8" fmla="*/ 23534223 w 179"/>
                  <a:gd name="T9" fmla="*/ 4941719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85">
                    <a:moveTo>
                      <a:pt x="178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1" name="Freeform 91">
                <a:extLst>
                  <a:ext uri="{FF2B5EF4-FFF2-40B4-BE49-F238E27FC236}">
                    <a16:creationId xmlns:a16="http://schemas.microsoft.com/office/drawing/2014/main" id="{375ACA03-BCC0-4458-88CA-8E5638A1EE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7636" y="5072064"/>
                <a:ext cx="241788" cy="494567"/>
              </a:xfrm>
              <a:custGeom>
                <a:avLst/>
                <a:gdLst>
                  <a:gd name="T0" fmla="*/ 1833834 w 193"/>
                  <a:gd name="T1" fmla="*/ 49356492 h 398"/>
                  <a:gd name="T2" fmla="*/ 23184047 w 193"/>
                  <a:gd name="T3" fmla="*/ 49356492 h 398"/>
                  <a:gd name="T4" fmla="*/ 23184047 w 193"/>
                  <a:gd name="T5" fmla="*/ 1804246 h 398"/>
                  <a:gd name="T6" fmla="*/ 1833834 w 193"/>
                  <a:gd name="T7" fmla="*/ 1804246 h 398"/>
                  <a:gd name="T8" fmla="*/ 1833834 w 193"/>
                  <a:gd name="T9" fmla="*/ 49356492 h 398"/>
                  <a:gd name="T10" fmla="*/ 24232159 w 193"/>
                  <a:gd name="T11" fmla="*/ 51160737 h 398"/>
                  <a:gd name="T12" fmla="*/ 916736 w 193"/>
                  <a:gd name="T13" fmla="*/ 51160737 h 398"/>
                  <a:gd name="T14" fmla="*/ 916736 w 193"/>
                  <a:gd name="T15" fmla="*/ 51160737 h 398"/>
                  <a:gd name="T16" fmla="*/ 0 w 193"/>
                  <a:gd name="T17" fmla="*/ 50387489 h 398"/>
                  <a:gd name="T18" fmla="*/ 0 w 193"/>
                  <a:gd name="T19" fmla="*/ 902123 h 398"/>
                  <a:gd name="T20" fmla="*/ 0 w 193"/>
                  <a:gd name="T21" fmla="*/ 902123 h 398"/>
                  <a:gd name="T22" fmla="*/ 916736 w 193"/>
                  <a:gd name="T23" fmla="*/ 0 h 398"/>
                  <a:gd name="T24" fmla="*/ 24232159 w 193"/>
                  <a:gd name="T25" fmla="*/ 0 h 398"/>
                  <a:gd name="T26" fmla="*/ 24232159 w 193"/>
                  <a:gd name="T27" fmla="*/ 0 h 398"/>
                  <a:gd name="T28" fmla="*/ 25148895 w 193"/>
                  <a:gd name="T29" fmla="*/ 902123 h 398"/>
                  <a:gd name="T30" fmla="*/ 25148895 w 193"/>
                  <a:gd name="T31" fmla="*/ 50387489 h 398"/>
                  <a:gd name="T32" fmla="*/ 25148895 w 193"/>
                  <a:gd name="T33" fmla="*/ 50387489 h 398"/>
                  <a:gd name="T34" fmla="*/ 24232159 w 193"/>
                  <a:gd name="T35" fmla="*/ 51160737 h 3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98">
                    <a:moveTo>
                      <a:pt x="14" y="383"/>
                    </a:moveTo>
                    <a:lnTo>
                      <a:pt x="177" y="383"/>
                    </a:lnTo>
                    <a:lnTo>
                      <a:pt x="177" y="14"/>
                    </a:lnTo>
                    <a:lnTo>
                      <a:pt x="14" y="14"/>
                    </a:lnTo>
                    <a:lnTo>
                      <a:pt x="14" y="383"/>
                    </a:lnTo>
                    <a:close/>
                    <a:moveTo>
                      <a:pt x="185" y="397"/>
                    </a:moveTo>
                    <a:lnTo>
                      <a:pt x="7" y="397"/>
                    </a:lnTo>
                    <a:cubicBezTo>
                      <a:pt x="3" y="397"/>
                      <a:pt x="0" y="394"/>
                      <a:pt x="0" y="39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9" y="0"/>
                      <a:pt x="192" y="3"/>
                      <a:pt x="192" y="7"/>
                    </a:cubicBezTo>
                    <a:lnTo>
                      <a:pt x="192" y="391"/>
                    </a:lnTo>
                    <a:cubicBezTo>
                      <a:pt x="192" y="394"/>
                      <a:pt x="189" y="397"/>
                      <a:pt x="185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2" name="Freeform 92">
                <a:extLst>
                  <a:ext uri="{FF2B5EF4-FFF2-40B4-BE49-F238E27FC236}">
                    <a16:creationId xmlns:a16="http://schemas.microsoft.com/office/drawing/2014/main" id="{A06771C5-18AA-46C2-A631-5713FD0F20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4822" y="5077558"/>
                <a:ext cx="219808" cy="478083"/>
              </a:xfrm>
              <a:custGeom>
                <a:avLst/>
                <a:gdLst>
                  <a:gd name="T0" fmla="*/ 22525733 w 178"/>
                  <a:gd name="T1" fmla="*/ 49417190 h 385"/>
                  <a:gd name="T2" fmla="*/ 0 w 178"/>
                  <a:gd name="T3" fmla="*/ 49417190 h 385"/>
                  <a:gd name="T4" fmla="*/ 0 w 178"/>
                  <a:gd name="T5" fmla="*/ 0 h 385"/>
                  <a:gd name="T6" fmla="*/ 22525733 w 178"/>
                  <a:gd name="T7" fmla="*/ 0 h 385"/>
                  <a:gd name="T8" fmla="*/ 22525733 w 178"/>
                  <a:gd name="T9" fmla="*/ 49417190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385">
                    <a:moveTo>
                      <a:pt x="177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177" y="0"/>
                    </a:lnTo>
                    <a:lnTo>
                      <a:pt x="177" y="3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3" name="Freeform 93">
                <a:extLst>
                  <a:ext uri="{FF2B5EF4-FFF2-40B4-BE49-F238E27FC236}">
                    <a16:creationId xmlns:a16="http://schemas.microsoft.com/office/drawing/2014/main" id="{A3E0CE11-AC33-4310-845A-1E69983153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3831" y="5072064"/>
                <a:ext cx="241788" cy="494567"/>
              </a:xfrm>
              <a:custGeom>
                <a:avLst/>
                <a:gdLst>
                  <a:gd name="T0" fmla="*/ 1964848 w 193"/>
                  <a:gd name="T1" fmla="*/ 49356492 h 398"/>
                  <a:gd name="T2" fmla="*/ 23315061 w 193"/>
                  <a:gd name="T3" fmla="*/ 49356492 h 398"/>
                  <a:gd name="T4" fmla="*/ 23315061 w 193"/>
                  <a:gd name="T5" fmla="*/ 1804246 h 398"/>
                  <a:gd name="T6" fmla="*/ 1964848 w 193"/>
                  <a:gd name="T7" fmla="*/ 1804246 h 398"/>
                  <a:gd name="T8" fmla="*/ 1964848 w 193"/>
                  <a:gd name="T9" fmla="*/ 49356492 h 398"/>
                  <a:gd name="T10" fmla="*/ 24232159 w 193"/>
                  <a:gd name="T11" fmla="*/ 51160737 h 398"/>
                  <a:gd name="T12" fmla="*/ 1047750 w 193"/>
                  <a:gd name="T13" fmla="*/ 51160737 h 398"/>
                  <a:gd name="T14" fmla="*/ 1047750 w 193"/>
                  <a:gd name="T15" fmla="*/ 51160737 h 398"/>
                  <a:gd name="T16" fmla="*/ 0 w 193"/>
                  <a:gd name="T17" fmla="*/ 50387489 h 398"/>
                  <a:gd name="T18" fmla="*/ 0 w 193"/>
                  <a:gd name="T19" fmla="*/ 902123 h 398"/>
                  <a:gd name="T20" fmla="*/ 0 w 193"/>
                  <a:gd name="T21" fmla="*/ 902123 h 398"/>
                  <a:gd name="T22" fmla="*/ 1047750 w 193"/>
                  <a:gd name="T23" fmla="*/ 0 h 398"/>
                  <a:gd name="T24" fmla="*/ 24232159 w 193"/>
                  <a:gd name="T25" fmla="*/ 0 h 398"/>
                  <a:gd name="T26" fmla="*/ 24232159 w 193"/>
                  <a:gd name="T27" fmla="*/ 0 h 398"/>
                  <a:gd name="T28" fmla="*/ 25148895 w 193"/>
                  <a:gd name="T29" fmla="*/ 902123 h 398"/>
                  <a:gd name="T30" fmla="*/ 25148895 w 193"/>
                  <a:gd name="T31" fmla="*/ 50387489 h 398"/>
                  <a:gd name="T32" fmla="*/ 25148895 w 193"/>
                  <a:gd name="T33" fmla="*/ 50387489 h 398"/>
                  <a:gd name="T34" fmla="*/ 24232159 w 193"/>
                  <a:gd name="T35" fmla="*/ 51160737 h 3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98">
                    <a:moveTo>
                      <a:pt x="15" y="383"/>
                    </a:moveTo>
                    <a:lnTo>
                      <a:pt x="178" y="383"/>
                    </a:lnTo>
                    <a:lnTo>
                      <a:pt x="178" y="14"/>
                    </a:lnTo>
                    <a:lnTo>
                      <a:pt x="15" y="14"/>
                    </a:lnTo>
                    <a:lnTo>
                      <a:pt x="15" y="383"/>
                    </a:lnTo>
                    <a:close/>
                    <a:moveTo>
                      <a:pt x="185" y="397"/>
                    </a:moveTo>
                    <a:lnTo>
                      <a:pt x="8" y="397"/>
                    </a:lnTo>
                    <a:cubicBezTo>
                      <a:pt x="3" y="397"/>
                      <a:pt x="0" y="394"/>
                      <a:pt x="0" y="39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185" y="0"/>
                    </a:lnTo>
                    <a:cubicBezTo>
                      <a:pt x="189" y="0"/>
                      <a:pt x="192" y="3"/>
                      <a:pt x="192" y="7"/>
                    </a:cubicBezTo>
                    <a:lnTo>
                      <a:pt x="192" y="391"/>
                    </a:lnTo>
                    <a:cubicBezTo>
                      <a:pt x="192" y="394"/>
                      <a:pt x="189" y="397"/>
                      <a:pt x="185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4" name="Freeform 94">
                <a:extLst>
                  <a:ext uri="{FF2B5EF4-FFF2-40B4-BE49-F238E27FC236}">
                    <a16:creationId xmlns:a16="http://schemas.microsoft.com/office/drawing/2014/main" id="{AABF5BF6-3715-4399-B7DA-EB23EA2375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8626" y="5698516"/>
                <a:ext cx="225301" cy="478080"/>
              </a:xfrm>
              <a:custGeom>
                <a:avLst/>
                <a:gdLst>
                  <a:gd name="T0" fmla="*/ 23534223 w 179"/>
                  <a:gd name="T1" fmla="*/ 49416474 h 385"/>
                  <a:gd name="T2" fmla="*/ 0 w 179"/>
                  <a:gd name="T3" fmla="*/ 49416474 h 385"/>
                  <a:gd name="T4" fmla="*/ 0 w 179"/>
                  <a:gd name="T5" fmla="*/ 0 h 385"/>
                  <a:gd name="T6" fmla="*/ 23534223 w 179"/>
                  <a:gd name="T7" fmla="*/ 0 h 385"/>
                  <a:gd name="T8" fmla="*/ 23534223 w 179"/>
                  <a:gd name="T9" fmla="*/ 49416474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85">
                    <a:moveTo>
                      <a:pt x="178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5" name="Freeform 95">
                <a:extLst>
                  <a:ext uri="{FF2B5EF4-FFF2-40B4-BE49-F238E27FC236}">
                    <a16:creationId xmlns:a16="http://schemas.microsoft.com/office/drawing/2014/main" id="{36194A6F-B8C0-4D95-93C3-C3D8F8867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7636" y="5687526"/>
                <a:ext cx="241788" cy="494567"/>
              </a:xfrm>
              <a:custGeom>
                <a:avLst/>
                <a:gdLst>
                  <a:gd name="T0" fmla="*/ 1833834 w 193"/>
                  <a:gd name="T1" fmla="*/ 49109611 h 399"/>
                  <a:gd name="T2" fmla="*/ 23184047 w 193"/>
                  <a:gd name="T3" fmla="*/ 49109611 h 399"/>
                  <a:gd name="T4" fmla="*/ 23184047 w 193"/>
                  <a:gd name="T5" fmla="*/ 1923262 h 399"/>
                  <a:gd name="T6" fmla="*/ 1833834 w 193"/>
                  <a:gd name="T7" fmla="*/ 1923262 h 399"/>
                  <a:gd name="T8" fmla="*/ 1833834 w 193"/>
                  <a:gd name="T9" fmla="*/ 49109611 h 399"/>
                  <a:gd name="T10" fmla="*/ 24232159 w 193"/>
                  <a:gd name="T11" fmla="*/ 51032873 h 399"/>
                  <a:gd name="T12" fmla="*/ 916736 w 193"/>
                  <a:gd name="T13" fmla="*/ 51032873 h 399"/>
                  <a:gd name="T14" fmla="*/ 916736 w 193"/>
                  <a:gd name="T15" fmla="*/ 51032873 h 399"/>
                  <a:gd name="T16" fmla="*/ 0 w 193"/>
                  <a:gd name="T17" fmla="*/ 50135160 h 399"/>
                  <a:gd name="T18" fmla="*/ 0 w 193"/>
                  <a:gd name="T19" fmla="*/ 897713 h 399"/>
                  <a:gd name="T20" fmla="*/ 0 w 193"/>
                  <a:gd name="T21" fmla="*/ 897713 h 399"/>
                  <a:gd name="T22" fmla="*/ 916736 w 193"/>
                  <a:gd name="T23" fmla="*/ 0 h 399"/>
                  <a:gd name="T24" fmla="*/ 24232159 w 193"/>
                  <a:gd name="T25" fmla="*/ 0 h 399"/>
                  <a:gd name="T26" fmla="*/ 24232159 w 193"/>
                  <a:gd name="T27" fmla="*/ 0 h 399"/>
                  <a:gd name="T28" fmla="*/ 25148895 w 193"/>
                  <a:gd name="T29" fmla="*/ 897713 h 399"/>
                  <a:gd name="T30" fmla="*/ 25148895 w 193"/>
                  <a:gd name="T31" fmla="*/ 50135160 h 399"/>
                  <a:gd name="T32" fmla="*/ 25148895 w 193"/>
                  <a:gd name="T33" fmla="*/ 50135160 h 399"/>
                  <a:gd name="T34" fmla="*/ 24232159 w 193"/>
                  <a:gd name="T35" fmla="*/ 51032873 h 39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99">
                    <a:moveTo>
                      <a:pt x="14" y="383"/>
                    </a:moveTo>
                    <a:lnTo>
                      <a:pt x="177" y="383"/>
                    </a:lnTo>
                    <a:lnTo>
                      <a:pt x="177" y="15"/>
                    </a:lnTo>
                    <a:lnTo>
                      <a:pt x="14" y="15"/>
                    </a:lnTo>
                    <a:lnTo>
                      <a:pt x="14" y="383"/>
                    </a:lnTo>
                    <a:close/>
                    <a:moveTo>
                      <a:pt x="185" y="398"/>
                    </a:moveTo>
                    <a:lnTo>
                      <a:pt x="7" y="398"/>
                    </a:lnTo>
                    <a:cubicBezTo>
                      <a:pt x="3" y="398"/>
                      <a:pt x="0" y="395"/>
                      <a:pt x="0" y="391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9" y="0"/>
                      <a:pt x="192" y="4"/>
                      <a:pt x="192" y="7"/>
                    </a:cubicBezTo>
                    <a:lnTo>
                      <a:pt x="192" y="391"/>
                    </a:lnTo>
                    <a:cubicBezTo>
                      <a:pt x="192" y="395"/>
                      <a:pt x="189" y="398"/>
                      <a:pt x="185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6" name="Freeform 96">
                <a:extLst>
                  <a:ext uri="{FF2B5EF4-FFF2-40B4-BE49-F238E27FC236}">
                    <a16:creationId xmlns:a16="http://schemas.microsoft.com/office/drawing/2014/main" id="{26D17BA0-7B10-438B-BA6D-17AF68B3C7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4822" y="5698516"/>
                <a:ext cx="219808" cy="478080"/>
              </a:xfrm>
              <a:custGeom>
                <a:avLst/>
                <a:gdLst>
                  <a:gd name="T0" fmla="*/ 22525733 w 178"/>
                  <a:gd name="T1" fmla="*/ 49416474 h 385"/>
                  <a:gd name="T2" fmla="*/ 0 w 178"/>
                  <a:gd name="T3" fmla="*/ 49416474 h 385"/>
                  <a:gd name="T4" fmla="*/ 0 w 178"/>
                  <a:gd name="T5" fmla="*/ 0 h 385"/>
                  <a:gd name="T6" fmla="*/ 22525733 w 178"/>
                  <a:gd name="T7" fmla="*/ 0 h 385"/>
                  <a:gd name="T8" fmla="*/ 22525733 w 178"/>
                  <a:gd name="T9" fmla="*/ 49416474 h 38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385">
                    <a:moveTo>
                      <a:pt x="177" y="384"/>
                    </a:moveTo>
                    <a:lnTo>
                      <a:pt x="0" y="384"/>
                    </a:lnTo>
                    <a:lnTo>
                      <a:pt x="0" y="0"/>
                    </a:lnTo>
                    <a:lnTo>
                      <a:pt x="177" y="0"/>
                    </a:lnTo>
                    <a:lnTo>
                      <a:pt x="177" y="3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7" name="Freeform 97">
                <a:extLst>
                  <a:ext uri="{FF2B5EF4-FFF2-40B4-BE49-F238E27FC236}">
                    <a16:creationId xmlns:a16="http://schemas.microsoft.com/office/drawing/2014/main" id="{AC7DF774-CA5C-40AA-9E66-C841B758F1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3831" y="5687526"/>
                <a:ext cx="241788" cy="494567"/>
              </a:xfrm>
              <a:custGeom>
                <a:avLst/>
                <a:gdLst>
                  <a:gd name="T0" fmla="*/ 1964848 w 193"/>
                  <a:gd name="T1" fmla="*/ 49109611 h 399"/>
                  <a:gd name="T2" fmla="*/ 23315061 w 193"/>
                  <a:gd name="T3" fmla="*/ 49109611 h 399"/>
                  <a:gd name="T4" fmla="*/ 23315061 w 193"/>
                  <a:gd name="T5" fmla="*/ 1923262 h 399"/>
                  <a:gd name="T6" fmla="*/ 1964848 w 193"/>
                  <a:gd name="T7" fmla="*/ 1923262 h 399"/>
                  <a:gd name="T8" fmla="*/ 1964848 w 193"/>
                  <a:gd name="T9" fmla="*/ 49109611 h 399"/>
                  <a:gd name="T10" fmla="*/ 24232159 w 193"/>
                  <a:gd name="T11" fmla="*/ 51032873 h 399"/>
                  <a:gd name="T12" fmla="*/ 1047750 w 193"/>
                  <a:gd name="T13" fmla="*/ 51032873 h 399"/>
                  <a:gd name="T14" fmla="*/ 1047750 w 193"/>
                  <a:gd name="T15" fmla="*/ 51032873 h 399"/>
                  <a:gd name="T16" fmla="*/ 0 w 193"/>
                  <a:gd name="T17" fmla="*/ 50135160 h 399"/>
                  <a:gd name="T18" fmla="*/ 0 w 193"/>
                  <a:gd name="T19" fmla="*/ 897713 h 399"/>
                  <a:gd name="T20" fmla="*/ 0 w 193"/>
                  <a:gd name="T21" fmla="*/ 897713 h 399"/>
                  <a:gd name="T22" fmla="*/ 1047750 w 193"/>
                  <a:gd name="T23" fmla="*/ 0 h 399"/>
                  <a:gd name="T24" fmla="*/ 24232159 w 193"/>
                  <a:gd name="T25" fmla="*/ 0 h 399"/>
                  <a:gd name="T26" fmla="*/ 24232159 w 193"/>
                  <a:gd name="T27" fmla="*/ 0 h 399"/>
                  <a:gd name="T28" fmla="*/ 25148895 w 193"/>
                  <a:gd name="T29" fmla="*/ 897713 h 399"/>
                  <a:gd name="T30" fmla="*/ 25148895 w 193"/>
                  <a:gd name="T31" fmla="*/ 50135160 h 399"/>
                  <a:gd name="T32" fmla="*/ 25148895 w 193"/>
                  <a:gd name="T33" fmla="*/ 50135160 h 399"/>
                  <a:gd name="T34" fmla="*/ 24232159 w 193"/>
                  <a:gd name="T35" fmla="*/ 51032873 h 39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99">
                    <a:moveTo>
                      <a:pt x="15" y="383"/>
                    </a:moveTo>
                    <a:lnTo>
                      <a:pt x="178" y="383"/>
                    </a:lnTo>
                    <a:lnTo>
                      <a:pt x="178" y="15"/>
                    </a:lnTo>
                    <a:lnTo>
                      <a:pt x="15" y="15"/>
                    </a:lnTo>
                    <a:lnTo>
                      <a:pt x="15" y="383"/>
                    </a:lnTo>
                    <a:close/>
                    <a:moveTo>
                      <a:pt x="185" y="398"/>
                    </a:moveTo>
                    <a:lnTo>
                      <a:pt x="8" y="398"/>
                    </a:lnTo>
                    <a:cubicBezTo>
                      <a:pt x="3" y="398"/>
                      <a:pt x="0" y="395"/>
                      <a:pt x="0" y="391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8" y="0"/>
                    </a:cubicBezTo>
                    <a:lnTo>
                      <a:pt x="185" y="0"/>
                    </a:lnTo>
                    <a:cubicBezTo>
                      <a:pt x="189" y="0"/>
                      <a:pt x="192" y="4"/>
                      <a:pt x="192" y="7"/>
                    </a:cubicBezTo>
                    <a:lnTo>
                      <a:pt x="192" y="391"/>
                    </a:lnTo>
                    <a:cubicBezTo>
                      <a:pt x="192" y="395"/>
                      <a:pt x="189" y="398"/>
                      <a:pt x="185" y="3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8" name="Freeform 98">
                <a:extLst>
                  <a:ext uri="{FF2B5EF4-FFF2-40B4-BE49-F238E27FC236}">
                    <a16:creationId xmlns:a16="http://schemas.microsoft.com/office/drawing/2014/main" id="{70BBFBF8-7C32-45A8-8173-BE656FA6E5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8626" y="6313978"/>
                <a:ext cx="225301" cy="478080"/>
              </a:xfrm>
              <a:custGeom>
                <a:avLst/>
                <a:gdLst>
                  <a:gd name="T0" fmla="*/ 23534223 w 179"/>
                  <a:gd name="T1" fmla="*/ 49544803 h 384"/>
                  <a:gd name="T2" fmla="*/ 0 w 179"/>
                  <a:gd name="T3" fmla="*/ 49544803 h 384"/>
                  <a:gd name="T4" fmla="*/ 0 w 179"/>
                  <a:gd name="T5" fmla="*/ 0 h 384"/>
                  <a:gd name="T6" fmla="*/ 23534223 w 179"/>
                  <a:gd name="T7" fmla="*/ 0 h 384"/>
                  <a:gd name="T8" fmla="*/ 23534223 w 179"/>
                  <a:gd name="T9" fmla="*/ 49544803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84">
                    <a:moveTo>
                      <a:pt x="178" y="383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8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09" name="Freeform 99">
                <a:extLst>
                  <a:ext uri="{FF2B5EF4-FFF2-40B4-BE49-F238E27FC236}">
                    <a16:creationId xmlns:a16="http://schemas.microsoft.com/office/drawing/2014/main" id="{9F79EBFA-EB6B-4F68-8982-BE4FDED8B8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7636" y="6308481"/>
                <a:ext cx="241788" cy="494567"/>
              </a:xfrm>
              <a:custGeom>
                <a:avLst/>
                <a:gdLst>
                  <a:gd name="T0" fmla="*/ 1833834 w 193"/>
                  <a:gd name="T1" fmla="*/ 49356492 h 398"/>
                  <a:gd name="T2" fmla="*/ 23184047 w 193"/>
                  <a:gd name="T3" fmla="*/ 49356492 h 398"/>
                  <a:gd name="T4" fmla="*/ 23184047 w 193"/>
                  <a:gd name="T5" fmla="*/ 1804246 h 398"/>
                  <a:gd name="T6" fmla="*/ 1833834 w 193"/>
                  <a:gd name="T7" fmla="*/ 1804246 h 398"/>
                  <a:gd name="T8" fmla="*/ 1833834 w 193"/>
                  <a:gd name="T9" fmla="*/ 49356492 h 398"/>
                  <a:gd name="T10" fmla="*/ 24232159 w 193"/>
                  <a:gd name="T11" fmla="*/ 51160737 h 398"/>
                  <a:gd name="T12" fmla="*/ 916736 w 193"/>
                  <a:gd name="T13" fmla="*/ 51160737 h 398"/>
                  <a:gd name="T14" fmla="*/ 916736 w 193"/>
                  <a:gd name="T15" fmla="*/ 51160737 h 398"/>
                  <a:gd name="T16" fmla="*/ 0 w 193"/>
                  <a:gd name="T17" fmla="*/ 50258615 h 398"/>
                  <a:gd name="T18" fmla="*/ 0 w 193"/>
                  <a:gd name="T19" fmla="*/ 902123 h 398"/>
                  <a:gd name="T20" fmla="*/ 0 w 193"/>
                  <a:gd name="T21" fmla="*/ 902123 h 398"/>
                  <a:gd name="T22" fmla="*/ 916736 w 193"/>
                  <a:gd name="T23" fmla="*/ 0 h 398"/>
                  <a:gd name="T24" fmla="*/ 24232159 w 193"/>
                  <a:gd name="T25" fmla="*/ 0 h 398"/>
                  <a:gd name="T26" fmla="*/ 24232159 w 193"/>
                  <a:gd name="T27" fmla="*/ 0 h 398"/>
                  <a:gd name="T28" fmla="*/ 25148895 w 193"/>
                  <a:gd name="T29" fmla="*/ 902123 h 398"/>
                  <a:gd name="T30" fmla="*/ 25148895 w 193"/>
                  <a:gd name="T31" fmla="*/ 50258615 h 398"/>
                  <a:gd name="T32" fmla="*/ 25148895 w 193"/>
                  <a:gd name="T33" fmla="*/ 50258615 h 398"/>
                  <a:gd name="T34" fmla="*/ 24232159 w 193"/>
                  <a:gd name="T35" fmla="*/ 51160737 h 3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98">
                    <a:moveTo>
                      <a:pt x="14" y="383"/>
                    </a:moveTo>
                    <a:lnTo>
                      <a:pt x="177" y="383"/>
                    </a:lnTo>
                    <a:lnTo>
                      <a:pt x="177" y="14"/>
                    </a:lnTo>
                    <a:lnTo>
                      <a:pt x="14" y="14"/>
                    </a:lnTo>
                    <a:lnTo>
                      <a:pt x="14" y="383"/>
                    </a:lnTo>
                    <a:close/>
                    <a:moveTo>
                      <a:pt x="185" y="397"/>
                    </a:moveTo>
                    <a:lnTo>
                      <a:pt x="7" y="397"/>
                    </a:lnTo>
                    <a:cubicBezTo>
                      <a:pt x="3" y="397"/>
                      <a:pt x="0" y="394"/>
                      <a:pt x="0" y="390"/>
                    </a:cubicBezTo>
                    <a:lnTo>
                      <a:pt x="0" y="7"/>
                    </a:lnTo>
                    <a:cubicBezTo>
                      <a:pt x="0" y="2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9" y="0"/>
                      <a:pt x="192" y="2"/>
                      <a:pt x="192" y="7"/>
                    </a:cubicBezTo>
                    <a:lnTo>
                      <a:pt x="192" y="390"/>
                    </a:lnTo>
                    <a:cubicBezTo>
                      <a:pt x="192" y="394"/>
                      <a:pt x="189" y="397"/>
                      <a:pt x="185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0" name="Freeform 100">
                <a:extLst>
                  <a:ext uri="{FF2B5EF4-FFF2-40B4-BE49-F238E27FC236}">
                    <a16:creationId xmlns:a16="http://schemas.microsoft.com/office/drawing/2014/main" id="{6891CF25-7F59-4583-96EA-50840BC9A7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4822" y="6313978"/>
                <a:ext cx="219808" cy="478080"/>
              </a:xfrm>
              <a:custGeom>
                <a:avLst/>
                <a:gdLst>
                  <a:gd name="T0" fmla="*/ 22525733 w 178"/>
                  <a:gd name="T1" fmla="*/ 49544803 h 384"/>
                  <a:gd name="T2" fmla="*/ 0 w 178"/>
                  <a:gd name="T3" fmla="*/ 49544803 h 384"/>
                  <a:gd name="T4" fmla="*/ 0 w 178"/>
                  <a:gd name="T5" fmla="*/ 0 h 384"/>
                  <a:gd name="T6" fmla="*/ 22525733 w 178"/>
                  <a:gd name="T7" fmla="*/ 0 h 384"/>
                  <a:gd name="T8" fmla="*/ 22525733 w 178"/>
                  <a:gd name="T9" fmla="*/ 49544803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384">
                    <a:moveTo>
                      <a:pt x="177" y="383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77" y="0"/>
                    </a:lnTo>
                    <a:lnTo>
                      <a:pt x="177" y="38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1" name="Freeform 101">
                <a:extLst>
                  <a:ext uri="{FF2B5EF4-FFF2-40B4-BE49-F238E27FC236}">
                    <a16:creationId xmlns:a16="http://schemas.microsoft.com/office/drawing/2014/main" id="{7108D216-1191-492B-A057-0C6CA1C68F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3831" y="6308481"/>
                <a:ext cx="241788" cy="494567"/>
              </a:xfrm>
              <a:custGeom>
                <a:avLst/>
                <a:gdLst>
                  <a:gd name="T0" fmla="*/ 1964848 w 193"/>
                  <a:gd name="T1" fmla="*/ 49356492 h 398"/>
                  <a:gd name="T2" fmla="*/ 23315061 w 193"/>
                  <a:gd name="T3" fmla="*/ 49356492 h 398"/>
                  <a:gd name="T4" fmla="*/ 23315061 w 193"/>
                  <a:gd name="T5" fmla="*/ 1804246 h 398"/>
                  <a:gd name="T6" fmla="*/ 1964848 w 193"/>
                  <a:gd name="T7" fmla="*/ 1804246 h 398"/>
                  <a:gd name="T8" fmla="*/ 1964848 w 193"/>
                  <a:gd name="T9" fmla="*/ 49356492 h 398"/>
                  <a:gd name="T10" fmla="*/ 24232159 w 193"/>
                  <a:gd name="T11" fmla="*/ 51160737 h 398"/>
                  <a:gd name="T12" fmla="*/ 1047750 w 193"/>
                  <a:gd name="T13" fmla="*/ 51160737 h 398"/>
                  <a:gd name="T14" fmla="*/ 1047750 w 193"/>
                  <a:gd name="T15" fmla="*/ 51160737 h 398"/>
                  <a:gd name="T16" fmla="*/ 0 w 193"/>
                  <a:gd name="T17" fmla="*/ 50258615 h 398"/>
                  <a:gd name="T18" fmla="*/ 0 w 193"/>
                  <a:gd name="T19" fmla="*/ 902123 h 398"/>
                  <a:gd name="T20" fmla="*/ 0 w 193"/>
                  <a:gd name="T21" fmla="*/ 902123 h 398"/>
                  <a:gd name="T22" fmla="*/ 1047750 w 193"/>
                  <a:gd name="T23" fmla="*/ 0 h 398"/>
                  <a:gd name="T24" fmla="*/ 24232159 w 193"/>
                  <a:gd name="T25" fmla="*/ 0 h 398"/>
                  <a:gd name="T26" fmla="*/ 24232159 w 193"/>
                  <a:gd name="T27" fmla="*/ 0 h 398"/>
                  <a:gd name="T28" fmla="*/ 25148895 w 193"/>
                  <a:gd name="T29" fmla="*/ 902123 h 398"/>
                  <a:gd name="T30" fmla="*/ 25148895 w 193"/>
                  <a:gd name="T31" fmla="*/ 50258615 h 398"/>
                  <a:gd name="T32" fmla="*/ 25148895 w 193"/>
                  <a:gd name="T33" fmla="*/ 50258615 h 398"/>
                  <a:gd name="T34" fmla="*/ 24232159 w 193"/>
                  <a:gd name="T35" fmla="*/ 51160737 h 3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98">
                    <a:moveTo>
                      <a:pt x="15" y="383"/>
                    </a:moveTo>
                    <a:lnTo>
                      <a:pt x="178" y="383"/>
                    </a:lnTo>
                    <a:lnTo>
                      <a:pt x="178" y="14"/>
                    </a:lnTo>
                    <a:lnTo>
                      <a:pt x="15" y="14"/>
                    </a:lnTo>
                    <a:lnTo>
                      <a:pt x="15" y="383"/>
                    </a:lnTo>
                    <a:close/>
                    <a:moveTo>
                      <a:pt x="185" y="397"/>
                    </a:moveTo>
                    <a:lnTo>
                      <a:pt x="8" y="397"/>
                    </a:lnTo>
                    <a:cubicBezTo>
                      <a:pt x="3" y="397"/>
                      <a:pt x="0" y="394"/>
                      <a:pt x="0" y="390"/>
                    </a:cubicBezTo>
                    <a:lnTo>
                      <a:pt x="0" y="7"/>
                    </a:lnTo>
                    <a:cubicBezTo>
                      <a:pt x="0" y="2"/>
                      <a:pt x="3" y="0"/>
                      <a:pt x="8" y="0"/>
                    </a:cubicBezTo>
                    <a:lnTo>
                      <a:pt x="185" y="0"/>
                    </a:lnTo>
                    <a:cubicBezTo>
                      <a:pt x="189" y="0"/>
                      <a:pt x="192" y="2"/>
                      <a:pt x="192" y="7"/>
                    </a:cubicBezTo>
                    <a:lnTo>
                      <a:pt x="192" y="390"/>
                    </a:lnTo>
                    <a:cubicBezTo>
                      <a:pt x="192" y="394"/>
                      <a:pt x="189" y="397"/>
                      <a:pt x="185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2" name="Freeform 102">
                <a:extLst>
                  <a:ext uri="{FF2B5EF4-FFF2-40B4-BE49-F238E27FC236}">
                    <a16:creationId xmlns:a16="http://schemas.microsoft.com/office/drawing/2014/main" id="{AC1E14B5-32BE-4C9E-B7E2-85767E0634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48626" y="6934933"/>
                <a:ext cx="225301" cy="478083"/>
              </a:xfrm>
              <a:custGeom>
                <a:avLst/>
                <a:gdLst>
                  <a:gd name="T0" fmla="*/ 23534223 w 179"/>
                  <a:gd name="T1" fmla="*/ 49545521 h 384"/>
                  <a:gd name="T2" fmla="*/ 0 w 179"/>
                  <a:gd name="T3" fmla="*/ 49545521 h 384"/>
                  <a:gd name="T4" fmla="*/ 0 w 179"/>
                  <a:gd name="T5" fmla="*/ 0 h 384"/>
                  <a:gd name="T6" fmla="*/ 23534223 w 179"/>
                  <a:gd name="T7" fmla="*/ 0 h 384"/>
                  <a:gd name="T8" fmla="*/ 23534223 w 179"/>
                  <a:gd name="T9" fmla="*/ 49545521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84">
                    <a:moveTo>
                      <a:pt x="178" y="383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8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3" name="Freeform 103">
                <a:extLst>
                  <a:ext uri="{FF2B5EF4-FFF2-40B4-BE49-F238E27FC236}">
                    <a16:creationId xmlns:a16="http://schemas.microsoft.com/office/drawing/2014/main" id="{295595DD-B03F-45D0-952C-792045D661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37636" y="6923942"/>
                <a:ext cx="241788" cy="494567"/>
              </a:xfrm>
              <a:custGeom>
                <a:avLst/>
                <a:gdLst>
                  <a:gd name="T0" fmla="*/ 1833834 w 193"/>
                  <a:gd name="T1" fmla="*/ 49356492 h 398"/>
                  <a:gd name="T2" fmla="*/ 23184047 w 193"/>
                  <a:gd name="T3" fmla="*/ 49356492 h 398"/>
                  <a:gd name="T4" fmla="*/ 23184047 w 193"/>
                  <a:gd name="T5" fmla="*/ 1804246 h 398"/>
                  <a:gd name="T6" fmla="*/ 1833834 w 193"/>
                  <a:gd name="T7" fmla="*/ 1804246 h 398"/>
                  <a:gd name="T8" fmla="*/ 1833834 w 193"/>
                  <a:gd name="T9" fmla="*/ 49356492 h 398"/>
                  <a:gd name="T10" fmla="*/ 24232159 w 193"/>
                  <a:gd name="T11" fmla="*/ 51160737 h 398"/>
                  <a:gd name="T12" fmla="*/ 916736 w 193"/>
                  <a:gd name="T13" fmla="*/ 51160737 h 398"/>
                  <a:gd name="T14" fmla="*/ 916736 w 193"/>
                  <a:gd name="T15" fmla="*/ 51160737 h 398"/>
                  <a:gd name="T16" fmla="*/ 0 w 193"/>
                  <a:gd name="T17" fmla="*/ 50258615 h 398"/>
                  <a:gd name="T18" fmla="*/ 0 w 193"/>
                  <a:gd name="T19" fmla="*/ 902123 h 398"/>
                  <a:gd name="T20" fmla="*/ 0 w 193"/>
                  <a:gd name="T21" fmla="*/ 902123 h 398"/>
                  <a:gd name="T22" fmla="*/ 916736 w 193"/>
                  <a:gd name="T23" fmla="*/ 0 h 398"/>
                  <a:gd name="T24" fmla="*/ 24232159 w 193"/>
                  <a:gd name="T25" fmla="*/ 0 h 398"/>
                  <a:gd name="T26" fmla="*/ 24232159 w 193"/>
                  <a:gd name="T27" fmla="*/ 0 h 398"/>
                  <a:gd name="T28" fmla="*/ 25148895 w 193"/>
                  <a:gd name="T29" fmla="*/ 902123 h 398"/>
                  <a:gd name="T30" fmla="*/ 25148895 w 193"/>
                  <a:gd name="T31" fmla="*/ 50258615 h 398"/>
                  <a:gd name="T32" fmla="*/ 25148895 w 193"/>
                  <a:gd name="T33" fmla="*/ 50258615 h 398"/>
                  <a:gd name="T34" fmla="*/ 24232159 w 193"/>
                  <a:gd name="T35" fmla="*/ 51160737 h 3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98">
                    <a:moveTo>
                      <a:pt x="14" y="383"/>
                    </a:moveTo>
                    <a:lnTo>
                      <a:pt x="177" y="383"/>
                    </a:lnTo>
                    <a:lnTo>
                      <a:pt x="177" y="14"/>
                    </a:lnTo>
                    <a:lnTo>
                      <a:pt x="14" y="14"/>
                    </a:lnTo>
                    <a:lnTo>
                      <a:pt x="14" y="383"/>
                    </a:lnTo>
                    <a:close/>
                    <a:moveTo>
                      <a:pt x="185" y="397"/>
                    </a:moveTo>
                    <a:lnTo>
                      <a:pt x="7" y="397"/>
                    </a:lnTo>
                    <a:cubicBezTo>
                      <a:pt x="3" y="397"/>
                      <a:pt x="0" y="395"/>
                      <a:pt x="0" y="390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9" y="0"/>
                      <a:pt x="192" y="3"/>
                      <a:pt x="192" y="7"/>
                    </a:cubicBezTo>
                    <a:lnTo>
                      <a:pt x="192" y="390"/>
                    </a:lnTo>
                    <a:cubicBezTo>
                      <a:pt x="192" y="395"/>
                      <a:pt x="189" y="397"/>
                      <a:pt x="185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4" name="Freeform 104">
                <a:extLst>
                  <a:ext uri="{FF2B5EF4-FFF2-40B4-BE49-F238E27FC236}">
                    <a16:creationId xmlns:a16="http://schemas.microsoft.com/office/drawing/2014/main" id="{454F2360-5B3E-4643-A9E2-2A6B5D9A8C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94822" y="6934933"/>
                <a:ext cx="219808" cy="478083"/>
              </a:xfrm>
              <a:custGeom>
                <a:avLst/>
                <a:gdLst>
                  <a:gd name="T0" fmla="*/ 22525733 w 178"/>
                  <a:gd name="T1" fmla="*/ 49545521 h 384"/>
                  <a:gd name="T2" fmla="*/ 0 w 178"/>
                  <a:gd name="T3" fmla="*/ 49545521 h 384"/>
                  <a:gd name="T4" fmla="*/ 0 w 178"/>
                  <a:gd name="T5" fmla="*/ 0 h 384"/>
                  <a:gd name="T6" fmla="*/ 22525733 w 178"/>
                  <a:gd name="T7" fmla="*/ 0 h 384"/>
                  <a:gd name="T8" fmla="*/ 22525733 w 178"/>
                  <a:gd name="T9" fmla="*/ 49545521 h 38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8" h="384">
                    <a:moveTo>
                      <a:pt x="177" y="383"/>
                    </a:moveTo>
                    <a:lnTo>
                      <a:pt x="0" y="383"/>
                    </a:lnTo>
                    <a:lnTo>
                      <a:pt x="0" y="0"/>
                    </a:lnTo>
                    <a:lnTo>
                      <a:pt x="177" y="0"/>
                    </a:lnTo>
                    <a:lnTo>
                      <a:pt x="177" y="38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5" name="Freeform 105">
                <a:extLst>
                  <a:ext uri="{FF2B5EF4-FFF2-40B4-BE49-F238E27FC236}">
                    <a16:creationId xmlns:a16="http://schemas.microsoft.com/office/drawing/2014/main" id="{D5A8F9AB-78FC-49EB-BCE9-FD60B9CE9E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183831" y="6923942"/>
                <a:ext cx="241788" cy="494567"/>
              </a:xfrm>
              <a:custGeom>
                <a:avLst/>
                <a:gdLst>
                  <a:gd name="T0" fmla="*/ 1964848 w 193"/>
                  <a:gd name="T1" fmla="*/ 49356492 h 398"/>
                  <a:gd name="T2" fmla="*/ 23315061 w 193"/>
                  <a:gd name="T3" fmla="*/ 49356492 h 398"/>
                  <a:gd name="T4" fmla="*/ 23315061 w 193"/>
                  <a:gd name="T5" fmla="*/ 1804246 h 398"/>
                  <a:gd name="T6" fmla="*/ 1964848 w 193"/>
                  <a:gd name="T7" fmla="*/ 1804246 h 398"/>
                  <a:gd name="T8" fmla="*/ 1964848 w 193"/>
                  <a:gd name="T9" fmla="*/ 49356492 h 398"/>
                  <a:gd name="T10" fmla="*/ 24232159 w 193"/>
                  <a:gd name="T11" fmla="*/ 51160737 h 398"/>
                  <a:gd name="T12" fmla="*/ 1047750 w 193"/>
                  <a:gd name="T13" fmla="*/ 51160737 h 398"/>
                  <a:gd name="T14" fmla="*/ 1047750 w 193"/>
                  <a:gd name="T15" fmla="*/ 51160737 h 398"/>
                  <a:gd name="T16" fmla="*/ 0 w 193"/>
                  <a:gd name="T17" fmla="*/ 50258615 h 398"/>
                  <a:gd name="T18" fmla="*/ 0 w 193"/>
                  <a:gd name="T19" fmla="*/ 902123 h 398"/>
                  <a:gd name="T20" fmla="*/ 0 w 193"/>
                  <a:gd name="T21" fmla="*/ 902123 h 398"/>
                  <a:gd name="T22" fmla="*/ 1047750 w 193"/>
                  <a:gd name="T23" fmla="*/ 0 h 398"/>
                  <a:gd name="T24" fmla="*/ 24232159 w 193"/>
                  <a:gd name="T25" fmla="*/ 0 h 398"/>
                  <a:gd name="T26" fmla="*/ 24232159 w 193"/>
                  <a:gd name="T27" fmla="*/ 0 h 398"/>
                  <a:gd name="T28" fmla="*/ 25148895 w 193"/>
                  <a:gd name="T29" fmla="*/ 902123 h 398"/>
                  <a:gd name="T30" fmla="*/ 25148895 w 193"/>
                  <a:gd name="T31" fmla="*/ 50258615 h 398"/>
                  <a:gd name="T32" fmla="*/ 25148895 w 193"/>
                  <a:gd name="T33" fmla="*/ 50258615 h 398"/>
                  <a:gd name="T34" fmla="*/ 24232159 w 193"/>
                  <a:gd name="T35" fmla="*/ 51160737 h 39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98">
                    <a:moveTo>
                      <a:pt x="15" y="383"/>
                    </a:moveTo>
                    <a:lnTo>
                      <a:pt x="178" y="383"/>
                    </a:lnTo>
                    <a:lnTo>
                      <a:pt x="178" y="14"/>
                    </a:lnTo>
                    <a:lnTo>
                      <a:pt x="15" y="14"/>
                    </a:lnTo>
                    <a:lnTo>
                      <a:pt x="15" y="383"/>
                    </a:lnTo>
                    <a:close/>
                    <a:moveTo>
                      <a:pt x="185" y="397"/>
                    </a:moveTo>
                    <a:lnTo>
                      <a:pt x="8" y="397"/>
                    </a:lnTo>
                    <a:cubicBezTo>
                      <a:pt x="3" y="397"/>
                      <a:pt x="0" y="395"/>
                      <a:pt x="0" y="390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185" y="0"/>
                    </a:lnTo>
                    <a:cubicBezTo>
                      <a:pt x="189" y="0"/>
                      <a:pt x="192" y="3"/>
                      <a:pt x="192" y="7"/>
                    </a:cubicBezTo>
                    <a:lnTo>
                      <a:pt x="192" y="390"/>
                    </a:lnTo>
                    <a:cubicBezTo>
                      <a:pt x="192" y="395"/>
                      <a:pt x="189" y="397"/>
                      <a:pt x="185" y="3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56" name="Grupo 855">
              <a:extLst>
                <a:ext uri="{FF2B5EF4-FFF2-40B4-BE49-F238E27FC236}">
                  <a16:creationId xmlns:a16="http://schemas.microsoft.com/office/drawing/2014/main" id="{C25E94FD-9310-4637-A7F7-00E634574F84}"/>
                </a:ext>
              </a:extLst>
            </p:cNvPr>
            <p:cNvGrpSpPr/>
            <p:nvPr/>
          </p:nvGrpSpPr>
          <p:grpSpPr>
            <a:xfrm>
              <a:off x="14364924" y="5533660"/>
              <a:ext cx="1093541" cy="2775070"/>
              <a:chOff x="14364924" y="5533660"/>
              <a:chExt cx="1093541" cy="2775070"/>
            </a:xfrm>
          </p:grpSpPr>
          <p:sp>
            <p:nvSpPr>
              <p:cNvPr id="416" name="Freeform 106">
                <a:extLst>
                  <a:ext uri="{FF2B5EF4-FFF2-40B4-BE49-F238E27FC236}">
                    <a16:creationId xmlns:a16="http://schemas.microsoft.com/office/drawing/2014/main" id="{ABB7F882-0151-4326-AA7D-7B025177D4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70418" y="5544651"/>
                <a:ext cx="890221" cy="2753090"/>
              </a:xfrm>
              <a:custGeom>
                <a:avLst/>
                <a:gdLst>
                  <a:gd name="T0" fmla="*/ 92372584 w 715"/>
                  <a:gd name="T1" fmla="*/ 285967717 h 2211"/>
                  <a:gd name="T2" fmla="*/ 0 w 715"/>
                  <a:gd name="T3" fmla="*/ 285967717 h 2211"/>
                  <a:gd name="T4" fmla="*/ 0 w 715"/>
                  <a:gd name="T5" fmla="*/ 0 h 2211"/>
                  <a:gd name="T6" fmla="*/ 92372584 w 715"/>
                  <a:gd name="T7" fmla="*/ 0 h 2211"/>
                  <a:gd name="T8" fmla="*/ 92372584 w 715"/>
                  <a:gd name="T9" fmla="*/ 285967717 h 2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715" h="2211">
                    <a:moveTo>
                      <a:pt x="714" y="2210"/>
                    </a:moveTo>
                    <a:lnTo>
                      <a:pt x="0" y="2210"/>
                    </a:lnTo>
                    <a:lnTo>
                      <a:pt x="0" y="0"/>
                    </a:lnTo>
                    <a:lnTo>
                      <a:pt x="714" y="0"/>
                    </a:lnTo>
                    <a:lnTo>
                      <a:pt x="714" y="221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7" name="Freeform 107">
                <a:extLst>
                  <a:ext uri="{FF2B5EF4-FFF2-40B4-BE49-F238E27FC236}">
                    <a16:creationId xmlns:a16="http://schemas.microsoft.com/office/drawing/2014/main" id="{92380E53-9B70-46CF-8384-AEA22C5E09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64924" y="5533660"/>
                <a:ext cx="912202" cy="2775070"/>
              </a:xfrm>
              <a:custGeom>
                <a:avLst/>
                <a:gdLst>
                  <a:gd name="T0" fmla="*/ 1824459 w 730"/>
                  <a:gd name="T1" fmla="*/ 286649922 h 2226"/>
                  <a:gd name="T2" fmla="*/ 93045624 w 730"/>
                  <a:gd name="T3" fmla="*/ 286649922 h 2226"/>
                  <a:gd name="T4" fmla="*/ 93045624 w 730"/>
                  <a:gd name="T5" fmla="*/ 1945514 h 2226"/>
                  <a:gd name="T6" fmla="*/ 1824459 w 730"/>
                  <a:gd name="T7" fmla="*/ 1945514 h 2226"/>
                  <a:gd name="T8" fmla="*/ 1824459 w 730"/>
                  <a:gd name="T9" fmla="*/ 286649922 h 2226"/>
                  <a:gd name="T10" fmla="*/ 95000402 w 730"/>
                  <a:gd name="T11" fmla="*/ 288595435 h 2226"/>
                  <a:gd name="T12" fmla="*/ 0 w 730"/>
                  <a:gd name="T13" fmla="*/ 288595435 h 2226"/>
                  <a:gd name="T14" fmla="*/ 0 w 730"/>
                  <a:gd name="T15" fmla="*/ 0 h 2226"/>
                  <a:gd name="T16" fmla="*/ 95000402 w 730"/>
                  <a:gd name="T17" fmla="*/ 0 h 2226"/>
                  <a:gd name="T18" fmla="*/ 95000402 w 730"/>
                  <a:gd name="T19" fmla="*/ 288595435 h 222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730" h="2226">
                    <a:moveTo>
                      <a:pt x="14" y="2210"/>
                    </a:moveTo>
                    <a:lnTo>
                      <a:pt x="714" y="2210"/>
                    </a:lnTo>
                    <a:lnTo>
                      <a:pt x="714" y="15"/>
                    </a:lnTo>
                    <a:lnTo>
                      <a:pt x="14" y="15"/>
                    </a:lnTo>
                    <a:lnTo>
                      <a:pt x="14" y="2210"/>
                    </a:lnTo>
                    <a:close/>
                    <a:moveTo>
                      <a:pt x="729" y="2225"/>
                    </a:moveTo>
                    <a:lnTo>
                      <a:pt x="0" y="2225"/>
                    </a:lnTo>
                    <a:lnTo>
                      <a:pt x="0" y="0"/>
                    </a:lnTo>
                    <a:lnTo>
                      <a:pt x="729" y="0"/>
                    </a:lnTo>
                    <a:lnTo>
                      <a:pt x="729" y="222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0" name="Freeform 110">
                <a:extLst>
                  <a:ext uri="{FF2B5EF4-FFF2-40B4-BE49-F238E27FC236}">
                    <a16:creationId xmlns:a16="http://schemas.microsoft.com/office/drawing/2014/main" id="{A9A748BE-E15B-49E8-B195-4088D85B4B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5273" y="5660048"/>
                <a:ext cx="225305" cy="395654"/>
              </a:xfrm>
              <a:custGeom>
                <a:avLst/>
                <a:gdLst>
                  <a:gd name="T0" fmla="*/ 23534948 w 179"/>
                  <a:gd name="T1" fmla="*/ 41212384 h 316"/>
                  <a:gd name="T2" fmla="*/ 0 w 179"/>
                  <a:gd name="T3" fmla="*/ 41212384 h 316"/>
                  <a:gd name="T4" fmla="*/ 0 w 179"/>
                  <a:gd name="T5" fmla="*/ 0 h 316"/>
                  <a:gd name="T6" fmla="*/ 23534948 w 179"/>
                  <a:gd name="T7" fmla="*/ 0 h 316"/>
                  <a:gd name="T8" fmla="*/ 23534948 w 179"/>
                  <a:gd name="T9" fmla="*/ 41212384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16">
                    <a:moveTo>
                      <a:pt x="178" y="315"/>
                    </a:moveTo>
                    <a:lnTo>
                      <a:pt x="0" y="315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1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1" name="Freeform 111">
                <a:extLst>
                  <a:ext uri="{FF2B5EF4-FFF2-40B4-BE49-F238E27FC236}">
                    <a16:creationId xmlns:a16="http://schemas.microsoft.com/office/drawing/2014/main" id="{AA862A23-A506-4CE1-A287-4692BEA01D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4283" y="5649058"/>
                <a:ext cx="241788" cy="412141"/>
              </a:xfrm>
              <a:custGeom>
                <a:avLst/>
                <a:gdLst>
                  <a:gd name="T0" fmla="*/ 1964848 w 193"/>
                  <a:gd name="T1" fmla="*/ 41254425 h 329"/>
                  <a:gd name="T2" fmla="*/ 23315061 w 193"/>
                  <a:gd name="T3" fmla="*/ 41254425 h 329"/>
                  <a:gd name="T4" fmla="*/ 23315061 w 193"/>
                  <a:gd name="T5" fmla="*/ 1964359 h 329"/>
                  <a:gd name="T6" fmla="*/ 1964848 w 193"/>
                  <a:gd name="T7" fmla="*/ 1964359 h 329"/>
                  <a:gd name="T8" fmla="*/ 1964848 w 193"/>
                  <a:gd name="T9" fmla="*/ 41254425 h 329"/>
                  <a:gd name="T10" fmla="*/ 24232159 w 193"/>
                  <a:gd name="T11" fmla="*/ 42957134 h 329"/>
                  <a:gd name="T12" fmla="*/ 916736 w 193"/>
                  <a:gd name="T13" fmla="*/ 42957134 h 329"/>
                  <a:gd name="T14" fmla="*/ 916736 w 193"/>
                  <a:gd name="T15" fmla="*/ 42957134 h 329"/>
                  <a:gd name="T16" fmla="*/ 0 w 193"/>
                  <a:gd name="T17" fmla="*/ 42171463 h 329"/>
                  <a:gd name="T18" fmla="*/ 0 w 193"/>
                  <a:gd name="T19" fmla="*/ 916677 h 329"/>
                  <a:gd name="T20" fmla="*/ 0 w 193"/>
                  <a:gd name="T21" fmla="*/ 916677 h 329"/>
                  <a:gd name="T22" fmla="*/ 916736 w 193"/>
                  <a:gd name="T23" fmla="*/ 0 h 329"/>
                  <a:gd name="T24" fmla="*/ 24232159 w 193"/>
                  <a:gd name="T25" fmla="*/ 0 h 329"/>
                  <a:gd name="T26" fmla="*/ 24232159 w 193"/>
                  <a:gd name="T27" fmla="*/ 0 h 329"/>
                  <a:gd name="T28" fmla="*/ 25148895 w 193"/>
                  <a:gd name="T29" fmla="*/ 916677 h 329"/>
                  <a:gd name="T30" fmla="*/ 25148895 w 193"/>
                  <a:gd name="T31" fmla="*/ 42171463 h 329"/>
                  <a:gd name="T32" fmla="*/ 25148895 w 193"/>
                  <a:gd name="T33" fmla="*/ 42171463 h 329"/>
                  <a:gd name="T34" fmla="*/ 24232159 w 193"/>
                  <a:gd name="T35" fmla="*/ 42957134 h 3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29">
                    <a:moveTo>
                      <a:pt x="15" y="315"/>
                    </a:moveTo>
                    <a:lnTo>
                      <a:pt x="178" y="315"/>
                    </a:lnTo>
                    <a:lnTo>
                      <a:pt x="178" y="15"/>
                    </a:lnTo>
                    <a:lnTo>
                      <a:pt x="15" y="15"/>
                    </a:lnTo>
                    <a:lnTo>
                      <a:pt x="15" y="315"/>
                    </a:lnTo>
                    <a:close/>
                    <a:moveTo>
                      <a:pt x="185" y="328"/>
                    </a:moveTo>
                    <a:lnTo>
                      <a:pt x="7" y="328"/>
                    </a:lnTo>
                    <a:cubicBezTo>
                      <a:pt x="3" y="328"/>
                      <a:pt x="0" y="326"/>
                      <a:pt x="0" y="322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9" y="0"/>
                      <a:pt x="192" y="4"/>
                      <a:pt x="192" y="7"/>
                    </a:cubicBezTo>
                    <a:lnTo>
                      <a:pt x="192" y="322"/>
                    </a:lnTo>
                    <a:cubicBezTo>
                      <a:pt x="192" y="326"/>
                      <a:pt x="189" y="328"/>
                      <a:pt x="185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2" name="Freeform 112">
                <a:extLst>
                  <a:ext uri="{FF2B5EF4-FFF2-40B4-BE49-F238E27FC236}">
                    <a16:creationId xmlns:a16="http://schemas.microsoft.com/office/drawing/2014/main" id="{52395139-2635-4F36-AAD6-69D3758115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1472" y="5660048"/>
                <a:ext cx="225301" cy="395654"/>
              </a:xfrm>
              <a:custGeom>
                <a:avLst/>
                <a:gdLst>
                  <a:gd name="T0" fmla="*/ 23534223 w 179"/>
                  <a:gd name="T1" fmla="*/ 41212384 h 316"/>
                  <a:gd name="T2" fmla="*/ 0 w 179"/>
                  <a:gd name="T3" fmla="*/ 41212384 h 316"/>
                  <a:gd name="T4" fmla="*/ 0 w 179"/>
                  <a:gd name="T5" fmla="*/ 0 h 316"/>
                  <a:gd name="T6" fmla="*/ 23534223 w 179"/>
                  <a:gd name="T7" fmla="*/ 0 h 316"/>
                  <a:gd name="T8" fmla="*/ 23534223 w 179"/>
                  <a:gd name="T9" fmla="*/ 41212384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16">
                    <a:moveTo>
                      <a:pt x="178" y="315"/>
                    </a:moveTo>
                    <a:lnTo>
                      <a:pt x="0" y="315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1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3" name="Freeform 113">
                <a:extLst>
                  <a:ext uri="{FF2B5EF4-FFF2-40B4-BE49-F238E27FC236}">
                    <a16:creationId xmlns:a16="http://schemas.microsoft.com/office/drawing/2014/main" id="{0478DC38-CB16-43A5-8B2C-1D3CF03680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0482" y="5649058"/>
                <a:ext cx="241788" cy="412141"/>
              </a:xfrm>
              <a:custGeom>
                <a:avLst/>
                <a:gdLst>
                  <a:gd name="T0" fmla="*/ 1833834 w 193"/>
                  <a:gd name="T1" fmla="*/ 41254425 h 329"/>
                  <a:gd name="T2" fmla="*/ 23315061 w 193"/>
                  <a:gd name="T3" fmla="*/ 41254425 h 329"/>
                  <a:gd name="T4" fmla="*/ 23315061 w 193"/>
                  <a:gd name="T5" fmla="*/ 1964359 h 329"/>
                  <a:gd name="T6" fmla="*/ 1833834 w 193"/>
                  <a:gd name="T7" fmla="*/ 1964359 h 329"/>
                  <a:gd name="T8" fmla="*/ 1833834 w 193"/>
                  <a:gd name="T9" fmla="*/ 41254425 h 329"/>
                  <a:gd name="T10" fmla="*/ 24232159 w 193"/>
                  <a:gd name="T11" fmla="*/ 42957134 h 329"/>
                  <a:gd name="T12" fmla="*/ 916736 w 193"/>
                  <a:gd name="T13" fmla="*/ 42957134 h 329"/>
                  <a:gd name="T14" fmla="*/ 916736 w 193"/>
                  <a:gd name="T15" fmla="*/ 42957134 h 329"/>
                  <a:gd name="T16" fmla="*/ 0 w 193"/>
                  <a:gd name="T17" fmla="*/ 42171463 h 329"/>
                  <a:gd name="T18" fmla="*/ 0 w 193"/>
                  <a:gd name="T19" fmla="*/ 916677 h 329"/>
                  <a:gd name="T20" fmla="*/ 0 w 193"/>
                  <a:gd name="T21" fmla="*/ 916677 h 329"/>
                  <a:gd name="T22" fmla="*/ 916736 w 193"/>
                  <a:gd name="T23" fmla="*/ 0 h 329"/>
                  <a:gd name="T24" fmla="*/ 24232159 w 193"/>
                  <a:gd name="T25" fmla="*/ 0 h 329"/>
                  <a:gd name="T26" fmla="*/ 24232159 w 193"/>
                  <a:gd name="T27" fmla="*/ 0 h 329"/>
                  <a:gd name="T28" fmla="*/ 25148895 w 193"/>
                  <a:gd name="T29" fmla="*/ 916677 h 329"/>
                  <a:gd name="T30" fmla="*/ 25148895 w 193"/>
                  <a:gd name="T31" fmla="*/ 42171463 h 329"/>
                  <a:gd name="T32" fmla="*/ 25148895 w 193"/>
                  <a:gd name="T33" fmla="*/ 42171463 h 329"/>
                  <a:gd name="T34" fmla="*/ 24232159 w 193"/>
                  <a:gd name="T35" fmla="*/ 42957134 h 3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29">
                    <a:moveTo>
                      <a:pt x="14" y="315"/>
                    </a:moveTo>
                    <a:lnTo>
                      <a:pt x="178" y="315"/>
                    </a:lnTo>
                    <a:lnTo>
                      <a:pt x="178" y="15"/>
                    </a:lnTo>
                    <a:lnTo>
                      <a:pt x="14" y="15"/>
                    </a:lnTo>
                    <a:lnTo>
                      <a:pt x="14" y="315"/>
                    </a:lnTo>
                    <a:close/>
                    <a:moveTo>
                      <a:pt x="185" y="328"/>
                    </a:moveTo>
                    <a:lnTo>
                      <a:pt x="7" y="328"/>
                    </a:lnTo>
                    <a:cubicBezTo>
                      <a:pt x="3" y="328"/>
                      <a:pt x="0" y="326"/>
                      <a:pt x="0" y="322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8" y="0"/>
                      <a:pt x="192" y="4"/>
                      <a:pt x="192" y="7"/>
                    </a:cubicBezTo>
                    <a:lnTo>
                      <a:pt x="192" y="322"/>
                    </a:lnTo>
                    <a:cubicBezTo>
                      <a:pt x="192" y="326"/>
                      <a:pt x="188" y="328"/>
                      <a:pt x="185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4" name="Freeform 114">
                <a:extLst>
                  <a:ext uri="{FF2B5EF4-FFF2-40B4-BE49-F238E27FC236}">
                    <a16:creationId xmlns:a16="http://schemas.microsoft.com/office/drawing/2014/main" id="{2428E4DE-3AF9-43E2-9450-29B28331CA3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5273" y="6165606"/>
                <a:ext cx="225305" cy="390160"/>
              </a:xfrm>
              <a:custGeom>
                <a:avLst/>
                <a:gdLst>
                  <a:gd name="T0" fmla="*/ 23534948 w 179"/>
                  <a:gd name="T1" fmla="*/ 40202759 h 315"/>
                  <a:gd name="T2" fmla="*/ 0 w 179"/>
                  <a:gd name="T3" fmla="*/ 40202759 h 315"/>
                  <a:gd name="T4" fmla="*/ 0 w 179"/>
                  <a:gd name="T5" fmla="*/ 0 h 315"/>
                  <a:gd name="T6" fmla="*/ 23534948 w 179"/>
                  <a:gd name="T7" fmla="*/ 0 h 315"/>
                  <a:gd name="T8" fmla="*/ 23534948 w 179"/>
                  <a:gd name="T9" fmla="*/ 40202759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15">
                    <a:moveTo>
                      <a:pt x="178" y="314"/>
                    </a:moveTo>
                    <a:lnTo>
                      <a:pt x="0" y="314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5" name="Freeform 115">
                <a:extLst>
                  <a:ext uri="{FF2B5EF4-FFF2-40B4-BE49-F238E27FC236}">
                    <a16:creationId xmlns:a16="http://schemas.microsoft.com/office/drawing/2014/main" id="{13F90E81-CCC0-4CDD-8AF0-97BDA3B32C9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4283" y="6160112"/>
                <a:ext cx="241788" cy="412138"/>
              </a:xfrm>
              <a:custGeom>
                <a:avLst/>
                <a:gdLst>
                  <a:gd name="T0" fmla="*/ 1964848 w 193"/>
                  <a:gd name="T1" fmla="*/ 41123074 h 329"/>
                  <a:gd name="T2" fmla="*/ 23315061 w 193"/>
                  <a:gd name="T3" fmla="*/ 41123074 h 329"/>
                  <a:gd name="T4" fmla="*/ 23315061 w 193"/>
                  <a:gd name="T5" fmla="*/ 1833338 h 329"/>
                  <a:gd name="T6" fmla="*/ 1964848 w 193"/>
                  <a:gd name="T7" fmla="*/ 1833338 h 329"/>
                  <a:gd name="T8" fmla="*/ 1964848 w 193"/>
                  <a:gd name="T9" fmla="*/ 41123074 h 329"/>
                  <a:gd name="T10" fmla="*/ 24232159 w 193"/>
                  <a:gd name="T11" fmla="*/ 42956412 h 329"/>
                  <a:gd name="T12" fmla="*/ 916736 w 193"/>
                  <a:gd name="T13" fmla="*/ 42956412 h 329"/>
                  <a:gd name="T14" fmla="*/ 916736 w 193"/>
                  <a:gd name="T15" fmla="*/ 42956412 h 329"/>
                  <a:gd name="T16" fmla="*/ 0 w 193"/>
                  <a:gd name="T17" fmla="*/ 42039743 h 329"/>
                  <a:gd name="T18" fmla="*/ 0 w 193"/>
                  <a:gd name="T19" fmla="*/ 916669 h 329"/>
                  <a:gd name="T20" fmla="*/ 0 w 193"/>
                  <a:gd name="T21" fmla="*/ 916669 h 329"/>
                  <a:gd name="T22" fmla="*/ 916736 w 193"/>
                  <a:gd name="T23" fmla="*/ 0 h 329"/>
                  <a:gd name="T24" fmla="*/ 24232159 w 193"/>
                  <a:gd name="T25" fmla="*/ 0 h 329"/>
                  <a:gd name="T26" fmla="*/ 24232159 w 193"/>
                  <a:gd name="T27" fmla="*/ 0 h 329"/>
                  <a:gd name="T28" fmla="*/ 25148895 w 193"/>
                  <a:gd name="T29" fmla="*/ 916669 h 329"/>
                  <a:gd name="T30" fmla="*/ 25148895 w 193"/>
                  <a:gd name="T31" fmla="*/ 42039743 h 329"/>
                  <a:gd name="T32" fmla="*/ 25148895 w 193"/>
                  <a:gd name="T33" fmla="*/ 42039743 h 329"/>
                  <a:gd name="T34" fmla="*/ 24232159 w 193"/>
                  <a:gd name="T35" fmla="*/ 42956412 h 3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29">
                    <a:moveTo>
                      <a:pt x="15" y="314"/>
                    </a:moveTo>
                    <a:lnTo>
                      <a:pt x="178" y="314"/>
                    </a:lnTo>
                    <a:lnTo>
                      <a:pt x="178" y="14"/>
                    </a:lnTo>
                    <a:lnTo>
                      <a:pt x="15" y="14"/>
                    </a:lnTo>
                    <a:lnTo>
                      <a:pt x="15" y="314"/>
                    </a:lnTo>
                    <a:close/>
                    <a:moveTo>
                      <a:pt x="185" y="328"/>
                    </a:moveTo>
                    <a:lnTo>
                      <a:pt x="7" y="328"/>
                    </a:lnTo>
                    <a:cubicBezTo>
                      <a:pt x="3" y="328"/>
                      <a:pt x="0" y="325"/>
                      <a:pt x="0" y="32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9" y="0"/>
                      <a:pt x="192" y="3"/>
                      <a:pt x="192" y="7"/>
                    </a:cubicBezTo>
                    <a:lnTo>
                      <a:pt x="192" y="321"/>
                    </a:lnTo>
                    <a:cubicBezTo>
                      <a:pt x="192" y="325"/>
                      <a:pt x="189" y="328"/>
                      <a:pt x="185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6" name="Freeform 116">
                <a:extLst>
                  <a:ext uri="{FF2B5EF4-FFF2-40B4-BE49-F238E27FC236}">
                    <a16:creationId xmlns:a16="http://schemas.microsoft.com/office/drawing/2014/main" id="{91958C32-09EF-494A-B701-9F1F3E66AE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1472" y="6165606"/>
                <a:ext cx="225301" cy="390160"/>
              </a:xfrm>
              <a:custGeom>
                <a:avLst/>
                <a:gdLst>
                  <a:gd name="T0" fmla="*/ 23534223 w 179"/>
                  <a:gd name="T1" fmla="*/ 40202759 h 315"/>
                  <a:gd name="T2" fmla="*/ 0 w 179"/>
                  <a:gd name="T3" fmla="*/ 40202759 h 315"/>
                  <a:gd name="T4" fmla="*/ 0 w 179"/>
                  <a:gd name="T5" fmla="*/ 0 h 315"/>
                  <a:gd name="T6" fmla="*/ 23534223 w 179"/>
                  <a:gd name="T7" fmla="*/ 0 h 315"/>
                  <a:gd name="T8" fmla="*/ 23534223 w 179"/>
                  <a:gd name="T9" fmla="*/ 40202759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15">
                    <a:moveTo>
                      <a:pt x="178" y="314"/>
                    </a:moveTo>
                    <a:lnTo>
                      <a:pt x="0" y="314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117">
                <a:extLst>
                  <a:ext uri="{FF2B5EF4-FFF2-40B4-BE49-F238E27FC236}">
                    <a16:creationId xmlns:a16="http://schemas.microsoft.com/office/drawing/2014/main" id="{28490FC6-236C-49FF-A732-306F93D195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0482" y="6160112"/>
                <a:ext cx="241788" cy="412138"/>
              </a:xfrm>
              <a:custGeom>
                <a:avLst/>
                <a:gdLst>
                  <a:gd name="T0" fmla="*/ 1833834 w 193"/>
                  <a:gd name="T1" fmla="*/ 41123074 h 329"/>
                  <a:gd name="T2" fmla="*/ 23315061 w 193"/>
                  <a:gd name="T3" fmla="*/ 41123074 h 329"/>
                  <a:gd name="T4" fmla="*/ 23315061 w 193"/>
                  <a:gd name="T5" fmla="*/ 1833338 h 329"/>
                  <a:gd name="T6" fmla="*/ 1833834 w 193"/>
                  <a:gd name="T7" fmla="*/ 1833338 h 329"/>
                  <a:gd name="T8" fmla="*/ 1833834 w 193"/>
                  <a:gd name="T9" fmla="*/ 41123074 h 329"/>
                  <a:gd name="T10" fmla="*/ 24232159 w 193"/>
                  <a:gd name="T11" fmla="*/ 42956412 h 329"/>
                  <a:gd name="T12" fmla="*/ 916736 w 193"/>
                  <a:gd name="T13" fmla="*/ 42956412 h 329"/>
                  <a:gd name="T14" fmla="*/ 916736 w 193"/>
                  <a:gd name="T15" fmla="*/ 42956412 h 329"/>
                  <a:gd name="T16" fmla="*/ 0 w 193"/>
                  <a:gd name="T17" fmla="*/ 42039743 h 329"/>
                  <a:gd name="T18" fmla="*/ 0 w 193"/>
                  <a:gd name="T19" fmla="*/ 916669 h 329"/>
                  <a:gd name="T20" fmla="*/ 0 w 193"/>
                  <a:gd name="T21" fmla="*/ 916669 h 329"/>
                  <a:gd name="T22" fmla="*/ 916736 w 193"/>
                  <a:gd name="T23" fmla="*/ 0 h 329"/>
                  <a:gd name="T24" fmla="*/ 24232159 w 193"/>
                  <a:gd name="T25" fmla="*/ 0 h 329"/>
                  <a:gd name="T26" fmla="*/ 24232159 w 193"/>
                  <a:gd name="T27" fmla="*/ 0 h 329"/>
                  <a:gd name="T28" fmla="*/ 25148895 w 193"/>
                  <a:gd name="T29" fmla="*/ 916669 h 329"/>
                  <a:gd name="T30" fmla="*/ 25148895 w 193"/>
                  <a:gd name="T31" fmla="*/ 42039743 h 329"/>
                  <a:gd name="T32" fmla="*/ 25148895 w 193"/>
                  <a:gd name="T33" fmla="*/ 42039743 h 329"/>
                  <a:gd name="T34" fmla="*/ 24232159 w 193"/>
                  <a:gd name="T35" fmla="*/ 42956412 h 3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29">
                    <a:moveTo>
                      <a:pt x="14" y="314"/>
                    </a:moveTo>
                    <a:lnTo>
                      <a:pt x="178" y="314"/>
                    </a:lnTo>
                    <a:lnTo>
                      <a:pt x="178" y="14"/>
                    </a:lnTo>
                    <a:lnTo>
                      <a:pt x="14" y="14"/>
                    </a:lnTo>
                    <a:lnTo>
                      <a:pt x="14" y="314"/>
                    </a:lnTo>
                    <a:close/>
                    <a:moveTo>
                      <a:pt x="185" y="328"/>
                    </a:moveTo>
                    <a:lnTo>
                      <a:pt x="7" y="328"/>
                    </a:lnTo>
                    <a:cubicBezTo>
                      <a:pt x="3" y="328"/>
                      <a:pt x="0" y="325"/>
                      <a:pt x="0" y="32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8" y="0"/>
                      <a:pt x="192" y="3"/>
                      <a:pt x="192" y="7"/>
                    </a:cubicBezTo>
                    <a:lnTo>
                      <a:pt x="192" y="321"/>
                    </a:lnTo>
                    <a:cubicBezTo>
                      <a:pt x="192" y="325"/>
                      <a:pt x="188" y="328"/>
                      <a:pt x="185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118">
                <a:extLst>
                  <a:ext uri="{FF2B5EF4-FFF2-40B4-BE49-F238E27FC236}">
                    <a16:creationId xmlns:a16="http://schemas.microsoft.com/office/drawing/2014/main" id="{50CDB321-5D35-4B51-9832-A781876D80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5273" y="6671163"/>
                <a:ext cx="225305" cy="390160"/>
              </a:xfrm>
              <a:custGeom>
                <a:avLst/>
                <a:gdLst>
                  <a:gd name="T0" fmla="*/ 23534948 w 179"/>
                  <a:gd name="T1" fmla="*/ 40202759 h 315"/>
                  <a:gd name="T2" fmla="*/ 0 w 179"/>
                  <a:gd name="T3" fmla="*/ 40202759 h 315"/>
                  <a:gd name="T4" fmla="*/ 0 w 179"/>
                  <a:gd name="T5" fmla="*/ 0 h 315"/>
                  <a:gd name="T6" fmla="*/ 23534948 w 179"/>
                  <a:gd name="T7" fmla="*/ 0 h 315"/>
                  <a:gd name="T8" fmla="*/ 23534948 w 179"/>
                  <a:gd name="T9" fmla="*/ 40202759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15">
                    <a:moveTo>
                      <a:pt x="178" y="314"/>
                    </a:moveTo>
                    <a:lnTo>
                      <a:pt x="0" y="314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119">
                <a:extLst>
                  <a:ext uri="{FF2B5EF4-FFF2-40B4-BE49-F238E27FC236}">
                    <a16:creationId xmlns:a16="http://schemas.microsoft.com/office/drawing/2014/main" id="{FCBB678A-3856-41D9-9A02-8D225396DE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4283" y="6665670"/>
                <a:ext cx="241788" cy="406644"/>
              </a:xfrm>
              <a:custGeom>
                <a:avLst/>
                <a:gdLst>
                  <a:gd name="T0" fmla="*/ 1964848 w 193"/>
                  <a:gd name="T1" fmla="*/ 40022085 h 328"/>
                  <a:gd name="T2" fmla="*/ 23315061 w 193"/>
                  <a:gd name="T3" fmla="*/ 40022085 h 328"/>
                  <a:gd name="T4" fmla="*/ 23315061 w 193"/>
                  <a:gd name="T5" fmla="*/ 1795792 h 328"/>
                  <a:gd name="T6" fmla="*/ 1964848 w 193"/>
                  <a:gd name="T7" fmla="*/ 1795792 h 328"/>
                  <a:gd name="T8" fmla="*/ 1964848 w 193"/>
                  <a:gd name="T9" fmla="*/ 40022085 h 328"/>
                  <a:gd name="T10" fmla="*/ 24232159 w 193"/>
                  <a:gd name="T11" fmla="*/ 41946096 h 328"/>
                  <a:gd name="T12" fmla="*/ 916736 w 193"/>
                  <a:gd name="T13" fmla="*/ 41946096 h 328"/>
                  <a:gd name="T14" fmla="*/ 916736 w 193"/>
                  <a:gd name="T15" fmla="*/ 41946096 h 328"/>
                  <a:gd name="T16" fmla="*/ 0 w 193"/>
                  <a:gd name="T17" fmla="*/ 41048200 h 328"/>
                  <a:gd name="T18" fmla="*/ 0 w 193"/>
                  <a:gd name="T19" fmla="*/ 769676 h 328"/>
                  <a:gd name="T20" fmla="*/ 0 w 193"/>
                  <a:gd name="T21" fmla="*/ 769676 h 328"/>
                  <a:gd name="T22" fmla="*/ 916736 w 193"/>
                  <a:gd name="T23" fmla="*/ 0 h 328"/>
                  <a:gd name="T24" fmla="*/ 24232159 w 193"/>
                  <a:gd name="T25" fmla="*/ 0 h 328"/>
                  <a:gd name="T26" fmla="*/ 24232159 w 193"/>
                  <a:gd name="T27" fmla="*/ 0 h 328"/>
                  <a:gd name="T28" fmla="*/ 25148895 w 193"/>
                  <a:gd name="T29" fmla="*/ 769676 h 328"/>
                  <a:gd name="T30" fmla="*/ 25148895 w 193"/>
                  <a:gd name="T31" fmla="*/ 41048200 h 328"/>
                  <a:gd name="T32" fmla="*/ 25148895 w 193"/>
                  <a:gd name="T33" fmla="*/ 41048200 h 328"/>
                  <a:gd name="T34" fmla="*/ 24232159 w 193"/>
                  <a:gd name="T35" fmla="*/ 41946096 h 3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28">
                    <a:moveTo>
                      <a:pt x="15" y="312"/>
                    </a:moveTo>
                    <a:lnTo>
                      <a:pt x="178" y="312"/>
                    </a:lnTo>
                    <a:lnTo>
                      <a:pt x="178" y="14"/>
                    </a:lnTo>
                    <a:lnTo>
                      <a:pt x="15" y="14"/>
                    </a:lnTo>
                    <a:lnTo>
                      <a:pt x="15" y="312"/>
                    </a:lnTo>
                    <a:close/>
                    <a:moveTo>
                      <a:pt x="185" y="327"/>
                    </a:moveTo>
                    <a:lnTo>
                      <a:pt x="7" y="327"/>
                    </a:lnTo>
                    <a:cubicBezTo>
                      <a:pt x="3" y="327"/>
                      <a:pt x="0" y="323"/>
                      <a:pt x="0" y="320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9" y="0"/>
                      <a:pt x="192" y="2"/>
                      <a:pt x="192" y="6"/>
                    </a:cubicBezTo>
                    <a:lnTo>
                      <a:pt x="192" y="320"/>
                    </a:lnTo>
                    <a:cubicBezTo>
                      <a:pt x="192" y="323"/>
                      <a:pt x="189" y="327"/>
                      <a:pt x="185" y="3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120">
                <a:extLst>
                  <a:ext uri="{FF2B5EF4-FFF2-40B4-BE49-F238E27FC236}">
                    <a16:creationId xmlns:a16="http://schemas.microsoft.com/office/drawing/2014/main" id="{8F544D5E-9FF1-43BE-B8E6-D7793F5B8D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1472" y="6671163"/>
                <a:ext cx="225301" cy="390160"/>
              </a:xfrm>
              <a:custGeom>
                <a:avLst/>
                <a:gdLst>
                  <a:gd name="T0" fmla="*/ 23534223 w 179"/>
                  <a:gd name="T1" fmla="*/ 40202759 h 315"/>
                  <a:gd name="T2" fmla="*/ 0 w 179"/>
                  <a:gd name="T3" fmla="*/ 40202759 h 315"/>
                  <a:gd name="T4" fmla="*/ 0 w 179"/>
                  <a:gd name="T5" fmla="*/ 0 h 315"/>
                  <a:gd name="T6" fmla="*/ 23534223 w 179"/>
                  <a:gd name="T7" fmla="*/ 0 h 315"/>
                  <a:gd name="T8" fmla="*/ 23534223 w 179"/>
                  <a:gd name="T9" fmla="*/ 40202759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15">
                    <a:moveTo>
                      <a:pt x="178" y="314"/>
                    </a:moveTo>
                    <a:lnTo>
                      <a:pt x="0" y="314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121">
                <a:extLst>
                  <a:ext uri="{FF2B5EF4-FFF2-40B4-BE49-F238E27FC236}">
                    <a16:creationId xmlns:a16="http://schemas.microsoft.com/office/drawing/2014/main" id="{D80BEE91-F1DA-4634-AF3C-02AE95CDA0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0482" y="6665670"/>
                <a:ext cx="241788" cy="406644"/>
              </a:xfrm>
              <a:custGeom>
                <a:avLst/>
                <a:gdLst>
                  <a:gd name="T0" fmla="*/ 1833834 w 193"/>
                  <a:gd name="T1" fmla="*/ 40022085 h 328"/>
                  <a:gd name="T2" fmla="*/ 23315061 w 193"/>
                  <a:gd name="T3" fmla="*/ 40022085 h 328"/>
                  <a:gd name="T4" fmla="*/ 23315061 w 193"/>
                  <a:gd name="T5" fmla="*/ 1795792 h 328"/>
                  <a:gd name="T6" fmla="*/ 1833834 w 193"/>
                  <a:gd name="T7" fmla="*/ 1795792 h 328"/>
                  <a:gd name="T8" fmla="*/ 1833834 w 193"/>
                  <a:gd name="T9" fmla="*/ 40022085 h 328"/>
                  <a:gd name="T10" fmla="*/ 24232159 w 193"/>
                  <a:gd name="T11" fmla="*/ 41946096 h 328"/>
                  <a:gd name="T12" fmla="*/ 916736 w 193"/>
                  <a:gd name="T13" fmla="*/ 41946096 h 328"/>
                  <a:gd name="T14" fmla="*/ 916736 w 193"/>
                  <a:gd name="T15" fmla="*/ 41946096 h 328"/>
                  <a:gd name="T16" fmla="*/ 0 w 193"/>
                  <a:gd name="T17" fmla="*/ 41048200 h 328"/>
                  <a:gd name="T18" fmla="*/ 0 w 193"/>
                  <a:gd name="T19" fmla="*/ 769676 h 328"/>
                  <a:gd name="T20" fmla="*/ 0 w 193"/>
                  <a:gd name="T21" fmla="*/ 769676 h 328"/>
                  <a:gd name="T22" fmla="*/ 916736 w 193"/>
                  <a:gd name="T23" fmla="*/ 0 h 328"/>
                  <a:gd name="T24" fmla="*/ 24232159 w 193"/>
                  <a:gd name="T25" fmla="*/ 0 h 328"/>
                  <a:gd name="T26" fmla="*/ 24232159 w 193"/>
                  <a:gd name="T27" fmla="*/ 0 h 328"/>
                  <a:gd name="T28" fmla="*/ 25148895 w 193"/>
                  <a:gd name="T29" fmla="*/ 769676 h 328"/>
                  <a:gd name="T30" fmla="*/ 25148895 w 193"/>
                  <a:gd name="T31" fmla="*/ 41048200 h 328"/>
                  <a:gd name="T32" fmla="*/ 25148895 w 193"/>
                  <a:gd name="T33" fmla="*/ 41048200 h 328"/>
                  <a:gd name="T34" fmla="*/ 24232159 w 193"/>
                  <a:gd name="T35" fmla="*/ 41946096 h 32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28">
                    <a:moveTo>
                      <a:pt x="14" y="312"/>
                    </a:moveTo>
                    <a:lnTo>
                      <a:pt x="178" y="312"/>
                    </a:lnTo>
                    <a:lnTo>
                      <a:pt x="178" y="14"/>
                    </a:lnTo>
                    <a:lnTo>
                      <a:pt x="14" y="14"/>
                    </a:lnTo>
                    <a:lnTo>
                      <a:pt x="14" y="312"/>
                    </a:lnTo>
                    <a:close/>
                    <a:moveTo>
                      <a:pt x="185" y="327"/>
                    </a:moveTo>
                    <a:lnTo>
                      <a:pt x="7" y="327"/>
                    </a:lnTo>
                    <a:cubicBezTo>
                      <a:pt x="3" y="327"/>
                      <a:pt x="0" y="323"/>
                      <a:pt x="0" y="320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8" y="0"/>
                      <a:pt x="192" y="2"/>
                      <a:pt x="192" y="6"/>
                    </a:cubicBezTo>
                    <a:lnTo>
                      <a:pt x="192" y="320"/>
                    </a:lnTo>
                    <a:cubicBezTo>
                      <a:pt x="192" y="323"/>
                      <a:pt x="188" y="327"/>
                      <a:pt x="185" y="32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122">
                <a:extLst>
                  <a:ext uri="{FF2B5EF4-FFF2-40B4-BE49-F238E27FC236}">
                    <a16:creationId xmlns:a16="http://schemas.microsoft.com/office/drawing/2014/main" id="{EFA23A24-BC70-46ED-9C41-39C9E7D79DB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35273" y="7176721"/>
                <a:ext cx="225305" cy="390160"/>
              </a:xfrm>
              <a:custGeom>
                <a:avLst/>
                <a:gdLst>
                  <a:gd name="T0" fmla="*/ 23534948 w 179"/>
                  <a:gd name="T1" fmla="*/ 40202759 h 315"/>
                  <a:gd name="T2" fmla="*/ 0 w 179"/>
                  <a:gd name="T3" fmla="*/ 40202759 h 315"/>
                  <a:gd name="T4" fmla="*/ 0 w 179"/>
                  <a:gd name="T5" fmla="*/ 0 h 315"/>
                  <a:gd name="T6" fmla="*/ 23534948 w 179"/>
                  <a:gd name="T7" fmla="*/ 0 h 315"/>
                  <a:gd name="T8" fmla="*/ 23534948 w 179"/>
                  <a:gd name="T9" fmla="*/ 40202759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15">
                    <a:moveTo>
                      <a:pt x="178" y="314"/>
                    </a:moveTo>
                    <a:lnTo>
                      <a:pt x="0" y="314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123">
                <a:extLst>
                  <a:ext uri="{FF2B5EF4-FFF2-40B4-BE49-F238E27FC236}">
                    <a16:creationId xmlns:a16="http://schemas.microsoft.com/office/drawing/2014/main" id="{E3A33A86-84E6-417A-B3CF-4A29CB1D7D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4283" y="7171228"/>
                <a:ext cx="241788" cy="412138"/>
              </a:xfrm>
              <a:custGeom>
                <a:avLst/>
                <a:gdLst>
                  <a:gd name="T0" fmla="*/ 1964848 w 193"/>
                  <a:gd name="T1" fmla="*/ 41123074 h 329"/>
                  <a:gd name="T2" fmla="*/ 23315061 w 193"/>
                  <a:gd name="T3" fmla="*/ 41123074 h 329"/>
                  <a:gd name="T4" fmla="*/ 23315061 w 193"/>
                  <a:gd name="T5" fmla="*/ 1833338 h 329"/>
                  <a:gd name="T6" fmla="*/ 1964848 w 193"/>
                  <a:gd name="T7" fmla="*/ 1833338 h 329"/>
                  <a:gd name="T8" fmla="*/ 1964848 w 193"/>
                  <a:gd name="T9" fmla="*/ 41123074 h 329"/>
                  <a:gd name="T10" fmla="*/ 24232159 w 193"/>
                  <a:gd name="T11" fmla="*/ 42956412 h 329"/>
                  <a:gd name="T12" fmla="*/ 916736 w 193"/>
                  <a:gd name="T13" fmla="*/ 42956412 h 329"/>
                  <a:gd name="T14" fmla="*/ 916736 w 193"/>
                  <a:gd name="T15" fmla="*/ 42956412 h 329"/>
                  <a:gd name="T16" fmla="*/ 0 w 193"/>
                  <a:gd name="T17" fmla="*/ 42039743 h 329"/>
                  <a:gd name="T18" fmla="*/ 0 w 193"/>
                  <a:gd name="T19" fmla="*/ 916669 h 329"/>
                  <a:gd name="T20" fmla="*/ 0 w 193"/>
                  <a:gd name="T21" fmla="*/ 916669 h 329"/>
                  <a:gd name="T22" fmla="*/ 916736 w 193"/>
                  <a:gd name="T23" fmla="*/ 0 h 329"/>
                  <a:gd name="T24" fmla="*/ 24232159 w 193"/>
                  <a:gd name="T25" fmla="*/ 0 h 329"/>
                  <a:gd name="T26" fmla="*/ 24232159 w 193"/>
                  <a:gd name="T27" fmla="*/ 0 h 329"/>
                  <a:gd name="T28" fmla="*/ 25148895 w 193"/>
                  <a:gd name="T29" fmla="*/ 916669 h 329"/>
                  <a:gd name="T30" fmla="*/ 25148895 w 193"/>
                  <a:gd name="T31" fmla="*/ 42039743 h 329"/>
                  <a:gd name="T32" fmla="*/ 25148895 w 193"/>
                  <a:gd name="T33" fmla="*/ 42039743 h 329"/>
                  <a:gd name="T34" fmla="*/ 24232159 w 193"/>
                  <a:gd name="T35" fmla="*/ 42956412 h 3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29">
                    <a:moveTo>
                      <a:pt x="15" y="314"/>
                    </a:moveTo>
                    <a:lnTo>
                      <a:pt x="178" y="314"/>
                    </a:lnTo>
                    <a:lnTo>
                      <a:pt x="178" y="14"/>
                    </a:lnTo>
                    <a:lnTo>
                      <a:pt x="15" y="14"/>
                    </a:lnTo>
                    <a:lnTo>
                      <a:pt x="15" y="314"/>
                    </a:lnTo>
                    <a:close/>
                    <a:moveTo>
                      <a:pt x="185" y="328"/>
                    </a:moveTo>
                    <a:lnTo>
                      <a:pt x="7" y="328"/>
                    </a:lnTo>
                    <a:cubicBezTo>
                      <a:pt x="3" y="328"/>
                      <a:pt x="0" y="325"/>
                      <a:pt x="0" y="32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9" y="0"/>
                      <a:pt x="192" y="3"/>
                      <a:pt x="192" y="7"/>
                    </a:cubicBezTo>
                    <a:lnTo>
                      <a:pt x="192" y="321"/>
                    </a:lnTo>
                    <a:cubicBezTo>
                      <a:pt x="192" y="325"/>
                      <a:pt x="189" y="328"/>
                      <a:pt x="185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4" name="Freeform 124">
                <a:extLst>
                  <a:ext uri="{FF2B5EF4-FFF2-40B4-BE49-F238E27FC236}">
                    <a16:creationId xmlns:a16="http://schemas.microsoft.com/office/drawing/2014/main" id="{0ADE3956-19E7-4761-8F11-51221CFF64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81472" y="7176721"/>
                <a:ext cx="225301" cy="390160"/>
              </a:xfrm>
              <a:custGeom>
                <a:avLst/>
                <a:gdLst>
                  <a:gd name="T0" fmla="*/ 23534223 w 179"/>
                  <a:gd name="T1" fmla="*/ 40202759 h 315"/>
                  <a:gd name="T2" fmla="*/ 0 w 179"/>
                  <a:gd name="T3" fmla="*/ 40202759 h 315"/>
                  <a:gd name="T4" fmla="*/ 0 w 179"/>
                  <a:gd name="T5" fmla="*/ 0 h 315"/>
                  <a:gd name="T6" fmla="*/ 23534223 w 179"/>
                  <a:gd name="T7" fmla="*/ 0 h 315"/>
                  <a:gd name="T8" fmla="*/ 23534223 w 179"/>
                  <a:gd name="T9" fmla="*/ 40202759 h 3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79" h="315">
                    <a:moveTo>
                      <a:pt x="178" y="314"/>
                    </a:moveTo>
                    <a:lnTo>
                      <a:pt x="0" y="314"/>
                    </a:lnTo>
                    <a:lnTo>
                      <a:pt x="0" y="0"/>
                    </a:lnTo>
                    <a:lnTo>
                      <a:pt x="178" y="0"/>
                    </a:lnTo>
                    <a:lnTo>
                      <a:pt x="178" y="3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125">
                <a:extLst>
                  <a:ext uri="{FF2B5EF4-FFF2-40B4-BE49-F238E27FC236}">
                    <a16:creationId xmlns:a16="http://schemas.microsoft.com/office/drawing/2014/main" id="{B16FBE9E-3350-4D33-9971-3A93C96B98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70482" y="7171228"/>
                <a:ext cx="241788" cy="412138"/>
              </a:xfrm>
              <a:custGeom>
                <a:avLst/>
                <a:gdLst>
                  <a:gd name="T0" fmla="*/ 1833834 w 193"/>
                  <a:gd name="T1" fmla="*/ 41123074 h 329"/>
                  <a:gd name="T2" fmla="*/ 23315061 w 193"/>
                  <a:gd name="T3" fmla="*/ 41123074 h 329"/>
                  <a:gd name="T4" fmla="*/ 23315061 w 193"/>
                  <a:gd name="T5" fmla="*/ 1833338 h 329"/>
                  <a:gd name="T6" fmla="*/ 1833834 w 193"/>
                  <a:gd name="T7" fmla="*/ 1833338 h 329"/>
                  <a:gd name="T8" fmla="*/ 1833834 w 193"/>
                  <a:gd name="T9" fmla="*/ 41123074 h 329"/>
                  <a:gd name="T10" fmla="*/ 24232159 w 193"/>
                  <a:gd name="T11" fmla="*/ 42956412 h 329"/>
                  <a:gd name="T12" fmla="*/ 916736 w 193"/>
                  <a:gd name="T13" fmla="*/ 42956412 h 329"/>
                  <a:gd name="T14" fmla="*/ 916736 w 193"/>
                  <a:gd name="T15" fmla="*/ 42956412 h 329"/>
                  <a:gd name="T16" fmla="*/ 0 w 193"/>
                  <a:gd name="T17" fmla="*/ 42039743 h 329"/>
                  <a:gd name="T18" fmla="*/ 0 w 193"/>
                  <a:gd name="T19" fmla="*/ 916669 h 329"/>
                  <a:gd name="T20" fmla="*/ 0 w 193"/>
                  <a:gd name="T21" fmla="*/ 916669 h 329"/>
                  <a:gd name="T22" fmla="*/ 916736 w 193"/>
                  <a:gd name="T23" fmla="*/ 0 h 329"/>
                  <a:gd name="T24" fmla="*/ 24232159 w 193"/>
                  <a:gd name="T25" fmla="*/ 0 h 329"/>
                  <a:gd name="T26" fmla="*/ 24232159 w 193"/>
                  <a:gd name="T27" fmla="*/ 0 h 329"/>
                  <a:gd name="T28" fmla="*/ 25148895 w 193"/>
                  <a:gd name="T29" fmla="*/ 916669 h 329"/>
                  <a:gd name="T30" fmla="*/ 25148895 w 193"/>
                  <a:gd name="T31" fmla="*/ 42039743 h 329"/>
                  <a:gd name="T32" fmla="*/ 25148895 w 193"/>
                  <a:gd name="T33" fmla="*/ 42039743 h 329"/>
                  <a:gd name="T34" fmla="*/ 24232159 w 193"/>
                  <a:gd name="T35" fmla="*/ 42956412 h 32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3" h="329">
                    <a:moveTo>
                      <a:pt x="14" y="314"/>
                    </a:moveTo>
                    <a:lnTo>
                      <a:pt x="178" y="314"/>
                    </a:lnTo>
                    <a:lnTo>
                      <a:pt x="178" y="14"/>
                    </a:lnTo>
                    <a:lnTo>
                      <a:pt x="14" y="14"/>
                    </a:lnTo>
                    <a:lnTo>
                      <a:pt x="14" y="314"/>
                    </a:lnTo>
                    <a:close/>
                    <a:moveTo>
                      <a:pt x="185" y="328"/>
                    </a:moveTo>
                    <a:lnTo>
                      <a:pt x="7" y="328"/>
                    </a:lnTo>
                    <a:cubicBezTo>
                      <a:pt x="3" y="328"/>
                      <a:pt x="0" y="325"/>
                      <a:pt x="0" y="32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85" y="0"/>
                    </a:lnTo>
                    <a:cubicBezTo>
                      <a:pt x="188" y="0"/>
                      <a:pt x="192" y="3"/>
                      <a:pt x="192" y="7"/>
                    </a:cubicBezTo>
                    <a:lnTo>
                      <a:pt x="192" y="321"/>
                    </a:lnTo>
                    <a:cubicBezTo>
                      <a:pt x="192" y="325"/>
                      <a:pt x="188" y="328"/>
                      <a:pt x="185" y="32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8" name="Freeform 108">
                <a:extLst>
                  <a:ext uri="{FF2B5EF4-FFF2-40B4-BE49-F238E27FC236}">
                    <a16:creationId xmlns:a16="http://schemas.microsoft.com/office/drawing/2014/main" id="{70B03BA2-93E6-4140-849C-823279DAEF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6136" y="5544651"/>
                <a:ext cx="181340" cy="2753090"/>
              </a:xfrm>
              <a:custGeom>
                <a:avLst/>
                <a:gdLst>
                  <a:gd name="T0" fmla="*/ 18542503 w 147"/>
                  <a:gd name="T1" fmla="*/ 285967717 h 2211"/>
                  <a:gd name="T2" fmla="*/ 0 w 147"/>
                  <a:gd name="T3" fmla="*/ 285967717 h 2211"/>
                  <a:gd name="T4" fmla="*/ 0 w 147"/>
                  <a:gd name="T5" fmla="*/ 0 h 2211"/>
                  <a:gd name="T6" fmla="*/ 18542503 w 147"/>
                  <a:gd name="T7" fmla="*/ 0 h 2211"/>
                  <a:gd name="T8" fmla="*/ 18542503 w 147"/>
                  <a:gd name="T9" fmla="*/ 285967717 h 2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2211">
                    <a:moveTo>
                      <a:pt x="146" y="2210"/>
                    </a:moveTo>
                    <a:lnTo>
                      <a:pt x="0" y="2210"/>
                    </a:lnTo>
                    <a:lnTo>
                      <a:pt x="0" y="0"/>
                    </a:lnTo>
                    <a:lnTo>
                      <a:pt x="146" y="0"/>
                    </a:lnTo>
                    <a:lnTo>
                      <a:pt x="146" y="221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126">
                <a:extLst>
                  <a:ext uri="{FF2B5EF4-FFF2-40B4-BE49-F238E27FC236}">
                    <a16:creationId xmlns:a16="http://schemas.microsoft.com/office/drawing/2014/main" id="{63639588-7F3A-48FB-9C5A-D574CF33FD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66136" y="5544651"/>
                <a:ext cx="181340" cy="2753090"/>
              </a:xfrm>
              <a:custGeom>
                <a:avLst/>
                <a:gdLst>
                  <a:gd name="T0" fmla="*/ 18542503 w 147"/>
                  <a:gd name="T1" fmla="*/ 285967717 h 2211"/>
                  <a:gd name="T2" fmla="*/ 0 w 147"/>
                  <a:gd name="T3" fmla="*/ 285967717 h 2211"/>
                  <a:gd name="T4" fmla="*/ 0 w 147"/>
                  <a:gd name="T5" fmla="*/ 0 h 2211"/>
                  <a:gd name="T6" fmla="*/ 18542503 w 147"/>
                  <a:gd name="T7" fmla="*/ 0 h 2211"/>
                  <a:gd name="T8" fmla="*/ 18542503 w 147"/>
                  <a:gd name="T9" fmla="*/ 285967717 h 22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7" h="2211">
                    <a:moveTo>
                      <a:pt x="146" y="2210"/>
                    </a:moveTo>
                    <a:lnTo>
                      <a:pt x="0" y="2210"/>
                    </a:lnTo>
                    <a:lnTo>
                      <a:pt x="0" y="0"/>
                    </a:lnTo>
                    <a:lnTo>
                      <a:pt x="146" y="0"/>
                    </a:lnTo>
                    <a:lnTo>
                      <a:pt x="146" y="2210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19" name="Freeform 109">
                <a:extLst>
                  <a:ext uri="{FF2B5EF4-FFF2-40B4-BE49-F238E27FC236}">
                    <a16:creationId xmlns:a16="http://schemas.microsoft.com/office/drawing/2014/main" id="{BCCFEC63-0634-428C-95AD-52A9AE3F0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55145" y="5533660"/>
                <a:ext cx="203320" cy="2775070"/>
              </a:xfrm>
              <a:custGeom>
                <a:avLst/>
                <a:gdLst>
                  <a:gd name="T0" fmla="*/ 1972040 w 162"/>
                  <a:gd name="T1" fmla="*/ 286649922 h 2226"/>
                  <a:gd name="T2" fmla="*/ 19324473 w 162"/>
                  <a:gd name="T3" fmla="*/ 286649922 h 2226"/>
                  <a:gd name="T4" fmla="*/ 19324473 w 162"/>
                  <a:gd name="T5" fmla="*/ 1945514 h 2226"/>
                  <a:gd name="T6" fmla="*/ 1972040 w 162"/>
                  <a:gd name="T7" fmla="*/ 1945514 h 2226"/>
                  <a:gd name="T8" fmla="*/ 1972040 w 162"/>
                  <a:gd name="T9" fmla="*/ 286649922 h 2226"/>
                  <a:gd name="T10" fmla="*/ 20244686 w 162"/>
                  <a:gd name="T11" fmla="*/ 288595435 h 2226"/>
                  <a:gd name="T12" fmla="*/ 1051827 w 162"/>
                  <a:gd name="T13" fmla="*/ 288595435 h 2226"/>
                  <a:gd name="T14" fmla="*/ 1051827 w 162"/>
                  <a:gd name="T15" fmla="*/ 288595435 h 2226"/>
                  <a:gd name="T16" fmla="*/ 0 w 162"/>
                  <a:gd name="T17" fmla="*/ 287687505 h 2226"/>
                  <a:gd name="T18" fmla="*/ 0 w 162"/>
                  <a:gd name="T19" fmla="*/ 1037583 h 2226"/>
                  <a:gd name="T20" fmla="*/ 0 w 162"/>
                  <a:gd name="T21" fmla="*/ 1037583 h 2226"/>
                  <a:gd name="T22" fmla="*/ 1051827 w 162"/>
                  <a:gd name="T23" fmla="*/ 0 h 2226"/>
                  <a:gd name="T24" fmla="*/ 20244686 w 162"/>
                  <a:gd name="T25" fmla="*/ 0 h 2226"/>
                  <a:gd name="T26" fmla="*/ 20244686 w 162"/>
                  <a:gd name="T27" fmla="*/ 0 h 2226"/>
                  <a:gd name="T28" fmla="*/ 21164899 w 162"/>
                  <a:gd name="T29" fmla="*/ 1037583 h 2226"/>
                  <a:gd name="T30" fmla="*/ 21164899 w 162"/>
                  <a:gd name="T31" fmla="*/ 287687505 h 2226"/>
                  <a:gd name="T32" fmla="*/ 21164899 w 162"/>
                  <a:gd name="T33" fmla="*/ 287687505 h 2226"/>
                  <a:gd name="T34" fmla="*/ 20244686 w 162"/>
                  <a:gd name="T35" fmla="*/ 288595435 h 22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62" h="2226">
                    <a:moveTo>
                      <a:pt x="15" y="2210"/>
                    </a:moveTo>
                    <a:lnTo>
                      <a:pt x="147" y="2210"/>
                    </a:lnTo>
                    <a:lnTo>
                      <a:pt x="147" y="15"/>
                    </a:lnTo>
                    <a:lnTo>
                      <a:pt x="15" y="15"/>
                    </a:lnTo>
                    <a:lnTo>
                      <a:pt x="15" y="2210"/>
                    </a:lnTo>
                    <a:close/>
                    <a:moveTo>
                      <a:pt x="154" y="2225"/>
                    </a:moveTo>
                    <a:lnTo>
                      <a:pt x="8" y="2225"/>
                    </a:lnTo>
                    <a:cubicBezTo>
                      <a:pt x="4" y="2225"/>
                      <a:pt x="0" y="2222"/>
                      <a:pt x="0" y="2218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lnTo>
                      <a:pt x="154" y="0"/>
                    </a:lnTo>
                    <a:cubicBezTo>
                      <a:pt x="158" y="0"/>
                      <a:pt x="161" y="3"/>
                      <a:pt x="161" y="8"/>
                    </a:cubicBezTo>
                    <a:lnTo>
                      <a:pt x="161" y="2218"/>
                    </a:lnTo>
                    <a:cubicBezTo>
                      <a:pt x="161" y="2222"/>
                      <a:pt x="158" y="2225"/>
                      <a:pt x="154" y="22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55" name="Grupo 854">
              <a:extLst>
                <a:ext uri="{FF2B5EF4-FFF2-40B4-BE49-F238E27FC236}">
                  <a16:creationId xmlns:a16="http://schemas.microsoft.com/office/drawing/2014/main" id="{A3BA0876-2756-4422-8DC8-FEBC2D1E3DB5}"/>
                </a:ext>
              </a:extLst>
            </p:cNvPr>
            <p:cNvGrpSpPr/>
            <p:nvPr/>
          </p:nvGrpSpPr>
          <p:grpSpPr>
            <a:xfrm>
              <a:off x="16793799" y="5357814"/>
              <a:ext cx="1164981" cy="2950917"/>
              <a:chOff x="16793799" y="5357814"/>
              <a:chExt cx="1164981" cy="2950917"/>
            </a:xfrm>
          </p:grpSpPr>
          <p:sp>
            <p:nvSpPr>
              <p:cNvPr id="437" name="Freeform 127">
                <a:extLst>
                  <a:ext uri="{FF2B5EF4-FFF2-40B4-BE49-F238E27FC236}">
                    <a16:creationId xmlns:a16="http://schemas.microsoft.com/office/drawing/2014/main" id="{15E8B3E3-C2C9-4448-9320-248659ED2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99293" y="5363308"/>
                <a:ext cx="829776" cy="2934433"/>
              </a:xfrm>
              <a:custGeom>
                <a:avLst/>
                <a:gdLst>
                  <a:gd name="T0" fmla="*/ 86279738 w 665"/>
                  <a:gd name="T1" fmla="*/ 305153991 h 2354"/>
                  <a:gd name="T2" fmla="*/ 0 w 665"/>
                  <a:gd name="T3" fmla="*/ 305153991 h 2354"/>
                  <a:gd name="T4" fmla="*/ 0 w 665"/>
                  <a:gd name="T5" fmla="*/ 0 h 2354"/>
                  <a:gd name="T6" fmla="*/ 86279738 w 665"/>
                  <a:gd name="T7" fmla="*/ 0 h 2354"/>
                  <a:gd name="T8" fmla="*/ 86279738 w 665"/>
                  <a:gd name="T9" fmla="*/ 305153991 h 2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665" h="2354">
                    <a:moveTo>
                      <a:pt x="664" y="2353"/>
                    </a:moveTo>
                    <a:lnTo>
                      <a:pt x="0" y="2353"/>
                    </a:lnTo>
                    <a:lnTo>
                      <a:pt x="0" y="0"/>
                    </a:lnTo>
                    <a:lnTo>
                      <a:pt x="664" y="0"/>
                    </a:lnTo>
                    <a:lnTo>
                      <a:pt x="664" y="235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128">
                <a:extLst>
                  <a:ext uri="{FF2B5EF4-FFF2-40B4-BE49-F238E27FC236}">
                    <a16:creationId xmlns:a16="http://schemas.microsoft.com/office/drawing/2014/main" id="{3164AF04-76C2-471E-8739-E15342A043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93799" y="5357814"/>
                <a:ext cx="846260" cy="2950917"/>
              </a:xfrm>
              <a:custGeom>
                <a:avLst/>
                <a:gdLst>
                  <a:gd name="T0" fmla="*/ 1690411 w 678"/>
                  <a:gd name="T1" fmla="*/ 304824223 h 2368"/>
                  <a:gd name="T2" fmla="*/ 86073229 w 678"/>
                  <a:gd name="T3" fmla="*/ 304824223 h 2368"/>
                  <a:gd name="T4" fmla="*/ 86073229 w 678"/>
                  <a:gd name="T5" fmla="*/ 1944016 h 2368"/>
                  <a:gd name="T6" fmla="*/ 1690411 w 678"/>
                  <a:gd name="T7" fmla="*/ 1944016 h 2368"/>
                  <a:gd name="T8" fmla="*/ 1690411 w 678"/>
                  <a:gd name="T9" fmla="*/ 304824223 h 2368"/>
                  <a:gd name="T10" fmla="*/ 88023260 w 678"/>
                  <a:gd name="T11" fmla="*/ 306768239 h 2368"/>
                  <a:gd name="T12" fmla="*/ 0 w 678"/>
                  <a:gd name="T13" fmla="*/ 306768239 h 2368"/>
                  <a:gd name="T14" fmla="*/ 0 w 678"/>
                  <a:gd name="T15" fmla="*/ 0 h 2368"/>
                  <a:gd name="T16" fmla="*/ 88023260 w 678"/>
                  <a:gd name="T17" fmla="*/ 0 h 2368"/>
                  <a:gd name="T18" fmla="*/ 88023260 w 678"/>
                  <a:gd name="T19" fmla="*/ 306768239 h 236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678" h="2368">
                    <a:moveTo>
                      <a:pt x="13" y="2352"/>
                    </a:moveTo>
                    <a:lnTo>
                      <a:pt x="662" y="2352"/>
                    </a:lnTo>
                    <a:lnTo>
                      <a:pt x="662" y="15"/>
                    </a:lnTo>
                    <a:lnTo>
                      <a:pt x="13" y="15"/>
                    </a:lnTo>
                    <a:lnTo>
                      <a:pt x="13" y="2352"/>
                    </a:lnTo>
                    <a:close/>
                    <a:moveTo>
                      <a:pt x="677" y="2367"/>
                    </a:moveTo>
                    <a:lnTo>
                      <a:pt x="0" y="2367"/>
                    </a:lnTo>
                    <a:lnTo>
                      <a:pt x="0" y="0"/>
                    </a:lnTo>
                    <a:lnTo>
                      <a:pt x="677" y="0"/>
                    </a:lnTo>
                    <a:lnTo>
                      <a:pt x="677" y="236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129">
                <a:extLst>
                  <a:ext uri="{FF2B5EF4-FFF2-40B4-BE49-F238E27FC236}">
                    <a16:creationId xmlns:a16="http://schemas.microsoft.com/office/drawing/2014/main" id="{A7672BC9-D4A1-43A8-ADD1-1E64798CF9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9069" y="5363308"/>
                <a:ext cx="324215" cy="2934433"/>
              </a:xfrm>
              <a:custGeom>
                <a:avLst/>
                <a:gdLst>
                  <a:gd name="T0" fmla="*/ 33740018 w 259"/>
                  <a:gd name="T1" fmla="*/ 305153991 h 2354"/>
                  <a:gd name="T2" fmla="*/ 0 w 259"/>
                  <a:gd name="T3" fmla="*/ 305153991 h 2354"/>
                  <a:gd name="T4" fmla="*/ 0 w 259"/>
                  <a:gd name="T5" fmla="*/ 0 h 2354"/>
                  <a:gd name="T6" fmla="*/ 33740018 w 259"/>
                  <a:gd name="T7" fmla="*/ 0 h 2354"/>
                  <a:gd name="T8" fmla="*/ 33740018 w 259"/>
                  <a:gd name="T9" fmla="*/ 305153991 h 2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2354">
                    <a:moveTo>
                      <a:pt x="258" y="2353"/>
                    </a:moveTo>
                    <a:lnTo>
                      <a:pt x="0" y="2353"/>
                    </a:lnTo>
                    <a:lnTo>
                      <a:pt x="0" y="0"/>
                    </a:lnTo>
                    <a:lnTo>
                      <a:pt x="258" y="0"/>
                    </a:lnTo>
                    <a:lnTo>
                      <a:pt x="258" y="235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130">
                <a:extLst>
                  <a:ext uri="{FF2B5EF4-FFF2-40B4-BE49-F238E27FC236}">
                    <a16:creationId xmlns:a16="http://schemas.microsoft.com/office/drawing/2014/main" id="{A416D027-239D-48B5-ADDE-893E2F7D68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29069" y="5363308"/>
                <a:ext cx="324215" cy="2934433"/>
              </a:xfrm>
              <a:custGeom>
                <a:avLst/>
                <a:gdLst>
                  <a:gd name="T0" fmla="*/ 33740018 w 259"/>
                  <a:gd name="T1" fmla="*/ 305153991 h 2354"/>
                  <a:gd name="T2" fmla="*/ 0 w 259"/>
                  <a:gd name="T3" fmla="*/ 305153991 h 2354"/>
                  <a:gd name="T4" fmla="*/ 0 w 259"/>
                  <a:gd name="T5" fmla="*/ 0 h 2354"/>
                  <a:gd name="T6" fmla="*/ 33740018 w 259"/>
                  <a:gd name="T7" fmla="*/ 0 h 2354"/>
                  <a:gd name="T8" fmla="*/ 33740018 w 259"/>
                  <a:gd name="T9" fmla="*/ 305153991 h 2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59" h="2354">
                    <a:moveTo>
                      <a:pt x="258" y="2353"/>
                    </a:moveTo>
                    <a:lnTo>
                      <a:pt x="0" y="2353"/>
                    </a:lnTo>
                    <a:lnTo>
                      <a:pt x="0" y="0"/>
                    </a:lnTo>
                    <a:lnTo>
                      <a:pt x="258" y="0"/>
                    </a:lnTo>
                    <a:lnTo>
                      <a:pt x="258" y="2353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131">
                <a:extLst>
                  <a:ext uri="{FF2B5EF4-FFF2-40B4-BE49-F238E27FC236}">
                    <a16:creationId xmlns:a16="http://schemas.microsoft.com/office/drawing/2014/main" id="{41210467-84C4-44E0-B2A1-8D26847CF6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18078" y="5357814"/>
                <a:ext cx="340702" cy="2950917"/>
              </a:xfrm>
              <a:custGeom>
                <a:avLst/>
                <a:gdLst>
                  <a:gd name="T0" fmla="*/ 1949752 w 273"/>
                  <a:gd name="T1" fmla="*/ 304824223 h 2368"/>
                  <a:gd name="T2" fmla="*/ 33405733 w 273"/>
                  <a:gd name="T3" fmla="*/ 304824223 h 2368"/>
                  <a:gd name="T4" fmla="*/ 33405733 w 273"/>
                  <a:gd name="T5" fmla="*/ 1944016 h 2368"/>
                  <a:gd name="T6" fmla="*/ 1949752 w 273"/>
                  <a:gd name="T7" fmla="*/ 1944016 h 2368"/>
                  <a:gd name="T8" fmla="*/ 1949752 w 273"/>
                  <a:gd name="T9" fmla="*/ 304824223 h 2368"/>
                  <a:gd name="T10" fmla="*/ 34445505 w 273"/>
                  <a:gd name="T11" fmla="*/ 306768239 h 2368"/>
                  <a:gd name="T12" fmla="*/ 909981 w 273"/>
                  <a:gd name="T13" fmla="*/ 306768239 h 2368"/>
                  <a:gd name="T14" fmla="*/ 909981 w 273"/>
                  <a:gd name="T15" fmla="*/ 306768239 h 2368"/>
                  <a:gd name="T16" fmla="*/ 0 w 273"/>
                  <a:gd name="T17" fmla="*/ 305861032 h 2368"/>
                  <a:gd name="T18" fmla="*/ 0 w 273"/>
                  <a:gd name="T19" fmla="*/ 907207 h 2368"/>
                  <a:gd name="T20" fmla="*/ 0 w 273"/>
                  <a:gd name="T21" fmla="*/ 907207 h 2368"/>
                  <a:gd name="T22" fmla="*/ 909981 w 273"/>
                  <a:gd name="T23" fmla="*/ 0 h 2368"/>
                  <a:gd name="T24" fmla="*/ 34445505 w 273"/>
                  <a:gd name="T25" fmla="*/ 0 h 2368"/>
                  <a:gd name="T26" fmla="*/ 34445505 w 273"/>
                  <a:gd name="T27" fmla="*/ 0 h 2368"/>
                  <a:gd name="T28" fmla="*/ 35355125 w 273"/>
                  <a:gd name="T29" fmla="*/ 907207 h 2368"/>
                  <a:gd name="T30" fmla="*/ 35355125 w 273"/>
                  <a:gd name="T31" fmla="*/ 305861032 h 2368"/>
                  <a:gd name="T32" fmla="*/ 35355125 w 273"/>
                  <a:gd name="T33" fmla="*/ 305861032 h 2368"/>
                  <a:gd name="T34" fmla="*/ 34445505 w 273"/>
                  <a:gd name="T35" fmla="*/ 306768239 h 236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73" h="2368">
                    <a:moveTo>
                      <a:pt x="15" y="2352"/>
                    </a:moveTo>
                    <a:lnTo>
                      <a:pt x="257" y="2352"/>
                    </a:lnTo>
                    <a:lnTo>
                      <a:pt x="257" y="15"/>
                    </a:lnTo>
                    <a:lnTo>
                      <a:pt x="15" y="15"/>
                    </a:lnTo>
                    <a:lnTo>
                      <a:pt x="15" y="2352"/>
                    </a:lnTo>
                    <a:close/>
                    <a:moveTo>
                      <a:pt x="265" y="2367"/>
                    </a:moveTo>
                    <a:lnTo>
                      <a:pt x="7" y="2367"/>
                    </a:lnTo>
                    <a:cubicBezTo>
                      <a:pt x="3" y="2367"/>
                      <a:pt x="0" y="2364"/>
                      <a:pt x="0" y="2360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265" y="0"/>
                    </a:lnTo>
                    <a:cubicBezTo>
                      <a:pt x="268" y="0"/>
                      <a:pt x="272" y="3"/>
                      <a:pt x="272" y="7"/>
                    </a:cubicBezTo>
                    <a:lnTo>
                      <a:pt x="272" y="2360"/>
                    </a:lnTo>
                    <a:cubicBezTo>
                      <a:pt x="272" y="2364"/>
                      <a:pt x="268" y="2367"/>
                      <a:pt x="265" y="236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2" name="Freeform 132">
                <a:extLst>
                  <a:ext uri="{FF2B5EF4-FFF2-40B4-BE49-F238E27FC236}">
                    <a16:creationId xmlns:a16="http://schemas.microsoft.com/office/drawing/2014/main" id="{2F67FA55-066D-4A26-A939-FBFBCF699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7665" y="5489699"/>
                <a:ext cx="208817" cy="417635"/>
              </a:xfrm>
              <a:custGeom>
                <a:avLst/>
                <a:gdLst>
                  <a:gd name="T0" fmla="*/ 21790408 w 166"/>
                  <a:gd name="T1" fmla="*/ 43193777 h 336"/>
                  <a:gd name="T2" fmla="*/ 0 w 166"/>
                  <a:gd name="T3" fmla="*/ 43193777 h 336"/>
                  <a:gd name="T4" fmla="*/ 0 w 166"/>
                  <a:gd name="T5" fmla="*/ 0 h 336"/>
                  <a:gd name="T6" fmla="*/ 21790408 w 166"/>
                  <a:gd name="T7" fmla="*/ 0 h 336"/>
                  <a:gd name="T8" fmla="*/ 21790408 w 166"/>
                  <a:gd name="T9" fmla="*/ 43193777 h 3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6" h="336">
                    <a:moveTo>
                      <a:pt x="165" y="335"/>
                    </a:moveTo>
                    <a:lnTo>
                      <a:pt x="0" y="335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5" y="33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133">
                <a:extLst>
                  <a:ext uri="{FF2B5EF4-FFF2-40B4-BE49-F238E27FC236}">
                    <a16:creationId xmlns:a16="http://schemas.microsoft.com/office/drawing/2014/main" id="{1FD26A83-3B04-44A1-A92B-2390B3F380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2168" y="5484202"/>
                <a:ext cx="225305" cy="434122"/>
              </a:xfrm>
              <a:custGeom>
                <a:avLst/>
                <a:gdLst>
                  <a:gd name="T0" fmla="*/ 1830419 w 180"/>
                  <a:gd name="T1" fmla="*/ 42884080 h 350"/>
                  <a:gd name="T2" fmla="*/ 21574502 w 180"/>
                  <a:gd name="T3" fmla="*/ 42884080 h 350"/>
                  <a:gd name="T4" fmla="*/ 21574502 w 180"/>
                  <a:gd name="T5" fmla="*/ 1797706 h 350"/>
                  <a:gd name="T6" fmla="*/ 1830419 w 180"/>
                  <a:gd name="T7" fmla="*/ 1797706 h 350"/>
                  <a:gd name="T8" fmla="*/ 1830419 w 180"/>
                  <a:gd name="T9" fmla="*/ 42884080 h 350"/>
                  <a:gd name="T10" fmla="*/ 22489712 w 180"/>
                  <a:gd name="T11" fmla="*/ 44810065 h 350"/>
                  <a:gd name="T12" fmla="*/ 915210 w 180"/>
                  <a:gd name="T13" fmla="*/ 44810065 h 350"/>
                  <a:gd name="T14" fmla="*/ 915210 w 180"/>
                  <a:gd name="T15" fmla="*/ 44810065 h 350"/>
                  <a:gd name="T16" fmla="*/ 0 w 180"/>
                  <a:gd name="T17" fmla="*/ 43911033 h 350"/>
                  <a:gd name="T18" fmla="*/ 0 w 180"/>
                  <a:gd name="T19" fmla="*/ 898674 h 350"/>
                  <a:gd name="T20" fmla="*/ 0 w 180"/>
                  <a:gd name="T21" fmla="*/ 898674 h 350"/>
                  <a:gd name="T22" fmla="*/ 915210 w 180"/>
                  <a:gd name="T23" fmla="*/ 0 h 350"/>
                  <a:gd name="T24" fmla="*/ 22489712 w 180"/>
                  <a:gd name="T25" fmla="*/ 0 h 350"/>
                  <a:gd name="T26" fmla="*/ 22489712 w 180"/>
                  <a:gd name="T27" fmla="*/ 0 h 350"/>
                  <a:gd name="T28" fmla="*/ 23404922 w 180"/>
                  <a:gd name="T29" fmla="*/ 898674 h 350"/>
                  <a:gd name="T30" fmla="*/ 23404922 w 180"/>
                  <a:gd name="T31" fmla="*/ 43911033 h 350"/>
                  <a:gd name="T32" fmla="*/ 23404922 w 180"/>
                  <a:gd name="T33" fmla="*/ 43911033 h 350"/>
                  <a:gd name="T34" fmla="*/ 22489712 w 180"/>
                  <a:gd name="T35" fmla="*/ 44810065 h 3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0" h="350">
                    <a:moveTo>
                      <a:pt x="14" y="334"/>
                    </a:moveTo>
                    <a:lnTo>
                      <a:pt x="165" y="334"/>
                    </a:lnTo>
                    <a:lnTo>
                      <a:pt x="165" y="14"/>
                    </a:lnTo>
                    <a:lnTo>
                      <a:pt x="14" y="14"/>
                    </a:lnTo>
                    <a:lnTo>
                      <a:pt x="14" y="334"/>
                    </a:lnTo>
                    <a:close/>
                    <a:moveTo>
                      <a:pt x="172" y="349"/>
                    </a:moveTo>
                    <a:lnTo>
                      <a:pt x="7" y="349"/>
                    </a:lnTo>
                    <a:cubicBezTo>
                      <a:pt x="3" y="349"/>
                      <a:pt x="0" y="345"/>
                      <a:pt x="0" y="342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72" y="0"/>
                    </a:lnTo>
                    <a:cubicBezTo>
                      <a:pt x="176" y="0"/>
                      <a:pt x="179" y="3"/>
                      <a:pt x="179" y="7"/>
                    </a:cubicBezTo>
                    <a:lnTo>
                      <a:pt x="179" y="342"/>
                    </a:lnTo>
                    <a:cubicBezTo>
                      <a:pt x="179" y="345"/>
                      <a:pt x="176" y="349"/>
                      <a:pt x="172" y="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134">
                <a:extLst>
                  <a:ext uri="{FF2B5EF4-FFF2-40B4-BE49-F238E27FC236}">
                    <a16:creationId xmlns:a16="http://schemas.microsoft.com/office/drawing/2014/main" id="{DDBB2393-BD08-4BB4-B0DD-8A308A42F8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1879" y="5489699"/>
                <a:ext cx="208817" cy="417635"/>
              </a:xfrm>
              <a:custGeom>
                <a:avLst/>
                <a:gdLst>
                  <a:gd name="T0" fmla="*/ 21660649 w 167"/>
                  <a:gd name="T1" fmla="*/ 43193777 h 336"/>
                  <a:gd name="T2" fmla="*/ 0 w 167"/>
                  <a:gd name="T3" fmla="*/ 43193777 h 336"/>
                  <a:gd name="T4" fmla="*/ 0 w 167"/>
                  <a:gd name="T5" fmla="*/ 0 h 336"/>
                  <a:gd name="T6" fmla="*/ 21660649 w 167"/>
                  <a:gd name="T7" fmla="*/ 0 h 336"/>
                  <a:gd name="T8" fmla="*/ 21660649 w 167"/>
                  <a:gd name="T9" fmla="*/ 43193777 h 3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7" h="336">
                    <a:moveTo>
                      <a:pt x="166" y="335"/>
                    </a:moveTo>
                    <a:lnTo>
                      <a:pt x="0" y="335"/>
                    </a:lnTo>
                    <a:lnTo>
                      <a:pt x="0" y="0"/>
                    </a:lnTo>
                    <a:lnTo>
                      <a:pt x="166" y="0"/>
                    </a:lnTo>
                    <a:lnTo>
                      <a:pt x="166" y="33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135">
                <a:extLst>
                  <a:ext uri="{FF2B5EF4-FFF2-40B4-BE49-F238E27FC236}">
                    <a16:creationId xmlns:a16="http://schemas.microsoft.com/office/drawing/2014/main" id="{5BCFFF46-36CE-4EAA-AFE9-5001DB7926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0889" y="5484202"/>
                <a:ext cx="225305" cy="434122"/>
              </a:xfrm>
              <a:custGeom>
                <a:avLst/>
                <a:gdLst>
                  <a:gd name="T0" fmla="*/ 1939694 w 181"/>
                  <a:gd name="T1" fmla="*/ 42884080 h 350"/>
                  <a:gd name="T2" fmla="*/ 21336638 w 181"/>
                  <a:gd name="T3" fmla="*/ 42884080 h 350"/>
                  <a:gd name="T4" fmla="*/ 21336638 w 181"/>
                  <a:gd name="T5" fmla="*/ 1797706 h 350"/>
                  <a:gd name="T6" fmla="*/ 1939694 w 181"/>
                  <a:gd name="T7" fmla="*/ 1797706 h 350"/>
                  <a:gd name="T8" fmla="*/ 1939694 w 181"/>
                  <a:gd name="T9" fmla="*/ 42884080 h 350"/>
                  <a:gd name="T10" fmla="*/ 22371213 w 181"/>
                  <a:gd name="T11" fmla="*/ 44810065 h 350"/>
                  <a:gd name="T12" fmla="*/ 905119 w 181"/>
                  <a:gd name="T13" fmla="*/ 44810065 h 350"/>
                  <a:gd name="T14" fmla="*/ 905119 w 181"/>
                  <a:gd name="T15" fmla="*/ 44810065 h 350"/>
                  <a:gd name="T16" fmla="*/ 0 w 181"/>
                  <a:gd name="T17" fmla="*/ 43911033 h 350"/>
                  <a:gd name="T18" fmla="*/ 0 w 181"/>
                  <a:gd name="T19" fmla="*/ 898674 h 350"/>
                  <a:gd name="T20" fmla="*/ 0 w 181"/>
                  <a:gd name="T21" fmla="*/ 898674 h 350"/>
                  <a:gd name="T22" fmla="*/ 905119 w 181"/>
                  <a:gd name="T23" fmla="*/ 0 h 350"/>
                  <a:gd name="T24" fmla="*/ 22371213 w 181"/>
                  <a:gd name="T25" fmla="*/ 0 h 350"/>
                  <a:gd name="T26" fmla="*/ 22371213 w 181"/>
                  <a:gd name="T27" fmla="*/ 0 h 350"/>
                  <a:gd name="T28" fmla="*/ 23276332 w 181"/>
                  <a:gd name="T29" fmla="*/ 898674 h 350"/>
                  <a:gd name="T30" fmla="*/ 23276332 w 181"/>
                  <a:gd name="T31" fmla="*/ 43911033 h 350"/>
                  <a:gd name="T32" fmla="*/ 23276332 w 181"/>
                  <a:gd name="T33" fmla="*/ 43911033 h 350"/>
                  <a:gd name="T34" fmla="*/ 22371213 w 181"/>
                  <a:gd name="T35" fmla="*/ 44810065 h 3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1" h="350">
                    <a:moveTo>
                      <a:pt x="15" y="334"/>
                    </a:moveTo>
                    <a:lnTo>
                      <a:pt x="165" y="334"/>
                    </a:lnTo>
                    <a:lnTo>
                      <a:pt x="165" y="14"/>
                    </a:lnTo>
                    <a:lnTo>
                      <a:pt x="15" y="14"/>
                    </a:lnTo>
                    <a:lnTo>
                      <a:pt x="15" y="334"/>
                    </a:lnTo>
                    <a:close/>
                    <a:moveTo>
                      <a:pt x="173" y="349"/>
                    </a:moveTo>
                    <a:lnTo>
                      <a:pt x="7" y="349"/>
                    </a:lnTo>
                    <a:cubicBezTo>
                      <a:pt x="3" y="349"/>
                      <a:pt x="0" y="345"/>
                      <a:pt x="0" y="342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73" y="0"/>
                    </a:lnTo>
                    <a:cubicBezTo>
                      <a:pt x="176" y="0"/>
                      <a:pt x="180" y="3"/>
                      <a:pt x="180" y="7"/>
                    </a:cubicBezTo>
                    <a:lnTo>
                      <a:pt x="180" y="342"/>
                    </a:lnTo>
                    <a:cubicBezTo>
                      <a:pt x="180" y="345"/>
                      <a:pt x="176" y="349"/>
                      <a:pt x="173" y="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136">
                <a:extLst>
                  <a:ext uri="{FF2B5EF4-FFF2-40B4-BE49-F238E27FC236}">
                    <a16:creationId xmlns:a16="http://schemas.microsoft.com/office/drawing/2014/main" id="{F147C63E-2FAB-42C0-82E5-351C6085F1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7665" y="6028228"/>
                <a:ext cx="208817" cy="417635"/>
              </a:xfrm>
              <a:custGeom>
                <a:avLst/>
                <a:gdLst>
                  <a:gd name="T0" fmla="*/ 21790408 w 166"/>
                  <a:gd name="T1" fmla="*/ 43322354 h 335"/>
                  <a:gd name="T2" fmla="*/ 0 w 166"/>
                  <a:gd name="T3" fmla="*/ 43322354 h 335"/>
                  <a:gd name="T4" fmla="*/ 0 w 166"/>
                  <a:gd name="T5" fmla="*/ 0 h 335"/>
                  <a:gd name="T6" fmla="*/ 21790408 w 166"/>
                  <a:gd name="T7" fmla="*/ 0 h 335"/>
                  <a:gd name="T8" fmla="*/ 21790408 w 166"/>
                  <a:gd name="T9" fmla="*/ 43322354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6" h="335">
                    <a:moveTo>
                      <a:pt x="165" y="334"/>
                    </a:moveTo>
                    <a:lnTo>
                      <a:pt x="0" y="334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5" y="3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137">
                <a:extLst>
                  <a:ext uri="{FF2B5EF4-FFF2-40B4-BE49-F238E27FC236}">
                    <a16:creationId xmlns:a16="http://schemas.microsoft.com/office/drawing/2014/main" id="{22BBD1CC-B981-4BEA-A637-36541CA8F41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2168" y="6022731"/>
                <a:ext cx="225305" cy="434122"/>
              </a:xfrm>
              <a:custGeom>
                <a:avLst/>
                <a:gdLst>
                  <a:gd name="T0" fmla="*/ 1830419 w 180"/>
                  <a:gd name="T1" fmla="*/ 43130213 h 349"/>
                  <a:gd name="T2" fmla="*/ 21574502 w 180"/>
                  <a:gd name="T3" fmla="*/ 43130213 h 349"/>
                  <a:gd name="T4" fmla="*/ 21574502 w 180"/>
                  <a:gd name="T5" fmla="*/ 1807888 h 349"/>
                  <a:gd name="T6" fmla="*/ 1830419 w 180"/>
                  <a:gd name="T7" fmla="*/ 1807888 h 349"/>
                  <a:gd name="T8" fmla="*/ 1830419 w 180"/>
                  <a:gd name="T9" fmla="*/ 43130213 h 349"/>
                  <a:gd name="T10" fmla="*/ 22489712 w 180"/>
                  <a:gd name="T11" fmla="*/ 44938101 h 349"/>
                  <a:gd name="T12" fmla="*/ 915210 w 180"/>
                  <a:gd name="T13" fmla="*/ 44938101 h 349"/>
                  <a:gd name="T14" fmla="*/ 915210 w 180"/>
                  <a:gd name="T15" fmla="*/ 44938101 h 349"/>
                  <a:gd name="T16" fmla="*/ 0 w 180"/>
                  <a:gd name="T17" fmla="*/ 44033978 h 349"/>
                  <a:gd name="T18" fmla="*/ 0 w 180"/>
                  <a:gd name="T19" fmla="*/ 903764 h 349"/>
                  <a:gd name="T20" fmla="*/ 0 w 180"/>
                  <a:gd name="T21" fmla="*/ 903764 h 349"/>
                  <a:gd name="T22" fmla="*/ 915210 w 180"/>
                  <a:gd name="T23" fmla="*/ 0 h 349"/>
                  <a:gd name="T24" fmla="*/ 22489712 w 180"/>
                  <a:gd name="T25" fmla="*/ 0 h 349"/>
                  <a:gd name="T26" fmla="*/ 22489712 w 180"/>
                  <a:gd name="T27" fmla="*/ 0 h 349"/>
                  <a:gd name="T28" fmla="*/ 23404922 w 180"/>
                  <a:gd name="T29" fmla="*/ 903764 h 349"/>
                  <a:gd name="T30" fmla="*/ 23404922 w 180"/>
                  <a:gd name="T31" fmla="*/ 44033978 h 349"/>
                  <a:gd name="T32" fmla="*/ 23404922 w 180"/>
                  <a:gd name="T33" fmla="*/ 44033978 h 349"/>
                  <a:gd name="T34" fmla="*/ 22489712 w 180"/>
                  <a:gd name="T35" fmla="*/ 44938101 h 3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0" h="349">
                    <a:moveTo>
                      <a:pt x="14" y="334"/>
                    </a:moveTo>
                    <a:lnTo>
                      <a:pt x="165" y="334"/>
                    </a:lnTo>
                    <a:lnTo>
                      <a:pt x="165" y="14"/>
                    </a:lnTo>
                    <a:lnTo>
                      <a:pt x="14" y="14"/>
                    </a:lnTo>
                    <a:lnTo>
                      <a:pt x="14" y="334"/>
                    </a:lnTo>
                    <a:close/>
                    <a:moveTo>
                      <a:pt x="172" y="348"/>
                    </a:moveTo>
                    <a:lnTo>
                      <a:pt x="7" y="348"/>
                    </a:lnTo>
                    <a:cubicBezTo>
                      <a:pt x="3" y="348"/>
                      <a:pt x="0" y="345"/>
                      <a:pt x="0" y="34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72" y="0"/>
                    </a:lnTo>
                    <a:cubicBezTo>
                      <a:pt x="176" y="0"/>
                      <a:pt x="179" y="3"/>
                      <a:pt x="179" y="7"/>
                    </a:cubicBezTo>
                    <a:lnTo>
                      <a:pt x="179" y="341"/>
                    </a:lnTo>
                    <a:cubicBezTo>
                      <a:pt x="179" y="345"/>
                      <a:pt x="176" y="348"/>
                      <a:pt x="172" y="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138">
                <a:extLst>
                  <a:ext uri="{FF2B5EF4-FFF2-40B4-BE49-F238E27FC236}">
                    <a16:creationId xmlns:a16="http://schemas.microsoft.com/office/drawing/2014/main" id="{C8BF7BBF-B5BB-4B2B-A5A5-6C7CFBE5C6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1879" y="6028228"/>
                <a:ext cx="208817" cy="417635"/>
              </a:xfrm>
              <a:custGeom>
                <a:avLst/>
                <a:gdLst>
                  <a:gd name="T0" fmla="*/ 21660649 w 167"/>
                  <a:gd name="T1" fmla="*/ 43322354 h 335"/>
                  <a:gd name="T2" fmla="*/ 0 w 167"/>
                  <a:gd name="T3" fmla="*/ 43322354 h 335"/>
                  <a:gd name="T4" fmla="*/ 0 w 167"/>
                  <a:gd name="T5" fmla="*/ 0 h 335"/>
                  <a:gd name="T6" fmla="*/ 21660649 w 167"/>
                  <a:gd name="T7" fmla="*/ 0 h 335"/>
                  <a:gd name="T8" fmla="*/ 21660649 w 167"/>
                  <a:gd name="T9" fmla="*/ 43322354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7" h="335">
                    <a:moveTo>
                      <a:pt x="166" y="334"/>
                    </a:moveTo>
                    <a:lnTo>
                      <a:pt x="0" y="334"/>
                    </a:lnTo>
                    <a:lnTo>
                      <a:pt x="0" y="0"/>
                    </a:lnTo>
                    <a:lnTo>
                      <a:pt x="166" y="0"/>
                    </a:lnTo>
                    <a:lnTo>
                      <a:pt x="166" y="3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139">
                <a:extLst>
                  <a:ext uri="{FF2B5EF4-FFF2-40B4-BE49-F238E27FC236}">
                    <a16:creationId xmlns:a16="http://schemas.microsoft.com/office/drawing/2014/main" id="{964C1B35-D560-48FB-BD45-F99ED8A09C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0889" y="6022731"/>
                <a:ext cx="225305" cy="434122"/>
              </a:xfrm>
              <a:custGeom>
                <a:avLst/>
                <a:gdLst>
                  <a:gd name="T0" fmla="*/ 1939694 w 181"/>
                  <a:gd name="T1" fmla="*/ 43130213 h 349"/>
                  <a:gd name="T2" fmla="*/ 21336638 w 181"/>
                  <a:gd name="T3" fmla="*/ 43130213 h 349"/>
                  <a:gd name="T4" fmla="*/ 21336638 w 181"/>
                  <a:gd name="T5" fmla="*/ 1807888 h 349"/>
                  <a:gd name="T6" fmla="*/ 1939694 w 181"/>
                  <a:gd name="T7" fmla="*/ 1807888 h 349"/>
                  <a:gd name="T8" fmla="*/ 1939694 w 181"/>
                  <a:gd name="T9" fmla="*/ 43130213 h 349"/>
                  <a:gd name="T10" fmla="*/ 22371213 w 181"/>
                  <a:gd name="T11" fmla="*/ 44938101 h 349"/>
                  <a:gd name="T12" fmla="*/ 905119 w 181"/>
                  <a:gd name="T13" fmla="*/ 44938101 h 349"/>
                  <a:gd name="T14" fmla="*/ 905119 w 181"/>
                  <a:gd name="T15" fmla="*/ 44938101 h 349"/>
                  <a:gd name="T16" fmla="*/ 0 w 181"/>
                  <a:gd name="T17" fmla="*/ 44033978 h 349"/>
                  <a:gd name="T18" fmla="*/ 0 w 181"/>
                  <a:gd name="T19" fmla="*/ 903764 h 349"/>
                  <a:gd name="T20" fmla="*/ 0 w 181"/>
                  <a:gd name="T21" fmla="*/ 903764 h 349"/>
                  <a:gd name="T22" fmla="*/ 905119 w 181"/>
                  <a:gd name="T23" fmla="*/ 0 h 349"/>
                  <a:gd name="T24" fmla="*/ 22371213 w 181"/>
                  <a:gd name="T25" fmla="*/ 0 h 349"/>
                  <a:gd name="T26" fmla="*/ 22371213 w 181"/>
                  <a:gd name="T27" fmla="*/ 0 h 349"/>
                  <a:gd name="T28" fmla="*/ 23276332 w 181"/>
                  <a:gd name="T29" fmla="*/ 903764 h 349"/>
                  <a:gd name="T30" fmla="*/ 23276332 w 181"/>
                  <a:gd name="T31" fmla="*/ 44033978 h 349"/>
                  <a:gd name="T32" fmla="*/ 23276332 w 181"/>
                  <a:gd name="T33" fmla="*/ 44033978 h 349"/>
                  <a:gd name="T34" fmla="*/ 22371213 w 181"/>
                  <a:gd name="T35" fmla="*/ 44938101 h 3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1" h="349">
                    <a:moveTo>
                      <a:pt x="15" y="334"/>
                    </a:moveTo>
                    <a:lnTo>
                      <a:pt x="165" y="334"/>
                    </a:lnTo>
                    <a:lnTo>
                      <a:pt x="165" y="14"/>
                    </a:lnTo>
                    <a:lnTo>
                      <a:pt x="15" y="14"/>
                    </a:lnTo>
                    <a:lnTo>
                      <a:pt x="15" y="334"/>
                    </a:lnTo>
                    <a:close/>
                    <a:moveTo>
                      <a:pt x="173" y="348"/>
                    </a:moveTo>
                    <a:lnTo>
                      <a:pt x="7" y="348"/>
                    </a:lnTo>
                    <a:cubicBezTo>
                      <a:pt x="3" y="348"/>
                      <a:pt x="0" y="345"/>
                      <a:pt x="0" y="34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73" y="0"/>
                    </a:lnTo>
                    <a:cubicBezTo>
                      <a:pt x="176" y="0"/>
                      <a:pt x="180" y="3"/>
                      <a:pt x="180" y="7"/>
                    </a:cubicBezTo>
                    <a:lnTo>
                      <a:pt x="180" y="341"/>
                    </a:lnTo>
                    <a:cubicBezTo>
                      <a:pt x="180" y="345"/>
                      <a:pt x="176" y="348"/>
                      <a:pt x="173" y="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0" name="Freeform 140">
                <a:extLst>
                  <a:ext uri="{FF2B5EF4-FFF2-40B4-BE49-F238E27FC236}">
                    <a16:creationId xmlns:a16="http://schemas.microsoft.com/office/drawing/2014/main" id="{C3C9C0DD-71AC-4AA2-977E-23CB35225A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7665" y="6566757"/>
                <a:ext cx="208817" cy="417635"/>
              </a:xfrm>
              <a:custGeom>
                <a:avLst/>
                <a:gdLst>
                  <a:gd name="T0" fmla="*/ 21790408 w 166"/>
                  <a:gd name="T1" fmla="*/ 43322354 h 335"/>
                  <a:gd name="T2" fmla="*/ 0 w 166"/>
                  <a:gd name="T3" fmla="*/ 43322354 h 335"/>
                  <a:gd name="T4" fmla="*/ 0 w 166"/>
                  <a:gd name="T5" fmla="*/ 0 h 335"/>
                  <a:gd name="T6" fmla="*/ 21790408 w 166"/>
                  <a:gd name="T7" fmla="*/ 0 h 335"/>
                  <a:gd name="T8" fmla="*/ 21790408 w 166"/>
                  <a:gd name="T9" fmla="*/ 43322354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6" h="335">
                    <a:moveTo>
                      <a:pt x="165" y="334"/>
                    </a:moveTo>
                    <a:lnTo>
                      <a:pt x="0" y="334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5" y="3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141">
                <a:extLst>
                  <a:ext uri="{FF2B5EF4-FFF2-40B4-BE49-F238E27FC236}">
                    <a16:creationId xmlns:a16="http://schemas.microsoft.com/office/drawing/2014/main" id="{FAF94BF3-B87C-4329-8826-CB99EE59A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2168" y="6561260"/>
                <a:ext cx="225305" cy="434122"/>
              </a:xfrm>
              <a:custGeom>
                <a:avLst/>
                <a:gdLst>
                  <a:gd name="T0" fmla="*/ 1830419 w 180"/>
                  <a:gd name="T1" fmla="*/ 43130213 h 349"/>
                  <a:gd name="T2" fmla="*/ 21574502 w 180"/>
                  <a:gd name="T3" fmla="*/ 43130213 h 349"/>
                  <a:gd name="T4" fmla="*/ 21574502 w 180"/>
                  <a:gd name="T5" fmla="*/ 1936894 h 349"/>
                  <a:gd name="T6" fmla="*/ 1830419 w 180"/>
                  <a:gd name="T7" fmla="*/ 1936894 h 349"/>
                  <a:gd name="T8" fmla="*/ 1830419 w 180"/>
                  <a:gd name="T9" fmla="*/ 43130213 h 349"/>
                  <a:gd name="T10" fmla="*/ 22489712 w 180"/>
                  <a:gd name="T11" fmla="*/ 44938101 h 349"/>
                  <a:gd name="T12" fmla="*/ 915210 w 180"/>
                  <a:gd name="T13" fmla="*/ 44938101 h 349"/>
                  <a:gd name="T14" fmla="*/ 915210 w 180"/>
                  <a:gd name="T15" fmla="*/ 44938101 h 349"/>
                  <a:gd name="T16" fmla="*/ 0 w 180"/>
                  <a:gd name="T17" fmla="*/ 44033978 h 349"/>
                  <a:gd name="T18" fmla="*/ 0 w 180"/>
                  <a:gd name="T19" fmla="*/ 903764 h 349"/>
                  <a:gd name="T20" fmla="*/ 0 w 180"/>
                  <a:gd name="T21" fmla="*/ 903764 h 349"/>
                  <a:gd name="T22" fmla="*/ 915210 w 180"/>
                  <a:gd name="T23" fmla="*/ 0 h 349"/>
                  <a:gd name="T24" fmla="*/ 22489712 w 180"/>
                  <a:gd name="T25" fmla="*/ 0 h 349"/>
                  <a:gd name="T26" fmla="*/ 22489712 w 180"/>
                  <a:gd name="T27" fmla="*/ 0 h 349"/>
                  <a:gd name="T28" fmla="*/ 23404922 w 180"/>
                  <a:gd name="T29" fmla="*/ 903764 h 349"/>
                  <a:gd name="T30" fmla="*/ 23404922 w 180"/>
                  <a:gd name="T31" fmla="*/ 44033978 h 349"/>
                  <a:gd name="T32" fmla="*/ 23404922 w 180"/>
                  <a:gd name="T33" fmla="*/ 44033978 h 349"/>
                  <a:gd name="T34" fmla="*/ 22489712 w 180"/>
                  <a:gd name="T35" fmla="*/ 44938101 h 3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0" h="349">
                    <a:moveTo>
                      <a:pt x="14" y="334"/>
                    </a:moveTo>
                    <a:lnTo>
                      <a:pt x="165" y="334"/>
                    </a:lnTo>
                    <a:lnTo>
                      <a:pt x="165" y="15"/>
                    </a:lnTo>
                    <a:lnTo>
                      <a:pt x="14" y="15"/>
                    </a:lnTo>
                    <a:lnTo>
                      <a:pt x="14" y="334"/>
                    </a:lnTo>
                    <a:close/>
                    <a:moveTo>
                      <a:pt x="172" y="348"/>
                    </a:moveTo>
                    <a:lnTo>
                      <a:pt x="7" y="348"/>
                    </a:lnTo>
                    <a:cubicBezTo>
                      <a:pt x="3" y="348"/>
                      <a:pt x="0" y="345"/>
                      <a:pt x="0" y="341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172" y="0"/>
                    </a:lnTo>
                    <a:cubicBezTo>
                      <a:pt x="176" y="0"/>
                      <a:pt x="179" y="4"/>
                      <a:pt x="179" y="7"/>
                    </a:cubicBezTo>
                    <a:lnTo>
                      <a:pt x="179" y="341"/>
                    </a:lnTo>
                    <a:cubicBezTo>
                      <a:pt x="179" y="345"/>
                      <a:pt x="176" y="348"/>
                      <a:pt x="172" y="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142">
                <a:extLst>
                  <a:ext uri="{FF2B5EF4-FFF2-40B4-BE49-F238E27FC236}">
                    <a16:creationId xmlns:a16="http://schemas.microsoft.com/office/drawing/2014/main" id="{08236B35-B574-45A9-A0F0-3FD6414B63D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1879" y="6566757"/>
                <a:ext cx="208817" cy="417635"/>
              </a:xfrm>
              <a:custGeom>
                <a:avLst/>
                <a:gdLst>
                  <a:gd name="T0" fmla="*/ 21660649 w 167"/>
                  <a:gd name="T1" fmla="*/ 43322354 h 335"/>
                  <a:gd name="T2" fmla="*/ 0 w 167"/>
                  <a:gd name="T3" fmla="*/ 43322354 h 335"/>
                  <a:gd name="T4" fmla="*/ 0 w 167"/>
                  <a:gd name="T5" fmla="*/ 0 h 335"/>
                  <a:gd name="T6" fmla="*/ 21660649 w 167"/>
                  <a:gd name="T7" fmla="*/ 0 h 335"/>
                  <a:gd name="T8" fmla="*/ 21660649 w 167"/>
                  <a:gd name="T9" fmla="*/ 43322354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7" h="335">
                    <a:moveTo>
                      <a:pt x="166" y="334"/>
                    </a:moveTo>
                    <a:lnTo>
                      <a:pt x="0" y="334"/>
                    </a:lnTo>
                    <a:lnTo>
                      <a:pt x="0" y="0"/>
                    </a:lnTo>
                    <a:lnTo>
                      <a:pt x="166" y="0"/>
                    </a:lnTo>
                    <a:lnTo>
                      <a:pt x="166" y="3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143">
                <a:extLst>
                  <a:ext uri="{FF2B5EF4-FFF2-40B4-BE49-F238E27FC236}">
                    <a16:creationId xmlns:a16="http://schemas.microsoft.com/office/drawing/2014/main" id="{334E5D21-FB70-4D8C-9981-B582970D24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0889" y="6561260"/>
                <a:ext cx="225305" cy="434122"/>
              </a:xfrm>
              <a:custGeom>
                <a:avLst/>
                <a:gdLst>
                  <a:gd name="T0" fmla="*/ 1939694 w 181"/>
                  <a:gd name="T1" fmla="*/ 43130213 h 349"/>
                  <a:gd name="T2" fmla="*/ 21336638 w 181"/>
                  <a:gd name="T3" fmla="*/ 43130213 h 349"/>
                  <a:gd name="T4" fmla="*/ 21336638 w 181"/>
                  <a:gd name="T5" fmla="*/ 1936894 h 349"/>
                  <a:gd name="T6" fmla="*/ 1939694 w 181"/>
                  <a:gd name="T7" fmla="*/ 1936894 h 349"/>
                  <a:gd name="T8" fmla="*/ 1939694 w 181"/>
                  <a:gd name="T9" fmla="*/ 43130213 h 349"/>
                  <a:gd name="T10" fmla="*/ 22371213 w 181"/>
                  <a:gd name="T11" fmla="*/ 44938101 h 349"/>
                  <a:gd name="T12" fmla="*/ 905119 w 181"/>
                  <a:gd name="T13" fmla="*/ 44938101 h 349"/>
                  <a:gd name="T14" fmla="*/ 905119 w 181"/>
                  <a:gd name="T15" fmla="*/ 44938101 h 349"/>
                  <a:gd name="T16" fmla="*/ 0 w 181"/>
                  <a:gd name="T17" fmla="*/ 44033978 h 349"/>
                  <a:gd name="T18" fmla="*/ 0 w 181"/>
                  <a:gd name="T19" fmla="*/ 903764 h 349"/>
                  <a:gd name="T20" fmla="*/ 0 w 181"/>
                  <a:gd name="T21" fmla="*/ 903764 h 349"/>
                  <a:gd name="T22" fmla="*/ 905119 w 181"/>
                  <a:gd name="T23" fmla="*/ 0 h 349"/>
                  <a:gd name="T24" fmla="*/ 22371213 w 181"/>
                  <a:gd name="T25" fmla="*/ 0 h 349"/>
                  <a:gd name="T26" fmla="*/ 22371213 w 181"/>
                  <a:gd name="T27" fmla="*/ 0 h 349"/>
                  <a:gd name="T28" fmla="*/ 23276332 w 181"/>
                  <a:gd name="T29" fmla="*/ 903764 h 349"/>
                  <a:gd name="T30" fmla="*/ 23276332 w 181"/>
                  <a:gd name="T31" fmla="*/ 44033978 h 349"/>
                  <a:gd name="T32" fmla="*/ 23276332 w 181"/>
                  <a:gd name="T33" fmla="*/ 44033978 h 349"/>
                  <a:gd name="T34" fmla="*/ 22371213 w 181"/>
                  <a:gd name="T35" fmla="*/ 44938101 h 3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1" h="349">
                    <a:moveTo>
                      <a:pt x="15" y="334"/>
                    </a:moveTo>
                    <a:lnTo>
                      <a:pt x="165" y="334"/>
                    </a:lnTo>
                    <a:lnTo>
                      <a:pt x="165" y="15"/>
                    </a:lnTo>
                    <a:lnTo>
                      <a:pt x="15" y="15"/>
                    </a:lnTo>
                    <a:lnTo>
                      <a:pt x="15" y="334"/>
                    </a:lnTo>
                    <a:close/>
                    <a:moveTo>
                      <a:pt x="173" y="348"/>
                    </a:moveTo>
                    <a:lnTo>
                      <a:pt x="7" y="348"/>
                    </a:lnTo>
                    <a:cubicBezTo>
                      <a:pt x="3" y="348"/>
                      <a:pt x="0" y="345"/>
                      <a:pt x="0" y="341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lnTo>
                      <a:pt x="173" y="0"/>
                    </a:lnTo>
                    <a:cubicBezTo>
                      <a:pt x="176" y="0"/>
                      <a:pt x="180" y="4"/>
                      <a:pt x="180" y="7"/>
                    </a:cubicBezTo>
                    <a:lnTo>
                      <a:pt x="180" y="341"/>
                    </a:lnTo>
                    <a:cubicBezTo>
                      <a:pt x="180" y="345"/>
                      <a:pt x="176" y="348"/>
                      <a:pt x="173" y="3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144">
                <a:extLst>
                  <a:ext uri="{FF2B5EF4-FFF2-40B4-BE49-F238E27FC236}">
                    <a16:creationId xmlns:a16="http://schemas.microsoft.com/office/drawing/2014/main" id="{EA4B510E-A283-42C8-995A-93906A3A80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7665" y="7105285"/>
                <a:ext cx="208817" cy="417635"/>
              </a:xfrm>
              <a:custGeom>
                <a:avLst/>
                <a:gdLst>
                  <a:gd name="T0" fmla="*/ 21790408 w 166"/>
                  <a:gd name="T1" fmla="*/ 43322354 h 335"/>
                  <a:gd name="T2" fmla="*/ 0 w 166"/>
                  <a:gd name="T3" fmla="*/ 43322354 h 335"/>
                  <a:gd name="T4" fmla="*/ 0 w 166"/>
                  <a:gd name="T5" fmla="*/ 0 h 335"/>
                  <a:gd name="T6" fmla="*/ 21790408 w 166"/>
                  <a:gd name="T7" fmla="*/ 0 h 335"/>
                  <a:gd name="T8" fmla="*/ 21790408 w 166"/>
                  <a:gd name="T9" fmla="*/ 43322354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6" h="335">
                    <a:moveTo>
                      <a:pt x="165" y="334"/>
                    </a:moveTo>
                    <a:lnTo>
                      <a:pt x="0" y="334"/>
                    </a:lnTo>
                    <a:lnTo>
                      <a:pt x="0" y="0"/>
                    </a:lnTo>
                    <a:lnTo>
                      <a:pt x="165" y="0"/>
                    </a:lnTo>
                    <a:lnTo>
                      <a:pt x="165" y="3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8" name="Freeform 145">
                <a:extLst>
                  <a:ext uri="{FF2B5EF4-FFF2-40B4-BE49-F238E27FC236}">
                    <a16:creationId xmlns:a16="http://schemas.microsoft.com/office/drawing/2014/main" id="{3B6D00AD-DE5D-4B0A-B469-9483B11B8F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42168" y="7099788"/>
                <a:ext cx="225305" cy="434122"/>
              </a:xfrm>
              <a:custGeom>
                <a:avLst/>
                <a:gdLst>
                  <a:gd name="T0" fmla="*/ 1830419 w 180"/>
                  <a:gd name="T1" fmla="*/ 42884080 h 350"/>
                  <a:gd name="T2" fmla="*/ 21574502 w 180"/>
                  <a:gd name="T3" fmla="*/ 42884080 h 350"/>
                  <a:gd name="T4" fmla="*/ 21574502 w 180"/>
                  <a:gd name="T5" fmla="*/ 1797706 h 350"/>
                  <a:gd name="T6" fmla="*/ 1830419 w 180"/>
                  <a:gd name="T7" fmla="*/ 1797706 h 350"/>
                  <a:gd name="T8" fmla="*/ 1830419 w 180"/>
                  <a:gd name="T9" fmla="*/ 42884080 h 350"/>
                  <a:gd name="T10" fmla="*/ 22489712 w 180"/>
                  <a:gd name="T11" fmla="*/ 44810065 h 350"/>
                  <a:gd name="T12" fmla="*/ 915210 w 180"/>
                  <a:gd name="T13" fmla="*/ 44810065 h 350"/>
                  <a:gd name="T14" fmla="*/ 915210 w 180"/>
                  <a:gd name="T15" fmla="*/ 44810065 h 350"/>
                  <a:gd name="T16" fmla="*/ 0 w 180"/>
                  <a:gd name="T17" fmla="*/ 43782753 h 350"/>
                  <a:gd name="T18" fmla="*/ 0 w 180"/>
                  <a:gd name="T19" fmla="*/ 1027312 h 350"/>
                  <a:gd name="T20" fmla="*/ 0 w 180"/>
                  <a:gd name="T21" fmla="*/ 1027312 h 350"/>
                  <a:gd name="T22" fmla="*/ 915210 w 180"/>
                  <a:gd name="T23" fmla="*/ 0 h 350"/>
                  <a:gd name="T24" fmla="*/ 22489712 w 180"/>
                  <a:gd name="T25" fmla="*/ 0 h 350"/>
                  <a:gd name="T26" fmla="*/ 22489712 w 180"/>
                  <a:gd name="T27" fmla="*/ 0 h 350"/>
                  <a:gd name="T28" fmla="*/ 23404922 w 180"/>
                  <a:gd name="T29" fmla="*/ 1027312 h 350"/>
                  <a:gd name="T30" fmla="*/ 23404922 w 180"/>
                  <a:gd name="T31" fmla="*/ 43782753 h 350"/>
                  <a:gd name="T32" fmla="*/ 23404922 w 180"/>
                  <a:gd name="T33" fmla="*/ 43782753 h 350"/>
                  <a:gd name="T34" fmla="*/ 22489712 w 180"/>
                  <a:gd name="T35" fmla="*/ 44810065 h 3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0" h="350">
                    <a:moveTo>
                      <a:pt x="14" y="334"/>
                    </a:moveTo>
                    <a:lnTo>
                      <a:pt x="165" y="334"/>
                    </a:lnTo>
                    <a:lnTo>
                      <a:pt x="165" y="14"/>
                    </a:lnTo>
                    <a:lnTo>
                      <a:pt x="14" y="14"/>
                    </a:lnTo>
                    <a:lnTo>
                      <a:pt x="14" y="334"/>
                    </a:lnTo>
                    <a:close/>
                    <a:moveTo>
                      <a:pt x="172" y="349"/>
                    </a:moveTo>
                    <a:lnTo>
                      <a:pt x="7" y="349"/>
                    </a:lnTo>
                    <a:cubicBezTo>
                      <a:pt x="3" y="349"/>
                      <a:pt x="0" y="346"/>
                      <a:pt x="0" y="341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72" y="0"/>
                    </a:lnTo>
                    <a:cubicBezTo>
                      <a:pt x="176" y="0"/>
                      <a:pt x="179" y="3"/>
                      <a:pt x="179" y="8"/>
                    </a:cubicBezTo>
                    <a:lnTo>
                      <a:pt x="179" y="341"/>
                    </a:lnTo>
                    <a:cubicBezTo>
                      <a:pt x="179" y="346"/>
                      <a:pt x="176" y="349"/>
                      <a:pt x="172" y="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46">
                <a:extLst>
                  <a:ext uri="{FF2B5EF4-FFF2-40B4-BE49-F238E27FC236}">
                    <a16:creationId xmlns:a16="http://schemas.microsoft.com/office/drawing/2014/main" id="{A49277E2-1F6C-45B7-9E95-62CDA1DB7C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71879" y="7105285"/>
                <a:ext cx="208817" cy="417635"/>
              </a:xfrm>
              <a:custGeom>
                <a:avLst/>
                <a:gdLst>
                  <a:gd name="T0" fmla="*/ 21660649 w 167"/>
                  <a:gd name="T1" fmla="*/ 43322354 h 335"/>
                  <a:gd name="T2" fmla="*/ 0 w 167"/>
                  <a:gd name="T3" fmla="*/ 43322354 h 335"/>
                  <a:gd name="T4" fmla="*/ 0 w 167"/>
                  <a:gd name="T5" fmla="*/ 0 h 335"/>
                  <a:gd name="T6" fmla="*/ 21660649 w 167"/>
                  <a:gd name="T7" fmla="*/ 0 h 335"/>
                  <a:gd name="T8" fmla="*/ 21660649 w 167"/>
                  <a:gd name="T9" fmla="*/ 43322354 h 33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7" h="335">
                    <a:moveTo>
                      <a:pt x="166" y="334"/>
                    </a:moveTo>
                    <a:lnTo>
                      <a:pt x="0" y="334"/>
                    </a:lnTo>
                    <a:lnTo>
                      <a:pt x="0" y="0"/>
                    </a:lnTo>
                    <a:lnTo>
                      <a:pt x="166" y="0"/>
                    </a:lnTo>
                    <a:lnTo>
                      <a:pt x="166" y="33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147">
                <a:extLst>
                  <a:ext uri="{FF2B5EF4-FFF2-40B4-BE49-F238E27FC236}">
                    <a16:creationId xmlns:a16="http://schemas.microsoft.com/office/drawing/2014/main" id="{8B976E39-779C-4D68-88D0-D963D52ED6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0889" y="7099788"/>
                <a:ext cx="225305" cy="434122"/>
              </a:xfrm>
              <a:custGeom>
                <a:avLst/>
                <a:gdLst>
                  <a:gd name="T0" fmla="*/ 1939694 w 181"/>
                  <a:gd name="T1" fmla="*/ 42884080 h 350"/>
                  <a:gd name="T2" fmla="*/ 21336638 w 181"/>
                  <a:gd name="T3" fmla="*/ 42884080 h 350"/>
                  <a:gd name="T4" fmla="*/ 21336638 w 181"/>
                  <a:gd name="T5" fmla="*/ 1797706 h 350"/>
                  <a:gd name="T6" fmla="*/ 1939694 w 181"/>
                  <a:gd name="T7" fmla="*/ 1797706 h 350"/>
                  <a:gd name="T8" fmla="*/ 1939694 w 181"/>
                  <a:gd name="T9" fmla="*/ 42884080 h 350"/>
                  <a:gd name="T10" fmla="*/ 22371213 w 181"/>
                  <a:gd name="T11" fmla="*/ 44810065 h 350"/>
                  <a:gd name="T12" fmla="*/ 905119 w 181"/>
                  <a:gd name="T13" fmla="*/ 44810065 h 350"/>
                  <a:gd name="T14" fmla="*/ 905119 w 181"/>
                  <a:gd name="T15" fmla="*/ 44810065 h 350"/>
                  <a:gd name="T16" fmla="*/ 0 w 181"/>
                  <a:gd name="T17" fmla="*/ 43782753 h 350"/>
                  <a:gd name="T18" fmla="*/ 0 w 181"/>
                  <a:gd name="T19" fmla="*/ 1027312 h 350"/>
                  <a:gd name="T20" fmla="*/ 0 w 181"/>
                  <a:gd name="T21" fmla="*/ 1027312 h 350"/>
                  <a:gd name="T22" fmla="*/ 905119 w 181"/>
                  <a:gd name="T23" fmla="*/ 0 h 350"/>
                  <a:gd name="T24" fmla="*/ 22371213 w 181"/>
                  <a:gd name="T25" fmla="*/ 0 h 350"/>
                  <a:gd name="T26" fmla="*/ 22371213 w 181"/>
                  <a:gd name="T27" fmla="*/ 0 h 350"/>
                  <a:gd name="T28" fmla="*/ 23276332 w 181"/>
                  <a:gd name="T29" fmla="*/ 1027312 h 350"/>
                  <a:gd name="T30" fmla="*/ 23276332 w 181"/>
                  <a:gd name="T31" fmla="*/ 43782753 h 350"/>
                  <a:gd name="T32" fmla="*/ 23276332 w 181"/>
                  <a:gd name="T33" fmla="*/ 43782753 h 350"/>
                  <a:gd name="T34" fmla="*/ 22371213 w 181"/>
                  <a:gd name="T35" fmla="*/ 44810065 h 35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81" h="350">
                    <a:moveTo>
                      <a:pt x="15" y="334"/>
                    </a:moveTo>
                    <a:lnTo>
                      <a:pt x="165" y="334"/>
                    </a:lnTo>
                    <a:lnTo>
                      <a:pt x="165" y="14"/>
                    </a:lnTo>
                    <a:lnTo>
                      <a:pt x="15" y="14"/>
                    </a:lnTo>
                    <a:lnTo>
                      <a:pt x="15" y="334"/>
                    </a:lnTo>
                    <a:close/>
                    <a:moveTo>
                      <a:pt x="173" y="349"/>
                    </a:moveTo>
                    <a:lnTo>
                      <a:pt x="7" y="349"/>
                    </a:lnTo>
                    <a:cubicBezTo>
                      <a:pt x="3" y="349"/>
                      <a:pt x="0" y="346"/>
                      <a:pt x="0" y="341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73" y="0"/>
                    </a:lnTo>
                    <a:cubicBezTo>
                      <a:pt x="176" y="0"/>
                      <a:pt x="180" y="3"/>
                      <a:pt x="180" y="8"/>
                    </a:cubicBezTo>
                    <a:lnTo>
                      <a:pt x="180" y="341"/>
                    </a:lnTo>
                    <a:cubicBezTo>
                      <a:pt x="180" y="346"/>
                      <a:pt x="176" y="349"/>
                      <a:pt x="173" y="34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54" name="Grupo 853">
              <a:extLst>
                <a:ext uri="{FF2B5EF4-FFF2-40B4-BE49-F238E27FC236}">
                  <a16:creationId xmlns:a16="http://schemas.microsoft.com/office/drawing/2014/main" id="{82ED13B6-1AC7-43BF-B418-FB2DA61F2E60}"/>
                </a:ext>
              </a:extLst>
            </p:cNvPr>
            <p:cNvGrpSpPr/>
            <p:nvPr/>
          </p:nvGrpSpPr>
          <p:grpSpPr>
            <a:xfrm>
              <a:off x="18233540" y="6429375"/>
              <a:ext cx="1741974" cy="2555266"/>
              <a:chOff x="18233540" y="6429375"/>
              <a:chExt cx="1741974" cy="2555266"/>
            </a:xfrm>
          </p:grpSpPr>
          <p:sp>
            <p:nvSpPr>
              <p:cNvPr id="461" name="Freeform 148">
                <a:extLst>
                  <a:ext uri="{FF2B5EF4-FFF2-40B4-BE49-F238E27FC236}">
                    <a16:creationId xmlns:a16="http://schemas.microsoft.com/office/drawing/2014/main" id="{D49164F3-0124-46CF-B998-4A8BE7F57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9033" y="6434872"/>
                <a:ext cx="1719997" cy="505558"/>
              </a:xfrm>
              <a:custGeom>
                <a:avLst/>
                <a:gdLst>
                  <a:gd name="T0" fmla="*/ 142327491 w 1382"/>
                  <a:gd name="T1" fmla="*/ 52667654 h 404"/>
                  <a:gd name="T2" fmla="*/ 178523014 w 1382"/>
                  <a:gd name="T3" fmla="*/ 0 h 404"/>
                  <a:gd name="T4" fmla="*/ 36066446 w 1382"/>
                  <a:gd name="T5" fmla="*/ 0 h 404"/>
                  <a:gd name="T6" fmla="*/ 0 w 1382"/>
                  <a:gd name="T7" fmla="*/ 52667654 h 404"/>
                  <a:gd name="T8" fmla="*/ 142327491 w 1382"/>
                  <a:gd name="T9" fmla="*/ 52667654 h 4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2" h="404">
                    <a:moveTo>
                      <a:pt x="1101" y="403"/>
                    </a:moveTo>
                    <a:lnTo>
                      <a:pt x="1381" y="0"/>
                    </a:lnTo>
                    <a:lnTo>
                      <a:pt x="279" y="0"/>
                    </a:lnTo>
                    <a:lnTo>
                      <a:pt x="0" y="403"/>
                    </a:lnTo>
                    <a:lnTo>
                      <a:pt x="1101" y="40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149">
                <a:extLst>
                  <a:ext uri="{FF2B5EF4-FFF2-40B4-BE49-F238E27FC236}">
                    <a16:creationId xmlns:a16="http://schemas.microsoft.com/office/drawing/2014/main" id="{E89152A6-5201-467D-87D8-B014FD55BB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3540" y="6429375"/>
                <a:ext cx="1741974" cy="522045"/>
              </a:xfrm>
              <a:custGeom>
                <a:avLst/>
                <a:gdLst>
                  <a:gd name="T0" fmla="*/ 2725117 w 1397"/>
                  <a:gd name="T1" fmla="*/ 52329946 h 418"/>
                  <a:gd name="T2" fmla="*/ 143518365 w 1397"/>
                  <a:gd name="T3" fmla="*/ 52329946 h 418"/>
                  <a:gd name="T4" fmla="*/ 178424714 w 1397"/>
                  <a:gd name="T5" fmla="*/ 1822384 h 418"/>
                  <a:gd name="T6" fmla="*/ 37761147 w 1397"/>
                  <a:gd name="T7" fmla="*/ 1822384 h 418"/>
                  <a:gd name="T8" fmla="*/ 2725117 w 1397"/>
                  <a:gd name="T9" fmla="*/ 52329946 h 418"/>
                  <a:gd name="T10" fmla="*/ 143907771 w 1397"/>
                  <a:gd name="T11" fmla="*/ 54282578 h 418"/>
                  <a:gd name="T12" fmla="*/ 1038174 w 1397"/>
                  <a:gd name="T13" fmla="*/ 54282578 h 418"/>
                  <a:gd name="T14" fmla="*/ 1038174 w 1397"/>
                  <a:gd name="T15" fmla="*/ 54282578 h 418"/>
                  <a:gd name="T16" fmla="*/ 129682 w 1397"/>
                  <a:gd name="T17" fmla="*/ 53761948 h 418"/>
                  <a:gd name="T18" fmla="*/ 129682 w 1397"/>
                  <a:gd name="T19" fmla="*/ 53761948 h 418"/>
                  <a:gd name="T20" fmla="*/ 129682 w 1397"/>
                  <a:gd name="T21" fmla="*/ 52720689 h 418"/>
                  <a:gd name="T22" fmla="*/ 36463609 w 1397"/>
                  <a:gd name="T23" fmla="*/ 390382 h 418"/>
                  <a:gd name="T24" fmla="*/ 36463609 w 1397"/>
                  <a:gd name="T25" fmla="*/ 390382 h 418"/>
                  <a:gd name="T26" fmla="*/ 37242060 w 1397"/>
                  <a:gd name="T27" fmla="*/ 0 h 418"/>
                  <a:gd name="T28" fmla="*/ 180241338 w 1397"/>
                  <a:gd name="T29" fmla="*/ 0 h 418"/>
                  <a:gd name="T30" fmla="*/ 180241338 w 1397"/>
                  <a:gd name="T31" fmla="*/ 0 h 418"/>
                  <a:gd name="T32" fmla="*/ 181020149 w 1397"/>
                  <a:gd name="T33" fmla="*/ 390382 h 418"/>
                  <a:gd name="T34" fmla="*/ 181020149 w 1397"/>
                  <a:gd name="T35" fmla="*/ 390382 h 418"/>
                  <a:gd name="T36" fmla="*/ 181020149 w 1397"/>
                  <a:gd name="T37" fmla="*/ 1432002 h 418"/>
                  <a:gd name="T38" fmla="*/ 144556539 w 1397"/>
                  <a:gd name="T39" fmla="*/ 53892196 h 418"/>
                  <a:gd name="T40" fmla="*/ 144556539 w 1397"/>
                  <a:gd name="T41" fmla="*/ 53892196 h 418"/>
                  <a:gd name="T42" fmla="*/ 143907771 w 1397"/>
                  <a:gd name="T43" fmla="*/ 54282578 h 4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7" h="418">
                    <a:moveTo>
                      <a:pt x="21" y="402"/>
                    </a:moveTo>
                    <a:lnTo>
                      <a:pt x="1106" y="402"/>
                    </a:lnTo>
                    <a:lnTo>
                      <a:pt x="1375" y="14"/>
                    </a:lnTo>
                    <a:lnTo>
                      <a:pt x="291" y="14"/>
                    </a:lnTo>
                    <a:lnTo>
                      <a:pt x="21" y="402"/>
                    </a:lnTo>
                    <a:close/>
                    <a:moveTo>
                      <a:pt x="1109" y="417"/>
                    </a:moveTo>
                    <a:lnTo>
                      <a:pt x="8" y="417"/>
                    </a:lnTo>
                    <a:cubicBezTo>
                      <a:pt x="5" y="417"/>
                      <a:pt x="2" y="415"/>
                      <a:pt x="1" y="413"/>
                    </a:cubicBezTo>
                    <a:cubicBezTo>
                      <a:pt x="0" y="410"/>
                      <a:pt x="0" y="408"/>
                      <a:pt x="1" y="405"/>
                    </a:cubicBezTo>
                    <a:lnTo>
                      <a:pt x="281" y="3"/>
                    </a:lnTo>
                    <a:cubicBezTo>
                      <a:pt x="282" y="1"/>
                      <a:pt x="285" y="0"/>
                      <a:pt x="287" y="0"/>
                    </a:cubicBezTo>
                    <a:lnTo>
                      <a:pt x="1389" y="0"/>
                    </a:lnTo>
                    <a:cubicBezTo>
                      <a:pt x="1391" y="0"/>
                      <a:pt x="1394" y="1"/>
                      <a:pt x="1395" y="3"/>
                    </a:cubicBezTo>
                    <a:cubicBezTo>
                      <a:pt x="1396" y="6"/>
                      <a:pt x="1396" y="9"/>
                      <a:pt x="1395" y="11"/>
                    </a:cubicBezTo>
                    <a:lnTo>
                      <a:pt x="1114" y="414"/>
                    </a:lnTo>
                    <a:cubicBezTo>
                      <a:pt x="1113" y="416"/>
                      <a:pt x="1112" y="417"/>
                      <a:pt x="1109" y="4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150">
                <a:extLst>
                  <a:ext uri="{FF2B5EF4-FFF2-40B4-BE49-F238E27FC236}">
                    <a16:creationId xmlns:a16="http://schemas.microsoft.com/office/drawing/2014/main" id="{28D7293D-A011-46CF-A9F8-3AD4AA7BBC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9033" y="6940430"/>
                <a:ext cx="1373798" cy="38465"/>
              </a:xfrm>
              <a:custGeom>
                <a:avLst/>
                <a:gdLst>
                  <a:gd name="T0" fmla="*/ 0 w 1102"/>
                  <a:gd name="T1" fmla="*/ 3628236 h 33"/>
                  <a:gd name="T2" fmla="*/ 142801171 w 1102"/>
                  <a:gd name="T3" fmla="*/ 3628236 h 33"/>
                  <a:gd name="T4" fmla="*/ 142801171 w 1102"/>
                  <a:gd name="T5" fmla="*/ 0 h 33"/>
                  <a:gd name="T6" fmla="*/ 0 w 1102"/>
                  <a:gd name="T7" fmla="*/ 0 h 33"/>
                  <a:gd name="T8" fmla="*/ 0 w 1102"/>
                  <a:gd name="T9" fmla="*/ 3628236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2" h="33">
                    <a:moveTo>
                      <a:pt x="0" y="32"/>
                    </a:moveTo>
                    <a:lnTo>
                      <a:pt x="1101" y="32"/>
                    </a:lnTo>
                    <a:lnTo>
                      <a:pt x="1101" y="0"/>
                    </a:lnTo>
                    <a:lnTo>
                      <a:pt x="0" y="0"/>
                    </a:lnTo>
                    <a:lnTo>
                      <a:pt x="0" y="3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151">
                <a:extLst>
                  <a:ext uri="{FF2B5EF4-FFF2-40B4-BE49-F238E27FC236}">
                    <a16:creationId xmlns:a16="http://schemas.microsoft.com/office/drawing/2014/main" id="{46A92FAB-23EC-41E9-821B-531A1DECF8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3540" y="6929439"/>
                <a:ext cx="1390282" cy="60445"/>
              </a:xfrm>
              <a:custGeom>
                <a:avLst/>
                <a:gdLst>
                  <a:gd name="T0" fmla="*/ 1939508 w 1117"/>
                  <a:gd name="T1" fmla="*/ 4367319 h 48"/>
                  <a:gd name="T2" fmla="*/ 142476141 w 1117"/>
                  <a:gd name="T3" fmla="*/ 4367319 h 48"/>
                  <a:gd name="T4" fmla="*/ 142476141 w 1117"/>
                  <a:gd name="T5" fmla="*/ 1985211 h 48"/>
                  <a:gd name="T6" fmla="*/ 1939508 w 1117"/>
                  <a:gd name="T7" fmla="*/ 1985211 h 48"/>
                  <a:gd name="T8" fmla="*/ 1939508 w 1117"/>
                  <a:gd name="T9" fmla="*/ 4367319 h 48"/>
                  <a:gd name="T10" fmla="*/ 143381173 w 1117"/>
                  <a:gd name="T11" fmla="*/ 6220110 h 48"/>
                  <a:gd name="T12" fmla="*/ 1034476 w 1117"/>
                  <a:gd name="T13" fmla="*/ 6220110 h 48"/>
                  <a:gd name="T14" fmla="*/ 1034476 w 1117"/>
                  <a:gd name="T15" fmla="*/ 6220110 h 48"/>
                  <a:gd name="T16" fmla="*/ 0 w 1117"/>
                  <a:gd name="T17" fmla="*/ 5293896 h 48"/>
                  <a:gd name="T18" fmla="*/ 0 w 1117"/>
                  <a:gd name="T19" fmla="*/ 1058634 h 48"/>
                  <a:gd name="T20" fmla="*/ 0 w 1117"/>
                  <a:gd name="T21" fmla="*/ 1058634 h 48"/>
                  <a:gd name="T22" fmla="*/ 1034476 w 1117"/>
                  <a:gd name="T23" fmla="*/ 0 h 48"/>
                  <a:gd name="T24" fmla="*/ 143381173 w 1117"/>
                  <a:gd name="T25" fmla="*/ 0 h 48"/>
                  <a:gd name="T26" fmla="*/ 143381173 w 1117"/>
                  <a:gd name="T27" fmla="*/ 0 h 48"/>
                  <a:gd name="T28" fmla="*/ 144286205 w 1117"/>
                  <a:gd name="T29" fmla="*/ 1058634 h 48"/>
                  <a:gd name="T30" fmla="*/ 144286205 w 1117"/>
                  <a:gd name="T31" fmla="*/ 5293896 h 48"/>
                  <a:gd name="T32" fmla="*/ 144286205 w 1117"/>
                  <a:gd name="T33" fmla="*/ 5293896 h 48"/>
                  <a:gd name="T34" fmla="*/ 143381173 w 1117"/>
                  <a:gd name="T35" fmla="*/ 6220110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17" h="48">
                    <a:moveTo>
                      <a:pt x="15" y="33"/>
                    </a:moveTo>
                    <a:lnTo>
                      <a:pt x="1102" y="33"/>
                    </a:lnTo>
                    <a:lnTo>
                      <a:pt x="1102" y="15"/>
                    </a:lnTo>
                    <a:lnTo>
                      <a:pt x="15" y="15"/>
                    </a:lnTo>
                    <a:lnTo>
                      <a:pt x="15" y="33"/>
                    </a:lnTo>
                    <a:close/>
                    <a:moveTo>
                      <a:pt x="1109" y="47"/>
                    </a:moveTo>
                    <a:lnTo>
                      <a:pt x="8" y="47"/>
                    </a:lnTo>
                    <a:cubicBezTo>
                      <a:pt x="3" y="47"/>
                      <a:pt x="0" y="44"/>
                      <a:pt x="0" y="40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lnTo>
                      <a:pt x="1109" y="0"/>
                    </a:lnTo>
                    <a:cubicBezTo>
                      <a:pt x="1113" y="0"/>
                      <a:pt x="1116" y="3"/>
                      <a:pt x="1116" y="8"/>
                    </a:cubicBezTo>
                    <a:lnTo>
                      <a:pt x="1116" y="40"/>
                    </a:lnTo>
                    <a:cubicBezTo>
                      <a:pt x="1116" y="44"/>
                      <a:pt x="1113" y="47"/>
                      <a:pt x="1109" y="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152">
                <a:extLst>
                  <a:ext uri="{FF2B5EF4-FFF2-40B4-BE49-F238E27FC236}">
                    <a16:creationId xmlns:a16="http://schemas.microsoft.com/office/drawing/2014/main" id="{60608B56-FB51-47FF-9D58-F41AAD804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86380" y="6929439"/>
                <a:ext cx="21981" cy="2055202"/>
              </a:xfrm>
              <a:custGeom>
                <a:avLst/>
                <a:gdLst>
                  <a:gd name="T0" fmla="*/ 1102519 w 16"/>
                  <a:gd name="T1" fmla="*/ 213771623 h 1648"/>
                  <a:gd name="T2" fmla="*/ 1102519 w 16"/>
                  <a:gd name="T3" fmla="*/ 213771623 h 1648"/>
                  <a:gd name="T4" fmla="*/ 0 w 16"/>
                  <a:gd name="T5" fmla="*/ 212733325 h 1648"/>
                  <a:gd name="T6" fmla="*/ 0 w 16"/>
                  <a:gd name="T7" fmla="*/ 1038298 h 1648"/>
                  <a:gd name="T8" fmla="*/ 0 w 16"/>
                  <a:gd name="T9" fmla="*/ 1038298 h 1648"/>
                  <a:gd name="T10" fmla="*/ 1102519 w 16"/>
                  <a:gd name="T11" fmla="*/ 0 h 1648"/>
                  <a:gd name="T12" fmla="*/ 1102519 w 16"/>
                  <a:gd name="T13" fmla="*/ 0 h 1648"/>
                  <a:gd name="T14" fmla="*/ 2362597 w 16"/>
                  <a:gd name="T15" fmla="*/ 1038298 h 1648"/>
                  <a:gd name="T16" fmla="*/ 2362597 w 16"/>
                  <a:gd name="T17" fmla="*/ 212733325 h 1648"/>
                  <a:gd name="T18" fmla="*/ 2362597 w 16"/>
                  <a:gd name="T19" fmla="*/ 212733325 h 1648"/>
                  <a:gd name="T20" fmla="*/ 1102519 w 16"/>
                  <a:gd name="T21" fmla="*/ 213771623 h 164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1648">
                    <a:moveTo>
                      <a:pt x="7" y="1647"/>
                    </a:moveTo>
                    <a:lnTo>
                      <a:pt x="7" y="1647"/>
                    </a:lnTo>
                    <a:cubicBezTo>
                      <a:pt x="3" y="1647"/>
                      <a:pt x="0" y="1644"/>
                      <a:pt x="0" y="1639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5" y="3"/>
                      <a:pt x="15" y="8"/>
                    </a:cubicBezTo>
                    <a:lnTo>
                      <a:pt x="15" y="1639"/>
                    </a:lnTo>
                    <a:cubicBezTo>
                      <a:pt x="15" y="1644"/>
                      <a:pt x="11" y="1647"/>
                      <a:pt x="7" y="164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6" name="Freeform 153">
                <a:extLst>
                  <a:ext uri="{FF2B5EF4-FFF2-40B4-BE49-F238E27FC236}">
                    <a16:creationId xmlns:a16="http://schemas.microsoft.com/office/drawing/2014/main" id="{DCCDD215-7923-4E68-A47B-75E449D9F22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32578" y="6495317"/>
                <a:ext cx="494567" cy="175846"/>
              </a:xfrm>
              <a:custGeom>
                <a:avLst/>
                <a:gdLst>
                  <a:gd name="T0" fmla="*/ 38531736 w 398"/>
                  <a:gd name="T1" fmla="*/ 18172709 h 141"/>
                  <a:gd name="T2" fmla="*/ 51160737 w 398"/>
                  <a:gd name="T3" fmla="*/ 0 h 141"/>
                  <a:gd name="T4" fmla="*/ 12629001 w 398"/>
                  <a:gd name="T5" fmla="*/ 0 h 141"/>
                  <a:gd name="T6" fmla="*/ 0 w 398"/>
                  <a:gd name="T7" fmla="*/ 18172709 h 141"/>
                  <a:gd name="T8" fmla="*/ 38531736 w 398"/>
                  <a:gd name="T9" fmla="*/ 18172709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8" h="141">
                    <a:moveTo>
                      <a:pt x="299" y="140"/>
                    </a:moveTo>
                    <a:lnTo>
                      <a:pt x="397" y="0"/>
                    </a:lnTo>
                    <a:lnTo>
                      <a:pt x="98" y="0"/>
                    </a:lnTo>
                    <a:lnTo>
                      <a:pt x="0" y="140"/>
                    </a:lnTo>
                    <a:lnTo>
                      <a:pt x="299" y="1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154">
                <a:extLst>
                  <a:ext uri="{FF2B5EF4-FFF2-40B4-BE49-F238E27FC236}">
                    <a16:creationId xmlns:a16="http://schemas.microsoft.com/office/drawing/2014/main" id="{7F840775-793D-4A16-9F30-2C146A0B50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4207" y="6704135"/>
                <a:ext cx="494567" cy="175846"/>
              </a:xfrm>
              <a:custGeom>
                <a:avLst/>
                <a:gdLst>
                  <a:gd name="T0" fmla="*/ 12563283 w 397"/>
                  <a:gd name="T1" fmla="*/ 0 h 140"/>
                  <a:gd name="T2" fmla="*/ 0 w 397"/>
                  <a:gd name="T3" fmla="*/ 18301426 h 140"/>
                  <a:gd name="T4" fmla="*/ 38725963 w 397"/>
                  <a:gd name="T5" fmla="*/ 18301426 h 140"/>
                  <a:gd name="T6" fmla="*/ 51289246 w 397"/>
                  <a:gd name="T7" fmla="*/ 0 h 140"/>
                  <a:gd name="T8" fmla="*/ 12563283 w 397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7" h="140">
                    <a:moveTo>
                      <a:pt x="97" y="0"/>
                    </a:moveTo>
                    <a:lnTo>
                      <a:pt x="0" y="139"/>
                    </a:lnTo>
                    <a:lnTo>
                      <a:pt x="299" y="139"/>
                    </a:lnTo>
                    <a:lnTo>
                      <a:pt x="396" y="0"/>
                    </a:lnTo>
                    <a:lnTo>
                      <a:pt x="9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155">
                <a:extLst>
                  <a:ext uri="{FF2B5EF4-FFF2-40B4-BE49-F238E27FC236}">
                    <a16:creationId xmlns:a16="http://schemas.microsoft.com/office/drawing/2014/main" id="{048A18C6-87B1-49F9-9DFB-BA4AF65AA3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6925" y="6495317"/>
                <a:ext cx="478080" cy="175846"/>
              </a:xfrm>
              <a:custGeom>
                <a:avLst/>
                <a:gdLst>
                  <a:gd name="T0" fmla="*/ 37123927 w 382"/>
                  <a:gd name="T1" fmla="*/ 18172709 h 141"/>
                  <a:gd name="T2" fmla="*/ 49803476 w 382"/>
                  <a:gd name="T3" fmla="*/ 0 h 141"/>
                  <a:gd name="T4" fmla="*/ 12679549 w 382"/>
                  <a:gd name="T5" fmla="*/ 0 h 141"/>
                  <a:gd name="T6" fmla="*/ 0 w 382"/>
                  <a:gd name="T7" fmla="*/ 18172709 h 141"/>
                  <a:gd name="T8" fmla="*/ 37123927 w 382"/>
                  <a:gd name="T9" fmla="*/ 18172709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2" h="141">
                    <a:moveTo>
                      <a:pt x="284" y="140"/>
                    </a:moveTo>
                    <a:lnTo>
                      <a:pt x="381" y="0"/>
                    </a:lnTo>
                    <a:lnTo>
                      <a:pt x="97" y="0"/>
                    </a:lnTo>
                    <a:lnTo>
                      <a:pt x="0" y="140"/>
                    </a:lnTo>
                    <a:lnTo>
                      <a:pt x="284" y="1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56">
                <a:extLst>
                  <a:ext uri="{FF2B5EF4-FFF2-40B4-BE49-F238E27FC236}">
                    <a16:creationId xmlns:a16="http://schemas.microsoft.com/office/drawing/2014/main" id="{B5B505EA-2286-470B-B861-C5203397E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8553" y="6704135"/>
                <a:ext cx="478084" cy="175846"/>
              </a:xfrm>
              <a:custGeom>
                <a:avLst/>
                <a:gdLst>
                  <a:gd name="T0" fmla="*/ 12680003 w 382"/>
                  <a:gd name="T1" fmla="*/ 0 h 140"/>
                  <a:gd name="T2" fmla="*/ 0 w 382"/>
                  <a:gd name="T3" fmla="*/ 18301426 h 140"/>
                  <a:gd name="T4" fmla="*/ 37124557 w 382"/>
                  <a:gd name="T5" fmla="*/ 18301426 h 140"/>
                  <a:gd name="T6" fmla="*/ 49804199 w 382"/>
                  <a:gd name="T7" fmla="*/ 0 h 140"/>
                  <a:gd name="T8" fmla="*/ 12680003 w 382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2" h="140">
                    <a:moveTo>
                      <a:pt x="97" y="0"/>
                    </a:moveTo>
                    <a:lnTo>
                      <a:pt x="0" y="139"/>
                    </a:lnTo>
                    <a:lnTo>
                      <a:pt x="284" y="139"/>
                    </a:lnTo>
                    <a:lnTo>
                      <a:pt x="381" y="0"/>
                    </a:lnTo>
                    <a:lnTo>
                      <a:pt x="9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57">
                <a:extLst>
                  <a:ext uri="{FF2B5EF4-FFF2-40B4-BE49-F238E27FC236}">
                    <a16:creationId xmlns:a16="http://schemas.microsoft.com/office/drawing/2014/main" id="{FD2CBBB0-2F2E-4A5A-856A-95D78F3B6E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13793" y="6495317"/>
                <a:ext cx="500064" cy="175846"/>
              </a:xfrm>
              <a:custGeom>
                <a:avLst/>
                <a:gdLst>
                  <a:gd name="T0" fmla="*/ 39391449 w 400"/>
                  <a:gd name="T1" fmla="*/ 18172709 h 141"/>
                  <a:gd name="T2" fmla="*/ 52043518 w 400"/>
                  <a:gd name="T3" fmla="*/ 0 h 141"/>
                  <a:gd name="T4" fmla="*/ 12652070 w 400"/>
                  <a:gd name="T5" fmla="*/ 0 h 141"/>
                  <a:gd name="T6" fmla="*/ 0 w 400"/>
                  <a:gd name="T7" fmla="*/ 18172709 h 141"/>
                  <a:gd name="T8" fmla="*/ 39391449 w 400"/>
                  <a:gd name="T9" fmla="*/ 18172709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0" h="141">
                    <a:moveTo>
                      <a:pt x="302" y="140"/>
                    </a:moveTo>
                    <a:lnTo>
                      <a:pt x="399" y="0"/>
                    </a:lnTo>
                    <a:lnTo>
                      <a:pt x="97" y="0"/>
                    </a:lnTo>
                    <a:lnTo>
                      <a:pt x="0" y="140"/>
                    </a:lnTo>
                    <a:lnTo>
                      <a:pt x="302" y="1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58">
                <a:extLst>
                  <a:ext uri="{FF2B5EF4-FFF2-40B4-BE49-F238E27FC236}">
                    <a16:creationId xmlns:a16="http://schemas.microsoft.com/office/drawing/2014/main" id="{F8BAAA4A-9BC5-4BD6-85DF-C93A3793AC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0918" y="6704135"/>
                <a:ext cx="500064" cy="175846"/>
              </a:xfrm>
              <a:custGeom>
                <a:avLst/>
                <a:gdLst>
                  <a:gd name="T0" fmla="*/ 12521692 w 400"/>
                  <a:gd name="T1" fmla="*/ 0 h 140"/>
                  <a:gd name="T2" fmla="*/ 0 w 400"/>
                  <a:gd name="T3" fmla="*/ 18301426 h 140"/>
                  <a:gd name="T4" fmla="*/ 39391449 w 400"/>
                  <a:gd name="T5" fmla="*/ 18301426 h 140"/>
                  <a:gd name="T6" fmla="*/ 52043518 w 400"/>
                  <a:gd name="T7" fmla="*/ 0 h 140"/>
                  <a:gd name="T8" fmla="*/ 12521692 w 400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0" h="140">
                    <a:moveTo>
                      <a:pt x="96" y="0"/>
                    </a:moveTo>
                    <a:lnTo>
                      <a:pt x="0" y="139"/>
                    </a:lnTo>
                    <a:lnTo>
                      <a:pt x="302" y="139"/>
                    </a:lnTo>
                    <a:lnTo>
                      <a:pt x="399" y="0"/>
                    </a:lnTo>
                    <a:lnTo>
                      <a:pt x="9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59">
                <a:extLst>
                  <a:ext uri="{FF2B5EF4-FFF2-40B4-BE49-F238E27FC236}">
                    <a16:creationId xmlns:a16="http://schemas.microsoft.com/office/drawing/2014/main" id="{B4DDDE4A-E2B5-4186-9239-757602581E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27082" y="6489824"/>
                <a:ext cx="505558" cy="186837"/>
              </a:xfrm>
              <a:custGeom>
                <a:avLst/>
                <a:gdLst>
                  <a:gd name="T0" fmla="*/ 1437725 w 404"/>
                  <a:gd name="T1" fmla="*/ 18502558 h 149"/>
                  <a:gd name="T2" fmla="*/ 39337338 w 404"/>
                  <a:gd name="T3" fmla="*/ 18502558 h 149"/>
                  <a:gd name="T4" fmla="*/ 51360796 w 404"/>
                  <a:gd name="T5" fmla="*/ 1049796 h 149"/>
                  <a:gd name="T6" fmla="*/ 13330316 w 404"/>
                  <a:gd name="T7" fmla="*/ 1049796 h 149"/>
                  <a:gd name="T8" fmla="*/ 1437725 w 404"/>
                  <a:gd name="T9" fmla="*/ 18502558 h 149"/>
                  <a:gd name="T10" fmla="*/ 39468205 w 404"/>
                  <a:gd name="T11" fmla="*/ 19421219 h 149"/>
                  <a:gd name="T12" fmla="*/ 392238 w 404"/>
                  <a:gd name="T13" fmla="*/ 19421219 h 149"/>
                  <a:gd name="T14" fmla="*/ 392238 w 404"/>
                  <a:gd name="T15" fmla="*/ 19421219 h 149"/>
                  <a:gd name="T16" fmla="*/ 0 w 404"/>
                  <a:gd name="T17" fmla="*/ 19158589 h 149"/>
                  <a:gd name="T18" fmla="*/ 0 w 404"/>
                  <a:gd name="T19" fmla="*/ 19158589 h 149"/>
                  <a:gd name="T20" fmla="*/ 130867 w 404"/>
                  <a:gd name="T21" fmla="*/ 18633691 h 149"/>
                  <a:gd name="T22" fmla="*/ 12807573 w 404"/>
                  <a:gd name="T23" fmla="*/ 262268 h 149"/>
                  <a:gd name="T24" fmla="*/ 12807573 w 404"/>
                  <a:gd name="T25" fmla="*/ 262268 h 149"/>
                  <a:gd name="T26" fmla="*/ 13199811 w 404"/>
                  <a:gd name="T27" fmla="*/ 0 h 149"/>
                  <a:gd name="T28" fmla="*/ 52275778 w 404"/>
                  <a:gd name="T29" fmla="*/ 0 h 149"/>
                  <a:gd name="T30" fmla="*/ 52275778 w 404"/>
                  <a:gd name="T31" fmla="*/ 0 h 149"/>
                  <a:gd name="T32" fmla="*/ 52667654 w 404"/>
                  <a:gd name="T33" fmla="*/ 262268 h 149"/>
                  <a:gd name="T34" fmla="*/ 52667654 w 404"/>
                  <a:gd name="T35" fmla="*/ 262268 h 149"/>
                  <a:gd name="T36" fmla="*/ 52667654 w 404"/>
                  <a:gd name="T37" fmla="*/ 787166 h 149"/>
                  <a:gd name="T38" fmla="*/ 39990948 w 404"/>
                  <a:gd name="T39" fmla="*/ 19158589 h 149"/>
                  <a:gd name="T40" fmla="*/ 39990948 w 404"/>
                  <a:gd name="T41" fmla="*/ 19158589 h 149"/>
                  <a:gd name="T42" fmla="*/ 39468205 w 404"/>
                  <a:gd name="T43" fmla="*/ 19421219 h 1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4" h="149">
                    <a:moveTo>
                      <a:pt x="11" y="141"/>
                    </a:moveTo>
                    <a:lnTo>
                      <a:pt x="301" y="141"/>
                    </a:lnTo>
                    <a:lnTo>
                      <a:pt x="393" y="8"/>
                    </a:lnTo>
                    <a:lnTo>
                      <a:pt x="102" y="8"/>
                    </a:lnTo>
                    <a:lnTo>
                      <a:pt x="11" y="141"/>
                    </a:lnTo>
                    <a:close/>
                    <a:moveTo>
                      <a:pt x="302" y="148"/>
                    </a:moveTo>
                    <a:lnTo>
                      <a:pt x="3" y="148"/>
                    </a:lnTo>
                    <a:cubicBezTo>
                      <a:pt x="2" y="148"/>
                      <a:pt x="1" y="147"/>
                      <a:pt x="0" y="146"/>
                    </a:cubicBezTo>
                    <a:cubicBezTo>
                      <a:pt x="0" y="145"/>
                      <a:pt x="0" y="143"/>
                      <a:pt x="1" y="142"/>
                    </a:cubicBezTo>
                    <a:lnTo>
                      <a:pt x="98" y="2"/>
                    </a:lnTo>
                    <a:cubicBezTo>
                      <a:pt x="98" y="1"/>
                      <a:pt x="100" y="0"/>
                      <a:pt x="101" y="0"/>
                    </a:cubicBezTo>
                    <a:lnTo>
                      <a:pt x="400" y="0"/>
                    </a:lnTo>
                    <a:cubicBezTo>
                      <a:pt x="401" y="0"/>
                      <a:pt x="402" y="1"/>
                      <a:pt x="403" y="2"/>
                    </a:cubicBezTo>
                    <a:cubicBezTo>
                      <a:pt x="403" y="4"/>
                      <a:pt x="403" y="5"/>
                      <a:pt x="403" y="6"/>
                    </a:cubicBezTo>
                    <a:lnTo>
                      <a:pt x="306" y="146"/>
                    </a:lnTo>
                    <a:cubicBezTo>
                      <a:pt x="305" y="147"/>
                      <a:pt x="304" y="148"/>
                      <a:pt x="302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60">
                <a:extLst>
                  <a:ext uri="{FF2B5EF4-FFF2-40B4-BE49-F238E27FC236}">
                    <a16:creationId xmlns:a16="http://schemas.microsoft.com/office/drawing/2014/main" id="{58187CB0-209E-4C2B-822B-9778235770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84207" y="6698641"/>
                <a:ext cx="505558" cy="186837"/>
              </a:xfrm>
              <a:custGeom>
                <a:avLst/>
                <a:gdLst>
                  <a:gd name="T0" fmla="*/ 1437725 w 404"/>
                  <a:gd name="T1" fmla="*/ 18487532 h 148"/>
                  <a:gd name="T2" fmla="*/ 39337338 w 404"/>
                  <a:gd name="T3" fmla="*/ 18487532 h 148"/>
                  <a:gd name="T4" fmla="*/ 51360796 w 404"/>
                  <a:gd name="T5" fmla="*/ 1064183 h 148"/>
                  <a:gd name="T6" fmla="*/ 13461183 w 404"/>
                  <a:gd name="T7" fmla="*/ 1064183 h 148"/>
                  <a:gd name="T8" fmla="*/ 1437725 w 404"/>
                  <a:gd name="T9" fmla="*/ 18487532 h 148"/>
                  <a:gd name="T10" fmla="*/ 39599072 w 404"/>
                  <a:gd name="T11" fmla="*/ 19551350 h 148"/>
                  <a:gd name="T12" fmla="*/ 522743 w 404"/>
                  <a:gd name="T13" fmla="*/ 19551350 h 148"/>
                  <a:gd name="T14" fmla="*/ 522743 w 404"/>
                  <a:gd name="T15" fmla="*/ 19551350 h 148"/>
                  <a:gd name="T16" fmla="*/ 0 w 404"/>
                  <a:gd name="T17" fmla="*/ 19285486 h 148"/>
                  <a:gd name="T18" fmla="*/ 0 w 404"/>
                  <a:gd name="T19" fmla="*/ 19285486 h 148"/>
                  <a:gd name="T20" fmla="*/ 0 w 404"/>
                  <a:gd name="T21" fmla="*/ 18753395 h 148"/>
                  <a:gd name="T22" fmla="*/ 12807573 w 404"/>
                  <a:gd name="T23" fmla="*/ 265863 h 148"/>
                  <a:gd name="T24" fmla="*/ 12807573 w 404"/>
                  <a:gd name="T25" fmla="*/ 265863 h 148"/>
                  <a:gd name="T26" fmla="*/ 13199811 w 404"/>
                  <a:gd name="T27" fmla="*/ 0 h 148"/>
                  <a:gd name="T28" fmla="*/ 52275778 w 404"/>
                  <a:gd name="T29" fmla="*/ 0 h 148"/>
                  <a:gd name="T30" fmla="*/ 52275778 w 404"/>
                  <a:gd name="T31" fmla="*/ 0 h 148"/>
                  <a:gd name="T32" fmla="*/ 52667654 w 404"/>
                  <a:gd name="T33" fmla="*/ 265863 h 148"/>
                  <a:gd name="T34" fmla="*/ 52667654 w 404"/>
                  <a:gd name="T35" fmla="*/ 265863 h 148"/>
                  <a:gd name="T36" fmla="*/ 52667654 w 404"/>
                  <a:gd name="T37" fmla="*/ 797955 h 148"/>
                  <a:gd name="T38" fmla="*/ 39990948 w 404"/>
                  <a:gd name="T39" fmla="*/ 19285486 h 148"/>
                  <a:gd name="T40" fmla="*/ 39990948 w 404"/>
                  <a:gd name="T41" fmla="*/ 19285486 h 148"/>
                  <a:gd name="T42" fmla="*/ 39599072 w 404"/>
                  <a:gd name="T43" fmla="*/ 19551350 h 1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4" h="148">
                    <a:moveTo>
                      <a:pt x="11" y="139"/>
                    </a:moveTo>
                    <a:lnTo>
                      <a:pt x="301" y="139"/>
                    </a:lnTo>
                    <a:lnTo>
                      <a:pt x="393" y="8"/>
                    </a:lnTo>
                    <a:lnTo>
                      <a:pt x="103" y="8"/>
                    </a:lnTo>
                    <a:lnTo>
                      <a:pt x="11" y="139"/>
                    </a:lnTo>
                    <a:close/>
                    <a:moveTo>
                      <a:pt x="303" y="147"/>
                    </a:moveTo>
                    <a:lnTo>
                      <a:pt x="4" y="147"/>
                    </a:lnTo>
                    <a:cubicBezTo>
                      <a:pt x="2" y="147"/>
                      <a:pt x="1" y="146"/>
                      <a:pt x="0" y="145"/>
                    </a:cubicBezTo>
                    <a:cubicBezTo>
                      <a:pt x="0" y="144"/>
                      <a:pt x="0" y="142"/>
                      <a:pt x="0" y="141"/>
                    </a:cubicBezTo>
                    <a:lnTo>
                      <a:pt x="98" y="2"/>
                    </a:lnTo>
                    <a:cubicBezTo>
                      <a:pt x="98" y="1"/>
                      <a:pt x="100" y="0"/>
                      <a:pt x="101" y="0"/>
                    </a:cubicBezTo>
                    <a:lnTo>
                      <a:pt x="400" y="0"/>
                    </a:lnTo>
                    <a:cubicBezTo>
                      <a:pt x="401" y="0"/>
                      <a:pt x="402" y="1"/>
                      <a:pt x="403" y="2"/>
                    </a:cubicBezTo>
                    <a:cubicBezTo>
                      <a:pt x="403" y="3"/>
                      <a:pt x="403" y="5"/>
                      <a:pt x="403" y="6"/>
                    </a:cubicBezTo>
                    <a:lnTo>
                      <a:pt x="306" y="145"/>
                    </a:lnTo>
                    <a:cubicBezTo>
                      <a:pt x="305" y="146"/>
                      <a:pt x="304" y="147"/>
                      <a:pt x="303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4" name="Freeform 161">
                <a:extLst>
                  <a:ext uri="{FF2B5EF4-FFF2-40B4-BE49-F238E27FC236}">
                    <a16:creationId xmlns:a16="http://schemas.microsoft.com/office/drawing/2014/main" id="{05D298DB-41F8-471B-9DB8-E92A1E0ED5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31428" y="6489824"/>
                <a:ext cx="483577" cy="186837"/>
              </a:xfrm>
              <a:custGeom>
                <a:avLst/>
                <a:gdLst>
                  <a:gd name="T0" fmla="*/ 1418548 w 389"/>
                  <a:gd name="T1" fmla="*/ 18502558 h 149"/>
                  <a:gd name="T2" fmla="*/ 36885828 w 389"/>
                  <a:gd name="T3" fmla="*/ 18502558 h 149"/>
                  <a:gd name="T4" fmla="*/ 48751350 w 389"/>
                  <a:gd name="T5" fmla="*/ 1049796 h 149"/>
                  <a:gd name="T6" fmla="*/ 13284069 w 389"/>
                  <a:gd name="T7" fmla="*/ 1049796 h 149"/>
                  <a:gd name="T8" fmla="*/ 1418548 w 389"/>
                  <a:gd name="T9" fmla="*/ 18502558 h 149"/>
                  <a:gd name="T10" fmla="*/ 37143680 w 389"/>
                  <a:gd name="T11" fmla="*/ 19421219 h 149"/>
                  <a:gd name="T12" fmla="*/ 516064 w 389"/>
                  <a:gd name="T13" fmla="*/ 19421219 h 149"/>
                  <a:gd name="T14" fmla="*/ 516064 w 389"/>
                  <a:gd name="T15" fmla="*/ 19421219 h 149"/>
                  <a:gd name="T16" fmla="*/ 128926 w 389"/>
                  <a:gd name="T17" fmla="*/ 19158589 h 149"/>
                  <a:gd name="T18" fmla="*/ 128926 w 389"/>
                  <a:gd name="T19" fmla="*/ 19158589 h 149"/>
                  <a:gd name="T20" fmla="*/ 128926 w 389"/>
                  <a:gd name="T21" fmla="*/ 18633691 h 149"/>
                  <a:gd name="T22" fmla="*/ 12639079 w 389"/>
                  <a:gd name="T23" fmla="*/ 262268 h 149"/>
                  <a:gd name="T24" fmla="*/ 12639079 w 389"/>
                  <a:gd name="T25" fmla="*/ 262268 h 149"/>
                  <a:gd name="T26" fmla="*/ 13026217 w 389"/>
                  <a:gd name="T27" fmla="*/ 0 h 149"/>
                  <a:gd name="T28" fmla="*/ 49653833 w 389"/>
                  <a:gd name="T29" fmla="*/ 0 h 149"/>
                  <a:gd name="T30" fmla="*/ 49653833 w 389"/>
                  <a:gd name="T31" fmla="*/ 0 h 149"/>
                  <a:gd name="T32" fmla="*/ 50040971 w 389"/>
                  <a:gd name="T33" fmla="*/ 262268 h 149"/>
                  <a:gd name="T34" fmla="*/ 50040971 w 389"/>
                  <a:gd name="T35" fmla="*/ 262268 h 149"/>
                  <a:gd name="T36" fmla="*/ 50040971 w 389"/>
                  <a:gd name="T37" fmla="*/ 787166 h 149"/>
                  <a:gd name="T38" fmla="*/ 37530818 w 389"/>
                  <a:gd name="T39" fmla="*/ 19158589 h 149"/>
                  <a:gd name="T40" fmla="*/ 37530818 w 389"/>
                  <a:gd name="T41" fmla="*/ 19158589 h 149"/>
                  <a:gd name="T42" fmla="*/ 37143680 w 389"/>
                  <a:gd name="T43" fmla="*/ 19421219 h 1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9" h="149">
                    <a:moveTo>
                      <a:pt x="11" y="141"/>
                    </a:moveTo>
                    <a:lnTo>
                      <a:pt x="286" y="141"/>
                    </a:lnTo>
                    <a:lnTo>
                      <a:pt x="378" y="8"/>
                    </a:lnTo>
                    <a:lnTo>
                      <a:pt x="103" y="8"/>
                    </a:lnTo>
                    <a:lnTo>
                      <a:pt x="11" y="141"/>
                    </a:lnTo>
                    <a:close/>
                    <a:moveTo>
                      <a:pt x="288" y="148"/>
                    </a:moveTo>
                    <a:lnTo>
                      <a:pt x="4" y="148"/>
                    </a:lnTo>
                    <a:cubicBezTo>
                      <a:pt x="3" y="148"/>
                      <a:pt x="1" y="147"/>
                      <a:pt x="1" y="146"/>
                    </a:cubicBezTo>
                    <a:cubicBezTo>
                      <a:pt x="0" y="145"/>
                      <a:pt x="1" y="143"/>
                      <a:pt x="1" y="142"/>
                    </a:cubicBezTo>
                    <a:lnTo>
                      <a:pt x="98" y="2"/>
                    </a:lnTo>
                    <a:cubicBezTo>
                      <a:pt x="99" y="1"/>
                      <a:pt x="100" y="0"/>
                      <a:pt x="101" y="0"/>
                    </a:cubicBezTo>
                    <a:lnTo>
                      <a:pt x="385" y="0"/>
                    </a:lnTo>
                    <a:cubicBezTo>
                      <a:pt x="386" y="0"/>
                      <a:pt x="387" y="1"/>
                      <a:pt x="388" y="2"/>
                    </a:cubicBezTo>
                    <a:cubicBezTo>
                      <a:pt x="388" y="4"/>
                      <a:pt x="388" y="5"/>
                      <a:pt x="388" y="6"/>
                    </a:cubicBezTo>
                    <a:lnTo>
                      <a:pt x="291" y="146"/>
                    </a:lnTo>
                    <a:cubicBezTo>
                      <a:pt x="290" y="147"/>
                      <a:pt x="289" y="148"/>
                      <a:pt x="288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5" name="Freeform 162">
                <a:extLst>
                  <a:ext uri="{FF2B5EF4-FFF2-40B4-BE49-F238E27FC236}">
                    <a16:creationId xmlns:a16="http://schemas.microsoft.com/office/drawing/2014/main" id="{6135C622-DCCC-4AE2-8174-F1AA2FC920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83059" y="6698641"/>
                <a:ext cx="483577" cy="186837"/>
              </a:xfrm>
              <a:custGeom>
                <a:avLst/>
                <a:gdLst>
                  <a:gd name="T0" fmla="*/ 1411328 w 390"/>
                  <a:gd name="T1" fmla="*/ 18487532 h 148"/>
                  <a:gd name="T2" fmla="*/ 36697041 w 390"/>
                  <a:gd name="T3" fmla="*/ 18487532 h 148"/>
                  <a:gd name="T4" fmla="*/ 48501691 w 390"/>
                  <a:gd name="T5" fmla="*/ 1064183 h 148"/>
                  <a:gd name="T6" fmla="*/ 13215978 w 390"/>
                  <a:gd name="T7" fmla="*/ 1064183 h 148"/>
                  <a:gd name="T8" fmla="*/ 1411328 w 390"/>
                  <a:gd name="T9" fmla="*/ 18487532 h 148"/>
                  <a:gd name="T10" fmla="*/ 36953516 w 390"/>
                  <a:gd name="T11" fmla="*/ 19551350 h 148"/>
                  <a:gd name="T12" fmla="*/ 513308 w 390"/>
                  <a:gd name="T13" fmla="*/ 19551350 h 148"/>
                  <a:gd name="T14" fmla="*/ 513308 w 390"/>
                  <a:gd name="T15" fmla="*/ 19551350 h 148"/>
                  <a:gd name="T16" fmla="*/ 128237 w 390"/>
                  <a:gd name="T17" fmla="*/ 19285486 h 148"/>
                  <a:gd name="T18" fmla="*/ 128237 w 390"/>
                  <a:gd name="T19" fmla="*/ 19285486 h 148"/>
                  <a:gd name="T20" fmla="*/ 256475 w 390"/>
                  <a:gd name="T21" fmla="*/ 18753395 h 148"/>
                  <a:gd name="T22" fmla="*/ 12574433 w 390"/>
                  <a:gd name="T23" fmla="*/ 265863 h 148"/>
                  <a:gd name="T24" fmla="*/ 12574433 w 390"/>
                  <a:gd name="T25" fmla="*/ 265863 h 148"/>
                  <a:gd name="T26" fmla="*/ 12959503 w 390"/>
                  <a:gd name="T27" fmla="*/ 0 h 148"/>
                  <a:gd name="T28" fmla="*/ 49399711 w 390"/>
                  <a:gd name="T29" fmla="*/ 0 h 148"/>
                  <a:gd name="T30" fmla="*/ 49399711 w 390"/>
                  <a:gd name="T31" fmla="*/ 0 h 148"/>
                  <a:gd name="T32" fmla="*/ 49784782 w 390"/>
                  <a:gd name="T33" fmla="*/ 265863 h 148"/>
                  <a:gd name="T34" fmla="*/ 49784782 w 390"/>
                  <a:gd name="T35" fmla="*/ 265863 h 148"/>
                  <a:gd name="T36" fmla="*/ 49784782 w 390"/>
                  <a:gd name="T37" fmla="*/ 797955 h 148"/>
                  <a:gd name="T38" fmla="*/ 37338586 w 390"/>
                  <a:gd name="T39" fmla="*/ 19285486 h 148"/>
                  <a:gd name="T40" fmla="*/ 37338586 w 390"/>
                  <a:gd name="T41" fmla="*/ 19285486 h 148"/>
                  <a:gd name="T42" fmla="*/ 36953516 w 390"/>
                  <a:gd name="T43" fmla="*/ 19551350 h 1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90" h="148">
                    <a:moveTo>
                      <a:pt x="11" y="139"/>
                    </a:moveTo>
                    <a:lnTo>
                      <a:pt x="286" y="139"/>
                    </a:lnTo>
                    <a:lnTo>
                      <a:pt x="378" y="8"/>
                    </a:lnTo>
                    <a:lnTo>
                      <a:pt x="103" y="8"/>
                    </a:lnTo>
                    <a:lnTo>
                      <a:pt x="11" y="139"/>
                    </a:lnTo>
                    <a:close/>
                    <a:moveTo>
                      <a:pt x="288" y="147"/>
                    </a:moveTo>
                    <a:lnTo>
                      <a:pt x="4" y="147"/>
                    </a:lnTo>
                    <a:cubicBezTo>
                      <a:pt x="3" y="147"/>
                      <a:pt x="2" y="146"/>
                      <a:pt x="1" y="145"/>
                    </a:cubicBezTo>
                    <a:cubicBezTo>
                      <a:pt x="0" y="144"/>
                      <a:pt x="0" y="142"/>
                      <a:pt x="2" y="141"/>
                    </a:cubicBezTo>
                    <a:lnTo>
                      <a:pt x="98" y="2"/>
                    </a:lnTo>
                    <a:cubicBezTo>
                      <a:pt x="99" y="1"/>
                      <a:pt x="100" y="0"/>
                      <a:pt x="101" y="0"/>
                    </a:cubicBezTo>
                    <a:lnTo>
                      <a:pt x="385" y="0"/>
                    </a:lnTo>
                    <a:cubicBezTo>
                      <a:pt x="386" y="0"/>
                      <a:pt x="387" y="1"/>
                      <a:pt x="388" y="2"/>
                    </a:cubicBezTo>
                    <a:cubicBezTo>
                      <a:pt x="389" y="3"/>
                      <a:pt x="389" y="5"/>
                      <a:pt x="388" y="6"/>
                    </a:cubicBezTo>
                    <a:lnTo>
                      <a:pt x="291" y="145"/>
                    </a:lnTo>
                    <a:cubicBezTo>
                      <a:pt x="290" y="146"/>
                      <a:pt x="289" y="147"/>
                      <a:pt x="288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6" name="Freeform 163">
                <a:extLst>
                  <a:ext uri="{FF2B5EF4-FFF2-40B4-BE49-F238E27FC236}">
                    <a16:creationId xmlns:a16="http://schemas.microsoft.com/office/drawing/2014/main" id="{0B752784-CC69-4D05-A40B-D023FC9760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508300" y="6489824"/>
                <a:ext cx="511051" cy="186837"/>
              </a:xfrm>
              <a:custGeom>
                <a:avLst/>
                <a:gdLst>
                  <a:gd name="T0" fmla="*/ 1440184 w 408"/>
                  <a:gd name="T1" fmla="*/ 18502558 h 149"/>
                  <a:gd name="T2" fmla="*/ 39805541 w 408"/>
                  <a:gd name="T3" fmla="*/ 18502558 h 149"/>
                  <a:gd name="T4" fmla="*/ 51852068 w 408"/>
                  <a:gd name="T5" fmla="*/ 1049796 h 149"/>
                  <a:gd name="T6" fmla="*/ 13355721 w 408"/>
                  <a:gd name="T7" fmla="*/ 1049796 h 149"/>
                  <a:gd name="T8" fmla="*/ 1440184 w 408"/>
                  <a:gd name="T9" fmla="*/ 18502558 h 149"/>
                  <a:gd name="T10" fmla="*/ 40067524 w 408"/>
                  <a:gd name="T11" fmla="*/ 19421219 h 149"/>
                  <a:gd name="T12" fmla="*/ 523605 w 408"/>
                  <a:gd name="T13" fmla="*/ 19421219 h 149"/>
                  <a:gd name="T14" fmla="*/ 523605 w 408"/>
                  <a:gd name="T15" fmla="*/ 19421219 h 149"/>
                  <a:gd name="T16" fmla="*/ 130992 w 408"/>
                  <a:gd name="T17" fmla="*/ 19158589 h 149"/>
                  <a:gd name="T18" fmla="*/ 130992 w 408"/>
                  <a:gd name="T19" fmla="*/ 19158589 h 149"/>
                  <a:gd name="T20" fmla="*/ 130992 w 408"/>
                  <a:gd name="T21" fmla="*/ 18633691 h 149"/>
                  <a:gd name="T22" fmla="*/ 12701124 w 408"/>
                  <a:gd name="T23" fmla="*/ 262268 h 149"/>
                  <a:gd name="T24" fmla="*/ 12701124 w 408"/>
                  <a:gd name="T25" fmla="*/ 262268 h 149"/>
                  <a:gd name="T26" fmla="*/ 13224729 w 408"/>
                  <a:gd name="T27" fmla="*/ 0 h 149"/>
                  <a:gd name="T28" fmla="*/ 52768648 w 408"/>
                  <a:gd name="T29" fmla="*/ 0 h 149"/>
                  <a:gd name="T30" fmla="*/ 52768648 w 408"/>
                  <a:gd name="T31" fmla="*/ 0 h 149"/>
                  <a:gd name="T32" fmla="*/ 53161261 w 408"/>
                  <a:gd name="T33" fmla="*/ 262268 h 149"/>
                  <a:gd name="T34" fmla="*/ 53161261 w 408"/>
                  <a:gd name="T35" fmla="*/ 262268 h 149"/>
                  <a:gd name="T36" fmla="*/ 53161261 w 408"/>
                  <a:gd name="T37" fmla="*/ 787166 h 149"/>
                  <a:gd name="T38" fmla="*/ 40460137 w 408"/>
                  <a:gd name="T39" fmla="*/ 19158589 h 149"/>
                  <a:gd name="T40" fmla="*/ 40460137 w 408"/>
                  <a:gd name="T41" fmla="*/ 19158589 h 149"/>
                  <a:gd name="T42" fmla="*/ 40067524 w 408"/>
                  <a:gd name="T43" fmla="*/ 19421219 h 1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8" h="149">
                    <a:moveTo>
                      <a:pt x="11" y="141"/>
                    </a:moveTo>
                    <a:lnTo>
                      <a:pt x="304" y="141"/>
                    </a:lnTo>
                    <a:lnTo>
                      <a:pt x="396" y="8"/>
                    </a:lnTo>
                    <a:lnTo>
                      <a:pt x="102" y="8"/>
                    </a:lnTo>
                    <a:lnTo>
                      <a:pt x="11" y="141"/>
                    </a:lnTo>
                    <a:close/>
                    <a:moveTo>
                      <a:pt x="306" y="148"/>
                    </a:moveTo>
                    <a:lnTo>
                      <a:pt x="4" y="148"/>
                    </a:lnTo>
                    <a:cubicBezTo>
                      <a:pt x="3" y="148"/>
                      <a:pt x="1" y="147"/>
                      <a:pt x="1" y="146"/>
                    </a:cubicBezTo>
                    <a:cubicBezTo>
                      <a:pt x="0" y="145"/>
                      <a:pt x="0" y="143"/>
                      <a:pt x="1" y="142"/>
                    </a:cubicBezTo>
                    <a:lnTo>
                      <a:pt x="97" y="2"/>
                    </a:lnTo>
                    <a:cubicBezTo>
                      <a:pt x="98" y="1"/>
                      <a:pt x="99" y="0"/>
                      <a:pt x="101" y="0"/>
                    </a:cubicBezTo>
                    <a:lnTo>
                      <a:pt x="403" y="0"/>
                    </a:lnTo>
                    <a:cubicBezTo>
                      <a:pt x="404" y="0"/>
                      <a:pt x="406" y="1"/>
                      <a:pt x="406" y="2"/>
                    </a:cubicBezTo>
                    <a:cubicBezTo>
                      <a:pt x="407" y="4"/>
                      <a:pt x="407" y="5"/>
                      <a:pt x="406" y="6"/>
                    </a:cubicBezTo>
                    <a:lnTo>
                      <a:pt x="309" y="146"/>
                    </a:lnTo>
                    <a:cubicBezTo>
                      <a:pt x="308" y="147"/>
                      <a:pt x="307" y="148"/>
                      <a:pt x="306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164">
                <a:extLst>
                  <a:ext uri="{FF2B5EF4-FFF2-40B4-BE49-F238E27FC236}">
                    <a16:creationId xmlns:a16="http://schemas.microsoft.com/office/drawing/2014/main" id="{E6959CB9-9505-4008-83F3-CD9DCE8C98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65425" y="6698641"/>
                <a:ext cx="511051" cy="186837"/>
              </a:xfrm>
              <a:custGeom>
                <a:avLst/>
                <a:gdLst>
                  <a:gd name="T0" fmla="*/ 1440184 w 408"/>
                  <a:gd name="T1" fmla="*/ 18487532 h 148"/>
                  <a:gd name="T2" fmla="*/ 39805541 w 408"/>
                  <a:gd name="T3" fmla="*/ 18487532 h 148"/>
                  <a:gd name="T4" fmla="*/ 51983060 w 408"/>
                  <a:gd name="T5" fmla="*/ 1064183 h 148"/>
                  <a:gd name="T6" fmla="*/ 13486712 w 408"/>
                  <a:gd name="T7" fmla="*/ 1064183 h 148"/>
                  <a:gd name="T8" fmla="*/ 1440184 w 408"/>
                  <a:gd name="T9" fmla="*/ 18487532 h 148"/>
                  <a:gd name="T10" fmla="*/ 40067524 w 408"/>
                  <a:gd name="T11" fmla="*/ 19551350 h 148"/>
                  <a:gd name="T12" fmla="*/ 523605 w 408"/>
                  <a:gd name="T13" fmla="*/ 19551350 h 148"/>
                  <a:gd name="T14" fmla="*/ 523605 w 408"/>
                  <a:gd name="T15" fmla="*/ 19551350 h 148"/>
                  <a:gd name="T16" fmla="*/ 0 w 408"/>
                  <a:gd name="T17" fmla="*/ 19285486 h 148"/>
                  <a:gd name="T18" fmla="*/ 0 w 408"/>
                  <a:gd name="T19" fmla="*/ 19285486 h 148"/>
                  <a:gd name="T20" fmla="*/ 130992 w 408"/>
                  <a:gd name="T21" fmla="*/ 18753395 h 148"/>
                  <a:gd name="T22" fmla="*/ 12832116 w 408"/>
                  <a:gd name="T23" fmla="*/ 265863 h 148"/>
                  <a:gd name="T24" fmla="*/ 12832116 w 408"/>
                  <a:gd name="T25" fmla="*/ 265863 h 148"/>
                  <a:gd name="T26" fmla="*/ 13094099 w 408"/>
                  <a:gd name="T27" fmla="*/ 0 h 148"/>
                  <a:gd name="T28" fmla="*/ 52768648 w 408"/>
                  <a:gd name="T29" fmla="*/ 0 h 148"/>
                  <a:gd name="T30" fmla="*/ 52768648 w 408"/>
                  <a:gd name="T31" fmla="*/ 0 h 148"/>
                  <a:gd name="T32" fmla="*/ 53161261 w 408"/>
                  <a:gd name="T33" fmla="*/ 265863 h 148"/>
                  <a:gd name="T34" fmla="*/ 53161261 w 408"/>
                  <a:gd name="T35" fmla="*/ 265863 h 148"/>
                  <a:gd name="T36" fmla="*/ 53161261 w 408"/>
                  <a:gd name="T37" fmla="*/ 797955 h 148"/>
                  <a:gd name="T38" fmla="*/ 40460137 w 408"/>
                  <a:gd name="T39" fmla="*/ 19285486 h 148"/>
                  <a:gd name="T40" fmla="*/ 40460137 w 408"/>
                  <a:gd name="T41" fmla="*/ 19285486 h 148"/>
                  <a:gd name="T42" fmla="*/ 40067524 w 408"/>
                  <a:gd name="T43" fmla="*/ 19551350 h 1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8" h="148">
                    <a:moveTo>
                      <a:pt x="11" y="139"/>
                    </a:moveTo>
                    <a:lnTo>
                      <a:pt x="304" y="139"/>
                    </a:lnTo>
                    <a:lnTo>
                      <a:pt x="397" y="8"/>
                    </a:lnTo>
                    <a:lnTo>
                      <a:pt x="103" y="8"/>
                    </a:lnTo>
                    <a:lnTo>
                      <a:pt x="11" y="139"/>
                    </a:lnTo>
                    <a:close/>
                    <a:moveTo>
                      <a:pt x="306" y="147"/>
                    </a:moveTo>
                    <a:lnTo>
                      <a:pt x="4" y="147"/>
                    </a:lnTo>
                    <a:cubicBezTo>
                      <a:pt x="2" y="147"/>
                      <a:pt x="1" y="146"/>
                      <a:pt x="0" y="145"/>
                    </a:cubicBezTo>
                    <a:cubicBezTo>
                      <a:pt x="0" y="144"/>
                      <a:pt x="0" y="142"/>
                      <a:pt x="1" y="141"/>
                    </a:cubicBezTo>
                    <a:lnTo>
                      <a:pt x="98" y="2"/>
                    </a:lnTo>
                    <a:cubicBezTo>
                      <a:pt x="98" y="1"/>
                      <a:pt x="99" y="0"/>
                      <a:pt x="100" y="0"/>
                    </a:cubicBezTo>
                    <a:lnTo>
                      <a:pt x="403" y="0"/>
                    </a:lnTo>
                    <a:cubicBezTo>
                      <a:pt x="404" y="0"/>
                      <a:pt x="406" y="1"/>
                      <a:pt x="406" y="2"/>
                    </a:cubicBezTo>
                    <a:cubicBezTo>
                      <a:pt x="407" y="3"/>
                      <a:pt x="407" y="5"/>
                      <a:pt x="406" y="6"/>
                    </a:cubicBezTo>
                    <a:lnTo>
                      <a:pt x="309" y="145"/>
                    </a:lnTo>
                    <a:cubicBezTo>
                      <a:pt x="309" y="146"/>
                      <a:pt x="307" y="147"/>
                      <a:pt x="306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8" name="Freeform 165">
                <a:extLst>
                  <a:ext uri="{FF2B5EF4-FFF2-40B4-BE49-F238E27FC236}">
                    <a16:creationId xmlns:a16="http://schemas.microsoft.com/office/drawing/2014/main" id="{097FB1DB-B470-42FB-8C6B-5FBB7E767C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12832" y="6434872"/>
                <a:ext cx="351692" cy="544022"/>
              </a:xfrm>
              <a:custGeom>
                <a:avLst/>
                <a:gdLst>
                  <a:gd name="T0" fmla="*/ 0 w 281"/>
                  <a:gd name="T1" fmla="*/ 52363423 h 436"/>
                  <a:gd name="T2" fmla="*/ 36604202 w 281"/>
                  <a:gd name="T3" fmla="*/ 0 h 436"/>
                  <a:gd name="T4" fmla="*/ 36604202 w 281"/>
                  <a:gd name="T5" fmla="*/ 4157944 h 436"/>
                  <a:gd name="T6" fmla="*/ 0 w 281"/>
                  <a:gd name="T7" fmla="*/ 56521367 h 436"/>
                  <a:gd name="T8" fmla="*/ 0 w 281"/>
                  <a:gd name="T9" fmla="*/ 52363423 h 4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1" h="436">
                    <a:moveTo>
                      <a:pt x="0" y="403"/>
                    </a:moveTo>
                    <a:lnTo>
                      <a:pt x="280" y="0"/>
                    </a:lnTo>
                    <a:lnTo>
                      <a:pt x="280" y="32"/>
                    </a:lnTo>
                    <a:lnTo>
                      <a:pt x="0" y="435"/>
                    </a:lnTo>
                    <a:lnTo>
                      <a:pt x="0" y="40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9" name="Freeform 166">
                <a:extLst>
                  <a:ext uri="{FF2B5EF4-FFF2-40B4-BE49-F238E27FC236}">
                    <a16:creationId xmlns:a16="http://schemas.microsoft.com/office/drawing/2014/main" id="{7FE613E4-A3D7-4773-A3BE-066FF37D22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601841" y="6429375"/>
                <a:ext cx="368180" cy="560510"/>
              </a:xfrm>
              <a:custGeom>
                <a:avLst/>
                <a:gdLst>
                  <a:gd name="T0" fmla="*/ 1820069 w 295"/>
                  <a:gd name="T1" fmla="*/ 53109605 h 451"/>
                  <a:gd name="T2" fmla="*/ 1820069 w 295"/>
                  <a:gd name="T3" fmla="*/ 54269648 h 451"/>
                  <a:gd name="T4" fmla="*/ 36269422 w 295"/>
                  <a:gd name="T5" fmla="*/ 4898321 h 451"/>
                  <a:gd name="T6" fmla="*/ 36269422 w 295"/>
                  <a:gd name="T7" fmla="*/ 3996065 h 451"/>
                  <a:gd name="T8" fmla="*/ 1820069 w 295"/>
                  <a:gd name="T9" fmla="*/ 53109605 h 451"/>
                  <a:gd name="T10" fmla="*/ 910035 w 295"/>
                  <a:gd name="T11" fmla="*/ 58007926 h 451"/>
                  <a:gd name="T12" fmla="*/ 910035 w 295"/>
                  <a:gd name="T13" fmla="*/ 58007926 h 451"/>
                  <a:gd name="T14" fmla="*/ 650076 w 295"/>
                  <a:gd name="T15" fmla="*/ 58007926 h 451"/>
                  <a:gd name="T16" fmla="*/ 650076 w 295"/>
                  <a:gd name="T17" fmla="*/ 58007926 h 451"/>
                  <a:gd name="T18" fmla="*/ 0 w 295"/>
                  <a:gd name="T19" fmla="*/ 57105670 h 451"/>
                  <a:gd name="T20" fmla="*/ 0 w 295"/>
                  <a:gd name="T21" fmla="*/ 52980711 h 451"/>
                  <a:gd name="T22" fmla="*/ 0 w 295"/>
                  <a:gd name="T23" fmla="*/ 52980711 h 451"/>
                  <a:gd name="T24" fmla="*/ 130159 w 295"/>
                  <a:gd name="T25" fmla="*/ 52335883 h 451"/>
                  <a:gd name="T26" fmla="*/ 36399582 w 295"/>
                  <a:gd name="T27" fmla="*/ 515575 h 451"/>
                  <a:gd name="T28" fmla="*/ 36399582 w 295"/>
                  <a:gd name="T29" fmla="*/ 515575 h 451"/>
                  <a:gd name="T30" fmla="*/ 37439415 w 295"/>
                  <a:gd name="T31" fmla="*/ 128894 h 451"/>
                  <a:gd name="T32" fmla="*/ 37439415 w 295"/>
                  <a:gd name="T33" fmla="*/ 128894 h 451"/>
                  <a:gd name="T34" fmla="*/ 38219291 w 295"/>
                  <a:gd name="T35" fmla="*/ 1031150 h 451"/>
                  <a:gd name="T36" fmla="*/ 38219291 w 295"/>
                  <a:gd name="T37" fmla="*/ 5156108 h 451"/>
                  <a:gd name="T38" fmla="*/ 38219291 w 295"/>
                  <a:gd name="T39" fmla="*/ 5156108 h 451"/>
                  <a:gd name="T40" fmla="*/ 38089492 w 295"/>
                  <a:gd name="T41" fmla="*/ 5800936 h 451"/>
                  <a:gd name="T42" fmla="*/ 1560111 w 295"/>
                  <a:gd name="T43" fmla="*/ 57621245 h 451"/>
                  <a:gd name="T44" fmla="*/ 1560111 w 295"/>
                  <a:gd name="T45" fmla="*/ 57621245 h 451"/>
                  <a:gd name="T46" fmla="*/ 910035 w 295"/>
                  <a:gd name="T47" fmla="*/ 58007926 h 4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5" h="451">
                    <a:moveTo>
                      <a:pt x="14" y="412"/>
                    </a:moveTo>
                    <a:lnTo>
                      <a:pt x="14" y="421"/>
                    </a:lnTo>
                    <a:lnTo>
                      <a:pt x="279" y="38"/>
                    </a:lnTo>
                    <a:lnTo>
                      <a:pt x="279" y="31"/>
                    </a:lnTo>
                    <a:lnTo>
                      <a:pt x="14" y="412"/>
                    </a:lnTo>
                    <a:close/>
                    <a:moveTo>
                      <a:pt x="7" y="450"/>
                    </a:moveTo>
                    <a:lnTo>
                      <a:pt x="7" y="450"/>
                    </a:lnTo>
                    <a:cubicBezTo>
                      <a:pt x="6" y="450"/>
                      <a:pt x="5" y="450"/>
                      <a:pt x="5" y="450"/>
                    </a:cubicBezTo>
                    <a:cubicBezTo>
                      <a:pt x="1" y="449"/>
                      <a:pt x="0" y="447"/>
                      <a:pt x="0" y="443"/>
                    </a:cubicBezTo>
                    <a:lnTo>
                      <a:pt x="0" y="411"/>
                    </a:lnTo>
                    <a:cubicBezTo>
                      <a:pt x="0" y="409"/>
                      <a:pt x="0" y="408"/>
                      <a:pt x="1" y="406"/>
                    </a:cubicBezTo>
                    <a:lnTo>
                      <a:pt x="280" y="4"/>
                    </a:lnTo>
                    <a:cubicBezTo>
                      <a:pt x="282" y="1"/>
                      <a:pt x="286" y="0"/>
                      <a:pt x="288" y="1"/>
                    </a:cubicBezTo>
                    <a:cubicBezTo>
                      <a:pt x="292" y="2"/>
                      <a:pt x="294" y="4"/>
                      <a:pt x="294" y="8"/>
                    </a:cubicBezTo>
                    <a:lnTo>
                      <a:pt x="294" y="40"/>
                    </a:lnTo>
                    <a:cubicBezTo>
                      <a:pt x="294" y="42"/>
                      <a:pt x="293" y="44"/>
                      <a:pt x="293" y="45"/>
                    </a:cubicBezTo>
                    <a:lnTo>
                      <a:pt x="12" y="447"/>
                    </a:lnTo>
                    <a:cubicBezTo>
                      <a:pt x="11" y="449"/>
                      <a:pt x="10" y="450"/>
                      <a:pt x="7" y="4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53" name="Grupo 852">
              <a:extLst>
                <a:ext uri="{FF2B5EF4-FFF2-40B4-BE49-F238E27FC236}">
                  <a16:creationId xmlns:a16="http://schemas.microsoft.com/office/drawing/2014/main" id="{4435A7E9-59AA-46D8-919A-346BCC1551E0}"/>
                </a:ext>
              </a:extLst>
            </p:cNvPr>
            <p:cNvGrpSpPr/>
            <p:nvPr/>
          </p:nvGrpSpPr>
          <p:grpSpPr>
            <a:xfrm>
              <a:off x="20046954" y="6429375"/>
              <a:ext cx="1741974" cy="3439990"/>
              <a:chOff x="20046954" y="6429375"/>
              <a:chExt cx="1741974" cy="3439990"/>
            </a:xfrm>
          </p:grpSpPr>
          <p:sp>
            <p:nvSpPr>
              <p:cNvPr id="480" name="Freeform 167">
                <a:extLst>
                  <a:ext uri="{FF2B5EF4-FFF2-40B4-BE49-F238E27FC236}">
                    <a16:creationId xmlns:a16="http://schemas.microsoft.com/office/drawing/2014/main" id="{9165B990-61EB-428B-A8A6-7D0CBBCCA04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2447" y="6434872"/>
                <a:ext cx="1719997" cy="505558"/>
              </a:xfrm>
              <a:custGeom>
                <a:avLst/>
                <a:gdLst>
                  <a:gd name="T0" fmla="*/ 142456567 w 1382"/>
                  <a:gd name="T1" fmla="*/ 52667654 h 404"/>
                  <a:gd name="T2" fmla="*/ 178523014 w 1382"/>
                  <a:gd name="T3" fmla="*/ 0 h 404"/>
                  <a:gd name="T4" fmla="*/ 36195882 w 1382"/>
                  <a:gd name="T5" fmla="*/ 0 h 404"/>
                  <a:gd name="T6" fmla="*/ 0 w 1382"/>
                  <a:gd name="T7" fmla="*/ 52667654 h 404"/>
                  <a:gd name="T8" fmla="*/ 142456567 w 1382"/>
                  <a:gd name="T9" fmla="*/ 52667654 h 40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382" h="404">
                    <a:moveTo>
                      <a:pt x="1102" y="403"/>
                    </a:moveTo>
                    <a:lnTo>
                      <a:pt x="1381" y="0"/>
                    </a:lnTo>
                    <a:lnTo>
                      <a:pt x="280" y="0"/>
                    </a:lnTo>
                    <a:lnTo>
                      <a:pt x="0" y="403"/>
                    </a:lnTo>
                    <a:lnTo>
                      <a:pt x="1102" y="40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1" name="Freeform 168">
                <a:extLst>
                  <a:ext uri="{FF2B5EF4-FFF2-40B4-BE49-F238E27FC236}">
                    <a16:creationId xmlns:a16="http://schemas.microsoft.com/office/drawing/2014/main" id="{B82136E6-E959-44B3-B915-079A5D4F9F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6954" y="6429375"/>
                <a:ext cx="1741974" cy="522045"/>
              </a:xfrm>
              <a:custGeom>
                <a:avLst/>
                <a:gdLst>
                  <a:gd name="T0" fmla="*/ 2595435 w 1397"/>
                  <a:gd name="T1" fmla="*/ 52329946 h 418"/>
                  <a:gd name="T2" fmla="*/ 143388684 w 1397"/>
                  <a:gd name="T3" fmla="*/ 52329946 h 418"/>
                  <a:gd name="T4" fmla="*/ 178424714 w 1397"/>
                  <a:gd name="T5" fmla="*/ 1822384 h 418"/>
                  <a:gd name="T6" fmla="*/ 37631465 w 1397"/>
                  <a:gd name="T7" fmla="*/ 1822384 h 418"/>
                  <a:gd name="T8" fmla="*/ 2595435 w 1397"/>
                  <a:gd name="T9" fmla="*/ 52329946 h 418"/>
                  <a:gd name="T10" fmla="*/ 143907771 w 1397"/>
                  <a:gd name="T11" fmla="*/ 54282578 h 418"/>
                  <a:gd name="T12" fmla="*/ 908492 w 1397"/>
                  <a:gd name="T13" fmla="*/ 54282578 h 418"/>
                  <a:gd name="T14" fmla="*/ 908492 w 1397"/>
                  <a:gd name="T15" fmla="*/ 54282578 h 418"/>
                  <a:gd name="T16" fmla="*/ 129682 w 1397"/>
                  <a:gd name="T17" fmla="*/ 53761948 h 418"/>
                  <a:gd name="T18" fmla="*/ 129682 w 1397"/>
                  <a:gd name="T19" fmla="*/ 53761948 h 418"/>
                  <a:gd name="T20" fmla="*/ 129682 w 1397"/>
                  <a:gd name="T21" fmla="*/ 52720689 h 418"/>
                  <a:gd name="T22" fmla="*/ 36463609 w 1397"/>
                  <a:gd name="T23" fmla="*/ 390382 h 418"/>
                  <a:gd name="T24" fmla="*/ 36463609 w 1397"/>
                  <a:gd name="T25" fmla="*/ 390382 h 418"/>
                  <a:gd name="T26" fmla="*/ 37242060 w 1397"/>
                  <a:gd name="T27" fmla="*/ 0 h 418"/>
                  <a:gd name="T28" fmla="*/ 180111656 w 1397"/>
                  <a:gd name="T29" fmla="*/ 0 h 418"/>
                  <a:gd name="T30" fmla="*/ 180111656 w 1397"/>
                  <a:gd name="T31" fmla="*/ 0 h 418"/>
                  <a:gd name="T32" fmla="*/ 181020149 w 1397"/>
                  <a:gd name="T33" fmla="*/ 390382 h 418"/>
                  <a:gd name="T34" fmla="*/ 181020149 w 1397"/>
                  <a:gd name="T35" fmla="*/ 390382 h 418"/>
                  <a:gd name="T36" fmla="*/ 180890107 w 1397"/>
                  <a:gd name="T37" fmla="*/ 1432002 h 418"/>
                  <a:gd name="T38" fmla="*/ 144686221 w 1397"/>
                  <a:gd name="T39" fmla="*/ 53892196 h 418"/>
                  <a:gd name="T40" fmla="*/ 144686221 w 1397"/>
                  <a:gd name="T41" fmla="*/ 53892196 h 418"/>
                  <a:gd name="T42" fmla="*/ 143907771 w 1397"/>
                  <a:gd name="T43" fmla="*/ 54282578 h 41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397" h="418">
                    <a:moveTo>
                      <a:pt x="20" y="402"/>
                    </a:moveTo>
                    <a:lnTo>
                      <a:pt x="1105" y="402"/>
                    </a:lnTo>
                    <a:lnTo>
                      <a:pt x="1375" y="14"/>
                    </a:lnTo>
                    <a:lnTo>
                      <a:pt x="290" y="14"/>
                    </a:lnTo>
                    <a:lnTo>
                      <a:pt x="20" y="402"/>
                    </a:lnTo>
                    <a:close/>
                    <a:moveTo>
                      <a:pt x="1109" y="417"/>
                    </a:moveTo>
                    <a:lnTo>
                      <a:pt x="7" y="417"/>
                    </a:lnTo>
                    <a:cubicBezTo>
                      <a:pt x="5" y="417"/>
                      <a:pt x="2" y="415"/>
                      <a:pt x="1" y="413"/>
                    </a:cubicBezTo>
                    <a:cubicBezTo>
                      <a:pt x="0" y="410"/>
                      <a:pt x="0" y="408"/>
                      <a:pt x="1" y="405"/>
                    </a:cubicBezTo>
                    <a:lnTo>
                      <a:pt x="281" y="3"/>
                    </a:lnTo>
                    <a:cubicBezTo>
                      <a:pt x="282" y="1"/>
                      <a:pt x="284" y="0"/>
                      <a:pt x="287" y="0"/>
                    </a:cubicBezTo>
                    <a:lnTo>
                      <a:pt x="1388" y="0"/>
                    </a:lnTo>
                    <a:cubicBezTo>
                      <a:pt x="1391" y="0"/>
                      <a:pt x="1394" y="1"/>
                      <a:pt x="1395" y="3"/>
                    </a:cubicBezTo>
                    <a:cubicBezTo>
                      <a:pt x="1396" y="6"/>
                      <a:pt x="1396" y="9"/>
                      <a:pt x="1394" y="11"/>
                    </a:cubicBezTo>
                    <a:lnTo>
                      <a:pt x="1115" y="414"/>
                    </a:lnTo>
                    <a:cubicBezTo>
                      <a:pt x="1114" y="416"/>
                      <a:pt x="1111" y="417"/>
                      <a:pt x="1109" y="4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2" name="Freeform 169">
                <a:extLst>
                  <a:ext uri="{FF2B5EF4-FFF2-40B4-BE49-F238E27FC236}">
                    <a16:creationId xmlns:a16="http://schemas.microsoft.com/office/drawing/2014/main" id="{59A4BE80-3F5C-4DE1-9A9F-E908451B92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52447" y="6940430"/>
                <a:ext cx="1373798" cy="38465"/>
              </a:xfrm>
              <a:custGeom>
                <a:avLst/>
                <a:gdLst>
                  <a:gd name="T0" fmla="*/ 0 w 1103"/>
                  <a:gd name="T1" fmla="*/ 3628236 h 33"/>
                  <a:gd name="T2" fmla="*/ 142671705 w 1103"/>
                  <a:gd name="T3" fmla="*/ 3628236 h 33"/>
                  <a:gd name="T4" fmla="*/ 142671705 w 1103"/>
                  <a:gd name="T5" fmla="*/ 0 h 33"/>
                  <a:gd name="T6" fmla="*/ 0 w 1103"/>
                  <a:gd name="T7" fmla="*/ 0 h 33"/>
                  <a:gd name="T8" fmla="*/ 0 w 1103"/>
                  <a:gd name="T9" fmla="*/ 3628236 h 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103" h="33">
                    <a:moveTo>
                      <a:pt x="0" y="32"/>
                    </a:moveTo>
                    <a:lnTo>
                      <a:pt x="1102" y="32"/>
                    </a:lnTo>
                    <a:lnTo>
                      <a:pt x="1102" y="0"/>
                    </a:lnTo>
                    <a:lnTo>
                      <a:pt x="0" y="0"/>
                    </a:lnTo>
                    <a:lnTo>
                      <a:pt x="0" y="3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170">
                <a:extLst>
                  <a:ext uri="{FF2B5EF4-FFF2-40B4-BE49-F238E27FC236}">
                    <a16:creationId xmlns:a16="http://schemas.microsoft.com/office/drawing/2014/main" id="{A7393CFF-BAD0-4686-9D40-F761A0F903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46954" y="6929439"/>
                <a:ext cx="1390282" cy="60445"/>
              </a:xfrm>
              <a:custGeom>
                <a:avLst/>
                <a:gdLst>
                  <a:gd name="T0" fmla="*/ 1810063 w 1117"/>
                  <a:gd name="T1" fmla="*/ 4367319 h 48"/>
                  <a:gd name="T2" fmla="*/ 142347056 w 1117"/>
                  <a:gd name="T3" fmla="*/ 4367319 h 48"/>
                  <a:gd name="T4" fmla="*/ 142347056 w 1117"/>
                  <a:gd name="T5" fmla="*/ 1985211 h 48"/>
                  <a:gd name="T6" fmla="*/ 1810063 w 1117"/>
                  <a:gd name="T7" fmla="*/ 1985211 h 48"/>
                  <a:gd name="T8" fmla="*/ 1810063 w 1117"/>
                  <a:gd name="T9" fmla="*/ 4367319 h 48"/>
                  <a:gd name="T10" fmla="*/ 143381173 w 1117"/>
                  <a:gd name="T11" fmla="*/ 6220110 h 48"/>
                  <a:gd name="T12" fmla="*/ 905032 w 1117"/>
                  <a:gd name="T13" fmla="*/ 6220110 h 48"/>
                  <a:gd name="T14" fmla="*/ 905032 w 1117"/>
                  <a:gd name="T15" fmla="*/ 6220110 h 48"/>
                  <a:gd name="T16" fmla="*/ 0 w 1117"/>
                  <a:gd name="T17" fmla="*/ 5293896 h 48"/>
                  <a:gd name="T18" fmla="*/ 0 w 1117"/>
                  <a:gd name="T19" fmla="*/ 1058634 h 48"/>
                  <a:gd name="T20" fmla="*/ 0 w 1117"/>
                  <a:gd name="T21" fmla="*/ 1058634 h 48"/>
                  <a:gd name="T22" fmla="*/ 905032 w 1117"/>
                  <a:gd name="T23" fmla="*/ 0 h 48"/>
                  <a:gd name="T24" fmla="*/ 143381173 w 1117"/>
                  <a:gd name="T25" fmla="*/ 0 h 48"/>
                  <a:gd name="T26" fmla="*/ 143381173 w 1117"/>
                  <a:gd name="T27" fmla="*/ 0 h 48"/>
                  <a:gd name="T28" fmla="*/ 144286205 w 1117"/>
                  <a:gd name="T29" fmla="*/ 1058634 h 48"/>
                  <a:gd name="T30" fmla="*/ 144286205 w 1117"/>
                  <a:gd name="T31" fmla="*/ 5293896 h 48"/>
                  <a:gd name="T32" fmla="*/ 144286205 w 1117"/>
                  <a:gd name="T33" fmla="*/ 5293896 h 48"/>
                  <a:gd name="T34" fmla="*/ 143381173 w 1117"/>
                  <a:gd name="T35" fmla="*/ 6220110 h 4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117" h="48">
                    <a:moveTo>
                      <a:pt x="14" y="33"/>
                    </a:moveTo>
                    <a:lnTo>
                      <a:pt x="1101" y="33"/>
                    </a:lnTo>
                    <a:lnTo>
                      <a:pt x="1101" y="15"/>
                    </a:lnTo>
                    <a:lnTo>
                      <a:pt x="14" y="15"/>
                    </a:lnTo>
                    <a:lnTo>
                      <a:pt x="14" y="33"/>
                    </a:lnTo>
                    <a:close/>
                    <a:moveTo>
                      <a:pt x="1109" y="47"/>
                    </a:moveTo>
                    <a:lnTo>
                      <a:pt x="7" y="47"/>
                    </a:lnTo>
                    <a:cubicBezTo>
                      <a:pt x="3" y="47"/>
                      <a:pt x="0" y="44"/>
                      <a:pt x="0" y="40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7" y="0"/>
                    </a:cubicBezTo>
                    <a:lnTo>
                      <a:pt x="1109" y="0"/>
                    </a:lnTo>
                    <a:cubicBezTo>
                      <a:pt x="1113" y="0"/>
                      <a:pt x="1116" y="3"/>
                      <a:pt x="1116" y="8"/>
                    </a:cubicBezTo>
                    <a:lnTo>
                      <a:pt x="1116" y="40"/>
                    </a:lnTo>
                    <a:cubicBezTo>
                      <a:pt x="1116" y="44"/>
                      <a:pt x="1113" y="47"/>
                      <a:pt x="1109" y="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4" name="Freeform 171">
                <a:extLst>
                  <a:ext uri="{FF2B5EF4-FFF2-40B4-BE49-F238E27FC236}">
                    <a16:creationId xmlns:a16="http://schemas.microsoft.com/office/drawing/2014/main" id="{A4F46E02-55B2-4A2C-8AE3-547FBD7CD53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99793" y="6929439"/>
                <a:ext cx="21981" cy="2939926"/>
              </a:xfrm>
              <a:custGeom>
                <a:avLst/>
                <a:gdLst>
                  <a:gd name="T0" fmla="*/ 1260078 w 16"/>
                  <a:gd name="T1" fmla="*/ 305648631 h 2359"/>
                  <a:gd name="T2" fmla="*/ 1260078 w 16"/>
                  <a:gd name="T3" fmla="*/ 305648631 h 2359"/>
                  <a:gd name="T4" fmla="*/ 0 w 16"/>
                  <a:gd name="T5" fmla="*/ 304741354 h 2359"/>
                  <a:gd name="T6" fmla="*/ 0 w 16"/>
                  <a:gd name="T7" fmla="*/ 1036888 h 2359"/>
                  <a:gd name="T8" fmla="*/ 0 w 16"/>
                  <a:gd name="T9" fmla="*/ 1036888 h 2359"/>
                  <a:gd name="T10" fmla="*/ 1260078 w 16"/>
                  <a:gd name="T11" fmla="*/ 0 h 2359"/>
                  <a:gd name="T12" fmla="*/ 1260078 w 16"/>
                  <a:gd name="T13" fmla="*/ 0 h 2359"/>
                  <a:gd name="T14" fmla="*/ 2362597 w 16"/>
                  <a:gd name="T15" fmla="*/ 1036888 h 2359"/>
                  <a:gd name="T16" fmla="*/ 2362597 w 16"/>
                  <a:gd name="T17" fmla="*/ 304741354 h 2359"/>
                  <a:gd name="T18" fmla="*/ 2362597 w 16"/>
                  <a:gd name="T19" fmla="*/ 304741354 h 2359"/>
                  <a:gd name="T20" fmla="*/ 1260078 w 16"/>
                  <a:gd name="T21" fmla="*/ 305648631 h 23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2359">
                    <a:moveTo>
                      <a:pt x="8" y="2358"/>
                    </a:moveTo>
                    <a:lnTo>
                      <a:pt x="8" y="2358"/>
                    </a:lnTo>
                    <a:cubicBezTo>
                      <a:pt x="4" y="2358"/>
                      <a:pt x="0" y="2354"/>
                      <a:pt x="0" y="2351"/>
                    </a:cubicBezTo>
                    <a:lnTo>
                      <a:pt x="0" y="8"/>
                    </a:lnTo>
                    <a:cubicBezTo>
                      <a:pt x="0" y="3"/>
                      <a:pt x="4" y="0"/>
                      <a:pt x="8" y="0"/>
                    </a:cubicBezTo>
                    <a:cubicBezTo>
                      <a:pt x="12" y="0"/>
                      <a:pt x="15" y="3"/>
                      <a:pt x="15" y="8"/>
                    </a:cubicBezTo>
                    <a:lnTo>
                      <a:pt x="15" y="2351"/>
                    </a:lnTo>
                    <a:cubicBezTo>
                      <a:pt x="15" y="2354"/>
                      <a:pt x="12" y="2358"/>
                      <a:pt x="8" y="23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172">
                <a:extLst>
                  <a:ext uri="{FF2B5EF4-FFF2-40B4-BE49-F238E27FC236}">
                    <a16:creationId xmlns:a16="http://schemas.microsoft.com/office/drawing/2014/main" id="{B7046C8E-CD25-4231-B2C3-C2325A9F06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5992" y="6495317"/>
                <a:ext cx="494567" cy="175846"/>
              </a:xfrm>
              <a:custGeom>
                <a:avLst/>
                <a:gdLst>
                  <a:gd name="T0" fmla="*/ 38921892 w 396"/>
                  <a:gd name="T1" fmla="*/ 18172709 h 141"/>
                  <a:gd name="T2" fmla="*/ 51418403 w 396"/>
                  <a:gd name="T3" fmla="*/ 0 h 141"/>
                  <a:gd name="T4" fmla="*/ 12496511 w 396"/>
                  <a:gd name="T5" fmla="*/ 0 h 141"/>
                  <a:gd name="T6" fmla="*/ 0 w 396"/>
                  <a:gd name="T7" fmla="*/ 18172709 h 141"/>
                  <a:gd name="T8" fmla="*/ 38921892 w 396"/>
                  <a:gd name="T9" fmla="*/ 18172709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6" h="141">
                    <a:moveTo>
                      <a:pt x="299" y="140"/>
                    </a:moveTo>
                    <a:lnTo>
                      <a:pt x="395" y="0"/>
                    </a:lnTo>
                    <a:lnTo>
                      <a:pt x="96" y="0"/>
                    </a:lnTo>
                    <a:lnTo>
                      <a:pt x="0" y="140"/>
                    </a:lnTo>
                    <a:lnTo>
                      <a:pt x="299" y="1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173">
                <a:extLst>
                  <a:ext uri="{FF2B5EF4-FFF2-40B4-BE49-F238E27FC236}">
                    <a16:creationId xmlns:a16="http://schemas.microsoft.com/office/drawing/2014/main" id="{361DA760-8E45-4F41-B0E7-16AB6A7D07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003117" y="6704135"/>
                <a:ext cx="494567" cy="175846"/>
              </a:xfrm>
              <a:custGeom>
                <a:avLst/>
                <a:gdLst>
                  <a:gd name="T0" fmla="*/ 12496511 w 396"/>
                  <a:gd name="T1" fmla="*/ 0 h 140"/>
                  <a:gd name="T2" fmla="*/ 0 w 396"/>
                  <a:gd name="T3" fmla="*/ 18301426 h 140"/>
                  <a:gd name="T4" fmla="*/ 38921892 w 396"/>
                  <a:gd name="T5" fmla="*/ 18301426 h 140"/>
                  <a:gd name="T6" fmla="*/ 51418403 w 396"/>
                  <a:gd name="T7" fmla="*/ 0 h 140"/>
                  <a:gd name="T8" fmla="*/ 12496511 w 396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96" h="140">
                    <a:moveTo>
                      <a:pt x="96" y="0"/>
                    </a:moveTo>
                    <a:lnTo>
                      <a:pt x="0" y="139"/>
                    </a:lnTo>
                    <a:lnTo>
                      <a:pt x="299" y="139"/>
                    </a:lnTo>
                    <a:lnTo>
                      <a:pt x="395" y="0"/>
                    </a:lnTo>
                    <a:lnTo>
                      <a:pt x="9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174">
                <a:extLst>
                  <a:ext uri="{FF2B5EF4-FFF2-40B4-BE49-F238E27FC236}">
                    <a16:creationId xmlns:a16="http://schemas.microsoft.com/office/drawing/2014/main" id="{56490B89-6FA7-4D91-A944-0E0EEFE304F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50338" y="6495317"/>
                <a:ext cx="472587" cy="175846"/>
              </a:xfrm>
              <a:custGeom>
                <a:avLst/>
                <a:gdLst>
                  <a:gd name="T0" fmla="*/ 36466508 w 381"/>
                  <a:gd name="T1" fmla="*/ 18172709 h 141"/>
                  <a:gd name="T2" fmla="*/ 48793175 w 381"/>
                  <a:gd name="T3" fmla="*/ 0 h 141"/>
                  <a:gd name="T4" fmla="*/ 12454950 w 381"/>
                  <a:gd name="T5" fmla="*/ 0 h 141"/>
                  <a:gd name="T6" fmla="*/ 0 w 381"/>
                  <a:gd name="T7" fmla="*/ 18172709 h 141"/>
                  <a:gd name="T8" fmla="*/ 36466508 w 381"/>
                  <a:gd name="T9" fmla="*/ 18172709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1" h="141">
                    <a:moveTo>
                      <a:pt x="284" y="140"/>
                    </a:moveTo>
                    <a:lnTo>
                      <a:pt x="380" y="0"/>
                    </a:lnTo>
                    <a:lnTo>
                      <a:pt x="97" y="0"/>
                    </a:lnTo>
                    <a:lnTo>
                      <a:pt x="0" y="140"/>
                    </a:lnTo>
                    <a:lnTo>
                      <a:pt x="284" y="1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175">
                <a:extLst>
                  <a:ext uri="{FF2B5EF4-FFF2-40B4-BE49-F238E27FC236}">
                    <a16:creationId xmlns:a16="http://schemas.microsoft.com/office/drawing/2014/main" id="{9500617E-0A40-446C-BAB9-3C9FB1A13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01966" y="6704135"/>
                <a:ext cx="472587" cy="175846"/>
              </a:xfrm>
              <a:custGeom>
                <a:avLst/>
                <a:gdLst>
                  <a:gd name="T0" fmla="*/ 12454950 w 381"/>
                  <a:gd name="T1" fmla="*/ 0 h 140"/>
                  <a:gd name="T2" fmla="*/ 0 w 381"/>
                  <a:gd name="T3" fmla="*/ 18301426 h 140"/>
                  <a:gd name="T4" fmla="*/ 36337867 w 381"/>
                  <a:gd name="T5" fmla="*/ 18301426 h 140"/>
                  <a:gd name="T6" fmla="*/ 48793175 w 381"/>
                  <a:gd name="T7" fmla="*/ 0 h 140"/>
                  <a:gd name="T8" fmla="*/ 12454950 w 381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81" h="140">
                    <a:moveTo>
                      <a:pt x="97" y="0"/>
                    </a:moveTo>
                    <a:lnTo>
                      <a:pt x="0" y="139"/>
                    </a:lnTo>
                    <a:lnTo>
                      <a:pt x="283" y="139"/>
                    </a:lnTo>
                    <a:lnTo>
                      <a:pt x="380" y="0"/>
                    </a:lnTo>
                    <a:lnTo>
                      <a:pt x="97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9" name="Freeform 176">
                <a:extLst>
                  <a:ext uri="{FF2B5EF4-FFF2-40B4-BE49-F238E27FC236}">
                    <a16:creationId xmlns:a16="http://schemas.microsoft.com/office/drawing/2014/main" id="{79BFE1FB-EE64-42BC-B675-14F0D3C928D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7207" y="6495317"/>
                <a:ext cx="500064" cy="175846"/>
              </a:xfrm>
              <a:custGeom>
                <a:avLst/>
                <a:gdLst>
                  <a:gd name="T0" fmla="*/ 39324918 w 401"/>
                  <a:gd name="T1" fmla="*/ 18172709 h 141"/>
                  <a:gd name="T2" fmla="*/ 51914094 w 401"/>
                  <a:gd name="T3" fmla="*/ 0 h 141"/>
                  <a:gd name="T4" fmla="*/ 12589176 w 401"/>
                  <a:gd name="T5" fmla="*/ 0 h 141"/>
                  <a:gd name="T6" fmla="*/ 0 w 401"/>
                  <a:gd name="T7" fmla="*/ 18172709 h 141"/>
                  <a:gd name="T8" fmla="*/ 39324918 w 401"/>
                  <a:gd name="T9" fmla="*/ 18172709 h 1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1" h="141">
                    <a:moveTo>
                      <a:pt x="303" y="140"/>
                    </a:moveTo>
                    <a:lnTo>
                      <a:pt x="400" y="0"/>
                    </a:lnTo>
                    <a:lnTo>
                      <a:pt x="97" y="0"/>
                    </a:lnTo>
                    <a:lnTo>
                      <a:pt x="0" y="140"/>
                    </a:lnTo>
                    <a:lnTo>
                      <a:pt x="303" y="14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0" name="Freeform 177">
                <a:extLst>
                  <a:ext uri="{FF2B5EF4-FFF2-40B4-BE49-F238E27FC236}">
                    <a16:creationId xmlns:a16="http://schemas.microsoft.com/office/drawing/2014/main" id="{9FBA997C-03B6-483A-A359-4798AF0AAC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84332" y="6704135"/>
                <a:ext cx="500064" cy="175846"/>
              </a:xfrm>
              <a:custGeom>
                <a:avLst/>
                <a:gdLst>
                  <a:gd name="T0" fmla="*/ 12521692 w 400"/>
                  <a:gd name="T1" fmla="*/ 0 h 140"/>
                  <a:gd name="T2" fmla="*/ 0 w 400"/>
                  <a:gd name="T3" fmla="*/ 18301426 h 140"/>
                  <a:gd name="T4" fmla="*/ 39391449 w 400"/>
                  <a:gd name="T5" fmla="*/ 18301426 h 140"/>
                  <a:gd name="T6" fmla="*/ 52043518 w 400"/>
                  <a:gd name="T7" fmla="*/ 0 h 140"/>
                  <a:gd name="T8" fmla="*/ 12521692 w 400"/>
                  <a:gd name="T9" fmla="*/ 0 h 14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00" h="140">
                    <a:moveTo>
                      <a:pt x="96" y="0"/>
                    </a:moveTo>
                    <a:lnTo>
                      <a:pt x="0" y="139"/>
                    </a:lnTo>
                    <a:lnTo>
                      <a:pt x="302" y="139"/>
                    </a:lnTo>
                    <a:lnTo>
                      <a:pt x="399" y="0"/>
                    </a:lnTo>
                    <a:lnTo>
                      <a:pt x="9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1" name="Freeform 178">
                <a:extLst>
                  <a:ext uri="{FF2B5EF4-FFF2-40B4-BE49-F238E27FC236}">
                    <a16:creationId xmlns:a16="http://schemas.microsoft.com/office/drawing/2014/main" id="{50E56F83-638D-450D-8A14-D6D37DA3142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40495" y="6489824"/>
                <a:ext cx="505558" cy="186837"/>
              </a:xfrm>
              <a:custGeom>
                <a:avLst/>
                <a:gdLst>
                  <a:gd name="T0" fmla="*/ 1306858 w 404"/>
                  <a:gd name="T1" fmla="*/ 18502558 h 149"/>
                  <a:gd name="T2" fmla="*/ 39337338 w 404"/>
                  <a:gd name="T3" fmla="*/ 18502558 h 149"/>
                  <a:gd name="T4" fmla="*/ 51230291 w 404"/>
                  <a:gd name="T5" fmla="*/ 1049796 h 149"/>
                  <a:gd name="T6" fmla="*/ 13330316 w 404"/>
                  <a:gd name="T7" fmla="*/ 1049796 h 149"/>
                  <a:gd name="T8" fmla="*/ 1306858 w 404"/>
                  <a:gd name="T9" fmla="*/ 18502558 h 149"/>
                  <a:gd name="T10" fmla="*/ 39599072 w 404"/>
                  <a:gd name="T11" fmla="*/ 19421219 h 149"/>
                  <a:gd name="T12" fmla="*/ 522743 w 404"/>
                  <a:gd name="T13" fmla="*/ 19421219 h 149"/>
                  <a:gd name="T14" fmla="*/ 522743 w 404"/>
                  <a:gd name="T15" fmla="*/ 19421219 h 149"/>
                  <a:gd name="T16" fmla="*/ 0 w 404"/>
                  <a:gd name="T17" fmla="*/ 19158589 h 149"/>
                  <a:gd name="T18" fmla="*/ 0 w 404"/>
                  <a:gd name="T19" fmla="*/ 19158589 h 149"/>
                  <a:gd name="T20" fmla="*/ 0 w 404"/>
                  <a:gd name="T21" fmla="*/ 18633691 h 149"/>
                  <a:gd name="T22" fmla="*/ 12807573 w 404"/>
                  <a:gd name="T23" fmla="*/ 262268 h 149"/>
                  <a:gd name="T24" fmla="*/ 12807573 w 404"/>
                  <a:gd name="T25" fmla="*/ 262268 h 149"/>
                  <a:gd name="T26" fmla="*/ 13068944 w 404"/>
                  <a:gd name="T27" fmla="*/ 0 h 149"/>
                  <a:gd name="T28" fmla="*/ 52144911 w 404"/>
                  <a:gd name="T29" fmla="*/ 0 h 149"/>
                  <a:gd name="T30" fmla="*/ 52144911 w 404"/>
                  <a:gd name="T31" fmla="*/ 0 h 149"/>
                  <a:gd name="T32" fmla="*/ 52667654 w 404"/>
                  <a:gd name="T33" fmla="*/ 262268 h 149"/>
                  <a:gd name="T34" fmla="*/ 52667654 w 404"/>
                  <a:gd name="T35" fmla="*/ 262268 h 149"/>
                  <a:gd name="T36" fmla="*/ 52537149 w 404"/>
                  <a:gd name="T37" fmla="*/ 787166 h 149"/>
                  <a:gd name="T38" fmla="*/ 39990948 w 404"/>
                  <a:gd name="T39" fmla="*/ 19158589 h 149"/>
                  <a:gd name="T40" fmla="*/ 39990948 w 404"/>
                  <a:gd name="T41" fmla="*/ 19158589 h 149"/>
                  <a:gd name="T42" fmla="*/ 39599072 w 404"/>
                  <a:gd name="T43" fmla="*/ 19421219 h 1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4" h="149">
                    <a:moveTo>
                      <a:pt x="10" y="141"/>
                    </a:moveTo>
                    <a:lnTo>
                      <a:pt x="301" y="141"/>
                    </a:lnTo>
                    <a:lnTo>
                      <a:pt x="392" y="8"/>
                    </a:lnTo>
                    <a:lnTo>
                      <a:pt x="102" y="8"/>
                    </a:lnTo>
                    <a:lnTo>
                      <a:pt x="10" y="141"/>
                    </a:lnTo>
                    <a:close/>
                    <a:moveTo>
                      <a:pt x="303" y="148"/>
                    </a:moveTo>
                    <a:lnTo>
                      <a:pt x="4" y="148"/>
                    </a:lnTo>
                    <a:cubicBezTo>
                      <a:pt x="2" y="148"/>
                      <a:pt x="1" y="147"/>
                      <a:pt x="0" y="146"/>
                    </a:cubicBezTo>
                    <a:cubicBezTo>
                      <a:pt x="0" y="145"/>
                      <a:pt x="0" y="143"/>
                      <a:pt x="0" y="142"/>
                    </a:cubicBezTo>
                    <a:lnTo>
                      <a:pt x="98" y="2"/>
                    </a:lnTo>
                    <a:cubicBezTo>
                      <a:pt x="98" y="1"/>
                      <a:pt x="99" y="0"/>
                      <a:pt x="100" y="0"/>
                    </a:cubicBezTo>
                    <a:lnTo>
                      <a:pt x="399" y="0"/>
                    </a:lnTo>
                    <a:cubicBezTo>
                      <a:pt x="401" y="0"/>
                      <a:pt x="402" y="1"/>
                      <a:pt x="403" y="2"/>
                    </a:cubicBezTo>
                    <a:cubicBezTo>
                      <a:pt x="403" y="4"/>
                      <a:pt x="403" y="5"/>
                      <a:pt x="402" y="6"/>
                    </a:cubicBezTo>
                    <a:lnTo>
                      <a:pt x="306" y="146"/>
                    </a:lnTo>
                    <a:cubicBezTo>
                      <a:pt x="305" y="147"/>
                      <a:pt x="304" y="148"/>
                      <a:pt x="303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179">
                <a:extLst>
                  <a:ext uri="{FF2B5EF4-FFF2-40B4-BE49-F238E27FC236}">
                    <a16:creationId xmlns:a16="http://schemas.microsoft.com/office/drawing/2014/main" id="{1591C8AC-9360-412B-8E8E-27CF76742E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997620" y="6698641"/>
                <a:ext cx="505558" cy="186837"/>
              </a:xfrm>
              <a:custGeom>
                <a:avLst/>
                <a:gdLst>
                  <a:gd name="T0" fmla="*/ 1430569 w 405"/>
                  <a:gd name="T1" fmla="*/ 18487532 h 148"/>
                  <a:gd name="T2" fmla="*/ 39273386 w 405"/>
                  <a:gd name="T3" fmla="*/ 18487532 h 148"/>
                  <a:gd name="T4" fmla="*/ 51237586 w 405"/>
                  <a:gd name="T5" fmla="*/ 1064183 h 148"/>
                  <a:gd name="T6" fmla="*/ 13394768 w 405"/>
                  <a:gd name="T7" fmla="*/ 1064183 h 148"/>
                  <a:gd name="T8" fmla="*/ 1430569 w 405"/>
                  <a:gd name="T9" fmla="*/ 18487532 h 148"/>
                  <a:gd name="T10" fmla="*/ 39533752 w 405"/>
                  <a:gd name="T11" fmla="*/ 19551350 h 148"/>
                  <a:gd name="T12" fmla="*/ 650193 w 405"/>
                  <a:gd name="T13" fmla="*/ 19551350 h 148"/>
                  <a:gd name="T14" fmla="*/ 650193 w 405"/>
                  <a:gd name="T15" fmla="*/ 19551350 h 148"/>
                  <a:gd name="T16" fmla="*/ 130183 w 405"/>
                  <a:gd name="T17" fmla="*/ 19285486 h 148"/>
                  <a:gd name="T18" fmla="*/ 130183 w 405"/>
                  <a:gd name="T19" fmla="*/ 19285486 h 148"/>
                  <a:gd name="T20" fmla="*/ 260005 w 405"/>
                  <a:gd name="T21" fmla="*/ 18753395 h 148"/>
                  <a:gd name="T22" fmla="*/ 12744215 w 405"/>
                  <a:gd name="T23" fmla="*/ 265863 h 148"/>
                  <a:gd name="T24" fmla="*/ 12744215 w 405"/>
                  <a:gd name="T25" fmla="*/ 265863 h 148"/>
                  <a:gd name="T26" fmla="*/ 13134403 w 405"/>
                  <a:gd name="T27" fmla="*/ 0 h 148"/>
                  <a:gd name="T28" fmla="*/ 52017961 w 405"/>
                  <a:gd name="T29" fmla="*/ 0 h 148"/>
                  <a:gd name="T30" fmla="*/ 52017961 w 405"/>
                  <a:gd name="T31" fmla="*/ 0 h 148"/>
                  <a:gd name="T32" fmla="*/ 52537971 w 405"/>
                  <a:gd name="T33" fmla="*/ 265863 h 148"/>
                  <a:gd name="T34" fmla="*/ 52537971 w 405"/>
                  <a:gd name="T35" fmla="*/ 265863 h 148"/>
                  <a:gd name="T36" fmla="*/ 52537971 w 405"/>
                  <a:gd name="T37" fmla="*/ 797955 h 148"/>
                  <a:gd name="T38" fmla="*/ 39793757 w 405"/>
                  <a:gd name="T39" fmla="*/ 19285486 h 148"/>
                  <a:gd name="T40" fmla="*/ 39793757 w 405"/>
                  <a:gd name="T41" fmla="*/ 19285486 h 148"/>
                  <a:gd name="T42" fmla="*/ 39533752 w 405"/>
                  <a:gd name="T43" fmla="*/ 19551350 h 1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5" h="148">
                    <a:moveTo>
                      <a:pt x="11" y="139"/>
                    </a:moveTo>
                    <a:lnTo>
                      <a:pt x="302" y="139"/>
                    </a:lnTo>
                    <a:lnTo>
                      <a:pt x="394" y="8"/>
                    </a:lnTo>
                    <a:lnTo>
                      <a:pt x="103" y="8"/>
                    </a:lnTo>
                    <a:lnTo>
                      <a:pt x="11" y="139"/>
                    </a:lnTo>
                    <a:close/>
                    <a:moveTo>
                      <a:pt x="304" y="147"/>
                    </a:moveTo>
                    <a:lnTo>
                      <a:pt x="5" y="147"/>
                    </a:lnTo>
                    <a:cubicBezTo>
                      <a:pt x="3" y="147"/>
                      <a:pt x="2" y="146"/>
                      <a:pt x="1" y="145"/>
                    </a:cubicBezTo>
                    <a:cubicBezTo>
                      <a:pt x="0" y="144"/>
                      <a:pt x="1" y="142"/>
                      <a:pt x="2" y="141"/>
                    </a:cubicBezTo>
                    <a:lnTo>
                      <a:pt x="98" y="2"/>
                    </a:lnTo>
                    <a:cubicBezTo>
                      <a:pt x="99" y="1"/>
                      <a:pt x="100" y="0"/>
                      <a:pt x="101" y="0"/>
                    </a:cubicBezTo>
                    <a:lnTo>
                      <a:pt x="400" y="0"/>
                    </a:lnTo>
                    <a:cubicBezTo>
                      <a:pt x="402" y="0"/>
                      <a:pt x="403" y="1"/>
                      <a:pt x="404" y="2"/>
                    </a:cubicBezTo>
                    <a:cubicBezTo>
                      <a:pt x="404" y="3"/>
                      <a:pt x="404" y="5"/>
                      <a:pt x="404" y="6"/>
                    </a:cubicBezTo>
                    <a:lnTo>
                      <a:pt x="306" y="145"/>
                    </a:lnTo>
                    <a:cubicBezTo>
                      <a:pt x="306" y="146"/>
                      <a:pt x="305" y="147"/>
                      <a:pt x="304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180">
                <a:extLst>
                  <a:ext uri="{FF2B5EF4-FFF2-40B4-BE49-F238E27FC236}">
                    <a16:creationId xmlns:a16="http://schemas.microsoft.com/office/drawing/2014/main" id="{57E91E85-5EE9-4B4D-87E1-FB52059DB95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744841" y="6489824"/>
                <a:ext cx="483577" cy="186837"/>
              </a:xfrm>
              <a:custGeom>
                <a:avLst/>
                <a:gdLst>
                  <a:gd name="T0" fmla="*/ 1418548 w 389"/>
                  <a:gd name="T1" fmla="*/ 18502558 h 149"/>
                  <a:gd name="T2" fmla="*/ 36756902 w 389"/>
                  <a:gd name="T3" fmla="*/ 18502558 h 149"/>
                  <a:gd name="T4" fmla="*/ 48622064 w 389"/>
                  <a:gd name="T5" fmla="*/ 1049796 h 149"/>
                  <a:gd name="T6" fmla="*/ 13284069 w 389"/>
                  <a:gd name="T7" fmla="*/ 1049796 h 149"/>
                  <a:gd name="T8" fmla="*/ 1418548 w 389"/>
                  <a:gd name="T9" fmla="*/ 18502558 h 149"/>
                  <a:gd name="T10" fmla="*/ 37143680 w 389"/>
                  <a:gd name="T11" fmla="*/ 19421219 h 149"/>
                  <a:gd name="T12" fmla="*/ 516064 w 389"/>
                  <a:gd name="T13" fmla="*/ 19421219 h 149"/>
                  <a:gd name="T14" fmla="*/ 516064 w 389"/>
                  <a:gd name="T15" fmla="*/ 19421219 h 149"/>
                  <a:gd name="T16" fmla="*/ 128926 w 389"/>
                  <a:gd name="T17" fmla="*/ 19158589 h 149"/>
                  <a:gd name="T18" fmla="*/ 128926 w 389"/>
                  <a:gd name="T19" fmla="*/ 19158589 h 149"/>
                  <a:gd name="T20" fmla="*/ 128926 w 389"/>
                  <a:gd name="T21" fmla="*/ 18633691 h 149"/>
                  <a:gd name="T22" fmla="*/ 12639079 w 389"/>
                  <a:gd name="T23" fmla="*/ 262268 h 149"/>
                  <a:gd name="T24" fmla="*/ 12639079 w 389"/>
                  <a:gd name="T25" fmla="*/ 262268 h 149"/>
                  <a:gd name="T26" fmla="*/ 13026217 w 389"/>
                  <a:gd name="T27" fmla="*/ 0 h 149"/>
                  <a:gd name="T28" fmla="*/ 49524907 w 389"/>
                  <a:gd name="T29" fmla="*/ 0 h 149"/>
                  <a:gd name="T30" fmla="*/ 49524907 w 389"/>
                  <a:gd name="T31" fmla="*/ 0 h 149"/>
                  <a:gd name="T32" fmla="*/ 49912045 w 389"/>
                  <a:gd name="T33" fmla="*/ 262268 h 149"/>
                  <a:gd name="T34" fmla="*/ 49912045 w 389"/>
                  <a:gd name="T35" fmla="*/ 262268 h 149"/>
                  <a:gd name="T36" fmla="*/ 49912045 w 389"/>
                  <a:gd name="T37" fmla="*/ 787166 h 149"/>
                  <a:gd name="T38" fmla="*/ 37401892 w 389"/>
                  <a:gd name="T39" fmla="*/ 19158589 h 149"/>
                  <a:gd name="T40" fmla="*/ 37401892 w 389"/>
                  <a:gd name="T41" fmla="*/ 19158589 h 149"/>
                  <a:gd name="T42" fmla="*/ 37143680 w 389"/>
                  <a:gd name="T43" fmla="*/ 19421219 h 1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9" h="149">
                    <a:moveTo>
                      <a:pt x="11" y="141"/>
                    </a:moveTo>
                    <a:lnTo>
                      <a:pt x="285" y="141"/>
                    </a:lnTo>
                    <a:lnTo>
                      <a:pt x="377" y="8"/>
                    </a:lnTo>
                    <a:lnTo>
                      <a:pt x="103" y="8"/>
                    </a:lnTo>
                    <a:lnTo>
                      <a:pt x="11" y="141"/>
                    </a:lnTo>
                    <a:close/>
                    <a:moveTo>
                      <a:pt x="288" y="148"/>
                    </a:moveTo>
                    <a:lnTo>
                      <a:pt x="4" y="148"/>
                    </a:lnTo>
                    <a:cubicBezTo>
                      <a:pt x="3" y="148"/>
                      <a:pt x="2" y="147"/>
                      <a:pt x="1" y="146"/>
                    </a:cubicBezTo>
                    <a:cubicBezTo>
                      <a:pt x="0" y="145"/>
                      <a:pt x="0" y="143"/>
                      <a:pt x="1" y="142"/>
                    </a:cubicBezTo>
                    <a:lnTo>
                      <a:pt x="98" y="2"/>
                    </a:lnTo>
                    <a:cubicBezTo>
                      <a:pt x="99" y="1"/>
                      <a:pt x="100" y="0"/>
                      <a:pt x="101" y="0"/>
                    </a:cubicBezTo>
                    <a:lnTo>
                      <a:pt x="384" y="0"/>
                    </a:lnTo>
                    <a:cubicBezTo>
                      <a:pt x="386" y="0"/>
                      <a:pt x="387" y="1"/>
                      <a:pt x="387" y="2"/>
                    </a:cubicBezTo>
                    <a:cubicBezTo>
                      <a:pt x="388" y="4"/>
                      <a:pt x="388" y="5"/>
                      <a:pt x="387" y="6"/>
                    </a:cubicBezTo>
                    <a:lnTo>
                      <a:pt x="290" y="146"/>
                    </a:lnTo>
                    <a:cubicBezTo>
                      <a:pt x="290" y="147"/>
                      <a:pt x="288" y="148"/>
                      <a:pt x="288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181">
                <a:extLst>
                  <a:ext uri="{FF2B5EF4-FFF2-40B4-BE49-F238E27FC236}">
                    <a16:creationId xmlns:a16="http://schemas.microsoft.com/office/drawing/2014/main" id="{2787FE1A-842B-42C1-81B8-4331636EF03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596473" y="6698641"/>
                <a:ext cx="483577" cy="186837"/>
              </a:xfrm>
              <a:custGeom>
                <a:avLst/>
                <a:gdLst>
                  <a:gd name="T0" fmla="*/ 1418548 w 389"/>
                  <a:gd name="T1" fmla="*/ 18487532 h 148"/>
                  <a:gd name="T2" fmla="*/ 36885828 w 389"/>
                  <a:gd name="T3" fmla="*/ 18487532 h 148"/>
                  <a:gd name="T4" fmla="*/ 48751350 w 389"/>
                  <a:gd name="T5" fmla="*/ 1064183 h 148"/>
                  <a:gd name="T6" fmla="*/ 13284069 w 389"/>
                  <a:gd name="T7" fmla="*/ 1064183 h 148"/>
                  <a:gd name="T8" fmla="*/ 1418548 w 389"/>
                  <a:gd name="T9" fmla="*/ 18487532 h 148"/>
                  <a:gd name="T10" fmla="*/ 37014754 w 389"/>
                  <a:gd name="T11" fmla="*/ 19551350 h 148"/>
                  <a:gd name="T12" fmla="*/ 516064 w 389"/>
                  <a:gd name="T13" fmla="*/ 19551350 h 148"/>
                  <a:gd name="T14" fmla="*/ 516064 w 389"/>
                  <a:gd name="T15" fmla="*/ 19551350 h 148"/>
                  <a:gd name="T16" fmla="*/ 128926 w 389"/>
                  <a:gd name="T17" fmla="*/ 19285486 h 148"/>
                  <a:gd name="T18" fmla="*/ 128926 w 389"/>
                  <a:gd name="T19" fmla="*/ 19285486 h 148"/>
                  <a:gd name="T20" fmla="*/ 128926 w 389"/>
                  <a:gd name="T21" fmla="*/ 18753395 h 148"/>
                  <a:gd name="T22" fmla="*/ 12639079 w 389"/>
                  <a:gd name="T23" fmla="*/ 265863 h 148"/>
                  <a:gd name="T24" fmla="*/ 12639079 w 389"/>
                  <a:gd name="T25" fmla="*/ 265863 h 148"/>
                  <a:gd name="T26" fmla="*/ 13026217 w 389"/>
                  <a:gd name="T27" fmla="*/ 0 h 148"/>
                  <a:gd name="T28" fmla="*/ 49524907 w 389"/>
                  <a:gd name="T29" fmla="*/ 0 h 148"/>
                  <a:gd name="T30" fmla="*/ 49524907 w 389"/>
                  <a:gd name="T31" fmla="*/ 0 h 148"/>
                  <a:gd name="T32" fmla="*/ 50040971 w 389"/>
                  <a:gd name="T33" fmla="*/ 265863 h 148"/>
                  <a:gd name="T34" fmla="*/ 50040971 w 389"/>
                  <a:gd name="T35" fmla="*/ 265863 h 148"/>
                  <a:gd name="T36" fmla="*/ 50040971 w 389"/>
                  <a:gd name="T37" fmla="*/ 797955 h 148"/>
                  <a:gd name="T38" fmla="*/ 37401892 w 389"/>
                  <a:gd name="T39" fmla="*/ 19285486 h 148"/>
                  <a:gd name="T40" fmla="*/ 37401892 w 389"/>
                  <a:gd name="T41" fmla="*/ 19285486 h 148"/>
                  <a:gd name="T42" fmla="*/ 37014754 w 389"/>
                  <a:gd name="T43" fmla="*/ 19551350 h 1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9" h="148">
                    <a:moveTo>
                      <a:pt x="11" y="139"/>
                    </a:moveTo>
                    <a:lnTo>
                      <a:pt x="286" y="139"/>
                    </a:lnTo>
                    <a:lnTo>
                      <a:pt x="378" y="8"/>
                    </a:lnTo>
                    <a:lnTo>
                      <a:pt x="103" y="8"/>
                    </a:lnTo>
                    <a:lnTo>
                      <a:pt x="11" y="139"/>
                    </a:lnTo>
                    <a:close/>
                    <a:moveTo>
                      <a:pt x="287" y="147"/>
                    </a:moveTo>
                    <a:lnTo>
                      <a:pt x="4" y="147"/>
                    </a:lnTo>
                    <a:cubicBezTo>
                      <a:pt x="3" y="147"/>
                      <a:pt x="2" y="146"/>
                      <a:pt x="1" y="145"/>
                    </a:cubicBezTo>
                    <a:cubicBezTo>
                      <a:pt x="0" y="144"/>
                      <a:pt x="0" y="142"/>
                      <a:pt x="1" y="141"/>
                    </a:cubicBezTo>
                    <a:lnTo>
                      <a:pt x="98" y="2"/>
                    </a:lnTo>
                    <a:cubicBezTo>
                      <a:pt x="99" y="1"/>
                      <a:pt x="99" y="0"/>
                      <a:pt x="101" y="0"/>
                    </a:cubicBezTo>
                    <a:lnTo>
                      <a:pt x="384" y="0"/>
                    </a:lnTo>
                    <a:cubicBezTo>
                      <a:pt x="386" y="0"/>
                      <a:pt x="387" y="1"/>
                      <a:pt x="388" y="2"/>
                    </a:cubicBezTo>
                    <a:cubicBezTo>
                      <a:pt x="388" y="3"/>
                      <a:pt x="388" y="5"/>
                      <a:pt x="388" y="6"/>
                    </a:cubicBezTo>
                    <a:lnTo>
                      <a:pt x="290" y="145"/>
                    </a:lnTo>
                    <a:cubicBezTo>
                      <a:pt x="290" y="146"/>
                      <a:pt x="288" y="147"/>
                      <a:pt x="287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5" name="Freeform 182">
                <a:extLst>
                  <a:ext uri="{FF2B5EF4-FFF2-40B4-BE49-F238E27FC236}">
                    <a16:creationId xmlns:a16="http://schemas.microsoft.com/office/drawing/2014/main" id="{4D650630-1BA1-48A8-96B4-90C1841CD6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327207" y="6489824"/>
                <a:ext cx="511055" cy="186837"/>
              </a:xfrm>
              <a:custGeom>
                <a:avLst/>
                <a:gdLst>
                  <a:gd name="T0" fmla="*/ 1309564 w 408"/>
                  <a:gd name="T1" fmla="*/ 18502558 h 149"/>
                  <a:gd name="T2" fmla="*/ 39806172 w 408"/>
                  <a:gd name="T3" fmla="*/ 18502558 h 149"/>
                  <a:gd name="T4" fmla="*/ 51852781 w 408"/>
                  <a:gd name="T5" fmla="*/ 1049796 h 149"/>
                  <a:gd name="T6" fmla="*/ 13356173 w 408"/>
                  <a:gd name="T7" fmla="*/ 1049796 h 149"/>
                  <a:gd name="T8" fmla="*/ 1309564 w 408"/>
                  <a:gd name="T9" fmla="*/ 18502558 h 149"/>
                  <a:gd name="T10" fmla="*/ 40068157 w 408"/>
                  <a:gd name="T11" fmla="*/ 19421219 h 149"/>
                  <a:gd name="T12" fmla="*/ 392978 w 408"/>
                  <a:gd name="T13" fmla="*/ 19421219 h 149"/>
                  <a:gd name="T14" fmla="*/ 392978 w 408"/>
                  <a:gd name="T15" fmla="*/ 19421219 h 149"/>
                  <a:gd name="T16" fmla="*/ 0 w 408"/>
                  <a:gd name="T17" fmla="*/ 19158589 h 149"/>
                  <a:gd name="T18" fmla="*/ 0 w 408"/>
                  <a:gd name="T19" fmla="*/ 19158589 h 149"/>
                  <a:gd name="T20" fmla="*/ 0 w 408"/>
                  <a:gd name="T21" fmla="*/ 18633691 h 149"/>
                  <a:gd name="T22" fmla="*/ 12832203 w 408"/>
                  <a:gd name="T23" fmla="*/ 262268 h 149"/>
                  <a:gd name="T24" fmla="*/ 12832203 w 408"/>
                  <a:gd name="T25" fmla="*/ 262268 h 149"/>
                  <a:gd name="T26" fmla="*/ 13094188 w 408"/>
                  <a:gd name="T27" fmla="*/ 0 h 149"/>
                  <a:gd name="T28" fmla="*/ 52769367 w 408"/>
                  <a:gd name="T29" fmla="*/ 0 h 149"/>
                  <a:gd name="T30" fmla="*/ 52769367 w 408"/>
                  <a:gd name="T31" fmla="*/ 0 h 149"/>
                  <a:gd name="T32" fmla="*/ 53161983 w 408"/>
                  <a:gd name="T33" fmla="*/ 262268 h 149"/>
                  <a:gd name="T34" fmla="*/ 53161983 w 408"/>
                  <a:gd name="T35" fmla="*/ 262268 h 149"/>
                  <a:gd name="T36" fmla="*/ 53161983 w 408"/>
                  <a:gd name="T37" fmla="*/ 787166 h 149"/>
                  <a:gd name="T38" fmla="*/ 40460773 w 408"/>
                  <a:gd name="T39" fmla="*/ 19158589 h 149"/>
                  <a:gd name="T40" fmla="*/ 40460773 w 408"/>
                  <a:gd name="T41" fmla="*/ 19158589 h 149"/>
                  <a:gd name="T42" fmla="*/ 40068157 w 408"/>
                  <a:gd name="T43" fmla="*/ 19421219 h 1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8" h="149">
                    <a:moveTo>
                      <a:pt x="10" y="141"/>
                    </a:moveTo>
                    <a:lnTo>
                      <a:pt x="304" y="141"/>
                    </a:lnTo>
                    <a:lnTo>
                      <a:pt x="396" y="8"/>
                    </a:lnTo>
                    <a:lnTo>
                      <a:pt x="102" y="8"/>
                    </a:lnTo>
                    <a:lnTo>
                      <a:pt x="10" y="141"/>
                    </a:lnTo>
                    <a:close/>
                    <a:moveTo>
                      <a:pt x="306" y="148"/>
                    </a:moveTo>
                    <a:lnTo>
                      <a:pt x="3" y="148"/>
                    </a:lnTo>
                    <a:cubicBezTo>
                      <a:pt x="2" y="148"/>
                      <a:pt x="1" y="147"/>
                      <a:pt x="0" y="146"/>
                    </a:cubicBezTo>
                    <a:cubicBezTo>
                      <a:pt x="0" y="145"/>
                      <a:pt x="0" y="143"/>
                      <a:pt x="0" y="142"/>
                    </a:cubicBezTo>
                    <a:lnTo>
                      <a:pt x="98" y="2"/>
                    </a:lnTo>
                    <a:cubicBezTo>
                      <a:pt x="98" y="1"/>
                      <a:pt x="99" y="0"/>
                      <a:pt x="100" y="0"/>
                    </a:cubicBezTo>
                    <a:lnTo>
                      <a:pt x="403" y="0"/>
                    </a:lnTo>
                    <a:cubicBezTo>
                      <a:pt x="404" y="0"/>
                      <a:pt x="406" y="1"/>
                      <a:pt x="406" y="2"/>
                    </a:cubicBezTo>
                    <a:cubicBezTo>
                      <a:pt x="407" y="4"/>
                      <a:pt x="406" y="5"/>
                      <a:pt x="406" y="6"/>
                    </a:cubicBezTo>
                    <a:lnTo>
                      <a:pt x="309" y="146"/>
                    </a:lnTo>
                    <a:cubicBezTo>
                      <a:pt x="308" y="147"/>
                      <a:pt x="307" y="148"/>
                      <a:pt x="306" y="1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183">
                <a:extLst>
                  <a:ext uri="{FF2B5EF4-FFF2-40B4-BE49-F238E27FC236}">
                    <a16:creationId xmlns:a16="http://schemas.microsoft.com/office/drawing/2014/main" id="{8AC9C6C2-3893-48D7-AE21-52534840D3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78838" y="6698641"/>
                <a:ext cx="505558" cy="186837"/>
              </a:xfrm>
              <a:custGeom>
                <a:avLst/>
                <a:gdLst>
                  <a:gd name="T0" fmla="*/ 1287537 w 407"/>
                  <a:gd name="T1" fmla="*/ 18487532 h 148"/>
                  <a:gd name="T2" fmla="*/ 39146065 w 407"/>
                  <a:gd name="T3" fmla="*/ 18487532 h 148"/>
                  <a:gd name="T4" fmla="*/ 50992981 w 407"/>
                  <a:gd name="T5" fmla="*/ 1064183 h 148"/>
                  <a:gd name="T6" fmla="*/ 13134452 w 407"/>
                  <a:gd name="T7" fmla="*/ 1064183 h 148"/>
                  <a:gd name="T8" fmla="*/ 1287537 w 407"/>
                  <a:gd name="T9" fmla="*/ 18487532 h 148"/>
                  <a:gd name="T10" fmla="*/ 39403716 w 407"/>
                  <a:gd name="T11" fmla="*/ 19551350 h 148"/>
                  <a:gd name="T12" fmla="*/ 514943 w 407"/>
                  <a:gd name="T13" fmla="*/ 19551350 h 148"/>
                  <a:gd name="T14" fmla="*/ 514943 w 407"/>
                  <a:gd name="T15" fmla="*/ 19551350 h 148"/>
                  <a:gd name="T16" fmla="*/ 0 w 407"/>
                  <a:gd name="T17" fmla="*/ 19285486 h 148"/>
                  <a:gd name="T18" fmla="*/ 0 w 407"/>
                  <a:gd name="T19" fmla="*/ 19285486 h 148"/>
                  <a:gd name="T20" fmla="*/ 0 w 407"/>
                  <a:gd name="T21" fmla="*/ 18753395 h 148"/>
                  <a:gd name="T22" fmla="*/ 12619509 w 407"/>
                  <a:gd name="T23" fmla="*/ 265863 h 148"/>
                  <a:gd name="T24" fmla="*/ 12619509 w 407"/>
                  <a:gd name="T25" fmla="*/ 265863 h 148"/>
                  <a:gd name="T26" fmla="*/ 12877160 w 407"/>
                  <a:gd name="T27" fmla="*/ 0 h 148"/>
                  <a:gd name="T28" fmla="*/ 51894400 w 407"/>
                  <a:gd name="T29" fmla="*/ 0 h 148"/>
                  <a:gd name="T30" fmla="*/ 51894400 w 407"/>
                  <a:gd name="T31" fmla="*/ 0 h 148"/>
                  <a:gd name="T32" fmla="*/ 52280517 w 407"/>
                  <a:gd name="T33" fmla="*/ 265863 h 148"/>
                  <a:gd name="T34" fmla="*/ 52280517 w 407"/>
                  <a:gd name="T35" fmla="*/ 265863 h 148"/>
                  <a:gd name="T36" fmla="*/ 52280517 w 407"/>
                  <a:gd name="T37" fmla="*/ 797955 h 148"/>
                  <a:gd name="T38" fmla="*/ 39789833 w 407"/>
                  <a:gd name="T39" fmla="*/ 19285486 h 148"/>
                  <a:gd name="T40" fmla="*/ 39789833 w 407"/>
                  <a:gd name="T41" fmla="*/ 19285486 h 148"/>
                  <a:gd name="T42" fmla="*/ 39403716 w 407"/>
                  <a:gd name="T43" fmla="*/ 19551350 h 1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07" h="148">
                    <a:moveTo>
                      <a:pt x="10" y="139"/>
                    </a:moveTo>
                    <a:lnTo>
                      <a:pt x="304" y="139"/>
                    </a:lnTo>
                    <a:lnTo>
                      <a:pt x="396" y="8"/>
                    </a:lnTo>
                    <a:lnTo>
                      <a:pt x="102" y="8"/>
                    </a:lnTo>
                    <a:lnTo>
                      <a:pt x="10" y="139"/>
                    </a:lnTo>
                    <a:close/>
                    <a:moveTo>
                      <a:pt x="306" y="147"/>
                    </a:moveTo>
                    <a:lnTo>
                      <a:pt x="4" y="147"/>
                    </a:lnTo>
                    <a:cubicBezTo>
                      <a:pt x="2" y="147"/>
                      <a:pt x="1" y="146"/>
                      <a:pt x="0" y="145"/>
                    </a:cubicBezTo>
                    <a:cubicBezTo>
                      <a:pt x="0" y="144"/>
                      <a:pt x="0" y="142"/>
                      <a:pt x="0" y="141"/>
                    </a:cubicBezTo>
                    <a:lnTo>
                      <a:pt x="98" y="2"/>
                    </a:lnTo>
                    <a:cubicBezTo>
                      <a:pt x="98" y="1"/>
                      <a:pt x="100" y="0"/>
                      <a:pt x="100" y="0"/>
                    </a:cubicBezTo>
                    <a:lnTo>
                      <a:pt x="403" y="0"/>
                    </a:lnTo>
                    <a:cubicBezTo>
                      <a:pt x="404" y="0"/>
                      <a:pt x="405" y="1"/>
                      <a:pt x="406" y="2"/>
                    </a:cubicBezTo>
                    <a:cubicBezTo>
                      <a:pt x="406" y="3"/>
                      <a:pt x="406" y="5"/>
                      <a:pt x="406" y="6"/>
                    </a:cubicBezTo>
                    <a:lnTo>
                      <a:pt x="309" y="145"/>
                    </a:lnTo>
                    <a:cubicBezTo>
                      <a:pt x="308" y="146"/>
                      <a:pt x="308" y="147"/>
                      <a:pt x="306" y="14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184">
                <a:extLst>
                  <a:ext uri="{FF2B5EF4-FFF2-40B4-BE49-F238E27FC236}">
                    <a16:creationId xmlns:a16="http://schemas.microsoft.com/office/drawing/2014/main" id="{9652936E-BDB1-434C-A5AE-F76A5741E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26245" y="6434872"/>
                <a:ext cx="346199" cy="544022"/>
              </a:xfrm>
              <a:custGeom>
                <a:avLst/>
                <a:gdLst>
                  <a:gd name="T0" fmla="*/ 0 w 280"/>
                  <a:gd name="T1" fmla="*/ 52363423 h 436"/>
                  <a:gd name="T2" fmla="*/ 35596055 w 280"/>
                  <a:gd name="T3" fmla="*/ 0 h 436"/>
                  <a:gd name="T4" fmla="*/ 35596055 w 280"/>
                  <a:gd name="T5" fmla="*/ 4157944 h 436"/>
                  <a:gd name="T6" fmla="*/ 0 w 280"/>
                  <a:gd name="T7" fmla="*/ 56521367 h 436"/>
                  <a:gd name="T8" fmla="*/ 0 w 280"/>
                  <a:gd name="T9" fmla="*/ 52363423 h 4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280" h="436">
                    <a:moveTo>
                      <a:pt x="0" y="403"/>
                    </a:moveTo>
                    <a:lnTo>
                      <a:pt x="279" y="0"/>
                    </a:lnTo>
                    <a:lnTo>
                      <a:pt x="279" y="32"/>
                    </a:lnTo>
                    <a:lnTo>
                      <a:pt x="0" y="435"/>
                    </a:lnTo>
                    <a:lnTo>
                      <a:pt x="0" y="40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185">
                <a:extLst>
                  <a:ext uri="{FF2B5EF4-FFF2-40B4-BE49-F238E27FC236}">
                    <a16:creationId xmlns:a16="http://schemas.microsoft.com/office/drawing/2014/main" id="{58EAEF04-61AD-4E5E-A644-88B41832C6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415255" y="6429375"/>
                <a:ext cx="368180" cy="560510"/>
              </a:xfrm>
              <a:custGeom>
                <a:avLst/>
                <a:gdLst>
                  <a:gd name="T0" fmla="*/ 1936813 w 296"/>
                  <a:gd name="T1" fmla="*/ 53109605 h 451"/>
                  <a:gd name="T2" fmla="*/ 1936813 w 296"/>
                  <a:gd name="T3" fmla="*/ 54269648 h 451"/>
                  <a:gd name="T4" fmla="*/ 36154077 w 296"/>
                  <a:gd name="T5" fmla="*/ 4898321 h 451"/>
                  <a:gd name="T6" fmla="*/ 36154077 w 296"/>
                  <a:gd name="T7" fmla="*/ 3996065 h 451"/>
                  <a:gd name="T8" fmla="*/ 1936813 w 296"/>
                  <a:gd name="T9" fmla="*/ 53109605 h 451"/>
                  <a:gd name="T10" fmla="*/ 1033087 w 296"/>
                  <a:gd name="T11" fmla="*/ 58007926 h 451"/>
                  <a:gd name="T12" fmla="*/ 1033087 w 296"/>
                  <a:gd name="T13" fmla="*/ 58007926 h 451"/>
                  <a:gd name="T14" fmla="*/ 774725 w 296"/>
                  <a:gd name="T15" fmla="*/ 58007926 h 451"/>
                  <a:gd name="T16" fmla="*/ 774725 w 296"/>
                  <a:gd name="T17" fmla="*/ 58007926 h 451"/>
                  <a:gd name="T18" fmla="*/ 0 w 296"/>
                  <a:gd name="T19" fmla="*/ 57105670 h 451"/>
                  <a:gd name="T20" fmla="*/ 0 w 296"/>
                  <a:gd name="T21" fmla="*/ 52980711 h 451"/>
                  <a:gd name="T22" fmla="*/ 0 w 296"/>
                  <a:gd name="T23" fmla="*/ 52980711 h 451"/>
                  <a:gd name="T24" fmla="*/ 258361 w 296"/>
                  <a:gd name="T25" fmla="*/ 52335883 h 451"/>
                  <a:gd name="T26" fmla="*/ 36412079 w 296"/>
                  <a:gd name="T27" fmla="*/ 515575 h 451"/>
                  <a:gd name="T28" fmla="*/ 36412079 w 296"/>
                  <a:gd name="T29" fmla="*/ 515575 h 451"/>
                  <a:gd name="T30" fmla="*/ 37445166 w 296"/>
                  <a:gd name="T31" fmla="*/ 128894 h 451"/>
                  <a:gd name="T32" fmla="*/ 37445166 w 296"/>
                  <a:gd name="T33" fmla="*/ 128894 h 451"/>
                  <a:gd name="T34" fmla="*/ 38090890 w 296"/>
                  <a:gd name="T35" fmla="*/ 1031150 h 451"/>
                  <a:gd name="T36" fmla="*/ 38090890 w 296"/>
                  <a:gd name="T37" fmla="*/ 5156108 h 451"/>
                  <a:gd name="T38" fmla="*/ 38090890 w 296"/>
                  <a:gd name="T39" fmla="*/ 5156108 h 451"/>
                  <a:gd name="T40" fmla="*/ 37832529 w 296"/>
                  <a:gd name="T41" fmla="*/ 5800936 h 451"/>
                  <a:gd name="T42" fmla="*/ 1807812 w 296"/>
                  <a:gd name="T43" fmla="*/ 57621245 h 451"/>
                  <a:gd name="T44" fmla="*/ 1807812 w 296"/>
                  <a:gd name="T45" fmla="*/ 57621245 h 451"/>
                  <a:gd name="T46" fmla="*/ 1033087 w 296"/>
                  <a:gd name="T47" fmla="*/ 58007926 h 45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96" h="451">
                    <a:moveTo>
                      <a:pt x="15" y="412"/>
                    </a:moveTo>
                    <a:lnTo>
                      <a:pt x="15" y="421"/>
                    </a:lnTo>
                    <a:lnTo>
                      <a:pt x="280" y="38"/>
                    </a:lnTo>
                    <a:lnTo>
                      <a:pt x="280" y="31"/>
                    </a:lnTo>
                    <a:lnTo>
                      <a:pt x="15" y="412"/>
                    </a:lnTo>
                    <a:close/>
                    <a:moveTo>
                      <a:pt x="8" y="450"/>
                    </a:moveTo>
                    <a:lnTo>
                      <a:pt x="8" y="450"/>
                    </a:lnTo>
                    <a:cubicBezTo>
                      <a:pt x="7" y="450"/>
                      <a:pt x="6" y="450"/>
                      <a:pt x="6" y="450"/>
                    </a:cubicBezTo>
                    <a:cubicBezTo>
                      <a:pt x="3" y="449"/>
                      <a:pt x="0" y="447"/>
                      <a:pt x="0" y="443"/>
                    </a:cubicBezTo>
                    <a:lnTo>
                      <a:pt x="0" y="411"/>
                    </a:lnTo>
                    <a:cubicBezTo>
                      <a:pt x="0" y="409"/>
                      <a:pt x="1" y="408"/>
                      <a:pt x="2" y="406"/>
                    </a:cubicBezTo>
                    <a:lnTo>
                      <a:pt x="282" y="4"/>
                    </a:lnTo>
                    <a:cubicBezTo>
                      <a:pt x="283" y="1"/>
                      <a:pt x="286" y="0"/>
                      <a:pt x="290" y="1"/>
                    </a:cubicBezTo>
                    <a:cubicBezTo>
                      <a:pt x="293" y="2"/>
                      <a:pt x="295" y="4"/>
                      <a:pt x="295" y="8"/>
                    </a:cubicBezTo>
                    <a:lnTo>
                      <a:pt x="295" y="40"/>
                    </a:lnTo>
                    <a:cubicBezTo>
                      <a:pt x="295" y="42"/>
                      <a:pt x="294" y="44"/>
                      <a:pt x="293" y="45"/>
                    </a:cubicBezTo>
                    <a:lnTo>
                      <a:pt x="14" y="447"/>
                    </a:lnTo>
                    <a:cubicBezTo>
                      <a:pt x="12" y="449"/>
                      <a:pt x="10" y="450"/>
                      <a:pt x="8" y="4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52" name="Grupo 851">
              <a:extLst>
                <a:ext uri="{FF2B5EF4-FFF2-40B4-BE49-F238E27FC236}">
                  <a16:creationId xmlns:a16="http://schemas.microsoft.com/office/drawing/2014/main" id="{98006424-3B80-4958-9A6C-6FC50213EDBA}"/>
                </a:ext>
              </a:extLst>
            </p:cNvPr>
            <p:cNvGrpSpPr/>
            <p:nvPr/>
          </p:nvGrpSpPr>
          <p:grpSpPr>
            <a:xfrm>
              <a:off x="7578359" y="7275635"/>
              <a:ext cx="1099039" cy="2148622"/>
              <a:chOff x="7578359" y="7275635"/>
              <a:chExt cx="1099039" cy="2148622"/>
            </a:xfrm>
          </p:grpSpPr>
          <p:sp>
            <p:nvSpPr>
              <p:cNvPr id="499" name="Freeform 186">
                <a:extLst>
                  <a:ext uri="{FF2B5EF4-FFF2-40B4-BE49-F238E27FC236}">
                    <a16:creationId xmlns:a16="http://schemas.microsoft.com/office/drawing/2014/main" id="{7776C15E-5475-4766-A08D-65C725568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6888" y="7968029"/>
                <a:ext cx="16487" cy="1456228"/>
              </a:xfrm>
              <a:custGeom>
                <a:avLst/>
                <a:gdLst>
                  <a:gd name="T0" fmla="*/ 1411436 w 15"/>
                  <a:gd name="T1" fmla="*/ 151263427 h 1169"/>
                  <a:gd name="T2" fmla="*/ 0 w 15"/>
                  <a:gd name="T3" fmla="*/ 151263427 h 1169"/>
                  <a:gd name="T4" fmla="*/ 0 w 15"/>
                  <a:gd name="T5" fmla="*/ 0 h 1169"/>
                  <a:gd name="T6" fmla="*/ 1411436 w 15"/>
                  <a:gd name="T7" fmla="*/ 0 h 1169"/>
                  <a:gd name="T8" fmla="*/ 1411436 w 15"/>
                  <a:gd name="T9" fmla="*/ 151263427 h 116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5" h="1169">
                    <a:moveTo>
                      <a:pt x="14" y="1168"/>
                    </a:moveTo>
                    <a:lnTo>
                      <a:pt x="0" y="1168"/>
                    </a:lnTo>
                    <a:lnTo>
                      <a:pt x="0" y="0"/>
                    </a:lnTo>
                    <a:lnTo>
                      <a:pt x="14" y="0"/>
                    </a:lnTo>
                    <a:lnTo>
                      <a:pt x="14" y="116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187">
                <a:extLst>
                  <a:ext uri="{FF2B5EF4-FFF2-40B4-BE49-F238E27FC236}">
                    <a16:creationId xmlns:a16="http://schemas.microsoft.com/office/drawing/2014/main" id="{3D7B46E0-8064-4334-8BF3-67E279C55AF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2927" y="7286625"/>
                <a:ext cx="109904" cy="598978"/>
              </a:xfrm>
              <a:custGeom>
                <a:avLst/>
                <a:gdLst>
                  <a:gd name="T0" fmla="*/ 5599772 w 89"/>
                  <a:gd name="T1" fmla="*/ 0 h 482"/>
                  <a:gd name="T2" fmla="*/ 5599772 w 89"/>
                  <a:gd name="T3" fmla="*/ 0 h 482"/>
                  <a:gd name="T4" fmla="*/ 2290638 w 89"/>
                  <a:gd name="T5" fmla="*/ 61991761 h 482"/>
                  <a:gd name="T6" fmla="*/ 5599772 w 89"/>
                  <a:gd name="T7" fmla="*/ 61991761 h 482"/>
                  <a:gd name="T8" fmla="*/ 8908551 w 89"/>
                  <a:gd name="T9" fmla="*/ 61991761 h 482"/>
                  <a:gd name="T10" fmla="*/ 8908551 w 89"/>
                  <a:gd name="T11" fmla="*/ 61991761 h 482"/>
                  <a:gd name="T12" fmla="*/ 5599772 w 89"/>
                  <a:gd name="T13" fmla="*/ 0 h 48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89" h="482">
                    <a:moveTo>
                      <a:pt x="44" y="0"/>
                    </a:moveTo>
                    <a:lnTo>
                      <a:pt x="44" y="0"/>
                    </a:lnTo>
                    <a:cubicBezTo>
                      <a:pt x="0" y="196"/>
                      <a:pt x="18" y="481"/>
                      <a:pt x="18" y="481"/>
                    </a:cubicBezTo>
                    <a:lnTo>
                      <a:pt x="44" y="481"/>
                    </a:lnTo>
                    <a:lnTo>
                      <a:pt x="70" y="481"/>
                    </a:lnTo>
                    <a:cubicBezTo>
                      <a:pt x="70" y="481"/>
                      <a:pt x="88" y="196"/>
                      <a:pt x="44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188">
                <a:extLst>
                  <a:ext uri="{FF2B5EF4-FFF2-40B4-BE49-F238E27FC236}">
                    <a16:creationId xmlns:a16="http://schemas.microsoft.com/office/drawing/2014/main" id="{C19C6BC2-4B58-44CA-A37C-D8D1934395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61936" y="7275635"/>
                <a:ext cx="126391" cy="615462"/>
              </a:xfrm>
              <a:custGeom>
                <a:avLst/>
                <a:gdLst>
                  <a:gd name="T0" fmla="*/ 4051497 w 101"/>
                  <a:gd name="T1" fmla="*/ 61808083 h 496"/>
                  <a:gd name="T2" fmla="*/ 9017988 w 101"/>
                  <a:gd name="T3" fmla="*/ 61808083 h 496"/>
                  <a:gd name="T4" fmla="*/ 9017988 w 101"/>
                  <a:gd name="T5" fmla="*/ 61808083 h 496"/>
                  <a:gd name="T6" fmla="*/ 6534742 w 101"/>
                  <a:gd name="T7" fmla="*/ 5654112 h 496"/>
                  <a:gd name="T8" fmla="*/ 6534742 w 101"/>
                  <a:gd name="T9" fmla="*/ 5654112 h 496"/>
                  <a:gd name="T10" fmla="*/ 4051497 w 101"/>
                  <a:gd name="T11" fmla="*/ 61808083 h 496"/>
                  <a:gd name="T12" fmla="*/ 9932621 w 101"/>
                  <a:gd name="T13" fmla="*/ 63607233 h 496"/>
                  <a:gd name="T14" fmla="*/ 3136503 w 101"/>
                  <a:gd name="T15" fmla="*/ 63607233 h 496"/>
                  <a:gd name="T16" fmla="*/ 3136503 w 101"/>
                  <a:gd name="T17" fmla="*/ 63607233 h 496"/>
                  <a:gd name="T18" fmla="*/ 2221870 w 101"/>
                  <a:gd name="T19" fmla="*/ 62707479 h 496"/>
                  <a:gd name="T20" fmla="*/ 2221870 w 101"/>
                  <a:gd name="T21" fmla="*/ 62707479 h 496"/>
                  <a:gd name="T22" fmla="*/ 5619748 w 101"/>
                  <a:gd name="T23" fmla="*/ 642374 h 496"/>
                  <a:gd name="T24" fmla="*/ 5619748 w 101"/>
                  <a:gd name="T25" fmla="*/ 642374 h 496"/>
                  <a:gd name="T26" fmla="*/ 6534742 w 101"/>
                  <a:gd name="T27" fmla="*/ 0 h 496"/>
                  <a:gd name="T28" fmla="*/ 6534742 w 101"/>
                  <a:gd name="T29" fmla="*/ 0 h 496"/>
                  <a:gd name="T30" fmla="*/ 7449375 w 101"/>
                  <a:gd name="T31" fmla="*/ 642374 h 496"/>
                  <a:gd name="T32" fmla="*/ 7449375 w 101"/>
                  <a:gd name="T33" fmla="*/ 642374 h 496"/>
                  <a:gd name="T34" fmla="*/ 10847615 w 101"/>
                  <a:gd name="T35" fmla="*/ 62707479 h 496"/>
                  <a:gd name="T36" fmla="*/ 10847615 w 101"/>
                  <a:gd name="T37" fmla="*/ 62707479 h 496"/>
                  <a:gd name="T38" fmla="*/ 9932621 w 101"/>
                  <a:gd name="T39" fmla="*/ 63607233 h 49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1" h="496">
                    <a:moveTo>
                      <a:pt x="31" y="481"/>
                    </a:moveTo>
                    <a:lnTo>
                      <a:pt x="69" y="481"/>
                    </a:lnTo>
                    <a:cubicBezTo>
                      <a:pt x="71" y="439"/>
                      <a:pt x="81" y="216"/>
                      <a:pt x="50" y="44"/>
                    </a:cubicBezTo>
                    <a:cubicBezTo>
                      <a:pt x="19" y="216"/>
                      <a:pt x="29" y="439"/>
                      <a:pt x="31" y="481"/>
                    </a:cubicBezTo>
                    <a:close/>
                    <a:moveTo>
                      <a:pt x="76" y="495"/>
                    </a:moveTo>
                    <a:lnTo>
                      <a:pt x="24" y="495"/>
                    </a:lnTo>
                    <a:cubicBezTo>
                      <a:pt x="20" y="495"/>
                      <a:pt x="17" y="492"/>
                      <a:pt x="17" y="488"/>
                    </a:cubicBezTo>
                    <a:cubicBezTo>
                      <a:pt x="17" y="485"/>
                      <a:pt x="0" y="200"/>
                      <a:pt x="43" y="5"/>
                    </a:cubicBezTo>
                    <a:cubicBezTo>
                      <a:pt x="43" y="2"/>
                      <a:pt x="47" y="0"/>
                      <a:pt x="50" y="0"/>
                    </a:cubicBezTo>
                    <a:cubicBezTo>
                      <a:pt x="53" y="0"/>
                      <a:pt x="56" y="2"/>
                      <a:pt x="57" y="5"/>
                    </a:cubicBezTo>
                    <a:cubicBezTo>
                      <a:pt x="100" y="200"/>
                      <a:pt x="83" y="485"/>
                      <a:pt x="83" y="488"/>
                    </a:cubicBezTo>
                    <a:cubicBezTo>
                      <a:pt x="83" y="492"/>
                      <a:pt x="80" y="495"/>
                      <a:pt x="76" y="4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2" name="Freeform 189">
                <a:extLst>
                  <a:ext uri="{FF2B5EF4-FFF2-40B4-BE49-F238E27FC236}">
                    <a16:creationId xmlns:a16="http://schemas.microsoft.com/office/drawing/2014/main" id="{3D17EE29-0325-4D57-AC90-24BE0FBA156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9350" y="7924067"/>
                <a:ext cx="538529" cy="324218"/>
              </a:xfrm>
              <a:custGeom>
                <a:avLst/>
                <a:gdLst>
                  <a:gd name="T0" fmla="*/ 0 w 433"/>
                  <a:gd name="T1" fmla="*/ 33740740 h 259"/>
                  <a:gd name="T2" fmla="*/ 0 w 433"/>
                  <a:gd name="T3" fmla="*/ 33740740 h 259"/>
                  <a:gd name="T4" fmla="*/ 55768428 w 433"/>
                  <a:gd name="T5" fmla="*/ 6015768 h 259"/>
                  <a:gd name="T6" fmla="*/ 54090158 w 433"/>
                  <a:gd name="T7" fmla="*/ 3008065 h 259"/>
                  <a:gd name="T8" fmla="*/ 52540875 w 433"/>
                  <a:gd name="T9" fmla="*/ 0 h 259"/>
                  <a:gd name="T10" fmla="*/ 52540875 w 433"/>
                  <a:gd name="T11" fmla="*/ 0 h 259"/>
                  <a:gd name="T12" fmla="*/ 0 w 433"/>
                  <a:gd name="T13" fmla="*/ 33740740 h 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3" h="259">
                    <a:moveTo>
                      <a:pt x="0" y="258"/>
                    </a:moveTo>
                    <a:lnTo>
                      <a:pt x="0" y="258"/>
                    </a:lnTo>
                    <a:cubicBezTo>
                      <a:pt x="193" y="201"/>
                      <a:pt x="432" y="46"/>
                      <a:pt x="432" y="46"/>
                    </a:cubicBezTo>
                    <a:lnTo>
                      <a:pt x="419" y="23"/>
                    </a:lnTo>
                    <a:lnTo>
                      <a:pt x="407" y="0"/>
                    </a:lnTo>
                    <a:cubicBezTo>
                      <a:pt x="407" y="0"/>
                      <a:pt x="150" y="124"/>
                      <a:pt x="0" y="2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190">
                <a:extLst>
                  <a:ext uri="{FF2B5EF4-FFF2-40B4-BE49-F238E27FC236}">
                    <a16:creationId xmlns:a16="http://schemas.microsoft.com/office/drawing/2014/main" id="{9EFB3AF0-6106-423B-B00D-746DC473BD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78359" y="7918574"/>
                <a:ext cx="560510" cy="340702"/>
              </a:xfrm>
              <a:custGeom>
                <a:avLst/>
                <a:gdLst>
                  <a:gd name="T0" fmla="*/ 53692595 w 448"/>
                  <a:gd name="T1" fmla="*/ 2305650 h 275"/>
                  <a:gd name="T2" fmla="*/ 53692595 w 448"/>
                  <a:gd name="T3" fmla="*/ 2305650 h 275"/>
                  <a:gd name="T4" fmla="*/ 5094854 w 448"/>
                  <a:gd name="T5" fmla="*/ 31896500 h 275"/>
                  <a:gd name="T6" fmla="*/ 5094854 w 448"/>
                  <a:gd name="T7" fmla="*/ 31896500 h 275"/>
                  <a:gd name="T8" fmla="*/ 56174602 w 448"/>
                  <a:gd name="T9" fmla="*/ 6532915 h 275"/>
                  <a:gd name="T10" fmla="*/ 53692595 w 448"/>
                  <a:gd name="T11" fmla="*/ 2305650 h 275"/>
                  <a:gd name="T12" fmla="*/ 914443 w 448"/>
                  <a:gd name="T13" fmla="*/ 35099071 h 275"/>
                  <a:gd name="T14" fmla="*/ 914443 w 448"/>
                  <a:gd name="T15" fmla="*/ 35099071 h 275"/>
                  <a:gd name="T16" fmla="*/ 130480 w 448"/>
                  <a:gd name="T17" fmla="*/ 34586545 h 275"/>
                  <a:gd name="T18" fmla="*/ 130480 w 448"/>
                  <a:gd name="T19" fmla="*/ 34586545 h 275"/>
                  <a:gd name="T20" fmla="*/ 391801 w 448"/>
                  <a:gd name="T21" fmla="*/ 33433720 h 275"/>
                  <a:gd name="T22" fmla="*/ 391801 w 448"/>
                  <a:gd name="T23" fmla="*/ 33433720 h 275"/>
                  <a:gd name="T24" fmla="*/ 53692595 w 448"/>
                  <a:gd name="T25" fmla="*/ 256263 h 275"/>
                  <a:gd name="T26" fmla="*/ 53692595 w 448"/>
                  <a:gd name="T27" fmla="*/ 256263 h 275"/>
                  <a:gd name="T28" fmla="*/ 54868359 w 448"/>
                  <a:gd name="T29" fmla="*/ 640657 h 275"/>
                  <a:gd name="T30" fmla="*/ 58134328 w 448"/>
                  <a:gd name="T31" fmla="*/ 6404783 h 275"/>
                  <a:gd name="T32" fmla="*/ 58134328 w 448"/>
                  <a:gd name="T33" fmla="*/ 6404783 h 275"/>
                  <a:gd name="T34" fmla="*/ 57873007 w 448"/>
                  <a:gd name="T35" fmla="*/ 7686098 h 275"/>
                  <a:gd name="T36" fmla="*/ 57873007 w 448"/>
                  <a:gd name="T37" fmla="*/ 7686098 h 275"/>
                  <a:gd name="T38" fmla="*/ 1175763 w 448"/>
                  <a:gd name="T39" fmla="*/ 34970939 h 275"/>
                  <a:gd name="T40" fmla="*/ 1175763 w 448"/>
                  <a:gd name="T41" fmla="*/ 34970939 h 275"/>
                  <a:gd name="T42" fmla="*/ 914443 w 448"/>
                  <a:gd name="T43" fmla="*/ 35099071 h 27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48" h="275">
                    <a:moveTo>
                      <a:pt x="411" y="18"/>
                    </a:moveTo>
                    <a:lnTo>
                      <a:pt x="411" y="18"/>
                    </a:lnTo>
                    <a:cubicBezTo>
                      <a:pt x="374" y="36"/>
                      <a:pt x="174" y="137"/>
                      <a:pt x="39" y="249"/>
                    </a:cubicBezTo>
                    <a:cubicBezTo>
                      <a:pt x="205" y="191"/>
                      <a:pt x="395" y="73"/>
                      <a:pt x="430" y="51"/>
                    </a:cubicBezTo>
                    <a:lnTo>
                      <a:pt x="411" y="18"/>
                    </a:lnTo>
                    <a:close/>
                    <a:moveTo>
                      <a:pt x="7" y="274"/>
                    </a:moveTo>
                    <a:lnTo>
                      <a:pt x="7" y="274"/>
                    </a:lnTo>
                    <a:cubicBezTo>
                      <a:pt x="5" y="274"/>
                      <a:pt x="3" y="272"/>
                      <a:pt x="1" y="270"/>
                    </a:cubicBezTo>
                    <a:cubicBezTo>
                      <a:pt x="0" y="267"/>
                      <a:pt x="0" y="263"/>
                      <a:pt x="3" y="261"/>
                    </a:cubicBezTo>
                    <a:cubicBezTo>
                      <a:pt x="151" y="128"/>
                      <a:pt x="408" y="3"/>
                      <a:pt x="411" y="2"/>
                    </a:cubicBezTo>
                    <a:cubicBezTo>
                      <a:pt x="414" y="0"/>
                      <a:pt x="418" y="2"/>
                      <a:pt x="420" y="5"/>
                    </a:cubicBezTo>
                    <a:lnTo>
                      <a:pt x="445" y="50"/>
                    </a:lnTo>
                    <a:cubicBezTo>
                      <a:pt x="447" y="54"/>
                      <a:pt x="446" y="57"/>
                      <a:pt x="443" y="60"/>
                    </a:cubicBezTo>
                    <a:cubicBezTo>
                      <a:pt x="441" y="61"/>
                      <a:pt x="200" y="216"/>
                      <a:pt x="9" y="273"/>
                    </a:cubicBezTo>
                    <a:cubicBezTo>
                      <a:pt x="9" y="273"/>
                      <a:pt x="8" y="274"/>
                      <a:pt x="7" y="2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191">
                <a:extLst>
                  <a:ext uri="{FF2B5EF4-FFF2-40B4-BE49-F238E27FC236}">
                    <a16:creationId xmlns:a16="http://schemas.microsoft.com/office/drawing/2014/main" id="{B723EBE2-E32C-46C7-80E5-096FEDD028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878" y="7924067"/>
                <a:ext cx="538529" cy="324218"/>
              </a:xfrm>
              <a:custGeom>
                <a:avLst/>
                <a:gdLst>
                  <a:gd name="T0" fmla="*/ 55897161 w 432"/>
                  <a:gd name="T1" fmla="*/ 33740740 h 259"/>
                  <a:gd name="T2" fmla="*/ 55897161 w 432"/>
                  <a:gd name="T3" fmla="*/ 33740740 h 259"/>
                  <a:gd name="T4" fmla="*/ 0 w 432"/>
                  <a:gd name="T5" fmla="*/ 6015768 h 259"/>
                  <a:gd name="T6" fmla="*/ 1686116 w 432"/>
                  <a:gd name="T7" fmla="*/ 3008065 h 259"/>
                  <a:gd name="T8" fmla="*/ 3242226 w 432"/>
                  <a:gd name="T9" fmla="*/ 0 h 259"/>
                  <a:gd name="T10" fmla="*/ 3242226 w 432"/>
                  <a:gd name="T11" fmla="*/ 0 h 259"/>
                  <a:gd name="T12" fmla="*/ 55897161 w 432"/>
                  <a:gd name="T13" fmla="*/ 33740740 h 2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2" h="259">
                    <a:moveTo>
                      <a:pt x="431" y="258"/>
                    </a:moveTo>
                    <a:lnTo>
                      <a:pt x="431" y="258"/>
                    </a:lnTo>
                    <a:cubicBezTo>
                      <a:pt x="240" y="201"/>
                      <a:pt x="0" y="46"/>
                      <a:pt x="0" y="46"/>
                    </a:cubicBezTo>
                    <a:lnTo>
                      <a:pt x="13" y="23"/>
                    </a:lnTo>
                    <a:lnTo>
                      <a:pt x="25" y="0"/>
                    </a:lnTo>
                    <a:cubicBezTo>
                      <a:pt x="25" y="0"/>
                      <a:pt x="283" y="124"/>
                      <a:pt x="431" y="258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 192">
                <a:extLst>
                  <a:ext uri="{FF2B5EF4-FFF2-40B4-BE49-F238E27FC236}">
                    <a16:creationId xmlns:a16="http://schemas.microsoft.com/office/drawing/2014/main" id="{BE3E180E-4648-4E04-BD13-C9E83CFCB3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16888" y="7918574"/>
                <a:ext cx="560510" cy="340702"/>
              </a:xfrm>
              <a:custGeom>
                <a:avLst/>
                <a:gdLst>
                  <a:gd name="T0" fmla="*/ 2220686 w 448"/>
                  <a:gd name="T1" fmla="*/ 6532915 h 275"/>
                  <a:gd name="T2" fmla="*/ 2220686 w 448"/>
                  <a:gd name="T3" fmla="*/ 6532915 h 275"/>
                  <a:gd name="T4" fmla="*/ 53300433 w 448"/>
                  <a:gd name="T5" fmla="*/ 31896500 h 275"/>
                  <a:gd name="T6" fmla="*/ 53300433 w 448"/>
                  <a:gd name="T7" fmla="*/ 31896500 h 275"/>
                  <a:gd name="T8" fmla="*/ 4703054 w 448"/>
                  <a:gd name="T9" fmla="*/ 2305650 h 275"/>
                  <a:gd name="T10" fmla="*/ 2220686 w 448"/>
                  <a:gd name="T11" fmla="*/ 6532915 h 275"/>
                  <a:gd name="T12" fmla="*/ 57350365 w 448"/>
                  <a:gd name="T13" fmla="*/ 35099071 h 275"/>
                  <a:gd name="T14" fmla="*/ 57350365 w 448"/>
                  <a:gd name="T15" fmla="*/ 35099071 h 275"/>
                  <a:gd name="T16" fmla="*/ 57089044 w 448"/>
                  <a:gd name="T17" fmla="*/ 34970939 h 275"/>
                  <a:gd name="T18" fmla="*/ 57089044 w 448"/>
                  <a:gd name="T19" fmla="*/ 34970939 h 275"/>
                  <a:gd name="T20" fmla="*/ 522642 w 448"/>
                  <a:gd name="T21" fmla="*/ 7686098 h 275"/>
                  <a:gd name="T22" fmla="*/ 522642 w 448"/>
                  <a:gd name="T23" fmla="*/ 7686098 h 275"/>
                  <a:gd name="T24" fmla="*/ 130480 w 448"/>
                  <a:gd name="T25" fmla="*/ 6404783 h 275"/>
                  <a:gd name="T26" fmla="*/ 3527290 w 448"/>
                  <a:gd name="T27" fmla="*/ 640657 h 275"/>
                  <a:gd name="T28" fmla="*/ 3527290 w 448"/>
                  <a:gd name="T29" fmla="*/ 640657 h 275"/>
                  <a:gd name="T30" fmla="*/ 4703054 w 448"/>
                  <a:gd name="T31" fmla="*/ 256263 h 275"/>
                  <a:gd name="T32" fmla="*/ 4703054 w 448"/>
                  <a:gd name="T33" fmla="*/ 256263 h 275"/>
                  <a:gd name="T34" fmla="*/ 58003487 w 448"/>
                  <a:gd name="T35" fmla="*/ 33433720 h 275"/>
                  <a:gd name="T36" fmla="*/ 58003487 w 448"/>
                  <a:gd name="T37" fmla="*/ 33433720 h 275"/>
                  <a:gd name="T38" fmla="*/ 58264808 w 448"/>
                  <a:gd name="T39" fmla="*/ 34586545 h 275"/>
                  <a:gd name="T40" fmla="*/ 58264808 w 448"/>
                  <a:gd name="T41" fmla="*/ 34586545 h 275"/>
                  <a:gd name="T42" fmla="*/ 57350365 w 448"/>
                  <a:gd name="T43" fmla="*/ 35099071 h 27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48" h="275">
                    <a:moveTo>
                      <a:pt x="17" y="51"/>
                    </a:moveTo>
                    <a:lnTo>
                      <a:pt x="17" y="51"/>
                    </a:lnTo>
                    <a:cubicBezTo>
                      <a:pt x="53" y="73"/>
                      <a:pt x="242" y="191"/>
                      <a:pt x="408" y="249"/>
                    </a:cubicBezTo>
                    <a:cubicBezTo>
                      <a:pt x="272" y="137"/>
                      <a:pt x="74" y="36"/>
                      <a:pt x="36" y="18"/>
                    </a:cubicBezTo>
                    <a:lnTo>
                      <a:pt x="17" y="51"/>
                    </a:lnTo>
                    <a:close/>
                    <a:moveTo>
                      <a:pt x="439" y="274"/>
                    </a:moveTo>
                    <a:lnTo>
                      <a:pt x="439" y="274"/>
                    </a:lnTo>
                    <a:cubicBezTo>
                      <a:pt x="439" y="274"/>
                      <a:pt x="438" y="273"/>
                      <a:pt x="437" y="273"/>
                    </a:cubicBezTo>
                    <a:cubicBezTo>
                      <a:pt x="247" y="216"/>
                      <a:pt x="6" y="61"/>
                      <a:pt x="4" y="60"/>
                    </a:cubicBezTo>
                    <a:cubicBezTo>
                      <a:pt x="1" y="57"/>
                      <a:pt x="0" y="54"/>
                      <a:pt x="1" y="50"/>
                    </a:cubicBezTo>
                    <a:lnTo>
                      <a:pt x="27" y="5"/>
                    </a:lnTo>
                    <a:cubicBezTo>
                      <a:pt x="29" y="2"/>
                      <a:pt x="33" y="0"/>
                      <a:pt x="36" y="2"/>
                    </a:cubicBezTo>
                    <a:cubicBezTo>
                      <a:pt x="39" y="3"/>
                      <a:pt x="296" y="128"/>
                      <a:pt x="444" y="261"/>
                    </a:cubicBezTo>
                    <a:cubicBezTo>
                      <a:pt x="447" y="263"/>
                      <a:pt x="447" y="267"/>
                      <a:pt x="446" y="270"/>
                    </a:cubicBezTo>
                    <a:cubicBezTo>
                      <a:pt x="444" y="272"/>
                      <a:pt x="442" y="274"/>
                      <a:pt x="439" y="2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193">
                <a:extLst>
                  <a:ext uri="{FF2B5EF4-FFF2-40B4-BE49-F238E27FC236}">
                    <a16:creationId xmlns:a16="http://schemas.microsoft.com/office/drawing/2014/main" id="{2E7C366E-DF96-4127-AE61-35D05187FE2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6443" y="7874612"/>
                <a:ext cx="137378" cy="137378"/>
              </a:xfrm>
              <a:custGeom>
                <a:avLst/>
                <a:gdLst>
                  <a:gd name="T0" fmla="*/ 14061712 w 111"/>
                  <a:gd name="T1" fmla="*/ 7029289 h 110"/>
                  <a:gd name="T2" fmla="*/ 14061712 w 111"/>
                  <a:gd name="T3" fmla="*/ 7029289 h 110"/>
                  <a:gd name="T4" fmla="*/ 7031035 w 111"/>
                  <a:gd name="T5" fmla="*/ 14188463 h 110"/>
                  <a:gd name="T6" fmla="*/ 7031035 w 111"/>
                  <a:gd name="T7" fmla="*/ 14188463 h 110"/>
                  <a:gd name="T8" fmla="*/ 0 w 111"/>
                  <a:gd name="T9" fmla="*/ 7029289 h 110"/>
                  <a:gd name="T10" fmla="*/ 0 w 111"/>
                  <a:gd name="T11" fmla="*/ 7029289 h 110"/>
                  <a:gd name="T12" fmla="*/ 7031035 w 111"/>
                  <a:gd name="T13" fmla="*/ 0 h 110"/>
                  <a:gd name="T14" fmla="*/ 7031035 w 111"/>
                  <a:gd name="T15" fmla="*/ 0 h 110"/>
                  <a:gd name="T16" fmla="*/ 14061712 w 111"/>
                  <a:gd name="T17" fmla="*/ 7029289 h 11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1" h="110">
                    <a:moveTo>
                      <a:pt x="110" y="54"/>
                    </a:moveTo>
                    <a:lnTo>
                      <a:pt x="110" y="54"/>
                    </a:lnTo>
                    <a:cubicBezTo>
                      <a:pt x="110" y="84"/>
                      <a:pt x="85" y="109"/>
                      <a:pt x="55" y="109"/>
                    </a:cubicBezTo>
                    <a:cubicBezTo>
                      <a:pt x="25" y="109"/>
                      <a:pt x="0" y="84"/>
                      <a:pt x="0" y="54"/>
                    </a:cubicBezTo>
                    <a:cubicBezTo>
                      <a:pt x="0" y="24"/>
                      <a:pt x="25" y="0"/>
                      <a:pt x="55" y="0"/>
                    </a:cubicBezTo>
                    <a:cubicBezTo>
                      <a:pt x="85" y="0"/>
                      <a:pt x="110" y="24"/>
                      <a:pt x="110" y="5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194">
                <a:extLst>
                  <a:ext uri="{FF2B5EF4-FFF2-40B4-BE49-F238E27FC236}">
                    <a16:creationId xmlns:a16="http://schemas.microsoft.com/office/drawing/2014/main" id="{E99CD05A-570A-48DB-85B2-4661B41CAD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50946" y="7863622"/>
                <a:ext cx="153865" cy="153865"/>
              </a:xfrm>
              <a:custGeom>
                <a:avLst/>
                <a:gdLst>
                  <a:gd name="T0" fmla="*/ 7838614 w 124"/>
                  <a:gd name="T1" fmla="*/ 1896770 h 125"/>
                  <a:gd name="T2" fmla="*/ 7838614 w 124"/>
                  <a:gd name="T3" fmla="*/ 1896770 h 125"/>
                  <a:gd name="T4" fmla="*/ 1670460 w 124"/>
                  <a:gd name="T5" fmla="*/ 7839913 h 125"/>
                  <a:gd name="T6" fmla="*/ 1670460 w 124"/>
                  <a:gd name="T7" fmla="*/ 7839913 h 125"/>
                  <a:gd name="T8" fmla="*/ 7838614 w 124"/>
                  <a:gd name="T9" fmla="*/ 13783056 h 125"/>
                  <a:gd name="T10" fmla="*/ 7838614 w 124"/>
                  <a:gd name="T11" fmla="*/ 13783056 h 125"/>
                  <a:gd name="T12" fmla="*/ 13878079 w 124"/>
                  <a:gd name="T13" fmla="*/ 7839913 h 125"/>
                  <a:gd name="T14" fmla="*/ 13878079 w 124"/>
                  <a:gd name="T15" fmla="*/ 7839913 h 125"/>
                  <a:gd name="T16" fmla="*/ 7838614 w 124"/>
                  <a:gd name="T17" fmla="*/ 1896770 h 125"/>
                  <a:gd name="T18" fmla="*/ 7838614 w 124"/>
                  <a:gd name="T19" fmla="*/ 15679826 h 125"/>
                  <a:gd name="T20" fmla="*/ 7838614 w 124"/>
                  <a:gd name="T21" fmla="*/ 15679826 h 125"/>
                  <a:gd name="T22" fmla="*/ 0 w 124"/>
                  <a:gd name="T23" fmla="*/ 7839913 h 125"/>
                  <a:gd name="T24" fmla="*/ 0 w 124"/>
                  <a:gd name="T25" fmla="*/ 7839913 h 125"/>
                  <a:gd name="T26" fmla="*/ 7838614 w 124"/>
                  <a:gd name="T27" fmla="*/ 0 h 125"/>
                  <a:gd name="T28" fmla="*/ 7838614 w 124"/>
                  <a:gd name="T29" fmla="*/ 0 h 125"/>
                  <a:gd name="T30" fmla="*/ 15805560 w 124"/>
                  <a:gd name="T31" fmla="*/ 7839913 h 125"/>
                  <a:gd name="T32" fmla="*/ 15805560 w 124"/>
                  <a:gd name="T33" fmla="*/ 7839913 h 125"/>
                  <a:gd name="T34" fmla="*/ 7838614 w 124"/>
                  <a:gd name="T35" fmla="*/ 15679826 h 125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24" h="125">
                    <a:moveTo>
                      <a:pt x="61" y="15"/>
                    </a:moveTo>
                    <a:lnTo>
                      <a:pt x="61" y="15"/>
                    </a:lnTo>
                    <a:cubicBezTo>
                      <a:pt x="35" y="15"/>
                      <a:pt x="13" y="36"/>
                      <a:pt x="13" y="62"/>
                    </a:cubicBezTo>
                    <a:cubicBezTo>
                      <a:pt x="13" y="89"/>
                      <a:pt x="35" y="109"/>
                      <a:pt x="61" y="109"/>
                    </a:cubicBezTo>
                    <a:cubicBezTo>
                      <a:pt x="87" y="109"/>
                      <a:pt x="108" y="89"/>
                      <a:pt x="108" y="62"/>
                    </a:cubicBezTo>
                    <a:cubicBezTo>
                      <a:pt x="108" y="36"/>
                      <a:pt x="87" y="15"/>
                      <a:pt x="61" y="15"/>
                    </a:cubicBezTo>
                    <a:close/>
                    <a:moveTo>
                      <a:pt x="61" y="124"/>
                    </a:moveTo>
                    <a:lnTo>
                      <a:pt x="61" y="124"/>
                    </a:lnTo>
                    <a:cubicBezTo>
                      <a:pt x="27" y="124"/>
                      <a:pt x="0" y="97"/>
                      <a:pt x="0" y="62"/>
                    </a:cubicBezTo>
                    <a:cubicBezTo>
                      <a:pt x="0" y="28"/>
                      <a:pt x="27" y="0"/>
                      <a:pt x="61" y="0"/>
                    </a:cubicBezTo>
                    <a:cubicBezTo>
                      <a:pt x="95" y="0"/>
                      <a:pt x="123" y="28"/>
                      <a:pt x="123" y="62"/>
                    </a:cubicBezTo>
                    <a:cubicBezTo>
                      <a:pt x="123" y="97"/>
                      <a:pt x="95" y="124"/>
                      <a:pt x="61" y="1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195">
                <a:extLst>
                  <a:ext uri="{FF2B5EF4-FFF2-40B4-BE49-F238E27FC236}">
                    <a16:creationId xmlns:a16="http://schemas.microsoft.com/office/drawing/2014/main" id="{16AC9DB7-4CD1-4FC6-9667-A16D864403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94907" y="7907583"/>
                <a:ext cx="65942" cy="65942"/>
              </a:xfrm>
              <a:custGeom>
                <a:avLst/>
                <a:gdLst>
                  <a:gd name="T0" fmla="*/ 6478385 w 55"/>
                  <a:gd name="T1" fmla="*/ 3235678 h 54"/>
                  <a:gd name="T2" fmla="*/ 6478385 w 55"/>
                  <a:gd name="T3" fmla="*/ 3235678 h 54"/>
                  <a:gd name="T4" fmla="*/ 3239193 w 55"/>
                  <a:gd name="T5" fmla="*/ 6595886 h 54"/>
                  <a:gd name="T6" fmla="*/ 3239193 w 55"/>
                  <a:gd name="T7" fmla="*/ 6595886 h 54"/>
                  <a:gd name="T8" fmla="*/ 0 w 55"/>
                  <a:gd name="T9" fmla="*/ 3235678 h 54"/>
                  <a:gd name="T10" fmla="*/ 0 w 55"/>
                  <a:gd name="T11" fmla="*/ 3235678 h 54"/>
                  <a:gd name="T12" fmla="*/ 3239193 w 55"/>
                  <a:gd name="T13" fmla="*/ 0 h 54"/>
                  <a:gd name="T14" fmla="*/ 3239193 w 55"/>
                  <a:gd name="T15" fmla="*/ 0 h 54"/>
                  <a:gd name="T16" fmla="*/ 6478385 w 55"/>
                  <a:gd name="T17" fmla="*/ 3235678 h 54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55" h="54">
                    <a:moveTo>
                      <a:pt x="54" y="26"/>
                    </a:moveTo>
                    <a:lnTo>
                      <a:pt x="54" y="26"/>
                    </a:lnTo>
                    <a:cubicBezTo>
                      <a:pt x="54" y="41"/>
                      <a:pt x="42" y="53"/>
                      <a:pt x="27" y="53"/>
                    </a:cubicBezTo>
                    <a:cubicBezTo>
                      <a:pt x="13" y="53"/>
                      <a:pt x="0" y="41"/>
                      <a:pt x="0" y="26"/>
                    </a:cubicBezTo>
                    <a:cubicBezTo>
                      <a:pt x="0" y="12"/>
                      <a:pt x="13" y="0"/>
                      <a:pt x="27" y="0"/>
                    </a:cubicBezTo>
                    <a:cubicBezTo>
                      <a:pt x="42" y="0"/>
                      <a:pt x="54" y="12"/>
                      <a:pt x="54" y="2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51" name="Grupo 850">
              <a:extLst>
                <a:ext uri="{FF2B5EF4-FFF2-40B4-BE49-F238E27FC236}">
                  <a16:creationId xmlns:a16="http://schemas.microsoft.com/office/drawing/2014/main" id="{FE7B4B32-6802-4AD9-A293-0444AAA51E49}"/>
                </a:ext>
              </a:extLst>
            </p:cNvPr>
            <p:cNvGrpSpPr/>
            <p:nvPr/>
          </p:nvGrpSpPr>
          <p:grpSpPr>
            <a:xfrm>
              <a:off x="7985003" y="5407269"/>
              <a:ext cx="1780443" cy="3571875"/>
              <a:chOff x="7985003" y="5407269"/>
              <a:chExt cx="1780443" cy="3571875"/>
            </a:xfrm>
          </p:grpSpPr>
          <p:sp>
            <p:nvSpPr>
              <p:cNvPr id="509" name="Freeform 196">
                <a:extLst>
                  <a:ext uri="{FF2B5EF4-FFF2-40B4-BE49-F238E27FC236}">
                    <a16:creationId xmlns:a16="http://schemas.microsoft.com/office/drawing/2014/main" id="{F3B47ACD-9730-4037-ADC3-F33D4990BDF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4234" y="6533785"/>
                <a:ext cx="16487" cy="2445359"/>
              </a:xfrm>
              <a:custGeom>
                <a:avLst/>
                <a:gdLst>
                  <a:gd name="T0" fmla="*/ 1504768 w 14"/>
                  <a:gd name="T1" fmla="*/ 254359468 h 1961"/>
                  <a:gd name="T2" fmla="*/ 0 w 14"/>
                  <a:gd name="T3" fmla="*/ 254359468 h 1961"/>
                  <a:gd name="T4" fmla="*/ 0 w 14"/>
                  <a:gd name="T5" fmla="*/ 0 h 1961"/>
                  <a:gd name="T6" fmla="*/ 1504768 w 14"/>
                  <a:gd name="T7" fmla="*/ 0 h 1961"/>
                  <a:gd name="T8" fmla="*/ 1504768 w 14"/>
                  <a:gd name="T9" fmla="*/ 254359468 h 196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4" h="1961">
                    <a:moveTo>
                      <a:pt x="13" y="1960"/>
                    </a:moveTo>
                    <a:lnTo>
                      <a:pt x="0" y="1960"/>
                    </a:lnTo>
                    <a:lnTo>
                      <a:pt x="0" y="0"/>
                    </a:lnTo>
                    <a:lnTo>
                      <a:pt x="13" y="0"/>
                    </a:lnTo>
                    <a:lnTo>
                      <a:pt x="13" y="1960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0" name="Freeform 197">
                <a:extLst>
                  <a:ext uri="{FF2B5EF4-FFF2-40B4-BE49-F238E27FC236}">
                    <a16:creationId xmlns:a16="http://schemas.microsoft.com/office/drawing/2014/main" id="{747F9968-A8B8-4AD5-A317-D17CCA49E8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87302" y="5418260"/>
                <a:ext cx="181343" cy="983641"/>
              </a:xfrm>
              <a:custGeom>
                <a:avLst/>
                <a:gdLst>
                  <a:gd name="T0" fmla="*/ 9529523 w 144"/>
                  <a:gd name="T1" fmla="*/ 0 h 788"/>
                  <a:gd name="T2" fmla="*/ 9529523 w 144"/>
                  <a:gd name="T3" fmla="*/ 0 h 788"/>
                  <a:gd name="T4" fmla="*/ 3838149 w 144"/>
                  <a:gd name="T5" fmla="*/ 102342675 h 788"/>
                  <a:gd name="T6" fmla="*/ 9529523 w 144"/>
                  <a:gd name="T7" fmla="*/ 102342675 h 788"/>
                  <a:gd name="T8" fmla="*/ 15088472 w 144"/>
                  <a:gd name="T9" fmla="*/ 102342675 h 788"/>
                  <a:gd name="T10" fmla="*/ 15088472 w 144"/>
                  <a:gd name="T11" fmla="*/ 102342675 h 788"/>
                  <a:gd name="T12" fmla="*/ 9529523 w 144"/>
                  <a:gd name="T13" fmla="*/ 0 h 78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" h="788">
                    <a:moveTo>
                      <a:pt x="72" y="0"/>
                    </a:moveTo>
                    <a:lnTo>
                      <a:pt x="72" y="0"/>
                    </a:lnTo>
                    <a:cubicBezTo>
                      <a:pt x="0" y="321"/>
                      <a:pt x="29" y="787"/>
                      <a:pt x="29" y="787"/>
                    </a:cubicBezTo>
                    <a:lnTo>
                      <a:pt x="72" y="787"/>
                    </a:lnTo>
                    <a:lnTo>
                      <a:pt x="114" y="787"/>
                    </a:lnTo>
                    <a:cubicBezTo>
                      <a:pt x="114" y="787"/>
                      <a:pt x="143" y="321"/>
                      <a:pt x="7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198">
                <a:extLst>
                  <a:ext uri="{FF2B5EF4-FFF2-40B4-BE49-F238E27FC236}">
                    <a16:creationId xmlns:a16="http://schemas.microsoft.com/office/drawing/2014/main" id="{BD570133-E388-478C-A0F8-0D3E0603CB1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76311" y="5407269"/>
                <a:ext cx="197827" cy="1000125"/>
              </a:xfrm>
              <a:custGeom>
                <a:avLst/>
                <a:gdLst>
                  <a:gd name="T0" fmla="*/ 5565391 w 157"/>
                  <a:gd name="T1" fmla="*/ 102015352 h 803"/>
                  <a:gd name="T2" fmla="*/ 14972936 w 157"/>
                  <a:gd name="T3" fmla="*/ 102015352 h 803"/>
                  <a:gd name="T4" fmla="*/ 14972936 w 157"/>
                  <a:gd name="T5" fmla="*/ 102015352 h 803"/>
                  <a:gd name="T6" fmla="*/ 10335414 w 157"/>
                  <a:gd name="T7" fmla="*/ 5437403 h 803"/>
                  <a:gd name="T8" fmla="*/ 10335414 w 157"/>
                  <a:gd name="T9" fmla="*/ 5437403 h 803"/>
                  <a:gd name="T10" fmla="*/ 5565391 w 157"/>
                  <a:gd name="T11" fmla="*/ 102015352 h 803"/>
                  <a:gd name="T12" fmla="*/ 15900804 w 157"/>
                  <a:gd name="T13" fmla="*/ 103827699 h 803"/>
                  <a:gd name="T14" fmla="*/ 4637522 w 157"/>
                  <a:gd name="T15" fmla="*/ 103827699 h 803"/>
                  <a:gd name="T16" fmla="*/ 4637522 w 157"/>
                  <a:gd name="T17" fmla="*/ 103827699 h 803"/>
                  <a:gd name="T18" fmla="*/ 3710018 w 157"/>
                  <a:gd name="T19" fmla="*/ 102921705 h 803"/>
                  <a:gd name="T20" fmla="*/ 3710018 w 157"/>
                  <a:gd name="T21" fmla="*/ 102921705 h 803"/>
                  <a:gd name="T22" fmla="*/ 9407909 w 157"/>
                  <a:gd name="T23" fmla="*/ 647293 h 803"/>
                  <a:gd name="T24" fmla="*/ 9407909 w 157"/>
                  <a:gd name="T25" fmla="*/ 647293 h 803"/>
                  <a:gd name="T26" fmla="*/ 10335414 w 157"/>
                  <a:gd name="T27" fmla="*/ 0 h 803"/>
                  <a:gd name="T28" fmla="*/ 10335414 w 157"/>
                  <a:gd name="T29" fmla="*/ 0 h 803"/>
                  <a:gd name="T30" fmla="*/ 11130418 w 157"/>
                  <a:gd name="T31" fmla="*/ 647293 h 803"/>
                  <a:gd name="T32" fmla="*/ 11130418 w 157"/>
                  <a:gd name="T33" fmla="*/ 647293 h 803"/>
                  <a:gd name="T34" fmla="*/ 16960810 w 157"/>
                  <a:gd name="T35" fmla="*/ 102921705 h 803"/>
                  <a:gd name="T36" fmla="*/ 16960810 w 157"/>
                  <a:gd name="T37" fmla="*/ 102921705 h 803"/>
                  <a:gd name="T38" fmla="*/ 15900804 w 157"/>
                  <a:gd name="T39" fmla="*/ 103827699 h 80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7" h="803">
                    <a:moveTo>
                      <a:pt x="42" y="788"/>
                    </a:moveTo>
                    <a:lnTo>
                      <a:pt x="113" y="788"/>
                    </a:lnTo>
                    <a:cubicBezTo>
                      <a:pt x="116" y="731"/>
                      <a:pt x="135" y="335"/>
                      <a:pt x="78" y="42"/>
                    </a:cubicBezTo>
                    <a:cubicBezTo>
                      <a:pt x="20" y="335"/>
                      <a:pt x="39" y="731"/>
                      <a:pt x="42" y="788"/>
                    </a:cubicBezTo>
                    <a:close/>
                    <a:moveTo>
                      <a:pt x="120" y="802"/>
                    </a:moveTo>
                    <a:lnTo>
                      <a:pt x="35" y="802"/>
                    </a:lnTo>
                    <a:cubicBezTo>
                      <a:pt x="31" y="802"/>
                      <a:pt x="28" y="799"/>
                      <a:pt x="28" y="795"/>
                    </a:cubicBezTo>
                    <a:cubicBezTo>
                      <a:pt x="28" y="790"/>
                      <a:pt x="0" y="323"/>
                      <a:pt x="71" y="5"/>
                    </a:cubicBezTo>
                    <a:cubicBezTo>
                      <a:pt x="71" y="2"/>
                      <a:pt x="74" y="0"/>
                      <a:pt x="78" y="0"/>
                    </a:cubicBezTo>
                    <a:cubicBezTo>
                      <a:pt x="81" y="0"/>
                      <a:pt x="84" y="2"/>
                      <a:pt x="84" y="5"/>
                    </a:cubicBezTo>
                    <a:cubicBezTo>
                      <a:pt x="156" y="323"/>
                      <a:pt x="128" y="790"/>
                      <a:pt x="128" y="795"/>
                    </a:cubicBezTo>
                    <a:cubicBezTo>
                      <a:pt x="127" y="799"/>
                      <a:pt x="124" y="802"/>
                      <a:pt x="120" y="8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199">
                <a:extLst>
                  <a:ext uri="{FF2B5EF4-FFF2-40B4-BE49-F238E27FC236}">
                    <a16:creationId xmlns:a16="http://schemas.microsoft.com/office/drawing/2014/main" id="{6E4AFA94-7A6D-40B7-A956-FF0CA23EA4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90500" y="6462346"/>
                <a:ext cx="884724" cy="527538"/>
              </a:xfrm>
              <a:custGeom>
                <a:avLst/>
                <a:gdLst>
                  <a:gd name="T0" fmla="*/ 0 w 709"/>
                  <a:gd name="T1" fmla="*/ 54777532 h 423"/>
                  <a:gd name="T2" fmla="*/ 0 w 709"/>
                  <a:gd name="T3" fmla="*/ 54777532 h 423"/>
                  <a:gd name="T4" fmla="*/ 92006634 w 709"/>
                  <a:gd name="T5" fmla="*/ 9605523 h 423"/>
                  <a:gd name="T6" fmla="*/ 89277368 w 709"/>
                  <a:gd name="T7" fmla="*/ 4802582 h 423"/>
                  <a:gd name="T8" fmla="*/ 86548463 w 709"/>
                  <a:gd name="T9" fmla="*/ 0 h 423"/>
                  <a:gd name="T10" fmla="*/ 86548463 w 709"/>
                  <a:gd name="T11" fmla="*/ 0 h 423"/>
                  <a:gd name="T12" fmla="*/ 0 w 709"/>
                  <a:gd name="T13" fmla="*/ 54777532 h 4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9" h="423">
                    <a:moveTo>
                      <a:pt x="0" y="422"/>
                    </a:moveTo>
                    <a:lnTo>
                      <a:pt x="0" y="422"/>
                    </a:lnTo>
                    <a:cubicBezTo>
                      <a:pt x="315" y="327"/>
                      <a:pt x="708" y="74"/>
                      <a:pt x="708" y="74"/>
                    </a:cubicBezTo>
                    <a:lnTo>
                      <a:pt x="687" y="37"/>
                    </a:lnTo>
                    <a:lnTo>
                      <a:pt x="666" y="0"/>
                    </a:lnTo>
                    <a:cubicBezTo>
                      <a:pt x="666" y="0"/>
                      <a:pt x="245" y="203"/>
                      <a:pt x="0" y="4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200">
                <a:extLst>
                  <a:ext uri="{FF2B5EF4-FFF2-40B4-BE49-F238E27FC236}">
                    <a16:creationId xmlns:a16="http://schemas.microsoft.com/office/drawing/2014/main" id="{89A0DA1B-EA23-47B3-B317-C59EEF914D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85003" y="6456853"/>
                <a:ext cx="901212" cy="544022"/>
              </a:xfrm>
              <a:custGeom>
                <a:avLst/>
                <a:gdLst>
                  <a:gd name="T0" fmla="*/ 86528849 w 725"/>
                  <a:gd name="T1" fmla="*/ 2188786 h 438"/>
                  <a:gd name="T2" fmla="*/ 86528849 w 725"/>
                  <a:gd name="T3" fmla="*/ 2188786 h 438"/>
                  <a:gd name="T4" fmla="*/ 5029244 w 725"/>
                  <a:gd name="T5" fmla="*/ 53045046 h 438"/>
                  <a:gd name="T6" fmla="*/ 5029244 w 725"/>
                  <a:gd name="T7" fmla="*/ 53045046 h 438"/>
                  <a:gd name="T8" fmla="*/ 91042420 w 725"/>
                  <a:gd name="T9" fmla="*/ 10299852 h 438"/>
                  <a:gd name="T10" fmla="*/ 86528849 w 725"/>
                  <a:gd name="T11" fmla="*/ 2188786 h 438"/>
                  <a:gd name="T12" fmla="*/ 1031704 w 725"/>
                  <a:gd name="T13" fmla="*/ 56263637 h 438"/>
                  <a:gd name="T14" fmla="*/ 1031704 w 725"/>
                  <a:gd name="T15" fmla="*/ 56263637 h 438"/>
                  <a:gd name="T16" fmla="*/ 257836 w 725"/>
                  <a:gd name="T17" fmla="*/ 55748734 h 438"/>
                  <a:gd name="T18" fmla="*/ 257836 w 725"/>
                  <a:gd name="T19" fmla="*/ 55748734 h 438"/>
                  <a:gd name="T20" fmla="*/ 386754 w 725"/>
                  <a:gd name="T21" fmla="*/ 54590113 h 438"/>
                  <a:gd name="T22" fmla="*/ 386754 w 725"/>
                  <a:gd name="T23" fmla="*/ 54590113 h 438"/>
                  <a:gd name="T24" fmla="*/ 86528849 w 725"/>
                  <a:gd name="T25" fmla="*/ 128815 h 438"/>
                  <a:gd name="T26" fmla="*/ 86528849 w 725"/>
                  <a:gd name="T27" fmla="*/ 128815 h 438"/>
                  <a:gd name="T28" fmla="*/ 87689471 w 725"/>
                  <a:gd name="T29" fmla="*/ 514903 h 438"/>
                  <a:gd name="T30" fmla="*/ 93105828 w 725"/>
                  <a:gd name="T31" fmla="*/ 10042580 h 438"/>
                  <a:gd name="T32" fmla="*/ 93105828 w 725"/>
                  <a:gd name="T33" fmla="*/ 10042580 h 438"/>
                  <a:gd name="T34" fmla="*/ 92847633 w 725"/>
                  <a:gd name="T35" fmla="*/ 11330017 h 438"/>
                  <a:gd name="T36" fmla="*/ 92847633 w 725"/>
                  <a:gd name="T37" fmla="*/ 11330017 h 438"/>
                  <a:gd name="T38" fmla="*/ 1418459 w 725"/>
                  <a:gd name="T39" fmla="*/ 56134822 h 438"/>
                  <a:gd name="T40" fmla="*/ 1418459 w 725"/>
                  <a:gd name="T41" fmla="*/ 56134822 h 438"/>
                  <a:gd name="T42" fmla="*/ 1031704 w 725"/>
                  <a:gd name="T43" fmla="*/ 56263637 h 4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25" h="438">
                    <a:moveTo>
                      <a:pt x="671" y="17"/>
                    </a:moveTo>
                    <a:lnTo>
                      <a:pt x="671" y="17"/>
                    </a:lnTo>
                    <a:cubicBezTo>
                      <a:pt x="620" y="42"/>
                      <a:pt x="266" y="220"/>
                      <a:pt x="39" y="412"/>
                    </a:cubicBezTo>
                    <a:cubicBezTo>
                      <a:pt x="322" y="320"/>
                      <a:pt x="658" y="109"/>
                      <a:pt x="706" y="80"/>
                    </a:cubicBezTo>
                    <a:lnTo>
                      <a:pt x="671" y="17"/>
                    </a:lnTo>
                    <a:close/>
                    <a:moveTo>
                      <a:pt x="8" y="437"/>
                    </a:moveTo>
                    <a:lnTo>
                      <a:pt x="8" y="437"/>
                    </a:lnTo>
                    <a:cubicBezTo>
                      <a:pt x="6" y="437"/>
                      <a:pt x="3" y="435"/>
                      <a:pt x="2" y="433"/>
                    </a:cubicBezTo>
                    <a:cubicBezTo>
                      <a:pt x="0" y="430"/>
                      <a:pt x="1" y="427"/>
                      <a:pt x="3" y="424"/>
                    </a:cubicBezTo>
                    <a:cubicBezTo>
                      <a:pt x="245" y="208"/>
                      <a:pt x="667" y="4"/>
                      <a:pt x="671" y="1"/>
                    </a:cubicBezTo>
                    <a:cubicBezTo>
                      <a:pt x="674" y="0"/>
                      <a:pt x="679" y="1"/>
                      <a:pt x="680" y="4"/>
                    </a:cubicBezTo>
                    <a:lnTo>
                      <a:pt x="722" y="78"/>
                    </a:lnTo>
                    <a:cubicBezTo>
                      <a:pt x="724" y="81"/>
                      <a:pt x="722" y="86"/>
                      <a:pt x="720" y="88"/>
                    </a:cubicBezTo>
                    <a:cubicBezTo>
                      <a:pt x="716" y="91"/>
                      <a:pt x="322" y="343"/>
                      <a:pt x="11" y="436"/>
                    </a:cubicBezTo>
                    <a:cubicBezTo>
                      <a:pt x="10" y="437"/>
                      <a:pt x="9" y="437"/>
                      <a:pt x="8" y="4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201">
                <a:extLst>
                  <a:ext uri="{FF2B5EF4-FFF2-40B4-BE49-F238E27FC236}">
                    <a16:creationId xmlns:a16="http://schemas.microsoft.com/office/drawing/2014/main" id="{A99A6E16-C748-4F77-B3DD-B923D16034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5225" y="6462346"/>
                <a:ext cx="884728" cy="527538"/>
              </a:xfrm>
              <a:custGeom>
                <a:avLst/>
                <a:gdLst>
                  <a:gd name="T0" fmla="*/ 92136947 w 708"/>
                  <a:gd name="T1" fmla="*/ 54777532 h 423"/>
                  <a:gd name="T2" fmla="*/ 92136947 w 708"/>
                  <a:gd name="T3" fmla="*/ 54777532 h 423"/>
                  <a:gd name="T4" fmla="*/ 0 w 708"/>
                  <a:gd name="T5" fmla="*/ 9605523 h 423"/>
                  <a:gd name="T6" fmla="*/ 2736741 w 708"/>
                  <a:gd name="T7" fmla="*/ 4802582 h 423"/>
                  <a:gd name="T8" fmla="*/ 5343161 w 708"/>
                  <a:gd name="T9" fmla="*/ 0 h 423"/>
                  <a:gd name="T10" fmla="*/ 5343161 w 708"/>
                  <a:gd name="T11" fmla="*/ 0 h 423"/>
                  <a:gd name="T12" fmla="*/ 92136947 w 708"/>
                  <a:gd name="T13" fmla="*/ 54777532 h 4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423">
                    <a:moveTo>
                      <a:pt x="707" y="422"/>
                    </a:moveTo>
                    <a:lnTo>
                      <a:pt x="707" y="422"/>
                    </a:lnTo>
                    <a:cubicBezTo>
                      <a:pt x="392" y="327"/>
                      <a:pt x="0" y="74"/>
                      <a:pt x="0" y="74"/>
                    </a:cubicBezTo>
                    <a:lnTo>
                      <a:pt x="21" y="37"/>
                    </a:lnTo>
                    <a:lnTo>
                      <a:pt x="41" y="0"/>
                    </a:lnTo>
                    <a:cubicBezTo>
                      <a:pt x="41" y="0"/>
                      <a:pt x="463" y="203"/>
                      <a:pt x="707" y="4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202">
                <a:extLst>
                  <a:ext uri="{FF2B5EF4-FFF2-40B4-BE49-F238E27FC236}">
                    <a16:creationId xmlns:a16="http://schemas.microsoft.com/office/drawing/2014/main" id="{4BB11698-2563-4218-91CF-9CE624ED8A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4234" y="6456853"/>
                <a:ext cx="901212" cy="544022"/>
              </a:xfrm>
              <a:custGeom>
                <a:avLst/>
                <a:gdLst>
                  <a:gd name="T0" fmla="*/ 2321245 w 725"/>
                  <a:gd name="T1" fmla="*/ 10299852 h 438"/>
                  <a:gd name="T2" fmla="*/ 2321245 w 725"/>
                  <a:gd name="T3" fmla="*/ 10299852 h 438"/>
                  <a:gd name="T4" fmla="*/ 88334421 w 725"/>
                  <a:gd name="T5" fmla="*/ 53045046 h 438"/>
                  <a:gd name="T6" fmla="*/ 88334421 w 725"/>
                  <a:gd name="T7" fmla="*/ 53045046 h 438"/>
                  <a:gd name="T8" fmla="*/ 6834457 w 725"/>
                  <a:gd name="T9" fmla="*/ 2188786 h 438"/>
                  <a:gd name="T10" fmla="*/ 2321245 w 725"/>
                  <a:gd name="T11" fmla="*/ 10299852 h 438"/>
                  <a:gd name="T12" fmla="*/ 92331960 w 725"/>
                  <a:gd name="T13" fmla="*/ 56263637 h 438"/>
                  <a:gd name="T14" fmla="*/ 92331960 w 725"/>
                  <a:gd name="T15" fmla="*/ 56263637 h 438"/>
                  <a:gd name="T16" fmla="*/ 92074124 w 725"/>
                  <a:gd name="T17" fmla="*/ 56134822 h 438"/>
                  <a:gd name="T18" fmla="*/ 92074124 w 725"/>
                  <a:gd name="T19" fmla="*/ 56134822 h 438"/>
                  <a:gd name="T20" fmla="*/ 515673 w 725"/>
                  <a:gd name="T21" fmla="*/ 11330017 h 438"/>
                  <a:gd name="T22" fmla="*/ 515673 w 725"/>
                  <a:gd name="T23" fmla="*/ 11330017 h 438"/>
                  <a:gd name="T24" fmla="*/ 257836 w 725"/>
                  <a:gd name="T25" fmla="*/ 10042580 h 438"/>
                  <a:gd name="T26" fmla="*/ 5674194 w 725"/>
                  <a:gd name="T27" fmla="*/ 514903 h 438"/>
                  <a:gd name="T28" fmla="*/ 5674194 w 725"/>
                  <a:gd name="T29" fmla="*/ 514903 h 438"/>
                  <a:gd name="T30" fmla="*/ 6963734 w 725"/>
                  <a:gd name="T31" fmla="*/ 128815 h 438"/>
                  <a:gd name="T32" fmla="*/ 6963734 w 725"/>
                  <a:gd name="T33" fmla="*/ 128815 h 438"/>
                  <a:gd name="T34" fmla="*/ 92976910 w 725"/>
                  <a:gd name="T35" fmla="*/ 54590113 h 438"/>
                  <a:gd name="T36" fmla="*/ 92976910 w 725"/>
                  <a:gd name="T37" fmla="*/ 54590113 h 438"/>
                  <a:gd name="T38" fmla="*/ 93105828 w 725"/>
                  <a:gd name="T39" fmla="*/ 55748734 h 438"/>
                  <a:gd name="T40" fmla="*/ 93105828 w 725"/>
                  <a:gd name="T41" fmla="*/ 55748734 h 438"/>
                  <a:gd name="T42" fmla="*/ 92331960 w 725"/>
                  <a:gd name="T43" fmla="*/ 56263637 h 4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25" h="438">
                    <a:moveTo>
                      <a:pt x="18" y="80"/>
                    </a:moveTo>
                    <a:lnTo>
                      <a:pt x="18" y="80"/>
                    </a:lnTo>
                    <a:cubicBezTo>
                      <a:pt x="66" y="109"/>
                      <a:pt x="402" y="320"/>
                      <a:pt x="685" y="412"/>
                    </a:cubicBezTo>
                    <a:cubicBezTo>
                      <a:pt x="458" y="220"/>
                      <a:pt x="104" y="42"/>
                      <a:pt x="53" y="17"/>
                    </a:cubicBezTo>
                    <a:lnTo>
                      <a:pt x="18" y="80"/>
                    </a:lnTo>
                    <a:close/>
                    <a:moveTo>
                      <a:pt x="716" y="437"/>
                    </a:moveTo>
                    <a:lnTo>
                      <a:pt x="716" y="437"/>
                    </a:lnTo>
                    <a:cubicBezTo>
                      <a:pt x="715" y="437"/>
                      <a:pt x="715" y="437"/>
                      <a:pt x="714" y="436"/>
                    </a:cubicBezTo>
                    <a:cubicBezTo>
                      <a:pt x="402" y="343"/>
                      <a:pt x="9" y="91"/>
                      <a:pt x="4" y="88"/>
                    </a:cubicBezTo>
                    <a:cubicBezTo>
                      <a:pt x="2" y="86"/>
                      <a:pt x="0" y="81"/>
                      <a:pt x="2" y="78"/>
                    </a:cubicBezTo>
                    <a:lnTo>
                      <a:pt x="44" y="4"/>
                    </a:lnTo>
                    <a:cubicBezTo>
                      <a:pt x="46" y="1"/>
                      <a:pt x="50" y="0"/>
                      <a:pt x="54" y="1"/>
                    </a:cubicBezTo>
                    <a:cubicBezTo>
                      <a:pt x="58" y="4"/>
                      <a:pt x="479" y="208"/>
                      <a:pt x="721" y="424"/>
                    </a:cubicBezTo>
                    <a:cubicBezTo>
                      <a:pt x="723" y="427"/>
                      <a:pt x="724" y="430"/>
                      <a:pt x="722" y="433"/>
                    </a:cubicBezTo>
                    <a:cubicBezTo>
                      <a:pt x="721" y="435"/>
                      <a:pt x="718" y="437"/>
                      <a:pt x="716" y="4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203">
                <a:extLst>
                  <a:ext uri="{FF2B5EF4-FFF2-40B4-BE49-F238E27FC236}">
                    <a16:creationId xmlns:a16="http://schemas.microsoft.com/office/drawing/2014/main" id="{03B5F0DF-ADDF-4C5E-A161-99708513B2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65321" y="6374423"/>
                <a:ext cx="225305" cy="225305"/>
              </a:xfrm>
              <a:custGeom>
                <a:avLst/>
                <a:gdLst>
                  <a:gd name="T0" fmla="*/ 23404922 w 180"/>
                  <a:gd name="T1" fmla="*/ 11767910 h 180"/>
                  <a:gd name="T2" fmla="*/ 23404922 w 180"/>
                  <a:gd name="T3" fmla="*/ 11767910 h 180"/>
                  <a:gd name="T4" fmla="*/ 11767910 w 180"/>
                  <a:gd name="T5" fmla="*/ 23404922 h 180"/>
                  <a:gd name="T6" fmla="*/ 11767910 w 180"/>
                  <a:gd name="T7" fmla="*/ 23404922 h 180"/>
                  <a:gd name="T8" fmla="*/ 0 w 180"/>
                  <a:gd name="T9" fmla="*/ 11767910 h 180"/>
                  <a:gd name="T10" fmla="*/ 0 w 180"/>
                  <a:gd name="T11" fmla="*/ 11767910 h 180"/>
                  <a:gd name="T12" fmla="*/ 11767910 w 180"/>
                  <a:gd name="T13" fmla="*/ 0 h 180"/>
                  <a:gd name="T14" fmla="*/ 11767910 w 180"/>
                  <a:gd name="T15" fmla="*/ 0 h 180"/>
                  <a:gd name="T16" fmla="*/ 23404922 w 180"/>
                  <a:gd name="T17" fmla="*/ 11767910 h 18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80" h="180">
                    <a:moveTo>
                      <a:pt x="179" y="90"/>
                    </a:moveTo>
                    <a:lnTo>
                      <a:pt x="179" y="90"/>
                    </a:lnTo>
                    <a:cubicBezTo>
                      <a:pt x="179" y="139"/>
                      <a:pt x="139" y="179"/>
                      <a:pt x="90" y="179"/>
                    </a:cubicBezTo>
                    <a:cubicBezTo>
                      <a:pt x="40" y="179"/>
                      <a:pt x="0" y="139"/>
                      <a:pt x="0" y="90"/>
                    </a:cubicBezTo>
                    <a:cubicBezTo>
                      <a:pt x="0" y="40"/>
                      <a:pt x="40" y="0"/>
                      <a:pt x="90" y="0"/>
                    </a:cubicBezTo>
                    <a:cubicBezTo>
                      <a:pt x="139" y="0"/>
                      <a:pt x="179" y="40"/>
                      <a:pt x="179" y="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204">
                <a:extLst>
                  <a:ext uri="{FF2B5EF4-FFF2-40B4-BE49-F238E27FC236}">
                    <a16:creationId xmlns:a16="http://schemas.microsoft.com/office/drawing/2014/main" id="{65FF0C8E-7FF6-4370-A6F2-F2BFF67C9C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4330" y="6363433"/>
                <a:ext cx="241788" cy="241788"/>
              </a:xfrm>
              <a:custGeom>
                <a:avLst/>
                <a:gdLst>
                  <a:gd name="T0" fmla="*/ 12446195 w 195"/>
                  <a:gd name="T1" fmla="*/ 1944638 h 194"/>
                  <a:gd name="T2" fmla="*/ 12446195 w 195"/>
                  <a:gd name="T3" fmla="*/ 1944638 h 194"/>
                  <a:gd name="T4" fmla="*/ 1796399 w 195"/>
                  <a:gd name="T5" fmla="*/ 12574800 h 194"/>
                  <a:gd name="T6" fmla="*/ 1796399 w 195"/>
                  <a:gd name="T7" fmla="*/ 12574800 h 194"/>
                  <a:gd name="T8" fmla="*/ 12446195 w 195"/>
                  <a:gd name="T9" fmla="*/ 23204962 h 194"/>
                  <a:gd name="T10" fmla="*/ 12446195 w 195"/>
                  <a:gd name="T11" fmla="*/ 23204962 h 194"/>
                  <a:gd name="T12" fmla="*/ 22967755 w 195"/>
                  <a:gd name="T13" fmla="*/ 12574800 h 194"/>
                  <a:gd name="T14" fmla="*/ 22967755 w 195"/>
                  <a:gd name="T15" fmla="*/ 12574800 h 194"/>
                  <a:gd name="T16" fmla="*/ 12446195 w 195"/>
                  <a:gd name="T17" fmla="*/ 1944638 h 194"/>
                  <a:gd name="T18" fmla="*/ 12446195 w 195"/>
                  <a:gd name="T19" fmla="*/ 25019982 h 194"/>
                  <a:gd name="T20" fmla="*/ 12446195 w 195"/>
                  <a:gd name="T21" fmla="*/ 25019982 h 194"/>
                  <a:gd name="T22" fmla="*/ 0 w 195"/>
                  <a:gd name="T23" fmla="*/ 12574800 h 194"/>
                  <a:gd name="T24" fmla="*/ 0 w 195"/>
                  <a:gd name="T25" fmla="*/ 12574800 h 194"/>
                  <a:gd name="T26" fmla="*/ 12446195 w 195"/>
                  <a:gd name="T27" fmla="*/ 0 h 194"/>
                  <a:gd name="T28" fmla="*/ 12446195 w 195"/>
                  <a:gd name="T29" fmla="*/ 0 h 194"/>
                  <a:gd name="T30" fmla="*/ 24892391 w 195"/>
                  <a:gd name="T31" fmla="*/ 12574800 h 194"/>
                  <a:gd name="T32" fmla="*/ 24892391 w 195"/>
                  <a:gd name="T33" fmla="*/ 12574800 h 194"/>
                  <a:gd name="T34" fmla="*/ 12446195 w 195"/>
                  <a:gd name="T35" fmla="*/ 25019982 h 19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5" h="194">
                    <a:moveTo>
                      <a:pt x="97" y="15"/>
                    </a:moveTo>
                    <a:lnTo>
                      <a:pt x="97" y="15"/>
                    </a:lnTo>
                    <a:cubicBezTo>
                      <a:pt x="51" y="15"/>
                      <a:pt x="14" y="52"/>
                      <a:pt x="14" y="97"/>
                    </a:cubicBezTo>
                    <a:cubicBezTo>
                      <a:pt x="14" y="142"/>
                      <a:pt x="51" y="179"/>
                      <a:pt x="97" y="179"/>
                    </a:cubicBezTo>
                    <a:cubicBezTo>
                      <a:pt x="142" y="179"/>
                      <a:pt x="179" y="142"/>
                      <a:pt x="179" y="97"/>
                    </a:cubicBezTo>
                    <a:cubicBezTo>
                      <a:pt x="179" y="52"/>
                      <a:pt x="142" y="15"/>
                      <a:pt x="97" y="15"/>
                    </a:cubicBezTo>
                    <a:close/>
                    <a:moveTo>
                      <a:pt x="97" y="193"/>
                    </a:moveTo>
                    <a:lnTo>
                      <a:pt x="97" y="193"/>
                    </a:lnTo>
                    <a:cubicBezTo>
                      <a:pt x="43" y="193"/>
                      <a:pt x="0" y="150"/>
                      <a:pt x="0" y="97"/>
                    </a:cubicBezTo>
                    <a:cubicBezTo>
                      <a:pt x="0" y="44"/>
                      <a:pt x="43" y="0"/>
                      <a:pt x="97" y="0"/>
                    </a:cubicBezTo>
                    <a:cubicBezTo>
                      <a:pt x="150" y="0"/>
                      <a:pt x="194" y="44"/>
                      <a:pt x="194" y="97"/>
                    </a:cubicBezTo>
                    <a:cubicBezTo>
                      <a:pt x="194" y="150"/>
                      <a:pt x="150" y="193"/>
                      <a:pt x="97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8" name="Freeform 205">
                <a:extLst>
                  <a:ext uri="{FF2B5EF4-FFF2-40B4-BE49-F238E27FC236}">
                    <a16:creationId xmlns:a16="http://schemas.microsoft.com/office/drawing/2014/main" id="{325538A8-7DDA-4F80-8CE4-18F3D957AC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20273" y="6429375"/>
                <a:ext cx="109904" cy="109904"/>
              </a:xfrm>
              <a:custGeom>
                <a:avLst/>
                <a:gdLst>
                  <a:gd name="T0" fmla="*/ 11325009 w 88"/>
                  <a:gd name="T1" fmla="*/ 5727628 h 88"/>
                  <a:gd name="T2" fmla="*/ 11325009 w 88"/>
                  <a:gd name="T3" fmla="*/ 5727628 h 88"/>
                  <a:gd name="T4" fmla="*/ 5727628 w 88"/>
                  <a:gd name="T5" fmla="*/ 11325009 h 88"/>
                  <a:gd name="T6" fmla="*/ 5727628 w 88"/>
                  <a:gd name="T7" fmla="*/ 11325009 h 88"/>
                  <a:gd name="T8" fmla="*/ 0 w 88"/>
                  <a:gd name="T9" fmla="*/ 5727628 h 88"/>
                  <a:gd name="T10" fmla="*/ 0 w 88"/>
                  <a:gd name="T11" fmla="*/ 5727628 h 88"/>
                  <a:gd name="T12" fmla="*/ 5727628 w 88"/>
                  <a:gd name="T13" fmla="*/ 0 h 88"/>
                  <a:gd name="T14" fmla="*/ 5727628 w 88"/>
                  <a:gd name="T15" fmla="*/ 0 h 88"/>
                  <a:gd name="T16" fmla="*/ 11325009 w 88"/>
                  <a:gd name="T17" fmla="*/ 5727628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" h="88">
                    <a:moveTo>
                      <a:pt x="87" y="44"/>
                    </a:moveTo>
                    <a:lnTo>
                      <a:pt x="87" y="44"/>
                    </a:lnTo>
                    <a:cubicBezTo>
                      <a:pt x="87" y="68"/>
                      <a:pt x="68" y="87"/>
                      <a:pt x="44" y="87"/>
                    </a:cubicBezTo>
                    <a:cubicBezTo>
                      <a:pt x="19" y="87"/>
                      <a:pt x="0" y="68"/>
                      <a:pt x="0" y="44"/>
                    </a:cubicBezTo>
                    <a:cubicBezTo>
                      <a:pt x="0" y="20"/>
                      <a:pt x="19" y="0"/>
                      <a:pt x="44" y="0"/>
                    </a:cubicBezTo>
                    <a:cubicBezTo>
                      <a:pt x="68" y="0"/>
                      <a:pt x="87" y="20"/>
                      <a:pt x="87" y="4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50" name="Grupo 849">
              <a:extLst>
                <a:ext uri="{FF2B5EF4-FFF2-40B4-BE49-F238E27FC236}">
                  <a16:creationId xmlns:a16="http://schemas.microsoft.com/office/drawing/2014/main" id="{A709E215-F643-40DB-85A5-88F4C0387025}"/>
                </a:ext>
              </a:extLst>
            </p:cNvPr>
            <p:cNvGrpSpPr/>
            <p:nvPr/>
          </p:nvGrpSpPr>
          <p:grpSpPr>
            <a:xfrm>
              <a:off x="9111520" y="4676410"/>
              <a:ext cx="1780443" cy="3456475"/>
              <a:chOff x="9111520" y="4676410"/>
              <a:chExt cx="1780443" cy="3456475"/>
            </a:xfrm>
          </p:grpSpPr>
          <p:sp>
            <p:nvSpPr>
              <p:cNvPr id="519" name="Freeform 206">
                <a:extLst>
                  <a:ext uri="{FF2B5EF4-FFF2-40B4-BE49-F238E27FC236}">
                    <a16:creationId xmlns:a16="http://schemas.microsoft.com/office/drawing/2014/main" id="{7D9D478D-7C41-46D9-9A17-77A668A30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0751" y="5797430"/>
                <a:ext cx="21981" cy="2335455"/>
              </a:xfrm>
              <a:custGeom>
                <a:avLst/>
                <a:gdLst>
                  <a:gd name="T0" fmla="*/ 2362597 w 16"/>
                  <a:gd name="T1" fmla="*/ 242645152 h 1875"/>
                  <a:gd name="T2" fmla="*/ 0 w 16"/>
                  <a:gd name="T3" fmla="*/ 242645152 h 1875"/>
                  <a:gd name="T4" fmla="*/ 0 w 16"/>
                  <a:gd name="T5" fmla="*/ 0 h 1875"/>
                  <a:gd name="T6" fmla="*/ 2362597 w 16"/>
                  <a:gd name="T7" fmla="*/ 0 h 1875"/>
                  <a:gd name="T8" fmla="*/ 2362597 w 16"/>
                  <a:gd name="T9" fmla="*/ 242645152 h 187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6" h="1875">
                    <a:moveTo>
                      <a:pt x="15" y="1874"/>
                    </a:moveTo>
                    <a:lnTo>
                      <a:pt x="0" y="1874"/>
                    </a:lnTo>
                    <a:lnTo>
                      <a:pt x="0" y="0"/>
                    </a:lnTo>
                    <a:lnTo>
                      <a:pt x="15" y="0"/>
                    </a:lnTo>
                    <a:lnTo>
                      <a:pt x="15" y="1874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207">
                <a:extLst>
                  <a:ext uri="{FF2B5EF4-FFF2-40B4-BE49-F238E27FC236}">
                    <a16:creationId xmlns:a16="http://schemas.microsoft.com/office/drawing/2014/main" id="{5F8B6168-FA1D-4F59-8B3C-83D8D9DE5B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13818" y="4681904"/>
                <a:ext cx="181340" cy="983641"/>
              </a:xfrm>
              <a:custGeom>
                <a:avLst/>
                <a:gdLst>
                  <a:gd name="T0" fmla="*/ 9396918 w 144"/>
                  <a:gd name="T1" fmla="*/ 0 h 789"/>
                  <a:gd name="T2" fmla="*/ 9396918 w 144"/>
                  <a:gd name="T3" fmla="*/ 0 h 789"/>
                  <a:gd name="T4" fmla="*/ 3838075 w 144"/>
                  <a:gd name="T5" fmla="*/ 102213323 h 789"/>
                  <a:gd name="T6" fmla="*/ 9396918 w 144"/>
                  <a:gd name="T7" fmla="*/ 102213323 h 789"/>
                  <a:gd name="T8" fmla="*/ 14955397 w 144"/>
                  <a:gd name="T9" fmla="*/ 102213323 h 789"/>
                  <a:gd name="T10" fmla="*/ 14955397 w 144"/>
                  <a:gd name="T11" fmla="*/ 102213323 h 789"/>
                  <a:gd name="T12" fmla="*/ 9396918 w 144"/>
                  <a:gd name="T13" fmla="*/ 0 h 78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" h="789">
                    <a:moveTo>
                      <a:pt x="71" y="0"/>
                    </a:moveTo>
                    <a:lnTo>
                      <a:pt x="71" y="0"/>
                    </a:lnTo>
                    <a:cubicBezTo>
                      <a:pt x="0" y="321"/>
                      <a:pt x="29" y="788"/>
                      <a:pt x="29" y="788"/>
                    </a:cubicBezTo>
                    <a:lnTo>
                      <a:pt x="71" y="788"/>
                    </a:lnTo>
                    <a:lnTo>
                      <a:pt x="113" y="788"/>
                    </a:lnTo>
                    <a:cubicBezTo>
                      <a:pt x="113" y="788"/>
                      <a:pt x="143" y="321"/>
                      <a:pt x="7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208">
                <a:extLst>
                  <a:ext uri="{FF2B5EF4-FFF2-40B4-BE49-F238E27FC236}">
                    <a16:creationId xmlns:a16="http://schemas.microsoft.com/office/drawing/2014/main" id="{83BA9532-249D-4DF1-B981-1A87C29624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2827" y="4676410"/>
                <a:ext cx="197827" cy="1000125"/>
              </a:xfrm>
              <a:custGeom>
                <a:avLst/>
                <a:gdLst>
                  <a:gd name="T0" fmla="*/ 5697891 w 157"/>
                  <a:gd name="T1" fmla="*/ 102015352 h 803"/>
                  <a:gd name="T2" fmla="*/ 15105437 w 157"/>
                  <a:gd name="T3" fmla="*/ 102015352 h 803"/>
                  <a:gd name="T4" fmla="*/ 15105437 w 157"/>
                  <a:gd name="T5" fmla="*/ 102015352 h 803"/>
                  <a:gd name="T6" fmla="*/ 10335414 w 157"/>
                  <a:gd name="T7" fmla="*/ 5437403 h 803"/>
                  <a:gd name="T8" fmla="*/ 10335414 w 157"/>
                  <a:gd name="T9" fmla="*/ 5437403 h 803"/>
                  <a:gd name="T10" fmla="*/ 5697891 w 157"/>
                  <a:gd name="T11" fmla="*/ 102015352 h 803"/>
                  <a:gd name="T12" fmla="*/ 15900804 w 157"/>
                  <a:gd name="T13" fmla="*/ 103827699 h 803"/>
                  <a:gd name="T14" fmla="*/ 4770023 w 157"/>
                  <a:gd name="T15" fmla="*/ 103827699 h 803"/>
                  <a:gd name="T16" fmla="*/ 4770023 w 157"/>
                  <a:gd name="T17" fmla="*/ 103827699 h 803"/>
                  <a:gd name="T18" fmla="*/ 3842518 w 157"/>
                  <a:gd name="T19" fmla="*/ 102921705 h 803"/>
                  <a:gd name="T20" fmla="*/ 3842518 w 157"/>
                  <a:gd name="T21" fmla="*/ 102921705 h 803"/>
                  <a:gd name="T22" fmla="*/ 9407909 w 157"/>
                  <a:gd name="T23" fmla="*/ 776823 h 803"/>
                  <a:gd name="T24" fmla="*/ 9407909 w 157"/>
                  <a:gd name="T25" fmla="*/ 776823 h 803"/>
                  <a:gd name="T26" fmla="*/ 10335414 w 157"/>
                  <a:gd name="T27" fmla="*/ 0 h 803"/>
                  <a:gd name="T28" fmla="*/ 10335414 w 157"/>
                  <a:gd name="T29" fmla="*/ 0 h 803"/>
                  <a:gd name="T30" fmla="*/ 11262918 w 157"/>
                  <a:gd name="T31" fmla="*/ 776823 h 803"/>
                  <a:gd name="T32" fmla="*/ 11262918 w 157"/>
                  <a:gd name="T33" fmla="*/ 776823 h 803"/>
                  <a:gd name="T34" fmla="*/ 16960810 w 157"/>
                  <a:gd name="T35" fmla="*/ 102921705 h 803"/>
                  <a:gd name="T36" fmla="*/ 16960810 w 157"/>
                  <a:gd name="T37" fmla="*/ 102921705 h 803"/>
                  <a:gd name="T38" fmla="*/ 15900804 w 157"/>
                  <a:gd name="T39" fmla="*/ 103827699 h 80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57" h="803">
                    <a:moveTo>
                      <a:pt x="43" y="788"/>
                    </a:moveTo>
                    <a:lnTo>
                      <a:pt x="114" y="788"/>
                    </a:lnTo>
                    <a:cubicBezTo>
                      <a:pt x="117" y="732"/>
                      <a:pt x="136" y="335"/>
                      <a:pt x="78" y="42"/>
                    </a:cubicBezTo>
                    <a:cubicBezTo>
                      <a:pt x="21" y="335"/>
                      <a:pt x="40" y="732"/>
                      <a:pt x="43" y="788"/>
                    </a:cubicBezTo>
                    <a:close/>
                    <a:moveTo>
                      <a:pt x="120" y="802"/>
                    </a:moveTo>
                    <a:lnTo>
                      <a:pt x="36" y="802"/>
                    </a:lnTo>
                    <a:cubicBezTo>
                      <a:pt x="32" y="802"/>
                      <a:pt x="29" y="799"/>
                      <a:pt x="29" y="795"/>
                    </a:cubicBezTo>
                    <a:cubicBezTo>
                      <a:pt x="28" y="791"/>
                      <a:pt x="0" y="324"/>
                      <a:pt x="71" y="6"/>
                    </a:cubicBezTo>
                    <a:cubicBezTo>
                      <a:pt x="72" y="3"/>
                      <a:pt x="75" y="0"/>
                      <a:pt x="78" y="0"/>
                    </a:cubicBezTo>
                    <a:cubicBezTo>
                      <a:pt x="81" y="0"/>
                      <a:pt x="84" y="3"/>
                      <a:pt x="85" y="6"/>
                    </a:cubicBezTo>
                    <a:cubicBezTo>
                      <a:pt x="156" y="324"/>
                      <a:pt x="128" y="791"/>
                      <a:pt x="128" y="795"/>
                    </a:cubicBezTo>
                    <a:cubicBezTo>
                      <a:pt x="128" y="799"/>
                      <a:pt x="124" y="802"/>
                      <a:pt x="120" y="80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 209">
                <a:extLst>
                  <a:ext uri="{FF2B5EF4-FFF2-40B4-BE49-F238E27FC236}">
                    <a16:creationId xmlns:a16="http://schemas.microsoft.com/office/drawing/2014/main" id="{19205F84-30E2-400C-9BB8-8F1B16ECA7B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7013" y="5731487"/>
                <a:ext cx="884728" cy="527538"/>
              </a:xfrm>
              <a:custGeom>
                <a:avLst/>
                <a:gdLst>
                  <a:gd name="T0" fmla="*/ 0 w 708"/>
                  <a:gd name="T1" fmla="*/ 54648699 h 424"/>
                  <a:gd name="T2" fmla="*/ 0 w 708"/>
                  <a:gd name="T3" fmla="*/ 54648699 h 424"/>
                  <a:gd name="T4" fmla="*/ 92136947 w 708"/>
                  <a:gd name="T5" fmla="*/ 9560225 h 424"/>
                  <a:gd name="T6" fmla="*/ 89400206 w 708"/>
                  <a:gd name="T7" fmla="*/ 4780112 h 424"/>
                  <a:gd name="T8" fmla="*/ 86663465 w 708"/>
                  <a:gd name="T9" fmla="*/ 0 h 424"/>
                  <a:gd name="T10" fmla="*/ 86663465 w 708"/>
                  <a:gd name="T11" fmla="*/ 0 h 424"/>
                  <a:gd name="T12" fmla="*/ 0 w 708"/>
                  <a:gd name="T13" fmla="*/ 54648699 h 4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424">
                    <a:moveTo>
                      <a:pt x="0" y="423"/>
                    </a:moveTo>
                    <a:lnTo>
                      <a:pt x="0" y="423"/>
                    </a:lnTo>
                    <a:cubicBezTo>
                      <a:pt x="314" y="328"/>
                      <a:pt x="707" y="74"/>
                      <a:pt x="707" y="74"/>
                    </a:cubicBezTo>
                    <a:lnTo>
                      <a:pt x="686" y="37"/>
                    </a:lnTo>
                    <a:lnTo>
                      <a:pt x="665" y="0"/>
                    </a:lnTo>
                    <a:cubicBezTo>
                      <a:pt x="665" y="0"/>
                      <a:pt x="244" y="204"/>
                      <a:pt x="0" y="4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210">
                <a:extLst>
                  <a:ext uri="{FF2B5EF4-FFF2-40B4-BE49-F238E27FC236}">
                    <a16:creationId xmlns:a16="http://schemas.microsoft.com/office/drawing/2014/main" id="{359390B5-B2BA-4A28-841C-3918E902AE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1520" y="5720497"/>
                <a:ext cx="901212" cy="549519"/>
              </a:xfrm>
              <a:custGeom>
                <a:avLst/>
                <a:gdLst>
                  <a:gd name="T0" fmla="*/ 86768110 w 724"/>
                  <a:gd name="T1" fmla="*/ 2353767 h 439"/>
                  <a:gd name="T2" fmla="*/ 86768110 w 724"/>
                  <a:gd name="T3" fmla="*/ 2353767 h 439"/>
                  <a:gd name="T4" fmla="*/ 5043023 w 724"/>
                  <a:gd name="T5" fmla="*/ 54137728 h 439"/>
                  <a:gd name="T6" fmla="*/ 5043023 w 724"/>
                  <a:gd name="T7" fmla="*/ 54137728 h 439"/>
                  <a:gd name="T8" fmla="*/ 91164933 w 724"/>
                  <a:gd name="T9" fmla="*/ 10461227 h 439"/>
                  <a:gd name="T10" fmla="*/ 86768110 w 724"/>
                  <a:gd name="T11" fmla="*/ 2353767 h 439"/>
                  <a:gd name="T12" fmla="*/ 1034568 w 724"/>
                  <a:gd name="T13" fmla="*/ 57275843 h 439"/>
                  <a:gd name="T14" fmla="*/ 1034568 w 724"/>
                  <a:gd name="T15" fmla="*/ 57275843 h 439"/>
                  <a:gd name="T16" fmla="*/ 129456 w 724"/>
                  <a:gd name="T17" fmla="*/ 56883850 h 439"/>
                  <a:gd name="T18" fmla="*/ 129456 w 724"/>
                  <a:gd name="T19" fmla="*/ 56883850 h 439"/>
                  <a:gd name="T20" fmla="*/ 388008 w 724"/>
                  <a:gd name="T21" fmla="*/ 55706785 h 439"/>
                  <a:gd name="T22" fmla="*/ 388008 w 724"/>
                  <a:gd name="T23" fmla="*/ 55706785 h 439"/>
                  <a:gd name="T24" fmla="*/ 86768110 w 724"/>
                  <a:gd name="T25" fmla="*/ 261449 h 439"/>
                  <a:gd name="T26" fmla="*/ 86768110 w 724"/>
                  <a:gd name="T27" fmla="*/ 261449 h 439"/>
                  <a:gd name="T28" fmla="*/ 87932134 w 724"/>
                  <a:gd name="T29" fmla="*/ 653804 h 439"/>
                  <a:gd name="T30" fmla="*/ 93233708 w 724"/>
                  <a:gd name="T31" fmla="*/ 10330683 h 439"/>
                  <a:gd name="T32" fmla="*/ 93233708 w 724"/>
                  <a:gd name="T33" fmla="*/ 10330683 h 439"/>
                  <a:gd name="T34" fmla="*/ 92975156 w 724"/>
                  <a:gd name="T35" fmla="*/ 11507386 h 439"/>
                  <a:gd name="T36" fmla="*/ 92975156 w 724"/>
                  <a:gd name="T37" fmla="*/ 11507386 h 439"/>
                  <a:gd name="T38" fmla="*/ 1293120 w 724"/>
                  <a:gd name="T39" fmla="*/ 57275843 h 439"/>
                  <a:gd name="T40" fmla="*/ 1293120 w 724"/>
                  <a:gd name="T41" fmla="*/ 57275843 h 439"/>
                  <a:gd name="T42" fmla="*/ 1034568 w 724"/>
                  <a:gd name="T43" fmla="*/ 57275843 h 43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24" h="439">
                    <a:moveTo>
                      <a:pt x="671" y="18"/>
                    </a:moveTo>
                    <a:lnTo>
                      <a:pt x="671" y="18"/>
                    </a:lnTo>
                    <a:cubicBezTo>
                      <a:pt x="620" y="42"/>
                      <a:pt x="266" y="220"/>
                      <a:pt x="39" y="414"/>
                    </a:cubicBezTo>
                    <a:cubicBezTo>
                      <a:pt x="321" y="320"/>
                      <a:pt x="658" y="110"/>
                      <a:pt x="705" y="80"/>
                    </a:cubicBezTo>
                    <a:lnTo>
                      <a:pt x="671" y="18"/>
                    </a:lnTo>
                    <a:close/>
                    <a:moveTo>
                      <a:pt x="8" y="438"/>
                    </a:moveTo>
                    <a:lnTo>
                      <a:pt x="8" y="438"/>
                    </a:lnTo>
                    <a:cubicBezTo>
                      <a:pt x="5" y="438"/>
                      <a:pt x="3" y="437"/>
                      <a:pt x="1" y="435"/>
                    </a:cubicBezTo>
                    <a:cubicBezTo>
                      <a:pt x="0" y="432"/>
                      <a:pt x="1" y="428"/>
                      <a:pt x="3" y="426"/>
                    </a:cubicBezTo>
                    <a:cubicBezTo>
                      <a:pt x="246" y="208"/>
                      <a:pt x="666" y="4"/>
                      <a:pt x="671" y="2"/>
                    </a:cubicBezTo>
                    <a:cubicBezTo>
                      <a:pt x="673" y="0"/>
                      <a:pt x="678" y="2"/>
                      <a:pt x="680" y="5"/>
                    </a:cubicBezTo>
                    <a:lnTo>
                      <a:pt x="721" y="79"/>
                    </a:lnTo>
                    <a:cubicBezTo>
                      <a:pt x="723" y="82"/>
                      <a:pt x="723" y="86"/>
                      <a:pt x="719" y="88"/>
                    </a:cubicBezTo>
                    <a:cubicBezTo>
                      <a:pt x="715" y="91"/>
                      <a:pt x="322" y="344"/>
                      <a:pt x="10" y="438"/>
                    </a:cubicBezTo>
                    <a:cubicBezTo>
                      <a:pt x="9" y="438"/>
                      <a:pt x="9" y="438"/>
                      <a:pt x="8" y="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211">
                <a:extLst>
                  <a:ext uri="{FF2B5EF4-FFF2-40B4-BE49-F238E27FC236}">
                    <a16:creationId xmlns:a16="http://schemas.microsoft.com/office/drawing/2014/main" id="{2A10EF69-3E26-4C5F-801B-B913582D0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01741" y="5731487"/>
                <a:ext cx="884724" cy="527538"/>
              </a:xfrm>
              <a:custGeom>
                <a:avLst/>
                <a:gdLst>
                  <a:gd name="T0" fmla="*/ 92136226 w 708"/>
                  <a:gd name="T1" fmla="*/ 54648699 h 424"/>
                  <a:gd name="T2" fmla="*/ 92136226 w 708"/>
                  <a:gd name="T3" fmla="*/ 54648699 h 424"/>
                  <a:gd name="T4" fmla="*/ 0 w 708"/>
                  <a:gd name="T5" fmla="*/ 9560225 h 424"/>
                  <a:gd name="T6" fmla="*/ 2736730 w 708"/>
                  <a:gd name="T7" fmla="*/ 4780112 h 424"/>
                  <a:gd name="T8" fmla="*/ 5473461 w 708"/>
                  <a:gd name="T9" fmla="*/ 0 h 424"/>
                  <a:gd name="T10" fmla="*/ 5473461 w 708"/>
                  <a:gd name="T11" fmla="*/ 0 h 424"/>
                  <a:gd name="T12" fmla="*/ 92136226 w 708"/>
                  <a:gd name="T13" fmla="*/ 54648699 h 4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08" h="424">
                    <a:moveTo>
                      <a:pt x="707" y="423"/>
                    </a:moveTo>
                    <a:lnTo>
                      <a:pt x="707" y="423"/>
                    </a:lnTo>
                    <a:cubicBezTo>
                      <a:pt x="393" y="328"/>
                      <a:pt x="0" y="74"/>
                      <a:pt x="0" y="74"/>
                    </a:cubicBezTo>
                    <a:lnTo>
                      <a:pt x="21" y="37"/>
                    </a:lnTo>
                    <a:lnTo>
                      <a:pt x="42" y="0"/>
                    </a:lnTo>
                    <a:cubicBezTo>
                      <a:pt x="42" y="0"/>
                      <a:pt x="463" y="204"/>
                      <a:pt x="707" y="4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212">
                <a:extLst>
                  <a:ext uri="{FF2B5EF4-FFF2-40B4-BE49-F238E27FC236}">
                    <a16:creationId xmlns:a16="http://schemas.microsoft.com/office/drawing/2014/main" id="{1DAA2700-4899-4026-8689-9054EEBF8C5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90751" y="5720497"/>
                <a:ext cx="901212" cy="549519"/>
              </a:xfrm>
              <a:custGeom>
                <a:avLst/>
                <a:gdLst>
                  <a:gd name="T0" fmla="*/ 2327687 w 724"/>
                  <a:gd name="T1" fmla="*/ 10461227 h 439"/>
                  <a:gd name="T2" fmla="*/ 2327687 w 724"/>
                  <a:gd name="T3" fmla="*/ 10461227 h 439"/>
                  <a:gd name="T4" fmla="*/ 88449238 w 724"/>
                  <a:gd name="T5" fmla="*/ 54137728 h 439"/>
                  <a:gd name="T6" fmla="*/ 88449238 w 724"/>
                  <a:gd name="T7" fmla="*/ 54137728 h 439"/>
                  <a:gd name="T8" fmla="*/ 6853606 w 724"/>
                  <a:gd name="T9" fmla="*/ 2353767 h 439"/>
                  <a:gd name="T10" fmla="*/ 2327687 w 724"/>
                  <a:gd name="T11" fmla="*/ 10461227 h 439"/>
                  <a:gd name="T12" fmla="*/ 92458052 w 724"/>
                  <a:gd name="T13" fmla="*/ 57275843 h 439"/>
                  <a:gd name="T14" fmla="*/ 92458052 w 724"/>
                  <a:gd name="T15" fmla="*/ 57275843 h 439"/>
                  <a:gd name="T16" fmla="*/ 92199141 w 724"/>
                  <a:gd name="T17" fmla="*/ 57275843 h 439"/>
                  <a:gd name="T18" fmla="*/ 92199141 w 724"/>
                  <a:gd name="T19" fmla="*/ 57275843 h 439"/>
                  <a:gd name="T20" fmla="*/ 646560 w 724"/>
                  <a:gd name="T21" fmla="*/ 11507386 h 439"/>
                  <a:gd name="T22" fmla="*/ 646560 w 724"/>
                  <a:gd name="T23" fmla="*/ 11507386 h 439"/>
                  <a:gd name="T24" fmla="*/ 258552 w 724"/>
                  <a:gd name="T25" fmla="*/ 10330683 h 439"/>
                  <a:gd name="T26" fmla="*/ 5689582 w 724"/>
                  <a:gd name="T27" fmla="*/ 653804 h 439"/>
                  <a:gd name="T28" fmla="*/ 5689582 w 724"/>
                  <a:gd name="T29" fmla="*/ 653804 h 439"/>
                  <a:gd name="T30" fmla="*/ 6853606 w 724"/>
                  <a:gd name="T31" fmla="*/ 261449 h 439"/>
                  <a:gd name="T32" fmla="*/ 6853606 w 724"/>
                  <a:gd name="T33" fmla="*/ 261449 h 439"/>
                  <a:gd name="T34" fmla="*/ 93104612 w 724"/>
                  <a:gd name="T35" fmla="*/ 55706785 h 439"/>
                  <a:gd name="T36" fmla="*/ 93104612 w 724"/>
                  <a:gd name="T37" fmla="*/ 55706785 h 439"/>
                  <a:gd name="T38" fmla="*/ 93363164 w 724"/>
                  <a:gd name="T39" fmla="*/ 56883850 h 439"/>
                  <a:gd name="T40" fmla="*/ 93363164 w 724"/>
                  <a:gd name="T41" fmla="*/ 56883850 h 439"/>
                  <a:gd name="T42" fmla="*/ 92458052 w 724"/>
                  <a:gd name="T43" fmla="*/ 57275843 h 43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724" h="439">
                    <a:moveTo>
                      <a:pt x="18" y="80"/>
                    </a:moveTo>
                    <a:lnTo>
                      <a:pt x="18" y="80"/>
                    </a:lnTo>
                    <a:cubicBezTo>
                      <a:pt x="66" y="110"/>
                      <a:pt x="401" y="320"/>
                      <a:pt x="684" y="414"/>
                    </a:cubicBezTo>
                    <a:cubicBezTo>
                      <a:pt x="458" y="220"/>
                      <a:pt x="103" y="42"/>
                      <a:pt x="53" y="18"/>
                    </a:cubicBezTo>
                    <a:lnTo>
                      <a:pt x="18" y="80"/>
                    </a:lnTo>
                    <a:close/>
                    <a:moveTo>
                      <a:pt x="715" y="438"/>
                    </a:moveTo>
                    <a:lnTo>
                      <a:pt x="715" y="438"/>
                    </a:lnTo>
                    <a:cubicBezTo>
                      <a:pt x="714" y="438"/>
                      <a:pt x="714" y="438"/>
                      <a:pt x="713" y="438"/>
                    </a:cubicBezTo>
                    <a:cubicBezTo>
                      <a:pt x="401" y="344"/>
                      <a:pt x="8" y="91"/>
                      <a:pt x="5" y="88"/>
                    </a:cubicBezTo>
                    <a:cubicBezTo>
                      <a:pt x="1" y="86"/>
                      <a:pt x="0" y="82"/>
                      <a:pt x="2" y="79"/>
                    </a:cubicBezTo>
                    <a:lnTo>
                      <a:pt x="44" y="5"/>
                    </a:lnTo>
                    <a:cubicBezTo>
                      <a:pt x="45" y="2"/>
                      <a:pt x="49" y="0"/>
                      <a:pt x="53" y="2"/>
                    </a:cubicBezTo>
                    <a:cubicBezTo>
                      <a:pt x="57" y="4"/>
                      <a:pt x="478" y="208"/>
                      <a:pt x="720" y="426"/>
                    </a:cubicBezTo>
                    <a:cubicBezTo>
                      <a:pt x="723" y="428"/>
                      <a:pt x="723" y="432"/>
                      <a:pt x="722" y="435"/>
                    </a:cubicBezTo>
                    <a:cubicBezTo>
                      <a:pt x="720" y="437"/>
                      <a:pt x="718" y="438"/>
                      <a:pt x="715" y="43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9" name="Freeform 213">
                <a:extLst>
                  <a:ext uri="{FF2B5EF4-FFF2-40B4-BE49-F238E27FC236}">
                    <a16:creationId xmlns:a16="http://schemas.microsoft.com/office/drawing/2014/main" id="{4DDEE093-2465-4DCD-B784-07B6E19F7A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91837" y="5643564"/>
                <a:ext cx="225301" cy="225301"/>
              </a:xfrm>
              <a:custGeom>
                <a:avLst/>
                <a:gdLst>
                  <a:gd name="T0" fmla="*/ 23534223 w 179"/>
                  <a:gd name="T1" fmla="*/ 11767293 h 179"/>
                  <a:gd name="T2" fmla="*/ 23534223 w 179"/>
                  <a:gd name="T3" fmla="*/ 11767293 h 179"/>
                  <a:gd name="T4" fmla="*/ 11767293 w 179"/>
                  <a:gd name="T5" fmla="*/ 23534223 h 179"/>
                  <a:gd name="T6" fmla="*/ 11767293 w 179"/>
                  <a:gd name="T7" fmla="*/ 23534223 h 179"/>
                  <a:gd name="T8" fmla="*/ 0 w 179"/>
                  <a:gd name="T9" fmla="*/ 11767293 h 179"/>
                  <a:gd name="T10" fmla="*/ 0 w 179"/>
                  <a:gd name="T11" fmla="*/ 11767293 h 179"/>
                  <a:gd name="T12" fmla="*/ 11767293 w 179"/>
                  <a:gd name="T13" fmla="*/ 0 h 179"/>
                  <a:gd name="T14" fmla="*/ 11767293 w 179"/>
                  <a:gd name="T15" fmla="*/ 0 h 179"/>
                  <a:gd name="T16" fmla="*/ 23534223 w 179"/>
                  <a:gd name="T17" fmla="*/ 11767293 h 1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79" h="179">
                    <a:moveTo>
                      <a:pt x="178" y="89"/>
                    </a:moveTo>
                    <a:lnTo>
                      <a:pt x="178" y="89"/>
                    </a:lnTo>
                    <a:cubicBezTo>
                      <a:pt x="178" y="139"/>
                      <a:pt x="139" y="178"/>
                      <a:pt x="89" y="178"/>
                    </a:cubicBezTo>
                    <a:cubicBezTo>
                      <a:pt x="40" y="178"/>
                      <a:pt x="0" y="139"/>
                      <a:pt x="0" y="89"/>
                    </a:cubicBezTo>
                    <a:cubicBezTo>
                      <a:pt x="0" y="40"/>
                      <a:pt x="40" y="0"/>
                      <a:pt x="89" y="0"/>
                    </a:cubicBezTo>
                    <a:cubicBezTo>
                      <a:pt x="139" y="0"/>
                      <a:pt x="178" y="40"/>
                      <a:pt x="178" y="8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reeform 214">
                <a:extLst>
                  <a:ext uri="{FF2B5EF4-FFF2-40B4-BE49-F238E27FC236}">
                    <a16:creationId xmlns:a16="http://schemas.microsoft.com/office/drawing/2014/main" id="{1915828E-EA27-4622-8F88-6ABF8A083C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0847" y="5632574"/>
                <a:ext cx="241788" cy="241788"/>
              </a:xfrm>
              <a:custGeom>
                <a:avLst/>
                <a:gdLst>
                  <a:gd name="T0" fmla="*/ 12445182 w 194"/>
                  <a:gd name="T1" fmla="*/ 1815020 h 194"/>
                  <a:gd name="T2" fmla="*/ 12445182 w 194"/>
                  <a:gd name="T3" fmla="*/ 1815020 h 194"/>
                  <a:gd name="T4" fmla="*/ 1815020 w 194"/>
                  <a:gd name="T5" fmla="*/ 12445182 h 194"/>
                  <a:gd name="T6" fmla="*/ 1815020 w 194"/>
                  <a:gd name="T7" fmla="*/ 12445182 h 194"/>
                  <a:gd name="T8" fmla="*/ 12445182 w 194"/>
                  <a:gd name="T9" fmla="*/ 23204962 h 194"/>
                  <a:gd name="T10" fmla="*/ 12445182 w 194"/>
                  <a:gd name="T11" fmla="*/ 23204962 h 194"/>
                  <a:gd name="T12" fmla="*/ 23075344 w 194"/>
                  <a:gd name="T13" fmla="*/ 12445182 h 194"/>
                  <a:gd name="T14" fmla="*/ 23075344 w 194"/>
                  <a:gd name="T15" fmla="*/ 12445182 h 194"/>
                  <a:gd name="T16" fmla="*/ 12445182 w 194"/>
                  <a:gd name="T17" fmla="*/ 1815020 h 194"/>
                  <a:gd name="T18" fmla="*/ 12445182 w 194"/>
                  <a:gd name="T19" fmla="*/ 25019982 h 194"/>
                  <a:gd name="T20" fmla="*/ 12445182 w 194"/>
                  <a:gd name="T21" fmla="*/ 25019982 h 194"/>
                  <a:gd name="T22" fmla="*/ 0 w 194"/>
                  <a:gd name="T23" fmla="*/ 12445182 h 194"/>
                  <a:gd name="T24" fmla="*/ 0 w 194"/>
                  <a:gd name="T25" fmla="*/ 12445182 h 194"/>
                  <a:gd name="T26" fmla="*/ 12445182 w 194"/>
                  <a:gd name="T27" fmla="*/ 0 h 194"/>
                  <a:gd name="T28" fmla="*/ 12445182 w 194"/>
                  <a:gd name="T29" fmla="*/ 0 h 194"/>
                  <a:gd name="T30" fmla="*/ 25019982 w 194"/>
                  <a:gd name="T31" fmla="*/ 12445182 h 194"/>
                  <a:gd name="T32" fmla="*/ 25019982 w 194"/>
                  <a:gd name="T33" fmla="*/ 12445182 h 194"/>
                  <a:gd name="T34" fmla="*/ 12445182 w 194"/>
                  <a:gd name="T35" fmla="*/ 25019982 h 19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194" h="194">
                    <a:moveTo>
                      <a:pt x="96" y="14"/>
                    </a:moveTo>
                    <a:lnTo>
                      <a:pt x="96" y="14"/>
                    </a:lnTo>
                    <a:cubicBezTo>
                      <a:pt x="51" y="14"/>
                      <a:pt x="14" y="51"/>
                      <a:pt x="14" y="96"/>
                    </a:cubicBezTo>
                    <a:cubicBezTo>
                      <a:pt x="14" y="141"/>
                      <a:pt x="51" y="179"/>
                      <a:pt x="96" y="179"/>
                    </a:cubicBezTo>
                    <a:cubicBezTo>
                      <a:pt x="141" y="179"/>
                      <a:pt x="178" y="141"/>
                      <a:pt x="178" y="96"/>
                    </a:cubicBezTo>
                    <a:cubicBezTo>
                      <a:pt x="178" y="51"/>
                      <a:pt x="141" y="14"/>
                      <a:pt x="96" y="14"/>
                    </a:cubicBezTo>
                    <a:close/>
                    <a:moveTo>
                      <a:pt x="96" y="193"/>
                    </a:moveTo>
                    <a:lnTo>
                      <a:pt x="96" y="193"/>
                    </a:lnTo>
                    <a:cubicBezTo>
                      <a:pt x="43" y="193"/>
                      <a:pt x="0" y="149"/>
                      <a:pt x="0" y="96"/>
                    </a:cubicBezTo>
                    <a:cubicBezTo>
                      <a:pt x="0" y="43"/>
                      <a:pt x="43" y="0"/>
                      <a:pt x="96" y="0"/>
                    </a:cubicBezTo>
                    <a:cubicBezTo>
                      <a:pt x="149" y="0"/>
                      <a:pt x="193" y="43"/>
                      <a:pt x="193" y="96"/>
                    </a:cubicBezTo>
                    <a:cubicBezTo>
                      <a:pt x="193" y="149"/>
                      <a:pt x="149" y="193"/>
                      <a:pt x="96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1" name="Freeform 215">
                <a:extLst>
                  <a:ext uri="{FF2B5EF4-FFF2-40B4-BE49-F238E27FC236}">
                    <a16:creationId xmlns:a16="http://schemas.microsoft.com/office/drawing/2014/main" id="{26F72A8D-EE64-43E9-9595-C8F8E92DB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46789" y="5698516"/>
                <a:ext cx="109904" cy="109904"/>
              </a:xfrm>
              <a:custGeom>
                <a:avLst/>
                <a:gdLst>
                  <a:gd name="T0" fmla="*/ 11325009 w 88"/>
                  <a:gd name="T1" fmla="*/ 5597381 h 88"/>
                  <a:gd name="T2" fmla="*/ 11325009 w 88"/>
                  <a:gd name="T3" fmla="*/ 5597381 h 88"/>
                  <a:gd name="T4" fmla="*/ 5597381 w 88"/>
                  <a:gd name="T5" fmla="*/ 11325009 h 88"/>
                  <a:gd name="T6" fmla="*/ 5597381 w 88"/>
                  <a:gd name="T7" fmla="*/ 11325009 h 88"/>
                  <a:gd name="T8" fmla="*/ 0 w 88"/>
                  <a:gd name="T9" fmla="*/ 5597381 h 88"/>
                  <a:gd name="T10" fmla="*/ 0 w 88"/>
                  <a:gd name="T11" fmla="*/ 5597381 h 88"/>
                  <a:gd name="T12" fmla="*/ 5597381 w 88"/>
                  <a:gd name="T13" fmla="*/ 0 h 88"/>
                  <a:gd name="T14" fmla="*/ 5597381 w 88"/>
                  <a:gd name="T15" fmla="*/ 0 h 88"/>
                  <a:gd name="T16" fmla="*/ 11325009 w 88"/>
                  <a:gd name="T17" fmla="*/ 5597381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8" h="88">
                    <a:moveTo>
                      <a:pt x="87" y="43"/>
                    </a:moveTo>
                    <a:lnTo>
                      <a:pt x="87" y="43"/>
                    </a:lnTo>
                    <a:cubicBezTo>
                      <a:pt x="87" y="67"/>
                      <a:pt x="67" y="87"/>
                      <a:pt x="43" y="87"/>
                    </a:cubicBezTo>
                    <a:cubicBezTo>
                      <a:pt x="19" y="87"/>
                      <a:pt x="0" y="67"/>
                      <a:pt x="0" y="43"/>
                    </a:cubicBezTo>
                    <a:cubicBezTo>
                      <a:pt x="0" y="19"/>
                      <a:pt x="19" y="0"/>
                      <a:pt x="43" y="0"/>
                    </a:cubicBezTo>
                    <a:cubicBezTo>
                      <a:pt x="67" y="0"/>
                      <a:pt x="87" y="19"/>
                      <a:pt x="87" y="4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49" name="Grupo 848">
              <a:extLst>
                <a:ext uri="{FF2B5EF4-FFF2-40B4-BE49-F238E27FC236}">
                  <a16:creationId xmlns:a16="http://schemas.microsoft.com/office/drawing/2014/main" id="{37CD1ADF-F62D-4A70-A948-9FAC18E4E023}"/>
                </a:ext>
              </a:extLst>
            </p:cNvPr>
            <p:cNvGrpSpPr/>
            <p:nvPr/>
          </p:nvGrpSpPr>
          <p:grpSpPr>
            <a:xfrm>
              <a:off x="6820023" y="9649558"/>
              <a:ext cx="7726241" cy="2555266"/>
              <a:chOff x="6820023" y="9649558"/>
              <a:chExt cx="7726241" cy="2555266"/>
            </a:xfrm>
          </p:grpSpPr>
          <p:sp>
            <p:nvSpPr>
              <p:cNvPr id="532" name="Freeform 216">
                <a:extLst>
                  <a:ext uri="{FF2B5EF4-FFF2-40B4-BE49-F238E27FC236}">
                    <a16:creationId xmlns:a16="http://schemas.microsoft.com/office/drawing/2014/main" id="{AA29DA9F-A227-4E5B-804C-AC30F61DFD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36510" y="9660548"/>
                <a:ext cx="7660299" cy="2538779"/>
              </a:xfrm>
              <a:custGeom>
                <a:avLst/>
                <a:gdLst>
                  <a:gd name="T0" fmla="*/ 674302412 w 6146"/>
                  <a:gd name="T1" fmla="*/ 0 h 2038"/>
                  <a:gd name="T2" fmla="*/ 674302412 w 6146"/>
                  <a:gd name="T3" fmla="*/ 0 h 2038"/>
                  <a:gd name="T4" fmla="*/ 0 w 6146"/>
                  <a:gd name="T5" fmla="*/ 263811677 h 2038"/>
                  <a:gd name="T6" fmla="*/ 796690804 w 6146"/>
                  <a:gd name="T7" fmla="*/ 263811677 h 2038"/>
                  <a:gd name="T8" fmla="*/ 796690804 w 6146"/>
                  <a:gd name="T9" fmla="*/ 263811677 h 2038"/>
                  <a:gd name="T10" fmla="*/ 625813919 w 6146"/>
                  <a:gd name="T11" fmla="*/ 57243497 h 2038"/>
                  <a:gd name="T12" fmla="*/ 625813919 w 6146"/>
                  <a:gd name="T13" fmla="*/ 57243497 h 2038"/>
                  <a:gd name="T14" fmla="*/ 719290689 w 6146"/>
                  <a:gd name="T15" fmla="*/ 0 h 2038"/>
                  <a:gd name="T16" fmla="*/ 674302412 w 6146"/>
                  <a:gd name="T17" fmla="*/ 0 h 203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6146" h="2038">
                    <a:moveTo>
                      <a:pt x="5201" y="0"/>
                    </a:moveTo>
                    <a:lnTo>
                      <a:pt x="5201" y="0"/>
                    </a:lnTo>
                    <a:cubicBezTo>
                      <a:pt x="5201" y="0"/>
                      <a:pt x="1352" y="517"/>
                      <a:pt x="0" y="2037"/>
                    </a:cubicBezTo>
                    <a:lnTo>
                      <a:pt x="6145" y="2037"/>
                    </a:lnTo>
                    <a:cubicBezTo>
                      <a:pt x="6145" y="2037"/>
                      <a:pt x="4141" y="1303"/>
                      <a:pt x="4827" y="442"/>
                    </a:cubicBezTo>
                    <a:cubicBezTo>
                      <a:pt x="4827" y="442"/>
                      <a:pt x="5220" y="231"/>
                      <a:pt x="5548" y="0"/>
                    </a:cubicBezTo>
                    <a:lnTo>
                      <a:pt x="5201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3" name="Freeform 217">
                <a:extLst>
                  <a:ext uri="{FF2B5EF4-FFF2-40B4-BE49-F238E27FC236}">
                    <a16:creationId xmlns:a16="http://schemas.microsoft.com/office/drawing/2014/main" id="{63401269-074D-4811-B8C1-44A755B66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20023" y="9649558"/>
                <a:ext cx="7726241" cy="2555266"/>
              </a:xfrm>
              <a:custGeom>
                <a:avLst/>
                <a:gdLst>
                  <a:gd name="T0" fmla="*/ 4016277 w 6201"/>
                  <a:gd name="T1" fmla="*/ 263485630 h 2052"/>
                  <a:gd name="T2" fmla="*/ 792913833 w 6201"/>
                  <a:gd name="T3" fmla="*/ 263485630 h 2052"/>
                  <a:gd name="T4" fmla="*/ 792913833 w 6201"/>
                  <a:gd name="T5" fmla="*/ 263485630 h 2052"/>
                  <a:gd name="T6" fmla="*/ 712715710 w 6201"/>
                  <a:gd name="T7" fmla="*/ 225308864 h 2052"/>
                  <a:gd name="T8" fmla="*/ 712715710 w 6201"/>
                  <a:gd name="T9" fmla="*/ 225308864 h 2052"/>
                  <a:gd name="T10" fmla="*/ 610362192 w 6201"/>
                  <a:gd name="T11" fmla="*/ 124236825 h 2052"/>
                  <a:gd name="T12" fmla="*/ 610362192 w 6201"/>
                  <a:gd name="T13" fmla="*/ 124236825 h 2052"/>
                  <a:gd name="T14" fmla="*/ 626557601 w 6201"/>
                  <a:gd name="T15" fmla="*/ 57589096 h 2052"/>
                  <a:gd name="T16" fmla="*/ 626687182 w 6201"/>
                  <a:gd name="T17" fmla="*/ 57459590 h 2052"/>
                  <a:gd name="T18" fmla="*/ 626946343 w 6201"/>
                  <a:gd name="T19" fmla="*/ 57330083 h 2052"/>
                  <a:gd name="T20" fmla="*/ 626946343 w 6201"/>
                  <a:gd name="T21" fmla="*/ 57330083 h 2052"/>
                  <a:gd name="T22" fmla="*/ 717898212 w 6201"/>
                  <a:gd name="T23" fmla="*/ 1811654 h 2052"/>
                  <a:gd name="T24" fmla="*/ 675790652 w 6201"/>
                  <a:gd name="T25" fmla="*/ 1811654 h 2052"/>
                  <a:gd name="T26" fmla="*/ 675790652 w 6201"/>
                  <a:gd name="T27" fmla="*/ 1811654 h 2052"/>
                  <a:gd name="T28" fmla="*/ 404878393 w 6201"/>
                  <a:gd name="T29" fmla="*/ 59788911 h 2052"/>
                  <a:gd name="T30" fmla="*/ 404878393 w 6201"/>
                  <a:gd name="T31" fmla="*/ 59788911 h 2052"/>
                  <a:gd name="T32" fmla="*/ 4016277 w 6201"/>
                  <a:gd name="T33" fmla="*/ 263485630 h 2052"/>
                  <a:gd name="T34" fmla="*/ 803278838 w 6201"/>
                  <a:gd name="T35" fmla="*/ 265426791 h 2052"/>
                  <a:gd name="T36" fmla="*/ 0 w 6201"/>
                  <a:gd name="T37" fmla="*/ 265426791 h 2052"/>
                  <a:gd name="T38" fmla="*/ 1295446 w 6201"/>
                  <a:gd name="T39" fmla="*/ 263873790 h 2052"/>
                  <a:gd name="T40" fmla="*/ 1295446 w 6201"/>
                  <a:gd name="T41" fmla="*/ 263873790 h 2052"/>
                  <a:gd name="T42" fmla="*/ 180737873 w 6201"/>
                  <a:gd name="T43" fmla="*/ 139507819 h 2052"/>
                  <a:gd name="T44" fmla="*/ 180737873 w 6201"/>
                  <a:gd name="T45" fmla="*/ 139507819 h 2052"/>
                  <a:gd name="T46" fmla="*/ 404360070 w 6201"/>
                  <a:gd name="T47" fmla="*/ 57977257 h 2052"/>
                  <a:gd name="T48" fmla="*/ 404360070 w 6201"/>
                  <a:gd name="T49" fmla="*/ 57977257 h 2052"/>
                  <a:gd name="T50" fmla="*/ 675661071 w 6201"/>
                  <a:gd name="T51" fmla="*/ 0 h 2052"/>
                  <a:gd name="T52" fmla="*/ 675790652 w 6201"/>
                  <a:gd name="T53" fmla="*/ 0 h 2052"/>
                  <a:gd name="T54" fmla="*/ 723728257 w 6201"/>
                  <a:gd name="T55" fmla="*/ 0 h 2052"/>
                  <a:gd name="T56" fmla="*/ 721396167 w 6201"/>
                  <a:gd name="T57" fmla="*/ 1682507 h 2052"/>
                  <a:gd name="T58" fmla="*/ 721396167 w 6201"/>
                  <a:gd name="T59" fmla="*/ 1682507 h 2052"/>
                  <a:gd name="T60" fmla="*/ 627982627 w 6201"/>
                  <a:gd name="T61" fmla="*/ 58883084 h 2052"/>
                  <a:gd name="T62" fmla="*/ 627982627 w 6201"/>
                  <a:gd name="T63" fmla="*/ 58883084 h 2052"/>
                  <a:gd name="T64" fmla="*/ 612305900 w 6201"/>
                  <a:gd name="T65" fmla="*/ 123719158 h 2052"/>
                  <a:gd name="T66" fmla="*/ 612305900 w 6201"/>
                  <a:gd name="T67" fmla="*/ 123719158 h 2052"/>
                  <a:gd name="T68" fmla="*/ 713622414 w 6201"/>
                  <a:gd name="T69" fmla="*/ 223626356 h 2052"/>
                  <a:gd name="T70" fmla="*/ 713622414 w 6201"/>
                  <a:gd name="T71" fmla="*/ 223626356 h 2052"/>
                  <a:gd name="T72" fmla="*/ 798355496 w 6201"/>
                  <a:gd name="T73" fmla="*/ 263615137 h 2052"/>
                  <a:gd name="T74" fmla="*/ 803278838 w 6201"/>
                  <a:gd name="T75" fmla="*/ 265426791 h 205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6201" h="2052">
                    <a:moveTo>
                      <a:pt x="31" y="2036"/>
                    </a:moveTo>
                    <a:lnTo>
                      <a:pt x="6120" y="2036"/>
                    </a:lnTo>
                    <a:cubicBezTo>
                      <a:pt x="6028" y="2001"/>
                      <a:pt x="5770" y="1895"/>
                      <a:pt x="5501" y="1741"/>
                    </a:cubicBezTo>
                    <a:cubicBezTo>
                      <a:pt x="5191" y="1563"/>
                      <a:pt x="4802" y="1284"/>
                      <a:pt x="4711" y="960"/>
                    </a:cubicBezTo>
                    <a:cubicBezTo>
                      <a:pt x="4663" y="783"/>
                      <a:pt x="4704" y="610"/>
                      <a:pt x="4836" y="445"/>
                    </a:cubicBezTo>
                    <a:lnTo>
                      <a:pt x="4837" y="444"/>
                    </a:lnTo>
                    <a:lnTo>
                      <a:pt x="4839" y="443"/>
                    </a:lnTo>
                    <a:cubicBezTo>
                      <a:pt x="4842" y="440"/>
                      <a:pt x="5220" y="238"/>
                      <a:pt x="5541" y="14"/>
                    </a:cubicBezTo>
                    <a:lnTo>
                      <a:pt x="5216" y="14"/>
                    </a:lnTo>
                    <a:cubicBezTo>
                      <a:pt x="5190" y="18"/>
                      <a:pt x="4233" y="150"/>
                      <a:pt x="3125" y="462"/>
                    </a:cubicBezTo>
                    <a:cubicBezTo>
                      <a:pt x="2098" y="752"/>
                      <a:pt x="732" y="1260"/>
                      <a:pt x="31" y="2036"/>
                    </a:cubicBezTo>
                    <a:close/>
                    <a:moveTo>
                      <a:pt x="6200" y="2051"/>
                    </a:moveTo>
                    <a:lnTo>
                      <a:pt x="0" y="2051"/>
                    </a:lnTo>
                    <a:lnTo>
                      <a:pt x="10" y="2039"/>
                    </a:lnTo>
                    <a:cubicBezTo>
                      <a:pt x="319" y="1692"/>
                      <a:pt x="785" y="1368"/>
                      <a:pt x="1395" y="1078"/>
                    </a:cubicBezTo>
                    <a:cubicBezTo>
                      <a:pt x="1883" y="846"/>
                      <a:pt x="2464" y="634"/>
                      <a:pt x="3121" y="448"/>
                    </a:cubicBezTo>
                    <a:cubicBezTo>
                      <a:pt x="4240" y="133"/>
                      <a:pt x="5205" y="1"/>
                      <a:pt x="5215" y="0"/>
                    </a:cubicBezTo>
                    <a:lnTo>
                      <a:pt x="5216" y="0"/>
                    </a:lnTo>
                    <a:lnTo>
                      <a:pt x="5586" y="0"/>
                    </a:lnTo>
                    <a:lnTo>
                      <a:pt x="5568" y="13"/>
                    </a:lnTo>
                    <a:cubicBezTo>
                      <a:pt x="5251" y="236"/>
                      <a:pt x="4872" y="441"/>
                      <a:pt x="4847" y="455"/>
                    </a:cubicBezTo>
                    <a:cubicBezTo>
                      <a:pt x="4718" y="616"/>
                      <a:pt x="4678" y="785"/>
                      <a:pt x="4726" y="956"/>
                    </a:cubicBezTo>
                    <a:cubicBezTo>
                      <a:pt x="4815" y="1275"/>
                      <a:pt x="5200" y="1552"/>
                      <a:pt x="5508" y="1728"/>
                    </a:cubicBezTo>
                    <a:cubicBezTo>
                      <a:pt x="5841" y="1919"/>
                      <a:pt x="6159" y="2036"/>
                      <a:pt x="6162" y="2037"/>
                    </a:cubicBezTo>
                    <a:lnTo>
                      <a:pt x="6200" y="205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48" name="Grupo 847">
              <a:extLst>
                <a:ext uri="{FF2B5EF4-FFF2-40B4-BE49-F238E27FC236}">
                  <a16:creationId xmlns:a16="http://schemas.microsoft.com/office/drawing/2014/main" id="{89FD6600-2531-4F4B-9002-44F630440AE7}"/>
                </a:ext>
              </a:extLst>
            </p:cNvPr>
            <p:cNvGrpSpPr/>
            <p:nvPr/>
          </p:nvGrpSpPr>
          <p:grpSpPr>
            <a:xfrm>
              <a:off x="7589350" y="5374298"/>
              <a:ext cx="10001251" cy="4297240"/>
              <a:chOff x="7589350" y="5374298"/>
              <a:chExt cx="10001251" cy="4297240"/>
            </a:xfrm>
          </p:grpSpPr>
          <p:sp>
            <p:nvSpPr>
              <p:cNvPr id="534" name="Freeform 218">
                <a:extLst>
                  <a:ext uri="{FF2B5EF4-FFF2-40B4-BE49-F238E27FC236}">
                    <a16:creationId xmlns:a16="http://schemas.microsoft.com/office/drawing/2014/main" id="{ED4C545B-3E94-44EE-8EB5-C2689F2F55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38808" y="5374298"/>
                <a:ext cx="9929812" cy="4286250"/>
              </a:xfrm>
              <a:custGeom>
                <a:avLst/>
                <a:gdLst>
                  <a:gd name="T0" fmla="*/ 0 w 7968"/>
                  <a:gd name="T1" fmla="*/ 445845635 h 3438"/>
                  <a:gd name="T2" fmla="*/ 0 w 7968"/>
                  <a:gd name="T3" fmla="*/ 445845635 h 3438"/>
                  <a:gd name="T4" fmla="*/ 301995936 w 7968"/>
                  <a:gd name="T5" fmla="*/ 236348718 h 3438"/>
                  <a:gd name="T6" fmla="*/ 301995936 w 7968"/>
                  <a:gd name="T7" fmla="*/ 236348718 h 3438"/>
                  <a:gd name="T8" fmla="*/ 654799571 w 7968"/>
                  <a:gd name="T9" fmla="*/ 100792037 h 3438"/>
                  <a:gd name="T10" fmla="*/ 654799571 w 7968"/>
                  <a:gd name="T11" fmla="*/ 100792037 h 3438"/>
                  <a:gd name="T12" fmla="*/ 1032618236 w 7968"/>
                  <a:gd name="T13" fmla="*/ 445845635 h 3438"/>
                  <a:gd name="T14" fmla="*/ 0 w 7968"/>
                  <a:gd name="T15" fmla="*/ 445845635 h 34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68" h="3438">
                    <a:moveTo>
                      <a:pt x="0" y="3437"/>
                    </a:moveTo>
                    <a:lnTo>
                      <a:pt x="0" y="3437"/>
                    </a:lnTo>
                    <a:cubicBezTo>
                      <a:pt x="0" y="3437"/>
                      <a:pt x="1114" y="2999"/>
                      <a:pt x="2330" y="1822"/>
                    </a:cubicBezTo>
                    <a:cubicBezTo>
                      <a:pt x="3564" y="626"/>
                      <a:pt x="4115" y="0"/>
                      <a:pt x="5052" y="777"/>
                    </a:cubicBezTo>
                    <a:cubicBezTo>
                      <a:pt x="5990" y="1553"/>
                      <a:pt x="7967" y="3437"/>
                      <a:pt x="7967" y="3437"/>
                    </a:cubicBezTo>
                    <a:lnTo>
                      <a:pt x="0" y="3437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5" name="Freeform 219">
                <a:extLst>
                  <a:ext uri="{FF2B5EF4-FFF2-40B4-BE49-F238E27FC236}">
                    <a16:creationId xmlns:a16="http://schemas.microsoft.com/office/drawing/2014/main" id="{43EDD0DB-B7C4-4CE3-BCFC-81016B2A498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89350" y="5819410"/>
                <a:ext cx="10001251" cy="3852128"/>
              </a:xfrm>
              <a:custGeom>
                <a:avLst/>
                <a:gdLst>
                  <a:gd name="T0" fmla="*/ 9594586 w 8024"/>
                  <a:gd name="T1" fmla="*/ 398833218 h 3090"/>
                  <a:gd name="T2" fmla="*/ 1035681981 w 8024"/>
                  <a:gd name="T3" fmla="*/ 398833218 h 3090"/>
                  <a:gd name="T4" fmla="*/ 1035681981 w 8024"/>
                  <a:gd name="T5" fmla="*/ 398833218 h 3090"/>
                  <a:gd name="T6" fmla="*/ 659424143 w 8024"/>
                  <a:gd name="T7" fmla="*/ 55382548 h 3090"/>
                  <a:gd name="T8" fmla="*/ 659424143 w 8024"/>
                  <a:gd name="T9" fmla="*/ 55382548 h 3090"/>
                  <a:gd name="T10" fmla="*/ 506301814 w 8024"/>
                  <a:gd name="T11" fmla="*/ 23605830 h 3090"/>
                  <a:gd name="T12" fmla="*/ 506301814 w 8024"/>
                  <a:gd name="T13" fmla="*/ 23605830 h 3090"/>
                  <a:gd name="T14" fmla="*/ 331397407 w 8024"/>
                  <a:gd name="T15" fmla="*/ 167834187 h 3090"/>
                  <a:gd name="T16" fmla="*/ 331397407 w 8024"/>
                  <a:gd name="T17" fmla="*/ 167834187 h 3090"/>
                  <a:gd name="T18" fmla="*/ 307670558 w 8024"/>
                  <a:gd name="T19" fmla="*/ 190921053 h 3090"/>
                  <a:gd name="T20" fmla="*/ 307670558 w 8024"/>
                  <a:gd name="T21" fmla="*/ 190921053 h 3090"/>
                  <a:gd name="T22" fmla="*/ 97241050 w 8024"/>
                  <a:gd name="T23" fmla="*/ 353048439 h 3090"/>
                  <a:gd name="T24" fmla="*/ 97241050 w 8024"/>
                  <a:gd name="T25" fmla="*/ 353048439 h 3090"/>
                  <a:gd name="T26" fmla="*/ 9594586 w 8024"/>
                  <a:gd name="T27" fmla="*/ 398833218 h 3090"/>
                  <a:gd name="T28" fmla="*/ 1040220019 w 8024"/>
                  <a:gd name="T29" fmla="*/ 400649051 h 3090"/>
                  <a:gd name="T30" fmla="*/ 0 w 8024"/>
                  <a:gd name="T31" fmla="*/ 400649051 h 3090"/>
                  <a:gd name="T32" fmla="*/ 4538038 w 8024"/>
                  <a:gd name="T33" fmla="*/ 398962869 h 3090"/>
                  <a:gd name="T34" fmla="*/ 4538038 w 8024"/>
                  <a:gd name="T35" fmla="*/ 398962869 h 3090"/>
                  <a:gd name="T36" fmla="*/ 96333299 w 8024"/>
                  <a:gd name="T37" fmla="*/ 351362256 h 3090"/>
                  <a:gd name="T38" fmla="*/ 96333299 w 8024"/>
                  <a:gd name="T39" fmla="*/ 351362256 h 3090"/>
                  <a:gd name="T40" fmla="*/ 306374284 w 8024"/>
                  <a:gd name="T41" fmla="*/ 189624184 h 3090"/>
                  <a:gd name="T42" fmla="*/ 306374284 w 8024"/>
                  <a:gd name="T43" fmla="*/ 189624184 h 3090"/>
                  <a:gd name="T44" fmla="*/ 330101133 w 8024"/>
                  <a:gd name="T45" fmla="*/ 166537318 h 3090"/>
                  <a:gd name="T46" fmla="*/ 330101133 w 8024"/>
                  <a:gd name="T47" fmla="*/ 166537318 h 3090"/>
                  <a:gd name="T48" fmla="*/ 505523690 w 8024"/>
                  <a:gd name="T49" fmla="*/ 21789997 h 3090"/>
                  <a:gd name="T50" fmla="*/ 505523690 w 8024"/>
                  <a:gd name="T51" fmla="*/ 21789997 h 3090"/>
                  <a:gd name="T52" fmla="*/ 580204897 w 8024"/>
                  <a:gd name="T53" fmla="*/ 11283951 h 3090"/>
                  <a:gd name="T54" fmla="*/ 580204897 w 8024"/>
                  <a:gd name="T55" fmla="*/ 11283951 h 3090"/>
                  <a:gd name="T56" fmla="*/ 660590789 w 8024"/>
                  <a:gd name="T57" fmla="*/ 53956028 h 3090"/>
                  <a:gd name="T58" fmla="*/ 660590789 w 8024"/>
                  <a:gd name="T59" fmla="*/ 53956028 h 3090"/>
                  <a:gd name="T60" fmla="*/ 1038534503 w 8024"/>
                  <a:gd name="T61" fmla="*/ 399092520 h 3090"/>
                  <a:gd name="T62" fmla="*/ 1040220019 w 8024"/>
                  <a:gd name="T63" fmla="*/ 400649051 h 309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8024" h="3090">
                    <a:moveTo>
                      <a:pt x="74" y="3075"/>
                    </a:moveTo>
                    <a:lnTo>
                      <a:pt x="7988" y="3075"/>
                    </a:lnTo>
                    <a:cubicBezTo>
                      <a:pt x="7814" y="2910"/>
                      <a:pt x="5972" y="1161"/>
                      <a:pt x="5086" y="427"/>
                    </a:cubicBezTo>
                    <a:cubicBezTo>
                      <a:pt x="4659" y="73"/>
                      <a:pt x="4306" y="0"/>
                      <a:pt x="3905" y="182"/>
                    </a:cubicBezTo>
                    <a:cubicBezTo>
                      <a:pt x="3522" y="355"/>
                      <a:pt x="3116" y="750"/>
                      <a:pt x="2556" y="1294"/>
                    </a:cubicBezTo>
                    <a:cubicBezTo>
                      <a:pt x="2496" y="1352"/>
                      <a:pt x="2435" y="1411"/>
                      <a:pt x="2373" y="1472"/>
                    </a:cubicBezTo>
                    <a:cubicBezTo>
                      <a:pt x="1744" y="2081"/>
                      <a:pt x="1143" y="2487"/>
                      <a:pt x="750" y="2722"/>
                    </a:cubicBezTo>
                    <a:cubicBezTo>
                      <a:pt x="409" y="2926"/>
                      <a:pt x="160" y="3038"/>
                      <a:pt x="74" y="3075"/>
                    </a:cubicBezTo>
                    <a:close/>
                    <a:moveTo>
                      <a:pt x="8023" y="3089"/>
                    </a:moveTo>
                    <a:lnTo>
                      <a:pt x="0" y="3089"/>
                    </a:lnTo>
                    <a:lnTo>
                      <a:pt x="35" y="3076"/>
                    </a:lnTo>
                    <a:cubicBezTo>
                      <a:pt x="38" y="3074"/>
                      <a:pt x="318" y="2963"/>
                      <a:pt x="743" y="2709"/>
                    </a:cubicBezTo>
                    <a:cubicBezTo>
                      <a:pt x="1136" y="2476"/>
                      <a:pt x="1735" y="2069"/>
                      <a:pt x="2363" y="1462"/>
                    </a:cubicBezTo>
                    <a:cubicBezTo>
                      <a:pt x="2425" y="1400"/>
                      <a:pt x="2486" y="1341"/>
                      <a:pt x="2546" y="1284"/>
                    </a:cubicBezTo>
                    <a:cubicBezTo>
                      <a:pt x="3108" y="738"/>
                      <a:pt x="3514" y="344"/>
                      <a:pt x="3899" y="168"/>
                    </a:cubicBezTo>
                    <a:cubicBezTo>
                      <a:pt x="4099" y="78"/>
                      <a:pt x="4288" y="51"/>
                      <a:pt x="4475" y="87"/>
                    </a:cubicBezTo>
                    <a:cubicBezTo>
                      <a:pt x="4671" y="125"/>
                      <a:pt x="4874" y="233"/>
                      <a:pt x="5095" y="416"/>
                    </a:cubicBezTo>
                    <a:cubicBezTo>
                      <a:pt x="6022" y="1183"/>
                      <a:pt x="7991" y="3058"/>
                      <a:pt x="8010" y="3077"/>
                    </a:cubicBezTo>
                    <a:lnTo>
                      <a:pt x="8023" y="308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6" name="Freeform 220">
                <a:extLst>
                  <a:ext uri="{FF2B5EF4-FFF2-40B4-BE49-F238E27FC236}">
                    <a16:creationId xmlns:a16="http://schemas.microsoft.com/office/drawing/2014/main" id="{F6C34D56-6D2B-4A5E-A9C5-884E6F3322A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2280" y="5649058"/>
                <a:ext cx="2566253" cy="1698016"/>
              </a:xfrm>
              <a:custGeom>
                <a:avLst/>
                <a:gdLst>
                  <a:gd name="T0" fmla="*/ 45678418 w 2058"/>
                  <a:gd name="T1" fmla="*/ 173697204 h 1364"/>
                  <a:gd name="T2" fmla="*/ 45678418 w 2058"/>
                  <a:gd name="T3" fmla="*/ 173697204 h 1364"/>
                  <a:gd name="T4" fmla="*/ 168569436 w 2058"/>
                  <a:gd name="T5" fmla="*/ 108770688 h 1364"/>
                  <a:gd name="T6" fmla="*/ 168569436 w 2058"/>
                  <a:gd name="T7" fmla="*/ 108770688 h 1364"/>
                  <a:gd name="T8" fmla="*/ 266934269 w 2058"/>
                  <a:gd name="T9" fmla="*/ 98941227 h 1364"/>
                  <a:gd name="T10" fmla="*/ 266934269 w 2058"/>
                  <a:gd name="T11" fmla="*/ 98941227 h 1364"/>
                  <a:gd name="T12" fmla="*/ 235011034 w 2058"/>
                  <a:gd name="T13" fmla="*/ 72039677 h 1364"/>
                  <a:gd name="T14" fmla="*/ 235011034 w 2058"/>
                  <a:gd name="T15" fmla="*/ 72039677 h 1364"/>
                  <a:gd name="T16" fmla="*/ 0 w 2058"/>
                  <a:gd name="T17" fmla="*/ 95837243 h 1364"/>
                  <a:gd name="T18" fmla="*/ 0 w 2058"/>
                  <a:gd name="T19" fmla="*/ 95837243 h 1364"/>
                  <a:gd name="T20" fmla="*/ 45678418 w 2058"/>
                  <a:gd name="T21" fmla="*/ 173697204 h 136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58" h="1364">
                    <a:moveTo>
                      <a:pt x="352" y="1343"/>
                    </a:moveTo>
                    <a:lnTo>
                      <a:pt x="352" y="1343"/>
                    </a:lnTo>
                    <a:cubicBezTo>
                      <a:pt x="729" y="1363"/>
                      <a:pt x="982" y="883"/>
                      <a:pt x="1299" y="841"/>
                    </a:cubicBezTo>
                    <a:cubicBezTo>
                      <a:pt x="1574" y="805"/>
                      <a:pt x="1759" y="1073"/>
                      <a:pt x="2057" y="765"/>
                    </a:cubicBezTo>
                    <a:cubicBezTo>
                      <a:pt x="1970" y="690"/>
                      <a:pt x="1887" y="619"/>
                      <a:pt x="1811" y="557"/>
                    </a:cubicBezTo>
                    <a:cubicBezTo>
                      <a:pt x="1140" y="0"/>
                      <a:pt x="666" y="163"/>
                      <a:pt x="0" y="741"/>
                    </a:cubicBezTo>
                    <a:cubicBezTo>
                      <a:pt x="16" y="955"/>
                      <a:pt x="83" y="1328"/>
                      <a:pt x="352" y="1343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7" name="Freeform 221">
                <a:extLst>
                  <a:ext uri="{FF2B5EF4-FFF2-40B4-BE49-F238E27FC236}">
                    <a16:creationId xmlns:a16="http://schemas.microsoft.com/office/drawing/2014/main" id="{E6275074-4139-4C6D-A607-5D4C089F17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1289" y="5621583"/>
                <a:ext cx="2588234" cy="1709003"/>
              </a:xfrm>
              <a:custGeom>
                <a:avLst/>
                <a:gdLst>
                  <a:gd name="T0" fmla="*/ 46655141 w 2077"/>
                  <a:gd name="T1" fmla="*/ 175719010 h 1372"/>
                  <a:gd name="T2" fmla="*/ 46655141 w 2077"/>
                  <a:gd name="T3" fmla="*/ 175719010 h 1372"/>
                  <a:gd name="T4" fmla="*/ 116378475 w 2077"/>
                  <a:gd name="T5" fmla="*/ 141403867 h 1372"/>
                  <a:gd name="T6" fmla="*/ 116378475 w 2077"/>
                  <a:gd name="T7" fmla="*/ 141403867 h 1372"/>
                  <a:gd name="T8" fmla="*/ 169124390 w 2077"/>
                  <a:gd name="T9" fmla="*/ 110714556 h 1372"/>
                  <a:gd name="T10" fmla="*/ 169124390 w 2077"/>
                  <a:gd name="T11" fmla="*/ 110714556 h 1372"/>
                  <a:gd name="T12" fmla="*/ 204115656 w 2077"/>
                  <a:gd name="T13" fmla="*/ 115505938 h 1372"/>
                  <a:gd name="T14" fmla="*/ 204115656 w 2077"/>
                  <a:gd name="T15" fmla="*/ 115505938 h 1372"/>
                  <a:gd name="T16" fmla="*/ 266322271 w 2077"/>
                  <a:gd name="T17" fmla="*/ 101909426 h 1372"/>
                  <a:gd name="T18" fmla="*/ 266322271 w 2077"/>
                  <a:gd name="T19" fmla="*/ 101909426 h 1372"/>
                  <a:gd name="T20" fmla="*/ 235089365 w 2077"/>
                  <a:gd name="T21" fmla="*/ 75493315 h 1372"/>
                  <a:gd name="T22" fmla="*/ 235089365 w 2077"/>
                  <a:gd name="T23" fmla="*/ 75493315 h 1372"/>
                  <a:gd name="T24" fmla="*/ 118322094 w 2077"/>
                  <a:gd name="T25" fmla="*/ 32631772 h 1372"/>
                  <a:gd name="T26" fmla="*/ 118322094 w 2077"/>
                  <a:gd name="T27" fmla="*/ 32631772 h 1372"/>
                  <a:gd name="T28" fmla="*/ 1943979 w 2077"/>
                  <a:gd name="T29" fmla="*/ 99060506 h 1372"/>
                  <a:gd name="T30" fmla="*/ 1943979 w 2077"/>
                  <a:gd name="T31" fmla="*/ 99060506 h 1372"/>
                  <a:gd name="T32" fmla="*/ 46655141 w 2077"/>
                  <a:gd name="T33" fmla="*/ 175719010 h 1372"/>
                  <a:gd name="T34" fmla="*/ 49635909 w 2077"/>
                  <a:gd name="T35" fmla="*/ 177531926 h 1372"/>
                  <a:gd name="T36" fmla="*/ 49635909 w 2077"/>
                  <a:gd name="T37" fmla="*/ 177531926 h 1372"/>
                  <a:gd name="T38" fmla="*/ 46655141 w 2077"/>
                  <a:gd name="T39" fmla="*/ 177531926 h 1372"/>
                  <a:gd name="T40" fmla="*/ 46655141 w 2077"/>
                  <a:gd name="T41" fmla="*/ 177531926 h 1372"/>
                  <a:gd name="T42" fmla="*/ 0 w 2077"/>
                  <a:gd name="T43" fmla="*/ 98671870 h 1372"/>
                  <a:gd name="T44" fmla="*/ 0 w 2077"/>
                  <a:gd name="T45" fmla="*/ 98154048 h 1372"/>
                  <a:gd name="T46" fmla="*/ 388796 w 2077"/>
                  <a:gd name="T47" fmla="*/ 98024502 h 1372"/>
                  <a:gd name="T48" fmla="*/ 388796 w 2077"/>
                  <a:gd name="T49" fmla="*/ 98024502 h 1372"/>
                  <a:gd name="T50" fmla="*/ 236255752 w 2077"/>
                  <a:gd name="T51" fmla="*/ 74068675 h 1372"/>
                  <a:gd name="T52" fmla="*/ 236255752 w 2077"/>
                  <a:gd name="T53" fmla="*/ 74068675 h 1372"/>
                  <a:gd name="T54" fmla="*/ 268266250 w 2077"/>
                  <a:gd name="T55" fmla="*/ 101132513 h 1372"/>
                  <a:gd name="T56" fmla="*/ 269043841 w 2077"/>
                  <a:gd name="T57" fmla="*/ 101779880 h 1372"/>
                  <a:gd name="T58" fmla="*/ 268266250 w 2077"/>
                  <a:gd name="T59" fmla="*/ 102427248 h 1372"/>
                  <a:gd name="T60" fmla="*/ 268266250 w 2077"/>
                  <a:gd name="T61" fmla="*/ 102427248 h 1372"/>
                  <a:gd name="T62" fmla="*/ 203597262 w 2077"/>
                  <a:gd name="T63" fmla="*/ 117318854 h 1372"/>
                  <a:gd name="T64" fmla="*/ 203597262 w 2077"/>
                  <a:gd name="T65" fmla="*/ 117318854 h 1372"/>
                  <a:gd name="T66" fmla="*/ 169383588 w 2077"/>
                  <a:gd name="T67" fmla="*/ 112657018 h 1372"/>
                  <a:gd name="T68" fmla="*/ 169383588 w 2077"/>
                  <a:gd name="T69" fmla="*/ 112657018 h 1372"/>
                  <a:gd name="T70" fmla="*/ 117544862 w 2077"/>
                  <a:gd name="T71" fmla="*/ 142828507 h 1372"/>
                  <a:gd name="T72" fmla="*/ 117544862 w 2077"/>
                  <a:gd name="T73" fmla="*/ 142828507 h 1372"/>
                  <a:gd name="T74" fmla="*/ 49635909 w 2077"/>
                  <a:gd name="T75" fmla="*/ 177531926 h 137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2077" h="1372">
                    <a:moveTo>
                      <a:pt x="360" y="1357"/>
                    </a:moveTo>
                    <a:lnTo>
                      <a:pt x="360" y="1357"/>
                    </a:lnTo>
                    <a:cubicBezTo>
                      <a:pt x="565" y="1367"/>
                      <a:pt x="734" y="1228"/>
                      <a:pt x="898" y="1092"/>
                    </a:cubicBezTo>
                    <a:cubicBezTo>
                      <a:pt x="1033" y="980"/>
                      <a:pt x="1162" y="874"/>
                      <a:pt x="1305" y="855"/>
                    </a:cubicBezTo>
                    <a:cubicBezTo>
                      <a:pt x="1404" y="843"/>
                      <a:pt x="1491" y="868"/>
                      <a:pt x="1575" y="892"/>
                    </a:cubicBezTo>
                    <a:cubicBezTo>
                      <a:pt x="1725" y="936"/>
                      <a:pt x="1868" y="977"/>
                      <a:pt x="2055" y="787"/>
                    </a:cubicBezTo>
                    <a:cubicBezTo>
                      <a:pt x="1967" y="711"/>
                      <a:pt x="1886" y="643"/>
                      <a:pt x="1814" y="583"/>
                    </a:cubicBezTo>
                    <a:cubicBezTo>
                      <a:pt x="1489" y="313"/>
                      <a:pt x="1202" y="208"/>
                      <a:pt x="913" y="252"/>
                    </a:cubicBezTo>
                    <a:cubicBezTo>
                      <a:pt x="654" y="291"/>
                      <a:pt x="386" y="445"/>
                      <a:pt x="15" y="765"/>
                    </a:cubicBezTo>
                    <a:cubicBezTo>
                      <a:pt x="32" y="982"/>
                      <a:pt x="99" y="1342"/>
                      <a:pt x="360" y="1357"/>
                    </a:cubicBezTo>
                    <a:close/>
                    <a:moveTo>
                      <a:pt x="383" y="1371"/>
                    </a:moveTo>
                    <a:lnTo>
                      <a:pt x="383" y="1371"/>
                    </a:lnTo>
                    <a:cubicBezTo>
                      <a:pt x="376" y="1371"/>
                      <a:pt x="368" y="1371"/>
                      <a:pt x="360" y="1371"/>
                    </a:cubicBezTo>
                    <a:cubicBezTo>
                      <a:pt x="86" y="1356"/>
                      <a:pt x="17" y="983"/>
                      <a:pt x="0" y="762"/>
                    </a:cubicBezTo>
                    <a:lnTo>
                      <a:pt x="0" y="758"/>
                    </a:lnTo>
                    <a:lnTo>
                      <a:pt x="3" y="757"/>
                    </a:lnTo>
                    <a:cubicBezTo>
                      <a:pt x="651" y="196"/>
                      <a:pt x="1134" y="0"/>
                      <a:pt x="1823" y="572"/>
                    </a:cubicBezTo>
                    <a:cubicBezTo>
                      <a:pt x="1897" y="633"/>
                      <a:pt x="1980" y="703"/>
                      <a:pt x="2070" y="781"/>
                    </a:cubicBezTo>
                    <a:lnTo>
                      <a:pt x="2076" y="786"/>
                    </a:lnTo>
                    <a:lnTo>
                      <a:pt x="2070" y="791"/>
                    </a:lnTo>
                    <a:cubicBezTo>
                      <a:pt x="1874" y="993"/>
                      <a:pt x="1727" y="951"/>
                      <a:pt x="1571" y="906"/>
                    </a:cubicBezTo>
                    <a:cubicBezTo>
                      <a:pt x="1488" y="882"/>
                      <a:pt x="1403" y="857"/>
                      <a:pt x="1307" y="870"/>
                    </a:cubicBezTo>
                    <a:cubicBezTo>
                      <a:pt x="1168" y="888"/>
                      <a:pt x="1041" y="992"/>
                      <a:pt x="907" y="1103"/>
                    </a:cubicBezTo>
                    <a:cubicBezTo>
                      <a:pt x="748" y="1235"/>
                      <a:pt x="583" y="1371"/>
                      <a:pt x="383" y="1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538" name="Freeform 222">
              <a:extLst>
                <a:ext uri="{FF2B5EF4-FFF2-40B4-BE49-F238E27FC236}">
                  <a16:creationId xmlns:a16="http://schemas.microsoft.com/office/drawing/2014/main" id="{F3C80756-47F2-4A40-9927-E041EDB18E11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6715616" y="9644064"/>
              <a:ext cx="15600851" cy="21981"/>
            </a:xfrm>
            <a:custGeom>
              <a:avLst/>
              <a:gdLst>
                <a:gd name="T0" fmla="*/ 1622125492 w 12521"/>
                <a:gd name="T1" fmla="*/ 2362597 h 16"/>
                <a:gd name="T2" fmla="*/ 0 w 12521"/>
                <a:gd name="T3" fmla="*/ 2362597 h 16"/>
                <a:gd name="T4" fmla="*/ 0 w 12521"/>
                <a:gd name="T5" fmla="*/ 0 h 16"/>
                <a:gd name="T6" fmla="*/ 1622125492 w 12521"/>
                <a:gd name="T7" fmla="*/ 0 h 16"/>
                <a:gd name="T8" fmla="*/ 1622125492 w 12521"/>
                <a:gd name="T9" fmla="*/ 2362597 h 1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0" t="0" r="r" b="b"/>
              <a:pathLst>
                <a:path w="12521" h="16">
                  <a:moveTo>
                    <a:pt x="12520" y="15"/>
                  </a:moveTo>
                  <a:lnTo>
                    <a:pt x="0" y="15"/>
                  </a:lnTo>
                  <a:lnTo>
                    <a:pt x="0" y="0"/>
                  </a:lnTo>
                  <a:lnTo>
                    <a:pt x="12520" y="0"/>
                  </a:lnTo>
                  <a:lnTo>
                    <a:pt x="12520" y="15"/>
                  </a:ln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847" name="Grupo 846">
              <a:extLst>
                <a:ext uri="{FF2B5EF4-FFF2-40B4-BE49-F238E27FC236}">
                  <a16:creationId xmlns:a16="http://schemas.microsoft.com/office/drawing/2014/main" id="{A5078349-C673-45A1-BE0B-CCD4D67D7D5C}"/>
                </a:ext>
              </a:extLst>
            </p:cNvPr>
            <p:cNvGrpSpPr/>
            <p:nvPr/>
          </p:nvGrpSpPr>
          <p:grpSpPr>
            <a:xfrm>
              <a:off x="12842754" y="6308481"/>
              <a:ext cx="9968280" cy="3918074"/>
              <a:chOff x="12842754" y="6308481"/>
              <a:chExt cx="9968280" cy="3918074"/>
            </a:xfrm>
          </p:grpSpPr>
          <p:sp>
            <p:nvSpPr>
              <p:cNvPr id="539" name="Freeform 223">
                <a:extLst>
                  <a:ext uri="{FF2B5EF4-FFF2-40B4-BE49-F238E27FC236}">
                    <a16:creationId xmlns:a16="http://schemas.microsoft.com/office/drawing/2014/main" id="{CC9A3219-19A3-4905-8489-15317FEA4A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53744" y="6308481"/>
                <a:ext cx="9951796" cy="3912577"/>
              </a:xfrm>
              <a:custGeom>
                <a:avLst/>
                <a:gdLst>
                  <a:gd name="T0" fmla="*/ 0 w 7984"/>
                  <a:gd name="T1" fmla="*/ 405963562 h 3138"/>
                  <a:gd name="T2" fmla="*/ 0 w 7984"/>
                  <a:gd name="T3" fmla="*/ 405963562 h 3138"/>
                  <a:gd name="T4" fmla="*/ 261664484 w 7984"/>
                  <a:gd name="T5" fmla="*/ 220302242 h 3138"/>
                  <a:gd name="T6" fmla="*/ 261664484 w 7984"/>
                  <a:gd name="T7" fmla="*/ 220302242 h 3138"/>
                  <a:gd name="T8" fmla="*/ 567804112 w 7984"/>
                  <a:gd name="T9" fmla="*/ 94063076 h 3138"/>
                  <a:gd name="T10" fmla="*/ 567804112 w 7984"/>
                  <a:gd name="T11" fmla="*/ 94063076 h 3138"/>
                  <a:gd name="T12" fmla="*/ 1035117393 w 7984"/>
                  <a:gd name="T13" fmla="*/ 407001651 h 3138"/>
                  <a:gd name="T14" fmla="*/ 0 w 7984"/>
                  <a:gd name="T15" fmla="*/ 405963562 h 313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7984" h="3138">
                    <a:moveTo>
                      <a:pt x="0" y="3129"/>
                    </a:moveTo>
                    <a:lnTo>
                      <a:pt x="0" y="3129"/>
                    </a:lnTo>
                    <a:cubicBezTo>
                      <a:pt x="0" y="3129"/>
                      <a:pt x="1179" y="2475"/>
                      <a:pt x="2018" y="1698"/>
                    </a:cubicBezTo>
                    <a:cubicBezTo>
                      <a:pt x="2856" y="921"/>
                      <a:pt x="3530" y="0"/>
                      <a:pt x="4379" y="725"/>
                    </a:cubicBezTo>
                    <a:cubicBezTo>
                      <a:pt x="5228" y="1450"/>
                      <a:pt x="5994" y="2920"/>
                      <a:pt x="7983" y="3137"/>
                    </a:cubicBezTo>
                    <a:lnTo>
                      <a:pt x="0" y="3129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0" name="Freeform 224">
                <a:extLst>
                  <a:ext uri="{FF2B5EF4-FFF2-40B4-BE49-F238E27FC236}">
                    <a16:creationId xmlns:a16="http://schemas.microsoft.com/office/drawing/2014/main" id="{C99EF9FE-77A6-408B-9A3E-87134259AA5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42754" y="6451356"/>
                <a:ext cx="9968280" cy="3775199"/>
              </a:xfrm>
              <a:custGeom>
                <a:avLst/>
                <a:gdLst>
                  <a:gd name="T0" fmla="*/ 4536134 w 7999"/>
                  <a:gd name="T1" fmla="*/ 389316457 h 3031"/>
                  <a:gd name="T2" fmla="*/ 1020271555 w 7999"/>
                  <a:gd name="T3" fmla="*/ 390352378 h 3031"/>
                  <a:gd name="T4" fmla="*/ 1020271555 w 7999"/>
                  <a:gd name="T5" fmla="*/ 390352378 h 3031"/>
                  <a:gd name="T6" fmla="*/ 801623421 w 7999"/>
                  <a:gd name="T7" fmla="*/ 304643005 h 3031"/>
                  <a:gd name="T8" fmla="*/ 801623421 w 7999"/>
                  <a:gd name="T9" fmla="*/ 304643005 h 3031"/>
                  <a:gd name="T10" fmla="*/ 649075039 w 7999"/>
                  <a:gd name="T11" fmla="*/ 161837470 h 3031"/>
                  <a:gd name="T12" fmla="*/ 649075039 w 7999"/>
                  <a:gd name="T13" fmla="*/ 161837470 h 3031"/>
                  <a:gd name="T14" fmla="*/ 567940884 w 7999"/>
                  <a:gd name="T15" fmla="*/ 79624104 h 3031"/>
                  <a:gd name="T16" fmla="*/ 567940884 w 7999"/>
                  <a:gd name="T17" fmla="*/ 79624104 h 3031"/>
                  <a:gd name="T18" fmla="*/ 309114124 w 7999"/>
                  <a:gd name="T19" fmla="*/ 161578760 h 3031"/>
                  <a:gd name="T20" fmla="*/ 309114124 w 7999"/>
                  <a:gd name="T21" fmla="*/ 161578760 h 3031"/>
                  <a:gd name="T22" fmla="*/ 263233290 w 7999"/>
                  <a:gd name="T23" fmla="*/ 205598362 h 3031"/>
                  <a:gd name="T24" fmla="*/ 263233290 w 7999"/>
                  <a:gd name="T25" fmla="*/ 205598362 h 3031"/>
                  <a:gd name="T26" fmla="*/ 4536134 w 7999"/>
                  <a:gd name="T27" fmla="*/ 389316457 h 3031"/>
                  <a:gd name="T28" fmla="*/ 1035694770 w 7999"/>
                  <a:gd name="T29" fmla="*/ 392294324 h 3031"/>
                  <a:gd name="T30" fmla="*/ 1035694770 w 7999"/>
                  <a:gd name="T31" fmla="*/ 392294324 h 3031"/>
                  <a:gd name="T32" fmla="*/ 1036831 w 7999"/>
                  <a:gd name="T33" fmla="*/ 391129228 h 3031"/>
                  <a:gd name="T34" fmla="*/ 1036831 w 7999"/>
                  <a:gd name="T35" fmla="*/ 391129228 h 3031"/>
                  <a:gd name="T36" fmla="*/ 129604 w 7999"/>
                  <a:gd name="T37" fmla="*/ 390481913 h 3031"/>
                  <a:gd name="T38" fmla="*/ 129604 w 7999"/>
                  <a:gd name="T39" fmla="*/ 390481913 h 3031"/>
                  <a:gd name="T40" fmla="*/ 648019 w 7999"/>
                  <a:gd name="T41" fmla="*/ 389445992 h 3031"/>
                  <a:gd name="T42" fmla="*/ 648019 w 7999"/>
                  <a:gd name="T43" fmla="*/ 389445992 h 3031"/>
                  <a:gd name="T44" fmla="*/ 261936892 w 7999"/>
                  <a:gd name="T45" fmla="*/ 204303731 h 3031"/>
                  <a:gd name="T46" fmla="*/ 261936892 w 7999"/>
                  <a:gd name="T47" fmla="*/ 204303731 h 3031"/>
                  <a:gd name="T48" fmla="*/ 307818086 w 7999"/>
                  <a:gd name="T49" fmla="*/ 160284129 h 3031"/>
                  <a:gd name="T50" fmla="*/ 307818086 w 7999"/>
                  <a:gd name="T51" fmla="*/ 160284129 h 3031"/>
                  <a:gd name="T52" fmla="*/ 436000229 w 7999"/>
                  <a:gd name="T53" fmla="*/ 56578383 h 3031"/>
                  <a:gd name="T54" fmla="*/ 436000229 w 7999"/>
                  <a:gd name="T55" fmla="*/ 56578383 h 3031"/>
                  <a:gd name="T56" fmla="*/ 569107318 w 7999"/>
                  <a:gd name="T57" fmla="*/ 78199939 h 3031"/>
                  <a:gd name="T58" fmla="*/ 569107318 w 7999"/>
                  <a:gd name="T59" fmla="*/ 78199939 h 3031"/>
                  <a:gd name="T60" fmla="*/ 650371077 w 7999"/>
                  <a:gd name="T61" fmla="*/ 160542839 h 3031"/>
                  <a:gd name="T62" fmla="*/ 650371077 w 7999"/>
                  <a:gd name="T63" fmla="*/ 160542839 h 3031"/>
                  <a:gd name="T64" fmla="*/ 1035824374 w 7999"/>
                  <a:gd name="T65" fmla="*/ 390352378 h 3031"/>
                  <a:gd name="T66" fmla="*/ 1035824374 w 7999"/>
                  <a:gd name="T67" fmla="*/ 390352378 h 3031"/>
                  <a:gd name="T68" fmla="*/ 1036601997 w 7999"/>
                  <a:gd name="T69" fmla="*/ 391387938 h 3031"/>
                  <a:gd name="T70" fmla="*/ 1036601997 w 7999"/>
                  <a:gd name="T71" fmla="*/ 391387938 h 3031"/>
                  <a:gd name="T72" fmla="*/ 1035694770 w 7999"/>
                  <a:gd name="T73" fmla="*/ 392294324 h 3031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0" t="0" r="r" b="b"/>
                <a:pathLst>
                  <a:path w="7999" h="3031">
                    <a:moveTo>
                      <a:pt x="35" y="3007"/>
                    </a:moveTo>
                    <a:lnTo>
                      <a:pt x="7872" y="3015"/>
                    </a:lnTo>
                    <a:cubicBezTo>
                      <a:pt x="7251" y="2929"/>
                      <a:pt x="6697" y="2712"/>
                      <a:pt x="6185" y="2353"/>
                    </a:cubicBezTo>
                    <a:cubicBezTo>
                      <a:pt x="5712" y="2020"/>
                      <a:pt x="5337" y="1610"/>
                      <a:pt x="5008" y="1250"/>
                    </a:cubicBezTo>
                    <a:cubicBezTo>
                      <a:pt x="4793" y="1014"/>
                      <a:pt x="4589" y="792"/>
                      <a:pt x="4382" y="615"/>
                    </a:cubicBezTo>
                    <a:cubicBezTo>
                      <a:pt x="3660" y="0"/>
                      <a:pt x="3070" y="578"/>
                      <a:pt x="2385" y="1248"/>
                    </a:cubicBezTo>
                    <a:cubicBezTo>
                      <a:pt x="2270" y="1360"/>
                      <a:pt x="2152" y="1476"/>
                      <a:pt x="2031" y="1588"/>
                    </a:cubicBezTo>
                    <a:cubicBezTo>
                      <a:pt x="1266" y="2296"/>
                      <a:pt x="207" y="2909"/>
                      <a:pt x="35" y="3007"/>
                    </a:cubicBezTo>
                    <a:close/>
                    <a:moveTo>
                      <a:pt x="7991" y="3030"/>
                    </a:moveTo>
                    <a:lnTo>
                      <a:pt x="7991" y="3030"/>
                    </a:lnTo>
                    <a:lnTo>
                      <a:pt x="8" y="3021"/>
                    </a:lnTo>
                    <a:cubicBezTo>
                      <a:pt x="5" y="3021"/>
                      <a:pt x="2" y="3019"/>
                      <a:pt x="1" y="3016"/>
                    </a:cubicBezTo>
                    <a:cubicBezTo>
                      <a:pt x="0" y="3013"/>
                      <a:pt x="2" y="3009"/>
                      <a:pt x="5" y="3008"/>
                    </a:cubicBezTo>
                    <a:cubicBezTo>
                      <a:pt x="16" y="3001"/>
                      <a:pt x="1192" y="2345"/>
                      <a:pt x="2021" y="1578"/>
                    </a:cubicBezTo>
                    <a:cubicBezTo>
                      <a:pt x="2142" y="1465"/>
                      <a:pt x="2261" y="1350"/>
                      <a:pt x="2375" y="1238"/>
                    </a:cubicBezTo>
                    <a:cubicBezTo>
                      <a:pt x="2716" y="904"/>
                      <a:pt x="3037" y="589"/>
                      <a:pt x="3364" y="437"/>
                    </a:cubicBezTo>
                    <a:cubicBezTo>
                      <a:pt x="3730" y="266"/>
                      <a:pt x="4057" y="320"/>
                      <a:pt x="4391" y="604"/>
                    </a:cubicBezTo>
                    <a:cubicBezTo>
                      <a:pt x="4599" y="782"/>
                      <a:pt x="4803" y="1004"/>
                      <a:pt x="5018" y="1240"/>
                    </a:cubicBezTo>
                    <a:cubicBezTo>
                      <a:pt x="5674" y="1958"/>
                      <a:pt x="6491" y="2851"/>
                      <a:pt x="7992" y="3015"/>
                    </a:cubicBezTo>
                    <a:cubicBezTo>
                      <a:pt x="7995" y="3016"/>
                      <a:pt x="7998" y="3020"/>
                      <a:pt x="7998" y="3023"/>
                    </a:cubicBezTo>
                    <a:cubicBezTo>
                      <a:pt x="7998" y="3027"/>
                      <a:pt x="7995" y="3030"/>
                      <a:pt x="7991" y="30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1" name="Freeform 225">
                <a:extLst>
                  <a:ext uri="{FF2B5EF4-FFF2-40B4-BE49-F238E27FC236}">
                    <a16:creationId xmlns:a16="http://schemas.microsoft.com/office/drawing/2014/main" id="{D9AD9997-919E-4CDE-BD84-96B23449060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51947" y="6517298"/>
                <a:ext cx="2582741" cy="1604596"/>
              </a:xfrm>
              <a:custGeom>
                <a:avLst/>
                <a:gdLst>
                  <a:gd name="T0" fmla="*/ 56666249 w 2072"/>
                  <a:gd name="T1" fmla="*/ 158152967 h 1288"/>
                  <a:gd name="T2" fmla="*/ 56666249 w 2072"/>
                  <a:gd name="T3" fmla="*/ 158152967 h 1288"/>
                  <a:gd name="T4" fmla="*/ 173889257 w 2072"/>
                  <a:gd name="T5" fmla="*/ 105435311 h 1288"/>
                  <a:gd name="T6" fmla="*/ 173889257 w 2072"/>
                  <a:gd name="T7" fmla="*/ 105435311 h 1288"/>
                  <a:gd name="T8" fmla="*/ 268549185 w 2072"/>
                  <a:gd name="T9" fmla="*/ 104010471 h 1288"/>
                  <a:gd name="T10" fmla="*/ 268549185 w 2072"/>
                  <a:gd name="T11" fmla="*/ 104010471 h 1288"/>
                  <a:gd name="T12" fmla="*/ 234834561 w 2072"/>
                  <a:gd name="T13" fmla="*/ 72405934 h 1288"/>
                  <a:gd name="T14" fmla="*/ 234834561 w 2072"/>
                  <a:gd name="T15" fmla="*/ 72405934 h 1288"/>
                  <a:gd name="T16" fmla="*/ 0 w 2072"/>
                  <a:gd name="T17" fmla="*/ 129656878 h 1288"/>
                  <a:gd name="T18" fmla="*/ 0 w 2072"/>
                  <a:gd name="T19" fmla="*/ 129656878 h 1288"/>
                  <a:gd name="T20" fmla="*/ 56666249 w 2072"/>
                  <a:gd name="T21" fmla="*/ 158152967 h 1288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2072" h="1288">
                    <a:moveTo>
                      <a:pt x="437" y="1221"/>
                    </a:moveTo>
                    <a:lnTo>
                      <a:pt x="437" y="1221"/>
                    </a:lnTo>
                    <a:cubicBezTo>
                      <a:pt x="841" y="1128"/>
                      <a:pt x="1037" y="887"/>
                      <a:pt x="1341" y="814"/>
                    </a:cubicBezTo>
                    <a:cubicBezTo>
                      <a:pt x="1572" y="759"/>
                      <a:pt x="1809" y="936"/>
                      <a:pt x="2071" y="803"/>
                    </a:cubicBezTo>
                    <a:cubicBezTo>
                      <a:pt x="1984" y="715"/>
                      <a:pt x="1898" y="633"/>
                      <a:pt x="1811" y="559"/>
                    </a:cubicBezTo>
                    <a:cubicBezTo>
                      <a:pt x="1155" y="0"/>
                      <a:pt x="603" y="422"/>
                      <a:pt x="0" y="1001"/>
                    </a:cubicBezTo>
                    <a:cubicBezTo>
                      <a:pt x="41" y="1111"/>
                      <a:pt x="152" y="1287"/>
                      <a:pt x="437" y="122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2" name="Freeform 226">
                <a:extLst>
                  <a:ext uri="{FF2B5EF4-FFF2-40B4-BE49-F238E27FC236}">
                    <a16:creationId xmlns:a16="http://schemas.microsoft.com/office/drawing/2014/main" id="{12908738-63C6-4B45-B25C-A318C60C1D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040956" y="6819535"/>
                <a:ext cx="2604721" cy="1291368"/>
              </a:xfrm>
              <a:custGeom>
                <a:avLst/>
                <a:gdLst>
                  <a:gd name="T0" fmla="*/ 2072095 w 2091"/>
                  <a:gd name="T1" fmla="*/ 98549945 h 1036"/>
                  <a:gd name="T2" fmla="*/ 2072095 w 2091"/>
                  <a:gd name="T3" fmla="*/ 98549945 h 1036"/>
                  <a:gd name="T4" fmla="*/ 57498662 w 2091"/>
                  <a:gd name="T5" fmla="*/ 125910586 h 1036"/>
                  <a:gd name="T6" fmla="*/ 57498662 w 2091"/>
                  <a:gd name="T7" fmla="*/ 125910586 h 1036"/>
                  <a:gd name="T8" fmla="*/ 124580855 w 2091"/>
                  <a:gd name="T9" fmla="*/ 96215787 h 1036"/>
                  <a:gd name="T10" fmla="*/ 124580855 w 2091"/>
                  <a:gd name="T11" fmla="*/ 96215787 h 1036"/>
                  <a:gd name="T12" fmla="*/ 174568442 w 2091"/>
                  <a:gd name="T13" fmla="*/ 73134556 h 1036"/>
                  <a:gd name="T14" fmla="*/ 174568442 w 2091"/>
                  <a:gd name="T15" fmla="*/ 73134556 h 1036"/>
                  <a:gd name="T16" fmla="*/ 213548518 w 2091"/>
                  <a:gd name="T17" fmla="*/ 74949812 h 1036"/>
                  <a:gd name="T18" fmla="*/ 213548518 w 2091"/>
                  <a:gd name="T19" fmla="*/ 74949812 h 1036"/>
                  <a:gd name="T20" fmla="*/ 267680296 w 2091"/>
                  <a:gd name="T21" fmla="*/ 72356383 h 1036"/>
                  <a:gd name="T22" fmla="*/ 267680296 w 2091"/>
                  <a:gd name="T23" fmla="*/ 72356383 h 1036"/>
                  <a:gd name="T24" fmla="*/ 234916505 w 2091"/>
                  <a:gd name="T25" fmla="*/ 41624501 h 1036"/>
                  <a:gd name="T26" fmla="*/ 234916505 w 2091"/>
                  <a:gd name="T27" fmla="*/ 41624501 h 1036"/>
                  <a:gd name="T28" fmla="*/ 116033732 w 2091"/>
                  <a:gd name="T29" fmla="*/ 15171668 h 1036"/>
                  <a:gd name="T30" fmla="*/ 116033732 w 2091"/>
                  <a:gd name="T31" fmla="*/ 15171668 h 1036"/>
                  <a:gd name="T32" fmla="*/ 2072095 w 2091"/>
                  <a:gd name="T33" fmla="*/ 98549945 h 1036"/>
                  <a:gd name="T34" fmla="*/ 42346961 w 2091"/>
                  <a:gd name="T35" fmla="*/ 129670734 h 1036"/>
                  <a:gd name="T36" fmla="*/ 42346961 w 2091"/>
                  <a:gd name="T37" fmla="*/ 129670734 h 1036"/>
                  <a:gd name="T38" fmla="*/ 129551 w 2091"/>
                  <a:gd name="T39" fmla="*/ 98679580 h 1036"/>
                  <a:gd name="T40" fmla="*/ 0 w 2091"/>
                  <a:gd name="T41" fmla="*/ 98031043 h 1036"/>
                  <a:gd name="T42" fmla="*/ 388653 w 2091"/>
                  <a:gd name="T43" fmla="*/ 97642137 h 1036"/>
                  <a:gd name="T44" fmla="*/ 388653 w 2091"/>
                  <a:gd name="T45" fmla="*/ 97642137 h 1036"/>
                  <a:gd name="T46" fmla="*/ 115386337 w 2091"/>
                  <a:gd name="T47" fmla="*/ 13356052 h 1036"/>
                  <a:gd name="T48" fmla="*/ 115386337 w 2091"/>
                  <a:gd name="T49" fmla="*/ 13356052 h 1036"/>
                  <a:gd name="T50" fmla="*/ 174180149 w 2091"/>
                  <a:gd name="T51" fmla="*/ 7780287 h 1036"/>
                  <a:gd name="T52" fmla="*/ 174180149 w 2091"/>
                  <a:gd name="T53" fmla="*/ 7780287 h 1036"/>
                  <a:gd name="T54" fmla="*/ 236082104 w 2091"/>
                  <a:gd name="T55" fmla="*/ 40198151 h 1036"/>
                  <a:gd name="T56" fmla="*/ 236082104 w 2091"/>
                  <a:gd name="T57" fmla="*/ 40198151 h 1036"/>
                  <a:gd name="T58" fmla="*/ 269881942 w 2091"/>
                  <a:gd name="T59" fmla="*/ 71967477 h 1036"/>
                  <a:gd name="T60" fmla="*/ 270658888 w 2091"/>
                  <a:gd name="T61" fmla="*/ 72874925 h 1036"/>
                  <a:gd name="T62" fmla="*/ 269622840 w 2091"/>
                  <a:gd name="T63" fmla="*/ 73393827 h 1036"/>
                  <a:gd name="T64" fmla="*/ 269622840 w 2091"/>
                  <a:gd name="T65" fmla="*/ 73393827 h 1036"/>
                  <a:gd name="T66" fmla="*/ 213289776 w 2091"/>
                  <a:gd name="T67" fmla="*/ 76765069 h 1036"/>
                  <a:gd name="T68" fmla="*/ 213289776 w 2091"/>
                  <a:gd name="T69" fmla="*/ 76765069 h 1036"/>
                  <a:gd name="T70" fmla="*/ 174957095 w 2091"/>
                  <a:gd name="T71" fmla="*/ 74949812 h 1036"/>
                  <a:gd name="T72" fmla="*/ 174957095 w 2091"/>
                  <a:gd name="T73" fmla="*/ 74949812 h 1036"/>
                  <a:gd name="T74" fmla="*/ 125616903 w 2091"/>
                  <a:gd name="T75" fmla="*/ 97771772 h 1036"/>
                  <a:gd name="T76" fmla="*/ 125616903 w 2091"/>
                  <a:gd name="T77" fmla="*/ 97771772 h 1036"/>
                  <a:gd name="T78" fmla="*/ 57887315 w 2091"/>
                  <a:gd name="T79" fmla="*/ 127855477 h 1036"/>
                  <a:gd name="T80" fmla="*/ 57887315 w 2091"/>
                  <a:gd name="T81" fmla="*/ 127855477 h 1036"/>
                  <a:gd name="T82" fmla="*/ 42346961 w 2091"/>
                  <a:gd name="T83" fmla="*/ 129670734 h 10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091" h="1036">
                    <a:moveTo>
                      <a:pt x="16" y="760"/>
                    </a:moveTo>
                    <a:lnTo>
                      <a:pt x="16" y="760"/>
                    </a:lnTo>
                    <a:cubicBezTo>
                      <a:pt x="58" y="869"/>
                      <a:pt x="168" y="1035"/>
                      <a:pt x="444" y="971"/>
                    </a:cubicBezTo>
                    <a:cubicBezTo>
                      <a:pt x="660" y="921"/>
                      <a:pt x="814" y="830"/>
                      <a:pt x="962" y="742"/>
                    </a:cubicBezTo>
                    <a:cubicBezTo>
                      <a:pt x="1088" y="668"/>
                      <a:pt x="1206" y="598"/>
                      <a:pt x="1348" y="564"/>
                    </a:cubicBezTo>
                    <a:cubicBezTo>
                      <a:pt x="1447" y="540"/>
                      <a:pt x="1545" y="559"/>
                      <a:pt x="1649" y="578"/>
                    </a:cubicBezTo>
                    <a:cubicBezTo>
                      <a:pt x="1783" y="602"/>
                      <a:pt x="1921" y="628"/>
                      <a:pt x="2067" y="558"/>
                    </a:cubicBezTo>
                    <a:cubicBezTo>
                      <a:pt x="1975" y="465"/>
                      <a:pt x="1893" y="388"/>
                      <a:pt x="1814" y="321"/>
                    </a:cubicBezTo>
                    <a:cubicBezTo>
                      <a:pt x="1516" y="66"/>
                      <a:pt x="1216" y="0"/>
                      <a:pt x="896" y="117"/>
                    </a:cubicBezTo>
                    <a:cubicBezTo>
                      <a:pt x="616" y="219"/>
                      <a:pt x="342" y="448"/>
                      <a:pt x="16" y="760"/>
                    </a:cubicBezTo>
                    <a:close/>
                    <a:moveTo>
                      <a:pt x="327" y="1000"/>
                    </a:moveTo>
                    <a:lnTo>
                      <a:pt x="327" y="1000"/>
                    </a:lnTo>
                    <a:cubicBezTo>
                      <a:pt x="125" y="1000"/>
                      <a:pt x="37" y="856"/>
                      <a:pt x="1" y="761"/>
                    </a:cubicBezTo>
                    <a:lnTo>
                      <a:pt x="0" y="756"/>
                    </a:lnTo>
                    <a:lnTo>
                      <a:pt x="3" y="753"/>
                    </a:lnTo>
                    <a:cubicBezTo>
                      <a:pt x="331" y="438"/>
                      <a:pt x="608" y="206"/>
                      <a:pt x="891" y="103"/>
                    </a:cubicBezTo>
                    <a:cubicBezTo>
                      <a:pt x="1049" y="45"/>
                      <a:pt x="1198" y="31"/>
                      <a:pt x="1345" y="60"/>
                    </a:cubicBezTo>
                    <a:cubicBezTo>
                      <a:pt x="1507" y="91"/>
                      <a:pt x="1663" y="173"/>
                      <a:pt x="1823" y="310"/>
                    </a:cubicBezTo>
                    <a:cubicBezTo>
                      <a:pt x="1904" y="379"/>
                      <a:pt x="1989" y="459"/>
                      <a:pt x="2084" y="555"/>
                    </a:cubicBezTo>
                    <a:lnTo>
                      <a:pt x="2090" y="562"/>
                    </a:lnTo>
                    <a:lnTo>
                      <a:pt x="2082" y="566"/>
                    </a:lnTo>
                    <a:cubicBezTo>
                      <a:pt x="1929" y="644"/>
                      <a:pt x="1785" y="617"/>
                      <a:pt x="1647" y="592"/>
                    </a:cubicBezTo>
                    <a:cubicBezTo>
                      <a:pt x="1544" y="573"/>
                      <a:pt x="1447" y="555"/>
                      <a:pt x="1351" y="578"/>
                    </a:cubicBezTo>
                    <a:cubicBezTo>
                      <a:pt x="1212" y="611"/>
                      <a:pt x="1094" y="681"/>
                      <a:pt x="970" y="754"/>
                    </a:cubicBezTo>
                    <a:cubicBezTo>
                      <a:pt x="820" y="843"/>
                      <a:pt x="665" y="935"/>
                      <a:pt x="447" y="986"/>
                    </a:cubicBezTo>
                    <a:cubicBezTo>
                      <a:pt x="403" y="995"/>
                      <a:pt x="363" y="1000"/>
                      <a:pt x="327" y="100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46" name="Grupo 845">
              <a:extLst>
                <a:ext uri="{FF2B5EF4-FFF2-40B4-BE49-F238E27FC236}">
                  <a16:creationId xmlns:a16="http://schemas.microsoft.com/office/drawing/2014/main" id="{D6B5BE36-7680-45C9-8938-3A5AE556446D}"/>
                </a:ext>
              </a:extLst>
            </p:cNvPr>
            <p:cNvGrpSpPr/>
            <p:nvPr/>
          </p:nvGrpSpPr>
          <p:grpSpPr>
            <a:xfrm>
              <a:off x="19563377" y="7165731"/>
              <a:ext cx="637442" cy="1670538"/>
              <a:chOff x="19563377" y="7165731"/>
              <a:chExt cx="637442" cy="1670538"/>
            </a:xfrm>
          </p:grpSpPr>
          <p:sp>
            <p:nvSpPr>
              <p:cNvPr id="543" name="Freeform 227">
                <a:extLst>
                  <a:ext uri="{FF2B5EF4-FFF2-40B4-BE49-F238E27FC236}">
                    <a16:creationId xmlns:a16="http://schemas.microsoft.com/office/drawing/2014/main" id="{567DB217-A857-4B5D-9BB5-BF50F46D3F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74367" y="7165731"/>
                <a:ext cx="620955" cy="1192458"/>
              </a:xfrm>
              <a:custGeom>
                <a:avLst/>
                <a:gdLst>
                  <a:gd name="T0" fmla="*/ 58649103 w 498"/>
                  <a:gd name="T1" fmla="*/ 68131033 h 959"/>
                  <a:gd name="T2" fmla="*/ 58649103 w 498"/>
                  <a:gd name="T3" fmla="*/ 68131033 h 959"/>
                  <a:gd name="T4" fmla="*/ 38277512 w 498"/>
                  <a:gd name="T5" fmla="*/ 4903296 h 959"/>
                  <a:gd name="T6" fmla="*/ 38277512 w 498"/>
                  <a:gd name="T7" fmla="*/ 4903296 h 959"/>
                  <a:gd name="T8" fmla="*/ 26210314 w 498"/>
                  <a:gd name="T9" fmla="*/ 4903296 h 959"/>
                  <a:gd name="T10" fmla="*/ 26210314 w 498"/>
                  <a:gd name="T11" fmla="*/ 4903296 h 959"/>
                  <a:gd name="T12" fmla="*/ 5709045 w 498"/>
                  <a:gd name="T13" fmla="*/ 68131033 h 959"/>
                  <a:gd name="T14" fmla="*/ 5709045 w 498"/>
                  <a:gd name="T15" fmla="*/ 68131033 h 959"/>
                  <a:gd name="T16" fmla="*/ 20501269 w 498"/>
                  <a:gd name="T17" fmla="*/ 119358447 h 959"/>
                  <a:gd name="T18" fmla="*/ 20501269 w 498"/>
                  <a:gd name="T19" fmla="*/ 119358447 h 959"/>
                  <a:gd name="T20" fmla="*/ 43986917 w 498"/>
                  <a:gd name="T21" fmla="*/ 119358447 h 959"/>
                  <a:gd name="T22" fmla="*/ 43986917 w 498"/>
                  <a:gd name="T23" fmla="*/ 119358447 h 959"/>
                  <a:gd name="T24" fmla="*/ 58649103 w 498"/>
                  <a:gd name="T25" fmla="*/ 68131033 h 95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98" h="959">
                    <a:moveTo>
                      <a:pt x="452" y="528"/>
                    </a:moveTo>
                    <a:lnTo>
                      <a:pt x="452" y="528"/>
                    </a:lnTo>
                    <a:cubicBezTo>
                      <a:pt x="406" y="285"/>
                      <a:pt x="340" y="125"/>
                      <a:pt x="295" y="38"/>
                    </a:cubicBezTo>
                    <a:cubicBezTo>
                      <a:pt x="276" y="0"/>
                      <a:pt x="221" y="0"/>
                      <a:pt x="202" y="38"/>
                    </a:cubicBezTo>
                    <a:cubicBezTo>
                      <a:pt x="157" y="125"/>
                      <a:pt x="90" y="285"/>
                      <a:pt x="44" y="528"/>
                    </a:cubicBezTo>
                    <a:cubicBezTo>
                      <a:pt x="0" y="767"/>
                      <a:pt x="84" y="876"/>
                      <a:pt x="158" y="925"/>
                    </a:cubicBezTo>
                    <a:cubicBezTo>
                      <a:pt x="207" y="958"/>
                      <a:pt x="289" y="958"/>
                      <a:pt x="339" y="925"/>
                    </a:cubicBezTo>
                    <a:cubicBezTo>
                      <a:pt x="412" y="876"/>
                      <a:pt x="497" y="767"/>
                      <a:pt x="452" y="52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4" name="Freeform 228">
                <a:extLst>
                  <a:ext uri="{FF2B5EF4-FFF2-40B4-BE49-F238E27FC236}">
                    <a16:creationId xmlns:a16="http://schemas.microsoft.com/office/drawing/2014/main" id="{351EEF88-CCF1-4CB9-80B9-7D4D71BB4B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63377" y="7171228"/>
                <a:ext cx="637442" cy="1192455"/>
              </a:xfrm>
              <a:custGeom>
                <a:avLst/>
                <a:gdLst>
                  <a:gd name="T0" fmla="*/ 33116129 w 513"/>
                  <a:gd name="T1" fmla="*/ 1814226 h 957"/>
                  <a:gd name="T2" fmla="*/ 33116129 w 513"/>
                  <a:gd name="T3" fmla="*/ 1814226 h 957"/>
                  <a:gd name="T4" fmla="*/ 27833214 w 513"/>
                  <a:gd name="T5" fmla="*/ 5053556 h 957"/>
                  <a:gd name="T6" fmla="*/ 27833214 w 513"/>
                  <a:gd name="T7" fmla="*/ 5053556 h 957"/>
                  <a:gd name="T8" fmla="*/ 7731428 w 513"/>
                  <a:gd name="T9" fmla="*/ 68415766 h 957"/>
                  <a:gd name="T10" fmla="*/ 7731428 w 513"/>
                  <a:gd name="T11" fmla="*/ 68415766 h 957"/>
                  <a:gd name="T12" fmla="*/ 21905594 w 513"/>
                  <a:gd name="T13" fmla="*/ 118820298 h 957"/>
                  <a:gd name="T14" fmla="*/ 21905594 w 513"/>
                  <a:gd name="T15" fmla="*/ 118820298 h 957"/>
                  <a:gd name="T16" fmla="*/ 44198154 w 513"/>
                  <a:gd name="T17" fmla="*/ 118820298 h 957"/>
                  <a:gd name="T18" fmla="*/ 44198154 w 513"/>
                  <a:gd name="T19" fmla="*/ 118820298 h 957"/>
                  <a:gd name="T20" fmla="*/ 58372319 w 513"/>
                  <a:gd name="T21" fmla="*/ 68415766 h 957"/>
                  <a:gd name="T22" fmla="*/ 58372319 w 513"/>
                  <a:gd name="T23" fmla="*/ 68415766 h 957"/>
                  <a:gd name="T24" fmla="*/ 38141665 w 513"/>
                  <a:gd name="T25" fmla="*/ 5053556 h 957"/>
                  <a:gd name="T26" fmla="*/ 38141665 w 513"/>
                  <a:gd name="T27" fmla="*/ 5053556 h 957"/>
                  <a:gd name="T28" fmla="*/ 33116129 w 513"/>
                  <a:gd name="T29" fmla="*/ 1814226 h 957"/>
                  <a:gd name="T30" fmla="*/ 33116129 w 513"/>
                  <a:gd name="T31" fmla="*/ 123873854 h 957"/>
                  <a:gd name="T32" fmla="*/ 33116129 w 513"/>
                  <a:gd name="T33" fmla="*/ 123873854 h 957"/>
                  <a:gd name="T34" fmla="*/ 20875000 w 513"/>
                  <a:gd name="T35" fmla="*/ 120375349 h 957"/>
                  <a:gd name="T36" fmla="*/ 20875000 w 513"/>
                  <a:gd name="T37" fmla="*/ 120375349 h 957"/>
                  <a:gd name="T38" fmla="*/ 5798751 w 513"/>
                  <a:gd name="T39" fmla="*/ 68027003 h 957"/>
                  <a:gd name="T40" fmla="*/ 5798751 w 513"/>
                  <a:gd name="T41" fmla="*/ 68027003 h 957"/>
                  <a:gd name="T42" fmla="*/ 26157915 w 513"/>
                  <a:gd name="T43" fmla="*/ 4276030 h 957"/>
                  <a:gd name="T44" fmla="*/ 26157915 w 513"/>
                  <a:gd name="T45" fmla="*/ 4276030 h 957"/>
                  <a:gd name="T46" fmla="*/ 33116129 w 513"/>
                  <a:gd name="T47" fmla="*/ 0 h 957"/>
                  <a:gd name="T48" fmla="*/ 33116129 w 513"/>
                  <a:gd name="T49" fmla="*/ 0 h 957"/>
                  <a:gd name="T50" fmla="*/ 39816963 w 513"/>
                  <a:gd name="T51" fmla="*/ 4276030 h 957"/>
                  <a:gd name="T52" fmla="*/ 39816963 w 513"/>
                  <a:gd name="T53" fmla="*/ 4276030 h 957"/>
                  <a:gd name="T54" fmla="*/ 60176487 w 513"/>
                  <a:gd name="T55" fmla="*/ 68027003 h 957"/>
                  <a:gd name="T56" fmla="*/ 60176487 w 513"/>
                  <a:gd name="T57" fmla="*/ 68027003 h 957"/>
                  <a:gd name="T58" fmla="*/ 45228748 w 513"/>
                  <a:gd name="T59" fmla="*/ 120375349 h 957"/>
                  <a:gd name="T60" fmla="*/ 45228748 w 513"/>
                  <a:gd name="T61" fmla="*/ 120375349 h 957"/>
                  <a:gd name="T62" fmla="*/ 33116129 w 513"/>
                  <a:gd name="T63" fmla="*/ 123873854 h 9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13" h="957">
                    <a:moveTo>
                      <a:pt x="257" y="14"/>
                    </a:moveTo>
                    <a:lnTo>
                      <a:pt x="257" y="14"/>
                    </a:lnTo>
                    <a:cubicBezTo>
                      <a:pt x="239" y="14"/>
                      <a:pt x="224" y="24"/>
                      <a:pt x="216" y="39"/>
                    </a:cubicBezTo>
                    <a:cubicBezTo>
                      <a:pt x="170" y="130"/>
                      <a:pt x="104" y="290"/>
                      <a:pt x="60" y="528"/>
                    </a:cubicBezTo>
                    <a:cubicBezTo>
                      <a:pt x="16" y="760"/>
                      <a:pt x="95" y="868"/>
                      <a:pt x="170" y="917"/>
                    </a:cubicBezTo>
                    <a:cubicBezTo>
                      <a:pt x="217" y="949"/>
                      <a:pt x="296" y="949"/>
                      <a:pt x="343" y="917"/>
                    </a:cubicBezTo>
                    <a:cubicBezTo>
                      <a:pt x="417" y="868"/>
                      <a:pt x="497" y="760"/>
                      <a:pt x="453" y="528"/>
                    </a:cubicBezTo>
                    <a:cubicBezTo>
                      <a:pt x="408" y="290"/>
                      <a:pt x="343" y="130"/>
                      <a:pt x="296" y="39"/>
                    </a:cubicBezTo>
                    <a:cubicBezTo>
                      <a:pt x="288" y="24"/>
                      <a:pt x="274" y="14"/>
                      <a:pt x="257" y="14"/>
                    </a:cubicBezTo>
                    <a:close/>
                    <a:moveTo>
                      <a:pt x="257" y="956"/>
                    </a:moveTo>
                    <a:lnTo>
                      <a:pt x="257" y="956"/>
                    </a:lnTo>
                    <a:cubicBezTo>
                      <a:pt x="222" y="956"/>
                      <a:pt x="188" y="947"/>
                      <a:pt x="162" y="929"/>
                    </a:cubicBezTo>
                    <a:cubicBezTo>
                      <a:pt x="84" y="877"/>
                      <a:pt x="0" y="765"/>
                      <a:pt x="45" y="525"/>
                    </a:cubicBezTo>
                    <a:cubicBezTo>
                      <a:pt x="91" y="285"/>
                      <a:pt x="156" y="124"/>
                      <a:pt x="203" y="33"/>
                    </a:cubicBezTo>
                    <a:cubicBezTo>
                      <a:pt x="214" y="13"/>
                      <a:pt x="234" y="0"/>
                      <a:pt x="257" y="0"/>
                    </a:cubicBezTo>
                    <a:cubicBezTo>
                      <a:pt x="279" y="0"/>
                      <a:pt x="299" y="13"/>
                      <a:pt x="309" y="33"/>
                    </a:cubicBezTo>
                    <a:cubicBezTo>
                      <a:pt x="356" y="124"/>
                      <a:pt x="422" y="285"/>
                      <a:pt x="467" y="525"/>
                    </a:cubicBezTo>
                    <a:cubicBezTo>
                      <a:pt x="512" y="765"/>
                      <a:pt x="429" y="877"/>
                      <a:pt x="351" y="929"/>
                    </a:cubicBezTo>
                    <a:cubicBezTo>
                      <a:pt x="325" y="947"/>
                      <a:pt x="291" y="956"/>
                      <a:pt x="257" y="9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5" name="Freeform 229">
                <a:extLst>
                  <a:ext uri="{FF2B5EF4-FFF2-40B4-BE49-F238E27FC236}">
                    <a16:creationId xmlns:a16="http://schemas.microsoft.com/office/drawing/2014/main" id="{FF6C218F-27A6-4E90-A008-2F576119AC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71107" y="7638317"/>
                <a:ext cx="16484" cy="1197952"/>
              </a:xfrm>
              <a:custGeom>
                <a:avLst/>
                <a:gdLst>
                  <a:gd name="T0" fmla="*/ 806365 w 15"/>
                  <a:gd name="T1" fmla="*/ 124498771 h 961"/>
                  <a:gd name="T2" fmla="*/ 806365 w 15"/>
                  <a:gd name="T3" fmla="*/ 124498771 h 961"/>
                  <a:gd name="T4" fmla="*/ 0 w 15"/>
                  <a:gd name="T5" fmla="*/ 123590909 h 961"/>
                  <a:gd name="T6" fmla="*/ 0 w 15"/>
                  <a:gd name="T7" fmla="*/ 907862 h 961"/>
                  <a:gd name="T8" fmla="*/ 0 w 15"/>
                  <a:gd name="T9" fmla="*/ 907862 h 961"/>
                  <a:gd name="T10" fmla="*/ 806365 w 15"/>
                  <a:gd name="T11" fmla="*/ 0 h 961"/>
                  <a:gd name="T12" fmla="*/ 806365 w 15"/>
                  <a:gd name="T13" fmla="*/ 0 h 961"/>
                  <a:gd name="T14" fmla="*/ 1411139 w 15"/>
                  <a:gd name="T15" fmla="*/ 907862 h 961"/>
                  <a:gd name="T16" fmla="*/ 1411139 w 15"/>
                  <a:gd name="T17" fmla="*/ 123590909 h 961"/>
                  <a:gd name="T18" fmla="*/ 1411139 w 15"/>
                  <a:gd name="T19" fmla="*/ 123590909 h 961"/>
                  <a:gd name="T20" fmla="*/ 806365 w 15"/>
                  <a:gd name="T21" fmla="*/ 124498771 h 96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961">
                    <a:moveTo>
                      <a:pt x="8" y="960"/>
                    </a:moveTo>
                    <a:lnTo>
                      <a:pt x="8" y="960"/>
                    </a:lnTo>
                    <a:cubicBezTo>
                      <a:pt x="3" y="960"/>
                      <a:pt x="0" y="957"/>
                      <a:pt x="0" y="953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8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953"/>
                    </a:lnTo>
                    <a:cubicBezTo>
                      <a:pt x="14" y="957"/>
                      <a:pt x="11" y="960"/>
                      <a:pt x="8" y="96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45" name="Grupo 844">
              <a:extLst>
                <a:ext uri="{FF2B5EF4-FFF2-40B4-BE49-F238E27FC236}">
                  <a16:creationId xmlns:a16="http://schemas.microsoft.com/office/drawing/2014/main" id="{B70D386C-86A4-4854-8362-552E1F82D44C}"/>
                </a:ext>
              </a:extLst>
            </p:cNvPr>
            <p:cNvGrpSpPr/>
            <p:nvPr/>
          </p:nvGrpSpPr>
          <p:grpSpPr>
            <a:xfrm>
              <a:off x="20217303" y="7467968"/>
              <a:ext cx="500064" cy="1857375"/>
              <a:chOff x="20217303" y="7467968"/>
              <a:chExt cx="500064" cy="1857375"/>
            </a:xfrm>
          </p:grpSpPr>
          <p:sp>
            <p:nvSpPr>
              <p:cNvPr id="546" name="Freeform 230">
                <a:extLst>
                  <a:ext uri="{FF2B5EF4-FFF2-40B4-BE49-F238E27FC236}">
                    <a16:creationId xmlns:a16="http://schemas.microsoft.com/office/drawing/2014/main" id="{E5D0A9F6-C085-41FD-A9B2-703B64D067E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22800" y="7467968"/>
                <a:ext cx="489070" cy="1258397"/>
              </a:xfrm>
              <a:custGeom>
                <a:avLst/>
                <a:gdLst>
                  <a:gd name="T0" fmla="*/ 47433605 w 393"/>
                  <a:gd name="T1" fmla="*/ 74753285 h 1010"/>
                  <a:gd name="T2" fmla="*/ 47433605 w 393"/>
                  <a:gd name="T3" fmla="*/ 74753285 h 1010"/>
                  <a:gd name="T4" fmla="*/ 29080675 w 393"/>
                  <a:gd name="T5" fmla="*/ 3627451 h 1010"/>
                  <a:gd name="T6" fmla="*/ 29080675 w 393"/>
                  <a:gd name="T7" fmla="*/ 3627451 h 1010"/>
                  <a:gd name="T8" fmla="*/ 21454772 w 393"/>
                  <a:gd name="T9" fmla="*/ 3627451 h 1010"/>
                  <a:gd name="T10" fmla="*/ 21454772 w 393"/>
                  <a:gd name="T11" fmla="*/ 3627451 h 1010"/>
                  <a:gd name="T12" fmla="*/ 3231266 w 393"/>
                  <a:gd name="T13" fmla="*/ 74753285 h 1010"/>
                  <a:gd name="T14" fmla="*/ 3231266 w 393"/>
                  <a:gd name="T15" fmla="*/ 74753285 h 1010"/>
                  <a:gd name="T16" fmla="*/ 7496480 w 393"/>
                  <a:gd name="T17" fmla="*/ 116599634 h 1010"/>
                  <a:gd name="T18" fmla="*/ 7496480 w 393"/>
                  <a:gd name="T19" fmla="*/ 116599634 h 1010"/>
                  <a:gd name="T20" fmla="*/ 43168391 w 393"/>
                  <a:gd name="T21" fmla="*/ 116599634 h 1010"/>
                  <a:gd name="T22" fmla="*/ 43168391 w 393"/>
                  <a:gd name="T23" fmla="*/ 116599634 h 1010"/>
                  <a:gd name="T24" fmla="*/ 47433605 w 393"/>
                  <a:gd name="T25" fmla="*/ 74753285 h 101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393" h="1010">
                    <a:moveTo>
                      <a:pt x="367" y="577"/>
                    </a:moveTo>
                    <a:lnTo>
                      <a:pt x="367" y="577"/>
                    </a:lnTo>
                    <a:cubicBezTo>
                      <a:pt x="325" y="313"/>
                      <a:pt x="262" y="124"/>
                      <a:pt x="225" y="28"/>
                    </a:cubicBezTo>
                    <a:cubicBezTo>
                      <a:pt x="215" y="0"/>
                      <a:pt x="176" y="0"/>
                      <a:pt x="166" y="28"/>
                    </a:cubicBezTo>
                    <a:cubicBezTo>
                      <a:pt x="129" y="124"/>
                      <a:pt x="66" y="313"/>
                      <a:pt x="25" y="577"/>
                    </a:cubicBezTo>
                    <a:cubicBezTo>
                      <a:pt x="0" y="735"/>
                      <a:pt x="22" y="835"/>
                      <a:pt x="58" y="900"/>
                    </a:cubicBezTo>
                    <a:cubicBezTo>
                      <a:pt x="117" y="1009"/>
                      <a:pt x="273" y="1009"/>
                      <a:pt x="334" y="900"/>
                    </a:cubicBezTo>
                    <a:cubicBezTo>
                      <a:pt x="369" y="835"/>
                      <a:pt x="392" y="735"/>
                      <a:pt x="367" y="57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7" name="Freeform 231">
                <a:extLst>
                  <a:ext uri="{FF2B5EF4-FFF2-40B4-BE49-F238E27FC236}">
                    <a16:creationId xmlns:a16="http://schemas.microsoft.com/office/drawing/2014/main" id="{15083E3F-1403-4AFD-9C14-B73D210975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217303" y="7467968"/>
                <a:ext cx="500064" cy="1230923"/>
              </a:xfrm>
              <a:custGeom>
                <a:avLst/>
                <a:gdLst>
                  <a:gd name="T0" fmla="*/ 25956867 w 401"/>
                  <a:gd name="T1" fmla="*/ 1810000 h 989"/>
                  <a:gd name="T2" fmla="*/ 25956867 w 401"/>
                  <a:gd name="T3" fmla="*/ 1810000 h 989"/>
                  <a:gd name="T4" fmla="*/ 22971779 w 401"/>
                  <a:gd name="T5" fmla="*/ 3878521 h 989"/>
                  <a:gd name="T6" fmla="*/ 22971779 w 401"/>
                  <a:gd name="T7" fmla="*/ 3878521 h 989"/>
                  <a:gd name="T8" fmla="*/ 4672171 w 401"/>
                  <a:gd name="T9" fmla="*/ 74852901 h 989"/>
                  <a:gd name="T10" fmla="*/ 4672171 w 401"/>
                  <a:gd name="T11" fmla="*/ 74852901 h 989"/>
                  <a:gd name="T12" fmla="*/ 8825212 w 401"/>
                  <a:gd name="T13" fmla="*/ 115964072 h 989"/>
                  <a:gd name="T14" fmla="*/ 8825212 w 401"/>
                  <a:gd name="T15" fmla="*/ 115964072 h 989"/>
                  <a:gd name="T16" fmla="*/ 25956867 w 401"/>
                  <a:gd name="T17" fmla="*/ 125918715 h 989"/>
                  <a:gd name="T18" fmla="*/ 25956867 w 401"/>
                  <a:gd name="T19" fmla="*/ 125918715 h 989"/>
                  <a:gd name="T20" fmla="*/ 42958829 w 401"/>
                  <a:gd name="T21" fmla="*/ 115964072 h 989"/>
                  <a:gd name="T22" fmla="*/ 42958829 w 401"/>
                  <a:gd name="T23" fmla="*/ 115964072 h 989"/>
                  <a:gd name="T24" fmla="*/ 47241563 w 401"/>
                  <a:gd name="T25" fmla="*/ 74852901 h 989"/>
                  <a:gd name="T26" fmla="*/ 47241563 w 401"/>
                  <a:gd name="T27" fmla="*/ 74852901 h 989"/>
                  <a:gd name="T28" fmla="*/ 28941955 w 401"/>
                  <a:gd name="T29" fmla="*/ 3878521 h 989"/>
                  <a:gd name="T30" fmla="*/ 28941955 w 401"/>
                  <a:gd name="T31" fmla="*/ 3878521 h 989"/>
                  <a:gd name="T32" fmla="*/ 25956867 w 401"/>
                  <a:gd name="T33" fmla="*/ 1810000 h 989"/>
                  <a:gd name="T34" fmla="*/ 25956867 w 401"/>
                  <a:gd name="T35" fmla="*/ 127728356 h 989"/>
                  <a:gd name="T36" fmla="*/ 25956867 w 401"/>
                  <a:gd name="T37" fmla="*/ 127728356 h 989"/>
                  <a:gd name="T38" fmla="*/ 7267822 w 401"/>
                  <a:gd name="T39" fmla="*/ 116869073 h 989"/>
                  <a:gd name="T40" fmla="*/ 7267822 w 401"/>
                  <a:gd name="T41" fmla="*/ 116869073 h 989"/>
                  <a:gd name="T42" fmla="*/ 2725343 w 401"/>
                  <a:gd name="T43" fmla="*/ 74465301 h 989"/>
                  <a:gd name="T44" fmla="*/ 2725343 w 401"/>
                  <a:gd name="T45" fmla="*/ 74465301 h 989"/>
                  <a:gd name="T46" fmla="*/ 21155003 w 401"/>
                  <a:gd name="T47" fmla="*/ 3232041 h 989"/>
                  <a:gd name="T48" fmla="*/ 21155003 w 401"/>
                  <a:gd name="T49" fmla="*/ 3232041 h 989"/>
                  <a:gd name="T50" fmla="*/ 25956867 w 401"/>
                  <a:gd name="T51" fmla="*/ 0 h 989"/>
                  <a:gd name="T52" fmla="*/ 25956867 w 401"/>
                  <a:gd name="T53" fmla="*/ 0 h 989"/>
                  <a:gd name="T54" fmla="*/ 30629398 w 401"/>
                  <a:gd name="T55" fmla="*/ 3232041 h 989"/>
                  <a:gd name="T56" fmla="*/ 30629398 w 401"/>
                  <a:gd name="T57" fmla="*/ 3232041 h 989"/>
                  <a:gd name="T58" fmla="*/ 49058698 w 401"/>
                  <a:gd name="T59" fmla="*/ 74465301 h 989"/>
                  <a:gd name="T60" fmla="*/ 49058698 w 401"/>
                  <a:gd name="T61" fmla="*/ 74465301 h 989"/>
                  <a:gd name="T62" fmla="*/ 44645912 w 401"/>
                  <a:gd name="T63" fmla="*/ 116869073 h 989"/>
                  <a:gd name="T64" fmla="*/ 44645912 w 401"/>
                  <a:gd name="T65" fmla="*/ 116869073 h 989"/>
                  <a:gd name="T66" fmla="*/ 25956867 w 401"/>
                  <a:gd name="T67" fmla="*/ 127728356 h 98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01" h="989">
                    <a:moveTo>
                      <a:pt x="200" y="14"/>
                    </a:moveTo>
                    <a:lnTo>
                      <a:pt x="200" y="14"/>
                    </a:lnTo>
                    <a:cubicBezTo>
                      <a:pt x="191" y="14"/>
                      <a:pt x="181" y="18"/>
                      <a:pt x="177" y="30"/>
                    </a:cubicBezTo>
                    <a:cubicBezTo>
                      <a:pt x="142" y="121"/>
                      <a:pt x="78" y="311"/>
                      <a:pt x="36" y="579"/>
                    </a:cubicBezTo>
                    <a:cubicBezTo>
                      <a:pt x="15" y="713"/>
                      <a:pt x="26" y="820"/>
                      <a:pt x="68" y="897"/>
                    </a:cubicBezTo>
                    <a:cubicBezTo>
                      <a:pt x="95" y="946"/>
                      <a:pt x="144" y="974"/>
                      <a:pt x="200" y="974"/>
                    </a:cubicBezTo>
                    <a:cubicBezTo>
                      <a:pt x="256" y="974"/>
                      <a:pt x="304" y="946"/>
                      <a:pt x="331" y="897"/>
                    </a:cubicBezTo>
                    <a:cubicBezTo>
                      <a:pt x="374" y="820"/>
                      <a:pt x="385" y="713"/>
                      <a:pt x="364" y="579"/>
                    </a:cubicBezTo>
                    <a:cubicBezTo>
                      <a:pt x="322" y="311"/>
                      <a:pt x="257" y="121"/>
                      <a:pt x="223" y="30"/>
                    </a:cubicBezTo>
                    <a:cubicBezTo>
                      <a:pt x="218" y="18"/>
                      <a:pt x="208" y="14"/>
                      <a:pt x="200" y="14"/>
                    </a:cubicBezTo>
                    <a:close/>
                    <a:moveTo>
                      <a:pt x="200" y="988"/>
                    </a:moveTo>
                    <a:lnTo>
                      <a:pt x="200" y="988"/>
                    </a:lnTo>
                    <a:cubicBezTo>
                      <a:pt x="139" y="988"/>
                      <a:pt x="85" y="957"/>
                      <a:pt x="56" y="904"/>
                    </a:cubicBezTo>
                    <a:cubicBezTo>
                      <a:pt x="11" y="824"/>
                      <a:pt x="0" y="714"/>
                      <a:pt x="21" y="576"/>
                    </a:cubicBezTo>
                    <a:cubicBezTo>
                      <a:pt x="64" y="308"/>
                      <a:pt x="128" y="116"/>
                      <a:pt x="163" y="25"/>
                    </a:cubicBezTo>
                    <a:cubicBezTo>
                      <a:pt x="169" y="10"/>
                      <a:pt x="183" y="0"/>
                      <a:pt x="200" y="0"/>
                    </a:cubicBezTo>
                    <a:cubicBezTo>
                      <a:pt x="216" y="0"/>
                      <a:pt x="230" y="10"/>
                      <a:pt x="236" y="25"/>
                    </a:cubicBezTo>
                    <a:cubicBezTo>
                      <a:pt x="271" y="116"/>
                      <a:pt x="336" y="308"/>
                      <a:pt x="378" y="576"/>
                    </a:cubicBezTo>
                    <a:cubicBezTo>
                      <a:pt x="400" y="714"/>
                      <a:pt x="388" y="824"/>
                      <a:pt x="344" y="904"/>
                    </a:cubicBezTo>
                    <a:cubicBezTo>
                      <a:pt x="314" y="957"/>
                      <a:pt x="260" y="988"/>
                      <a:pt x="200" y="9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8" name="Freeform 232">
                <a:extLst>
                  <a:ext uri="{FF2B5EF4-FFF2-40B4-BE49-F238E27FC236}">
                    <a16:creationId xmlns:a16="http://schemas.microsoft.com/office/drawing/2014/main" id="{C78EE10E-25D8-4BAD-99D6-87825B2E927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9091" y="8001000"/>
                <a:ext cx="16487" cy="1324343"/>
              </a:xfrm>
              <a:custGeom>
                <a:avLst/>
                <a:gdLst>
                  <a:gd name="T0" fmla="*/ 705877 w 15"/>
                  <a:gd name="T1" fmla="*/ 137698537 h 1062"/>
                  <a:gd name="T2" fmla="*/ 705877 w 15"/>
                  <a:gd name="T3" fmla="*/ 137698537 h 1062"/>
                  <a:gd name="T4" fmla="*/ 0 w 15"/>
                  <a:gd name="T5" fmla="*/ 136789980 h 1062"/>
                  <a:gd name="T6" fmla="*/ 0 w 15"/>
                  <a:gd name="T7" fmla="*/ 908556 h 1062"/>
                  <a:gd name="T8" fmla="*/ 0 w 15"/>
                  <a:gd name="T9" fmla="*/ 908556 h 1062"/>
                  <a:gd name="T10" fmla="*/ 705877 w 15"/>
                  <a:gd name="T11" fmla="*/ 0 h 1062"/>
                  <a:gd name="T12" fmla="*/ 705877 w 15"/>
                  <a:gd name="T13" fmla="*/ 0 h 1062"/>
                  <a:gd name="T14" fmla="*/ 1411436 w 15"/>
                  <a:gd name="T15" fmla="*/ 908556 h 1062"/>
                  <a:gd name="T16" fmla="*/ 1411436 w 15"/>
                  <a:gd name="T17" fmla="*/ 136789980 h 1062"/>
                  <a:gd name="T18" fmla="*/ 1411436 w 15"/>
                  <a:gd name="T19" fmla="*/ 136789980 h 1062"/>
                  <a:gd name="T20" fmla="*/ 705877 w 15"/>
                  <a:gd name="T21" fmla="*/ 137698537 h 106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1062">
                    <a:moveTo>
                      <a:pt x="7" y="1061"/>
                    </a:moveTo>
                    <a:lnTo>
                      <a:pt x="7" y="1061"/>
                    </a:lnTo>
                    <a:cubicBezTo>
                      <a:pt x="2" y="1061"/>
                      <a:pt x="0" y="1058"/>
                      <a:pt x="0" y="1054"/>
                    </a:cubicBezTo>
                    <a:lnTo>
                      <a:pt x="0" y="7"/>
                    </a:lnTo>
                    <a:cubicBezTo>
                      <a:pt x="0" y="2"/>
                      <a:pt x="2" y="0"/>
                      <a:pt x="7" y="0"/>
                    </a:cubicBezTo>
                    <a:cubicBezTo>
                      <a:pt x="11" y="0"/>
                      <a:pt x="14" y="2"/>
                      <a:pt x="14" y="7"/>
                    </a:cubicBezTo>
                    <a:lnTo>
                      <a:pt x="14" y="1054"/>
                    </a:lnTo>
                    <a:cubicBezTo>
                      <a:pt x="14" y="1058"/>
                      <a:pt x="11" y="1061"/>
                      <a:pt x="7" y="106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44" name="Grupo 843">
              <a:extLst>
                <a:ext uri="{FF2B5EF4-FFF2-40B4-BE49-F238E27FC236}">
                  <a16:creationId xmlns:a16="http://schemas.microsoft.com/office/drawing/2014/main" id="{05B5DB03-1A9F-45D7-B700-935A1C953894}"/>
                </a:ext>
              </a:extLst>
            </p:cNvPr>
            <p:cNvGrpSpPr/>
            <p:nvPr/>
          </p:nvGrpSpPr>
          <p:grpSpPr>
            <a:xfrm>
              <a:off x="19261139" y="7182218"/>
              <a:ext cx="302237" cy="1181464"/>
              <a:chOff x="19261139" y="7182218"/>
              <a:chExt cx="302237" cy="1181464"/>
            </a:xfrm>
          </p:grpSpPr>
          <p:sp>
            <p:nvSpPr>
              <p:cNvPr id="549" name="Freeform 233">
                <a:extLst>
                  <a:ext uri="{FF2B5EF4-FFF2-40B4-BE49-F238E27FC236}">
                    <a16:creationId xmlns:a16="http://schemas.microsoft.com/office/drawing/2014/main" id="{CA5CDBF2-274B-46EB-8802-13692E3600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6636" y="7187712"/>
                <a:ext cx="291243" cy="741853"/>
              </a:xfrm>
              <a:custGeom>
                <a:avLst/>
                <a:gdLst>
                  <a:gd name="T0" fmla="*/ 28540213 w 232"/>
                  <a:gd name="T1" fmla="*/ 44110658 h 595"/>
                  <a:gd name="T2" fmla="*/ 28540213 w 232"/>
                  <a:gd name="T3" fmla="*/ 44110658 h 595"/>
                  <a:gd name="T4" fmla="*/ 17492517 w 232"/>
                  <a:gd name="T5" fmla="*/ 2075774 h 595"/>
                  <a:gd name="T6" fmla="*/ 17492517 w 232"/>
                  <a:gd name="T7" fmla="*/ 2075774 h 595"/>
                  <a:gd name="T8" fmla="*/ 12889281 w 232"/>
                  <a:gd name="T9" fmla="*/ 2075774 h 595"/>
                  <a:gd name="T10" fmla="*/ 12889281 w 232"/>
                  <a:gd name="T11" fmla="*/ 2075774 h 595"/>
                  <a:gd name="T12" fmla="*/ 1972868 w 232"/>
                  <a:gd name="T13" fmla="*/ 44110658 h 595"/>
                  <a:gd name="T14" fmla="*/ 1972868 w 232"/>
                  <a:gd name="T15" fmla="*/ 44110658 h 595"/>
                  <a:gd name="T16" fmla="*/ 4471591 w 232"/>
                  <a:gd name="T17" fmla="*/ 68890284 h 595"/>
                  <a:gd name="T18" fmla="*/ 4471591 w 232"/>
                  <a:gd name="T19" fmla="*/ 68890284 h 595"/>
                  <a:gd name="T20" fmla="*/ 25909844 w 232"/>
                  <a:gd name="T21" fmla="*/ 68890284 h 595"/>
                  <a:gd name="T22" fmla="*/ 25909844 w 232"/>
                  <a:gd name="T23" fmla="*/ 68890284 h 595"/>
                  <a:gd name="T24" fmla="*/ 28540213 w 232"/>
                  <a:gd name="T25" fmla="*/ 44110658 h 59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232" h="595">
                    <a:moveTo>
                      <a:pt x="217" y="340"/>
                    </a:moveTo>
                    <a:lnTo>
                      <a:pt x="217" y="340"/>
                    </a:lnTo>
                    <a:cubicBezTo>
                      <a:pt x="192" y="184"/>
                      <a:pt x="155" y="72"/>
                      <a:pt x="133" y="16"/>
                    </a:cubicBezTo>
                    <a:cubicBezTo>
                      <a:pt x="127" y="0"/>
                      <a:pt x="104" y="0"/>
                      <a:pt x="98" y="16"/>
                    </a:cubicBezTo>
                    <a:cubicBezTo>
                      <a:pt x="76" y="72"/>
                      <a:pt x="39" y="184"/>
                      <a:pt x="15" y="340"/>
                    </a:cubicBezTo>
                    <a:cubicBezTo>
                      <a:pt x="0" y="433"/>
                      <a:pt x="13" y="493"/>
                      <a:pt x="34" y="531"/>
                    </a:cubicBezTo>
                    <a:cubicBezTo>
                      <a:pt x="70" y="594"/>
                      <a:pt x="161" y="594"/>
                      <a:pt x="197" y="531"/>
                    </a:cubicBezTo>
                    <a:cubicBezTo>
                      <a:pt x="218" y="493"/>
                      <a:pt x="231" y="433"/>
                      <a:pt x="217" y="34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0" name="Freeform 234">
                <a:extLst>
                  <a:ext uri="{FF2B5EF4-FFF2-40B4-BE49-F238E27FC236}">
                    <a16:creationId xmlns:a16="http://schemas.microsoft.com/office/drawing/2014/main" id="{7229F051-D0F4-433B-A0ED-1B2B3542B2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61139" y="7182218"/>
                <a:ext cx="302237" cy="736356"/>
              </a:xfrm>
              <a:custGeom>
                <a:avLst/>
                <a:gdLst>
                  <a:gd name="T0" fmla="*/ 15622228 w 244"/>
                  <a:gd name="T1" fmla="*/ 1943320 h 591"/>
                  <a:gd name="T2" fmla="*/ 15622228 w 244"/>
                  <a:gd name="T3" fmla="*/ 1943320 h 591"/>
                  <a:gd name="T4" fmla="*/ 14085305 w 244"/>
                  <a:gd name="T5" fmla="*/ 2850371 h 591"/>
                  <a:gd name="T6" fmla="*/ 14085305 w 244"/>
                  <a:gd name="T7" fmla="*/ 2850371 h 591"/>
                  <a:gd name="T8" fmla="*/ 3585558 w 244"/>
                  <a:gd name="T9" fmla="*/ 44697446 h 591"/>
                  <a:gd name="T10" fmla="*/ 3585558 w 244"/>
                  <a:gd name="T11" fmla="*/ 44697446 h 591"/>
                  <a:gd name="T12" fmla="*/ 5890407 w 244"/>
                  <a:gd name="T13" fmla="*/ 68795121 h 591"/>
                  <a:gd name="T14" fmla="*/ 5890407 w 244"/>
                  <a:gd name="T15" fmla="*/ 68795121 h 591"/>
                  <a:gd name="T16" fmla="*/ 15622228 w 244"/>
                  <a:gd name="T17" fmla="*/ 74495503 h 591"/>
                  <a:gd name="T18" fmla="*/ 15622228 w 244"/>
                  <a:gd name="T19" fmla="*/ 74495503 h 591"/>
                  <a:gd name="T20" fmla="*/ 25225942 w 244"/>
                  <a:gd name="T21" fmla="*/ 68795121 h 591"/>
                  <a:gd name="T22" fmla="*/ 25225942 w 244"/>
                  <a:gd name="T23" fmla="*/ 68795121 h 591"/>
                  <a:gd name="T24" fmla="*/ 27530791 w 244"/>
                  <a:gd name="T25" fmla="*/ 44697446 h 591"/>
                  <a:gd name="T26" fmla="*/ 27530791 w 244"/>
                  <a:gd name="T27" fmla="*/ 44697446 h 591"/>
                  <a:gd name="T28" fmla="*/ 17030687 w 244"/>
                  <a:gd name="T29" fmla="*/ 2850371 h 591"/>
                  <a:gd name="T30" fmla="*/ 17030687 w 244"/>
                  <a:gd name="T31" fmla="*/ 2850371 h 591"/>
                  <a:gd name="T32" fmla="*/ 15622228 w 244"/>
                  <a:gd name="T33" fmla="*/ 1943320 h 591"/>
                  <a:gd name="T34" fmla="*/ 15622228 w 244"/>
                  <a:gd name="T35" fmla="*/ 76438823 h 591"/>
                  <a:gd name="T36" fmla="*/ 15622228 w 244"/>
                  <a:gd name="T37" fmla="*/ 76438823 h 591"/>
                  <a:gd name="T38" fmla="*/ 15622228 w 244"/>
                  <a:gd name="T39" fmla="*/ 76438823 h 591"/>
                  <a:gd name="T40" fmla="*/ 4353841 w 244"/>
                  <a:gd name="T41" fmla="*/ 69831391 h 591"/>
                  <a:gd name="T42" fmla="*/ 4353841 w 244"/>
                  <a:gd name="T43" fmla="*/ 69831391 h 591"/>
                  <a:gd name="T44" fmla="*/ 1664672 w 244"/>
                  <a:gd name="T45" fmla="*/ 44567867 h 591"/>
                  <a:gd name="T46" fmla="*/ 1664672 w 244"/>
                  <a:gd name="T47" fmla="*/ 44567867 h 591"/>
                  <a:gd name="T48" fmla="*/ 12420632 w 244"/>
                  <a:gd name="T49" fmla="*/ 2202478 h 591"/>
                  <a:gd name="T50" fmla="*/ 12420632 w 244"/>
                  <a:gd name="T51" fmla="*/ 2202478 h 591"/>
                  <a:gd name="T52" fmla="*/ 15622228 w 244"/>
                  <a:gd name="T53" fmla="*/ 0 h 591"/>
                  <a:gd name="T54" fmla="*/ 15622228 w 244"/>
                  <a:gd name="T55" fmla="*/ 0 h 591"/>
                  <a:gd name="T56" fmla="*/ 18695359 w 244"/>
                  <a:gd name="T57" fmla="*/ 2202478 h 591"/>
                  <a:gd name="T58" fmla="*/ 18695359 w 244"/>
                  <a:gd name="T59" fmla="*/ 2202478 h 591"/>
                  <a:gd name="T60" fmla="*/ 29451319 w 244"/>
                  <a:gd name="T61" fmla="*/ 44567867 h 591"/>
                  <a:gd name="T62" fmla="*/ 29451319 w 244"/>
                  <a:gd name="T63" fmla="*/ 44567867 h 591"/>
                  <a:gd name="T64" fmla="*/ 26762508 w 244"/>
                  <a:gd name="T65" fmla="*/ 69831391 h 591"/>
                  <a:gd name="T66" fmla="*/ 26762508 w 244"/>
                  <a:gd name="T67" fmla="*/ 69831391 h 591"/>
                  <a:gd name="T68" fmla="*/ 15622228 w 244"/>
                  <a:gd name="T69" fmla="*/ 76438823 h 59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244" h="591">
                    <a:moveTo>
                      <a:pt x="122" y="15"/>
                    </a:moveTo>
                    <a:lnTo>
                      <a:pt x="122" y="15"/>
                    </a:lnTo>
                    <a:cubicBezTo>
                      <a:pt x="120" y="15"/>
                      <a:pt x="114" y="16"/>
                      <a:pt x="110" y="22"/>
                    </a:cubicBezTo>
                    <a:cubicBezTo>
                      <a:pt x="91" y="76"/>
                      <a:pt x="52" y="188"/>
                      <a:pt x="28" y="345"/>
                    </a:cubicBezTo>
                    <a:cubicBezTo>
                      <a:pt x="15" y="424"/>
                      <a:pt x="22" y="487"/>
                      <a:pt x="46" y="531"/>
                    </a:cubicBezTo>
                    <a:cubicBezTo>
                      <a:pt x="62" y="559"/>
                      <a:pt x="90" y="575"/>
                      <a:pt x="122" y="575"/>
                    </a:cubicBezTo>
                    <a:cubicBezTo>
                      <a:pt x="154" y="575"/>
                      <a:pt x="182" y="559"/>
                      <a:pt x="197" y="531"/>
                    </a:cubicBezTo>
                    <a:cubicBezTo>
                      <a:pt x="221" y="487"/>
                      <a:pt x="228" y="424"/>
                      <a:pt x="215" y="345"/>
                    </a:cubicBezTo>
                    <a:cubicBezTo>
                      <a:pt x="191" y="188"/>
                      <a:pt x="153" y="76"/>
                      <a:pt x="133" y="22"/>
                    </a:cubicBezTo>
                    <a:cubicBezTo>
                      <a:pt x="130" y="16"/>
                      <a:pt x="123" y="15"/>
                      <a:pt x="122" y="15"/>
                    </a:cubicBezTo>
                    <a:close/>
                    <a:moveTo>
                      <a:pt x="122" y="590"/>
                    </a:moveTo>
                    <a:lnTo>
                      <a:pt x="122" y="590"/>
                    </a:lnTo>
                    <a:cubicBezTo>
                      <a:pt x="84" y="590"/>
                      <a:pt x="52" y="570"/>
                      <a:pt x="34" y="539"/>
                    </a:cubicBezTo>
                    <a:cubicBezTo>
                      <a:pt x="7" y="490"/>
                      <a:pt x="0" y="425"/>
                      <a:pt x="13" y="344"/>
                    </a:cubicBezTo>
                    <a:cubicBezTo>
                      <a:pt x="39" y="184"/>
                      <a:pt x="77" y="71"/>
                      <a:pt x="97" y="17"/>
                    </a:cubicBezTo>
                    <a:cubicBezTo>
                      <a:pt x="102" y="7"/>
                      <a:pt x="110" y="0"/>
                      <a:pt x="122" y="0"/>
                    </a:cubicBezTo>
                    <a:cubicBezTo>
                      <a:pt x="133" y="0"/>
                      <a:pt x="142" y="7"/>
                      <a:pt x="146" y="17"/>
                    </a:cubicBezTo>
                    <a:cubicBezTo>
                      <a:pt x="166" y="71"/>
                      <a:pt x="205" y="184"/>
                      <a:pt x="230" y="344"/>
                    </a:cubicBezTo>
                    <a:cubicBezTo>
                      <a:pt x="243" y="425"/>
                      <a:pt x="235" y="490"/>
                      <a:pt x="209" y="539"/>
                    </a:cubicBezTo>
                    <a:cubicBezTo>
                      <a:pt x="191" y="570"/>
                      <a:pt x="158" y="590"/>
                      <a:pt x="122" y="5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1" name="Freeform 235">
                <a:extLst>
                  <a:ext uri="{FF2B5EF4-FFF2-40B4-BE49-F238E27FC236}">
                    <a16:creationId xmlns:a16="http://schemas.microsoft.com/office/drawing/2014/main" id="{5A74C808-1F4A-42BE-A1AF-49225161A9B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404014" y="7500939"/>
                <a:ext cx="21981" cy="862743"/>
              </a:xfrm>
              <a:custGeom>
                <a:avLst/>
                <a:gdLst>
                  <a:gd name="T0" fmla="*/ 1260078 w 16"/>
                  <a:gd name="T1" fmla="*/ 89508451 h 693"/>
                  <a:gd name="T2" fmla="*/ 1260078 w 16"/>
                  <a:gd name="T3" fmla="*/ 89508451 h 693"/>
                  <a:gd name="T4" fmla="*/ 0 w 16"/>
                  <a:gd name="T5" fmla="*/ 88603214 h 693"/>
                  <a:gd name="T6" fmla="*/ 0 w 16"/>
                  <a:gd name="T7" fmla="*/ 1034711 h 693"/>
                  <a:gd name="T8" fmla="*/ 0 w 16"/>
                  <a:gd name="T9" fmla="*/ 1034711 h 693"/>
                  <a:gd name="T10" fmla="*/ 1260078 w 16"/>
                  <a:gd name="T11" fmla="*/ 0 h 693"/>
                  <a:gd name="T12" fmla="*/ 1260078 w 16"/>
                  <a:gd name="T13" fmla="*/ 0 h 693"/>
                  <a:gd name="T14" fmla="*/ 2362597 w 16"/>
                  <a:gd name="T15" fmla="*/ 1034711 h 693"/>
                  <a:gd name="T16" fmla="*/ 2362597 w 16"/>
                  <a:gd name="T17" fmla="*/ 88603214 h 693"/>
                  <a:gd name="T18" fmla="*/ 2362597 w 16"/>
                  <a:gd name="T19" fmla="*/ 88603214 h 693"/>
                  <a:gd name="T20" fmla="*/ 1260078 w 16"/>
                  <a:gd name="T21" fmla="*/ 89508451 h 69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693">
                    <a:moveTo>
                      <a:pt x="8" y="692"/>
                    </a:moveTo>
                    <a:lnTo>
                      <a:pt x="8" y="692"/>
                    </a:lnTo>
                    <a:cubicBezTo>
                      <a:pt x="3" y="692"/>
                      <a:pt x="0" y="689"/>
                      <a:pt x="0" y="685"/>
                    </a:cubicBezTo>
                    <a:lnTo>
                      <a:pt x="0" y="8"/>
                    </a:lnTo>
                    <a:cubicBezTo>
                      <a:pt x="0" y="3"/>
                      <a:pt x="3" y="0"/>
                      <a:pt x="8" y="0"/>
                    </a:cubicBezTo>
                    <a:cubicBezTo>
                      <a:pt x="11" y="0"/>
                      <a:pt x="15" y="3"/>
                      <a:pt x="15" y="8"/>
                    </a:cubicBezTo>
                    <a:lnTo>
                      <a:pt x="15" y="685"/>
                    </a:lnTo>
                    <a:cubicBezTo>
                      <a:pt x="15" y="689"/>
                      <a:pt x="11" y="692"/>
                      <a:pt x="8" y="69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843" name="Grupo 842">
              <a:extLst>
                <a:ext uri="{FF2B5EF4-FFF2-40B4-BE49-F238E27FC236}">
                  <a16:creationId xmlns:a16="http://schemas.microsoft.com/office/drawing/2014/main" id="{62FA6F5D-2291-41E2-9118-86D0DF458AD9}"/>
                </a:ext>
              </a:extLst>
            </p:cNvPr>
            <p:cNvGrpSpPr/>
            <p:nvPr/>
          </p:nvGrpSpPr>
          <p:grpSpPr>
            <a:xfrm>
              <a:off x="13474703" y="10699141"/>
              <a:ext cx="1137503" cy="1159484"/>
              <a:chOff x="13474703" y="10699141"/>
              <a:chExt cx="1137503" cy="1159484"/>
            </a:xfrm>
          </p:grpSpPr>
          <p:sp>
            <p:nvSpPr>
              <p:cNvPr id="552" name="Freeform 236">
                <a:extLst>
                  <a:ext uri="{FF2B5EF4-FFF2-40B4-BE49-F238E27FC236}">
                    <a16:creationId xmlns:a16="http://schemas.microsoft.com/office/drawing/2014/main" id="{65F43961-4138-4709-9C2C-30B4B62E87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74703" y="10704635"/>
                <a:ext cx="538529" cy="1022106"/>
              </a:xfrm>
              <a:custGeom>
                <a:avLst/>
                <a:gdLst>
                  <a:gd name="T0" fmla="*/ 30078791 w 433"/>
                  <a:gd name="T1" fmla="*/ 106067024 h 821"/>
                  <a:gd name="T2" fmla="*/ 30078791 w 433"/>
                  <a:gd name="T3" fmla="*/ 106067024 h 821"/>
                  <a:gd name="T4" fmla="*/ 55510094 w 433"/>
                  <a:gd name="T5" fmla="*/ 0 h 821"/>
                  <a:gd name="T6" fmla="*/ 55510094 w 433"/>
                  <a:gd name="T7" fmla="*/ 0 h 821"/>
                  <a:gd name="T8" fmla="*/ 30078791 w 433"/>
                  <a:gd name="T9" fmla="*/ 106067024 h 82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33" h="821">
                    <a:moveTo>
                      <a:pt x="233" y="820"/>
                    </a:moveTo>
                    <a:lnTo>
                      <a:pt x="233" y="820"/>
                    </a:lnTo>
                    <a:cubicBezTo>
                      <a:pt x="233" y="820"/>
                      <a:pt x="0" y="488"/>
                      <a:pt x="430" y="0"/>
                    </a:cubicBezTo>
                    <a:cubicBezTo>
                      <a:pt x="430" y="0"/>
                      <a:pt x="432" y="572"/>
                      <a:pt x="233" y="82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3" name="Freeform 237">
                <a:extLst>
                  <a:ext uri="{FF2B5EF4-FFF2-40B4-BE49-F238E27FC236}">
                    <a16:creationId xmlns:a16="http://schemas.microsoft.com/office/drawing/2014/main" id="{9029418B-78EC-48DC-9937-C54B9EDE7ED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2530" y="10699141"/>
                <a:ext cx="346195" cy="1044087"/>
              </a:xfrm>
              <a:custGeom>
                <a:avLst/>
                <a:gdLst>
                  <a:gd name="T0" fmla="*/ 33923425 w 279"/>
                  <a:gd name="T1" fmla="*/ 3644756 h 836"/>
                  <a:gd name="T2" fmla="*/ 33923425 w 279"/>
                  <a:gd name="T3" fmla="*/ 3644756 h 836"/>
                  <a:gd name="T4" fmla="*/ 2312822 w 279"/>
                  <a:gd name="T5" fmla="*/ 78103918 h 836"/>
                  <a:gd name="T6" fmla="*/ 2312822 w 279"/>
                  <a:gd name="T7" fmla="*/ 78103918 h 836"/>
                  <a:gd name="T8" fmla="*/ 9508668 w 279"/>
                  <a:gd name="T9" fmla="*/ 106091182 h 836"/>
                  <a:gd name="T10" fmla="*/ 9508668 w 279"/>
                  <a:gd name="T11" fmla="*/ 106091182 h 836"/>
                  <a:gd name="T12" fmla="*/ 33923425 w 279"/>
                  <a:gd name="T13" fmla="*/ 3644756 h 836"/>
                  <a:gd name="T14" fmla="*/ 9508668 w 279"/>
                  <a:gd name="T15" fmla="*/ 108694682 h 836"/>
                  <a:gd name="T16" fmla="*/ 9508668 w 279"/>
                  <a:gd name="T17" fmla="*/ 108694682 h 836"/>
                  <a:gd name="T18" fmla="*/ 9508668 w 279"/>
                  <a:gd name="T19" fmla="*/ 108694682 h 836"/>
                  <a:gd name="T20" fmla="*/ 9508668 w 279"/>
                  <a:gd name="T21" fmla="*/ 108694682 h 836"/>
                  <a:gd name="T22" fmla="*/ 8737966 w 279"/>
                  <a:gd name="T23" fmla="*/ 108304301 h 836"/>
                  <a:gd name="T24" fmla="*/ 8737966 w 279"/>
                  <a:gd name="T25" fmla="*/ 108304301 h 836"/>
                  <a:gd name="T26" fmla="*/ 514040 w 279"/>
                  <a:gd name="T27" fmla="*/ 78364412 h 836"/>
                  <a:gd name="T28" fmla="*/ 514040 w 279"/>
                  <a:gd name="T29" fmla="*/ 78364412 h 836"/>
                  <a:gd name="T30" fmla="*/ 34180445 w 279"/>
                  <a:gd name="T31" fmla="*/ 520628 h 836"/>
                  <a:gd name="T32" fmla="*/ 34180445 w 279"/>
                  <a:gd name="T33" fmla="*/ 520628 h 836"/>
                  <a:gd name="T34" fmla="*/ 35208526 w 279"/>
                  <a:gd name="T35" fmla="*/ 260494 h 836"/>
                  <a:gd name="T36" fmla="*/ 35208526 w 279"/>
                  <a:gd name="T37" fmla="*/ 260494 h 836"/>
                  <a:gd name="T38" fmla="*/ 35722566 w 279"/>
                  <a:gd name="T39" fmla="*/ 1041256 h 836"/>
                  <a:gd name="T40" fmla="*/ 35722566 w 279"/>
                  <a:gd name="T41" fmla="*/ 1041256 h 836"/>
                  <a:gd name="T42" fmla="*/ 10151397 w 279"/>
                  <a:gd name="T43" fmla="*/ 108304301 h 836"/>
                  <a:gd name="T44" fmla="*/ 10151397 w 279"/>
                  <a:gd name="T45" fmla="*/ 108304301 h 836"/>
                  <a:gd name="T46" fmla="*/ 9508668 w 279"/>
                  <a:gd name="T47" fmla="*/ 108694682 h 8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79" h="836">
                    <a:moveTo>
                      <a:pt x="264" y="28"/>
                    </a:moveTo>
                    <a:lnTo>
                      <a:pt x="264" y="28"/>
                    </a:lnTo>
                    <a:cubicBezTo>
                      <a:pt x="55" y="271"/>
                      <a:pt x="14" y="473"/>
                      <a:pt x="18" y="600"/>
                    </a:cubicBezTo>
                    <a:cubicBezTo>
                      <a:pt x="22" y="715"/>
                      <a:pt x="60" y="791"/>
                      <a:pt x="74" y="815"/>
                    </a:cubicBezTo>
                    <a:cubicBezTo>
                      <a:pt x="244" y="594"/>
                      <a:pt x="261" y="128"/>
                      <a:pt x="264" y="28"/>
                    </a:cubicBezTo>
                    <a:close/>
                    <a:moveTo>
                      <a:pt x="74" y="835"/>
                    </a:moveTo>
                    <a:lnTo>
                      <a:pt x="74" y="835"/>
                    </a:lnTo>
                    <a:cubicBezTo>
                      <a:pt x="71" y="835"/>
                      <a:pt x="69" y="833"/>
                      <a:pt x="68" y="832"/>
                    </a:cubicBezTo>
                    <a:cubicBezTo>
                      <a:pt x="66" y="828"/>
                      <a:pt x="8" y="746"/>
                      <a:pt x="4" y="602"/>
                    </a:cubicBezTo>
                    <a:cubicBezTo>
                      <a:pt x="0" y="469"/>
                      <a:pt x="42" y="257"/>
                      <a:pt x="266" y="4"/>
                    </a:cubicBezTo>
                    <a:cubicBezTo>
                      <a:pt x="267" y="1"/>
                      <a:pt x="271" y="0"/>
                      <a:pt x="274" y="2"/>
                    </a:cubicBezTo>
                    <a:cubicBezTo>
                      <a:pt x="276" y="2"/>
                      <a:pt x="278" y="5"/>
                      <a:pt x="278" y="8"/>
                    </a:cubicBezTo>
                    <a:cubicBezTo>
                      <a:pt x="278" y="14"/>
                      <a:pt x="278" y="585"/>
                      <a:pt x="79" y="832"/>
                    </a:cubicBezTo>
                    <a:cubicBezTo>
                      <a:pt x="78" y="834"/>
                      <a:pt x="76" y="835"/>
                      <a:pt x="74" y="8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4" name="Freeform 238">
                <a:extLst>
                  <a:ext uri="{FF2B5EF4-FFF2-40B4-BE49-F238E27FC236}">
                    <a16:creationId xmlns:a16="http://schemas.microsoft.com/office/drawing/2014/main" id="{7BCA6C4B-869F-487A-A0B7-157C4EBF4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53869" y="11149747"/>
                <a:ext cx="747346" cy="593481"/>
              </a:xfrm>
              <a:custGeom>
                <a:avLst/>
                <a:gdLst>
                  <a:gd name="T0" fmla="*/ 389629 w 599"/>
                  <a:gd name="T1" fmla="*/ 61495916 h 477"/>
                  <a:gd name="T2" fmla="*/ 389629 w 599"/>
                  <a:gd name="T3" fmla="*/ 61495916 h 477"/>
                  <a:gd name="T4" fmla="*/ 77687957 w 599"/>
                  <a:gd name="T5" fmla="*/ 0 h 477"/>
                  <a:gd name="T6" fmla="*/ 77687957 w 599"/>
                  <a:gd name="T7" fmla="*/ 0 h 477"/>
                  <a:gd name="T8" fmla="*/ 389629 w 599"/>
                  <a:gd name="T9" fmla="*/ 61495916 h 47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599" h="477">
                    <a:moveTo>
                      <a:pt x="3" y="476"/>
                    </a:moveTo>
                    <a:lnTo>
                      <a:pt x="3" y="476"/>
                    </a:lnTo>
                    <a:cubicBezTo>
                      <a:pt x="3" y="476"/>
                      <a:pt x="0" y="210"/>
                      <a:pt x="598" y="0"/>
                    </a:cubicBezTo>
                    <a:cubicBezTo>
                      <a:pt x="598" y="0"/>
                      <a:pt x="407" y="401"/>
                      <a:pt x="3" y="47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5" name="Freeform 239">
                <a:extLst>
                  <a:ext uri="{FF2B5EF4-FFF2-40B4-BE49-F238E27FC236}">
                    <a16:creationId xmlns:a16="http://schemas.microsoft.com/office/drawing/2014/main" id="{7FB14B65-4E37-48D1-BF21-BC2E02AF5C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48376" y="11138757"/>
                <a:ext cx="763830" cy="615462"/>
              </a:xfrm>
              <a:custGeom>
                <a:avLst/>
                <a:gdLst>
                  <a:gd name="T0" fmla="*/ 76561408 w 611"/>
                  <a:gd name="T1" fmla="*/ 2731556 h 493"/>
                  <a:gd name="T2" fmla="*/ 76561408 w 611"/>
                  <a:gd name="T3" fmla="*/ 2731556 h 493"/>
                  <a:gd name="T4" fmla="*/ 2086719 w 611"/>
                  <a:gd name="T5" fmla="*/ 61782074 h 493"/>
                  <a:gd name="T6" fmla="*/ 2086719 w 611"/>
                  <a:gd name="T7" fmla="*/ 61782074 h 493"/>
                  <a:gd name="T8" fmla="*/ 76561408 w 611"/>
                  <a:gd name="T9" fmla="*/ 2731556 h 493"/>
                  <a:gd name="T10" fmla="*/ 1043359 w 611"/>
                  <a:gd name="T11" fmla="*/ 63993213 h 493"/>
                  <a:gd name="T12" fmla="*/ 1043359 w 611"/>
                  <a:gd name="T13" fmla="*/ 63993213 h 493"/>
                  <a:gd name="T14" fmla="*/ 521860 w 611"/>
                  <a:gd name="T15" fmla="*/ 63733185 h 493"/>
                  <a:gd name="T16" fmla="*/ 521860 w 611"/>
                  <a:gd name="T17" fmla="*/ 63733185 h 493"/>
                  <a:gd name="T18" fmla="*/ 0 w 611"/>
                  <a:gd name="T19" fmla="*/ 62952741 h 493"/>
                  <a:gd name="T20" fmla="*/ 0 w 611"/>
                  <a:gd name="T21" fmla="*/ 62952741 h 493"/>
                  <a:gd name="T22" fmla="*/ 9782080 w 611"/>
                  <a:gd name="T23" fmla="*/ 41621790 h 493"/>
                  <a:gd name="T24" fmla="*/ 9782080 w 611"/>
                  <a:gd name="T25" fmla="*/ 41621790 h 493"/>
                  <a:gd name="T26" fmla="*/ 78257002 w 611"/>
                  <a:gd name="T27" fmla="*/ 260028 h 493"/>
                  <a:gd name="T28" fmla="*/ 78257002 w 611"/>
                  <a:gd name="T29" fmla="*/ 260028 h 493"/>
                  <a:gd name="T30" fmla="*/ 79300722 w 611"/>
                  <a:gd name="T31" fmla="*/ 520417 h 493"/>
                  <a:gd name="T32" fmla="*/ 79300722 w 611"/>
                  <a:gd name="T33" fmla="*/ 520417 h 493"/>
                  <a:gd name="T34" fmla="*/ 79431097 w 611"/>
                  <a:gd name="T35" fmla="*/ 1430695 h 493"/>
                  <a:gd name="T36" fmla="*/ 79431097 w 611"/>
                  <a:gd name="T37" fmla="*/ 1430695 h 493"/>
                  <a:gd name="T38" fmla="*/ 1173734 w 611"/>
                  <a:gd name="T39" fmla="*/ 63863380 h 493"/>
                  <a:gd name="T40" fmla="*/ 1173734 w 611"/>
                  <a:gd name="T41" fmla="*/ 63863380 h 493"/>
                  <a:gd name="T42" fmla="*/ 1043359 w 611"/>
                  <a:gd name="T43" fmla="*/ 63993213 h 49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611" h="493">
                    <a:moveTo>
                      <a:pt x="587" y="21"/>
                    </a:moveTo>
                    <a:lnTo>
                      <a:pt x="587" y="21"/>
                    </a:lnTo>
                    <a:cubicBezTo>
                      <a:pt x="78" y="204"/>
                      <a:pt x="22" y="429"/>
                      <a:pt x="16" y="475"/>
                    </a:cubicBezTo>
                    <a:cubicBezTo>
                      <a:pt x="360" y="407"/>
                      <a:pt x="547" y="96"/>
                      <a:pt x="587" y="21"/>
                    </a:cubicBezTo>
                    <a:close/>
                    <a:moveTo>
                      <a:pt x="8" y="492"/>
                    </a:moveTo>
                    <a:lnTo>
                      <a:pt x="8" y="492"/>
                    </a:lnTo>
                    <a:cubicBezTo>
                      <a:pt x="6" y="492"/>
                      <a:pt x="5" y="491"/>
                      <a:pt x="4" y="490"/>
                    </a:cubicBezTo>
                    <a:cubicBezTo>
                      <a:pt x="1" y="488"/>
                      <a:pt x="0" y="486"/>
                      <a:pt x="0" y="484"/>
                    </a:cubicBezTo>
                    <a:cubicBezTo>
                      <a:pt x="0" y="481"/>
                      <a:pt x="0" y="414"/>
                      <a:pt x="75" y="320"/>
                    </a:cubicBezTo>
                    <a:cubicBezTo>
                      <a:pt x="143" y="235"/>
                      <a:pt x="290" y="110"/>
                      <a:pt x="600" y="2"/>
                    </a:cubicBezTo>
                    <a:cubicBezTo>
                      <a:pt x="603" y="0"/>
                      <a:pt x="606" y="2"/>
                      <a:pt x="608" y="4"/>
                    </a:cubicBezTo>
                    <a:cubicBezTo>
                      <a:pt x="610" y="6"/>
                      <a:pt x="610" y="9"/>
                      <a:pt x="609" y="11"/>
                    </a:cubicBezTo>
                    <a:cubicBezTo>
                      <a:pt x="607" y="16"/>
                      <a:pt x="412" y="416"/>
                      <a:pt x="9" y="491"/>
                    </a:cubicBezTo>
                    <a:cubicBezTo>
                      <a:pt x="9" y="491"/>
                      <a:pt x="8" y="491"/>
                      <a:pt x="8" y="49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6" name="Freeform 240">
                <a:extLst>
                  <a:ext uri="{FF2B5EF4-FFF2-40B4-BE49-F238E27FC236}">
                    <a16:creationId xmlns:a16="http://schemas.microsoft.com/office/drawing/2014/main" id="{86CC58DC-7BE2-4101-8ECF-D356B34AD0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1985" y="11111279"/>
                <a:ext cx="615462" cy="747346"/>
              </a:xfrm>
              <a:custGeom>
                <a:avLst/>
                <a:gdLst>
                  <a:gd name="T0" fmla="*/ 5052183 w 494"/>
                  <a:gd name="T1" fmla="*/ 77558477 h 600"/>
                  <a:gd name="T2" fmla="*/ 5052183 w 494"/>
                  <a:gd name="T3" fmla="*/ 77558477 h 600"/>
                  <a:gd name="T4" fmla="*/ 4793042 w 494"/>
                  <a:gd name="T5" fmla="*/ 77558477 h 600"/>
                  <a:gd name="T6" fmla="*/ 4793042 w 494"/>
                  <a:gd name="T7" fmla="*/ 77558477 h 600"/>
                  <a:gd name="T8" fmla="*/ 4145187 w 494"/>
                  <a:gd name="T9" fmla="*/ 76781597 h 600"/>
                  <a:gd name="T10" fmla="*/ 4145187 w 494"/>
                  <a:gd name="T11" fmla="*/ 76781597 h 600"/>
                  <a:gd name="T12" fmla="*/ 15544903 w 494"/>
                  <a:gd name="T13" fmla="*/ 776880 h 600"/>
                  <a:gd name="T14" fmla="*/ 15544903 w 494"/>
                  <a:gd name="T15" fmla="*/ 776880 h 600"/>
                  <a:gd name="T16" fmla="*/ 16711040 w 494"/>
                  <a:gd name="T17" fmla="*/ 259080 h 600"/>
                  <a:gd name="T18" fmla="*/ 16711040 w 494"/>
                  <a:gd name="T19" fmla="*/ 259080 h 600"/>
                  <a:gd name="T20" fmla="*/ 17228964 w 494"/>
                  <a:gd name="T21" fmla="*/ 1424220 h 600"/>
                  <a:gd name="T22" fmla="*/ 17228964 w 494"/>
                  <a:gd name="T23" fmla="*/ 1424220 h 600"/>
                  <a:gd name="T24" fmla="*/ 5699678 w 494"/>
                  <a:gd name="T25" fmla="*/ 74062696 h 600"/>
                  <a:gd name="T26" fmla="*/ 5699678 w 494"/>
                  <a:gd name="T27" fmla="*/ 74062696 h 600"/>
                  <a:gd name="T28" fmla="*/ 62309542 w 494"/>
                  <a:gd name="T29" fmla="*/ 28226766 h 600"/>
                  <a:gd name="T30" fmla="*/ 62309542 w 494"/>
                  <a:gd name="T31" fmla="*/ 28226766 h 600"/>
                  <a:gd name="T32" fmla="*/ 63604891 w 494"/>
                  <a:gd name="T33" fmla="*/ 28485486 h 600"/>
                  <a:gd name="T34" fmla="*/ 63604891 w 494"/>
                  <a:gd name="T35" fmla="*/ 28485486 h 600"/>
                  <a:gd name="T36" fmla="*/ 63345749 w 494"/>
                  <a:gd name="T37" fmla="*/ 29780526 h 600"/>
                  <a:gd name="T38" fmla="*/ 63345749 w 494"/>
                  <a:gd name="T39" fmla="*/ 29780526 h 600"/>
                  <a:gd name="T40" fmla="*/ 5829249 w 494"/>
                  <a:gd name="T41" fmla="*/ 77170217 h 600"/>
                  <a:gd name="T42" fmla="*/ 5829249 w 494"/>
                  <a:gd name="T43" fmla="*/ 77170217 h 600"/>
                  <a:gd name="T44" fmla="*/ 5052183 w 494"/>
                  <a:gd name="T45" fmla="*/ 77558477 h 600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94" h="600">
                    <a:moveTo>
                      <a:pt x="39" y="599"/>
                    </a:moveTo>
                    <a:lnTo>
                      <a:pt x="39" y="599"/>
                    </a:lnTo>
                    <a:cubicBezTo>
                      <a:pt x="38" y="599"/>
                      <a:pt x="38" y="599"/>
                      <a:pt x="37" y="599"/>
                    </a:cubicBezTo>
                    <a:cubicBezTo>
                      <a:pt x="34" y="598"/>
                      <a:pt x="32" y="596"/>
                      <a:pt x="32" y="593"/>
                    </a:cubicBezTo>
                    <a:cubicBezTo>
                      <a:pt x="31" y="589"/>
                      <a:pt x="0" y="300"/>
                      <a:pt x="120" y="6"/>
                    </a:cubicBezTo>
                    <a:cubicBezTo>
                      <a:pt x="122" y="2"/>
                      <a:pt x="126" y="0"/>
                      <a:pt x="129" y="2"/>
                    </a:cubicBezTo>
                    <a:cubicBezTo>
                      <a:pt x="133" y="3"/>
                      <a:pt x="135" y="7"/>
                      <a:pt x="133" y="11"/>
                    </a:cubicBezTo>
                    <a:cubicBezTo>
                      <a:pt x="32" y="259"/>
                      <a:pt x="40" y="503"/>
                      <a:pt x="44" y="572"/>
                    </a:cubicBezTo>
                    <a:cubicBezTo>
                      <a:pt x="79" y="528"/>
                      <a:pt x="196" y="396"/>
                      <a:pt x="481" y="218"/>
                    </a:cubicBezTo>
                    <a:cubicBezTo>
                      <a:pt x="484" y="216"/>
                      <a:pt x="489" y="216"/>
                      <a:pt x="491" y="220"/>
                    </a:cubicBezTo>
                    <a:cubicBezTo>
                      <a:pt x="493" y="223"/>
                      <a:pt x="492" y="228"/>
                      <a:pt x="489" y="230"/>
                    </a:cubicBezTo>
                    <a:cubicBezTo>
                      <a:pt x="145" y="445"/>
                      <a:pt x="46" y="594"/>
                      <a:pt x="45" y="596"/>
                    </a:cubicBezTo>
                    <a:cubicBezTo>
                      <a:pt x="43" y="598"/>
                      <a:pt x="42" y="599"/>
                      <a:pt x="39" y="5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69" name="Grupo 68">
              <a:extLst>
                <a:ext uri="{FF2B5EF4-FFF2-40B4-BE49-F238E27FC236}">
                  <a16:creationId xmlns:a16="http://schemas.microsoft.com/office/drawing/2014/main" id="{4E8390B1-CB99-4A21-A026-263AA3458BE2}"/>
                </a:ext>
              </a:extLst>
            </p:cNvPr>
            <p:cNvGrpSpPr/>
            <p:nvPr/>
          </p:nvGrpSpPr>
          <p:grpSpPr>
            <a:xfrm>
              <a:off x="20459091" y="8946173"/>
              <a:ext cx="791308" cy="708882"/>
              <a:chOff x="20459091" y="8946173"/>
              <a:chExt cx="791308" cy="708882"/>
            </a:xfrm>
          </p:grpSpPr>
          <p:sp>
            <p:nvSpPr>
              <p:cNvPr id="557" name="Freeform 241">
                <a:extLst>
                  <a:ext uri="{FF2B5EF4-FFF2-40B4-BE49-F238E27FC236}">
                    <a16:creationId xmlns:a16="http://schemas.microsoft.com/office/drawing/2014/main" id="{C38FD869-57B3-4A80-82BA-01051CFB79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70082" y="8951670"/>
                <a:ext cx="780317" cy="697888"/>
              </a:xfrm>
              <a:custGeom>
                <a:avLst/>
                <a:gdLst>
                  <a:gd name="T0" fmla="*/ 15138878 w 624"/>
                  <a:gd name="T1" fmla="*/ 49040045 h 559"/>
                  <a:gd name="T2" fmla="*/ 15138878 w 624"/>
                  <a:gd name="T3" fmla="*/ 49040045 h 559"/>
                  <a:gd name="T4" fmla="*/ 5481368 w 624"/>
                  <a:gd name="T5" fmla="*/ 26926563 h 559"/>
                  <a:gd name="T6" fmla="*/ 5481368 w 624"/>
                  <a:gd name="T7" fmla="*/ 26926563 h 559"/>
                  <a:gd name="T8" fmla="*/ 24404785 w 624"/>
                  <a:gd name="T9" fmla="*/ 42536165 h 559"/>
                  <a:gd name="T10" fmla="*/ 24404785 w 624"/>
                  <a:gd name="T11" fmla="*/ 42536165 h 559"/>
                  <a:gd name="T12" fmla="*/ 32496242 w 624"/>
                  <a:gd name="T13" fmla="*/ 520440 h 559"/>
                  <a:gd name="T14" fmla="*/ 32496242 w 624"/>
                  <a:gd name="T15" fmla="*/ 520440 h 559"/>
                  <a:gd name="T16" fmla="*/ 41631735 w 624"/>
                  <a:gd name="T17" fmla="*/ 42796204 h 559"/>
                  <a:gd name="T18" fmla="*/ 41631735 w 624"/>
                  <a:gd name="T19" fmla="*/ 42796204 h 559"/>
                  <a:gd name="T20" fmla="*/ 56118181 w 624"/>
                  <a:gd name="T21" fmla="*/ 35511844 h 559"/>
                  <a:gd name="T22" fmla="*/ 56118181 w 624"/>
                  <a:gd name="T23" fmla="*/ 35511844 h 559"/>
                  <a:gd name="T24" fmla="*/ 52464056 w 624"/>
                  <a:gd name="T25" fmla="*/ 51121446 h 559"/>
                  <a:gd name="T26" fmla="*/ 52464056 w 624"/>
                  <a:gd name="T27" fmla="*/ 51121446 h 559"/>
                  <a:gd name="T28" fmla="*/ 72953527 w 624"/>
                  <a:gd name="T29" fmla="*/ 52161966 h 559"/>
                  <a:gd name="T30" fmla="*/ 72953527 w 624"/>
                  <a:gd name="T31" fmla="*/ 52161966 h 559"/>
                  <a:gd name="T32" fmla="*/ 53508092 w 624"/>
                  <a:gd name="T33" fmla="*/ 72584287 h 559"/>
                  <a:gd name="T34" fmla="*/ 53508092 w 624"/>
                  <a:gd name="T35" fmla="*/ 72584287 h 559"/>
                  <a:gd name="T36" fmla="*/ 15138878 w 624"/>
                  <a:gd name="T37" fmla="*/ 49040045 h 55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0" t="0" r="r" b="b"/>
                <a:pathLst>
                  <a:path w="624" h="559">
                    <a:moveTo>
                      <a:pt x="116" y="377"/>
                    </a:moveTo>
                    <a:lnTo>
                      <a:pt x="116" y="377"/>
                    </a:lnTo>
                    <a:cubicBezTo>
                      <a:pt x="116" y="377"/>
                      <a:pt x="0" y="245"/>
                      <a:pt x="42" y="207"/>
                    </a:cubicBezTo>
                    <a:cubicBezTo>
                      <a:pt x="85" y="168"/>
                      <a:pt x="187" y="327"/>
                      <a:pt x="187" y="327"/>
                    </a:cubicBezTo>
                    <a:cubicBezTo>
                      <a:pt x="187" y="327"/>
                      <a:pt x="152" y="7"/>
                      <a:pt x="249" y="4"/>
                    </a:cubicBezTo>
                    <a:cubicBezTo>
                      <a:pt x="345" y="0"/>
                      <a:pt x="319" y="329"/>
                      <a:pt x="319" y="329"/>
                    </a:cubicBezTo>
                    <a:cubicBezTo>
                      <a:pt x="319" y="329"/>
                      <a:pt x="379" y="252"/>
                      <a:pt x="430" y="273"/>
                    </a:cubicBezTo>
                    <a:cubicBezTo>
                      <a:pt x="482" y="294"/>
                      <a:pt x="402" y="393"/>
                      <a:pt x="402" y="393"/>
                    </a:cubicBezTo>
                    <a:cubicBezTo>
                      <a:pt x="402" y="393"/>
                      <a:pt x="494" y="355"/>
                      <a:pt x="559" y="401"/>
                    </a:cubicBezTo>
                    <a:cubicBezTo>
                      <a:pt x="623" y="447"/>
                      <a:pt x="410" y="558"/>
                      <a:pt x="410" y="558"/>
                    </a:cubicBezTo>
                    <a:cubicBezTo>
                      <a:pt x="410" y="558"/>
                      <a:pt x="206" y="442"/>
                      <a:pt x="116" y="37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8" name="Freeform 242">
                <a:extLst>
                  <a:ext uri="{FF2B5EF4-FFF2-40B4-BE49-F238E27FC236}">
                    <a16:creationId xmlns:a16="http://schemas.microsoft.com/office/drawing/2014/main" id="{6A686F11-B54C-42A0-9A69-E3FB3D796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459091" y="8946173"/>
                <a:ext cx="736356" cy="708882"/>
              </a:xfrm>
              <a:custGeom>
                <a:avLst/>
                <a:gdLst>
                  <a:gd name="T0" fmla="*/ 16956963 w 589"/>
                  <a:gd name="T1" fmla="*/ 48663377 h 570"/>
                  <a:gd name="T2" fmla="*/ 54653712 w 589"/>
                  <a:gd name="T3" fmla="*/ 71510532 h 570"/>
                  <a:gd name="T4" fmla="*/ 74741236 w 589"/>
                  <a:gd name="T5" fmla="*/ 55117073 h 570"/>
                  <a:gd name="T6" fmla="*/ 73437076 w 589"/>
                  <a:gd name="T7" fmla="*/ 53051948 h 570"/>
                  <a:gd name="T8" fmla="*/ 53871071 w 589"/>
                  <a:gd name="T9" fmla="*/ 52019385 h 570"/>
                  <a:gd name="T10" fmla="*/ 52827671 w 589"/>
                  <a:gd name="T11" fmla="*/ 51890046 h 570"/>
                  <a:gd name="T12" fmla="*/ 52958051 w 589"/>
                  <a:gd name="T13" fmla="*/ 50599522 h 570"/>
                  <a:gd name="T14" fmla="*/ 58436533 w 589"/>
                  <a:gd name="T15" fmla="*/ 38336673 h 570"/>
                  <a:gd name="T16" fmla="*/ 57001632 w 589"/>
                  <a:gd name="T17" fmla="*/ 36658848 h 570"/>
                  <a:gd name="T18" fmla="*/ 43697110 w 589"/>
                  <a:gd name="T19" fmla="*/ 43499845 h 570"/>
                  <a:gd name="T20" fmla="*/ 42522969 w 589"/>
                  <a:gd name="T21" fmla="*/ 43887146 h 570"/>
                  <a:gd name="T22" fmla="*/ 42001089 w 589"/>
                  <a:gd name="T23" fmla="*/ 42854584 h 570"/>
                  <a:gd name="T24" fmla="*/ 37044488 w 589"/>
                  <a:gd name="T25" fmla="*/ 3356008 h 570"/>
                  <a:gd name="T26" fmla="*/ 33653167 w 589"/>
                  <a:gd name="T27" fmla="*/ 1936145 h 570"/>
                  <a:gd name="T28" fmla="*/ 30261847 w 589"/>
                  <a:gd name="T29" fmla="*/ 3614329 h 570"/>
                  <a:gd name="T30" fmla="*/ 26609405 w 589"/>
                  <a:gd name="T31" fmla="*/ 42725603 h 570"/>
                  <a:gd name="T32" fmla="*/ 25957145 w 589"/>
                  <a:gd name="T33" fmla="*/ 43629185 h 570"/>
                  <a:gd name="T34" fmla="*/ 24913745 w 589"/>
                  <a:gd name="T35" fmla="*/ 43241884 h 570"/>
                  <a:gd name="T36" fmla="*/ 9130562 w 589"/>
                  <a:gd name="T37" fmla="*/ 27365066 h 570"/>
                  <a:gd name="T38" fmla="*/ 7304521 w 589"/>
                  <a:gd name="T39" fmla="*/ 27881347 h 570"/>
                  <a:gd name="T40" fmla="*/ 54653712 w 589"/>
                  <a:gd name="T41" fmla="*/ 73446677 h 570"/>
                  <a:gd name="T42" fmla="*/ 54132192 w 589"/>
                  <a:gd name="T43" fmla="*/ 73317337 h 570"/>
                  <a:gd name="T44" fmla="*/ 15783184 w 589"/>
                  <a:gd name="T45" fmla="*/ 49953901 h 570"/>
                  <a:gd name="T46" fmla="*/ 15652804 w 589"/>
                  <a:gd name="T47" fmla="*/ 49824920 h 570"/>
                  <a:gd name="T48" fmla="*/ 6000001 w 589"/>
                  <a:gd name="T49" fmla="*/ 26461484 h 570"/>
                  <a:gd name="T50" fmla="*/ 9391682 w 589"/>
                  <a:gd name="T51" fmla="*/ 25557902 h 570"/>
                  <a:gd name="T52" fmla="*/ 24391865 w 589"/>
                  <a:gd name="T53" fmla="*/ 39240255 h 570"/>
                  <a:gd name="T54" fmla="*/ 28826946 w 589"/>
                  <a:gd name="T55" fmla="*/ 2452426 h 570"/>
                  <a:gd name="T56" fmla="*/ 33653167 w 589"/>
                  <a:gd name="T57" fmla="*/ 0 h 570"/>
                  <a:gd name="T58" fmla="*/ 38349008 w 589"/>
                  <a:gd name="T59" fmla="*/ 2065125 h 570"/>
                  <a:gd name="T60" fmla="*/ 43957870 w 589"/>
                  <a:gd name="T61" fmla="*/ 40272818 h 570"/>
                  <a:gd name="T62" fmla="*/ 57653892 w 589"/>
                  <a:gd name="T63" fmla="*/ 34980665 h 570"/>
                  <a:gd name="T64" fmla="*/ 60392953 w 589"/>
                  <a:gd name="T65" fmla="*/ 37820392 h 570"/>
                  <a:gd name="T66" fmla="*/ 56088612 w 589"/>
                  <a:gd name="T67" fmla="*/ 49437620 h 570"/>
                  <a:gd name="T68" fmla="*/ 74610856 w 589"/>
                  <a:gd name="T69" fmla="*/ 51503104 h 570"/>
                  <a:gd name="T70" fmla="*/ 76567637 w 589"/>
                  <a:gd name="T71" fmla="*/ 55375394 h 570"/>
                  <a:gd name="T72" fmla="*/ 55045212 w 589"/>
                  <a:gd name="T73" fmla="*/ 73317337 h 570"/>
                  <a:gd name="T74" fmla="*/ 54653712 w 589"/>
                  <a:gd name="T75" fmla="*/ 73446677 h 570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89" h="570">
                    <a:moveTo>
                      <a:pt x="130" y="377"/>
                    </a:moveTo>
                    <a:lnTo>
                      <a:pt x="130" y="377"/>
                    </a:lnTo>
                    <a:cubicBezTo>
                      <a:pt x="212" y="435"/>
                      <a:pt x="392" y="539"/>
                      <a:pt x="419" y="554"/>
                    </a:cubicBezTo>
                    <a:cubicBezTo>
                      <a:pt x="464" y="530"/>
                      <a:pt x="570" y="466"/>
                      <a:pt x="573" y="427"/>
                    </a:cubicBezTo>
                    <a:cubicBezTo>
                      <a:pt x="573" y="424"/>
                      <a:pt x="573" y="417"/>
                      <a:pt x="563" y="411"/>
                    </a:cubicBezTo>
                    <a:cubicBezTo>
                      <a:pt x="503" y="367"/>
                      <a:pt x="415" y="403"/>
                      <a:pt x="413" y="403"/>
                    </a:cubicBezTo>
                    <a:cubicBezTo>
                      <a:pt x="411" y="405"/>
                      <a:pt x="407" y="404"/>
                      <a:pt x="405" y="402"/>
                    </a:cubicBezTo>
                    <a:cubicBezTo>
                      <a:pt x="403" y="398"/>
                      <a:pt x="403" y="395"/>
                      <a:pt x="406" y="392"/>
                    </a:cubicBezTo>
                    <a:cubicBezTo>
                      <a:pt x="419" y="374"/>
                      <a:pt x="455" y="323"/>
                      <a:pt x="448" y="297"/>
                    </a:cubicBezTo>
                    <a:cubicBezTo>
                      <a:pt x="447" y="291"/>
                      <a:pt x="443" y="287"/>
                      <a:pt x="437" y="284"/>
                    </a:cubicBezTo>
                    <a:cubicBezTo>
                      <a:pt x="391" y="265"/>
                      <a:pt x="335" y="337"/>
                      <a:pt x="335" y="337"/>
                    </a:cubicBezTo>
                    <a:cubicBezTo>
                      <a:pt x="333" y="340"/>
                      <a:pt x="329" y="341"/>
                      <a:pt x="326" y="340"/>
                    </a:cubicBezTo>
                    <a:cubicBezTo>
                      <a:pt x="323" y="339"/>
                      <a:pt x="321" y="335"/>
                      <a:pt x="322" y="332"/>
                    </a:cubicBezTo>
                    <a:cubicBezTo>
                      <a:pt x="322" y="330"/>
                      <a:pt x="340" y="85"/>
                      <a:pt x="284" y="26"/>
                    </a:cubicBezTo>
                    <a:cubicBezTo>
                      <a:pt x="276" y="18"/>
                      <a:pt x="267" y="14"/>
                      <a:pt x="258" y="15"/>
                    </a:cubicBezTo>
                    <a:cubicBezTo>
                      <a:pt x="248" y="15"/>
                      <a:pt x="240" y="19"/>
                      <a:pt x="232" y="28"/>
                    </a:cubicBezTo>
                    <a:cubicBezTo>
                      <a:pt x="178" y="90"/>
                      <a:pt x="204" y="328"/>
                      <a:pt x="204" y="331"/>
                    </a:cubicBezTo>
                    <a:cubicBezTo>
                      <a:pt x="204" y="334"/>
                      <a:pt x="202" y="337"/>
                      <a:pt x="199" y="338"/>
                    </a:cubicBezTo>
                    <a:cubicBezTo>
                      <a:pt x="196" y="339"/>
                      <a:pt x="193" y="338"/>
                      <a:pt x="191" y="335"/>
                    </a:cubicBezTo>
                    <a:cubicBezTo>
                      <a:pt x="170" y="303"/>
                      <a:pt x="107" y="217"/>
                      <a:pt x="70" y="212"/>
                    </a:cubicBezTo>
                    <a:cubicBezTo>
                      <a:pt x="64" y="211"/>
                      <a:pt x="60" y="212"/>
                      <a:pt x="56" y="216"/>
                    </a:cubicBezTo>
                    <a:cubicBezTo>
                      <a:pt x="29" y="241"/>
                      <a:pt x="87" y="327"/>
                      <a:pt x="130" y="377"/>
                    </a:cubicBezTo>
                    <a:close/>
                    <a:moveTo>
                      <a:pt x="419" y="569"/>
                    </a:moveTo>
                    <a:lnTo>
                      <a:pt x="419" y="569"/>
                    </a:lnTo>
                    <a:cubicBezTo>
                      <a:pt x="418" y="569"/>
                      <a:pt x="417" y="568"/>
                      <a:pt x="415" y="568"/>
                    </a:cubicBezTo>
                    <a:cubicBezTo>
                      <a:pt x="413" y="567"/>
                      <a:pt x="210" y="451"/>
                      <a:pt x="121" y="387"/>
                    </a:cubicBezTo>
                    <a:cubicBezTo>
                      <a:pt x="120" y="387"/>
                      <a:pt x="120" y="387"/>
                      <a:pt x="120" y="386"/>
                    </a:cubicBezTo>
                    <a:cubicBezTo>
                      <a:pt x="107" y="372"/>
                      <a:pt x="0" y="247"/>
                      <a:pt x="46" y="205"/>
                    </a:cubicBezTo>
                    <a:cubicBezTo>
                      <a:pt x="54" y="199"/>
                      <a:pt x="62" y="197"/>
                      <a:pt x="72" y="198"/>
                    </a:cubicBezTo>
                    <a:cubicBezTo>
                      <a:pt x="109" y="203"/>
                      <a:pt x="161" y="269"/>
                      <a:pt x="187" y="304"/>
                    </a:cubicBezTo>
                    <a:cubicBezTo>
                      <a:pt x="182" y="238"/>
                      <a:pt x="174" y="73"/>
                      <a:pt x="221" y="19"/>
                    </a:cubicBezTo>
                    <a:cubicBezTo>
                      <a:pt x="231" y="7"/>
                      <a:pt x="244" y="1"/>
                      <a:pt x="258" y="0"/>
                    </a:cubicBezTo>
                    <a:cubicBezTo>
                      <a:pt x="271" y="0"/>
                      <a:pt x="284" y="5"/>
                      <a:pt x="294" y="16"/>
                    </a:cubicBezTo>
                    <a:cubicBezTo>
                      <a:pt x="345" y="69"/>
                      <a:pt x="341" y="250"/>
                      <a:pt x="337" y="312"/>
                    </a:cubicBezTo>
                    <a:cubicBezTo>
                      <a:pt x="359" y="290"/>
                      <a:pt x="402" y="254"/>
                      <a:pt x="442" y="271"/>
                    </a:cubicBezTo>
                    <a:cubicBezTo>
                      <a:pt x="453" y="275"/>
                      <a:pt x="460" y="283"/>
                      <a:pt x="463" y="293"/>
                    </a:cubicBezTo>
                    <a:cubicBezTo>
                      <a:pt x="469" y="320"/>
                      <a:pt x="446" y="360"/>
                      <a:pt x="430" y="383"/>
                    </a:cubicBezTo>
                    <a:cubicBezTo>
                      <a:pt x="463" y="374"/>
                      <a:pt x="524" y="365"/>
                      <a:pt x="572" y="399"/>
                    </a:cubicBezTo>
                    <a:cubicBezTo>
                      <a:pt x="585" y="409"/>
                      <a:pt x="588" y="420"/>
                      <a:pt x="587" y="429"/>
                    </a:cubicBezTo>
                    <a:cubicBezTo>
                      <a:pt x="583" y="483"/>
                      <a:pt x="439" y="560"/>
                      <a:pt x="422" y="568"/>
                    </a:cubicBezTo>
                    <a:cubicBezTo>
                      <a:pt x="422" y="568"/>
                      <a:pt x="420" y="569"/>
                      <a:pt x="419" y="56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68" name="Grupo 67">
              <a:extLst>
                <a:ext uri="{FF2B5EF4-FFF2-40B4-BE49-F238E27FC236}">
                  <a16:creationId xmlns:a16="http://schemas.microsoft.com/office/drawing/2014/main" id="{233867AE-7061-432D-9C6F-FBBCED93ABC1}"/>
                </a:ext>
              </a:extLst>
            </p:cNvPr>
            <p:cNvGrpSpPr/>
            <p:nvPr/>
          </p:nvGrpSpPr>
          <p:grpSpPr>
            <a:xfrm>
              <a:off x="7232164" y="11435497"/>
              <a:ext cx="252779" cy="241788"/>
              <a:chOff x="7232164" y="11435497"/>
              <a:chExt cx="252779" cy="241788"/>
            </a:xfrm>
          </p:grpSpPr>
          <p:sp>
            <p:nvSpPr>
              <p:cNvPr id="559" name="Freeform 243">
                <a:extLst>
                  <a:ext uri="{FF2B5EF4-FFF2-40B4-BE49-F238E27FC236}">
                    <a16:creationId xmlns:a16="http://schemas.microsoft.com/office/drawing/2014/main" id="{95D762A0-4973-427F-8E28-8A93D35B58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43154" y="11435497"/>
                <a:ext cx="236292" cy="236292"/>
              </a:xfrm>
              <a:custGeom>
                <a:avLst/>
                <a:gdLst>
                  <a:gd name="T0" fmla="*/ 18653946 w 189"/>
                  <a:gd name="T1" fmla="*/ 24653838 h 188"/>
                  <a:gd name="T2" fmla="*/ 18653946 w 189"/>
                  <a:gd name="T3" fmla="*/ 24653838 h 188"/>
                  <a:gd name="T4" fmla="*/ 521897 w 189"/>
                  <a:gd name="T5" fmla="*/ 15952612 h 188"/>
                  <a:gd name="T6" fmla="*/ 521897 w 189"/>
                  <a:gd name="T7" fmla="*/ 15952612 h 188"/>
                  <a:gd name="T8" fmla="*/ 16958231 w 189"/>
                  <a:gd name="T9" fmla="*/ 16479827 h 188"/>
                  <a:gd name="T10" fmla="*/ 16958231 w 189"/>
                  <a:gd name="T11" fmla="*/ 16479827 h 188"/>
                  <a:gd name="T12" fmla="*/ 18523562 w 189"/>
                  <a:gd name="T13" fmla="*/ 1186597 h 188"/>
                  <a:gd name="T14" fmla="*/ 18523562 w 189"/>
                  <a:gd name="T15" fmla="*/ 1186597 h 188"/>
                  <a:gd name="T16" fmla="*/ 24524117 w 189"/>
                  <a:gd name="T17" fmla="*/ 20698636 h 188"/>
                  <a:gd name="T18" fmla="*/ 18653946 w 189"/>
                  <a:gd name="T19" fmla="*/ 24653838 h 188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9" h="188">
                    <a:moveTo>
                      <a:pt x="143" y="187"/>
                    </a:moveTo>
                    <a:lnTo>
                      <a:pt x="143" y="187"/>
                    </a:lnTo>
                    <a:cubicBezTo>
                      <a:pt x="143" y="187"/>
                      <a:pt x="0" y="164"/>
                      <a:pt x="4" y="121"/>
                    </a:cubicBezTo>
                    <a:cubicBezTo>
                      <a:pt x="8" y="78"/>
                      <a:pt x="130" y="125"/>
                      <a:pt x="130" y="125"/>
                    </a:cubicBezTo>
                    <a:cubicBezTo>
                      <a:pt x="130" y="125"/>
                      <a:pt x="105" y="18"/>
                      <a:pt x="142" y="9"/>
                    </a:cubicBezTo>
                    <a:cubicBezTo>
                      <a:pt x="179" y="0"/>
                      <a:pt x="188" y="157"/>
                      <a:pt x="188" y="157"/>
                    </a:cubicBezTo>
                    <a:lnTo>
                      <a:pt x="143" y="18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0" name="Freeform 244">
                <a:extLst>
                  <a:ext uri="{FF2B5EF4-FFF2-40B4-BE49-F238E27FC236}">
                    <a16:creationId xmlns:a16="http://schemas.microsoft.com/office/drawing/2014/main" id="{9C7BE3FD-0C9E-417A-8AC5-2F960CB4FD8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32164" y="11435497"/>
                <a:ext cx="252779" cy="241788"/>
              </a:xfrm>
              <a:custGeom>
                <a:avLst/>
                <a:gdLst>
                  <a:gd name="T0" fmla="*/ 3972345 w 204"/>
                  <a:gd name="T1" fmla="*/ 14389820 h 194"/>
                  <a:gd name="T2" fmla="*/ 3972345 w 204"/>
                  <a:gd name="T3" fmla="*/ 14389820 h 194"/>
                  <a:gd name="T4" fmla="*/ 2947131 w 204"/>
                  <a:gd name="T5" fmla="*/ 14649057 h 194"/>
                  <a:gd name="T6" fmla="*/ 2947131 w 204"/>
                  <a:gd name="T7" fmla="*/ 14649057 h 194"/>
                  <a:gd name="T8" fmla="*/ 2434525 w 204"/>
                  <a:gd name="T9" fmla="*/ 15686006 h 194"/>
                  <a:gd name="T10" fmla="*/ 2434525 w 204"/>
                  <a:gd name="T11" fmla="*/ 15686006 h 194"/>
                  <a:gd name="T12" fmla="*/ 19092816 w 204"/>
                  <a:gd name="T13" fmla="*/ 23075344 h 194"/>
                  <a:gd name="T14" fmla="*/ 24090375 w 204"/>
                  <a:gd name="T15" fmla="*/ 19704901 h 194"/>
                  <a:gd name="T16" fmla="*/ 24090375 w 204"/>
                  <a:gd name="T17" fmla="*/ 19704901 h 194"/>
                  <a:gd name="T18" fmla="*/ 19989878 w 204"/>
                  <a:gd name="T19" fmla="*/ 2074257 h 194"/>
                  <a:gd name="T20" fmla="*/ 19989878 w 204"/>
                  <a:gd name="T21" fmla="*/ 2074257 h 194"/>
                  <a:gd name="T22" fmla="*/ 19349119 w 204"/>
                  <a:gd name="T23" fmla="*/ 1944638 h 194"/>
                  <a:gd name="T24" fmla="*/ 19349119 w 204"/>
                  <a:gd name="T25" fmla="*/ 1944638 h 194"/>
                  <a:gd name="T26" fmla="*/ 18323906 w 204"/>
                  <a:gd name="T27" fmla="*/ 15945243 h 194"/>
                  <a:gd name="T28" fmla="*/ 18323906 w 204"/>
                  <a:gd name="T29" fmla="*/ 15945243 h 194"/>
                  <a:gd name="T30" fmla="*/ 18067602 w 204"/>
                  <a:gd name="T31" fmla="*/ 16852933 h 194"/>
                  <a:gd name="T32" fmla="*/ 18067602 w 204"/>
                  <a:gd name="T33" fmla="*/ 16852933 h 194"/>
                  <a:gd name="T34" fmla="*/ 17170540 w 204"/>
                  <a:gd name="T35" fmla="*/ 16982551 h 194"/>
                  <a:gd name="T36" fmla="*/ 17170540 w 204"/>
                  <a:gd name="T37" fmla="*/ 16982551 h 194"/>
                  <a:gd name="T38" fmla="*/ 3972345 w 204"/>
                  <a:gd name="T39" fmla="*/ 14389820 h 194"/>
                  <a:gd name="T40" fmla="*/ 19477271 w 204"/>
                  <a:gd name="T41" fmla="*/ 25019982 h 194"/>
                  <a:gd name="T42" fmla="*/ 19477271 w 204"/>
                  <a:gd name="T43" fmla="*/ 25019982 h 194"/>
                  <a:gd name="T44" fmla="*/ 19092816 w 204"/>
                  <a:gd name="T45" fmla="*/ 25019982 h 194"/>
                  <a:gd name="T46" fmla="*/ 19092816 w 204"/>
                  <a:gd name="T47" fmla="*/ 25019982 h 194"/>
                  <a:gd name="T48" fmla="*/ 512607 w 204"/>
                  <a:gd name="T49" fmla="*/ 15556387 h 194"/>
                  <a:gd name="T50" fmla="*/ 512607 w 204"/>
                  <a:gd name="T51" fmla="*/ 15556387 h 194"/>
                  <a:gd name="T52" fmla="*/ 1921918 w 204"/>
                  <a:gd name="T53" fmla="*/ 13093274 h 194"/>
                  <a:gd name="T54" fmla="*/ 1921918 w 204"/>
                  <a:gd name="T55" fmla="*/ 13093274 h 194"/>
                  <a:gd name="T56" fmla="*/ 16273836 w 204"/>
                  <a:gd name="T57" fmla="*/ 14649057 h 194"/>
                  <a:gd name="T58" fmla="*/ 16273836 w 204"/>
                  <a:gd name="T59" fmla="*/ 14649057 h 194"/>
                  <a:gd name="T60" fmla="*/ 18836512 w 204"/>
                  <a:gd name="T61" fmla="*/ 129619 h 194"/>
                  <a:gd name="T62" fmla="*/ 18836512 w 204"/>
                  <a:gd name="T63" fmla="*/ 129619 h 194"/>
                  <a:gd name="T64" fmla="*/ 21142885 w 204"/>
                  <a:gd name="T65" fmla="*/ 648093 h 194"/>
                  <a:gd name="T66" fmla="*/ 21142885 w 204"/>
                  <a:gd name="T67" fmla="*/ 648093 h 194"/>
                  <a:gd name="T68" fmla="*/ 26012293 w 204"/>
                  <a:gd name="T69" fmla="*/ 20223375 h 194"/>
                  <a:gd name="T70" fmla="*/ 26012293 w 204"/>
                  <a:gd name="T71" fmla="*/ 20223375 h 194"/>
                  <a:gd name="T72" fmla="*/ 25499686 w 204"/>
                  <a:gd name="T73" fmla="*/ 21001087 h 194"/>
                  <a:gd name="T74" fmla="*/ 19733574 w 204"/>
                  <a:gd name="T75" fmla="*/ 24890363 h 194"/>
                  <a:gd name="T76" fmla="*/ 19733574 w 204"/>
                  <a:gd name="T77" fmla="*/ 24890363 h 194"/>
                  <a:gd name="T78" fmla="*/ 19477271 w 204"/>
                  <a:gd name="T79" fmla="*/ 25019982 h 194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4" h="194">
                    <a:moveTo>
                      <a:pt x="31" y="111"/>
                    </a:moveTo>
                    <a:lnTo>
                      <a:pt x="31" y="111"/>
                    </a:lnTo>
                    <a:cubicBezTo>
                      <a:pt x="28" y="111"/>
                      <a:pt x="25" y="112"/>
                      <a:pt x="23" y="113"/>
                    </a:cubicBezTo>
                    <a:cubicBezTo>
                      <a:pt x="20" y="115"/>
                      <a:pt x="19" y="117"/>
                      <a:pt x="19" y="121"/>
                    </a:cubicBezTo>
                    <a:cubicBezTo>
                      <a:pt x="17" y="145"/>
                      <a:pt x="93" y="169"/>
                      <a:pt x="149" y="178"/>
                    </a:cubicBezTo>
                    <a:lnTo>
                      <a:pt x="188" y="152"/>
                    </a:lnTo>
                    <a:cubicBezTo>
                      <a:pt x="185" y="105"/>
                      <a:pt x="174" y="30"/>
                      <a:pt x="156" y="16"/>
                    </a:cubicBezTo>
                    <a:cubicBezTo>
                      <a:pt x="154" y="14"/>
                      <a:pt x="152" y="14"/>
                      <a:pt x="151" y="15"/>
                    </a:cubicBezTo>
                    <a:cubicBezTo>
                      <a:pt x="128" y="21"/>
                      <a:pt x="136" y="90"/>
                      <a:pt x="143" y="123"/>
                    </a:cubicBezTo>
                    <a:cubicBezTo>
                      <a:pt x="144" y="126"/>
                      <a:pt x="143" y="128"/>
                      <a:pt x="141" y="130"/>
                    </a:cubicBezTo>
                    <a:cubicBezTo>
                      <a:pt x="139" y="132"/>
                      <a:pt x="137" y="132"/>
                      <a:pt x="134" y="131"/>
                    </a:cubicBezTo>
                    <a:cubicBezTo>
                      <a:pt x="104" y="120"/>
                      <a:pt x="54" y="106"/>
                      <a:pt x="31" y="111"/>
                    </a:cubicBezTo>
                    <a:close/>
                    <a:moveTo>
                      <a:pt x="152" y="193"/>
                    </a:moveTo>
                    <a:lnTo>
                      <a:pt x="152" y="193"/>
                    </a:lnTo>
                    <a:cubicBezTo>
                      <a:pt x="151" y="193"/>
                      <a:pt x="150" y="193"/>
                      <a:pt x="149" y="193"/>
                    </a:cubicBezTo>
                    <a:cubicBezTo>
                      <a:pt x="124" y="189"/>
                      <a:pt x="0" y="167"/>
                      <a:pt x="4" y="120"/>
                    </a:cubicBezTo>
                    <a:cubicBezTo>
                      <a:pt x="4" y="112"/>
                      <a:pt x="9" y="105"/>
                      <a:pt x="15" y="101"/>
                    </a:cubicBezTo>
                    <a:cubicBezTo>
                      <a:pt x="39" y="85"/>
                      <a:pt x="100" y="104"/>
                      <a:pt x="127" y="113"/>
                    </a:cubicBezTo>
                    <a:cubicBezTo>
                      <a:pt x="121" y="80"/>
                      <a:pt x="111" y="10"/>
                      <a:pt x="147" y="1"/>
                    </a:cubicBezTo>
                    <a:cubicBezTo>
                      <a:pt x="153" y="0"/>
                      <a:pt x="159" y="1"/>
                      <a:pt x="165" y="5"/>
                    </a:cubicBezTo>
                    <a:cubicBezTo>
                      <a:pt x="194" y="27"/>
                      <a:pt x="202" y="142"/>
                      <a:pt x="203" y="156"/>
                    </a:cubicBezTo>
                    <a:cubicBezTo>
                      <a:pt x="203" y="158"/>
                      <a:pt x="201" y="160"/>
                      <a:pt x="199" y="162"/>
                    </a:cubicBezTo>
                    <a:lnTo>
                      <a:pt x="154" y="192"/>
                    </a:lnTo>
                    <a:cubicBezTo>
                      <a:pt x="153" y="192"/>
                      <a:pt x="152" y="192"/>
                      <a:pt x="152" y="1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67" name="Grupo 66">
              <a:extLst>
                <a:ext uri="{FF2B5EF4-FFF2-40B4-BE49-F238E27FC236}">
                  <a16:creationId xmlns:a16="http://schemas.microsoft.com/office/drawing/2014/main" id="{715B781B-A32C-4773-BAE9-E59365767388}"/>
                </a:ext>
              </a:extLst>
            </p:cNvPr>
            <p:cNvGrpSpPr/>
            <p:nvPr/>
          </p:nvGrpSpPr>
          <p:grpSpPr>
            <a:xfrm>
              <a:off x="7968520" y="8352692"/>
              <a:ext cx="1230923" cy="1318846"/>
              <a:chOff x="7968520" y="8352692"/>
              <a:chExt cx="1230923" cy="1318846"/>
            </a:xfrm>
          </p:grpSpPr>
          <p:sp>
            <p:nvSpPr>
              <p:cNvPr id="561" name="Freeform 245">
                <a:extLst>
                  <a:ext uri="{FF2B5EF4-FFF2-40B4-BE49-F238E27FC236}">
                    <a16:creationId xmlns:a16="http://schemas.microsoft.com/office/drawing/2014/main" id="{C7B0ED68-3875-4563-9DAC-ADD3A40380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68520" y="8352692"/>
                <a:ext cx="1208942" cy="1307856"/>
              </a:xfrm>
              <a:custGeom>
                <a:avLst/>
                <a:gdLst>
                  <a:gd name="T0" fmla="*/ 103799831 w 972"/>
                  <a:gd name="T1" fmla="*/ 135824489 h 1050"/>
                  <a:gd name="T2" fmla="*/ 103799831 w 972"/>
                  <a:gd name="T3" fmla="*/ 135824489 h 1050"/>
                  <a:gd name="T4" fmla="*/ 23109786 w 972"/>
                  <a:gd name="T5" fmla="*/ 64740134 h 1050"/>
                  <a:gd name="T6" fmla="*/ 23109786 w 972"/>
                  <a:gd name="T7" fmla="*/ 64740134 h 1050"/>
                  <a:gd name="T8" fmla="*/ 78624367 w 972"/>
                  <a:gd name="T9" fmla="*/ 53216471 h 1050"/>
                  <a:gd name="T10" fmla="*/ 78624367 w 972"/>
                  <a:gd name="T11" fmla="*/ 53216471 h 1050"/>
                  <a:gd name="T12" fmla="*/ 125360269 w 972"/>
                  <a:gd name="T13" fmla="*/ 135824489 h 1050"/>
                  <a:gd name="T14" fmla="*/ 103799831 w 972"/>
                  <a:gd name="T15" fmla="*/ 135824489 h 105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972" h="1050">
                    <a:moveTo>
                      <a:pt x="804" y="1049"/>
                    </a:moveTo>
                    <a:lnTo>
                      <a:pt x="804" y="1049"/>
                    </a:lnTo>
                    <a:cubicBezTo>
                      <a:pt x="804" y="1049"/>
                      <a:pt x="358" y="894"/>
                      <a:pt x="179" y="500"/>
                    </a:cubicBezTo>
                    <a:cubicBezTo>
                      <a:pt x="0" y="107"/>
                      <a:pt x="383" y="0"/>
                      <a:pt x="609" y="411"/>
                    </a:cubicBezTo>
                    <a:cubicBezTo>
                      <a:pt x="822" y="798"/>
                      <a:pt x="971" y="1049"/>
                      <a:pt x="971" y="1049"/>
                    </a:cubicBezTo>
                    <a:lnTo>
                      <a:pt x="804" y="1049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2" name="Freeform 246">
                <a:extLst>
                  <a:ext uri="{FF2B5EF4-FFF2-40B4-BE49-F238E27FC236}">
                    <a16:creationId xmlns:a16="http://schemas.microsoft.com/office/drawing/2014/main" id="{FAE5E590-1873-4C8A-AA80-A12A7D101C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072927" y="8484577"/>
                <a:ext cx="1126516" cy="1181468"/>
              </a:xfrm>
              <a:custGeom>
                <a:avLst/>
                <a:gdLst>
                  <a:gd name="T0" fmla="*/ 93985556 w 902"/>
                  <a:gd name="T1" fmla="*/ 120814732 h 949"/>
                  <a:gd name="T2" fmla="*/ 114032104 w 902"/>
                  <a:gd name="T3" fmla="*/ 120814732 h 949"/>
                  <a:gd name="T4" fmla="*/ 114032104 w 902"/>
                  <a:gd name="T5" fmla="*/ 120814732 h 949"/>
                  <a:gd name="T6" fmla="*/ 67560135 w 902"/>
                  <a:gd name="T7" fmla="*/ 39581878 h 949"/>
                  <a:gd name="T8" fmla="*/ 67560135 w 902"/>
                  <a:gd name="T9" fmla="*/ 39581878 h 949"/>
                  <a:gd name="T10" fmla="*/ 17313157 w 902"/>
                  <a:gd name="T11" fmla="*/ 8149073 h 949"/>
                  <a:gd name="T12" fmla="*/ 17313157 w 902"/>
                  <a:gd name="T13" fmla="*/ 8149073 h 949"/>
                  <a:gd name="T14" fmla="*/ 13407901 w 902"/>
                  <a:gd name="T15" fmla="*/ 50317952 h 949"/>
                  <a:gd name="T16" fmla="*/ 13407901 w 902"/>
                  <a:gd name="T17" fmla="*/ 50317952 h 949"/>
                  <a:gd name="T18" fmla="*/ 93985556 w 902"/>
                  <a:gd name="T19" fmla="*/ 120814732 h 949"/>
                  <a:gd name="T20" fmla="*/ 117286484 w 902"/>
                  <a:gd name="T21" fmla="*/ 122625597 h 949"/>
                  <a:gd name="T22" fmla="*/ 93725062 w 902"/>
                  <a:gd name="T23" fmla="*/ 122625597 h 949"/>
                  <a:gd name="T24" fmla="*/ 93464928 w 902"/>
                  <a:gd name="T25" fmla="*/ 122625597 h 949"/>
                  <a:gd name="T26" fmla="*/ 93464928 w 902"/>
                  <a:gd name="T27" fmla="*/ 122625597 h 949"/>
                  <a:gd name="T28" fmla="*/ 11585521 w 902"/>
                  <a:gd name="T29" fmla="*/ 51094089 h 949"/>
                  <a:gd name="T30" fmla="*/ 11585521 w 902"/>
                  <a:gd name="T31" fmla="*/ 51094089 h 949"/>
                  <a:gd name="T32" fmla="*/ 16401787 w 902"/>
                  <a:gd name="T33" fmla="*/ 6467684 h 949"/>
                  <a:gd name="T34" fmla="*/ 16401787 w 902"/>
                  <a:gd name="T35" fmla="*/ 6467684 h 949"/>
                  <a:gd name="T36" fmla="*/ 69252268 w 902"/>
                  <a:gd name="T37" fmla="*/ 38676266 h 949"/>
                  <a:gd name="T38" fmla="*/ 69252268 w 902"/>
                  <a:gd name="T39" fmla="*/ 38676266 h 949"/>
                  <a:gd name="T40" fmla="*/ 116375474 w 902"/>
                  <a:gd name="T41" fmla="*/ 121332276 h 949"/>
                  <a:gd name="T42" fmla="*/ 117286484 w 902"/>
                  <a:gd name="T43" fmla="*/ 122625597 h 9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902" h="949">
                    <a:moveTo>
                      <a:pt x="722" y="934"/>
                    </a:moveTo>
                    <a:lnTo>
                      <a:pt x="876" y="934"/>
                    </a:lnTo>
                    <a:cubicBezTo>
                      <a:pt x="844" y="881"/>
                      <a:pt x="706" y="645"/>
                      <a:pt x="519" y="306"/>
                    </a:cubicBezTo>
                    <a:cubicBezTo>
                      <a:pt x="397" y="84"/>
                      <a:pt x="229" y="15"/>
                      <a:pt x="133" y="63"/>
                    </a:cubicBezTo>
                    <a:cubicBezTo>
                      <a:pt x="65" y="97"/>
                      <a:pt x="18" y="202"/>
                      <a:pt x="103" y="389"/>
                    </a:cubicBezTo>
                    <a:cubicBezTo>
                      <a:pt x="273" y="766"/>
                      <a:pt x="697" y="925"/>
                      <a:pt x="722" y="934"/>
                    </a:cubicBezTo>
                    <a:close/>
                    <a:moveTo>
                      <a:pt x="901" y="948"/>
                    </a:moveTo>
                    <a:lnTo>
                      <a:pt x="720" y="948"/>
                    </a:lnTo>
                    <a:lnTo>
                      <a:pt x="718" y="948"/>
                    </a:lnTo>
                    <a:cubicBezTo>
                      <a:pt x="713" y="946"/>
                      <a:pt x="267" y="787"/>
                      <a:pt x="89" y="395"/>
                    </a:cubicBezTo>
                    <a:cubicBezTo>
                      <a:pt x="0" y="199"/>
                      <a:pt x="53" y="87"/>
                      <a:pt x="126" y="50"/>
                    </a:cubicBezTo>
                    <a:cubicBezTo>
                      <a:pt x="229" y="0"/>
                      <a:pt x="405" y="69"/>
                      <a:pt x="532" y="299"/>
                    </a:cubicBezTo>
                    <a:cubicBezTo>
                      <a:pt x="742" y="682"/>
                      <a:pt x="893" y="935"/>
                      <a:pt x="894" y="938"/>
                    </a:cubicBezTo>
                    <a:lnTo>
                      <a:pt x="901" y="94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3" name="Freeform 247">
                <a:extLst>
                  <a:ext uri="{FF2B5EF4-FFF2-40B4-BE49-F238E27FC236}">
                    <a16:creationId xmlns:a16="http://schemas.microsoft.com/office/drawing/2014/main" id="{0535732D-19DF-4EBC-AB82-8DD0955EE4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26792" y="8556016"/>
                <a:ext cx="901212" cy="1115522"/>
              </a:xfrm>
              <a:custGeom>
                <a:avLst/>
                <a:gdLst>
                  <a:gd name="T0" fmla="*/ 92331960 w 725"/>
                  <a:gd name="T1" fmla="*/ 116166249 h 893"/>
                  <a:gd name="T2" fmla="*/ 92331960 w 725"/>
                  <a:gd name="T3" fmla="*/ 116166249 h 893"/>
                  <a:gd name="T4" fmla="*/ 0 w 725"/>
                  <a:gd name="T5" fmla="*/ 521105 h 893"/>
                  <a:gd name="T6" fmla="*/ 1805213 w 725"/>
                  <a:gd name="T7" fmla="*/ 0 h 893"/>
                  <a:gd name="T8" fmla="*/ 1805213 w 725"/>
                  <a:gd name="T9" fmla="*/ 0 h 893"/>
                  <a:gd name="T10" fmla="*/ 93363665 w 725"/>
                  <a:gd name="T11" fmla="*/ 114603657 h 893"/>
                  <a:gd name="T12" fmla="*/ 92331960 w 725"/>
                  <a:gd name="T13" fmla="*/ 116166249 h 8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725" h="893">
                    <a:moveTo>
                      <a:pt x="716" y="892"/>
                    </a:moveTo>
                    <a:lnTo>
                      <a:pt x="716" y="892"/>
                    </a:lnTo>
                    <a:cubicBezTo>
                      <a:pt x="171" y="474"/>
                      <a:pt x="2" y="9"/>
                      <a:pt x="0" y="4"/>
                    </a:cubicBezTo>
                    <a:lnTo>
                      <a:pt x="14" y="0"/>
                    </a:lnTo>
                    <a:cubicBezTo>
                      <a:pt x="16" y="4"/>
                      <a:pt x="183" y="464"/>
                      <a:pt x="724" y="880"/>
                    </a:cubicBezTo>
                    <a:lnTo>
                      <a:pt x="716" y="89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4" name="Freeform 248">
                <a:extLst>
                  <a:ext uri="{FF2B5EF4-FFF2-40B4-BE49-F238E27FC236}">
                    <a16:creationId xmlns:a16="http://schemas.microsoft.com/office/drawing/2014/main" id="{1564ED08-2EFF-42DB-8FB2-F1923E34B79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52097" y="8594481"/>
                <a:ext cx="93417" cy="373673"/>
              </a:xfrm>
              <a:custGeom>
                <a:avLst/>
                <a:gdLst>
                  <a:gd name="T0" fmla="*/ 1386990 w 76"/>
                  <a:gd name="T1" fmla="*/ 38586207 h 301"/>
                  <a:gd name="T2" fmla="*/ 0 w 76"/>
                  <a:gd name="T3" fmla="*/ 37428883 h 301"/>
                  <a:gd name="T4" fmla="*/ 756701 w 76"/>
                  <a:gd name="T5" fmla="*/ 37943170 h 301"/>
                  <a:gd name="T6" fmla="*/ 0 w 76"/>
                  <a:gd name="T7" fmla="*/ 37428883 h 301"/>
                  <a:gd name="T8" fmla="*/ 0 w 76"/>
                  <a:gd name="T9" fmla="*/ 37428883 h 301"/>
                  <a:gd name="T10" fmla="*/ 3782796 w 76"/>
                  <a:gd name="T11" fmla="*/ 257143 h 301"/>
                  <a:gd name="T12" fmla="*/ 5674017 w 76"/>
                  <a:gd name="T13" fmla="*/ 0 h 301"/>
                  <a:gd name="T14" fmla="*/ 5674017 w 76"/>
                  <a:gd name="T15" fmla="*/ 0 h 301"/>
                  <a:gd name="T16" fmla="*/ 1386990 w 76"/>
                  <a:gd name="T17" fmla="*/ 38586207 h 3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6" h="301">
                    <a:moveTo>
                      <a:pt x="11" y="300"/>
                    </a:moveTo>
                    <a:lnTo>
                      <a:pt x="0" y="291"/>
                    </a:lnTo>
                    <a:lnTo>
                      <a:pt x="6" y="295"/>
                    </a:lnTo>
                    <a:lnTo>
                      <a:pt x="0" y="291"/>
                    </a:lnTo>
                    <a:cubicBezTo>
                      <a:pt x="0" y="290"/>
                      <a:pt x="59" y="201"/>
                      <a:pt x="30" y="2"/>
                    </a:cubicBezTo>
                    <a:lnTo>
                      <a:pt x="45" y="0"/>
                    </a:lnTo>
                    <a:cubicBezTo>
                      <a:pt x="75" y="205"/>
                      <a:pt x="14" y="296"/>
                      <a:pt x="11" y="30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5" name="Freeform 249">
                <a:extLst>
                  <a:ext uri="{FF2B5EF4-FFF2-40B4-BE49-F238E27FC236}">
                    <a16:creationId xmlns:a16="http://schemas.microsoft.com/office/drawing/2014/main" id="{E3FFA89C-86B4-4009-AA81-00EBD6073C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7878" y="8786814"/>
                <a:ext cx="291247" cy="137378"/>
              </a:xfrm>
              <a:custGeom>
                <a:avLst/>
                <a:gdLst>
                  <a:gd name="T0" fmla="*/ 25081394 w 234"/>
                  <a:gd name="T1" fmla="*/ 13309673 h 112"/>
                  <a:gd name="T2" fmla="*/ 25081394 w 234"/>
                  <a:gd name="T3" fmla="*/ 13309673 h 112"/>
                  <a:gd name="T4" fmla="*/ 0 w 234"/>
                  <a:gd name="T5" fmla="*/ 1004577 h 112"/>
                  <a:gd name="T6" fmla="*/ 1551519 w 234"/>
                  <a:gd name="T7" fmla="*/ 0 h 112"/>
                  <a:gd name="T8" fmla="*/ 1551519 w 234"/>
                  <a:gd name="T9" fmla="*/ 0 h 112"/>
                  <a:gd name="T10" fmla="*/ 29735951 w 234"/>
                  <a:gd name="T11" fmla="*/ 11049640 h 112"/>
                  <a:gd name="T12" fmla="*/ 30123561 w 234"/>
                  <a:gd name="T13" fmla="*/ 12933001 h 112"/>
                  <a:gd name="T14" fmla="*/ 30123561 w 234"/>
                  <a:gd name="T15" fmla="*/ 12933001 h 112"/>
                  <a:gd name="T16" fmla="*/ 25081394 w 234"/>
                  <a:gd name="T17" fmla="*/ 13309673 h 11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34" h="112">
                    <a:moveTo>
                      <a:pt x="194" y="106"/>
                    </a:moveTo>
                    <a:lnTo>
                      <a:pt x="194" y="106"/>
                    </a:lnTo>
                    <a:cubicBezTo>
                      <a:pt x="71" y="106"/>
                      <a:pt x="1" y="9"/>
                      <a:pt x="0" y="8"/>
                    </a:cubicBezTo>
                    <a:lnTo>
                      <a:pt x="12" y="0"/>
                    </a:lnTo>
                    <a:cubicBezTo>
                      <a:pt x="12" y="0"/>
                      <a:pt x="92" y="111"/>
                      <a:pt x="230" y="88"/>
                    </a:cubicBezTo>
                    <a:lnTo>
                      <a:pt x="233" y="103"/>
                    </a:lnTo>
                    <a:cubicBezTo>
                      <a:pt x="219" y="105"/>
                      <a:pt x="206" y="106"/>
                      <a:pt x="194" y="10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6" name="Freeform 250">
                <a:extLst>
                  <a:ext uri="{FF2B5EF4-FFF2-40B4-BE49-F238E27FC236}">
                    <a16:creationId xmlns:a16="http://schemas.microsoft.com/office/drawing/2014/main" id="{40BA157C-CA47-4E2B-841C-422B94EC6A3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682895" y="8819785"/>
                <a:ext cx="120894" cy="445109"/>
              </a:xfrm>
              <a:custGeom>
                <a:avLst/>
                <a:gdLst>
                  <a:gd name="T0" fmla="*/ 1555783 w 97"/>
                  <a:gd name="T1" fmla="*/ 45929199 h 359"/>
                  <a:gd name="T2" fmla="*/ 0 w 97"/>
                  <a:gd name="T3" fmla="*/ 44902652 h 359"/>
                  <a:gd name="T4" fmla="*/ 0 w 97"/>
                  <a:gd name="T5" fmla="*/ 44902652 h 359"/>
                  <a:gd name="T6" fmla="*/ 1166567 w 97"/>
                  <a:gd name="T7" fmla="*/ 513273 h 359"/>
                  <a:gd name="T8" fmla="*/ 2981587 w 97"/>
                  <a:gd name="T9" fmla="*/ 0 h 359"/>
                  <a:gd name="T10" fmla="*/ 2981587 w 97"/>
                  <a:gd name="T11" fmla="*/ 0 h 359"/>
                  <a:gd name="T12" fmla="*/ 1555783 w 97"/>
                  <a:gd name="T13" fmla="*/ 45929199 h 3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7" h="359">
                    <a:moveTo>
                      <a:pt x="12" y="358"/>
                    </a:moveTo>
                    <a:lnTo>
                      <a:pt x="0" y="350"/>
                    </a:lnTo>
                    <a:cubicBezTo>
                      <a:pt x="80" y="237"/>
                      <a:pt x="10" y="6"/>
                      <a:pt x="9" y="4"/>
                    </a:cubicBezTo>
                    <a:lnTo>
                      <a:pt x="23" y="0"/>
                    </a:lnTo>
                    <a:cubicBezTo>
                      <a:pt x="26" y="9"/>
                      <a:pt x="96" y="240"/>
                      <a:pt x="12" y="35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7" name="Freeform 251">
                <a:extLst>
                  <a:ext uri="{FF2B5EF4-FFF2-40B4-BE49-F238E27FC236}">
                    <a16:creationId xmlns:a16="http://schemas.microsoft.com/office/drawing/2014/main" id="{A1C56755-0F57-4B31-8E56-2452C50E3DE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70753" y="9122019"/>
                <a:ext cx="346199" cy="93420"/>
              </a:xfrm>
              <a:custGeom>
                <a:avLst/>
                <a:gdLst>
                  <a:gd name="T0" fmla="*/ 24751432 w 280"/>
                  <a:gd name="T1" fmla="*/ 8157573 h 75"/>
                  <a:gd name="T2" fmla="*/ 24751432 w 280"/>
                  <a:gd name="T3" fmla="*/ 8157573 h 75"/>
                  <a:gd name="T4" fmla="*/ 0 w 280"/>
                  <a:gd name="T5" fmla="*/ 1553789 h 75"/>
                  <a:gd name="T6" fmla="*/ 1020847 w 280"/>
                  <a:gd name="T7" fmla="*/ 0 h 75"/>
                  <a:gd name="T8" fmla="*/ 1020847 w 280"/>
                  <a:gd name="T9" fmla="*/ 0 h 75"/>
                  <a:gd name="T10" fmla="*/ 35085632 w 280"/>
                  <a:gd name="T11" fmla="*/ 4920452 h 75"/>
                  <a:gd name="T12" fmla="*/ 35596055 w 280"/>
                  <a:gd name="T13" fmla="*/ 6862868 h 75"/>
                  <a:gd name="T14" fmla="*/ 35596055 w 280"/>
                  <a:gd name="T15" fmla="*/ 6862868 h 75"/>
                  <a:gd name="T16" fmla="*/ 24751432 w 280"/>
                  <a:gd name="T17" fmla="*/ 8157573 h 75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80" h="75">
                    <a:moveTo>
                      <a:pt x="194" y="63"/>
                    </a:moveTo>
                    <a:lnTo>
                      <a:pt x="194" y="63"/>
                    </a:lnTo>
                    <a:cubicBezTo>
                      <a:pt x="85" y="63"/>
                      <a:pt x="4" y="15"/>
                      <a:pt x="0" y="12"/>
                    </a:cubicBezTo>
                    <a:lnTo>
                      <a:pt x="8" y="0"/>
                    </a:lnTo>
                    <a:cubicBezTo>
                      <a:pt x="9" y="1"/>
                      <a:pt x="132" y="74"/>
                      <a:pt x="275" y="38"/>
                    </a:cubicBezTo>
                    <a:lnTo>
                      <a:pt x="279" y="53"/>
                    </a:lnTo>
                    <a:cubicBezTo>
                      <a:pt x="248" y="60"/>
                      <a:pt x="220" y="63"/>
                      <a:pt x="194" y="6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8" name="Freeform 252">
                <a:extLst>
                  <a:ext uri="{FF2B5EF4-FFF2-40B4-BE49-F238E27FC236}">
                    <a16:creationId xmlns:a16="http://schemas.microsoft.com/office/drawing/2014/main" id="{942D068D-3586-4CD5-9D74-FC46644985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62000" y="9418760"/>
                <a:ext cx="335205" cy="98913"/>
              </a:xfrm>
              <a:custGeom>
                <a:avLst/>
                <a:gdLst>
                  <a:gd name="T0" fmla="*/ 22678577 w 269"/>
                  <a:gd name="T1" fmla="*/ 7918206 h 78"/>
                  <a:gd name="T2" fmla="*/ 22678577 w 269"/>
                  <a:gd name="T3" fmla="*/ 7918206 h 78"/>
                  <a:gd name="T4" fmla="*/ 0 w 269"/>
                  <a:gd name="T5" fmla="*/ 1744907 h 78"/>
                  <a:gd name="T6" fmla="*/ 907172 w 269"/>
                  <a:gd name="T7" fmla="*/ 0 h 78"/>
                  <a:gd name="T8" fmla="*/ 907172 w 269"/>
                  <a:gd name="T9" fmla="*/ 0 h 78"/>
                  <a:gd name="T10" fmla="*/ 34082664 w 269"/>
                  <a:gd name="T11" fmla="*/ 3757979 h 78"/>
                  <a:gd name="T12" fmla="*/ 34730644 w 269"/>
                  <a:gd name="T13" fmla="*/ 5502519 h 78"/>
                  <a:gd name="T14" fmla="*/ 34730644 w 269"/>
                  <a:gd name="T15" fmla="*/ 5502519 h 78"/>
                  <a:gd name="T16" fmla="*/ 22678577 w 269"/>
                  <a:gd name="T17" fmla="*/ 7918206 h 7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69" h="78">
                    <a:moveTo>
                      <a:pt x="175" y="59"/>
                    </a:moveTo>
                    <a:lnTo>
                      <a:pt x="175" y="59"/>
                    </a:lnTo>
                    <a:cubicBezTo>
                      <a:pt x="85" y="59"/>
                      <a:pt x="5" y="15"/>
                      <a:pt x="0" y="13"/>
                    </a:cubicBezTo>
                    <a:lnTo>
                      <a:pt x="7" y="0"/>
                    </a:lnTo>
                    <a:cubicBezTo>
                      <a:pt x="8" y="1"/>
                      <a:pt x="148" y="77"/>
                      <a:pt x="263" y="28"/>
                    </a:cubicBezTo>
                    <a:lnTo>
                      <a:pt x="268" y="41"/>
                    </a:lnTo>
                    <a:cubicBezTo>
                      <a:pt x="237" y="54"/>
                      <a:pt x="206" y="59"/>
                      <a:pt x="175" y="5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9" name="Freeform 253">
                <a:extLst>
                  <a:ext uri="{FF2B5EF4-FFF2-40B4-BE49-F238E27FC236}">
                    <a16:creationId xmlns:a16="http://schemas.microsoft.com/office/drawing/2014/main" id="{DF955C3C-E3A0-44F3-A24D-4551676C8D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64234" y="9122019"/>
                <a:ext cx="126391" cy="390160"/>
              </a:xfrm>
              <a:custGeom>
                <a:avLst/>
                <a:gdLst>
                  <a:gd name="T0" fmla="*/ 8294123 w 103"/>
                  <a:gd name="T1" fmla="*/ 40718387 h 311"/>
                  <a:gd name="T2" fmla="*/ 6660255 w 103"/>
                  <a:gd name="T3" fmla="*/ 40061317 h 311"/>
                  <a:gd name="T4" fmla="*/ 6660255 w 103"/>
                  <a:gd name="T5" fmla="*/ 40061317 h 311"/>
                  <a:gd name="T6" fmla="*/ 0 w 103"/>
                  <a:gd name="T7" fmla="*/ 656707 h 311"/>
                  <a:gd name="T8" fmla="*/ 1633514 w 103"/>
                  <a:gd name="T9" fmla="*/ 0 h 311"/>
                  <a:gd name="T10" fmla="*/ 1633514 w 103"/>
                  <a:gd name="T11" fmla="*/ 0 h 311"/>
                  <a:gd name="T12" fmla="*/ 8294123 w 103"/>
                  <a:gd name="T13" fmla="*/ 40718387 h 31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3" h="311">
                    <a:moveTo>
                      <a:pt x="66" y="310"/>
                    </a:moveTo>
                    <a:lnTo>
                      <a:pt x="53" y="305"/>
                    </a:lnTo>
                    <a:cubicBezTo>
                      <a:pt x="53" y="304"/>
                      <a:pt x="86" y="217"/>
                      <a:pt x="0" y="5"/>
                    </a:cubicBezTo>
                    <a:lnTo>
                      <a:pt x="13" y="0"/>
                    </a:lnTo>
                    <a:cubicBezTo>
                      <a:pt x="102" y="218"/>
                      <a:pt x="67" y="307"/>
                      <a:pt x="66" y="31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66" name="Grupo 65">
              <a:extLst>
                <a:ext uri="{FF2B5EF4-FFF2-40B4-BE49-F238E27FC236}">
                  <a16:creationId xmlns:a16="http://schemas.microsoft.com/office/drawing/2014/main" id="{C5325234-F203-4178-A78F-5C5CBAF449A1}"/>
                </a:ext>
              </a:extLst>
            </p:cNvPr>
            <p:cNvGrpSpPr/>
            <p:nvPr/>
          </p:nvGrpSpPr>
          <p:grpSpPr>
            <a:xfrm>
              <a:off x="8952157" y="8022981"/>
              <a:ext cx="1126517" cy="1643064"/>
              <a:chOff x="8952157" y="8022981"/>
              <a:chExt cx="1126517" cy="1643064"/>
            </a:xfrm>
          </p:grpSpPr>
          <p:sp>
            <p:nvSpPr>
              <p:cNvPr id="570" name="Freeform 254">
                <a:extLst>
                  <a:ext uri="{FF2B5EF4-FFF2-40B4-BE49-F238E27FC236}">
                    <a16:creationId xmlns:a16="http://schemas.microsoft.com/office/drawing/2014/main" id="{10E4BD6E-6A7D-4885-9468-3CCEF72073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68645" y="8033971"/>
                <a:ext cx="1110029" cy="1626577"/>
              </a:xfrm>
              <a:custGeom>
                <a:avLst/>
                <a:gdLst>
                  <a:gd name="T0" fmla="*/ 0 w 891"/>
                  <a:gd name="T1" fmla="*/ 169200035 h 1304"/>
                  <a:gd name="T2" fmla="*/ 0 w 891"/>
                  <a:gd name="T3" fmla="*/ 169200035 h 1304"/>
                  <a:gd name="T4" fmla="*/ 22667872 w 891"/>
                  <a:gd name="T5" fmla="*/ 101156425 h 1304"/>
                  <a:gd name="T6" fmla="*/ 22667872 w 891"/>
                  <a:gd name="T7" fmla="*/ 101156425 h 1304"/>
                  <a:gd name="T8" fmla="*/ 84454494 w 891"/>
                  <a:gd name="T9" fmla="*/ 3635959 h 1304"/>
                  <a:gd name="T10" fmla="*/ 84454494 w 891"/>
                  <a:gd name="T11" fmla="*/ 3635959 h 1304"/>
                  <a:gd name="T12" fmla="*/ 26424556 w 891"/>
                  <a:gd name="T13" fmla="*/ 169200035 h 1304"/>
                  <a:gd name="T14" fmla="*/ 0 w 891"/>
                  <a:gd name="T15" fmla="*/ 169200035 h 130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91" h="1304">
                    <a:moveTo>
                      <a:pt x="0" y="1303"/>
                    </a:moveTo>
                    <a:lnTo>
                      <a:pt x="0" y="1303"/>
                    </a:lnTo>
                    <a:cubicBezTo>
                      <a:pt x="0" y="1303"/>
                      <a:pt x="116" y="1158"/>
                      <a:pt x="175" y="779"/>
                    </a:cubicBezTo>
                    <a:cubicBezTo>
                      <a:pt x="238" y="373"/>
                      <a:pt x="414" y="0"/>
                      <a:pt x="652" y="28"/>
                    </a:cubicBezTo>
                    <a:cubicBezTo>
                      <a:pt x="890" y="55"/>
                      <a:pt x="863" y="853"/>
                      <a:pt x="204" y="1303"/>
                    </a:cubicBezTo>
                    <a:lnTo>
                      <a:pt x="0" y="130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1" name="Freeform 255">
                <a:extLst>
                  <a:ext uri="{FF2B5EF4-FFF2-40B4-BE49-F238E27FC236}">
                    <a16:creationId xmlns:a16="http://schemas.microsoft.com/office/drawing/2014/main" id="{54A8AE19-C602-4FAD-9DD6-47E2256903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952157" y="8022981"/>
                <a:ext cx="1071564" cy="1643064"/>
              </a:xfrm>
              <a:custGeom>
                <a:avLst/>
                <a:gdLst>
                  <a:gd name="T0" fmla="*/ 3619478 w 861"/>
                  <a:gd name="T1" fmla="*/ 168872428 h 1319"/>
                  <a:gd name="T2" fmla="*/ 27921792 w 861"/>
                  <a:gd name="T3" fmla="*/ 168872428 h 1319"/>
                  <a:gd name="T4" fmla="*/ 27921792 w 861"/>
                  <a:gd name="T5" fmla="*/ 168872428 h 1319"/>
                  <a:gd name="T6" fmla="*/ 101087600 w 861"/>
                  <a:gd name="T7" fmla="*/ 23569771 h 1319"/>
                  <a:gd name="T8" fmla="*/ 101087600 w 861"/>
                  <a:gd name="T9" fmla="*/ 23569771 h 1319"/>
                  <a:gd name="T10" fmla="*/ 86092670 w 861"/>
                  <a:gd name="T11" fmla="*/ 5568564 h 1319"/>
                  <a:gd name="T12" fmla="*/ 86092670 w 861"/>
                  <a:gd name="T13" fmla="*/ 5568564 h 1319"/>
                  <a:gd name="T14" fmla="*/ 47700027 w 861"/>
                  <a:gd name="T15" fmla="*/ 32634791 h 1319"/>
                  <a:gd name="T16" fmla="*/ 47700027 w 861"/>
                  <a:gd name="T17" fmla="*/ 32634791 h 1319"/>
                  <a:gd name="T18" fmla="*/ 25336707 w 861"/>
                  <a:gd name="T19" fmla="*/ 102048586 h 1319"/>
                  <a:gd name="T20" fmla="*/ 25336707 w 861"/>
                  <a:gd name="T21" fmla="*/ 102048586 h 1319"/>
                  <a:gd name="T22" fmla="*/ 3619478 w 861"/>
                  <a:gd name="T23" fmla="*/ 168872428 h 1319"/>
                  <a:gd name="T24" fmla="*/ 28439168 w 861"/>
                  <a:gd name="T25" fmla="*/ 170685432 h 1319"/>
                  <a:gd name="T26" fmla="*/ 0 w 861"/>
                  <a:gd name="T27" fmla="*/ 170685432 h 1319"/>
                  <a:gd name="T28" fmla="*/ 1163468 w 861"/>
                  <a:gd name="T29" fmla="*/ 169131532 h 1319"/>
                  <a:gd name="T30" fmla="*/ 1163468 w 861"/>
                  <a:gd name="T31" fmla="*/ 169131532 h 1319"/>
                  <a:gd name="T32" fmla="*/ 23656222 w 861"/>
                  <a:gd name="T33" fmla="*/ 101789843 h 1319"/>
                  <a:gd name="T34" fmla="*/ 23656222 w 861"/>
                  <a:gd name="T35" fmla="*/ 101789843 h 1319"/>
                  <a:gd name="T36" fmla="*/ 86351179 w 861"/>
                  <a:gd name="T37" fmla="*/ 3626008 h 1319"/>
                  <a:gd name="T38" fmla="*/ 86351179 w 861"/>
                  <a:gd name="T39" fmla="*/ 3626008 h 1319"/>
                  <a:gd name="T40" fmla="*/ 103026953 w 861"/>
                  <a:gd name="T41" fmla="*/ 23181116 h 1319"/>
                  <a:gd name="T42" fmla="*/ 103026953 w 861"/>
                  <a:gd name="T43" fmla="*/ 23181116 h 1319"/>
                  <a:gd name="T44" fmla="*/ 28697677 w 861"/>
                  <a:gd name="T45" fmla="*/ 170555880 h 1319"/>
                  <a:gd name="T46" fmla="*/ 28439168 w 861"/>
                  <a:gd name="T47" fmla="*/ 170685432 h 1319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861" h="1319">
                    <a:moveTo>
                      <a:pt x="28" y="1304"/>
                    </a:moveTo>
                    <a:lnTo>
                      <a:pt x="216" y="1304"/>
                    </a:lnTo>
                    <a:cubicBezTo>
                      <a:pt x="708" y="966"/>
                      <a:pt x="845" y="436"/>
                      <a:pt x="782" y="182"/>
                    </a:cubicBezTo>
                    <a:cubicBezTo>
                      <a:pt x="762" y="99"/>
                      <a:pt x="721" y="49"/>
                      <a:pt x="666" y="43"/>
                    </a:cubicBezTo>
                    <a:cubicBezTo>
                      <a:pt x="530" y="27"/>
                      <a:pt x="430" y="148"/>
                      <a:pt x="369" y="252"/>
                    </a:cubicBezTo>
                    <a:cubicBezTo>
                      <a:pt x="291" y="387"/>
                      <a:pt x="230" y="577"/>
                      <a:pt x="196" y="788"/>
                    </a:cubicBezTo>
                    <a:cubicBezTo>
                      <a:pt x="146" y="1110"/>
                      <a:pt x="57" y="1262"/>
                      <a:pt x="28" y="1304"/>
                    </a:cubicBezTo>
                    <a:close/>
                    <a:moveTo>
                      <a:pt x="220" y="1318"/>
                    </a:moveTo>
                    <a:lnTo>
                      <a:pt x="0" y="1318"/>
                    </a:lnTo>
                    <a:lnTo>
                      <a:pt x="9" y="1306"/>
                    </a:lnTo>
                    <a:cubicBezTo>
                      <a:pt x="10" y="1305"/>
                      <a:pt x="124" y="1158"/>
                      <a:pt x="183" y="786"/>
                    </a:cubicBezTo>
                    <a:cubicBezTo>
                      <a:pt x="245" y="388"/>
                      <a:pt x="419" y="0"/>
                      <a:pt x="668" y="28"/>
                    </a:cubicBezTo>
                    <a:cubicBezTo>
                      <a:pt x="729" y="36"/>
                      <a:pt x="775" y="89"/>
                      <a:pt x="797" y="179"/>
                    </a:cubicBezTo>
                    <a:cubicBezTo>
                      <a:pt x="860" y="436"/>
                      <a:pt x="721" y="976"/>
                      <a:pt x="222" y="1317"/>
                    </a:cubicBezTo>
                    <a:lnTo>
                      <a:pt x="220" y="131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2" name="Freeform 256">
                <a:extLst>
                  <a:ext uri="{FF2B5EF4-FFF2-40B4-BE49-F238E27FC236}">
                    <a16:creationId xmlns:a16="http://schemas.microsoft.com/office/drawing/2014/main" id="{EE2A82FB-1CDA-473D-AB35-154FEEFF54F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00529" y="8066942"/>
                <a:ext cx="692394" cy="1599103"/>
              </a:xfrm>
              <a:custGeom>
                <a:avLst/>
                <a:gdLst>
                  <a:gd name="T0" fmla="*/ 1031727 w 557"/>
                  <a:gd name="T1" fmla="*/ 166077497 h 1284"/>
                  <a:gd name="T2" fmla="*/ 0 w 557"/>
                  <a:gd name="T3" fmla="*/ 164524309 h 1284"/>
                  <a:gd name="T4" fmla="*/ 0 w 557"/>
                  <a:gd name="T5" fmla="*/ 164524309 h 1284"/>
                  <a:gd name="T6" fmla="*/ 23470797 w 557"/>
                  <a:gd name="T7" fmla="*/ 133328134 h 1284"/>
                  <a:gd name="T8" fmla="*/ 23470797 w 557"/>
                  <a:gd name="T9" fmla="*/ 133328134 h 1284"/>
                  <a:gd name="T10" fmla="*/ 69896707 w 557"/>
                  <a:gd name="T11" fmla="*/ 0 h 1284"/>
                  <a:gd name="T12" fmla="*/ 71702319 w 557"/>
                  <a:gd name="T13" fmla="*/ 388207 h 1284"/>
                  <a:gd name="T14" fmla="*/ 71702319 w 557"/>
                  <a:gd name="T15" fmla="*/ 388207 h 1284"/>
                  <a:gd name="T16" fmla="*/ 24889287 w 557"/>
                  <a:gd name="T17" fmla="*/ 134363594 h 1284"/>
                  <a:gd name="T18" fmla="*/ 24889287 w 557"/>
                  <a:gd name="T19" fmla="*/ 134363594 h 1284"/>
                  <a:gd name="T20" fmla="*/ 1031727 w 557"/>
                  <a:gd name="T21" fmla="*/ 166077497 h 128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557" h="1284">
                    <a:moveTo>
                      <a:pt x="8" y="1283"/>
                    </a:moveTo>
                    <a:lnTo>
                      <a:pt x="0" y="1271"/>
                    </a:lnTo>
                    <a:cubicBezTo>
                      <a:pt x="0" y="1271"/>
                      <a:pt x="77" y="1214"/>
                      <a:pt x="182" y="1030"/>
                    </a:cubicBezTo>
                    <a:cubicBezTo>
                      <a:pt x="279" y="860"/>
                      <a:pt x="420" y="543"/>
                      <a:pt x="542" y="0"/>
                    </a:cubicBezTo>
                    <a:lnTo>
                      <a:pt x="556" y="3"/>
                    </a:lnTo>
                    <a:cubicBezTo>
                      <a:pt x="433" y="549"/>
                      <a:pt x="291" y="867"/>
                      <a:pt x="193" y="1038"/>
                    </a:cubicBezTo>
                    <a:cubicBezTo>
                      <a:pt x="87" y="1225"/>
                      <a:pt x="11" y="1280"/>
                      <a:pt x="8" y="12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3" name="Freeform 257">
                <a:extLst>
                  <a:ext uri="{FF2B5EF4-FFF2-40B4-BE49-F238E27FC236}">
                    <a16:creationId xmlns:a16="http://schemas.microsoft.com/office/drawing/2014/main" id="{81C23702-C779-4836-9A8F-AD9FE32FDF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496183" y="8171353"/>
                <a:ext cx="181340" cy="346195"/>
              </a:xfrm>
              <a:custGeom>
                <a:avLst/>
                <a:gdLst>
                  <a:gd name="T0" fmla="*/ 17734818 w 144"/>
                  <a:gd name="T1" fmla="*/ 35722566 h 279"/>
                  <a:gd name="T2" fmla="*/ 17734818 w 144"/>
                  <a:gd name="T3" fmla="*/ 35722566 h 279"/>
                  <a:gd name="T4" fmla="*/ 1985249 w 144"/>
                  <a:gd name="T5" fmla="*/ 0 h 279"/>
                  <a:gd name="T6" fmla="*/ 3838075 w 144"/>
                  <a:gd name="T7" fmla="*/ 128331 h 279"/>
                  <a:gd name="T8" fmla="*/ 3838075 w 144"/>
                  <a:gd name="T9" fmla="*/ 128331 h 279"/>
                  <a:gd name="T10" fmla="*/ 18925895 w 144"/>
                  <a:gd name="T11" fmla="*/ 34308776 h 279"/>
                  <a:gd name="T12" fmla="*/ 17734818 w 144"/>
                  <a:gd name="T13" fmla="*/ 35722566 h 27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44" h="279">
                    <a:moveTo>
                      <a:pt x="134" y="278"/>
                    </a:moveTo>
                    <a:lnTo>
                      <a:pt x="134" y="278"/>
                    </a:lnTo>
                    <a:cubicBezTo>
                      <a:pt x="0" y="175"/>
                      <a:pt x="15" y="2"/>
                      <a:pt x="15" y="0"/>
                    </a:cubicBezTo>
                    <a:lnTo>
                      <a:pt x="29" y="1"/>
                    </a:lnTo>
                    <a:cubicBezTo>
                      <a:pt x="29" y="3"/>
                      <a:pt x="15" y="169"/>
                      <a:pt x="143" y="267"/>
                    </a:cubicBezTo>
                    <a:lnTo>
                      <a:pt x="134" y="27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4" name="Freeform 258">
                <a:extLst>
                  <a:ext uri="{FF2B5EF4-FFF2-40B4-BE49-F238E27FC236}">
                    <a16:creationId xmlns:a16="http://schemas.microsoft.com/office/drawing/2014/main" id="{F6F50518-57A9-4E73-AE40-D21D46C3D6D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5001" y="8193333"/>
                <a:ext cx="219808" cy="186837"/>
              </a:xfrm>
              <a:custGeom>
                <a:avLst/>
                <a:gdLst>
                  <a:gd name="T0" fmla="*/ 381713 w 178"/>
                  <a:gd name="T1" fmla="*/ 19421219 h 149"/>
                  <a:gd name="T2" fmla="*/ 0 w 178"/>
                  <a:gd name="T3" fmla="*/ 17583896 h 149"/>
                  <a:gd name="T4" fmla="*/ 0 w 178"/>
                  <a:gd name="T5" fmla="*/ 17583896 h 149"/>
                  <a:gd name="T6" fmla="*/ 20871522 w 178"/>
                  <a:gd name="T7" fmla="*/ 0 h 149"/>
                  <a:gd name="T8" fmla="*/ 22525733 w 178"/>
                  <a:gd name="T9" fmla="*/ 787166 h 149"/>
                  <a:gd name="T10" fmla="*/ 22525733 w 178"/>
                  <a:gd name="T11" fmla="*/ 787166 h 149"/>
                  <a:gd name="T12" fmla="*/ 381713 w 178"/>
                  <a:gd name="T13" fmla="*/ 19421219 h 14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78" h="149">
                    <a:moveTo>
                      <a:pt x="3" y="148"/>
                    </a:moveTo>
                    <a:lnTo>
                      <a:pt x="0" y="134"/>
                    </a:lnTo>
                    <a:cubicBezTo>
                      <a:pt x="1" y="134"/>
                      <a:pt x="113" y="108"/>
                      <a:pt x="164" y="0"/>
                    </a:cubicBezTo>
                    <a:lnTo>
                      <a:pt x="177" y="6"/>
                    </a:lnTo>
                    <a:cubicBezTo>
                      <a:pt x="123" y="121"/>
                      <a:pt x="8" y="147"/>
                      <a:pt x="3" y="14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5" name="Freeform 259">
                <a:extLst>
                  <a:ext uri="{FF2B5EF4-FFF2-40B4-BE49-F238E27FC236}">
                    <a16:creationId xmlns:a16="http://schemas.microsoft.com/office/drawing/2014/main" id="{102D08E2-145C-48DC-960C-F2CFF3E8F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84106" y="8567007"/>
                <a:ext cx="362683" cy="225301"/>
              </a:xfrm>
              <a:custGeom>
                <a:avLst/>
                <a:gdLst>
                  <a:gd name="T0" fmla="*/ 2173813 w 293"/>
                  <a:gd name="T1" fmla="*/ 22516901 h 183"/>
                  <a:gd name="T2" fmla="*/ 2173813 w 293"/>
                  <a:gd name="T3" fmla="*/ 22516901 h 183"/>
                  <a:gd name="T4" fmla="*/ 0 w 293"/>
                  <a:gd name="T5" fmla="*/ 22390284 h 183"/>
                  <a:gd name="T6" fmla="*/ 383698 w 293"/>
                  <a:gd name="T7" fmla="*/ 20619419 h 183"/>
                  <a:gd name="T8" fmla="*/ 383698 w 293"/>
                  <a:gd name="T9" fmla="*/ 20619419 h 183"/>
                  <a:gd name="T10" fmla="*/ 35932461 w 293"/>
                  <a:gd name="T11" fmla="*/ 0 h 183"/>
                  <a:gd name="T12" fmla="*/ 37338878 w 293"/>
                  <a:gd name="T13" fmla="*/ 1265106 h 183"/>
                  <a:gd name="T14" fmla="*/ 37338878 w 293"/>
                  <a:gd name="T15" fmla="*/ 1265106 h 183"/>
                  <a:gd name="T16" fmla="*/ 2173813 w 293"/>
                  <a:gd name="T17" fmla="*/ 22516901 h 183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293" h="183">
                    <a:moveTo>
                      <a:pt x="17" y="178"/>
                    </a:moveTo>
                    <a:lnTo>
                      <a:pt x="17" y="178"/>
                    </a:lnTo>
                    <a:cubicBezTo>
                      <a:pt x="8" y="178"/>
                      <a:pt x="1" y="178"/>
                      <a:pt x="0" y="177"/>
                    </a:cubicBezTo>
                    <a:lnTo>
                      <a:pt x="3" y="163"/>
                    </a:lnTo>
                    <a:cubicBezTo>
                      <a:pt x="4" y="163"/>
                      <a:pt x="140" y="182"/>
                      <a:pt x="281" y="0"/>
                    </a:cubicBezTo>
                    <a:lnTo>
                      <a:pt x="292" y="10"/>
                    </a:lnTo>
                    <a:cubicBezTo>
                      <a:pt x="173" y="162"/>
                      <a:pt x="60" y="178"/>
                      <a:pt x="17" y="17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6" name="Freeform 260">
                <a:extLst>
                  <a:ext uri="{FF2B5EF4-FFF2-40B4-BE49-F238E27FC236}">
                    <a16:creationId xmlns:a16="http://schemas.microsoft.com/office/drawing/2014/main" id="{4F9AF9A3-A97F-4F61-95B1-B0607205E4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59888" y="8660423"/>
                <a:ext cx="230798" cy="390160"/>
              </a:xfrm>
              <a:custGeom>
                <a:avLst/>
                <a:gdLst>
                  <a:gd name="T0" fmla="*/ 23129773 w 186"/>
                  <a:gd name="T1" fmla="*/ 40330434 h 314"/>
                  <a:gd name="T2" fmla="*/ 23129773 w 186"/>
                  <a:gd name="T3" fmla="*/ 40330434 h 314"/>
                  <a:gd name="T4" fmla="*/ 0 w 186"/>
                  <a:gd name="T5" fmla="*/ 0 h 314"/>
                  <a:gd name="T6" fmla="*/ 1799150 w 186"/>
                  <a:gd name="T7" fmla="*/ 0 h 314"/>
                  <a:gd name="T8" fmla="*/ 1799150 w 186"/>
                  <a:gd name="T9" fmla="*/ 0 h 314"/>
                  <a:gd name="T10" fmla="*/ 23772505 w 186"/>
                  <a:gd name="T11" fmla="*/ 38655534 h 314"/>
                  <a:gd name="T12" fmla="*/ 23129773 w 186"/>
                  <a:gd name="T13" fmla="*/ 40330434 h 31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86" h="314">
                    <a:moveTo>
                      <a:pt x="180" y="313"/>
                    </a:moveTo>
                    <a:lnTo>
                      <a:pt x="180" y="313"/>
                    </a:lnTo>
                    <a:cubicBezTo>
                      <a:pt x="2" y="254"/>
                      <a:pt x="0" y="3"/>
                      <a:pt x="0" y="0"/>
                    </a:cubicBezTo>
                    <a:lnTo>
                      <a:pt x="14" y="0"/>
                    </a:lnTo>
                    <a:cubicBezTo>
                      <a:pt x="14" y="3"/>
                      <a:pt x="16" y="243"/>
                      <a:pt x="185" y="300"/>
                    </a:cubicBezTo>
                    <a:lnTo>
                      <a:pt x="180" y="31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7" name="Freeform 261">
                <a:extLst>
                  <a:ext uri="{FF2B5EF4-FFF2-40B4-BE49-F238E27FC236}">
                    <a16:creationId xmlns:a16="http://schemas.microsoft.com/office/drawing/2014/main" id="{D3E4F2EF-ED00-4AA5-AE20-B77C5EEE0A9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75289" y="9072564"/>
                <a:ext cx="395654" cy="214311"/>
              </a:xfrm>
              <a:custGeom>
                <a:avLst/>
                <a:gdLst>
                  <a:gd name="T0" fmla="*/ 1046785 w 316"/>
                  <a:gd name="T1" fmla="*/ 22155857 h 172"/>
                  <a:gd name="T2" fmla="*/ 1046785 w 316"/>
                  <a:gd name="T3" fmla="*/ 22155857 h 172"/>
                  <a:gd name="T4" fmla="*/ 0 w 316"/>
                  <a:gd name="T5" fmla="*/ 22155857 h 172"/>
                  <a:gd name="T6" fmla="*/ 130939 w 316"/>
                  <a:gd name="T7" fmla="*/ 20212468 h 172"/>
                  <a:gd name="T8" fmla="*/ 130939 w 316"/>
                  <a:gd name="T9" fmla="*/ 20212468 h 172"/>
                  <a:gd name="T10" fmla="*/ 39773145 w 316"/>
                  <a:gd name="T11" fmla="*/ 0 h 172"/>
                  <a:gd name="T12" fmla="*/ 41212384 w 316"/>
                  <a:gd name="T13" fmla="*/ 1295833 h 172"/>
                  <a:gd name="T14" fmla="*/ 41212384 w 316"/>
                  <a:gd name="T15" fmla="*/ 1295833 h 172"/>
                  <a:gd name="T16" fmla="*/ 1046785 w 316"/>
                  <a:gd name="T17" fmla="*/ 22155857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316" h="172">
                    <a:moveTo>
                      <a:pt x="8" y="171"/>
                    </a:moveTo>
                    <a:lnTo>
                      <a:pt x="8" y="171"/>
                    </a:lnTo>
                    <a:cubicBezTo>
                      <a:pt x="3" y="171"/>
                      <a:pt x="1" y="171"/>
                      <a:pt x="0" y="171"/>
                    </a:cubicBezTo>
                    <a:lnTo>
                      <a:pt x="1" y="156"/>
                    </a:lnTo>
                    <a:cubicBezTo>
                      <a:pt x="3" y="157"/>
                      <a:pt x="137" y="166"/>
                      <a:pt x="304" y="0"/>
                    </a:cubicBezTo>
                    <a:lnTo>
                      <a:pt x="315" y="10"/>
                    </a:lnTo>
                    <a:cubicBezTo>
                      <a:pt x="163" y="161"/>
                      <a:pt x="40" y="171"/>
                      <a:pt x="8" y="17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8" name="Freeform 262">
                <a:extLst>
                  <a:ext uri="{FF2B5EF4-FFF2-40B4-BE49-F238E27FC236}">
                    <a16:creationId xmlns:a16="http://schemas.microsoft.com/office/drawing/2014/main" id="{44390809-E81B-4356-9EA6-B2519107D0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33500" y="9231923"/>
                <a:ext cx="131885" cy="252779"/>
              </a:xfrm>
              <a:custGeom>
                <a:avLst/>
                <a:gdLst>
                  <a:gd name="T0" fmla="*/ 12508049 w 105"/>
                  <a:gd name="T1" fmla="*/ 26139712 h 203"/>
                  <a:gd name="T2" fmla="*/ 12508049 w 105"/>
                  <a:gd name="T3" fmla="*/ 26139712 h 203"/>
                  <a:gd name="T4" fmla="*/ 0 w 105"/>
                  <a:gd name="T5" fmla="*/ 258645 h 203"/>
                  <a:gd name="T6" fmla="*/ 1843314 w 105"/>
                  <a:gd name="T7" fmla="*/ 0 h 203"/>
                  <a:gd name="T8" fmla="*/ 1843314 w 105"/>
                  <a:gd name="T9" fmla="*/ 0 h 203"/>
                  <a:gd name="T10" fmla="*/ 13693140 w 105"/>
                  <a:gd name="T11" fmla="*/ 24587122 h 203"/>
                  <a:gd name="T12" fmla="*/ 12508049 w 105"/>
                  <a:gd name="T13" fmla="*/ 26139712 h 20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05" h="203">
                    <a:moveTo>
                      <a:pt x="95" y="202"/>
                    </a:moveTo>
                    <a:lnTo>
                      <a:pt x="95" y="202"/>
                    </a:lnTo>
                    <a:cubicBezTo>
                      <a:pt x="14" y="136"/>
                      <a:pt x="0" y="8"/>
                      <a:pt x="0" y="2"/>
                    </a:cubicBezTo>
                    <a:lnTo>
                      <a:pt x="14" y="0"/>
                    </a:lnTo>
                    <a:cubicBezTo>
                      <a:pt x="14" y="2"/>
                      <a:pt x="27" y="128"/>
                      <a:pt x="104" y="190"/>
                    </a:cubicBezTo>
                    <a:lnTo>
                      <a:pt x="95" y="20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65" name="Grupo 64">
              <a:extLst>
                <a:ext uri="{FF2B5EF4-FFF2-40B4-BE49-F238E27FC236}">
                  <a16:creationId xmlns:a16="http://schemas.microsoft.com/office/drawing/2014/main" id="{63D503E3-ED14-49C5-ACCE-716F3DDFAA97}"/>
                </a:ext>
              </a:extLst>
            </p:cNvPr>
            <p:cNvGrpSpPr/>
            <p:nvPr/>
          </p:nvGrpSpPr>
          <p:grpSpPr>
            <a:xfrm>
              <a:off x="10496308" y="8990135"/>
              <a:ext cx="1258397" cy="675910"/>
              <a:chOff x="10496308" y="8990135"/>
              <a:chExt cx="1258397" cy="675910"/>
            </a:xfrm>
          </p:grpSpPr>
          <p:sp>
            <p:nvSpPr>
              <p:cNvPr id="579" name="Freeform 263">
                <a:extLst>
                  <a:ext uri="{FF2B5EF4-FFF2-40B4-BE49-F238E27FC236}">
                    <a16:creationId xmlns:a16="http://schemas.microsoft.com/office/drawing/2014/main" id="{AF293A6D-272F-4F94-95BC-CEFE37F11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07299" y="8990135"/>
                <a:ext cx="1241914" cy="670413"/>
              </a:xfrm>
              <a:custGeom>
                <a:avLst/>
                <a:gdLst>
                  <a:gd name="T0" fmla="*/ 28863539 w 995"/>
                  <a:gd name="T1" fmla="*/ 69850912 h 536"/>
                  <a:gd name="T2" fmla="*/ 28863539 w 995"/>
                  <a:gd name="T3" fmla="*/ 69850912 h 536"/>
                  <a:gd name="T4" fmla="*/ 1170075 w 995"/>
                  <a:gd name="T5" fmla="*/ 47002321 h 536"/>
                  <a:gd name="T6" fmla="*/ 1170075 w 995"/>
                  <a:gd name="T7" fmla="*/ 47002321 h 536"/>
                  <a:gd name="T8" fmla="*/ 36274496 w 995"/>
                  <a:gd name="T9" fmla="*/ 51180425 h 536"/>
                  <a:gd name="T10" fmla="*/ 36274496 w 995"/>
                  <a:gd name="T11" fmla="*/ 51180425 h 536"/>
                  <a:gd name="T12" fmla="*/ 36274496 w 995"/>
                  <a:gd name="T13" fmla="*/ 10183836 h 536"/>
                  <a:gd name="T14" fmla="*/ 36274496 w 995"/>
                  <a:gd name="T15" fmla="*/ 10183836 h 536"/>
                  <a:gd name="T16" fmla="*/ 67088401 w 995"/>
                  <a:gd name="T17" fmla="*/ 45174694 h 536"/>
                  <a:gd name="T18" fmla="*/ 67088401 w 995"/>
                  <a:gd name="T19" fmla="*/ 45174694 h 536"/>
                  <a:gd name="T20" fmla="*/ 86850954 w 995"/>
                  <a:gd name="T21" fmla="*/ 32248694 h 536"/>
                  <a:gd name="T22" fmla="*/ 86850954 w 995"/>
                  <a:gd name="T23" fmla="*/ 32248694 h 536"/>
                  <a:gd name="T24" fmla="*/ 84250466 w 995"/>
                  <a:gd name="T25" fmla="*/ 50135809 h 536"/>
                  <a:gd name="T26" fmla="*/ 84250466 w 995"/>
                  <a:gd name="T27" fmla="*/ 50135809 h 536"/>
                  <a:gd name="T28" fmla="*/ 110384070 w 995"/>
                  <a:gd name="T29" fmla="*/ 45827263 h 536"/>
                  <a:gd name="T30" fmla="*/ 110384070 w 995"/>
                  <a:gd name="T31" fmla="*/ 45827263 h 536"/>
                  <a:gd name="T32" fmla="*/ 104923118 w 995"/>
                  <a:gd name="T33" fmla="*/ 61103017 h 536"/>
                  <a:gd name="T34" fmla="*/ 104923118 w 995"/>
                  <a:gd name="T35" fmla="*/ 61103017 h 536"/>
                  <a:gd name="T36" fmla="*/ 129236164 w 995"/>
                  <a:gd name="T37" fmla="*/ 69850912 h 536"/>
                  <a:gd name="T38" fmla="*/ 28863539 w 995"/>
                  <a:gd name="T39" fmla="*/ 69850912 h 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995" h="536">
                    <a:moveTo>
                      <a:pt x="222" y="535"/>
                    </a:moveTo>
                    <a:lnTo>
                      <a:pt x="222" y="535"/>
                    </a:lnTo>
                    <a:cubicBezTo>
                      <a:pt x="222" y="535"/>
                      <a:pt x="0" y="445"/>
                      <a:pt x="9" y="360"/>
                    </a:cubicBezTo>
                    <a:cubicBezTo>
                      <a:pt x="17" y="276"/>
                      <a:pt x="279" y="392"/>
                      <a:pt x="279" y="392"/>
                    </a:cubicBezTo>
                    <a:cubicBezTo>
                      <a:pt x="279" y="392"/>
                      <a:pt x="136" y="138"/>
                      <a:pt x="279" y="78"/>
                    </a:cubicBezTo>
                    <a:cubicBezTo>
                      <a:pt x="466" y="0"/>
                      <a:pt x="516" y="346"/>
                      <a:pt x="516" y="346"/>
                    </a:cubicBezTo>
                    <a:cubicBezTo>
                      <a:pt x="516" y="346"/>
                      <a:pt x="596" y="224"/>
                      <a:pt x="668" y="247"/>
                    </a:cubicBezTo>
                    <a:cubicBezTo>
                      <a:pt x="750" y="274"/>
                      <a:pt x="648" y="384"/>
                      <a:pt x="648" y="384"/>
                    </a:cubicBezTo>
                    <a:cubicBezTo>
                      <a:pt x="648" y="384"/>
                      <a:pt x="785" y="313"/>
                      <a:pt x="849" y="351"/>
                    </a:cubicBezTo>
                    <a:cubicBezTo>
                      <a:pt x="893" y="378"/>
                      <a:pt x="807" y="468"/>
                      <a:pt x="807" y="468"/>
                    </a:cubicBezTo>
                    <a:cubicBezTo>
                      <a:pt x="807" y="468"/>
                      <a:pt x="966" y="422"/>
                      <a:pt x="994" y="535"/>
                    </a:cubicBezTo>
                    <a:lnTo>
                      <a:pt x="222" y="53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0" name="Freeform 264">
                <a:extLst>
                  <a:ext uri="{FF2B5EF4-FFF2-40B4-BE49-F238E27FC236}">
                    <a16:creationId xmlns:a16="http://schemas.microsoft.com/office/drawing/2014/main" id="{723229CF-AEE5-4B0D-BF5E-89A20F1E14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96308" y="9056077"/>
                <a:ext cx="1258397" cy="609968"/>
              </a:xfrm>
              <a:custGeom>
                <a:avLst/>
                <a:gdLst>
                  <a:gd name="T0" fmla="*/ 128394005 w 1011"/>
                  <a:gd name="T1" fmla="*/ 61551309 h 489"/>
                  <a:gd name="T2" fmla="*/ 123480322 w 1011"/>
                  <a:gd name="T3" fmla="*/ 55577724 h 489"/>
                  <a:gd name="T4" fmla="*/ 105637164 w 1011"/>
                  <a:gd name="T5" fmla="*/ 54668912 h 489"/>
                  <a:gd name="T6" fmla="*/ 104603007 w 1011"/>
                  <a:gd name="T7" fmla="*/ 54279370 h 489"/>
                  <a:gd name="T8" fmla="*/ 104732097 w 1011"/>
                  <a:gd name="T9" fmla="*/ 53110742 h 489"/>
                  <a:gd name="T10" fmla="*/ 111455554 w 1011"/>
                  <a:gd name="T11" fmla="*/ 41163933 h 489"/>
                  <a:gd name="T12" fmla="*/ 110162858 w 1011"/>
                  <a:gd name="T13" fmla="*/ 39345949 h 489"/>
                  <a:gd name="T14" fmla="*/ 85207895 w 1011"/>
                  <a:gd name="T15" fmla="*/ 43761003 h 489"/>
                  <a:gd name="T16" fmla="*/ 84044289 w 1011"/>
                  <a:gd name="T17" fmla="*/ 43501548 h 489"/>
                  <a:gd name="T18" fmla="*/ 84044289 w 1011"/>
                  <a:gd name="T19" fmla="*/ 42332561 h 489"/>
                  <a:gd name="T20" fmla="*/ 90509206 w 1011"/>
                  <a:gd name="T21" fmla="*/ 28957670 h 489"/>
                  <a:gd name="T22" fmla="*/ 87147478 w 1011"/>
                  <a:gd name="T23" fmla="*/ 26100785 h 489"/>
                  <a:gd name="T24" fmla="*/ 68528343 w 1011"/>
                  <a:gd name="T25" fmla="*/ 38437136 h 489"/>
                  <a:gd name="T26" fmla="*/ 67494186 w 1011"/>
                  <a:gd name="T27" fmla="*/ 38826679 h 489"/>
                  <a:gd name="T28" fmla="*/ 66847658 w 1011"/>
                  <a:gd name="T29" fmla="*/ 38047594 h 489"/>
                  <a:gd name="T30" fmla="*/ 50426645 w 1011"/>
                  <a:gd name="T31" fmla="*/ 4285327 h 489"/>
                  <a:gd name="T32" fmla="*/ 37496810 w 1011"/>
                  <a:gd name="T33" fmla="*/ 4025512 h 489"/>
                  <a:gd name="T34" fmla="*/ 30643904 w 1011"/>
                  <a:gd name="T35" fmla="*/ 11167364 h 489"/>
                  <a:gd name="T36" fmla="*/ 37884439 w 1011"/>
                  <a:gd name="T37" fmla="*/ 43371461 h 489"/>
                  <a:gd name="T38" fmla="*/ 37755349 w 1011"/>
                  <a:gd name="T39" fmla="*/ 44540088 h 489"/>
                  <a:gd name="T40" fmla="*/ 36720833 w 1011"/>
                  <a:gd name="T41" fmla="*/ 44670176 h 489"/>
                  <a:gd name="T42" fmla="*/ 4525334 w 1011"/>
                  <a:gd name="T43" fmla="*/ 37527964 h 489"/>
                  <a:gd name="T44" fmla="*/ 3103189 w 1011"/>
                  <a:gd name="T45" fmla="*/ 39865579 h 489"/>
                  <a:gd name="T46" fmla="*/ 29997376 w 1011"/>
                  <a:gd name="T47" fmla="*/ 61551309 h 489"/>
                  <a:gd name="T48" fmla="*/ 29738837 w 1011"/>
                  <a:gd name="T49" fmla="*/ 63369294 h 489"/>
                  <a:gd name="T50" fmla="*/ 29350848 w 1011"/>
                  <a:gd name="T51" fmla="*/ 63239206 h 489"/>
                  <a:gd name="T52" fmla="*/ 1293055 w 1011"/>
                  <a:gd name="T53" fmla="*/ 39735491 h 489"/>
                  <a:gd name="T54" fmla="*/ 3749717 w 1011"/>
                  <a:gd name="T55" fmla="*/ 35840067 h 489"/>
                  <a:gd name="T56" fmla="*/ 35040148 w 1011"/>
                  <a:gd name="T57" fmla="*/ 41943018 h 489"/>
                  <a:gd name="T58" fmla="*/ 28962860 w 1011"/>
                  <a:gd name="T59" fmla="*/ 10518367 h 489"/>
                  <a:gd name="T60" fmla="*/ 36720833 w 1011"/>
                  <a:gd name="T61" fmla="*/ 2207527 h 489"/>
                  <a:gd name="T62" fmla="*/ 51331712 w 1011"/>
                  <a:gd name="T63" fmla="*/ 2726797 h 489"/>
                  <a:gd name="T64" fmla="*/ 68269803 w 1011"/>
                  <a:gd name="T65" fmla="*/ 35580251 h 489"/>
                  <a:gd name="T66" fmla="*/ 87794006 w 1011"/>
                  <a:gd name="T67" fmla="*/ 24282800 h 489"/>
                  <a:gd name="T68" fmla="*/ 92190250 w 1011"/>
                  <a:gd name="T69" fmla="*/ 28568127 h 489"/>
                  <a:gd name="T70" fmla="*/ 88052545 w 1011"/>
                  <a:gd name="T71" fmla="*/ 40384848 h 489"/>
                  <a:gd name="T72" fmla="*/ 111197015 w 1011"/>
                  <a:gd name="T73" fmla="*/ 37787779 h 489"/>
                  <a:gd name="T74" fmla="*/ 113265688 w 1011"/>
                  <a:gd name="T75" fmla="*/ 40904118 h 489"/>
                  <a:gd name="T76" fmla="*/ 107964736 w 1011"/>
                  <a:gd name="T77" fmla="*/ 52201570 h 489"/>
                  <a:gd name="T78" fmla="*/ 124385749 w 1011"/>
                  <a:gd name="T79" fmla="*/ 53889827 h 489"/>
                  <a:gd name="T80" fmla="*/ 130462678 w 1011"/>
                  <a:gd name="T81" fmla="*/ 62330394 h 489"/>
                  <a:gd name="T82" fmla="*/ 130333228 w 1011"/>
                  <a:gd name="T83" fmla="*/ 63109479 h 489"/>
                  <a:gd name="T84" fmla="*/ 129557611 w 1011"/>
                  <a:gd name="T85" fmla="*/ 63369294 h 489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0" t="0" r="r" b="b"/>
                <a:pathLst>
                  <a:path w="1011" h="489">
                    <a:moveTo>
                      <a:pt x="232" y="474"/>
                    </a:moveTo>
                    <a:lnTo>
                      <a:pt x="993" y="474"/>
                    </a:lnTo>
                    <a:cubicBezTo>
                      <a:pt x="986" y="453"/>
                      <a:pt x="973" y="438"/>
                      <a:pt x="955" y="428"/>
                    </a:cubicBezTo>
                    <a:cubicBezTo>
                      <a:pt x="901" y="397"/>
                      <a:pt x="817" y="421"/>
                      <a:pt x="817" y="421"/>
                    </a:cubicBezTo>
                    <a:cubicBezTo>
                      <a:pt x="814" y="422"/>
                      <a:pt x="810" y="421"/>
                      <a:pt x="809" y="418"/>
                    </a:cubicBezTo>
                    <a:cubicBezTo>
                      <a:pt x="807" y="415"/>
                      <a:pt x="807" y="412"/>
                      <a:pt x="810" y="409"/>
                    </a:cubicBezTo>
                    <a:cubicBezTo>
                      <a:pt x="826" y="393"/>
                      <a:pt x="865" y="344"/>
                      <a:pt x="862" y="317"/>
                    </a:cubicBezTo>
                    <a:cubicBezTo>
                      <a:pt x="861" y="311"/>
                      <a:pt x="858" y="306"/>
                      <a:pt x="852" y="303"/>
                    </a:cubicBezTo>
                    <a:cubicBezTo>
                      <a:pt x="794" y="268"/>
                      <a:pt x="660" y="337"/>
                      <a:pt x="659" y="337"/>
                    </a:cubicBezTo>
                    <a:cubicBezTo>
                      <a:pt x="656" y="339"/>
                      <a:pt x="652" y="338"/>
                      <a:pt x="650" y="335"/>
                    </a:cubicBezTo>
                    <a:cubicBezTo>
                      <a:pt x="648" y="332"/>
                      <a:pt x="648" y="328"/>
                      <a:pt x="650" y="326"/>
                    </a:cubicBezTo>
                    <a:cubicBezTo>
                      <a:pt x="667" y="308"/>
                      <a:pt x="707" y="254"/>
                      <a:pt x="700" y="223"/>
                    </a:cubicBezTo>
                    <a:cubicBezTo>
                      <a:pt x="696" y="213"/>
                      <a:pt x="689" y="205"/>
                      <a:pt x="674" y="201"/>
                    </a:cubicBezTo>
                    <a:cubicBezTo>
                      <a:pt x="608" y="179"/>
                      <a:pt x="531" y="295"/>
                      <a:pt x="530" y="296"/>
                    </a:cubicBezTo>
                    <a:cubicBezTo>
                      <a:pt x="528" y="298"/>
                      <a:pt x="525" y="300"/>
                      <a:pt x="522" y="299"/>
                    </a:cubicBezTo>
                    <a:cubicBezTo>
                      <a:pt x="519" y="298"/>
                      <a:pt x="517" y="296"/>
                      <a:pt x="517" y="293"/>
                    </a:cubicBezTo>
                    <a:cubicBezTo>
                      <a:pt x="517" y="291"/>
                      <a:pt x="486" y="88"/>
                      <a:pt x="390" y="33"/>
                    </a:cubicBezTo>
                    <a:cubicBezTo>
                      <a:pt x="360" y="16"/>
                      <a:pt x="326" y="15"/>
                      <a:pt x="290" y="31"/>
                    </a:cubicBezTo>
                    <a:cubicBezTo>
                      <a:pt x="264" y="42"/>
                      <a:pt x="246" y="60"/>
                      <a:pt x="237" y="86"/>
                    </a:cubicBezTo>
                    <a:cubicBezTo>
                      <a:pt x="205" y="177"/>
                      <a:pt x="292" y="333"/>
                      <a:pt x="293" y="334"/>
                    </a:cubicBezTo>
                    <a:cubicBezTo>
                      <a:pt x="295" y="337"/>
                      <a:pt x="294" y="340"/>
                      <a:pt x="292" y="343"/>
                    </a:cubicBezTo>
                    <a:cubicBezTo>
                      <a:pt x="290" y="345"/>
                      <a:pt x="287" y="345"/>
                      <a:pt x="284" y="344"/>
                    </a:cubicBezTo>
                    <a:cubicBezTo>
                      <a:pt x="230" y="320"/>
                      <a:pt x="80" y="264"/>
                      <a:pt x="35" y="289"/>
                    </a:cubicBezTo>
                    <a:cubicBezTo>
                      <a:pt x="29" y="293"/>
                      <a:pt x="25" y="299"/>
                      <a:pt x="24" y="307"/>
                    </a:cubicBezTo>
                    <a:cubicBezTo>
                      <a:pt x="18" y="373"/>
                      <a:pt x="171" y="449"/>
                      <a:pt x="232" y="474"/>
                    </a:cubicBezTo>
                    <a:close/>
                    <a:moveTo>
                      <a:pt x="1002" y="488"/>
                    </a:moveTo>
                    <a:lnTo>
                      <a:pt x="230" y="488"/>
                    </a:lnTo>
                    <a:cubicBezTo>
                      <a:pt x="229" y="488"/>
                      <a:pt x="228" y="488"/>
                      <a:pt x="227" y="487"/>
                    </a:cubicBezTo>
                    <a:cubicBezTo>
                      <a:pt x="218" y="484"/>
                      <a:pt x="0" y="395"/>
                      <a:pt x="10" y="306"/>
                    </a:cubicBezTo>
                    <a:cubicBezTo>
                      <a:pt x="11" y="293"/>
                      <a:pt x="18" y="283"/>
                      <a:pt x="29" y="276"/>
                    </a:cubicBezTo>
                    <a:cubicBezTo>
                      <a:pt x="78" y="248"/>
                      <a:pt x="219" y="302"/>
                      <a:pt x="271" y="323"/>
                    </a:cubicBezTo>
                    <a:cubicBezTo>
                      <a:pt x="248" y="278"/>
                      <a:pt x="196" y="160"/>
                      <a:pt x="224" y="81"/>
                    </a:cubicBezTo>
                    <a:cubicBezTo>
                      <a:pt x="234" y="51"/>
                      <a:pt x="254" y="30"/>
                      <a:pt x="284" y="17"/>
                    </a:cubicBezTo>
                    <a:cubicBezTo>
                      <a:pt x="325" y="0"/>
                      <a:pt x="363" y="1"/>
                      <a:pt x="397" y="21"/>
                    </a:cubicBezTo>
                    <a:cubicBezTo>
                      <a:pt x="483" y="70"/>
                      <a:pt x="518" y="222"/>
                      <a:pt x="528" y="274"/>
                    </a:cubicBezTo>
                    <a:cubicBezTo>
                      <a:pt x="553" y="241"/>
                      <a:pt x="617" y="166"/>
                      <a:pt x="679" y="187"/>
                    </a:cubicBezTo>
                    <a:cubicBezTo>
                      <a:pt x="698" y="193"/>
                      <a:pt x="709" y="204"/>
                      <a:pt x="713" y="220"/>
                    </a:cubicBezTo>
                    <a:cubicBezTo>
                      <a:pt x="721" y="248"/>
                      <a:pt x="699" y="287"/>
                      <a:pt x="681" y="311"/>
                    </a:cubicBezTo>
                    <a:cubicBezTo>
                      <a:pt x="726" y="292"/>
                      <a:pt x="812" y="262"/>
                      <a:pt x="860" y="291"/>
                    </a:cubicBezTo>
                    <a:cubicBezTo>
                      <a:pt x="869" y="297"/>
                      <a:pt x="874" y="305"/>
                      <a:pt x="876" y="315"/>
                    </a:cubicBezTo>
                    <a:cubicBezTo>
                      <a:pt x="880" y="343"/>
                      <a:pt x="853" y="380"/>
                      <a:pt x="835" y="402"/>
                    </a:cubicBezTo>
                    <a:cubicBezTo>
                      <a:pt x="865" y="397"/>
                      <a:pt x="921" y="391"/>
                      <a:pt x="962" y="415"/>
                    </a:cubicBezTo>
                    <a:cubicBezTo>
                      <a:pt x="986" y="429"/>
                      <a:pt x="1002" y="450"/>
                      <a:pt x="1009" y="480"/>
                    </a:cubicBezTo>
                    <a:cubicBezTo>
                      <a:pt x="1010" y="481"/>
                      <a:pt x="1009" y="484"/>
                      <a:pt x="1008" y="486"/>
                    </a:cubicBezTo>
                    <a:cubicBezTo>
                      <a:pt x="1006" y="487"/>
                      <a:pt x="1005" y="488"/>
                      <a:pt x="1002" y="4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64" name="Grupo 63">
              <a:extLst>
                <a:ext uri="{FF2B5EF4-FFF2-40B4-BE49-F238E27FC236}">
                  <a16:creationId xmlns:a16="http://schemas.microsoft.com/office/drawing/2014/main" id="{7DA29932-1C7D-402A-B254-38492E71CF77}"/>
                </a:ext>
              </a:extLst>
            </p:cNvPr>
            <p:cNvGrpSpPr/>
            <p:nvPr/>
          </p:nvGrpSpPr>
          <p:grpSpPr>
            <a:xfrm>
              <a:off x="7941042" y="10133135"/>
              <a:ext cx="934183" cy="879230"/>
              <a:chOff x="7941042" y="10133135"/>
              <a:chExt cx="934183" cy="879230"/>
            </a:xfrm>
          </p:grpSpPr>
          <p:sp>
            <p:nvSpPr>
              <p:cNvPr id="581" name="Freeform 265">
                <a:extLst>
                  <a:ext uri="{FF2B5EF4-FFF2-40B4-BE49-F238E27FC236}">
                    <a16:creationId xmlns:a16="http://schemas.microsoft.com/office/drawing/2014/main" id="{85FED773-DF12-4DC3-868F-7AA426D97C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397145" y="10138632"/>
                <a:ext cx="467090" cy="780317"/>
              </a:xfrm>
              <a:custGeom>
                <a:avLst/>
                <a:gdLst>
                  <a:gd name="T0" fmla="*/ 17313067 w 374"/>
                  <a:gd name="T1" fmla="*/ 81046769 h 626"/>
                  <a:gd name="T2" fmla="*/ 17313067 w 374"/>
                  <a:gd name="T3" fmla="*/ 81046769 h 626"/>
                  <a:gd name="T4" fmla="*/ 48554229 w 374"/>
                  <a:gd name="T5" fmla="*/ 0 h 626"/>
                  <a:gd name="T6" fmla="*/ 48554229 w 374"/>
                  <a:gd name="T7" fmla="*/ 0 h 626"/>
                  <a:gd name="T8" fmla="*/ 17313067 w 374"/>
                  <a:gd name="T9" fmla="*/ 81046769 h 62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374" h="626">
                    <a:moveTo>
                      <a:pt x="133" y="625"/>
                    </a:moveTo>
                    <a:lnTo>
                      <a:pt x="133" y="625"/>
                    </a:lnTo>
                    <a:cubicBezTo>
                      <a:pt x="133" y="625"/>
                      <a:pt x="0" y="378"/>
                      <a:pt x="373" y="0"/>
                    </a:cubicBezTo>
                    <a:cubicBezTo>
                      <a:pt x="373" y="0"/>
                      <a:pt x="368" y="427"/>
                      <a:pt x="133" y="62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2" name="Freeform 266">
                <a:extLst>
                  <a:ext uri="{FF2B5EF4-FFF2-40B4-BE49-F238E27FC236}">
                    <a16:creationId xmlns:a16="http://schemas.microsoft.com/office/drawing/2014/main" id="{546C0606-21B5-472E-960D-BAEECFD16C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2542" y="10133135"/>
                <a:ext cx="362683" cy="796805"/>
              </a:xfrm>
              <a:custGeom>
                <a:avLst/>
                <a:gdLst>
                  <a:gd name="T0" fmla="*/ 35882356 w 289"/>
                  <a:gd name="T1" fmla="*/ 3352988 h 641"/>
                  <a:gd name="T2" fmla="*/ 35882356 w 289"/>
                  <a:gd name="T3" fmla="*/ 3352988 h 641"/>
                  <a:gd name="T4" fmla="*/ 3811780 w 289"/>
                  <a:gd name="T5" fmla="*/ 59449911 h 641"/>
                  <a:gd name="T6" fmla="*/ 3811780 w 289"/>
                  <a:gd name="T7" fmla="*/ 59449911 h 641"/>
                  <a:gd name="T8" fmla="*/ 5783290 w 289"/>
                  <a:gd name="T9" fmla="*/ 80083159 h 641"/>
                  <a:gd name="T10" fmla="*/ 5783290 w 289"/>
                  <a:gd name="T11" fmla="*/ 80083159 h 641"/>
                  <a:gd name="T12" fmla="*/ 35882356 w 289"/>
                  <a:gd name="T13" fmla="*/ 3352988 h 641"/>
                  <a:gd name="T14" fmla="*/ 5388843 w 289"/>
                  <a:gd name="T15" fmla="*/ 82533351 h 641"/>
                  <a:gd name="T16" fmla="*/ 5388843 w 289"/>
                  <a:gd name="T17" fmla="*/ 82533351 h 641"/>
                  <a:gd name="T18" fmla="*/ 5257602 w 289"/>
                  <a:gd name="T19" fmla="*/ 82533351 h 641"/>
                  <a:gd name="T20" fmla="*/ 5257602 w 289"/>
                  <a:gd name="T21" fmla="*/ 82533351 h 641"/>
                  <a:gd name="T22" fmla="*/ 4600311 w 289"/>
                  <a:gd name="T23" fmla="*/ 82017313 h 641"/>
                  <a:gd name="T24" fmla="*/ 4600311 w 289"/>
                  <a:gd name="T25" fmla="*/ 82017313 h 641"/>
                  <a:gd name="T26" fmla="*/ 1840270 w 289"/>
                  <a:gd name="T27" fmla="*/ 59449911 h 641"/>
                  <a:gd name="T28" fmla="*/ 1840270 w 289"/>
                  <a:gd name="T29" fmla="*/ 59449911 h 641"/>
                  <a:gd name="T30" fmla="*/ 36276803 w 289"/>
                  <a:gd name="T31" fmla="*/ 386759 h 641"/>
                  <a:gd name="T32" fmla="*/ 36276803 w 289"/>
                  <a:gd name="T33" fmla="*/ 386759 h 641"/>
                  <a:gd name="T34" fmla="*/ 37328178 w 289"/>
                  <a:gd name="T35" fmla="*/ 128920 h 641"/>
                  <a:gd name="T36" fmla="*/ 37328178 w 289"/>
                  <a:gd name="T37" fmla="*/ 128920 h 641"/>
                  <a:gd name="T38" fmla="*/ 37853866 w 289"/>
                  <a:gd name="T39" fmla="*/ 902797 h 641"/>
                  <a:gd name="T40" fmla="*/ 37853866 w 289"/>
                  <a:gd name="T41" fmla="*/ 902797 h 641"/>
                  <a:gd name="T42" fmla="*/ 6046134 w 289"/>
                  <a:gd name="T43" fmla="*/ 82275511 h 641"/>
                  <a:gd name="T44" fmla="*/ 6046134 w 289"/>
                  <a:gd name="T45" fmla="*/ 82275511 h 641"/>
                  <a:gd name="T46" fmla="*/ 5388843 w 289"/>
                  <a:gd name="T47" fmla="*/ 82533351 h 64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289" h="641">
                    <a:moveTo>
                      <a:pt x="273" y="26"/>
                    </a:moveTo>
                    <a:lnTo>
                      <a:pt x="273" y="26"/>
                    </a:lnTo>
                    <a:cubicBezTo>
                      <a:pt x="93" y="213"/>
                      <a:pt x="40" y="365"/>
                      <a:pt x="29" y="461"/>
                    </a:cubicBezTo>
                    <a:cubicBezTo>
                      <a:pt x="18" y="545"/>
                      <a:pt x="36" y="601"/>
                      <a:pt x="44" y="621"/>
                    </a:cubicBezTo>
                    <a:cubicBezTo>
                      <a:pt x="240" y="448"/>
                      <a:pt x="268" y="108"/>
                      <a:pt x="273" y="26"/>
                    </a:cubicBezTo>
                    <a:close/>
                    <a:moveTo>
                      <a:pt x="41" y="640"/>
                    </a:moveTo>
                    <a:lnTo>
                      <a:pt x="41" y="640"/>
                    </a:lnTo>
                    <a:lnTo>
                      <a:pt x="40" y="640"/>
                    </a:lnTo>
                    <a:cubicBezTo>
                      <a:pt x="38" y="639"/>
                      <a:pt x="36" y="638"/>
                      <a:pt x="35" y="636"/>
                    </a:cubicBezTo>
                    <a:cubicBezTo>
                      <a:pt x="34" y="633"/>
                      <a:pt x="0" y="571"/>
                      <a:pt x="14" y="461"/>
                    </a:cubicBezTo>
                    <a:cubicBezTo>
                      <a:pt x="26" y="360"/>
                      <a:pt x="82" y="199"/>
                      <a:pt x="276" y="3"/>
                    </a:cubicBezTo>
                    <a:cubicBezTo>
                      <a:pt x="277" y="0"/>
                      <a:pt x="281" y="0"/>
                      <a:pt x="284" y="1"/>
                    </a:cubicBezTo>
                    <a:cubicBezTo>
                      <a:pt x="286" y="2"/>
                      <a:pt x="288" y="5"/>
                      <a:pt x="288" y="7"/>
                    </a:cubicBezTo>
                    <a:cubicBezTo>
                      <a:pt x="288" y="12"/>
                      <a:pt x="281" y="441"/>
                      <a:pt x="46" y="638"/>
                    </a:cubicBezTo>
                    <a:cubicBezTo>
                      <a:pt x="45" y="639"/>
                      <a:pt x="43" y="640"/>
                      <a:pt x="41" y="6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3" name="Freeform 267">
                <a:extLst>
                  <a:ext uri="{FF2B5EF4-FFF2-40B4-BE49-F238E27FC236}">
                    <a16:creationId xmlns:a16="http://schemas.microsoft.com/office/drawing/2014/main" id="{D0C7ED52-8D73-4DDA-A675-10C4F757082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2032" y="10270516"/>
                <a:ext cx="566007" cy="648433"/>
              </a:xfrm>
              <a:custGeom>
                <a:avLst/>
                <a:gdLst>
                  <a:gd name="T0" fmla="*/ 58632527 w 455"/>
                  <a:gd name="T1" fmla="*/ 67352344 h 520"/>
                  <a:gd name="T2" fmla="*/ 58632527 w 455"/>
                  <a:gd name="T3" fmla="*/ 67352344 h 520"/>
                  <a:gd name="T4" fmla="*/ 0 w 455"/>
                  <a:gd name="T5" fmla="*/ 0 h 520"/>
                  <a:gd name="T6" fmla="*/ 0 w 455"/>
                  <a:gd name="T7" fmla="*/ 0 h 520"/>
                  <a:gd name="T8" fmla="*/ 58632527 w 455"/>
                  <a:gd name="T9" fmla="*/ 67352344 h 52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455" h="520">
                    <a:moveTo>
                      <a:pt x="454" y="519"/>
                    </a:moveTo>
                    <a:lnTo>
                      <a:pt x="454" y="519"/>
                    </a:lnTo>
                    <a:cubicBezTo>
                      <a:pt x="454" y="519"/>
                      <a:pt x="181" y="384"/>
                      <a:pt x="0" y="0"/>
                    </a:cubicBezTo>
                    <a:cubicBezTo>
                      <a:pt x="0" y="0"/>
                      <a:pt x="362" y="60"/>
                      <a:pt x="454" y="51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4" name="Freeform 268">
                <a:extLst>
                  <a:ext uri="{FF2B5EF4-FFF2-40B4-BE49-F238E27FC236}">
                    <a16:creationId xmlns:a16="http://schemas.microsoft.com/office/drawing/2014/main" id="{922C6CBD-5437-40DC-A555-4FC83A75F7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41042" y="10265019"/>
                <a:ext cx="587987" cy="664920"/>
              </a:xfrm>
              <a:custGeom>
                <a:avLst/>
                <a:gdLst>
                  <a:gd name="T0" fmla="*/ 2612276 w 470"/>
                  <a:gd name="T1" fmla="*/ 2320495 h 535"/>
                  <a:gd name="T2" fmla="*/ 2612276 w 470"/>
                  <a:gd name="T3" fmla="*/ 2320495 h 535"/>
                  <a:gd name="T4" fmla="*/ 58908488 w 470"/>
                  <a:gd name="T5" fmla="*/ 66131769 h 535"/>
                  <a:gd name="T6" fmla="*/ 58908488 w 470"/>
                  <a:gd name="T7" fmla="*/ 66131769 h 535"/>
                  <a:gd name="T8" fmla="*/ 25600884 w 470"/>
                  <a:gd name="T9" fmla="*/ 13019976 h 535"/>
                  <a:gd name="T10" fmla="*/ 25600884 w 470"/>
                  <a:gd name="T11" fmla="*/ 13019976 h 535"/>
                  <a:gd name="T12" fmla="*/ 2612276 w 470"/>
                  <a:gd name="T13" fmla="*/ 2320495 h 535"/>
                  <a:gd name="T14" fmla="*/ 60345457 w 470"/>
                  <a:gd name="T15" fmla="*/ 68838954 h 535"/>
                  <a:gd name="T16" fmla="*/ 60345457 w 470"/>
                  <a:gd name="T17" fmla="*/ 68838954 h 535"/>
                  <a:gd name="T18" fmla="*/ 59953327 w 470"/>
                  <a:gd name="T19" fmla="*/ 68710057 h 535"/>
                  <a:gd name="T20" fmla="*/ 59953327 w 470"/>
                  <a:gd name="T21" fmla="*/ 68710057 h 535"/>
                  <a:gd name="T22" fmla="*/ 130469 w 470"/>
                  <a:gd name="T23" fmla="*/ 1288964 h 535"/>
                  <a:gd name="T24" fmla="*/ 130469 w 470"/>
                  <a:gd name="T25" fmla="*/ 1288964 h 535"/>
                  <a:gd name="T26" fmla="*/ 261300 w 470"/>
                  <a:gd name="T27" fmla="*/ 386689 h 535"/>
                  <a:gd name="T28" fmla="*/ 261300 w 470"/>
                  <a:gd name="T29" fmla="*/ 386689 h 535"/>
                  <a:gd name="T30" fmla="*/ 1175669 w 470"/>
                  <a:gd name="T31" fmla="*/ 128896 h 535"/>
                  <a:gd name="T32" fmla="*/ 1175669 w 470"/>
                  <a:gd name="T33" fmla="*/ 128896 h 535"/>
                  <a:gd name="T34" fmla="*/ 26646084 w 470"/>
                  <a:gd name="T35" fmla="*/ 11473219 h 535"/>
                  <a:gd name="T36" fmla="*/ 26646084 w 470"/>
                  <a:gd name="T37" fmla="*/ 11473219 h 535"/>
                  <a:gd name="T38" fmla="*/ 61128995 w 470"/>
                  <a:gd name="T39" fmla="*/ 67678886 h 535"/>
                  <a:gd name="T40" fmla="*/ 61128995 w 470"/>
                  <a:gd name="T41" fmla="*/ 67678886 h 535"/>
                  <a:gd name="T42" fmla="*/ 60867695 w 470"/>
                  <a:gd name="T43" fmla="*/ 68581161 h 535"/>
                  <a:gd name="T44" fmla="*/ 60867695 w 470"/>
                  <a:gd name="T45" fmla="*/ 68581161 h 535"/>
                  <a:gd name="T46" fmla="*/ 60345457 w 470"/>
                  <a:gd name="T47" fmla="*/ 68838954 h 535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0" t="0" r="r" b="b"/>
                <a:pathLst>
                  <a:path w="470" h="535">
                    <a:moveTo>
                      <a:pt x="20" y="18"/>
                    </a:moveTo>
                    <a:lnTo>
                      <a:pt x="20" y="18"/>
                    </a:lnTo>
                    <a:cubicBezTo>
                      <a:pt x="176" y="336"/>
                      <a:pt x="395" y="480"/>
                      <a:pt x="451" y="513"/>
                    </a:cubicBezTo>
                    <a:cubicBezTo>
                      <a:pt x="403" y="287"/>
                      <a:pt x="286" y="164"/>
                      <a:pt x="196" y="101"/>
                    </a:cubicBezTo>
                    <a:cubicBezTo>
                      <a:pt x="120" y="46"/>
                      <a:pt x="50" y="25"/>
                      <a:pt x="20" y="18"/>
                    </a:cubicBezTo>
                    <a:close/>
                    <a:moveTo>
                      <a:pt x="462" y="534"/>
                    </a:moveTo>
                    <a:lnTo>
                      <a:pt x="462" y="534"/>
                    </a:lnTo>
                    <a:cubicBezTo>
                      <a:pt x="461" y="534"/>
                      <a:pt x="459" y="533"/>
                      <a:pt x="459" y="533"/>
                    </a:cubicBezTo>
                    <a:cubicBezTo>
                      <a:pt x="456" y="531"/>
                      <a:pt x="181" y="391"/>
                      <a:pt x="1" y="10"/>
                    </a:cubicBezTo>
                    <a:cubicBezTo>
                      <a:pt x="0" y="8"/>
                      <a:pt x="0" y="5"/>
                      <a:pt x="2" y="3"/>
                    </a:cubicBezTo>
                    <a:cubicBezTo>
                      <a:pt x="4" y="1"/>
                      <a:pt x="6" y="0"/>
                      <a:pt x="9" y="1"/>
                    </a:cubicBezTo>
                    <a:cubicBezTo>
                      <a:pt x="12" y="1"/>
                      <a:pt x="102" y="16"/>
                      <a:pt x="204" y="89"/>
                    </a:cubicBezTo>
                    <a:cubicBezTo>
                      <a:pt x="298" y="155"/>
                      <a:pt x="421" y="285"/>
                      <a:pt x="468" y="525"/>
                    </a:cubicBezTo>
                    <a:cubicBezTo>
                      <a:pt x="469" y="528"/>
                      <a:pt x="468" y="531"/>
                      <a:pt x="466" y="532"/>
                    </a:cubicBezTo>
                    <a:cubicBezTo>
                      <a:pt x="465" y="533"/>
                      <a:pt x="463" y="534"/>
                      <a:pt x="462" y="5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5" name="Freeform 269">
                <a:extLst>
                  <a:ext uri="{FF2B5EF4-FFF2-40B4-BE49-F238E27FC236}">
                    <a16:creationId xmlns:a16="http://schemas.microsoft.com/office/drawing/2014/main" id="{6DB25425-2FE3-4A0C-A1CA-7F57DF12BC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99318" y="10391410"/>
                <a:ext cx="555013" cy="620955"/>
              </a:xfrm>
              <a:custGeom>
                <a:avLst/>
                <a:gdLst>
                  <a:gd name="T0" fmla="*/ 36575171 w 446"/>
                  <a:gd name="T1" fmla="*/ 64359310 h 499"/>
                  <a:gd name="T2" fmla="*/ 36575171 w 446"/>
                  <a:gd name="T3" fmla="*/ 64359310 h 499"/>
                  <a:gd name="T4" fmla="*/ 35670309 w 446"/>
                  <a:gd name="T5" fmla="*/ 63712942 h 499"/>
                  <a:gd name="T6" fmla="*/ 35670309 w 446"/>
                  <a:gd name="T7" fmla="*/ 63712942 h 499"/>
                  <a:gd name="T8" fmla="*/ 387901 w 446"/>
                  <a:gd name="T9" fmla="*/ 11114085 h 499"/>
                  <a:gd name="T10" fmla="*/ 387901 w 446"/>
                  <a:gd name="T11" fmla="*/ 11114085 h 499"/>
                  <a:gd name="T12" fmla="*/ 387901 w 446"/>
                  <a:gd name="T13" fmla="*/ 9821708 h 499"/>
                  <a:gd name="T14" fmla="*/ 387901 w 446"/>
                  <a:gd name="T15" fmla="*/ 9821708 h 499"/>
                  <a:gd name="T16" fmla="*/ 1680303 w 446"/>
                  <a:gd name="T17" fmla="*/ 9821708 h 499"/>
                  <a:gd name="T18" fmla="*/ 1680303 w 446"/>
                  <a:gd name="T19" fmla="*/ 9821708 h 499"/>
                  <a:gd name="T20" fmla="*/ 35928790 w 446"/>
                  <a:gd name="T21" fmla="*/ 59577335 h 499"/>
                  <a:gd name="T22" fmla="*/ 35928790 w 446"/>
                  <a:gd name="T23" fmla="*/ 59577335 h 499"/>
                  <a:gd name="T24" fmla="*/ 55702728 w 446"/>
                  <a:gd name="T25" fmla="*/ 516951 h 499"/>
                  <a:gd name="T26" fmla="*/ 55702728 w 446"/>
                  <a:gd name="T27" fmla="*/ 516951 h 499"/>
                  <a:gd name="T28" fmla="*/ 56865710 w 446"/>
                  <a:gd name="T29" fmla="*/ 258475 h 499"/>
                  <a:gd name="T30" fmla="*/ 56865710 w 446"/>
                  <a:gd name="T31" fmla="*/ 258475 h 499"/>
                  <a:gd name="T32" fmla="*/ 57253611 w 446"/>
                  <a:gd name="T33" fmla="*/ 1550853 h 499"/>
                  <a:gd name="T34" fmla="*/ 57253611 w 446"/>
                  <a:gd name="T35" fmla="*/ 1550853 h 499"/>
                  <a:gd name="T36" fmla="*/ 37479673 w 446"/>
                  <a:gd name="T37" fmla="*/ 63583884 h 499"/>
                  <a:gd name="T38" fmla="*/ 37479673 w 446"/>
                  <a:gd name="T39" fmla="*/ 63583884 h 499"/>
                  <a:gd name="T40" fmla="*/ 36704231 w 446"/>
                  <a:gd name="T41" fmla="*/ 64359310 h 499"/>
                  <a:gd name="T42" fmla="*/ 36704231 w 446"/>
                  <a:gd name="T43" fmla="*/ 64359310 h 499"/>
                  <a:gd name="T44" fmla="*/ 36575171 w 446"/>
                  <a:gd name="T45" fmla="*/ 64359310 h 49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446" h="499">
                    <a:moveTo>
                      <a:pt x="283" y="498"/>
                    </a:moveTo>
                    <a:lnTo>
                      <a:pt x="283" y="498"/>
                    </a:lnTo>
                    <a:cubicBezTo>
                      <a:pt x="280" y="498"/>
                      <a:pt x="277" y="497"/>
                      <a:pt x="276" y="493"/>
                    </a:cubicBezTo>
                    <a:cubicBezTo>
                      <a:pt x="276" y="492"/>
                      <a:pt x="204" y="284"/>
                      <a:pt x="3" y="86"/>
                    </a:cubicBezTo>
                    <a:cubicBezTo>
                      <a:pt x="0" y="84"/>
                      <a:pt x="0" y="79"/>
                      <a:pt x="3" y="76"/>
                    </a:cubicBezTo>
                    <a:cubicBezTo>
                      <a:pt x="6" y="73"/>
                      <a:pt x="10" y="73"/>
                      <a:pt x="13" y="76"/>
                    </a:cubicBezTo>
                    <a:cubicBezTo>
                      <a:pt x="172" y="232"/>
                      <a:pt x="251" y="396"/>
                      <a:pt x="278" y="461"/>
                    </a:cubicBezTo>
                    <a:cubicBezTo>
                      <a:pt x="286" y="386"/>
                      <a:pt x="317" y="191"/>
                      <a:pt x="431" y="4"/>
                    </a:cubicBezTo>
                    <a:cubicBezTo>
                      <a:pt x="432" y="1"/>
                      <a:pt x="437" y="0"/>
                      <a:pt x="440" y="2"/>
                    </a:cubicBezTo>
                    <a:cubicBezTo>
                      <a:pt x="443" y="3"/>
                      <a:pt x="445" y="8"/>
                      <a:pt x="443" y="12"/>
                    </a:cubicBezTo>
                    <a:cubicBezTo>
                      <a:pt x="302" y="244"/>
                      <a:pt x="290" y="489"/>
                      <a:pt x="290" y="492"/>
                    </a:cubicBezTo>
                    <a:cubicBezTo>
                      <a:pt x="290" y="495"/>
                      <a:pt x="288" y="498"/>
                      <a:pt x="284" y="498"/>
                    </a:cubicBezTo>
                    <a:lnTo>
                      <a:pt x="283" y="498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63" name="Grupo 62">
              <a:extLst>
                <a:ext uri="{FF2B5EF4-FFF2-40B4-BE49-F238E27FC236}">
                  <a16:creationId xmlns:a16="http://schemas.microsoft.com/office/drawing/2014/main" id="{D802F504-99D2-4D68-A05C-3EFA225ABCE3}"/>
                </a:ext>
              </a:extLst>
            </p:cNvPr>
            <p:cNvGrpSpPr/>
            <p:nvPr/>
          </p:nvGrpSpPr>
          <p:grpSpPr>
            <a:xfrm>
              <a:off x="18870982" y="7638317"/>
              <a:ext cx="280254" cy="313228"/>
              <a:chOff x="18870982" y="7638317"/>
              <a:chExt cx="280254" cy="313228"/>
            </a:xfrm>
          </p:grpSpPr>
          <p:sp>
            <p:nvSpPr>
              <p:cNvPr id="586" name="Freeform 270">
                <a:extLst>
                  <a:ext uri="{FF2B5EF4-FFF2-40B4-BE49-F238E27FC236}">
                    <a16:creationId xmlns:a16="http://schemas.microsoft.com/office/drawing/2014/main" id="{306D8DD7-9D2E-484F-96B5-3D68AAFC4C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6476" y="7643814"/>
                <a:ext cx="274760" cy="307731"/>
              </a:xfrm>
              <a:custGeom>
                <a:avLst/>
                <a:gdLst>
                  <a:gd name="T0" fmla="*/ 5241253 w 222"/>
                  <a:gd name="T1" fmla="*/ 19589440 h 246"/>
                  <a:gd name="T2" fmla="*/ 5241253 w 222"/>
                  <a:gd name="T3" fmla="*/ 19589440 h 246"/>
                  <a:gd name="T4" fmla="*/ 2940450 w 222"/>
                  <a:gd name="T5" fmla="*/ 6138075 h 246"/>
                  <a:gd name="T6" fmla="*/ 2940450 w 222"/>
                  <a:gd name="T7" fmla="*/ 6138075 h 246"/>
                  <a:gd name="T8" fmla="*/ 9971574 w 222"/>
                  <a:gd name="T9" fmla="*/ 14888220 h 246"/>
                  <a:gd name="T10" fmla="*/ 9971574 w 222"/>
                  <a:gd name="T11" fmla="*/ 14888220 h 246"/>
                  <a:gd name="T12" fmla="*/ 12272376 w 222"/>
                  <a:gd name="T13" fmla="*/ 391738 h 246"/>
                  <a:gd name="T14" fmla="*/ 12272376 w 222"/>
                  <a:gd name="T15" fmla="*/ 391738 h 246"/>
                  <a:gd name="T16" fmla="*/ 15852117 w 222"/>
                  <a:gd name="T17" fmla="*/ 18283405 h 246"/>
                  <a:gd name="T18" fmla="*/ 15852117 w 222"/>
                  <a:gd name="T19" fmla="*/ 18283405 h 246"/>
                  <a:gd name="T20" fmla="*/ 24928398 w 222"/>
                  <a:gd name="T21" fmla="*/ 14626941 h 246"/>
                  <a:gd name="T22" fmla="*/ 24928398 w 222"/>
                  <a:gd name="T23" fmla="*/ 14626941 h 246"/>
                  <a:gd name="T24" fmla="*/ 19942790 w 222"/>
                  <a:gd name="T25" fmla="*/ 24029742 h 246"/>
                  <a:gd name="T26" fmla="*/ 19942790 w 222"/>
                  <a:gd name="T27" fmla="*/ 24029742 h 246"/>
                  <a:gd name="T28" fmla="*/ 25695690 w 222"/>
                  <a:gd name="T29" fmla="*/ 29123062 h 246"/>
                  <a:gd name="T30" fmla="*/ 25695690 w 222"/>
                  <a:gd name="T31" fmla="*/ 29123062 h 246"/>
                  <a:gd name="T32" fmla="*/ 13806602 w 222"/>
                  <a:gd name="T33" fmla="*/ 29123062 h 246"/>
                  <a:gd name="T34" fmla="*/ 5241253 w 222"/>
                  <a:gd name="T35" fmla="*/ 19589440 h 24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0" t="0" r="r" b="b"/>
                <a:pathLst>
                  <a:path w="222" h="246">
                    <a:moveTo>
                      <a:pt x="41" y="150"/>
                    </a:moveTo>
                    <a:lnTo>
                      <a:pt x="41" y="150"/>
                    </a:lnTo>
                    <a:cubicBezTo>
                      <a:pt x="41" y="150"/>
                      <a:pt x="0" y="59"/>
                      <a:pt x="23" y="47"/>
                    </a:cubicBezTo>
                    <a:cubicBezTo>
                      <a:pt x="45" y="35"/>
                      <a:pt x="78" y="114"/>
                      <a:pt x="78" y="114"/>
                    </a:cubicBezTo>
                    <a:cubicBezTo>
                      <a:pt x="78" y="114"/>
                      <a:pt x="69" y="7"/>
                      <a:pt x="96" y="3"/>
                    </a:cubicBezTo>
                    <a:cubicBezTo>
                      <a:pt x="124" y="0"/>
                      <a:pt x="124" y="88"/>
                      <a:pt x="124" y="140"/>
                    </a:cubicBezTo>
                    <a:cubicBezTo>
                      <a:pt x="124" y="140"/>
                      <a:pt x="169" y="96"/>
                      <a:pt x="195" y="112"/>
                    </a:cubicBezTo>
                    <a:cubicBezTo>
                      <a:pt x="221" y="129"/>
                      <a:pt x="156" y="184"/>
                      <a:pt x="156" y="184"/>
                    </a:cubicBezTo>
                    <a:cubicBezTo>
                      <a:pt x="156" y="184"/>
                      <a:pt x="204" y="201"/>
                      <a:pt x="201" y="223"/>
                    </a:cubicBezTo>
                    <a:cubicBezTo>
                      <a:pt x="199" y="245"/>
                      <a:pt x="108" y="223"/>
                      <a:pt x="108" y="223"/>
                    </a:cubicBezTo>
                    <a:lnTo>
                      <a:pt x="41" y="15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7" name="Freeform 271">
                <a:extLst>
                  <a:ext uri="{FF2B5EF4-FFF2-40B4-BE49-F238E27FC236}">
                    <a16:creationId xmlns:a16="http://schemas.microsoft.com/office/drawing/2014/main" id="{50DF6DD4-209B-4325-B8F8-79DAFD7C9F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870982" y="7638317"/>
                <a:ext cx="269263" cy="302237"/>
              </a:xfrm>
              <a:custGeom>
                <a:avLst/>
                <a:gdLst>
                  <a:gd name="T0" fmla="*/ 15278723 w 218"/>
                  <a:gd name="T1" fmla="*/ 28170967 h 244"/>
                  <a:gd name="T2" fmla="*/ 25591566 w 218"/>
                  <a:gd name="T3" fmla="*/ 28939250 h 244"/>
                  <a:gd name="T4" fmla="*/ 20498659 w 218"/>
                  <a:gd name="T5" fmla="*/ 24969729 h 244"/>
                  <a:gd name="T6" fmla="*/ 19862090 w 218"/>
                  <a:gd name="T7" fmla="*/ 24329553 h 244"/>
                  <a:gd name="T8" fmla="*/ 20244245 w 218"/>
                  <a:gd name="T9" fmla="*/ 23433163 h 244"/>
                  <a:gd name="T10" fmla="*/ 25591566 w 218"/>
                  <a:gd name="T11" fmla="*/ 16134297 h 244"/>
                  <a:gd name="T12" fmla="*/ 25336796 w 218"/>
                  <a:gd name="T13" fmla="*/ 15622228 h 244"/>
                  <a:gd name="T14" fmla="*/ 17315814 w 218"/>
                  <a:gd name="T15" fmla="*/ 19079322 h 244"/>
                  <a:gd name="T16" fmla="*/ 16297090 w 218"/>
                  <a:gd name="T17" fmla="*/ 19335535 h 244"/>
                  <a:gd name="T18" fmla="*/ 15660521 w 218"/>
                  <a:gd name="T19" fmla="*/ 18439146 h 244"/>
                  <a:gd name="T20" fmla="*/ 13750815 w 218"/>
                  <a:gd name="T21" fmla="*/ 2048635 h 244"/>
                  <a:gd name="T22" fmla="*/ 13241274 w 218"/>
                  <a:gd name="T23" fmla="*/ 1920886 h 244"/>
                  <a:gd name="T24" fmla="*/ 11840751 w 218"/>
                  <a:gd name="T25" fmla="*/ 14981694 h 244"/>
                  <a:gd name="T26" fmla="*/ 11076797 w 218"/>
                  <a:gd name="T27" fmla="*/ 16006191 h 244"/>
                  <a:gd name="T28" fmla="*/ 10058430 w 218"/>
                  <a:gd name="T29" fmla="*/ 15494121 h 244"/>
                  <a:gd name="T30" fmla="*/ 4710752 w 218"/>
                  <a:gd name="T31" fmla="*/ 7298866 h 244"/>
                  <a:gd name="T32" fmla="*/ 4201568 w 218"/>
                  <a:gd name="T33" fmla="*/ 7298866 h 244"/>
                  <a:gd name="T34" fmla="*/ 15278723 w 218"/>
                  <a:gd name="T35" fmla="*/ 28170967 h 244"/>
                  <a:gd name="T36" fmla="*/ 23172319 w 218"/>
                  <a:gd name="T37" fmla="*/ 31115991 h 244"/>
                  <a:gd name="T38" fmla="*/ 14514769 w 218"/>
                  <a:gd name="T39" fmla="*/ 29963746 h 244"/>
                  <a:gd name="T40" fmla="*/ 5474706 w 218"/>
                  <a:gd name="T41" fmla="*/ 20231925 h 244"/>
                  <a:gd name="T42" fmla="*/ 5220293 w 218"/>
                  <a:gd name="T43" fmla="*/ 19975711 h 244"/>
                  <a:gd name="T44" fmla="*/ 3310229 w 218"/>
                  <a:gd name="T45" fmla="*/ 5762300 h 244"/>
                  <a:gd name="T46" fmla="*/ 5220293 w 218"/>
                  <a:gd name="T47" fmla="*/ 5634193 h 244"/>
                  <a:gd name="T48" fmla="*/ 9676275 w 218"/>
                  <a:gd name="T49" fmla="*/ 10756317 h 244"/>
                  <a:gd name="T50" fmla="*/ 12986861 w 218"/>
                  <a:gd name="T51" fmla="*/ 0 h 244"/>
                  <a:gd name="T52" fmla="*/ 14896567 w 218"/>
                  <a:gd name="T53" fmla="*/ 640176 h 244"/>
                  <a:gd name="T54" fmla="*/ 17570228 w 218"/>
                  <a:gd name="T55" fmla="*/ 16390511 h 244"/>
                  <a:gd name="T56" fmla="*/ 26228135 w 218"/>
                  <a:gd name="T57" fmla="*/ 14085305 h 244"/>
                  <a:gd name="T58" fmla="*/ 27501273 w 218"/>
                  <a:gd name="T59" fmla="*/ 16006191 h 244"/>
                  <a:gd name="T60" fmla="*/ 22408722 w 218"/>
                  <a:gd name="T61" fmla="*/ 23817126 h 244"/>
                  <a:gd name="T62" fmla="*/ 27501273 w 218"/>
                  <a:gd name="T63" fmla="*/ 29195463 h 244"/>
                  <a:gd name="T64" fmla="*/ 26610290 w 218"/>
                  <a:gd name="T65" fmla="*/ 30475815 h 244"/>
                  <a:gd name="T66" fmla="*/ 23172319 w 218"/>
                  <a:gd name="T67" fmla="*/ 31115991 h 244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218" h="244">
                    <a:moveTo>
                      <a:pt x="120" y="220"/>
                    </a:moveTo>
                    <a:lnTo>
                      <a:pt x="120" y="220"/>
                    </a:lnTo>
                    <a:cubicBezTo>
                      <a:pt x="163" y="230"/>
                      <a:pt x="198" y="232"/>
                      <a:pt x="201" y="226"/>
                    </a:cubicBezTo>
                    <a:cubicBezTo>
                      <a:pt x="202" y="214"/>
                      <a:pt x="175" y="200"/>
                      <a:pt x="161" y="195"/>
                    </a:cubicBezTo>
                    <a:cubicBezTo>
                      <a:pt x="159" y="194"/>
                      <a:pt x="157" y="193"/>
                      <a:pt x="156" y="190"/>
                    </a:cubicBezTo>
                    <a:cubicBezTo>
                      <a:pt x="156" y="187"/>
                      <a:pt x="157" y="185"/>
                      <a:pt x="159" y="183"/>
                    </a:cubicBezTo>
                    <a:cubicBezTo>
                      <a:pt x="177" y="167"/>
                      <a:pt x="202" y="139"/>
                      <a:pt x="201" y="126"/>
                    </a:cubicBezTo>
                    <a:cubicBezTo>
                      <a:pt x="201" y="125"/>
                      <a:pt x="200" y="124"/>
                      <a:pt x="199" y="122"/>
                    </a:cubicBezTo>
                    <a:cubicBezTo>
                      <a:pt x="181" y="112"/>
                      <a:pt x="147" y="139"/>
                      <a:pt x="136" y="149"/>
                    </a:cubicBezTo>
                    <a:cubicBezTo>
                      <a:pt x="134" y="152"/>
                      <a:pt x="131" y="152"/>
                      <a:pt x="128" y="151"/>
                    </a:cubicBezTo>
                    <a:cubicBezTo>
                      <a:pt x="125" y="150"/>
                      <a:pt x="123" y="147"/>
                      <a:pt x="123" y="144"/>
                    </a:cubicBezTo>
                    <a:cubicBezTo>
                      <a:pt x="123" y="104"/>
                      <a:pt x="123" y="30"/>
                      <a:pt x="108" y="16"/>
                    </a:cubicBezTo>
                    <a:cubicBezTo>
                      <a:pt x="106" y="15"/>
                      <a:pt x="105" y="15"/>
                      <a:pt x="104" y="15"/>
                    </a:cubicBezTo>
                    <a:cubicBezTo>
                      <a:pt x="92" y="16"/>
                      <a:pt x="89" y="70"/>
                      <a:pt x="93" y="117"/>
                    </a:cubicBezTo>
                    <a:cubicBezTo>
                      <a:pt x="93" y="121"/>
                      <a:pt x="91" y="124"/>
                      <a:pt x="87" y="125"/>
                    </a:cubicBezTo>
                    <a:cubicBezTo>
                      <a:pt x="84" y="126"/>
                      <a:pt x="81" y="124"/>
                      <a:pt x="79" y="121"/>
                    </a:cubicBezTo>
                    <a:cubicBezTo>
                      <a:pt x="70" y="99"/>
                      <a:pt x="50" y="62"/>
                      <a:pt x="37" y="57"/>
                    </a:cubicBezTo>
                    <a:cubicBezTo>
                      <a:pt x="35" y="57"/>
                      <a:pt x="33" y="57"/>
                      <a:pt x="33" y="57"/>
                    </a:cubicBezTo>
                    <a:cubicBezTo>
                      <a:pt x="24" y="62"/>
                      <a:pt x="34" y="106"/>
                      <a:pt x="54" y="149"/>
                    </a:cubicBezTo>
                    <a:lnTo>
                      <a:pt x="120" y="220"/>
                    </a:lnTo>
                    <a:close/>
                    <a:moveTo>
                      <a:pt x="182" y="243"/>
                    </a:moveTo>
                    <a:lnTo>
                      <a:pt x="182" y="243"/>
                    </a:lnTo>
                    <a:cubicBezTo>
                      <a:pt x="156" y="243"/>
                      <a:pt x="123" y="236"/>
                      <a:pt x="114" y="234"/>
                    </a:cubicBezTo>
                    <a:cubicBezTo>
                      <a:pt x="112" y="234"/>
                      <a:pt x="111" y="233"/>
                      <a:pt x="111" y="232"/>
                    </a:cubicBezTo>
                    <a:lnTo>
                      <a:pt x="43" y="158"/>
                    </a:lnTo>
                    <a:cubicBezTo>
                      <a:pt x="42" y="158"/>
                      <a:pt x="41" y="157"/>
                      <a:pt x="41" y="156"/>
                    </a:cubicBezTo>
                    <a:cubicBezTo>
                      <a:pt x="31" y="134"/>
                      <a:pt x="0" y="59"/>
                      <a:pt x="26" y="45"/>
                    </a:cubicBezTo>
                    <a:cubicBezTo>
                      <a:pt x="30" y="43"/>
                      <a:pt x="36" y="42"/>
                      <a:pt x="41" y="44"/>
                    </a:cubicBezTo>
                    <a:cubicBezTo>
                      <a:pt x="54" y="48"/>
                      <a:pt x="66" y="67"/>
                      <a:pt x="76" y="84"/>
                    </a:cubicBezTo>
                    <a:cubicBezTo>
                      <a:pt x="76" y="48"/>
                      <a:pt x="79" y="3"/>
                      <a:pt x="102" y="0"/>
                    </a:cubicBezTo>
                    <a:cubicBezTo>
                      <a:pt x="108" y="0"/>
                      <a:pt x="113" y="1"/>
                      <a:pt x="117" y="5"/>
                    </a:cubicBezTo>
                    <a:cubicBezTo>
                      <a:pt x="135" y="21"/>
                      <a:pt x="137" y="72"/>
                      <a:pt x="138" y="128"/>
                    </a:cubicBezTo>
                    <a:cubicBezTo>
                      <a:pt x="154" y="115"/>
                      <a:pt x="185" y="97"/>
                      <a:pt x="206" y="110"/>
                    </a:cubicBezTo>
                    <a:cubicBezTo>
                      <a:pt x="212" y="114"/>
                      <a:pt x="215" y="119"/>
                      <a:pt x="216" y="125"/>
                    </a:cubicBezTo>
                    <a:cubicBezTo>
                      <a:pt x="217" y="145"/>
                      <a:pt x="191" y="172"/>
                      <a:pt x="176" y="186"/>
                    </a:cubicBezTo>
                    <a:cubicBezTo>
                      <a:pt x="192" y="193"/>
                      <a:pt x="217" y="207"/>
                      <a:pt x="216" y="228"/>
                    </a:cubicBezTo>
                    <a:cubicBezTo>
                      <a:pt x="215" y="232"/>
                      <a:pt x="213" y="235"/>
                      <a:pt x="209" y="238"/>
                    </a:cubicBezTo>
                    <a:cubicBezTo>
                      <a:pt x="203" y="242"/>
                      <a:pt x="194" y="243"/>
                      <a:pt x="182" y="24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62" name="Grupo 61">
              <a:extLst>
                <a:ext uri="{FF2B5EF4-FFF2-40B4-BE49-F238E27FC236}">
                  <a16:creationId xmlns:a16="http://schemas.microsoft.com/office/drawing/2014/main" id="{71D2841E-FB07-4F0B-AFFC-5D6F67EEE8B5}"/>
                </a:ext>
              </a:extLst>
            </p:cNvPr>
            <p:cNvGrpSpPr/>
            <p:nvPr/>
          </p:nvGrpSpPr>
          <p:grpSpPr>
            <a:xfrm>
              <a:off x="17266386" y="9165981"/>
              <a:ext cx="1373798" cy="1687025"/>
              <a:chOff x="17266386" y="9165981"/>
              <a:chExt cx="1373798" cy="1687025"/>
            </a:xfrm>
          </p:grpSpPr>
          <p:sp>
            <p:nvSpPr>
              <p:cNvPr id="588" name="Freeform 272">
                <a:extLst>
                  <a:ext uri="{FF2B5EF4-FFF2-40B4-BE49-F238E27FC236}">
                    <a16:creationId xmlns:a16="http://schemas.microsoft.com/office/drawing/2014/main" id="{670EE356-9A33-4025-AC11-5D2AA8E7AE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7822" y="9391285"/>
                <a:ext cx="1230923" cy="1450731"/>
              </a:xfrm>
              <a:custGeom>
                <a:avLst/>
                <a:gdLst>
                  <a:gd name="T0" fmla="*/ 63993618 w 989"/>
                  <a:gd name="T1" fmla="*/ 0 h 1163"/>
                  <a:gd name="T2" fmla="*/ 0 w 989"/>
                  <a:gd name="T3" fmla="*/ 0 h 1163"/>
                  <a:gd name="T4" fmla="*/ 20296886 w 989"/>
                  <a:gd name="T5" fmla="*/ 150897622 h 1163"/>
                  <a:gd name="T6" fmla="*/ 63993618 w 989"/>
                  <a:gd name="T7" fmla="*/ 150897622 h 1163"/>
                  <a:gd name="T8" fmla="*/ 107560910 w 989"/>
                  <a:gd name="T9" fmla="*/ 150897622 h 1163"/>
                  <a:gd name="T10" fmla="*/ 127728356 w 989"/>
                  <a:gd name="T11" fmla="*/ 0 h 1163"/>
                  <a:gd name="T12" fmla="*/ 63993618 w 989"/>
                  <a:gd name="T13" fmla="*/ 0 h 1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9" h="1163">
                    <a:moveTo>
                      <a:pt x="495" y="0"/>
                    </a:moveTo>
                    <a:lnTo>
                      <a:pt x="0" y="0"/>
                    </a:lnTo>
                    <a:lnTo>
                      <a:pt x="157" y="1162"/>
                    </a:lnTo>
                    <a:lnTo>
                      <a:pt x="495" y="1162"/>
                    </a:lnTo>
                    <a:lnTo>
                      <a:pt x="832" y="1162"/>
                    </a:lnTo>
                    <a:lnTo>
                      <a:pt x="988" y="0"/>
                    </a:lnTo>
                    <a:lnTo>
                      <a:pt x="49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9" name="Freeform 273">
                <a:extLst>
                  <a:ext uri="{FF2B5EF4-FFF2-40B4-BE49-F238E27FC236}">
                    <a16:creationId xmlns:a16="http://schemas.microsoft.com/office/drawing/2014/main" id="{C4208DE5-E00F-4011-94EB-E95681BE0D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26831" y="9385788"/>
                <a:ext cx="1252904" cy="1467218"/>
              </a:xfrm>
              <a:custGeom>
                <a:avLst/>
                <a:gdLst>
                  <a:gd name="T0" fmla="*/ 22050138 w 1005"/>
                  <a:gd name="T1" fmla="*/ 150696801 h 1177"/>
                  <a:gd name="T2" fmla="*/ 108046217 w 1005"/>
                  <a:gd name="T3" fmla="*/ 150696801 h 1177"/>
                  <a:gd name="T4" fmla="*/ 128021175 w 1005"/>
                  <a:gd name="T5" fmla="*/ 1815733 h 1177"/>
                  <a:gd name="T6" fmla="*/ 2075180 w 1005"/>
                  <a:gd name="T7" fmla="*/ 1815733 h 1177"/>
                  <a:gd name="T8" fmla="*/ 22050138 w 1005"/>
                  <a:gd name="T9" fmla="*/ 150696801 h 1177"/>
                  <a:gd name="T10" fmla="*/ 109602782 w 1005"/>
                  <a:gd name="T11" fmla="*/ 152512534 h 1177"/>
                  <a:gd name="T12" fmla="*/ 20363919 w 1005"/>
                  <a:gd name="T13" fmla="*/ 152512534 h 1177"/>
                  <a:gd name="T14" fmla="*/ 20363919 w 1005"/>
                  <a:gd name="T15" fmla="*/ 151734311 h 1177"/>
                  <a:gd name="T16" fmla="*/ 0 w 1005"/>
                  <a:gd name="T17" fmla="*/ 0 h 1177"/>
                  <a:gd name="T18" fmla="*/ 130226369 w 1005"/>
                  <a:gd name="T19" fmla="*/ 0 h 1177"/>
                  <a:gd name="T20" fmla="*/ 109602782 w 1005"/>
                  <a:gd name="T21" fmla="*/ 152512534 h 11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5" h="1177">
                    <a:moveTo>
                      <a:pt x="170" y="1162"/>
                    </a:moveTo>
                    <a:lnTo>
                      <a:pt x="833" y="1162"/>
                    </a:lnTo>
                    <a:lnTo>
                      <a:pt x="987" y="14"/>
                    </a:lnTo>
                    <a:lnTo>
                      <a:pt x="16" y="14"/>
                    </a:lnTo>
                    <a:lnTo>
                      <a:pt x="170" y="1162"/>
                    </a:lnTo>
                    <a:close/>
                    <a:moveTo>
                      <a:pt x="845" y="1176"/>
                    </a:moveTo>
                    <a:lnTo>
                      <a:pt x="157" y="1176"/>
                    </a:lnTo>
                    <a:lnTo>
                      <a:pt x="157" y="1170"/>
                    </a:lnTo>
                    <a:lnTo>
                      <a:pt x="0" y="0"/>
                    </a:lnTo>
                    <a:lnTo>
                      <a:pt x="1004" y="0"/>
                    </a:lnTo>
                    <a:lnTo>
                      <a:pt x="845" y="117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60" name="Grupo 59">
                <a:extLst>
                  <a:ext uri="{FF2B5EF4-FFF2-40B4-BE49-F238E27FC236}">
                    <a16:creationId xmlns:a16="http://schemas.microsoft.com/office/drawing/2014/main" id="{3E5B943C-B85A-4D2E-9B06-FC0DD717CEA2}"/>
                  </a:ext>
                </a:extLst>
              </p:cNvPr>
              <p:cNvGrpSpPr/>
              <p:nvPr/>
            </p:nvGrpSpPr>
            <p:grpSpPr>
              <a:xfrm>
                <a:off x="17266386" y="9165981"/>
                <a:ext cx="1373798" cy="302237"/>
                <a:chOff x="17266386" y="9165981"/>
                <a:chExt cx="1373798" cy="302237"/>
              </a:xfrm>
            </p:grpSpPr>
            <p:sp>
              <p:nvSpPr>
                <p:cNvPr id="590" name="Freeform 274">
                  <a:extLst>
                    <a:ext uri="{FF2B5EF4-FFF2-40B4-BE49-F238E27FC236}">
                      <a16:creationId xmlns:a16="http://schemas.microsoft.com/office/drawing/2014/main" id="{07B222EE-97B0-4CE2-A97F-6527B0843DA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77376" y="9171478"/>
                  <a:ext cx="1357311" cy="280253"/>
                </a:xfrm>
                <a:custGeom>
                  <a:avLst/>
                  <a:gdLst>
                    <a:gd name="T0" fmla="*/ 138597922 w 1090"/>
                    <a:gd name="T1" fmla="*/ 13090051 h 226"/>
                    <a:gd name="T2" fmla="*/ 123974663 w 1090"/>
                    <a:gd name="T3" fmla="*/ 13090051 h 226"/>
                    <a:gd name="T4" fmla="*/ 123974663 w 1090"/>
                    <a:gd name="T5" fmla="*/ 2438532 h 226"/>
                    <a:gd name="T6" fmla="*/ 123974663 w 1090"/>
                    <a:gd name="T7" fmla="*/ 2438532 h 226"/>
                    <a:gd name="T8" fmla="*/ 121515869 w 1090"/>
                    <a:gd name="T9" fmla="*/ 0 h 226"/>
                    <a:gd name="T10" fmla="*/ 19411343 w 1090"/>
                    <a:gd name="T11" fmla="*/ 0 h 226"/>
                    <a:gd name="T12" fmla="*/ 19411343 w 1090"/>
                    <a:gd name="T13" fmla="*/ 0 h 226"/>
                    <a:gd name="T14" fmla="*/ 16952549 w 1090"/>
                    <a:gd name="T15" fmla="*/ 2438532 h 226"/>
                    <a:gd name="T16" fmla="*/ 16952549 w 1090"/>
                    <a:gd name="T17" fmla="*/ 13090051 h 226"/>
                    <a:gd name="T18" fmla="*/ 2458794 w 1090"/>
                    <a:gd name="T19" fmla="*/ 13090051 h 226"/>
                    <a:gd name="T20" fmla="*/ 2458794 w 1090"/>
                    <a:gd name="T21" fmla="*/ 13090051 h 226"/>
                    <a:gd name="T22" fmla="*/ 0 w 1090"/>
                    <a:gd name="T23" fmla="*/ 15528583 h 226"/>
                    <a:gd name="T24" fmla="*/ 0 w 1090"/>
                    <a:gd name="T25" fmla="*/ 26436959 h 226"/>
                    <a:gd name="T26" fmla="*/ 0 w 1090"/>
                    <a:gd name="T27" fmla="*/ 26436959 h 226"/>
                    <a:gd name="T28" fmla="*/ 2458794 w 1090"/>
                    <a:gd name="T29" fmla="*/ 28875491 h 226"/>
                    <a:gd name="T30" fmla="*/ 138597922 w 1090"/>
                    <a:gd name="T31" fmla="*/ 28875491 h 226"/>
                    <a:gd name="T32" fmla="*/ 138597922 w 1090"/>
                    <a:gd name="T33" fmla="*/ 28875491 h 226"/>
                    <a:gd name="T34" fmla="*/ 140927211 w 1090"/>
                    <a:gd name="T35" fmla="*/ 26436959 h 226"/>
                    <a:gd name="T36" fmla="*/ 140927211 w 1090"/>
                    <a:gd name="T37" fmla="*/ 15528583 h 226"/>
                    <a:gd name="T38" fmla="*/ 140927211 w 1090"/>
                    <a:gd name="T39" fmla="*/ 15528583 h 226"/>
                    <a:gd name="T40" fmla="*/ 138597922 w 1090"/>
                    <a:gd name="T41" fmla="*/ 13090051 h 2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090" h="226">
                      <a:moveTo>
                        <a:pt x="1071" y="102"/>
                      </a:moveTo>
                      <a:lnTo>
                        <a:pt x="958" y="102"/>
                      </a:lnTo>
                      <a:lnTo>
                        <a:pt x="958" y="19"/>
                      </a:lnTo>
                      <a:cubicBezTo>
                        <a:pt x="958" y="9"/>
                        <a:pt x="950" y="0"/>
                        <a:pt x="939" y="0"/>
                      </a:cubicBezTo>
                      <a:lnTo>
                        <a:pt x="150" y="0"/>
                      </a:lnTo>
                      <a:cubicBezTo>
                        <a:pt x="140" y="0"/>
                        <a:pt x="131" y="9"/>
                        <a:pt x="131" y="19"/>
                      </a:cubicBezTo>
                      <a:lnTo>
                        <a:pt x="131" y="102"/>
                      </a:lnTo>
                      <a:lnTo>
                        <a:pt x="19" y="102"/>
                      </a:lnTo>
                      <a:cubicBezTo>
                        <a:pt x="8" y="102"/>
                        <a:pt x="0" y="110"/>
                        <a:pt x="0" y="121"/>
                      </a:cubicBezTo>
                      <a:lnTo>
                        <a:pt x="0" y="206"/>
                      </a:lnTo>
                      <a:cubicBezTo>
                        <a:pt x="0" y="217"/>
                        <a:pt x="8" y="225"/>
                        <a:pt x="19" y="225"/>
                      </a:cubicBezTo>
                      <a:lnTo>
                        <a:pt x="1071" y="225"/>
                      </a:lnTo>
                      <a:cubicBezTo>
                        <a:pt x="1081" y="225"/>
                        <a:pt x="1089" y="217"/>
                        <a:pt x="1089" y="206"/>
                      </a:cubicBezTo>
                      <a:lnTo>
                        <a:pt x="1089" y="121"/>
                      </a:lnTo>
                      <a:cubicBezTo>
                        <a:pt x="1089" y="110"/>
                        <a:pt x="1081" y="102"/>
                        <a:pt x="1071" y="10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91" name="Freeform 275">
                  <a:extLst>
                    <a:ext uri="{FF2B5EF4-FFF2-40B4-BE49-F238E27FC236}">
                      <a16:creationId xmlns:a16="http://schemas.microsoft.com/office/drawing/2014/main" id="{03D1767D-7733-4241-A2C7-9EC22C20D53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266386" y="9165981"/>
                  <a:ext cx="1373798" cy="302237"/>
                </a:xfrm>
                <a:custGeom>
                  <a:avLst/>
                  <a:gdLst>
                    <a:gd name="T0" fmla="*/ 3360136 w 1104"/>
                    <a:gd name="T1" fmla="*/ 15225793 h 241"/>
                    <a:gd name="T2" fmla="*/ 3360136 w 1104"/>
                    <a:gd name="T3" fmla="*/ 15225793 h 241"/>
                    <a:gd name="T4" fmla="*/ 1809304 w 1104"/>
                    <a:gd name="T5" fmla="*/ 16801050 h 241"/>
                    <a:gd name="T6" fmla="*/ 1809304 w 1104"/>
                    <a:gd name="T7" fmla="*/ 27957912 h 241"/>
                    <a:gd name="T8" fmla="*/ 1809304 w 1104"/>
                    <a:gd name="T9" fmla="*/ 27957912 h 241"/>
                    <a:gd name="T10" fmla="*/ 3360136 w 1104"/>
                    <a:gd name="T11" fmla="*/ 29532807 h 241"/>
                    <a:gd name="T12" fmla="*/ 139311753 w 1104"/>
                    <a:gd name="T13" fmla="*/ 29532807 h 241"/>
                    <a:gd name="T14" fmla="*/ 139311753 w 1104"/>
                    <a:gd name="T15" fmla="*/ 29532807 h 241"/>
                    <a:gd name="T16" fmla="*/ 140733529 w 1104"/>
                    <a:gd name="T17" fmla="*/ 27957912 h 241"/>
                    <a:gd name="T18" fmla="*/ 140733529 w 1104"/>
                    <a:gd name="T19" fmla="*/ 16801050 h 241"/>
                    <a:gd name="T20" fmla="*/ 140733529 w 1104"/>
                    <a:gd name="T21" fmla="*/ 16801050 h 241"/>
                    <a:gd name="T22" fmla="*/ 139311753 w 1104"/>
                    <a:gd name="T23" fmla="*/ 15225793 h 241"/>
                    <a:gd name="T24" fmla="*/ 123804150 w 1104"/>
                    <a:gd name="T25" fmla="*/ 15225793 h 241"/>
                    <a:gd name="T26" fmla="*/ 123804150 w 1104"/>
                    <a:gd name="T27" fmla="*/ 3412815 h 241"/>
                    <a:gd name="T28" fmla="*/ 123804150 w 1104"/>
                    <a:gd name="T29" fmla="*/ 3412815 h 241"/>
                    <a:gd name="T30" fmla="*/ 122253317 w 1104"/>
                    <a:gd name="T31" fmla="*/ 1837558 h 241"/>
                    <a:gd name="T32" fmla="*/ 20289515 w 1104"/>
                    <a:gd name="T33" fmla="*/ 1837558 h 241"/>
                    <a:gd name="T34" fmla="*/ 20289515 w 1104"/>
                    <a:gd name="T35" fmla="*/ 1837558 h 241"/>
                    <a:gd name="T36" fmla="*/ 18738683 w 1104"/>
                    <a:gd name="T37" fmla="*/ 3412815 h 241"/>
                    <a:gd name="T38" fmla="*/ 18738683 w 1104"/>
                    <a:gd name="T39" fmla="*/ 15225793 h 241"/>
                    <a:gd name="T40" fmla="*/ 3360136 w 1104"/>
                    <a:gd name="T41" fmla="*/ 15225793 h 241"/>
                    <a:gd name="T42" fmla="*/ 139311753 w 1104"/>
                    <a:gd name="T43" fmla="*/ 31501878 h 241"/>
                    <a:gd name="T44" fmla="*/ 3360136 w 1104"/>
                    <a:gd name="T45" fmla="*/ 31501878 h 241"/>
                    <a:gd name="T46" fmla="*/ 3360136 w 1104"/>
                    <a:gd name="T47" fmla="*/ 31501878 h 241"/>
                    <a:gd name="T48" fmla="*/ 0 w 1104"/>
                    <a:gd name="T49" fmla="*/ 27957912 h 241"/>
                    <a:gd name="T50" fmla="*/ 0 w 1104"/>
                    <a:gd name="T51" fmla="*/ 16801050 h 241"/>
                    <a:gd name="T52" fmla="*/ 0 w 1104"/>
                    <a:gd name="T53" fmla="*/ 16801050 h 241"/>
                    <a:gd name="T54" fmla="*/ 3360136 w 1104"/>
                    <a:gd name="T55" fmla="*/ 13388235 h 241"/>
                    <a:gd name="T56" fmla="*/ 16929379 w 1104"/>
                    <a:gd name="T57" fmla="*/ 13388235 h 241"/>
                    <a:gd name="T58" fmla="*/ 16929379 w 1104"/>
                    <a:gd name="T59" fmla="*/ 3412815 h 241"/>
                    <a:gd name="T60" fmla="*/ 16929379 w 1104"/>
                    <a:gd name="T61" fmla="*/ 3412815 h 241"/>
                    <a:gd name="T62" fmla="*/ 20289515 w 1104"/>
                    <a:gd name="T63" fmla="*/ 0 h 241"/>
                    <a:gd name="T64" fmla="*/ 122253317 w 1104"/>
                    <a:gd name="T65" fmla="*/ 0 h 241"/>
                    <a:gd name="T66" fmla="*/ 122253317 w 1104"/>
                    <a:gd name="T67" fmla="*/ 0 h 241"/>
                    <a:gd name="T68" fmla="*/ 125742510 w 1104"/>
                    <a:gd name="T69" fmla="*/ 3412815 h 241"/>
                    <a:gd name="T70" fmla="*/ 125742510 w 1104"/>
                    <a:gd name="T71" fmla="*/ 13388235 h 241"/>
                    <a:gd name="T72" fmla="*/ 139311753 w 1104"/>
                    <a:gd name="T73" fmla="*/ 13388235 h 241"/>
                    <a:gd name="T74" fmla="*/ 139311753 w 1104"/>
                    <a:gd name="T75" fmla="*/ 13388235 h 241"/>
                    <a:gd name="T76" fmla="*/ 142542833 w 1104"/>
                    <a:gd name="T77" fmla="*/ 16801050 h 241"/>
                    <a:gd name="T78" fmla="*/ 142542833 w 1104"/>
                    <a:gd name="T79" fmla="*/ 27957912 h 241"/>
                    <a:gd name="T80" fmla="*/ 142542833 w 1104"/>
                    <a:gd name="T81" fmla="*/ 27957912 h 241"/>
                    <a:gd name="T82" fmla="*/ 139311753 w 1104"/>
                    <a:gd name="T83" fmla="*/ 31501878 h 2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1104" h="241">
                      <a:moveTo>
                        <a:pt x="26" y="116"/>
                      </a:moveTo>
                      <a:lnTo>
                        <a:pt x="26" y="116"/>
                      </a:lnTo>
                      <a:cubicBezTo>
                        <a:pt x="20" y="116"/>
                        <a:pt x="14" y="122"/>
                        <a:pt x="14" y="128"/>
                      </a:cubicBezTo>
                      <a:lnTo>
                        <a:pt x="14" y="213"/>
                      </a:lnTo>
                      <a:cubicBezTo>
                        <a:pt x="14" y="220"/>
                        <a:pt x="20" y="225"/>
                        <a:pt x="26" y="225"/>
                      </a:cubicBezTo>
                      <a:lnTo>
                        <a:pt x="1078" y="225"/>
                      </a:lnTo>
                      <a:cubicBezTo>
                        <a:pt x="1084" y="225"/>
                        <a:pt x="1089" y="220"/>
                        <a:pt x="1089" y="213"/>
                      </a:cubicBezTo>
                      <a:lnTo>
                        <a:pt x="1089" y="128"/>
                      </a:lnTo>
                      <a:cubicBezTo>
                        <a:pt x="1089" y="122"/>
                        <a:pt x="1084" y="116"/>
                        <a:pt x="1078" y="116"/>
                      </a:cubicBezTo>
                      <a:lnTo>
                        <a:pt x="958" y="116"/>
                      </a:lnTo>
                      <a:lnTo>
                        <a:pt x="958" y="26"/>
                      </a:lnTo>
                      <a:cubicBezTo>
                        <a:pt x="958" y="19"/>
                        <a:pt x="953" y="14"/>
                        <a:pt x="946" y="14"/>
                      </a:cubicBezTo>
                      <a:lnTo>
                        <a:pt x="157" y="14"/>
                      </a:lnTo>
                      <a:cubicBezTo>
                        <a:pt x="150" y="14"/>
                        <a:pt x="145" y="19"/>
                        <a:pt x="145" y="26"/>
                      </a:cubicBezTo>
                      <a:lnTo>
                        <a:pt x="145" y="116"/>
                      </a:lnTo>
                      <a:lnTo>
                        <a:pt x="26" y="116"/>
                      </a:lnTo>
                      <a:close/>
                      <a:moveTo>
                        <a:pt x="1078" y="240"/>
                      </a:moveTo>
                      <a:lnTo>
                        <a:pt x="26" y="240"/>
                      </a:lnTo>
                      <a:cubicBezTo>
                        <a:pt x="12" y="240"/>
                        <a:pt x="0" y="228"/>
                        <a:pt x="0" y="213"/>
                      </a:cubicBezTo>
                      <a:lnTo>
                        <a:pt x="0" y="128"/>
                      </a:lnTo>
                      <a:cubicBezTo>
                        <a:pt x="0" y="114"/>
                        <a:pt x="12" y="102"/>
                        <a:pt x="26" y="102"/>
                      </a:cubicBezTo>
                      <a:lnTo>
                        <a:pt x="131" y="102"/>
                      </a:lnTo>
                      <a:lnTo>
                        <a:pt x="131" y="26"/>
                      </a:lnTo>
                      <a:cubicBezTo>
                        <a:pt x="131" y="12"/>
                        <a:pt x="142" y="0"/>
                        <a:pt x="157" y="0"/>
                      </a:cubicBezTo>
                      <a:lnTo>
                        <a:pt x="946" y="0"/>
                      </a:lnTo>
                      <a:cubicBezTo>
                        <a:pt x="961" y="0"/>
                        <a:pt x="973" y="12"/>
                        <a:pt x="973" y="26"/>
                      </a:cubicBezTo>
                      <a:lnTo>
                        <a:pt x="973" y="102"/>
                      </a:lnTo>
                      <a:lnTo>
                        <a:pt x="1078" y="102"/>
                      </a:lnTo>
                      <a:cubicBezTo>
                        <a:pt x="1092" y="102"/>
                        <a:pt x="1103" y="114"/>
                        <a:pt x="1103" y="128"/>
                      </a:cubicBezTo>
                      <a:lnTo>
                        <a:pt x="1103" y="213"/>
                      </a:lnTo>
                      <a:cubicBezTo>
                        <a:pt x="1103" y="228"/>
                        <a:pt x="1092" y="240"/>
                        <a:pt x="1078" y="2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59" name="Grupo 58">
                <a:extLst>
                  <a:ext uri="{FF2B5EF4-FFF2-40B4-BE49-F238E27FC236}">
                    <a16:creationId xmlns:a16="http://schemas.microsoft.com/office/drawing/2014/main" id="{7C34CBFB-6318-4E92-8039-898C4467EBD0}"/>
                  </a:ext>
                </a:extLst>
              </p:cNvPr>
              <p:cNvGrpSpPr/>
              <p:nvPr/>
            </p:nvGrpSpPr>
            <p:grpSpPr>
              <a:xfrm>
                <a:off x="17667533" y="9847385"/>
                <a:ext cx="576998" cy="587987"/>
                <a:chOff x="17667533" y="9847385"/>
                <a:chExt cx="576998" cy="587987"/>
              </a:xfrm>
            </p:grpSpPr>
            <p:sp>
              <p:nvSpPr>
                <p:cNvPr id="592" name="Freeform 276">
                  <a:extLst>
                    <a:ext uri="{FF2B5EF4-FFF2-40B4-BE49-F238E27FC236}">
                      <a16:creationId xmlns:a16="http://schemas.microsoft.com/office/drawing/2014/main" id="{56934AA8-A440-4319-AFAD-41AA35BED7F4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711495" y="9847385"/>
                  <a:ext cx="357189" cy="230798"/>
                </a:xfrm>
                <a:custGeom>
                  <a:avLst/>
                  <a:gdLst>
                    <a:gd name="T0" fmla="*/ 36836306 w 285"/>
                    <a:gd name="T1" fmla="*/ 6865029 h 187"/>
                    <a:gd name="T2" fmla="*/ 26218079 w 285"/>
                    <a:gd name="T3" fmla="*/ 254221 h 187"/>
                    <a:gd name="T4" fmla="*/ 26218079 w 285"/>
                    <a:gd name="T5" fmla="*/ 254221 h 187"/>
                    <a:gd name="T6" fmla="*/ 25300249 w 285"/>
                    <a:gd name="T7" fmla="*/ 127289 h 187"/>
                    <a:gd name="T8" fmla="*/ 25300249 w 285"/>
                    <a:gd name="T9" fmla="*/ 127289 h 187"/>
                    <a:gd name="T10" fmla="*/ 24775982 w 285"/>
                    <a:gd name="T11" fmla="*/ 1016883 h 187"/>
                    <a:gd name="T12" fmla="*/ 24775982 w 285"/>
                    <a:gd name="T13" fmla="*/ 5339348 h 187"/>
                    <a:gd name="T14" fmla="*/ 24775982 w 285"/>
                    <a:gd name="T15" fmla="*/ 5339348 h 187"/>
                    <a:gd name="T16" fmla="*/ 524267 w 285"/>
                    <a:gd name="T17" fmla="*/ 20340510 h 187"/>
                    <a:gd name="T18" fmla="*/ 524267 w 285"/>
                    <a:gd name="T19" fmla="*/ 20340510 h 187"/>
                    <a:gd name="T20" fmla="*/ 1704231 w 285"/>
                    <a:gd name="T21" fmla="*/ 23391515 h 187"/>
                    <a:gd name="T22" fmla="*/ 1704231 w 285"/>
                    <a:gd name="T23" fmla="*/ 23391515 h 187"/>
                    <a:gd name="T24" fmla="*/ 2752766 w 285"/>
                    <a:gd name="T25" fmla="*/ 23645736 h 187"/>
                    <a:gd name="T26" fmla="*/ 2752766 w 285"/>
                    <a:gd name="T27" fmla="*/ 23645736 h 187"/>
                    <a:gd name="T28" fmla="*/ 4850198 w 285"/>
                    <a:gd name="T29" fmla="*/ 22374632 h 187"/>
                    <a:gd name="T30" fmla="*/ 4850198 w 285"/>
                    <a:gd name="T31" fmla="*/ 22374632 h 187"/>
                    <a:gd name="T32" fmla="*/ 24775982 w 285"/>
                    <a:gd name="T33" fmla="*/ 9916034 h 187"/>
                    <a:gd name="T34" fmla="*/ 24775982 w 285"/>
                    <a:gd name="T35" fmla="*/ 14238500 h 187"/>
                    <a:gd name="T36" fmla="*/ 24775982 w 285"/>
                    <a:gd name="T37" fmla="*/ 14238500 h 187"/>
                    <a:gd name="T38" fmla="*/ 25300249 w 285"/>
                    <a:gd name="T39" fmla="*/ 15001162 h 187"/>
                    <a:gd name="T40" fmla="*/ 25300249 w 285"/>
                    <a:gd name="T41" fmla="*/ 15001162 h 187"/>
                    <a:gd name="T42" fmla="*/ 25693450 w 285"/>
                    <a:gd name="T43" fmla="*/ 15128451 h 187"/>
                    <a:gd name="T44" fmla="*/ 25693450 w 285"/>
                    <a:gd name="T45" fmla="*/ 15128451 h 187"/>
                    <a:gd name="T46" fmla="*/ 26218079 w 285"/>
                    <a:gd name="T47" fmla="*/ 15001162 h 187"/>
                    <a:gd name="T48" fmla="*/ 36836306 w 285"/>
                    <a:gd name="T49" fmla="*/ 8390353 h 187"/>
                    <a:gd name="T50" fmla="*/ 36836306 w 285"/>
                    <a:gd name="T51" fmla="*/ 8390353 h 187"/>
                    <a:gd name="T52" fmla="*/ 37229506 w 285"/>
                    <a:gd name="T53" fmla="*/ 7627691 h 187"/>
                    <a:gd name="T54" fmla="*/ 37229506 w 285"/>
                    <a:gd name="T55" fmla="*/ 7627691 h 187"/>
                    <a:gd name="T56" fmla="*/ 36836306 w 285"/>
                    <a:gd name="T57" fmla="*/ 6865029 h 18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85" h="187">
                      <a:moveTo>
                        <a:pt x="281" y="54"/>
                      </a:moveTo>
                      <a:lnTo>
                        <a:pt x="200" y="2"/>
                      </a:lnTo>
                      <a:cubicBezTo>
                        <a:pt x="198" y="0"/>
                        <a:pt x="194" y="0"/>
                        <a:pt x="193" y="1"/>
                      </a:cubicBezTo>
                      <a:cubicBezTo>
                        <a:pt x="190" y="3"/>
                        <a:pt x="189" y="4"/>
                        <a:pt x="189" y="8"/>
                      </a:cubicBezTo>
                      <a:lnTo>
                        <a:pt x="189" y="42"/>
                      </a:lnTo>
                      <a:cubicBezTo>
                        <a:pt x="110" y="44"/>
                        <a:pt x="40" y="90"/>
                        <a:pt x="4" y="160"/>
                      </a:cubicBezTo>
                      <a:cubicBezTo>
                        <a:pt x="0" y="169"/>
                        <a:pt x="4" y="180"/>
                        <a:pt x="13" y="184"/>
                      </a:cubicBezTo>
                      <a:cubicBezTo>
                        <a:pt x="15" y="186"/>
                        <a:pt x="18" y="186"/>
                        <a:pt x="21" y="186"/>
                      </a:cubicBezTo>
                      <a:cubicBezTo>
                        <a:pt x="27" y="186"/>
                        <a:pt x="34" y="182"/>
                        <a:pt x="37" y="176"/>
                      </a:cubicBezTo>
                      <a:cubicBezTo>
                        <a:pt x="66" y="118"/>
                        <a:pt x="124" y="80"/>
                        <a:pt x="189" y="78"/>
                      </a:cubicBezTo>
                      <a:lnTo>
                        <a:pt x="189" y="112"/>
                      </a:lnTo>
                      <a:cubicBezTo>
                        <a:pt x="189" y="115"/>
                        <a:pt x="190" y="117"/>
                        <a:pt x="193" y="118"/>
                      </a:cubicBezTo>
                      <a:cubicBezTo>
                        <a:pt x="193" y="119"/>
                        <a:pt x="194" y="119"/>
                        <a:pt x="196" y="119"/>
                      </a:cubicBezTo>
                      <a:cubicBezTo>
                        <a:pt x="198" y="119"/>
                        <a:pt x="199" y="119"/>
                        <a:pt x="200" y="118"/>
                      </a:cubicBezTo>
                      <a:lnTo>
                        <a:pt x="281" y="66"/>
                      </a:lnTo>
                      <a:cubicBezTo>
                        <a:pt x="283" y="65"/>
                        <a:pt x="284" y="62"/>
                        <a:pt x="284" y="60"/>
                      </a:cubicBezTo>
                      <a:cubicBezTo>
                        <a:pt x="284" y="57"/>
                        <a:pt x="283" y="55"/>
                        <a:pt x="281" y="54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93" name="Freeform 277">
                  <a:extLst>
                    <a:ext uri="{FF2B5EF4-FFF2-40B4-BE49-F238E27FC236}">
                      <a16:creationId xmlns:a16="http://schemas.microsoft.com/office/drawing/2014/main" id="{DEA3D1B2-B63B-47DE-81A5-217D0A66B95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107149" y="9990260"/>
                  <a:ext cx="137382" cy="379170"/>
                </a:xfrm>
                <a:custGeom>
                  <a:avLst/>
                  <a:gdLst>
                    <a:gd name="T0" fmla="*/ 13551128 w 111"/>
                    <a:gd name="T1" fmla="*/ 30753688 h 306"/>
                    <a:gd name="T2" fmla="*/ 9460404 w 111"/>
                    <a:gd name="T3" fmla="*/ 28831762 h 306"/>
                    <a:gd name="T4" fmla="*/ 9460404 w 111"/>
                    <a:gd name="T5" fmla="*/ 28831762 h 306"/>
                    <a:gd name="T6" fmla="*/ 5752972 w 111"/>
                    <a:gd name="T7" fmla="*/ 1025218 h 306"/>
                    <a:gd name="T8" fmla="*/ 5752972 w 111"/>
                    <a:gd name="T9" fmla="*/ 1025218 h 306"/>
                    <a:gd name="T10" fmla="*/ 2428834 w 111"/>
                    <a:gd name="T11" fmla="*/ 768914 h 306"/>
                    <a:gd name="T12" fmla="*/ 2428834 w 111"/>
                    <a:gd name="T13" fmla="*/ 768914 h 306"/>
                    <a:gd name="T14" fmla="*/ 2173186 w 111"/>
                    <a:gd name="T15" fmla="*/ 3972363 h 306"/>
                    <a:gd name="T16" fmla="*/ 2173186 w 111"/>
                    <a:gd name="T17" fmla="*/ 3972363 h 306"/>
                    <a:gd name="T18" fmla="*/ 5369322 w 111"/>
                    <a:gd name="T19" fmla="*/ 26909477 h 306"/>
                    <a:gd name="T20" fmla="*/ 1278240 w 111"/>
                    <a:gd name="T21" fmla="*/ 25115703 h 306"/>
                    <a:gd name="T22" fmla="*/ 1278240 w 111"/>
                    <a:gd name="T23" fmla="*/ 25115703 h 306"/>
                    <a:gd name="T24" fmla="*/ 383651 w 111"/>
                    <a:gd name="T25" fmla="*/ 25243855 h 306"/>
                    <a:gd name="T26" fmla="*/ 383651 w 111"/>
                    <a:gd name="T27" fmla="*/ 25243855 h 306"/>
                    <a:gd name="T28" fmla="*/ 128003 w 111"/>
                    <a:gd name="T29" fmla="*/ 26012411 h 306"/>
                    <a:gd name="T30" fmla="*/ 1789893 w 111"/>
                    <a:gd name="T31" fmla="*/ 38313958 h 306"/>
                    <a:gd name="T32" fmla="*/ 1789893 w 111"/>
                    <a:gd name="T33" fmla="*/ 38313958 h 306"/>
                    <a:gd name="T34" fmla="*/ 2301189 w 111"/>
                    <a:gd name="T35" fmla="*/ 38954720 h 306"/>
                    <a:gd name="T36" fmla="*/ 2301189 w 111"/>
                    <a:gd name="T37" fmla="*/ 38954720 h 306"/>
                    <a:gd name="T38" fmla="*/ 2684840 w 111"/>
                    <a:gd name="T39" fmla="*/ 39082872 h 306"/>
                    <a:gd name="T40" fmla="*/ 2684840 w 111"/>
                    <a:gd name="T41" fmla="*/ 39082872 h 306"/>
                    <a:gd name="T42" fmla="*/ 3196135 w 111"/>
                    <a:gd name="T43" fmla="*/ 38954720 h 306"/>
                    <a:gd name="T44" fmla="*/ 13551128 w 111"/>
                    <a:gd name="T45" fmla="*/ 32291516 h 306"/>
                    <a:gd name="T46" fmla="*/ 13551128 w 111"/>
                    <a:gd name="T47" fmla="*/ 32291516 h 306"/>
                    <a:gd name="T48" fmla="*/ 14062424 w 111"/>
                    <a:gd name="T49" fmla="*/ 31522602 h 306"/>
                    <a:gd name="T50" fmla="*/ 14062424 w 111"/>
                    <a:gd name="T51" fmla="*/ 31522602 h 306"/>
                    <a:gd name="T52" fmla="*/ 13551128 w 111"/>
                    <a:gd name="T53" fmla="*/ 30753688 h 30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111" h="306">
                      <a:moveTo>
                        <a:pt x="106" y="240"/>
                      </a:moveTo>
                      <a:lnTo>
                        <a:pt x="74" y="225"/>
                      </a:lnTo>
                      <a:cubicBezTo>
                        <a:pt x="105" y="153"/>
                        <a:pt x="94" y="71"/>
                        <a:pt x="45" y="8"/>
                      </a:cubicBezTo>
                      <a:cubicBezTo>
                        <a:pt x="38" y="1"/>
                        <a:pt x="27" y="0"/>
                        <a:pt x="19" y="6"/>
                      </a:cubicBezTo>
                      <a:cubicBezTo>
                        <a:pt x="12" y="12"/>
                        <a:pt x="10" y="23"/>
                        <a:pt x="17" y="31"/>
                      </a:cubicBezTo>
                      <a:cubicBezTo>
                        <a:pt x="58" y="82"/>
                        <a:pt x="67" y="150"/>
                        <a:pt x="42" y="210"/>
                      </a:cubicBezTo>
                      <a:lnTo>
                        <a:pt x="10" y="196"/>
                      </a:lnTo>
                      <a:cubicBezTo>
                        <a:pt x="8" y="195"/>
                        <a:pt x="6" y="195"/>
                        <a:pt x="3" y="197"/>
                      </a:cubicBezTo>
                      <a:cubicBezTo>
                        <a:pt x="1" y="198"/>
                        <a:pt x="0" y="201"/>
                        <a:pt x="1" y="203"/>
                      </a:cubicBezTo>
                      <a:lnTo>
                        <a:pt x="14" y="299"/>
                      </a:lnTo>
                      <a:cubicBezTo>
                        <a:pt x="14" y="301"/>
                        <a:pt x="16" y="303"/>
                        <a:pt x="18" y="304"/>
                      </a:cubicBezTo>
                      <a:cubicBezTo>
                        <a:pt x="19" y="305"/>
                        <a:pt x="20" y="305"/>
                        <a:pt x="21" y="305"/>
                      </a:cubicBezTo>
                      <a:cubicBezTo>
                        <a:pt x="22" y="305"/>
                        <a:pt x="24" y="304"/>
                        <a:pt x="25" y="304"/>
                      </a:cubicBezTo>
                      <a:lnTo>
                        <a:pt x="106" y="252"/>
                      </a:lnTo>
                      <a:cubicBezTo>
                        <a:pt x="109" y="251"/>
                        <a:pt x="110" y="249"/>
                        <a:pt x="110" y="246"/>
                      </a:cubicBezTo>
                      <a:cubicBezTo>
                        <a:pt x="110" y="243"/>
                        <a:pt x="108" y="241"/>
                        <a:pt x="106" y="24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94" name="Freeform 278">
                  <a:extLst>
                    <a:ext uri="{FF2B5EF4-FFF2-40B4-BE49-F238E27FC236}">
                      <a16:creationId xmlns:a16="http://schemas.microsoft.com/office/drawing/2014/main" id="{A58DAA2C-21D0-4995-9D33-AAC26C89FF10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7667533" y="10177096"/>
                  <a:ext cx="307731" cy="258276"/>
                </a:xfrm>
                <a:custGeom>
                  <a:avLst/>
                  <a:gdLst>
                    <a:gd name="T0" fmla="*/ 29426258 w 248"/>
                    <a:gd name="T1" fmla="*/ 22086890 h 207"/>
                    <a:gd name="T2" fmla="*/ 29426258 w 248"/>
                    <a:gd name="T3" fmla="*/ 22086890 h 207"/>
                    <a:gd name="T4" fmla="*/ 29426258 w 248"/>
                    <a:gd name="T5" fmla="*/ 22086890 h 207"/>
                    <a:gd name="T6" fmla="*/ 29426258 w 248"/>
                    <a:gd name="T7" fmla="*/ 22086890 h 207"/>
                    <a:gd name="T8" fmla="*/ 9380384 w 248"/>
                    <a:gd name="T9" fmla="*/ 10134031 h 207"/>
                    <a:gd name="T10" fmla="*/ 13364036 w 248"/>
                    <a:gd name="T11" fmla="*/ 8185082 h 207"/>
                    <a:gd name="T12" fmla="*/ 13364036 w 248"/>
                    <a:gd name="T13" fmla="*/ 8185082 h 207"/>
                    <a:gd name="T14" fmla="*/ 13878079 w 248"/>
                    <a:gd name="T15" fmla="*/ 7275669 h 207"/>
                    <a:gd name="T16" fmla="*/ 13878079 w 248"/>
                    <a:gd name="T17" fmla="*/ 7275669 h 207"/>
                    <a:gd name="T18" fmla="*/ 13492367 w 248"/>
                    <a:gd name="T19" fmla="*/ 6496017 h 207"/>
                    <a:gd name="T20" fmla="*/ 2826877 w 248"/>
                    <a:gd name="T21" fmla="*/ 129762 h 207"/>
                    <a:gd name="T22" fmla="*/ 2826877 w 248"/>
                    <a:gd name="T23" fmla="*/ 129762 h 207"/>
                    <a:gd name="T24" fmla="*/ 1927481 w 248"/>
                    <a:gd name="T25" fmla="*/ 129762 h 207"/>
                    <a:gd name="T26" fmla="*/ 1927481 w 248"/>
                    <a:gd name="T27" fmla="*/ 129762 h 207"/>
                    <a:gd name="T28" fmla="*/ 1413438 w 248"/>
                    <a:gd name="T29" fmla="*/ 779652 h 207"/>
                    <a:gd name="T30" fmla="*/ 0 w 248"/>
                    <a:gd name="T31" fmla="*/ 13252278 h 207"/>
                    <a:gd name="T32" fmla="*/ 0 w 248"/>
                    <a:gd name="T33" fmla="*/ 13252278 h 207"/>
                    <a:gd name="T34" fmla="*/ 385353 w 248"/>
                    <a:gd name="T35" fmla="*/ 14031930 h 207"/>
                    <a:gd name="T36" fmla="*/ 385353 w 248"/>
                    <a:gd name="T37" fmla="*/ 14031930 h 207"/>
                    <a:gd name="T38" fmla="*/ 899396 w 248"/>
                    <a:gd name="T39" fmla="*/ 14291453 h 207"/>
                    <a:gd name="T40" fmla="*/ 899396 w 248"/>
                    <a:gd name="T41" fmla="*/ 14291453 h 207"/>
                    <a:gd name="T42" fmla="*/ 1285107 w 248"/>
                    <a:gd name="T43" fmla="*/ 14161692 h 207"/>
                    <a:gd name="T44" fmla="*/ 5397090 w 248"/>
                    <a:gd name="T45" fmla="*/ 12212742 h 207"/>
                    <a:gd name="T46" fmla="*/ 5397090 w 248"/>
                    <a:gd name="T47" fmla="*/ 12212742 h 207"/>
                    <a:gd name="T48" fmla="*/ 29426258 w 248"/>
                    <a:gd name="T49" fmla="*/ 26764440 h 207"/>
                    <a:gd name="T50" fmla="*/ 29426258 w 248"/>
                    <a:gd name="T51" fmla="*/ 26764440 h 207"/>
                    <a:gd name="T52" fmla="*/ 29426258 w 248"/>
                    <a:gd name="T53" fmla="*/ 26764440 h 207"/>
                    <a:gd name="T54" fmla="*/ 31739451 w 248"/>
                    <a:gd name="T55" fmla="*/ 24295723 h 207"/>
                    <a:gd name="T56" fmla="*/ 31739451 w 248"/>
                    <a:gd name="T57" fmla="*/ 24295723 h 207"/>
                    <a:gd name="T58" fmla="*/ 29426258 w 248"/>
                    <a:gd name="T59" fmla="*/ 22086890 h 20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248" h="207">
                      <a:moveTo>
                        <a:pt x="229" y="170"/>
                      </a:moveTo>
                      <a:lnTo>
                        <a:pt x="229" y="170"/>
                      </a:lnTo>
                      <a:cubicBezTo>
                        <a:pt x="164" y="170"/>
                        <a:pt x="105" y="135"/>
                        <a:pt x="73" y="78"/>
                      </a:cubicBezTo>
                      <a:lnTo>
                        <a:pt x="104" y="63"/>
                      </a:lnTo>
                      <a:cubicBezTo>
                        <a:pt x="106" y="61"/>
                        <a:pt x="108" y="59"/>
                        <a:pt x="108" y="56"/>
                      </a:cubicBezTo>
                      <a:cubicBezTo>
                        <a:pt x="108" y="53"/>
                        <a:pt x="107" y="51"/>
                        <a:pt x="105" y="50"/>
                      </a:cubicBezTo>
                      <a:lnTo>
                        <a:pt x="22" y="1"/>
                      </a:lnTo>
                      <a:cubicBezTo>
                        <a:pt x="20" y="0"/>
                        <a:pt x="17" y="0"/>
                        <a:pt x="15" y="1"/>
                      </a:cubicBezTo>
                      <a:cubicBezTo>
                        <a:pt x="13" y="1"/>
                        <a:pt x="11" y="4"/>
                        <a:pt x="11" y="6"/>
                      </a:cubicBezTo>
                      <a:lnTo>
                        <a:pt x="0" y="102"/>
                      </a:lnTo>
                      <a:cubicBezTo>
                        <a:pt x="0" y="104"/>
                        <a:pt x="1" y="107"/>
                        <a:pt x="3" y="108"/>
                      </a:cubicBezTo>
                      <a:cubicBezTo>
                        <a:pt x="4" y="110"/>
                        <a:pt x="5" y="110"/>
                        <a:pt x="7" y="110"/>
                      </a:cubicBezTo>
                      <a:cubicBezTo>
                        <a:pt x="9" y="110"/>
                        <a:pt x="9" y="110"/>
                        <a:pt x="10" y="109"/>
                      </a:cubicBezTo>
                      <a:lnTo>
                        <a:pt x="42" y="94"/>
                      </a:lnTo>
                      <a:cubicBezTo>
                        <a:pt x="79" y="163"/>
                        <a:pt x="150" y="206"/>
                        <a:pt x="229" y="206"/>
                      </a:cubicBezTo>
                      <a:cubicBezTo>
                        <a:pt x="239" y="206"/>
                        <a:pt x="247" y="198"/>
                        <a:pt x="247" y="187"/>
                      </a:cubicBezTo>
                      <a:cubicBezTo>
                        <a:pt x="247" y="177"/>
                        <a:pt x="239" y="170"/>
                        <a:pt x="229" y="17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58" name="Grupo 57">
              <a:extLst>
                <a:ext uri="{FF2B5EF4-FFF2-40B4-BE49-F238E27FC236}">
                  <a16:creationId xmlns:a16="http://schemas.microsoft.com/office/drawing/2014/main" id="{3050EE31-8C06-4ED6-AFA2-BCA48460E326}"/>
                </a:ext>
              </a:extLst>
            </p:cNvPr>
            <p:cNvGrpSpPr/>
            <p:nvPr/>
          </p:nvGrpSpPr>
          <p:grpSpPr>
            <a:xfrm>
              <a:off x="15689264" y="9165981"/>
              <a:ext cx="1379295" cy="1687025"/>
              <a:chOff x="15689264" y="9165981"/>
              <a:chExt cx="1379295" cy="1687025"/>
            </a:xfrm>
          </p:grpSpPr>
          <p:sp>
            <p:nvSpPr>
              <p:cNvPr id="595" name="Freeform 279">
                <a:extLst>
                  <a:ext uri="{FF2B5EF4-FFF2-40B4-BE49-F238E27FC236}">
                    <a16:creationId xmlns:a16="http://schemas.microsoft.com/office/drawing/2014/main" id="{ED8D3BD1-058E-488A-AA06-89671C28414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0703" y="9391285"/>
                <a:ext cx="1230923" cy="1450731"/>
              </a:xfrm>
              <a:custGeom>
                <a:avLst/>
                <a:gdLst>
                  <a:gd name="T0" fmla="*/ 63864178 w 989"/>
                  <a:gd name="T1" fmla="*/ 0 h 1163"/>
                  <a:gd name="T2" fmla="*/ 0 w 989"/>
                  <a:gd name="T3" fmla="*/ 0 h 1163"/>
                  <a:gd name="T4" fmla="*/ 20167805 w 989"/>
                  <a:gd name="T5" fmla="*/ 150897622 h 1163"/>
                  <a:gd name="T6" fmla="*/ 63864178 w 989"/>
                  <a:gd name="T7" fmla="*/ 150897622 h 1163"/>
                  <a:gd name="T8" fmla="*/ 107560910 w 989"/>
                  <a:gd name="T9" fmla="*/ 150897622 h 1163"/>
                  <a:gd name="T10" fmla="*/ 127728356 w 989"/>
                  <a:gd name="T11" fmla="*/ 0 h 1163"/>
                  <a:gd name="T12" fmla="*/ 63864178 w 989"/>
                  <a:gd name="T13" fmla="*/ 0 h 1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9" h="1163">
                    <a:moveTo>
                      <a:pt x="494" y="0"/>
                    </a:moveTo>
                    <a:lnTo>
                      <a:pt x="0" y="0"/>
                    </a:lnTo>
                    <a:lnTo>
                      <a:pt x="156" y="1162"/>
                    </a:lnTo>
                    <a:lnTo>
                      <a:pt x="494" y="1162"/>
                    </a:lnTo>
                    <a:lnTo>
                      <a:pt x="832" y="1162"/>
                    </a:lnTo>
                    <a:lnTo>
                      <a:pt x="988" y="0"/>
                    </a:lnTo>
                    <a:lnTo>
                      <a:pt x="494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6" name="Freeform 280">
                <a:extLst>
                  <a:ext uri="{FF2B5EF4-FFF2-40B4-BE49-F238E27FC236}">
                    <a16:creationId xmlns:a16="http://schemas.microsoft.com/office/drawing/2014/main" id="{97DC41A5-B1A7-4ABD-81F6-F814F927CC2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55206" y="9385788"/>
                <a:ext cx="1252904" cy="1467218"/>
              </a:xfrm>
              <a:custGeom>
                <a:avLst/>
                <a:gdLst>
                  <a:gd name="T0" fmla="*/ 22050138 w 1005"/>
                  <a:gd name="T1" fmla="*/ 150696801 h 1177"/>
                  <a:gd name="T2" fmla="*/ 108175870 w 1005"/>
                  <a:gd name="T3" fmla="*/ 150696801 h 1177"/>
                  <a:gd name="T4" fmla="*/ 128150829 w 1005"/>
                  <a:gd name="T5" fmla="*/ 1815733 h 1177"/>
                  <a:gd name="T6" fmla="*/ 2075180 w 1005"/>
                  <a:gd name="T7" fmla="*/ 1815733 h 1177"/>
                  <a:gd name="T8" fmla="*/ 22050138 w 1005"/>
                  <a:gd name="T9" fmla="*/ 150696801 h 1177"/>
                  <a:gd name="T10" fmla="*/ 109732436 w 1005"/>
                  <a:gd name="T11" fmla="*/ 152512534 h 1177"/>
                  <a:gd name="T12" fmla="*/ 20493933 w 1005"/>
                  <a:gd name="T13" fmla="*/ 152512534 h 1177"/>
                  <a:gd name="T14" fmla="*/ 20363919 w 1005"/>
                  <a:gd name="T15" fmla="*/ 151734311 h 1177"/>
                  <a:gd name="T16" fmla="*/ 0 w 1005"/>
                  <a:gd name="T17" fmla="*/ 0 h 1177"/>
                  <a:gd name="T18" fmla="*/ 130226369 w 1005"/>
                  <a:gd name="T19" fmla="*/ 0 h 1177"/>
                  <a:gd name="T20" fmla="*/ 109732436 w 1005"/>
                  <a:gd name="T21" fmla="*/ 152512534 h 117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005" h="1177">
                    <a:moveTo>
                      <a:pt x="170" y="1162"/>
                    </a:moveTo>
                    <a:lnTo>
                      <a:pt x="834" y="1162"/>
                    </a:lnTo>
                    <a:lnTo>
                      <a:pt x="988" y="14"/>
                    </a:lnTo>
                    <a:lnTo>
                      <a:pt x="16" y="14"/>
                    </a:lnTo>
                    <a:lnTo>
                      <a:pt x="170" y="1162"/>
                    </a:lnTo>
                    <a:close/>
                    <a:moveTo>
                      <a:pt x="846" y="1176"/>
                    </a:moveTo>
                    <a:lnTo>
                      <a:pt x="158" y="1176"/>
                    </a:lnTo>
                    <a:lnTo>
                      <a:pt x="157" y="1170"/>
                    </a:lnTo>
                    <a:lnTo>
                      <a:pt x="0" y="0"/>
                    </a:lnTo>
                    <a:lnTo>
                      <a:pt x="1004" y="0"/>
                    </a:lnTo>
                    <a:lnTo>
                      <a:pt x="846" y="1176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57" name="Grupo 56">
                <a:extLst>
                  <a:ext uri="{FF2B5EF4-FFF2-40B4-BE49-F238E27FC236}">
                    <a16:creationId xmlns:a16="http://schemas.microsoft.com/office/drawing/2014/main" id="{3C43CBC4-5991-413E-841E-3EFDC072E37F}"/>
                  </a:ext>
                </a:extLst>
              </p:cNvPr>
              <p:cNvGrpSpPr/>
              <p:nvPr/>
            </p:nvGrpSpPr>
            <p:grpSpPr>
              <a:xfrm>
                <a:off x="15689264" y="9165981"/>
                <a:ext cx="1379295" cy="302237"/>
                <a:chOff x="15689264" y="9165981"/>
                <a:chExt cx="1379295" cy="302237"/>
              </a:xfrm>
            </p:grpSpPr>
            <p:sp>
              <p:nvSpPr>
                <p:cNvPr id="597" name="Freeform 281">
                  <a:extLst>
                    <a:ext uri="{FF2B5EF4-FFF2-40B4-BE49-F238E27FC236}">
                      <a16:creationId xmlns:a16="http://schemas.microsoft.com/office/drawing/2014/main" id="{85E6A9F6-E3D5-492B-A23F-DB10B22A66E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700254" y="9171478"/>
                  <a:ext cx="1357314" cy="280253"/>
                </a:xfrm>
                <a:custGeom>
                  <a:avLst/>
                  <a:gdLst>
                    <a:gd name="T0" fmla="*/ 138469130 w 1090"/>
                    <a:gd name="T1" fmla="*/ 13090051 h 226"/>
                    <a:gd name="T2" fmla="*/ 123975338 w 1090"/>
                    <a:gd name="T3" fmla="*/ 13090051 h 226"/>
                    <a:gd name="T4" fmla="*/ 123975338 w 1090"/>
                    <a:gd name="T5" fmla="*/ 2438532 h 226"/>
                    <a:gd name="T6" fmla="*/ 123975338 w 1090"/>
                    <a:gd name="T7" fmla="*/ 2438532 h 226"/>
                    <a:gd name="T8" fmla="*/ 121516538 w 1090"/>
                    <a:gd name="T9" fmla="*/ 0 h 226"/>
                    <a:gd name="T10" fmla="*/ 19282247 w 1090"/>
                    <a:gd name="T11" fmla="*/ 0 h 226"/>
                    <a:gd name="T12" fmla="*/ 19282247 w 1090"/>
                    <a:gd name="T13" fmla="*/ 0 h 226"/>
                    <a:gd name="T14" fmla="*/ 16952952 w 1090"/>
                    <a:gd name="T15" fmla="*/ 2438532 h 226"/>
                    <a:gd name="T16" fmla="*/ 16952952 w 1090"/>
                    <a:gd name="T17" fmla="*/ 13090051 h 226"/>
                    <a:gd name="T18" fmla="*/ 2458800 w 1090"/>
                    <a:gd name="T19" fmla="*/ 13090051 h 226"/>
                    <a:gd name="T20" fmla="*/ 2458800 w 1090"/>
                    <a:gd name="T21" fmla="*/ 13090051 h 226"/>
                    <a:gd name="T22" fmla="*/ 0 w 1090"/>
                    <a:gd name="T23" fmla="*/ 15528583 h 226"/>
                    <a:gd name="T24" fmla="*/ 0 w 1090"/>
                    <a:gd name="T25" fmla="*/ 26436959 h 226"/>
                    <a:gd name="T26" fmla="*/ 0 w 1090"/>
                    <a:gd name="T27" fmla="*/ 26436959 h 226"/>
                    <a:gd name="T28" fmla="*/ 2458800 w 1090"/>
                    <a:gd name="T29" fmla="*/ 28875491 h 226"/>
                    <a:gd name="T30" fmla="*/ 138469130 w 1090"/>
                    <a:gd name="T31" fmla="*/ 28875491 h 226"/>
                    <a:gd name="T32" fmla="*/ 138469130 w 1090"/>
                    <a:gd name="T33" fmla="*/ 28875491 h 226"/>
                    <a:gd name="T34" fmla="*/ 140927930 w 1090"/>
                    <a:gd name="T35" fmla="*/ 26436959 h 226"/>
                    <a:gd name="T36" fmla="*/ 140927930 w 1090"/>
                    <a:gd name="T37" fmla="*/ 15528583 h 226"/>
                    <a:gd name="T38" fmla="*/ 140927930 w 1090"/>
                    <a:gd name="T39" fmla="*/ 15528583 h 226"/>
                    <a:gd name="T40" fmla="*/ 138469130 w 1090"/>
                    <a:gd name="T41" fmla="*/ 13090051 h 2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090" h="226">
                      <a:moveTo>
                        <a:pt x="1070" y="102"/>
                      </a:moveTo>
                      <a:lnTo>
                        <a:pt x="958" y="102"/>
                      </a:lnTo>
                      <a:lnTo>
                        <a:pt x="958" y="19"/>
                      </a:lnTo>
                      <a:cubicBezTo>
                        <a:pt x="958" y="9"/>
                        <a:pt x="950" y="0"/>
                        <a:pt x="939" y="0"/>
                      </a:cubicBezTo>
                      <a:lnTo>
                        <a:pt x="149" y="0"/>
                      </a:lnTo>
                      <a:cubicBezTo>
                        <a:pt x="139" y="0"/>
                        <a:pt x="131" y="9"/>
                        <a:pt x="131" y="19"/>
                      </a:cubicBezTo>
                      <a:lnTo>
                        <a:pt x="131" y="102"/>
                      </a:lnTo>
                      <a:lnTo>
                        <a:pt x="19" y="102"/>
                      </a:lnTo>
                      <a:cubicBezTo>
                        <a:pt x="8" y="102"/>
                        <a:pt x="0" y="110"/>
                        <a:pt x="0" y="121"/>
                      </a:cubicBezTo>
                      <a:lnTo>
                        <a:pt x="0" y="206"/>
                      </a:lnTo>
                      <a:cubicBezTo>
                        <a:pt x="0" y="217"/>
                        <a:pt x="8" y="225"/>
                        <a:pt x="19" y="225"/>
                      </a:cubicBezTo>
                      <a:lnTo>
                        <a:pt x="1070" y="225"/>
                      </a:lnTo>
                      <a:cubicBezTo>
                        <a:pt x="1080" y="225"/>
                        <a:pt x="1089" y="217"/>
                        <a:pt x="1089" y="206"/>
                      </a:cubicBezTo>
                      <a:lnTo>
                        <a:pt x="1089" y="121"/>
                      </a:lnTo>
                      <a:cubicBezTo>
                        <a:pt x="1089" y="110"/>
                        <a:pt x="1080" y="102"/>
                        <a:pt x="1070" y="10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598" name="Freeform 282">
                  <a:extLst>
                    <a:ext uri="{FF2B5EF4-FFF2-40B4-BE49-F238E27FC236}">
                      <a16:creationId xmlns:a16="http://schemas.microsoft.com/office/drawing/2014/main" id="{DC68C2A9-DD36-4414-8953-ED4DD67BAC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689264" y="9165981"/>
                  <a:ext cx="1379295" cy="302237"/>
                </a:xfrm>
                <a:custGeom>
                  <a:avLst/>
                  <a:gdLst>
                    <a:gd name="T0" fmla="*/ 3510802 w 1105"/>
                    <a:gd name="T1" fmla="*/ 15225793 h 241"/>
                    <a:gd name="T2" fmla="*/ 3510802 w 1105"/>
                    <a:gd name="T3" fmla="*/ 15225793 h 241"/>
                    <a:gd name="T4" fmla="*/ 1950485 w 1105"/>
                    <a:gd name="T5" fmla="*/ 16801050 h 241"/>
                    <a:gd name="T6" fmla="*/ 1950485 w 1105"/>
                    <a:gd name="T7" fmla="*/ 27957912 h 241"/>
                    <a:gd name="T8" fmla="*/ 1950485 w 1105"/>
                    <a:gd name="T9" fmla="*/ 27957912 h 241"/>
                    <a:gd name="T10" fmla="*/ 3510802 w 1105"/>
                    <a:gd name="T11" fmla="*/ 29532807 h 241"/>
                    <a:gd name="T12" fmla="*/ 140174956 w 1105"/>
                    <a:gd name="T13" fmla="*/ 29532807 h 241"/>
                    <a:gd name="T14" fmla="*/ 140174956 w 1105"/>
                    <a:gd name="T15" fmla="*/ 29532807 h 241"/>
                    <a:gd name="T16" fmla="*/ 141735272 w 1105"/>
                    <a:gd name="T17" fmla="*/ 27957912 h 241"/>
                    <a:gd name="T18" fmla="*/ 141735272 w 1105"/>
                    <a:gd name="T19" fmla="*/ 16801050 h 241"/>
                    <a:gd name="T20" fmla="*/ 141735272 w 1105"/>
                    <a:gd name="T21" fmla="*/ 16801050 h 241"/>
                    <a:gd name="T22" fmla="*/ 140174956 w 1105"/>
                    <a:gd name="T23" fmla="*/ 15225793 h 241"/>
                    <a:gd name="T24" fmla="*/ 124700889 w 1105"/>
                    <a:gd name="T25" fmla="*/ 15225793 h 241"/>
                    <a:gd name="T26" fmla="*/ 124700889 w 1105"/>
                    <a:gd name="T27" fmla="*/ 3412815 h 241"/>
                    <a:gd name="T28" fmla="*/ 124700889 w 1105"/>
                    <a:gd name="T29" fmla="*/ 3412815 h 241"/>
                    <a:gd name="T30" fmla="*/ 123140573 w 1105"/>
                    <a:gd name="T31" fmla="*/ 1837558 h 241"/>
                    <a:gd name="T32" fmla="*/ 20415008 w 1105"/>
                    <a:gd name="T33" fmla="*/ 1837558 h 241"/>
                    <a:gd name="T34" fmla="*/ 20415008 w 1105"/>
                    <a:gd name="T35" fmla="*/ 1837558 h 241"/>
                    <a:gd name="T36" fmla="*/ 18984869 w 1105"/>
                    <a:gd name="T37" fmla="*/ 3412815 h 241"/>
                    <a:gd name="T38" fmla="*/ 18984869 w 1105"/>
                    <a:gd name="T39" fmla="*/ 15225793 h 241"/>
                    <a:gd name="T40" fmla="*/ 3510802 w 1105"/>
                    <a:gd name="T41" fmla="*/ 15225793 h 241"/>
                    <a:gd name="T42" fmla="*/ 140174956 w 1105"/>
                    <a:gd name="T43" fmla="*/ 31501878 h 241"/>
                    <a:gd name="T44" fmla="*/ 3510802 w 1105"/>
                    <a:gd name="T45" fmla="*/ 31501878 h 241"/>
                    <a:gd name="T46" fmla="*/ 3510802 w 1105"/>
                    <a:gd name="T47" fmla="*/ 31501878 h 241"/>
                    <a:gd name="T48" fmla="*/ 0 w 1105"/>
                    <a:gd name="T49" fmla="*/ 27957912 h 241"/>
                    <a:gd name="T50" fmla="*/ 0 w 1105"/>
                    <a:gd name="T51" fmla="*/ 16801050 h 241"/>
                    <a:gd name="T52" fmla="*/ 0 w 1105"/>
                    <a:gd name="T53" fmla="*/ 16801050 h 241"/>
                    <a:gd name="T54" fmla="*/ 3510802 w 1105"/>
                    <a:gd name="T55" fmla="*/ 13388235 h 241"/>
                    <a:gd name="T56" fmla="*/ 17034383 w 1105"/>
                    <a:gd name="T57" fmla="*/ 13388235 h 241"/>
                    <a:gd name="T58" fmla="*/ 17034383 w 1105"/>
                    <a:gd name="T59" fmla="*/ 3412815 h 241"/>
                    <a:gd name="T60" fmla="*/ 17034383 w 1105"/>
                    <a:gd name="T61" fmla="*/ 3412815 h 241"/>
                    <a:gd name="T62" fmla="*/ 20415008 w 1105"/>
                    <a:gd name="T63" fmla="*/ 0 h 241"/>
                    <a:gd name="T64" fmla="*/ 123140573 w 1105"/>
                    <a:gd name="T65" fmla="*/ 0 h 241"/>
                    <a:gd name="T66" fmla="*/ 123140573 w 1105"/>
                    <a:gd name="T67" fmla="*/ 0 h 241"/>
                    <a:gd name="T68" fmla="*/ 126521558 w 1105"/>
                    <a:gd name="T69" fmla="*/ 3412815 h 241"/>
                    <a:gd name="T70" fmla="*/ 126521558 w 1105"/>
                    <a:gd name="T71" fmla="*/ 13388235 h 241"/>
                    <a:gd name="T72" fmla="*/ 140174956 w 1105"/>
                    <a:gd name="T73" fmla="*/ 13388235 h 241"/>
                    <a:gd name="T74" fmla="*/ 140174956 w 1105"/>
                    <a:gd name="T75" fmla="*/ 13388235 h 241"/>
                    <a:gd name="T76" fmla="*/ 143555581 w 1105"/>
                    <a:gd name="T77" fmla="*/ 16801050 h 241"/>
                    <a:gd name="T78" fmla="*/ 143555581 w 1105"/>
                    <a:gd name="T79" fmla="*/ 27957912 h 241"/>
                    <a:gd name="T80" fmla="*/ 143555581 w 1105"/>
                    <a:gd name="T81" fmla="*/ 27957912 h 241"/>
                    <a:gd name="T82" fmla="*/ 140174956 w 1105"/>
                    <a:gd name="T83" fmla="*/ 31501878 h 2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1105" h="241">
                      <a:moveTo>
                        <a:pt x="27" y="116"/>
                      </a:moveTo>
                      <a:lnTo>
                        <a:pt x="27" y="116"/>
                      </a:lnTo>
                      <a:cubicBezTo>
                        <a:pt x="20" y="116"/>
                        <a:pt x="15" y="122"/>
                        <a:pt x="15" y="128"/>
                      </a:cubicBezTo>
                      <a:lnTo>
                        <a:pt x="15" y="213"/>
                      </a:lnTo>
                      <a:cubicBezTo>
                        <a:pt x="15" y="220"/>
                        <a:pt x="20" y="225"/>
                        <a:pt x="27" y="225"/>
                      </a:cubicBezTo>
                      <a:lnTo>
                        <a:pt x="1078" y="225"/>
                      </a:lnTo>
                      <a:cubicBezTo>
                        <a:pt x="1084" y="225"/>
                        <a:pt x="1090" y="220"/>
                        <a:pt x="1090" y="213"/>
                      </a:cubicBezTo>
                      <a:lnTo>
                        <a:pt x="1090" y="128"/>
                      </a:lnTo>
                      <a:cubicBezTo>
                        <a:pt x="1090" y="122"/>
                        <a:pt x="1084" y="116"/>
                        <a:pt x="1078" y="116"/>
                      </a:cubicBezTo>
                      <a:lnTo>
                        <a:pt x="959" y="116"/>
                      </a:lnTo>
                      <a:lnTo>
                        <a:pt x="959" y="26"/>
                      </a:lnTo>
                      <a:cubicBezTo>
                        <a:pt x="959" y="19"/>
                        <a:pt x="953" y="14"/>
                        <a:pt x="947" y="14"/>
                      </a:cubicBezTo>
                      <a:lnTo>
                        <a:pt x="157" y="14"/>
                      </a:lnTo>
                      <a:cubicBezTo>
                        <a:pt x="151" y="14"/>
                        <a:pt x="146" y="19"/>
                        <a:pt x="146" y="26"/>
                      </a:cubicBezTo>
                      <a:lnTo>
                        <a:pt x="146" y="116"/>
                      </a:lnTo>
                      <a:lnTo>
                        <a:pt x="27" y="116"/>
                      </a:lnTo>
                      <a:close/>
                      <a:moveTo>
                        <a:pt x="1078" y="240"/>
                      </a:moveTo>
                      <a:lnTo>
                        <a:pt x="27" y="240"/>
                      </a:lnTo>
                      <a:cubicBezTo>
                        <a:pt x="12" y="240"/>
                        <a:pt x="0" y="228"/>
                        <a:pt x="0" y="213"/>
                      </a:cubicBezTo>
                      <a:lnTo>
                        <a:pt x="0" y="128"/>
                      </a:lnTo>
                      <a:cubicBezTo>
                        <a:pt x="0" y="114"/>
                        <a:pt x="12" y="102"/>
                        <a:pt x="27" y="102"/>
                      </a:cubicBezTo>
                      <a:lnTo>
                        <a:pt x="131" y="102"/>
                      </a:lnTo>
                      <a:lnTo>
                        <a:pt x="131" y="26"/>
                      </a:lnTo>
                      <a:cubicBezTo>
                        <a:pt x="131" y="12"/>
                        <a:pt x="143" y="0"/>
                        <a:pt x="157" y="0"/>
                      </a:cubicBezTo>
                      <a:lnTo>
                        <a:pt x="947" y="0"/>
                      </a:lnTo>
                      <a:cubicBezTo>
                        <a:pt x="961" y="0"/>
                        <a:pt x="973" y="12"/>
                        <a:pt x="973" y="26"/>
                      </a:cubicBezTo>
                      <a:lnTo>
                        <a:pt x="973" y="102"/>
                      </a:lnTo>
                      <a:lnTo>
                        <a:pt x="1078" y="102"/>
                      </a:lnTo>
                      <a:cubicBezTo>
                        <a:pt x="1092" y="102"/>
                        <a:pt x="1104" y="114"/>
                        <a:pt x="1104" y="128"/>
                      </a:cubicBezTo>
                      <a:lnTo>
                        <a:pt x="1104" y="213"/>
                      </a:lnTo>
                      <a:cubicBezTo>
                        <a:pt x="1104" y="228"/>
                        <a:pt x="1092" y="240"/>
                        <a:pt x="1078" y="2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56" name="Grupo 55">
                <a:extLst>
                  <a:ext uri="{FF2B5EF4-FFF2-40B4-BE49-F238E27FC236}">
                    <a16:creationId xmlns:a16="http://schemas.microsoft.com/office/drawing/2014/main" id="{98476B5B-C165-4952-BD50-CEF930EDD2F7}"/>
                  </a:ext>
                </a:extLst>
              </p:cNvPr>
              <p:cNvGrpSpPr/>
              <p:nvPr/>
            </p:nvGrpSpPr>
            <p:grpSpPr>
              <a:xfrm>
                <a:off x="16090415" y="9847385"/>
                <a:ext cx="576993" cy="587987"/>
                <a:chOff x="16090415" y="9847385"/>
                <a:chExt cx="576993" cy="587987"/>
              </a:xfrm>
            </p:grpSpPr>
            <p:sp>
              <p:nvSpPr>
                <p:cNvPr id="599" name="Freeform 283">
                  <a:extLst>
                    <a:ext uri="{FF2B5EF4-FFF2-40B4-BE49-F238E27FC236}">
                      <a16:creationId xmlns:a16="http://schemas.microsoft.com/office/drawing/2014/main" id="{0FD76C8E-9F8C-49E4-834E-529029F015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134376" y="9847385"/>
                  <a:ext cx="351692" cy="230798"/>
                </a:xfrm>
                <a:custGeom>
                  <a:avLst/>
                  <a:gdLst>
                    <a:gd name="T0" fmla="*/ 35835107 w 284"/>
                    <a:gd name="T1" fmla="*/ 6865029 h 187"/>
                    <a:gd name="T2" fmla="*/ 25468687 w 284"/>
                    <a:gd name="T3" fmla="*/ 254221 h 187"/>
                    <a:gd name="T4" fmla="*/ 25468687 w 284"/>
                    <a:gd name="T5" fmla="*/ 254221 h 187"/>
                    <a:gd name="T6" fmla="*/ 24572532 w 284"/>
                    <a:gd name="T7" fmla="*/ 127289 h 187"/>
                    <a:gd name="T8" fmla="*/ 24572532 w 284"/>
                    <a:gd name="T9" fmla="*/ 127289 h 187"/>
                    <a:gd name="T10" fmla="*/ 24060597 w 284"/>
                    <a:gd name="T11" fmla="*/ 1016883 h 187"/>
                    <a:gd name="T12" fmla="*/ 24060597 w 284"/>
                    <a:gd name="T13" fmla="*/ 5339348 h 187"/>
                    <a:gd name="T14" fmla="*/ 24060597 w 284"/>
                    <a:gd name="T15" fmla="*/ 5339348 h 187"/>
                    <a:gd name="T16" fmla="*/ 511935 w 284"/>
                    <a:gd name="T17" fmla="*/ 20340510 h 187"/>
                    <a:gd name="T18" fmla="*/ 511935 w 284"/>
                    <a:gd name="T19" fmla="*/ 20340510 h 187"/>
                    <a:gd name="T20" fmla="*/ 1535806 w 284"/>
                    <a:gd name="T21" fmla="*/ 23391515 h 187"/>
                    <a:gd name="T22" fmla="*/ 1535806 w 284"/>
                    <a:gd name="T23" fmla="*/ 23391515 h 187"/>
                    <a:gd name="T24" fmla="*/ 2559676 w 284"/>
                    <a:gd name="T25" fmla="*/ 23645736 h 187"/>
                    <a:gd name="T26" fmla="*/ 2559676 w 284"/>
                    <a:gd name="T27" fmla="*/ 23645736 h 187"/>
                    <a:gd name="T28" fmla="*/ 4735490 w 284"/>
                    <a:gd name="T29" fmla="*/ 22374632 h 187"/>
                    <a:gd name="T30" fmla="*/ 4735490 w 284"/>
                    <a:gd name="T31" fmla="*/ 22374632 h 187"/>
                    <a:gd name="T32" fmla="*/ 24060597 w 284"/>
                    <a:gd name="T33" fmla="*/ 9916034 h 187"/>
                    <a:gd name="T34" fmla="*/ 24060597 w 284"/>
                    <a:gd name="T35" fmla="*/ 14238500 h 187"/>
                    <a:gd name="T36" fmla="*/ 24060597 w 284"/>
                    <a:gd name="T37" fmla="*/ 14238500 h 187"/>
                    <a:gd name="T38" fmla="*/ 24572532 w 284"/>
                    <a:gd name="T39" fmla="*/ 15001162 h 187"/>
                    <a:gd name="T40" fmla="*/ 24572532 w 284"/>
                    <a:gd name="T41" fmla="*/ 15001162 h 187"/>
                    <a:gd name="T42" fmla="*/ 24956752 w 284"/>
                    <a:gd name="T43" fmla="*/ 15128451 h 187"/>
                    <a:gd name="T44" fmla="*/ 24956752 w 284"/>
                    <a:gd name="T45" fmla="*/ 15128451 h 187"/>
                    <a:gd name="T46" fmla="*/ 25468687 w 284"/>
                    <a:gd name="T47" fmla="*/ 15001162 h 187"/>
                    <a:gd name="T48" fmla="*/ 35835107 w 284"/>
                    <a:gd name="T49" fmla="*/ 8390353 h 187"/>
                    <a:gd name="T50" fmla="*/ 35835107 w 284"/>
                    <a:gd name="T51" fmla="*/ 8390353 h 187"/>
                    <a:gd name="T52" fmla="*/ 36218969 w 284"/>
                    <a:gd name="T53" fmla="*/ 7627691 h 187"/>
                    <a:gd name="T54" fmla="*/ 36218969 w 284"/>
                    <a:gd name="T55" fmla="*/ 7627691 h 187"/>
                    <a:gd name="T56" fmla="*/ 35835107 w 284"/>
                    <a:gd name="T57" fmla="*/ 6865029 h 18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84" h="187">
                      <a:moveTo>
                        <a:pt x="280" y="54"/>
                      </a:moveTo>
                      <a:lnTo>
                        <a:pt x="199" y="2"/>
                      </a:lnTo>
                      <a:cubicBezTo>
                        <a:pt x="197" y="0"/>
                        <a:pt x="194" y="0"/>
                        <a:pt x="192" y="1"/>
                      </a:cubicBezTo>
                      <a:cubicBezTo>
                        <a:pt x="189" y="3"/>
                        <a:pt x="188" y="4"/>
                        <a:pt x="188" y="8"/>
                      </a:cubicBezTo>
                      <a:lnTo>
                        <a:pt x="188" y="42"/>
                      </a:lnTo>
                      <a:cubicBezTo>
                        <a:pt x="109" y="44"/>
                        <a:pt x="40" y="90"/>
                        <a:pt x="4" y="160"/>
                      </a:cubicBezTo>
                      <a:cubicBezTo>
                        <a:pt x="0" y="169"/>
                        <a:pt x="4" y="180"/>
                        <a:pt x="12" y="184"/>
                      </a:cubicBezTo>
                      <a:cubicBezTo>
                        <a:pt x="15" y="186"/>
                        <a:pt x="18" y="186"/>
                        <a:pt x="20" y="186"/>
                      </a:cubicBezTo>
                      <a:cubicBezTo>
                        <a:pt x="27" y="186"/>
                        <a:pt x="33" y="182"/>
                        <a:pt x="37" y="176"/>
                      </a:cubicBezTo>
                      <a:cubicBezTo>
                        <a:pt x="65" y="118"/>
                        <a:pt x="123" y="80"/>
                        <a:pt x="188" y="78"/>
                      </a:cubicBezTo>
                      <a:lnTo>
                        <a:pt x="188" y="112"/>
                      </a:lnTo>
                      <a:cubicBezTo>
                        <a:pt x="188" y="115"/>
                        <a:pt x="189" y="117"/>
                        <a:pt x="192" y="118"/>
                      </a:cubicBezTo>
                      <a:cubicBezTo>
                        <a:pt x="193" y="119"/>
                        <a:pt x="194" y="119"/>
                        <a:pt x="195" y="119"/>
                      </a:cubicBezTo>
                      <a:cubicBezTo>
                        <a:pt x="197" y="119"/>
                        <a:pt x="198" y="119"/>
                        <a:pt x="199" y="118"/>
                      </a:cubicBezTo>
                      <a:lnTo>
                        <a:pt x="280" y="66"/>
                      </a:lnTo>
                      <a:cubicBezTo>
                        <a:pt x="282" y="65"/>
                        <a:pt x="283" y="62"/>
                        <a:pt x="283" y="60"/>
                      </a:cubicBezTo>
                      <a:cubicBezTo>
                        <a:pt x="283" y="57"/>
                        <a:pt x="282" y="55"/>
                        <a:pt x="280" y="54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00" name="Freeform 284">
                  <a:extLst>
                    <a:ext uri="{FF2B5EF4-FFF2-40B4-BE49-F238E27FC236}">
                      <a16:creationId xmlns:a16="http://schemas.microsoft.com/office/drawing/2014/main" id="{48E6629D-2239-4FF1-A9BF-218A5F5A2F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530030" y="9990260"/>
                  <a:ext cx="137378" cy="379170"/>
                </a:xfrm>
                <a:custGeom>
                  <a:avLst/>
                  <a:gdLst>
                    <a:gd name="T0" fmla="*/ 13550429 w 111"/>
                    <a:gd name="T1" fmla="*/ 30753688 h 306"/>
                    <a:gd name="T2" fmla="*/ 9587807 w 111"/>
                    <a:gd name="T3" fmla="*/ 28831762 h 306"/>
                    <a:gd name="T4" fmla="*/ 9587807 w 111"/>
                    <a:gd name="T5" fmla="*/ 28831762 h 306"/>
                    <a:gd name="T6" fmla="*/ 5752470 w 111"/>
                    <a:gd name="T7" fmla="*/ 1025218 h 306"/>
                    <a:gd name="T8" fmla="*/ 5752470 w 111"/>
                    <a:gd name="T9" fmla="*/ 1025218 h 306"/>
                    <a:gd name="T10" fmla="*/ 2556772 w 111"/>
                    <a:gd name="T11" fmla="*/ 768914 h 306"/>
                    <a:gd name="T12" fmla="*/ 2556772 w 111"/>
                    <a:gd name="T13" fmla="*/ 768914 h 306"/>
                    <a:gd name="T14" fmla="*/ 2173131 w 111"/>
                    <a:gd name="T15" fmla="*/ 3972363 h 306"/>
                    <a:gd name="T16" fmla="*/ 2173131 w 111"/>
                    <a:gd name="T17" fmla="*/ 3972363 h 306"/>
                    <a:gd name="T18" fmla="*/ 5496828 w 111"/>
                    <a:gd name="T19" fmla="*/ 26909477 h 306"/>
                    <a:gd name="T20" fmla="*/ 1406207 w 111"/>
                    <a:gd name="T21" fmla="*/ 25115703 h 306"/>
                    <a:gd name="T22" fmla="*/ 1406207 w 111"/>
                    <a:gd name="T23" fmla="*/ 25115703 h 306"/>
                    <a:gd name="T24" fmla="*/ 511283 w 111"/>
                    <a:gd name="T25" fmla="*/ 25243855 h 306"/>
                    <a:gd name="T26" fmla="*/ 511283 w 111"/>
                    <a:gd name="T27" fmla="*/ 25243855 h 306"/>
                    <a:gd name="T28" fmla="*/ 128000 w 111"/>
                    <a:gd name="T29" fmla="*/ 26012411 h 306"/>
                    <a:gd name="T30" fmla="*/ 1789848 w 111"/>
                    <a:gd name="T31" fmla="*/ 38313958 h 306"/>
                    <a:gd name="T32" fmla="*/ 1789848 w 111"/>
                    <a:gd name="T33" fmla="*/ 38313958 h 306"/>
                    <a:gd name="T34" fmla="*/ 2428773 w 111"/>
                    <a:gd name="T35" fmla="*/ 38954720 h 306"/>
                    <a:gd name="T36" fmla="*/ 2428773 w 111"/>
                    <a:gd name="T37" fmla="*/ 38954720 h 306"/>
                    <a:gd name="T38" fmla="*/ 2812414 w 111"/>
                    <a:gd name="T39" fmla="*/ 39082872 h 306"/>
                    <a:gd name="T40" fmla="*/ 2812414 w 111"/>
                    <a:gd name="T41" fmla="*/ 39082872 h 306"/>
                    <a:gd name="T42" fmla="*/ 3196055 w 111"/>
                    <a:gd name="T43" fmla="*/ 38954720 h 306"/>
                    <a:gd name="T44" fmla="*/ 13678428 w 111"/>
                    <a:gd name="T45" fmla="*/ 32291516 h 306"/>
                    <a:gd name="T46" fmla="*/ 13678428 w 111"/>
                    <a:gd name="T47" fmla="*/ 32291516 h 306"/>
                    <a:gd name="T48" fmla="*/ 14061712 w 111"/>
                    <a:gd name="T49" fmla="*/ 31522602 h 306"/>
                    <a:gd name="T50" fmla="*/ 14061712 w 111"/>
                    <a:gd name="T51" fmla="*/ 31522602 h 306"/>
                    <a:gd name="T52" fmla="*/ 13550429 w 111"/>
                    <a:gd name="T53" fmla="*/ 30753688 h 30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111" h="306">
                      <a:moveTo>
                        <a:pt x="106" y="240"/>
                      </a:moveTo>
                      <a:lnTo>
                        <a:pt x="75" y="225"/>
                      </a:lnTo>
                      <a:cubicBezTo>
                        <a:pt x="106" y="153"/>
                        <a:pt x="95" y="71"/>
                        <a:pt x="45" y="8"/>
                      </a:cubicBezTo>
                      <a:cubicBezTo>
                        <a:pt x="39" y="1"/>
                        <a:pt x="27" y="0"/>
                        <a:pt x="20" y="6"/>
                      </a:cubicBezTo>
                      <a:cubicBezTo>
                        <a:pt x="12" y="12"/>
                        <a:pt x="11" y="23"/>
                        <a:pt x="17" y="31"/>
                      </a:cubicBezTo>
                      <a:cubicBezTo>
                        <a:pt x="58" y="82"/>
                        <a:pt x="67" y="150"/>
                        <a:pt x="43" y="210"/>
                      </a:cubicBezTo>
                      <a:lnTo>
                        <a:pt x="11" y="196"/>
                      </a:lnTo>
                      <a:cubicBezTo>
                        <a:pt x="9" y="195"/>
                        <a:pt x="6" y="195"/>
                        <a:pt x="4" y="197"/>
                      </a:cubicBezTo>
                      <a:cubicBezTo>
                        <a:pt x="2" y="198"/>
                        <a:pt x="0" y="201"/>
                        <a:pt x="1" y="203"/>
                      </a:cubicBezTo>
                      <a:lnTo>
                        <a:pt x="14" y="299"/>
                      </a:lnTo>
                      <a:cubicBezTo>
                        <a:pt x="15" y="301"/>
                        <a:pt x="16" y="303"/>
                        <a:pt x="19" y="304"/>
                      </a:cubicBezTo>
                      <a:cubicBezTo>
                        <a:pt x="19" y="305"/>
                        <a:pt x="21" y="305"/>
                        <a:pt x="22" y="305"/>
                      </a:cubicBezTo>
                      <a:cubicBezTo>
                        <a:pt x="23" y="305"/>
                        <a:pt x="24" y="304"/>
                        <a:pt x="25" y="304"/>
                      </a:cubicBezTo>
                      <a:lnTo>
                        <a:pt x="107" y="252"/>
                      </a:lnTo>
                      <a:cubicBezTo>
                        <a:pt x="109" y="251"/>
                        <a:pt x="110" y="249"/>
                        <a:pt x="110" y="246"/>
                      </a:cubicBezTo>
                      <a:cubicBezTo>
                        <a:pt x="110" y="243"/>
                        <a:pt x="108" y="241"/>
                        <a:pt x="106" y="24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01" name="Freeform 285">
                  <a:extLst>
                    <a:ext uri="{FF2B5EF4-FFF2-40B4-BE49-F238E27FC236}">
                      <a16:creationId xmlns:a16="http://schemas.microsoft.com/office/drawing/2014/main" id="{F907E481-63C9-42F0-8A73-686201B3E4B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6090415" y="10177096"/>
                  <a:ext cx="307731" cy="258276"/>
                </a:xfrm>
                <a:custGeom>
                  <a:avLst/>
                  <a:gdLst>
                    <a:gd name="T0" fmla="*/ 29190261 w 249"/>
                    <a:gd name="T1" fmla="*/ 22086890 h 207"/>
                    <a:gd name="T2" fmla="*/ 29190261 w 249"/>
                    <a:gd name="T3" fmla="*/ 22086890 h 207"/>
                    <a:gd name="T4" fmla="*/ 29190261 w 249"/>
                    <a:gd name="T5" fmla="*/ 22086890 h 207"/>
                    <a:gd name="T6" fmla="*/ 29190261 w 249"/>
                    <a:gd name="T7" fmla="*/ 22086890 h 207"/>
                    <a:gd name="T8" fmla="*/ 9432683 w 249"/>
                    <a:gd name="T9" fmla="*/ 10134031 h 207"/>
                    <a:gd name="T10" fmla="*/ 13384270 w 249"/>
                    <a:gd name="T11" fmla="*/ 8185082 h 207"/>
                    <a:gd name="T12" fmla="*/ 13384270 w 249"/>
                    <a:gd name="T13" fmla="*/ 8185082 h 207"/>
                    <a:gd name="T14" fmla="*/ 13766647 w 249"/>
                    <a:gd name="T15" fmla="*/ 7275669 h 207"/>
                    <a:gd name="T16" fmla="*/ 13766647 w 249"/>
                    <a:gd name="T17" fmla="*/ 7275669 h 207"/>
                    <a:gd name="T18" fmla="*/ 13384270 w 249"/>
                    <a:gd name="T19" fmla="*/ 6496017 h 207"/>
                    <a:gd name="T20" fmla="*/ 2804456 w 249"/>
                    <a:gd name="T21" fmla="*/ 129762 h 207"/>
                    <a:gd name="T22" fmla="*/ 2804456 w 249"/>
                    <a:gd name="T23" fmla="*/ 129762 h 207"/>
                    <a:gd name="T24" fmla="*/ 2039345 w 249"/>
                    <a:gd name="T25" fmla="*/ 129762 h 207"/>
                    <a:gd name="T26" fmla="*/ 2039345 w 249"/>
                    <a:gd name="T27" fmla="*/ 129762 h 207"/>
                    <a:gd name="T28" fmla="*/ 1402049 w 249"/>
                    <a:gd name="T29" fmla="*/ 779652 h 207"/>
                    <a:gd name="T30" fmla="*/ 127459 w 249"/>
                    <a:gd name="T31" fmla="*/ 13252278 h 207"/>
                    <a:gd name="T32" fmla="*/ 127459 w 249"/>
                    <a:gd name="T33" fmla="*/ 13252278 h 207"/>
                    <a:gd name="T34" fmla="*/ 382377 w 249"/>
                    <a:gd name="T35" fmla="*/ 14031930 h 207"/>
                    <a:gd name="T36" fmla="*/ 382377 w 249"/>
                    <a:gd name="T37" fmla="*/ 14031930 h 207"/>
                    <a:gd name="T38" fmla="*/ 1019672 w 249"/>
                    <a:gd name="T39" fmla="*/ 14291453 h 207"/>
                    <a:gd name="T40" fmla="*/ 1019672 w 249"/>
                    <a:gd name="T41" fmla="*/ 14291453 h 207"/>
                    <a:gd name="T42" fmla="*/ 1402049 w 249"/>
                    <a:gd name="T43" fmla="*/ 14161692 h 207"/>
                    <a:gd name="T44" fmla="*/ 5353637 w 249"/>
                    <a:gd name="T45" fmla="*/ 12212742 h 207"/>
                    <a:gd name="T46" fmla="*/ 5353637 w 249"/>
                    <a:gd name="T47" fmla="*/ 12212742 h 207"/>
                    <a:gd name="T48" fmla="*/ 29190261 w 249"/>
                    <a:gd name="T49" fmla="*/ 26764440 h 207"/>
                    <a:gd name="T50" fmla="*/ 29190261 w 249"/>
                    <a:gd name="T51" fmla="*/ 26764440 h 207"/>
                    <a:gd name="T52" fmla="*/ 29190261 w 249"/>
                    <a:gd name="T53" fmla="*/ 26764440 h 207"/>
                    <a:gd name="T54" fmla="*/ 31612340 w 249"/>
                    <a:gd name="T55" fmla="*/ 24295723 h 207"/>
                    <a:gd name="T56" fmla="*/ 31612340 w 249"/>
                    <a:gd name="T57" fmla="*/ 24295723 h 207"/>
                    <a:gd name="T58" fmla="*/ 29190261 w 249"/>
                    <a:gd name="T59" fmla="*/ 22086890 h 20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249" h="207">
                      <a:moveTo>
                        <a:pt x="229" y="170"/>
                      </a:moveTo>
                      <a:lnTo>
                        <a:pt x="229" y="170"/>
                      </a:lnTo>
                      <a:cubicBezTo>
                        <a:pt x="164" y="170"/>
                        <a:pt x="105" y="135"/>
                        <a:pt x="74" y="78"/>
                      </a:cubicBezTo>
                      <a:lnTo>
                        <a:pt x="105" y="63"/>
                      </a:lnTo>
                      <a:cubicBezTo>
                        <a:pt x="107" y="61"/>
                        <a:pt x="108" y="59"/>
                        <a:pt x="108" y="56"/>
                      </a:cubicBezTo>
                      <a:cubicBezTo>
                        <a:pt x="108" y="53"/>
                        <a:pt x="107" y="51"/>
                        <a:pt x="105" y="50"/>
                      </a:cubicBezTo>
                      <a:lnTo>
                        <a:pt x="22" y="1"/>
                      </a:lnTo>
                      <a:cubicBezTo>
                        <a:pt x="21" y="0"/>
                        <a:pt x="17" y="0"/>
                        <a:pt x="16" y="1"/>
                      </a:cubicBezTo>
                      <a:cubicBezTo>
                        <a:pt x="13" y="1"/>
                        <a:pt x="12" y="4"/>
                        <a:pt x="11" y="6"/>
                      </a:cubicBezTo>
                      <a:lnTo>
                        <a:pt x="1" y="102"/>
                      </a:lnTo>
                      <a:cubicBezTo>
                        <a:pt x="0" y="104"/>
                        <a:pt x="1" y="107"/>
                        <a:pt x="3" y="108"/>
                      </a:cubicBezTo>
                      <a:cubicBezTo>
                        <a:pt x="5" y="110"/>
                        <a:pt x="6" y="110"/>
                        <a:pt x="8" y="110"/>
                      </a:cubicBezTo>
                      <a:cubicBezTo>
                        <a:pt x="9" y="110"/>
                        <a:pt x="10" y="110"/>
                        <a:pt x="11" y="109"/>
                      </a:cubicBezTo>
                      <a:lnTo>
                        <a:pt x="42" y="94"/>
                      </a:lnTo>
                      <a:cubicBezTo>
                        <a:pt x="79" y="163"/>
                        <a:pt x="150" y="206"/>
                        <a:pt x="229" y="206"/>
                      </a:cubicBezTo>
                      <a:cubicBezTo>
                        <a:pt x="240" y="206"/>
                        <a:pt x="248" y="198"/>
                        <a:pt x="248" y="187"/>
                      </a:cubicBezTo>
                      <a:cubicBezTo>
                        <a:pt x="248" y="177"/>
                        <a:pt x="240" y="170"/>
                        <a:pt x="229" y="17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55" name="Grupo 54">
              <a:extLst>
                <a:ext uri="{FF2B5EF4-FFF2-40B4-BE49-F238E27FC236}">
                  <a16:creationId xmlns:a16="http://schemas.microsoft.com/office/drawing/2014/main" id="{250524A9-0F46-4A55-A8C0-A6CAC841C186}"/>
                </a:ext>
              </a:extLst>
            </p:cNvPr>
            <p:cNvGrpSpPr/>
            <p:nvPr/>
          </p:nvGrpSpPr>
          <p:grpSpPr>
            <a:xfrm>
              <a:off x="18843505" y="9165981"/>
              <a:ext cx="1379295" cy="1687025"/>
              <a:chOff x="18843505" y="9165981"/>
              <a:chExt cx="1379295" cy="1687025"/>
            </a:xfrm>
          </p:grpSpPr>
          <p:sp>
            <p:nvSpPr>
              <p:cNvPr id="602" name="Freeform 286">
                <a:extLst>
                  <a:ext uri="{FF2B5EF4-FFF2-40B4-BE49-F238E27FC236}">
                    <a16:creationId xmlns:a16="http://schemas.microsoft.com/office/drawing/2014/main" id="{5FA2C71F-FC03-4992-A900-329503F2EA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14944" y="9391285"/>
                <a:ext cx="1230923" cy="1450731"/>
              </a:xfrm>
              <a:custGeom>
                <a:avLst/>
                <a:gdLst>
                  <a:gd name="T0" fmla="*/ 63993618 w 989"/>
                  <a:gd name="T1" fmla="*/ 0 h 1163"/>
                  <a:gd name="T2" fmla="*/ 0 w 989"/>
                  <a:gd name="T3" fmla="*/ 0 h 1163"/>
                  <a:gd name="T4" fmla="*/ 20167805 w 989"/>
                  <a:gd name="T5" fmla="*/ 150897622 h 1163"/>
                  <a:gd name="T6" fmla="*/ 63993618 w 989"/>
                  <a:gd name="T7" fmla="*/ 150897622 h 1163"/>
                  <a:gd name="T8" fmla="*/ 107560910 w 989"/>
                  <a:gd name="T9" fmla="*/ 150897622 h 1163"/>
                  <a:gd name="T10" fmla="*/ 127728356 w 989"/>
                  <a:gd name="T11" fmla="*/ 0 h 1163"/>
                  <a:gd name="T12" fmla="*/ 63993618 w 989"/>
                  <a:gd name="T13" fmla="*/ 0 h 11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89" h="1163">
                    <a:moveTo>
                      <a:pt x="495" y="0"/>
                    </a:moveTo>
                    <a:lnTo>
                      <a:pt x="0" y="0"/>
                    </a:lnTo>
                    <a:lnTo>
                      <a:pt x="156" y="1162"/>
                    </a:lnTo>
                    <a:lnTo>
                      <a:pt x="495" y="1162"/>
                    </a:lnTo>
                    <a:lnTo>
                      <a:pt x="832" y="1162"/>
                    </a:lnTo>
                    <a:lnTo>
                      <a:pt x="988" y="0"/>
                    </a:lnTo>
                    <a:lnTo>
                      <a:pt x="495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3" name="Freeform 287">
                <a:extLst>
                  <a:ext uri="{FF2B5EF4-FFF2-40B4-BE49-F238E27FC236}">
                    <a16:creationId xmlns:a16="http://schemas.microsoft.com/office/drawing/2014/main" id="{3A7502FA-5F8C-44B3-B3D1-8857BDE4DCF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903953" y="9385788"/>
                <a:ext cx="1247407" cy="1467218"/>
              </a:xfrm>
              <a:custGeom>
                <a:avLst/>
                <a:gdLst>
                  <a:gd name="T0" fmla="*/ 21944357 w 1003"/>
                  <a:gd name="T1" fmla="*/ 150696801 h 1177"/>
                  <a:gd name="T2" fmla="*/ 107398655 w 1003"/>
                  <a:gd name="T3" fmla="*/ 150696801 h 1177"/>
                  <a:gd name="T4" fmla="*/ 127406829 w 1003"/>
                  <a:gd name="T5" fmla="*/ 1815733 h 1177"/>
                  <a:gd name="T6" fmla="*/ 2065525 w 1003"/>
                  <a:gd name="T7" fmla="*/ 1815733 h 1177"/>
                  <a:gd name="T8" fmla="*/ 21944357 w 1003"/>
                  <a:gd name="T9" fmla="*/ 150696801 h 1177"/>
                  <a:gd name="T10" fmla="*/ 108302254 w 1003"/>
                  <a:gd name="T11" fmla="*/ 152512534 h 1177"/>
                  <a:gd name="T12" fmla="*/ 21040758 w 1003"/>
                  <a:gd name="T13" fmla="*/ 152512534 h 1177"/>
                  <a:gd name="T14" fmla="*/ 21040758 w 1003"/>
                  <a:gd name="T15" fmla="*/ 152512534 h 1177"/>
                  <a:gd name="T16" fmla="*/ 20266500 w 1003"/>
                  <a:gd name="T17" fmla="*/ 151734311 h 1177"/>
                  <a:gd name="T18" fmla="*/ 0 w 1003"/>
                  <a:gd name="T19" fmla="*/ 1037510 h 1177"/>
                  <a:gd name="T20" fmla="*/ 0 w 1003"/>
                  <a:gd name="T21" fmla="*/ 1037510 h 1177"/>
                  <a:gd name="T22" fmla="*/ 258325 w 1003"/>
                  <a:gd name="T23" fmla="*/ 259287 h 1177"/>
                  <a:gd name="T24" fmla="*/ 258325 w 1003"/>
                  <a:gd name="T25" fmla="*/ 259287 h 1177"/>
                  <a:gd name="T26" fmla="*/ 903600 w 1003"/>
                  <a:gd name="T27" fmla="*/ 0 h 1177"/>
                  <a:gd name="T28" fmla="*/ 128439771 w 1003"/>
                  <a:gd name="T29" fmla="*/ 0 h 1177"/>
                  <a:gd name="T30" fmla="*/ 128439771 w 1003"/>
                  <a:gd name="T31" fmla="*/ 0 h 1177"/>
                  <a:gd name="T32" fmla="*/ 129214029 w 1003"/>
                  <a:gd name="T33" fmla="*/ 259287 h 1177"/>
                  <a:gd name="T34" fmla="*/ 129214029 w 1003"/>
                  <a:gd name="T35" fmla="*/ 259287 h 1177"/>
                  <a:gd name="T36" fmla="*/ 129343371 w 1003"/>
                  <a:gd name="T37" fmla="*/ 1037510 h 1177"/>
                  <a:gd name="T38" fmla="*/ 109205854 w 1003"/>
                  <a:gd name="T39" fmla="*/ 151734311 h 1177"/>
                  <a:gd name="T40" fmla="*/ 109205854 w 1003"/>
                  <a:gd name="T41" fmla="*/ 151734311 h 1177"/>
                  <a:gd name="T42" fmla="*/ 108302254 w 1003"/>
                  <a:gd name="T43" fmla="*/ 152512534 h 117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003" h="1177">
                    <a:moveTo>
                      <a:pt x="170" y="1162"/>
                    </a:moveTo>
                    <a:lnTo>
                      <a:pt x="832" y="1162"/>
                    </a:lnTo>
                    <a:lnTo>
                      <a:pt x="987" y="14"/>
                    </a:lnTo>
                    <a:lnTo>
                      <a:pt x="16" y="14"/>
                    </a:lnTo>
                    <a:lnTo>
                      <a:pt x="170" y="1162"/>
                    </a:lnTo>
                    <a:close/>
                    <a:moveTo>
                      <a:pt x="839" y="1176"/>
                    </a:moveTo>
                    <a:lnTo>
                      <a:pt x="163" y="1176"/>
                    </a:lnTo>
                    <a:cubicBezTo>
                      <a:pt x="159" y="1176"/>
                      <a:pt x="157" y="1173"/>
                      <a:pt x="157" y="1170"/>
                    </a:cubicBezTo>
                    <a:lnTo>
                      <a:pt x="0" y="8"/>
                    </a:lnTo>
                    <a:cubicBezTo>
                      <a:pt x="0" y="6"/>
                      <a:pt x="0" y="3"/>
                      <a:pt x="2" y="2"/>
                    </a:cubicBezTo>
                    <a:cubicBezTo>
                      <a:pt x="3" y="1"/>
                      <a:pt x="5" y="0"/>
                      <a:pt x="7" y="0"/>
                    </a:cubicBezTo>
                    <a:lnTo>
                      <a:pt x="995" y="0"/>
                    </a:lnTo>
                    <a:cubicBezTo>
                      <a:pt x="997" y="0"/>
                      <a:pt x="999" y="1"/>
                      <a:pt x="1001" y="2"/>
                    </a:cubicBezTo>
                    <a:cubicBezTo>
                      <a:pt x="1002" y="3"/>
                      <a:pt x="1002" y="6"/>
                      <a:pt x="1002" y="8"/>
                    </a:cubicBezTo>
                    <a:lnTo>
                      <a:pt x="846" y="1170"/>
                    </a:lnTo>
                    <a:cubicBezTo>
                      <a:pt x="846" y="1173"/>
                      <a:pt x="843" y="1176"/>
                      <a:pt x="839" y="117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54" name="Grupo 53">
                <a:extLst>
                  <a:ext uri="{FF2B5EF4-FFF2-40B4-BE49-F238E27FC236}">
                    <a16:creationId xmlns:a16="http://schemas.microsoft.com/office/drawing/2014/main" id="{529F7591-0742-4A62-A80D-0A061347A327}"/>
                  </a:ext>
                </a:extLst>
              </p:cNvPr>
              <p:cNvGrpSpPr/>
              <p:nvPr/>
            </p:nvGrpSpPr>
            <p:grpSpPr>
              <a:xfrm>
                <a:off x="18843505" y="9165981"/>
                <a:ext cx="1379295" cy="302237"/>
                <a:chOff x="18843505" y="9165981"/>
                <a:chExt cx="1379295" cy="302237"/>
              </a:xfrm>
            </p:grpSpPr>
            <p:sp>
              <p:nvSpPr>
                <p:cNvPr id="604" name="Freeform 288">
                  <a:extLst>
                    <a:ext uri="{FF2B5EF4-FFF2-40B4-BE49-F238E27FC236}">
                      <a16:creationId xmlns:a16="http://schemas.microsoft.com/office/drawing/2014/main" id="{F37B1321-8857-489F-9837-1FF34423303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9002" y="9171478"/>
                  <a:ext cx="1357311" cy="280253"/>
                </a:xfrm>
                <a:custGeom>
                  <a:avLst/>
                  <a:gdLst>
                    <a:gd name="T0" fmla="*/ 138468417 w 1090"/>
                    <a:gd name="T1" fmla="*/ 13090051 h 226"/>
                    <a:gd name="T2" fmla="*/ 123974663 w 1090"/>
                    <a:gd name="T3" fmla="*/ 13090051 h 226"/>
                    <a:gd name="T4" fmla="*/ 123974663 w 1090"/>
                    <a:gd name="T5" fmla="*/ 2438532 h 226"/>
                    <a:gd name="T6" fmla="*/ 123974663 w 1090"/>
                    <a:gd name="T7" fmla="*/ 2438532 h 226"/>
                    <a:gd name="T8" fmla="*/ 121515869 w 1090"/>
                    <a:gd name="T9" fmla="*/ 0 h 226"/>
                    <a:gd name="T10" fmla="*/ 19282198 w 1090"/>
                    <a:gd name="T11" fmla="*/ 0 h 226"/>
                    <a:gd name="T12" fmla="*/ 19282198 w 1090"/>
                    <a:gd name="T13" fmla="*/ 0 h 226"/>
                    <a:gd name="T14" fmla="*/ 16823403 w 1090"/>
                    <a:gd name="T15" fmla="*/ 2438532 h 226"/>
                    <a:gd name="T16" fmla="*/ 16823403 w 1090"/>
                    <a:gd name="T17" fmla="*/ 13090051 h 226"/>
                    <a:gd name="T18" fmla="*/ 2329289 w 1090"/>
                    <a:gd name="T19" fmla="*/ 13090051 h 226"/>
                    <a:gd name="T20" fmla="*/ 2329289 w 1090"/>
                    <a:gd name="T21" fmla="*/ 13090051 h 226"/>
                    <a:gd name="T22" fmla="*/ 0 w 1090"/>
                    <a:gd name="T23" fmla="*/ 15528583 h 226"/>
                    <a:gd name="T24" fmla="*/ 0 w 1090"/>
                    <a:gd name="T25" fmla="*/ 26436959 h 226"/>
                    <a:gd name="T26" fmla="*/ 0 w 1090"/>
                    <a:gd name="T27" fmla="*/ 26436959 h 226"/>
                    <a:gd name="T28" fmla="*/ 2329289 w 1090"/>
                    <a:gd name="T29" fmla="*/ 28875491 h 226"/>
                    <a:gd name="T30" fmla="*/ 138468417 w 1090"/>
                    <a:gd name="T31" fmla="*/ 28875491 h 226"/>
                    <a:gd name="T32" fmla="*/ 138468417 w 1090"/>
                    <a:gd name="T33" fmla="*/ 28875491 h 226"/>
                    <a:gd name="T34" fmla="*/ 140927211 w 1090"/>
                    <a:gd name="T35" fmla="*/ 26436959 h 226"/>
                    <a:gd name="T36" fmla="*/ 140927211 w 1090"/>
                    <a:gd name="T37" fmla="*/ 15528583 h 226"/>
                    <a:gd name="T38" fmla="*/ 140927211 w 1090"/>
                    <a:gd name="T39" fmla="*/ 15528583 h 226"/>
                    <a:gd name="T40" fmla="*/ 138468417 w 1090"/>
                    <a:gd name="T41" fmla="*/ 13090051 h 22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</a:gdLst>
                  <a:ahLst/>
                  <a:cxnLst>
                    <a:cxn ang="T42">
                      <a:pos x="T0" y="T1"/>
                    </a:cxn>
                    <a:cxn ang="T43">
                      <a:pos x="T2" y="T3"/>
                    </a:cxn>
                    <a:cxn ang="T44">
                      <a:pos x="T4" y="T5"/>
                    </a:cxn>
                    <a:cxn ang="T45">
                      <a:pos x="T6" y="T7"/>
                    </a:cxn>
                    <a:cxn ang="T46">
                      <a:pos x="T8" y="T9"/>
                    </a:cxn>
                    <a:cxn ang="T47">
                      <a:pos x="T10" y="T11"/>
                    </a:cxn>
                    <a:cxn ang="T48">
                      <a:pos x="T12" y="T13"/>
                    </a:cxn>
                    <a:cxn ang="T49">
                      <a:pos x="T14" y="T15"/>
                    </a:cxn>
                    <a:cxn ang="T50">
                      <a:pos x="T16" y="T17"/>
                    </a:cxn>
                    <a:cxn ang="T51">
                      <a:pos x="T18" y="T19"/>
                    </a:cxn>
                    <a:cxn ang="T52">
                      <a:pos x="T20" y="T21"/>
                    </a:cxn>
                    <a:cxn ang="T53">
                      <a:pos x="T22" y="T23"/>
                    </a:cxn>
                    <a:cxn ang="T54">
                      <a:pos x="T24" y="T25"/>
                    </a:cxn>
                    <a:cxn ang="T55">
                      <a:pos x="T26" y="T27"/>
                    </a:cxn>
                    <a:cxn ang="T56">
                      <a:pos x="T28" y="T29"/>
                    </a:cxn>
                    <a:cxn ang="T57">
                      <a:pos x="T30" y="T31"/>
                    </a:cxn>
                    <a:cxn ang="T58">
                      <a:pos x="T32" y="T33"/>
                    </a:cxn>
                    <a:cxn ang="T59">
                      <a:pos x="T34" y="T35"/>
                    </a:cxn>
                    <a:cxn ang="T60">
                      <a:pos x="T36" y="T37"/>
                    </a:cxn>
                    <a:cxn ang="T61">
                      <a:pos x="T38" y="T39"/>
                    </a:cxn>
                    <a:cxn ang="T62">
                      <a:pos x="T40" y="T41"/>
                    </a:cxn>
                  </a:cxnLst>
                  <a:rect l="0" t="0" r="r" b="b"/>
                  <a:pathLst>
                    <a:path w="1090" h="226">
                      <a:moveTo>
                        <a:pt x="1070" y="102"/>
                      </a:moveTo>
                      <a:lnTo>
                        <a:pt x="958" y="102"/>
                      </a:lnTo>
                      <a:lnTo>
                        <a:pt x="958" y="19"/>
                      </a:lnTo>
                      <a:cubicBezTo>
                        <a:pt x="958" y="9"/>
                        <a:pt x="949" y="0"/>
                        <a:pt x="939" y="0"/>
                      </a:cubicBezTo>
                      <a:lnTo>
                        <a:pt x="149" y="0"/>
                      </a:lnTo>
                      <a:cubicBezTo>
                        <a:pt x="139" y="0"/>
                        <a:pt x="130" y="9"/>
                        <a:pt x="130" y="19"/>
                      </a:cubicBezTo>
                      <a:lnTo>
                        <a:pt x="130" y="102"/>
                      </a:lnTo>
                      <a:lnTo>
                        <a:pt x="18" y="102"/>
                      </a:lnTo>
                      <a:cubicBezTo>
                        <a:pt x="8" y="102"/>
                        <a:pt x="0" y="110"/>
                        <a:pt x="0" y="121"/>
                      </a:cubicBezTo>
                      <a:lnTo>
                        <a:pt x="0" y="206"/>
                      </a:lnTo>
                      <a:cubicBezTo>
                        <a:pt x="0" y="217"/>
                        <a:pt x="8" y="225"/>
                        <a:pt x="18" y="225"/>
                      </a:cubicBezTo>
                      <a:lnTo>
                        <a:pt x="1070" y="225"/>
                      </a:lnTo>
                      <a:cubicBezTo>
                        <a:pt x="1080" y="225"/>
                        <a:pt x="1089" y="217"/>
                        <a:pt x="1089" y="206"/>
                      </a:cubicBezTo>
                      <a:lnTo>
                        <a:pt x="1089" y="121"/>
                      </a:lnTo>
                      <a:cubicBezTo>
                        <a:pt x="1089" y="110"/>
                        <a:pt x="1080" y="102"/>
                        <a:pt x="1070" y="10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05" name="Freeform 289">
                  <a:extLst>
                    <a:ext uri="{FF2B5EF4-FFF2-40B4-BE49-F238E27FC236}">
                      <a16:creationId xmlns:a16="http://schemas.microsoft.com/office/drawing/2014/main" id="{4683BF28-127E-45FB-A1DA-CC7598F7F74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8843505" y="9165981"/>
                  <a:ext cx="1379295" cy="302237"/>
                </a:xfrm>
                <a:custGeom>
                  <a:avLst/>
                  <a:gdLst>
                    <a:gd name="T0" fmla="*/ 3380986 w 1105"/>
                    <a:gd name="T1" fmla="*/ 15225793 h 241"/>
                    <a:gd name="T2" fmla="*/ 3380986 w 1105"/>
                    <a:gd name="T3" fmla="*/ 15225793 h 241"/>
                    <a:gd name="T4" fmla="*/ 1950485 w 1105"/>
                    <a:gd name="T5" fmla="*/ 16801050 h 241"/>
                    <a:gd name="T6" fmla="*/ 1950485 w 1105"/>
                    <a:gd name="T7" fmla="*/ 27957912 h 241"/>
                    <a:gd name="T8" fmla="*/ 1950485 w 1105"/>
                    <a:gd name="T9" fmla="*/ 27957912 h 241"/>
                    <a:gd name="T10" fmla="*/ 3380986 w 1105"/>
                    <a:gd name="T11" fmla="*/ 29532807 h 241"/>
                    <a:gd name="T12" fmla="*/ 140174956 w 1105"/>
                    <a:gd name="T13" fmla="*/ 29532807 h 241"/>
                    <a:gd name="T14" fmla="*/ 140174956 w 1105"/>
                    <a:gd name="T15" fmla="*/ 29532807 h 241"/>
                    <a:gd name="T16" fmla="*/ 141605096 w 1105"/>
                    <a:gd name="T17" fmla="*/ 27957912 h 241"/>
                    <a:gd name="T18" fmla="*/ 141605096 w 1105"/>
                    <a:gd name="T19" fmla="*/ 16801050 h 241"/>
                    <a:gd name="T20" fmla="*/ 141605096 w 1105"/>
                    <a:gd name="T21" fmla="*/ 16801050 h 241"/>
                    <a:gd name="T22" fmla="*/ 140174956 w 1105"/>
                    <a:gd name="T23" fmla="*/ 15225793 h 241"/>
                    <a:gd name="T24" fmla="*/ 124571073 w 1105"/>
                    <a:gd name="T25" fmla="*/ 15225793 h 241"/>
                    <a:gd name="T26" fmla="*/ 124571073 w 1105"/>
                    <a:gd name="T27" fmla="*/ 3412815 h 241"/>
                    <a:gd name="T28" fmla="*/ 124571073 w 1105"/>
                    <a:gd name="T29" fmla="*/ 3412815 h 241"/>
                    <a:gd name="T30" fmla="*/ 123140573 w 1105"/>
                    <a:gd name="T31" fmla="*/ 1837558 h 241"/>
                    <a:gd name="T32" fmla="*/ 20415008 w 1105"/>
                    <a:gd name="T33" fmla="*/ 1837558 h 241"/>
                    <a:gd name="T34" fmla="*/ 20415008 w 1105"/>
                    <a:gd name="T35" fmla="*/ 1837558 h 241"/>
                    <a:gd name="T36" fmla="*/ 18984869 w 1105"/>
                    <a:gd name="T37" fmla="*/ 3412815 h 241"/>
                    <a:gd name="T38" fmla="*/ 18984869 w 1105"/>
                    <a:gd name="T39" fmla="*/ 15225793 h 241"/>
                    <a:gd name="T40" fmla="*/ 3380986 w 1105"/>
                    <a:gd name="T41" fmla="*/ 15225793 h 241"/>
                    <a:gd name="T42" fmla="*/ 140174956 w 1105"/>
                    <a:gd name="T43" fmla="*/ 31501878 h 241"/>
                    <a:gd name="T44" fmla="*/ 3380986 w 1105"/>
                    <a:gd name="T45" fmla="*/ 31501878 h 241"/>
                    <a:gd name="T46" fmla="*/ 3380986 w 1105"/>
                    <a:gd name="T47" fmla="*/ 31501878 h 241"/>
                    <a:gd name="T48" fmla="*/ 0 w 1105"/>
                    <a:gd name="T49" fmla="*/ 27957912 h 241"/>
                    <a:gd name="T50" fmla="*/ 0 w 1105"/>
                    <a:gd name="T51" fmla="*/ 16801050 h 241"/>
                    <a:gd name="T52" fmla="*/ 0 w 1105"/>
                    <a:gd name="T53" fmla="*/ 16801050 h 241"/>
                    <a:gd name="T54" fmla="*/ 3380986 w 1105"/>
                    <a:gd name="T55" fmla="*/ 13388235 h 241"/>
                    <a:gd name="T56" fmla="*/ 17164199 w 1105"/>
                    <a:gd name="T57" fmla="*/ 13388235 h 241"/>
                    <a:gd name="T58" fmla="*/ 17164199 w 1105"/>
                    <a:gd name="T59" fmla="*/ 3412815 h 241"/>
                    <a:gd name="T60" fmla="*/ 17164199 w 1105"/>
                    <a:gd name="T61" fmla="*/ 3412815 h 241"/>
                    <a:gd name="T62" fmla="*/ 20415008 w 1105"/>
                    <a:gd name="T63" fmla="*/ 0 h 241"/>
                    <a:gd name="T64" fmla="*/ 123140573 w 1105"/>
                    <a:gd name="T65" fmla="*/ 0 h 241"/>
                    <a:gd name="T66" fmla="*/ 123140573 w 1105"/>
                    <a:gd name="T67" fmla="*/ 0 h 241"/>
                    <a:gd name="T68" fmla="*/ 126521558 w 1105"/>
                    <a:gd name="T69" fmla="*/ 3412815 h 241"/>
                    <a:gd name="T70" fmla="*/ 126521558 w 1105"/>
                    <a:gd name="T71" fmla="*/ 13388235 h 241"/>
                    <a:gd name="T72" fmla="*/ 140174956 w 1105"/>
                    <a:gd name="T73" fmla="*/ 13388235 h 241"/>
                    <a:gd name="T74" fmla="*/ 140174956 w 1105"/>
                    <a:gd name="T75" fmla="*/ 13388235 h 241"/>
                    <a:gd name="T76" fmla="*/ 143555581 w 1105"/>
                    <a:gd name="T77" fmla="*/ 16801050 h 241"/>
                    <a:gd name="T78" fmla="*/ 143555581 w 1105"/>
                    <a:gd name="T79" fmla="*/ 27957912 h 241"/>
                    <a:gd name="T80" fmla="*/ 143555581 w 1105"/>
                    <a:gd name="T81" fmla="*/ 27957912 h 241"/>
                    <a:gd name="T82" fmla="*/ 140174956 w 1105"/>
                    <a:gd name="T83" fmla="*/ 31501878 h 241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  <a:gd name="T111" fmla="*/ 0 60000 65536"/>
                    <a:gd name="T112" fmla="*/ 0 60000 65536"/>
                    <a:gd name="T113" fmla="*/ 0 60000 65536"/>
                    <a:gd name="T114" fmla="*/ 0 60000 65536"/>
                    <a:gd name="T115" fmla="*/ 0 60000 65536"/>
                    <a:gd name="T116" fmla="*/ 0 60000 65536"/>
                    <a:gd name="T117" fmla="*/ 0 60000 65536"/>
                    <a:gd name="T118" fmla="*/ 0 60000 65536"/>
                    <a:gd name="T119" fmla="*/ 0 60000 65536"/>
                    <a:gd name="T120" fmla="*/ 0 60000 65536"/>
                    <a:gd name="T121" fmla="*/ 0 60000 65536"/>
                    <a:gd name="T122" fmla="*/ 0 60000 65536"/>
                    <a:gd name="T123" fmla="*/ 0 60000 65536"/>
                    <a:gd name="T124" fmla="*/ 0 60000 65536"/>
                    <a:gd name="T125" fmla="*/ 0 60000 65536"/>
                  </a:gdLst>
                  <a:ahLst/>
                  <a:cxnLst>
                    <a:cxn ang="T84">
                      <a:pos x="T0" y="T1"/>
                    </a:cxn>
                    <a:cxn ang="T85">
                      <a:pos x="T2" y="T3"/>
                    </a:cxn>
                    <a:cxn ang="T86">
                      <a:pos x="T4" y="T5"/>
                    </a:cxn>
                    <a:cxn ang="T87">
                      <a:pos x="T6" y="T7"/>
                    </a:cxn>
                    <a:cxn ang="T88">
                      <a:pos x="T8" y="T9"/>
                    </a:cxn>
                    <a:cxn ang="T89">
                      <a:pos x="T10" y="T11"/>
                    </a:cxn>
                    <a:cxn ang="T90">
                      <a:pos x="T12" y="T13"/>
                    </a:cxn>
                    <a:cxn ang="T91">
                      <a:pos x="T14" y="T15"/>
                    </a:cxn>
                    <a:cxn ang="T92">
                      <a:pos x="T16" y="T17"/>
                    </a:cxn>
                    <a:cxn ang="T93">
                      <a:pos x="T18" y="T19"/>
                    </a:cxn>
                    <a:cxn ang="T94">
                      <a:pos x="T20" y="T21"/>
                    </a:cxn>
                    <a:cxn ang="T95">
                      <a:pos x="T22" y="T23"/>
                    </a:cxn>
                    <a:cxn ang="T96">
                      <a:pos x="T24" y="T25"/>
                    </a:cxn>
                    <a:cxn ang="T97">
                      <a:pos x="T26" y="T27"/>
                    </a:cxn>
                    <a:cxn ang="T98">
                      <a:pos x="T28" y="T29"/>
                    </a:cxn>
                    <a:cxn ang="T99">
                      <a:pos x="T30" y="T31"/>
                    </a:cxn>
                    <a:cxn ang="T100">
                      <a:pos x="T32" y="T33"/>
                    </a:cxn>
                    <a:cxn ang="T101">
                      <a:pos x="T34" y="T35"/>
                    </a:cxn>
                    <a:cxn ang="T102">
                      <a:pos x="T36" y="T37"/>
                    </a:cxn>
                    <a:cxn ang="T103">
                      <a:pos x="T38" y="T39"/>
                    </a:cxn>
                    <a:cxn ang="T104">
                      <a:pos x="T40" y="T41"/>
                    </a:cxn>
                    <a:cxn ang="T105">
                      <a:pos x="T42" y="T43"/>
                    </a:cxn>
                    <a:cxn ang="T106">
                      <a:pos x="T44" y="T45"/>
                    </a:cxn>
                    <a:cxn ang="T107">
                      <a:pos x="T46" y="T47"/>
                    </a:cxn>
                    <a:cxn ang="T108">
                      <a:pos x="T48" y="T49"/>
                    </a:cxn>
                    <a:cxn ang="T109">
                      <a:pos x="T50" y="T51"/>
                    </a:cxn>
                    <a:cxn ang="T110">
                      <a:pos x="T52" y="T53"/>
                    </a:cxn>
                    <a:cxn ang="T111">
                      <a:pos x="T54" y="T55"/>
                    </a:cxn>
                    <a:cxn ang="T112">
                      <a:pos x="T56" y="T57"/>
                    </a:cxn>
                    <a:cxn ang="T113">
                      <a:pos x="T58" y="T59"/>
                    </a:cxn>
                    <a:cxn ang="T114">
                      <a:pos x="T60" y="T61"/>
                    </a:cxn>
                    <a:cxn ang="T115">
                      <a:pos x="T62" y="T63"/>
                    </a:cxn>
                    <a:cxn ang="T116">
                      <a:pos x="T64" y="T65"/>
                    </a:cxn>
                    <a:cxn ang="T117">
                      <a:pos x="T66" y="T67"/>
                    </a:cxn>
                    <a:cxn ang="T118">
                      <a:pos x="T68" y="T69"/>
                    </a:cxn>
                    <a:cxn ang="T119">
                      <a:pos x="T70" y="T71"/>
                    </a:cxn>
                    <a:cxn ang="T120">
                      <a:pos x="T72" y="T73"/>
                    </a:cxn>
                    <a:cxn ang="T121">
                      <a:pos x="T74" y="T75"/>
                    </a:cxn>
                    <a:cxn ang="T122">
                      <a:pos x="T76" y="T77"/>
                    </a:cxn>
                    <a:cxn ang="T123">
                      <a:pos x="T78" y="T79"/>
                    </a:cxn>
                    <a:cxn ang="T124">
                      <a:pos x="T80" y="T81"/>
                    </a:cxn>
                    <a:cxn ang="T125">
                      <a:pos x="T82" y="T83"/>
                    </a:cxn>
                  </a:cxnLst>
                  <a:rect l="0" t="0" r="r" b="b"/>
                  <a:pathLst>
                    <a:path w="1105" h="241">
                      <a:moveTo>
                        <a:pt x="26" y="116"/>
                      </a:moveTo>
                      <a:lnTo>
                        <a:pt x="26" y="116"/>
                      </a:lnTo>
                      <a:cubicBezTo>
                        <a:pt x="20" y="116"/>
                        <a:pt x="15" y="122"/>
                        <a:pt x="15" y="128"/>
                      </a:cubicBezTo>
                      <a:lnTo>
                        <a:pt x="15" y="213"/>
                      </a:lnTo>
                      <a:cubicBezTo>
                        <a:pt x="15" y="220"/>
                        <a:pt x="20" y="225"/>
                        <a:pt x="26" y="225"/>
                      </a:cubicBezTo>
                      <a:lnTo>
                        <a:pt x="1078" y="225"/>
                      </a:lnTo>
                      <a:cubicBezTo>
                        <a:pt x="1084" y="225"/>
                        <a:pt x="1089" y="220"/>
                        <a:pt x="1089" y="213"/>
                      </a:cubicBezTo>
                      <a:lnTo>
                        <a:pt x="1089" y="128"/>
                      </a:lnTo>
                      <a:cubicBezTo>
                        <a:pt x="1089" y="122"/>
                        <a:pt x="1084" y="116"/>
                        <a:pt x="1078" y="116"/>
                      </a:cubicBezTo>
                      <a:lnTo>
                        <a:pt x="958" y="116"/>
                      </a:lnTo>
                      <a:lnTo>
                        <a:pt x="958" y="26"/>
                      </a:lnTo>
                      <a:cubicBezTo>
                        <a:pt x="958" y="19"/>
                        <a:pt x="953" y="14"/>
                        <a:pt x="947" y="14"/>
                      </a:cubicBezTo>
                      <a:lnTo>
                        <a:pt x="157" y="14"/>
                      </a:lnTo>
                      <a:cubicBezTo>
                        <a:pt x="151" y="14"/>
                        <a:pt x="146" y="19"/>
                        <a:pt x="146" y="26"/>
                      </a:cubicBezTo>
                      <a:lnTo>
                        <a:pt x="146" y="116"/>
                      </a:lnTo>
                      <a:lnTo>
                        <a:pt x="26" y="116"/>
                      </a:lnTo>
                      <a:close/>
                      <a:moveTo>
                        <a:pt x="1078" y="240"/>
                      </a:moveTo>
                      <a:lnTo>
                        <a:pt x="26" y="240"/>
                      </a:lnTo>
                      <a:cubicBezTo>
                        <a:pt x="12" y="240"/>
                        <a:pt x="0" y="228"/>
                        <a:pt x="0" y="213"/>
                      </a:cubicBezTo>
                      <a:lnTo>
                        <a:pt x="0" y="128"/>
                      </a:lnTo>
                      <a:cubicBezTo>
                        <a:pt x="0" y="114"/>
                        <a:pt x="12" y="102"/>
                        <a:pt x="26" y="102"/>
                      </a:cubicBezTo>
                      <a:lnTo>
                        <a:pt x="132" y="102"/>
                      </a:lnTo>
                      <a:lnTo>
                        <a:pt x="132" y="26"/>
                      </a:lnTo>
                      <a:cubicBezTo>
                        <a:pt x="132" y="12"/>
                        <a:pt x="143" y="0"/>
                        <a:pt x="157" y="0"/>
                      </a:cubicBezTo>
                      <a:lnTo>
                        <a:pt x="947" y="0"/>
                      </a:lnTo>
                      <a:cubicBezTo>
                        <a:pt x="961" y="0"/>
                        <a:pt x="973" y="12"/>
                        <a:pt x="973" y="26"/>
                      </a:cubicBezTo>
                      <a:lnTo>
                        <a:pt x="973" y="102"/>
                      </a:lnTo>
                      <a:lnTo>
                        <a:pt x="1078" y="102"/>
                      </a:lnTo>
                      <a:cubicBezTo>
                        <a:pt x="1093" y="102"/>
                        <a:pt x="1104" y="114"/>
                        <a:pt x="1104" y="128"/>
                      </a:cubicBezTo>
                      <a:lnTo>
                        <a:pt x="1104" y="213"/>
                      </a:lnTo>
                      <a:cubicBezTo>
                        <a:pt x="1104" y="228"/>
                        <a:pt x="1093" y="240"/>
                        <a:pt x="1078" y="24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53" name="Grupo 52">
                <a:extLst>
                  <a:ext uri="{FF2B5EF4-FFF2-40B4-BE49-F238E27FC236}">
                    <a16:creationId xmlns:a16="http://schemas.microsoft.com/office/drawing/2014/main" id="{109259BF-8663-4651-B590-EFF3526EA068}"/>
                  </a:ext>
                </a:extLst>
              </p:cNvPr>
              <p:cNvGrpSpPr/>
              <p:nvPr/>
            </p:nvGrpSpPr>
            <p:grpSpPr>
              <a:xfrm>
                <a:off x="19244655" y="9847385"/>
                <a:ext cx="576994" cy="587987"/>
                <a:chOff x="19244655" y="9847385"/>
                <a:chExt cx="576994" cy="587987"/>
              </a:xfrm>
            </p:grpSpPr>
            <p:sp>
              <p:nvSpPr>
                <p:cNvPr id="606" name="Freeform 290">
                  <a:extLst>
                    <a:ext uri="{FF2B5EF4-FFF2-40B4-BE49-F238E27FC236}">
                      <a16:creationId xmlns:a16="http://schemas.microsoft.com/office/drawing/2014/main" id="{46A13B51-4367-45AF-BDAE-E13C8079488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88617" y="9847385"/>
                  <a:ext cx="351692" cy="230798"/>
                </a:xfrm>
                <a:custGeom>
                  <a:avLst/>
                  <a:gdLst>
                    <a:gd name="T0" fmla="*/ 35835107 w 284"/>
                    <a:gd name="T1" fmla="*/ 6865029 h 187"/>
                    <a:gd name="T2" fmla="*/ 25468687 w 284"/>
                    <a:gd name="T3" fmla="*/ 254221 h 187"/>
                    <a:gd name="T4" fmla="*/ 25468687 w 284"/>
                    <a:gd name="T5" fmla="*/ 254221 h 187"/>
                    <a:gd name="T6" fmla="*/ 24572532 w 284"/>
                    <a:gd name="T7" fmla="*/ 127289 h 187"/>
                    <a:gd name="T8" fmla="*/ 24572532 w 284"/>
                    <a:gd name="T9" fmla="*/ 127289 h 187"/>
                    <a:gd name="T10" fmla="*/ 24060597 w 284"/>
                    <a:gd name="T11" fmla="*/ 1016883 h 187"/>
                    <a:gd name="T12" fmla="*/ 24060597 w 284"/>
                    <a:gd name="T13" fmla="*/ 5339348 h 187"/>
                    <a:gd name="T14" fmla="*/ 24060597 w 284"/>
                    <a:gd name="T15" fmla="*/ 5339348 h 187"/>
                    <a:gd name="T16" fmla="*/ 511935 w 284"/>
                    <a:gd name="T17" fmla="*/ 20340510 h 187"/>
                    <a:gd name="T18" fmla="*/ 511935 w 284"/>
                    <a:gd name="T19" fmla="*/ 20340510 h 187"/>
                    <a:gd name="T20" fmla="*/ 1535806 w 284"/>
                    <a:gd name="T21" fmla="*/ 23391515 h 187"/>
                    <a:gd name="T22" fmla="*/ 1535806 w 284"/>
                    <a:gd name="T23" fmla="*/ 23391515 h 187"/>
                    <a:gd name="T24" fmla="*/ 2559676 w 284"/>
                    <a:gd name="T25" fmla="*/ 23645736 h 187"/>
                    <a:gd name="T26" fmla="*/ 2559676 w 284"/>
                    <a:gd name="T27" fmla="*/ 23645736 h 187"/>
                    <a:gd name="T28" fmla="*/ 4607417 w 284"/>
                    <a:gd name="T29" fmla="*/ 22374632 h 187"/>
                    <a:gd name="T30" fmla="*/ 4607417 w 284"/>
                    <a:gd name="T31" fmla="*/ 22374632 h 187"/>
                    <a:gd name="T32" fmla="*/ 24060597 w 284"/>
                    <a:gd name="T33" fmla="*/ 9916034 h 187"/>
                    <a:gd name="T34" fmla="*/ 24060597 w 284"/>
                    <a:gd name="T35" fmla="*/ 14238500 h 187"/>
                    <a:gd name="T36" fmla="*/ 24060597 w 284"/>
                    <a:gd name="T37" fmla="*/ 14238500 h 187"/>
                    <a:gd name="T38" fmla="*/ 24572532 w 284"/>
                    <a:gd name="T39" fmla="*/ 15001162 h 187"/>
                    <a:gd name="T40" fmla="*/ 24572532 w 284"/>
                    <a:gd name="T41" fmla="*/ 15001162 h 187"/>
                    <a:gd name="T42" fmla="*/ 25084468 w 284"/>
                    <a:gd name="T43" fmla="*/ 15128451 h 187"/>
                    <a:gd name="T44" fmla="*/ 25084468 w 284"/>
                    <a:gd name="T45" fmla="*/ 15128451 h 187"/>
                    <a:gd name="T46" fmla="*/ 25468687 w 284"/>
                    <a:gd name="T47" fmla="*/ 15001162 h 187"/>
                    <a:gd name="T48" fmla="*/ 35835107 w 284"/>
                    <a:gd name="T49" fmla="*/ 8390353 h 187"/>
                    <a:gd name="T50" fmla="*/ 35835107 w 284"/>
                    <a:gd name="T51" fmla="*/ 8390353 h 187"/>
                    <a:gd name="T52" fmla="*/ 36218969 w 284"/>
                    <a:gd name="T53" fmla="*/ 7627691 h 187"/>
                    <a:gd name="T54" fmla="*/ 36218969 w 284"/>
                    <a:gd name="T55" fmla="*/ 7627691 h 187"/>
                    <a:gd name="T56" fmla="*/ 35835107 w 284"/>
                    <a:gd name="T57" fmla="*/ 6865029 h 187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</a:gdLst>
                  <a:ahLst/>
                  <a:cxnLst>
                    <a:cxn ang="T58">
                      <a:pos x="T0" y="T1"/>
                    </a:cxn>
                    <a:cxn ang="T59">
                      <a:pos x="T2" y="T3"/>
                    </a:cxn>
                    <a:cxn ang="T60">
                      <a:pos x="T4" y="T5"/>
                    </a:cxn>
                    <a:cxn ang="T61">
                      <a:pos x="T6" y="T7"/>
                    </a:cxn>
                    <a:cxn ang="T62">
                      <a:pos x="T8" y="T9"/>
                    </a:cxn>
                    <a:cxn ang="T63">
                      <a:pos x="T10" y="T11"/>
                    </a:cxn>
                    <a:cxn ang="T64">
                      <a:pos x="T12" y="T13"/>
                    </a:cxn>
                    <a:cxn ang="T65">
                      <a:pos x="T14" y="T15"/>
                    </a:cxn>
                    <a:cxn ang="T66">
                      <a:pos x="T16" y="T17"/>
                    </a:cxn>
                    <a:cxn ang="T67">
                      <a:pos x="T18" y="T19"/>
                    </a:cxn>
                    <a:cxn ang="T68">
                      <a:pos x="T20" y="T21"/>
                    </a:cxn>
                    <a:cxn ang="T69">
                      <a:pos x="T22" y="T23"/>
                    </a:cxn>
                    <a:cxn ang="T70">
                      <a:pos x="T24" y="T25"/>
                    </a:cxn>
                    <a:cxn ang="T71">
                      <a:pos x="T26" y="T27"/>
                    </a:cxn>
                    <a:cxn ang="T72">
                      <a:pos x="T28" y="T29"/>
                    </a:cxn>
                    <a:cxn ang="T73">
                      <a:pos x="T30" y="T31"/>
                    </a:cxn>
                    <a:cxn ang="T74">
                      <a:pos x="T32" y="T33"/>
                    </a:cxn>
                    <a:cxn ang="T75">
                      <a:pos x="T34" y="T35"/>
                    </a:cxn>
                    <a:cxn ang="T76">
                      <a:pos x="T36" y="T37"/>
                    </a:cxn>
                    <a:cxn ang="T77">
                      <a:pos x="T38" y="T39"/>
                    </a:cxn>
                    <a:cxn ang="T78">
                      <a:pos x="T40" y="T41"/>
                    </a:cxn>
                    <a:cxn ang="T79">
                      <a:pos x="T42" y="T43"/>
                    </a:cxn>
                    <a:cxn ang="T80">
                      <a:pos x="T44" y="T45"/>
                    </a:cxn>
                    <a:cxn ang="T81">
                      <a:pos x="T46" y="T47"/>
                    </a:cxn>
                    <a:cxn ang="T82">
                      <a:pos x="T48" y="T49"/>
                    </a:cxn>
                    <a:cxn ang="T83">
                      <a:pos x="T50" y="T51"/>
                    </a:cxn>
                    <a:cxn ang="T84">
                      <a:pos x="T52" y="T53"/>
                    </a:cxn>
                    <a:cxn ang="T85">
                      <a:pos x="T54" y="T55"/>
                    </a:cxn>
                    <a:cxn ang="T86">
                      <a:pos x="T56" y="T57"/>
                    </a:cxn>
                  </a:cxnLst>
                  <a:rect l="0" t="0" r="r" b="b"/>
                  <a:pathLst>
                    <a:path w="284" h="187">
                      <a:moveTo>
                        <a:pt x="280" y="54"/>
                      </a:moveTo>
                      <a:lnTo>
                        <a:pt x="199" y="2"/>
                      </a:lnTo>
                      <a:cubicBezTo>
                        <a:pt x="197" y="0"/>
                        <a:pt x="194" y="0"/>
                        <a:pt x="192" y="1"/>
                      </a:cubicBezTo>
                      <a:cubicBezTo>
                        <a:pt x="190" y="3"/>
                        <a:pt x="188" y="4"/>
                        <a:pt x="188" y="8"/>
                      </a:cubicBezTo>
                      <a:lnTo>
                        <a:pt x="188" y="42"/>
                      </a:lnTo>
                      <a:cubicBezTo>
                        <a:pt x="109" y="44"/>
                        <a:pt x="39" y="90"/>
                        <a:pt x="4" y="160"/>
                      </a:cubicBezTo>
                      <a:cubicBezTo>
                        <a:pt x="0" y="169"/>
                        <a:pt x="3" y="180"/>
                        <a:pt x="12" y="184"/>
                      </a:cubicBezTo>
                      <a:cubicBezTo>
                        <a:pt x="15" y="186"/>
                        <a:pt x="18" y="186"/>
                        <a:pt x="20" y="186"/>
                      </a:cubicBezTo>
                      <a:cubicBezTo>
                        <a:pt x="26" y="186"/>
                        <a:pt x="33" y="182"/>
                        <a:pt x="36" y="176"/>
                      </a:cubicBezTo>
                      <a:cubicBezTo>
                        <a:pt x="65" y="118"/>
                        <a:pt x="123" y="80"/>
                        <a:pt x="188" y="78"/>
                      </a:cubicBezTo>
                      <a:lnTo>
                        <a:pt x="188" y="112"/>
                      </a:lnTo>
                      <a:cubicBezTo>
                        <a:pt x="188" y="115"/>
                        <a:pt x="190" y="117"/>
                        <a:pt x="192" y="118"/>
                      </a:cubicBezTo>
                      <a:cubicBezTo>
                        <a:pt x="193" y="119"/>
                        <a:pt x="194" y="119"/>
                        <a:pt x="196" y="119"/>
                      </a:cubicBezTo>
                      <a:cubicBezTo>
                        <a:pt x="197" y="119"/>
                        <a:pt x="198" y="119"/>
                        <a:pt x="199" y="118"/>
                      </a:cubicBezTo>
                      <a:lnTo>
                        <a:pt x="280" y="66"/>
                      </a:lnTo>
                      <a:cubicBezTo>
                        <a:pt x="282" y="65"/>
                        <a:pt x="283" y="62"/>
                        <a:pt x="283" y="60"/>
                      </a:cubicBezTo>
                      <a:cubicBezTo>
                        <a:pt x="283" y="57"/>
                        <a:pt x="282" y="55"/>
                        <a:pt x="280" y="54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07" name="Freeform 291">
                  <a:extLst>
                    <a:ext uri="{FF2B5EF4-FFF2-40B4-BE49-F238E27FC236}">
                      <a16:creationId xmlns:a16="http://schemas.microsoft.com/office/drawing/2014/main" id="{3E69E89D-798E-424B-9CD0-B7F1782E762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684271" y="9990260"/>
                  <a:ext cx="137378" cy="379170"/>
                </a:xfrm>
                <a:custGeom>
                  <a:avLst/>
                  <a:gdLst>
                    <a:gd name="T0" fmla="*/ 13667842 w 110"/>
                    <a:gd name="T1" fmla="*/ 30753688 h 306"/>
                    <a:gd name="T2" fmla="*/ 9632756 w 110"/>
                    <a:gd name="T3" fmla="*/ 28831762 h 306"/>
                    <a:gd name="T4" fmla="*/ 9632756 w 110"/>
                    <a:gd name="T5" fmla="*/ 28831762 h 306"/>
                    <a:gd name="T6" fmla="*/ 5727556 w 110"/>
                    <a:gd name="T7" fmla="*/ 1025218 h 306"/>
                    <a:gd name="T8" fmla="*/ 5727556 w 110"/>
                    <a:gd name="T9" fmla="*/ 1025218 h 306"/>
                    <a:gd name="T10" fmla="*/ 2473222 w 110"/>
                    <a:gd name="T11" fmla="*/ 768914 h 306"/>
                    <a:gd name="T12" fmla="*/ 2473222 w 110"/>
                    <a:gd name="T13" fmla="*/ 768914 h 306"/>
                    <a:gd name="T14" fmla="*/ 2082846 w 110"/>
                    <a:gd name="T15" fmla="*/ 3972363 h 306"/>
                    <a:gd name="T16" fmla="*/ 2082846 w 110"/>
                    <a:gd name="T17" fmla="*/ 3972363 h 306"/>
                    <a:gd name="T18" fmla="*/ 5336819 w 110"/>
                    <a:gd name="T19" fmla="*/ 26909477 h 306"/>
                    <a:gd name="T20" fmla="*/ 1301734 w 110"/>
                    <a:gd name="T21" fmla="*/ 25115703 h 306"/>
                    <a:gd name="T22" fmla="*/ 1301734 w 110"/>
                    <a:gd name="T23" fmla="*/ 25115703 h 306"/>
                    <a:gd name="T24" fmla="*/ 390376 w 110"/>
                    <a:gd name="T25" fmla="*/ 25243855 h 306"/>
                    <a:gd name="T26" fmla="*/ 390376 w 110"/>
                    <a:gd name="T27" fmla="*/ 25243855 h 306"/>
                    <a:gd name="T28" fmla="*/ 0 w 110"/>
                    <a:gd name="T29" fmla="*/ 26012411 h 306"/>
                    <a:gd name="T30" fmla="*/ 1692109 w 110"/>
                    <a:gd name="T31" fmla="*/ 38313958 h 306"/>
                    <a:gd name="T32" fmla="*/ 1692109 w 110"/>
                    <a:gd name="T33" fmla="*/ 38313958 h 306"/>
                    <a:gd name="T34" fmla="*/ 2212731 w 110"/>
                    <a:gd name="T35" fmla="*/ 38954720 h 306"/>
                    <a:gd name="T36" fmla="*/ 2212731 w 110"/>
                    <a:gd name="T37" fmla="*/ 38954720 h 306"/>
                    <a:gd name="T38" fmla="*/ 2733713 w 110"/>
                    <a:gd name="T39" fmla="*/ 39082872 h 306"/>
                    <a:gd name="T40" fmla="*/ 2733713 w 110"/>
                    <a:gd name="T41" fmla="*/ 39082872 h 306"/>
                    <a:gd name="T42" fmla="*/ 3124088 w 110"/>
                    <a:gd name="T43" fmla="*/ 38954720 h 306"/>
                    <a:gd name="T44" fmla="*/ 13667842 w 110"/>
                    <a:gd name="T45" fmla="*/ 32291516 h 306"/>
                    <a:gd name="T46" fmla="*/ 13667842 w 110"/>
                    <a:gd name="T47" fmla="*/ 32291516 h 306"/>
                    <a:gd name="T48" fmla="*/ 14188463 w 110"/>
                    <a:gd name="T49" fmla="*/ 31522602 h 306"/>
                    <a:gd name="T50" fmla="*/ 14188463 w 110"/>
                    <a:gd name="T51" fmla="*/ 31522602 h 306"/>
                    <a:gd name="T52" fmla="*/ 13667842 w 110"/>
                    <a:gd name="T53" fmla="*/ 30753688 h 30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</a:gdLst>
                  <a:ahLst/>
                  <a:cxnLst>
                    <a:cxn ang="T54">
                      <a:pos x="T0" y="T1"/>
                    </a:cxn>
                    <a:cxn ang="T55">
                      <a:pos x="T2" y="T3"/>
                    </a:cxn>
                    <a:cxn ang="T56">
                      <a:pos x="T4" y="T5"/>
                    </a:cxn>
                    <a:cxn ang="T57">
                      <a:pos x="T6" y="T7"/>
                    </a:cxn>
                    <a:cxn ang="T58">
                      <a:pos x="T8" y="T9"/>
                    </a:cxn>
                    <a:cxn ang="T59">
                      <a:pos x="T10" y="T11"/>
                    </a:cxn>
                    <a:cxn ang="T60">
                      <a:pos x="T12" y="T13"/>
                    </a:cxn>
                    <a:cxn ang="T61">
                      <a:pos x="T14" y="T15"/>
                    </a:cxn>
                    <a:cxn ang="T62">
                      <a:pos x="T16" y="T17"/>
                    </a:cxn>
                    <a:cxn ang="T63">
                      <a:pos x="T18" y="T19"/>
                    </a:cxn>
                    <a:cxn ang="T64">
                      <a:pos x="T20" y="T21"/>
                    </a:cxn>
                    <a:cxn ang="T65">
                      <a:pos x="T22" y="T23"/>
                    </a:cxn>
                    <a:cxn ang="T66">
                      <a:pos x="T24" y="T25"/>
                    </a:cxn>
                    <a:cxn ang="T67">
                      <a:pos x="T26" y="T27"/>
                    </a:cxn>
                    <a:cxn ang="T68">
                      <a:pos x="T28" y="T29"/>
                    </a:cxn>
                    <a:cxn ang="T69">
                      <a:pos x="T30" y="T31"/>
                    </a:cxn>
                    <a:cxn ang="T70">
                      <a:pos x="T32" y="T33"/>
                    </a:cxn>
                    <a:cxn ang="T71">
                      <a:pos x="T34" y="T35"/>
                    </a:cxn>
                    <a:cxn ang="T72">
                      <a:pos x="T36" y="T37"/>
                    </a:cxn>
                    <a:cxn ang="T73">
                      <a:pos x="T38" y="T39"/>
                    </a:cxn>
                    <a:cxn ang="T74">
                      <a:pos x="T40" y="T41"/>
                    </a:cxn>
                    <a:cxn ang="T75">
                      <a:pos x="T42" y="T43"/>
                    </a:cxn>
                    <a:cxn ang="T76">
                      <a:pos x="T44" y="T45"/>
                    </a:cxn>
                    <a:cxn ang="T77">
                      <a:pos x="T46" y="T47"/>
                    </a:cxn>
                    <a:cxn ang="T78">
                      <a:pos x="T48" y="T49"/>
                    </a:cxn>
                    <a:cxn ang="T79">
                      <a:pos x="T50" y="T51"/>
                    </a:cxn>
                    <a:cxn ang="T80">
                      <a:pos x="T52" y="T53"/>
                    </a:cxn>
                  </a:cxnLst>
                  <a:rect l="0" t="0" r="r" b="b"/>
                  <a:pathLst>
                    <a:path w="110" h="306">
                      <a:moveTo>
                        <a:pt x="105" y="240"/>
                      </a:moveTo>
                      <a:lnTo>
                        <a:pt x="74" y="225"/>
                      </a:lnTo>
                      <a:cubicBezTo>
                        <a:pt x="104" y="153"/>
                        <a:pt x="93" y="71"/>
                        <a:pt x="44" y="8"/>
                      </a:cubicBezTo>
                      <a:cubicBezTo>
                        <a:pt x="38" y="1"/>
                        <a:pt x="27" y="0"/>
                        <a:pt x="19" y="6"/>
                      </a:cubicBezTo>
                      <a:cubicBezTo>
                        <a:pt x="11" y="12"/>
                        <a:pt x="10" y="23"/>
                        <a:pt x="16" y="31"/>
                      </a:cubicBezTo>
                      <a:cubicBezTo>
                        <a:pt x="57" y="82"/>
                        <a:pt x="66" y="150"/>
                        <a:pt x="41" y="210"/>
                      </a:cubicBezTo>
                      <a:lnTo>
                        <a:pt x="10" y="196"/>
                      </a:lnTo>
                      <a:cubicBezTo>
                        <a:pt x="8" y="195"/>
                        <a:pt x="5" y="195"/>
                        <a:pt x="3" y="197"/>
                      </a:cubicBezTo>
                      <a:cubicBezTo>
                        <a:pt x="0" y="198"/>
                        <a:pt x="0" y="201"/>
                        <a:pt x="0" y="203"/>
                      </a:cubicBezTo>
                      <a:lnTo>
                        <a:pt x="13" y="299"/>
                      </a:lnTo>
                      <a:cubicBezTo>
                        <a:pt x="14" y="301"/>
                        <a:pt x="15" y="303"/>
                        <a:pt x="17" y="304"/>
                      </a:cubicBezTo>
                      <a:cubicBezTo>
                        <a:pt x="19" y="305"/>
                        <a:pt x="19" y="305"/>
                        <a:pt x="21" y="305"/>
                      </a:cubicBezTo>
                      <a:cubicBezTo>
                        <a:pt x="22" y="305"/>
                        <a:pt x="23" y="304"/>
                        <a:pt x="24" y="304"/>
                      </a:cubicBezTo>
                      <a:lnTo>
                        <a:pt x="105" y="252"/>
                      </a:lnTo>
                      <a:cubicBezTo>
                        <a:pt x="108" y="251"/>
                        <a:pt x="109" y="249"/>
                        <a:pt x="109" y="246"/>
                      </a:cubicBezTo>
                      <a:cubicBezTo>
                        <a:pt x="109" y="243"/>
                        <a:pt x="107" y="241"/>
                        <a:pt x="105" y="24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608" name="Freeform 292">
                  <a:extLst>
                    <a:ext uri="{FF2B5EF4-FFF2-40B4-BE49-F238E27FC236}">
                      <a16:creationId xmlns:a16="http://schemas.microsoft.com/office/drawing/2014/main" id="{64A46F1D-6E5A-4F93-8947-EDEF09EFE1E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9244655" y="10177096"/>
                  <a:ext cx="307731" cy="258276"/>
                </a:xfrm>
                <a:custGeom>
                  <a:avLst/>
                  <a:gdLst>
                    <a:gd name="T0" fmla="*/ 29317720 w 249"/>
                    <a:gd name="T1" fmla="*/ 22086890 h 207"/>
                    <a:gd name="T2" fmla="*/ 29317720 w 249"/>
                    <a:gd name="T3" fmla="*/ 22086890 h 207"/>
                    <a:gd name="T4" fmla="*/ 29317720 w 249"/>
                    <a:gd name="T5" fmla="*/ 22086890 h 207"/>
                    <a:gd name="T6" fmla="*/ 29317720 w 249"/>
                    <a:gd name="T7" fmla="*/ 22086890 h 207"/>
                    <a:gd name="T8" fmla="*/ 9432683 w 249"/>
                    <a:gd name="T9" fmla="*/ 10134031 h 207"/>
                    <a:gd name="T10" fmla="*/ 13384270 w 249"/>
                    <a:gd name="T11" fmla="*/ 8185082 h 207"/>
                    <a:gd name="T12" fmla="*/ 13384270 w 249"/>
                    <a:gd name="T13" fmla="*/ 8185082 h 207"/>
                    <a:gd name="T14" fmla="*/ 13766647 w 249"/>
                    <a:gd name="T15" fmla="*/ 7275669 h 207"/>
                    <a:gd name="T16" fmla="*/ 13766647 w 249"/>
                    <a:gd name="T17" fmla="*/ 7275669 h 207"/>
                    <a:gd name="T18" fmla="*/ 13384270 w 249"/>
                    <a:gd name="T19" fmla="*/ 6496017 h 207"/>
                    <a:gd name="T20" fmla="*/ 2804456 w 249"/>
                    <a:gd name="T21" fmla="*/ 129762 h 207"/>
                    <a:gd name="T22" fmla="*/ 2804456 w 249"/>
                    <a:gd name="T23" fmla="*/ 129762 h 207"/>
                    <a:gd name="T24" fmla="*/ 1911886 w 249"/>
                    <a:gd name="T25" fmla="*/ 129762 h 207"/>
                    <a:gd name="T26" fmla="*/ 1911886 w 249"/>
                    <a:gd name="T27" fmla="*/ 129762 h 207"/>
                    <a:gd name="T28" fmla="*/ 1402049 w 249"/>
                    <a:gd name="T29" fmla="*/ 779652 h 207"/>
                    <a:gd name="T30" fmla="*/ 127459 w 249"/>
                    <a:gd name="T31" fmla="*/ 13252278 h 207"/>
                    <a:gd name="T32" fmla="*/ 127459 w 249"/>
                    <a:gd name="T33" fmla="*/ 13252278 h 207"/>
                    <a:gd name="T34" fmla="*/ 509836 w 249"/>
                    <a:gd name="T35" fmla="*/ 14031930 h 207"/>
                    <a:gd name="T36" fmla="*/ 509836 w 249"/>
                    <a:gd name="T37" fmla="*/ 14031930 h 207"/>
                    <a:gd name="T38" fmla="*/ 892213 w 249"/>
                    <a:gd name="T39" fmla="*/ 14291453 h 207"/>
                    <a:gd name="T40" fmla="*/ 892213 w 249"/>
                    <a:gd name="T41" fmla="*/ 14291453 h 207"/>
                    <a:gd name="T42" fmla="*/ 1402049 w 249"/>
                    <a:gd name="T43" fmla="*/ 14161692 h 207"/>
                    <a:gd name="T44" fmla="*/ 5353637 w 249"/>
                    <a:gd name="T45" fmla="*/ 12212742 h 207"/>
                    <a:gd name="T46" fmla="*/ 5353637 w 249"/>
                    <a:gd name="T47" fmla="*/ 12212742 h 207"/>
                    <a:gd name="T48" fmla="*/ 29317720 w 249"/>
                    <a:gd name="T49" fmla="*/ 26764440 h 207"/>
                    <a:gd name="T50" fmla="*/ 29317720 w 249"/>
                    <a:gd name="T51" fmla="*/ 26764440 h 207"/>
                    <a:gd name="T52" fmla="*/ 29317720 w 249"/>
                    <a:gd name="T53" fmla="*/ 26764440 h 207"/>
                    <a:gd name="T54" fmla="*/ 31612340 w 249"/>
                    <a:gd name="T55" fmla="*/ 24295723 h 207"/>
                    <a:gd name="T56" fmla="*/ 31612340 w 249"/>
                    <a:gd name="T57" fmla="*/ 24295723 h 207"/>
                    <a:gd name="T58" fmla="*/ 29317720 w 249"/>
                    <a:gd name="T59" fmla="*/ 22086890 h 207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249" h="207">
                      <a:moveTo>
                        <a:pt x="230" y="170"/>
                      </a:moveTo>
                      <a:lnTo>
                        <a:pt x="230" y="170"/>
                      </a:lnTo>
                      <a:cubicBezTo>
                        <a:pt x="164" y="170"/>
                        <a:pt x="105" y="135"/>
                        <a:pt x="74" y="78"/>
                      </a:cubicBezTo>
                      <a:lnTo>
                        <a:pt x="105" y="63"/>
                      </a:lnTo>
                      <a:cubicBezTo>
                        <a:pt x="107" y="61"/>
                        <a:pt x="108" y="59"/>
                        <a:pt x="108" y="56"/>
                      </a:cubicBezTo>
                      <a:cubicBezTo>
                        <a:pt x="109" y="53"/>
                        <a:pt x="107" y="51"/>
                        <a:pt x="105" y="50"/>
                      </a:cubicBezTo>
                      <a:lnTo>
                        <a:pt x="22" y="1"/>
                      </a:lnTo>
                      <a:cubicBezTo>
                        <a:pt x="20" y="0"/>
                        <a:pt x="17" y="0"/>
                        <a:pt x="15" y="1"/>
                      </a:cubicBezTo>
                      <a:cubicBezTo>
                        <a:pt x="13" y="1"/>
                        <a:pt x="12" y="4"/>
                        <a:pt x="11" y="6"/>
                      </a:cubicBezTo>
                      <a:lnTo>
                        <a:pt x="1" y="102"/>
                      </a:lnTo>
                      <a:cubicBezTo>
                        <a:pt x="0" y="104"/>
                        <a:pt x="1" y="107"/>
                        <a:pt x="4" y="108"/>
                      </a:cubicBezTo>
                      <a:cubicBezTo>
                        <a:pt x="5" y="110"/>
                        <a:pt x="6" y="110"/>
                        <a:pt x="7" y="110"/>
                      </a:cubicBezTo>
                      <a:cubicBezTo>
                        <a:pt x="9" y="110"/>
                        <a:pt x="10" y="110"/>
                        <a:pt x="11" y="109"/>
                      </a:cubicBezTo>
                      <a:lnTo>
                        <a:pt x="42" y="94"/>
                      </a:lnTo>
                      <a:cubicBezTo>
                        <a:pt x="79" y="163"/>
                        <a:pt x="151" y="206"/>
                        <a:pt x="230" y="206"/>
                      </a:cubicBezTo>
                      <a:cubicBezTo>
                        <a:pt x="240" y="206"/>
                        <a:pt x="248" y="198"/>
                        <a:pt x="248" y="187"/>
                      </a:cubicBezTo>
                      <a:cubicBezTo>
                        <a:pt x="248" y="177"/>
                        <a:pt x="240" y="170"/>
                        <a:pt x="230" y="170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52" name="Grupo 51">
              <a:extLst>
                <a:ext uri="{FF2B5EF4-FFF2-40B4-BE49-F238E27FC236}">
                  <a16:creationId xmlns:a16="http://schemas.microsoft.com/office/drawing/2014/main" id="{CE4E1286-484A-4D14-B4D5-4FC8EC16BEE0}"/>
                </a:ext>
              </a:extLst>
            </p:cNvPr>
            <p:cNvGrpSpPr/>
            <p:nvPr/>
          </p:nvGrpSpPr>
          <p:grpSpPr>
            <a:xfrm>
              <a:off x="15788177" y="10682654"/>
              <a:ext cx="373673" cy="170353"/>
              <a:chOff x="15788177" y="10682654"/>
              <a:chExt cx="373673" cy="170353"/>
            </a:xfrm>
          </p:grpSpPr>
          <p:sp>
            <p:nvSpPr>
              <p:cNvPr id="609" name="Freeform 293">
                <a:extLst>
                  <a:ext uri="{FF2B5EF4-FFF2-40B4-BE49-F238E27FC236}">
                    <a16:creationId xmlns:a16="http://schemas.microsoft.com/office/drawing/2014/main" id="{B1FF6CD7-0A63-493A-B010-B1A0E06745E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99168" y="10688151"/>
                <a:ext cx="357189" cy="153865"/>
              </a:xfrm>
              <a:custGeom>
                <a:avLst/>
                <a:gdLst>
                  <a:gd name="T0" fmla="*/ 11273561 w 285"/>
                  <a:gd name="T1" fmla="*/ 15679826 h 125"/>
                  <a:gd name="T2" fmla="*/ 11273561 w 285"/>
                  <a:gd name="T3" fmla="*/ 15679826 h 125"/>
                  <a:gd name="T4" fmla="*/ 0 w 285"/>
                  <a:gd name="T5" fmla="*/ 2655621 h 125"/>
                  <a:gd name="T6" fmla="*/ 0 w 285"/>
                  <a:gd name="T7" fmla="*/ 2655621 h 125"/>
                  <a:gd name="T8" fmla="*/ 20974319 w 285"/>
                  <a:gd name="T9" fmla="*/ 9863277 h 125"/>
                  <a:gd name="T10" fmla="*/ 20974319 w 285"/>
                  <a:gd name="T11" fmla="*/ 9863277 h 125"/>
                  <a:gd name="T12" fmla="*/ 37229506 w 285"/>
                  <a:gd name="T13" fmla="*/ 2276196 h 125"/>
                  <a:gd name="T14" fmla="*/ 37229506 w 285"/>
                  <a:gd name="T15" fmla="*/ 2276196 h 125"/>
                  <a:gd name="T16" fmla="*/ 32510375 w 285"/>
                  <a:gd name="T17" fmla="*/ 15679826 h 125"/>
                  <a:gd name="T18" fmla="*/ 11273561 w 285"/>
                  <a:gd name="T19" fmla="*/ 15679826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5" h="125">
                    <a:moveTo>
                      <a:pt x="86" y="124"/>
                    </a:moveTo>
                    <a:lnTo>
                      <a:pt x="86" y="124"/>
                    </a:lnTo>
                    <a:cubicBezTo>
                      <a:pt x="86" y="124"/>
                      <a:pt x="73" y="67"/>
                      <a:pt x="0" y="21"/>
                    </a:cubicBezTo>
                    <a:cubicBezTo>
                      <a:pt x="0" y="21"/>
                      <a:pt x="115" y="0"/>
                      <a:pt x="160" y="78"/>
                    </a:cubicBezTo>
                    <a:cubicBezTo>
                      <a:pt x="160" y="78"/>
                      <a:pt x="188" y="27"/>
                      <a:pt x="284" y="18"/>
                    </a:cubicBezTo>
                    <a:cubicBezTo>
                      <a:pt x="284" y="18"/>
                      <a:pt x="236" y="64"/>
                      <a:pt x="248" y="124"/>
                    </a:cubicBezTo>
                    <a:lnTo>
                      <a:pt x="86" y="12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0" name="Freeform 294">
                <a:extLst>
                  <a:ext uri="{FF2B5EF4-FFF2-40B4-BE49-F238E27FC236}">
                    <a16:creationId xmlns:a16="http://schemas.microsoft.com/office/drawing/2014/main" id="{2353337F-2464-4583-9D07-AB524725F2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88177" y="10682654"/>
                <a:ext cx="373673" cy="170353"/>
              </a:xfrm>
              <a:custGeom>
                <a:avLst/>
                <a:gdLst>
                  <a:gd name="T0" fmla="*/ 12862189 w 301"/>
                  <a:gd name="T1" fmla="*/ 15742772 h 137"/>
                  <a:gd name="T2" fmla="*/ 31769577 w 301"/>
                  <a:gd name="T3" fmla="*/ 15742772 h 137"/>
                  <a:gd name="T4" fmla="*/ 31769577 w 301"/>
                  <a:gd name="T5" fmla="*/ 15742772 h 137"/>
                  <a:gd name="T6" fmla="*/ 35242268 w 301"/>
                  <a:gd name="T7" fmla="*/ 4129222 h 137"/>
                  <a:gd name="T8" fmla="*/ 35242268 w 301"/>
                  <a:gd name="T9" fmla="*/ 4129222 h 137"/>
                  <a:gd name="T10" fmla="*/ 22380079 w 301"/>
                  <a:gd name="T11" fmla="*/ 11097352 h 137"/>
                  <a:gd name="T12" fmla="*/ 22380079 w 301"/>
                  <a:gd name="T13" fmla="*/ 11097352 h 137"/>
                  <a:gd name="T14" fmla="*/ 21608291 w 301"/>
                  <a:gd name="T15" fmla="*/ 11613550 h 137"/>
                  <a:gd name="T16" fmla="*/ 21608291 w 301"/>
                  <a:gd name="T17" fmla="*/ 11613550 h 137"/>
                  <a:gd name="T18" fmla="*/ 20836502 w 301"/>
                  <a:gd name="T19" fmla="*/ 11226312 h 137"/>
                  <a:gd name="T20" fmla="*/ 20836502 w 301"/>
                  <a:gd name="T21" fmla="*/ 11226312 h 137"/>
                  <a:gd name="T22" fmla="*/ 3601442 w 301"/>
                  <a:gd name="T23" fmla="*/ 4000263 h 137"/>
                  <a:gd name="T24" fmla="*/ 3601442 w 301"/>
                  <a:gd name="T25" fmla="*/ 4000263 h 137"/>
                  <a:gd name="T26" fmla="*/ 12862189 w 301"/>
                  <a:gd name="T27" fmla="*/ 15742772 h 137"/>
                  <a:gd name="T28" fmla="*/ 32926902 w 301"/>
                  <a:gd name="T29" fmla="*/ 17549284 h 137"/>
                  <a:gd name="T30" fmla="*/ 12090400 w 301"/>
                  <a:gd name="T31" fmla="*/ 17549284 h 137"/>
                  <a:gd name="T32" fmla="*/ 12090400 w 301"/>
                  <a:gd name="T33" fmla="*/ 17549284 h 137"/>
                  <a:gd name="T34" fmla="*/ 11318611 w 301"/>
                  <a:gd name="T35" fmla="*/ 16904127 h 137"/>
                  <a:gd name="T36" fmla="*/ 11318611 w 301"/>
                  <a:gd name="T37" fmla="*/ 16904127 h 137"/>
                  <a:gd name="T38" fmla="*/ 514645 w 301"/>
                  <a:gd name="T39" fmla="*/ 4129222 h 137"/>
                  <a:gd name="T40" fmla="*/ 514645 w 301"/>
                  <a:gd name="T41" fmla="*/ 4129222 h 137"/>
                  <a:gd name="T42" fmla="*/ 0 w 301"/>
                  <a:gd name="T43" fmla="*/ 3225786 h 137"/>
                  <a:gd name="T44" fmla="*/ 0 w 301"/>
                  <a:gd name="T45" fmla="*/ 3225786 h 137"/>
                  <a:gd name="T46" fmla="*/ 771789 w 301"/>
                  <a:gd name="T47" fmla="*/ 2322710 h 137"/>
                  <a:gd name="T48" fmla="*/ 771789 w 301"/>
                  <a:gd name="T49" fmla="*/ 2322710 h 137"/>
                  <a:gd name="T50" fmla="*/ 21737042 w 301"/>
                  <a:gd name="T51" fmla="*/ 9032561 h 137"/>
                  <a:gd name="T52" fmla="*/ 21737042 w 301"/>
                  <a:gd name="T53" fmla="*/ 9032561 h 137"/>
                  <a:gd name="T54" fmla="*/ 37428883 w 301"/>
                  <a:gd name="T55" fmla="*/ 2064791 h 137"/>
                  <a:gd name="T56" fmla="*/ 37428883 w 301"/>
                  <a:gd name="T57" fmla="*/ 2064791 h 137"/>
                  <a:gd name="T58" fmla="*/ 38457815 w 301"/>
                  <a:gd name="T59" fmla="*/ 2580629 h 137"/>
                  <a:gd name="T60" fmla="*/ 38457815 w 301"/>
                  <a:gd name="T61" fmla="*/ 2580629 h 137"/>
                  <a:gd name="T62" fmla="*/ 38200313 w 301"/>
                  <a:gd name="T63" fmla="*/ 3613024 h 137"/>
                  <a:gd name="T64" fmla="*/ 38200313 w 301"/>
                  <a:gd name="T65" fmla="*/ 3613024 h 137"/>
                  <a:gd name="T66" fmla="*/ 33827442 w 301"/>
                  <a:gd name="T67" fmla="*/ 16516889 h 137"/>
                  <a:gd name="T68" fmla="*/ 33827442 w 301"/>
                  <a:gd name="T69" fmla="*/ 16516889 h 137"/>
                  <a:gd name="T70" fmla="*/ 33569940 w 301"/>
                  <a:gd name="T71" fmla="*/ 17162046 h 137"/>
                  <a:gd name="T72" fmla="*/ 33569940 w 301"/>
                  <a:gd name="T73" fmla="*/ 17162046 h 137"/>
                  <a:gd name="T74" fmla="*/ 32926902 w 301"/>
                  <a:gd name="T75" fmla="*/ 17549284 h 1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1" h="137">
                    <a:moveTo>
                      <a:pt x="100" y="122"/>
                    </a:moveTo>
                    <a:lnTo>
                      <a:pt x="247" y="122"/>
                    </a:lnTo>
                    <a:cubicBezTo>
                      <a:pt x="243" y="83"/>
                      <a:pt x="261" y="50"/>
                      <a:pt x="274" y="32"/>
                    </a:cubicBezTo>
                    <a:cubicBezTo>
                      <a:pt x="198" y="45"/>
                      <a:pt x="175" y="86"/>
                      <a:pt x="174" y="86"/>
                    </a:cubicBezTo>
                    <a:cubicBezTo>
                      <a:pt x="173" y="89"/>
                      <a:pt x="171" y="90"/>
                      <a:pt x="168" y="90"/>
                    </a:cubicBezTo>
                    <a:cubicBezTo>
                      <a:pt x="166" y="91"/>
                      <a:pt x="163" y="89"/>
                      <a:pt x="162" y="87"/>
                    </a:cubicBezTo>
                    <a:cubicBezTo>
                      <a:pt x="130" y="32"/>
                      <a:pt x="61" y="29"/>
                      <a:pt x="28" y="31"/>
                    </a:cubicBezTo>
                    <a:cubicBezTo>
                      <a:pt x="77" y="67"/>
                      <a:pt x="95" y="107"/>
                      <a:pt x="100" y="122"/>
                    </a:cubicBezTo>
                    <a:close/>
                    <a:moveTo>
                      <a:pt x="256" y="136"/>
                    </a:moveTo>
                    <a:lnTo>
                      <a:pt x="94" y="136"/>
                    </a:lnTo>
                    <a:cubicBezTo>
                      <a:pt x="91" y="136"/>
                      <a:pt x="88" y="134"/>
                      <a:pt x="88" y="131"/>
                    </a:cubicBezTo>
                    <a:cubicBezTo>
                      <a:pt x="88" y="130"/>
                      <a:pt x="73" y="75"/>
                      <a:pt x="4" y="32"/>
                    </a:cubicBezTo>
                    <a:cubicBezTo>
                      <a:pt x="1" y="30"/>
                      <a:pt x="0" y="27"/>
                      <a:pt x="0" y="25"/>
                    </a:cubicBezTo>
                    <a:cubicBezTo>
                      <a:pt x="1" y="21"/>
                      <a:pt x="3" y="19"/>
                      <a:pt x="6" y="18"/>
                    </a:cubicBezTo>
                    <a:cubicBezTo>
                      <a:pt x="11" y="18"/>
                      <a:pt x="118" y="0"/>
                      <a:pt x="169" y="70"/>
                    </a:cubicBezTo>
                    <a:cubicBezTo>
                      <a:pt x="182" y="54"/>
                      <a:pt x="217" y="23"/>
                      <a:pt x="291" y="16"/>
                    </a:cubicBezTo>
                    <a:cubicBezTo>
                      <a:pt x="294" y="16"/>
                      <a:pt x="297" y="18"/>
                      <a:pt x="299" y="20"/>
                    </a:cubicBezTo>
                    <a:cubicBezTo>
                      <a:pt x="300" y="23"/>
                      <a:pt x="299" y="26"/>
                      <a:pt x="297" y="28"/>
                    </a:cubicBezTo>
                    <a:cubicBezTo>
                      <a:pt x="297" y="29"/>
                      <a:pt x="252" y="73"/>
                      <a:pt x="263" y="128"/>
                    </a:cubicBezTo>
                    <a:cubicBezTo>
                      <a:pt x="263" y="130"/>
                      <a:pt x="263" y="132"/>
                      <a:pt x="261" y="133"/>
                    </a:cubicBezTo>
                    <a:cubicBezTo>
                      <a:pt x="260" y="135"/>
                      <a:pt x="258" y="136"/>
                      <a:pt x="256" y="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1" name="Grupo 50">
              <a:extLst>
                <a:ext uri="{FF2B5EF4-FFF2-40B4-BE49-F238E27FC236}">
                  <a16:creationId xmlns:a16="http://schemas.microsoft.com/office/drawing/2014/main" id="{A7F231EB-6649-4DDC-B0D6-464630C15556}"/>
                </a:ext>
              </a:extLst>
            </p:cNvPr>
            <p:cNvGrpSpPr/>
            <p:nvPr/>
          </p:nvGrpSpPr>
          <p:grpSpPr>
            <a:xfrm>
              <a:off x="17326831" y="10682654"/>
              <a:ext cx="373673" cy="170353"/>
              <a:chOff x="17326831" y="10682654"/>
              <a:chExt cx="373673" cy="170353"/>
            </a:xfrm>
          </p:grpSpPr>
          <p:sp>
            <p:nvSpPr>
              <p:cNvPr id="611" name="Freeform 295">
                <a:extLst>
                  <a:ext uri="{FF2B5EF4-FFF2-40B4-BE49-F238E27FC236}">
                    <a16:creationId xmlns:a16="http://schemas.microsoft.com/office/drawing/2014/main" id="{8BA4E44A-B03F-43D7-99A6-92206EC245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7822" y="10688151"/>
                <a:ext cx="357189" cy="153865"/>
              </a:xfrm>
              <a:custGeom>
                <a:avLst/>
                <a:gdLst>
                  <a:gd name="T0" fmla="*/ 11375848 w 287"/>
                  <a:gd name="T1" fmla="*/ 15679826 h 125"/>
                  <a:gd name="T2" fmla="*/ 11375848 w 287"/>
                  <a:gd name="T3" fmla="*/ 15679826 h 125"/>
                  <a:gd name="T4" fmla="*/ 0 w 287"/>
                  <a:gd name="T5" fmla="*/ 2655621 h 125"/>
                  <a:gd name="T6" fmla="*/ 0 w 287"/>
                  <a:gd name="T7" fmla="*/ 2655621 h 125"/>
                  <a:gd name="T8" fmla="*/ 20941411 w 287"/>
                  <a:gd name="T9" fmla="*/ 9863277 h 125"/>
                  <a:gd name="T10" fmla="*/ 20941411 w 287"/>
                  <a:gd name="T11" fmla="*/ 9863277 h 125"/>
                  <a:gd name="T12" fmla="*/ 36970786 w 287"/>
                  <a:gd name="T13" fmla="*/ 2276196 h 125"/>
                  <a:gd name="T14" fmla="*/ 36970786 w 287"/>
                  <a:gd name="T15" fmla="*/ 2276196 h 125"/>
                  <a:gd name="T16" fmla="*/ 32187825 w 287"/>
                  <a:gd name="T17" fmla="*/ 15679826 h 125"/>
                  <a:gd name="T18" fmla="*/ 11375848 w 287"/>
                  <a:gd name="T19" fmla="*/ 15679826 h 12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87" h="125">
                    <a:moveTo>
                      <a:pt x="88" y="124"/>
                    </a:moveTo>
                    <a:lnTo>
                      <a:pt x="88" y="124"/>
                    </a:lnTo>
                    <a:cubicBezTo>
                      <a:pt x="88" y="124"/>
                      <a:pt x="74" y="67"/>
                      <a:pt x="0" y="21"/>
                    </a:cubicBezTo>
                    <a:cubicBezTo>
                      <a:pt x="0" y="21"/>
                      <a:pt x="116" y="0"/>
                      <a:pt x="162" y="78"/>
                    </a:cubicBezTo>
                    <a:cubicBezTo>
                      <a:pt x="162" y="78"/>
                      <a:pt x="189" y="27"/>
                      <a:pt x="286" y="18"/>
                    </a:cubicBezTo>
                    <a:cubicBezTo>
                      <a:pt x="286" y="18"/>
                      <a:pt x="237" y="64"/>
                      <a:pt x="249" y="124"/>
                    </a:cubicBezTo>
                    <a:lnTo>
                      <a:pt x="88" y="12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2" name="Freeform 296">
                <a:extLst>
                  <a:ext uri="{FF2B5EF4-FFF2-40B4-BE49-F238E27FC236}">
                    <a16:creationId xmlns:a16="http://schemas.microsoft.com/office/drawing/2014/main" id="{8F8F85C6-9304-4C85-8B8D-8B6F1D2C57A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26831" y="10682654"/>
                <a:ext cx="373673" cy="170353"/>
              </a:xfrm>
              <a:custGeom>
                <a:avLst/>
                <a:gdLst>
                  <a:gd name="T0" fmla="*/ 12862189 w 301"/>
                  <a:gd name="T1" fmla="*/ 15742772 h 137"/>
                  <a:gd name="T2" fmla="*/ 31897970 w 301"/>
                  <a:gd name="T3" fmla="*/ 15742772 h 137"/>
                  <a:gd name="T4" fmla="*/ 31897970 w 301"/>
                  <a:gd name="T5" fmla="*/ 15742772 h 137"/>
                  <a:gd name="T6" fmla="*/ 35370660 w 301"/>
                  <a:gd name="T7" fmla="*/ 4129222 h 137"/>
                  <a:gd name="T8" fmla="*/ 35370660 w 301"/>
                  <a:gd name="T9" fmla="*/ 4129222 h 137"/>
                  <a:gd name="T10" fmla="*/ 22508830 w 301"/>
                  <a:gd name="T11" fmla="*/ 11097352 h 137"/>
                  <a:gd name="T12" fmla="*/ 22508830 w 301"/>
                  <a:gd name="T13" fmla="*/ 11097352 h 137"/>
                  <a:gd name="T14" fmla="*/ 21737042 w 301"/>
                  <a:gd name="T15" fmla="*/ 11613550 h 137"/>
                  <a:gd name="T16" fmla="*/ 21737042 w 301"/>
                  <a:gd name="T17" fmla="*/ 11613550 h 137"/>
                  <a:gd name="T18" fmla="*/ 20965253 w 301"/>
                  <a:gd name="T19" fmla="*/ 11226312 h 137"/>
                  <a:gd name="T20" fmla="*/ 20965253 w 301"/>
                  <a:gd name="T21" fmla="*/ 11226312 h 137"/>
                  <a:gd name="T22" fmla="*/ 3601442 w 301"/>
                  <a:gd name="T23" fmla="*/ 4000263 h 137"/>
                  <a:gd name="T24" fmla="*/ 3601442 w 301"/>
                  <a:gd name="T25" fmla="*/ 4000263 h 137"/>
                  <a:gd name="T26" fmla="*/ 12862189 w 301"/>
                  <a:gd name="T27" fmla="*/ 15742772 h 137"/>
                  <a:gd name="T28" fmla="*/ 32926902 w 301"/>
                  <a:gd name="T29" fmla="*/ 17549284 h 137"/>
                  <a:gd name="T30" fmla="*/ 12219151 w 301"/>
                  <a:gd name="T31" fmla="*/ 17549284 h 137"/>
                  <a:gd name="T32" fmla="*/ 12219151 w 301"/>
                  <a:gd name="T33" fmla="*/ 17549284 h 137"/>
                  <a:gd name="T34" fmla="*/ 11318611 w 301"/>
                  <a:gd name="T35" fmla="*/ 16904127 h 137"/>
                  <a:gd name="T36" fmla="*/ 11318611 w 301"/>
                  <a:gd name="T37" fmla="*/ 16904127 h 137"/>
                  <a:gd name="T38" fmla="*/ 514645 w 301"/>
                  <a:gd name="T39" fmla="*/ 4129222 h 137"/>
                  <a:gd name="T40" fmla="*/ 514645 w 301"/>
                  <a:gd name="T41" fmla="*/ 4129222 h 137"/>
                  <a:gd name="T42" fmla="*/ 128751 w 301"/>
                  <a:gd name="T43" fmla="*/ 3225786 h 137"/>
                  <a:gd name="T44" fmla="*/ 128751 w 301"/>
                  <a:gd name="T45" fmla="*/ 3225786 h 137"/>
                  <a:gd name="T46" fmla="*/ 771789 w 301"/>
                  <a:gd name="T47" fmla="*/ 2322710 h 137"/>
                  <a:gd name="T48" fmla="*/ 771789 w 301"/>
                  <a:gd name="T49" fmla="*/ 2322710 h 137"/>
                  <a:gd name="T50" fmla="*/ 21737042 w 301"/>
                  <a:gd name="T51" fmla="*/ 9032561 h 137"/>
                  <a:gd name="T52" fmla="*/ 21737042 w 301"/>
                  <a:gd name="T53" fmla="*/ 9032561 h 137"/>
                  <a:gd name="T54" fmla="*/ 37557275 w 301"/>
                  <a:gd name="T55" fmla="*/ 2064791 h 137"/>
                  <a:gd name="T56" fmla="*/ 37557275 w 301"/>
                  <a:gd name="T57" fmla="*/ 2064791 h 137"/>
                  <a:gd name="T58" fmla="*/ 38457815 w 301"/>
                  <a:gd name="T59" fmla="*/ 2580629 h 137"/>
                  <a:gd name="T60" fmla="*/ 38457815 w 301"/>
                  <a:gd name="T61" fmla="*/ 2580629 h 137"/>
                  <a:gd name="T62" fmla="*/ 38329064 w 301"/>
                  <a:gd name="T63" fmla="*/ 3613024 h 137"/>
                  <a:gd name="T64" fmla="*/ 38329064 w 301"/>
                  <a:gd name="T65" fmla="*/ 3613024 h 137"/>
                  <a:gd name="T66" fmla="*/ 33827442 w 301"/>
                  <a:gd name="T67" fmla="*/ 16516889 h 137"/>
                  <a:gd name="T68" fmla="*/ 33827442 w 301"/>
                  <a:gd name="T69" fmla="*/ 16516889 h 137"/>
                  <a:gd name="T70" fmla="*/ 33569940 w 301"/>
                  <a:gd name="T71" fmla="*/ 17162046 h 137"/>
                  <a:gd name="T72" fmla="*/ 33569940 w 301"/>
                  <a:gd name="T73" fmla="*/ 17162046 h 137"/>
                  <a:gd name="T74" fmla="*/ 32926902 w 301"/>
                  <a:gd name="T75" fmla="*/ 17549284 h 13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301" h="137">
                    <a:moveTo>
                      <a:pt x="100" y="122"/>
                    </a:moveTo>
                    <a:lnTo>
                      <a:pt x="248" y="122"/>
                    </a:lnTo>
                    <a:cubicBezTo>
                      <a:pt x="244" y="83"/>
                      <a:pt x="262" y="50"/>
                      <a:pt x="275" y="32"/>
                    </a:cubicBezTo>
                    <a:cubicBezTo>
                      <a:pt x="198" y="45"/>
                      <a:pt x="176" y="86"/>
                      <a:pt x="175" y="86"/>
                    </a:cubicBezTo>
                    <a:cubicBezTo>
                      <a:pt x="174" y="89"/>
                      <a:pt x="172" y="90"/>
                      <a:pt x="169" y="90"/>
                    </a:cubicBezTo>
                    <a:cubicBezTo>
                      <a:pt x="166" y="90"/>
                      <a:pt x="164" y="89"/>
                      <a:pt x="163" y="87"/>
                    </a:cubicBezTo>
                    <a:cubicBezTo>
                      <a:pt x="131" y="32"/>
                      <a:pt x="62" y="29"/>
                      <a:pt x="28" y="31"/>
                    </a:cubicBezTo>
                    <a:cubicBezTo>
                      <a:pt x="78" y="67"/>
                      <a:pt x="96" y="107"/>
                      <a:pt x="100" y="122"/>
                    </a:cubicBezTo>
                    <a:close/>
                    <a:moveTo>
                      <a:pt x="256" y="136"/>
                    </a:moveTo>
                    <a:lnTo>
                      <a:pt x="95" y="136"/>
                    </a:lnTo>
                    <a:cubicBezTo>
                      <a:pt x="92" y="136"/>
                      <a:pt x="89" y="134"/>
                      <a:pt x="88" y="131"/>
                    </a:cubicBezTo>
                    <a:cubicBezTo>
                      <a:pt x="88" y="130"/>
                      <a:pt x="74" y="75"/>
                      <a:pt x="4" y="32"/>
                    </a:cubicBezTo>
                    <a:cubicBezTo>
                      <a:pt x="1" y="30"/>
                      <a:pt x="0" y="27"/>
                      <a:pt x="1" y="25"/>
                    </a:cubicBezTo>
                    <a:cubicBezTo>
                      <a:pt x="1" y="21"/>
                      <a:pt x="4" y="19"/>
                      <a:pt x="6" y="18"/>
                    </a:cubicBezTo>
                    <a:cubicBezTo>
                      <a:pt x="11" y="18"/>
                      <a:pt x="118" y="0"/>
                      <a:pt x="169" y="70"/>
                    </a:cubicBezTo>
                    <a:cubicBezTo>
                      <a:pt x="183" y="54"/>
                      <a:pt x="217" y="23"/>
                      <a:pt x="292" y="16"/>
                    </a:cubicBezTo>
                    <a:cubicBezTo>
                      <a:pt x="295" y="16"/>
                      <a:pt x="298" y="18"/>
                      <a:pt x="299" y="20"/>
                    </a:cubicBezTo>
                    <a:cubicBezTo>
                      <a:pt x="300" y="23"/>
                      <a:pt x="300" y="26"/>
                      <a:pt x="298" y="28"/>
                    </a:cubicBezTo>
                    <a:cubicBezTo>
                      <a:pt x="297" y="29"/>
                      <a:pt x="252" y="73"/>
                      <a:pt x="263" y="128"/>
                    </a:cubicBezTo>
                    <a:cubicBezTo>
                      <a:pt x="263" y="130"/>
                      <a:pt x="263" y="132"/>
                      <a:pt x="261" y="133"/>
                    </a:cubicBezTo>
                    <a:cubicBezTo>
                      <a:pt x="260" y="135"/>
                      <a:pt x="258" y="136"/>
                      <a:pt x="256" y="1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50" name="Grupo 49">
              <a:extLst>
                <a:ext uri="{FF2B5EF4-FFF2-40B4-BE49-F238E27FC236}">
                  <a16:creationId xmlns:a16="http://schemas.microsoft.com/office/drawing/2014/main" id="{A5B08994-1A4E-44E8-A64F-B195F6309852}"/>
                </a:ext>
              </a:extLst>
            </p:cNvPr>
            <p:cNvGrpSpPr/>
            <p:nvPr/>
          </p:nvGrpSpPr>
          <p:grpSpPr>
            <a:xfrm>
              <a:off x="18222550" y="10732112"/>
              <a:ext cx="263769" cy="120894"/>
              <a:chOff x="18222550" y="10732112"/>
              <a:chExt cx="263769" cy="120894"/>
            </a:xfrm>
          </p:grpSpPr>
          <p:sp>
            <p:nvSpPr>
              <p:cNvPr id="613" name="Freeform 297">
                <a:extLst>
                  <a:ext uri="{FF2B5EF4-FFF2-40B4-BE49-F238E27FC236}">
                    <a16:creationId xmlns:a16="http://schemas.microsoft.com/office/drawing/2014/main" id="{A623995F-9CA4-484C-AA8F-461356CB84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33540" y="10737606"/>
                <a:ext cx="241788" cy="104410"/>
              </a:xfrm>
              <a:custGeom>
                <a:avLst/>
                <a:gdLst>
                  <a:gd name="T0" fmla="*/ 7698545 w 195"/>
                  <a:gd name="T1" fmla="*/ 10577632 h 85"/>
                  <a:gd name="T2" fmla="*/ 7698545 w 195"/>
                  <a:gd name="T3" fmla="*/ 10577632 h 85"/>
                  <a:gd name="T4" fmla="*/ 0 w 195"/>
                  <a:gd name="T5" fmla="*/ 1762939 h 85"/>
                  <a:gd name="T6" fmla="*/ 0 w 195"/>
                  <a:gd name="T7" fmla="*/ 1762939 h 85"/>
                  <a:gd name="T8" fmla="*/ 14114357 w 195"/>
                  <a:gd name="T9" fmla="*/ 6674185 h 85"/>
                  <a:gd name="T10" fmla="*/ 14114357 w 195"/>
                  <a:gd name="T11" fmla="*/ 6674185 h 85"/>
                  <a:gd name="T12" fmla="*/ 24892391 w 195"/>
                  <a:gd name="T13" fmla="*/ 1510989 h 85"/>
                  <a:gd name="T14" fmla="*/ 24892391 w 195"/>
                  <a:gd name="T15" fmla="*/ 1510989 h 85"/>
                  <a:gd name="T16" fmla="*/ 21812901 w 195"/>
                  <a:gd name="T17" fmla="*/ 10577632 h 85"/>
                  <a:gd name="T18" fmla="*/ 7698545 w 195"/>
                  <a:gd name="T19" fmla="*/ 10577632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5" h="85">
                    <a:moveTo>
                      <a:pt x="60" y="84"/>
                    </a:moveTo>
                    <a:lnTo>
                      <a:pt x="60" y="84"/>
                    </a:lnTo>
                    <a:cubicBezTo>
                      <a:pt x="60" y="84"/>
                      <a:pt x="50" y="45"/>
                      <a:pt x="0" y="14"/>
                    </a:cubicBezTo>
                    <a:cubicBezTo>
                      <a:pt x="0" y="14"/>
                      <a:pt x="79" y="0"/>
                      <a:pt x="110" y="53"/>
                    </a:cubicBezTo>
                    <a:cubicBezTo>
                      <a:pt x="110" y="53"/>
                      <a:pt x="129" y="18"/>
                      <a:pt x="194" y="12"/>
                    </a:cubicBezTo>
                    <a:cubicBezTo>
                      <a:pt x="194" y="12"/>
                      <a:pt x="162" y="43"/>
                      <a:pt x="170" y="84"/>
                    </a:cubicBezTo>
                    <a:lnTo>
                      <a:pt x="60" y="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4" name="Freeform 298">
                <a:extLst>
                  <a:ext uri="{FF2B5EF4-FFF2-40B4-BE49-F238E27FC236}">
                    <a16:creationId xmlns:a16="http://schemas.microsoft.com/office/drawing/2014/main" id="{FEF4A547-A176-4D5F-BFAA-32945C79F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22550" y="10732112"/>
                <a:ext cx="263769" cy="120894"/>
              </a:xfrm>
              <a:custGeom>
                <a:avLst/>
                <a:gdLst>
                  <a:gd name="T0" fmla="*/ 9520666 w 211"/>
                  <a:gd name="T1" fmla="*/ 10541292 h 98"/>
                  <a:gd name="T2" fmla="*/ 22040940 w 211"/>
                  <a:gd name="T3" fmla="*/ 10541292 h 98"/>
                  <a:gd name="T4" fmla="*/ 22040940 w 211"/>
                  <a:gd name="T5" fmla="*/ 10541292 h 98"/>
                  <a:gd name="T6" fmla="*/ 24127592 w 211"/>
                  <a:gd name="T7" fmla="*/ 3556292 h 98"/>
                  <a:gd name="T8" fmla="*/ 24127592 w 211"/>
                  <a:gd name="T9" fmla="*/ 3556292 h 98"/>
                  <a:gd name="T10" fmla="*/ 16172096 w 211"/>
                  <a:gd name="T11" fmla="*/ 7874162 h 98"/>
                  <a:gd name="T12" fmla="*/ 16172096 w 211"/>
                  <a:gd name="T13" fmla="*/ 7874162 h 98"/>
                  <a:gd name="T14" fmla="*/ 15389511 w 211"/>
                  <a:gd name="T15" fmla="*/ 8382356 h 98"/>
                  <a:gd name="T16" fmla="*/ 15389511 w 211"/>
                  <a:gd name="T17" fmla="*/ 8382356 h 98"/>
                  <a:gd name="T18" fmla="*/ 15389511 w 211"/>
                  <a:gd name="T19" fmla="*/ 8382356 h 98"/>
                  <a:gd name="T20" fmla="*/ 15389511 w 211"/>
                  <a:gd name="T21" fmla="*/ 8382356 h 98"/>
                  <a:gd name="T22" fmla="*/ 14606926 w 211"/>
                  <a:gd name="T23" fmla="*/ 8001389 h 98"/>
                  <a:gd name="T24" fmla="*/ 14606926 w 211"/>
                  <a:gd name="T25" fmla="*/ 8001389 h 98"/>
                  <a:gd name="T26" fmla="*/ 3782192 w 211"/>
                  <a:gd name="T27" fmla="*/ 3174968 h 98"/>
                  <a:gd name="T28" fmla="*/ 3782192 w 211"/>
                  <a:gd name="T29" fmla="*/ 3174968 h 98"/>
                  <a:gd name="T30" fmla="*/ 9520666 w 211"/>
                  <a:gd name="T31" fmla="*/ 10541292 h 98"/>
                  <a:gd name="T32" fmla="*/ 23214637 w 211"/>
                  <a:gd name="T33" fmla="*/ 12319616 h 98"/>
                  <a:gd name="T34" fmla="*/ 8868452 w 211"/>
                  <a:gd name="T35" fmla="*/ 12319616 h 98"/>
                  <a:gd name="T36" fmla="*/ 8868452 w 211"/>
                  <a:gd name="T37" fmla="*/ 12319616 h 98"/>
                  <a:gd name="T38" fmla="*/ 7955497 w 211"/>
                  <a:gd name="T39" fmla="*/ 11684551 h 98"/>
                  <a:gd name="T40" fmla="*/ 7955497 w 211"/>
                  <a:gd name="T41" fmla="*/ 11684551 h 98"/>
                  <a:gd name="T42" fmla="*/ 652214 w 211"/>
                  <a:gd name="T43" fmla="*/ 3302194 h 98"/>
                  <a:gd name="T44" fmla="*/ 652214 w 211"/>
                  <a:gd name="T45" fmla="*/ 3302194 h 98"/>
                  <a:gd name="T46" fmla="*/ 130371 w 211"/>
                  <a:gd name="T47" fmla="*/ 2286162 h 98"/>
                  <a:gd name="T48" fmla="*/ 130371 w 211"/>
                  <a:gd name="T49" fmla="*/ 2286162 h 98"/>
                  <a:gd name="T50" fmla="*/ 912955 w 211"/>
                  <a:gd name="T51" fmla="*/ 1651097 h 98"/>
                  <a:gd name="T52" fmla="*/ 912955 w 211"/>
                  <a:gd name="T53" fmla="*/ 1651097 h 98"/>
                  <a:gd name="T54" fmla="*/ 15389511 w 211"/>
                  <a:gd name="T55" fmla="*/ 5842097 h 98"/>
                  <a:gd name="T56" fmla="*/ 15389511 w 211"/>
                  <a:gd name="T57" fmla="*/ 5842097 h 98"/>
                  <a:gd name="T58" fmla="*/ 26344976 w 211"/>
                  <a:gd name="T59" fmla="*/ 1397000 h 98"/>
                  <a:gd name="T60" fmla="*/ 26344976 w 211"/>
                  <a:gd name="T61" fmla="*/ 1397000 h 98"/>
                  <a:gd name="T62" fmla="*/ 27257932 w 211"/>
                  <a:gd name="T63" fmla="*/ 1905194 h 98"/>
                  <a:gd name="T64" fmla="*/ 27257932 w 211"/>
                  <a:gd name="T65" fmla="*/ 1905194 h 98"/>
                  <a:gd name="T66" fmla="*/ 26996829 w 211"/>
                  <a:gd name="T67" fmla="*/ 2921227 h 98"/>
                  <a:gd name="T68" fmla="*/ 26996829 w 211"/>
                  <a:gd name="T69" fmla="*/ 2921227 h 98"/>
                  <a:gd name="T70" fmla="*/ 24127592 w 211"/>
                  <a:gd name="T71" fmla="*/ 11303583 h 98"/>
                  <a:gd name="T72" fmla="*/ 24127592 w 211"/>
                  <a:gd name="T73" fmla="*/ 11303583 h 98"/>
                  <a:gd name="T74" fmla="*/ 23866851 w 211"/>
                  <a:gd name="T75" fmla="*/ 11938292 h 98"/>
                  <a:gd name="T76" fmla="*/ 23866851 w 211"/>
                  <a:gd name="T77" fmla="*/ 11938292 h 98"/>
                  <a:gd name="T78" fmla="*/ 23214637 w 211"/>
                  <a:gd name="T79" fmla="*/ 12319616 h 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1" h="98">
                    <a:moveTo>
                      <a:pt x="73" y="83"/>
                    </a:moveTo>
                    <a:lnTo>
                      <a:pt x="169" y="83"/>
                    </a:lnTo>
                    <a:cubicBezTo>
                      <a:pt x="167" y="60"/>
                      <a:pt x="177" y="40"/>
                      <a:pt x="185" y="28"/>
                    </a:cubicBezTo>
                    <a:cubicBezTo>
                      <a:pt x="139" y="37"/>
                      <a:pt x="125" y="61"/>
                      <a:pt x="124" y="62"/>
                    </a:cubicBezTo>
                    <a:cubicBezTo>
                      <a:pt x="123" y="65"/>
                      <a:pt x="121" y="66"/>
                      <a:pt x="118" y="66"/>
                    </a:cubicBezTo>
                    <a:cubicBezTo>
                      <a:pt x="115" y="66"/>
                      <a:pt x="113" y="65"/>
                      <a:pt x="112" y="63"/>
                    </a:cubicBezTo>
                    <a:cubicBezTo>
                      <a:pt x="93" y="30"/>
                      <a:pt x="52" y="25"/>
                      <a:pt x="29" y="25"/>
                    </a:cubicBezTo>
                    <a:cubicBezTo>
                      <a:pt x="58" y="48"/>
                      <a:pt x="69" y="72"/>
                      <a:pt x="73" y="83"/>
                    </a:cubicBezTo>
                    <a:close/>
                    <a:moveTo>
                      <a:pt x="178" y="97"/>
                    </a:moveTo>
                    <a:lnTo>
                      <a:pt x="68" y="97"/>
                    </a:lnTo>
                    <a:cubicBezTo>
                      <a:pt x="65" y="97"/>
                      <a:pt x="61" y="95"/>
                      <a:pt x="61" y="92"/>
                    </a:cubicBezTo>
                    <a:cubicBezTo>
                      <a:pt x="61" y="91"/>
                      <a:pt x="51" y="55"/>
                      <a:pt x="5" y="26"/>
                    </a:cubicBezTo>
                    <a:cubicBezTo>
                      <a:pt x="2" y="24"/>
                      <a:pt x="0" y="21"/>
                      <a:pt x="1" y="18"/>
                    </a:cubicBezTo>
                    <a:cubicBezTo>
                      <a:pt x="2" y="15"/>
                      <a:pt x="4" y="13"/>
                      <a:pt x="7" y="13"/>
                    </a:cubicBezTo>
                    <a:cubicBezTo>
                      <a:pt x="10" y="12"/>
                      <a:pt x="82" y="0"/>
                      <a:pt x="118" y="46"/>
                    </a:cubicBezTo>
                    <a:cubicBezTo>
                      <a:pt x="129" y="34"/>
                      <a:pt x="153" y="15"/>
                      <a:pt x="202" y="11"/>
                    </a:cubicBezTo>
                    <a:cubicBezTo>
                      <a:pt x="205" y="11"/>
                      <a:pt x="208" y="12"/>
                      <a:pt x="209" y="15"/>
                    </a:cubicBezTo>
                    <a:cubicBezTo>
                      <a:pt x="210" y="18"/>
                      <a:pt x="209" y="21"/>
                      <a:pt x="207" y="23"/>
                    </a:cubicBezTo>
                    <a:cubicBezTo>
                      <a:pt x="207" y="24"/>
                      <a:pt x="178" y="52"/>
                      <a:pt x="185" y="89"/>
                    </a:cubicBezTo>
                    <a:cubicBezTo>
                      <a:pt x="185" y="91"/>
                      <a:pt x="185" y="93"/>
                      <a:pt x="183" y="94"/>
                    </a:cubicBezTo>
                    <a:cubicBezTo>
                      <a:pt x="182" y="96"/>
                      <a:pt x="180" y="97"/>
                      <a:pt x="178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9" name="Grupo 48">
              <a:extLst>
                <a:ext uri="{FF2B5EF4-FFF2-40B4-BE49-F238E27FC236}">
                  <a16:creationId xmlns:a16="http://schemas.microsoft.com/office/drawing/2014/main" id="{1704729C-70B8-4B95-8033-E41258415881}"/>
                </a:ext>
              </a:extLst>
            </p:cNvPr>
            <p:cNvGrpSpPr/>
            <p:nvPr/>
          </p:nvGrpSpPr>
          <p:grpSpPr>
            <a:xfrm>
              <a:off x="19382033" y="10732112"/>
              <a:ext cx="263769" cy="120894"/>
              <a:chOff x="19382033" y="10732112"/>
              <a:chExt cx="263769" cy="120894"/>
            </a:xfrm>
          </p:grpSpPr>
          <p:sp>
            <p:nvSpPr>
              <p:cNvPr id="615" name="Freeform 299">
                <a:extLst>
                  <a:ext uri="{FF2B5EF4-FFF2-40B4-BE49-F238E27FC236}">
                    <a16:creationId xmlns:a16="http://schemas.microsoft.com/office/drawing/2014/main" id="{173659E4-9DBB-4B5E-8163-B4F69BEF0D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93024" y="10737606"/>
                <a:ext cx="241788" cy="104410"/>
              </a:xfrm>
              <a:custGeom>
                <a:avLst/>
                <a:gdLst>
                  <a:gd name="T0" fmla="*/ 7648575 w 194"/>
                  <a:gd name="T1" fmla="*/ 10577632 h 85"/>
                  <a:gd name="T2" fmla="*/ 7648575 w 194"/>
                  <a:gd name="T3" fmla="*/ 10577632 h 85"/>
                  <a:gd name="T4" fmla="*/ 0 w 194"/>
                  <a:gd name="T5" fmla="*/ 1762939 h 85"/>
                  <a:gd name="T6" fmla="*/ 0 w 194"/>
                  <a:gd name="T7" fmla="*/ 1762939 h 85"/>
                  <a:gd name="T8" fmla="*/ 14130583 w 194"/>
                  <a:gd name="T9" fmla="*/ 6674185 h 85"/>
                  <a:gd name="T10" fmla="*/ 14130583 w 194"/>
                  <a:gd name="T11" fmla="*/ 6674185 h 85"/>
                  <a:gd name="T12" fmla="*/ 25019982 w 194"/>
                  <a:gd name="T13" fmla="*/ 1510989 h 85"/>
                  <a:gd name="T14" fmla="*/ 25019982 w 194"/>
                  <a:gd name="T15" fmla="*/ 1510989 h 85"/>
                  <a:gd name="T16" fmla="*/ 21779158 w 194"/>
                  <a:gd name="T17" fmla="*/ 10577632 h 85"/>
                  <a:gd name="T18" fmla="*/ 7648575 w 194"/>
                  <a:gd name="T19" fmla="*/ 10577632 h 8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94" h="85">
                    <a:moveTo>
                      <a:pt x="59" y="84"/>
                    </a:moveTo>
                    <a:lnTo>
                      <a:pt x="59" y="84"/>
                    </a:lnTo>
                    <a:cubicBezTo>
                      <a:pt x="59" y="84"/>
                      <a:pt x="49" y="45"/>
                      <a:pt x="0" y="14"/>
                    </a:cubicBezTo>
                    <a:cubicBezTo>
                      <a:pt x="0" y="14"/>
                      <a:pt x="78" y="0"/>
                      <a:pt x="109" y="53"/>
                    </a:cubicBezTo>
                    <a:cubicBezTo>
                      <a:pt x="109" y="53"/>
                      <a:pt x="128" y="18"/>
                      <a:pt x="193" y="12"/>
                    </a:cubicBezTo>
                    <a:cubicBezTo>
                      <a:pt x="193" y="12"/>
                      <a:pt x="161" y="43"/>
                      <a:pt x="168" y="84"/>
                    </a:cubicBezTo>
                    <a:lnTo>
                      <a:pt x="59" y="8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16" name="Freeform 300">
                <a:extLst>
                  <a:ext uri="{FF2B5EF4-FFF2-40B4-BE49-F238E27FC236}">
                    <a16:creationId xmlns:a16="http://schemas.microsoft.com/office/drawing/2014/main" id="{C13645BC-2E61-4A7D-AA8B-DB930FE4C3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382033" y="10732112"/>
                <a:ext cx="263769" cy="120894"/>
              </a:xfrm>
              <a:custGeom>
                <a:avLst/>
                <a:gdLst>
                  <a:gd name="T0" fmla="*/ 9520666 w 211"/>
                  <a:gd name="T1" fmla="*/ 10541292 h 98"/>
                  <a:gd name="T2" fmla="*/ 22171311 w 211"/>
                  <a:gd name="T3" fmla="*/ 10541292 h 98"/>
                  <a:gd name="T4" fmla="*/ 22171311 w 211"/>
                  <a:gd name="T5" fmla="*/ 10541292 h 98"/>
                  <a:gd name="T6" fmla="*/ 24127592 w 211"/>
                  <a:gd name="T7" fmla="*/ 3556292 h 98"/>
                  <a:gd name="T8" fmla="*/ 24127592 w 211"/>
                  <a:gd name="T9" fmla="*/ 3556292 h 98"/>
                  <a:gd name="T10" fmla="*/ 16172096 w 211"/>
                  <a:gd name="T11" fmla="*/ 7874162 h 98"/>
                  <a:gd name="T12" fmla="*/ 16172096 w 211"/>
                  <a:gd name="T13" fmla="*/ 7874162 h 98"/>
                  <a:gd name="T14" fmla="*/ 15389511 w 211"/>
                  <a:gd name="T15" fmla="*/ 8382356 h 98"/>
                  <a:gd name="T16" fmla="*/ 15389511 w 211"/>
                  <a:gd name="T17" fmla="*/ 8382356 h 98"/>
                  <a:gd name="T18" fmla="*/ 15389511 w 211"/>
                  <a:gd name="T19" fmla="*/ 8382356 h 98"/>
                  <a:gd name="T20" fmla="*/ 15389511 w 211"/>
                  <a:gd name="T21" fmla="*/ 8382356 h 98"/>
                  <a:gd name="T22" fmla="*/ 14606926 w 211"/>
                  <a:gd name="T23" fmla="*/ 8001389 h 98"/>
                  <a:gd name="T24" fmla="*/ 14606926 w 211"/>
                  <a:gd name="T25" fmla="*/ 8001389 h 98"/>
                  <a:gd name="T26" fmla="*/ 3782192 w 211"/>
                  <a:gd name="T27" fmla="*/ 3174968 h 98"/>
                  <a:gd name="T28" fmla="*/ 3782192 w 211"/>
                  <a:gd name="T29" fmla="*/ 3174968 h 98"/>
                  <a:gd name="T30" fmla="*/ 9520666 w 211"/>
                  <a:gd name="T31" fmla="*/ 10541292 h 98"/>
                  <a:gd name="T32" fmla="*/ 23084266 w 211"/>
                  <a:gd name="T33" fmla="*/ 12319616 h 98"/>
                  <a:gd name="T34" fmla="*/ 8868452 w 211"/>
                  <a:gd name="T35" fmla="*/ 12319616 h 98"/>
                  <a:gd name="T36" fmla="*/ 8868452 w 211"/>
                  <a:gd name="T37" fmla="*/ 12319616 h 98"/>
                  <a:gd name="T38" fmla="*/ 7955497 w 211"/>
                  <a:gd name="T39" fmla="*/ 11684551 h 98"/>
                  <a:gd name="T40" fmla="*/ 7955497 w 211"/>
                  <a:gd name="T41" fmla="*/ 11684551 h 98"/>
                  <a:gd name="T42" fmla="*/ 521844 w 211"/>
                  <a:gd name="T43" fmla="*/ 3302194 h 98"/>
                  <a:gd name="T44" fmla="*/ 521844 w 211"/>
                  <a:gd name="T45" fmla="*/ 3302194 h 98"/>
                  <a:gd name="T46" fmla="*/ 130371 w 211"/>
                  <a:gd name="T47" fmla="*/ 2286162 h 98"/>
                  <a:gd name="T48" fmla="*/ 130371 w 211"/>
                  <a:gd name="T49" fmla="*/ 2286162 h 98"/>
                  <a:gd name="T50" fmla="*/ 912955 w 211"/>
                  <a:gd name="T51" fmla="*/ 1651097 h 98"/>
                  <a:gd name="T52" fmla="*/ 912955 w 211"/>
                  <a:gd name="T53" fmla="*/ 1651097 h 98"/>
                  <a:gd name="T54" fmla="*/ 15519882 w 211"/>
                  <a:gd name="T55" fmla="*/ 5842097 h 98"/>
                  <a:gd name="T56" fmla="*/ 15519882 w 211"/>
                  <a:gd name="T57" fmla="*/ 5842097 h 98"/>
                  <a:gd name="T58" fmla="*/ 26344976 w 211"/>
                  <a:gd name="T59" fmla="*/ 1397000 h 98"/>
                  <a:gd name="T60" fmla="*/ 26344976 w 211"/>
                  <a:gd name="T61" fmla="*/ 1397000 h 98"/>
                  <a:gd name="T62" fmla="*/ 27257932 w 211"/>
                  <a:gd name="T63" fmla="*/ 1905194 h 98"/>
                  <a:gd name="T64" fmla="*/ 27257932 w 211"/>
                  <a:gd name="T65" fmla="*/ 1905194 h 98"/>
                  <a:gd name="T66" fmla="*/ 26996829 w 211"/>
                  <a:gd name="T67" fmla="*/ 2921227 h 98"/>
                  <a:gd name="T68" fmla="*/ 26996829 w 211"/>
                  <a:gd name="T69" fmla="*/ 2921227 h 98"/>
                  <a:gd name="T70" fmla="*/ 24127592 w 211"/>
                  <a:gd name="T71" fmla="*/ 11303583 h 98"/>
                  <a:gd name="T72" fmla="*/ 24127592 w 211"/>
                  <a:gd name="T73" fmla="*/ 11303583 h 98"/>
                  <a:gd name="T74" fmla="*/ 23866851 w 211"/>
                  <a:gd name="T75" fmla="*/ 11938292 h 98"/>
                  <a:gd name="T76" fmla="*/ 23866851 w 211"/>
                  <a:gd name="T77" fmla="*/ 11938292 h 98"/>
                  <a:gd name="T78" fmla="*/ 23084266 w 211"/>
                  <a:gd name="T79" fmla="*/ 12319616 h 9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1" h="98">
                    <a:moveTo>
                      <a:pt x="73" y="83"/>
                    </a:moveTo>
                    <a:lnTo>
                      <a:pt x="170" y="83"/>
                    </a:lnTo>
                    <a:cubicBezTo>
                      <a:pt x="167" y="60"/>
                      <a:pt x="177" y="40"/>
                      <a:pt x="185" y="28"/>
                    </a:cubicBezTo>
                    <a:cubicBezTo>
                      <a:pt x="139" y="37"/>
                      <a:pt x="125" y="61"/>
                      <a:pt x="124" y="62"/>
                    </a:cubicBezTo>
                    <a:cubicBezTo>
                      <a:pt x="123" y="65"/>
                      <a:pt x="121" y="66"/>
                      <a:pt x="118" y="66"/>
                    </a:cubicBezTo>
                    <a:cubicBezTo>
                      <a:pt x="115" y="66"/>
                      <a:pt x="113" y="65"/>
                      <a:pt x="112" y="63"/>
                    </a:cubicBezTo>
                    <a:cubicBezTo>
                      <a:pt x="92" y="30"/>
                      <a:pt x="53" y="25"/>
                      <a:pt x="29" y="25"/>
                    </a:cubicBezTo>
                    <a:cubicBezTo>
                      <a:pt x="57" y="48"/>
                      <a:pt x="69" y="72"/>
                      <a:pt x="73" y="83"/>
                    </a:cubicBezTo>
                    <a:close/>
                    <a:moveTo>
                      <a:pt x="177" y="97"/>
                    </a:moveTo>
                    <a:lnTo>
                      <a:pt x="68" y="97"/>
                    </a:lnTo>
                    <a:cubicBezTo>
                      <a:pt x="64" y="97"/>
                      <a:pt x="62" y="95"/>
                      <a:pt x="61" y="92"/>
                    </a:cubicBezTo>
                    <a:cubicBezTo>
                      <a:pt x="61" y="91"/>
                      <a:pt x="51" y="55"/>
                      <a:pt x="4" y="26"/>
                    </a:cubicBezTo>
                    <a:cubicBezTo>
                      <a:pt x="2" y="24"/>
                      <a:pt x="0" y="21"/>
                      <a:pt x="1" y="18"/>
                    </a:cubicBezTo>
                    <a:cubicBezTo>
                      <a:pt x="2" y="15"/>
                      <a:pt x="4" y="13"/>
                      <a:pt x="7" y="13"/>
                    </a:cubicBezTo>
                    <a:cubicBezTo>
                      <a:pt x="10" y="12"/>
                      <a:pt x="83" y="0"/>
                      <a:pt x="119" y="46"/>
                    </a:cubicBezTo>
                    <a:cubicBezTo>
                      <a:pt x="129" y="34"/>
                      <a:pt x="154" y="15"/>
                      <a:pt x="202" y="11"/>
                    </a:cubicBezTo>
                    <a:cubicBezTo>
                      <a:pt x="205" y="11"/>
                      <a:pt x="208" y="12"/>
                      <a:pt x="209" y="15"/>
                    </a:cubicBezTo>
                    <a:cubicBezTo>
                      <a:pt x="210" y="18"/>
                      <a:pt x="210" y="21"/>
                      <a:pt x="207" y="23"/>
                    </a:cubicBezTo>
                    <a:cubicBezTo>
                      <a:pt x="207" y="24"/>
                      <a:pt x="177" y="52"/>
                      <a:pt x="185" y="89"/>
                    </a:cubicBezTo>
                    <a:cubicBezTo>
                      <a:pt x="185" y="91"/>
                      <a:pt x="185" y="93"/>
                      <a:pt x="183" y="94"/>
                    </a:cubicBezTo>
                    <a:cubicBezTo>
                      <a:pt x="182" y="96"/>
                      <a:pt x="180" y="97"/>
                      <a:pt x="177" y="9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617" name="Freeform 301">
              <a:extLst>
                <a:ext uri="{FF2B5EF4-FFF2-40B4-BE49-F238E27FC236}">
                  <a16:creationId xmlns:a16="http://schemas.microsoft.com/office/drawing/2014/main" id="{FFB02491-A861-4068-BD62-D80B4C0D12C2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233165" y="10831026"/>
              <a:ext cx="5517174" cy="16484"/>
            </a:xfrm>
            <a:custGeom>
              <a:avLst/>
              <a:gdLst>
                <a:gd name="T0" fmla="*/ 572537622 w 4429"/>
                <a:gd name="T1" fmla="*/ 1411139 h 15"/>
                <a:gd name="T2" fmla="*/ 1036056 w 4429"/>
                <a:gd name="T3" fmla="*/ 1411139 h 15"/>
                <a:gd name="T4" fmla="*/ 1036056 w 4429"/>
                <a:gd name="T5" fmla="*/ 1411139 h 15"/>
                <a:gd name="T6" fmla="*/ 0 w 4429"/>
                <a:gd name="T7" fmla="*/ 705411 h 15"/>
                <a:gd name="T8" fmla="*/ 0 w 4429"/>
                <a:gd name="T9" fmla="*/ 705411 h 15"/>
                <a:gd name="T10" fmla="*/ 1036056 w 4429"/>
                <a:gd name="T11" fmla="*/ 0 h 15"/>
                <a:gd name="T12" fmla="*/ 572537622 w 4429"/>
                <a:gd name="T13" fmla="*/ 0 h 15"/>
                <a:gd name="T14" fmla="*/ 572537622 w 4429"/>
                <a:gd name="T15" fmla="*/ 0 h 15"/>
                <a:gd name="T16" fmla="*/ 573444127 w 4429"/>
                <a:gd name="T17" fmla="*/ 705411 h 15"/>
                <a:gd name="T18" fmla="*/ 573444127 w 4429"/>
                <a:gd name="T19" fmla="*/ 705411 h 15"/>
                <a:gd name="T20" fmla="*/ 572537622 w 4429"/>
                <a:gd name="T21" fmla="*/ 1411139 h 15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0" t="0" r="r" b="b"/>
              <a:pathLst>
                <a:path w="4429" h="15">
                  <a:moveTo>
                    <a:pt x="4421" y="14"/>
                  </a:moveTo>
                  <a:lnTo>
                    <a:pt x="8" y="14"/>
                  </a:lnTo>
                  <a:cubicBezTo>
                    <a:pt x="3" y="14"/>
                    <a:pt x="0" y="11"/>
                    <a:pt x="0" y="7"/>
                  </a:cubicBezTo>
                  <a:cubicBezTo>
                    <a:pt x="0" y="3"/>
                    <a:pt x="3" y="0"/>
                    <a:pt x="8" y="0"/>
                  </a:cubicBezTo>
                  <a:lnTo>
                    <a:pt x="4421" y="0"/>
                  </a:lnTo>
                  <a:cubicBezTo>
                    <a:pt x="4424" y="0"/>
                    <a:pt x="4428" y="3"/>
                    <a:pt x="4428" y="7"/>
                  </a:cubicBezTo>
                  <a:cubicBezTo>
                    <a:pt x="4428" y="11"/>
                    <a:pt x="4424" y="14"/>
                    <a:pt x="4421" y="14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</p:grpSp>
      <p:sp>
        <p:nvSpPr>
          <p:cNvPr id="875" name="Rectángulo: esquinas diagonales redondeadas 874">
            <a:extLst>
              <a:ext uri="{FF2B5EF4-FFF2-40B4-BE49-F238E27FC236}">
                <a16:creationId xmlns:a16="http://schemas.microsoft.com/office/drawing/2014/main" id="{ABE88996-C0F1-44F1-B01B-2A8D2B844C12}"/>
              </a:ext>
            </a:extLst>
          </p:cNvPr>
          <p:cNvSpPr/>
          <p:nvPr/>
        </p:nvSpPr>
        <p:spPr>
          <a:xfrm rot="5400000" flipH="1">
            <a:off x="887442" y="4404397"/>
            <a:ext cx="2099163" cy="76383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876" name="Rectángulo: esquinas diagonales redondeadas 875">
            <a:extLst>
              <a:ext uri="{FF2B5EF4-FFF2-40B4-BE49-F238E27FC236}">
                <a16:creationId xmlns:a16="http://schemas.microsoft.com/office/drawing/2014/main" id="{C823D1C8-73B6-4BE0-9713-33AED034F8D5}"/>
              </a:ext>
            </a:extLst>
          </p:cNvPr>
          <p:cNvSpPr/>
          <p:nvPr/>
        </p:nvSpPr>
        <p:spPr>
          <a:xfrm rot="5400000" flipH="1">
            <a:off x="887442" y="7753903"/>
            <a:ext cx="2099163" cy="76383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877" name="Rectángulo: esquinas diagonales redondeadas 876">
            <a:extLst>
              <a:ext uri="{FF2B5EF4-FFF2-40B4-BE49-F238E27FC236}">
                <a16:creationId xmlns:a16="http://schemas.microsoft.com/office/drawing/2014/main" id="{F95277D4-7484-4550-81D7-16974B3730ED}"/>
              </a:ext>
            </a:extLst>
          </p:cNvPr>
          <p:cNvSpPr/>
          <p:nvPr/>
        </p:nvSpPr>
        <p:spPr>
          <a:xfrm rot="5400000" flipH="1">
            <a:off x="887442" y="11108535"/>
            <a:ext cx="2099163" cy="763830"/>
          </a:xfrm>
          <a:prstGeom prst="round2DiagRect">
            <a:avLst>
              <a:gd name="adj1" fmla="val 50000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02" name="Freeform 301">
            <a:extLst>
              <a:ext uri="{FF2B5EF4-FFF2-40B4-BE49-F238E27FC236}">
                <a16:creationId xmlns:a16="http://schemas.microsoft.com/office/drawing/2014/main" id="{BE2A8AC6-7AF8-9E44-AE0D-3905DB304040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290" y="7863620"/>
            <a:ext cx="570252" cy="537278"/>
          </a:xfrm>
          <a:custGeom>
            <a:avLst/>
            <a:gdLst>
              <a:gd name="connsiteX0" fmla="*/ 342814 w 570252"/>
              <a:gd name="connsiteY0" fmla="*/ 478080 h 537278"/>
              <a:gd name="connsiteX1" fmla="*/ 350424 w 570252"/>
              <a:gd name="connsiteY1" fmla="*/ 485689 h 537278"/>
              <a:gd name="connsiteX2" fmla="*/ 350424 w 570252"/>
              <a:gd name="connsiteY2" fmla="*/ 502174 h 537278"/>
              <a:gd name="connsiteX3" fmla="*/ 342814 w 570252"/>
              <a:gd name="connsiteY3" fmla="*/ 509783 h 537278"/>
              <a:gd name="connsiteX4" fmla="*/ 335205 w 570252"/>
              <a:gd name="connsiteY4" fmla="*/ 502174 h 537278"/>
              <a:gd name="connsiteX5" fmla="*/ 335205 w 570252"/>
              <a:gd name="connsiteY5" fmla="*/ 485689 h 537278"/>
              <a:gd name="connsiteX6" fmla="*/ 342814 w 570252"/>
              <a:gd name="connsiteY6" fmla="*/ 478080 h 537278"/>
              <a:gd name="connsiteX7" fmla="*/ 227416 w 570252"/>
              <a:gd name="connsiteY7" fmla="*/ 478080 h 537278"/>
              <a:gd name="connsiteX8" fmla="*/ 235024 w 570252"/>
              <a:gd name="connsiteY8" fmla="*/ 485689 h 537278"/>
              <a:gd name="connsiteX9" fmla="*/ 235024 w 570252"/>
              <a:gd name="connsiteY9" fmla="*/ 502174 h 537278"/>
              <a:gd name="connsiteX10" fmla="*/ 227416 w 570252"/>
              <a:gd name="connsiteY10" fmla="*/ 509783 h 537278"/>
              <a:gd name="connsiteX11" fmla="*/ 219808 w 570252"/>
              <a:gd name="connsiteY11" fmla="*/ 502174 h 537278"/>
              <a:gd name="connsiteX12" fmla="*/ 219808 w 570252"/>
              <a:gd name="connsiteY12" fmla="*/ 485689 h 537278"/>
              <a:gd name="connsiteX13" fmla="*/ 227416 w 570252"/>
              <a:gd name="connsiteY13" fmla="*/ 478080 h 537278"/>
              <a:gd name="connsiteX14" fmla="*/ 314226 w 570252"/>
              <a:gd name="connsiteY14" fmla="*/ 474752 h 537278"/>
              <a:gd name="connsiteX15" fmla="*/ 311728 w 570252"/>
              <a:gd name="connsiteY15" fmla="*/ 476003 h 537278"/>
              <a:gd name="connsiteX16" fmla="*/ 311728 w 570252"/>
              <a:gd name="connsiteY16" fmla="*/ 519771 h 537278"/>
              <a:gd name="connsiteX17" fmla="*/ 314226 w 570252"/>
              <a:gd name="connsiteY17" fmla="*/ 522272 h 537278"/>
              <a:gd name="connsiteX18" fmla="*/ 449108 w 570252"/>
              <a:gd name="connsiteY18" fmla="*/ 522272 h 537278"/>
              <a:gd name="connsiteX19" fmla="*/ 451606 w 570252"/>
              <a:gd name="connsiteY19" fmla="*/ 519771 h 537278"/>
              <a:gd name="connsiteX20" fmla="*/ 451606 w 570252"/>
              <a:gd name="connsiteY20" fmla="*/ 476003 h 537278"/>
              <a:gd name="connsiteX21" fmla="*/ 449108 w 570252"/>
              <a:gd name="connsiteY21" fmla="*/ 474752 h 537278"/>
              <a:gd name="connsiteX22" fmla="*/ 120596 w 570252"/>
              <a:gd name="connsiteY22" fmla="*/ 474752 h 537278"/>
              <a:gd name="connsiteX23" fmla="*/ 118109 w 570252"/>
              <a:gd name="connsiteY23" fmla="*/ 476003 h 537278"/>
              <a:gd name="connsiteX24" fmla="*/ 118109 w 570252"/>
              <a:gd name="connsiteY24" fmla="*/ 519771 h 537278"/>
              <a:gd name="connsiteX25" fmla="*/ 120596 w 570252"/>
              <a:gd name="connsiteY25" fmla="*/ 522272 h 537278"/>
              <a:gd name="connsiteX26" fmla="*/ 254868 w 570252"/>
              <a:gd name="connsiteY26" fmla="*/ 522272 h 537278"/>
              <a:gd name="connsiteX27" fmla="*/ 257354 w 570252"/>
              <a:gd name="connsiteY27" fmla="*/ 519771 h 537278"/>
              <a:gd name="connsiteX28" fmla="*/ 257354 w 570252"/>
              <a:gd name="connsiteY28" fmla="*/ 476003 h 537278"/>
              <a:gd name="connsiteX29" fmla="*/ 254868 w 570252"/>
              <a:gd name="connsiteY29" fmla="*/ 474752 h 537278"/>
              <a:gd name="connsiteX30" fmla="*/ 535283 w 570252"/>
              <a:gd name="connsiteY30" fmla="*/ 163374 h 537278"/>
              <a:gd name="connsiteX31" fmla="*/ 516549 w 570252"/>
              <a:gd name="connsiteY31" fmla="*/ 180882 h 537278"/>
              <a:gd name="connsiteX32" fmla="*/ 511553 w 570252"/>
              <a:gd name="connsiteY32" fmla="*/ 284674 h 537278"/>
              <a:gd name="connsiteX33" fmla="*/ 520296 w 570252"/>
              <a:gd name="connsiteY33" fmla="*/ 290927 h 537278"/>
              <a:gd name="connsiteX34" fmla="*/ 520296 w 570252"/>
              <a:gd name="connsiteY34" fmla="*/ 345949 h 537278"/>
              <a:gd name="connsiteX35" fmla="*/ 459099 w 570252"/>
              <a:gd name="connsiteY35" fmla="*/ 408475 h 537278"/>
              <a:gd name="connsiteX36" fmla="*/ 449108 w 570252"/>
              <a:gd name="connsiteY36" fmla="*/ 408475 h 537278"/>
              <a:gd name="connsiteX37" fmla="*/ 449108 w 570252"/>
              <a:gd name="connsiteY37" fmla="*/ 397220 h 537278"/>
              <a:gd name="connsiteX38" fmla="*/ 510305 w 570252"/>
              <a:gd name="connsiteY38" fmla="*/ 337196 h 537278"/>
              <a:gd name="connsiteX39" fmla="*/ 510305 w 570252"/>
              <a:gd name="connsiteY39" fmla="*/ 300931 h 537278"/>
              <a:gd name="connsiteX40" fmla="*/ 504060 w 570252"/>
              <a:gd name="connsiteY40" fmla="*/ 297179 h 537278"/>
              <a:gd name="connsiteX41" fmla="*/ 500313 w 570252"/>
              <a:gd name="connsiteY41" fmla="*/ 294678 h 537278"/>
              <a:gd name="connsiteX42" fmla="*/ 475335 w 570252"/>
              <a:gd name="connsiteY42" fmla="*/ 300931 h 537278"/>
              <a:gd name="connsiteX43" fmla="*/ 430374 w 570252"/>
              <a:gd name="connsiteY43" fmla="*/ 345949 h 537278"/>
              <a:gd name="connsiteX44" fmla="*/ 409143 w 570252"/>
              <a:gd name="connsiteY44" fmla="*/ 355953 h 537278"/>
              <a:gd name="connsiteX45" fmla="*/ 350444 w 570252"/>
              <a:gd name="connsiteY45" fmla="*/ 380964 h 537278"/>
              <a:gd name="connsiteX46" fmla="*/ 331711 w 570252"/>
              <a:gd name="connsiteY46" fmla="*/ 433485 h 537278"/>
              <a:gd name="connsiteX47" fmla="*/ 331711 w 570252"/>
              <a:gd name="connsiteY47" fmla="*/ 458495 h 537278"/>
              <a:gd name="connsiteX48" fmla="*/ 425379 w 570252"/>
              <a:gd name="connsiteY48" fmla="*/ 458495 h 537278"/>
              <a:gd name="connsiteX49" fmla="*/ 484077 w 570252"/>
              <a:gd name="connsiteY49" fmla="*/ 400972 h 537278"/>
              <a:gd name="connsiteX50" fmla="*/ 532785 w 570252"/>
              <a:gd name="connsiteY50" fmla="*/ 350951 h 537278"/>
              <a:gd name="connsiteX51" fmla="*/ 549021 w 570252"/>
              <a:gd name="connsiteY51" fmla="*/ 334695 h 537278"/>
              <a:gd name="connsiteX52" fmla="*/ 555265 w 570252"/>
              <a:gd name="connsiteY52" fmla="*/ 317187 h 537278"/>
              <a:gd name="connsiteX53" fmla="*/ 555265 w 570252"/>
              <a:gd name="connsiteY53" fmla="*/ 182132 h 537278"/>
              <a:gd name="connsiteX54" fmla="*/ 535283 w 570252"/>
              <a:gd name="connsiteY54" fmla="*/ 163374 h 537278"/>
              <a:gd name="connsiteX55" fmla="*/ 33568 w 570252"/>
              <a:gd name="connsiteY55" fmla="*/ 163374 h 537278"/>
              <a:gd name="connsiteX56" fmla="*/ 14919 w 570252"/>
              <a:gd name="connsiteY56" fmla="*/ 182132 h 537278"/>
              <a:gd name="connsiteX57" fmla="*/ 14919 w 570252"/>
              <a:gd name="connsiteY57" fmla="*/ 317187 h 537278"/>
              <a:gd name="connsiteX58" fmla="*/ 22379 w 570252"/>
              <a:gd name="connsiteY58" fmla="*/ 334695 h 537278"/>
              <a:gd name="connsiteX59" fmla="*/ 38541 w 570252"/>
              <a:gd name="connsiteY59" fmla="*/ 350951 h 537278"/>
              <a:gd name="connsiteX60" fmla="*/ 87028 w 570252"/>
              <a:gd name="connsiteY60" fmla="*/ 400972 h 537278"/>
              <a:gd name="connsiteX61" fmla="*/ 142975 w 570252"/>
              <a:gd name="connsiteY61" fmla="*/ 458495 h 537278"/>
              <a:gd name="connsiteX62" fmla="*/ 237462 w 570252"/>
              <a:gd name="connsiteY62" fmla="*/ 458495 h 537278"/>
              <a:gd name="connsiteX63" fmla="*/ 237462 w 570252"/>
              <a:gd name="connsiteY63" fmla="*/ 433485 h 537278"/>
              <a:gd name="connsiteX64" fmla="*/ 220057 w 570252"/>
              <a:gd name="connsiteY64" fmla="*/ 380964 h 537278"/>
              <a:gd name="connsiteX65" fmla="*/ 160380 w 570252"/>
              <a:gd name="connsiteY65" fmla="*/ 355953 h 537278"/>
              <a:gd name="connsiteX66" fmla="*/ 139245 w 570252"/>
              <a:gd name="connsiteY66" fmla="*/ 347200 h 537278"/>
              <a:gd name="connsiteX67" fmla="*/ 139245 w 570252"/>
              <a:gd name="connsiteY67" fmla="*/ 345949 h 537278"/>
              <a:gd name="connsiteX68" fmla="*/ 94488 w 570252"/>
              <a:gd name="connsiteY68" fmla="*/ 300931 h 537278"/>
              <a:gd name="connsiteX69" fmla="*/ 70866 w 570252"/>
              <a:gd name="connsiteY69" fmla="*/ 294678 h 537278"/>
              <a:gd name="connsiteX70" fmla="*/ 65893 w 570252"/>
              <a:gd name="connsiteY70" fmla="*/ 297179 h 537278"/>
              <a:gd name="connsiteX71" fmla="*/ 59676 w 570252"/>
              <a:gd name="connsiteY71" fmla="*/ 300931 h 537278"/>
              <a:gd name="connsiteX72" fmla="*/ 59676 w 570252"/>
              <a:gd name="connsiteY72" fmla="*/ 337196 h 537278"/>
              <a:gd name="connsiteX73" fmla="*/ 121839 w 570252"/>
              <a:gd name="connsiteY73" fmla="*/ 397220 h 537278"/>
              <a:gd name="connsiteX74" fmla="*/ 121839 w 570252"/>
              <a:gd name="connsiteY74" fmla="*/ 408475 h 537278"/>
              <a:gd name="connsiteX75" fmla="*/ 110650 w 570252"/>
              <a:gd name="connsiteY75" fmla="*/ 408475 h 537278"/>
              <a:gd name="connsiteX76" fmla="*/ 49730 w 570252"/>
              <a:gd name="connsiteY76" fmla="*/ 345949 h 537278"/>
              <a:gd name="connsiteX77" fmla="*/ 49730 w 570252"/>
              <a:gd name="connsiteY77" fmla="*/ 290927 h 537278"/>
              <a:gd name="connsiteX78" fmla="*/ 57190 w 570252"/>
              <a:gd name="connsiteY78" fmla="*/ 284674 h 537278"/>
              <a:gd name="connsiteX79" fmla="*/ 53460 w 570252"/>
              <a:gd name="connsiteY79" fmla="*/ 180882 h 537278"/>
              <a:gd name="connsiteX80" fmla="*/ 33568 w 570252"/>
              <a:gd name="connsiteY80" fmla="*/ 163374 h 537278"/>
              <a:gd name="connsiteX81" fmla="*/ 535283 w 570252"/>
              <a:gd name="connsiteY81" fmla="*/ 148368 h 537278"/>
              <a:gd name="connsiteX82" fmla="*/ 570252 w 570252"/>
              <a:gd name="connsiteY82" fmla="*/ 182132 h 537278"/>
              <a:gd name="connsiteX83" fmla="*/ 570252 w 570252"/>
              <a:gd name="connsiteY83" fmla="*/ 317187 h 537278"/>
              <a:gd name="connsiteX84" fmla="*/ 559012 w 570252"/>
              <a:gd name="connsiteY84" fmla="*/ 344699 h 537278"/>
              <a:gd name="connsiteX85" fmla="*/ 544025 w 570252"/>
              <a:gd name="connsiteY85" fmla="*/ 360955 h 537278"/>
              <a:gd name="connsiteX86" fmla="*/ 494069 w 570252"/>
              <a:gd name="connsiteY86" fmla="*/ 412226 h 537278"/>
              <a:gd name="connsiteX87" fmla="*/ 446610 w 570252"/>
              <a:gd name="connsiteY87" fmla="*/ 458495 h 537278"/>
              <a:gd name="connsiteX88" fmla="*/ 449108 w 570252"/>
              <a:gd name="connsiteY88" fmla="*/ 458495 h 537278"/>
              <a:gd name="connsiteX89" fmla="*/ 466593 w 570252"/>
              <a:gd name="connsiteY89" fmla="*/ 476003 h 537278"/>
              <a:gd name="connsiteX90" fmla="*/ 466593 w 570252"/>
              <a:gd name="connsiteY90" fmla="*/ 519771 h 537278"/>
              <a:gd name="connsiteX91" fmla="*/ 449108 w 570252"/>
              <a:gd name="connsiteY91" fmla="*/ 537278 h 537278"/>
              <a:gd name="connsiteX92" fmla="*/ 314226 w 570252"/>
              <a:gd name="connsiteY92" fmla="*/ 537278 h 537278"/>
              <a:gd name="connsiteX93" fmla="*/ 296741 w 570252"/>
              <a:gd name="connsiteY93" fmla="*/ 519771 h 537278"/>
              <a:gd name="connsiteX94" fmla="*/ 296741 w 570252"/>
              <a:gd name="connsiteY94" fmla="*/ 476003 h 537278"/>
              <a:gd name="connsiteX95" fmla="*/ 314226 w 570252"/>
              <a:gd name="connsiteY95" fmla="*/ 458495 h 537278"/>
              <a:gd name="connsiteX96" fmla="*/ 317973 w 570252"/>
              <a:gd name="connsiteY96" fmla="*/ 458495 h 537278"/>
              <a:gd name="connsiteX97" fmla="*/ 317973 w 570252"/>
              <a:gd name="connsiteY97" fmla="*/ 433485 h 537278"/>
              <a:gd name="connsiteX98" fmla="*/ 339204 w 570252"/>
              <a:gd name="connsiteY98" fmla="*/ 372210 h 537278"/>
              <a:gd name="connsiteX99" fmla="*/ 412890 w 570252"/>
              <a:gd name="connsiteY99" fmla="*/ 342198 h 537278"/>
              <a:gd name="connsiteX100" fmla="*/ 419134 w 570252"/>
              <a:gd name="connsiteY100" fmla="*/ 337196 h 537278"/>
              <a:gd name="connsiteX101" fmla="*/ 419134 w 570252"/>
              <a:gd name="connsiteY101" fmla="*/ 335945 h 537278"/>
              <a:gd name="connsiteX102" fmla="*/ 465344 w 570252"/>
              <a:gd name="connsiteY102" fmla="*/ 290927 h 537278"/>
              <a:gd name="connsiteX103" fmla="*/ 497815 w 570252"/>
              <a:gd name="connsiteY103" fmla="*/ 279672 h 537278"/>
              <a:gd name="connsiteX104" fmla="*/ 502811 w 570252"/>
              <a:gd name="connsiteY104" fmla="*/ 180882 h 537278"/>
              <a:gd name="connsiteX105" fmla="*/ 535283 w 570252"/>
              <a:gd name="connsiteY105" fmla="*/ 148368 h 537278"/>
              <a:gd name="connsiteX106" fmla="*/ 33568 w 570252"/>
              <a:gd name="connsiteY106" fmla="*/ 148368 h 537278"/>
              <a:gd name="connsiteX107" fmla="*/ 68379 w 570252"/>
              <a:gd name="connsiteY107" fmla="*/ 180882 h 537278"/>
              <a:gd name="connsiteX108" fmla="*/ 73352 w 570252"/>
              <a:gd name="connsiteY108" fmla="*/ 279672 h 537278"/>
              <a:gd name="connsiteX109" fmla="*/ 104434 w 570252"/>
              <a:gd name="connsiteY109" fmla="*/ 290927 h 537278"/>
              <a:gd name="connsiteX110" fmla="*/ 150434 w 570252"/>
              <a:gd name="connsiteY110" fmla="*/ 337196 h 537278"/>
              <a:gd name="connsiteX111" fmla="*/ 156650 w 570252"/>
              <a:gd name="connsiteY111" fmla="*/ 342198 h 537278"/>
              <a:gd name="connsiteX112" fmla="*/ 231246 w 570252"/>
              <a:gd name="connsiteY112" fmla="*/ 372210 h 537278"/>
              <a:gd name="connsiteX113" fmla="*/ 252381 w 570252"/>
              <a:gd name="connsiteY113" fmla="*/ 433485 h 537278"/>
              <a:gd name="connsiteX114" fmla="*/ 252381 w 570252"/>
              <a:gd name="connsiteY114" fmla="*/ 458495 h 537278"/>
              <a:gd name="connsiteX115" fmla="*/ 254868 w 570252"/>
              <a:gd name="connsiteY115" fmla="*/ 458495 h 537278"/>
              <a:gd name="connsiteX116" fmla="*/ 273517 w 570252"/>
              <a:gd name="connsiteY116" fmla="*/ 476003 h 537278"/>
              <a:gd name="connsiteX117" fmla="*/ 273517 w 570252"/>
              <a:gd name="connsiteY117" fmla="*/ 519771 h 537278"/>
              <a:gd name="connsiteX118" fmla="*/ 254868 w 570252"/>
              <a:gd name="connsiteY118" fmla="*/ 537278 h 537278"/>
              <a:gd name="connsiteX119" fmla="*/ 120596 w 570252"/>
              <a:gd name="connsiteY119" fmla="*/ 537278 h 537278"/>
              <a:gd name="connsiteX120" fmla="*/ 103190 w 570252"/>
              <a:gd name="connsiteY120" fmla="*/ 519771 h 537278"/>
              <a:gd name="connsiteX121" fmla="*/ 103190 w 570252"/>
              <a:gd name="connsiteY121" fmla="*/ 476003 h 537278"/>
              <a:gd name="connsiteX122" fmla="*/ 120596 w 570252"/>
              <a:gd name="connsiteY122" fmla="*/ 458495 h 537278"/>
              <a:gd name="connsiteX123" fmla="*/ 123082 w 570252"/>
              <a:gd name="connsiteY123" fmla="*/ 458495 h 537278"/>
              <a:gd name="connsiteX124" fmla="*/ 75839 w 570252"/>
              <a:gd name="connsiteY124" fmla="*/ 412226 h 537278"/>
              <a:gd name="connsiteX125" fmla="*/ 27352 w 570252"/>
              <a:gd name="connsiteY125" fmla="*/ 359705 h 537278"/>
              <a:gd name="connsiteX126" fmla="*/ 11189 w 570252"/>
              <a:gd name="connsiteY126" fmla="*/ 344699 h 537278"/>
              <a:gd name="connsiteX127" fmla="*/ 0 w 570252"/>
              <a:gd name="connsiteY127" fmla="*/ 317187 h 537278"/>
              <a:gd name="connsiteX128" fmla="*/ 0 w 570252"/>
              <a:gd name="connsiteY128" fmla="*/ 182132 h 537278"/>
              <a:gd name="connsiteX129" fmla="*/ 33568 w 570252"/>
              <a:gd name="connsiteY129" fmla="*/ 148368 h 537278"/>
              <a:gd name="connsiteX130" fmla="*/ 332909 w 570252"/>
              <a:gd name="connsiteY130" fmla="*/ 19968 h 537278"/>
              <a:gd name="connsiteX131" fmla="*/ 278689 w 570252"/>
              <a:gd name="connsiteY131" fmla="*/ 71136 h 537278"/>
              <a:gd name="connsiteX132" fmla="*/ 201056 w 570252"/>
              <a:gd name="connsiteY132" fmla="*/ 177215 h 537278"/>
              <a:gd name="connsiteX133" fmla="*/ 218308 w 570252"/>
              <a:gd name="connsiteY133" fmla="*/ 237119 h 537278"/>
              <a:gd name="connsiteX134" fmla="*/ 252812 w 570252"/>
              <a:gd name="connsiteY134" fmla="*/ 262079 h 537278"/>
              <a:gd name="connsiteX135" fmla="*/ 299638 w 570252"/>
              <a:gd name="connsiteY135" fmla="*/ 98592 h 537278"/>
              <a:gd name="connsiteX136" fmla="*/ 309496 w 570252"/>
              <a:gd name="connsiteY136" fmla="*/ 96096 h 537278"/>
              <a:gd name="connsiteX137" fmla="*/ 311960 w 570252"/>
              <a:gd name="connsiteY137" fmla="*/ 107328 h 537278"/>
              <a:gd name="connsiteX138" fmla="*/ 268831 w 570252"/>
              <a:gd name="connsiteY138" fmla="*/ 265823 h 537278"/>
              <a:gd name="connsiteX139" fmla="*/ 271296 w 570252"/>
              <a:gd name="connsiteY139" fmla="*/ 267071 h 537278"/>
              <a:gd name="connsiteX140" fmla="*/ 329212 w 570252"/>
              <a:gd name="connsiteY140" fmla="*/ 250847 h 537278"/>
              <a:gd name="connsiteX141" fmla="*/ 358786 w 570252"/>
              <a:gd name="connsiteY141" fmla="*/ 197183 h 537278"/>
              <a:gd name="connsiteX142" fmla="*/ 332909 w 570252"/>
              <a:gd name="connsiteY142" fmla="*/ 19968 h 537278"/>
              <a:gd name="connsiteX143" fmla="*/ 335373 w 570252"/>
              <a:gd name="connsiteY143" fmla="*/ 0 h 537278"/>
              <a:gd name="connsiteX144" fmla="*/ 343999 w 570252"/>
              <a:gd name="connsiteY144" fmla="*/ 8736 h 537278"/>
              <a:gd name="connsiteX145" fmla="*/ 373574 w 570252"/>
              <a:gd name="connsiteY145" fmla="*/ 199679 h 537278"/>
              <a:gd name="connsiteX146" fmla="*/ 279921 w 570252"/>
              <a:gd name="connsiteY146" fmla="*/ 282047 h 537278"/>
              <a:gd name="connsiteX147" fmla="*/ 272528 w 570252"/>
              <a:gd name="connsiteY147" fmla="*/ 282047 h 537278"/>
              <a:gd name="connsiteX148" fmla="*/ 292244 w 570252"/>
              <a:gd name="connsiteY148" fmla="*/ 326974 h 537278"/>
              <a:gd name="connsiteX149" fmla="*/ 292244 w 570252"/>
              <a:gd name="connsiteY149" fmla="*/ 338206 h 537278"/>
              <a:gd name="connsiteX150" fmla="*/ 286083 w 570252"/>
              <a:gd name="connsiteY150" fmla="*/ 339454 h 537278"/>
              <a:gd name="connsiteX151" fmla="*/ 281154 w 570252"/>
              <a:gd name="connsiteY151" fmla="*/ 336958 h 537278"/>
              <a:gd name="connsiteX152" fmla="*/ 256508 w 570252"/>
              <a:gd name="connsiteY152" fmla="*/ 279551 h 537278"/>
              <a:gd name="connsiteX153" fmla="*/ 187501 w 570252"/>
              <a:gd name="connsiteY153" fmla="*/ 177215 h 537278"/>
              <a:gd name="connsiteX154" fmla="*/ 271296 w 570252"/>
              <a:gd name="connsiteY154" fmla="*/ 57408 h 537278"/>
              <a:gd name="connsiteX155" fmla="*/ 324283 w 570252"/>
              <a:gd name="connsiteY155" fmla="*/ 6240 h 537278"/>
              <a:gd name="connsiteX156" fmla="*/ 335373 w 570252"/>
              <a:gd name="connsiteY156" fmla="*/ 0 h 537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</a:cxnLst>
            <a:rect l="l" t="t" r="r" b="b"/>
            <a:pathLst>
              <a:path w="570252" h="537278">
                <a:moveTo>
                  <a:pt x="342814" y="478080"/>
                </a:moveTo>
                <a:cubicBezTo>
                  <a:pt x="346619" y="478080"/>
                  <a:pt x="350424" y="481885"/>
                  <a:pt x="350424" y="485689"/>
                </a:cubicBezTo>
                <a:lnTo>
                  <a:pt x="350424" y="502174"/>
                </a:lnTo>
                <a:cubicBezTo>
                  <a:pt x="350424" y="507247"/>
                  <a:pt x="346619" y="509783"/>
                  <a:pt x="342814" y="509783"/>
                </a:cubicBezTo>
                <a:cubicBezTo>
                  <a:pt x="339010" y="509783"/>
                  <a:pt x="335205" y="507247"/>
                  <a:pt x="335205" y="502174"/>
                </a:cubicBezTo>
                <a:lnTo>
                  <a:pt x="335205" y="485689"/>
                </a:lnTo>
                <a:cubicBezTo>
                  <a:pt x="335205" y="481885"/>
                  <a:pt x="339010" y="478080"/>
                  <a:pt x="342814" y="478080"/>
                </a:cubicBezTo>
                <a:close/>
                <a:moveTo>
                  <a:pt x="227416" y="478080"/>
                </a:moveTo>
                <a:cubicBezTo>
                  <a:pt x="232488" y="478080"/>
                  <a:pt x="235024" y="481885"/>
                  <a:pt x="235024" y="485689"/>
                </a:cubicBezTo>
                <a:lnTo>
                  <a:pt x="235024" y="502174"/>
                </a:lnTo>
                <a:cubicBezTo>
                  <a:pt x="235024" y="507247"/>
                  <a:pt x="232488" y="509783"/>
                  <a:pt x="227416" y="509783"/>
                </a:cubicBezTo>
                <a:cubicBezTo>
                  <a:pt x="223612" y="509783"/>
                  <a:pt x="219808" y="507247"/>
                  <a:pt x="219808" y="502174"/>
                </a:cubicBezTo>
                <a:lnTo>
                  <a:pt x="219808" y="485689"/>
                </a:lnTo>
                <a:cubicBezTo>
                  <a:pt x="219808" y="481885"/>
                  <a:pt x="223612" y="478080"/>
                  <a:pt x="227416" y="478080"/>
                </a:cubicBezTo>
                <a:close/>
                <a:moveTo>
                  <a:pt x="314226" y="474752"/>
                </a:moveTo>
                <a:cubicBezTo>
                  <a:pt x="312977" y="474752"/>
                  <a:pt x="311728" y="476003"/>
                  <a:pt x="311728" y="476003"/>
                </a:cubicBezTo>
                <a:lnTo>
                  <a:pt x="311728" y="519771"/>
                </a:lnTo>
                <a:cubicBezTo>
                  <a:pt x="311728" y="521021"/>
                  <a:pt x="312977" y="522272"/>
                  <a:pt x="314226" y="522272"/>
                </a:cubicBezTo>
                <a:lnTo>
                  <a:pt x="449108" y="522272"/>
                </a:lnTo>
                <a:cubicBezTo>
                  <a:pt x="450357" y="522272"/>
                  <a:pt x="451606" y="521021"/>
                  <a:pt x="451606" y="519771"/>
                </a:cubicBezTo>
                <a:lnTo>
                  <a:pt x="451606" y="476003"/>
                </a:lnTo>
                <a:cubicBezTo>
                  <a:pt x="451606" y="476003"/>
                  <a:pt x="450357" y="474752"/>
                  <a:pt x="449108" y="474752"/>
                </a:cubicBezTo>
                <a:close/>
                <a:moveTo>
                  <a:pt x="120596" y="474752"/>
                </a:moveTo>
                <a:cubicBezTo>
                  <a:pt x="119353" y="474752"/>
                  <a:pt x="118109" y="476003"/>
                  <a:pt x="118109" y="476003"/>
                </a:cubicBezTo>
                <a:lnTo>
                  <a:pt x="118109" y="519771"/>
                </a:lnTo>
                <a:cubicBezTo>
                  <a:pt x="118109" y="521021"/>
                  <a:pt x="119353" y="522272"/>
                  <a:pt x="120596" y="522272"/>
                </a:cubicBezTo>
                <a:lnTo>
                  <a:pt x="254868" y="522272"/>
                </a:lnTo>
                <a:cubicBezTo>
                  <a:pt x="257354" y="522272"/>
                  <a:pt x="257354" y="521021"/>
                  <a:pt x="257354" y="519771"/>
                </a:cubicBezTo>
                <a:lnTo>
                  <a:pt x="257354" y="476003"/>
                </a:lnTo>
                <a:cubicBezTo>
                  <a:pt x="257354" y="476003"/>
                  <a:pt x="257354" y="474752"/>
                  <a:pt x="254868" y="474752"/>
                </a:cubicBezTo>
                <a:close/>
                <a:moveTo>
                  <a:pt x="535283" y="163374"/>
                </a:moveTo>
                <a:cubicBezTo>
                  <a:pt x="525291" y="163374"/>
                  <a:pt x="517798" y="170877"/>
                  <a:pt x="516549" y="180882"/>
                </a:cubicBezTo>
                <a:lnTo>
                  <a:pt x="511553" y="284674"/>
                </a:lnTo>
                <a:cubicBezTo>
                  <a:pt x="515300" y="285925"/>
                  <a:pt x="517798" y="288426"/>
                  <a:pt x="520296" y="290927"/>
                </a:cubicBezTo>
                <a:cubicBezTo>
                  <a:pt x="535283" y="307183"/>
                  <a:pt x="535283" y="330943"/>
                  <a:pt x="520296" y="345949"/>
                </a:cubicBezTo>
                <a:lnTo>
                  <a:pt x="459099" y="408475"/>
                </a:lnTo>
                <a:cubicBezTo>
                  <a:pt x="456601" y="410976"/>
                  <a:pt x="451606" y="410976"/>
                  <a:pt x="449108" y="408475"/>
                </a:cubicBezTo>
                <a:cubicBezTo>
                  <a:pt x="445361" y="404723"/>
                  <a:pt x="445361" y="400972"/>
                  <a:pt x="449108" y="397220"/>
                </a:cubicBezTo>
                <a:lnTo>
                  <a:pt x="510305" y="337196"/>
                </a:lnTo>
                <a:cubicBezTo>
                  <a:pt x="520296" y="325941"/>
                  <a:pt x="520296" y="310935"/>
                  <a:pt x="510305" y="300931"/>
                </a:cubicBezTo>
                <a:cubicBezTo>
                  <a:pt x="507807" y="299680"/>
                  <a:pt x="505309" y="298430"/>
                  <a:pt x="504060" y="297179"/>
                </a:cubicBezTo>
                <a:cubicBezTo>
                  <a:pt x="502811" y="297179"/>
                  <a:pt x="500313" y="295929"/>
                  <a:pt x="500313" y="294678"/>
                </a:cubicBezTo>
                <a:cubicBezTo>
                  <a:pt x="491571" y="293428"/>
                  <a:pt x="481580" y="294678"/>
                  <a:pt x="475335" y="300931"/>
                </a:cubicBezTo>
                <a:lnTo>
                  <a:pt x="430374" y="345949"/>
                </a:lnTo>
                <a:cubicBezTo>
                  <a:pt x="424130" y="353452"/>
                  <a:pt x="416636" y="359705"/>
                  <a:pt x="409143" y="355953"/>
                </a:cubicBezTo>
                <a:cubicBezTo>
                  <a:pt x="404147" y="353452"/>
                  <a:pt x="374173" y="352202"/>
                  <a:pt x="350444" y="380964"/>
                </a:cubicBezTo>
                <a:cubicBezTo>
                  <a:pt x="331711" y="403473"/>
                  <a:pt x="331711" y="418479"/>
                  <a:pt x="331711" y="433485"/>
                </a:cubicBezTo>
                <a:lnTo>
                  <a:pt x="331711" y="458495"/>
                </a:lnTo>
                <a:lnTo>
                  <a:pt x="425379" y="458495"/>
                </a:lnTo>
                <a:lnTo>
                  <a:pt x="484077" y="400972"/>
                </a:lnTo>
                <a:lnTo>
                  <a:pt x="532785" y="350951"/>
                </a:lnTo>
                <a:lnTo>
                  <a:pt x="549021" y="334695"/>
                </a:lnTo>
                <a:cubicBezTo>
                  <a:pt x="552767" y="329693"/>
                  <a:pt x="555265" y="324691"/>
                  <a:pt x="555265" y="317187"/>
                </a:cubicBezTo>
                <a:lnTo>
                  <a:pt x="555265" y="182132"/>
                </a:lnTo>
                <a:cubicBezTo>
                  <a:pt x="555265" y="172128"/>
                  <a:pt x="546523" y="163374"/>
                  <a:pt x="535283" y="163374"/>
                </a:cubicBezTo>
                <a:close/>
                <a:moveTo>
                  <a:pt x="33568" y="163374"/>
                </a:moveTo>
                <a:cubicBezTo>
                  <a:pt x="23622" y="163374"/>
                  <a:pt x="14919" y="172128"/>
                  <a:pt x="14919" y="182132"/>
                </a:cubicBezTo>
                <a:lnTo>
                  <a:pt x="14919" y="317187"/>
                </a:lnTo>
                <a:cubicBezTo>
                  <a:pt x="14919" y="324691"/>
                  <a:pt x="17406" y="329693"/>
                  <a:pt x="22379" y="334695"/>
                </a:cubicBezTo>
                <a:lnTo>
                  <a:pt x="38541" y="350951"/>
                </a:lnTo>
                <a:lnTo>
                  <a:pt x="87028" y="400972"/>
                </a:lnTo>
                <a:lnTo>
                  <a:pt x="142975" y="458495"/>
                </a:lnTo>
                <a:lnTo>
                  <a:pt x="237462" y="458495"/>
                </a:lnTo>
                <a:lnTo>
                  <a:pt x="237462" y="433485"/>
                </a:lnTo>
                <a:cubicBezTo>
                  <a:pt x="237462" y="418479"/>
                  <a:pt x="237462" y="403473"/>
                  <a:pt x="220057" y="380964"/>
                </a:cubicBezTo>
                <a:cubicBezTo>
                  <a:pt x="196435" y="352202"/>
                  <a:pt x="165353" y="353452"/>
                  <a:pt x="160380" y="355953"/>
                </a:cubicBezTo>
                <a:cubicBezTo>
                  <a:pt x="152921" y="359705"/>
                  <a:pt x="145461" y="353452"/>
                  <a:pt x="139245" y="347200"/>
                </a:cubicBezTo>
                <a:lnTo>
                  <a:pt x="139245" y="345949"/>
                </a:lnTo>
                <a:lnTo>
                  <a:pt x="94488" y="300931"/>
                </a:lnTo>
                <a:cubicBezTo>
                  <a:pt x="88271" y="294678"/>
                  <a:pt x="78325" y="293428"/>
                  <a:pt x="70866" y="294678"/>
                </a:cubicBezTo>
                <a:cubicBezTo>
                  <a:pt x="69622" y="295929"/>
                  <a:pt x="67136" y="297179"/>
                  <a:pt x="65893" y="297179"/>
                </a:cubicBezTo>
                <a:cubicBezTo>
                  <a:pt x="63406" y="298430"/>
                  <a:pt x="62163" y="299680"/>
                  <a:pt x="59676" y="300931"/>
                </a:cubicBezTo>
                <a:cubicBezTo>
                  <a:pt x="50974" y="310935"/>
                  <a:pt x="50974" y="325941"/>
                  <a:pt x="59676" y="337196"/>
                </a:cubicBezTo>
                <a:lnTo>
                  <a:pt x="121839" y="397220"/>
                </a:lnTo>
                <a:cubicBezTo>
                  <a:pt x="124326" y="400972"/>
                  <a:pt x="124326" y="404723"/>
                  <a:pt x="121839" y="408475"/>
                </a:cubicBezTo>
                <a:cubicBezTo>
                  <a:pt x="118109" y="410976"/>
                  <a:pt x="114380" y="410976"/>
                  <a:pt x="110650" y="408475"/>
                </a:cubicBezTo>
                <a:lnTo>
                  <a:pt x="49730" y="345949"/>
                </a:lnTo>
                <a:cubicBezTo>
                  <a:pt x="33568" y="330943"/>
                  <a:pt x="33568" y="307183"/>
                  <a:pt x="49730" y="290927"/>
                </a:cubicBezTo>
                <a:cubicBezTo>
                  <a:pt x="52217" y="288426"/>
                  <a:pt x="54703" y="285925"/>
                  <a:pt x="57190" y="284674"/>
                </a:cubicBezTo>
                <a:lnTo>
                  <a:pt x="53460" y="180882"/>
                </a:lnTo>
                <a:cubicBezTo>
                  <a:pt x="53460" y="170877"/>
                  <a:pt x="44757" y="163374"/>
                  <a:pt x="33568" y="163374"/>
                </a:cubicBezTo>
                <a:close/>
                <a:moveTo>
                  <a:pt x="535283" y="148368"/>
                </a:moveTo>
                <a:cubicBezTo>
                  <a:pt x="555265" y="148368"/>
                  <a:pt x="570252" y="163374"/>
                  <a:pt x="570252" y="182132"/>
                </a:cubicBezTo>
                <a:lnTo>
                  <a:pt x="570252" y="317187"/>
                </a:lnTo>
                <a:cubicBezTo>
                  <a:pt x="570252" y="328442"/>
                  <a:pt x="566506" y="337196"/>
                  <a:pt x="559012" y="344699"/>
                </a:cubicBezTo>
                <a:lnTo>
                  <a:pt x="544025" y="360955"/>
                </a:lnTo>
                <a:lnTo>
                  <a:pt x="494069" y="412226"/>
                </a:lnTo>
                <a:lnTo>
                  <a:pt x="446610" y="458495"/>
                </a:lnTo>
                <a:lnTo>
                  <a:pt x="449108" y="458495"/>
                </a:lnTo>
                <a:cubicBezTo>
                  <a:pt x="459099" y="458495"/>
                  <a:pt x="466593" y="467249"/>
                  <a:pt x="466593" y="476003"/>
                </a:cubicBezTo>
                <a:lnTo>
                  <a:pt x="466593" y="519771"/>
                </a:lnTo>
                <a:cubicBezTo>
                  <a:pt x="466593" y="529774"/>
                  <a:pt x="459099" y="537278"/>
                  <a:pt x="449108" y="537278"/>
                </a:cubicBezTo>
                <a:lnTo>
                  <a:pt x="314226" y="537278"/>
                </a:lnTo>
                <a:cubicBezTo>
                  <a:pt x="304235" y="537278"/>
                  <a:pt x="296741" y="529774"/>
                  <a:pt x="296741" y="519771"/>
                </a:cubicBezTo>
                <a:lnTo>
                  <a:pt x="296741" y="476003"/>
                </a:lnTo>
                <a:cubicBezTo>
                  <a:pt x="296741" y="467249"/>
                  <a:pt x="304235" y="458495"/>
                  <a:pt x="314226" y="458495"/>
                </a:cubicBezTo>
                <a:lnTo>
                  <a:pt x="317973" y="458495"/>
                </a:lnTo>
                <a:lnTo>
                  <a:pt x="317973" y="433485"/>
                </a:lnTo>
                <a:cubicBezTo>
                  <a:pt x="317973" y="417228"/>
                  <a:pt x="317973" y="397220"/>
                  <a:pt x="339204" y="372210"/>
                </a:cubicBezTo>
                <a:cubicBezTo>
                  <a:pt x="364182" y="339697"/>
                  <a:pt x="400401" y="338446"/>
                  <a:pt x="412890" y="342198"/>
                </a:cubicBezTo>
                <a:cubicBezTo>
                  <a:pt x="414139" y="340947"/>
                  <a:pt x="416636" y="339697"/>
                  <a:pt x="419134" y="337196"/>
                </a:cubicBezTo>
                <a:lnTo>
                  <a:pt x="419134" y="335945"/>
                </a:lnTo>
                <a:lnTo>
                  <a:pt x="465344" y="290927"/>
                </a:lnTo>
                <a:cubicBezTo>
                  <a:pt x="474086" y="282173"/>
                  <a:pt x="486575" y="278422"/>
                  <a:pt x="497815" y="279672"/>
                </a:cubicBezTo>
                <a:lnTo>
                  <a:pt x="502811" y="180882"/>
                </a:lnTo>
                <a:cubicBezTo>
                  <a:pt x="502811" y="162124"/>
                  <a:pt x="517798" y="148368"/>
                  <a:pt x="535283" y="148368"/>
                </a:cubicBezTo>
                <a:close/>
                <a:moveTo>
                  <a:pt x="33568" y="148368"/>
                </a:moveTo>
                <a:cubicBezTo>
                  <a:pt x="52217" y="148368"/>
                  <a:pt x="67136" y="162124"/>
                  <a:pt x="68379" y="180882"/>
                </a:cubicBezTo>
                <a:lnTo>
                  <a:pt x="73352" y="279672"/>
                </a:lnTo>
                <a:cubicBezTo>
                  <a:pt x="84541" y="278422"/>
                  <a:pt x="96974" y="282173"/>
                  <a:pt x="104434" y="290927"/>
                </a:cubicBezTo>
                <a:lnTo>
                  <a:pt x="150434" y="337196"/>
                </a:lnTo>
                <a:cubicBezTo>
                  <a:pt x="152921" y="339697"/>
                  <a:pt x="155407" y="340947"/>
                  <a:pt x="156650" y="342198"/>
                </a:cubicBezTo>
                <a:cubicBezTo>
                  <a:pt x="170326" y="338446"/>
                  <a:pt x="205138" y="339697"/>
                  <a:pt x="231246" y="372210"/>
                </a:cubicBezTo>
                <a:cubicBezTo>
                  <a:pt x="252381" y="397220"/>
                  <a:pt x="252381" y="417228"/>
                  <a:pt x="252381" y="433485"/>
                </a:cubicBezTo>
                <a:lnTo>
                  <a:pt x="252381" y="458495"/>
                </a:lnTo>
                <a:lnTo>
                  <a:pt x="254868" y="458495"/>
                </a:lnTo>
                <a:cubicBezTo>
                  <a:pt x="264814" y="458495"/>
                  <a:pt x="273517" y="467249"/>
                  <a:pt x="273517" y="476003"/>
                </a:cubicBezTo>
                <a:lnTo>
                  <a:pt x="273517" y="519771"/>
                </a:lnTo>
                <a:cubicBezTo>
                  <a:pt x="273517" y="529774"/>
                  <a:pt x="264814" y="537278"/>
                  <a:pt x="254868" y="537278"/>
                </a:cubicBezTo>
                <a:lnTo>
                  <a:pt x="120596" y="537278"/>
                </a:lnTo>
                <a:cubicBezTo>
                  <a:pt x="111893" y="537278"/>
                  <a:pt x="103190" y="529774"/>
                  <a:pt x="103190" y="519771"/>
                </a:cubicBezTo>
                <a:lnTo>
                  <a:pt x="103190" y="476003"/>
                </a:lnTo>
                <a:cubicBezTo>
                  <a:pt x="103190" y="467249"/>
                  <a:pt x="111893" y="458495"/>
                  <a:pt x="120596" y="458495"/>
                </a:cubicBezTo>
                <a:lnTo>
                  <a:pt x="123082" y="458495"/>
                </a:lnTo>
                <a:lnTo>
                  <a:pt x="75839" y="412226"/>
                </a:lnTo>
                <a:lnTo>
                  <a:pt x="27352" y="359705"/>
                </a:lnTo>
                <a:lnTo>
                  <a:pt x="11189" y="344699"/>
                </a:lnTo>
                <a:cubicBezTo>
                  <a:pt x="4973" y="337196"/>
                  <a:pt x="0" y="328442"/>
                  <a:pt x="0" y="317187"/>
                </a:cubicBezTo>
                <a:lnTo>
                  <a:pt x="0" y="182132"/>
                </a:lnTo>
                <a:cubicBezTo>
                  <a:pt x="0" y="163374"/>
                  <a:pt x="14919" y="148368"/>
                  <a:pt x="33568" y="148368"/>
                </a:cubicBezTo>
                <a:close/>
                <a:moveTo>
                  <a:pt x="332909" y="19968"/>
                </a:moveTo>
                <a:cubicBezTo>
                  <a:pt x="320586" y="37440"/>
                  <a:pt x="303334" y="54912"/>
                  <a:pt x="278689" y="71136"/>
                </a:cubicBezTo>
                <a:cubicBezTo>
                  <a:pt x="202289" y="122304"/>
                  <a:pt x="201056" y="175967"/>
                  <a:pt x="201056" y="177215"/>
                </a:cubicBezTo>
                <a:cubicBezTo>
                  <a:pt x="198592" y="199679"/>
                  <a:pt x="204753" y="220895"/>
                  <a:pt x="218308" y="237119"/>
                </a:cubicBezTo>
                <a:cubicBezTo>
                  <a:pt x="228166" y="248351"/>
                  <a:pt x="239257" y="258335"/>
                  <a:pt x="252812" y="262079"/>
                </a:cubicBezTo>
                <a:cubicBezTo>
                  <a:pt x="249115" y="222143"/>
                  <a:pt x="256508" y="165983"/>
                  <a:pt x="299638" y="98592"/>
                </a:cubicBezTo>
                <a:cubicBezTo>
                  <a:pt x="302102" y="94848"/>
                  <a:pt x="305799" y="93600"/>
                  <a:pt x="309496" y="96096"/>
                </a:cubicBezTo>
                <a:cubicBezTo>
                  <a:pt x="313193" y="98592"/>
                  <a:pt x="314425" y="102336"/>
                  <a:pt x="311960" y="107328"/>
                </a:cubicBezTo>
                <a:cubicBezTo>
                  <a:pt x="268831" y="174719"/>
                  <a:pt x="262670" y="228383"/>
                  <a:pt x="268831" y="265823"/>
                </a:cubicBezTo>
                <a:cubicBezTo>
                  <a:pt x="268831" y="267071"/>
                  <a:pt x="270063" y="267071"/>
                  <a:pt x="271296" y="267071"/>
                </a:cubicBezTo>
                <a:cubicBezTo>
                  <a:pt x="292244" y="269567"/>
                  <a:pt x="311960" y="263327"/>
                  <a:pt x="329212" y="250847"/>
                </a:cubicBezTo>
                <a:cubicBezTo>
                  <a:pt x="345232" y="237119"/>
                  <a:pt x="356322" y="218399"/>
                  <a:pt x="358786" y="197183"/>
                </a:cubicBezTo>
                <a:cubicBezTo>
                  <a:pt x="367412" y="138527"/>
                  <a:pt x="345232" y="57408"/>
                  <a:pt x="332909" y="19968"/>
                </a:cubicBezTo>
                <a:close/>
                <a:moveTo>
                  <a:pt x="335373" y="0"/>
                </a:moveTo>
                <a:cubicBezTo>
                  <a:pt x="340302" y="1248"/>
                  <a:pt x="342767" y="4992"/>
                  <a:pt x="343999" y="8736"/>
                </a:cubicBezTo>
                <a:cubicBezTo>
                  <a:pt x="356322" y="43680"/>
                  <a:pt x="383432" y="134783"/>
                  <a:pt x="373574" y="199679"/>
                </a:cubicBezTo>
                <a:cubicBezTo>
                  <a:pt x="367412" y="247103"/>
                  <a:pt x="326748" y="282047"/>
                  <a:pt x="279921" y="282047"/>
                </a:cubicBezTo>
                <a:cubicBezTo>
                  <a:pt x="277457" y="282047"/>
                  <a:pt x="273760" y="282047"/>
                  <a:pt x="272528" y="282047"/>
                </a:cubicBezTo>
                <a:cubicBezTo>
                  <a:pt x="278689" y="310750"/>
                  <a:pt x="291012" y="325726"/>
                  <a:pt x="292244" y="326974"/>
                </a:cubicBezTo>
                <a:cubicBezTo>
                  <a:pt x="294709" y="330718"/>
                  <a:pt x="294709" y="335710"/>
                  <a:pt x="292244" y="338206"/>
                </a:cubicBezTo>
                <a:cubicBezTo>
                  <a:pt x="289780" y="339454"/>
                  <a:pt x="288547" y="339454"/>
                  <a:pt x="286083" y="339454"/>
                </a:cubicBezTo>
                <a:cubicBezTo>
                  <a:pt x="284850" y="339454"/>
                  <a:pt x="282386" y="338206"/>
                  <a:pt x="281154" y="336958"/>
                </a:cubicBezTo>
                <a:cubicBezTo>
                  <a:pt x="279921" y="335710"/>
                  <a:pt x="263902" y="314494"/>
                  <a:pt x="256508" y="279551"/>
                </a:cubicBezTo>
                <a:cubicBezTo>
                  <a:pt x="212147" y="267071"/>
                  <a:pt x="181340" y="224639"/>
                  <a:pt x="187501" y="177215"/>
                </a:cubicBezTo>
                <a:cubicBezTo>
                  <a:pt x="187501" y="169727"/>
                  <a:pt x="189966" y="112320"/>
                  <a:pt x="271296" y="57408"/>
                </a:cubicBezTo>
                <a:cubicBezTo>
                  <a:pt x="295941" y="42432"/>
                  <a:pt x="311960" y="26208"/>
                  <a:pt x="324283" y="6240"/>
                </a:cubicBezTo>
                <a:cubicBezTo>
                  <a:pt x="326748" y="2496"/>
                  <a:pt x="330444" y="0"/>
                  <a:pt x="33537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03" name="Freeform 302">
            <a:extLst>
              <a:ext uri="{FF2B5EF4-FFF2-40B4-BE49-F238E27FC236}">
                <a16:creationId xmlns:a16="http://schemas.microsoft.com/office/drawing/2014/main" id="{6E5724C2-383E-B64F-93A6-B075EA5141C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1794" y="4508806"/>
            <a:ext cx="580232" cy="553763"/>
          </a:xfrm>
          <a:custGeom>
            <a:avLst/>
            <a:gdLst>
              <a:gd name="connsiteX0" fmla="*/ 51519 w 580232"/>
              <a:gd name="connsiteY0" fmla="*/ 365086 h 553763"/>
              <a:gd name="connsiteX1" fmla="*/ 62337 w 580232"/>
              <a:gd name="connsiteY1" fmla="*/ 365086 h 553763"/>
              <a:gd name="connsiteX2" fmla="*/ 62337 w 580232"/>
              <a:gd name="connsiteY2" fmla="*/ 375905 h 553763"/>
              <a:gd name="connsiteX3" fmla="*/ 39498 w 580232"/>
              <a:gd name="connsiteY3" fmla="*/ 398743 h 553763"/>
              <a:gd name="connsiteX4" fmla="*/ 34690 w 580232"/>
              <a:gd name="connsiteY4" fmla="*/ 399945 h 553763"/>
              <a:gd name="connsiteX5" fmla="*/ 28680 w 580232"/>
              <a:gd name="connsiteY5" fmla="*/ 398743 h 553763"/>
              <a:gd name="connsiteX6" fmla="*/ 28680 w 580232"/>
              <a:gd name="connsiteY6" fmla="*/ 387925 h 553763"/>
              <a:gd name="connsiteX7" fmla="*/ 56009 w 580232"/>
              <a:gd name="connsiteY7" fmla="*/ 351258 h 553763"/>
              <a:gd name="connsiteX8" fmla="*/ 51030 w 580232"/>
              <a:gd name="connsiteY8" fmla="*/ 352508 h 553763"/>
              <a:gd name="connsiteX9" fmla="*/ 16180 w 580232"/>
              <a:gd name="connsiteY9" fmla="*/ 388759 h 553763"/>
              <a:gd name="connsiteX10" fmla="*/ 13691 w 580232"/>
              <a:gd name="connsiteY10" fmla="*/ 393759 h 553763"/>
              <a:gd name="connsiteX11" fmla="*/ 16180 w 580232"/>
              <a:gd name="connsiteY11" fmla="*/ 397510 h 553763"/>
              <a:gd name="connsiteX12" fmla="*/ 154335 w 580232"/>
              <a:gd name="connsiteY12" fmla="*/ 536263 h 553763"/>
              <a:gd name="connsiteX13" fmla="*/ 161803 w 580232"/>
              <a:gd name="connsiteY13" fmla="*/ 536263 h 553763"/>
              <a:gd name="connsiteX14" fmla="*/ 197897 w 580232"/>
              <a:gd name="connsiteY14" fmla="*/ 500012 h 553763"/>
              <a:gd name="connsiteX15" fmla="*/ 197897 w 580232"/>
              <a:gd name="connsiteY15" fmla="*/ 492512 h 553763"/>
              <a:gd name="connsiteX16" fmla="*/ 59743 w 580232"/>
              <a:gd name="connsiteY16" fmla="*/ 352508 h 553763"/>
              <a:gd name="connsiteX17" fmla="*/ 56009 w 580232"/>
              <a:gd name="connsiteY17" fmla="*/ 351258 h 553763"/>
              <a:gd name="connsiteX18" fmla="*/ 530993 w 580232"/>
              <a:gd name="connsiteY18" fmla="*/ 245005 h 553763"/>
              <a:gd name="connsiteX19" fmla="*/ 511546 w 580232"/>
              <a:gd name="connsiteY19" fmla="*/ 255006 h 553763"/>
              <a:gd name="connsiteX20" fmla="*/ 452963 w 580232"/>
              <a:gd name="connsiteY20" fmla="*/ 312535 h 553763"/>
              <a:gd name="connsiteX21" fmla="*/ 399528 w 580232"/>
              <a:gd name="connsiteY21" fmla="*/ 365009 h 553763"/>
              <a:gd name="connsiteX22" fmla="*/ 404507 w 580232"/>
              <a:gd name="connsiteY22" fmla="*/ 386259 h 553763"/>
              <a:gd name="connsiteX23" fmla="*/ 358455 w 580232"/>
              <a:gd name="connsiteY23" fmla="*/ 432510 h 553763"/>
              <a:gd name="connsiteX24" fmla="*/ 252661 w 580232"/>
              <a:gd name="connsiteY24" fmla="*/ 432510 h 553763"/>
              <a:gd name="connsiteX25" fmla="*/ 245194 w 580232"/>
              <a:gd name="connsiteY25" fmla="*/ 425010 h 553763"/>
              <a:gd name="connsiteX26" fmla="*/ 252661 w 580232"/>
              <a:gd name="connsiteY26" fmla="*/ 417510 h 553763"/>
              <a:gd name="connsiteX27" fmla="*/ 358455 w 580232"/>
              <a:gd name="connsiteY27" fmla="*/ 417510 h 553763"/>
              <a:gd name="connsiteX28" fmla="*/ 389571 w 580232"/>
              <a:gd name="connsiteY28" fmla="*/ 386259 h 553763"/>
              <a:gd name="connsiteX29" fmla="*/ 358455 w 580232"/>
              <a:gd name="connsiteY29" fmla="*/ 353758 h 553763"/>
              <a:gd name="connsiteX30" fmla="*/ 280043 w 580232"/>
              <a:gd name="connsiteY30" fmla="*/ 353758 h 553763"/>
              <a:gd name="connsiteX31" fmla="*/ 255151 w 580232"/>
              <a:gd name="connsiteY31" fmla="*/ 345008 h 553763"/>
              <a:gd name="connsiteX32" fmla="*/ 236481 w 580232"/>
              <a:gd name="connsiteY32" fmla="*/ 331258 h 553763"/>
              <a:gd name="connsiteX33" fmla="*/ 161803 w 580232"/>
              <a:gd name="connsiteY33" fmla="*/ 331258 h 553763"/>
              <a:gd name="connsiteX34" fmla="*/ 119485 w 580232"/>
              <a:gd name="connsiteY34" fmla="*/ 347508 h 553763"/>
              <a:gd name="connsiteX35" fmla="*/ 95837 w 580232"/>
              <a:gd name="connsiteY35" fmla="*/ 368759 h 553763"/>
              <a:gd name="connsiteX36" fmla="*/ 177983 w 580232"/>
              <a:gd name="connsiteY36" fmla="*/ 451261 h 553763"/>
              <a:gd name="connsiteX37" fmla="*/ 395795 w 580232"/>
              <a:gd name="connsiteY37" fmla="*/ 451261 h 553763"/>
              <a:gd name="connsiteX38" fmla="*/ 416953 w 580232"/>
              <a:gd name="connsiteY38" fmla="*/ 442511 h 553763"/>
              <a:gd name="connsiteX39" fmla="*/ 556353 w 580232"/>
              <a:gd name="connsiteY39" fmla="*/ 298757 h 553763"/>
              <a:gd name="connsiteX40" fmla="*/ 565418 w 580232"/>
              <a:gd name="connsiteY40" fmla="*/ 275995 h 553763"/>
              <a:gd name="connsiteX41" fmla="*/ 566310 w 580232"/>
              <a:gd name="connsiteY41" fmla="*/ 273756 h 553763"/>
              <a:gd name="connsiteX42" fmla="*/ 551374 w 580232"/>
              <a:gd name="connsiteY42" fmla="*/ 250006 h 553763"/>
              <a:gd name="connsiteX43" fmla="*/ 530993 w 580232"/>
              <a:gd name="connsiteY43" fmla="*/ 245005 h 553763"/>
              <a:gd name="connsiteX44" fmla="*/ 160558 w 580232"/>
              <a:gd name="connsiteY44" fmla="*/ 242505 h 553763"/>
              <a:gd name="connsiteX45" fmla="*/ 138155 w 580232"/>
              <a:gd name="connsiteY45" fmla="*/ 266256 h 553763"/>
              <a:gd name="connsiteX46" fmla="*/ 173005 w 580232"/>
              <a:gd name="connsiteY46" fmla="*/ 316257 h 553763"/>
              <a:gd name="connsiteX47" fmla="*/ 200387 w 580232"/>
              <a:gd name="connsiteY47" fmla="*/ 316257 h 553763"/>
              <a:gd name="connsiteX48" fmla="*/ 200387 w 580232"/>
              <a:gd name="connsiteY48" fmla="*/ 295007 h 553763"/>
              <a:gd name="connsiteX49" fmla="*/ 192919 w 580232"/>
              <a:gd name="connsiteY49" fmla="*/ 287506 h 553763"/>
              <a:gd name="connsiteX50" fmla="*/ 175494 w 580232"/>
              <a:gd name="connsiteY50" fmla="*/ 287506 h 553763"/>
              <a:gd name="connsiteX51" fmla="*/ 168026 w 580232"/>
              <a:gd name="connsiteY51" fmla="*/ 280006 h 553763"/>
              <a:gd name="connsiteX52" fmla="*/ 168026 w 580232"/>
              <a:gd name="connsiteY52" fmla="*/ 253756 h 553763"/>
              <a:gd name="connsiteX53" fmla="*/ 166781 w 580232"/>
              <a:gd name="connsiteY53" fmla="*/ 251256 h 553763"/>
              <a:gd name="connsiteX54" fmla="*/ 365923 w 580232"/>
              <a:gd name="connsiteY54" fmla="*/ 205005 h 553763"/>
              <a:gd name="connsiteX55" fmla="*/ 349743 w 580232"/>
              <a:gd name="connsiteY55" fmla="*/ 211255 h 553763"/>
              <a:gd name="connsiteX56" fmla="*/ 319872 w 580232"/>
              <a:gd name="connsiteY56" fmla="*/ 226255 h 553763"/>
              <a:gd name="connsiteX57" fmla="*/ 314893 w 580232"/>
              <a:gd name="connsiteY57" fmla="*/ 233755 h 553763"/>
              <a:gd name="connsiteX58" fmla="*/ 314893 w 580232"/>
              <a:gd name="connsiteY58" fmla="*/ 250006 h 553763"/>
              <a:gd name="connsiteX59" fmla="*/ 322361 w 580232"/>
              <a:gd name="connsiteY59" fmla="*/ 257506 h 553763"/>
              <a:gd name="connsiteX60" fmla="*/ 339786 w 580232"/>
              <a:gd name="connsiteY60" fmla="*/ 257506 h 553763"/>
              <a:gd name="connsiteX61" fmla="*/ 358455 w 580232"/>
              <a:gd name="connsiteY61" fmla="*/ 265006 h 553763"/>
              <a:gd name="connsiteX62" fmla="*/ 360945 w 580232"/>
              <a:gd name="connsiteY62" fmla="*/ 267506 h 553763"/>
              <a:gd name="connsiteX63" fmla="*/ 368413 w 580232"/>
              <a:gd name="connsiteY63" fmla="*/ 285006 h 553763"/>
              <a:gd name="connsiteX64" fmla="*/ 368413 w 580232"/>
              <a:gd name="connsiteY64" fmla="*/ 340008 h 553763"/>
              <a:gd name="connsiteX65" fmla="*/ 392061 w 580232"/>
              <a:gd name="connsiteY65" fmla="*/ 352508 h 553763"/>
              <a:gd name="connsiteX66" fmla="*/ 421769 w 580232"/>
              <a:gd name="connsiteY66" fmla="*/ 322671 h 553763"/>
              <a:gd name="connsiteX67" fmla="*/ 439357 w 580232"/>
              <a:gd name="connsiteY67" fmla="*/ 305007 h 553763"/>
              <a:gd name="connsiteX68" fmla="*/ 456782 w 580232"/>
              <a:gd name="connsiteY68" fmla="*/ 277506 h 553763"/>
              <a:gd name="connsiteX69" fmla="*/ 453048 w 580232"/>
              <a:gd name="connsiteY69" fmla="*/ 252506 h 553763"/>
              <a:gd name="connsiteX70" fmla="*/ 444335 w 580232"/>
              <a:gd name="connsiteY70" fmla="*/ 233755 h 553763"/>
              <a:gd name="connsiteX71" fmla="*/ 413219 w 580232"/>
              <a:gd name="connsiteY71" fmla="*/ 211255 h 553763"/>
              <a:gd name="connsiteX72" fmla="*/ 397039 w 580232"/>
              <a:gd name="connsiteY72" fmla="*/ 205005 h 553763"/>
              <a:gd name="connsiteX73" fmla="*/ 150601 w 580232"/>
              <a:gd name="connsiteY73" fmla="*/ 96252 h 553763"/>
              <a:gd name="connsiteX74" fmla="*/ 123219 w 580232"/>
              <a:gd name="connsiteY74" fmla="*/ 192504 h 553763"/>
              <a:gd name="connsiteX75" fmla="*/ 123219 w 580232"/>
              <a:gd name="connsiteY75" fmla="*/ 193754 h 553763"/>
              <a:gd name="connsiteX76" fmla="*/ 170515 w 580232"/>
              <a:gd name="connsiteY76" fmla="*/ 193754 h 553763"/>
              <a:gd name="connsiteX77" fmla="*/ 185451 w 580232"/>
              <a:gd name="connsiteY77" fmla="*/ 165004 h 553763"/>
              <a:gd name="connsiteX78" fmla="*/ 191674 w 580232"/>
              <a:gd name="connsiteY78" fmla="*/ 161254 h 553763"/>
              <a:gd name="connsiteX79" fmla="*/ 209099 w 580232"/>
              <a:gd name="connsiteY79" fmla="*/ 161254 h 553763"/>
              <a:gd name="connsiteX80" fmla="*/ 215322 w 580232"/>
              <a:gd name="connsiteY80" fmla="*/ 155003 h 553763"/>
              <a:gd name="connsiteX81" fmla="*/ 215322 w 580232"/>
              <a:gd name="connsiteY81" fmla="*/ 111252 h 553763"/>
              <a:gd name="connsiteX82" fmla="*/ 201631 w 580232"/>
              <a:gd name="connsiteY82" fmla="*/ 96252 h 553763"/>
              <a:gd name="connsiteX83" fmla="*/ 385837 w 580232"/>
              <a:gd name="connsiteY83" fmla="*/ 60001 h 553763"/>
              <a:gd name="connsiteX84" fmla="*/ 359700 w 580232"/>
              <a:gd name="connsiteY84" fmla="*/ 71251 h 553763"/>
              <a:gd name="connsiteX85" fmla="*/ 352232 w 580232"/>
              <a:gd name="connsiteY85" fmla="*/ 77502 h 553763"/>
              <a:gd name="connsiteX86" fmla="*/ 342275 w 580232"/>
              <a:gd name="connsiteY86" fmla="*/ 82502 h 553763"/>
              <a:gd name="connsiteX87" fmla="*/ 329829 w 580232"/>
              <a:gd name="connsiteY87" fmla="*/ 82502 h 553763"/>
              <a:gd name="connsiteX88" fmla="*/ 313960 w 580232"/>
              <a:gd name="connsiteY88" fmla="*/ 89064 h 553763"/>
              <a:gd name="connsiteX89" fmla="*/ 311445 w 580232"/>
              <a:gd name="connsiteY89" fmla="*/ 95197 h 553763"/>
              <a:gd name="connsiteX90" fmla="*/ 307425 w 580232"/>
              <a:gd name="connsiteY90" fmla="*/ 105002 h 553763"/>
              <a:gd name="connsiteX91" fmla="*/ 307425 w 580232"/>
              <a:gd name="connsiteY91" fmla="*/ 116252 h 553763"/>
              <a:gd name="connsiteX92" fmla="*/ 324850 w 580232"/>
              <a:gd name="connsiteY92" fmla="*/ 133753 h 553763"/>
              <a:gd name="connsiteX93" fmla="*/ 350988 w 580232"/>
              <a:gd name="connsiteY93" fmla="*/ 133753 h 553763"/>
              <a:gd name="connsiteX94" fmla="*/ 364679 w 580232"/>
              <a:gd name="connsiteY94" fmla="*/ 140003 h 553763"/>
              <a:gd name="connsiteX95" fmla="*/ 388327 w 580232"/>
              <a:gd name="connsiteY95" fmla="*/ 157503 h 553763"/>
              <a:gd name="connsiteX96" fmla="*/ 405752 w 580232"/>
              <a:gd name="connsiteY96" fmla="*/ 157503 h 553763"/>
              <a:gd name="connsiteX97" fmla="*/ 411975 w 580232"/>
              <a:gd name="connsiteY97" fmla="*/ 153753 h 553763"/>
              <a:gd name="connsiteX98" fmla="*/ 415765 w 580232"/>
              <a:gd name="connsiteY98" fmla="*/ 149523 h 553763"/>
              <a:gd name="connsiteX99" fmla="*/ 423177 w 580232"/>
              <a:gd name="connsiteY99" fmla="*/ 141253 h 553763"/>
              <a:gd name="connsiteX100" fmla="*/ 429400 w 580232"/>
              <a:gd name="connsiteY100" fmla="*/ 140003 h 553763"/>
              <a:gd name="connsiteX101" fmla="*/ 451803 w 580232"/>
              <a:gd name="connsiteY101" fmla="*/ 140003 h 553763"/>
              <a:gd name="connsiteX102" fmla="*/ 466739 w 580232"/>
              <a:gd name="connsiteY102" fmla="*/ 150003 h 553763"/>
              <a:gd name="connsiteX103" fmla="*/ 466739 w 580232"/>
              <a:gd name="connsiteY103" fmla="*/ 151253 h 553763"/>
              <a:gd name="connsiteX104" fmla="*/ 472962 w 580232"/>
              <a:gd name="connsiteY104" fmla="*/ 178754 h 553763"/>
              <a:gd name="connsiteX105" fmla="*/ 476696 w 580232"/>
              <a:gd name="connsiteY105" fmla="*/ 181254 h 553763"/>
              <a:gd name="connsiteX106" fmla="*/ 418198 w 580232"/>
              <a:gd name="connsiteY106" fmla="*/ 60001 h 553763"/>
              <a:gd name="connsiteX107" fmla="*/ 299958 w 580232"/>
              <a:gd name="connsiteY107" fmla="*/ 13750 h 553763"/>
              <a:gd name="connsiteX108" fmla="*/ 287511 w 580232"/>
              <a:gd name="connsiteY108" fmla="*/ 15000 h 553763"/>
              <a:gd name="connsiteX109" fmla="*/ 209099 w 580232"/>
              <a:gd name="connsiteY109" fmla="*/ 40001 h 553763"/>
              <a:gd name="connsiteX110" fmla="*/ 207854 w 580232"/>
              <a:gd name="connsiteY110" fmla="*/ 41251 h 553763"/>
              <a:gd name="connsiteX111" fmla="*/ 161803 w 580232"/>
              <a:gd name="connsiteY111" fmla="*/ 81252 h 553763"/>
              <a:gd name="connsiteX112" fmla="*/ 201631 w 580232"/>
              <a:gd name="connsiteY112" fmla="*/ 81252 h 553763"/>
              <a:gd name="connsiteX113" fmla="*/ 231503 w 580232"/>
              <a:gd name="connsiteY113" fmla="*/ 111252 h 553763"/>
              <a:gd name="connsiteX114" fmla="*/ 231503 w 580232"/>
              <a:gd name="connsiteY114" fmla="*/ 155003 h 553763"/>
              <a:gd name="connsiteX115" fmla="*/ 209099 w 580232"/>
              <a:gd name="connsiteY115" fmla="*/ 176254 h 553763"/>
              <a:gd name="connsiteX116" fmla="*/ 195408 w 580232"/>
              <a:gd name="connsiteY116" fmla="*/ 176254 h 553763"/>
              <a:gd name="connsiteX117" fmla="*/ 181717 w 580232"/>
              <a:gd name="connsiteY117" fmla="*/ 203755 h 553763"/>
              <a:gd name="connsiteX118" fmla="*/ 175494 w 580232"/>
              <a:gd name="connsiteY118" fmla="*/ 207505 h 553763"/>
              <a:gd name="connsiteX119" fmla="*/ 123219 w 580232"/>
              <a:gd name="connsiteY119" fmla="*/ 207505 h 553763"/>
              <a:gd name="connsiteX120" fmla="*/ 131932 w 580232"/>
              <a:gd name="connsiteY120" fmla="*/ 250006 h 553763"/>
              <a:gd name="connsiteX121" fmla="*/ 150601 w 580232"/>
              <a:gd name="connsiteY121" fmla="*/ 231255 h 553763"/>
              <a:gd name="connsiteX122" fmla="*/ 160558 w 580232"/>
              <a:gd name="connsiteY122" fmla="*/ 227505 h 553763"/>
              <a:gd name="connsiteX123" fmla="*/ 169271 w 580232"/>
              <a:gd name="connsiteY123" fmla="*/ 231255 h 553763"/>
              <a:gd name="connsiteX124" fmla="*/ 177983 w 580232"/>
              <a:gd name="connsiteY124" fmla="*/ 240005 h 553763"/>
              <a:gd name="connsiteX125" fmla="*/ 182962 w 580232"/>
              <a:gd name="connsiteY125" fmla="*/ 253756 h 553763"/>
              <a:gd name="connsiteX126" fmla="*/ 182962 w 580232"/>
              <a:gd name="connsiteY126" fmla="*/ 272506 h 553763"/>
              <a:gd name="connsiteX127" fmla="*/ 192919 w 580232"/>
              <a:gd name="connsiteY127" fmla="*/ 272506 h 553763"/>
              <a:gd name="connsiteX128" fmla="*/ 215322 w 580232"/>
              <a:gd name="connsiteY128" fmla="*/ 295007 h 553763"/>
              <a:gd name="connsiteX129" fmla="*/ 215322 w 580232"/>
              <a:gd name="connsiteY129" fmla="*/ 316257 h 553763"/>
              <a:gd name="connsiteX130" fmla="*/ 236481 w 580232"/>
              <a:gd name="connsiteY130" fmla="*/ 316257 h 553763"/>
              <a:gd name="connsiteX131" fmla="*/ 267597 w 580232"/>
              <a:gd name="connsiteY131" fmla="*/ 338758 h 553763"/>
              <a:gd name="connsiteX132" fmla="*/ 280043 w 580232"/>
              <a:gd name="connsiteY132" fmla="*/ 338758 h 553763"/>
              <a:gd name="connsiteX133" fmla="*/ 353477 w 580232"/>
              <a:gd name="connsiteY133" fmla="*/ 338758 h 553763"/>
              <a:gd name="connsiteX134" fmla="*/ 353477 w 580232"/>
              <a:gd name="connsiteY134" fmla="*/ 285006 h 553763"/>
              <a:gd name="connsiteX135" fmla="*/ 350988 w 580232"/>
              <a:gd name="connsiteY135" fmla="*/ 277506 h 553763"/>
              <a:gd name="connsiteX136" fmla="*/ 347254 w 580232"/>
              <a:gd name="connsiteY136" fmla="*/ 275006 h 553763"/>
              <a:gd name="connsiteX137" fmla="*/ 339786 w 580232"/>
              <a:gd name="connsiteY137" fmla="*/ 271256 h 553763"/>
              <a:gd name="connsiteX138" fmla="*/ 322361 w 580232"/>
              <a:gd name="connsiteY138" fmla="*/ 271256 h 553763"/>
              <a:gd name="connsiteX139" fmla="*/ 299958 w 580232"/>
              <a:gd name="connsiteY139" fmla="*/ 250006 h 553763"/>
              <a:gd name="connsiteX140" fmla="*/ 299958 w 580232"/>
              <a:gd name="connsiteY140" fmla="*/ 233755 h 553763"/>
              <a:gd name="connsiteX141" fmla="*/ 311159 w 580232"/>
              <a:gd name="connsiteY141" fmla="*/ 212505 h 553763"/>
              <a:gd name="connsiteX142" fmla="*/ 312404 w 580232"/>
              <a:gd name="connsiteY142" fmla="*/ 212505 h 553763"/>
              <a:gd name="connsiteX143" fmla="*/ 343520 w 580232"/>
              <a:gd name="connsiteY143" fmla="*/ 197504 h 553763"/>
              <a:gd name="connsiteX144" fmla="*/ 365923 w 580232"/>
              <a:gd name="connsiteY144" fmla="*/ 191254 h 553763"/>
              <a:gd name="connsiteX145" fmla="*/ 397039 w 580232"/>
              <a:gd name="connsiteY145" fmla="*/ 191254 h 553763"/>
              <a:gd name="connsiteX146" fmla="*/ 423177 w 580232"/>
              <a:gd name="connsiteY146" fmla="*/ 198754 h 553763"/>
              <a:gd name="connsiteX147" fmla="*/ 454293 w 580232"/>
              <a:gd name="connsiteY147" fmla="*/ 222505 h 553763"/>
              <a:gd name="connsiteX148" fmla="*/ 467984 w 580232"/>
              <a:gd name="connsiteY148" fmla="*/ 250006 h 553763"/>
              <a:gd name="connsiteX149" fmla="*/ 470473 w 580232"/>
              <a:gd name="connsiteY149" fmla="*/ 245005 h 553763"/>
              <a:gd name="connsiteX150" fmla="*/ 477941 w 580232"/>
              <a:gd name="connsiteY150" fmla="*/ 196254 h 553763"/>
              <a:gd name="connsiteX151" fmla="*/ 476696 w 580232"/>
              <a:gd name="connsiteY151" fmla="*/ 196254 h 553763"/>
              <a:gd name="connsiteX152" fmla="*/ 458026 w 580232"/>
              <a:gd name="connsiteY152" fmla="*/ 183754 h 553763"/>
              <a:gd name="connsiteX153" fmla="*/ 458026 w 580232"/>
              <a:gd name="connsiteY153" fmla="*/ 182504 h 553763"/>
              <a:gd name="connsiteX154" fmla="*/ 455212 w 580232"/>
              <a:gd name="connsiteY154" fmla="*/ 170065 h 553763"/>
              <a:gd name="connsiteX155" fmla="*/ 451803 w 580232"/>
              <a:gd name="connsiteY155" fmla="*/ 155003 h 553763"/>
              <a:gd name="connsiteX156" fmla="*/ 431889 w 580232"/>
              <a:gd name="connsiteY156" fmla="*/ 155003 h 553763"/>
              <a:gd name="connsiteX157" fmla="*/ 430141 w 580232"/>
              <a:gd name="connsiteY157" fmla="*/ 157010 h 553763"/>
              <a:gd name="connsiteX158" fmla="*/ 423177 w 580232"/>
              <a:gd name="connsiteY158" fmla="*/ 165004 h 553763"/>
              <a:gd name="connsiteX159" fmla="*/ 405752 w 580232"/>
              <a:gd name="connsiteY159" fmla="*/ 171254 h 553763"/>
              <a:gd name="connsiteX160" fmla="*/ 388327 w 580232"/>
              <a:gd name="connsiteY160" fmla="*/ 171254 h 553763"/>
              <a:gd name="connsiteX161" fmla="*/ 354722 w 580232"/>
              <a:gd name="connsiteY161" fmla="*/ 151253 h 553763"/>
              <a:gd name="connsiteX162" fmla="*/ 350988 w 580232"/>
              <a:gd name="connsiteY162" fmla="*/ 150003 h 553763"/>
              <a:gd name="connsiteX163" fmla="*/ 324850 w 580232"/>
              <a:gd name="connsiteY163" fmla="*/ 150003 h 553763"/>
              <a:gd name="connsiteX164" fmla="*/ 292490 w 580232"/>
              <a:gd name="connsiteY164" fmla="*/ 116252 h 553763"/>
              <a:gd name="connsiteX165" fmla="*/ 292490 w 580232"/>
              <a:gd name="connsiteY165" fmla="*/ 105002 h 553763"/>
              <a:gd name="connsiteX166" fmla="*/ 299261 w 580232"/>
              <a:gd name="connsiteY166" fmla="*/ 88852 h 553763"/>
              <a:gd name="connsiteX167" fmla="*/ 303691 w 580232"/>
              <a:gd name="connsiteY167" fmla="*/ 78283 h 553763"/>
              <a:gd name="connsiteX168" fmla="*/ 329829 w 580232"/>
              <a:gd name="connsiteY168" fmla="*/ 67501 h 553763"/>
              <a:gd name="connsiteX169" fmla="*/ 342275 w 580232"/>
              <a:gd name="connsiteY169" fmla="*/ 67501 h 553763"/>
              <a:gd name="connsiteX170" fmla="*/ 348498 w 580232"/>
              <a:gd name="connsiteY170" fmla="*/ 60001 h 553763"/>
              <a:gd name="connsiteX171" fmla="*/ 385837 w 580232"/>
              <a:gd name="connsiteY171" fmla="*/ 45001 h 553763"/>
              <a:gd name="connsiteX172" fmla="*/ 398284 w 580232"/>
              <a:gd name="connsiteY172" fmla="*/ 45001 h 553763"/>
              <a:gd name="connsiteX173" fmla="*/ 392061 w 580232"/>
              <a:gd name="connsiteY173" fmla="*/ 41251 h 553763"/>
              <a:gd name="connsiteX174" fmla="*/ 390816 w 580232"/>
              <a:gd name="connsiteY174" fmla="*/ 40001 h 553763"/>
              <a:gd name="connsiteX175" fmla="*/ 311159 w 580232"/>
              <a:gd name="connsiteY175" fmla="*/ 15000 h 553763"/>
              <a:gd name="connsiteX176" fmla="*/ 299958 w 580232"/>
              <a:gd name="connsiteY176" fmla="*/ 13750 h 553763"/>
              <a:gd name="connsiteX177" fmla="*/ 287511 w 580232"/>
              <a:gd name="connsiteY177" fmla="*/ 0 h 553763"/>
              <a:gd name="connsiteX178" fmla="*/ 299958 w 580232"/>
              <a:gd name="connsiteY178" fmla="*/ 0 h 553763"/>
              <a:gd name="connsiteX179" fmla="*/ 312404 w 580232"/>
              <a:gd name="connsiteY179" fmla="*/ 0 h 553763"/>
              <a:gd name="connsiteX180" fmla="*/ 313649 w 580232"/>
              <a:gd name="connsiteY180" fmla="*/ 0 h 553763"/>
              <a:gd name="connsiteX181" fmla="*/ 491632 w 580232"/>
              <a:gd name="connsiteY181" fmla="*/ 192504 h 553763"/>
              <a:gd name="connsiteX182" fmla="*/ 484164 w 580232"/>
              <a:gd name="connsiteY182" fmla="*/ 248756 h 553763"/>
              <a:gd name="connsiteX183" fmla="*/ 477941 w 580232"/>
              <a:gd name="connsiteY183" fmla="*/ 266256 h 553763"/>
              <a:gd name="connsiteX184" fmla="*/ 501589 w 580232"/>
              <a:gd name="connsiteY184" fmla="*/ 243755 h 553763"/>
              <a:gd name="connsiteX185" fmla="*/ 560087 w 580232"/>
              <a:gd name="connsiteY185" fmla="*/ 237505 h 553763"/>
              <a:gd name="connsiteX186" fmla="*/ 580001 w 580232"/>
              <a:gd name="connsiteY186" fmla="*/ 271256 h 553763"/>
              <a:gd name="connsiteX187" fmla="*/ 567555 w 580232"/>
              <a:gd name="connsiteY187" fmla="*/ 310007 h 553763"/>
              <a:gd name="connsiteX188" fmla="*/ 426910 w 580232"/>
              <a:gd name="connsiteY188" fmla="*/ 452511 h 553763"/>
              <a:gd name="connsiteX189" fmla="*/ 395795 w 580232"/>
              <a:gd name="connsiteY189" fmla="*/ 466261 h 553763"/>
              <a:gd name="connsiteX190" fmla="*/ 194163 w 580232"/>
              <a:gd name="connsiteY190" fmla="*/ 466261 h 553763"/>
              <a:gd name="connsiteX191" fmla="*/ 209099 w 580232"/>
              <a:gd name="connsiteY191" fmla="*/ 481262 h 553763"/>
              <a:gd name="connsiteX192" fmla="*/ 209099 w 580232"/>
              <a:gd name="connsiteY192" fmla="*/ 511262 h 553763"/>
              <a:gd name="connsiteX193" fmla="*/ 173005 w 580232"/>
              <a:gd name="connsiteY193" fmla="*/ 547513 h 553763"/>
              <a:gd name="connsiteX194" fmla="*/ 158069 w 580232"/>
              <a:gd name="connsiteY194" fmla="*/ 553763 h 553763"/>
              <a:gd name="connsiteX195" fmla="*/ 143133 w 580232"/>
              <a:gd name="connsiteY195" fmla="*/ 547513 h 553763"/>
              <a:gd name="connsiteX196" fmla="*/ 4978 w 580232"/>
              <a:gd name="connsiteY196" fmla="*/ 407510 h 553763"/>
              <a:gd name="connsiteX197" fmla="*/ 0 w 580232"/>
              <a:gd name="connsiteY197" fmla="*/ 393759 h 553763"/>
              <a:gd name="connsiteX198" fmla="*/ 4978 w 580232"/>
              <a:gd name="connsiteY198" fmla="*/ 377509 h 553763"/>
              <a:gd name="connsiteX199" fmla="*/ 41073 w 580232"/>
              <a:gd name="connsiteY199" fmla="*/ 342508 h 553763"/>
              <a:gd name="connsiteX200" fmla="*/ 56009 w 580232"/>
              <a:gd name="connsiteY200" fmla="*/ 336258 h 553763"/>
              <a:gd name="connsiteX201" fmla="*/ 70944 w 580232"/>
              <a:gd name="connsiteY201" fmla="*/ 342508 h 553763"/>
              <a:gd name="connsiteX202" fmla="*/ 85880 w 580232"/>
              <a:gd name="connsiteY202" fmla="*/ 357508 h 553763"/>
              <a:gd name="connsiteX203" fmla="*/ 109528 w 580232"/>
              <a:gd name="connsiteY203" fmla="*/ 336258 h 553763"/>
              <a:gd name="connsiteX204" fmla="*/ 153090 w 580232"/>
              <a:gd name="connsiteY204" fmla="*/ 317507 h 553763"/>
              <a:gd name="connsiteX205" fmla="*/ 108283 w 580232"/>
              <a:gd name="connsiteY205" fmla="*/ 192504 h 553763"/>
              <a:gd name="connsiteX206" fmla="*/ 287511 w 580232"/>
              <a:gd name="connsiteY206" fmla="*/ 0 h 5537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580232" h="553763">
                <a:moveTo>
                  <a:pt x="51519" y="365086"/>
                </a:moveTo>
                <a:cubicBezTo>
                  <a:pt x="55125" y="362682"/>
                  <a:pt x="58731" y="362682"/>
                  <a:pt x="62337" y="365086"/>
                </a:cubicBezTo>
                <a:cubicBezTo>
                  <a:pt x="64741" y="368692"/>
                  <a:pt x="64741" y="372298"/>
                  <a:pt x="62337" y="375905"/>
                </a:cubicBezTo>
                <a:lnTo>
                  <a:pt x="39498" y="398743"/>
                </a:lnTo>
                <a:cubicBezTo>
                  <a:pt x="38296" y="398743"/>
                  <a:pt x="35892" y="399945"/>
                  <a:pt x="34690" y="399945"/>
                </a:cubicBezTo>
                <a:cubicBezTo>
                  <a:pt x="32286" y="399945"/>
                  <a:pt x="29882" y="398743"/>
                  <a:pt x="28680" y="398743"/>
                </a:cubicBezTo>
                <a:cubicBezTo>
                  <a:pt x="27478" y="395137"/>
                  <a:pt x="27478" y="391531"/>
                  <a:pt x="28680" y="387925"/>
                </a:cubicBezTo>
                <a:close/>
                <a:moveTo>
                  <a:pt x="56009" y="351258"/>
                </a:moveTo>
                <a:cubicBezTo>
                  <a:pt x="54764" y="351258"/>
                  <a:pt x="52275" y="352508"/>
                  <a:pt x="51030" y="352508"/>
                </a:cubicBezTo>
                <a:lnTo>
                  <a:pt x="16180" y="388759"/>
                </a:lnTo>
                <a:cubicBezTo>
                  <a:pt x="14936" y="390009"/>
                  <a:pt x="13691" y="391259"/>
                  <a:pt x="13691" y="393759"/>
                </a:cubicBezTo>
                <a:cubicBezTo>
                  <a:pt x="13691" y="395009"/>
                  <a:pt x="14936" y="396260"/>
                  <a:pt x="16180" y="397510"/>
                </a:cubicBezTo>
                <a:lnTo>
                  <a:pt x="154335" y="536263"/>
                </a:lnTo>
                <a:cubicBezTo>
                  <a:pt x="156824" y="538763"/>
                  <a:pt x="160558" y="538763"/>
                  <a:pt x="161803" y="536263"/>
                </a:cubicBezTo>
                <a:lnTo>
                  <a:pt x="197897" y="500012"/>
                </a:lnTo>
                <a:cubicBezTo>
                  <a:pt x="200387" y="498762"/>
                  <a:pt x="200387" y="493762"/>
                  <a:pt x="197897" y="492512"/>
                </a:cubicBezTo>
                <a:lnTo>
                  <a:pt x="59743" y="352508"/>
                </a:lnTo>
                <a:cubicBezTo>
                  <a:pt x="58498" y="352508"/>
                  <a:pt x="57253" y="351258"/>
                  <a:pt x="56009" y="351258"/>
                </a:cubicBezTo>
                <a:close/>
                <a:moveTo>
                  <a:pt x="530993" y="245005"/>
                </a:moveTo>
                <a:cubicBezTo>
                  <a:pt x="523992" y="245943"/>
                  <a:pt x="517147" y="249381"/>
                  <a:pt x="511546" y="255006"/>
                </a:cubicBezTo>
                <a:lnTo>
                  <a:pt x="452963" y="312535"/>
                </a:lnTo>
                <a:lnTo>
                  <a:pt x="399528" y="365009"/>
                </a:lnTo>
                <a:cubicBezTo>
                  <a:pt x="403262" y="371259"/>
                  <a:pt x="404507" y="377509"/>
                  <a:pt x="404507" y="386259"/>
                </a:cubicBezTo>
                <a:cubicBezTo>
                  <a:pt x="404507" y="411260"/>
                  <a:pt x="383348" y="432510"/>
                  <a:pt x="358455" y="432510"/>
                </a:cubicBezTo>
                <a:lnTo>
                  <a:pt x="252661" y="432510"/>
                </a:lnTo>
                <a:cubicBezTo>
                  <a:pt x="247683" y="432510"/>
                  <a:pt x="245194" y="428760"/>
                  <a:pt x="245194" y="425010"/>
                </a:cubicBezTo>
                <a:cubicBezTo>
                  <a:pt x="245194" y="421260"/>
                  <a:pt x="247683" y="417510"/>
                  <a:pt x="252661" y="417510"/>
                </a:cubicBezTo>
                <a:lnTo>
                  <a:pt x="358455" y="417510"/>
                </a:lnTo>
                <a:cubicBezTo>
                  <a:pt x="375880" y="417510"/>
                  <a:pt x="389571" y="403760"/>
                  <a:pt x="389571" y="386259"/>
                </a:cubicBezTo>
                <a:cubicBezTo>
                  <a:pt x="389571" y="368759"/>
                  <a:pt x="375880" y="353758"/>
                  <a:pt x="358455" y="353758"/>
                </a:cubicBezTo>
                <a:lnTo>
                  <a:pt x="280043" y="353758"/>
                </a:lnTo>
                <a:cubicBezTo>
                  <a:pt x="268842" y="353758"/>
                  <a:pt x="257640" y="353758"/>
                  <a:pt x="255151" y="345008"/>
                </a:cubicBezTo>
                <a:cubicBezTo>
                  <a:pt x="252661" y="336258"/>
                  <a:pt x="245194" y="331258"/>
                  <a:pt x="236481" y="331258"/>
                </a:cubicBezTo>
                <a:lnTo>
                  <a:pt x="161803" y="331258"/>
                </a:lnTo>
                <a:cubicBezTo>
                  <a:pt x="146867" y="331258"/>
                  <a:pt x="130687" y="336258"/>
                  <a:pt x="119485" y="347508"/>
                </a:cubicBezTo>
                <a:lnTo>
                  <a:pt x="95837" y="368759"/>
                </a:lnTo>
                <a:lnTo>
                  <a:pt x="177983" y="451261"/>
                </a:lnTo>
                <a:lnTo>
                  <a:pt x="395795" y="451261"/>
                </a:lnTo>
                <a:cubicBezTo>
                  <a:pt x="403262" y="451261"/>
                  <a:pt x="410730" y="447511"/>
                  <a:pt x="416953" y="442511"/>
                </a:cubicBezTo>
                <a:lnTo>
                  <a:pt x="556353" y="298757"/>
                </a:lnTo>
                <a:lnTo>
                  <a:pt x="565418" y="275995"/>
                </a:lnTo>
                <a:lnTo>
                  <a:pt x="566310" y="273756"/>
                </a:lnTo>
                <a:cubicBezTo>
                  <a:pt x="565065" y="263756"/>
                  <a:pt x="560087" y="255006"/>
                  <a:pt x="551374" y="250006"/>
                </a:cubicBezTo>
                <a:cubicBezTo>
                  <a:pt x="545151" y="245631"/>
                  <a:pt x="537994" y="244068"/>
                  <a:pt x="530993" y="245005"/>
                </a:cubicBezTo>
                <a:close/>
                <a:moveTo>
                  <a:pt x="160558" y="242505"/>
                </a:moveTo>
                <a:lnTo>
                  <a:pt x="138155" y="266256"/>
                </a:lnTo>
                <a:cubicBezTo>
                  <a:pt x="146867" y="283756"/>
                  <a:pt x="158069" y="301257"/>
                  <a:pt x="173005" y="316257"/>
                </a:cubicBezTo>
                <a:lnTo>
                  <a:pt x="200387" y="316257"/>
                </a:lnTo>
                <a:lnTo>
                  <a:pt x="200387" y="295007"/>
                </a:lnTo>
                <a:cubicBezTo>
                  <a:pt x="200387" y="291257"/>
                  <a:pt x="196653" y="287506"/>
                  <a:pt x="192919" y="287506"/>
                </a:cubicBezTo>
                <a:lnTo>
                  <a:pt x="175494" y="287506"/>
                </a:lnTo>
                <a:cubicBezTo>
                  <a:pt x="171760" y="287506"/>
                  <a:pt x="168026" y="283756"/>
                  <a:pt x="168026" y="280006"/>
                </a:cubicBezTo>
                <a:lnTo>
                  <a:pt x="168026" y="253756"/>
                </a:lnTo>
                <a:cubicBezTo>
                  <a:pt x="168026" y="252506"/>
                  <a:pt x="168026" y="252506"/>
                  <a:pt x="166781" y="251256"/>
                </a:cubicBezTo>
                <a:close/>
                <a:moveTo>
                  <a:pt x="365923" y="205005"/>
                </a:moveTo>
                <a:cubicBezTo>
                  <a:pt x="362189" y="205005"/>
                  <a:pt x="353477" y="208755"/>
                  <a:pt x="349743" y="211255"/>
                </a:cubicBezTo>
                <a:lnTo>
                  <a:pt x="319872" y="226255"/>
                </a:lnTo>
                <a:cubicBezTo>
                  <a:pt x="317382" y="227505"/>
                  <a:pt x="314893" y="231255"/>
                  <a:pt x="314893" y="233755"/>
                </a:cubicBezTo>
                <a:lnTo>
                  <a:pt x="314893" y="250006"/>
                </a:lnTo>
                <a:cubicBezTo>
                  <a:pt x="314893" y="255006"/>
                  <a:pt x="318627" y="257506"/>
                  <a:pt x="322361" y="257506"/>
                </a:cubicBezTo>
                <a:lnTo>
                  <a:pt x="339786" y="257506"/>
                </a:lnTo>
                <a:cubicBezTo>
                  <a:pt x="346009" y="257506"/>
                  <a:pt x="353477" y="260006"/>
                  <a:pt x="358455" y="265006"/>
                </a:cubicBezTo>
                <a:lnTo>
                  <a:pt x="360945" y="267506"/>
                </a:lnTo>
                <a:cubicBezTo>
                  <a:pt x="365923" y="271256"/>
                  <a:pt x="368413" y="278756"/>
                  <a:pt x="368413" y="285006"/>
                </a:cubicBezTo>
                <a:lnTo>
                  <a:pt x="368413" y="340008"/>
                </a:lnTo>
                <a:cubicBezTo>
                  <a:pt x="377125" y="342508"/>
                  <a:pt x="385837" y="347508"/>
                  <a:pt x="392061" y="352508"/>
                </a:cubicBezTo>
                <a:lnTo>
                  <a:pt x="421769" y="322671"/>
                </a:lnTo>
                <a:lnTo>
                  <a:pt x="439357" y="305007"/>
                </a:lnTo>
                <a:cubicBezTo>
                  <a:pt x="446825" y="296257"/>
                  <a:pt x="451803" y="286256"/>
                  <a:pt x="456782" y="277506"/>
                </a:cubicBezTo>
                <a:lnTo>
                  <a:pt x="453048" y="252506"/>
                </a:lnTo>
                <a:cubicBezTo>
                  <a:pt x="451803" y="242505"/>
                  <a:pt x="449314" y="238755"/>
                  <a:pt x="444335" y="233755"/>
                </a:cubicBezTo>
                <a:lnTo>
                  <a:pt x="413219" y="211255"/>
                </a:lnTo>
                <a:cubicBezTo>
                  <a:pt x="409486" y="207505"/>
                  <a:pt x="403262" y="205005"/>
                  <a:pt x="397039" y="205005"/>
                </a:cubicBezTo>
                <a:close/>
                <a:moveTo>
                  <a:pt x="150601" y="96252"/>
                </a:moveTo>
                <a:cubicBezTo>
                  <a:pt x="131932" y="125003"/>
                  <a:pt x="123219" y="157503"/>
                  <a:pt x="123219" y="192504"/>
                </a:cubicBezTo>
                <a:lnTo>
                  <a:pt x="123219" y="193754"/>
                </a:lnTo>
                <a:lnTo>
                  <a:pt x="170515" y="193754"/>
                </a:lnTo>
                <a:lnTo>
                  <a:pt x="185451" y="165004"/>
                </a:lnTo>
                <a:cubicBezTo>
                  <a:pt x="186696" y="162504"/>
                  <a:pt x="189185" y="161254"/>
                  <a:pt x="191674" y="161254"/>
                </a:cubicBezTo>
                <a:lnTo>
                  <a:pt x="209099" y="161254"/>
                </a:lnTo>
                <a:cubicBezTo>
                  <a:pt x="214078" y="161254"/>
                  <a:pt x="215322" y="157503"/>
                  <a:pt x="215322" y="155003"/>
                </a:cubicBezTo>
                <a:lnTo>
                  <a:pt x="215322" y="111252"/>
                </a:lnTo>
                <a:cubicBezTo>
                  <a:pt x="215322" y="102502"/>
                  <a:pt x="209099" y="96252"/>
                  <a:pt x="201631" y="96252"/>
                </a:cubicBezTo>
                <a:close/>
                <a:moveTo>
                  <a:pt x="385837" y="60001"/>
                </a:moveTo>
                <a:cubicBezTo>
                  <a:pt x="375880" y="60001"/>
                  <a:pt x="365923" y="62501"/>
                  <a:pt x="359700" y="71251"/>
                </a:cubicBezTo>
                <a:lnTo>
                  <a:pt x="352232" y="77502"/>
                </a:lnTo>
                <a:cubicBezTo>
                  <a:pt x="349743" y="81252"/>
                  <a:pt x="346009" y="82502"/>
                  <a:pt x="342275" y="82502"/>
                </a:cubicBezTo>
                <a:lnTo>
                  <a:pt x="329829" y="82502"/>
                </a:lnTo>
                <a:cubicBezTo>
                  <a:pt x="323606" y="82502"/>
                  <a:pt x="318005" y="85002"/>
                  <a:pt x="313960" y="89064"/>
                </a:cubicBezTo>
                <a:lnTo>
                  <a:pt x="311445" y="95197"/>
                </a:lnTo>
                <a:lnTo>
                  <a:pt x="307425" y="105002"/>
                </a:lnTo>
                <a:lnTo>
                  <a:pt x="307425" y="116252"/>
                </a:lnTo>
                <a:cubicBezTo>
                  <a:pt x="307425" y="126253"/>
                  <a:pt x="314893" y="133753"/>
                  <a:pt x="324850" y="133753"/>
                </a:cubicBezTo>
                <a:lnTo>
                  <a:pt x="350988" y="133753"/>
                </a:lnTo>
                <a:cubicBezTo>
                  <a:pt x="355966" y="133753"/>
                  <a:pt x="360945" y="136253"/>
                  <a:pt x="364679" y="140003"/>
                </a:cubicBezTo>
                <a:cubicBezTo>
                  <a:pt x="379614" y="151253"/>
                  <a:pt x="385837" y="155003"/>
                  <a:pt x="388327" y="157503"/>
                </a:cubicBezTo>
                <a:lnTo>
                  <a:pt x="405752" y="157503"/>
                </a:lnTo>
                <a:cubicBezTo>
                  <a:pt x="408241" y="157503"/>
                  <a:pt x="409486" y="155003"/>
                  <a:pt x="411975" y="153753"/>
                </a:cubicBezTo>
                <a:lnTo>
                  <a:pt x="415765" y="149523"/>
                </a:lnTo>
                <a:lnTo>
                  <a:pt x="423177" y="141253"/>
                </a:lnTo>
                <a:cubicBezTo>
                  <a:pt x="424421" y="141253"/>
                  <a:pt x="426910" y="140003"/>
                  <a:pt x="429400" y="140003"/>
                </a:cubicBezTo>
                <a:lnTo>
                  <a:pt x="451803" y="140003"/>
                </a:lnTo>
                <a:cubicBezTo>
                  <a:pt x="458026" y="140003"/>
                  <a:pt x="464250" y="143753"/>
                  <a:pt x="466739" y="150003"/>
                </a:cubicBezTo>
                <a:lnTo>
                  <a:pt x="466739" y="151253"/>
                </a:lnTo>
                <a:lnTo>
                  <a:pt x="472962" y="178754"/>
                </a:lnTo>
                <a:cubicBezTo>
                  <a:pt x="472962" y="180004"/>
                  <a:pt x="475451" y="181254"/>
                  <a:pt x="476696" y="181254"/>
                </a:cubicBezTo>
                <a:cubicBezTo>
                  <a:pt x="474207" y="132503"/>
                  <a:pt x="451803" y="90002"/>
                  <a:pt x="418198" y="60001"/>
                </a:cubicBezTo>
                <a:close/>
                <a:moveTo>
                  <a:pt x="299958" y="13750"/>
                </a:moveTo>
                <a:cubicBezTo>
                  <a:pt x="296224" y="13750"/>
                  <a:pt x="292490" y="15000"/>
                  <a:pt x="287511" y="15000"/>
                </a:cubicBezTo>
                <a:cubicBezTo>
                  <a:pt x="260129" y="16250"/>
                  <a:pt x="232747" y="26250"/>
                  <a:pt x="209099" y="40001"/>
                </a:cubicBezTo>
                <a:cubicBezTo>
                  <a:pt x="209099" y="40001"/>
                  <a:pt x="207854" y="40001"/>
                  <a:pt x="207854" y="41251"/>
                </a:cubicBezTo>
                <a:cubicBezTo>
                  <a:pt x="189185" y="52501"/>
                  <a:pt x="174249" y="66251"/>
                  <a:pt x="161803" y="81252"/>
                </a:cubicBezTo>
                <a:lnTo>
                  <a:pt x="201631" y="81252"/>
                </a:lnTo>
                <a:cubicBezTo>
                  <a:pt x="216567" y="81252"/>
                  <a:pt x="231503" y="95002"/>
                  <a:pt x="231503" y="111252"/>
                </a:cubicBezTo>
                <a:lnTo>
                  <a:pt x="231503" y="155003"/>
                </a:lnTo>
                <a:cubicBezTo>
                  <a:pt x="231503" y="166254"/>
                  <a:pt x="221545" y="176254"/>
                  <a:pt x="209099" y="176254"/>
                </a:cubicBezTo>
                <a:lnTo>
                  <a:pt x="195408" y="176254"/>
                </a:lnTo>
                <a:lnTo>
                  <a:pt x="181717" y="203755"/>
                </a:lnTo>
                <a:cubicBezTo>
                  <a:pt x="181717" y="206255"/>
                  <a:pt x="177983" y="207505"/>
                  <a:pt x="175494" y="207505"/>
                </a:cubicBezTo>
                <a:lnTo>
                  <a:pt x="123219" y="207505"/>
                </a:lnTo>
                <a:cubicBezTo>
                  <a:pt x="124464" y="222505"/>
                  <a:pt x="126953" y="236255"/>
                  <a:pt x="131932" y="250006"/>
                </a:cubicBezTo>
                <a:lnTo>
                  <a:pt x="150601" y="231255"/>
                </a:lnTo>
                <a:cubicBezTo>
                  <a:pt x="153090" y="228755"/>
                  <a:pt x="156824" y="227505"/>
                  <a:pt x="160558" y="227505"/>
                </a:cubicBezTo>
                <a:cubicBezTo>
                  <a:pt x="163047" y="227505"/>
                  <a:pt x="166781" y="228755"/>
                  <a:pt x="169271" y="231255"/>
                </a:cubicBezTo>
                <a:lnTo>
                  <a:pt x="177983" y="240005"/>
                </a:lnTo>
                <a:cubicBezTo>
                  <a:pt x="181717" y="245005"/>
                  <a:pt x="182962" y="248756"/>
                  <a:pt x="182962" y="253756"/>
                </a:cubicBezTo>
                <a:lnTo>
                  <a:pt x="182962" y="272506"/>
                </a:lnTo>
                <a:lnTo>
                  <a:pt x="192919" y="272506"/>
                </a:lnTo>
                <a:cubicBezTo>
                  <a:pt x="205365" y="272506"/>
                  <a:pt x="215322" y="282506"/>
                  <a:pt x="215322" y="295007"/>
                </a:cubicBezTo>
                <a:lnTo>
                  <a:pt x="215322" y="316257"/>
                </a:lnTo>
                <a:lnTo>
                  <a:pt x="236481" y="316257"/>
                </a:lnTo>
                <a:cubicBezTo>
                  <a:pt x="251417" y="316257"/>
                  <a:pt x="262618" y="325007"/>
                  <a:pt x="267597" y="338758"/>
                </a:cubicBezTo>
                <a:cubicBezTo>
                  <a:pt x="270086" y="338758"/>
                  <a:pt x="273820" y="338758"/>
                  <a:pt x="280043" y="338758"/>
                </a:cubicBezTo>
                <a:lnTo>
                  <a:pt x="353477" y="338758"/>
                </a:lnTo>
                <a:lnTo>
                  <a:pt x="353477" y="285006"/>
                </a:lnTo>
                <a:cubicBezTo>
                  <a:pt x="353477" y="282506"/>
                  <a:pt x="352232" y="280006"/>
                  <a:pt x="350988" y="277506"/>
                </a:cubicBezTo>
                <a:lnTo>
                  <a:pt x="347254" y="275006"/>
                </a:lnTo>
                <a:cubicBezTo>
                  <a:pt x="346009" y="273756"/>
                  <a:pt x="343520" y="271256"/>
                  <a:pt x="339786" y="271256"/>
                </a:cubicBezTo>
                <a:lnTo>
                  <a:pt x="322361" y="271256"/>
                </a:lnTo>
                <a:cubicBezTo>
                  <a:pt x="309915" y="271256"/>
                  <a:pt x="299958" y="262506"/>
                  <a:pt x="299958" y="250006"/>
                </a:cubicBezTo>
                <a:lnTo>
                  <a:pt x="299958" y="233755"/>
                </a:lnTo>
                <a:cubicBezTo>
                  <a:pt x="299958" y="226255"/>
                  <a:pt x="304936" y="217505"/>
                  <a:pt x="311159" y="212505"/>
                </a:cubicBezTo>
                <a:cubicBezTo>
                  <a:pt x="312404" y="212505"/>
                  <a:pt x="312404" y="212505"/>
                  <a:pt x="312404" y="212505"/>
                </a:cubicBezTo>
                <a:lnTo>
                  <a:pt x="343520" y="197504"/>
                </a:lnTo>
                <a:cubicBezTo>
                  <a:pt x="346009" y="196254"/>
                  <a:pt x="358455" y="191254"/>
                  <a:pt x="365923" y="191254"/>
                </a:cubicBezTo>
                <a:lnTo>
                  <a:pt x="397039" y="191254"/>
                </a:lnTo>
                <a:cubicBezTo>
                  <a:pt x="405752" y="191254"/>
                  <a:pt x="415709" y="193754"/>
                  <a:pt x="423177" y="198754"/>
                </a:cubicBezTo>
                <a:lnTo>
                  <a:pt x="454293" y="222505"/>
                </a:lnTo>
                <a:cubicBezTo>
                  <a:pt x="461760" y="228755"/>
                  <a:pt x="466739" y="237505"/>
                  <a:pt x="467984" y="250006"/>
                </a:cubicBezTo>
                <a:cubicBezTo>
                  <a:pt x="469228" y="246256"/>
                  <a:pt x="470473" y="245005"/>
                  <a:pt x="470473" y="245005"/>
                </a:cubicBezTo>
                <a:cubicBezTo>
                  <a:pt x="474207" y="228755"/>
                  <a:pt x="476696" y="212505"/>
                  <a:pt x="477941" y="196254"/>
                </a:cubicBezTo>
                <a:lnTo>
                  <a:pt x="476696" y="196254"/>
                </a:lnTo>
                <a:cubicBezTo>
                  <a:pt x="467984" y="196254"/>
                  <a:pt x="460516" y="191254"/>
                  <a:pt x="458026" y="183754"/>
                </a:cubicBezTo>
                <a:lnTo>
                  <a:pt x="458026" y="182504"/>
                </a:lnTo>
                <a:lnTo>
                  <a:pt x="455212" y="170065"/>
                </a:lnTo>
                <a:lnTo>
                  <a:pt x="451803" y="155003"/>
                </a:lnTo>
                <a:lnTo>
                  <a:pt x="431889" y="155003"/>
                </a:lnTo>
                <a:lnTo>
                  <a:pt x="430141" y="157010"/>
                </a:lnTo>
                <a:lnTo>
                  <a:pt x="423177" y="165004"/>
                </a:lnTo>
                <a:cubicBezTo>
                  <a:pt x="418198" y="170004"/>
                  <a:pt x="411975" y="171254"/>
                  <a:pt x="405752" y="171254"/>
                </a:cubicBezTo>
                <a:lnTo>
                  <a:pt x="388327" y="171254"/>
                </a:lnTo>
                <a:cubicBezTo>
                  <a:pt x="384593" y="171254"/>
                  <a:pt x="379614" y="171254"/>
                  <a:pt x="354722" y="151253"/>
                </a:cubicBezTo>
                <a:cubicBezTo>
                  <a:pt x="353477" y="150003"/>
                  <a:pt x="352232" y="150003"/>
                  <a:pt x="350988" y="150003"/>
                </a:cubicBezTo>
                <a:lnTo>
                  <a:pt x="324850" y="150003"/>
                </a:lnTo>
                <a:cubicBezTo>
                  <a:pt x="307425" y="150003"/>
                  <a:pt x="292490" y="135003"/>
                  <a:pt x="292490" y="116252"/>
                </a:cubicBezTo>
                <a:lnTo>
                  <a:pt x="292490" y="105002"/>
                </a:lnTo>
                <a:lnTo>
                  <a:pt x="299261" y="88852"/>
                </a:lnTo>
                <a:lnTo>
                  <a:pt x="303691" y="78283"/>
                </a:lnTo>
                <a:cubicBezTo>
                  <a:pt x="310537" y="71564"/>
                  <a:pt x="319872" y="67501"/>
                  <a:pt x="329829" y="67501"/>
                </a:cubicBezTo>
                <a:lnTo>
                  <a:pt x="342275" y="67501"/>
                </a:lnTo>
                <a:lnTo>
                  <a:pt x="348498" y="60001"/>
                </a:lnTo>
                <a:cubicBezTo>
                  <a:pt x="358455" y="50001"/>
                  <a:pt x="372146" y="45001"/>
                  <a:pt x="385837" y="45001"/>
                </a:cubicBezTo>
                <a:lnTo>
                  <a:pt x="398284" y="45001"/>
                </a:lnTo>
                <a:cubicBezTo>
                  <a:pt x="397039" y="43751"/>
                  <a:pt x="394550" y="41251"/>
                  <a:pt x="392061" y="41251"/>
                </a:cubicBezTo>
                <a:cubicBezTo>
                  <a:pt x="392061" y="40001"/>
                  <a:pt x="392061" y="40001"/>
                  <a:pt x="390816" y="40001"/>
                </a:cubicBezTo>
                <a:cubicBezTo>
                  <a:pt x="367168" y="26250"/>
                  <a:pt x="339786" y="16250"/>
                  <a:pt x="311159" y="15000"/>
                </a:cubicBezTo>
                <a:cubicBezTo>
                  <a:pt x="307425" y="15000"/>
                  <a:pt x="303691" y="13750"/>
                  <a:pt x="299958" y="13750"/>
                </a:cubicBezTo>
                <a:close/>
                <a:moveTo>
                  <a:pt x="287511" y="0"/>
                </a:moveTo>
                <a:cubicBezTo>
                  <a:pt x="291245" y="0"/>
                  <a:pt x="294979" y="0"/>
                  <a:pt x="299958" y="0"/>
                </a:cubicBezTo>
                <a:cubicBezTo>
                  <a:pt x="304936" y="0"/>
                  <a:pt x="308670" y="0"/>
                  <a:pt x="312404" y="0"/>
                </a:cubicBezTo>
                <a:cubicBezTo>
                  <a:pt x="313649" y="0"/>
                  <a:pt x="313649" y="0"/>
                  <a:pt x="313649" y="0"/>
                </a:cubicBezTo>
                <a:cubicBezTo>
                  <a:pt x="413219" y="6250"/>
                  <a:pt x="491632" y="91252"/>
                  <a:pt x="491632" y="192504"/>
                </a:cubicBezTo>
                <a:cubicBezTo>
                  <a:pt x="491632" y="211255"/>
                  <a:pt x="489142" y="231255"/>
                  <a:pt x="484164" y="248756"/>
                </a:cubicBezTo>
                <a:cubicBezTo>
                  <a:pt x="482919" y="248756"/>
                  <a:pt x="481675" y="256256"/>
                  <a:pt x="477941" y="266256"/>
                </a:cubicBezTo>
                <a:lnTo>
                  <a:pt x="501589" y="243755"/>
                </a:lnTo>
                <a:cubicBezTo>
                  <a:pt x="516524" y="227505"/>
                  <a:pt x="540173" y="225005"/>
                  <a:pt x="560087" y="237505"/>
                </a:cubicBezTo>
                <a:cubicBezTo>
                  <a:pt x="571288" y="245005"/>
                  <a:pt x="578756" y="257506"/>
                  <a:pt x="580001" y="271256"/>
                </a:cubicBezTo>
                <a:cubicBezTo>
                  <a:pt x="581246" y="285006"/>
                  <a:pt x="577512" y="300007"/>
                  <a:pt x="567555" y="310007"/>
                </a:cubicBezTo>
                <a:lnTo>
                  <a:pt x="426910" y="452511"/>
                </a:lnTo>
                <a:cubicBezTo>
                  <a:pt x="418198" y="461261"/>
                  <a:pt x="406996" y="466261"/>
                  <a:pt x="395795" y="466261"/>
                </a:cubicBezTo>
                <a:lnTo>
                  <a:pt x="194163" y="466261"/>
                </a:lnTo>
                <a:lnTo>
                  <a:pt x="209099" y="481262"/>
                </a:lnTo>
                <a:cubicBezTo>
                  <a:pt x="216567" y="490012"/>
                  <a:pt x="216567" y="502512"/>
                  <a:pt x="209099" y="511262"/>
                </a:cubicBezTo>
                <a:lnTo>
                  <a:pt x="173005" y="547513"/>
                </a:lnTo>
                <a:cubicBezTo>
                  <a:pt x="169271" y="551263"/>
                  <a:pt x="164292" y="553763"/>
                  <a:pt x="158069" y="553763"/>
                </a:cubicBezTo>
                <a:cubicBezTo>
                  <a:pt x="153090" y="553763"/>
                  <a:pt x="148112" y="551263"/>
                  <a:pt x="143133" y="547513"/>
                </a:cubicBezTo>
                <a:lnTo>
                  <a:pt x="4978" y="407510"/>
                </a:lnTo>
                <a:cubicBezTo>
                  <a:pt x="1245" y="403760"/>
                  <a:pt x="0" y="398760"/>
                  <a:pt x="0" y="393759"/>
                </a:cubicBezTo>
                <a:cubicBezTo>
                  <a:pt x="0" y="387509"/>
                  <a:pt x="1245" y="382509"/>
                  <a:pt x="4978" y="377509"/>
                </a:cubicBezTo>
                <a:lnTo>
                  <a:pt x="41073" y="342508"/>
                </a:lnTo>
                <a:cubicBezTo>
                  <a:pt x="44807" y="338758"/>
                  <a:pt x="51030" y="336258"/>
                  <a:pt x="56009" y="336258"/>
                </a:cubicBezTo>
                <a:cubicBezTo>
                  <a:pt x="60987" y="336258"/>
                  <a:pt x="65966" y="338758"/>
                  <a:pt x="70944" y="342508"/>
                </a:cubicBezTo>
                <a:lnTo>
                  <a:pt x="85880" y="357508"/>
                </a:lnTo>
                <a:lnTo>
                  <a:pt x="109528" y="336258"/>
                </a:lnTo>
                <a:cubicBezTo>
                  <a:pt x="121974" y="325007"/>
                  <a:pt x="136910" y="318757"/>
                  <a:pt x="153090" y="317507"/>
                </a:cubicBezTo>
                <a:cubicBezTo>
                  <a:pt x="123219" y="282506"/>
                  <a:pt x="108283" y="238755"/>
                  <a:pt x="108283" y="192504"/>
                </a:cubicBezTo>
                <a:cubicBezTo>
                  <a:pt x="108283" y="91252"/>
                  <a:pt x="186696" y="6250"/>
                  <a:pt x="287511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bevel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301" name="Freeform 300">
            <a:extLst>
              <a:ext uri="{FF2B5EF4-FFF2-40B4-BE49-F238E27FC236}">
                <a16:creationId xmlns:a16="http://schemas.microsoft.com/office/drawing/2014/main" id="{B32A3FFC-3E7B-FE4C-A246-D6AB8538BA3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657286" y="11210193"/>
            <a:ext cx="573012" cy="531787"/>
          </a:xfrm>
          <a:custGeom>
            <a:avLst/>
            <a:gdLst>
              <a:gd name="connsiteX0" fmla="*/ 380527 w 573012"/>
              <a:gd name="connsiteY0" fmla="*/ 295244 h 531787"/>
              <a:gd name="connsiteX1" fmla="*/ 364533 w 573012"/>
              <a:gd name="connsiteY1" fmla="*/ 298990 h 531787"/>
              <a:gd name="connsiteX2" fmla="*/ 341158 w 573012"/>
              <a:gd name="connsiteY2" fmla="*/ 315226 h 531787"/>
              <a:gd name="connsiteX3" fmla="*/ 336237 w 573012"/>
              <a:gd name="connsiteY3" fmla="*/ 325217 h 531787"/>
              <a:gd name="connsiteX4" fmla="*/ 336237 w 573012"/>
              <a:gd name="connsiteY4" fmla="*/ 341453 h 531787"/>
              <a:gd name="connsiteX5" fmla="*/ 343619 w 573012"/>
              <a:gd name="connsiteY5" fmla="*/ 348946 h 531787"/>
              <a:gd name="connsiteX6" fmla="*/ 362073 w 573012"/>
              <a:gd name="connsiteY6" fmla="*/ 348946 h 531787"/>
              <a:gd name="connsiteX7" fmla="*/ 380527 w 573012"/>
              <a:gd name="connsiteY7" fmla="*/ 356440 h 531787"/>
              <a:gd name="connsiteX8" fmla="*/ 382987 w 573012"/>
              <a:gd name="connsiteY8" fmla="*/ 358937 h 531787"/>
              <a:gd name="connsiteX9" fmla="*/ 390369 w 573012"/>
              <a:gd name="connsiteY9" fmla="*/ 378920 h 531787"/>
              <a:gd name="connsiteX10" fmla="*/ 390369 w 573012"/>
              <a:gd name="connsiteY10" fmla="*/ 453854 h 531787"/>
              <a:gd name="connsiteX11" fmla="*/ 394060 w 573012"/>
              <a:gd name="connsiteY11" fmla="*/ 457600 h 531787"/>
              <a:gd name="connsiteX12" fmla="*/ 402672 w 573012"/>
              <a:gd name="connsiteY12" fmla="*/ 457600 h 531787"/>
              <a:gd name="connsiteX13" fmla="*/ 410053 w 573012"/>
              <a:gd name="connsiteY13" fmla="*/ 453854 h 531787"/>
              <a:gd name="connsiteX14" fmla="*/ 465416 w 573012"/>
              <a:gd name="connsiteY14" fmla="*/ 388911 h 531787"/>
              <a:gd name="connsiteX15" fmla="*/ 471567 w 573012"/>
              <a:gd name="connsiteY15" fmla="*/ 372675 h 531787"/>
              <a:gd name="connsiteX16" fmla="*/ 471567 w 573012"/>
              <a:gd name="connsiteY16" fmla="*/ 345200 h 531787"/>
              <a:gd name="connsiteX17" fmla="*/ 461725 w 573012"/>
              <a:gd name="connsiteY17" fmla="*/ 325217 h 531787"/>
              <a:gd name="connsiteX18" fmla="*/ 428507 w 573012"/>
              <a:gd name="connsiteY18" fmla="*/ 301488 h 531787"/>
              <a:gd name="connsiteX19" fmla="*/ 411284 w 573012"/>
              <a:gd name="connsiteY19" fmla="*/ 295244 h 531787"/>
              <a:gd name="connsiteX20" fmla="*/ 380527 w 573012"/>
              <a:gd name="connsiteY20" fmla="*/ 280257 h 531787"/>
              <a:gd name="connsiteX21" fmla="*/ 411284 w 573012"/>
              <a:gd name="connsiteY21" fmla="*/ 280257 h 531787"/>
              <a:gd name="connsiteX22" fmla="*/ 438350 w 573012"/>
              <a:gd name="connsiteY22" fmla="*/ 288999 h 531787"/>
              <a:gd name="connsiteX23" fmla="*/ 470337 w 573012"/>
              <a:gd name="connsiteY23" fmla="*/ 313977 h 531787"/>
              <a:gd name="connsiteX24" fmla="*/ 485100 w 573012"/>
              <a:gd name="connsiteY24" fmla="*/ 345200 h 531787"/>
              <a:gd name="connsiteX25" fmla="*/ 485100 w 573012"/>
              <a:gd name="connsiteY25" fmla="*/ 372675 h 531787"/>
              <a:gd name="connsiteX26" fmla="*/ 476488 w 573012"/>
              <a:gd name="connsiteY26" fmla="*/ 397653 h 531787"/>
              <a:gd name="connsiteX27" fmla="*/ 421126 w 573012"/>
              <a:gd name="connsiteY27" fmla="*/ 462596 h 531787"/>
              <a:gd name="connsiteX28" fmla="*/ 402672 w 573012"/>
              <a:gd name="connsiteY28" fmla="*/ 471338 h 531787"/>
              <a:gd name="connsiteX29" fmla="*/ 394060 w 573012"/>
              <a:gd name="connsiteY29" fmla="*/ 471338 h 531787"/>
              <a:gd name="connsiteX30" fmla="*/ 375606 w 573012"/>
              <a:gd name="connsiteY30" fmla="*/ 453854 h 531787"/>
              <a:gd name="connsiteX31" fmla="*/ 375606 w 573012"/>
              <a:gd name="connsiteY31" fmla="*/ 378920 h 531787"/>
              <a:gd name="connsiteX32" fmla="*/ 371915 w 573012"/>
              <a:gd name="connsiteY32" fmla="*/ 370178 h 531787"/>
              <a:gd name="connsiteX33" fmla="*/ 370685 w 573012"/>
              <a:gd name="connsiteY33" fmla="*/ 367680 h 531787"/>
              <a:gd name="connsiteX34" fmla="*/ 362073 w 573012"/>
              <a:gd name="connsiteY34" fmla="*/ 363933 h 531787"/>
              <a:gd name="connsiteX35" fmla="*/ 343619 w 573012"/>
              <a:gd name="connsiteY35" fmla="*/ 363933 h 531787"/>
              <a:gd name="connsiteX36" fmla="*/ 321474 w 573012"/>
              <a:gd name="connsiteY36" fmla="*/ 341453 h 531787"/>
              <a:gd name="connsiteX37" fmla="*/ 321474 w 573012"/>
              <a:gd name="connsiteY37" fmla="*/ 325217 h 531787"/>
              <a:gd name="connsiteX38" fmla="*/ 333777 w 573012"/>
              <a:gd name="connsiteY38" fmla="*/ 303986 h 531787"/>
              <a:gd name="connsiteX39" fmla="*/ 357152 w 573012"/>
              <a:gd name="connsiteY39" fmla="*/ 287750 h 531787"/>
              <a:gd name="connsiteX40" fmla="*/ 380527 w 573012"/>
              <a:gd name="connsiteY40" fmla="*/ 280257 h 531787"/>
              <a:gd name="connsiteX41" fmla="*/ 74189 w 573012"/>
              <a:gd name="connsiteY41" fmla="*/ 239679 h 531787"/>
              <a:gd name="connsiteX42" fmla="*/ 59299 w 573012"/>
              <a:gd name="connsiteY42" fmla="*/ 244672 h 531787"/>
              <a:gd name="connsiteX43" fmla="*/ 58058 w 573012"/>
              <a:gd name="connsiteY43" fmla="*/ 265893 h 531787"/>
              <a:gd name="connsiteX44" fmla="*/ 82875 w 573012"/>
              <a:gd name="connsiteY44" fmla="*/ 372001 h 531787"/>
              <a:gd name="connsiteX45" fmla="*/ 81634 w 573012"/>
              <a:gd name="connsiteY45" fmla="*/ 308336 h 531787"/>
              <a:gd name="connsiteX46" fmla="*/ 82204 w 573012"/>
              <a:gd name="connsiteY46" fmla="*/ 290184 h 531787"/>
              <a:gd name="connsiteX47" fmla="*/ 82565 w 573012"/>
              <a:gd name="connsiteY47" fmla="*/ 278689 h 531787"/>
              <a:gd name="connsiteX48" fmla="*/ 74189 w 573012"/>
              <a:gd name="connsiteY48" fmla="*/ 239679 h 531787"/>
              <a:gd name="connsiteX49" fmla="*/ 18350 w 573012"/>
              <a:gd name="connsiteY49" fmla="*/ 142309 h 531787"/>
              <a:gd name="connsiteX50" fmla="*/ 15869 w 573012"/>
              <a:gd name="connsiteY50" fmla="*/ 163531 h 531787"/>
              <a:gd name="connsiteX51" fmla="*/ 18350 w 573012"/>
              <a:gd name="connsiteY51" fmla="*/ 214712 h 531787"/>
              <a:gd name="connsiteX52" fmla="*/ 41927 w 573012"/>
              <a:gd name="connsiteY52" fmla="*/ 229692 h 531787"/>
              <a:gd name="connsiteX53" fmla="*/ 69225 w 573012"/>
              <a:gd name="connsiteY53" fmla="*/ 225947 h 531787"/>
              <a:gd name="connsiteX54" fmla="*/ 39445 w 573012"/>
              <a:gd name="connsiteY54" fmla="*/ 184752 h 531787"/>
              <a:gd name="connsiteX55" fmla="*/ 39445 w 573012"/>
              <a:gd name="connsiteY55" fmla="*/ 174766 h 531787"/>
              <a:gd name="connsiteX56" fmla="*/ 49372 w 573012"/>
              <a:gd name="connsiteY56" fmla="*/ 173517 h 531787"/>
              <a:gd name="connsiteX57" fmla="*/ 80393 w 573012"/>
              <a:gd name="connsiteY57" fmla="*/ 214712 h 531787"/>
              <a:gd name="connsiteX58" fmla="*/ 86597 w 573012"/>
              <a:gd name="connsiteY58" fmla="*/ 200980 h 531787"/>
              <a:gd name="connsiteX59" fmla="*/ 80393 w 573012"/>
              <a:gd name="connsiteY59" fmla="*/ 173517 h 531787"/>
              <a:gd name="connsiteX60" fmla="*/ 34482 w 573012"/>
              <a:gd name="connsiteY60" fmla="*/ 148551 h 531787"/>
              <a:gd name="connsiteX61" fmla="*/ 18350 w 573012"/>
              <a:gd name="connsiteY61" fmla="*/ 142309 h 531787"/>
              <a:gd name="connsiteX62" fmla="*/ 504765 w 573012"/>
              <a:gd name="connsiteY62" fmla="*/ 109853 h 531787"/>
              <a:gd name="connsiteX63" fmla="*/ 487393 w 573012"/>
              <a:gd name="connsiteY63" fmla="*/ 137316 h 531787"/>
              <a:gd name="connsiteX64" fmla="*/ 481189 w 573012"/>
              <a:gd name="connsiteY64" fmla="*/ 139812 h 531787"/>
              <a:gd name="connsiteX65" fmla="*/ 430314 w 573012"/>
              <a:gd name="connsiteY65" fmla="*/ 139812 h 531787"/>
              <a:gd name="connsiteX66" fmla="*/ 403015 w 573012"/>
              <a:gd name="connsiteY66" fmla="*/ 152296 h 531787"/>
              <a:gd name="connsiteX67" fmla="*/ 395570 w 573012"/>
              <a:gd name="connsiteY67" fmla="*/ 158537 h 531787"/>
              <a:gd name="connsiteX68" fmla="*/ 385643 w 573012"/>
              <a:gd name="connsiteY68" fmla="*/ 163531 h 531787"/>
              <a:gd name="connsiteX69" fmla="*/ 371994 w 573012"/>
              <a:gd name="connsiteY69" fmla="*/ 163531 h 531787"/>
              <a:gd name="connsiteX70" fmla="*/ 348418 w 573012"/>
              <a:gd name="connsiteY70" fmla="*/ 187249 h 531787"/>
              <a:gd name="connsiteX71" fmla="*/ 348418 w 573012"/>
              <a:gd name="connsiteY71" fmla="*/ 200980 h 531787"/>
              <a:gd name="connsiteX72" fmla="*/ 368271 w 573012"/>
              <a:gd name="connsiteY72" fmla="*/ 218457 h 531787"/>
              <a:gd name="connsiteX73" fmla="*/ 394329 w 573012"/>
              <a:gd name="connsiteY73" fmla="*/ 218457 h 531787"/>
              <a:gd name="connsiteX74" fmla="*/ 407979 w 573012"/>
              <a:gd name="connsiteY74" fmla="*/ 223450 h 531787"/>
              <a:gd name="connsiteX75" fmla="*/ 432796 w 573012"/>
              <a:gd name="connsiteY75" fmla="*/ 242175 h 531787"/>
              <a:gd name="connsiteX76" fmla="*/ 450168 w 573012"/>
              <a:gd name="connsiteY76" fmla="*/ 242175 h 531787"/>
              <a:gd name="connsiteX77" fmla="*/ 457613 w 573012"/>
              <a:gd name="connsiteY77" fmla="*/ 239679 h 531787"/>
              <a:gd name="connsiteX78" fmla="*/ 470021 w 573012"/>
              <a:gd name="connsiteY78" fmla="*/ 225947 h 531787"/>
              <a:gd name="connsiteX79" fmla="*/ 474985 w 573012"/>
              <a:gd name="connsiteY79" fmla="*/ 223450 h 531787"/>
              <a:gd name="connsiteX80" fmla="*/ 498561 w 573012"/>
              <a:gd name="connsiteY80" fmla="*/ 223450 h 531787"/>
              <a:gd name="connsiteX81" fmla="*/ 512210 w 573012"/>
              <a:gd name="connsiteY81" fmla="*/ 234685 h 531787"/>
              <a:gd name="connsiteX82" fmla="*/ 513451 w 573012"/>
              <a:gd name="connsiteY82" fmla="*/ 235934 h 531787"/>
              <a:gd name="connsiteX83" fmla="*/ 519656 w 573012"/>
              <a:gd name="connsiteY83" fmla="*/ 263397 h 531787"/>
              <a:gd name="connsiteX84" fmla="*/ 524619 w 573012"/>
              <a:gd name="connsiteY84" fmla="*/ 267142 h 531787"/>
              <a:gd name="connsiteX85" fmla="*/ 558122 w 573012"/>
              <a:gd name="connsiteY85" fmla="*/ 267142 h 531787"/>
              <a:gd name="connsiteX86" fmla="*/ 558122 w 573012"/>
              <a:gd name="connsiteY86" fmla="*/ 265893 h 531787"/>
              <a:gd name="connsiteX87" fmla="*/ 504765 w 573012"/>
              <a:gd name="connsiteY87" fmla="*/ 109853 h 531787"/>
              <a:gd name="connsiteX88" fmla="*/ 238447 w 573012"/>
              <a:gd name="connsiteY88" fmla="*/ 94092 h 531787"/>
              <a:gd name="connsiteX89" fmla="*/ 166012 w 573012"/>
              <a:gd name="connsiteY89" fmla="*/ 119839 h 531787"/>
              <a:gd name="connsiteX90" fmla="*/ 127546 w 573012"/>
              <a:gd name="connsiteY90" fmla="*/ 183504 h 531787"/>
              <a:gd name="connsiteX91" fmla="*/ 133750 w 573012"/>
              <a:gd name="connsiteY91" fmla="*/ 213464 h 531787"/>
              <a:gd name="connsiteX92" fmla="*/ 264039 w 573012"/>
              <a:gd name="connsiteY92" fmla="*/ 127329 h 531787"/>
              <a:gd name="connsiteX93" fmla="*/ 273966 w 573012"/>
              <a:gd name="connsiteY93" fmla="*/ 131074 h 531787"/>
              <a:gd name="connsiteX94" fmla="*/ 270244 w 573012"/>
              <a:gd name="connsiteY94" fmla="*/ 141061 h 531787"/>
              <a:gd name="connsiteX95" fmla="*/ 143677 w 573012"/>
              <a:gd name="connsiteY95" fmla="*/ 225947 h 531787"/>
              <a:gd name="connsiteX96" fmla="*/ 259076 w 573012"/>
              <a:gd name="connsiteY96" fmla="*/ 223450 h 531787"/>
              <a:gd name="connsiteX97" fmla="*/ 312433 w 573012"/>
              <a:gd name="connsiteY97" fmla="*/ 131074 h 531787"/>
              <a:gd name="connsiteX98" fmla="*/ 322360 w 573012"/>
              <a:gd name="connsiteY98" fmla="*/ 102363 h 531787"/>
              <a:gd name="connsiteX99" fmla="*/ 322360 w 573012"/>
              <a:gd name="connsiteY99" fmla="*/ 101114 h 531787"/>
              <a:gd name="connsiteX100" fmla="*/ 317396 w 573012"/>
              <a:gd name="connsiteY100" fmla="*/ 97369 h 531787"/>
              <a:gd name="connsiteX101" fmla="*/ 238447 w 573012"/>
              <a:gd name="connsiteY101" fmla="*/ 94092 h 531787"/>
              <a:gd name="connsiteX102" fmla="*/ 300024 w 573012"/>
              <a:gd name="connsiteY102" fmla="*/ 13732 h 531787"/>
              <a:gd name="connsiteX103" fmla="*/ 291338 w 573012"/>
              <a:gd name="connsiteY103" fmla="*/ 14980 h 531787"/>
              <a:gd name="connsiteX104" fmla="*/ 283893 w 573012"/>
              <a:gd name="connsiteY104" fmla="*/ 16228 h 531787"/>
              <a:gd name="connsiteX105" fmla="*/ 282652 w 573012"/>
              <a:gd name="connsiteY105" fmla="*/ 16228 h 531787"/>
              <a:gd name="connsiteX106" fmla="*/ 276448 w 573012"/>
              <a:gd name="connsiteY106" fmla="*/ 16228 h 531787"/>
              <a:gd name="connsiteX107" fmla="*/ 275207 w 573012"/>
              <a:gd name="connsiteY107" fmla="*/ 16228 h 531787"/>
              <a:gd name="connsiteX108" fmla="*/ 267762 w 573012"/>
              <a:gd name="connsiteY108" fmla="*/ 17477 h 531787"/>
              <a:gd name="connsiteX109" fmla="*/ 266521 w 573012"/>
              <a:gd name="connsiteY109" fmla="*/ 17477 h 531787"/>
              <a:gd name="connsiteX110" fmla="*/ 260317 w 573012"/>
              <a:gd name="connsiteY110" fmla="*/ 19973 h 531787"/>
              <a:gd name="connsiteX111" fmla="*/ 256594 w 573012"/>
              <a:gd name="connsiteY111" fmla="*/ 19973 h 531787"/>
              <a:gd name="connsiteX112" fmla="*/ 251631 w 573012"/>
              <a:gd name="connsiteY112" fmla="*/ 21222 h 531787"/>
              <a:gd name="connsiteX113" fmla="*/ 249149 w 573012"/>
              <a:gd name="connsiteY113" fmla="*/ 21222 h 531787"/>
              <a:gd name="connsiteX114" fmla="*/ 244186 w 573012"/>
              <a:gd name="connsiteY114" fmla="*/ 22470 h 531787"/>
              <a:gd name="connsiteX115" fmla="*/ 240463 w 573012"/>
              <a:gd name="connsiteY115" fmla="*/ 23718 h 531787"/>
              <a:gd name="connsiteX116" fmla="*/ 235500 w 573012"/>
              <a:gd name="connsiteY116" fmla="*/ 24967 h 531787"/>
              <a:gd name="connsiteX117" fmla="*/ 231777 w 573012"/>
              <a:gd name="connsiteY117" fmla="*/ 26215 h 531787"/>
              <a:gd name="connsiteX118" fmla="*/ 228055 w 573012"/>
              <a:gd name="connsiteY118" fmla="*/ 27463 h 531787"/>
              <a:gd name="connsiteX119" fmla="*/ 223091 w 573012"/>
              <a:gd name="connsiteY119" fmla="*/ 29960 h 531787"/>
              <a:gd name="connsiteX120" fmla="*/ 219369 w 573012"/>
              <a:gd name="connsiteY120" fmla="*/ 31208 h 531787"/>
              <a:gd name="connsiteX121" fmla="*/ 215646 w 573012"/>
              <a:gd name="connsiteY121" fmla="*/ 32456 h 531787"/>
              <a:gd name="connsiteX122" fmla="*/ 211924 w 573012"/>
              <a:gd name="connsiteY122" fmla="*/ 33705 h 531787"/>
              <a:gd name="connsiteX123" fmla="*/ 208201 w 573012"/>
              <a:gd name="connsiteY123" fmla="*/ 36201 h 531787"/>
              <a:gd name="connsiteX124" fmla="*/ 204479 w 573012"/>
              <a:gd name="connsiteY124" fmla="*/ 37450 h 531787"/>
              <a:gd name="connsiteX125" fmla="*/ 199515 w 573012"/>
              <a:gd name="connsiteY125" fmla="*/ 38698 h 531787"/>
              <a:gd name="connsiteX126" fmla="*/ 195793 w 573012"/>
              <a:gd name="connsiteY126" fmla="*/ 41195 h 531787"/>
              <a:gd name="connsiteX127" fmla="*/ 193311 w 573012"/>
              <a:gd name="connsiteY127" fmla="*/ 42443 h 531787"/>
              <a:gd name="connsiteX128" fmla="*/ 188347 w 573012"/>
              <a:gd name="connsiteY128" fmla="*/ 44940 h 531787"/>
              <a:gd name="connsiteX129" fmla="*/ 187107 w 573012"/>
              <a:gd name="connsiteY129" fmla="*/ 46188 h 531787"/>
              <a:gd name="connsiteX130" fmla="*/ 180902 w 573012"/>
              <a:gd name="connsiteY130" fmla="*/ 49933 h 531787"/>
              <a:gd name="connsiteX131" fmla="*/ 179661 w 573012"/>
              <a:gd name="connsiteY131" fmla="*/ 49933 h 531787"/>
              <a:gd name="connsiteX132" fmla="*/ 84116 w 573012"/>
              <a:gd name="connsiteY132" fmla="*/ 154792 h 531787"/>
              <a:gd name="connsiteX133" fmla="*/ 92802 w 573012"/>
              <a:gd name="connsiteY133" fmla="*/ 164779 h 531787"/>
              <a:gd name="connsiteX134" fmla="*/ 100247 w 573012"/>
              <a:gd name="connsiteY134" fmla="*/ 203477 h 531787"/>
              <a:gd name="connsiteX135" fmla="*/ 86597 w 573012"/>
              <a:gd name="connsiteY135" fmla="*/ 229692 h 531787"/>
              <a:gd name="connsiteX136" fmla="*/ 96524 w 573012"/>
              <a:gd name="connsiteY136" fmla="*/ 265893 h 531787"/>
              <a:gd name="connsiteX137" fmla="*/ 123823 w 573012"/>
              <a:gd name="connsiteY137" fmla="*/ 224699 h 531787"/>
              <a:gd name="connsiteX138" fmla="*/ 112655 w 573012"/>
              <a:gd name="connsiteY138" fmla="*/ 182256 h 531787"/>
              <a:gd name="connsiteX139" fmla="*/ 157326 w 573012"/>
              <a:gd name="connsiteY139" fmla="*/ 108604 h 531787"/>
              <a:gd name="connsiteX140" fmla="*/ 319878 w 573012"/>
              <a:gd name="connsiteY140" fmla="*/ 82389 h 531787"/>
              <a:gd name="connsiteX141" fmla="*/ 334768 w 573012"/>
              <a:gd name="connsiteY141" fmla="*/ 92376 h 531787"/>
              <a:gd name="connsiteX142" fmla="*/ 336009 w 573012"/>
              <a:gd name="connsiteY142" fmla="*/ 108604 h 531787"/>
              <a:gd name="connsiteX143" fmla="*/ 327323 w 573012"/>
              <a:gd name="connsiteY143" fmla="*/ 136067 h 531787"/>
              <a:gd name="connsiteX144" fmla="*/ 266521 w 573012"/>
              <a:gd name="connsiteY144" fmla="*/ 235934 h 531787"/>
              <a:gd name="connsiteX145" fmla="*/ 193311 w 573012"/>
              <a:gd name="connsiteY145" fmla="*/ 258403 h 531787"/>
              <a:gd name="connsiteX146" fmla="*/ 133750 w 573012"/>
              <a:gd name="connsiteY146" fmla="*/ 235934 h 531787"/>
              <a:gd name="connsiteX147" fmla="*/ 101488 w 573012"/>
              <a:gd name="connsiteY147" fmla="*/ 293357 h 531787"/>
              <a:gd name="connsiteX148" fmla="*/ 97903 w 573012"/>
              <a:gd name="connsiteY148" fmla="*/ 305978 h 531787"/>
              <a:gd name="connsiteX149" fmla="*/ 96524 w 573012"/>
              <a:gd name="connsiteY149" fmla="*/ 310833 h 531787"/>
              <a:gd name="connsiteX150" fmla="*/ 95283 w 573012"/>
              <a:gd name="connsiteY150" fmla="*/ 318323 h 531787"/>
              <a:gd name="connsiteX151" fmla="*/ 95283 w 573012"/>
              <a:gd name="connsiteY151" fmla="*/ 320820 h 531787"/>
              <a:gd name="connsiteX152" fmla="*/ 151122 w 573012"/>
              <a:gd name="connsiteY152" fmla="*/ 460632 h 531787"/>
              <a:gd name="connsiteX153" fmla="*/ 307469 w 573012"/>
              <a:gd name="connsiteY153" fmla="*/ 516807 h 531787"/>
              <a:gd name="connsiteX154" fmla="*/ 546954 w 573012"/>
              <a:gd name="connsiteY154" fmla="*/ 338296 h 531787"/>
              <a:gd name="connsiteX155" fmla="*/ 548195 w 573012"/>
              <a:gd name="connsiteY155" fmla="*/ 338296 h 531787"/>
              <a:gd name="connsiteX156" fmla="*/ 554399 w 573012"/>
              <a:gd name="connsiteY156" fmla="*/ 310833 h 531787"/>
              <a:gd name="connsiteX157" fmla="*/ 556881 w 573012"/>
              <a:gd name="connsiteY157" fmla="*/ 287115 h 531787"/>
              <a:gd name="connsiteX158" fmla="*/ 556881 w 573012"/>
              <a:gd name="connsiteY158" fmla="*/ 282122 h 531787"/>
              <a:gd name="connsiteX159" fmla="*/ 524619 w 573012"/>
              <a:gd name="connsiteY159" fmla="*/ 282122 h 531787"/>
              <a:gd name="connsiteX160" fmla="*/ 504765 w 573012"/>
              <a:gd name="connsiteY160" fmla="*/ 269638 h 531787"/>
              <a:gd name="connsiteX161" fmla="*/ 504765 w 573012"/>
              <a:gd name="connsiteY161" fmla="*/ 267142 h 531787"/>
              <a:gd name="connsiteX162" fmla="*/ 498561 w 573012"/>
              <a:gd name="connsiteY162" fmla="*/ 239679 h 531787"/>
              <a:gd name="connsiteX163" fmla="*/ 477467 w 573012"/>
              <a:gd name="connsiteY163" fmla="*/ 239679 h 531787"/>
              <a:gd name="connsiteX164" fmla="*/ 468781 w 573012"/>
              <a:gd name="connsiteY164" fmla="*/ 249665 h 531787"/>
              <a:gd name="connsiteX165" fmla="*/ 450168 w 573012"/>
              <a:gd name="connsiteY165" fmla="*/ 257155 h 531787"/>
              <a:gd name="connsiteX166" fmla="*/ 432796 w 573012"/>
              <a:gd name="connsiteY166" fmla="*/ 257155 h 531787"/>
              <a:gd name="connsiteX167" fmla="*/ 399293 w 573012"/>
              <a:gd name="connsiteY167" fmla="*/ 234685 h 531787"/>
              <a:gd name="connsiteX168" fmla="*/ 394329 w 573012"/>
              <a:gd name="connsiteY168" fmla="*/ 233437 h 531787"/>
              <a:gd name="connsiteX169" fmla="*/ 368271 w 573012"/>
              <a:gd name="connsiteY169" fmla="*/ 233437 h 531787"/>
              <a:gd name="connsiteX170" fmla="*/ 334768 w 573012"/>
              <a:gd name="connsiteY170" fmla="*/ 200980 h 531787"/>
              <a:gd name="connsiteX171" fmla="*/ 334768 w 573012"/>
              <a:gd name="connsiteY171" fmla="*/ 187249 h 531787"/>
              <a:gd name="connsiteX172" fmla="*/ 371994 w 573012"/>
              <a:gd name="connsiteY172" fmla="*/ 148551 h 531787"/>
              <a:gd name="connsiteX173" fmla="*/ 385643 w 573012"/>
              <a:gd name="connsiteY173" fmla="*/ 148551 h 531787"/>
              <a:gd name="connsiteX174" fmla="*/ 391848 w 573012"/>
              <a:gd name="connsiteY174" fmla="*/ 142309 h 531787"/>
              <a:gd name="connsiteX175" fmla="*/ 430314 w 573012"/>
              <a:gd name="connsiteY175" fmla="*/ 126081 h 531787"/>
              <a:gd name="connsiteX176" fmla="*/ 477467 w 573012"/>
              <a:gd name="connsiteY176" fmla="*/ 126081 h 531787"/>
              <a:gd name="connsiteX177" fmla="*/ 494838 w 573012"/>
              <a:gd name="connsiteY177" fmla="*/ 98618 h 531787"/>
              <a:gd name="connsiteX178" fmla="*/ 437759 w 573012"/>
              <a:gd name="connsiteY178" fmla="*/ 51181 h 531787"/>
              <a:gd name="connsiteX179" fmla="*/ 436518 w 573012"/>
              <a:gd name="connsiteY179" fmla="*/ 49933 h 531787"/>
              <a:gd name="connsiteX180" fmla="*/ 342213 w 573012"/>
              <a:gd name="connsiteY180" fmla="*/ 16228 h 531787"/>
              <a:gd name="connsiteX181" fmla="*/ 340973 w 573012"/>
              <a:gd name="connsiteY181" fmla="*/ 16228 h 531787"/>
              <a:gd name="connsiteX182" fmla="*/ 328564 w 573012"/>
              <a:gd name="connsiteY182" fmla="*/ 14980 h 531787"/>
              <a:gd name="connsiteX183" fmla="*/ 323601 w 573012"/>
              <a:gd name="connsiteY183" fmla="*/ 14980 h 531787"/>
              <a:gd name="connsiteX184" fmla="*/ 318637 w 573012"/>
              <a:gd name="connsiteY184" fmla="*/ 14980 h 531787"/>
              <a:gd name="connsiteX185" fmla="*/ 309951 w 573012"/>
              <a:gd name="connsiteY185" fmla="*/ 13732 h 531787"/>
              <a:gd name="connsiteX186" fmla="*/ 307469 w 573012"/>
              <a:gd name="connsiteY186" fmla="*/ 13732 h 531787"/>
              <a:gd name="connsiteX187" fmla="*/ 302506 w 573012"/>
              <a:gd name="connsiteY187" fmla="*/ 13732 h 531787"/>
              <a:gd name="connsiteX188" fmla="*/ 300024 w 573012"/>
              <a:gd name="connsiteY188" fmla="*/ 13732 h 531787"/>
              <a:gd name="connsiteX189" fmla="*/ 307469 w 573012"/>
              <a:gd name="connsiteY189" fmla="*/ 0 h 531787"/>
              <a:gd name="connsiteX190" fmla="*/ 308710 w 573012"/>
              <a:gd name="connsiteY190" fmla="*/ 0 h 531787"/>
              <a:gd name="connsiteX191" fmla="*/ 309951 w 573012"/>
              <a:gd name="connsiteY191" fmla="*/ 0 h 531787"/>
              <a:gd name="connsiteX192" fmla="*/ 319878 w 573012"/>
              <a:gd name="connsiteY192" fmla="*/ 0 h 531787"/>
              <a:gd name="connsiteX193" fmla="*/ 326082 w 573012"/>
              <a:gd name="connsiteY193" fmla="*/ 0 h 531787"/>
              <a:gd name="connsiteX194" fmla="*/ 327323 w 573012"/>
              <a:gd name="connsiteY194" fmla="*/ 0 h 531787"/>
              <a:gd name="connsiteX195" fmla="*/ 508488 w 573012"/>
              <a:gd name="connsiteY195" fmla="*/ 92376 h 531787"/>
              <a:gd name="connsiteX196" fmla="*/ 510970 w 573012"/>
              <a:gd name="connsiteY196" fmla="*/ 94873 h 531787"/>
              <a:gd name="connsiteX197" fmla="*/ 573012 w 573012"/>
              <a:gd name="connsiteY197" fmla="*/ 265893 h 531787"/>
              <a:gd name="connsiteX198" fmla="*/ 573012 w 573012"/>
              <a:gd name="connsiteY198" fmla="*/ 267142 h 531787"/>
              <a:gd name="connsiteX199" fmla="*/ 573012 w 573012"/>
              <a:gd name="connsiteY199" fmla="*/ 277128 h 531787"/>
              <a:gd name="connsiteX200" fmla="*/ 571771 w 573012"/>
              <a:gd name="connsiteY200" fmla="*/ 282122 h 531787"/>
              <a:gd name="connsiteX201" fmla="*/ 571771 w 573012"/>
              <a:gd name="connsiteY201" fmla="*/ 288363 h 531787"/>
              <a:gd name="connsiteX202" fmla="*/ 569290 w 573012"/>
              <a:gd name="connsiteY202" fmla="*/ 313330 h 531787"/>
              <a:gd name="connsiteX203" fmla="*/ 568049 w 573012"/>
              <a:gd name="connsiteY203" fmla="*/ 314578 h 531787"/>
              <a:gd name="connsiteX204" fmla="*/ 307469 w 573012"/>
              <a:gd name="connsiteY204" fmla="*/ 531787 h 531787"/>
              <a:gd name="connsiteX205" fmla="*/ 141195 w 573012"/>
              <a:gd name="connsiteY205" fmla="*/ 473115 h 531787"/>
              <a:gd name="connsiteX206" fmla="*/ 122582 w 573012"/>
              <a:gd name="connsiteY206" fmla="*/ 454391 h 531787"/>
              <a:gd name="connsiteX207" fmla="*/ 120100 w 573012"/>
              <a:gd name="connsiteY207" fmla="*/ 451894 h 531787"/>
              <a:gd name="connsiteX208" fmla="*/ 43168 w 573012"/>
              <a:gd name="connsiteY208" fmla="*/ 265893 h 531787"/>
              <a:gd name="connsiteX209" fmla="*/ 44408 w 573012"/>
              <a:gd name="connsiteY209" fmla="*/ 245920 h 531787"/>
              <a:gd name="connsiteX210" fmla="*/ 39445 w 573012"/>
              <a:gd name="connsiteY210" fmla="*/ 244672 h 531787"/>
              <a:gd name="connsiteX211" fmla="*/ 7183 w 573012"/>
              <a:gd name="connsiteY211" fmla="*/ 222202 h 531787"/>
              <a:gd name="connsiteX212" fmla="*/ 2219 w 573012"/>
              <a:gd name="connsiteY212" fmla="*/ 161034 h 531787"/>
              <a:gd name="connsiteX213" fmla="*/ 2219 w 573012"/>
              <a:gd name="connsiteY213" fmla="*/ 139812 h 531787"/>
              <a:gd name="connsiteX214" fmla="*/ 8424 w 573012"/>
              <a:gd name="connsiteY214" fmla="*/ 128578 h 531787"/>
              <a:gd name="connsiteX215" fmla="*/ 22073 w 573012"/>
              <a:gd name="connsiteY215" fmla="*/ 127329 h 531787"/>
              <a:gd name="connsiteX216" fmla="*/ 40686 w 573012"/>
              <a:gd name="connsiteY216" fmla="*/ 133571 h 531787"/>
              <a:gd name="connsiteX217" fmla="*/ 71707 w 573012"/>
              <a:gd name="connsiteY217" fmla="*/ 147302 h 531787"/>
              <a:gd name="connsiteX218" fmla="*/ 307469 w 573012"/>
              <a:gd name="connsiteY218" fmla="*/ 0 h 53178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573012" h="531787">
                <a:moveTo>
                  <a:pt x="380527" y="295244"/>
                </a:moveTo>
                <a:cubicBezTo>
                  <a:pt x="374376" y="295244"/>
                  <a:pt x="369455" y="296493"/>
                  <a:pt x="364533" y="298990"/>
                </a:cubicBezTo>
                <a:lnTo>
                  <a:pt x="341158" y="315226"/>
                </a:lnTo>
                <a:cubicBezTo>
                  <a:pt x="337468" y="317724"/>
                  <a:pt x="336237" y="321471"/>
                  <a:pt x="336237" y="325217"/>
                </a:cubicBezTo>
                <a:lnTo>
                  <a:pt x="336237" y="341453"/>
                </a:lnTo>
                <a:cubicBezTo>
                  <a:pt x="336237" y="345200"/>
                  <a:pt x="338698" y="348946"/>
                  <a:pt x="343619" y="348946"/>
                </a:cubicBezTo>
                <a:lnTo>
                  <a:pt x="362073" y="348946"/>
                </a:lnTo>
                <a:cubicBezTo>
                  <a:pt x="368224" y="348946"/>
                  <a:pt x="375606" y="351444"/>
                  <a:pt x="380527" y="356440"/>
                </a:cubicBezTo>
                <a:lnTo>
                  <a:pt x="382987" y="358937"/>
                </a:lnTo>
                <a:cubicBezTo>
                  <a:pt x="387909" y="363933"/>
                  <a:pt x="390369" y="370178"/>
                  <a:pt x="390369" y="378920"/>
                </a:cubicBezTo>
                <a:lnTo>
                  <a:pt x="390369" y="453854"/>
                </a:lnTo>
                <a:cubicBezTo>
                  <a:pt x="390369" y="455102"/>
                  <a:pt x="391599" y="457600"/>
                  <a:pt x="394060" y="457600"/>
                </a:cubicBezTo>
                <a:lnTo>
                  <a:pt x="402672" y="457600"/>
                </a:lnTo>
                <a:cubicBezTo>
                  <a:pt x="406363" y="457600"/>
                  <a:pt x="407593" y="455102"/>
                  <a:pt x="410053" y="453854"/>
                </a:cubicBezTo>
                <a:lnTo>
                  <a:pt x="465416" y="388911"/>
                </a:lnTo>
                <a:cubicBezTo>
                  <a:pt x="469106" y="383915"/>
                  <a:pt x="471567" y="378920"/>
                  <a:pt x="471567" y="372675"/>
                </a:cubicBezTo>
                <a:lnTo>
                  <a:pt x="471567" y="345200"/>
                </a:lnTo>
                <a:cubicBezTo>
                  <a:pt x="471567" y="337706"/>
                  <a:pt x="467876" y="328964"/>
                  <a:pt x="461725" y="325217"/>
                </a:cubicBezTo>
                <a:lnTo>
                  <a:pt x="428507" y="301488"/>
                </a:lnTo>
                <a:cubicBezTo>
                  <a:pt x="424817" y="297742"/>
                  <a:pt x="418665" y="295244"/>
                  <a:pt x="411284" y="295244"/>
                </a:cubicBezTo>
                <a:close/>
                <a:moveTo>
                  <a:pt x="380527" y="280257"/>
                </a:moveTo>
                <a:lnTo>
                  <a:pt x="411284" y="280257"/>
                </a:lnTo>
                <a:cubicBezTo>
                  <a:pt x="421126" y="280257"/>
                  <a:pt x="429738" y="282755"/>
                  <a:pt x="438350" y="288999"/>
                </a:cubicBezTo>
                <a:lnTo>
                  <a:pt x="470337" y="313977"/>
                </a:lnTo>
                <a:cubicBezTo>
                  <a:pt x="480179" y="321471"/>
                  <a:pt x="485100" y="332711"/>
                  <a:pt x="485100" y="345200"/>
                </a:cubicBezTo>
                <a:lnTo>
                  <a:pt x="485100" y="372675"/>
                </a:lnTo>
                <a:cubicBezTo>
                  <a:pt x="485100" y="381418"/>
                  <a:pt x="482639" y="390160"/>
                  <a:pt x="476488" y="397653"/>
                </a:cubicBezTo>
                <a:lnTo>
                  <a:pt x="421126" y="462596"/>
                </a:lnTo>
                <a:cubicBezTo>
                  <a:pt x="416205" y="468840"/>
                  <a:pt x="408823" y="471338"/>
                  <a:pt x="402672" y="471338"/>
                </a:cubicBezTo>
                <a:lnTo>
                  <a:pt x="394060" y="471338"/>
                </a:lnTo>
                <a:cubicBezTo>
                  <a:pt x="384218" y="471338"/>
                  <a:pt x="375606" y="462596"/>
                  <a:pt x="375606" y="453854"/>
                </a:cubicBezTo>
                <a:lnTo>
                  <a:pt x="375606" y="378920"/>
                </a:lnTo>
                <a:cubicBezTo>
                  <a:pt x="375606" y="375173"/>
                  <a:pt x="374376" y="372675"/>
                  <a:pt x="371915" y="370178"/>
                </a:cubicBezTo>
                <a:lnTo>
                  <a:pt x="370685" y="367680"/>
                </a:lnTo>
                <a:cubicBezTo>
                  <a:pt x="368224" y="365182"/>
                  <a:pt x="364533" y="363933"/>
                  <a:pt x="362073" y="363933"/>
                </a:cubicBezTo>
                <a:lnTo>
                  <a:pt x="343619" y="363933"/>
                </a:lnTo>
                <a:cubicBezTo>
                  <a:pt x="331316" y="363933"/>
                  <a:pt x="321474" y="353942"/>
                  <a:pt x="321474" y="341453"/>
                </a:cubicBezTo>
                <a:lnTo>
                  <a:pt x="321474" y="325217"/>
                </a:lnTo>
                <a:cubicBezTo>
                  <a:pt x="321474" y="316475"/>
                  <a:pt x="326395" y="307733"/>
                  <a:pt x="333777" y="303986"/>
                </a:cubicBezTo>
                <a:lnTo>
                  <a:pt x="357152" y="287750"/>
                </a:lnTo>
                <a:cubicBezTo>
                  <a:pt x="363303" y="282755"/>
                  <a:pt x="371915" y="280257"/>
                  <a:pt x="380527" y="280257"/>
                </a:cubicBezTo>
                <a:close/>
                <a:moveTo>
                  <a:pt x="74189" y="239679"/>
                </a:moveTo>
                <a:cubicBezTo>
                  <a:pt x="69225" y="242175"/>
                  <a:pt x="64262" y="243423"/>
                  <a:pt x="59299" y="244672"/>
                </a:cubicBezTo>
                <a:cubicBezTo>
                  <a:pt x="59299" y="252162"/>
                  <a:pt x="58058" y="258403"/>
                  <a:pt x="58058" y="265893"/>
                </a:cubicBezTo>
                <a:cubicBezTo>
                  <a:pt x="58058" y="302095"/>
                  <a:pt x="66744" y="339545"/>
                  <a:pt x="82875" y="372001"/>
                </a:cubicBezTo>
                <a:cubicBezTo>
                  <a:pt x="79152" y="353276"/>
                  <a:pt x="76671" y="332055"/>
                  <a:pt x="81634" y="308336"/>
                </a:cubicBezTo>
                <a:lnTo>
                  <a:pt x="82204" y="290184"/>
                </a:lnTo>
                <a:lnTo>
                  <a:pt x="82565" y="278689"/>
                </a:lnTo>
                <a:cubicBezTo>
                  <a:pt x="81634" y="266830"/>
                  <a:pt x="79152" y="253411"/>
                  <a:pt x="74189" y="239679"/>
                </a:cubicBezTo>
                <a:close/>
                <a:moveTo>
                  <a:pt x="18350" y="142309"/>
                </a:moveTo>
                <a:cubicBezTo>
                  <a:pt x="18350" y="147302"/>
                  <a:pt x="17110" y="156041"/>
                  <a:pt x="15869" y="163531"/>
                </a:cubicBezTo>
                <a:cubicBezTo>
                  <a:pt x="14628" y="181007"/>
                  <a:pt x="13387" y="204725"/>
                  <a:pt x="18350" y="214712"/>
                </a:cubicBezTo>
                <a:cubicBezTo>
                  <a:pt x="24555" y="222202"/>
                  <a:pt x="33241" y="228444"/>
                  <a:pt x="41927" y="229692"/>
                </a:cubicBezTo>
                <a:cubicBezTo>
                  <a:pt x="51854" y="232189"/>
                  <a:pt x="60539" y="229692"/>
                  <a:pt x="69225" y="225947"/>
                </a:cubicBezTo>
                <a:cubicBezTo>
                  <a:pt x="61780" y="212215"/>
                  <a:pt x="53094" y="197235"/>
                  <a:pt x="39445" y="184752"/>
                </a:cubicBezTo>
                <a:cubicBezTo>
                  <a:pt x="35722" y="182256"/>
                  <a:pt x="35722" y="177262"/>
                  <a:pt x="39445" y="174766"/>
                </a:cubicBezTo>
                <a:cubicBezTo>
                  <a:pt x="41927" y="171021"/>
                  <a:pt x="46890" y="171021"/>
                  <a:pt x="49372" y="173517"/>
                </a:cubicBezTo>
                <a:cubicBezTo>
                  <a:pt x="63021" y="187249"/>
                  <a:pt x="72948" y="200980"/>
                  <a:pt x="80393" y="214712"/>
                </a:cubicBezTo>
                <a:cubicBezTo>
                  <a:pt x="82875" y="210967"/>
                  <a:pt x="85357" y="205974"/>
                  <a:pt x="86597" y="200980"/>
                </a:cubicBezTo>
                <a:cubicBezTo>
                  <a:pt x="89079" y="190994"/>
                  <a:pt x="86597" y="181007"/>
                  <a:pt x="80393" y="173517"/>
                </a:cubicBezTo>
                <a:cubicBezTo>
                  <a:pt x="75430" y="163531"/>
                  <a:pt x="51854" y="154792"/>
                  <a:pt x="34482" y="148551"/>
                </a:cubicBezTo>
                <a:cubicBezTo>
                  <a:pt x="28277" y="146054"/>
                  <a:pt x="22073" y="143557"/>
                  <a:pt x="18350" y="142309"/>
                </a:cubicBezTo>
                <a:close/>
                <a:moveTo>
                  <a:pt x="504765" y="109853"/>
                </a:moveTo>
                <a:lnTo>
                  <a:pt x="487393" y="137316"/>
                </a:lnTo>
                <a:cubicBezTo>
                  <a:pt x="484912" y="139812"/>
                  <a:pt x="483671" y="139812"/>
                  <a:pt x="481189" y="139812"/>
                </a:cubicBezTo>
                <a:lnTo>
                  <a:pt x="430314" y="139812"/>
                </a:lnTo>
                <a:cubicBezTo>
                  <a:pt x="420387" y="139812"/>
                  <a:pt x="410460" y="144806"/>
                  <a:pt x="403015" y="152296"/>
                </a:cubicBezTo>
                <a:lnTo>
                  <a:pt x="395570" y="158537"/>
                </a:lnTo>
                <a:cubicBezTo>
                  <a:pt x="393088" y="162282"/>
                  <a:pt x="389366" y="163531"/>
                  <a:pt x="385643" y="163531"/>
                </a:cubicBezTo>
                <a:lnTo>
                  <a:pt x="371994" y="163531"/>
                </a:lnTo>
                <a:cubicBezTo>
                  <a:pt x="359585" y="163531"/>
                  <a:pt x="348418" y="173517"/>
                  <a:pt x="348418" y="187249"/>
                </a:cubicBezTo>
                <a:lnTo>
                  <a:pt x="348418" y="200980"/>
                </a:lnTo>
                <a:cubicBezTo>
                  <a:pt x="348418" y="209719"/>
                  <a:pt x="357104" y="218457"/>
                  <a:pt x="368271" y="218457"/>
                </a:cubicBezTo>
                <a:lnTo>
                  <a:pt x="394329" y="218457"/>
                </a:lnTo>
                <a:cubicBezTo>
                  <a:pt x="399293" y="218457"/>
                  <a:pt x="404256" y="220954"/>
                  <a:pt x="407979" y="223450"/>
                </a:cubicBezTo>
                <a:cubicBezTo>
                  <a:pt x="422869" y="235934"/>
                  <a:pt x="430314" y="240927"/>
                  <a:pt x="432796" y="242175"/>
                </a:cubicBezTo>
                <a:lnTo>
                  <a:pt x="450168" y="242175"/>
                </a:lnTo>
                <a:cubicBezTo>
                  <a:pt x="452649" y="242175"/>
                  <a:pt x="456372" y="240927"/>
                  <a:pt x="457613" y="239679"/>
                </a:cubicBezTo>
                <a:lnTo>
                  <a:pt x="470021" y="225947"/>
                </a:lnTo>
                <a:cubicBezTo>
                  <a:pt x="471262" y="224699"/>
                  <a:pt x="473744" y="223450"/>
                  <a:pt x="474985" y="223450"/>
                </a:cubicBezTo>
                <a:lnTo>
                  <a:pt x="498561" y="223450"/>
                </a:lnTo>
                <a:cubicBezTo>
                  <a:pt x="504765" y="223450"/>
                  <a:pt x="510970" y="228444"/>
                  <a:pt x="512210" y="234685"/>
                </a:cubicBezTo>
                <a:lnTo>
                  <a:pt x="513451" y="235934"/>
                </a:lnTo>
                <a:lnTo>
                  <a:pt x="519656" y="263397"/>
                </a:lnTo>
                <a:cubicBezTo>
                  <a:pt x="520896" y="265893"/>
                  <a:pt x="522137" y="267142"/>
                  <a:pt x="524619" y="267142"/>
                </a:cubicBezTo>
                <a:lnTo>
                  <a:pt x="558122" y="267142"/>
                </a:lnTo>
                <a:cubicBezTo>
                  <a:pt x="558122" y="265893"/>
                  <a:pt x="558122" y="265893"/>
                  <a:pt x="558122" y="265893"/>
                </a:cubicBezTo>
                <a:cubicBezTo>
                  <a:pt x="558122" y="207222"/>
                  <a:pt x="538268" y="153544"/>
                  <a:pt x="504765" y="109853"/>
                </a:cubicBezTo>
                <a:close/>
                <a:moveTo>
                  <a:pt x="238447" y="94092"/>
                </a:moveTo>
                <a:cubicBezTo>
                  <a:pt x="212234" y="96745"/>
                  <a:pt x="187107" y="104235"/>
                  <a:pt x="166012" y="119839"/>
                </a:cubicBezTo>
                <a:cubicBezTo>
                  <a:pt x="143677" y="136067"/>
                  <a:pt x="128786" y="161034"/>
                  <a:pt x="127546" y="183504"/>
                </a:cubicBezTo>
                <a:cubicBezTo>
                  <a:pt x="126305" y="194739"/>
                  <a:pt x="128786" y="204725"/>
                  <a:pt x="133750" y="213464"/>
                </a:cubicBezTo>
                <a:cubicBezTo>
                  <a:pt x="173457" y="171021"/>
                  <a:pt x="228055" y="143557"/>
                  <a:pt x="264039" y="127329"/>
                </a:cubicBezTo>
                <a:cubicBezTo>
                  <a:pt x="267762" y="126081"/>
                  <a:pt x="271485" y="128578"/>
                  <a:pt x="273966" y="131074"/>
                </a:cubicBezTo>
                <a:cubicBezTo>
                  <a:pt x="275207" y="134819"/>
                  <a:pt x="273966" y="139812"/>
                  <a:pt x="270244" y="141061"/>
                </a:cubicBezTo>
                <a:cubicBezTo>
                  <a:pt x="241704" y="153544"/>
                  <a:pt x="183384" y="182256"/>
                  <a:pt x="143677" y="225947"/>
                </a:cubicBezTo>
                <a:cubicBezTo>
                  <a:pt x="169735" y="252162"/>
                  <a:pt x="228055" y="245920"/>
                  <a:pt x="259076" y="223450"/>
                </a:cubicBezTo>
                <a:cubicBezTo>
                  <a:pt x="293820" y="197235"/>
                  <a:pt x="303747" y="163531"/>
                  <a:pt x="312433" y="131074"/>
                </a:cubicBezTo>
                <a:cubicBezTo>
                  <a:pt x="314914" y="122336"/>
                  <a:pt x="318637" y="112349"/>
                  <a:pt x="322360" y="102363"/>
                </a:cubicBezTo>
                <a:cubicBezTo>
                  <a:pt x="322360" y="101114"/>
                  <a:pt x="322360" y="101114"/>
                  <a:pt x="322360" y="101114"/>
                </a:cubicBezTo>
                <a:cubicBezTo>
                  <a:pt x="321119" y="98618"/>
                  <a:pt x="319878" y="97369"/>
                  <a:pt x="317396" y="97369"/>
                </a:cubicBezTo>
                <a:cubicBezTo>
                  <a:pt x="291959" y="93624"/>
                  <a:pt x="264660" y="91440"/>
                  <a:pt x="238447" y="94092"/>
                </a:cubicBezTo>
                <a:close/>
                <a:moveTo>
                  <a:pt x="300024" y="13732"/>
                </a:moveTo>
                <a:cubicBezTo>
                  <a:pt x="297543" y="13732"/>
                  <a:pt x="295061" y="14980"/>
                  <a:pt x="291338" y="14980"/>
                </a:cubicBezTo>
                <a:cubicBezTo>
                  <a:pt x="288857" y="14980"/>
                  <a:pt x="286375" y="14980"/>
                  <a:pt x="283893" y="16228"/>
                </a:cubicBezTo>
                <a:cubicBezTo>
                  <a:pt x="283893" y="16228"/>
                  <a:pt x="283893" y="16228"/>
                  <a:pt x="282652" y="16228"/>
                </a:cubicBezTo>
                <a:cubicBezTo>
                  <a:pt x="280171" y="16228"/>
                  <a:pt x="277689" y="16228"/>
                  <a:pt x="276448" y="16228"/>
                </a:cubicBezTo>
                <a:cubicBezTo>
                  <a:pt x="275207" y="16228"/>
                  <a:pt x="275207" y="16228"/>
                  <a:pt x="275207" y="16228"/>
                </a:cubicBezTo>
                <a:cubicBezTo>
                  <a:pt x="271485" y="17477"/>
                  <a:pt x="270244" y="17477"/>
                  <a:pt x="267762" y="17477"/>
                </a:cubicBezTo>
                <a:cubicBezTo>
                  <a:pt x="266521" y="17477"/>
                  <a:pt x="266521" y="17477"/>
                  <a:pt x="266521" y="17477"/>
                </a:cubicBezTo>
                <a:cubicBezTo>
                  <a:pt x="264039" y="17477"/>
                  <a:pt x="261558" y="18725"/>
                  <a:pt x="260317" y="19973"/>
                </a:cubicBezTo>
                <a:cubicBezTo>
                  <a:pt x="259076" y="19973"/>
                  <a:pt x="259076" y="19973"/>
                  <a:pt x="256594" y="19973"/>
                </a:cubicBezTo>
                <a:cubicBezTo>
                  <a:pt x="255354" y="19973"/>
                  <a:pt x="254113" y="19973"/>
                  <a:pt x="251631" y="21222"/>
                </a:cubicBezTo>
                <a:cubicBezTo>
                  <a:pt x="250390" y="21222"/>
                  <a:pt x="249149" y="21222"/>
                  <a:pt x="249149" y="21222"/>
                </a:cubicBezTo>
                <a:cubicBezTo>
                  <a:pt x="247908" y="21222"/>
                  <a:pt x="245427" y="22470"/>
                  <a:pt x="244186" y="22470"/>
                </a:cubicBezTo>
                <a:cubicBezTo>
                  <a:pt x="242945" y="23718"/>
                  <a:pt x="241704" y="23718"/>
                  <a:pt x="240463" y="23718"/>
                </a:cubicBezTo>
                <a:cubicBezTo>
                  <a:pt x="239222" y="23718"/>
                  <a:pt x="236741" y="24967"/>
                  <a:pt x="235500" y="24967"/>
                </a:cubicBezTo>
                <a:cubicBezTo>
                  <a:pt x="234259" y="24967"/>
                  <a:pt x="233018" y="26215"/>
                  <a:pt x="231777" y="26215"/>
                </a:cubicBezTo>
                <a:cubicBezTo>
                  <a:pt x="230536" y="27463"/>
                  <a:pt x="229296" y="27463"/>
                  <a:pt x="228055" y="27463"/>
                </a:cubicBezTo>
                <a:cubicBezTo>
                  <a:pt x="226814" y="28711"/>
                  <a:pt x="225573" y="28711"/>
                  <a:pt x="223091" y="29960"/>
                </a:cubicBezTo>
                <a:cubicBezTo>
                  <a:pt x="221850" y="29960"/>
                  <a:pt x="221850" y="29960"/>
                  <a:pt x="219369" y="31208"/>
                </a:cubicBezTo>
                <a:cubicBezTo>
                  <a:pt x="218128" y="31208"/>
                  <a:pt x="216887" y="31208"/>
                  <a:pt x="215646" y="32456"/>
                </a:cubicBezTo>
                <a:cubicBezTo>
                  <a:pt x="213164" y="33705"/>
                  <a:pt x="213164" y="33705"/>
                  <a:pt x="211924" y="33705"/>
                </a:cubicBezTo>
                <a:cubicBezTo>
                  <a:pt x="210683" y="34953"/>
                  <a:pt x="209442" y="36201"/>
                  <a:pt x="208201" y="36201"/>
                </a:cubicBezTo>
                <a:cubicBezTo>
                  <a:pt x="205719" y="36201"/>
                  <a:pt x="205719" y="37450"/>
                  <a:pt x="204479" y="37450"/>
                </a:cubicBezTo>
                <a:cubicBezTo>
                  <a:pt x="201997" y="37450"/>
                  <a:pt x="201997" y="38698"/>
                  <a:pt x="199515" y="38698"/>
                </a:cubicBezTo>
                <a:cubicBezTo>
                  <a:pt x="198274" y="39946"/>
                  <a:pt x="197033" y="41195"/>
                  <a:pt x="195793" y="41195"/>
                </a:cubicBezTo>
                <a:cubicBezTo>
                  <a:pt x="194552" y="41195"/>
                  <a:pt x="193311" y="42443"/>
                  <a:pt x="193311" y="42443"/>
                </a:cubicBezTo>
                <a:cubicBezTo>
                  <a:pt x="192070" y="43691"/>
                  <a:pt x="189588" y="44940"/>
                  <a:pt x="188347" y="44940"/>
                </a:cubicBezTo>
                <a:cubicBezTo>
                  <a:pt x="187107" y="44940"/>
                  <a:pt x="187107" y="46188"/>
                  <a:pt x="187107" y="46188"/>
                </a:cubicBezTo>
                <a:cubicBezTo>
                  <a:pt x="184625" y="47436"/>
                  <a:pt x="183384" y="48685"/>
                  <a:pt x="180902" y="49933"/>
                </a:cubicBezTo>
                <a:cubicBezTo>
                  <a:pt x="180902" y="49933"/>
                  <a:pt x="180902" y="49933"/>
                  <a:pt x="179661" y="49933"/>
                </a:cubicBezTo>
                <a:cubicBezTo>
                  <a:pt x="139954" y="74900"/>
                  <a:pt x="105210" y="109853"/>
                  <a:pt x="84116" y="154792"/>
                </a:cubicBezTo>
                <a:cubicBezTo>
                  <a:pt x="87838" y="157289"/>
                  <a:pt x="91561" y="161034"/>
                  <a:pt x="92802" y="164779"/>
                </a:cubicBezTo>
                <a:cubicBezTo>
                  <a:pt x="101488" y="176014"/>
                  <a:pt x="103969" y="190994"/>
                  <a:pt x="100247" y="203477"/>
                </a:cubicBezTo>
                <a:cubicBezTo>
                  <a:pt x="99006" y="214712"/>
                  <a:pt x="94043" y="223450"/>
                  <a:pt x="86597" y="229692"/>
                </a:cubicBezTo>
                <a:cubicBezTo>
                  <a:pt x="91561" y="242175"/>
                  <a:pt x="94043" y="254658"/>
                  <a:pt x="96524" y="265893"/>
                </a:cubicBezTo>
                <a:cubicBezTo>
                  <a:pt x="102729" y="250913"/>
                  <a:pt x="112655" y="237182"/>
                  <a:pt x="123823" y="224699"/>
                </a:cubicBezTo>
                <a:cubicBezTo>
                  <a:pt x="115137" y="212215"/>
                  <a:pt x="111414" y="198484"/>
                  <a:pt x="112655" y="182256"/>
                </a:cubicBezTo>
                <a:cubicBezTo>
                  <a:pt x="115137" y="156041"/>
                  <a:pt x="132509" y="127329"/>
                  <a:pt x="157326" y="108604"/>
                </a:cubicBezTo>
                <a:cubicBezTo>
                  <a:pt x="204479" y="72403"/>
                  <a:pt x="265280" y="74900"/>
                  <a:pt x="319878" y="82389"/>
                </a:cubicBezTo>
                <a:cubicBezTo>
                  <a:pt x="326082" y="83638"/>
                  <a:pt x="331046" y="87383"/>
                  <a:pt x="334768" y="92376"/>
                </a:cubicBezTo>
                <a:cubicBezTo>
                  <a:pt x="337250" y="97369"/>
                  <a:pt x="338491" y="102363"/>
                  <a:pt x="336009" y="108604"/>
                </a:cubicBezTo>
                <a:cubicBezTo>
                  <a:pt x="333527" y="116094"/>
                  <a:pt x="329805" y="126081"/>
                  <a:pt x="327323" y="136067"/>
                </a:cubicBezTo>
                <a:cubicBezTo>
                  <a:pt x="317396" y="168524"/>
                  <a:pt x="306229" y="207222"/>
                  <a:pt x="266521" y="235934"/>
                </a:cubicBezTo>
                <a:cubicBezTo>
                  <a:pt x="247908" y="249665"/>
                  <a:pt x="220610" y="258403"/>
                  <a:pt x="193311" y="258403"/>
                </a:cubicBezTo>
                <a:cubicBezTo>
                  <a:pt x="170975" y="258403"/>
                  <a:pt x="148640" y="252162"/>
                  <a:pt x="133750" y="235934"/>
                </a:cubicBezTo>
                <a:cubicBezTo>
                  <a:pt x="118860" y="253410"/>
                  <a:pt x="107692" y="272135"/>
                  <a:pt x="101488" y="293357"/>
                </a:cubicBezTo>
                <a:lnTo>
                  <a:pt x="97903" y="305978"/>
                </a:lnTo>
                <a:lnTo>
                  <a:pt x="96524" y="310833"/>
                </a:lnTo>
                <a:cubicBezTo>
                  <a:pt x="96524" y="314578"/>
                  <a:pt x="96524" y="317075"/>
                  <a:pt x="95283" y="318323"/>
                </a:cubicBezTo>
                <a:cubicBezTo>
                  <a:pt x="95283" y="319571"/>
                  <a:pt x="95283" y="319571"/>
                  <a:pt x="95283" y="320820"/>
                </a:cubicBezTo>
                <a:cubicBezTo>
                  <a:pt x="82875" y="406954"/>
                  <a:pt x="147399" y="458135"/>
                  <a:pt x="151122" y="460632"/>
                </a:cubicBezTo>
                <a:cubicBezTo>
                  <a:pt x="195793" y="496834"/>
                  <a:pt x="250390" y="516807"/>
                  <a:pt x="307469" y="516807"/>
                </a:cubicBezTo>
                <a:cubicBezTo>
                  <a:pt x="420387" y="516807"/>
                  <a:pt x="515933" y="441907"/>
                  <a:pt x="546954" y="338296"/>
                </a:cubicBezTo>
                <a:cubicBezTo>
                  <a:pt x="546954" y="338296"/>
                  <a:pt x="546954" y="338296"/>
                  <a:pt x="548195" y="338296"/>
                </a:cubicBezTo>
                <a:cubicBezTo>
                  <a:pt x="549436" y="329558"/>
                  <a:pt x="551918" y="320820"/>
                  <a:pt x="554399" y="310833"/>
                </a:cubicBezTo>
                <a:cubicBezTo>
                  <a:pt x="555640" y="302095"/>
                  <a:pt x="555640" y="294605"/>
                  <a:pt x="556881" y="287115"/>
                </a:cubicBezTo>
                <a:cubicBezTo>
                  <a:pt x="556881" y="285867"/>
                  <a:pt x="556881" y="283370"/>
                  <a:pt x="556881" y="282122"/>
                </a:cubicBezTo>
                <a:lnTo>
                  <a:pt x="524619" y="282122"/>
                </a:lnTo>
                <a:cubicBezTo>
                  <a:pt x="517174" y="282122"/>
                  <a:pt x="508488" y="277128"/>
                  <a:pt x="504765" y="269638"/>
                </a:cubicBezTo>
                <a:cubicBezTo>
                  <a:pt x="504765" y="268390"/>
                  <a:pt x="504765" y="268390"/>
                  <a:pt x="504765" y="267142"/>
                </a:cubicBezTo>
                <a:lnTo>
                  <a:pt x="498561" y="239679"/>
                </a:lnTo>
                <a:lnTo>
                  <a:pt x="477467" y="239679"/>
                </a:lnTo>
                <a:lnTo>
                  <a:pt x="468781" y="249665"/>
                </a:lnTo>
                <a:cubicBezTo>
                  <a:pt x="463817" y="253410"/>
                  <a:pt x="456372" y="257155"/>
                  <a:pt x="450168" y="257155"/>
                </a:cubicBezTo>
                <a:lnTo>
                  <a:pt x="432796" y="257155"/>
                </a:lnTo>
                <a:cubicBezTo>
                  <a:pt x="429073" y="257155"/>
                  <a:pt x="425351" y="257155"/>
                  <a:pt x="399293" y="234685"/>
                </a:cubicBezTo>
                <a:cubicBezTo>
                  <a:pt x="398052" y="233437"/>
                  <a:pt x="395570" y="233437"/>
                  <a:pt x="394329" y="233437"/>
                </a:cubicBezTo>
                <a:lnTo>
                  <a:pt x="368271" y="233437"/>
                </a:lnTo>
                <a:cubicBezTo>
                  <a:pt x="348418" y="233437"/>
                  <a:pt x="334768" y="218457"/>
                  <a:pt x="334768" y="200980"/>
                </a:cubicBezTo>
                <a:lnTo>
                  <a:pt x="334768" y="187249"/>
                </a:lnTo>
                <a:cubicBezTo>
                  <a:pt x="334768" y="166027"/>
                  <a:pt x="350899" y="148551"/>
                  <a:pt x="371994" y="148551"/>
                </a:cubicBezTo>
                <a:lnTo>
                  <a:pt x="385643" y="148551"/>
                </a:lnTo>
                <a:lnTo>
                  <a:pt x="391848" y="142309"/>
                </a:lnTo>
                <a:cubicBezTo>
                  <a:pt x="403015" y="131074"/>
                  <a:pt x="416665" y="126081"/>
                  <a:pt x="430314" y="126081"/>
                </a:cubicBezTo>
                <a:lnTo>
                  <a:pt x="477467" y="126081"/>
                </a:lnTo>
                <a:lnTo>
                  <a:pt x="494838" y="98618"/>
                </a:lnTo>
                <a:cubicBezTo>
                  <a:pt x="477467" y="79893"/>
                  <a:pt x="458854" y="63665"/>
                  <a:pt x="437759" y="51181"/>
                </a:cubicBezTo>
                <a:cubicBezTo>
                  <a:pt x="436518" y="51181"/>
                  <a:pt x="436518" y="49933"/>
                  <a:pt x="436518" y="49933"/>
                </a:cubicBezTo>
                <a:cubicBezTo>
                  <a:pt x="406738" y="32456"/>
                  <a:pt x="375716" y="21222"/>
                  <a:pt x="342213" y="16228"/>
                </a:cubicBezTo>
                <a:cubicBezTo>
                  <a:pt x="340973" y="16228"/>
                  <a:pt x="340973" y="16228"/>
                  <a:pt x="340973" y="16228"/>
                </a:cubicBezTo>
                <a:cubicBezTo>
                  <a:pt x="336009" y="16228"/>
                  <a:pt x="333527" y="16228"/>
                  <a:pt x="328564" y="14980"/>
                </a:cubicBezTo>
                <a:cubicBezTo>
                  <a:pt x="327323" y="14980"/>
                  <a:pt x="326082" y="14980"/>
                  <a:pt x="323601" y="14980"/>
                </a:cubicBezTo>
                <a:cubicBezTo>
                  <a:pt x="321119" y="14980"/>
                  <a:pt x="319878" y="14980"/>
                  <a:pt x="318637" y="14980"/>
                </a:cubicBezTo>
                <a:cubicBezTo>
                  <a:pt x="314914" y="13732"/>
                  <a:pt x="312433" y="13732"/>
                  <a:pt x="309951" y="13732"/>
                </a:cubicBezTo>
                <a:cubicBezTo>
                  <a:pt x="308710" y="13732"/>
                  <a:pt x="308710" y="13732"/>
                  <a:pt x="307469" y="13732"/>
                </a:cubicBezTo>
                <a:cubicBezTo>
                  <a:pt x="306229" y="13732"/>
                  <a:pt x="304988" y="13732"/>
                  <a:pt x="302506" y="13732"/>
                </a:cubicBezTo>
                <a:cubicBezTo>
                  <a:pt x="301265" y="13732"/>
                  <a:pt x="301265" y="13732"/>
                  <a:pt x="300024" y="13732"/>
                </a:cubicBezTo>
                <a:close/>
                <a:moveTo>
                  <a:pt x="307469" y="0"/>
                </a:moveTo>
                <a:lnTo>
                  <a:pt x="308710" y="0"/>
                </a:lnTo>
                <a:cubicBezTo>
                  <a:pt x="309951" y="0"/>
                  <a:pt x="309951" y="0"/>
                  <a:pt x="309951" y="0"/>
                </a:cubicBezTo>
                <a:cubicBezTo>
                  <a:pt x="313674" y="0"/>
                  <a:pt x="316155" y="0"/>
                  <a:pt x="319878" y="0"/>
                </a:cubicBezTo>
                <a:cubicBezTo>
                  <a:pt x="321119" y="0"/>
                  <a:pt x="323601" y="0"/>
                  <a:pt x="326082" y="0"/>
                </a:cubicBezTo>
                <a:cubicBezTo>
                  <a:pt x="326082" y="0"/>
                  <a:pt x="326082" y="0"/>
                  <a:pt x="327323" y="0"/>
                </a:cubicBezTo>
                <a:cubicBezTo>
                  <a:pt x="399293" y="4993"/>
                  <a:pt x="463817" y="38698"/>
                  <a:pt x="508488" y="92376"/>
                </a:cubicBezTo>
                <a:cubicBezTo>
                  <a:pt x="509729" y="92376"/>
                  <a:pt x="510970" y="93624"/>
                  <a:pt x="510970" y="94873"/>
                </a:cubicBezTo>
                <a:cubicBezTo>
                  <a:pt x="549436" y="139812"/>
                  <a:pt x="573012" y="199732"/>
                  <a:pt x="573012" y="265893"/>
                </a:cubicBezTo>
                <a:cubicBezTo>
                  <a:pt x="573012" y="265893"/>
                  <a:pt x="573012" y="265893"/>
                  <a:pt x="573012" y="267142"/>
                </a:cubicBezTo>
                <a:cubicBezTo>
                  <a:pt x="573012" y="269638"/>
                  <a:pt x="573012" y="273383"/>
                  <a:pt x="573012" y="277128"/>
                </a:cubicBezTo>
                <a:cubicBezTo>
                  <a:pt x="573012" y="279625"/>
                  <a:pt x="573012" y="280873"/>
                  <a:pt x="571771" y="282122"/>
                </a:cubicBezTo>
                <a:cubicBezTo>
                  <a:pt x="571771" y="284618"/>
                  <a:pt x="571771" y="285867"/>
                  <a:pt x="571771" y="288363"/>
                </a:cubicBezTo>
                <a:cubicBezTo>
                  <a:pt x="570531" y="295853"/>
                  <a:pt x="569290" y="304591"/>
                  <a:pt x="569290" y="313330"/>
                </a:cubicBezTo>
                <a:cubicBezTo>
                  <a:pt x="568049" y="313330"/>
                  <a:pt x="568049" y="314578"/>
                  <a:pt x="568049" y="314578"/>
                </a:cubicBezTo>
                <a:cubicBezTo>
                  <a:pt x="545714" y="438162"/>
                  <a:pt x="437759" y="531787"/>
                  <a:pt x="307469" y="531787"/>
                </a:cubicBezTo>
                <a:cubicBezTo>
                  <a:pt x="247908" y="531787"/>
                  <a:pt x="188347" y="510565"/>
                  <a:pt x="141195" y="473115"/>
                </a:cubicBezTo>
                <a:cubicBezTo>
                  <a:pt x="141195" y="471867"/>
                  <a:pt x="133750" y="465625"/>
                  <a:pt x="122582" y="454391"/>
                </a:cubicBezTo>
                <a:cubicBezTo>
                  <a:pt x="121341" y="453142"/>
                  <a:pt x="120100" y="453142"/>
                  <a:pt x="120100" y="451894"/>
                </a:cubicBezTo>
                <a:cubicBezTo>
                  <a:pt x="70466" y="401961"/>
                  <a:pt x="43168" y="335800"/>
                  <a:pt x="43168" y="265893"/>
                </a:cubicBezTo>
                <a:cubicBezTo>
                  <a:pt x="43168" y="258403"/>
                  <a:pt x="43168" y="252162"/>
                  <a:pt x="44408" y="245920"/>
                </a:cubicBezTo>
                <a:cubicBezTo>
                  <a:pt x="43168" y="244672"/>
                  <a:pt x="41927" y="244672"/>
                  <a:pt x="39445" y="244672"/>
                </a:cubicBezTo>
                <a:cubicBezTo>
                  <a:pt x="27036" y="242175"/>
                  <a:pt x="14628" y="233437"/>
                  <a:pt x="7183" y="222202"/>
                </a:cubicBezTo>
                <a:cubicBezTo>
                  <a:pt x="-2744" y="208470"/>
                  <a:pt x="-262" y="183504"/>
                  <a:pt x="2219" y="161034"/>
                </a:cubicBezTo>
                <a:cubicBezTo>
                  <a:pt x="2219" y="153544"/>
                  <a:pt x="2219" y="144806"/>
                  <a:pt x="2219" y="139812"/>
                </a:cubicBezTo>
                <a:cubicBezTo>
                  <a:pt x="2219" y="134819"/>
                  <a:pt x="4701" y="131074"/>
                  <a:pt x="8424" y="128578"/>
                </a:cubicBezTo>
                <a:cubicBezTo>
                  <a:pt x="13387" y="126081"/>
                  <a:pt x="17110" y="126081"/>
                  <a:pt x="22073" y="127329"/>
                </a:cubicBezTo>
                <a:cubicBezTo>
                  <a:pt x="27036" y="129826"/>
                  <a:pt x="33241" y="131074"/>
                  <a:pt x="40686" y="133571"/>
                </a:cubicBezTo>
                <a:cubicBezTo>
                  <a:pt x="49372" y="137316"/>
                  <a:pt x="61780" y="142309"/>
                  <a:pt x="71707" y="147302"/>
                </a:cubicBezTo>
                <a:cubicBezTo>
                  <a:pt x="116378" y="57423"/>
                  <a:pt x="208201" y="0"/>
                  <a:pt x="307469" y="0"/>
                </a:cubicBezTo>
                <a:close/>
              </a:path>
            </a:pathLst>
          </a:custGeom>
          <a:solidFill>
            <a:schemeClr val="bg1"/>
          </a:solidFill>
          <a:ln w="9525" cap="flat">
            <a:noFill/>
            <a:bevel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867" name="TextBox 9">
            <a:extLst>
              <a:ext uri="{FF2B5EF4-FFF2-40B4-BE49-F238E27FC236}">
                <a16:creationId xmlns:a16="http://schemas.microsoft.com/office/drawing/2014/main" id="{19678D6A-3999-4760-AAD7-1E209FF2E3C3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868" name="TextBox 10">
            <a:extLst>
              <a:ext uri="{FF2B5EF4-FFF2-40B4-BE49-F238E27FC236}">
                <a16:creationId xmlns:a16="http://schemas.microsoft.com/office/drawing/2014/main" id="{8012A200-6A05-4D67-8C65-FD60B3F3A546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869" name="TextBox 11">
            <a:extLst>
              <a:ext uri="{FF2B5EF4-FFF2-40B4-BE49-F238E27FC236}">
                <a16:creationId xmlns:a16="http://schemas.microsoft.com/office/drawing/2014/main" id="{B1DB7A4B-2EC5-4F5A-9D06-BE07423F8B00}"/>
              </a:ext>
            </a:extLst>
          </p:cNvPr>
          <p:cNvSpPr txBox="1"/>
          <p:nvPr/>
        </p:nvSpPr>
        <p:spPr>
          <a:xfrm>
            <a:off x="2499197" y="3681350"/>
            <a:ext cx="422164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870" name="TextBox 12">
            <a:extLst>
              <a:ext uri="{FF2B5EF4-FFF2-40B4-BE49-F238E27FC236}">
                <a16:creationId xmlns:a16="http://schemas.microsoft.com/office/drawing/2014/main" id="{B98BDE52-5275-474A-B7B4-545C3E7EA088}"/>
              </a:ext>
            </a:extLst>
          </p:cNvPr>
          <p:cNvSpPr txBox="1"/>
          <p:nvPr/>
        </p:nvSpPr>
        <p:spPr>
          <a:xfrm>
            <a:off x="2499198" y="4356977"/>
            <a:ext cx="422164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71" name="TextBox 11">
            <a:extLst>
              <a:ext uri="{FF2B5EF4-FFF2-40B4-BE49-F238E27FC236}">
                <a16:creationId xmlns:a16="http://schemas.microsoft.com/office/drawing/2014/main" id="{93CB3360-F80A-4423-8FCE-2A904C6BB122}"/>
              </a:ext>
            </a:extLst>
          </p:cNvPr>
          <p:cNvSpPr txBox="1"/>
          <p:nvPr/>
        </p:nvSpPr>
        <p:spPr>
          <a:xfrm>
            <a:off x="2499197" y="7029810"/>
            <a:ext cx="422164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872" name="TextBox 12">
            <a:extLst>
              <a:ext uri="{FF2B5EF4-FFF2-40B4-BE49-F238E27FC236}">
                <a16:creationId xmlns:a16="http://schemas.microsoft.com/office/drawing/2014/main" id="{2BA4A94F-4940-47B2-9A21-BB4E4681E16D}"/>
              </a:ext>
            </a:extLst>
          </p:cNvPr>
          <p:cNvSpPr txBox="1"/>
          <p:nvPr/>
        </p:nvSpPr>
        <p:spPr>
          <a:xfrm>
            <a:off x="2499198" y="7705437"/>
            <a:ext cx="422164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873" name="TextBox 11">
            <a:extLst>
              <a:ext uri="{FF2B5EF4-FFF2-40B4-BE49-F238E27FC236}">
                <a16:creationId xmlns:a16="http://schemas.microsoft.com/office/drawing/2014/main" id="{3FE9F9F5-4ACF-4AAC-8070-46E84DDC59D3}"/>
              </a:ext>
            </a:extLst>
          </p:cNvPr>
          <p:cNvSpPr txBox="1"/>
          <p:nvPr/>
        </p:nvSpPr>
        <p:spPr>
          <a:xfrm>
            <a:off x="2499197" y="10372012"/>
            <a:ext cx="422164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874" name="TextBox 12">
            <a:extLst>
              <a:ext uri="{FF2B5EF4-FFF2-40B4-BE49-F238E27FC236}">
                <a16:creationId xmlns:a16="http://schemas.microsoft.com/office/drawing/2014/main" id="{B2A3DFDA-8537-4C32-8648-678EEECCBA19}"/>
              </a:ext>
            </a:extLst>
          </p:cNvPr>
          <p:cNvSpPr txBox="1"/>
          <p:nvPr/>
        </p:nvSpPr>
        <p:spPr>
          <a:xfrm>
            <a:off x="2499198" y="11047639"/>
            <a:ext cx="4221642" cy="143795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3803911599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8" name="Grupo 27">
            <a:extLst>
              <a:ext uri="{FF2B5EF4-FFF2-40B4-BE49-F238E27FC236}">
                <a16:creationId xmlns:a16="http://schemas.microsoft.com/office/drawing/2014/main" id="{97E03C81-ED39-45D6-9DEB-13989D2BEC2B}"/>
              </a:ext>
            </a:extLst>
          </p:cNvPr>
          <p:cNvGrpSpPr/>
          <p:nvPr/>
        </p:nvGrpSpPr>
        <p:grpSpPr>
          <a:xfrm>
            <a:off x="9062061" y="4857750"/>
            <a:ext cx="13655553" cy="6555766"/>
            <a:chOff x="9062061" y="4857750"/>
            <a:chExt cx="13655553" cy="6555766"/>
          </a:xfrm>
        </p:grpSpPr>
        <p:grpSp>
          <p:nvGrpSpPr>
            <p:cNvPr id="27" name="Grupo 26">
              <a:extLst>
                <a:ext uri="{FF2B5EF4-FFF2-40B4-BE49-F238E27FC236}">
                  <a16:creationId xmlns:a16="http://schemas.microsoft.com/office/drawing/2014/main" id="{5DD07E66-9D74-41EE-8D31-76FBA85C0ED1}"/>
                </a:ext>
              </a:extLst>
            </p:cNvPr>
            <p:cNvGrpSpPr/>
            <p:nvPr/>
          </p:nvGrpSpPr>
          <p:grpSpPr>
            <a:xfrm>
              <a:off x="9578609" y="4857750"/>
              <a:ext cx="11600350" cy="2511305"/>
              <a:chOff x="9578609" y="4857750"/>
              <a:chExt cx="11600350" cy="2511305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351B3DE4-2014-4A94-AE04-90DBE10612D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8609" y="6918449"/>
                <a:ext cx="1692519" cy="357186"/>
              </a:xfrm>
              <a:custGeom>
                <a:avLst/>
                <a:gdLst>
                  <a:gd name="T0" fmla="*/ 29 w 1357"/>
                  <a:gd name="T1" fmla="*/ 285 h 286"/>
                  <a:gd name="T2" fmla="*/ 1329 w 1357"/>
                  <a:gd name="T3" fmla="*/ 285 h 286"/>
                  <a:gd name="T4" fmla="*/ 1329 w 1357"/>
                  <a:gd name="T5" fmla="*/ 285 h 286"/>
                  <a:gd name="T6" fmla="*/ 1346 w 1357"/>
                  <a:gd name="T7" fmla="*/ 251 h 286"/>
                  <a:gd name="T8" fmla="*/ 1346 w 1357"/>
                  <a:gd name="T9" fmla="*/ 251 h 286"/>
                  <a:gd name="T10" fmla="*/ 1207 w 1357"/>
                  <a:gd name="T11" fmla="*/ 231 h 286"/>
                  <a:gd name="T12" fmla="*/ 1207 w 1357"/>
                  <a:gd name="T13" fmla="*/ 231 h 286"/>
                  <a:gd name="T14" fmla="*/ 1061 w 1357"/>
                  <a:gd name="T15" fmla="*/ 230 h 286"/>
                  <a:gd name="T16" fmla="*/ 1061 w 1357"/>
                  <a:gd name="T17" fmla="*/ 230 h 286"/>
                  <a:gd name="T18" fmla="*/ 875 w 1357"/>
                  <a:gd name="T19" fmla="*/ 203 h 286"/>
                  <a:gd name="T20" fmla="*/ 875 w 1357"/>
                  <a:gd name="T21" fmla="*/ 203 h 286"/>
                  <a:gd name="T22" fmla="*/ 679 w 1357"/>
                  <a:gd name="T23" fmla="*/ 10 h 286"/>
                  <a:gd name="T24" fmla="*/ 679 w 1357"/>
                  <a:gd name="T25" fmla="*/ 10 h 286"/>
                  <a:gd name="T26" fmla="*/ 339 w 1357"/>
                  <a:gd name="T27" fmla="*/ 219 h 286"/>
                  <a:gd name="T28" fmla="*/ 339 w 1357"/>
                  <a:gd name="T29" fmla="*/ 219 h 286"/>
                  <a:gd name="T30" fmla="*/ 187 w 1357"/>
                  <a:gd name="T31" fmla="*/ 235 h 286"/>
                  <a:gd name="T32" fmla="*/ 187 w 1357"/>
                  <a:gd name="T33" fmla="*/ 235 h 286"/>
                  <a:gd name="T34" fmla="*/ 16 w 1357"/>
                  <a:gd name="T35" fmla="*/ 248 h 286"/>
                  <a:gd name="T36" fmla="*/ 16 w 1357"/>
                  <a:gd name="T37" fmla="*/ 248 h 286"/>
                  <a:gd name="T38" fmla="*/ 29 w 1357"/>
                  <a:gd name="T39" fmla="*/ 285 h 2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357" h="286">
                    <a:moveTo>
                      <a:pt x="29" y="285"/>
                    </a:moveTo>
                    <a:lnTo>
                      <a:pt x="1329" y="285"/>
                    </a:lnTo>
                    <a:lnTo>
                      <a:pt x="1329" y="285"/>
                    </a:lnTo>
                    <a:cubicBezTo>
                      <a:pt x="1346" y="285"/>
                      <a:pt x="1356" y="265"/>
                      <a:pt x="1346" y="251"/>
                    </a:cubicBezTo>
                    <a:lnTo>
                      <a:pt x="1346" y="251"/>
                    </a:lnTo>
                    <a:cubicBezTo>
                      <a:pt x="1326" y="225"/>
                      <a:pt x="1285" y="198"/>
                      <a:pt x="1207" y="231"/>
                    </a:cubicBezTo>
                    <a:lnTo>
                      <a:pt x="1207" y="231"/>
                    </a:lnTo>
                    <a:cubicBezTo>
                      <a:pt x="1207" y="231"/>
                      <a:pt x="1141" y="170"/>
                      <a:pt x="1061" y="230"/>
                    </a:cubicBezTo>
                    <a:lnTo>
                      <a:pt x="1061" y="230"/>
                    </a:lnTo>
                    <a:cubicBezTo>
                      <a:pt x="1061" y="230"/>
                      <a:pt x="1014" y="144"/>
                      <a:pt x="875" y="203"/>
                    </a:cubicBezTo>
                    <a:lnTo>
                      <a:pt x="875" y="203"/>
                    </a:lnTo>
                    <a:cubicBezTo>
                      <a:pt x="875" y="203"/>
                      <a:pt x="827" y="20"/>
                      <a:pt x="679" y="10"/>
                    </a:cubicBezTo>
                    <a:lnTo>
                      <a:pt x="679" y="10"/>
                    </a:lnTo>
                    <a:cubicBezTo>
                      <a:pt x="531" y="0"/>
                      <a:pt x="410" y="104"/>
                      <a:pt x="339" y="219"/>
                    </a:cubicBezTo>
                    <a:lnTo>
                      <a:pt x="339" y="219"/>
                    </a:lnTo>
                    <a:cubicBezTo>
                      <a:pt x="339" y="219"/>
                      <a:pt x="262" y="168"/>
                      <a:pt x="187" y="235"/>
                    </a:cubicBezTo>
                    <a:lnTo>
                      <a:pt x="187" y="235"/>
                    </a:lnTo>
                    <a:cubicBezTo>
                      <a:pt x="187" y="235"/>
                      <a:pt x="94" y="184"/>
                      <a:pt x="16" y="248"/>
                    </a:cubicBezTo>
                    <a:lnTo>
                      <a:pt x="16" y="248"/>
                    </a:lnTo>
                    <a:cubicBezTo>
                      <a:pt x="0" y="260"/>
                      <a:pt x="9" y="285"/>
                      <a:pt x="29" y="2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4CF75587-8BAC-4A89-A735-0BF0BBA2C5D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578609" y="6912952"/>
                <a:ext cx="1692519" cy="368180"/>
              </a:xfrm>
              <a:custGeom>
                <a:avLst/>
                <a:gdLst>
                  <a:gd name="T0" fmla="*/ 106 w 1359"/>
                  <a:gd name="T1" fmla="*/ 226 h 296"/>
                  <a:gd name="T2" fmla="*/ 19 w 1359"/>
                  <a:gd name="T3" fmla="*/ 257 h 296"/>
                  <a:gd name="T4" fmla="*/ 14 w 1359"/>
                  <a:gd name="T5" fmla="*/ 274 h 296"/>
                  <a:gd name="T6" fmla="*/ 1329 w 1359"/>
                  <a:gd name="T7" fmla="*/ 283 h 296"/>
                  <a:gd name="T8" fmla="*/ 1343 w 1359"/>
                  <a:gd name="T9" fmla="*/ 275 h 296"/>
                  <a:gd name="T10" fmla="*/ 1341 w 1359"/>
                  <a:gd name="T11" fmla="*/ 260 h 296"/>
                  <a:gd name="T12" fmla="*/ 1209 w 1359"/>
                  <a:gd name="T13" fmla="*/ 241 h 296"/>
                  <a:gd name="T14" fmla="*/ 1203 w 1359"/>
                  <a:gd name="T15" fmla="*/ 240 h 296"/>
                  <a:gd name="T16" fmla="*/ 1065 w 1359"/>
                  <a:gd name="T17" fmla="*/ 240 h 296"/>
                  <a:gd name="T18" fmla="*/ 1060 w 1359"/>
                  <a:gd name="T19" fmla="*/ 241 h 296"/>
                  <a:gd name="T20" fmla="*/ 1056 w 1359"/>
                  <a:gd name="T21" fmla="*/ 238 h 296"/>
                  <a:gd name="T22" fmla="*/ 877 w 1359"/>
                  <a:gd name="T23" fmla="*/ 214 h 296"/>
                  <a:gd name="T24" fmla="*/ 873 w 1359"/>
                  <a:gd name="T25" fmla="*/ 213 h 296"/>
                  <a:gd name="T26" fmla="*/ 869 w 1359"/>
                  <a:gd name="T27" fmla="*/ 210 h 296"/>
                  <a:gd name="T28" fmla="*/ 679 w 1359"/>
                  <a:gd name="T29" fmla="*/ 21 h 296"/>
                  <a:gd name="T30" fmla="*/ 343 w 1359"/>
                  <a:gd name="T31" fmla="*/ 227 h 296"/>
                  <a:gd name="T32" fmla="*/ 340 w 1359"/>
                  <a:gd name="T33" fmla="*/ 229 h 296"/>
                  <a:gd name="T34" fmla="*/ 336 w 1359"/>
                  <a:gd name="T35" fmla="*/ 229 h 296"/>
                  <a:gd name="T36" fmla="*/ 192 w 1359"/>
                  <a:gd name="T37" fmla="*/ 244 h 296"/>
                  <a:gd name="T38" fmla="*/ 185 w 1359"/>
                  <a:gd name="T39" fmla="*/ 244 h 296"/>
                  <a:gd name="T40" fmla="*/ 106 w 1359"/>
                  <a:gd name="T41" fmla="*/ 226 h 296"/>
                  <a:gd name="T42" fmla="*/ 29 w 1359"/>
                  <a:gd name="T43" fmla="*/ 295 h 296"/>
                  <a:gd name="T44" fmla="*/ 4 w 1359"/>
                  <a:gd name="T45" fmla="*/ 277 h 296"/>
                  <a:gd name="T46" fmla="*/ 12 w 1359"/>
                  <a:gd name="T47" fmla="*/ 248 h 296"/>
                  <a:gd name="T48" fmla="*/ 187 w 1359"/>
                  <a:gd name="T49" fmla="*/ 233 h 296"/>
                  <a:gd name="T50" fmla="*/ 337 w 1359"/>
                  <a:gd name="T51" fmla="*/ 216 h 296"/>
                  <a:gd name="T52" fmla="*/ 679 w 1359"/>
                  <a:gd name="T53" fmla="*/ 10 h 296"/>
                  <a:gd name="T54" fmla="*/ 879 w 1359"/>
                  <a:gd name="T55" fmla="*/ 201 h 296"/>
                  <a:gd name="T56" fmla="*/ 1062 w 1359"/>
                  <a:gd name="T57" fmla="*/ 227 h 296"/>
                  <a:gd name="T58" fmla="*/ 1208 w 1359"/>
                  <a:gd name="T59" fmla="*/ 230 h 296"/>
                  <a:gd name="T60" fmla="*/ 1350 w 1359"/>
                  <a:gd name="T61" fmla="*/ 253 h 296"/>
                  <a:gd name="T62" fmla="*/ 1353 w 1359"/>
                  <a:gd name="T63" fmla="*/ 281 h 296"/>
                  <a:gd name="T64" fmla="*/ 1329 w 1359"/>
                  <a:gd name="T65" fmla="*/ 295 h 29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359" h="296">
                    <a:moveTo>
                      <a:pt x="106" y="226"/>
                    </a:moveTo>
                    <a:lnTo>
                      <a:pt x="106" y="226"/>
                    </a:lnTo>
                    <a:cubicBezTo>
                      <a:pt x="79" y="226"/>
                      <a:pt x="48" y="234"/>
                      <a:pt x="19" y="257"/>
                    </a:cubicBezTo>
                    <a:lnTo>
                      <a:pt x="19" y="257"/>
                    </a:lnTo>
                    <a:cubicBezTo>
                      <a:pt x="13" y="262"/>
                      <a:pt x="13" y="269"/>
                      <a:pt x="14" y="274"/>
                    </a:cubicBezTo>
                    <a:lnTo>
                      <a:pt x="14" y="274"/>
                    </a:lnTo>
                    <a:cubicBezTo>
                      <a:pt x="16" y="279"/>
                      <a:pt x="21" y="283"/>
                      <a:pt x="29" y="283"/>
                    </a:cubicBezTo>
                    <a:lnTo>
                      <a:pt x="1329" y="283"/>
                    </a:lnTo>
                    <a:lnTo>
                      <a:pt x="1329" y="283"/>
                    </a:lnTo>
                    <a:cubicBezTo>
                      <a:pt x="1335" y="283"/>
                      <a:pt x="1340" y="281"/>
                      <a:pt x="1343" y="275"/>
                    </a:cubicBezTo>
                    <a:lnTo>
                      <a:pt x="1343" y="275"/>
                    </a:lnTo>
                    <a:cubicBezTo>
                      <a:pt x="1345" y="270"/>
                      <a:pt x="1345" y="264"/>
                      <a:pt x="1341" y="260"/>
                    </a:cubicBezTo>
                    <a:lnTo>
                      <a:pt x="1341" y="260"/>
                    </a:lnTo>
                    <a:cubicBezTo>
                      <a:pt x="1322" y="234"/>
                      <a:pt x="1283" y="211"/>
                      <a:pt x="1209" y="241"/>
                    </a:cubicBezTo>
                    <a:lnTo>
                      <a:pt x="1209" y="241"/>
                    </a:lnTo>
                    <a:cubicBezTo>
                      <a:pt x="1207" y="242"/>
                      <a:pt x="1204" y="242"/>
                      <a:pt x="1203" y="240"/>
                    </a:cubicBezTo>
                    <a:lnTo>
                      <a:pt x="1203" y="240"/>
                    </a:lnTo>
                    <a:cubicBezTo>
                      <a:pt x="1200" y="238"/>
                      <a:pt x="1140" y="183"/>
                      <a:pt x="1065" y="240"/>
                    </a:cubicBezTo>
                    <a:lnTo>
                      <a:pt x="1065" y="240"/>
                    </a:lnTo>
                    <a:cubicBezTo>
                      <a:pt x="1063" y="241"/>
                      <a:pt x="1061" y="241"/>
                      <a:pt x="1060" y="241"/>
                    </a:cubicBezTo>
                    <a:lnTo>
                      <a:pt x="1060" y="241"/>
                    </a:lnTo>
                    <a:cubicBezTo>
                      <a:pt x="1058" y="240"/>
                      <a:pt x="1057" y="240"/>
                      <a:pt x="1056" y="238"/>
                    </a:cubicBezTo>
                    <a:lnTo>
                      <a:pt x="1056" y="238"/>
                    </a:lnTo>
                    <a:cubicBezTo>
                      <a:pt x="1054" y="235"/>
                      <a:pt x="1009" y="157"/>
                      <a:pt x="877" y="214"/>
                    </a:cubicBezTo>
                    <a:lnTo>
                      <a:pt x="877" y="214"/>
                    </a:lnTo>
                    <a:cubicBezTo>
                      <a:pt x="876" y="214"/>
                      <a:pt x="874" y="214"/>
                      <a:pt x="873" y="213"/>
                    </a:cubicBezTo>
                    <a:lnTo>
                      <a:pt x="873" y="213"/>
                    </a:lnTo>
                    <a:cubicBezTo>
                      <a:pt x="871" y="213"/>
                      <a:pt x="870" y="212"/>
                      <a:pt x="869" y="210"/>
                    </a:cubicBezTo>
                    <a:lnTo>
                      <a:pt x="869" y="210"/>
                    </a:lnTo>
                    <a:cubicBezTo>
                      <a:pt x="869" y="208"/>
                      <a:pt x="820" y="31"/>
                      <a:pt x="679" y="21"/>
                    </a:cubicBezTo>
                    <a:lnTo>
                      <a:pt x="679" y="21"/>
                    </a:lnTo>
                    <a:cubicBezTo>
                      <a:pt x="553" y="12"/>
                      <a:pt x="428" y="89"/>
                      <a:pt x="343" y="227"/>
                    </a:cubicBezTo>
                    <a:lnTo>
                      <a:pt x="343" y="227"/>
                    </a:lnTo>
                    <a:cubicBezTo>
                      <a:pt x="343" y="228"/>
                      <a:pt x="342" y="229"/>
                      <a:pt x="340" y="229"/>
                    </a:cubicBezTo>
                    <a:lnTo>
                      <a:pt x="340" y="229"/>
                    </a:lnTo>
                    <a:cubicBezTo>
                      <a:pt x="339" y="230"/>
                      <a:pt x="337" y="229"/>
                      <a:pt x="336" y="229"/>
                    </a:cubicBezTo>
                    <a:lnTo>
                      <a:pt x="336" y="229"/>
                    </a:lnTo>
                    <a:cubicBezTo>
                      <a:pt x="332" y="227"/>
                      <a:pt x="262" y="182"/>
                      <a:pt x="192" y="244"/>
                    </a:cubicBezTo>
                    <a:lnTo>
                      <a:pt x="192" y="244"/>
                    </a:lnTo>
                    <a:cubicBezTo>
                      <a:pt x="190" y="246"/>
                      <a:pt x="187" y="246"/>
                      <a:pt x="185" y="244"/>
                    </a:cubicBezTo>
                    <a:lnTo>
                      <a:pt x="185" y="244"/>
                    </a:lnTo>
                    <a:cubicBezTo>
                      <a:pt x="185" y="244"/>
                      <a:pt x="150" y="226"/>
                      <a:pt x="106" y="226"/>
                    </a:cubicBezTo>
                    <a:close/>
                    <a:moveTo>
                      <a:pt x="1329" y="295"/>
                    </a:moveTo>
                    <a:lnTo>
                      <a:pt x="29" y="295"/>
                    </a:lnTo>
                    <a:lnTo>
                      <a:pt x="29" y="295"/>
                    </a:lnTo>
                    <a:cubicBezTo>
                      <a:pt x="18" y="295"/>
                      <a:pt x="8" y="288"/>
                      <a:pt x="4" y="277"/>
                    </a:cubicBezTo>
                    <a:lnTo>
                      <a:pt x="4" y="277"/>
                    </a:lnTo>
                    <a:cubicBezTo>
                      <a:pt x="0" y="267"/>
                      <a:pt x="3" y="255"/>
                      <a:pt x="12" y="248"/>
                    </a:cubicBezTo>
                    <a:lnTo>
                      <a:pt x="12" y="248"/>
                    </a:lnTo>
                    <a:cubicBezTo>
                      <a:pt x="83" y="190"/>
                      <a:pt x="169" y="224"/>
                      <a:pt x="187" y="233"/>
                    </a:cubicBezTo>
                    <a:lnTo>
                      <a:pt x="187" y="233"/>
                    </a:lnTo>
                    <a:cubicBezTo>
                      <a:pt x="252" y="178"/>
                      <a:pt x="318" y="207"/>
                      <a:pt x="337" y="216"/>
                    </a:cubicBezTo>
                    <a:lnTo>
                      <a:pt x="337" y="216"/>
                    </a:lnTo>
                    <a:cubicBezTo>
                      <a:pt x="423" y="78"/>
                      <a:pt x="551" y="0"/>
                      <a:pt x="679" y="10"/>
                    </a:cubicBezTo>
                    <a:lnTo>
                      <a:pt x="679" y="10"/>
                    </a:lnTo>
                    <a:cubicBezTo>
                      <a:pt x="814" y="19"/>
                      <a:pt x="868" y="168"/>
                      <a:pt x="879" y="201"/>
                    </a:cubicBezTo>
                    <a:lnTo>
                      <a:pt x="879" y="201"/>
                    </a:lnTo>
                    <a:cubicBezTo>
                      <a:pt x="996" y="153"/>
                      <a:pt x="1049" y="209"/>
                      <a:pt x="1062" y="227"/>
                    </a:cubicBezTo>
                    <a:lnTo>
                      <a:pt x="1062" y="227"/>
                    </a:lnTo>
                    <a:cubicBezTo>
                      <a:pt x="1134" y="177"/>
                      <a:pt x="1194" y="219"/>
                      <a:pt x="1208" y="230"/>
                    </a:cubicBezTo>
                    <a:lnTo>
                      <a:pt x="1208" y="230"/>
                    </a:lnTo>
                    <a:cubicBezTo>
                      <a:pt x="1287" y="198"/>
                      <a:pt x="1329" y="225"/>
                      <a:pt x="1350" y="253"/>
                    </a:cubicBezTo>
                    <a:lnTo>
                      <a:pt x="1350" y="253"/>
                    </a:lnTo>
                    <a:cubicBezTo>
                      <a:pt x="1356" y="260"/>
                      <a:pt x="1358" y="271"/>
                      <a:pt x="1353" y="281"/>
                    </a:cubicBezTo>
                    <a:lnTo>
                      <a:pt x="1353" y="281"/>
                    </a:lnTo>
                    <a:cubicBezTo>
                      <a:pt x="1348" y="290"/>
                      <a:pt x="1339" y="295"/>
                      <a:pt x="1329" y="29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0A7C6C98-65B2-4D75-BD4A-84973FD3C9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7469" y="6967904"/>
                <a:ext cx="1357314" cy="390160"/>
              </a:xfrm>
              <a:custGeom>
                <a:avLst/>
                <a:gdLst>
                  <a:gd name="T0" fmla="*/ 0 w 1090"/>
                  <a:gd name="T1" fmla="*/ 313 h 314"/>
                  <a:gd name="T2" fmla="*/ 0 w 1090"/>
                  <a:gd name="T3" fmla="*/ 313 h 314"/>
                  <a:gd name="T4" fmla="*/ 269 w 1090"/>
                  <a:gd name="T5" fmla="*/ 81 h 314"/>
                  <a:gd name="T6" fmla="*/ 269 w 1090"/>
                  <a:gd name="T7" fmla="*/ 81 h 314"/>
                  <a:gd name="T8" fmla="*/ 518 w 1090"/>
                  <a:gd name="T9" fmla="*/ 268 h 314"/>
                  <a:gd name="T10" fmla="*/ 518 w 1090"/>
                  <a:gd name="T11" fmla="*/ 268 h 314"/>
                  <a:gd name="T12" fmla="*/ 700 w 1090"/>
                  <a:gd name="T13" fmla="*/ 263 h 314"/>
                  <a:gd name="T14" fmla="*/ 700 w 1090"/>
                  <a:gd name="T15" fmla="*/ 263 h 314"/>
                  <a:gd name="T16" fmla="*/ 855 w 1090"/>
                  <a:gd name="T17" fmla="*/ 267 h 314"/>
                  <a:gd name="T18" fmla="*/ 855 w 1090"/>
                  <a:gd name="T19" fmla="*/ 267 h 314"/>
                  <a:gd name="T20" fmla="*/ 963 w 1090"/>
                  <a:gd name="T21" fmla="*/ 278 h 314"/>
                  <a:gd name="T22" fmla="*/ 963 w 1090"/>
                  <a:gd name="T23" fmla="*/ 278 h 314"/>
                  <a:gd name="T24" fmla="*/ 1089 w 1090"/>
                  <a:gd name="T25" fmla="*/ 313 h 314"/>
                  <a:gd name="T26" fmla="*/ 0 w 1090"/>
                  <a:gd name="T27" fmla="*/ 313 h 3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</a:cxnLst>
                <a:rect l="0" t="0" r="r" b="b"/>
                <a:pathLst>
                  <a:path w="1090" h="314">
                    <a:moveTo>
                      <a:pt x="0" y="313"/>
                    </a:moveTo>
                    <a:lnTo>
                      <a:pt x="0" y="313"/>
                    </a:lnTo>
                    <a:cubicBezTo>
                      <a:pt x="0" y="313"/>
                      <a:pt x="88" y="162"/>
                      <a:pt x="269" y="81"/>
                    </a:cubicBezTo>
                    <a:lnTo>
                      <a:pt x="269" y="81"/>
                    </a:lnTo>
                    <a:cubicBezTo>
                      <a:pt x="449" y="0"/>
                      <a:pt x="594" y="52"/>
                      <a:pt x="518" y="268"/>
                    </a:cubicBezTo>
                    <a:lnTo>
                      <a:pt x="518" y="268"/>
                    </a:lnTo>
                    <a:cubicBezTo>
                      <a:pt x="518" y="268"/>
                      <a:pt x="678" y="152"/>
                      <a:pt x="700" y="263"/>
                    </a:cubicBezTo>
                    <a:lnTo>
                      <a:pt x="700" y="263"/>
                    </a:lnTo>
                    <a:cubicBezTo>
                      <a:pt x="700" y="263"/>
                      <a:pt x="817" y="186"/>
                      <a:pt x="855" y="267"/>
                    </a:cubicBezTo>
                    <a:lnTo>
                      <a:pt x="855" y="267"/>
                    </a:lnTo>
                    <a:cubicBezTo>
                      <a:pt x="855" y="267"/>
                      <a:pt x="936" y="223"/>
                      <a:pt x="963" y="278"/>
                    </a:cubicBezTo>
                    <a:lnTo>
                      <a:pt x="963" y="278"/>
                    </a:lnTo>
                    <a:cubicBezTo>
                      <a:pt x="963" y="278"/>
                      <a:pt x="1069" y="244"/>
                      <a:pt x="1089" y="313"/>
                    </a:cubicBezTo>
                    <a:lnTo>
                      <a:pt x="0" y="31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4636E802-AC00-42AB-AA88-E2328C0D15A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61976" y="7000875"/>
                <a:ext cx="1373798" cy="368180"/>
              </a:xfrm>
              <a:custGeom>
                <a:avLst/>
                <a:gdLst>
                  <a:gd name="T0" fmla="*/ 1088 w 1104"/>
                  <a:gd name="T1" fmla="*/ 281 h 294"/>
                  <a:gd name="T2" fmla="*/ 1066 w 1104"/>
                  <a:gd name="T3" fmla="*/ 257 h 294"/>
                  <a:gd name="T4" fmla="*/ 972 w 1104"/>
                  <a:gd name="T5" fmla="*/ 256 h 294"/>
                  <a:gd name="T6" fmla="*/ 965 w 1104"/>
                  <a:gd name="T7" fmla="*/ 254 h 294"/>
                  <a:gd name="T8" fmla="*/ 940 w 1104"/>
                  <a:gd name="T9" fmla="*/ 231 h 294"/>
                  <a:gd name="T10" fmla="*/ 865 w 1104"/>
                  <a:gd name="T11" fmla="*/ 245 h 294"/>
                  <a:gd name="T12" fmla="*/ 860 w 1104"/>
                  <a:gd name="T13" fmla="*/ 245 h 294"/>
                  <a:gd name="T14" fmla="*/ 857 w 1104"/>
                  <a:gd name="T15" fmla="*/ 243 h 294"/>
                  <a:gd name="T16" fmla="*/ 822 w 1104"/>
                  <a:gd name="T17" fmla="*/ 211 h 294"/>
                  <a:gd name="T18" fmla="*/ 710 w 1104"/>
                  <a:gd name="T19" fmla="*/ 241 h 294"/>
                  <a:gd name="T20" fmla="*/ 706 w 1104"/>
                  <a:gd name="T21" fmla="*/ 241 h 294"/>
                  <a:gd name="T22" fmla="*/ 702 w 1104"/>
                  <a:gd name="T23" fmla="*/ 237 h 294"/>
                  <a:gd name="T24" fmla="*/ 674 w 1104"/>
                  <a:gd name="T25" fmla="*/ 197 h 294"/>
                  <a:gd name="T26" fmla="*/ 529 w 1104"/>
                  <a:gd name="T27" fmla="*/ 246 h 294"/>
                  <a:gd name="T28" fmla="*/ 522 w 1104"/>
                  <a:gd name="T29" fmla="*/ 246 h 294"/>
                  <a:gd name="T30" fmla="*/ 520 w 1104"/>
                  <a:gd name="T31" fmla="*/ 239 h 294"/>
                  <a:gd name="T32" fmla="*/ 508 w 1104"/>
                  <a:gd name="T33" fmla="*/ 52 h 294"/>
                  <a:gd name="T34" fmla="*/ 279 w 1104"/>
                  <a:gd name="T35" fmla="*/ 59 h 294"/>
                  <a:gd name="T36" fmla="*/ 17 w 1104"/>
                  <a:gd name="T37" fmla="*/ 281 h 294"/>
                  <a:gd name="T38" fmla="*/ 7 w 1104"/>
                  <a:gd name="T39" fmla="*/ 293 h 294"/>
                  <a:gd name="T40" fmla="*/ 2 w 1104"/>
                  <a:gd name="T41" fmla="*/ 290 h 294"/>
                  <a:gd name="T42" fmla="*/ 2 w 1104"/>
                  <a:gd name="T43" fmla="*/ 284 h 294"/>
                  <a:gd name="T44" fmla="*/ 274 w 1104"/>
                  <a:gd name="T45" fmla="*/ 49 h 294"/>
                  <a:gd name="T46" fmla="*/ 516 w 1104"/>
                  <a:gd name="T47" fmla="*/ 43 h 294"/>
                  <a:gd name="T48" fmla="*/ 536 w 1104"/>
                  <a:gd name="T49" fmla="*/ 227 h 294"/>
                  <a:gd name="T50" fmla="*/ 678 w 1104"/>
                  <a:gd name="T51" fmla="*/ 187 h 294"/>
                  <a:gd name="T52" fmla="*/ 711 w 1104"/>
                  <a:gd name="T53" fmla="*/ 227 h 294"/>
                  <a:gd name="T54" fmla="*/ 825 w 1104"/>
                  <a:gd name="T55" fmla="*/ 200 h 294"/>
                  <a:gd name="T56" fmla="*/ 864 w 1104"/>
                  <a:gd name="T57" fmla="*/ 233 h 294"/>
                  <a:gd name="T58" fmla="*/ 943 w 1104"/>
                  <a:gd name="T59" fmla="*/ 221 h 294"/>
                  <a:gd name="T60" fmla="*/ 973 w 1104"/>
                  <a:gd name="T61" fmla="*/ 244 h 294"/>
                  <a:gd name="T62" fmla="*/ 1071 w 1104"/>
                  <a:gd name="T63" fmla="*/ 247 h 294"/>
                  <a:gd name="T64" fmla="*/ 1102 w 1104"/>
                  <a:gd name="T65" fmla="*/ 285 h 294"/>
                  <a:gd name="T66" fmla="*/ 1101 w 1104"/>
                  <a:gd name="T67" fmla="*/ 290 h 294"/>
                  <a:gd name="T68" fmla="*/ 1096 w 1104"/>
                  <a:gd name="T69" fmla="*/ 293 h 29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1104" h="294">
                    <a:moveTo>
                      <a:pt x="17" y="281"/>
                    </a:moveTo>
                    <a:lnTo>
                      <a:pt x="1088" y="281"/>
                    </a:lnTo>
                    <a:lnTo>
                      <a:pt x="1088" y="281"/>
                    </a:lnTo>
                    <a:cubicBezTo>
                      <a:pt x="1083" y="271"/>
                      <a:pt x="1076" y="262"/>
                      <a:pt x="1066" y="257"/>
                    </a:cubicBezTo>
                    <a:lnTo>
                      <a:pt x="1066" y="257"/>
                    </a:lnTo>
                    <a:cubicBezTo>
                      <a:pt x="1030" y="238"/>
                      <a:pt x="973" y="256"/>
                      <a:pt x="972" y="256"/>
                    </a:cubicBezTo>
                    <a:lnTo>
                      <a:pt x="972" y="256"/>
                    </a:lnTo>
                    <a:cubicBezTo>
                      <a:pt x="970" y="257"/>
                      <a:pt x="967" y="256"/>
                      <a:pt x="965" y="254"/>
                    </a:cubicBezTo>
                    <a:lnTo>
                      <a:pt x="965" y="254"/>
                    </a:lnTo>
                    <a:cubicBezTo>
                      <a:pt x="960" y="243"/>
                      <a:pt x="951" y="235"/>
                      <a:pt x="940" y="231"/>
                    </a:cubicBezTo>
                    <a:lnTo>
                      <a:pt x="940" y="231"/>
                    </a:lnTo>
                    <a:cubicBezTo>
                      <a:pt x="909" y="222"/>
                      <a:pt x="865" y="245"/>
                      <a:pt x="865" y="245"/>
                    </a:cubicBezTo>
                    <a:lnTo>
                      <a:pt x="865" y="245"/>
                    </a:lnTo>
                    <a:cubicBezTo>
                      <a:pt x="863" y="245"/>
                      <a:pt x="862" y="246"/>
                      <a:pt x="860" y="245"/>
                    </a:cubicBezTo>
                    <a:lnTo>
                      <a:pt x="860" y="245"/>
                    </a:lnTo>
                    <a:cubicBezTo>
                      <a:pt x="859" y="245"/>
                      <a:pt x="858" y="244"/>
                      <a:pt x="857" y="243"/>
                    </a:cubicBezTo>
                    <a:lnTo>
                      <a:pt x="857" y="243"/>
                    </a:lnTo>
                    <a:cubicBezTo>
                      <a:pt x="849" y="226"/>
                      <a:pt x="838" y="215"/>
                      <a:pt x="822" y="211"/>
                    </a:cubicBezTo>
                    <a:lnTo>
                      <a:pt x="822" y="211"/>
                    </a:lnTo>
                    <a:cubicBezTo>
                      <a:pt x="776" y="198"/>
                      <a:pt x="711" y="240"/>
                      <a:pt x="710" y="241"/>
                    </a:cubicBezTo>
                    <a:lnTo>
                      <a:pt x="710" y="241"/>
                    </a:lnTo>
                    <a:cubicBezTo>
                      <a:pt x="709" y="242"/>
                      <a:pt x="707" y="242"/>
                      <a:pt x="706" y="241"/>
                    </a:cubicBezTo>
                    <a:lnTo>
                      <a:pt x="706" y="241"/>
                    </a:lnTo>
                    <a:cubicBezTo>
                      <a:pt x="704" y="241"/>
                      <a:pt x="702" y="239"/>
                      <a:pt x="702" y="237"/>
                    </a:cubicBezTo>
                    <a:lnTo>
                      <a:pt x="702" y="237"/>
                    </a:lnTo>
                    <a:cubicBezTo>
                      <a:pt x="697" y="216"/>
                      <a:pt x="689" y="203"/>
                      <a:pt x="674" y="197"/>
                    </a:cubicBezTo>
                    <a:lnTo>
                      <a:pt x="674" y="197"/>
                    </a:lnTo>
                    <a:cubicBezTo>
                      <a:pt x="623" y="178"/>
                      <a:pt x="529" y="245"/>
                      <a:pt x="529" y="246"/>
                    </a:cubicBezTo>
                    <a:lnTo>
                      <a:pt x="529" y="246"/>
                    </a:lnTo>
                    <a:cubicBezTo>
                      <a:pt x="527" y="247"/>
                      <a:pt x="524" y="247"/>
                      <a:pt x="522" y="246"/>
                    </a:cubicBezTo>
                    <a:lnTo>
                      <a:pt x="522" y="246"/>
                    </a:lnTo>
                    <a:cubicBezTo>
                      <a:pt x="520" y="244"/>
                      <a:pt x="519" y="242"/>
                      <a:pt x="520" y="239"/>
                    </a:cubicBezTo>
                    <a:lnTo>
                      <a:pt x="520" y="239"/>
                    </a:lnTo>
                    <a:cubicBezTo>
                      <a:pt x="550" y="152"/>
                      <a:pt x="547" y="87"/>
                      <a:pt x="508" y="52"/>
                    </a:cubicBezTo>
                    <a:lnTo>
                      <a:pt x="508" y="52"/>
                    </a:lnTo>
                    <a:cubicBezTo>
                      <a:pt x="465" y="12"/>
                      <a:pt x="378" y="14"/>
                      <a:pt x="279" y="59"/>
                    </a:cubicBezTo>
                    <a:lnTo>
                      <a:pt x="279" y="59"/>
                    </a:lnTo>
                    <a:cubicBezTo>
                      <a:pt x="126" y="127"/>
                      <a:pt x="38" y="248"/>
                      <a:pt x="17" y="281"/>
                    </a:cubicBezTo>
                    <a:close/>
                    <a:moveTo>
                      <a:pt x="1096" y="293"/>
                    </a:moveTo>
                    <a:lnTo>
                      <a:pt x="7" y="293"/>
                    </a:lnTo>
                    <a:lnTo>
                      <a:pt x="7" y="293"/>
                    </a:lnTo>
                    <a:cubicBezTo>
                      <a:pt x="4" y="293"/>
                      <a:pt x="2" y="291"/>
                      <a:pt x="2" y="290"/>
                    </a:cubicBezTo>
                    <a:lnTo>
                      <a:pt x="2" y="290"/>
                    </a:lnTo>
                    <a:cubicBezTo>
                      <a:pt x="0" y="288"/>
                      <a:pt x="0" y="285"/>
                      <a:pt x="2" y="284"/>
                    </a:cubicBezTo>
                    <a:lnTo>
                      <a:pt x="2" y="284"/>
                    </a:lnTo>
                    <a:cubicBezTo>
                      <a:pt x="2" y="282"/>
                      <a:pt x="93" y="129"/>
                      <a:pt x="274" y="49"/>
                    </a:cubicBezTo>
                    <a:lnTo>
                      <a:pt x="274" y="49"/>
                    </a:lnTo>
                    <a:cubicBezTo>
                      <a:pt x="378" y="2"/>
                      <a:pt x="469" y="0"/>
                      <a:pt x="516" y="43"/>
                    </a:cubicBezTo>
                    <a:lnTo>
                      <a:pt x="516" y="43"/>
                    </a:lnTo>
                    <a:cubicBezTo>
                      <a:pt x="543" y="69"/>
                      <a:pt x="569" y="121"/>
                      <a:pt x="536" y="227"/>
                    </a:cubicBezTo>
                    <a:lnTo>
                      <a:pt x="536" y="227"/>
                    </a:lnTo>
                    <a:cubicBezTo>
                      <a:pt x="565" y="208"/>
                      <a:pt x="634" y="170"/>
                      <a:pt x="678" y="187"/>
                    </a:cubicBezTo>
                    <a:lnTo>
                      <a:pt x="678" y="187"/>
                    </a:lnTo>
                    <a:cubicBezTo>
                      <a:pt x="695" y="193"/>
                      <a:pt x="706" y="206"/>
                      <a:pt x="711" y="227"/>
                    </a:cubicBezTo>
                    <a:lnTo>
                      <a:pt x="711" y="227"/>
                    </a:lnTo>
                    <a:cubicBezTo>
                      <a:pt x="730" y="216"/>
                      <a:pt x="783" y="189"/>
                      <a:pt x="825" y="200"/>
                    </a:cubicBezTo>
                    <a:lnTo>
                      <a:pt x="825" y="200"/>
                    </a:lnTo>
                    <a:cubicBezTo>
                      <a:pt x="842" y="205"/>
                      <a:pt x="855" y="216"/>
                      <a:pt x="864" y="233"/>
                    </a:cubicBezTo>
                    <a:lnTo>
                      <a:pt x="864" y="233"/>
                    </a:lnTo>
                    <a:cubicBezTo>
                      <a:pt x="878" y="226"/>
                      <a:pt x="914" y="211"/>
                      <a:pt x="943" y="221"/>
                    </a:cubicBezTo>
                    <a:lnTo>
                      <a:pt x="943" y="221"/>
                    </a:lnTo>
                    <a:cubicBezTo>
                      <a:pt x="956" y="225"/>
                      <a:pt x="966" y="233"/>
                      <a:pt x="973" y="244"/>
                    </a:cubicBezTo>
                    <a:lnTo>
                      <a:pt x="973" y="244"/>
                    </a:lnTo>
                    <a:cubicBezTo>
                      <a:pt x="988" y="240"/>
                      <a:pt x="1037" y="229"/>
                      <a:pt x="1071" y="247"/>
                    </a:cubicBezTo>
                    <a:lnTo>
                      <a:pt x="1071" y="247"/>
                    </a:lnTo>
                    <a:cubicBezTo>
                      <a:pt x="1086" y="255"/>
                      <a:pt x="1097" y="267"/>
                      <a:pt x="1102" y="285"/>
                    </a:cubicBezTo>
                    <a:lnTo>
                      <a:pt x="1102" y="285"/>
                    </a:lnTo>
                    <a:cubicBezTo>
                      <a:pt x="1103" y="286"/>
                      <a:pt x="1102" y="288"/>
                      <a:pt x="1101" y="290"/>
                    </a:cubicBezTo>
                    <a:lnTo>
                      <a:pt x="1101" y="290"/>
                    </a:lnTo>
                    <a:cubicBezTo>
                      <a:pt x="1100" y="291"/>
                      <a:pt x="1098" y="293"/>
                      <a:pt x="1096" y="293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57213EB8-C501-4429-BF47-58E123B1B1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2738" y="4863247"/>
                <a:ext cx="3176221" cy="873734"/>
              </a:xfrm>
              <a:custGeom>
                <a:avLst/>
                <a:gdLst>
                  <a:gd name="T0" fmla="*/ 18 w 2547"/>
                  <a:gd name="T1" fmla="*/ 642 h 700"/>
                  <a:gd name="T2" fmla="*/ 18 w 2547"/>
                  <a:gd name="T3" fmla="*/ 642 h 700"/>
                  <a:gd name="T4" fmla="*/ 368 w 2547"/>
                  <a:gd name="T5" fmla="*/ 594 h 700"/>
                  <a:gd name="T6" fmla="*/ 368 w 2547"/>
                  <a:gd name="T7" fmla="*/ 594 h 700"/>
                  <a:gd name="T8" fmla="*/ 829 w 2547"/>
                  <a:gd name="T9" fmla="*/ 536 h 700"/>
                  <a:gd name="T10" fmla="*/ 829 w 2547"/>
                  <a:gd name="T11" fmla="*/ 536 h 700"/>
                  <a:gd name="T12" fmla="*/ 1681 w 2547"/>
                  <a:gd name="T13" fmla="*/ 0 h 700"/>
                  <a:gd name="T14" fmla="*/ 1681 w 2547"/>
                  <a:gd name="T15" fmla="*/ 0 h 700"/>
                  <a:gd name="T16" fmla="*/ 2071 w 2547"/>
                  <a:gd name="T17" fmla="*/ 590 h 700"/>
                  <a:gd name="T18" fmla="*/ 2071 w 2547"/>
                  <a:gd name="T19" fmla="*/ 590 h 700"/>
                  <a:gd name="T20" fmla="*/ 2251 w 2547"/>
                  <a:gd name="T21" fmla="*/ 523 h 700"/>
                  <a:gd name="T22" fmla="*/ 2251 w 2547"/>
                  <a:gd name="T23" fmla="*/ 523 h 700"/>
                  <a:gd name="T24" fmla="*/ 2321 w 2547"/>
                  <a:gd name="T25" fmla="*/ 621 h 700"/>
                  <a:gd name="T26" fmla="*/ 2321 w 2547"/>
                  <a:gd name="T27" fmla="*/ 621 h 700"/>
                  <a:gd name="T28" fmla="*/ 2525 w 2547"/>
                  <a:gd name="T29" fmla="*/ 641 h 700"/>
                  <a:gd name="T30" fmla="*/ 2525 w 2547"/>
                  <a:gd name="T31" fmla="*/ 641 h 700"/>
                  <a:gd name="T32" fmla="*/ 2500 w 2547"/>
                  <a:gd name="T33" fmla="*/ 699 h 700"/>
                  <a:gd name="T34" fmla="*/ 45 w 2547"/>
                  <a:gd name="T35" fmla="*/ 699 h 700"/>
                  <a:gd name="T36" fmla="*/ 45 w 2547"/>
                  <a:gd name="T37" fmla="*/ 699 h 700"/>
                  <a:gd name="T38" fmla="*/ 18 w 2547"/>
                  <a:gd name="T39" fmla="*/ 642 h 70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2547" h="700">
                    <a:moveTo>
                      <a:pt x="18" y="642"/>
                    </a:moveTo>
                    <a:lnTo>
                      <a:pt x="18" y="642"/>
                    </a:lnTo>
                    <a:cubicBezTo>
                      <a:pt x="78" y="570"/>
                      <a:pt x="202" y="470"/>
                      <a:pt x="368" y="594"/>
                    </a:cubicBezTo>
                    <a:lnTo>
                      <a:pt x="368" y="594"/>
                    </a:lnTo>
                    <a:cubicBezTo>
                      <a:pt x="368" y="594"/>
                      <a:pt x="613" y="315"/>
                      <a:pt x="829" y="536"/>
                    </a:cubicBezTo>
                    <a:lnTo>
                      <a:pt x="829" y="536"/>
                    </a:lnTo>
                    <a:cubicBezTo>
                      <a:pt x="829" y="536"/>
                      <a:pt x="1177" y="0"/>
                      <a:pt x="1681" y="0"/>
                    </a:cubicBezTo>
                    <a:lnTo>
                      <a:pt x="1681" y="0"/>
                    </a:lnTo>
                    <a:cubicBezTo>
                      <a:pt x="2133" y="0"/>
                      <a:pt x="2071" y="590"/>
                      <a:pt x="2071" y="590"/>
                    </a:cubicBezTo>
                    <a:lnTo>
                      <a:pt x="2071" y="590"/>
                    </a:lnTo>
                    <a:cubicBezTo>
                      <a:pt x="2071" y="590"/>
                      <a:pt x="2168" y="509"/>
                      <a:pt x="2251" y="523"/>
                    </a:cubicBezTo>
                    <a:lnTo>
                      <a:pt x="2251" y="523"/>
                    </a:lnTo>
                    <a:cubicBezTo>
                      <a:pt x="2334" y="537"/>
                      <a:pt x="2321" y="621"/>
                      <a:pt x="2321" y="621"/>
                    </a:cubicBezTo>
                    <a:lnTo>
                      <a:pt x="2321" y="621"/>
                    </a:lnTo>
                    <a:cubicBezTo>
                      <a:pt x="2321" y="621"/>
                      <a:pt x="2449" y="563"/>
                      <a:pt x="2525" y="641"/>
                    </a:cubicBezTo>
                    <a:lnTo>
                      <a:pt x="2525" y="641"/>
                    </a:lnTo>
                    <a:cubicBezTo>
                      <a:pt x="2546" y="663"/>
                      <a:pt x="2530" y="699"/>
                      <a:pt x="2500" y="699"/>
                    </a:cubicBezTo>
                    <a:lnTo>
                      <a:pt x="45" y="699"/>
                    </a:lnTo>
                    <a:lnTo>
                      <a:pt x="45" y="699"/>
                    </a:lnTo>
                    <a:cubicBezTo>
                      <a:pt x="15" y="699"/>
                      <a:pt x="0" y="665"/>
                      <a:pt x="18" y="64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FF017CFE-F494-480F-840B-ECB1C2CBED3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02738" y="4857750"/>
                <a:ext cx="3170728" cy="884728"/>
              </a:xfrm>
              <a:custGeom>
                <a:avLst/>
                <a:gdLst>
                  <a:gd name="T0" fmla="*/ 22 w 2545"/>
                  <a:gd name="T1" fmla="*/ 653 h 712"/>
                  <a:gd name="T2" fmla="*/ 18 w 2545"/>
                  <a:gd name="T3" fmla="*/ 682 h 712"/>
                  <a:gd name="T4" fmla="*/ 2499 w 2545"/>
                  <a:gd name="T5" fmla="*/ 699 h 712"/>
                  <a:gd name="T6" fmla="*/ 2525 w 2545"/>
                  <a:gd name="T7" fmla="*/ 681 h 712"/>
                  <a:gd name="T8" fmla="*/ 2519 w 2545"/>
                  <a:gd name="T9" fmla="*/ 652 h 712"/>
                  <a:gd name="T10" fmla="*/ 2322 w 2545"/>
                  <a:gd name="T11" fmla="*/ 633 h 712"/>
                  <a:gd name="T12" fmla="*/ 2316 w 2545"/>
                  <a:gd name="T13" fmla="*/ 632 h 712"/>
                  <a:gd name="T14" fmla="*/ 2313 w 2545"/>
                  <a:gd name="T15" fmla="*/ 625 h 712"/>
                  <a:gd name="T16" fmla="*/ 2250 w 2545"/>
                  <a:gd name="T17" fmla="*/ 535 h 712"/>
                  <a:gd name="T18" fmla="*/ 2074 w 2545"/>
                  <a:gd name="T19" fmla="*/ 601 h 712"/>
                  <a:gd name="T20" fmla="*/ 2067 w 2545"/>
                  <a:gd name="T21" fmla="*/ 601 h 712"/>
                  <a:gd name="T22" fmla="*/ 2063 w 2545"/>
                  <a:gd name="T23" fmla="*/ 595 h 712"/>
                  <a:gd name="T24" fmla="*/ 1944 w 2545"/>
                  <a:gd name="T25" fmla="*/ 120 h 712"/>
                  <a:gd name="T26" fmla="*/ 1680 w 2545"/>
                  <a:gd name="T27" fmla="*/ 13 h 712"/>
                  <a:gd name="T28" fmla="*/ 1680 w 2545"/>
                  <a:gd name="T29" fmla="*/ 13 h 712"/>
                  <a:gd name="T30" fmla="*/ 1070 w 2545"/>
                  <a:gd name="T31" fmla="*/ 278 h 712"/>
                  <a:gd name="T32" fmla="*/ 835 w 2545"/>
                  <a:gd name="T33" fmla="*/ 545 h 712"/>
                  <a:gd name="T34" fmla="*/ 830 w 2545"/>
                  <a:gd name="T35" fmla="*/ 548 h 712"/>
                  <a:gd name="T36" fmla="*/ 824 w 2545"/>
                  <a:gd name="T37" fmla="*/ 546 h 712"/>
                  <a:gd name="T38" fmla="*/ 638 w 2545"/>
                  <a:gd name="T39" fmla="*/ 463 h 712"/>
                  <a:gd name="T40" fmla="*/ 372 w 2545"/>
                  <a:gd name="T41" fmla="*/ 605 h 712"/>
                  <a:gd name="T42" fmla="*/ 364 w 2545"/>
                  <a:gd name="T43" fmla="*/ 606 h 712"/>
                  <a:gd name="T44" fmla="*/ 2499 w 2545"/>
                  <a:gd name="T45" fmla="*/ 711 h 712"/>
                  <a:gd name="T46" fmla="*/ 44 w 2545"/>
                  <a:gd name="T47" fmla="*/ 711 h 712"/>
                  <a:gd name="T48" fmla="*/ 7 w 2545"/>
                  <a:gd name="T49" fmla="*/ 688 h 712"/>
                  <a:gd name="T50" fmla="*/ 12 w 2545"/>
                  <a:gd name="T51" fmla="*/ 644 h 712"/>
                  <a:gd name="T52" fmla="*/ 367 w 2545"/>
                  <a:gd name="T53" fmla="*/ 592 h 712"/>
                  <a:gd name="T54" fmla="*/ 638 w 2545"/>
                  <a:gd name="T55" fmla="*/ 450 h 712"/>
                  <a:gd name="T56" fmla="*/ 828 w 2545"/>
                  <a:gd name="T57" fmla="*/ 531 h 712"/>
                  <a:gd name="T58" fmla="*/ 1061 w 2545"/>
                  <a:gd name="T59" fmla="*/ 269 h 712"/>
                  <a:gd name="T60" fmla="*/ 1680 w 2545"/>
                  <a:gd name="T61" fmla="*/ 0 h 712"/>
                  <a:gd name="T62" fmla="*/ 1680 w 2545"/>
                  <a:gd name="T63" fmla="*/ 0 h 712"/>
                  <a:gd name="T64" fmla="*/ 1954 w 2545"/>
                  <a:gd name="T65" fmla="*/ 112 h 712"/>
                  <a:gd name="T66" fmla="*/ 2078 w 2545"/>
                  <a:gd name="T67" fmla="*/ 581 h 712"/>
                  <a:gd name="T68" fmla="*/ 2252 w 2545"/>
                  <a:gd name="T69" fmla="*/ 523 h 712"/>
                  <a:gd name="T70" fmla="*/ 2327 w 2545"/>
                  <a:gd name="T71" fmla="*/ 617 h 712"/>
                  <a:gd name="T72" fmla="*/ 2529 w 2545"/>
                  <a:gd name="T73" fmla="*/ 642 h 712"/>
                  <a:gd name="T74" fmla="*/ 2537 w 2545"/>
                  <a:gd name="T75" fmla="*/ 686 h 7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545" h="712">
                    <a:moveTo>
                      <a:pt x="22" y="653"/>
                    </a:moveTo>
                    <a:lnTo>
                      <a:pt x="22" y="653"/>
                    </a:lnTo>
                    <a:cubicBezTo>
                      <a:pt x="15" y="661"/>
                      <a:pt x="14" y="672"/>
                      <a:pt x="18" y="682"/>
                    </a:cubicBezTo>
                    <a:lnTo>
                      <a:pt x="18" y="682"/>
                    </a:lnTo>
                    <a:cubicBezTo>
                      <a:pt x="23" y="692"/>
                      <a:pt x="32" y="699"/>
                      <a:pt x="44" y="699"/>
                    </a:cubicBezTo>
                    <a:lnTo>
                      <a:pt x="2499" y="699"/>
                    </a:lnTo>
                    <a:lnTo>
                      <a:pt x="2499" y="699"/>
                    </a:lnTo>
                    <a:cubicBezTo>
                      <a:pt x="2513" y="699"/>
                      <a:pt x="2521" y="690"/>
                      <a:pt x="2525" y="681"/>
                    </a:cubicBezTo>
                    <a:lnTo>
                      <a:pt x="2525" y="681"/>
                    </a:lnTo>
                    <a:cubicBezTo>
                      <a:pt x="2529" y="673"/>
                      <a:pt x="2529" y="661"/>
                      <a:pt x="2519" y="652"/>
                    </a:cubicBezTo>
                    <a:lnTo>
                      <a:pt x="2519" y="652"/>
                    </a:lnTo>
                    <a:cubicBezTo>
                      <a:pt x="2448" y="578"/>
                      <a:pt x="2324" y="632"/>
                      <a:pt x="2322" y="633"/>
                    </a:cubicBezTo>
                    <a:lnTo>
                      <a:pt x="2322" y="633"/>
                    </a:lnTo>
                    <a:cubicBezTo>
                      <a:pt x="2320" y="634"/>
                      <a:pt x="2318" y="633"/>
                      <a:pt x="2316" y="632"/>
                    </a:cubicBezTo>
                    <a:lnTo>
                      <a:pt x="2316" y="632"/>
                    </a:lnTo>
                    <a:cubicBezTo>
                      <a:pt x="2313" y="630"/>
                      <a:pt x="2313" y="628"/>
                      <a:pt x="2313" y="625"/>
                    </a:cubicBezTo>
                    <a:lnTo>
                      <a:pt x="2313" y="625"/>
                    </a:lnTo>
                    <a:cubicBezTo>
                      <a:pt x="2313" y="622"/>
                      <a:pt x="2325" y="549"/>
                      <a:pt x="2250" y="535"/>
                    </a:cubicBezTo>
                    <a:lnTo>
                      <a:pt x="2250" y="535"/>
                    </a:lnTo>
                    <a:cubicBezTo>
                      <a:pt x="2170" y="522"/>
                      <a:pt x="2075" y="600"/>
                      <a:pt x="2074" y="601"/>
                    </a:cubicBezTo>
                    <a:lnTo>
                      <a:pt x="2074" y="601"/>
                    </a:lnTo>
                    <a:cubicBezTo>
                      <a:pt x="2072" y="603"/>
                      <a:pt x="2069" y="603"/>
                      <a:pt x="2067" y="601"/>
                    </a:cubicBezTo>
                    <a:lnTo>
                      <a:pt x="2067" y="601"/>
                    </a:lnTo>
                    <a:cubicBezTo>
                      <a:pt x="2064" y="600"/>
                      <a:pt x="2063" y="598"/>
                      <a:pt x="2063" y="595"/>
                    </a:cubicBezTo>
                    <a:lnTo>
                      <a:pt x="2063" y="595"/>
                    </a:lnTo>
                    <a:cubicBezTo>
                      <a:pt x="2064" y="592"/>
                      <a:pt x="2094" y="286"/>
                      <a:pt x="1944" y="120"/>
                    </a:cubicBezTo>
                    <a:lnTo>
                      <a:pt x="1944" y="120"/>
                    </a:lnTo>
                    <a:cubicBezTo>
                      <a:pt x="1879" y="49"/>
                      <a:pt x="1790" y="13"/>
                      <a:pt x="1680" y="13"/>
                    </a:cubicBezTo>
                    <a:lnTo>
                      <a:pt x="1680" y="13"/>
                    </a:lnTo>
                    <a:lnTo>
                      <a:pt x="1680" y="13"/>
                    </a:lnTo>
                    <a:cubicBezTo>
                      <a:pt x="1422" y="13"/>
                      <a:pt x="1206" y="157"/>
                      <a:pt x="1070" y="278"/>
                    </a:cubicBezTo>
                    <a:lnTo>
                      <a:pt x="1070" y="278"/>
                    </a:lnTo>
                    <a:cubicBezTo>
                      <a:pt x="923" y="410"/>
                      <a:pt x="835" y="544"/>
                      <a:pt x="835" y="545"/>
                    </a:cubicBezTo>
                    <a:lnTo>
                      <a:pt x="835" y="545"/>
                    </a:lnTo>
                    <a:cubicBezTo>
                      <a:pt x="833" y="547"/>
                      <a:pt x="832" y="548"/>
                      <a:pt x="830" y="548"/>
                    </a:cubicBezTo>
                    <a:lnTo>
                      <a:pt x="830" y="548"/>
                    </a:lnTo>
                    <a:cubicBezTo>
                      <a:pt x="827" y="548"/>
                      <a:pt x="825" y="548"/>
                      <a:pt x="824" y="546"/>
                    </a:cubicBezTo>
                    <a:lnTo>
                      <a:pt x="824" y="546"/>
                    </a:lnTo>
                    <a:cubicBezTo>
                      <a:pt x="769" y="490"/>
                      <a:pt x="706" y="461"/>
                      <a:pt x="638" y="463"/>
                    </a:cubicBezTo>
                    <a:lnTo>
                      <a:pt x="638" y="463"/>
                    </a:lnTo>
                    <a:cubicBezTo>
                      <a:pt x="495" y="468"/>
                      <a:pt x="374" y="603"/>
                      <a:pt x="372" y="605"/>
                    </a:cubicBezTo>
                    <a:lnTo>
                      <a:pt x="372" y="605"/>
                    </a:lnTo>
                    <a:cubicBezTo>
                      <a:pt x="370" y="607"/>
                      <a:pt x="366" y="607"/>
                      <a:pt x="364" y="606"/>
                    </a:cubicBezTo>
                    <a:lnTo>
                      <a:pt x="364" y="606"/>
                    </a:lnTo>
                    <a:cubicBezTo>
                      <a:pt x="202" y="484"/>
                      <a:pt x="80" y="583"/>
                      <a:pt x="22" y="653"/>
                    </a:cubicBezTo>
                    <a:close/>
                    <a:moveTo>
                      <a:pt x="2499" y="711"/>
                    </a:moveTo>
                    <a:lnTo>
                      <a:pt x="44" y="711"/>
                    </a:lnTo>
                    <a:lnTo>
                      <a:pt x="44" y="711"/>
                    </a:lnTo>
                    <a:cubicBezTo>
                      <a:pt x="27" y="711"/>
                      <a:pt x="13" y="702"/>
                      <a:pt x="7" y="688"/>
                    </a:cubicBezTo>
                    <a:lnTo>
                      <a:pt x="7" y="688"/>
                    </a:lnTo>
                    <a:cubicBezTo>
                      <a:pt x="0" y="674"/>
                      <a:pt x="2" y="657"/>
                      <a:pt x="12" y="644"/>
                    </a:cubicBezTo>
                    <a:lnTo>
                      <a:pt x="12" y="644"/>
                    </a:lnTo>
                    <a:lnTo>
                      <a:pt x="12" y="644"/>
                    </a:lnTo>
                    <a:cubicBezTo>
                      <a:pt x="72" y="571"/>
                      <a:pt x="198" y="469"/>
                      <a:pt x="367" y="592"/>
                    </a:cubicBezTo>
                    <a:lnTo>
                      <a:pt x="367" y="592"/>
                    </a:lnTo>
                    <a:cubicBezTo>
                      <a:pt x="389" y="567"/>
                      <a:pt x="502" y="454"/>
                      <a:pt x="638" y="450"/>
                    </a:cubicBezTo>
                    <a:lnTo>
                      <a:pt x="638" y="450"/>
                    </a:lnTo>
                    <a:cubicBezTo>
                      <a:pt x="707" y="448"/>
                      <a:pt x="771" y="475"/>
                      <a:pt x="828" y="531"/>
                    </a:cubicBezTo>
                    <a:lnTo>
                      <a:pt x="828" y="531"/>
                    </a:lnTo>
                    <a:cubicBezTo>
                      <a:pt x="847" y="502"/>
                      <a:pt x="931" y="385"/>
                      <a:pt x="1061" y="269"/>
                    </a:cubicBezTo>
                    <a:lnTo>
                      <a:pt x="1061" y="269"/>
                    </a:lnTo>
                    <a:cubicBezTo>
                      <a:pt x="1198" y="146"/>
                      <a:pt x="1417" y="0"/>
                      <a:pt x="1680" y="0"/>
                    </a:cubicBezTo>
                    <a:lnTo>
                      <a:pt x="1680" y="0"/>
                    </a:lnTo>
                    <a:lnTo>
                      <a:pt x="1680" y="0"/>
                    </a:lnTo>
                    <a:cubicBezTo>
                      <a:pt x="1795" y="0"/>
                      <a:pt x="1886" y="37"/>
                      <a:pt x="1954" y="112"/>
                    </a:cubicBezTo>
                    <a:lnTo>
                      <a:pt x="1954" y="112"/>
                    </a:lnTo>
                    <a:cubicBezTo>
                      <a:pt x="2088" y="261"/>
                      <a:pt x="2081" y="517"/>
                      <a:pt x="2078" y="581"/>
                    </a:cubicBezTo>
                    <a:lnTo>
                      <a:pt x="2078" y="581"/>
                    </a:lnTo>
                    <a:cubicBezTo>
                      <a:pt x="2107" y="560"/>
                      <a:pt x="2183" y="511"/>
                      <a:pt x="2252" y="523"/>
                    </a:cubicBezTo>
                    <a:lnTo>
                      <a:pt x="2252" y="523"/>
                    </a:lnTo>
                    <a:cubicBezTo>
                      <a:pt x="2321" y="535"/>
                      <a:pt x="2327" y="592"/>
                      <a:pt x="2327" y="617"/>
                    </a:cubicBezTo>
                    <a:lnTo>
                      <a:pt x="2327" y="617"/>
                    </a:lnTo>
                    <a:cubicBezTo>
                      <a:pt x="2360" y="605"/>
                      <a:pt x="2463" y="574"/>
                      <a:pt x="2529" y="642"/>
                    </a:cubicBezTo>
                    <a:lnTo>
                      <a:pt x="2529" y="642"/>
                    </a:lnTo>
                    <a:cubicBezTo>
                      <a:pt x="2540" y="654"/>
                      <a:pt x="2544" y="671"/>
                      <a:pt x="2537" y="686"/>
                    </a:cubicBezTo>
                    <a:lnTo>
                      <a:pt x="2537" y="686"/>
                    </a:lnTo>
                    <a:cubicBezTo>
                      <a:pt x="2530" y="702"/>
                      <a:pt x="2516" y="711"/>
                      <a:pt x="2499" y="7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6" name="Grupo 25">
              <a:extLst>
                <a:ext uri="{FF2B5EF4-FFF2-40B4-BE49-F238E27FC236}">
                  <a16:creationId xmlns:a16="http://schemas.microsoft.com/office/drawing/2014/main" id="{A66EC852-FF8D-4134-8A99-A29CD08BF296}"/>
                </a:ext>
              </a:extLst>
            </p:cNvPr>
            <p:cNvGrpSpPr/>
            <p:nvPr/>
          </p:nvGrpSpPr>
          <p:grpSpPr>
            <a:xfrm>
              <a:off x="19118264" y="8330712"/>
              <a:ext cx="956164" cy="2687151"/>
              <a:chOff x="19118264" y="8330712"/>
              <a:chExt cx="956164" cy="2687151"/>
            </a:xfrm>
          </p:grpSpPr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A0BE733B-FA64-4079-841B-8FC09B9705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23758" y="8336208"/>
                <a:ext cx="945173" cy="2676157"/>
              </a:xfrm>
              <a:custGeom>
                <a:avLst/>
                <a:gdLst>
                  <a:gd name="T0" fmla="*/ 756 w 757"/>
                  <a:gd name="T1" fmla="*/ 2145 h 2146"/>
                  <a:gd name="T2" fmla="*/ 0 w 757"/>
                  <a:gd name="T3" fmla="*/ 2145 h 2146"/>
                  <a:gd name="T4" fmla="*/ 0 w 757"/>
                  <a:gd name="T5" fmla="*/ 0 h 2146"/>
                  <a:gd name="T6" fmla="*/ 756 w 757"/>
                  <a:gd name="T7" fmla="*/ 0 h 2146"/>
                  <a:gd name="T8" fmla="*/ 756 w 757"/>
                  <a:gd name="T9" fmla="*/ 2145 h 2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757" h="2146">
                    <a:moveTo>
                      <a:pt x="756" y="2145"/>
                    </a:moveTo>
                    <a:lnTo>
                      <a:pt x="0" y="2145"/>
                    </a:lnTo>
                    <a:lnTo>
                      <a:pt x="0" y="0"/>
                    </a:lnTo>
                    <a:lnTo>
                      <a:pt x="756" y="0"/>
                    </a:lnTo>
                    <a:lnTo>
                      <a:pt x="756" y="2145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D8B5BB88-1899-4785-8A21-6AE3ACCDA5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118264" y="8330712"/>
                <a:ext cx="956164" cy="2687151"/>
              </a:xfrm>
              <a:custGeom>
                <a:avLst/>
                <a:gdLst>
                  <a:gd name="T0" fmla="*/ 10 w 766"/>
                  <a:gd name="T1" fmla="*/ 2144 h 2156"/>
                  <a:gd name="T2" fmla="*/ 754 w 766"/>
                  <a:gd name="T3" fmla="*/ 2144 h 2156"/>
                  <a:gd name="T4" fmla="*/ 754 w 766"/>
                  <a:gd name="T5" fmla="*/ 10 h 2156"/>
                  <a:gd name="T6" fmla="*/ 10 w 766"/>
                  <a:gd name="T7" fmla="*/ 10 h 2156"/>
                  <a:gd name="T8" fmla="*/ 10 w 766"/>
                  <a:gd name="T9" fmla="*/ 2144 h 2156"/>
                  <a:gd name="T10" fmla="*/ 760 w 766"/>
                  <a:gd name="T11" fmla="*/ 2155 h 2156"/>
                  <a:gd name="T12" fmla="*/ 4 w 766"/>
                  <a:gd name="T13" fmla="*/ 2155 h 2156"/>
                  <a:gd name="T14" fmla="*/ 4 w 766"/>
                  <a:gd name="T15" fmla="*/ 2155 h 2156"/>
                  <a:gd name="T16" fmla="*/ 0 w 766"/>
                  <a:gd name="T17" fmla="*/ 2150 h 2156"/>
                  <a:gd name="T18" fmla="*/ 0 w 766"/>
                  <a:gd name="T19" fmla="*/ 5 h 2156"/>
                  <a:gd name="T20" fmla="*/ 0 w 766"/>
                  <a:gd name="T21" fmla="*/ 5 h 2156"/>
                  <a:gd name="T22" fmla="*/ 4 w 766"/>
                  <a:gd name="T23" fmla="*/ 0 h 2156"/>
                  <a:gd name="T24" fmla="*/ 760 w 766"/>
                  <a:gd name="T25" fmla="*/ 0 h 2156"/>
                  <a:gd name="T26" fmla="*/ 760 w 766"/>
                  <a:gd name="T27" fmla="*/ 0 h 2156"/>
                  <a:gd name="T28" fmla="*/ 765 w 766"/>
                  <a:gd name="T29" fmla="*/ 5 h 2156"/>
                  <a:gd name="T30" fmla="*/ 765 w 766"/>
                  <a:gd name="T31" fmla="*/ 2150 h 2156"/>
                  <a:gd name="T32" fmla="*/ 765 w 766"/>
                  <a:gd name="T33" fmla="*/ 2150 h 2156"/>
                  <a:gd name="T34" fmla="*/ 760 w 766"/>
                  <a:gd name="T35" fmla="*/ 2155 h 2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766" h="2156">
                    <a:moveTo>
                      <a:pt x="10" y="2144"/>
                    </a:moveTo>
                    <a:lnTo>
                      <a:pt x="754" y="2144"/>
                    </a:lnTo>
                    <a:lnTo>
                      <a:pt x="754" y="10"/>
                    </a:lnTo>
                    <a:lnTo>
                      <a:pt x="10" y="10"/>
                    </a:lnTo>
                    <a:lnTo>
                      <a:pt x="10" y="2144"/>
                    </a:lnTo>
                    <a:close/>
                    <a:moveTo>
                      <a:pt x="760" y="2155"/>
                    </a:moveTo>
                    <a:lnTo>
                      <a:pt x="4" y="2155"/>
                    </a:lnTo>
                    <a:lnTo>
                      <a:pt x="4" y="2155"/>
                    </a:lnTo>
                    <a:cubicBezTo>
                      <a:pt x="2" y="2155"/>
                      <a:pt x="0" y="2152"/>
                      <a:pt x="0" y="2150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4" y="0"/>
                    </a:cubicBezTo>
                    <a:lnTo>
                      <a:pt x="760" y="0"/>
                    </a:lnTo>
                    <a:lnTo>
                      <a:pt x="760" y="0"/>
                    </a:lnTo>
                    <a:cubicBezTo>
                      <a:pt x="762" y="0"/>
                      <a:pt x="765" y="2"/>
                      <a:pt x="765" y="5"/>
                    </a:cubicBezTo>
                    <a:lnTo>
                      <a:pt x="765" y="2150"/>
                    </a:lnTo>
                    <a:lnTo>
                      <a:pt x="765" y="2150"/>
                    </a:lnTo>
                    <a:cubicBezTo>
                      <a:pt x="765" y="2152"/>
                      <a:pt x="762" y="2155"/>
                      <a:pt x="760" y="215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B2BD4433-F403-4227-913E-1C77FA7A73A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6187" y="8457103"/>
                <a:ext cx="247282" cy="428625"/>
              </a:xfrm>
              <a:custGeom>
                <a:avLst/>
                <a:gdLst>
                  <a:gd name="T0" fmla="*/ 10 w 200"/>
                  <a:gd name="T1" fmla="*/ 334 h 346"/>
                  <a:gd name="T2" fmla="*/ 188 w 200"/>
                  <a:gd name="T3" fmla="*/ 334 h 346"/>
                  <a:gd name="T4" fmla="*/ 188 w 200"/>
                  <a:gd name="T5" fmla="*/ 10 h 346"/>
                  <a:gd name="T6" fmla="*/ 10 w 200"/>
                  <a:gd name="T7" fmla="*/ 10 h 346"/>
                  <a:gd name="T8" fmla="*/ 10 w 200"/>
                  <a:gd name="T9" fmla="*/ 334 h 346"/>
                  <a:gd name="T10" fmla="*/ 193 w 200"/>
                  <a:gd name="T11" fmla="*/ 345 h 346"/>
                  <a:gd name="T12" fmla="*/ 5 w 200"/>
                  <a:gd name="T13" fmla="*/ 345 h 346"/>
                  <a:gd name="T14" fmla="*/ 5 w 200"/>
                  <a:gd name="T15" fmla="*/ 345 h 346"/>
                  <a:gd name="T16" fmla="*/ 0 w 200"/>
                  <a:gd name="T17" fmla="*/ 340 h 346"/>
                  <a:gd name="T18" fmla="*/ 0 w 200"/>
                  <a:gd name="T19" fmla="*/ 5 h 346"/>
                  <a:gd name="T20" fmla="*/ 0 w 200"/>
                  <a:gd name="T21" fmla="*/ 5 h 346"/>
                  <a:gd name="T22" fmla="*/ 5 w 200"/>
                  <a:gd name="T23" fmla="*/ 0 h 346"/>
                  <a:gd name="T24" fmla="*/ 193 w 200"/>
                  <a:gd name="T25" fmla="*/ 0 h 346"/>
                  <a:gd name="T26" fmla="*/ 193 w 200"/>
                  <a:gd name="T27" fmla="*/ 0 h 346"/>
                  <a:gd name="T28" fmla="*/ 199 w 200"/>
                  <a:gd name="T29" fmla="*/ 5 h 346"/>
                  <a:gd name="T30" fmla="*/ 199 w 200"/>
                  <a:gd name="T31" fmla="*/ 340 h 346"/>
                  <a:gd name="T32" fmla="*/ 199 w 200"/>
                  <a:gd name="T33" fmla="*/ 340 h 346"/>
                  <a:gd name="T34" fmla="*/ 193 w 200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346">
                    <a:moveTo>
                      <a:pt x="10" y="334"/>
                    </a:moveTo>
                    <a:lnTo>
                      <a:pt x="188" y="334"/>
                    </a:lnTo>
                    <a:lnTo>
                      <a:pt x="188" y="10"/>
                    </a:lnTo>
                    <a:lnTo>
                      <a:pt x="10" y="10"/>
                    </a:lnTo>
                    <a:lnTo>
                      <a:pt x="10" y="334"/>
                    </a:lnTo>
                    <a:close/>
                    <a:moveTo>
                      <a:pt x="193" y="345"/>
                    </a:moveTo>
                    <a:lnTo>
                      <a:pt x="5" y="345"/>
                    </a:lnTo>
                    <a:lnTo>
                      <a:pt x="5" y="345"/>
                    </a:lnTo>
                    <a:cubicBezTo>
                      <a:pt x="2" y="345"/>
                      <a:pt x="0" y="342"/>
                      <a:pt x="0" y="340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193" y="0"/>
                    </a:lnTo>
                    <a:lnTo>
                      <a:pt x="193" y="0"/>
                    </a:lnTo>
                    <a:cubicBezTo>
                      <a:pt x="196" y="0"/>
                      <a:pt x="199" y="2"/>
                      <a:pt x="199" y="5"/>
                    </a:cubicBezTo>
                    <a:lnTo>
                      <a:pt x="199" y="340"/>
                    </a:lnTo>
                    <a:lnTo>
                      <a:pt x="199" y="340"/>
                    </a:lnTo>
                    <a:cubicBezTo>
                      <a:pt x="199" y="342"/>
                      <a:pt x="196" y="345"/>
                      <a:pt x="193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id="{ECF513CD-6DD3-4EE6-AC05-60AD10111B7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8421" y="8457103"/>
                <a:ext cx="247285" cy="428625"/>
              </a:xfrm>
              <a:custGeom>
                <a:avLst/>
                <a:gdLst>
                  <a:gd name="T0" fmla="*/ 11 w 200"/>
                  <a:gd name="T1" fmla="*/ 334 h 346"/>
                  <a:gd name="T2" fmla="*/ 189 w 200"/>
                  <a:gd name="T3" fmla="*/ 334 h 346"/>
                  <a:gd name="T4" fmla="*/ 189 w 200"/>
                  <a:gd name="T5" fmla="*/ 10 h 346"/>
                  <a:gd name="T6" fmla="*/ 11 w 200"/>
                  <a:gd name="T7" fmla="*/ 10 h 346"/>
                  <a:gd name="T8" fmla="*/ 11 w 200"/>
                  <a:gd name="T9" fmla="*/ 334 h 346"/>
                  <a:gd name="T10" fmla="*/ 194 w 200"/>
                  <a:gd name="T11" fmla="*/ 345 h 346"/>
                  <a:gd name="T12" fmla="*/ 5 w 200"/>
                  <a:gd name="T13" fmla="*/ 345 h 346"/>
                  <a:gd name="T14" fmla="*/ 5 w 200"/>
                  <a:gd name="T15" fmla="*/ 345 h 346"/>
                  <a:gd name="T16" fmla="*/ 0 w 200"/>
                  <a:gd name="T17" fmla="*/ 340 h 346"/>
                  <a:gd name="T18" fmla="*/ 0 w 200"/>
                  <a:gd name="T19" fmla="*/ 5 h 346"/>
                  <a:gd name="T20" fmla="*/ 0 w 200"/>
                  <a:gd name="T21" fmla="*/ 5 h 346"/>
                  <a:gd name="T22" fmla="*/ 5 w 200"/>
                  <a:gd name="T23" fmla="*/ 0 h 346"/>
                  <a:gd name="T24" fmla="*/ 194 w 200"/>
                  <a:gd name="T25" fmla="*/ 0 h 346"/>
                  <a:gd name="T26" fmla="*/ 194 w 200"/>
                  <a:gd name="T27" fmla="*/ 0 h 346"/>
                  <a:gd name="T28" fmla="*/ 199 w 200"/>
                  <a:gd name="T29" fmla="*/ 5 h 346"/>
                  <a:gd name="T30" fmla="*/ 199 w 200"/>
                  <a:gd name="T31" fmla="*/ 340 h 346"/>
                  <a:gd name="T32" fmla="*/ 199 w 200"/>
                  <a:gd name="T33" fmla="*/ 340 h 346"/>
                  <a:gd name="T34" fmla="*/ 194 w 200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346">
                    <a:moveTo>
                      <a:pt x="11" y="334"/>
                    </a:moveTo>
                    <a:lnTo>
                      <a:pt x="189" y="334"/>
                    </a:lnTo>
                    <a:lnTo>
                      <a:pt x="189" y="10"/>
                    </a:lnTo>
                    <a:lnTo>
                      <a:pt x="11" y="10"/>
                    </a:lnTo>
                    <a:lnTo>
                      <a:pt x="11" y="334"/>
                    </a:lnTo>
                    <a:close/>
                    <a:moveTo>
                      <a:pt x="194" y="345"/>
                    </a:moveTo>
                    <a:lnTo>
                      <a:pt x="5" y="345"/>
                    </a:lnTo>
                    <a:lnTo>
                      <a:pt x="5" y="345"/>
                    </a:lnTo>
                    <a:cubicBezTo>
                      <a:pt x="3" y="345"/>
                      <a:pt x="0" y="342"/>
                      <a:pt x="0" y="340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3" y="0"/>
                      <a:pt x="5" y="0"/>
                    </a:cubicBezTo>
                    <a:lnTo>
                      <a:pt x="194" y="0"/>
                    </a:lnTo>
                    <a:lnTo>
                      <a:pt x="194" y="0"/>
                    </a:lnTo>
                    <a:cubicBezTo>
                      <a:pt x="196" y="0"/>
                      <a:pt x="199" y="2"/>
                      <a:pt x="199" y="5"/>
                    </a:cubicBezTo>
                    <a:lnTo>
                      <a:pt x="199" y="340"/>
                    </a:lnTo>
                    <a:lnTo>
                      <a:pt x="199" y="340"/>
                    </a:lnTo>
                    <a:cubicBezTo>
                      <a:pt x="199" y="342"/>
                      <a:pt x="196" y="345"/>
                      <a:pt x="194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7C9F1D38-3522-4BA8-8721-7FCBA1F4B1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6187" y="8962660"/>
                <a:ext cx="247282" cy="428625"/>
              </a:xfrm>
              <a:custGeom>
                <a:avLst/>
                <a:gdLst>
                  <a:gd name="T0" fmla="*/ 10 w 200"/>
                  <a:gd name="T1" fmla="*/ 335 h 346"/>
                  <a:gd name="T2" fmla="*/ 188 w 200"/>
                  <a:gd name="T3" fmla="*/ 335 h 346"/>
                  <a:gd name="T4" fmla="*/ 188 w 200"/>
                  <a:gd name="T5" fmla="*/ 10 h 346"/>
                  <a:gd name="T6" fmla="*/ 10 w 200"/>
                  <a:gd name="T7" fmla="*/ 10 h 346"/>
                  <a:gd name="T8" fmla="*/ 10 w 200"/>
                  <a:gd name="T9" fmla="*/ 335 h 346"/>
                  <a:gd name="T10" fmla="*/ 193 w 200"/>
                  <a:gd name="T11" fmla="*/ 345 h 346"/>
                  <a:gd name="T12" fmla="*/ 5 w 200"/>
                  <a:gd name="T13" fmla="*/ 345 h 346"/>
                  <a:gd name="T14" fmla="*/ 5 w 200"/>
                  <a:gd name="T15" fmla="*/ 345 h 346"/>
                  <a:gd name="T16" fmla="*/ 0 w 200"/>
                  <a:gd name="T17" fmla="*/ 340 h 346"/>
                  <a:gd name="T18" fmla="*/ 0 w 200"/>
                  <a:gd name="T19" fmla="*/ 6 h 346"/>
                  <a:gd name="T20" fmla="*/ 0 w 200"/>
                  <a:gd name="T21" fmla="*/ 6 h 346"/>
                  <a:gd name="T22" fmla="*/ 5 w 200"/>
                  <a:gd name="T23" fmla="*/ 0 h 346"/>
                  <a:gd name="T24" fmla="*/ 193 w 200"/>
                  <a:gd name="T25" fmla="*/ 0 h 346"/>
                  <a:gd name="T26" fmla="*/ 193 w 200"/>
                  <a:gd name="T27" fmla="*/ 0 h 346"/>
                  <a:gd name="T28" fmla="*/ 199 w 200"/>
                  <a:gd name="T29" fmla="*/ 6 h 346"/>
                  <a:gd name="T30" fmla="*/ 199 w 200"/>
                  <a:gd name="T31" fmla="*/ 340 h 346"/>
                  <a:gd name="T32" fmla="*/ 199 w 200"/>
                  <a:gd name="T33" fmla="*/ 340 h 346"/>
                  <a:gd name="T34" fmla="*/ 193 w 200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346">
                    <a:moveTo>
                      <a:pt x="10" y="335"/>
                    </a:moveTo>
                    <a:lnTo>
                      <a:pt x="188" y="335"/>
                    </a:lnTo>
                    <a:lnTo>
                      <a:pt x="188" y="10"/>
                    </a:lnTo>
                    <a:lnTo>
                      <a:pt x="10" y="10"/>
                    </a:lnTo>
                    <a:lnTo>
                      <a:pt x="10" y="335"/>
                    </a:lnTo>
                    <a:close/>
                    <a:moveTo>
                      <a:pt x="193" y="345"/>
                    </a:moveTo>
                    <a:lnTo>
                      <a:pt x="5" y="345"/>
                    </a:lnTo>
                    <a:lnTo>
                      <a:pt x="5" y="345"/>
                    </a:lnTo>
                    <a:cubicBezTo>
                      <a:pt x="2" y="345"/>
                      <a:pt x="0" y="343"/>
                      <a:pt x="0" y="340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lnTo>
                      <a:pt x="193" y="0"/>
                    </a:lnTo>
                    <a:lnTo>
                      <a:pt x="193" y="0"/>
                    </a:lnTo>
                    <a:cubicBezTo>
                      <a:pt x="196" y="0"/>
                      <a:pt x="199" y="3"/>
                      <a:pt x="199" y="6"/>
                    </a:cubicBezTo>
                    <a:lnTo>
                      <a:pt x="199" y="340"/>
                    </a:lnTo>
                    <a:lnTo>
                      <a:pt x="199" y="340"/>
                    </a:lnTo>
                    <a:cubicBezTo>
                      <a:pt x="199" y="343"/>
                      <a:pt x="196" y="345"/>
                      <a:pt x="193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A984906C-4B5E-4B97-BF9D-31926EA3A1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8421" y="8962660"/>
                <a:ext cx="247285" cy="428625"/>
              </a:xfrm>
              <a:custGeom>
                <a:avLst/>
                <a:gdLst>
                  <a:gd name="T0" fmla="*/ 11 w 200"/>
                  <a:gd name="T1" fmla="*/ 335 h 346"/>
                  <a:gd name="T2" fmla="*/ 189 w 200"/>
                  <a:gd name="T3" fmla="*/ 335 h 346"/>
                  <a:gd name="T4" fmla="*/ 189 w 200"/>
                  <a:gd name="T5" fmla="*/ 10 h 346"/>
                  <a:gd name="T6" fmla="*/ 11 w 200"/>
                  <a:gd name="T7" fmla="*/ 10 h 346"/>
                  <a:gd name="T8" fmla="*/ 11 w 200"/>
                  <a:gd name="T9" fmla="*/ 335 h 346"/>
                  <a:gd name="T10" fmla="*/ 194 w 200"/>
                  <a:gd name="T11" fmla="*/ 345 h 346"/>
                  <a:gd name="T12" fmla="*/ 5 w 200"/>
                  <a:gd name="T13" fmla="*/ 345 h 346"/>
                  <a:gd name="T14" fmla="*/ 5 w 200"/>
                  <a:gd name="T15" fmla="*/ 345 h 346"/>
                  <a:gd name="T16" fmla="*/ 0 w 200"/>
                  <a:gd name="T17" fmla="*/ 340 h 346"/>
                  <a:gd name="T18" fmla="*/ 0 w 200"/>
                  <a:gd name="T19" fmla="*/ 6 h 346"/>
                  <a:gd name="T20" fmla="*/ 0 w 200"/>
                  <a:gd name="T21" fmla="*/ 6 h 346"/>
                  <a:gd name="T22" fmla="*/ 5 w 200"/>
                  <a:gd name="T23" fmla="*/ 0 h 346"/>
                  <a:gd name="T24" fmla="*/ 194 w 200"/>
                  <a:gd name="T25" fmla="*/ 0 h 346"/>
                  <a:gd name="T26" fmla="*/ 194 w 200"/>
                  <a:gd name="T27" fmla="*/ 0 h 346"/>
                  <a:gd name="T28" fmla="*/ 199 w 200"/>
                  <a:gd name="T29" fmla="*/ 6 h 346"/>
                  <a:gd name="T30" fmla="*/ 199 w 200"/>
                  <a:gd name="T31" fmla="*/ 340 h 346"/>
                  <a:gd name="T32" fmla="*/ 199 w 200"/>
                  <a:gd name="T33" fmla="*/ 340 h 346"/>
                  <a:gd name="T34" fmla="*/ 194 w 200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346">
                    <a:moveTo>
                      <a:pt x="11" y="335"/>
                    </a:moveTo>
                    <a:lnTo>
                      <a:pt x="189" y="335"/>
                    </a:lnTo>
                    <a:lnTo>
                      <a:pt x="189" y="10"/>
                    </a:lnTo>
                    <a:lnTo>
                      <a:pt x="11" y="10"/>
                    </a:lnTo>
                    <a:lnTo>
                      <a:pt x="11" y="335"/>
                    </a:lnTo>
                    <a:close/>
                    <a:moveTo>
                      <a:pt x="194" y="345"/>
                    </a:moveTo>
                    <a:lnTo>
                      <a:pt x="5" y="345"/>
                    </a:lnTo>
                    <a:lnTo>
                      <a:pt x="5" y="345"/>
                    </a:lnTo>
                    <a:cubicBezTo>
                      <a:pt x="3" y="345"/>
                      <a:pt x="0" y="343"/>
                      <a:pt x="0" y="340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5" y="0"/>
                    </a:cubicBezTo>
                    <a:lnTo>
                      <a:pt x="194" y="0"/>
                    </a:lnTo>
                    <a:lnTo>
                      <a:pt x="194" y="0"/>
                    </a:lnTo>
                    <a:cubicBezTo>
                      <a:pt x="196" y="0"/>
                      <a:pt x="199" y="3"/>
                      <a:pt x="199" y="6"/>
                    </a:cubicBezTo>
                    <a:lnTo>
                      <a:pt x="199" y="340"/>
                    </a:lnTo>
                    <a:lnTo>
                      <a:pt x="199" y="340"/>
                    </a:lnTo>
                    <a:cubicBezTo>
                      <a:pt x="199" y="343"/>
                      <a:pt x="196" y="345"/>
                      <a:pt x="194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C1F52ACA-9B04-4B4C-82CF-02B9812075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6187" y="9468218"/>
                <a:ext cx="247282" cy="428625"/>
              </a:xfrm>
              <a:custGeom>
                <a:avLst/>
                <a:gdLst>
                  <a:gd name="T0" fmla="*/ 10 w 200"/>
                  <a:gd name="T1" fmla="*/ 335 h 346"/>
                  <a:gd name="T2" fmla="*/ 188 w 200"/>
                  <a:gd name="T3" fmla="*/ 335 h 346"/>
                  <a:gd name="T4" fmla="*/ 188 w 200"/>
                  <a:gd name="T5" fmla="*/ 11 h 346"/>
                  <a:gd name="T6" fmla="*/ 10 w 200"/>
                  <a:gd name="T7" fmla="*/ 11 h 346"/>
                  <a:gd name="T8" fmla="*/ 10 w 200"/>
                  <a:gd name="T9" fmla="*/ 335 h 346"/>
                  <a:gd name="T10" fmla="*/ 193 w 200"/>
                  <a:gd name="T11" fmla="*/ 345 h 346"/>
                  <a:gd name="T12" fmla="*/ 5 w 200"/>
                  <a:gd name="T13" fmla="*/ 345 h 346"/>
                  <a:gd name="T14" fmla="*/ 5 w 200"/>
                  <a:gd name="T15" fmla="*/ 345 h 346"/>
                  <a:gd name="T16" fmla="*/ 0 w 200"/>
                  <a:gd name="T17" fmla="*/ 340 h 346"/>
                  <a:gd name="T18" fmla="*/ 0 w 200"/>
                  <a:gd name="T19" fmla="*/ 5 h 346"/>
                  <a:gd name="T20" fmla="*/ 0 w 200"/>
                  <a:gd name="T21" fmla="*/ 5 h 346"/>
                  <a:gd name="T22" fmla="*/ 5 w 200"/>
                  <a:gd name="T23" fmla="*/ 0 h 346"/>
                  <a:gd name="T24" fmla="*/ 193 w 200"/>
                  <a:gd name="T25" fmla="*/ 0 h 346"/>
                  <a:gd name="T26" fmla="*/ 193 w 200"/>
                  <a:gd name="T27" fmla="*/ 0 h 346"/>
                  <a:gd name="T28" fmla="*/ 199 w 200"/>
                  <a:gd name="T29" fmla="*/ 5 h 346"/>
                  <a:gd name="T30" fmla="*/ 199 w 200"/>
                  <a:gd name="T31" fmla="*/ 340 h 346"/>
                  <a:gd name="T32" fmla="*/ 199 w 200"/>
                  <a:gd name="T33" fmla="*/ 340 h 346"/>
                  <a:gd name="T34" fmla="*/ 193 w 200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346">
                    <a:moveTo>
                      <a:pt x="10" y="335"/>
                    </a:moveTo>
                    <a:lnTo>
                      <a:pt x="188" y="335"/>
                    </a:lnTo>
                    <a:lnTo>
                      <a:pt x="188" y="11"/>
                    </a:lnTo>
                    <a:lnTo>
                      <a:pt x="10" y="11"/>
                    </a:lnTo>
                    <a:lnTo>
                      <a:pt x="10" y="335"/>
                    </a:lnTo>
                    <a:close/>
                    <a:moveTo>
                      <a:pt x="193" y="345"/>
                    </a:moveTo>
                    <a:lnTo>
                      <a:pt x="5" y="345"/>
                    </a:lnTo>
                    <a:lnTo>
                      <a:pt x="5" y="345"/>
                    </a:lnTo>
                    <a:cubicBezTo>
                      <a:pt x="2" y="345"/>
                      <a:pt x="0" y="343"/>
                      <a:pt x="0" y="340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3"/>
                      <a:pt x="2" y="0"/>
                      <a:pt x="5" y="0"/>
                    </a:cubicBezTo>
                    <a:lnTo>
                      <a:pt x="193" y="0"/>
                    </a:lnTo>
                    <a:lnTo>
                      <a:pt x="193" y="0"/>
                    </a:lnTo>
                    <a:cubicBezTo>
                      <a:pt x="196" y="0"/>
                      <a:pt x="199" y="3"/>
                      <a:pt x="199" y="5"/>
                    </a:cubicBezTo>
                    <a:lnTo>
                      <a:pt x="199" y="340"/>
                    </a:lnTo>
                    <a:lnTo>
                      <a:pt x="199" y="340"/>
                    </a:lnTo>
                    <a:cubicBezTo>
                      <a:pt x="199" y="343"/>
                      <a:pt x="196" y="345"/>
                      <a:pt x="193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55CD3D2D-58CE-4DC0-9811-7CCE10B7E3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8421" y="9468218"/>
                <a:ext cx="247285" cy="428625"/>
              </a:xfrm>
              <a:custGeom>
                <a:avLst/>
                <a:gdLst>
                  <a:gd name="T0" fmla="*/ 11 w 200"/>
                  <a:gd name="T1" fmla="*/ 335 h 346"/>
                  <a:gd name="T2" fmla="*/ 189 w 200"/>
                  <a:gd name="T3" fmla="*/ 335 h 346"/>
                  <a:gd name="T4" fmla="*/ 189 w 200"/>
                  <a:gd name="T5" fmla="*/ 11 h 346"/>
                  <a:gd name="T6" fmla="*/ 11 w 200"/>
                  <a:gd name="T7" fmla="*/ 11 h 346"/>
                  <a:gd name="T8" fmla="*/ 11 w 200"/>
                  <a:gd name="T9" fmla="*/ 335 h 346"/>
                  <a:gd name="T10" fmla="*/ 194 w 200"/>
                  <a:gd name="T11" fmla="*/ 345 h 346"/>
                  <a:gd name="T12" fmla="*/ 5 w 200"/>
                  <a:gd name="T13" fmla="*/ 345 h 346"/>
                  <a:gd name="T14" fmla="*/ 5 w 200"/>
                  <a:gd name="T15" fmla="*/ 345 h 346"/>
                  <a:gd name="T16" fmla="*/ 0 w 200"/>
                  <a:gd name="T17" fmla="*/ 340 h 346"/>
                  <a:gd name="T18" fmla="*/ 0 w 200"/>
                  <a:gd name="T19" fmla="*/ 5 h 346"/>
                  <a:gd name="T20" fmla="*/ 0 w 200"/>
                  <a:gd name="T21" fmla="*/ 5 h 346"/>
                  <a:gd name="T22" fmla="*/ 5 w 200"/>
                  <a:gd name="T23" fmla="*/ 0 h 346"/>
                  <a:gd name="T24" fmla="*/ 194 w 200"/>
                  <a:gd name="T25" fmla="*/ 0 h 346"/>
                  <a:gd name="T26" fmla="*/ 194 w 200"/>
                  <a:gd name="T27" fmla="*/ 0 h 346"/>
                  <a:gd name="T28" fmla="*/ 199 w 200"/>
                  <a:gd name="T29" fmla="*/ 5 h 346"/>
                  <a:gd name="T30" fmla="*/ 199 w 200"/>
                  <a:gd name="T31" fmla="*/ 340 h 346"/>
                  <a:gd name="T32" fmla="*/ 199 w 200"/>
                  <a:gd name="T33" fmla="*/ 340 h 346"/>
                  <a:gd name="T34" fmla="*/ 194 w 200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346">
                    <a:moveTo>
                      <a:pt x="11" y="335"/>
                    </a:moveTo>
                    <a:lnTo>
                      <a:pt x="189" y="335"/>
                    </a:lnTo>
                    <a:lnTo>
                      <a:pt x="189" y="11"/>
                    </a:lnTo>
                    <a:lnTo>
                      <a:pt x="11" y="11"/>
                    </a:lnTo>
                    <a:lnTo>
                      <a:pt x="11" y="335"/>
                    </a:lnTo>
                    <a:close/>
                    <a:moveTo>
                      <a:pt x="194" y="345"/>
                    </a:moveTo>
                    <a:lnTo>
                      <a:pt x="5" y="345"/>
                    </a:lnTo>
                    <a:lnTo>
                      <a:pt x="5" y="345"/>
                    </a:lnTo>
                    <a:cubicBezTo>
                      <a:pt x="3" y="345"/>
                      <a:pt x="0" y="343"/>
                      <a:pt x="0" y="340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3"/>
                      <a:pt x="3" y="0"/>
                      <a:pt x="5" y="0"/>
                    </a:cubicBezTo>
                    <a:lnTo>
                      <a:pt x="194" y="0"/>
                    </a:lnTo>
                    <a:lnTo>
                      <a:pt x="194" y="0"/>
                    </a:lnTo>
                    <a:cubicBezTo>
                      <a:pt x="196" y="0"/>
                      <a:pt x="199" y="3"/>
                      <a:pt x="199" y="5"/>
                    </a:cubicBezTo>
                    <a:lnTo>
                      <a:pt x="199" y="340"/>
                    </a:lnTo>
                    <a:lnTo>
                      <a:pt x="199" y="340"/>
                    </a:lnTo>
                    <a:cubicBezTo>
                      <a:pt x="199" y="343"/>
                      <a:pt x="196" y="345"/>
                      <a:pt x="194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21E439C9-0B5E-494B-9FA4-AF6BA0B1F2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206187" y="9973776"/>
                <a:ext cx="247282" cy="428625"/>
              </a:xfrm>
              <a:custGeom>
                <a:avLst/>
                <a:gdLst>
                  <a:gd name="T0" fmla="*/ 10 w 200"/>
                  <a:gd name="T1" fmla="*/ 334 h 346"/>
                  <a:gd name="T2" fmla="*/ 188 w 200"/>
                  <a:gd name="T3" fmla="*/ 334 h 346"/>
                  <a:gd name="T4" fmla="*/ 188 w 200"/>
                  <a:gd name="T5" fmla="*/ 10 h 346"/>
                  <a:gd name="T6" fmla="*/ 10 w 200"/>
                  <a:gd name="T7" fmla="*/ 10 h 346"/>
                  <a:gd name="T8" fmla="*/ 10 w 200"/>
                  <a:gd name="T9" fmla="*/ 334 h 346"/>
                  <a:gd name="T10" fmla="*/ 193 w 200"/>
                  <a:gd name="T11" fmla="*/ 345 h 346"/>
                  <a:gd name="T12" fmla="*/ 5 w 200"/>
                  <a:gd name="T13" fmla="*/ 345 h 346"/>
                  <a:gd name="T14" fmla="*/ 5 w 200"/>
                  <a:gd name="T15" fmla="*/ 345 h 346"/>
                  <a:gd name="T16" fmla="*/ 0 w 200"/>
                  <a:gd name="T17" fmla="*/ 340 h 346"/>
                  <a:gd name="T18" fmla="*/ 0 w 200"/>
                  <a:gd name="T19" fmla="*/ 5 h 346"/>
                  <a:gd name="T20" fmla="*/ 0 w 200"/>
                  <a:gd name="T21" fmla="*/ 5 h 346"/>
                  <a:gd name="T22" fmla="*/ 5 w 200"/>
                  <a:gd name="T23" fmla="*/ 0 h 346"/>
                  <a:gd name="T24" fmla="*/ 193 w 200"/>
                  <a:gd name="T25" fmla="*/ 0 h 346"/>
                  <a:gd name="T26" fmla="*/ 193 w 200"/>
                  <a:gd name="T27" fmla="*/ 0 h 346"/>
                  <a:gd name="T28" fmla="*/ 199 w 200"/>
                  <a:gd name="T29" fmla="*/ 5 h 346"/>
                  <a:gd name="T30" fmla="*/ 199 w 200"/>
                  <a:gd name="T31" fmla="*/ 340 h 346"/>
                  <a:gd name="T32" fmla="*/ 199 w 200"/>
                  <a:gd name="T33" fmla="*/ 340 h 346"/>
                  <a:gd name="T34" fmla="*/ 193 w 200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346">
                    <a:moveTo>
                      <a:pt x="10" y="334"/>
                    </a:moveTo>
                    <a:lnTo>
                      <a:pt x="188" y="334"/>
                    </a:lnTo>
                    <a:lnTo>
                      <a:pt x="188" y="10"/>
                    </a:lnTo>
                    <a:lnTo>
                      <a:pt x="10" y="10"/>
                    </a:lnTo>
                    <a:lnTo>
                      <a:pt x="10" y="334"/>
                    </a:lnTo>
                    <a:close/>
                    <a:moveTo>
                      <a:pt x="193" y="345"/>
                    </a:moveTo>
                    <a:lnTo>
                      <a:pt x="5" y="345"/>
                    </a:lnTo>
                    <a:lnTo>
                      <a:pt x="5" y="345"/>
                    </a:lnTo>
                    <a:cubicBezTo>
                      <a:pt x="2" y="345"/>
                      <a:pt x="0" y="342"/>
                      <a:pt x="0" y="340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193" y="0"/>
                    </a:lnTo>
                    <a:lnTo>
                      <a:pt x="193" y="0"/>
                    </a:lnTo>
                    <a:cubicBezTo>
                      <a:pt x="196" y="0"/>
                      <a:pt x="199" y="2"/>
                      <a:pt x="199" y="5"/>
                    </a:cubicBezTo>
                    <a:lnTo>
                      <a:pt x="199" y="340"/>
                    </a:lnTo>
                    <a:lnTo>
                      <a:pt x="199" y="340"/>
                    </a:lnTo>
                    <a:cubicBezTo>
                      <a:pt x="199" y="342"/>
                      <a:pt x="196" y="345"/>
                      <a:pt x="193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DBC66920-5F7D-4B97-A080-E74403411D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508421" y="9973776"/>
                <a:ext cx="247285" cy="428625"/>
              </a:xfrm>
              <a:custGeom>
                <a:avLst/>
                <a:gdLst>
                  <a:gd name="T0" fmla="*/ 11 w 200"/>
                  <a:gd name="T1" fmla="*/ 334 h 346"/>
                  <a:gd name="T2" fmla="*/ 189 w 200"/>
                  <a:gd name="T3" fmla="*/ 334 h 346"/>
                  <a:gd name="T4" fmla="*/ 189 w 200"/>
                  <a:gd name="T5" fmla="*/ 10 h 346"/>
                  <a:gd name="T6" fmla="*/ 11 w 200"/>
                  <a:gd name="T7" fmla="*/ 10 h 346"/>
                  <a:gd name="T8" fmla="*/ 11 w 200"/>
                  <a:gd name="T9" fmla="*/ 334 h 346"/>
                  <a:gd name="T10" fmla="*/ 194 w 200"/>
                  <a:gd name="T11" fmla="*/ 345 h 346"/>
                  <a:gd name="T12" fmla="*/ 5 w 200"/>
                  <a:gd name="T13" fmla="*/ 345 h 346"/>
                  <a:gd name="T14" fmla="*/ 5 w 200"/>
                  <a:gd name="T15" fmla="*/ 345 h 346"/>
                  <a:gd name="T16" fmla="*/ 0 w 200"/>
                  <a:gd name="T17" fmla="*/ 340 h 346"/>
                  <a:gd name="T18" fmla="*/ 0 w 200"/>
                  <a:gd name="T19" fmla="*/ 5 h 346"/>
                  <a:gd name="T20" fmla="*/ 0 w 200"/>
                  <a:gd name="T21" fmla="*/ 5 h 346"/>
                  <a:gd name="T22" fmla="*/ 5 w 200"/>
                  <a:gd name="T23" fmla="*/ 0 h 346"/>
                  <a:gd name="T24" fmla="*/ 194 w 200"/>
                  <a:gd name="T25" fmla="*/ 0 h 346"/>
                  <a:gd name="T26" fmla="*/ 194 w 200"/>
                  <a:gd name="T27" fmla="*/ 0 h 346"/>
                  <a:gd name="T28" fmla="*/ 199 w 200"/>
                  <a:gd name="T29" fmla="*/ 5 h 346"/>
                  <a:gd name="T30" fmla="*/ 199 w 200"/>
                  <a:gd name="T31" fmla="*/ 340 h 346"/>
                  <a:gd name="T32" fmla="*/ 199 w 200"/>
                  <a:gd name="T33" fmla="*/ 340 h 346"/>
                  <a:gd name="T34" fmla="*/ 194 w 200"/>
                  <a:gd name="T35" fmla="*/ 345 h 3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0" h="346">
                    <a:moveTo>
                      <a:pt x="11" y="334"/>
                    </a:moveTo>
                    <a:lnTo>
                      <a:pt x="189" y="334"/>
                    </a:lnTo>
                    <a:lnTo>
                      <a:pt x="189" y="10"/>
                    </a:lnTo>
                    <a:lnTo>
                      <a:pt x="11" y="10"/>
                    </a:lnTo>
                    <a:lnTo>
                      <a:pt x="11" y="334"/>
                    </a:lnTo>
                    <a:close/>
                    <a:moveTo>
                      <a:pt x="194" y="345"/>
                    </a:moveTo>
                    <a:lnTo>
                      <a:pt x="5" y="345"/>
                    </a:lnTo>
                    <a:lnTo>
                      <a:pt x="5" y="345"/>
                    </a:lnTo>
                    <a:cubicBezTo>
                      <a:pt x="3" y="345"/>
                      <a:pt x="0" y="342"/>
                      <a:pt x="0" y="340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3" y="0"/>
                      <a:pt x="5" y="0"/>
                    </a:cubicBezTo>
                    <a:lnTo>
                      <a:pt x="194" y="0"/>
                    </a:lnTo>
                    <a:lnTo>
                      <a:pt x="194" y="0"/>
                    </a:lnTo>
                    <a:cubicBezTo>
                      <a:pt x="196" y="0"/>
                      <a:pt x="199" y="2"/>
                      <a:pt x="199" y="5"/>
                    </a:cubicBezTo>
                    <a:lnTo>
                      <a:pt x="199" y="340"/>
                    </a:lnTo>
                    <a:lnTo>
                      <a:pt x="199" y="340"/>
                    </a:lnTo>
                    <a:cubicBezTo>
                      <a:pt x="199" y="342"/>
                      <a:pt x="196" y="345"/>
                      <a:pt x="194" y="34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07DA42DB-7EAB-4DD5-BDC0-565C0558C06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43630" y="8336208"/>
                <a:ext cx="225301" cy="2676157"/>
              </a:xfrm>
              <a:custGeom>
                <a:avLst/>
                <a:gdLst>
                  <a:gd name="T0" fmla="*/ 179 w 180"/>
                  <a:gd name="T1" fmla="*/ 2145 h 2146"/>
                  <a:gd name="T2" fmla="*/ 0 w 180"/>
                  <a:gd name="T3" fmla="*/ 2145 h 2146"/>
                  <a:gd name="T4" fmla="*/ 0 w 180"/>
                  <a:gd name="T5" fmla="*/ 0 h 2146"/>
                  <a:gd name="T6" fmla="*/ 179 w 180"/>
                  <a:gd name="T7" fmla="*/ 0 h 2146"/>
                  <a:gd name="T8" fmla="*/ 179 w 180"/>
                  <a:gd name="T9" fmla="*/ 2145 h 214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80" h="2146">
                    <a:moveTo>
                      <a:pt x="179" y="2145"/>
                    </a:moveTo>
                    <a:lnTo>
                      <a:pt x="0" y="2145"/>
                    </a:lnTo>
                    <a:lnTo>
                      <a:pt x="0" y="0"/>
                    </a:lnTo>
                    <a:lnTo>
                      <a:pt x="179" y="0"/>
                    </a:lnTo>
                    <a:lnTo>
                      <a:pt x="179" y="2145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CCBE950A-15C3-4278-BE1E-312814016EE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9838133" y="8330712"/>
                <a:ext cx="10990" cy="2687151"/>
              </a:xfrm>
              <a:custGeom>
                <a:avLst/>
                <a:gdLst>
                  <a:gd name="T0" fmla="*/ 5 w 11"/>
                  <a:gd name="T1" fmla="*/ 2155 h 2156"/>
                  <a:gd name="T2" fmla="*/ 5 w 11"/>
                  <a:gd name="T3" fmla="*/ 2155 h 2156"/>
                  <a:gd name="T4" fmla="*/ 0 w 11"/>
                  <a:gd name="T5" fmla="*/ 2150 h 2156"/>
                  <a:gd name="T6" fmla="*/ 0 w 11"/>
                  <a:gd name="T7" fmla="*/ 5 h 2156"/>
                  <a:gd name="T8" fmla="*/ 0 w 11"/>
                  <a:gd name="T9" fmla="*/ 5 h 2156"/>
                  <a:gd name="T10" fmla="*/ 5 w 11"/>
                  <a:gd name="T11" fmla="*/ 0 h 2156"/>
                  <a:gd name="T12" fmla="*/ 5 w 11"/>
                  <a:gd name="T13" fmla="*/ 0 h 2156"/>
                  <a:gd name="T14" fmla="*/ 10 w 11"/>
                  <a:gd name="T15" fmla="*/ 5 h 2156"/>
                  <a:gd name="T16" fmla="*/ 10 w 11"/>
                  <a:gd name="T17" fmla="*/ 2150 h 2156"/>
                  <a:gd name="T18" fmla="*/ 10 w 11"/>
                  <a:gd name="T19" fmla="*/ 2150 h 2156"/>
                  <a:gd name="T20" fmla="*/ 5 w 11"/>
                  <a:gd name="T21" fmla="*/ 2155 h 21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156">
                    <a:moveTo>
                      <a:pt x="5" y="2155"/>
                    </a:moveTo>
                    <a:lnTo>
                      <a:pt x="5" y="2155"/>
                    </a:lnTo>
                    <a:cubicBezTo>
                      <a:pt x="1" y="2155"/>
                      <a:pt x="0" y="2152"/>
                      <a:pt x="0" y="2150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1" y="0"/>
                      <a:pt x="5" y="0"/>
                    </a:cubicBezTo>
                    <a:lnTo>
                      <a:pt x="5" y="0"/>
                    </a:lnTo>
                    <a:cubicBezTo>
                      <a:pt x="7" y="0"/>
                      <a:pt x="10" y="2"/>
                      <a:pt x="10" y="5"/>
                    </a:cubicBezTo>
                    <a:lnTo>
                      <a:pt x="10" y="2150"/>
                    </a:lnTo>
                    <a:lnTo>
                      <a:pt x="10" y="2150"/>
                    </a:lnTo>
                    <a:cubicBezTo>
                      <a:pt x="10" y="2152"/>
                      <a:pt x="7" y="2155"/>
                      <a:pt x="5" y="21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DBA01612-8FA2-4EBB-90DF-9F83BDBDFC37}"/>
                </a:ext>
              </a:extLst>
            </p:cNvPr>
            <p:cNvGrpSpPr/>
            <p:nvPr/>
          </p:nvGrpSpPr>
          <p:grpSpPr>
            <a:xfrm>
              <a:off x="17656543" y="8149372"/>
              <a:ext cx="1027599" cy="2895965"/>
              <a:chOff x="17656543" y="8149372"/>
              <a:chExt cx="1027599" cy="2895965"/>
            </a:xfrm>
          </p:grpSpPr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B8C9EBF5-4DD7-491E-ACCF-C747A4087A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62036" y="8154865"/>
                <a:ext cx="1016612" cy="2884978"/>
              </a:xfrm>
              <a:custGeom>
                <a:avLst/>
                <a:gdLst>
                  <a:gd name="T0" fmla="*/ 815 w 816"/>
                  <a:gd name="T1" fmla="*/ 2314 h 2315"/>
                  <a:gd name="T2" fmla="*/ 0 w 816"/>
                  <a:gd name="T3" fmla="*/ 2314 h 2315"/>
                  <a:gd name="T4" fmla="*/ 0 w 816"/>
                  <a:gd name="T5" fmla="*/ 0 h 2315"/>
                  <a:gd name="T6" fmla="*/ 815 w 816"/>
                  <a:gd name="T7" fmla="*/ 0 h 2315"/>
                  <a:gd name="T8" fmla="*/ 815 w 816"/>
                  <a:gd name="T9" fmla="*/ 2314 h 2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816" h="2315">
                    <a:moveTo>
                      <a:pt x="815" y="2314"/>
                    </a:moveTo>
                    <a:lnTo>
                      <a:pt x="0" y="2314"/>
                    </a:lnTo>
                    <a:lnTo>
                      <a:pt x="0" y="0"/>
                    </a:lnTo>
                    <a:lnTo>
                      <a:pt x="815" y="0"/>
                    </a:lnTo>
                    <a:lnTo>
                      <a:pt x="815" y="2314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28BBAD80-7B62-4330-BF9C-91B5C47765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56543" y="8149372"/>
                <a:ext cx="1027599" cy="2895965"/>
              </a:xfrm>
              <a:custGeom>
                <a:avLst/>
                <a:gdLst>
                  <a:gd name="T0" fmla="*/ 10 w 826"/>
                  <a:gd name="T1" fmla="*/ 2314 h 2325"/>
                  <a:gd name="T2" fmla="*/ 814 w 826"/>
                  <a:gd name="T3" fmla="*/ 2314 h 2325"/>
                  <a:gd name="T4" fmla="*/ 814 w 826"/>
                  <a:gd name="T5" fmla="*/ 10 h 2325"/>
                  <a:gd name="T6" fmla="*/ 10 w 826"/>
                  <a:gd name="T7" fmla="*/ 10 h 2325"/>
                  <a:gd name="T8" fmla="*/ 10 w 826"/>
                  <a:gd name="T9" fmla="*/ 2314 h 2325"/>
                  <a:gd name="T10" fmla="*/ 820 w 826"/>
                  <a:gd name="T11" fmla="*/ 2324 h 2325"/>
                  <a:gd name="T12" fmla="*/ 5 w 826"/>
                  <a:gd name="T13" fmla="*/ 2324 h 2325"/>
                  <a:gd name="T14" fmla="*/ 5 w 826"/>
                  <a:gd name="T15" fmla="*/ 2324 h 2325"/>
                  <a:gd name="T16" fmla="*/ 0 w 826"/>
                  <a:gd name="T17" fmla="*/ 2319 h 2325"/>
                  <a:gd name="T18" fmla="*/ 0 w 826"/>
                  <a:gd name="T19" fmla="*/ 5 h 2325"/>
                  <a:gd name="T20" fmla="*/ 0 w 826"/>
                  <a:gd name="T21" fmla="*/ 5 h 2325"/>
                  <a:gd name="T22" fmla="*/ 5 w 826"/>
                  <a:gd name="T23" fmla="*/ 0 h 2325"/>
                  <a:gd name="T24" fmla="*/ 820 w 826"/>
                  <a:gd name="T25" fmla="*/ 0 h 2325"/>
                  <a:gd name="T26" fmla="*/ 820 w 826"/>
                  <a:gd name="T27" fmla="*/ 0 h 2325"/>
                  <a:gd name="T28" fmla="*/ 825 w 826"/>
                  <a:gd name="T29" fmla="*/ 5 h 2325"/>
                  <a:gd name="T30" fmla="*/ 825 w 826"/>
                  <a:gd name="T31" fmla="*/ 2319 h 2325"/>
                  <a:gd name="T32" fmla="*/ 825 w 826"/>
                  <a:gd name="T33" fmla="*/ 2319 h 2325"/>
                  <a:gd name="T34" fmla="*/ 820 w 826"/>
                  <a:gd name="T35" fmla="*/ 2324 h 2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826" h="2325">
                    <a:moveTo>
                      <a:pt x="10" y="2314"/>
                    </a:moveTo>
                    <a:lnTo>
                      <a:pt x="814" y="2314"/>
                    </a:lnTo>
                    <a:lnTo>
                      <a:pt x="814" y="10"/>
                    </a:lnTo>
                    <a:lnTo>
                      <a:pt x="10" y="10"/>
                    </a:lnTo>
                    <a:lnTo>
                      <a:pt x="10" y="2314"/>
                    </a:lnTo>
                    <a:close/>
                    <a:moveTo>
                      <a:pt x="820" y="2324"/>
                    </a:moveTo>
                    <a:lnTo>
                      <a:pt x="5" y="2324"/>
                    </a:lnTo>
                    <a:lnTo>
                      <a:pt x="5" y="2324"/>
                    </a:lnTo>
                    <a:cubicBezTo>
                      <a:pt x="2" y="2324"/>
                      <a:pt x="0" y="2322"/>
                      <a:pt x="0" y="2319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820" y="0"/>
                    </a:lnTo>
                    <a:lnTo>
                      <a:pt x="820" y="0"/>
                    </a:lnTo>
                    <a:cubicBezTo>
                      <a:pt x="822" y="0"/>
                      <a:pt x="825" y="2"/>
                      <a:pt x="825" y="5"/>
                    </a:cubicBezTo>
                    <a:lnTo>
                      <a:pt x="825" y="2319"/>
                    </a:lnTo>
                    <a:lnTo>
                      <a:pt x="825" y="2319"/>
                    </a:lnTo>
                    <a:cubicBezTo>
                      <a:pt x="825" y="2322"/>
                      <a:pt x="822" y="2324"/>
                      <a:pt x="820" y="23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5C21C9CB-0666-4756-A1A7-BFEADAC2E13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9959" y="8292247"/>
                <a:ext cx="269266" cy="461596"/>
              </a:xfrm>
              <a:custGeom>
                <a:avLst/>
                <a:gdLst>
                  <a:gd name="T0" fmla="*/ 11 w 215"/>
                  <a:gd name="T1" fmla="*/ 361 h 372"/>
                  <a:gd name="T2" fmla="*/ 204 w 215"/>
                  <a:gd name="T3" fmla="*/ 361 h 372"/>
                  <a:gd name="T4" fmla="*/ 204 w 215"/>
                  <a:gd name="T5" fmla="*/ 10 h 372"/>
                  <a:gd name="T6" fmla="*/ 11 w 215"/>
                  <a:gd name="T7" fmla="*/ 10 h 372"/>
                  <a:gd name="T8" fmla="*/ 11 w 215"/>
                  <a:gd name="T9" fmla="*/ 361 h 372"/>
                  <a:gd name="T10" fmla="*/ 209 w 215"/>
                  <a:gd name="T11" fmla="*/ 371 h 372"/>
                  <a:gd name="T12" fmla="*/ 6 w 215"/>
                  <a:gd name="T13" fmla="*/ 371 h 372"/>
                  <a:gd name="T14" fmla="*/ 6 w 215"/>
                  <a:gd name="T15" fmla="*/ 371 h 372"/>
                  <a:gd name="T16" fmla="*/ 0 w 215"/>
                  <a:gd name="T17" fmla="*/ 366 h 372"/>
                  <a:gd name="T18" fmla="*/ 0 w 215"/>
                  <a:gd name="T19" fmla="*/ 5 h 372"/>
                  <a:gd name="T20" fmla="*/ 0 w 215"/>
                  <a:gd name="T21" fmla="*/ 5 h 372"/>
                  <a:gd name="T22" fmla="*/ 6 w 215"/>
                  <a:gd name="T23" fmla="*/ 0 h 372"/>
                  <a:gd name="T24" fmla="*/ 209 w 215"/>
                  <a:gd name="T25" fmla="*/ 0 h 372"/>
                  <a:gd name="T26" fmla="*/ 209 w 215"/>
                  <a:gd name="T27" fmla="*/ 0 h 372"/>
                  <a:gd name="T28" fmla="*/ 214 w 215"/>
                  <a:gd name="T29" fmla="*/ 5 h 372"/>
                  <a:gd name="T30" fmla="*/ 214 w 215"/>
                  <a:gd name="T31" fmla="*/ 366 h 372"/>
                  <a:gd name="T32" fmla="*/ 214 w 215"/>
                  <a:gd name="T33" fmla="*/ 366 h 372"/>
                  <a:gd name="T34" fmla="*/ 209 w 215"/>
                  <a:gd name="T35" fmla="*/ 37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5" h="372">
                    <a:moveTo>
                      <a:pt x="11" y="361"/>
                    </a:moveTo>
                    <a:lnTo>
                      <a:pt x="204" y="361"/>
                    </a:lnTo>
                    <a:lnTo>
                      <a:pt x="204" y="10"/>
                    </a:lnTo>
                    <a:lnTo>
                      <a:pt x="11" y="10"/>
                    </a:lnTo>
                    <a:lnTo>
                      <a:pt x="11" y="361"/>
                    </a:lnTo>
                    <a:close/>
                    <a:moveTo>
                      <a:pt x="209" y="371"/>
                    </a:moveTo>
                    <a:lnTo>
                      <a:pt x="6" y="371"/>
                    </a:lnTo>
                    <a:lnTo>
                      <a:pt x="6" y="371"/>
                    </a:lnTo>
                    <a:cubicBezTo>
                      <a:pt x="3" y="371"/>
                      <a:pt x="0" y="369"/>
                      <a:pt x="0" y="366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209" y="0"/>
                    </a:lnTo>
                    <a:lnTo>
                      <a:pt x="209" y="0"/>
                    </a:lnTo>
                    <a:cubicBezTo>
                      <a:pt x="212" y="0"/>
                      <a:pt x="214" y="2"/>
                      <a:pt x="214" y="5"/>
                    </a:cubicBezTo>
                    <a:lnTo>
                      <a:pt x="214" y="366"/>
                    </a:lnTo>
                    <a:lnTo>
                      <a:pt x="214" y="366"/>
                    </a:lnTo>
                    <a:cubicBezTo>
                      <a:pt x="214" y="369"/>
                      <a:pt x="212" y="371"/>
                      <a:pt x="209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1C0E1C42-A581-4C35-8151-27F167D485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9671" y="8292247"/>
                <a:ext cx="269266" cy="461596"/>
              </a:xfrm>
              <a:custGeom>
                <a:avLst/>
                <a:gdLst>
                  <a:gd name="T0" fmla="*/ 10 w 214"/>
                  <a:gd name="T1" fmla="*/ 361 h 372"/>
                  <a:gd name="T2" fmla="*/ 202 w 214"/>
                  <a:gd name="T3" fmla="*/ 361 h 372"/>
                  <a:gd name="T4" fmla="*/ 202 w 214"/>
                  <a:gd name="T5" fmla="*/ 10 h 372"/>
                  <a:gd name="T6" fmla="*/ 10 w 214"/>
                  <a:gd name="T7" fmla="*/ 10 h 372"/>
                  <a:gd name="T8" fmla="*/ 10 w 214"/>
                  <a:gd name="T9" fmla="*/ 361 h 372"/>
                  <a:gd name="T10" fmla="*/ 208 w 214"/>
                  <a:gd name="T11" fmla="*/ 371 h 372"/>
                  <a:gd name="T12" fmla="*/ 4 w 214"/>
                  <a:gd name="T13" fmla="*/ 371 h 372"/>
                  <a:gd name="T14" fmla="*/ 4 w 214"/>
                  <a:gd name="T15" fmla="*/ 371 h 372"/>
                  <a:gd name="T16" fmla="*/ 0 w 214"/>
                  <a:gd name="T17" fmla="*/ 366 h 372"/>
                  <a:gd name="T18" fmla="*/ 0 w 214"/>
                  <a:gd name="T19" fmla="*/ 5 h 372"/>
                  <a:gd name="T20" fmla="*/ 0 w 214"/>
                  <a:gd name="T21" fmla="*/ 5 h 372"/>
                  <a:gd name="T22" fmla="*/ 4 w 214"/>
                  <a:gd name="T23" fmla="*/ 0 h 372"/>
                  <a:gd name="T24" fmla="*/ 208 w 214"/>
                  <a:gd name="T25" fmla="*/ 0 h 372"/>
                  <a:gd name="T26" fmla="*/ 208 w 214"/>
                  <a:gd name="T27" fmla="*/ 0 h 372"/>
                  <a:gd name="T28" fmla="*/ 213 w 214"/>
                  <a:gd name="T29" fmla="*/ 5 h 372"/>
                  <a:gd name="T30" fmla="*/ 213 w 214"/>
                  <a:gd name="T31" fmla="*/ 366 h 372"/>
                  <a:gd name="T32" fmla="*/ 213 w 214"/>
                  <a:gd name="T33" fmla="*/ 366 h 372"/>
                  <a:gd name="T34" fmla="*/ 208 w 214"/>
                  <a:gd name="T35" fmla="*/ 37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4" h="372">
                    <a:moveTo>
                      <a:pt x="10" y="361"/>
                    </a:moveTo>
                    <a:lnTo>
                      <a:pt x="202" y="361"/>
                    </a:lnTo>
                    <a:lnTo>
                      <a:pt x="202" y="10"/>
                    </a:lnTo>
                    <a:lnTo>
                      <a:pt x="10" y="10"/>
                    </a:lnTo>
                    <a:lnTo>
                      <a:pt x="10" y="361"/>
                    </a:lnTo>
                    <a:close/>
                    <a:moveTo>
                      <a:pt x="208" y="371"/>
                    </a:moveTo>
                    <a:lnTo>
                      <a:pt x="4" y="371"/>
                    </a:lnTo>
                    <a:lnTo>
                      <a:pt x="4" y="371"/>
                    </a:lnTo>
                    <a:cubicBezTo>
                      <a:pt x="2" y="371"/>
                      <a:pt x="0" y="369"/>
                      <a:pt x="0" y="366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4" y="0"/>
                    </a:cubicBezTo>
                    <a:lnTo>
                      <a:pt x="208" y="0"/>
                    </a:lnTo>
                    <a:lnTo>
                      <a:pt x="208" y="0"/>
                    </a:lnTo>
                    <a:cubicBezTo>
                      <a:pt x="211" y="0"/>
                      <a:pt x="213" y="2"/>
                      <a:pt x="213" y="5"/>
                    </a:cubicBezTo>
                    <a:lnTo>
                      <a:pt x="213" y="366"/>
                    </a:lnTo>
                    <a:lnTo>
                      <a:pt x="213" y="366"/>
                    </a:lnTo>
                    <a:cubicBezTo>
                      <a:pt x="213" y="369"/>
                      <a:pt x="211" y="371"/>
                      <a:pt x="208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C7EAFE12-94D2-405B-8E6F-6740314D84E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9959" y="8836269"/>
                <a:ext cx="269266" cy="467093"/>
              </a:xfrm>
              <a:custGeom>
                <a:avLst/>
                <a:gdLst>
                  <a:gd name="T0" fmla="*/ 11 w 215"/>
                  <a:gd name="T1" fmla="*/ 361 h 373"/>
                  <a:gd name="T2" fmla="*/ 204 w 215"/>
                  <a:gd name="T3" fmla="*/ 361 h 373"/>
                  <a:gd name="T4" fmla="*/ 204 w 215"/>
                  <a:gd name="T5" fmla="*/ 11 h 373"/>
                  <a:gd name="T6" fmla="*/ 11 w 215"/>
                  <a:gd name="T7" fmla="*/ 11 h 373"/>
                  <a:gd name="T8" fmla="*/ 11 w 215"/>
                  <a:gd name="T9" fmla="*/ 361 h 373"/>
                  <a:gd name="T10" fmla="*/ 209 w 215"/>
                  <a:gd name="T11" fmla="*/ 372 h 373"/>
                  <a:gd name="T12" fmla="*/ 6 w 215"/>
                  <a:gd name="T13" fmla="*/ 372 h 373"/>
                  <a:gd name="T14" fmla="*/ 6 w 215"/>
                  <a:gd name="T15" fmla="*/ 372 h 373"/>
                  <a:gd name="T16" fmla="*/ 0 w 215"/>
                  <a:gd name="T17" fmla="*/ 367 h 373"/>
                  <a:gd name="T18" fmla="*/ 0 w 215"/>
                  <a:gd name="T19" fmla="*/ 6 h 373"/>
                  <a:gd name="T20" fmla="*/ 0 w 215"/>
                  <a:gd name="T21" fmla="*/ 6 h 373"/>
                  <a:gd name="T22" fmla="*/ 6 w 215"/>
                  <a:gd name="T23" fmla="*/ 0 h 373"/>
                  <a:gd name="T24" fmla="*/ 209 w 215"/>
                  <a:gd name="T25" fmla="*/ 0 h 373"/>
                  <a:gd name="T26" fmla="*/ 209 w 215"/>
                  <a:gd name="T27" fmla="*/ 0 h 373"/>
                  <a:gd name="T28" fmla="*/ 214 w 215"/>
                  <a:gd name="T29" fmla="*/ 6 h 373"/>
                  <a:gd name="T30" fmla="*/ 214 w 215"/>
                  <a:gd name="T31" fmla="*/ 367 h 373"/>
                  <a:gd name="T32" fmla="*/ 214 w 215"/>
                  <a:gd name="T33" fmla="*/ 367 h 373"/>
                  <a:gd name="T34" fmla="*/ 209 w 215"/>
                  <a:gd name="T35" fmla="*/ 37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5" h="373">
                    <a:moveTo>
                      <a:pt x="11" y="361"/>
                    </a:moveTo>
                    <a:lnTo>
                      <a:pt x="204" y="361"/>
                    </a:lnTo>
                    <a:lnTo>
                      <a:pt x="204" y="11"/>
                    </a:lnTo>
                    <a:lnTo>
                      <a:pt x="11" y="11"/>
                    </a:lnTo>
                    <a:lnTo>
                      <a:pt x="11" y="361"/>
                    </a:lnTo>
                    <a:close/>
                    <a:moveTo>
                      <a:pt x="209" y="372"/>
                    </a:moveTo>
                    <a:lnTo>
                      <a:pt x="6" y="372"/>
                    </a:lnTo>
                    <a:lnTo>
                      <a:pt x="6" y="372"/>
                    </a:lnTo>
                    <a:cubicBezTo>
                      <a:pt x="3" y="372"/>
                      <a:pt x="0" y="369"/>
                      <a:pt x="0" y="367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209" y="0"/>
                    </a:lnTo>
                    <a:lnTo>
                      <a:pt x="209" y="0"/>
                    </a:lnTo>
                    <a:cubicBezTo>
                      <a:pt x="212" y="0"/>
                      <a:pt x="214" y="3"/>
                      <a:pt x="214" y="6"/>
                    </a:cubicBezTo>
                    <a:lnTo>
                      <a:pt x="214" y="367"/>
                    </a:lnTo>
                    <a:lnTo>
                      <a:pt x="214" y="367"/>
                    </a:lnTo>
                    <a:cubicBezTo>
                      <a:pt x="214" y="369"/>
                      <a:pt x="212" y="372"/>
                      <a:pt x="209" y="3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id="{C6147B09-9F73-4934-9CF9-163B0C52AEB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9671" y="8836269"/>
                <a:ext cx="269266" cy="467093"/>
              </a:xfrm>
              <a:custGeom>
                <a:avLst/>
                <a:gdLst>
                  <a:gd name="T0" fmla="*/ 10 w 214"/>
                  <a:gd name="T1" fmla="*/ 361 h 373"/>
                  <a:gd name="T2" fmla="*/ 202 w 214"/>
                  <a:gd name="T3" fmla="*/ 361 h 373"/>
                  <a:gd name="T4" fmla="*/ 202 w 214"/>
                  <a:gd name="T5" fmla="*/ 11 h 373"/>
                  <a:gd name="T6" fmla="*/ 10 w 214"/>
                  <a:gd name="T7" fmla="*/ 11 h 373"/>
                  <a:gd name="T8" fmla="*/ 10 w 214"/>
                  <a:gd name="T9" fmla="*/ 361 h 373"/>
                  <a:gd name="T10" fmla="*/ 208 w 214"/>
                  <a:gd name="T11" fmla="*/ 372 h 373"/>
                  <a:gd name="T12" fmla="*/ 4 w 214"/>
                  <a:gd name="T13" fmla="*/ 372 h 373"/>
                  <a:gd name="T14" fmla="*/ 4 w 214"/>
                  <a:gd name="T15" fmla="*/ 372 h 373"/>
                  <a:gd name="T16" fmla="*/ 0 w 214"/>
                  <a:gd name="T17" fmla="*/ 367 h 373"/>
                  <a:gd name="T18" fmla="*/ 0 w 214"/>
                  <a:gd name="T19" fmla="*/ 6 h 373"/>
                  <a:gd name="T20" fmla="*/ 0 w 214"/>
                  <a:gd name="T21" fmla="*/ 6 h 373"/>
                  <a:gd name="T22" fmla="*/ 4 w 214"/>
                  <a:gd name="T23" fmla="*/ 0 h 373"/>
                  <a:gd name="T24" fmla="*/ 208 w 214"/>
                  <a:gd name="T25" fmla="*/ 0 h 373"/>
                  <a:gd name="T26" fmla="*/ 208 w 214"/>
                  <a:gd name="T27" fmla="*/ 0 h 373"/>
                  <a:gd name="T28" fmla="*/ 213 w 214"/>
                  <a:gd name="T29" fmla="*/ 6 h 373"/>
                  <a:gd name="T30" fmla="*/ 213 w 214"/>
                  <a:gd name="T31" fmla="*/ 367 h 373"/>
                  <a:gd name="T32" fmla="*/ 213 w 214"/>
                  <a:gd name="T33" fmla="*/ 367 h 373"/>
                  <a:gd name="T34" fmla="*/ 208 w 214"/>
                  <a:gd name="T35" fmla="*/ 372 h 3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4" h="373">
                    <a:moveTo>
                      <a:pt x="10" y="361"/>
                    </a:moveTo>
                    <a:lnTo>
                      <a:pt x="202" y="361"/>
                    </a:lnTo>
                    <a:lnTo>
                      <a:pt x="202" y="11"/>
                    </a:lnTo>
                    <a:lnTo>
                      <a:pt x="10" y="11"/>
                    </a:lnTo>
                    <a:lnTo>
                      <a:pt x="10" y="361"/>
                    </a:lnTo>
                    <a:close/>
                    <a:moveTo>
                      <a:pt x="208" y="372"/>
                    </a:moveTo>
                    <a:lnTo>
                      <a:pt x="4" y="372"/>
                    </a:lnTo>
                    <a:lnTo>
                      <a:pt x="4" y="372"/>
                    </a:lnTo>
                    <a:cubicBezTo>
                      <a:pt x="2" y="372"/>
                      <a:pt x="0" y="369"/>
                      <a:pt x="0" y="367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4" y="0"/>
                    </a:cubicBezTo>
                    <a:lnTo>
                      <a:pt x="208" y="0"/>
                    </a:lnTo>
                    <a:lnTo>
                      <a:pt x="208" y="0"/>
                    </a:lnTo>
                    <a:cubicBezTo>
                      <a:pt x="211" y="0"/>
                      <a:pt x="213" y="3"/>
                      <a:pt x="213" y="6"/>
                    </a:cubicBezTo>
                    <a:lnTo>
                      <a:pt x="213" y="367"/>
                    </a:lnTo>
                    <a:lnTo>
                      <a:pt x="213" y="367"/>
                    </a:lnTo>
                    <a:cubicBezTo>
                      <a:pt x="213" y="369"/>
                      <a:pt x="211" y="372"/>
                      <a:pt x="208" y="3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id="{E2FCA856-0479-43AB-B1D4-FFE5C93DAD2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9959" y="9380295"/>
                <a:ext cx="269266" cy="461596"/>
              </a:xfrm>
              <a:custGeom>
                <a:avLst/>
                <a:gdLst>
                  <a:gd name="T0" fmla="*/ 11 w 215"/>
                  <a:gd name="T1" fmla="*/ 361 h 372"/>
                  <a:gd name="T2" fmla="*/ 204 w 215"/>
                  <a:gd name="T3" fmla="*/ 361 h 372"/>
                  <a:gd name="T4" fmla="*/ 204 w 215"/>
                  <a:gd name="T5" fmla="*/ 11 h 372"/>
                  <a:gd name="T6" fmla="*/ 11 w 215"/>
                  <a:gd name="T7" fmla="*/ 11 h 372"/>
                  <a:gd name="T8" fmla="*/ 11 w 215"/>
                  <a:gd name="T9" fmla="*/ 361 h 372"/>
                  <a:gd name="T10" fmla="*/ 209 w 215"/>
                  <a:gd name="T11" fmla="*/ 371 h 372"/>
                  <a:gd name="T12" fmla="*/ 6 w 215"/>
                  <a:gd name="T13" fmla="*/ 371 h 372"/>
                  <a:gd name="T14" fmla="*/ 6 w 215"/>
                  <a:gd name="T15" fmla="*/ 371 h 372"/>
                  <a:gd name="T16" fmla="*/ 0 w 215"/>
                  <a:gd name="T17" fmla="*/ 366 h 372"/>
                  <a:gd name="T18" fmla="*/ 0 w 215"/>
                  <a:gd name="T19" fmla="*/ 5 h 372"/>
                  <a:gd name="T20" fmla="*/ 0 w 215"/>
                  <a:gd name="T21" fmla="*/ 5 h 372"/>
                  <a:gd name="T22" fmla="*/ 6 w 215"/>
                  <a:gd name="T23" fmla="*/ 0 h 372"/>
                  <a:gd name="T24" fmla="*/ 209 w 215"/>
                  <a:gd name="T25" fmla="*/ 0 h 372"/>
                  <a:gd name="T26" fmla="*/ 209 w 215"/>
                  <a:gd name="T27" fmla="*/ 0 h 372"/>
                  <a:gd name="T28" fmla="*/ 214 w 215"/>
                  <a:gd name="T29" fmla="*/ 5 h 372"/>
                  <a:gd name="T30" fmla="*/ 214 w 215"/>
                  <a:gd name="T31" fmla="*/ 366 h 372"/>
                  <a:gd name="T32" fmla="*/ 214 w 215"/>
                  <a:gd name="T33" fmla="*/ 366 h 372"/>
                  <a:gd name="T34" fmla="*/ 209 w 215"/>
                  <a:gd name="T35" fmla="*/ 37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5" h="372">
                    <a:moveTo>
                      <a:pt x="11" y="361"/>
                    </a:moveTo>
                    <a:lnTo>
                      <a:pt x="204" y="361"/>
                    </a:lnTo>
                    <a:lnTo>
                      <a:pt x="204" y="11"/>
                    </a:lnTo>
                    <a:lnTo>
                      <a:pt x="11" y="11"/>
                    </a:lnTo>
                    <a:lnTo>
                      <a:pt x="11" y="361"/>
                    </a:lnTo>
                    <a:close/>
                    <a:moveTo>
                      <a:pt x="209" y="371"/>
                    </a:moveTo>
                    <a:lnTo>
                      <a:pt x="6" y="371"/>
                    </a:lnTo>
                    <a:lnTo>
                      <a:pt x="6" y="371"/>
                    </a:lnTo>
                    <a:cubicBezTo>
                      <a:pt x="3" y="371"/>
                      <a:pt x="0" y="369"/>
                      <a:pt x="0" y="366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209" y="0"/>
                    </a:lnTo>
                    <a:lnTo>
                      <a:pt x="209" y="0"/>
                    </a:lnTo>
                    <a:cubicBezTo>
                      <a:pt x="212" y="0"/>
                      <a:pt x="214" y="3"/>
                      <a:pt x="214" y="5"/>
                    </a:cubicBezTo>
                    <a:lnTo>
                      <a:pt x="214" y="366"/>
                    </a:lnTo>
                    <a:lnTo>
                      <a:pt x="214" y="366"/>
                    </a:lnTo>
                    <a:cubicBezTo>
                      <a:pt x="214" y="369"/>
                      <a:pt x="212" y="371"/>
                      <a:pt x="209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id="{5C66FA83-0F8E-4A72-9D46-C81EFB4DFE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9671" y="9380295"/>
                <a:ext cx="269266" cy="461596"/>
              </a:xfrm>
              <a:custGeom>
                <a:avLst/>
                <a:gdLst>
                  <a:gd name="T0" fmla="*/ 10 w 214"/>
                  <a:gd name="T1" fmla="*/ 361 h 372"/>
                  <a:gd name="T2" fmla="*/ 202 w 214"/>
                  <a:gd name="T3" fmla="*/ 361 h 372"/>
                  <a:gd name="T4" fmla="*/ 202 w 214"/>
                  <a:gd name="T5" fmla="*/ 11 h 372"/>
                  <a:gd name="T6" fmla="*/ 10 w 214"/>
                  <a:gd name="T7" fmla="*/ 11 h 372"/>
                  <a:gd name="T8" fmla="*/ 10 w 214"/>
                  <a:gd name="T9" fmla="*/ 361 h 372"/>
                  <a:gd name="T10" fmla="*/ 208 w 214"/>
                  <a:gd name="T11" fmla="*/ 371 h 372"/>
                  <a:gd name="T12" fmla="*/ 4 w 214"/>
                  <a:gd name="T13" fmla="*/ 371 h 372"/>
                  <a:gd name="T14" fmla="*/ 4 w 214"/>
                  <a:gd name="T15" fmla="*/ 371 h 372"/>
                  <a:gd name="T16" fmla="*/ 0 w 214"/>
                  <a:gd name="T17" fmla="*/ 366 h 372"/>
                  <a:gd name="T18" fmla="*/ 0 w 214"/>
                  <a:gd name="T19" fmla="*/ 5 h 372"/>
                  <a:gd name="T20" fmla="*/ 0 w 214"/>
                  <a:gd name="T21" fmla="*/ 5 h 372"/>
                  <a:gd name="T22" fmla="*/ 4 w 214"/>
                  <a:gd name="T23" fmla="*/ 0 h 372"/>
                  <a:gd name="T24" fmla="*/ 208 w 214"/>
                  <a:gd name="T25" fmla="*/ 0 h 372"/>
                  <a:gd name="T26" fmla="*/ 208 w 214"/>
                  <a:gd name="T27" fmla="*/ 0 h 372"/>
                  <a:gd name="T28" fmla="*/ 213 w 214"/>
                  <a:gd name="T29" fmla="*/ 5 h 372"/>
                  <a:gd name="T30" fmla="*/ 213 w 214"/>
                  <a:gd name="T31" fmla="*/ 366 h 372"/>
                  <a:gd name="T32" fmla="*/ 213 w 214"/>
                  <a:gd name="T33" fmla="*/ 366 h 372"/>
                  <a:gd name="T34" fmla="*/ 208 w 214"/>
                  <a:gd name="T35" fmla="*/ 37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4" h="372">
                    <a:moveTo>
                      <a:pt x="10" y="361"/>
                    </a:moveTo>
                    <a:lnTo>
                      <a:pt x="202" y="361"/>
                    </a:lnTo>
                    <a:lnTo>
                      <a:pt x="202" y="11"/>
                    </a:lnTo>
                    <a:lnTo>
                      <a:pt x="10" y="11"/>
                    </a:lnTo>
                    <a:lnTo>
                      <a:pt x="10" y="361"/>
                    </a:lnTo>
                    <a:close/>
                    <a:moveTo>
                      <a:pt x="208" y="371"/>
                    </a:moveTo>
                    <a:lnTo>
                      <a:pt x="4" y="371"/>
                    </a:lnTo>
                    <a:lnTo>
                      <a:pt x="4" y="371"/>
                    </a:lnTo>
                    <a:cubicBezTo>
                      <a:pt x="2" y="371"/>
                      <a:pt x="0" y="369"/>
                      <a:pt x="0" y="366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3"/>
                      <a:pt x="2" y="0"/>
                      <a:pt x="4" y="0"/>
                    </a:cubicBezTo>
                    <a:lnTo>
                      <a:pt x="208" y="0"/>
                    </a:lnTo>
                    <a:lnTo>
                      <a:pt x="208" y="0"/>
                    </a:lnTo>
                    <a:cubicBezTo>
                      <a:pt x="211" y="0"/>
                      <a:pt x="213" y="3"/>
                      <a:pt x="213" y="5"/>
                    </a:cubicBezTo>
                    <a:lnTo>
                      <a:pt x="213" y="366"/>
                    </a:lnTo>
                    <a:lnTo>
                      <a:pt x="213" y="366"/>
                    </a:lnTo>
                    <a:cubicBezTo>
                      <a:pt x="213" y="369"/>
                      <a:pt x="211" y="371"/>
                      <a:pt x="208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id="{2D47F8FA-F1CB-4321-B49A-908EA0F0B3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49959" y="9924317"/>
                <a:ext cx="269266" cy="461596"/>
              </a:xfrm>
              <a:custGeom>
                <a:avLst/>
                <a:gdLst>
                  <a:gd name="T0" fmla="*/ 11 w 215"/>
                  <a:gd name="T1" fmla="*/ 360 h 372"/>
                  <a:gd name="T2" fmla="*/ 204 w 215"/>
                  <a:gd name="T3" fmla="*/ 360 h 372"/>
                  <a:gd name="T4" fmla="*/ 204 w 215"/>
                  <a:gd name="T5" fmla="*/ 10 h 372"/>
                  <a:gd name="T6" fmla="*/ 11 w 215"/>
                  <a:gd name="T7" fmla="*/ 10 h 372"/>
                  <a:gd name="T8" fmla="*/ 11 w 215"/>
                  <a:gd name="T9" fmla="*/ 360 h 372"/>
                  <a:gd name="T10" fmla="*/ 209 w 215"/>
                  <a:gd name="T11" fmla="*/ 371 h 372"/>
                  <a:gd name="T12" fmla="*/ 6 w 215"/>
                  <a:gd name="T13" fmla="*/ 371 h 372"/>
                  <a:gd name="T14" fmla="*/ 6 w 215"/>
                  <a:gd name="T15" fmla="*/ 371 h 372"/>
                  <a:gd name="T16" fmla="*/ 0 w 215"/>
                  <a:gd name="T17" fmla="*/ 366 h 372"/>
                  <a:gd name="T18" fmla="*/ 0 w 215"/>
                  <a:gd name="T19" fmla="*/ 5 h 372"/>
                  <a:gd name="T20" fmla="*/ 0 w 215"/>
                  <a:gd name="T21" fmla="*/ 5 h 372"/>
                  <a:gd name="T22" fmla="*/ 6 w 215"/>
                  <a:gd name="T23" fmla="*/ 0 h 372"/>
                  <a:gd name="T24" fmla="*/ 209 w 215"/>
                  <a:gd name="T25" fmla="*/ 0 h 372"/>
                  <a:gd name="T26" fmla="*/ 209 w 215"/>
                  <a:gd name="T27" fmla="*/ 0 h 372"/>
                  <a:gd name="T28" fmla="*/ 214 w 215"/>
                  <a:gd name="T29" fmla="*/ 5 h 372"/>
                  <a:gd name="T30" fmla="*/ 214 w 215"/>
                  <a:gd name="T31" fmla="*/ 366 h 372"/>
                  <a:gd name="T32" fmla="*/ 214 w 215"/>
                  <a:gd name="T33" fmla="*/ 366 h 372"/>
                  <a:gd name="T34" fmla="*/ 209 w 215"/>
                  <a:gd name="T35" fmla="*/ 37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5" h="372">
                    <a:moveTo>
                      <a:pt x="11" y="360"/>
                    </a:moveTo>
                    <a:lnTo>
                      <a:pt x="204" y="360"/>
                    </a:lnTo>
                    <a:lnTo>
                      <a:pt x="204" y="10"/>
                    </a:lnTo>
                    <a:lnTo>
                      <a:pt x="11" y="10"/>
                    </a:lnTo>
                    <a:lnTo>
                      <a:pt x="11" y="360"/>
                    </a:lnTo>
                    <a:close/>
                    <a:moveTo>
                      <a:pt x="209" y="371"/>
                    </a:moveTo>
                    <a:lnTo>
                      <a:pt x="6" y="371"/>
                    </a:lnTo>
                    <a:lnTo>
                      <a:pt x="6" y="371"/>
                    </a:lnTo>
                    <a:cubicBezTo>
                      <a:pt x="3" y="371"/>
                      <a:pt x="0" y="369"/>
                      <a:pt x="0" y="366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3" y="0"/>
                      <a:pt x="6" y="0"/>
                    </a:cubicBezTo>
                    <a:lnTo>
                      <a:pt x="209" y="0"/>
                    </a:lnTo>
                    <a:lnTo>
                      <a:pt x="209" y="0"/>
                    </a:lnTo>
                    <a:cubicBezTo>
                      <a:pt x="212" y="0"/>
                      <a:pt x="214" y="2"/>
                      <a:pt x="214" y="5"/>
                    </a:cubicBezTo>
                    <a:lnTo>
                      <a:pt x="214" y="366"/>
                    </a:lnTo>
                    <a:lnTo>
                      <a:pt x="214" y="366"/>
                    </a:lnTo>
                    <a:cubicBezTo>
                      <a:pt x="214" y="369"/>
                      <a:pt x="212" y="371"/>
                      <a:pt x="209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id="{A5E12E89-8EB9-4D1D-8337-E4A886BB4E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79671" y="9924317"/>
                <a:ext cx="269266" cy="461596"/>
              </a:xfrm>
              <a:custGeom>
                <a:avLst/>
                <a:gdLst>
                  <a:gd name="T0" fmla="*/ 10 w 214"/>
                  <a:gd name="T1" fmla="*/ 360 h 372"/>
                  <a:gd name="T2" fmla="*/ 202 w 214"/>
                  <a:gd name="T3" fmla="*/ 360 h 372"/>
                  <a:gd name="T4" fmla="*/ 202 w 214"/>
                  <a:gd name="T5" fmla="*/ 10 h 372"/>
                  <a:gd name="T6" fmla="*/ 10 w 214"/>
                  <a:gd name="T7" fmla="*/ 10 h 372"/>
                  <a:gd name="T8" fmla="*/ 10 w 214"/>
                  <a:gd name="T9" fmla="*/ 360 h 372"/>
                  <a:gd name="T10" fmla="*/ 208 w 214"/>
                  <a:gd name="T11" fmla="*/ 371 h 372"/>
                  <a:gd name="T12" fmla="*/ 4 w 214"/>
                  <a:gd name="T13" fmla="*/ 371 h 372"/>
                  <a:gd name="T14" fmla="*/ 4 w 214"/>
                  <a:gd name="T15" fmla="*/ 371 h 372"/>
                  <a:gd name="T16" fmla="*/ 0 w 214"/>
                  <a:gd name="T17" fmla="*/ 366 h 372"/>
                  <a:gd name="T18" fmla="*/ 0 w 214"/>
                  <a:gd name="T19" fmla="*/ 5 h 372"/>
                  <a:gd name="T20" fmla="*/ 0 w 214"/>
                  <a:gd name="T21" fmla="*/ 5 h 372"/>
                  <a:gd name="T22" fmla="*/ 4 w 214"/>
                  <a:gd name="T23" fmla="*/ 0 h 372"/>
                  <a:gd name="T24" fmla="*/ 208 w 214"/>
                  <a:gd name="T25" fmla="*/ 0 h 372"/>
                  <a:gd name="T26" fmla="*/ 208 w 214"/>
                  <a:gd name="T27" fmla="*/ 0 h 372"/>
                  <a:gd name="T28" fmla="*/ 213 w 214"/>
                  <a:gd name="T29" fmla="*/ 5 h 372"/>
                  <a:gd name="T30" fmla="*/ 213 w 214"/>
                  <a:gd name="T31" fmla="*/ 366 h 372"/>
                  <a:gd name="T32" fmla="*/ 213 w 214"/>
                  <a:gd name="T33" fmla="*/ 366 h 372"/>
                  <a:gd name="T34" fmla="*/ 208 w 214"/>
                  <a:gd name="T35" fmla="*/ 371 h 3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14" h="372">
                    <a:moveTo>
                      <a:pt x="10" y="360"/>
                    </a:moveTo>
                    <a:lnTo>
                      <a:pt x="202" y="360"/>
                    </a:lnTo>
                    <a:lnTo>
                      <a:pt x="202" y="10"/>
                    </a:lnTo>
                    <a:lnTo>
                      <a:pt x="10" y="10"/>
                    </a:lnTo>
                    <a:lnTo>
                      <a:pt x="10" y="360"/>
                    </a:lnTo>
                    <a:close/>
                    <a:moveTo>
                      <a:pt x="208" y="371"/>
                    </a:moveTo>
                    <a:lnTo>
                      <a:pt x="4" y="371"/>
                    </a:lnTo>
                    <a:lnTo>
                      <a:pt x="4" y="371"/>
                    </a:lnTo>
                    <a:cubicBezTo>
                      <a:pt x="2" y="371"/>
                      <a:pt x="0" y="369"/>
                      <a:pt x="0" y="366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4" y="0"/>
                    </a:cubicBezTo>
                    <a:lnTo>
                      <a:pt x="208" y="0"/>
                    </a:lnTo>
                    <a:lnTo>
                      <a:pt x="208" y="0"/>
                    </a:lnTo>
                    <a:cubicBezTo>
                      <a:pt x="211" y="0"/>
                      <a:pt x="213" y="2"/>
                      <a:pt x="213" y="5"/>
                    </a:cubicBezTo>
                    <a:lnTo>
                      <a:pt x="213" y="366"/>
                    </a:lnTo>
                    <a:lnTo>
                      <a:pt x="213" y="366"/>
                    </a:lnTo>
                    <a:cubicBezTo>
                      <a:pt x="213" y="369"/>
                      <a:pt x="211" y="371"/>
                      <a:pt x="208" y="3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EA1C104D-4735-4B0D-933D-35F854B28B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6860" y="8154865"/>
                <a:ext cx="241788" cy="2884978"/>
              </a:xfrm>
              <a:custGeom>
                <a:avLst/>
                <a:gdLst>
                  <a:gd name="T0" fmla="*/ 194 w 195"/>
                  <a:gd name="T1" fmla="*/ 2314 h 2315"/>
                  <a:gd name="T2" fmla="*/ 0 w 195"/>
                  <a:gd name="T3" fmla="*/ 2314 h 2315"/>
                  <a:gd name="T4" fmla="*/ 0 w 195"/>
                  <a:gd name="T5" fmla="*/ 0 h 2315"/>
                  <a:gd name="T6" fmla="*/ 194 w 195"/>
                  <a:gd name="T7" fmla="*/ 0 h 2315"/>
                  <a:gd name="T8" fmla="*/ 194 w 195"/>
                  <a:gd name="T9" fmla="*/ 2314 h 23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5" h="2315">
                    <a:moveTo>
                      <a:pt x="194" y="2314"/>
                    </a:moveTo>
                    <a:lnTo>
                      <a:pt x="0" y="2314"/>
                    </a:lnTo>
                    <a:lnTo>
                      <a:pt x="0" y="0"/>
                    </a:lnTo>
                    <a:lnTo>
                      <a:pt x="194" y="0"/>
                    </a:lnTo>
                    <a:lnTo>
                      <a:pt x="194" y="2314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9" name="Freeform 97">
                <a:extLst>
                  <a:ext uri="{FF2B5EF4-FFF2-40B4-BE49-F238E27FC236}">
                    <a16:creationId xmlns:a16="http://schemas.microsoft.com/office/drawing/2014/main" id="{44A7C095-FFC0-4A8D-BBB8-17076E6F99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1363" y="8149372"/>
                <a:ext cx="252779" cy="2895965"/>
              </a:xfrm>
              <a:custGeom>
                <a:avLst/>
                <a:gdLst>
                  <a:gd name="T0" fmla="*/ 10 w 204"/>
                  <a:gd name="T1" fmla="*/ 2314 h 2325"/>
                  <a:gd name="T2" fmla="*/ 192 w 204"/>
                  <a:gd name="T3" fmla="*/ 2314 h 2325"/>
                  <a:gd name="T4" fmla="*/ 192 w 204"/>
                  <a:gd name="T5" fmla="*/ 10 h 2325"/>
                  <a:gd name="T6" fmla="*/ 10 w 204"/>
                  <a:gd name="T7" fmla="*/ 10 h 2325"/>
                  <a:gd name="T8" fmla="*/ 10 w 204"/>
                  <a:gd name="T9" fmla="*/ 2314 h 2325"/>
                  <a:gd name="T10" fmla="*/ 198 w 204"/>
                  <a:gd name="T11" fmla="*/ 2324 h 2325"/>
                  <a:gd name="T12" fmla="*/ 4 w 204"/>
                  <a:gd name="T13" fmla="*/ 2324 h 2325"/>
                  <a:gd name="T14" fmla="*/ 4 w 204"/>
                  <a:gd name="T15" fmla="*/ 2324 h 2325"/>
                  <a:gd name="T16" fmla="*/ 0 w 204"/>
                  <a:gd name="T17" fmla="*/ 2319 h 2325"/>
                  <a:gd name="T18" fmla="*/ 0 w 204"/>
                  <a:gd name="T19" fmla="*/ 5 h 2325"/>
                  <a:gd name="T20" fmla="*/ 0 w 204"/>
                  <a:gd name="T21" fmla="*/ 5 h 2325"/>
                  <a:gd name="T22" fmla="*/ 4 w 204"/>
                  <a:gd name="T23" fmla="*/ 0 h 2325"/>
                  <a:gd name="T24" fmla="*/ 198 w 204"/>
                  <a:gd name="T25" fmla="*/ 0 h 2325"/>
                  <a:gd name="T26" fmla="*/ 198 w 204"/>
                  <a:gd name="T27" fmla="*/ 0 h 2325"/>
                  <a:gd name="T28" fmla="*/ 203 w 204"/>
                  <a:gd name="T29" fmla="*/ 5 h 2325"/>
                  <a:gd name="T30" fmla="*/ 203 w 204"/>
                  <a:gd name="T31" fmla="*/ 2319 h 2325"/>
                  <a:gd name="T32" fmla="*/ 203 w 204"/>
                  <a:gd name="T33" fmla="*/ 2319 h 2325"/>
                  <a:gd name="T34" fmla="*/ 198 w 204"/>
                  <a:gd name="T35" fmla="*/ 2324 h 2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04" h="2325">
                    <a:moveTo>
                      <a:pt x="10" y="2314"/>
                    </a:moveTo>
                    <a:lnTo>
                      <a:pt x="192" y="2314"/>
                    </a:lnTo>
                    <a:lnTo>
                      <a:pt x="192" y="10"/>
                    </a:lnTo>
                    <a:lnTo>
                      <a:pt x="10" y="10"/>
                    </a:lnTo>
                    <a:lnTo>
                      <a:pt x="10" y="2314"/>
                    </a:lnTo>
                    <a:close/>
                    <a:moveTo>
                      <a:pt x="198" y="2324"/>
                    </a:moveTo>
                    <a:lnTo>
                      <a:pt x="4" y="2324"/>
                    </a:lnTo>
                    <a:lnTo>
                      <a:pt x="4" y="2324"/>
                    </a:lnTo>
                    <a:cubicBezTo>
                      <a:pt x="1" y="2324"/>
                      <a:pt x="0" y="2322"/>
                      <a:pt x="0" y="2319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1" y="0"/>
                      <a:pt x="4" y="0"/>
                    </a:cubicBezTo>
                    <a:lnTo>
                      <a:pt x="198" y="0"/>
                    </a:lnTo>
                    <a:lnTo>
                      <a:pt x="198" y="0"/>
                    </a:lnTo>
                    <a:cubicBezTo>
                      <a:pt x="200" y="0"/>
                      <a:pt x="203" y="2"/>
                      <a:pt x="203" y="5"/>
                    </a:cubicBezTo>
                    <a:lnTo>
                      <a:pt x="203" y="2319"/>
                    </a:lnTo>
                    <a:lnTo>
                      <a:pt x="203" y="2319"/>
                    </a:lnTo>
                    <a:cubicBezTo>
                      <a:pt x="203" y="2322"/>
                      <a:pt x="200" y="2324"/>
                      <a:pt x="198" y="232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0" name="Freeform 98">
                <a:extLst>
                  <a:ext uri="{FF2B5EF4-FFF2-40B4-BE49-F238E27FC236}">
                    <a16:creationId xmlns:a16="http://schemas.microsoft.com/office/drawing/2014/main" id="{879B79B2-5068-4573-8387-C5DDB698F1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431363" y="8149372"/>
                <a:ext cx="10990" cy="2895965"/>
              </a:xfrm>
              <a:custGeom>
                <a:avLst/>
                <a:gdLst>
                  <a:gd name="T0" fmla="*/ 4 w 11"/>
                  <a:gd name="T1" fmla="*/ 2324 h 2325"/>
                  <a:gd name="T2" fmla="*/ 4 w 11"/>
                  <a:gd name="T3" fmla="*/ 2324 h 2325"/>
                  <a:gd name="T4" fmla="*/ 0 w 11"/>
                  <a:gd name="T5" fmla="*/ 2319 h 2325"/>
                  <a:gd name="T6" fmla="*/ 0 w 11"/>
                  <a:gd name="T7" fmla="*/ 5 h 2325"/>
                  <a:gd name="T8" fmla="*/ 0 w 11"/>
                  <a:gd name="T9" fmla="*/ 5 h 2325"/>
                  <a:gd name="T10" fmla="*/ 4 w 11"/>
                  <a:gd name="T11" fmla="*/ 0 h 2325"/>
                  <a:gd name="T12" fmla="*/ 4 w 11"/>
                  <a:gd name="T13" fmla="*/ 0 h 2325"/>
                  <a:gd name="T14" fmla="*/ 10 w 11"/>
                  <a:gd name="T15" fmla="*/ 5 h 2325"/>
                  <a:gd name="T16" fmla="*/ 10 w 11"/>
                  <a:gd name="T17" fmla="*/ 2319 h 2325"/>
                  <a:gd name="T18" fmla="*/ 10 w 11"/>
                  <a:gd name="T19" fmla="*/ 2319 h 2325"/>
                  <a:gd name="T20" fmla="*/ 4 w 11"/>
                  <a:gd name="T21" fmla="*/ 2324 h 232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2325">
                    <a:moveTo>
                      <a:pt x="4" y="2324"/>
                    </a:moveTo>
                    <a:lnTo>
                      <a:pt x="4" y="2324"/>
                    </a:lnTo>
                    <a:cubicBezTo>
                      <a:pt x="1" y="2324"/>
                      <a:pt x="0" y="2322"/>
                      <a:pt x="0" y="2319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1" y="0"/>
                      <a:pt x="4" y="0"/>
                    </a:cubicBezTo>
                    <a:lnTo>
                      <a:pt x="4" y="0"/>
                    </a:lnTo>
                    <a:cubicBezTo>
                      <a:pt x="8" y="0"/>
                      <a:pt x="10" y="2"/>
                      <a:pt x="10" y="5"/>
                    </a:cubicBezTo>
                    <a:lnTo>
                      <a:pt x="10" y="2319"/>
                    </a:lnTo>
                    <a:lnTo>
                      <a:pt x="10" y="2319"/>
                    </a:lnTo>
                    <a:cubicBezTo>
                      <a:pt x="10" y="2322"/>
                      <a:pt x="8" y="2324"/>
                      <a:pt x="4" y="232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D280FBE6-A498-497D-B9FF-C27846149565}"/>
                </a:ext>
              </a:extLst>
            </p:cNvPr>
            <p:cNvGrpSpPr/>
            <p:nvPr/>
          </p:nvGrpSpPr>
          <p:grpSpPr>
            <a:xfrm>
              <a:off x="20024969" y="6934933"/>
              <a:ext cx="1445237" cy="4077433"/>
              <a:chOff x="20024969" y="6934933"/>
              <a:chExt cx="1445237" cy="4077433"/>
            </a:xfrm>
          </p:grpSpPr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id="{B64E8570-8195-4D36-8ADD-BEEEF9CAC8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30466" y="6940430"/>
                <a:ext cx="1434244" cy="4066442"/>
              </a:xfrm>
              <a:custGeom>
                <a:avLst/>
                <a:gdLst>
                  <a:gd name="T0" fmla="*/ 1148 w 1149"/>
                  <a:gd name="T1" fmla="*/ 3263 h 3264"/>
                  <a:gd name="T2" fmla="*/ 0 w 1149"/>
                  <a:gd name="T3" fmla="*/ 3263 h 3264"/>
                  <a:gd name="T4" fmla="*/ 0 w 1149"/>
                  <a:gd name="T5" fmla="*/ 0 h 3264"/>
                  <a:gd name="T6" fmla="*/ 1148 w 1149"/>
                  <a:gd name="T7" fmla="*/ 0 h 3264"/>
                  <a:gd name="T8" fmla="*/ 1148 w 1149"/>
                  <a:gd name="T9" fmla="*/ 3263 h 3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49" h="3264">
                    <a:moveTo>
                      <a:pt x="1148" y="3263"/>
                    </a:moveTo>
                    <a:lnTo>
                      <a:pt x="0" y="3263"/>
                    </a:lnTo>
                    <a:lnTo>
                      <a:pt x="0" y="0"/>
                    </a:lnTo>
                    <a:lnTo>
                      <a:pt x="1148" y="0"/>
                    </a:lnTo>
                    <a:lnTo>
                      <a:pt x="1148" y="326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100">
                <a:extLst>
                  <a:ext uri="{FF2B5EF4-FFF2-40B4-BE49-F238E27FC236}">
                    <a16:creationId xmlns:a16="http://schemas.microsoft.com/office/drawing/2014/main" id="{9BEC9691-A3E3-490D-94CB-0448C925EC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024969" y="6934933"/>
                <a:ext cx="1445237" cy="4077433"/>
              </a:xfrm>
              <a:custGeom>
                <a:avLst/>
                <a:gdLst>
                  <a:gd name="T0" fmla="*/ 10 w 1159"/>
                  <a:gd name="T1" fmla="*/ 3262 h 3273"/>
                  <a:gd name="T2" fmla="*/ 1147 w 1159"/>
                  <a:gd name="T3" fmla="*/ 3262 h 3273"/>
                  <a:gd name="T4" fmla="*/ 1147 w 1159"/>
                  <a:gd name="T5" fmla="*/ 10 h 3273"/>
                  <a:gd name="T6" fmla="*/ 10 w 1159"/>
                  <a:gd name="T7" fmla="*/ 10 h 3273"/>
                  <a:gd name="T8" fmla="*/ 10 w 1159"/>
                  <a:gd name="T9" fmla="*/ 3262 h 3273"/>
                  <a:gd name="T10" fmla="*/ 1153 w 1159"/>
                  <a:gd name="T11" fmla="*/ 3272 h 3273"/>
                  <a:gd name="T12" fmla="*/ 5 w 1159"/>
                  <a:gd name="T13" fmla="*/ 3272 h 3273"/>
                  <a:gd name="T14" fmla="*/ 5 w 1159"/>
                  <a:gd name="T15" fmla="*/ 3272 h 3273"/>
                  <a:gd name="T16" fmla="*/ 0 w 1159"/>
                  <a:gd name="T17" fmla="*/ 3267 h 3273"/>
                  <a:gd name="T18" fmla="*/ 0 w 1159"/>
                  <a:gd name="T19" fmla="*/ 4 h 3273"/>
                  <a:gd name="T20" fmla="*/ 0 w 1159"/>
                  <a:gd name="T21" fmla="*/ 4 h 3273"/>
                  <a:gd name="T22" fmla="*/ 5 w 1159"/>
                  <a:gd name="T23" fmla="*/ 0 h 3273"/>
                  <a:gd name="T24" fmla="*/ 1153 w 1159"/>
                  <a:gd name="T25" fmla="*/ 0 h 3273"/>
                  <a:gd name="T26" fmla="*/ 1153 w 1159"/>
                  <a:gd name="T27" fmla="*/ 0 h 3273"/>
                  <a:gd name="T28" fmla="*/ 1158 w 1159"/>
                  <a:gd name="T29" fmla="*/ 4 h 3273"/>
                  <a:gd name="T30" fmla="*/ 1158 w 1159"/>
                  <a:gd name="T31" fmla="*/ 3267 h 3273"/>
                  <a:gd name="T32" fmla="*/ 1158 w 1159"/>
                  <a:gd name="T33" fmla="*/ 3267 h 3273"/>
                  <a:gd name="T34" fmla="*/ 1153 w 1159"/>
                  <a:gd name="T35" fmla="*/ 3272 h 3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159" h="3273">
                    <a:moveTo>
                      <a:pt x="10" y="3262"/>
                    </a:moveTo>
                    <a:lnTo>
                      <a:pt x="1147" y="3262"/>
                    </a:lnTo>
                    <a:lnTo>
                      <a:pt x="1147" y="10"/>
                    </a:lnTo>
                    <a:lnTo>
                      <a:pt x="10" y="10"/>
                    </a:lnTo>
                    <a:lnTo>
                      <a:pt x="10" y="3262"/>
                    </a:lnTo>
                    <a:close/>
                    <a:moveTo>
                      <a:pt x="1153" y="3272"/>
                    </a:moveTo>
                    <a:lnTo>
                      <a:pt x="5" y="3272"/>
                    </a:lnTo>
                    <a:lnTo>
                      <a:pt x="5" y="3272"/>
                    </a:lnTo>
                    <a:cubicBezTo>
                      <a:pt x="2" y="3272"/>
                      <a:pt x="0" y="3270"/>
                      <a:pt x="0" y="3267"/>
                    </a:cubicBezTo>
                    <a:lnTo>
                      <a:pt x="0" y="4"/>
                    </a:lnTo>
                    <a:lnTo>
                      <a:pt x="0" y="4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1153" y="0"/>
                    </a:lnTo>
                    <a:lnTo>
                      <a:pt x="1153" y="0"/>
                    </a:lnTo>
                    <a:cubicBezTo>
                      <a:pt x="1156" y="0"/>
                      <a:pt x="1158" y="2"/>
                      <a:pt x="1158" y="4"/>
                    </a:cubicBezTo>
                    <a:lnTo>
                      <a:pt x="1158" y="3267"/>
                    </a:lnTo>
                    <a:lnTo>
                      <a:pt x="1158" y="3267"/>
                    </a:lnTo>
                    <a:cubicBezTo>
                      <a:pt x="1158" y="3270"/>
                      <a:pt x="1156" y="3272"/>
                      <a:pt x="1153" y="327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01">
                <a:extLst>
                  <a:ext uri="{FF2B5EF4-FFF2-40B4-BE49-F238E27FC236}">
                    <a16:creationId xmlns:a16="http://schemas.microsoft.com/office/drawing/2014/main" id="{F261EB17-2AA1-49A5-B35C-8CF24F29E9C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6854" y="7132760"/>
                <a:ext cx="368180" cy="648433"/>
              </a:xfrm>
              <a:custGeom>
                <a:avLst/>
                <a:gdLst>
                  <a:gd name="T0" fmla="*/ 10 w 297"/>
                  <a:gd name="T1" fmla="*/ 509 h 520"/>
                  <a:gd name="T2" fmla="*/ 286 w 297"/>
                  <a:gd name="T3" fmla="*/ 509 h 520"/>
                  <a:gd name="T4" fmla="*/ 286 w 297"/>
                  <a:gd name="T5" fmla="*/ 10 h 520"/>
                  <a:gd name="T6" fmla="*/ 10 w 297"/>
                  <a:gd name="T7" fmla="*/ 10 h 520"/>
                  <a:gd name="T8" fmla="*/ 10 w 297"/>
                  <a:gd name="T9" fmla="*/ 509 h 520"/>
                  <a:gd name="T10" fmla="*/ 291 w 297"/>
                  <a:gd name="T11" fmla="*/ 519 h 520"/>
                  <a:gd name="T12" fmla="*/ 5 w 297"/>
                  <a:gd name="T13" fmla="*/ 519 h 520"/>
                  <a:gd name="T14" fmla="*/ 5 w 297"/>
                  <a:gd name="T15" fmla="*/ 519 h 520"/>
                  <a:gd name="T16" fmla="*/ 0 w 297"/>
                  <a:gd name="T17" fmla="*/ 514 h 520"/>
                  <a:gd name="T18" fmla="*/ 0 w 297"/>
                  <a:gd name="T19" fmla="*/ 5 h 520"/>
                  <a:gd name="T20" fmla="*/ 0 w 297"/>
                  <a:gd name="T21" fmla="*/ 5 h 520"/>
                  <a:gd name="T22" fmla="*/ 5 w 297"/>
                  <a:gd name="T23" fmla="*/ 0 h 520"/>
                  <a:gd name="T24" fmla="*/ 291 w 297"/>
                  <a:gd name="T25" fmla="*/ 0 h 520"/>
                  <a:gd name="T26" fmla="*/ 291 w 297"/>
                  <a:gd name="T27" fmla="*/ 0 h 520"/>
                  <a:gd name="T28" fmla="*/ 296 w 297"/>
                  <a:gd name="T29" fmla="*/ 5 h 520"/>
                  <a:gd name="T30" fmla="*/ 296 w 297"/>
                  <a:gd name="T31" fmla="*/ 514 h 520"/>
                  <a:gd name="T32" fmla="*/ 296 w 297"/>
                  <a:gd name="T33" fmla="*/ 514 h 520"/>
                  <a:gd name="T34" fmla="*/ 291 w 297"/>
                  <a:gd name="T35" fmla="*/ 519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7" h="520">
                    <a:moveTo>
                      <a:pt x="10" y="509"/>
                    </a:moveTo>
                    <a:lnTo>
                      <a:pt x="286" y="509"/>
                    </a:lnTo>
                    <a:lnTo>
                      <a:pt x="286" y="10"/>
                    </a:lnTo>
                    <a:lnTo>
                      <a:pt x="10" y="10"/>
                    </a:lnTo>
                    <a:lnTo>
                      <a:pt x="10" y="509"/>
                    </a:lnTo>
                    <a:close/>
                    <a:moveTo>
                      <a:pt x="291" y="519"/>
                    </a:moveTo>
                    <a:lnTo>
                      <a:pt x="5" y="519"/>
                    </a:lnTo>
                    <a:lnTo>
                      <a:pt x="5" y="519"/>
                    </a:lnTo>
                    <a:cubicBezTo>
                      <a:pt x="2" y="519"/>
                      <a:pt x="0" y="517"/>
                      <a:pt x="0" y="514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291" y="0"/>
                    </a:lnTo>
                    <a:lnTo>
                      <a:pt x="291" y="0"/>
                    </a:lnTo>
                    <a:cubicBezTo>
                      <a:pt x="294" y="0"/>
                      <a:pt x="296" y="2"/>
                      <a:pt x="296" y="5"/>
                    </a:cubicBezTo>
                    <a:lnTo>
                      <a:pt x="296" y="514"/>
                    </a:lnTo>
                    <a:lnTo>
                      <a:pt x="296" y="514"/>
                    </a:lnTo>
                    <a:cubicBezTo>
                      <a:pt x="296" y="517"/>
                      <a:pt x="294" y="519"/>
                      <a:pt x="291" y="5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id="{C05668B9-C97D-429B-8297-74B6CC211AF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8450" y="7132760"/>
                <a:ext cx="373673" cy="648433"/>
              </a:xfrm>
              <a:custGeom>
                <a:avLst/>
                <a:gdLst>
                  <a:gd name="T0" fmla="*/ 10 w 298"/>
                  <a:gd name="T1" fmla="*/ 509 h 520"/>
                  <a:gd name="T2" fmla="*/ 286 w 298"/>
                  <a:gd name="T3" fmla="*/ 509 h 520"/>
                  <a:gd name="T4" fmla="*/ 286 w 298"/>
                  <a:gd name="T5" fmla="*/ 10 h 520"/>
                  <a:gd name="T6" fmla="*/ 10 w 298"/>
                  <a:gd name="T7" fmla="*/ 10 h 520"/>
                  <a:gd name="T8" fmla="*/ 10 w 298"/>
                  <a:gd name="T9" fmla="*/ 509 h 520"/>
                  <a:gd name="T10" fmla="*/ 291 w 298"/>
                  <a:gd name="T11" fmla="*/ 519 h 520"/>
                  <a:gd name="T12" fmla="*/ 5 w 298"/>
                  <a:gd name="T13" fmla="*/ 519 h 520"/>
                  <a:gd name="T14" fmla="*/ 5 w 298"/>
                  <a:gd name="T15" fmla="*/ 519 h 520"/>
                  <a:gd name="T16" fmla="*/ 0 w 298"/>
                  <a:gd name="T17" fmla="*/ 514 h 520"/>
                  <a:gd name="T18" fmla="*/ 0 w 298"/>
                  <a:gd name="T19" fmla="*/ 5 h 520"/>
                  <a:gd name="T20" fmla="*/ 0 w 298"/>
                  <a:gd name="T21" fmla="*/ 5 h 520"/>
                  <a:gd name="T22" fmla="*/ 5 w 298"/>
                  <a:gd name="T23" fmla="*/ 0 h 520"/>
                  <a:gd name="T24" fmla="*/ 291 w 298"/>
                  <a:gd name="T25" fmla="*/ 0 h 520"/>
                  <a:gd name="T26" fmla="*/ 291 w 298"/>
                  <a:gd name="T27" fmla="*/ 0 h 520"/>
                  <a:gd name="T28" fmla="*/ 297 w 298"/>
                  <a:gd name="T29" fmla="*/ 5 h 520"/>
                  <a:gd name="T30" fmla="*/ 297 w 298"/>
                  <a:gd name="T31" fmla="*/ 514 h 520"/>
                  <a:gd name="T32" fmla="*/ 297 w 298"/>
                  <a:gd name="T33" fmla="*/ 514 h 520"/>
                  <a:gd name="T34" fmla="*/ 291 w 298"/>
                  <a:gd name="T35" fmla="*/ 519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8" h="520">
                    <a:moveTo>
                      <a:pt x="10" y="509"/>
                    </a:moveTo>
                    <a:lnTo>
                      <a:pt x="286" y="509"/>
                    </a:lnTo>
                    <a:lnTo>
                      <a:pt x="286" y="10"/>
                    </a:lnTo>
                    <a:lnTo>
                      <a:pt x="10" y="10"/>
                    </a:lnTo>
                    <a:lnTo>
                      <a:pt x="10" y="509"/>
                    </a:lnTo>
                    <a:close/>
                    <a:moveTo>
                      <a:pt x="291" y="519"/>
                    </a:moveTo>
                    <a:lnTo>
                      <a:pt x="5" y="519"/>
                    </a:lnTo>
                    <a:lnTo>
                      <a:pt x="5" y="519"/>
                    </a:lnTo>
                    <a:cubicBezTo>
                      <a:pt x="2" y="519"/>
                      <a:pt x="0" y="517"/>
                      <a:pt x="0" y="514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291" y="0"/>
                    </a:lnTo>
                    <a:lnTo>
                      <a:pt x="291" y="0"/>
                    </a:lnTo>
                    <a:cubicBezTo>
                      <a:pt x="295" y="0"/>
                      <a:pt x="297" y="2"/>
                      <a:pt x="297" y="5"/>
                    </a:cubicBezTo>
                    <a:lnTo>
                      <a:pt x="297" y="514"/>
                    </a:lnTo>
                    <a:lnTo>
                      <a:pt x="297" y="514"/>
                    </a:lnTo>
                    <a:cubicBezTo>
                      <a:pt x="297" y="517"/>
                      <a:pt x="295" y="519"/>
                      <a:pt x="291" y="5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103">
                <a:extLst>
                  <a:ext uri="{FF2B5EF4-FFF2-40B4-BE49-F238E27FC236}">
                    <a16:creationId xmlns:a16="http://schemas.microsoft.com/office/drawing/2014/main" id="{EBBF0188-7463-47E7-973C-4A852AF4FB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6854" y="7902087"/>
                <a:ext cx="368180" cy="648433"/>
              </a:xfrm>
              <a:custGeom>
                <a:avLst/>
                <a:gdLst>
                  <a:gd name="T0" fmla="*/ 10 w 297"/>
                  <a:gd name="T1" fmla="*/ 510 h 521"/>
                  <a:gd name="T2" fmla="*/ 286 w 297"/>
                  <a:gd name="T3" fmla="*/ 510 h 521"/>
                  <a:gd name="T4" fmla="*/ 286 w 297"/>
                  <a:gd name="T5" fmla="*/ 11 h 521"/>
                  <a:gd name="T6" fmla="*/ 10 w 297"/>
                  <a:gd name="T7" fmla="*/ 11 h 521"/>
                  <a:gd name="T8" fmla="*/ 10 w 297"/>
                  <a:gd name="T9" fmla="*/ 510 h 521"/>
                  <a:gd name="T10" fmla="*/ 291 w 297"/>
                  <a:gd name="T11" fmla="*/ 520 h 521"/>
                  <a:gd name="T12" fmla="*/ 5 w 297"/>
                  <a:gd name="T13" fmla="*/ 520 h 521"/>
                  <a:gd name="T14" fmla="*/ 5 w 297"/>
                  <a:gd name="T15" fmla="*/ 520 h 521"/>
                  <a:gd name="T16" fmla="*/ 0 w 297"/>
                  <a:gd name="T17" fmla="*/ 515 h 521"/>
                  <a:gd name="T18" fmla="*/ 0 w 297"/>
                  <a:gd name="T19" fmla="*/ 6 h 521"/>
                  <a:gd name="T20" fmla="*/ 0 w 297"/>
                  <a:gd name="T21" fmla="*/ 6 h 521"/>
                  <a:gd name="T22" fmla="*/ 5 w 297"/>
                  <a:gd name="T23" fmla="*/ 0 h 521"/>
                  <a:gd name="T24" fmla="*/ 291 w 297"/>
                  <a:gd name="T25" fmla="*/ 0 h 521"/>
                  <a:gd name="T26" fmla="*/ 291 w 297"/>
                  <a:gd name="T27" fmla="*/ 0 h 521"/>
                  <a:gd name="T28" fmla="*/ 296 w 297"/>
                  <a:gd name="T29" fmla="*/ 6 h 521"/>
                  <a:gd name="T30" fmla="*/ 296 w 297"/>
                  <a:gd name="T31" fmla="*/ 515 h 521"/>
                  <a:gd name="T32" fmla="*/ 296 w 297"/>
                  <a:gd name="T33" fmla="*/ 515 h 521"/>
                  <a:gd name="T34" fmla="*/ 291 w 297"/>
                  <a:gd name="T35" fmla="*/ 52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7" h="521">
                    <a:moveTo>
                      <a:pt x="10" y="510"/>
                    </a:moveTo>
                    <a:lnTo>
                      <a:pt x="286" y="510"/>
                    </a:lnTo>
                    <a:lnTo>
                      <a:pt x="286" y="11"/>
                    </a:lnTo>
                    <a:lnTo>
                      <a:pt x="10" y="11"/>
                    </a:lnTo>
                    <a:lnTo>
                      <a:pt x="10" y="510"/>
                    </a:lnTo>
                    <a:close/>
                    <a:moveTo>
                      <a:pt x="291" y="520"/>
                    </a:moveTo>
                    <a:lnTo>
                      <a:pt x="5" y="520"/>
                    </a:lnTo>
                    <a:lnTo>
                      <a:pt x="5" y="520"/>
                    </a:lnTo>
                    <a:cubicBezTo>
                      <a:pt x="2" y="520"/>
                      <a:pt x="0" y="518"/>
                      <a:pt x="0" y="515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lnTo>
                      <a:pt x="291" y="0"/>
                    </a:lnTo>
                    <a:lnTo>
                      <a:pt x="291" y="0"/>
                    </a:lnTo>
                    <a:cubicBezTo>
                      <a:pt x="294" y="0"/>
                      <a:pt x="296" y="3"/>
                      <a:pt x="296" y="6"/>
                    </a:cubicBezTo>
                    <a:lnTo>
                      <a:pt x="296" y="515"/>
                    </a:lnTo>
                    <a:lnTo>
                      <a:pt x="296" y="515"/>
                    </a:lnTo>
                    <a:cubicBezTo>
                      <a:pt x="296" y="518"/>
                      <a:pt x="294" y="520"/>
                      <a:pt x="291" y="5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6" name="Freeform 104">
                <a:extLst>
                  <a:ext uri="{FF2B5EF4-FFF2-40B4-BE49-F238E27FC236}">
                    <a16:creationId xmlns:a16="http://schemas.microsoft.com/office/drawing/2014/main" id="{D1C4B6F2-61F3-4AB0-B31D-77C8564B85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8450" y="7902087"/>
                <a:ext cx="373673" cy="648433"/>
              </a:xfrm>
              <a:custGeom>
                <a:avLst/>
                <a:gdLst>
                  <a:gd name="T0" fmla="*/ 10 w 298"/>
                  <a:gd name="T1" fmla="*/ 510 h 521"/>
                  <a:gd name="T2" fmla="*/ 286 w 298"/>
                  <a:gd name="T3" fmla="*/ 510 h 521"/>
                  <a:gd name="T4" fmla="*/ 286 w 298"/>
                  <a:gd name="T5" fmla="*/ 11 h 521"/>
                  <a:gd name="T6" fmla="*/ 10 w 298"/>
                  <a:gd name="T7" fmla="*/ 11 h 521"/>
                  <a:gd name="T8" fmla="*/ 10 w 298"/>
                  <a:gd name="T9" fmla="*/ 510 h 521"/>
                  <a:gd name="T10" fmla="*/ 291 w 298"/>
                  <a:gd name="T11" fmla="*/ 520 h 521"/>
                  <a:gd name="T12" fmla="*/ 5 w 298"/>
                  <a:gd name="T13" fmla="*/ 520 h 521"/>
                  <a:gd name="T14" fmla="*/ 5 w 298"/>
                  <a:gd name="T15" fmla="*/ 520 h 521"/>
                  <a:gd name="T16" fmla="*/ 0 w 298"/>
                  <a:gd name="T17" fmla="*/ 515 h 521"/>
                  <a:gd name="T18" fmla="*/ 0 w 298"/>
                  <a:gd name="T19" fmla="*/ 6 h 521"/>
                  <a:gd name="T20" fmla="*/ 0 w 298"/>
                  <a:gd name="T21" fmla="*/ 6 h 521"/>
                  <a:gd name="T22" fmla="*/ 5 w 298"/>
                  <a:gd name="T23" fmla="*/ 0 h 521"/>
                  <a:gd name="T24" fmla="*/ 291 w 298"/>
                  <a:gd name="T25" fmla="*/ 0 h 521"/>
                  <a:gd name="T26" fmla="*/ 291 w 298"/>
                  <a:gd name="T27" fmla="*/ 0 h 521"/>
                  <a:gd name="T28" fmla="*/ 297 w 298"/>
                  <a:gd name="T29" fmla="*/ 6 h 521"/>
                  <a:gd name="T30" fmla="*/ 297 w 298"/>
                  <a:gd name="T31" fmla="*/ 515 h 521"/>
                  <a:gd name="T32" fmla="*/ 297 w 298"/>
                  <a:gd name="T33" fmla="*/ 515 h 521"/>
                  <a:gd name="T34" fmla="*/ 291 w 298"/>
                  <a:gd name="T35" fmla="*/ 520 h 5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8" h="521">
                    <a:moveTo>
                      <a:pt x="10" y="510"/>
                    </a:moveTo>
                    <a:lnTo>
                      <a:pt x="286" y="510"/>
                    </a:lnTo>
                    <a:lnTo>
                      <a:pt x="286" y="11"/>
                    </a:lnTo>
                    <a:lnTo>
                      <a:pt x="10" y="11"/>
                    </a:lnTo>
                    <a:lnTo>
                      <a:pt x="10" y="510"/>
                    </a:lnTo>
                    <a:close/>
                    <a:moveTo>
                      <a:pt x="291" y="520"/>
                    </a:moveTo>
                    <a:lnTo>
                      <a:pt x="5" y="520"/>
                    </a:lnTo>
                    <a:lnTo>
                      <a:pt x="5" y="520"/>
                    </a:lnTo>
                    <a:cubicBezTo>
                      <a:pt x="2" y="520"/>
                      <a:pt x="0" y="518"/>
                      <a:pt x="0" y="515"/>
                    </a:cubicBezTo>
                    <a:lnTo>
                      <a:pt x="0" y="6"/>
                    </a:lnTo>
                    <a:lnTo>
                      <a:pt x="0" y="6"/>
                    </a:lnTo>
                    <a:cubicBezTo>
                      <a:pt x="0" y="3"/>
                      <a:pt x="2" y="0"/>
                      <a:pt x="5" y="0"/>
                    </a:cubicBezTo>
                    <a:lnTo>
                      <a:pt x="291" y="0"/>
                    </a:lnTo>
                    <a:lnTo>
                      <a:pt x="291" y="0"/>
                    </a:lnTo>
                    <a:cubicBezTo>
                      <a:pt x="295" y="0"/>
                      <a:pt x="297" y="3"/>
                      <a:pt x="297" y="6"/>
                    </a:cubicBezTo>
                    <a:lnTo>
                      <a:pt x="297" y="515"/>
                    </a:lnTo>
                    <a:lnTo>
                      <a:pt x="297" y="515"/>
                    </a:lnTo>
                    <a:cubicBezTo>
                      <a:pt x="297" y="518"/>
                      <a:pt x="295" y="520"/>
                      <a:pt x="291" y="52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7" name="Freeform 105">
                <a:extLst>
                  <a:ext uri="{FF2B5EF4-FFF2-40B4-BE49-F238E27FC236}">
                    <a16:creationId xmlns:a16="http://schemas.microsoft.com/office/drawing/2014/main" id="{4AF016C1-844D-4EA2-8C18-A81776410E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6854" y="8671413"/>
                <a:ext cx="368180" cy="648433"/>
              </a:xfrm>
              <a:custGeom>
                <a:avLst/>
                <a:gdLst>
                  <a:gd name="T0" fmla="*/ 10 w 297"/>
                  <a:gd name="T1" fmla="*/ 508 h 520"/>
                  <a:gd name="T2" fmla="*/ 286 w 297"/>
                  <a:gd name="T3" fmla="*/ 508 h 520"/>
                  <a:gd name="T4" fmla="*/ 286 w 297"/>
                  <a:gd name="T5" fmla="*/ 10 h 520"/>
                  <a:gd name="T6" fmla="*/ 10 w 297"/>
                  <a:gd name="T7" fmla="*/ 10 h 520"/>
                  <a:gd name="T8" fmla="*/ 10 w 297"/>
                  <a:gd name="T9" fmla="*/ 508 h 520"/>
                  <a:gd name="T10" fmla="*/ 291 w 297"/>
                  <a:gd name="T11" fmla="*/ 519 h 520"/>
                  <a:gd name="T12" fmla="*/ 5 w 297"/>
                  <a:gd name="T13" fmla="*/ 519 h 520"/>
                  <a:gd name="T14" fmla="*/ 5 w 297"/>
                  <a:gd name="T15" fmla="*/ 519 h 520"/>
                  <a:gd name="T16" fmla="*/ 0 w 297"/>
                  <a:gd name="T17" fmla="*/ 514 h 520"/>
                  <a:gd name="T18" fmla="*/ 0 w 297"/>
                  <a:gd name="T19" fmla="*/ 5 h 520"/>
                  <a:gd name="T20" fmla="*/ 0 w 297"/>
                  <a:gd name="T21" fmla="*/ 5 h 520"/>
                  <a:gd name="T22" fmla="*/ 5 w 297"/>
                  <a:gd name="T23" fmla="*/ 0 h 520"/>
                  <a:gd name="T24" fmla="*/ 291 w 297"/>
                  <a:gd name="T25" fmla="*/ 0 h 520"/>
                  <a:gd name="T26" fmla="*/ 291 w 297"/>
                  <a:gd name="T27" fmla="*/ 0 h 520"/>
                  <a:gd name="T28" fmla="*/ 296 w 297"/>
                  <a:gd name="T29" fmla="*/ 5 h 520"/>
                  <a:gd name="T30" fmla="*/ 296 w 297"/>
                  <a:gd name="T31" fmla="*/ 514 h 520"/>
                  <a:gd name="T32" fmla="*/ 296 w 297"/>
                  <a:gd name="T33" fmla="*/ 514 h 520"/>
                  <a:gd name="T34" fmla="*/ 291 w 297"/>
                  <a:gd name="T35" fmla="*/ 519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7" h="520">
                    <a:moveTo>
                      <a:pt x="10" y="508"/>
                    </a:moveTo>
                    <a:lnTo>
                      <a:pt x="286" y="508"/>
                    </a:lnTo>
                    <a:lnTo>
                      <a:pt x="286" y="10"/>
                    </a:lnTo>
                    <a:lnTo>
                      <a:pt x="10" y="10"/>
                    </a:lnTo>
                    <a:lnTo>
                      <a:pt x="10" y="508"/>
                    </a:lnTo>
                    <a:close/>
                    <a:moveTo>
                      <a:pt x="291" y="519"/>
                    </a:moveTo>
                    <a:lnTo>
                      <a:pt x="5" y="519"/>
                    </a:lnTo>
                    <a:lnTo>
                      <a:pt x="5" y="519"/>
                    </a:lnTo>
                    <a:cubicBezTo>
                      <a:pt x="2" y="519"/>
                      <a:pt x="0" y="516"/>
                      <a:pt x="0" y="514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291" y="0"/>
                    </a:lnTo>
                    <a:lnTo>
                      <a:pt x="291" y="0"/>
                    </a:lnTo>
                    <a:cubicBezTo>
                      <a:pt x="294" y="0"/>
                      <a:pt x="296" y="2"/>
                      <a:pt x="296" y="5"/>
                    </a:cubicBezTo>
                    <a:lnTo>
                      <a:pt x="296" y="514"/>
                    </a:lnTo>
                    <a:lnTo>
                      <a:pt x="296" y="514"/>
                    </a:lnTo>
                    <a:cubicBezTo>
                      <a:pt x="296" y="516"/>
                      <a:pt x="294" y="519"/>
                      <a:pt x="291" y="5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8" name="Freeform 106">
                <a:extLst>
                  <a:ext uri="{FF2B5EF4-FFF2-40B4-BE49-F238E27FC236}">
                    <a16:creationId xmlns:a16="http://schemas.microsoft.com/office/drawing/2014/main" id="{78E1CBDD-9945-457F-82D6-DBE28B477A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8450" y="8671413"/>
                <a:ext cx="373673" cy="648433"/>
              </a:xfrm>
              <a:custGeom>
                <a:avLst/>
                <a:gdLst>
                  <a:gd name="T0" fmla="*/ 10 w 298"/>
                  <a:gd name="T1" fmla="*/ 508 h 520"/>
                  <a:gd name="T2" fmla="*/ 286 w 298"/>
                  <a:gd name="T3" fmla="*/ 508 h 520"/>
                  <a:gd name="T4" fmla="*/ 286 w 298"/>
                  <a:gd name="T5" fmla="*/ 10 h 520"/>
                  <a:gd name="T6" fmla="*/ 10 w 298"/>
                  <a:gd name="T7" fmla="*/ 10 h 520"/>
                  <a:gd name="T8" fmla="*/ 10 w 298"/>
                  <a:gd name="T9" fmla="*/ 508 h 520"/>
                  <a:gd name="T10" fmla="*/ 291 w 298"/>
                  <a:gd name="T11" fmla="*/ 519 h 520"/>
                  <a:gd name="T12" fmla="*/ 5 w 298"/>
                  <a:gd name="T13" fmla="*/ 519 h 520"/>
                  <a:gd name="T14" fmla="*/ 5 w 298"/>
                  <a:gd name="T15" fmla="*/ 519 h 520"/>
                  <a:gd name="T16" fmla="*/ 0 w 298"/>
                  <a:gd name="T17" fmla="*/ 514 h 520"/>
                  <a:gd name="T18" fmla="*/ 0 w 298"/>
                  <a:gd name="T19" fmla="*/ 5 h 520"/>
                  <a:gd name="T20" fmla="*/ 0 w 298"/>
                  <a:gd name="T21" fmla="*/ 5 h 520"/>
                  <a:gd name="T22" fmla="*/ 5 w 298"/>
                  <a:gd name="T23" fmla="*/ 0 h 520"/>
                  <a:gd name="T24" fmla="*/ 291 w 298"/>
                  <a:gd name="T25" fmla="*/ 0 h 520"/>
                  <a:gd name="T26" fmla="*/ 291 w 298"/>
                  <a:gd name="T27" fmla="*/ 0 h 520"/>
                  <a:gd name="T28" fmla="*/ 297 w 298"/>
                  <a:gd name="T29" fmla="*/ 5 h 520"/>
                  <a:gd name="T30" fmla="*/ 297 w 298"/>
                  <a:gd name="T31" fmla="*/ 514 h 520"/>
                  <a:gd name="T32" fmla="*/ 297 w 298"/>
                  <a:gd name="T33" fmla="*/ 514 h 520"/>
                  <a:gd name="T34" fmla="*/ 291 w 298"/>
                  <a:gd name="T35" fmla="*/ 519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8" h="520">
                    <a:moveTo>
                      <a:pt x="10" y="508"/>
                    </a:moveTo>
                    <a:lnTo>
                      <a:pt x="286" y="508"/>
                    </a:lnTo>
                    <a:lnTo>
                      <a:pt x="286" y="10"/>
                    </a:lnTo>
                    <a:lnTo>
                      <a:pt x="10" y="10"/>
                    </a:lnTo>
                    <a:lnTo>
                      <a:pt x="10" y="508"/>
                    </a:lnTo>
                    <a:close/>
                    <a:moveTo>
                      <a:pt x="291" y="519"/>
                    </a:moveTo>
                    <a:lnTo>
                      <a:pt x="5" y="519"/>
                    </a:lnTo>
                    <a:lnTo>
                      <a:pt x="5" y="519"/>
                    </a:lnTo>
                    <a:cubicBezTo>
                      <a:pt x="2" y="519"/>
                      <a:pt x="0" y="516"/>
                      <a:pt x="0" y="514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291" y="0"/>
                    </a:lnTo>
                    <a:lnTo>
                      <a:pt x="291" y="0"/>
                    </a:lnTo>
                    <a:cubicBezTo>
                      <a:pt x="295" y="0"/>
                      <a:pt x="297" y="2"/>
                      <a:pt x="297" y="5"/>
                    </a:cubicBezTo>
                    <a:lnTo>
                      <a:pt x="297" y="514"/>
                    </a:lnTo>
                    <a:lnTo>
                      <a:pt x="297" y="514"/>
                    </a:lnTo>
                    <a:cubicBezTo>
                      <a:pt x="297" y="516"/>
                      <a:pt x="295" y="519"/>
                      <a:pt x="291" y="5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9" name="Freeform 107">
                <a:extLst>
                  <a:ext uri="{FF2B5EF4-FFF2-40B4-BE49-F238E27FC236}">
                    <a16:creationId xmlns:a16="http://schemas.microsoft.com/office/drawing/2014/main" id="{B29A5A16-DA24-4608-8DE6-F947A5A2E6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156854" y="9440740"/>
                <a:ext cx="368180" cy="648433"/>
              </a:xfrm>
              <a:custGeom>
                <a:avLst/>
                <a:gdLst>
                  <a:gd name="T0" fmla="*/ 10 w 297"/>
                  <a:gd name="T1" fmla="*/ 509 h 520"/>
                  <a:gd name="T2" fmla="*/ 286 w 297"/>
                  <a:gd name="T3" fmla="*/ 509 h 520"/>
                  <a:gd name="T4" fmla="*/ 286 w 297"/>
                  <a:gd name="T5" fmla="*/ 10 h 520"/>
                  <a:gd name="T6" fmla="*/ 10 w 297"/>
                  <a:gd name="T7" fmla="*/ 10 h 520"/>
                  <a:gd name="T8" fmla="*/ 10 w 297"/>
                  <a:gd name="T9" fmla="*/ 509 h 520"/>
                  <a:gd name="T10" fmla="*/ 291 w 297"/>
                  <a:gd name="T11" fmla="*/ 519 h 520"/>
                  <a:gd name="T12" fmla="*/ 5 w 297"/>
                  <a:gd name="T13" fmla="*/ 519 h 520"/>
                  <a:gd name="T14" fmla="*/ 5 w 297"/>
                  <a:gd name="T15" fmla="*/ 519 h 520"/>
                  <a:gd name="T16" fmla="*/ 0 w 297"/>
                  <a:gd name="T17" fmla="*/ 514 h 520"/>
                  <a:gd name="T18" fmla="*/ 0 w 297"/>
                  <a:gd name="T19" fmla="*/ 5 h 520"/>
                  <a:gd name="T20" fmla="*/ 0 w 297"/>
                  <a:gd name="T21" fmla="*/ 5 h 520"/>
                  <a:gd name="T22" fmla="*/ 5 w 297"/>
                  <a:gd name="T23" fmla="*/ 0 h 520"/>
                  <a:gd name="T24" fmla="*/ 291 w 297"/>
                  <a:gd name="T25" fmla="*/ 0 h 520"/>
                  <a:gd name="T26" fmla="*/ 291 w 297"/>
                  <a:gd name="T27" fmla="*/ 0 h 520"/>
                  <a:gd name="T28" fmla="*/ 296 w 297"/>
                  <a:gd name="T29" fmla="*/ 5 h 520"/>
                  <a:gd name="T30" fmla="*/ 296 w 297"/>
                  <a:gd name="T31" fmla="*/ 514 h 520"/>
                  <a:gd name="T32" fmla="*/ 296 w 297"/>
                  <a:gd name="T33" fmla="*/ 514 h 520"/>
                  <a:gd name="T34" fmla="*/ 291 w 297"/>
                  <a:gd name="T35" fmla="*/ 519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7" h="520">
                    <a:moveTo>
                      <a:pt x="10" y="509"/>
                    </a:moveTo>
                    <a:lnTo>
                      <a:pt x="286" y="509"/>
                    </a:lnTo>
                    <a:lnTo>
                      <a:pt x="286" y="10"/>
                    </a:lnTo>
                    <a:lnTo>
                      <a:pt x="10" y="10"/>
                    </a:lnTo>
                    <a:lnTo>
                      <a:pt x="10" y="509"/>
                    </a:lnTo>
                    <a:close/>
                    <a:moveTo>
                      <a:pt x="291" y="519"/>
                    </a:moveTo>
                    <a:lnTo>
                      <a:pt x="5" y="519"/>
                    </a:lnTo>
                    <a:lnTo>
                      <a:pt x="5" y="519"/>
                    </a:lnTo>
                    <a:cubicBezTo>
                      <a:pt x="2" y="519"/>
                      <a:pt x="0" y="516"/>
                      <a:pt x="0" y="514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291" y="0"/>
                    </a:lnTo>
                    <a:lnTo>
                      <a:pt x="291" y="0"/>
                    </a:lnTo>
                    <a:cubicBezTo>
                      <a:pt x="294" y="0"/>
                      <a:pt x="296" y="2"/>
                      <a:pt x="296" y="5"/>
                    </a:cubicBezTo>
                    <a:lnTo>
                      <a:pt x="296" y="514"/>
                    </a:lnTo>
                    <a:lnTo>
                      <a:pt x="296" y="514"/>
                    </a:lnTo>
                    <a:cubicBezTo>
                      <a:pt x="296" y="516"/>
                      <a:pt x="294" y="519"/>
                      <a:pt x="291" y="5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0" name="Freeform 108">
                <a:extLst>
                  <a:ext uri="{FF2B5EF4-FFF2-40B4-BE49-F238E27FC236}">
                    <a16:creationId xmlns:a16="http://schemas.microsoft.com/office/drawing/2014/main" id="{6E6AE55F-56F8-40EB-841B-728516246F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0618450" y="9440740"/>
                <a:ext cx="373673" cy="648433"/>
              </a:xfrm>
              <a:custGeom>
                <a:avLst/>
                <a:gdLst>
                  <a:gd name="T0" fmla="*/ 10 w 298"/>
                  <a:gd name="T1" fmla="*/ 509 h 520"/>
                  <a:gd name="T2" fmla="*/ 286 w 298"/>
                  <a:gd name="T3" fmla="*/ 509 h 520"/>
                  <a:gd name="T4" fmla="*/ 286 w 298"/>
                  <a:gd name="T5" fmla="*/ 10 h 520"/>
                  <a:gd name="T6" fmla="*/ 10 w 298"/>
                  <a:gd name="T7" fmla="*/ 10 h 520"/>
                  <a:gd name="T8" fmla="*/ 10 w 298"/>
                  <a:gd name="T9" fmla="*/ 509 h 520"/>
                  <a:gd name="T10" fmla="*/ 291 w 298"/>
                  <a:gd name="T11" fmla="*/ 519 h 520"/>
                  <a:gd name="T12" fmla="*/ 5 w 298"/>
                  <a:gd name="T13" fmla="*/ 519 h 520"/>
                  <a:gd name="T14" fmla="*/ 5 w 298"/>
                  <a:gd name="T15" fmla="*/ 519 h 520"/>
                  <a:gd name="T16" fmla="*/ 0 w 298"/>
                  <a:gd name="T17" fmla="*/ 514 h 520"/>
                  <a:gd name="T18" fmla="*/ 0 w 298"/>
                  <a:gd name="T19" fmla="*/ 5 h 520"/>
                  <a:gd name="T20" fmla="*/ 0 w 298"/>
                  <a:gd name="T21" fmla="*/ 5 h 520"/>
                  <a:gd name="T22" fmla="*/ 5 w 298"/>
                  <a:gd name="T23" fmla="*/ 0 h 520"/>
                  <a:gd name="T24" fmla="*/ 291 w 298"/>
                  <a:gd name="T25" fmla="*/ 0 h 520"/>
                  <a:gd name="T26" fmla="*/ 291 w 298"/>
                  <a:gd name="T27" fmla="*/ 0 h 520"/>
                  <a:gd name="T28" fmla="*/ 297 w 298"/>
                  <a:gd name="T29" fmla="*/ 5 h 520"/>
                  <a:gd name="T30" fmla="*/ 297 w 298"/>
                  <a:gd name="T31" fmla="*/ 514 h 520"/>
                  <a:gd name="T32" fmla="*/ 297 w 298"/>
                  <a:gd name="T33" fmla="*/ 514 h 520"/>
                  <a:gd name="T34" fmla="*/ 291 w 298"/>
                  <a:gd name="T35" fmla="*/ 519 h 5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298" h="520">
                    <a:moveTo>
                      <a:pt x="10" y="509"/>
                    </a:moveTo>
                    <a:lnTo>
                      <a:pt x="286" y="509"/>
                    </a:lnTo>
                    <a:lnTo>
                      <a:pt x="286" y="10"/>
                    </a:lnTo>
                    <a:lnTo>
                      <a:pt x="10" y="10"/>
                    </a:lnTo>
                    <a:lnTo>
                      <a:pt x="10" y="509"/>
                    </a:lnTo>
                    <a:close/>
                    <a:moveTo>
                      <a:pt x="291" y="519"/>
                    </a:moveTo>
                    <a:lnTo>
                      <a:pt x="5" y="519"/>
                    </a:lnTo>
                    <a:lnTo>
                      <a:pt x="5" y="519"/>
                    </a:lnTo>
                    <a:cubicBezTo>
                      <a:pt x="2" y="519"/>
                      <a:pt x="0" y="516"/>
                      <a:pt x="0" y="514"/>
                    </a:cubicBezTo>
                    <a:lnTo>
                      <a:pt x="0" y="5"/>
                    </a:ln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291" y="0"/>
                    </a:lnTo>
                    <a:lnTo>
                      <a:pt x="291" y="0"/>
                    </a:lnTo>
                    <a:cubicBezTo>
                      <a:pt x="295" y="0"/>
                      <a:pt x="297" y="2"/>
                      <a:pt x="297" y="5"/>
                    </a:cubicBezTo>
                    <a:lnTo>
                      <a:pt x="297" y="514"/>
                    </a:lnTo>
                    <a:lnTo>
                      <a:pt x="297" y="514"/>
                    </a:lnTo>
                    <a:cubicBezTo>
                      <a:pt x="297" y="516"/>
                      <a:pt x="295" y="519"/>
                      <a:pt x="291" y="51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1" name="Freeform 109">
                <a:extLst>
                  <a:ext uri="{FF2B5EF4-FFF2-40B4-BE49-F238E27FC236}">
                    <a16:creationId xmlns:a16="http://schemas.microsoft.com/office/drawing/2014/main" id="{8684C9F6-F2C9-41CF-952B-659271FBC6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24008" y="6940430"/>
                <a:ext cx="340702" cy="4066442"/>
              </a:xfrm>
              <a:custGeom>
                <a:avLst/>
                <a:gdLst>
                  <a:gd name="T0" fmla="*/ 272 w 273"/>
                  <a:gd name="T1" fmla="*/ 3263 h 3264"/>
                  <a:gd name="T2" fmla="*/ 0 w 273"/>
                  <a:gd name="T3" fmla="*/ 3263 h 3264"/>
                  <a:gd name="T4" fmla="*/ 0 w 273"/>
                  <a:gd name="T5" fmla="*/ 0 h 3264"/>
                  <a:gd name="T6" fmla="*/ 272 w 273"/>
                  <a:gd name="T7" fmla="*/ 0 h 3264"/>
                  <a:gd name="T8" fmla="*/ 272 w 273"/>
                  <a:gd name="T9" fmla="*/ 3263 h 326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73" h="3264">
                    <a:moveTo>
                      <a:pt x="272" y="3263"/>
                    </a:moveTo>
                    <a:lnTo>
                      <a:pt x="0" y="3263"/>
                    </a:lnTo>
                    <a:lnTo>
                      <a:pt x="0" y="0"/>
                    </a:lnTo>
                    <a:lnTo>
                      <a:pt x="272" y="0"/>
                    </a:lnTo>
                    <a:lnTo>
                      <a:pt x="272" y="3263"/>
                    </a:ln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2" name="Freeform 110">
                <a:extLst>
                  <a:ext uri="{FF2B5EF4-FFF2-40B4-BE49-F238E27FC236}">
                    <a16:creationId xmlns:a16="http://schemas.microsoft.com/office/drawing/2014/main" id="{52A10207-5ECB-44FE-941F-254D5E11ED5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118514" y="6934933"/>
                <a:ext cx="10990" cy="4077433"/>
              </a:xfrm>
              <a:custGeom>
                <a:avLst/>
                <a:gdLst>
                  <a:gd name="T0" fmla="*/ 5 w 11"/>
                  <a:gd name="T1" fmla="*/ 3272 h 3273"/>
                  <a:gd name="T2" fmla="*/ 5 w 11"/>
                  <a:gd name="T3" fmla="*/ 3272 h 3273"/>
                  <a:gd name="T4" fmla="*/ 0 w 11"/>
                  <a:gd name="T5" fmla="*/ 3267 h 3273"/>
                  <a:gd name="T6" fmla="*/ 0 w 11"/>
                  <a:gd name="T7" fmla="*/ 4 h 3273"/>
                  <a:gd name="T8" fmla="*/ 0 w 11"/>
                  <a:gd name="T9" fmla="*/ 4 h 3273"/>
                  <a:gd name="T10" fmla="*/ 5 w 11"/>
                  <a:gd name="T11" fmla="*/ 0 h 3273"/>
                  <a:gd name="T12" fmla="*/ 5 w 11"/>
                  <a:gd name="T13" fmla="*/ 0 h 3273"/>
                  <a:gd name="T14" fmla="*/ 10 w 11"/>
                  <a:gd name="T15" fmla="*/ 4 h 3273"/>
                  <a:gd name="T16" fmla="*/ 10 w 11"/>
                  <a:gd name="T17" fmla="*/ 3267 h 3273"/>
                  <a:gd name="T18" fmla="*/ 10 w 11"/>
                  <a:gd name="T19" fmla="*/ 3267 h 3273"/>
                  <a:gd name="T20" fmla="*/ 5 w 11"/>
                  <a:gd name="T21" fmla="*/ 3272 h 327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1" h="3273">
                    <a:moveTo>
                      <a:pt x="5" y="3272"/>
                    </a:moveTo>
                    <a:lnTo>
                      <a:pt x="5" y="3272"/>
                    </a:lnTo>
                    <a:cubicBezTo>
                      <a:pt x="2" y="3272"/>
                      <a:pt x="0" y="3270"/>
                      <a:pt x="0" y="3267"/>
                    </a:cubicBezTo>
                    <a:lnTo>
                      <a:pt x="0" y="4"/>
                    </a:lnTo>
                    <a:lnTo>
                      <a:pt x="0" y="4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5" y="0"/>
                    </a:lnTo>
                    <a:cubicBezTo>
                      <a:pt x="8" y="0"/>
                      <a:pt x="10" y="2"/>
                      <a:pt x="10" y="4"/>
                    </a:cubicBezTo>
                    <a:lnTo>
                      <a:pt x="10" y="3267"/>
                    </a:lnTo>
                    <a:lnTo>
                      <a:pt x="10" y="3267"/>
                    </a:lnTo>
                    <a:cubicBezTo>
                      <a:pt x="10" y="3270"/>
                      <a:pt x="8" y="3272"/>
                      <a:pt x="5" y="3272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" name="Grupo 22">
              <a:extLst>
                <a:ext uri="{FF2B5EF4-FFF2-40B4-BE49-F238E27FC236}">
                  <a16:creationId xmlns:a16="http://schemas.microsoft.com/office/drawing/2014/main" id="{52039020-56C8-4435-B5E3-F642611B0FCE}"/>
                </a:ext>
              </a:extLst>
            </p:cNvPr>
            <p:cNvGrpSpPr/>
            <p:nvPr/>
          </p:nvGrpSpPr>
          <p:grpSpPr>
            <a:xfrm>
              <a:off x="9062061" y="10968404"/>
              <a:ext cx="13655553" cy="445112"/>
              <a:chOff x="9062061" y="10968404"/>
              <a:chExt cx="13655553" cy="445112"/>
            </a:xfrm>
          </p:grpSpPr>
          <p:sp>
            <p:nvSpPr>
              <p:cNvPr id="113" name="Freeform 111">
                <a:extLst>
                  <a:ext uri="{FF2B5EF4-FFF2-40B4-BE49-F238E27FC236}">
                    <a16:creationId xmlns:a16="http://schemas.microsoft.com/office/drawing/2014/main" id="{CDE9C0A9-41AE-4CFE-95A6-2066E04B2A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2061" y="10979394"/>
                <a:ext cx="13655553" cy="434122"/>
              </a:xfrm>
              <a:custGeom>
                <a:avLst/>
                <a:gdLst>
                  <a:gd name="T0" fmla="*/ 0 w 10957"/>
                  <a:gd name="T1" fmla="*/ 0 h 349"/>
                  <a:gd name="T2" fmla="*/ 10956 w 10957"/>
                  <a:gd name="T3" fmla="*/ 0 h 349"/>
                  <a:gd name="T4" fmla="*/ 10956 w 10957"/>
                  <a:gd name="T5" fmla="*/ 348 h 349"/>
                  <a:gd name="T6" fmla="*/ 0 w 10957"/>
                  <a:gd name="T7" fmla="*/ 348 h 349"/>
                  <a:gd name="T8" fmla="*/ 0 w 10957"/>
                  <a:gd name="T9" fmla="*/ 0 h 3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57" h="349">
                    <a:moveTo>
                      <a:pt x="0" y="0"/>
                    </a:moveTo>
                    <a:lnTo>
                      <a:pt x="10956" y="0"/>
                    </a:lnTo>
                    <a:lnTo>
                      <a:pt x="10956" y="348"/>
                    </a:lnTo>
                    <a:lnTo>
                      <a:pt x="0" y="348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4" name="Freeform 112">
                <a:extLst>
                  <a:ext uri="{FF2B5EF4-FFF2-40B4-BE49-F238E27FC236}">
                    <a16:creationId xmlns:a16="http://schemas.microsoft.com/office/drawing/2014/main" id="{AE47C1BE-F3AB-4EE9-A3CD-6A4EAC87FEA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62061" y="10968404"/>
                <a:ext cx="13655553" cy="16487"/>
              </a:xfrm>
              <a:custGeom>
                <a:avLst/>
                <a:gdLst>
                  <a:gd name="T0" fmla="*/ 10956 w 10957"/>
                  <a:gd name="T1" fmla="*/ 12 h 13"/>
                  <a:gd name="T2" fmla="*/ 0 w 10957"/>
                  <a:gd name="T3" fmla="*/ 12 h 13"/>
                  <a:gd name="T4" fmla="*/ 0 w 10957"/>
                  <a:gd name="T5" fmla="*/ 0 h 13"/>
                  <a:gd name="T6" fmla="*/ 10956 w 10957"/>
                  <a:gd name="T7" fmla="*/ 0 h 13"/>
                  <a:gd name="T8" fmla="*/ 10956 w 10957"/>
                  <a:gd name="T9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957" h="13">
                    <a:moveTo>
                      <a:pt x="10956" y="12"/>
                    </a:moveTo>
                    <a:lnTo>
                      <a:pt x="0" y="12"/>
                    </a:lnTo>
                    <a:lnTo>
                      <a:pt x="0" y="0"/>
                    </a:lnTo>
                    <a:lnTo>
                      <a:pt x="10956" y="0"/>
                    </a:lnTo>
                    <a:lnTo>
                      <a:pt x="10956" y="12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C706DDF8-9CAF-4EB9-AE0E-205B0F702E19}"/>
                </a:ext>
              </a:extLst>
            </p:cNvPr>
            <p:cNvGrpSpPr/>
            <p:nvPr/>
          </p:nvGrpSpPr>
          <p:grpSpPr>
            <a:xfrm>
              <a:off x="21244902" y="9918824"/>
              <a:ext cx="923192" cy="1060570"/>
              <a:chOff x="21244902" y="9918824"/>
              <a:chExt cx="923192" cy="1060570"/>
            </a:xfrm>
          </p:grpSpPr>
          <p:sp>
            <p:nvSpPr>
              <p:cNvPr id="115" name="Freeform 113">
                <a:extLst>
                  <a:ext uri="{FF2B5EF4-FFF2-40B4-BE49-F238E27FC236}">
                    <a16:creationId xmlns:a16="http://schemas.microsoft.com/office/drawing/2014/main" id="{A27B150F-F182-463E-9CCF-4DB92DAE55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1835" y="10111154"/>
                <a:ext cx="774824" cy="862747"/>
              </a:xfrm>
              <a:custGeom>
                <a:avLst/>
                <a:gdLst>
                  <a:gd name="T0" fmla="*/ 311 w 623"/>
                  <a:gd name="T1" fmla="*/ 0 h 693"/>
                  <a:gd name="T2" fmla="*/ 0 w 623"/>
                  <a:gd name="T3" fmla="*/ 0 h 693"/>
                  <a:gd name="T4" fmla="*/ 84 w 623"/>
                  <a:gd name="T5" fmla="*/ 651 h 693"/>
                  <a:gd name="T6" fmla="*/ 84 w 623"/>
                  <a:gd name="T7" fmla="*/ 651 h 693"/>
                  <a:gd name="T8" fmla="*/ 130 w 623"/>
                  <a:gd name="T9" fmla="*/ 692 h 693"/>
                  <a:gd name="T10" fmla="*/ 311 w 623"/>
                  <a:gd name="T11" fmla="*/ 692 h 693"/>
                  <a:gd name="T12" fmla="*/ 492 w 623"/>
                  <a:gd name="T13" fmla="*/ 692 h 693"/>
                  <a:gd name="T14" fmla="*/ 492 w 623"/>
                  <a:gd name="T15" fmla="*/ 692 h 693"/>
                  <a:gd name="T16" fmla="*/ 538 w 623"/>
                  <a:gd name="T17" fmla="*/ 651 h 693"/>
                  <a:gd name="T18" fmla="*/ 622 w 623"/>
                  <a:gd name="T19" fmla="*/ 0 h 693"/>
                  <a:gd name="T20" fmla="*/ 311 w 623"/>
                  <a:gd name="T2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3" h="693">
                    <a:moveTo>
                      <a:pt x="311" y="0"/>
                    </a:moveTo>
                    <a:lnTo>
                      <a:pt x="0" y="0"/>
                    </a:lnTo>
                    <a:lnTo>
                      <a:pt x="84" y="651"/>
                    </a:lnTo>
                    <a:lnTo>
                      <a:pt x="84" y="651"/>
                    </a:lnTo>
                    <a:cubicBezTo>
                      <a:pt x="87" y="675"/>
                      <a:pt x="107" y="692"/>
                      <a:pt x="130" y="692"/>
                    </a:cubicBezTo>
                    <a:lnTo>
                      <a:pt x="311" y="692"/>
                    </a:lnTo>
                    <a:lnTo>
                      <a:pt x="492" y="692"/>
                    </a:lnTo>
                    <a:lnTo>
                      <a:pt x="492" y="692"/>
                    </a:lnTo>
                    <a:cubicBezTo>
                      <a:pt x="516" y="692"/>
                      <a:pt x="535" y="675"/>
                      <a:pt x="538" y="651"/>
                    </a:cubicBezTo>
                    <a:lnTo>
                      <a:pt x="622" y="0"/>
                    </a:lnTo>
                    <a:lnTo>
                      <a:pt x="311" y="0"/>
                    </a:lnTo>
                  </a:path>
                </a:pathLst>
              </a:custGeom>
              <a:solidFill>
                <a:srgbClr val="FFFFFF"/>
              </a:solidFill>
              <a:ln>
                <a:noFill/>
              </a:ln>
              <a:effectLst/>
              <a:extLst>
                <a:ext uri="{91240B29-F687-4F45-9708-019B960494DF}">
                  <a14:hiddenLine xmlns:a14="http://schemas.microsoft.com/office/drawing/2010/main" w="9525" cap="flat">
                    <a:solidFill>
                      <a:srgbClr val="808080"/>
                    </a:solidFill>
                    <a:bevel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rgbClr val="808080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6" name="Freeform 114">
                <a:extLst>
                  <a:ext uri="{FF2B5EF4-FFF2-40B4-BE49-F238E27FC236}">
                    <a16:creationId xmlns:a16="http://schemas.microsoft.com/office/drawing/2014/main" id="{3A8C6F61-D1D8-43BB-822A-4F9A57A7961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21835" y="10111154"/>
                <a:ext cx="774824" cy="862747"/>
              </a:xfrm>
              <a:custGeom>
                <a:avLst/>
                <a:gdLst>
                  <a:gd name="T0" fmla="*/ 311 w 623"/>
                  <a:gd name="T1" fmla="*/ 0 h 693"/>
                  <a:gd name="T2" fmla="*/ 0 w 623"/>
                  <a:gd name="T3" fmla="*/ 0 h 693"/>
                  <a:gd name="T4" fmla="*/ 84 w 623"/>
                  <a:gd name="T5" fmla="*/ 651 h 693"/>
                  <a:gd name="T6" fmla="*/ 84 w 623"/>
                  <a:gd name="T7" fmla="*/ 651 h 693"/>
                  <a:gd name="T8" fmla="*/ 130 w 623"/>
                  <a:gd name="T9" fmla="*/ 692 h 693"/>
                  <a:gd name="T10" fmla="*/ 311 w 623"/>
                  <a:gd name="T11" fmla="*/ 692 h 693"/>
                  <a:gd name="T12" fmla="*/ 492 w 623"/>
                  <a:gd name="T13" fmla="*/ 692 h 693"/>
                  <a:gd name="T14" fmla="*/ 492 w 623"/>
                  <a:gd name="T15" fmla="*/ 692 h 693"/>
                  <a:gd name="T16" fmla="*/ 538 w 623"/>
                  <a:gd name="T17" fmla="*/ 651 h 693"/>
                  <a:gd name="T18" fmla="*/ 622 w 623"/>
                  <a:gd name="T19" fmla="*/ 0 h 693"/>
                  <a:gd name="T20" fmla="*/ 311 w 623"/>
                  <a:gd name="T21" fmla="*/ 0 h 69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623" h="693">
                    <a:moveTo>
                      <a:pt x="311" y="0"/>
                    </a:moveTo>
                    <a:lnTo>
                      <a:pt x="0" y="0"/>
                    </a:lnTo>
                    <a:lnTo>
                      <a:pt x="84" y="651"/>
                    </a:lnTo>
                    <a:lnTo>
                      <a:pt x="84" y="651"/>
                    </a:lnTo>
                    <a:cubicBezTo>
                      <a:pt x="87" y="675"/>
                      <a:pt x="107" y="692"/>
                      <a:pt x="130" y="692"/>
                    </a:cubicBezTo>
                    <a:lnTo>
                      <a:pt x="311" y="692"/>
                    </a:lnTo>
                    <a:lnTo>
                      <a:pt x="492" y="692"/>
                    </a:lnTo>
                    <a:lnTo>
                      <a:pt x="492" y="692"/>
                    </a:lnTo>
                    <a:cubicBezTo>
                      <a:pt x="516" y="692"/>
                      <a:pt x="535" y="675"/>
                      <a:pt x="538" y="651"/>
                    </a:cubicBezTo>
                    <a:lnTo>
                      <a:pt x="622" y="0"/>
                    </a:lnTo>
                    <a:lnTo>
                      <a:pt x="31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7" name="Freeform 115">
                <a:extLst>
                  <a:ext uri="{FF2B5EF4-FFF2-40B4-BE49-F238E27FC236}">
                    <a16:creationId xmlns:a16="http://schemas.microsoft.com/office/drawing/2014/main" id="{06BAF3FE-2414-4543-86C6-79D47537DD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310844" y="10100163"/>
                <a:ext cx="796805" cy="879231"/>
              </a:xfrm>
              <a:custGeom>
                <a:avLst/>
                <a:gdLst>
                  <a:gd name="T0" fmla="*/ 622 w 638"/>
                  <a:gd name="T1" fmla="*/ 13 h 706"/>
                  <a:gd name="T2" fmla="*/ 539 w 638"/>
                  <a:gd name="T3" fmla="*/ 658 h 706"/>
                  <a:gd name="T4" fmla="*/ 539 w 638"/>
                  <a:gd name="T5" fmla="*/ 658 h 706"/>
                  <a:gd name="T6" fmla="*/ 499 w 638"/>
                  <a:gd name="T7" fmla="*/ 693 h 706"/>
                  <a:gd name="T8" fmla="*/ 137 w 638"/>
                  <a:gd name="T9" fmla="*/ 693 h 706"/>
                  <a:gd name="T10" fmla="*/ 137 w 638"/>
                  <a:gd name="T11" fmla="*/ 693 h 706"/>
                  <a:gd name="T12" fmla="*/ 97 w 638"/>
                  <a:gd name="T13" fmla="*/ 658 h 706"/>
                  <a:gd name="T14" fmla="*/ 14 w 638"/>
                  <a:gd name="T15" fmla="*/ 13 h 706"/>
                  <a:gd name="T16" fmla="*/ 622 w 638"/>
                  <a:gd name="T17" fmla="*/ 13 h 706"/>
                  <a:gd name="T18" fmla="*/ 0 w 638"/>
                  <a:gd name="T19" fmla="*/ 0 h 706"/>
                  <a:gd name="T20" fmla="*/ 84 w 638"/>
                  <a:gd name="T21" fmla="*/ 659 h 706"/>
                  <a:gd name="T22" fmla="*/ 84 w 638"/>
                  <a:gd name="T23" fmla="*/ 659 h 706"/>
                  <a:gd name="T24" fmla="*/ 137 w 638"/>
                  <a:gd name="T25" fmla="*/ 705 h 706"/>
                  <a:gd name="T26" fmla="*/ 499 w 638"/>
                  <a:gd name="T27" fmla="*/ 705 h 706"/>
                  <a:gd name="T28" fmla="*/ 499 w 638"/>
                  <a:gd name="T29" fmla="*/ 705 h 706"/>
                  <a:gd name="T30" fmla="*/ 551 w 638"/>
                  <a:gd name="T31" fmla="*/ 659 h 706"/>
                  <a:gd name="T32" fmla="*/ 636 w 638"/>
                  <a:gd name="T33" fmla="*/ 3 h 706"/>
                  <a:gd name="T34" fmla="*/ 637 w 638"/>
                  <a:gd name="T35" fmla="*/ 0 h 706"/>
                  <a:gd name="T36" fmla="*/ 0 w 638"/>
                  <a:gd name="T37" fmla="*/ 0 h 7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638" h="706">
                    <a:moveTo>
                      <a:pt x="622" y="13"/>
                    </a:moveTo>
                    <a:lnTo>
                      <a:pt x="539" y="658"/>
                    </a:lnTo>
                    <a:lnTo>
                      <a:pt x="539" y="658"/>
                    </a:lnTo>
                    <a:cubicBezTo>
                      <a:pt x="536" y="678"/>
                      <a:pt x="519" y="693"/>
                      <a:pt x="499" y="693"/>
                    </a:cubicBezTo>
                    <a:lnTo>
                      <a:pt x="137" y="693"/>
                    </a:lnTo>
                    <a:lnTo>
                      <a:pt x="137" y="693"/>
                    </a:lnTo>
                    <a:cubicBezTo>
                      <a:pt x="116" y="693"/>
                      <a:pt x="99" y="678"/>
                      <a:pt x="97" y="658"/>
                    </a:cubicBezTo>
                    <a:lnTo>
                      <a:pt x="14" y="13"/>
                    </a:lnTo>
                    <a:lnTo>
                      <a:pt x="622" y="13"/>
                    </a:lnTo>
                    <a:close/>
                    <a:moveTo>
                      <a:pt x="0" y="0"/>
                    </a:moveTo>
                    <a:lnTo>
                      <a:pt x="84" y="659"/>
                    </a:lnTo>
                    <a:lnTo>
                      <a:pt x="84" y="659"/>
                    </a:lnTo>
                    <a:cubicBezTo>
                      <a:pt x="88" y="686"/>
                      <a:pt x="110" y="705"/>
                      <a:pt x="137" y="705"/>
                    </a:cubicBezTo>
                    <a:lnTo>
                      <a:pt x="499" y="705"/>
                    </a:lnTo>
                    <a:lnTo>
                      <a:pt x="499" y="705"/>
                    </a:lnTo>
                    <a:cubicBezTo>
                      <a:pt x="526" y="705"/>
                      <a:pt x="548" y="686"/>
                      <a:pt x="551" y="659"/>
                    </a:cubicBezTo>
                    <a:lnTo>
                      <a:pt x="636" y="3"/>
                    </a:lnTo>
                    <a:lnTo>
                      <a:pt x="637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18" name="Freeform 116">
                <a:extLst>
                  <a:ext uri="{FF2B5EF4-FFF2-40B4-BE49-F238E27FC236}">
                    <a16:creationId xmlns:a16="http://schemas.microsoft.com/office/drawing/2014/main" id="{9664BD35-D1C4-4CA5-AAEF-433E0D762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21244902" y="9918824"/>
                <a:ext cx="923192" cy="203320"/>
              </a:xfrm>
              <a:custGeom>
                <a:avLst/>
                <a:gdLst>
                  <a:gd name="T0" fmla="*/ 715 w 743"/>
                  <a:gd name="T1" fmla="*/ 73 h 162"/>
                  <a:gd name="T2" fmla="*/ 623 w 743"/>
                  <a:gd name="T3" fmla="*/ 73 h 162"/>
                  <a:gd name="T4" fmla="*/ 623 w 743"/>
                  <a:gd name="T5" fmla="*/ 28 h 162"/>
                  <a:gd name="T6" fmla="*/ 623 w 743"/>
                  <a:gd name="T7" fmla="*/ 28 h 162"/>
                  <a:gd name="T8" fmla="*/ 595 w 743"/>
                  <a:gd name="T9" fmla="*/ 0 h 162"/>
                  <a:gd name="T10" fmla="*/ 147 w 743"/>
                  <a:gd name="T11" fmla="*/ 0 h 162"/>
                  <a:gd name="T12" fmla="*/ 147 w 743"/>
                  <a:gd name="T13" fmla="*/ 0 h 162"/>
                  <a:gd name="T14" fmla="*/ 118 w 743"/>
                  <a:gd name="T15" fmla="*/ 28 h 162"/>
                  <a:gd name="T16" fmla="*/ 118 w 743"/>
                  <a:gd name="T17" fmla="*/ 73 h 162"/>
                  <a:gd name="T18" fmla="*/ 27 w 743"/>
                  <a:gd name="T19" fmla="*/ 73 h 162"/>
                  <a:gd name="T20" fmla="*/ 27 w 743"/>
                  <a:gd name="T21" fmla="*/ 73 h 162"/>
                  <a:gd name="T22" fmla="*/ 0 w 743"/>
                  <a:gd name="T23" fmla="*/ 100 h 162"/>
                  <a:gd name="T24" fmla="*/ 0 w 743"/>
                  <a:gd name="T25" fmla="*/ 134 h 162"/>
                  <a:gd name="T26" fmla="*/ 0 w 743"/>
                  <a:gd name="T27" fmla="*/ 134 h 162"/>
                  <a:gd name="T28" fmla="*/ 27 w 743"/>
                  <a:gd name="T29" fmla="*/ 161 h 162"/>
                  <a:gd name="T30" fmla="*/ 715 w 743"/>
                  <a:gd name="T31" fmla="*/ 161 h 162"/>
                  <a:gd name="T32" fmla="*/ 715 w 743"/>
                  <a:gd name="T33" fmla="*/ 161 h 162"/>
                  <a:gd name="T34" fmla="*/ 742 w 743"/>
                  <a:gd name="T35" fmla="*/ 134 h 162"/>
                  <a:gd name="T36" fmla="*/ 742 w 743"/>
                  <a:gd name="T37" fmla="*/ 100 h 162"/>
                  <a:gd name="T38" fmla="*/ 742 w 743"/>
                  <a:gd name="T39" fmla="*/ 100 h 162"/>
                  <a:gd name="T40" fmla="*/ 715 w 743"/>
                  <a:gd name="T41" fmla="*/ 73 h 1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743" h="162">
                    <a:moveTo>
                      <a:pt x="715" y="73"/>
                    </a:moveTo>
                    <a:lnTo>
                      <a:pt x="623" y="73"/>
                    </a:lnTo>
                    <a:lnTo>
                      <a:pt x="623" y="28"/>
                    </a:lnTo>
                    <a:lnTo>
                      <a:pt x="623" y="28"/>
                    </a:lnTo>
                    <a:cubicBezTo>
                      <a:pt x="623" y="12"/>
                      <a:pt x="611" y="0"/>
                      <a:pt x="595" y="0"/>
                    </a:cubicBezTo>
                    <a:lnTo>
                      <a:pt x="147" y="0"/>
                    </a:lnTo>
                    <a:lnTo>
                      <a:pt x="147" y="0"/>
                    </a:lnTo>
                    <a:cubicBezTo>
                      <a:pt x="132" y="0"/>
                      <a:pt x="118" y="12"/>
                      <a:pt x="118" y="28"/>
                    </a:cubicBezTo>
                    <a:lnTo>
                      <a:pt x="118" y="73"/>
                    </a:lnTo>
                    <a:lnTo>
                      <a:pt x="27" y="73"/>
                    </a:lnTo>
                    <a:lnTo>
                      <a:pt x="27" y="73"/>
                    </a:lnTo>
                    <a:cubicBezTo>
                      <a:pt x="13" y="73"/>
                      <a:pt x="0" y="85"/>
                      <a:pt x="0" y="100"/>
                    </a:cubicBezTo>
                    <a:lnTo>
                      <a:pt x="0" y="134"/>
                    </a:lnTo>
                    <a:lnTo>
                      <a:pt x="0" y="134"/>
                    </a:lnTo>
                    <a:cubicBezTo>
                      <a:pt x="0" y="149"/>
                      <a:pt x="13" y="161"/>
                      <a:pt x="27" y="161"/>
                    </a:cubicBezTo>
                    <a:lnTo>
                      <a:pt x="715" y="161"/>
                    </a:lnTo>
                    <a:lnTo>
                      <a:pt x="715" y="161"/>
                    </a:lnTo>
                    <a:cubicBezTo>
                      <a:pt x="730" y="161"/>
                      <a:pt x="742" y="149"/>
                      <a:pt x="742" y="134"/>
                    </a:cubicBezTo>
                    <a:lnTo>
                      <a:pt x="742" y="100"/>
                    </a:lnTo>
                    <a:lnTo>
                      <a:pt x="742" y="100"/>
                    </a:lnTo>
                    <a:cubicBezTo>
                      <a:pt x="742" y="85"/>
                      <a:pt x="730" y="73"/>
                      <a:pt x="715" y="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20" name="Grupo 19">
                <a:extLst>
                  <a:ext uri="{FF2B5EF4-FFF2-40B4-BE49-F238E27FC236}">
                    <a16:creationId xmlns:a16="http://schemas.microsoft.com/office/drawing/2014/main" id="{12248F3D-67CE-4DA8-B449-31A69949F262}"/>
                  </a:ext>
                </a:extLst>
              </p:cNvPr>
              <p:cNvGrpSpPr/>
              <p:nvPr/>
            </p:nvGrpSpPr>
            <p:grpSpPr>
              <a:xfrm>
                <a:off x="21536149" y="10314478"/>
                <a:ext cx="346195" cy="351692"/>
                <a:chOff x="21536149" y="10314478"/>
                <a:chExt cx="346195" cy="351692"/>
              </a:xfrm>
            </p:grpSpPr>
            <p:sp>
              <p:nvSpPr>
                <p:cNvPr id="119" name="Freeform 117">
                  <a:extLst>
                    <a:ext uri="{FF2B5EF4-FFF2-40B4-BE49-F238E27FC236}">
                      <a16:creationId xmlns:a16="http://schemas.microsoft.com/office/drawing/2014/main" id="{5F8FF643-EEAD-4E87-8F87-E64FC1EDB80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58130" y="10314478"/>
                  <a:ext cx="214311" cy="137378"/>
                </a:xfrm>
                <a:custGeom>
                  <a:avLst/>
                  <a:gdLst>
                    <a:gd name="T0" fmla="*/ 120 w 171"/>
                    <a:gd name="T1" fmla="*/ 0 h 112"/>
                    <a:gd name="T2" fmla="*/ 120 w 171"/>
                    <a:gd name="T3" fmla="*/ 0 h 112"/>
                    <a:gd name="T4" fmla="*/ 115 w 171"/>
                    <a:gd name="T5" fmla="*/ 0 h 112"/>
                    <a:gd name="T6" fmla="*/ 115 w 171"/>
                    <a:gd name="T7" fmla="*/ 0 h 112"/>
                    <a:gd name="T8" fmla="*/ 113 w 171"/>
                    <a:gd name="T9" fmla="*/ 4 h 112"/>
                    <a:gd name="T10" fmla="*/ 113 w 171"/>
                    <a:gd name="T11" fmla="*/ 25 h 112"/>
                    <a:gd name="T12" fmla="*/ 113 w 171"/>
                    <a:gd name="T13" fmla="*/ 25 h 112"/>
                    <a:gd name="T14" fmla="*/ 2 w 171"/>
                    <a:gd name="T15" fmla="*/ 96 h 112"/>
                    <a:gd name="T16" fmla="*/ 2 w 171"/>
                    <a:gd name="T17" fmla="*/ 96 h 112"/>
                    <a:gd name="T18" fmla="*/ 7 w 171"/>
                    <a:gd name="T19" fmla="*/ 110 h 112"/>
                    <a:gd name="T20" fmla="*/ 7 w 171"/>
                    <a:gd name="T21" fmla="*/ 110 h 112"/>
                    <a:gd name="T22" fmla="*/ 12 w 171"/>
                    <a:gd name="T23" fmla="*/ 111 h 112"/>
                    <a:gd name="T24" fmla="*/ 12 w 171"/>
                    <a:gd name="T25" fmla="*/ 111 h 112"/>
                    <a:gd name="T26" fmla="*/ 22 w 171"/>
                    <a:gd name="T27" fmla="*/ 105 h 112"/>
                    <a:gd name="T28" fmla="*/ 22 w 171"/>
                    <a:gd name="T29" fmla="*/ 105 h 112"/>
                    <a:gd name="T30" fmla="*/ 113 w 171"/>
                    <a:gd name="T31" fmla="*/ 46 h 112"/>
                    <a:gd name="T32" fmla="*/ 113 w 171"/>
                    <a:gd name="T33" fmla="*/ 67 h 112"/>
                    <a:gd name="T34" fmla="*/ 113 w 171"/>
                    <a:gd name="T35" fmla="*/ 67 h 112"/>
                    <a:gd name="T36" fmla="*/ 115 w 171"/>
                    <a:gd name="T37" fmla="*/ 71 h 112"/>
                    <a:gd name="T38" fmla="*/ 115 w 171"/>
                    <a:gd name="T39" fmla="*/ 71 h 112"/>
                    <a:gd name="T40" fmla="*/ 117 w 171"/>
                    <a:gd name="T41" fmla="*/ 71 h 112"/>
                    <a:gd name="T42" fmla="*/ 117 w 171"/>
                    <a:gd name="T43" fmla="*/ 71 h 112"/>
                    <a:gd name="T44" fmla="*/ 120 w 171"/>
                    <a:gd name="T45" fmla="*/ 71 h 112"/>
                    <a:gd name="T46" fmla="*/ 168 w 171"/>
                    <a:gd name="T47" fmla="*/ 39 h 112"/>
                    <a:gd name="T48" fmla="*/ 168 w 171"/>
                    <a:gd name="T49" fmla="*/ 39 h 112"/>
                    <a:gd name="T50" fmla="*/ 170 w 171"/>
                    <a:gd name="T51" fmla="*/ 35 h 112"/>
                    <a:gd name="T52" fmla="*/ 170 w 171"/>
                    <a:gd name="T53" fmla="*/ 35 h 112"/>
                    <a:gd name="T54" fmla="*/ 168 w 171"/>
                    <a:gd name="T55" fmla="*/ 32 h 112"/>
                    <a:gd name="T56" fmla="*/ 120 w 171"/>
                    <a:gd name="T57" fmla="*/ 0 h 11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171" h="112">
                      <a:moveTo>
                        <a:pt x="120" y="0"/>
                      </a:moveTo>
                      <a:lnTo>
                        <a:pt x="120" y="0"/>
                      </a:lnTo>
                      <a:cubicBezTo>
                        <a:pt x="118" y="0"/>
                        <a:pt x="117" y="0"/>
                        <a:pt x="115" y="0"/>
                      </a:cubicBezTo>
                      <a:lnTo>
                        <a:pt x="115" y="0"/>
                      </a:lnTo>
                      <a:cubicBezTo>
                        <a:pt x="113" y="1"/>
                        <a:pt x="113" y="2"/>
                        <a:pt x="113" y="4"/>
                      </a:cubicBezTo>
                      <a:lnTo>
                        <a:pt x="113" y="25"/>
                      </a:lnTo>
                      <a:lnTo>
                        <a:pt x="113" y="25"/>
                      </a:lnTo>
                      <a:cubicBezTo>
                        <a:pt x="66" y="26"/>
                        <a:pt x="24" y="53"/>
                        <a:pt x="2" y="96"/>
                      </a:cubicBezTo>
                      <a:lnTo>
                        <a:pt x="2" y="96"/>
                      </a:lnTo>
                      <a:cubicBezTo>
                        <a:pt x="0" y="101"/>
                        <a:pt x="2" y="107"/>
                        <a:pt x="7" y="110"/>
                      </a:cubicBezTo>
                      <a:lnTo>
                        <a:pt x="7" y="110"/>
                      </a:lnTo>
                      <a:cubicBezTo>
                        <a:pt x="9" y="111"/>
                        <a:pt x="11" y="111"/>
                        <a:pt x="12" y="111"/>
                      </a:cubicBezTo>
                      <a:lnTo>
                        <a:pt x="12" y="111"/>
                      </a:lnTo>
                      <a:cubicBezTo>
                        <a:pt x="16" y="111"/>
                        <a:pt x="20" y="109"/>
                        <a:pt x="22" y="105"/>
                      </a:cubicBezTo>
                      <a:lnTo>
                        <a:pt x="22" y="105"/>
                      </a:lnTo>
                      <a:cubicBezTo>
                        <a:pt x="40" y="70"/>
                        <a:pt x="74" y="48"/>
                        <a:pt x="113" y="46"/>
                      </a:cubicBezTo>
                      <a:lnTo>
                        <a:pt x="113" y="67"/>
                      </a:lnTo>
                      <a:lnTo>
                        <a:pt x="113" y="67"/>
                      </a:lnTo>
                      <a:cubicBezTo>
                        <a:pt x="113" y="68"/>
                        <a:pt x="113" y="70"/>
                        <a:pt x="115" y="71"/>
                      </a:cubicBezTo>
                      <a:lnTo>
                        <a:pt x="115" y="71"/>
                      </a:lnTo>
                      <a:cubicBezTo>
                        <a:pt x="116" y="71"/>
                        <a:pt x="117" y="71"/>
                        <a:pt x="117" y="71"/>
                      </a:cubicBezTo>
                      <a:lnTo>
                        <a:pt x="117" y="71"/>
                      </a:lnTo>
                      <a:cubicBezTo>
                        <a:pt x="118" y="71"/>
                        <a:pt x="119" y="71"/>
                        <a:pt x="120" y="71"/>
                      </a:cubicBezTo>
                      <a:lnTo>
                        <a:pt x="168" y="39"/>
                      </a:lnTo>
                      <a:lnTo>
                        <a:pt x="168" y="39"/>
                      </a:lnTo>
                      <a:cubicBezTo>
                        <a:pt x="169" y="38"/>
                        <a:pt x="170" y="37"/>
                        <a:pt x="170" y="35"/>
                      </a:cubicBezTo>
                      <a:lnTo>
                        <a:pt x="170" y="35"/>
                      </a:lnTo>
                      <a:cubicBezTo>
                        <a:pt x="170" y="34"/>
                        <a:pt x="169" y="33"/>
                        <a:pt x="168" y="32"/>
                      </a:cubicBezTo>
                      <a:lnTo>
                        <a:pt x="120" y="0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0" name="Freeform 118">
                  <a:extLst>
                    <a:ext uri="{FF2B5EF4-FFF2-40B4-BE49-F238E27FC236}">
                      <a16:creationId xmlns:a16="http://schemas.microsoft.com/office/drawing/2014/main" id="{5837A88F-CFE8-4DC5-AD4B-0AB8DBFF59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799918" y="10396904"/>
                  <a:ext cx="82426" cy="230798"/>
                </a:xfrm>
                <a:custGeom>
                  <a:avLst/>
                  <a:gdLst>
                    <a:gd name="T0" fmla="*/ 63 w 66"/>
                    <a:gd name="T1" fmla="*/ 144 h 184"/>
                    <a:gd name="T2" fmla="*/ 44 w 66"/>
                    <a:gd name="T3" fmla="*/ 135 h 184"/>
                    <a:gd name="T4" fmla="*/ 44 w 66"/>
                    <a:gd name="T5" fmla="*/ 135 h 184"/>
                    <a:gd name="T6" fmla="*/ 26 w 66"/>
                    <a:gd name="T7" fmla="*/ 5 h 184"/>
                    <a:gd name="T8" fmla="*/ 26 w 66"/>
                    <a:gd name="T9" fmla="*/ 5 h 184"/>
                    <a:gd name="T10" fmla="*/ 11 w 66"/>
                    <a:gd name="T11" fmla="*/ 4 h 184"/>
                    <a:gd name="T12" fmla="*/ 11 w 66"/>
                    <a:gd name="T13" fmla="*/ 4 h 184"/>
                    <a:gd name="T14" fmla="*/ 9 w 66"/>
                    <a:gd name="T15" fmla="*/ 19 h 184"/>
                    <a:gd name="T16" fmla="*/ 9 w 66"/>
                    <a:gd name="T17" fmla="*/ 19 h 184"/>
                    <a:gd name="T18" fmla="*/ 24 w 66"/>
                    <a:gd name="T19" fmla="*/ 126 h 184"/>
                    <a:gd name="T20" fmla="*/ 6 w 66"/>
                    <a:gd name="T21" fmla="*/ 117 h 184"/>
                    <a:gd name="T22" fmla="*/ 6 w 66"/>
                    <a:gd name="T23" fmla="*/ 117 h 184"/>
                    <a:gd name="T24" fmla="*/ 1 w 66"/>
                    <a:gd name="T25" fmla="*/ 118 h 184"/>
                    <a:gd name="T26" fmla="*/ 1 w 66"/>
                    <a:gd name="T27" fmla="*/ 118 h 184"/>
                    <a:gd name="T28" fmla="*/ 0 w 66"/>
                    <a:gd name="T29" fmla="*/ 122 h 184"/>
                    <a:gd name="T30" fmla="*/ 7 w 66"/>
                    <a:gd name="T31" fmla="*/ 179 h 184"/>
                    <a:gd name="T32" fmla="*/ 7 w 66"/>
                    <a:gd name="T33" fmla="*/ 179 h 184"/>
                    <a:gd name="T34" fmla="*/ 10 w 66"/>
                    <a:gd name="T35" fmla="*/ 182 h 184"/>
                    <a:gd name="T36" fmla="*/ 10 w 66"/>
                    <a:gd name="T37" fmla="*/ 182 h 184"/>
                    <a:gd name="T38" fmla="*/ 12 w 66"/>
                    <a:gd name="T39" fmla="*/ 183 h 184"/>
                    <a:gd name="T40" fmla="*/ 12 w 66"/>
                    <a:gd name="T41" fmla="*/ 183 h 184"/>
                    <a:gd name="T42" fmla="*/ 14 w 66"/>
                    <a:gd name="T43" fmla="*/ 182 h 184"/>
                    <a:gd name="T44" fmla="*/ 63 w 66"/>
                    <a:gd name="T45" fmla="*/ 152 h 184"/>
                    <a:gd name="T46" fmla="*/ 63 w 66"/>
                    <a:gd name="T47" fmla="*/ 152 h 184"/>
                    <a:gd name="T48" fmla="*/ 65 w 66"/>
                    <a:gd name="T49" fmla="*/ 147 h 184"/>
                    <a:gd name="T50" fmla="*/ 65 w 66"/>
                    <a:gd name="T51" fmla="*/ 147 h 184"/>
                    <a:gd name="T52" fmla="*/ 63 w 66"/>
                    <a:gd name="T53" fmla="*/ 144 h 18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</a:cxnLst>
                  <a:rect l="0" t="0" r="r" b="b"/>
                  <a:pathLst>
                    <a:path w="66" h="184">
                      <a:moveTo>
                        <a:pt x="63" y="144"/>
                      </a:moveTo>
                      <a:lnTo>
                        <a:pt x="44" y="135"/>
                      </a:lnTo>
                      <a:lnTo>
                        <a:pt x="44" y="135"/>
                      </a:lnTo>
                      <a:cubicBezTo>
                        <a:pt x="62" y="92"/>
                        <a:pt x="56" y="43"/>
                        <a:pt x="26" y="5"/>
                      </a:cubicBezTo>
                      <a:lnTo>
                        <a:pt x="26" y="5"/>
                      </a:lnTo>
                      <a:cubicBezTo>
                        <a:pt x="22" y="0"/>
                        <a:pt x="16" y="0"/>
                        <a:pt x="11" y="4"/>
                      </a:cubicBezTo>
                      <a:lnTo>
                        <a:pt x="11" y="4"/>
                      </a:lnTo>
                      <a:cubicBezTo>
                        <a:pt x="6" y="7"/>
                        <a:pt x="5" y="14"/>
                        <a:pt x="9" y="19"/>
                      </a:cubicBezTo>
                      <a:lnTo>
                        <a:pt x="9" y="19"/>
                      </a:lnTo>
                      <a:cubicBezTo>
                        <a:pt x="34" y="50"/>
                        <a:pt x="39" y="91"/>
                        <a:pt x="24" y="126"/>
                      </a:cubicBezTo>
                      <a:lnTo>
                        <a:pt x="6" y="117"/>
                      </a:lnTo>
                      <a:lnTo>
                        <a:pt x="6" y="117"/>
                      </a:lnTo>
                      <a:cubicBezTo>
                        <a:pt x="4" y="117"/>
                        <a:pt x="3" y="117"/>
                        <a:pt x="1" y="118"/>
                      </a:cubicBezTo>
                      <a:lnTo>
                        <a:pt x="1" y="118"/>
                      </a:lnTo>
                      <a:cubicBezTo>
                        <a:pt x="0" y="119"/>
                        <a:pt x="0" y="120"/>
                        <a:pt x="0" y="122"/>
                      </a:cubicBezTo>
                      <a:lnTo>
                        <a:pt x="7" y="179"/>
                      </a:lnTo>
                      <a:lnTo>
                        <a:pt x="7" y="179"/>
                      </a:lnTo>
                      <a:cubicBezTo>
                        <a:pt x="7" y="180"/>
                        <a:pt x="9" y="182"/>
                        <a:pt x="10" y="182"/>
                      </a:cubicBezTo>
                      <a:lnTo>
                        <a:pt x="10" y="182"/>
                      </a:lnTo>
                      <a:cubicBezTo>
                        <a:pt x="11" y="183"/>
                        <a:pt x="11" y="183"/>
                        <a:pt x="12" y="183"/>
                      </a:cubicBezTo>
                      <a:lnTo>
                        <a:pt x="12" y="183"/>
                      </a:lnTo>
                      <a:cubicBezTo>
                        <a:pt x="12" y="183"/>
                        <a:pt x="13" y="183"/>
                        <a:pt x="14" y="182"/>
                      </a:cubicBezTo>
                      <a:lnTo>
                        <a:pt x="63" y="152"/>
                      </a:lnTo>
                      <a:lnTo>
                        <a:pt x="63" y="152"/>
                      </a:lnTo>
                      <a:cubicBezTo>
                        <a:pt x="64" y="151"/>
                        <a:pt x="65" y="149"/>
                        <a:pt x="65" y="147"/>
                      </a:cubicBezTo>
                      <a:lnTo>
                        <a:pt x="65" y="147"/>
                      </a:lnTo>
                      <a:cubicBezTo>
                        <a:pt x="65" y="146"/>
                        <a:pt x="64" y="145"/>
                        <a:pt x="63" y="144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1" name="Freeform 119">
                  <a:extLst>
                    <a:ext uri="{FF2B5EF4-FFF2-40B4-BE49-F238E27FC236}">
                      <a16:creationId xmlns:a16="http://schemas.microsoft.com/office/drawing/2014/main" id="{E04B19B1-076A-4D5A-ADAC-B82DED49D61D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21536149" y="10512305"/>
                  <a:ext cx="186837" cy="153865"/>
                </a:xfrm>
                <a:custGeom>
                  <a:avLst/>
                  <a:gdLst>
                    <a:gd name="T0" fmla="*/ 137 w 149"/>
                    <a:gd name="T1" fmla="*/ 102 h 124"/>
                    <a:gd name="T2" fmla="*/ 137 w 149"/>
                    <a:gd name="T3" fmla="*/ 102 h 124"/>
                    <a:gd name="T4" fmla="*/ 137 w 149"/>
                    <a:gd name="T5" fmla="*/ 102 h 124"/>
                    <a:gd name="T6" fmla="*/ 137 w 149"/>
                    <a:gd name="T7" fmla="*/ 102 h 124"/>
                    <a:gd name="T8" fmla="*/ 44 w 149"/>
                    <a:gd name="T9" fmla="*/ 46 h 124"/>
                    <a:gd name="T10" fmla="*/ 63 w 149"/>
                    <a:gd name="T11" fmla="*/ 37 h 124"/>
                    <a:gd name="T12" fmla="*/ 63 w 149"/>
                    <a:gd name="T13" fmla="*/ 37 h 124"/>
                    <a:gd name="T14" fmla="*/ 65 w 149"/>
                    <a:gd name="T15" fmla="*/ 34 h 124"/>
                    <a:gd name="T16" fmla="*/ 65 w 149"/>
                    <a:gd name="T17" fmla="*/ 34 h 124"/>
                    <a:gd name="T18" fmla="*/ 63 w 149"/>
                    <a:gd name="T19" fmla="*/ 30 h 124"/>
                    <a:gd name="T20" fmla="*/ 13 w 149"/>
                    <a:gd name="T21" fmla="*/ 1 h 124"/>
                    <a:gd name="T22" fmla="*/ 13 w 149"/>
                    <a:gd name="T23" fmla="*/ 1 h 124"/>
                    <a:gd name="T24" fmla="*/ 9 w 149"/>
                    <a:gd name="T25" fmla="*/ 1 h 124"/>
                    <a:gd name="T26" fmla="*/ 9 w 149"/>
                    <a:gd name="T27" fmla="*/ 1 h 124"/>
                    <a:gd name="T28" fmla="*/ 6 w 149"/>
                    <a:gd name="T29" fmla="*/ 3 h 124"/>
                    <a:gd name="T30" fmla="*/ 0 w 149"/>
                    <a:gd name="T31" fmla="*/ 61 h 124"/>
                    <a:gd name="T32" fmla="*/ 0 w 149"/>
                    <a:gd name="T33" fmla="*/ 61 h 124"/>
                    <a:gd name="T34" fmla="*/ 2 w 149"/>
                    <a:gd name="T35" fmla="*/ 65 h 124"/>
                    <a:gd name="T36" fmla="*/ 2 w 149"/>
                    <a:gd name="T37" fmla="*/ 65 h 124"/>
                    <a:gd name="T38" fmla="*/ 4 w 149"/>
                    <a:gd name="T39" fmla="*/ 66 h 124"/>
                    <a:gd name="T40" fmla="*/ 4 w 149"/>
                    <a:gd name="T41" fmla="*/ 66 h 124"/>
                    <a:gd name="T42" fmla="*/ 6 w 149"/>
                    <a:gd name="T43" fmla="*/ 65 h 124"/>
                    <a:gd name="T44" fmla="*/ 25 w 149"/>
                    <a:gd name="T45" fmla="*/ 56 h 124"/>
                    <a:gd name="T46" fmla="*/ 25 w 149"/>
                    <a:gd name="T47" fmla="*/ 56 h 124"/>
                    <a:gd name="T48" fmla="*/ 137 w 149"/>
                    <a:gd name="T49" fmla="*/ 123 h 124"/>
                    <a:gd name="T50" fmla="*/ 137 w 149"/>
                    <a:gd name="T51" fmla="*/ 123 h 124"/>
                    <a:gd name="T52" fmla="*/ 137 w 149"/>
                    <a:gd name="T53" fmla="*/ 123 h 124"/>
                    <a:gd name="T54" fmla="*/ 148 w 149"/>
                    <a:gd name="T55" fmla="*/ 112 h 124"/>
                    <a:gd name="T56" fmla="*/ 148 w 149"/>
                    <a:gd name="T57" fmla="*/ 112 h 124"/>
                    <a:gd name="T58" fmla="*/ 137 w 149"/>
                    <a:gd name="T59" fmla="*/ 102 h 12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</a:cxnLst>
                  <a:rect l="0" t="0" r="r" b="b"/>
                  <a:pathLst>
                    <a:path w="149" h="124">
                      <a:moveTo>
                        <a:pt x="137" y="102"/>
                      </a:moveTo>
                      <a:lnTo>
                        <a:pt x="137" y="102"/>
                      </a:lnTo>
                      <a:lnTo>
                        <a:pt x="137" y="102"/>
                      </a:lnTo>
                      <a:lnTo>
                        <a:pt x="137" y="102"/>
                      </a:lnTo>
                      <a:cubicBezTo>
                        <a:pt x="98" y="102"/>
                        <a:pt x="63" y="81"/>
                        <a:pt x="44" y="46"/>
                      </a:cubicBezTo>
                      <a:lnTo>
                        <a:pt x="63" y="37"/>
                      </a:lnTo>
                      <a:lnTo>
                        <a:pt x="63" y="37"/>
                      </a:lnTo>
                      <a:cubicBezTo>
                        <a:pt x="64" y="37"/>
                        <a:pt x="65" y="35"/>
                        <a:pt x="65" y="34"/>
                      </a:cubicBezTo>
                      <a:lnTo>
                        <a:pt x="65" y="34"/>
                      </a:lnTo>
                      <a:cubicBezTo>
                        <a:pt x="65" y="32"/>
                        <a:pt x="64" y="30"/>
                        <a:pt x="63" y="30"/>
                      </a:cubicBezTo>
                      <a:lnTo>
                        <a:pt x="13" y="1"/>
                      </a:lnTo>
                      <a:lnTo>
                        <a:pt x="13" y="1"/>
                      </a:lnTo>
                      <a:cubicBezTo>
                        <a:pt x="12" y="0"/>
                        <a:pt x="10" y="0"/>
                        <a:pt x="9" y="1"/>
                      </a:cubicBezTo>
                      <a:lnTo>
                        <a:pt x="9" y="1"/>
                      </a:lnTo>
                      <a:cubicBezTo>
                        <a:pt x="7" y="1"/>
                        <a:pt x="7" y="2"/>
                        <a:pt x="6" y="3"/>
                      </a:cubicBezTo>
                      <a:lnTo>
                        <a:pt x="0" y="61"/>
                      </a:lnTo>
                      <a:lnTo>
                        <a:pt x="0" y="61"/>
                      </a:lnTo>
                      <a:cubicBezTo>
                        <a:pt x="0" y="63"/>
                        <a:pt x="1" y="64"/>
                        <a:pt x="2" y="65"/>
                      </a:cubicBezTo>
                      <a:lnTo>
                        <a:pt x="2" y="65"/>
                      </a:lnTo>
                      <a:cubicBezTo>
                        <a:pt x="3" y="66"/>
                        <a:pt x="3" y="66"/>
                        <a:pt x="4" y="66"/>
                      </a:cubicBezTo>
                      <a:lnTo>
                        <a:pt x="4" y="66"/>
                      </a:lnTo>
                      <a:cubicBezTo>
                        <a:pt x="5" y="66"/>
                        <a:pt x="6" y="66"/>
                        <a:pt x="6" y="65"/>
                      </a:cubicBezTo>
                      <a:lnTo>
                        <a:pt x="25" y="56"/>
                      </a:lnTo>
                      <a:lnTo>
                        <a:pt x="25" y="56"/>
                      </a:lnTo>
                      <a:cubicBezTo>
                        <a:pt x="47" y="98"/>
                        <a:pt x="90" y="123"/>
                        <a:pt x="137" y="123"/>
                      </a:cubicBezTo>
                      <a:lnTo>
                        <a:pt x="137" y="123"/>
                      </a:lnTo>
                      <a:lnTo>
                        <a:pt x="137" y="123"/>
                      </a:lnTo>
                      <a:cubicBezTo>
                        <a:pt x="143" y="123"/>
                        <a:pt x="148" y="118"/>
                        <a:pt x="148" y="112"/>
                      </a:cubicBezTo>
                      <a:lnTo>
                        <a:pt x="148" y="112"/>
                      </a:lnTo>
                      <a:cubicBezTo>
                        <a:pt x="148" y="106"/>
                        <a:pt x="143" y="102"/>
                        <a:pt x="137" y="102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D8069892-67DA-462A-9D31-1C8263641C47}"/>
                </a:ext>
              </a:extLst>
            </p:cNvPr>
            <p:cNvGrpSpPr/>
            <p:nvPr/>
          </p:nvGrpSpPr>
          <p:grpSpPr>
            <a:xfrm>
              <a:off x="16579485" y="9847385"/>
              <a:ext cx="1643061" cy="1148497"/>
              <a:chOff x="16579485" y="9847385"/>
              <a:chExt cx="1643061" cy="1148497"/>
            </a:xfrm>
          </p:grpSpPr>
          <p:sp>
            <p:nvSpPr>
              <p:cNvPr id="122" name="Freeform 120">
                <a:extLst>
                  <a:ext uri="{FF2B5EF4-FFF2-40B4-BE49-F238E27FC236}">
                    <a16:creationId xmlns:a16="http://schemas.microsoft.com/office/drawing/2014/main" id="{14308C59-EC2D-4203-BC34-4DA94F0E16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84979" y="9847385"/>
                <a:ext cx="1637567" cy="1143000"/>
              </a:xfrm>
              <a:custGeom>
                <a:avLst/>
                <a:gdLst>
                  <a:gd name="T0" fmla="*/ 148 w 1312"/>
                  <a:gd name="T1" fmla="*/ 917 h 918"/>
                  <a:gd name="T2" fmla="*/ 148 w 1312"/>
                  <a:gd name="T3" fmla="*/ 917 h 918"/>
                  <a:gd name="T4" fmla="*/ 55 w 1312"/>
                  <a:gd name="T5" fmla="*/ 686 h 918"/>
                  <a:gd name="T6" fmla="*/ 55 w 1312"/>
                  <a:gd name="T7" fmla="*/ 686 h 918"/>
                  <a:gd name="T8" fmla="*/ 297 w 1312"/>
                  <a:gd name="T9" fmla="*/ 741 h 918"/>
                  <a:gd name="T10" fmla="*/ 297 w 1312"/>
                  <a:gd name="T11" fmla="*/ 741 h 918"/>
                  <a:gd name="T12" fmla="*/ 419 w 1312"/>
                  <a:gd name="T13" fmla="*/ 114 h 918"/>
                  <a:gd name="T14" fmla="*/ 419 w 1312"/>
                  <a:gd name="T15" fmla="*/ 114 h 918"/>
                  <a:gd name="T16" fmla="*/ 667 w 1312"/>
                  <a:gd name="T17" fmla="*/ 561 h 918"/>
                  <a:gd name="T18" fmla="*/ 667 w 1312"/>
                  <a:gd name="T19" fmla="*/ 561 h 918"/>
                  <a:gd name="T20" fmla="*/ 875 w 1312"/>
                  <a:gd name="T21" fmla="*/ 455 h 918"/>
                  <a:gd name="T22" fmla="*/ 875 w 1312"/>
                  <a:gd name="T23" fmla="*/ 455 h 918"/>
                  <a:gd name="T24" fmla="*/ 898 w 1312"/>
                  <a:gd name="T25" fmla="*/ 635 h 918"/>
                  <a:gd name="T26" fmla="*/ 898 w 1312"/>
                  <a:gd name="T27" fmla="*/ 635 h 918"/>
                  <a:gd name="T28" fmla="*/ 1207 w 1312"/>
                  <a:gd name="T29" fmla="*/ 632 h 918"/>
                  <a:gd name="T30" fmla="*/ 1207 w 1312"/>
                  <a:gd name="T31" fmla="*/ 632 h 918"/>
                  <a:gd name="T32" fmla="*/ 1115 w 1312"/>
                  <a:gd name="T33" fmla="*/ 917 h 918"/>
                  <a:gd name="T34" fmla="*/ 148 w 1312"/>
                  <a:gd name="T35" fmla="*/ 917 h 9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1312" h="918">
                    <a:moveTo>
                      <a:pt x="148" y="917"/>
                    </a:moveTo>
                    <a:lnTo>
                      <a:pt x="148" y="917"/>
                    </a:lnTo>
                    <a:cubicBezTo>
                      <a:pt x="148" y="917"/>
                      <a:pt x="0" y="778"/>
                      <a:pt x="55" y="686"/>
                    </a:cubicBezTo>
                    <a:lnTo>
                      <a:pt x="55" y="686"/>
                    </a:lnTo>
                    <a:cubicBezTo>
                      <a:pt x="110" y="594"/>
                      <a:pt x="297" y="741"/>
                      <a:pt x="297" y="741"/>
                    </a:cubicBezTo>
                    <a:lnTo>
                      <a:pt x="297" y="741"/>
                    </a:lnTo>
                    <a:cubicBezTo>
                      <a:pt x="297" y="741"/>
                      <a:pt x="180" y="212"/>
                      <a:pt x="419" y="114"/>
                    </a:cubicBezTo>
                    <a:lnTo>
                      <a:pt x="419" y="114"/>
                    </a:lnTo>
                    <a:cubicBezTo>
                      <a:pt x="700" y="0"/>
                      <a:pt x="667" y="561"/>
                      <a:pt x="667" y="561"/>
                    </a:cubicBezTo>
                    <a:lnTo>
                      <a:pt x="667" y="561"/>
                    </a:lnTo>
                    <a:cubicBezTo>
                      <a:pt x="667" y="561"/>
                      <a:pt x="787" y="412"/>
                      <a:pt x="875" y="455"/>
                    </a:cubicBezTo>
                    <a:lnTo>
                      <a:pt x="875" y="455"/>
                    </a:lnTo>
                    <a:cubicBezTo>
                      <a:pt x="962" y="498"/>
                      <a:pt x="898" y="635"/>
                      <a:pt x="898" y="635"/>
                    </a:cubicBezTo>
                    <a:lnTo>
                      <a:pt x="898" y="635"/>
                    </a:lnTo>
                    <a:cubicBezTo>
                      <a:pt x="898" y="635"/>
                      <a:pt x="1103" y="524"/>
                      <a:pt x="1207" y="632"/>
                    </a:cubicBezTo>
                    <a:lnTo>
                      <a:pt x="1207" y="632"/>
                    </a:lnTo>
                    <a:cubicBezTo>
                      <a:pt x="1311" y="741"/>
                      <a:pt x="1115" y="917"/>
                      <a:pt x="1115" y="917"/>
                    </a:cubicBezTo>
                    <a:lnTo>
                      <a:pt x="148" y="91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3" name="Freeform 121">
                <a:extLst>
                  <a:ext uri="{FF2B5EF4-FFF2-40B4-BE49-F238E27FC236}">
                    <a16:creationId xmlns:a16="http://schemas.microsoft.com/office/drawing/2014/main" id="{B5B72227-0FED-4D1B-A406-F98DFF4623A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579485" y="9951795"/>
                <a:ext cx="1555138" cy="1038590"/>
              </a:xfrm>
              <a:custGeom>
                <a:avLst/>
                <a:gdLst>
                  <a:gd name="T0" fmla="*/ 1119 w 1249"/>
                  <a:gd name="T1" fmla="*/ 825 h 835"/>
                  <a:gd name="T2" fmla="*/ 1238 w 1249"/>
                  <a:gd name="T3" fmla="*/ 624 h 835"/>
                  <a:gd name="T4" fmla="*/ 1209 w 1249"/>
                  <a:gd name="T5" fmla="*/ 548 h 835"/>
                  <a:gd name="T6" fmla="*/ 905 w 1249"/>
                  <a:gd name="T7" fmla="*/ 552 h 835"/>
                  <a:gd name="T8" fmla="*/ 901 w 1249"/>
                  <a:gd name="T9" fmla="*/ 551 h 835"/>
                  <a:gd name="T10" fmla="*/ 899 w 1249"/>
                  <a:gd name="T11" fmla="*/ 547 h 835"/>
                  <a:gd name="T12" fmla="*/ 878 w 1249"/>
                  <a:gd name="T13" fmla="*/ 372 h 835"/>
                  <a:gd name="T14" fmla="*/ 675 w 1249"/>
                  <a:gd name="T15" fmla="*/ 477 h 835"/>
                  <a:gd name="T16" fmla="*/ 671 w 1249"/>
                  <a:gd name="T17" fmla="*/ 478 h 835"/>
                  <a:gd name="T18" fmla="*/ 668 w 1249"/>
                  <a:gd name="T19" fmla="*/ 474 h 835"/>
                  <a:gd name="T20" fmla="*/ 562 w 1249"/>
                  <a:gd name="T21" fmla="*/ 38 h 835"/>
                  <a:gd name="T22" fmla="*/ 426 w 1249"/>
                  <a:gd name="T23" fmla="*/ 32 h 835"/>
                  <a:gd name="T24" fmla="*/ 277 w 1249"/>
                  <a:gd name="T25" fmla="*/ 378 h 835"/>
                  <a:gd name="T26" fmla="*/ 306 w 1249"/>
                  <a:gd name="T27" fmla="*/ 654 h 835"/>
                  <a:gd name="T28" fmla="*/ 304 w 1249"/>
                  <a:gd name="T29" fmla="*/ 658 h 835"/>
                  <a:gd name="T30" fmla="*/ 300 w 1249"/>
                  <a:gd name="T31" fmla="*/ 658 h 835"/>
                  <a:gd name="T32" fmla="*/ 103 w 1249"/>
                  <a:gd name="T33" fmla="*/ 575 h 835"/>
                  <a:gd name="T34" fmla="*/ 64 w 1249"/>
                  <a:gd name="T35" fmla="*/ 602 h 835"/>
                  <a:gd name="T36" fmla="*/ 154 w 1249"/>
                  <a:gd name="T37" fmla="*/ 825 h 835"/>
                  <a:gd name="T38" fmla="*/ 153 w 1249"/>
                  <a:gd name="T39" fmla="*/ 834 h 835"/>
                  <a:gd name="T40" fmla="*/ 150 w 1249"/>
                  <a:gd name="T41" fmla="*/ 833 h 835"/>
                  <a:gd name="T42" fmla="*/ 57 w 1249"/>
                  <a:gd name="T43" fmla="*/ 597 h 835"/>
                  <a:gd name="T44" fmla="*/ 101 w 1249"/>
                  <a:gd name="T45" fmla="*/ 566 h 835"/>
                  <a:gd name="T46" fmla="*/ 296 w 1249"/>
                  <a:gd name="T47" fmla="*/ 644 h 835"/>
                  <a:gd name="T48" fmla="*/ 269 w 1249"/>
                  <a:gd name="T49" fmla="*/ 378 h 835"/>
                  <a:gd name="T50" fmla="*/ 422 w 1249"/>
                  <a:gd name="T51" fmla="*/ 24 h 835"/>
                  <a:gd name="T52" fmla="*/ 567 w 1249"/>
                  <a:gd name="T53" fmla="*/ 30 h 835"/>
                  <a:gd name="T54" fmla="*/ 677 w 1249"/>
                  <a:gd name="T55" fmla="*/ 461 h 835"/>
                  <a:gd name="T56" fmla="*/ 882 w 1249"/>
                  <a:gd name="T57" fmla="*/ 364 h 835"/>
                  <a:gd name="T58" fmla="*/ 912 w 1249"/>
                  <a:gd name="T59" fmla="*/ 539 h 835"/>
                  <a:gd name="T60" fmla="*/ 1215 w 1249"/>
                  <a:gd name="T61" fmla="*/ 542 h 835"/>
                  <a:gd name="T62" fmla="*/ 1247 w 1249"/>
                  <a:gd name="T63" fmla="*/ 625 h 835"/>
                  <a:gd name="T64" fmla="*/ 1123 w 1249"/>
                  <a:gd name="T65" fmla="*/ 833 h 835"/>
                  <a:gd name="T66" fmla="*/ 1120 w 1249"/>
                  <a:gd name="T67" fmla="*/ 834 h 83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249" h="835">
                    <a:moveTo>
                      <a:pt x="154" y="825"/>
                    </a:moveTo>
                    <a:lnTo>
                      <a:pt x="1119" y="825"/>
                    </a:lnTo>
                    <a:lnTo>
                      <a:pt x="1119" y="825"/>
                    </a:lnTo>
                    <a:cubicBezTo>
                      <a:pt x="1131" y="814"/>
                      <a:pt x="1235" y="715"/>
                      <a:pt x="1238" y="624"/>
                    </a:cubicBezTo>
                    <a:lnTo>
                      <a:pt x="1238" y="624"/>
                    </a:lnTo>
                    <a:cubicBezTo>
                      <a:pt x="1239" y="595"/>
                      <a:pt x="1230" y="569"/>
                      <a:pt x="1209" y="548"/>
                    </a:cubicBezTo>
                    <a:lnTo>
                      <a:pt x="1209" y="548"/>
                    </a:lnTo>
                    <a:cubicBezTo>
                      <a:pt x="1109" y="444"/>
                      <a:pt x="907" y="551"/>
                      <a:pt x="905" y="552"/>
                    </a:cubicBezTo>
                    <a:lnTo>
                      <a:pt x="905" y="552"/>
                    </a:lnTo>
                    <a:cubicBezTo>
                      <a:pt x="904" y="553"/>
                      <a:pt x="902" y="553"/>
                      <a:pt x="901" y="551"/>
                    </a:cubicBezTo>
                    <a:lnTo>
                      <a:pt x="901" y="551"/>
                    </a:lnTo>
                    <a:cubicBezTo>
                      <a:pt x="899" y="550"/>
                      <a:pt x="899" y="548"/>
                      <a:pt x="899" y="547"/>
                    </a:cubicBezTo>
                    <a:lnTo>
                      <a:pt x="899" y="547"/>
                    </a:lnTo>
                    <a:cubicBezTo>
                      <a:pt x="900" y="545"/>
                      <a:pt x="961" y="412"/>
                      <a:pt x="878" y="372"/>
                    </a:cubicBezTo>
                    <a:lnTo>
                      <a:pt x="878" y="372"/>
                    </a:lnTo>
                    <a:cubicBezTo>
                      <a:pt x="794" y="331"/>
                      <a:pt x="676" y="475"/>
                      <a:pt x="675" y="477"/>
                    </a:cubicBezTo>
                    <a:lnTo>
                      <a:pt x="675" y="477"/>
                    </a:lnTo>
                    <a:cubicBezTo>
                      <a:pt x="674" y="478"/>
                      <a:pt x="672" y="479"/>
                      <a:pt x="671" y="478"/>
                    </a:cubicBezTo>
                    <a:lnTo>
                      <a:pt x="671" y="478"/>
                    </a:lnTo>
                    <a:cubicBezTo>
                      <a:pt x="669" y="477"/>
                      <a:pt x="668" y="476"/>
                      <a:pt x="668" y="474"/>
                    </a:cubicBezTo>
                    <a:lnTo>
                      <a:pt x="668" y="474"/>
                    </a:lnTo>
                    <a:cubicBezTo>
                      <a:pt x="668" y="470"/>
                      <a:pt x="686" y="127"/>
                      <a:pt x="562" y="38"/>
                    </a:cubicBezTo>
                    <a:lnTo>
                      <a:pt x="562" y="38"/>
                    </a:lnTo>
                    <a:cubicBezTo>
                      <a:pt x="525" y="11"/>
                      <a:pt x="480" y="10"/>
                      <a:pt x="426" y="32"/>
                    </a:cubicBezTo>
                    <a:lnTo>
                      <a:pt x="426" y="32"/>
                    </a:lnTo>
                    <a:cubicBezTo>
                      <a:pt x="304" y="81"/>
                      <a:pt x="278" y="247"/>
                      <a:pt x="277" y="378"/>
                    </a:cubicBezTo>
                    <a:lnTo>
                      <a:pt x="277" y="378"/>
                    </a:lnTo>
                    <a:cubicBezTo>
                      <a:pt x="277" y="520"/>
                      <a:pt x="306" y="652"/>
                      <a:pt x="306" y="654"/>
                    </a:cubicBezTo>
                    <a:lnTo>
                      <a:pt x="306" y="654"/>
                    </a:lnTo>
                    <a:cubicBezTo>
                      <a:pt x="307" y="655"/>
                      <a:pt x="306" y="657"/>
                      <a:pt x="304" y="658"/>
                    </a:cubicBezTo>
                    <a:lnTo>
                      <a:pt x="304" y="658"/>
                    </a:lnTo>
                    <a:cubicBezTo>
                      <a:pt x="302" y="659"/>
                      <a:pt x="301" y="658"/>
                      <a:pt x="300" y="658"/>
                    </a:cubicBezTo>
                    <a:lnTo>
                      <a:pt x="300" y="658"/>
                    </a:lnTo>
                    <a:cubicBezTo>
                      <a:pt x="298" y="657"/>
                      <a:pt x="176" y="561"/>
                      <a:pt x="103" y="575"/>
                    </a:cubicBezTo>
                    <a:lnTo>
                      <a:pt x="103" y="575"/>
                    </a:lnTo>
                    <a:cubicBezTo>
                      <a:pt x="86" y="578"/>
                      <a:pt x="72" y="587"/>
                      <a:pt x="64" y="602"/>
                    </a:cubicBezTo>
                    <a:lnTo>
                      <a:pt x="64" y="602"/>
                    </a:lnTo>
                    <a:cubicBezTo>
                      <a:pt x="14" y="685"/>
                      <a:pt x="140" y="812"/>
                      <a:pt x="154" y="825"/>
                    </a:cubicBezTo>
                    <a:close/>
                    <a:moveTo>
                      <a:pt x="1120" y="834"/>
                    </a:moveTo>
                    <a:lnTo>
                      <a:pt x="153" y="834"/>
                    </a:lnTo>
                    <a:lnTo>
                      <a:pt x="153" y="834"/>
                    </a:lnTo>
                    <a:cubicBezTo>
                      <a:pt x="151" y="834"/>
                      <a:pt x="151" y="833"/>
                      <a:pt x="150" y="833"/>
                    </a:cubicBezTo>
                    <a:lnTo>
                      <a:pt x="150" y="833"/>
                    </a:lnTo>
                    <a:cubicBezTo>
                      <a:pt x="144" y="827"/>
                      <a:pt x="0" y="691"/>
                      <a:pt x="57" y="597"/>
                    </a:cubicBezTo>
                    <a:lnTo>
                      <a:pt x="57" y="597"/>
                    </a:lnTo>
                    <a:cubicBezTo>
                      <a:pt x="67" y="580"/>
                      <a:pt x="82" y="570"/>
                      <a:pt x="101" y="566"/>
                    </a:cubicBezTo>
                    <a:lnTo>
                      <a:pt x="101" y="566"/>
                    </a:lnTo>
                    <a:cubicBezTo>
                      <a:pt x="167" y="554"/>
                      <a:pt x="265" y="622"/>
                      <a:pt x="296" y="644"/>
                    </a:cubicBezTo>
                    <a:lnTo>
                      <a:pt x="296" y="644"/>
                    </a:lnTo>
                    <a:cubicBezTo>
                      <a:pt x="288" y="609"/>
                      <a:pt x="268" y="497"/>
                      <a:pt x="269" y="378"/>
                    </a:cubicBezTo>
                    <a:lnTo>
                      <a:pt x="269" y="378"/>
                    </a:lnTo>
                    <a:cubicBezTo>
                      <a:pt x="270" y="187"/>
                      <a:pt x="323" y="64"/>
                      <a:pt x="422" y="24"/>
                    </a:cubicBezTo>
                    <a:lnTo>
                      <a:pt x="422" y="24"/>
                    </a:lnTo>
                    <a:cubicBezTo>
                      <a:pt x="479" y="0"/>
                      <a:pt x="528" y="3"/>
                      <a:pt x="567" y="30"/>
                    </a:cubicBezTo>
                    <a:lnTo>
                      <a:pt x="567" y="30"/>
                    </a:lnTo>
                    <a:cubicBezTo>
                      <a:pt x="683" y="114"/>
                      <a:pt x="679" y="397"/>
                      <a:pt x="677" y="461"/>
                    </a:cubicBezTo>
                    <a:lnTo>
                      <a:pt x="677" y="461"/>
                    </a:lnTo>
                    <a:cubicBezTo>
                      <a:pt x="705" y="429"/>
                      <a:pt x="805" y="327"/>
                      <a:pt x="882" y="364"/>
                    </a:cubicBezTo>
                    <a:lnTo>
                      <a:pt x="882" y="364"/>
                    </a:lnTo>
                    <a:cubicBezTo>
                      <a:pt x="957" y="401"/>
                      <a:pt x="925" y="506"/>
                      <a:pt x="912" y="539"/>
                    </a:cubicBezTo>
                    <a:lnTo>
                      <a:pt x="912" y="539"/>
                    </a:lnTo>
                    <a:cubicBezTo>
                      <a:pt x="955" y="519"/>
                      <a:pt x="1124" y="448"/>
                      <a:pt x="1215" y="542"/>
                    </a:cubicBezTo>
                    <a:lnTo>
                      <a:pt x="1215" y="542"/>
                    </a:lnTo>
                    <a:cubicBezTo>
                      <a:pt x="1237" y="565"/>
                      <a:pt x="1248" y="593"/>
                      <a:pt x="1247" y="625"/>
                    </a:cubicBezTo>
                    <a:lnTo>
                      <a:pt x="1247" y="625"/>
                    </a:lnTo>
                    <a:cubicBezTo>
                      <a:pt x="1243" y="724"/>
                      <a:pt x="1128" y="828"/>
                      <a:pt x="1123" y="833"/>
                    </a:cubicBezTo>
                    <a:lnTo>
                      <a:pt x="1123" y="833"/>
                    </a:lnTo>
                    <a:cubicBezTo>
                      <a:pt x="1123" y="833"/>
                      <a:pt x="1121" y="834"/>
                      <a:pt x="1120" y="83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4" name="Freeform 122">
                <a:extLst>
                  <a:ext uri="{FF2B5EF4-FFF2-40B4-BE49-F238E27FC236}">
                    <a16:creationId xmlns:a16="http://schemas.microsoft.com/office/drawing/2014/main" id="{42A61B01-48EA-44CD-A244-A660637CC16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35584" y="10188087"/>
                <a:ext cx="269266" cy="807795"/>
              </a:xfrm>
              <a:custGeom>
                <a:avLst/>
                <a:gdLst>
                  <a:gd name="T0" fmla="*/ 122 w 217"/>
                  <a:gd name="T1" fmla="*/ 420 h 649"/>
                  <a:gd name="T2" fmla="*/ 122 w 217"/>
                  <a:gd name="T3" fmla="*/ 420 h 649"/>
                  <a:gd name="T4" fmla="*/ 216 w 217"/>
                  <a:gd name="T5" fmla="*/ 126 h 649"/>
                  <a:gd name="T6" fmla="*/ 216 w 217"/>
                  <a:gd name="T7" fmla="*/ 126 h 649"/>
                  <a:gd name="T8" fmla="*/ 212 w 217"/>
                  <a:gd name="T9" fmla="*/ 121 h 649"/>
                  <a:gd name="T10" fmla="*/ 212 w 217"/>
                  <a:gd name="T11" fmla="*/ 121 h 649"/>
                  <a:gd name="T12" fmla="*/ 207 w 217"/>
                  <a:gd name="T13" fmla="*/ 125 h 649"/>
                  <a:gd name="T14" fmla="*/ 207 w 217"/>
                  <a:gd name="T15" fmla="*/ 125 h 649"/>
                  <a:gd name="T16" fmla="*/ 119 w 217"/>
                  <a:gd name="T17" fmla="*/ 406 h 649"/>
                  <a:gd name="T18" fmla="*/ 119 w 217"/>
                  <a:gd name="T19" fmla="*/ 406 h 649"/>
                  <a:gd name="T20" fmla="*/ 107 w 217"/>
                  <a:gd name="T21" fmla="*/ 5 h 649"/>
                  <a:gd name="T22" fmla="*/ 107 w 217"/>
                  <a:gd name="T23" fmla="*/ 5 h 649"/>
                  <a:gd name="T24" fmla="*/ 104 w 217"/>
                  <a:gd name="T25" fmla="*/ 0 h 649"/>
                  <a:gd name="T26" fmla="*/ 104 w 217"/>
                  <a:gd name="T27" fmla="*/ 0 h 649"/>
                  <a:gd name="T28" fmla="*/ 99 w 217"/>
                  <a:gd name="T29" fmla="*/ 4 h 649"/>
                  <a:gd name="T30" fmla="*/ 99 w 217"/>
                  <a:gd name="T31" fmla="*/ 4 h 649"/>
                  <a:gd name="T32" fmla="*/ 91 w 217"/>
                  <a:gd name="T33" fmla="*/ 208 h 649"/>
                  <a:gd name="T34" fmla="*/ 91 w 217"/>
                  <a:gd name="T35" fmla="*/ 208 h 649"/>
                  <a:gd name="T36" fmla="*/ 8 w 217"/>
                  <a:gd name="T37" fmla="*/ 56 h 649"/>
                  <a:gd name="T38" fmla="*/ 8 w 217"/>
                  <a:gd name="T39" fmla="*/ 56 h 649"/>
                  <a:gd name="T40" fmla="*/ 3 w 217"/>
                  <a:gd name="T41" fmla="*/ 52 h 649"/>
                  <a:gd name="T42" fmla="*/ 3 w 217"/>
                  <a:gd name="T43" fmla="*/ 52 h 649"/>
                  <a:gd name="T44" fmla="*/ 0 w 217"/>
                  <a:gd name="T45" fmla="*/ 57 h 649"/>
                  <a:gd name="T46" fmla="*/ 0 w 217"/>
                  <a:gd name="T47" fmla="*/ 57 h 649"/>
                  <a:gd name="T48" fmla="*/ 92 w 217"/>
                  <a:gd name="T49" fmla="*/ 221 h 649"/>
                  <a:gd name="T50" fmla="*/ 92 w 217"/>
                  <a:gd name="T51" fmla="*/ 221 h 649"/>
                  <a:gd name="T52" fmla="*/ 113 w 217"/>
                  <a:gd name="T53" fmla="*/ 420 h 649"/>
                  <a:gd name="T54" fmla="*/ 113 w 217"/>
                  <a:gd name="T55" fmla="*/ 420 h 649"/>
                  <a:gd name="T56" fmla="*/ 113 w 217"/>
                  <a:gd name="T57" fmla="*/ 422 h 649"/>
                  <a:gd name="T58" fmla="*/ 113 w 217"/>
                  <a:gd name="T59" fmla="*/ 422 h 649"/>
                  <a:gd name="T60" fmla="*/ 170 w 217"/>
                  <a:gd name="T61" fmla="*/ 646 h 649"/>
                  <a:gd name="T62" fmla="*/ 170 w 217"/>
                  <a:gd name="T63" fmla="*/ 646 h 649"/>
                  <a:gd name="T64" fmla="*/ 175 w 217"/>
                  <a:gd name="T65" fmla="*/ 648 h 649"/>
                  <a:gd name="T66" fmla="*/ 175 w 217"/>
                  <a:gd name="T67" fmla="*/ 648 h 649"/>
                  <a:gd name="T68" fmla="*/ 176 w 217"/>
                  <a:gd name="T69" fmla="*/ 648 h 649"/>
                  <a:gd name="T70" fmla="*/ 176 w 217"/>
                  <a:gd name="T71" fmla="*/ 648 h 649"/>
                  <a:gd name="T72" fmla="*/ 178 w 217"/>
                  <a:gd name="T73" fmla="*/ 642 h 649"/>
                  <a:gd name="T74" fmla="*/ 178 w 217"/>
                  <a:gd name="T75" fmla="*/ 642 h 649"/>
                  <a:gd name="T76" fmla="*/ 122 w 217"/>
                  <a:gd name="T77" fmla="*/ 420 h 6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17" h="649">
                    <a:moveTo>
                      <a:pt x="122" y="420"/>
                    </a:moveTo>
                    <a:lnTo>
                      <a:pt x="122" y="420"/>
                    </a:lnTo>
                    <a:cubicBezTo>
                      <a:pt x="129" y="405"/>
                      <a:pt x="188" y="280"/>
                      <a:pt x="216" y="126"/>
                    </a:cubicBezTo>
                    <a:lnTo>
                      <a:pt x="216" y="126"/>
                    </a:lnTo>
                    <a:cubicBezTo>
                      <a:pt x="216" y="125"/>
                      <a:pt x="214" y="122"/>
                      <a:pt x="212" y="121"/>
                    </a:cubicBezTo>
                    <a:lnTo>
                      <a:pt x="212" y="121"/>
                    </a:lnTo>
                    <a:cubicBezTo>
                      <a:pt x="209" y="121"/>
                      <a:pt x="208" y="123"/>
                      <a:pt x="207" y="125"/>
                    </a:cubicBezTo>
                    <a:lnTo>
                      <a:pt x="207" y="125"/>
                    </a:lnTo>
                    <a:cubicBezTo>
                      <a:pt x="183" y="258"/>
                      <a:pt x="135" y="370"/>
                      <a:pt x="119" y="406"/>
                    </a:cubicBezTo>
                    <a:lnTo>
                      <a:pt x="119" y="406"/>
                    </a:lnTo>
                    <a:cubicBezTo>
                      <a:pt x="101" y="298"/>
                      <a:pt x="91" y="159"/>
                      <a:pt x="107" y="5"/>
                    </a:cubicBezTo>
                    <a:lnTo>
                      <a:pt x="107" y="5"/>
                    </a:lnTo>
                    <a:cubicBezTo>
                      <a:pt x="107" y="3"/>
                      <a:pt x="106" y="0"/>
                      <a:pt x="104" y="0"/>
                    </a:cubicBezTo>
                    <a:lnTo>
                      <a:pt x="104" y="0"/>
                    </a:lnTo>
                    <a:cubicBezTo>
                      <a:pt x="101" y="0"/>
                      <a:pt x="99" y="2"/>
                      <a:pt x="99" y="4"/>
                    </a:cubicBezTo>
                    <a:lnTo>
                      <a:pt x="99" y="4"/>
                    </a:lnTo>
                    <a:cubicBezTo>
                      <a:pt x="91" y="76"/>
                      <a:pt x="90" y="144"/>
                      <a:pt x="91" y="208"/>
                    </a:cubicBezTo>
                    <a:lnTo>
                      <a:pt x="91" y="208"/>
                    </a:lnTo>
                    <a:cubicBezTo>
                      <a:pt x="22" y="124"/>
                      <a:pt x="8" y="57"/>
                      <a:pt x="8" y="56"/>
                    </a:cubicBezTo>
                    <a:lnTo>
                      <a:pt x="8" y="56"/>
                    </a:lnTo>
                    <a:cubicBezTo>
                      <a:pt x="8" y="54"/>
                      <a:pt x="6" y="52"/>
                      <a:pt x="3" y="52"/>
                    </a:cubicBezTo>
                    <a:lnTo>
                      <a:pt x="3" y="52"/>
                    </a:lnTo>
                    <a:cubicBezTo>
                      <a:pt x="1" y="53"/>
                      <a:pt x="0" y="55"/>
                      <a:pt x="0" y="57"/>
                    </a:cubicBezTo>
                    <a:lnTo>
                      <a:pt x="0" y="57"/>
                    </a:lnTo>
                    <a:cubicBezTo>
                      <a:pt x="1" y="60"/>
                      <a:pt x="15" y="132"/>
                      <a:pt x="92" y="221"/>
                    </a:cubicBezTo>
                    <a:lnTo>
                      <a:pt x="92" y="221"/>
                    </a:lnTo>
                    <a:cubicBezTo>
                      <a:pt x="95" y="295"/>
                      <a:pt x="103" y="362"/>
                      <a:pt x="113" y="420"/>
                    </a:cubicBezTo>
                    <a:lnTo>
                      <a:pt x="113" y="420"/>
                    </a:lnTo>
                    <a:cubicBezTo>
                      <a:pt x="112" y="420"/>
                      <a:pt x="113" y="422"/>
                      <a:pt x="113" y="422"/>
                    </a:cubicBezTo>
                    <a:lnTo>
                      <a:pt x="113" y="422"/>
                    </a:lnTo>
                    <a:cubicBezTo>
                      <a:pt x="137" y="559"/>
                      <a:pt x="170" y="644"/>
                      <a:pt x="170" y="646"/>
                    </a:cubicBezTo>
                    <a:lnTo>
                      <a:pt x="170" y="646"/>
                    </a:lnTo>
                    <a:cubicBezTo>
                      <a:pt x="171" y="647"/>
                      <a:pt x="173" y="648"/>
                      <a:pt x="175" y="648"/>
                    </a:cubicBezTo>
                    <a:lnTo>
                      <a:pt x="175" y="648"/>
                    </a:lnTo>
                    <a:lnTo>
                      <a:pt x="176" y="648"/>
                    </a:lnTo>
                    <a:lnTo>
                      <a:pt x="176" y="648"/>
                    </a:lnTo>
                    <a:cubicBezTo>
                      <a:pt x="178" y="647"/>
                      <a:pt x="180" y="644"/>
                      <a:pt x="178" y="642"/>
                    </a:cubicBezTo>
                    <a:lnTo>
                      <a:pt x="178" y="642"/>
                    </a:lnTo>
                    <a:cubicBezTo>
                      <a:pt x="178" y="641"/>
                      <a:pt x="145" y="556"/>
                      <a:pt x="122" y="42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5" name="Freeform 123">
                <a:extLst>
                  <a:ext uri="{FF2B5EF4-FFF2-40B4-BE49-F238E27FC236}">
                    <a16:creationId xmlns:a16="http://schemas.microsoft.com/office/drawing/2014/main" id="{0F432524-087B-4C7F-9264-6FF43548760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4306" y="10512305"/>
                <a:ext cx="307731" cy="483577"/>
              </a:xfrm>
              <a:custGeom>
                <a:avLst/>
                <a:gdLst>
                  <a:gd name="T0" fmla="*/ 244 w 248"/>
                  <a:gd name="T1" fmla="*/ 138 h 387"/>
                  <a:gd name="T2" fmla="*/ 244 w 248"/>
                  <a:gd name="T3" fmla="*/ 138 h 387"/>
                  <a:gd name="T4" fmla="*/ 245 w 248"/>
                  <a:gd name="T5" fmla="*/ 132 h 387"/>
                  <a:gd name="T6" fmla="*/ 245 w 248"/>
                  <a:gd name="T7" fmla="*/ 132 h 387"/>
                  <a:gd name="T8" fmla="*/ 240 w 248"/>
                  <a:gd name="T9" fmla="*/ 131 h 387"/>
                  <a:gd name="T10" fmla="*/ 240 w 248"/>
                  <a:gd name="T11" fmla="*/ 131 h 387"/>
                  <a:gd name="T12" fmla="*/ 142 w 248"/>
                  <a:gd name="T13" fmla="*/ 169 h 387"/>
                  <a:gd name="T14" fmla="*/ 142 w 248"/>
                  <a:gd name="T15" fmla="*/ 169 h 387"/>
                  <a:gd name="T16" fmla="*/ 197 w 248"/>
                  <a:gd name="T17" fmla="*/ 5 h 387"/>
                  <a:gd name="T18" fmla="*/ 197 w 248"/>
                  <a:gd name="T19" fmla="*/ 5 h 387"/>
                  <a:gd name="T20" fmla="*/ 194 w 248"/>
                  <a:gd name="T21" fmla="*/ 1 h 387"/>
                  <a:gd name="T22" fmla="*/ 194 w 248"/>
                  <a:gd name="T23" fmla="*/ 1 h 387"/>
                  <a:gd name="T24" fmla="*/ 189 w 248"/>
                  <a:gd name="T25" fmla="*/ 3 h 387"/>
                  <a:gd name="T26" fmla="*/ 189 w 248"/>
                  <a:gd name="T27" fmla="*/ 3 h 387"/>
                  <a:gd name="T28" fmla="*/ 57 w 248"/>
                  <a:gd name="T29" fmla="*/ 304 h 387"/>
                  <a:gd name="T30" fmla="*/ 57 w 248"/>
                  <a:gd name="T31" fmla="*/ 304 h 387"/>
                  <a:gd name="T32" fmla="*/ 56 w 248"/>
                  <a:gd name="T33" fmla="*/ 125 h 387"/>
                  <a:gd name="T34" fmla="*/ 56 w 248"/>
                  <a:gd name="T35" fmla="*/ 125 h 387"/>
                  <a:gd name="T36" fmla="*/ 53 w 248"/>
                  <a:gd name="T37" fmla="*/ 119 h 387"/>
                  <a:gd name="T38" fmla="*/ 53 w 248"/>
                  <a:gd name="T39" fmla="*/ 119 h 387"/>
                  <a:gd name="T40" fmla="*/ 47 w 248"/>
                  <a:gd name="T41" fmla="*/ 122 h 387"/>
                  <a:gd name="T42" fmla="*/ 47 w 248"/>
                  <a:gd name="T43" fmla="*/ 122 h 387"/>
                  <a:gd name="T44" fmla="*/ 51 w 248"/>
                  <a:gd name="T45" fmla="*/ 312 h 387"/>
                  <a:gd name="T46" fmla="*/ 51 w 248"/>
                  <a:gd name="T47" fmla="*/ 312 h 387"/>
                  <a:gd name="T48" fmla="*/ 2 w 248"/>
                  <a:gd name="T49" fmla="*/ 379 h 387"/>
                  <a:gd name="T50" fmla="*/ 2 w 248"/>
                  <a:gd name="T51" fmla="*/ 379 h 387"/>
                  <a:gd name="T52" fmla="*/ 2 w 248"/>
                  <a:gd name="T53" fmla="*/ 385 h 387"/>
                  <a:gd name="T54" fmla="*/ 2 w 248"/>
                  <a:gd name="T55" fmla="*/ 385 h 387"/>
                  <a:gd name="T56" fmla="*/ 5 w 248"/>
                  <a:gd name="T57" fmla="*/ 386 h 387"/>
                  <a:gd name="T58" fmla="*/ 5 w 248"/>
                  <a:gd name="T59" fmla="*/ 386 h 387"/>
                  <a:gd name="T60" fmla="*/ 8 w 248"/>
                  <a:gd name="T61" fmla="*/ 385 h 387"/>
                  <a:gd name="T62" fmla="*/ 8 w 248"/>
                  <a:gd name="T63" fmla="*/ 385 h 387"/>
                  <a:gd name="T64" fmla="*/ 59 w 248"/>
                  <a:gd name="T65" fmla="*/ 317 h 387"/>
                  <a:gd name="T66" fmla="*/ 59 w 248"/>
                  <a:gd name="T67" fmla="*/ 317 h 387"/>
                  <a:gd name="T68" fmla="*/ 60 w 248"/>
                  <a:gd name="T69" fmla="*/ 315 h 387"/>
                  <a:gd name="T70" fmla="*/ 60 w 248"/>
                  <a:gd name="T71" fmla="*/ 315 h 387"/>
                  <a:gd name="T72" fmla="*/ 138 w 248"/>
                  <a:gd name="T73" fmla="*/ 178 h 387"/>
                  <a:gd name="T74" fmla="*/ 138 w 248"/>
                  <a:gd name="T75" fmla="*/ 178 h 387"/>
                  <a:gd name="T76" fmla="*/ 244 w 248"/>
                  <a:gd name="T77" fmla="*/ 138 h 3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248" h="387">
                    <a:moveTo>
                      <a:pt x="244" y="138"/>
                    </a:moveTo>
                    <a:lnTo>
                      <a:pt x="244" y="138"/>
                    </a:lnTo>
                    <a:cubicBezTo>
                      <a:pt x="246" y="136"/>
                      <a:pt x="247" y="134"/>
                      <a:pt x="245" y="132"/>
                    </a:cubicBezTo>
                    <a:lnTo>
                      <a:pt x="245" y="132"/>
                    </a:lnTo>
                    <a:cubicBezTo>
                      <a:pt x="244" y="129"/>
                      <a:pt x="241" y="129"/>
                      <a:pt x="240" y="131"/>
                    </a:cubicBezTo>
                    <a:lnTo>
                      <a:pt x="240" y="131"/>
                    </a:lnTo>
                    <a:cubicBezTo>
                      <a:pt x="195" y="163"/>
                      <a:pt x="156" y="169"/>
                      <a:pt x="142" y="169"/>
                    </a:cubicBezTo>
                    <a:lnTo>
                      <a:pt x="142" y="169"/>
                    </a:lnTo>
                    <a:cubicBezTo>
                      <a:pt x="165" y="120"/>
                      <a:pt x="185" y="64"/>
                      <a:pt x="197" y="5"/>
                    </a:cubicBezTo>
                    <a:lnTo>
                      <a:pt x="197" y="5"/>
                    </a:lnTo>
                    <a:cubicBezTo>
                      <a:pt x="197" y="3"/>
                      <a:pt x="196" y="1"/>
                      <a:pt x="194" y="1"/>
                    </a:cubicBezTo>
                    <a:lnTo>
                      <a:pt x="194" y="1"/>
                    </a:lnTo>
                    <a:cubicBezTo>
                      <a:pt x="191" y="0"/>
                      <a:pt x="189" y="1"/>
                      <a:pt x="189" y="3"/>
                    </a:cubicBezTo>
                    <a:lnTo>
                      <a:pt x="189" y="3"/>
                    </a:lnTo>
                    <a:cubicBezTo>
                      <a:pt x="164" y="127"/>
                      <a:pt x="103" y="235"/>
                      <a:pt x="57" y="304"/>
                    </a:cubicBezTo>
                    <a:lnTo>
                      <a:pt x="57" y="304"/>
                    </a:lnTo>
                    <a:cubicBezTo>
                      <a:pt x="30" y="224"/>
                      <a:pt x="55" y="125"/>
                      <a:pt x="56" y="125"/>
                    </a:cubicBezTo>
                    <a:lnTo>
                      <a:pt x="56" y="125"/>
                    </a:lnTo>
                    <a:cubicBezTo>
                      <a:pt x="57" y="122"/>
                      <a:pt x="55" y="120"/>
                      <a:pt x="53" y="119"/>
                    </a:cubicBezTo>
                    <a:lnTo>
                      <a:pt x="53" y="119"/>
                    </a:lnTo>
                    <a:cubicBezTo>
                      <a:pt x="51" y="118"/>
                      <a:pt x="48" y="120"/>
                      <a:pt x="47" y="122"/>
                    </a:cubicBezTo>
                    <a:lnTo>
                      <a:pt x="47" y="122"/>
                    </a:lnTo>
                    <a:cubicBezTo>
                      <a:pt x="46" y="127"/>
                      <a:pt x="20" y="230"/>
                      <a:pt x="51" y="312"/>
                    </a:cubicBezTo>
                    <a:lnTo>
                      <a:pt x="51" y="312"/>
                    </a:lnTo>
                    <a:cubicBezTo>
                      <a:pt x="24" y="354"/>
                      <a:pt x="2" y="378"/>
                      <a:pt x="2" y="379"/>
                    </a:cubicBezTo>
                    <a:lnTo>
                      <a:pt x="2" y="379"/>
                    </a:lnTo>
                    <a:cubicBezTo>
                      <a:pt x="0" y="381"/>
                      <a:pt x="0" y="383"/>
                      <a:pt x="2" y="385"/>
                    </a:cubicBezTo>
                    <a:lnTo>
                      <a:pt x="2" y="385"/>
                    </a:lnTo>
                    <a:cubicBezTo>
                      <a:pt x="3" y="386"/>
                      <a:pt x="4" y="386"/>
                      <a:pt x="5" y="386"/>
                    </a:cubicBezTo>
                    <a:lnTo>
                      <a:pt x="5" y="386"/>
                    </a:lnTo>
                    <a:cubicBezTo>
                      <a:pt x="6" y="386"/>
                      <a:pt x="8" y="385"/>
                      <a:pt x="8" y="385"/>
                    </a:cubicBezTo>
                    <a:lnTo>
                      <a:pt x="8" y="385"/>
                    </a:lnTo>
                    <a:cubicBezTo>
                      <a:pt x="9" y="384"/>
                      <a:pt x="30" y="359"/>
                      <a:pt x="59" y="317"/>
                    </a:cubicBezTo>
                    <a:lnTo>
                      <a:pt x="59" y="317"/>
                    </a:lnTo>
                    <a:cubicBezTo>
                      <a:pt x="60" y="316"/>
                      <a:pt x="60" y="316"/>
                      <a:pt x="60" y="315"/>
                    </a:cubicBezTo>
                    <a:lnTo>
                      <a:pt x="60" y="315"/>
                    </a:lnTo>
                    <a:cubicBezTo>
                      <a:pt x="83" y="279"/>
                      <a:pt x="112" y="233"/>
                      <a:pt x="138" y="178"/>
                    </a:cubicBezTo>
                    <a:lnTo>
                      <a:pt x="138" y="178"/>
                    </a:lnTo>
                    <a:cubicBezTo>
                      <a:pt x="149" y="178"/>
                      <a:pt x="192" y="175"/>
                      <a:pt x="244" y="13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6" name="Freeform 124">
                <a:extLst>
                  <a:ext uri="{FF2B5EF4-FFF2-40B4-BE49-F238E27FC236}">
                    <a16:creationId xmlns:a16="http://schemas.microsoft.com/office/drawing/2014/main" id="{4E47692F-81B4-4896-B7F5-D013D1017BB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96094" y="10699141"/>
                <a:ext cx="384664" cy="296740"/>
              </a:xfrm>
              <a:custGeom>
                <a:avLst/>
                <a:gdLst>
                  <a:gd name="T0" fmla="*/ 307 w 309"/>
                  <a:gd name="T1" fmla="*/ 55 h 238"/>
                  <a:gd name="T2" fmla="*/ 307 w 309"/>
                  <a:gd name="T3" fmla="*/ 55 h 238"/>
                  <a:gd name="T4" fmla="*/ 301 w 309"/>
                  <a:gd name="T5" fmla="*/ 54 h 238"/>
                  <a:gd name="T6" fmla="*/ 301 w 309"/>
                  <a:gd name="T7" fmla="*/ 54 h 238"/>
                  <a:gd name="T8" fmla="*/ 215 w 309"/>
                  <a:gd name="T9" fmla="*/ 72 h 238"/>
                  <a:gd name="T10" fmla="*/ 215 w 309"/>
                  <a:gd name="T11" fmla="*/ 72 h 238"/>
                  <a:gd name="T12" fmla="*/ 267 w 309"/>
                  <a:gd name="T13" fmla="*/ 7 h 238"/>
                  <a:gd name="T14" fmla="*/ 267 w 309"/>
                  <a:gd name="T15" fmla="*/ 7 h 238"/>
                  <a:gd name="T16" fmla="*/ 266 w 309"/>
                  <a:gd name="T17" fmla="*/ 1 h 238"/>
                  <a:gd name="T18" fmla="*/ 266 w 309"/>
                  <a:gd name="T19" fmla="*/ 1 h 238"/>
                  <a:gd name="T20" fmla="*/ 260 w 309"/>
                  <a:gd name="T21" fmla="*/ 2 h 238"/>
                  <a:gd name="T22" fmla="*/ 260 w 309"/>
                  <a:gd name="T23" fmla="*/ 2 h 238"/>
                  <a:gd name="T24" fmla="*/ 98 w 309"/>
                  <a:gd name="T25" fmla="*/ 167 h 238"/>
                  <a:gd name="T26" fmla="*/ 98 w 309"/>
                  <a:gd name="T27" fmla="*/ 167 h 238"/>
                  <a:gd name="T28" fmla="*/ 142 w 309"/>
                  <a:gd name="T29" fmla="*/ 33 h 238"/>
                  <a:gd name="T30" fmla="*/ 142 w 309"/>
                  <a:gd name="T31" fmla="*/ 33 h 238"/>
                  <a:gd name="T32" fmla="*/ 142 w 309"/>
                  <a:gd name="T33" fmla="*/ 28 h 238"/>
                  <a:gd name="T34" fmla="*/ 142 w 309"/>
                  <a:gd name="T35" fmla="*/ 28 h 238"/>
                  <a:gd name="T36" fmla="*/ 136 w 309"/>
                  <a:gd name="T37" fmla="*/ 28 h 238"/>
                  <a:gd name="T38" fmla="*/ 136 w 309"/>
                  <a:gd name="T39" fmla="*/ 28 h 238"/>
                  <a:gd name="T40" fmla="*/ 89 w 309"/>
                  <a:gd name="T41" fmla="*/ 174 h 238"/>
                  <a:gd name="T42" fmla="*/ 89 w 309"/>
                  <a:gd name="T43" fmla="*/ 174 h 238"/>
                  <a:gd name="T44" fmla="*/ 3 w 309"/>
                  <a:gd name="T45" fmla="*/ 229 h 238"/>
                  <a:gd name="T46" fmla="*/ 3 w 309"/>
                  <a:gd name="T47" fmla="*/ 229 h 238"/>
                  <a:gd name="T48" fmla="*/ 1 w 309"/>
                  <a:gd name="T49" fmla="*/ 234 h 238"/>
                  <a:gd name="T50" fmla="*/ 1 w 309"/>
                  <a:gd name="T51" fmla="*/ 234 h 238"/>
                  <a:gd name="T52" fmla="*/ 5 w 309"/>
                  <a:gd name="T53" fmla="*/ 237 h 238"/>
                  <a:gd name="T54" fmla="*/ 5 w 309"/>
                  <a:gd name="T55" fmla="*/ 237 h 238"/>
                  <a:gd name="T56" fmla="*/ 7 w 309"/>
                  <a:gd name="T57" fmla="*/ 236 h 238"/>
                  <a:gd name="T58" fmla="*/ 7 w 309"/>
                  <a:gd name="T59" fmla="*/ 236 h 238"/>
                  <a:gd name="T60" fmla="*/ 95 w 309"/>
                  <a:gd name="T61" fmla="*/ 180 h 238"/>
                  <a:gd name="T62" fmla="*/ 95 w 309"/>
                  <a:gd name="T63" fmla="*/ 180 h 238"/>
                  <a:gd name="T64" fmla="*/ 97 w 309"/>
                  <a:gd name="T65" fmla="*/ 179 h 238"/>
                  <a:gd name="T66" fmla="*/ 97 w 309"/>
                  <a:gd name="T67" fmla="*/ 179 h 238"/>
                  <a:gd name="T68" fmla="*/ 208 w 309"/>
                  <a:gd name="T69" fmla="*/ 80 h 238"/>
                  <a:gd name="T70" fmla="*/ 208 w 309"/>
                  <a:gd name="T71" fmla="*/ 80 h 238"/>
                  <a:gd name="T72" fmla="*/ 232 w 309"/>
                  <a:gd name="T73" fmla="*/ 82 h 238"/>
                  <a:gd name="T74" fmla="*/ 232 w 309"/>
                  <a:gd name="T75" fmla="*/ 82 h 238"/>
                  <a:gd name="T76" fmla="*/ 306 w 309"/>
                  <a:gd name="T77" fmla="*/ 61 h 238"/>
                  <a:gd name="T78" fmla="*/ 306 w 309"/>
                  <a:gd name="T79" fmla="*/ 61 h 238"/>
                  <a:gd name="T80" fmla="*/ 307 w 309"/>
                  <a:gd name="T81" fmla="*/ 5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309" h="238">
                    <a:moveTo>
                      <a:pt x="307" y="55"/>
                    </a:moveTo>
                    <a:lnTo>
                      <a:pt x="307" y="55"/>
                    </a:lnTo>
                    <a:cubicBezTo>
                      <a:pt x="306" y="53"/>
                      <a:pt x="303" y="53"/>
                      <a:pt x="301" y="54"/>
                    </a:cubicBezTo>
                    <a:lnTo>
                      <a:pt x="301" y="54"/>
                    </a:lnTo>
                    <a:cubicBezTo>
                      <a:pt x="265" y="75"/>
                      <a:pt x="230" y="74"/>
                      <a:pt x="215" y="72"/>
                    </a:cubicBezTo>
                    <a:lnTo>
                      <a:pt x="215" y="72"/>
                    </a:lnTo>
                    <a:cubicBezTo>
                      <a:pt x="233" y="52"/>
                      <a:pt x="250" y="31"/>
                      <a:pt x="267" y="7"/>
                    </a:cubicBezTo>
                    <a:lnTo>
                      <a:pt x="267" y="7"/>
                    </a:lnTo>
                    <a:cubicBezTo>
                      <a:pt x="268" y="6"/>
                      <a:pt x="268" y="3"/>
                      <a:pt x="266" y="1"/>
                    </a:cubicBezTo>
                    <a:lnTo>
                      <a:pt x="266" y="1"/>
                    </a:lnTo>
                    <a:cubicBezTo>
                      <a:pt x="264" y="0"/>
                      <a:pt x="262" y="1"/>
                      <a:pt x="260" y="2"/>
                    </a:cubicBezTo>
                    <a:lnTo>
                      <a:pt x="260" y="2"/>
                    </a:lnTo>
                    <a:cubicBezTo>
                      <a:pt x="209" y="75"/>
                      <a:pt x="147" y="130"/>
                      <a:pt x="98" y="167"/>
                    </a:cubicBezTo>
                    <a:lnTo>
                      <a:pt x="98" y="167"/>
                    </a:lnTo>
                    <a:cubicBezTo>
                      <a:pt x="99" y="144"/>
                      <a:pt x="106" y="79"/>
                      <a:pt x="142" y="33"/>
                    </a:cubicBezTo>
                    <a:lnTo>
                      <a:pt x="142" y="33"/>
                    </a:lnTo>
                    <a:cubicBezTo>
                      <a:pt x="144" y="31"/>
                      <a:pt x="144" y="29"/>
                      <a:pt x="142" y="28"/>
                    </a:cubicBezTo>
                    <a:lnTo>
                      <a:pt x="142" y="28"/>
                    </a:lnTo>
                    <a:cubicBezTo>
                      <a:pt x="140" y="26"/>
                      <a:pt x="138" y="26"/>
                      <a:pt x="136" y="28"/>
                    </a:cubicBezTo>
                    <a:lnTo>
                      <a:pt x="136" y="28"/>
                    </a:lnTo>
                    <a:cubicBezTo>
                      <a:pt x="94" y="82"/>
                      <a:pt x="89" y="159"/>
                      <a:pt x="89" y="174"/>
                    </a:cubicBezTo>
                    <a:lnTo>
                      <a:pt x="89" y="174"/>
                    </a:lnTo>
                    <a:cubicBezTo>
                      <a:pt x="40" y="210"/>
                      <a:pt x="4" y="228"/>
                      <a:pt x="3" y="229"/>
                    </a:cubicBezTo>
                    <a:lnTo>
                      <a:pt x="3" y="229"/>
                    </a:lnTo>
                    <a:cubicBezTo>
                      <a:pt x="1" y="230"/>
                      <a:pt x="0" y="232"/>
                      <a:pt x="1" y="234"/>
                    </a:cubicBezTo>
                    <a:lnTo>
                      <a:pt x="1" y="234"/>
                    </a:lnTo>
                    <a:cubicBezTo>
                      <a:pt x="2" y="236"/>
                      <a:pt x="3" y="237"/>
                      <a:pt x="5" y="237"/>
                    </a:cubicBezTo>
                    <a:lnTo>
                      <a:pt x="5" y="237"/>
                    </a:lnTo>
                    <a:cubicBezTo>
                      <a:pt x="5" y="237"/>
                      <a:pt x="6" y="237"/>
                      <a:pt x="7" y="236"/>
                    </a:cubicBezTo>
                    <a:lnTo>
                      <a:pt x="7" y="236"/>
                    </a:lnTo>
                    <a:cubicBezTo>
                      <a:pt x="7" y="236"/>
                      <a:pt x="44" y="217"/>
                      <a:pt x="95" y="180"/>
                    </a:cubicBezTo>
                    <a:lnTo>
                      <a:pt x="95" y="180"/>
                    </a:lnTo>
                    <a:cubicBezTo>
                      <a:pt x="95" y="180"/>
                      <a:pt x="96" y="179"/>
                      <a:pt x="97" y="179"/>
                    </a:cubicBezTo>
                    <a:lnTo>
                      <a:pt x="97" y="179"/>
                    </a:lnTo>
                    <a:cubicBezTo>
                      <a:pt x="130" y="154"/>
                      <a:pt x="169" y="121"/>
                      <a:pt x="208" y="80"/>
                    </a:cubicBezTo>
                    <a:lnTo>
                      <a:pt x="208" y="80"/>
                    </a:lnTo>
                    <a:cubicBezTo>
                      <a:pt x="212" y="80"/>
                      <a:pt x="220" y="82"/>
                      <a:pt x="232" y="82"/>
                    </a:cubicBezTo>
                    <a:lnTo>
                      <a:pt x="232" y="82"/>
                    </a:lnTo>
                    <a:cubicBezTo>
                      <a:pt x="251" y="82"/>
                      <a:pt x="278" y="78"/>
                      <a:pt x="306" y="61"/>
                    </a:cubicBezTo>
                    <a:lnTo>
                      <a:pt x="306" y="61"/>
                    </a:lnTo>
                    <a:cubicBezTo>
                      <a:pt x="308" y="59"/>
                      <a:pt x="308" y="57"/>
                      <a:pt x="307" y="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27" name="Freeform 125">
                <a:extLst>
                  <a:ext uri="{FF2B5EF4-FFF2-40B4-BE49-F238E27FC236}">
                    <a16:creationId xmlns:a16="http://schemas.microsoft.com/office/drawing/2014/main" id="{4D2E5CE9-1E28-4B91-B2D1-73115719B6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738844" y="10776074"/>
                <a:ext cx="307731" cy="214311"/>
              </a:xfrm>
              <a:custGeom>
                <a:avLst/>
                <a:gdLst>
                  <a:gd name="T0" fmla="*/ 246 w 249"/>
                  <a:gd name="T1" fmla="*/ 165 h 174"/>
                  <a:gd name="T2" fmla="*/ 246 w 249"/>
                  <a:gd name="T3" fmla="*/ 165 h 174"/>
                  <a:gd name="T4" fmla="*/ 201 w 249"/>
                  <a:gd name="T5" fmla="*/ 139 h 174"/>
                  <a:gd name="T6" fmla="*/ 201 w 249"/>
                  <a:gd name="T7" fmla="*/ 139 h 174"/>
                  <a:gd name="T8" fmla="*/ 156 w 249"/>
                  <a:gd name="T9" fmla="*/ 33 h 174"/>
                  <a:gd name="T10" fmla="*/ 156 w 249"/>
                  <a:gd name="T11" fmla="*/ 33 h 174"/>
                  <a:gd name="T12" fmla="*/ 150 w 249"/>
                  <a:gd name="T13" fmla="*/ 34 h 174"/>
                  <a:gd name="T14" fmla="*/ 150 w 249"/>
                  <a:gd name="T15" fmla="*/ 34 h 174"/>
                  <a:gd name="T16" fmla="*/ 150 w 249"/>
                  <a:gd name="T17" fmla="*/ 40 h 174"/>
                  <a:gd name="T18" fmla="*/ 150 w 249"/>
                  <a:gd name="T19" fmla="*/ 40 h 174"/>
                  <a:gd name="T20" fmla="*/ 191 w 249"/>
                  <a:gd name="T21" fmla="*/ 134 h 174"/>
                  <a:gd name="T22" fmla="*/ 191 w 249"/>
                  <a:gd name="T23" fmla="*/ 134 h 174"/>
                  <a:gd name="T24" fmla="*/ 20 w 249"/>
                  <a:gd name="T25" fmla="*/ 1 h 174"/>
                  <a:gd name="T26" fmla="*/ 20 w 249"/>
                  <a:gd name="T27" fmla="*/ 1 h 174"/>
                  <a:gd name="T28" fmla="*/ 14 w 249"/>
                  <a:gd name="T29" fmla="*/ 1 h 174"/>
                  <a:gd name="T30" fmla="*/ 14 w 249"/>
                  <a:gd name="T31" fmla="*/ 1 h 174"/>
                  <a:gd name="T32" fmla="*/ 13 w 249"/>
                  <a:gd name="T33" fmla="*/ 8 h 174"/>
                  <a:gd name="T34" fmla="*/ 13 w 249"/>
                  <a:gd name="T35" fmla="*/ 8 h 174"/>
                  <a:gd name="T36" fmla="*/ 104 w 249"/>
                  <a:gd name="T37" fmla="*/ 85 h 174"/>
                  <a:gd name="T38" fmla="*/ 104 w 249"/>
                  <a:gd name="T39" fmla="*/ 85 h 174"/>
                  <a:gd name="T40" fmla="*/ 7 w 249"/>
                  <a:gd name="T41" fmla="*/ 75 h 174"/>
                  <a:gd name="T42" fmla="*/ 7 w 249"/>
                  <a:gd name="T43" fmla="*/ 75 h 174"/>
                  <a:gd name="T44" fmla="*/ 1 w 249"/>
                  <a:gd name="T45" fmla="*/ 77 h 174"/>
                  <a:gd name="T46" fmla="*/ 1 w 249"/>
                  <a:gd name="T47" fmla="*/ 77 h 174"/>
                  <a:gd name="T48" fmla="*/ 3 w 249"/>
                  <a:gd name="T49" fmla="*/ 83 h 174"/>
                  <a:gd name="T50" fmla="*/ 3 w 249"/>
                  <a:gd name="T51" fmla="*/ 83 h 174"/>
                  <a:gd name="T52" fmla="*/ 70 w 249"/>
                  <a:gd name="T53" fmla="*/ 98 h 174"/>
                  <a:gd name="T54" fmla="*/ 70 w 249"/>
                  <a:gd name="T55" fmla="*/ 98 h 174"/>
                  <a:gd name="T56" fmla="*/ 113 w 249"/>
                  <a:gd name="T57" fmla="*/ 92 h 174"/>
                  <a:gd name="T58" fmla="*/ 113 w 249"/>
                  <a:gd name="T59" fmla="*/ 92 h 174"/>
                  <a:gd name="T60" fmla="*/ 241 w 249"/>
                  <a:gd name="T61" fmla="*/ 172 h 174"/>
                  <a:gd name="T62" fmla="*/ 241 w 249"/>
                  <a:gd name="T63" fmla="*/ 172 h 174"/>
                  <a:gd name="T64" fmla="*/ 243 w 249"/>
                  <a:gd name="T65" fmla="*/ 173 h 174"/>
                  <a:gd name="T66" fmla="*/ 243 w 249"/>
                  <a:gd name="T67" fmla="*/ 173 h 174"/>
                  <a:gd name="T68" fmla="*/ 247 w 249"/>
                  <a:gd name="T69" fmla="*/ 170 h 174"/>
                  <a:gd name="T70" fmla="*/ 247 w 249"/>
                  <a:gd name="T71" fmla="*/ 170 h 174"/>
                  <a:gd name="T72" fmla="*/ 246 w 249"/>
                  <a:gd name="T73" fmla="*/ 165 h 1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249" h="174">
                    <a:moveTo>
                      <a:pt x="246" y="165"/>
                    </a:moveTo>
                    <a:lnTo>
                      <a:pt x="246" y="165"/>
                    </a:lnTo>
                    <a:cubicBezTo>
                      <a:pt x="230" y="156"/>
                      <a:pt x="215" y="148"/>
                      <a:pt x="201" y="139"/>
                    </a:cubicBezTo>
                    <a:lnTo>
                      <a:pt x="201" y="139"/>
                    </a:lnTo>
                    <a:cubicBezTo>
                      <a:pt x="200" y="126"/>
                      <a:pt x="196" y="67"/>
                      <a:pt x="156" y="33"/>
                    </a:cubicBezTo>
                    <a:lnTo>
                      <a:pt x="156" y="33"/>
                    </a:lnTo>
                    <a:cubicBezTo>
                      <a:pt x="154" y="32"/>
                      <a:pt x="151" y="32"/>
                      <a:pt x="150" y="34"/>
                    </a:cubicBezTo>
                    <a:lnTo>
                      <a:pt x="150" y="34"/>
                    </a:lnTo>
                    <a:cubicBezTo>
                      <a:pt x="148" y="36"/>
                      <a:pt x="149" y="38"/>
                      <a:pt x="150" y="40"/>
                    </a:cubicBezTo>
                    <a:lnTo>
                      <a:pt x="150" y="40"/>
                    </a:lnTo>
                    <a:cubicBezTo>
                      <a:pt x="183" y="68"/>
                      <a:pt x="190" y="115"/>
                      <a:pt x="191" y="134"/>
                    </a:cubicBezTo>
                    <a:lnTo>
                      <a:pt x="191" y="134"/>
                    </a:lnTo>
                    <a:cubicBezTo>
                      <a:pt x="85" y="68"/>
                      <a:pt x="21" y="2"/>
                      <a:pt x="20" y="1"/>
                    </a:cubicBezTo>
                    <a:lnTo>
                      <a:pt x="20" y="1"/>
                    </a:lnTo>
                    <a:cubicBezTo>
                      <a:pt x="18" y="0"/>
                      <a:pt x="16" y="0"/>
                      <a:pt x="14" y="1"/>
                    </a:cubicBezTo>
                    <a:lnTo>
                      <a:pt x="14" y="1"/>
                    </a:lnTo>
                    <a:cubicBezTo>
                      <a:pt x="12" y="3"/>
                      <a:pt x="12" y="6"/>
                      <a:pt x="13" y="8"/>
                    </a:cubicBezTo>
                    <a:lnTo>
                      <a:pt x="13" y="8"/>
                    </a:lnTo>
                    <a:cubicBezTo>
                      <a:pt x="14" y="8"/>
                      <a:pt x="47" y="41"/>
                      <a:pt x="104" y="85"/>
                    </a:cubicBezTo>
                    <a:lnTo>
                      <a:pt x="104" y="85"/>
                    </a:lnTo>
                    <a:cubicBezTo>
                      <a:pt x="51" y="98"/>
                      <a:pt x="7" y="76"/>
                      <a:pt x="7" y="75"/>
                    </a:cubicBezTo>
                    <a:lnTo>
                      <a:pt x="7" y="75"/>
                    </a:lnTo>
                    <a:cubicBezTo>
                      <a:pt x="5" y="74"/>
                      <a:pt x="2" y="75"/>
                      <a:pt x="1" y="77"/>
                    </a:cubicBezTo>
                    <a:lnTo>
                      <a:pt x="1" y="77"/>
                    </a:lnTo>
                    <a:cubicBezTo>
                      <a:pt x="0" y="79"/>
                      <a:pt x="1" y="82"/>
                      <a:pt x="3" y="83"/>
                    </a:cubicBezTo>
                    <a:lnTo>
                      <a:pt x="3" y="83"/>
                    </a:lnTo>
                    <a:cubicBezTo>
                      <a:pt x="5" y="83"/>
                      <a:pt x="31" y="98"/>
                      <a:pt x="70" y="98"/>
                    </a:cubicBezTo>
                    <a:lnTo>
                      <a:pt x="70" y="98"/>
                    </a:lnTo>
                    <a:cubicBezTo>
                      <a:pt x="83" y="98"/>
                      <a:pt x="98" y="96"/>
                      <a:pt x="113" y="92"/>
                    </a:cubicBezTo>
                    <a:lnTo>
                      <a:pt x="113" y="92"/>
                    </a:lnTo>
                    <a:cubicBezTo>
                      <a:pt x="148" y="117"/>
                      <a:pt x="191" y="145"/>
                      <a:pt x="241" y="172"/>
                    </a:cubicBezTo>
                    <a:lnTo>
                      <a:pt x="241" y="172"/>
                    </a:lnTo>
                    <a:cubicBezTo>
                      <a:pt x="242" y="173"/>
                      <a:pt x="242" y="173"/>
                      <a:pt x="243" y="173"/>
                    </a:cubicBezTo>
                    <a:lnTo>
                      <a:pt x="243" y="173"/>
                    </a:lnTo>
                    <a:cubicBezTo>
                      <a:pt x="245" y="173"/>
                      <a:pt x="246" y="172"/>
                      <a:pt x="247" y="170"/>
                    </a:cubicBezTo>
                    <a:lnTo>
                      <a:pt x="247" y="170"/>
                    </a:lnTo>
                    <a:cubicBezTo>
                      <a:pt x="248" y="168"/>
                      <a:pt x="247" y="166"/>
                      <a:pt x="246" y="16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DA91A080-EE2C-418B-9894-4415A05EAD51}"/>
                </a:ext>
              </a:extLst>
            </p:cNvPr>
            <p:cNvGrpSpPr/>
            <p:nvPr/>
          </p:nvGrpSpPr>
          <p:grpSpPr>
            <a:xfrm>
              <a:off x="11463459" y="5154490"/>
              <a:ext cx="2148622" cy="2527789"/>
              <a:chOff x="11463459" y="5154490"/>
              <a:chExt cx="2148622" cy="2527789"/>
            </a:xfrm>
          </p:grpSpPr>
          <p:grpSp>
            <p:nvGrpSpPr>
              <p:cNvPr id="17" name="Grupo 16">
                <a:extLst>
                  <a:ext uri="{FF2B5EF4-FFF2-40B4-BE49-F238E27FC236}">
                    <a16:creationId xmlns:a16="http://schemas.microsoft.com/office/drawing/2014/main" id="{1168AEEA-ABD3-40E7-A0E8-A4224EE9B9B3}"/>
                  </a:ext>
                </a:extLst>
              </p:cNvPr>
              <p:cNvGrpSpPr/>
              <p:nvPr/>
            </p:nvGrpSpPr>
            <p:grpSpPr>
              <a:xfrm>
                <a:off x="11463459" y="5154490"/>
                <a:ext cx="2148622" cy="2049709"/>
                <a:chOff x="11463459" y="5154490"/>
                <a:chExt cx="2148622" cy="2049709"/>
              </a:xfrm>
            </p:grpSpPr>
            <p:sp>
              <p:nvSpPr>
                <p:cNvPr id="128" name="Freeform 126">
                  <a:extLst>
                    <a:ext uri="{FF2B5EF4-FFF2-40B4-BE49-F238E27FC236}">
                      <a16:creationId xmlns:a16="http://schemas.microsoft.com/office/drawing/2014/main" id="{1D841A0C-6D51-47F4-B603-7BFE483EDF47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68956" y="5159987"/>
                  <a:ext cx="2137628" cy="2044212"/>
                </a:xfrm>
                <a:custGeom>
                  <a:avLst/>
                  <a:gdLst>
                    <a:gd name="T0" fmla="*/ 1639 w 1716"/>
                    <a:gd name="T1" fmla="*/ 465 h 1642"/>
                    <a:gd name="T2" fmla="*/ 1639 w 1716"/>
                    <a:gd name="T3" fmla="*/ 465 h 1642"/>
                    <a:gd name="T4" fmla="*/ 1379 w 1716"/>
                    <a:gd name="T5" fmla="*/ 329 h 1642"/>
                    <a:gd name="T6" fmla="*/ 1379 w 1716"/>
                    <a:gd name="T7" fmla="*/ 329 h 1642"/>
                    <a:gd name="T8" fmla="*/ 1335 w 1716"/>
                    <a:gd name="T9" fmla="*/ 201 h 1642"/>
                    <a:gd name="T10" fmla="*/ 1335 w 1716"/>
                    <a:gd name="T11" fmla="*/ 201 h 1642"/>
                    <a:gd name="T12" fmla="*/ 951 w 1716"/>
                    <a:gd name="T13" fmla="*/ 75 h 1642"/>
                    <a:gd name="T14" fmla="*/ 951 w 1716"/>
                    <a:gd name="T15" fmla="*/ 75 h 1642"/>
                    <a:gd name="T16" fmla="*/ 698 w 1716"/>
                    <a:gd name="T17" fmla="*/ 0 h 1642"/>
                    <a:gd name="T18" fmla="*/ 698 w 1716"/>
                    <a:gd name="T19" fmla="*/ 0 h 1642"/>
                    <a:gd name="T20" fmla="*/ 289 w 1716"/>
                    <a:gd name="T21" fmla="*/ 263 h 1642"/>
                    <a:gd name="T22" fmla="*/ 289 w 1716"/>
                    <a:gd name="T23" fmla="*/ 263 h 1642"/>
                    <a:gd name="T24" fmla="*/ 0 w 1716"/>
                    <a:gd name="T25" fmla="*/ 589 h 1642"/>
                    <a:gd name="T26" fmla="*/ 0 w 1716"/>
                    <a:gd name="T27" fmla="*/ 589 h 1642"/>
                    <a:gd name="T28" fmla="*/ 111 w 1716"/>
                    <a:gd name="T29" fmla="*/ 819 h 1642"/>
                    <a:gd name="T30" fmla="*/ 111 w 1716"/>
                    <a:gd name="T31" fmla="*/ 819 h 1642"/>
                    <a:gd name="T32" fmla="*/ 45 w 1716"/>
                    <a:gd name="T33" fmla="*/ 1020 h 1642"/>
                    <a:gd name="T34" fmla="*/ 45 w 1716"/>
                    <a:gd name="T35" fmla="*/ 1020 h 1642"/>
                    <a:gd name="T36" fmla="*/ 373 w 1716"/>
                    <a:gd name="T37" fmla="*/ 1332 h 1642"/>
                    <a:gd name="T38" fmla="*/ 373 w 1716"/>
                    <a:gd name="T39" fmla="*/ 1332 h 1642"/>
                    <a:gd name="T40" fmla="*/ 418 w 1716"/>
                    <a:gd name="T41" fmla="*/ 1466 h 1642"/>
                    <a:gd name="T42" fmla="*/ 418 w 1716"/>
                    <a:gd name="T43" fmla="*/ 1466 h 1642"/>
                    <a:gd name="T44" fmla="*/ 899 w 1716"/>
                    <a:gd name="T45" fmla="*/ 1558 h 1642"/>
                    <a:gd name="T46" fmla="*/ 899 w 1716"/>
                    <a:gd name="T47" fmla="*/ 1558 h 1642"/>
                    <a:gd name="T48" fmla="*/ 1225 w 1716"/>
                    <a:gd name="T49" fmla="*/ 1553 h 1642"/>
                    <a:gd name="T50" fmla="*/ 1225 w 1716"/>
                    <a:gd name="T51" fmla="*/ 1553 h 1642"/>
                    <a:gd name="T52" fmla="*/ 1340 w 1716"/>
                    <a:gd name="T53" fmla="*/ 1401 h 1642"/>
                    <a:gd name="T54" fmla="*/ 1340 w 1716"/>
                    <a:gd name="T55" fmla="*/ 1401 h 1642"/>
                    <a:gd name="T56" fmla="*/ 1554 w 1716"/>
                    <a:gd name="T57" fmla="*/ 1335 h 1642"/>
                    <a:gd name="T58" fmla="*/ 1554 w 1716"/>
                    <a:gd name="T59" fmla="*/ 1335 h 1642"/>
                    <a:gd name="T60" fmla="*/ 1598 w 1716"/>
                    <a:gd name="T61" fmla="*/ 867 h 1642"/>
                    <a:gd name="T62" fmla="*/ 1598 w 1716"/>
                    <a:gd name="T63" fmla="*/ 867 h 1642"/>
                    <a:gd name="T64" fmla="*/ 1639 w 1716"/>
                    <a:gd name="T65" fmla="*/ 465 h 16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716" h="1642">
                      <a:moveTo>
                        <a:pt x="1639" y="465"/>
                      </a:moveTo>
                      <a:lnTo>
                        <a:pt x="1639" y="465"/>
                      </a:lnTo>
                      <a:cubicBezTo>
                        <a:pt x="1584" y="380"/>
                        <a:pt x="1488" y="334"/>
                        <a:pt x="1379" y="329"/>
                      </a:cubicBezTo>
                      <a:lnTo>
                        <a:pt x="1379" y="329"/>
                      </a:lnTo>
                      <a:cubicBezTo>
                        <a:pt x="1374" y="283"/>
                        <a:pt x="1361" y="240"/>
                        <a:pt x="1335" y="201"/>
                      </a:cubicBezTo>
                      <a:lnTo>
                        <a:pt x="1335" y="201"/>
                      </a:lnTo>
                      <a:cubicBezTo>
                        <a:pt x="1259" y="85"/>
                        <a:pt x="1107" y="41"/>
                        <a:pt x="951" y="75"/>
                      </a:cubicBezTo>
                      <a:lnTo>
                        <a:pt x="951" y="75"/>
                      </a:lnTo>
                      <a:cubicBezTo>
                        <a:pt x="879" y="28"/>
                        <a:pt x="792" y="0"/>
                        <a:pt x="698" y="0"/>
                      </a:cubicBezTo>
                      <a:lnTo>
                        <a:pt x="698" y="0"/>
                      </a:lnTo>
                      <a:cubicBezTo>
                        <a:pt x="514" y="0"/>
                        <a:pt x="356" y="109"/>
                        <a:pt x="289" y="263"/>
                      </a:cubicBezTo>
                      <a:lnTo>
                        <a:pt x="289" y="263"/>
                      </a:lnTo>
                      <a:cubicBezTo>
                        <a:pt x="121" y="312"/>
                        <a:pt x="0" y="439"/>
                        <a:pt x="0" y="589"/>
                      </a:cubicBezTo>
                      <a:lnTo>
                        <a:pt x="0" y="589"/>
                      </a:lnTo>
                      <a:cubicBezTo>
                        <a:pt x="0" y="677"/>
                        <a:pt x="42" y="757"/>
                        <a:pt x="111" y="819"/>
                      </a:cubicBezTo>
                      <a:lnTo>
                        <a:pt x="111" y="819"/>
                      </a:lnTo>
                      <a:cubicBezTo>
                        <a:pt x="65" y="878"/>
                        <a:pt x="41" y="947"/>
                        <a:pt x="45" y="1020"/>
                      </a:cubicBezTo>
                      <a:lnTo>
                        <a:pt x="45" y="1020"/>
                      </a:lnTo>
                      <a:cubicBezTo>
                        <a:pt x="55" y="1175"/>
                        <a:pt x="192" y="1298"/>
                        <a:pt x="373" y="1332"/>
                      </a:cubicBezTo>
                      <a:lnTo>
                        <a:pt x="373" y="1332"/>
                      </a:lnTo>
                      <a:cubicBezTo>
                        <a:pt x="377" y="1378"/>
                        <a:pt x="391" y="1425"/>
                        <a:pt x="418" y="1466"/>
                      </a:cubicBezTo>
                      <a:lnTo>
                        <a:pt x="418" y="1466"/>
                      </a:lnTo>
                      <a:cubicBezTo>
                        <a:pt x="510" y="1607"/>
                        <a:pt x="712" y="1641"/>
                        <a:pt x="899" y="1558"/>
                      </a:cubicBezTo>
                      <a:lnTo>
                        <a:pt x="899" y="1558"/>
                      </a:lnTo>
                      <a:cubicBezTo>
                        <a:pt x="1010" y="1611"/>
                        <a:pt x="1131" y="1614"/>
                        <a:pt x="1225" y="1553"/>
                      </a:cubicBezTo>
                      <a:lnTo>
                        <a:pt x="1225" y="1553"/>
                      </a:lnTo>
                      <a:cubicBezTo>
                        <a:pt x="1280" y="1517"/>
                        <a:pt x="1319" y="1464"/>
                        <a:pt x="1340" y="1401"/>
                      </a:cubicBezTo>
                      <a:lnTo>
                        <a:pt x="1340" y="1401"/>
                      </a:lnTo>
                      <a:cubicBezTo>
                        <a:pt x="1420" y="1406"/>
                        <a:pt x="1495" y="1384"/>
                        <a:pt x="1554" y="1335"/>
                      </a:cubicBezTo>
                      <a:lnTo>
                        <a:pt x="1554" y="1335"/>
                      </a:lnTo>
                      <a:cubicBezTo>
                        <a:pt x="1677" y="1231"/>
                        <a:pt x="1690" y="1038"/>
                        <a:pt x="1598" y="867"/>
                      </a:cubicBezTo>
                      <a:lnTo>
                        <a:pt x="1598" y="867"/>
                      </a:lnTo>
                      <a:cubicBezTo>
                        <a:pt x="1693" y="738"/>
                        <a:pt x="1715" y="581"/>
                        <a:pt x="1639" y="465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29" name="Freeform 127">
                  <a:extLst>
                    <a:ext uri="{FF2B5EF4-FFF2-40B4-BE49-F238E27FC236}">
                      <a16:creationId xmlns:a16="http://schemas.microsoft.com/office/drawing/2014/main" id="{0D52C363-8C1D-4B2B-AD67-2E52AA1FE5D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68956" y="5159987"/>
                  <a:ext cx="2137628" cy="2044212"/>
                </a:xfrm>
                <a:custGeom>
                  <a:avLst/>
                  <a:gdLst>
                    <a:gd name="T0" fmla="*/ 1639 w 1716"/>
                    <a:gd name="T1" fmla="*/ 465 h 1642"/>
                    <a:gd name="T2" fmla="*/ 1639 w 1716"/>
                    <a:gd name="T3" fmla="*/ 465 h 1642"/>
                    <a:gd name="T4" fmla="*/ 1379 w 1716"/>
                    <a:gd name="T5" fmla="*/ 329 h 1642"/>
                    <a:gd name="T6" fmla="*/ 1379 w 1716"/>
                    <a:gd name="T7" fmla="*/ 329 h 1642"/>
                    <a:gd name="T8" fmla="*/ 1335 w 1716"/>
                    <a:gd name="T9" fmla="*/ 201 h 1642"/>
                    <a:gd name="T10" fmla="*/ 1335 w 1716"/>
                    <a:gd name="T11" fmla="*/ 201 h 1642"/>
                    <a:gd name="T12" fmla="*/ 951 w 1716"/>
                    <a:gd name="T13" fmla="*/ 75 h 1642"/>
                    <a:gd name="T14" fmla="*/ 951 w 1716"/>
                    <a:gd name="T15" fmla="*/ 75 h 1642"/>
                    <a:gd name="T16" fmla="*/ 698 w 1716"/>
                    <a:gd name="T17" fmla="*/ 0 h 1642"/>
                    <a:gd name="T18" fmla="*/ 698 w 1716"/>
                    <a:gd name="T19" fmla="*/ 0 h 1642"/>
                    <a:gd name="T20" fmla="*/ 289 w 1716"/>
                    <a:gd name="T21" fmla="*/ 263 h 1642"/>
                    <a:gd name="T22" fmla="*/ 289 w 1716"/>
                    <a:gd name="T23" fmla="*/ 263 h 1642"/>
                    <a:gd name="T24" fmla="*/ 0 w 1716"/>
                    <a:gd name="T25" fmla="*/ 589 h 1642"/>
                    <a:gd name="T26" fmla="*/ 0 w 1716"/>
                    <a:gd name="T27" fmla="*/ 589 h 1642"/>
                    <a:gd name="T28" fmla="*/ 111 w 1716"/>
                    <a:gd name="T29" fmla="*/ 819 h 1642"/>
                    <a:gd name="T30" fmla="*/ 111 w 1716"/>
                    <a:gd name="T31" fmla="*/ 819 h 1642"/>
                    <a:gd name="T32" fmla="*/ 45 w 1716"/>
                    <a:gd name="T33" fmla="*/ 1020 h 1642"/>
                    <a:gd name="T34" fmla="*/ 45 w 1716"/>
                    <a:gd name="T35" fmla="*/ 1020 h 1642"/>
                    <a:gd name="T36" fmla="*/ 373 w 1716"/>
                    <a:gd name="T37" fmla="*/ 1332 h 1642"/>
                    <a:gd name="T38" fmla="*/ 373 w 1716"/>
                    <a:gd name="T39" fmla="*/ 1332 h 1642"/>
                    <a:gd name="T40" fmla="*/ 418 w 1716"/>
                    <a:gd name="T41" fmla="*/ 1466 h 1642"/>
                    <a:gd name="T42" fmla="*/ 418 w 1716"/>
                    <a:gd name="T43" fmla="*/ 1466 h 1642"/>
                    <a:gd name="T44" fmla="*/ 899 w 1716"/>
                    <a:gd name="T45" fmla="*/ 1558 h 1642"/>
                    <a:gd name="T46" fmla="*/ 899 w 1716"/>
                    <a:gd name="T47" fmla="*/ 1558 h 1642"/>
                    <a:gd name="T48" fmla="*/ 1225 w 1716"/>
                    <a:gd name="T49" fmla="*/ 1553 h 1642"/>
                    <a:gd name="T50" fmla="*/ 1225 w 1716"/>
                    <a:gd name="T51" fmla="*/ 1553 h 1642"/>
                    <a:gd name="T52" fmla="*/ 1340 w 1716"/>
                    <a:gd name="T53" fmla="*/ 1401 h 1642"/>
                    <a:gd name="T54" fmla="*/ 1340 w 1716"/>
                    <a:gd name="T55" fmla="*/ 1401 h 1642"/>
                    <a:gd name="T56" fmla="*/ 1554 w 1716"/>
                    <a:gd name="T57" fmla="*/ 1335 h 1642"/>
                    <a:gd name="T58" fmla="*/ 1554 w 1716"/>
                    <a:gd name="T59" fmla="*/ 1335 h 1642"/>
                    <a:gd name="T60" fmla="*/ 1598 w 1716"/>
                    <a:gd name="T61" fmla="*/ 867 h 1642"/>
                    <a:gd name="T62" fmla="*/ 1598 w 1716"/>
                    <a:gd name="T63" fmla="*/ 867 h 1642"/>
                    <a:gd name="T64" fmla="*/ 1639 w 1716"/>
                    <a:gd name="T65" fmla="*/ 465 h 16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</a:cxnLst>
                  <a:rect l="0" t="0" r="r" b="b"/>
                  <a:pathLst>
                    <a:path w="1716" h="1642">
                      <a:moveTo>
                        <a:pt x="1639" y="465"/>
                      </a:moveTo>
                      <a:lnTo>
                        <a:pt x="1639" y="465"/>
                      </a:lnTo>
                      <a:cubicBezTo>
                        <a:pt x="1584" y="380"/>
                        <a:pt x="1488" y="334"/>
                        <a:pt x="1379" y="329"/>
                      </a:cubicBezTo>
                      <a:lnTo>
                        <a:pt x="1379" y="329"/>
                      </a:lnTo>
                      <a:cubicBezTo>
                        <a:pt x="1374" y="283"/>
                        <a:pt x="1361" y="240"/>
                        <a:pt x="1335" y="201"/>
                      </a:cubicBezTo>
                      <a:lnTo>
                        <a:pt x="1335" y="201"/>
                      </a:lnTo>
                      <a:cubicBezTo>
                        <a:pt x="1259" y="85"/>
                        <a:pt x="1107" y="41"/>
                        <a:pt x="951" y="75"/>
                      </a:cubicBezTo>
                      <a:lnTo>
                        <a:pt x="951" y="75"/>
                      </a:lnTo>
                      <a:cubicBezTo>
                        <a:pt x="879" y="28"/>
                        <a:pt x="792" y="0"/>
                        <a:pt x="698" y="0"/>
                      </a:cubicBezTo>
                      <a:lnTo>
                        <a:pt x="698" y="0"/>
                      </a:lnTo>
                      <a:cubicBezTo>
                        <a:pt x="514" y="0"/>
                        <a:pt x="356" y="109"/>
                        <a:pt x="289" y="263"/>
                      </a:cubicBezTo>
                      <a:lnTo>
                        <a:pt x="289" y="263"/>
                      </a:lnTo>
                      <a:cubicBezTo>
                        <a:pt x="121" y="312"/>
                        <a:pt x="0" y="439"/>
                        <a:pt x="0" y="589"/>
                      </a:cubicBezTo>
                      <a:lnTo>
                        <a:pt x="0" y="589"/>
                      </a:lnTo>
                      <a:cubicBezTo>
                        <a:pt x="0" y="677"/>
                        <a:pt x="42" y="757"/>
                        <a:pt x="111" y="819"/>
                      </a:cubicBezTo>
                      <a:lnTo>
                        <a:pt x="111" y="819"/>
                      </a:lnTo>
                      <a:cubicBezTo>
                        <a:pt x="65" y="878"/>
                        <a:pt x="41" y="947"/>
                        <a:pt x="45" y="1020"/>
                      </a:cubicBezTo>
                      <a:lnTo>
                        <a:pt x="45" y="1020"/>
                      </a:lnTo>
                      <a:cubicBezTo>
                        <a:pt x="55" y="1175"/>
                        <a:pt x="192" y="1298"/>
                        <a:pt x="373" y="1332"/>
                      </a:cubicBezTo>
                      <a:lnTo>
                        <a:pt x="373" y="1332"/>
                      </a:lnTo>
                      <a:cubicBezTo>
                        <a:pt x="377" y="1378"/>
                        <a:pt x="391" y="1425"/>
                        <a:pt x="418" y="1466"/>
                      </a:cubicBezTo>
                      <a:lnTo>
                        <a:pt x="418" y="1466"/>
                      </a:lnTo>
                      <a:cubicBezTo>
                        <a:pt x="510" y="1607"/>
                        <a:pt x="712" y="1641"/>
                        <a:pt x="899" y="1558"/>
                      </a:cubicBezTo>
                      <a:lnTo>
                        <a:pt x="899" y="1558"/>
                      </a:lnTo>
                      <a:cubicBezTo>
                        <a:pt x="1010" y="1611"/>
                        <a:pt x="1131" y="1614"/>
                        <a:pt x="1225" y="1553"/>
                      </a:cubicBezTo>
                      <a:lnTo>
                        <a:pt x="1225" y="1553"/>
                      </a:lnTo>
                      <a:cubicBezTo>
                        <a:pt x="1280" y="1517"/>
                        <a:pt x="1319" y="1464"/>
                        <a:pt x="1340" y="1401"/>
                      </a:cubicBezTo>
                      <a:lnTo>
                        <a:pt x="1340" y="1401"/>
                      </a:lnTo>
                      <a:cubicBezTo>
                        <a:pt x="1420" y="1406"/>
                        <a:pt x="1495" y="1384"/>
                        <a:pt x="1554" y="1335"/>
                      </a:cubicBezTo>
                      <a:lnTo>
                        <a:pt x="1554" y="1335"/>
                      </a:lnTo>
                      <a:cubicBezTo>
                        <a:pt x="1677" y="1231"/>
                        <a:pt x="1690" y="1038"/>
                        <a:pt x="1598" y="867"/>
                      </a:cubicBezTo>
                      <a:lnTo>
                        <a:pt x="1598" y="867"/>
                      </a:lnTo>
                      <a:cubicBezTo>
                        <a:pt x="1693" y="738"/>
                        <a:pt x="1715" y="581"/>
                        <a:pt x="1639" y="465"/>
                      </a:cubicBezTo>
                    </a:path>
                  </a:pathLst>
                </a:custGeom>
                <a:solidFill>
                  <a:schemeClr val="accent1">
                    <a:alpha val="60000"/>
                  </a:schemeClr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0" name="Freeform 128">
                  <a:extLst>
                    <a:ext uri="{FF2B5EF4-FFF2-40B4-BE49-F238E27FC236}">
                      <a16:creationId xmlns:a16="http://schemas.microsoft.com/office/drawing/2014/main" id="{3B94356C-7F5A-4D8A-AC53-C9E32345792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63459" y="5154490"/>
                  <a:ext cx="2148622" cy="2044212"/>
                </a:xfrm>
                <a:custGeom>
                  <a:avLst/>
                  <a:gdLst>
                    <a:gd name="T0" fmla="*/ 703 w 1723"/>
                    <a:gd name="T1" fmla="*/ 11 h 1642"/>
                    <a:gd name="T2" fmla="*/ 299 w 1723"/>
                    <a:gd name="T3" fmla="*/ 270 h 1642"/>
                    <a:gd name="T4" fmla="*/ 296 w 1723"/>
                    <a:gd name="T5" fmla="*/ 273 h 1642"/>
                    <a:gd name="T6" fmla="*/ 11 w 1723"/>
                    <a:gd name="T7" fmla="*/ 594 h 1642"/>
                    <a:gd name="T8" fmla="*/ 120 w 1723"/>
                    <a:gd name="T9" fmla="*/ 819 h 1642"/>
                    <a:gd name="T10" fmla="*/ 121 w 1723"/>
                    <a:gd name="T11" fmla="*/ 827 h 1642"/>
                    <a:gd name="T12" fmla="*/ 56 w 1723"/>
                    <a:gd name="T13" fmla="*/ 1025 h 1642"/>
                    <a:gd name="T14" fmla="*/ 379 w 1723"/>
                    <a:gd name="T15" fmla="*/ 1331 h 1642"/>
                    <a:gd name="T16" fmla="*/ 384 w 1723"/>
                    <a:gd name="T17" fmla="*/ 1336 h 1642"/>
                    <a:gd name="T18" fmla="*/ 428 w 1723"/>
                    <a:gd name="T19" fmla="*/ 1468 h 1642"/>
                    <a:gd name="T20" fmla="*/ 902 w 1723"/>
                    <a:gd name="T21" fmla="*/ 1558 h 1642"/>
                    <a:gd name="T22" fmla="*/ 907 w 1723"/>
                    <a:gd name="T23" fmla="*/ 1558 h 1642"/>
                    <a:gd name="T24" fmla="*/ 1227 w 1723"/>
                    <a:gd name="T25" fmla="*/ 1553 h 1642"/>
                    <a:gd name="T26" fmla="*/ 1340 w 1723"/>
                    <a:gd name="T27" fmla="*/ 1405 h 1642"/>
                    <a:gd name="T28" fmla="*/ 1346 w 1723"/>
                    <a:gd name="T29" fmla="*/ 1401 h 1642"/>
                    <a:gd name="T30" fmla="*/ 1555 w 1723"/>
                    <a:gd name="T31" fmla="*/ 1336 h 1642"/>
                    <a:gd name="T32" fmla="*/ 1598 w 1723"/>
                    <a:gd name="T33" fmla="*/ 875 h 1642"/>
                    <a:gd name="T34" fmla="*/ 1598 w 1723"/>
                    <a:gd name="T35" fmla="*/ 869 h 1642"/>
                    <a:gd name="T36" fmla="*/ 1640 w 1723"/>
                    <a:gd name="T37" fmla="*/ 473 h 1642"/>
                    <a:gd name="T38" fmla="*/ 1384 w 1723"/>
                    <a:gd name="T39" fmla="*/ 339 h 1642"/>
                    <a:gd name="T40" fmla="*/ 1378 w 1723"/>
                    <a:gd name="T41" fmla="*/ 334 h 1642"/>
                    <a:gd name="T42" fmla="*/ 1335 w 1723"/>
                    <a:gd name="T43" fmla="*/ 209 h 1642"/>
                    <a:gd name="T44" fmla="*/ 957 w 1723"/>
                    <a:gd name="T45" fmla="*/ 86 h 1642"/>
                    <a:gd name="T46" fmla="*/ 953 w 1723"/>
                    <a:gd name="T47" fmla="*/ 85 h 1642"/>
                    <a:gd name="T48" fmla="*/ 703 w 1723"/>
                    <a:gd name="T49" fmla="*/ 1613 h 1642"/>
                    <a:gd name="T50" fmla="*/ 418 w 1723"/>
                    <a:gd name="T51" fmla="*/ 1474 h 1642"/>
                    <a:gd name="T52" fmla="*/ 373 w 1723"/>
                    <a:gd name="T53" fmla="*/ 1342 h 1642"/>
                    <a:gd name="T54" fmla="*/ 45 w 1723"/>
                    <a:gd name="T55" fmla="*/ 1026 h 1642"/>
                    <a:gd name="T56" fmla="*/ 109 w 1723"/>
                    <a:gd name="T57" fmla="*/ 824 h 1642"/>
                    <a:gd name="T58" fmla="*/ 0 w 1723"/>
                    <a:gd name="T59" fmla="*/ 594 h 1642"/>
                    <a:gd name="T60" fmla="*/ 290 w 1723"/>
                    <a:gd name="T61" fmla="*/ 263 h 1642"/>
                    <a:gd name="T62" fmla="*/ 703 w 1723"/>
                    <a:gd name="T63" fmla="*/ 0 h 1642"/>
                    <a:gd name="T64" fmla="*/ 957 w 1723"/>
                    <a:gd name="T65" fmla="*/ 75 h 1642"/>
                    <a:gd name="T66" fmla="*/ 1345 w 1723"/>
                    <a:gd name="T67" fmla="*/ 203 h 1642"/>
                    <a:gd name="T68" fmla="*/ 1389 w 1723"/>
                    <a:gd name="T69" fmla="*/ 328 h 1642"/>
                    <a:gd name="T70" fmla="*/ 1649 w 1723"/>
                    <a:gd name="T71" fmla="*/ 467 h 1642"/>
                    <a:gd name="T72" fmla="*/ 1609 w 1723"/>
                    <a:gd name="T73" fmla="*/ 872 h 1642"/>
                    <a:gd name="T74" fmla="*/ 1562 w 1723"/>
                    <a:gd name="T75" fmla="*/ 1344 h 1642"/>
                    <a:gd name="T76" fmla="*/ 1350 w 1723"/>
                    <a:gd name="T77" fmla="*/ 1413 h 1642"/>
                    <a:gd name="T78" fmla="*/ 1233 w 1723"/>
                    <a:gd name="T79" fmla="*/ 1562 h 1642"/>
                    <a:gd name="T80" fmla="*/ 904 w 1723"/>
                    <a:gd name="T81" fmla="*/ 1569 h 1642"/>
                    <a:gd name="T82" fmla="*/ 703 w 1723"/>
                    <a:gd name="T83" fmla="*/ 1613 h 164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723" h="1642">
                      <a:moveTo>
                        <a:pt x="703" y="11"/>
                      </a:moveTo>
                      <a:lnTo>
                        <a:pt x="703" y="11"/>
                      </a:lnTo>
                      <a:cubicBezTo>
                        <a:pt x="525" y="11"/>
                        <a:pt x="367" y="112"/>
                        <a:pt x="299" y="270"/>
                      </a:cubicBezTo>
                      <a:lnTo>
                        <a:pt x="299" y="270"/>
                      </a:lnTo>
                      <a:cubicBezTo>
                        <a:pt x="299" y="271"/>
                        <a:pt x="297" y="273"/>
                        <a:pt x="296" y="273"/>
                      </a:cubicBezTo>
                      <a:lnTo>
                        <a:pt x="296" y="273"/>
                      </a:lnTo>
                      <a:cubicBezTo>
                        <a:pt x="126" y="323"/>
                        <a:pt x="11" y="452"/>
                        <a:pt x="11" y="594"/>
                      </a:cubicBezTo>
                      <a:lnTo>
                        <a:pt x="11" y="594"/>
                      </a:lnTo>
                      <a:cubicBezTo>
                        <a:pt x="11" y="677"/>
                        <a:pt x="50" y="757"/>
                        <a:pt x="120" y="819"/>
                      </a:cubicBezTo>
                      <a:lnTo>
                        <a:pt x="120" y="819"/>
                      </a:lnTo>
                      <a:cubicBezTo>
                        <a:pt x="122" y="821"/>
                        <a:pt x="122" y="825"/>
                        <a:pt x="121" y="827"/>
                      </a:cubicBezTo>
                      <a:lnTo>
                        <a:pt x="121" y="827"/>
                      </a:lnTo>
                      <a:cubicBezTo>
                        <a:pt x="74" y="887"/>
                        <a:pt x="52" y="956"/>
                        <a:pt x="56" y="1025"/>
                      </a:cubicBezTo>
                      <a:lnTo>
                        <a:pt x="56" y="1025"/>
                      </a:lnTo>
                      <a:cubicBezTo>
                        <a:pt x="65" y="1174"/>
                        <a:pt x="195" y="1297"/>
                        <a:pt x="379" y="1331"/>
                      </a:cubicBezTo>
                      <a:lnTo>
                        <a:pt x="379" y="1331"/>
                      </a:lnTo>
                      <a:cubicBezTo>
                        <a:pt x="381" y="1332"/>
                        <a:pt x="383" y="1333"/>
                        <a:pt x="384" y="1336"/>
                      </a:cubicBezTo>
                      <a:lnTo>
                        <a:pt x="384" y="1336"/>
                      </a:lnTo>
                      <a:cubicBezTo>
                        <a:pt x="387" y="1384"/>
                        <a:pt x="402" y="1429"/>
                        <a:pt x="428" y="1468"/>
                      </a:cubicBezTo>
                      <a:lnTo>
                        <a:pt x="428" y="1468"/>
                      </a:lnTo>
                      <a:cubicBezTo>
                        <a:pt x="516" y="1603"/>
                        <a:pt x="715" y="1641"/>
                        <a:pt x="902" y="1558"/>
                      </a:cubicBezTo>
                      <a:lnTo>
                        <a:pt x="902" y="1558"/>
                      </a:lnTo>
                      <a:cubicBezTo>
                        <a:pt x="903" y="1557"/>
                        <a:pt x="905" y="1557"/>
                        <a:pt x="907" y="1558"/>
                      </a:cubicBezTo>
                      <a:lnTo>
                        <a:pt x="907" y="1558"/>
                      </a:lnTo>
                      <a:cubicBezTo>
                        <a:pt x="1021" y="1613"/>
                        <a:pt x="1137" y="1612"/>
                        <a:pt x="1227" y="1553"/>
                      </a:cubicBezTo>
                      <a:lnTo>
                        <a:pt x="1227" y="1553"/>
                      </a:lnTo>
                      <a:cubicBezTo>
                        <a:pt x="1279" y="1519"/>
                        <a:pt x="1318" y="1468"/>
                        <a:pt x="1340" y="1405"/>
                      </a:cubicBezTo>
                      <a:lnTo>
                        <a:pt x="1340" y="1405"/>
                      </a:lnTo>
                      <a:cubicBezTo>
                        <a:pt x="1341" y="1402"/>
                        <a:pt x="1343" y="1401"/>
                        <a:pt x="1346" y="1401"/>
                      </a:cubicBezTo>
                      <a:lnTo>
                        <a:pt x="1346" y="1401"/>
                      </a:lnTo>
                      <a:cubicBezTo>
                        <a:pt x="1427" y="1405"/>
                        <a:pt x="1499" y="1383"/>
                        <a:pt x="1555" y="1336"/>
                      </a:cubicBezTo>
                      <a:lnTo>
                        <a:pt x="1555" y="1336"/>
                      </a:lnTo>
                      <a:cubicBezTo>
                        <a:pt x="1673" y="1236"/>
                        <a:pt x="1691" y="1047"/>
                        <a:pt x="1598" y="875"/>
                      </a:cubicBezTo>
                      <a:lnTo>
                        <a:pt x="1598" y="875"/>
                      </a:lnTo>
                      <a:cubicBezTo>
                        <a:pt x="1597" y="873"/>
                        <a:pt x="1597" y="871"/>
                        <a:pt x="1598" y="869"/>
                      </a:cubicBezTo>
                      <a:lnTo>
                        <a:pt x="1598" y="869"/>
                      </a:lnTo>
                      <a:cubicBezTo>
                        <a:pt x="1695" y="739"/>
                        <a:pt x="1711" y="583"/>
                        <a:pt x="1640" y="473"/>
                      </a:cubicBezTo>
                      <a:lnTo>
                        <a:pt x="1640" y="473"/>
                      </a:lnTo>
                      <a:cubicBezTo>
                        <a:pt x="1588" y="394"/>
                        <a:pt x="1494" y="345"/>
                        <a:pt x="1384" y="339"/>
                      </a:cubicBezTo>
                      <a:lnTo>
                        <a:pt x="1384" y="339"/>
                      </a:lnTo>
                      <a:cubicBezTo>
                        <a:pt x="1381" y="339"/>
                        <a:pt x="1379" y="337"/>
                        <a:pt x="1378" y="334"/>
                      </a:cubicBezTo>
                      <a:lnTo>
                        <a:pt x="1378" y="334"/>
                      </a:lnTo>
                      <a:cubicBezTo>
                        <a:pt x="1374" y="288"/>
                        <a:pt x="1359" y="246"/>
                        <a:pt x="1335" y="209"/>
                      </a:cubicBezTo>
                      <a:lnTo>
                        <a:pt x="1335" y="209"/>
                      </a:lnTo>
                      <a:cubicBezTo>
                        <a:pt x="1263" y="99"/>
                        <a:pt x="1115" y="51"/>
                        <a:pt x="957" y="86"/>
                      </a:cubicBezTo>
                      <a:lnTo>
                        <a:pt x="957" y="86"/>
                      </a:lnTo>
                      <a:cubicBezTo>
                        <a:pt x="956" y="86"/>
                        <a:pt x="954" y="86"/>
                        <a:pt x="953" y="85"/>
                      </a:cubicBezTo>
                      <a:lnTo>
                        <a:pt x="953" y="85"/>
                      </a:lnTo>
                      <a:cubicBezTo>
                        <a:pt x="879" y="36"/>
                        <a:pt x="793" y="11"/>
                        <a:pt x="703" y="11"/>
                      </a:cubicBezTo>
                      <a:close/>
                      <a:moveTo>
                        <a:pt x="703" y="1613"/>
                      </a:moveTo>
                      <a:lnTo>
                        <a:pt x="703" y="1613"/>
                      </a:lnTo>
                      <a:cubicBezTo>
                        <a:pt x="584" y="1613"/>
                        <a:pt x="477" y="1564"/>
                        <a:pt x="418" y="1474"/>
                      </a:cubicBezTo>
                      <a:lnTo>
                        <a:pt x="418" y="1474"/>
                      </a:lnTo>
                      <a:cubicBezTo>
                        <a:pt x="392" y="1434"/>
                        <a:pt x="377" y="1389"/>
                        <a:pt x="373" y="1342"/>
                      </a:cubicBezTo>
                      <a:lnTo>
                        <a:pt x="373" y="1342"/>
                      </a:lnTo>
                      <a:cubicBezTo>
                        <a:pt x="186" y="1305"/>
                        <a:pt x="55" y="1178"/>
                        <a:pt x="45" y="1026"/>
                      </a:cubicBezTo>
                      <a:lnTo>
                        <a:pt x="45" y="1026"/>
                      </a:lnTo>
                      <a:cubicBezTo>
                        <a:pt x="41" y="955"/>
                        <a:pt x="63" y="886"/>
                        <a:pt x="109" y="824"/>
                      </a:cubicBezTo>
                      <a:lnTo>
                        <a:pt x="109" y="824"/>
                      </a:lnTo>
                      <a:cubicBezTo>
                        <a:pt x="38" y="760"/>
                        <a:pt x="0" y="678"/>
                        <a:pt x="0" y="594"/>
                      </a:cubicBezTo>
                      <a:lnTo>
                        <a:pt x="0" y="594"/>
                      </a:lnTo>
                      <a:cubicBezTo>
                        <a:pt x="0" y="447"/>
                        <a:pt x="116" y="315"/>
                        <a:pt x="290" y="263"/>
                      </a:cubicBezTo>
                      <a:lnTo>
                        <a:pt x="290" y="263"/>
                      </a:lnTo>
                      <a:cubicBezTo>
                        <a:pt x="360" y="103"/>
                        <a:pt x="522" y="0"/>
                        <a:pt x="703" y="0"/>
                      </a:cubicBezTo>
                      <a:lnTo>
                        <a:pt x="703" y="0"/>
                      </a:lnTo>
                      <a:cubicBezTo>
                        <a:pt x="794" y="0"/>
                        <a:pt x="882" y="26"/>
                        <a:pt x="957" y="75"/>
                      </a:cubicBezTo>
                      <a:lnTo>
                        <a:pt x="957" y="75"/>
                      </a:lnTo>
                      <a:cubicBezTo>
                        <a:pt x="1118" y="39"/>
                        <a:pt x="1271" y="89"/>
                        <a:pt x="1345" y="203"/>
                      </a:cubicBezTo>
                      <a:lnTo>
                        <a:pt x="1345" y="203"/>
                      </a:lnTo>
                      <a:cubicBezTo>
                        <a:pt x="1369" y="240"/>
                        <a:pt x="1384" y="282"/>
                        <a:pt x="1389" y="328"/>
                      </a:cubicBezTo>
                      <a:lnTo>
                        <a:pt x="1389" y="328"/>
                      </a:lnTo>
                      <a:cubicBezTo>
                        <a:pt x="1501" y="335"/>
                        <a:pt x="1595" y="386"/>
                        <a:pt x="1649" y="467"/>
                      </a:cubicBezTo>
                      <a:lnTo>
                        <a:pt x="1649" y="467"/>
                      </a:lnTo>
                      <a:cubicBezTo>
                        <a:pt x="1722" y="580"/>
                        <a:pt x="1707" y="739"/>
                        <a:pt x="1609" y="872"/>
                      </a:cubicBezTo>
                      <a:lnTo>
                        <a:pt x="1609" y="872"/>
                      </a:lnTo>
                      <a:cubicBezTo>
                        <a:pt x="1703" y="1048"/>
                        <a:pt x="1684" y="1242"/>
                        <a:pt x="1562" y="1344"/>
                      </a:cubicBezTo>
                      <a:lnTo>
                        <a:pt x="1562" y="1344"/>
                      </a:lnTo>
                      <a:cubicBezTo>
                        <a:pt x="1505" y="1392"/>
                        <a:pt x="1431" y="1416"/>
                        <a:pt x="1350" y="1413"/>
                      </a:cubicBezTo>
                      <a:lnTo>
                        <a:pt x="1350" y="1413"/>
                      </a:lnTo>
                      <a:cubicBezTo>
                        <a:pt x="1326" y="1476"/>
                        <a:pt x="1286" y="1528"/>
                        <a:pt x="1233" y="1562"/>
                      </a:cubicBezTo>
                      <a:lnTo>
                        <a:pt x="1233" y="1562"/>
                      </a:lnTo>
                      <a:cubicBezTo>
                        <a:pt x="1141" y="1623"/>
                        <a:pt x="1021" y="1625"/>
                        <a:pt x="904" y="1569"/>
                      </a:cubicBezTo>
                      <a:lnTo>
                        <a:pt x="904" y="1569"/>
                      </a:lnTo>
                      <a:cubicBezTo>
                        <a:pt x="837" y="1599"/>
                        <a:pt x="768" y="1613"/>
                        <a:pt x="703" y="1613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16" name="Grupo 15">
                <a:extLst>
                  <a:ext uri="{FF2B5EF4-FFF2-40B4-BE49-F238E27FC236}">
                    <a16:creationId xmlns:a16="http://schemas.microsoft.com/office/drawing/2014/main" id="{62268FD9-9728-47B8-B4BB-CB7A6A4E7656}"/>
                  </a:ext>
                </a:extLst>
              </p:cNvPr>
              <p:cNvGrpSpPr/>
              <p:nvPr/>
            </p:nvGrpSpPr>
            <p:grpSpPr>
              <a:xfrm>
                <a:off x="12111892" y="6083180"/>
                <a:ext cx="835269" cy="1599099"/>
                <a:chOff x="12111892" y="6083180"/>
                <a:chExt cx="835269" cy="1599099"/>
              </a:xfrm>
            </p:grpSpPr>
            <p:sp>
              <p:nvSpPr>
                <p:cNvPr id="131" name="Freeform 129">
                  <a:extLst>
                    <a:ext uri="{FF2B5EF4-FFF2-40B4-BE49-F238E27FC236}">
                      <a16:creationId xmlns:a16="http://schemas.microsoft.com/office/drawing/2014/main" id="{CDEF77CA-3416-4FCB-8308-E46DA98FC1D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11892" y="6088673"/>
                  <a:ext cx="835269" cy="1582615"/>
                </a:xfrm>
                <a:custGeom>
                  <a:avLst/>
                  <a:gdLst>
                    <a:gd name="T0" fmla="*/ 234 w 670"/>
                    <a:gd name="T1" fmla="*/ 1270 h 1271"/>
                    <a:gd name="T2" fmla="*/ 234 w 670"/>
                    <a:gd name="T3" fmla="*/ 1270 h 1271"/>
                    <a:gd name="T4" fmla="*/ 253 w 670"/>
                    <a:gd name="T5" fmla="*/ 511 h 1271"/>
                    <a:gd name="T6" fmla="*/ 253 w 670"/>
                    <a:gd name="T7" fmla="*/ 511 h 1271"/>
                    <a:gd name="T8" fmla="*/ 34 w 670"/>
                    <a:gd name="T9" fmla="*/ 140 h 1271"/>
                    <a:gd name="T10" fmla="*/ 34 w 670"/>
                    <a:gd name="T11" fmla="*/ 140 h 1271"/>
                    <a:gd name="T12" fmla="*/ 274 w 670"/>
                    <a:gd name="T13" fmla="*/ 434 h 1271"/>
                    <a:gd name="T14" fmla="*/ 274 w 670"/>
                    <a:gd name="T15" fmla="*/ 434 h 1271"/>
                    <a:gd name="T16" fmla="*/ 319 w 670"/>
                    <a:gd name="T17" fmla="*/ 191 h 1271"/>
                    <a:gd name="T18" fmla="*/ 319 w 670"/>
                    <a:gd name="T19" fmla="*/ 191 h 1271"/>
                    <a:gd name="T20" fmla="*/ 352 w 670"/>
                    <a:gd name="T21" fmla="*/ 0 h 1271"/>
                    <a:gd name="T22" fmla="*/ 352 w 670"/>
                    <a:gd name="T23" fmla="*/ 0 h 1271"/>
                    <a:gd name="T24" fmla="*/ 408 w 670"/>
                    <a:gd name="T25" fmla="*/ 409 h 1271"/>
                    <a:gd name="T26" fmla="*/ 408 w 670"/>
                    <a:gd name="T27" fmla="*/ 409 h 1271"/>
                    <a:gd name="T28" fmla="*/ 634 w 670"/>
                    <a:gd name="T29" fmla="*/ 180 h 1271"/>
                    <a:gd name="T30" fmla="*/ 634 w 670"/>
                    <a:gd name="T31" fmla="*/ 180 h 1271"/>
                    <a:gd name="T32" fmla="*/ 415 w 670"/>
                    <a:gd name="T33" fmla="*/ 524 h 1271"/>
                    <a:gd name="T34" fmla="*/ 415 w 670"/>
                    <a:gd name="T35" fmla="*/ 524 h 1271"/>
                    <a:gd name="T36" fmla="*/ 482 w 670"/>
                    <a:gd name="T37" fmla="*/ 1270 h 1271"/>
                    <a:gd name="T38" fmla="*/ 234 w 670"/>
                    <a:gd name="T39" fmla="*/ 1270 h 12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</a:cxnLst>
                  <a:rect l="0" t="0" r="r" b="b"/>
                  <a:pathLst>
                    <a:path w="670" h="1271">
                      <a:moveTo>
                        <a:pt x="234" y="1270"/>
                      </a:moveTo>
                      <a:lnTo>
                        <a:pt x="234" y="1270"/>
                      </a:lnTo>
                      <a:cubicBezTo>
                        <a:pt x="234" y="1270"/>
                        <a:pt x="329" y="824"/>
                        <a:pt x="253" y="511"/>
                      </a:cubicBezTo>
                      <a:lnTo>
                        <a:pt x="253" y="511"/>
                      </a:lnTo>
                      <a:cubicBezTo>
                        <a:pt x="253" y="511"/>
                        <a:pt x="0" y="170"/>
                        <a:pt x="34" y="140"/>
                      </a:cubicBezTo>
                      <a:lnTo>
                        <a:pt x="34" y="140"/>
                      </a:lnTo>
                      <a:cubicBezTo>
                        <a:pt x="64" y="112"/>
                        <a:pt x="201" y="394"/>
                        <a:pt x="274" y="434"/>
                      </a:cubicBezTo>
                      <a:lnTo>
                        <a:pt x="274" y="434"/>
                      </a:lnTo>
                      <a:cubicBezTo>
                        <a:pt x="274" y="434"/>
                        <a:pt x="307" y="351"/>
                        <a:pt x="319" y="191"/>
                      </a:cubicBezTo>
                      <a:lnTo>
                        <a:pt x="319" y="191"/>
                      </a:lnTo>
                      <a:cubicBezTo>
                        <a:pt x="332" y="31"/>
                        <a:pt x="337" y="0"/>
                        <a:pt x="352" y="0"/>
                      </a:cubicBezTo>
                      <a:lnTo>
                        <a:pt x="352" y="0"/>
                      </a:lnTo>
                      <a:cubicBezTo>
                        <a:pt x="367" y="0"/>
                        <a:pt x="348" y="355"/>
                        <a:pt x="408" y="409"/>
                      </a:cubicBezTo>
                      <a:lnTo>
                        <a:pt x="408" y="409"/>
                      </a:lnTo>
                      <a:cubicBezTo>
                        <a:pt x="408" y="409"/>
                        <a:pt x="599" y="182"/>
                        <a:pt x="634" y="180"/>
                      </a:cubicBezTo>
                      <a:lnTo>
                        <a:pt x="634" y="180"/>
                      </a:lnTo>
                      <a:cubicBezTo>
                        <a:pt x="669" y="179"/>
                        <a:pt x="437" y="430"/>
                        <a:pt x="415" y="524"/>
                      </a:cubicBezTo>
                      <a:lnTo>
                        <a:pt x="415" y="524"/>
                      </a:lnTo>
                      <a:cubicBezTo>
                        <a:pt x="393" y="618"/>
                        <a:pt x="351" y="1141"/>
                        <a:pt x="482" y="1270"/>
                      </a:cubicBezTo>
                      <a:lnTo>
                        <a:pt x="234" y="1270"/>
                      </a:ln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2" name="Freeform 130">
                  <a:extLst>
                    <a:ext uri="{FF2B5EF4-FFF2-40B4-BE49-F238E27FC236}">
                      <a16:creationId xmlns:a16="http://schemas.microsoft.com/office/drawing/2014/main" id="{A632DC8E-893B-49DA-8730-C0755CE94DA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117388" y="6083180"/>
                  <a:ext cx="802298" cy="1599099"/>
                </a:xfrm>
                <a:custGeom>
                  <a:avLst/>
                  <a:gdLst>
                    <a:gd name="T0" fmla="*/ 463 w 643"/>
                    <a:gd name="T1" fmla="*/ 1270 h 1282"/>
                    <a:gd name="T2" fmla="*/ 403 w 643"/>
                    <a:gd name="T3" fmla="*/ 528 h 1282"/>
                    <a:gd name="T4" fmla="*/ 551 w 643"/>
                    <a:gd name="T5" fmla="*/ 297 h 1282"/>
                    <a:gd name="T6" fmla="*/ 625 w 643"/>
                    <a:gd name="T7" fmla="*/ 191 h 1282"/>
                    <a:gd name="T8" fmla="*/ 406 w 643"/>
                    <a:gd name="T9" fmla="*/ 417 h 1282"/>
                    <a:gd name="T10" fmla="*/ 403 w 643"/>
                    <a:gd name="T11" fmla="*/ 419 h 1282"/>
                    <a:gd name="T12" fmla="*/ 398 w 643"/>
                    <a:gd name="T13" fmla="*/ 418 h 1282"/>
                    <a:gd name="T14" fmla="*/ 348 w 643"/>
                    <a:gd name="T15" fmla="*/ 97 h 1282"/>
                    <a:gd name="T16" fmla="*/ 344 w 643"/>
                    <a:gd name="T17" fmla="*/ 12 h 1282"/>
                    <a:gd name="T18" fmla="*/ 319 w 643"/>
                    <a:gd name="T19" fmla="*/ 197 h 1282"/>
                    <a:gd name="T20" fmla="*/ 273 w 643"/>
                    <a:gd name="T21" fmla="*/ 441 h 1282"/>
                    <a:gd name="T22" fmla="*/ 270 w 643"/>
                    <a:gd name="T23" fmla="*/ 444 h 1282"/>
                    <a:gd name="T24" fmla="*/ 265 w 643"/>
                    <a:gd name="T25" fmla="*/ 444 h 1282"/>
                    <a:gd name="T26" fmla="*/ 129 w 643"/>
                    <a:gd name="T27" fmla="*/ 274 h 1282"/>
                    <a:gd name="T28" fmla="*/ 33 w 643"/>
                    <a:gd name="T29" fmla="*/ 149 h 1282"/>
                    <a:gd name="T30" fmla="*/ 31 w 643"/>
                    <a:gd name="T31" fmla="*/ 149 h 1282"/>
                    <a:gd name="T32" fmla="*/ 129 w 643"/>
                    <a:gd name="T33" fmla="*/ 339 h 1282"/>
                    <a:gd name="T34" fmla="*/ 251 w 643"/>
                    <a:gd name="T35" fmla="*/ 512 h 1282"/>
                    <a:gd name="T36" fmla="*/ 252 w 643"/>
                    <a:gd name="T37" fmla="*/ 514 h 1282"/>
                    <a:gd name="T38" fmla="*/ 235 w 643"/>
                    <a:gd name="T39" fmla="*/ 1270 h 1282"/>
                    <a:gd name="T40" fmla="*/ 228 w 643"/>
                    <a:gd name="T41" fmla="*/ 1281 h 1282"/>
                    <a:gd name="T42" fmla="*/ 223 w 643"/>
                    <a:gd name="T43" fmla="*/ 1279 h 1282"/>
                    <a:gd name="T44" fmla="*/ 222 w 643"/>
                    <a:gd name="T45" fmla="*/ 1274 h 1282"/>
                    <a:gd name="T46" fmla="*/ 242 w 643"/>
                    <a:gd name="T47" fmla="*/ 518 h 1282"/>
                    <a:gd name="T48" fmla="*/ 120 w 643"/>
                    <a:gd name="T49" fmla="*/ 345 h 1282"/>
                    <a:gd name="T50" fmla="*/ 23 w 643"/>
                    <a:gd name="T51" fmla="*/ 141 h 1282"/>
                    <a:gd name="T52" fmla="*/ 34 w 643"/>
                    <a:gd name="T53" fmla="*/ 138 h 1282"/>
                    <a:gd name="T54" fmla="*/ 139 w 643"/>
                    <a:gd name="T55" fmla="*/ 267 h 1282"/>
                    <a:gd name="T56" fmla="*/ 265 w 643"/>
                    <a:gd name="T57" fmla="*/ 431 h 1282"/>
                    <a:gd name="T58" fmla="*/ 308 w 643"/>
                    <a:gd name="T59" fmla="*/ 196 h 1282"/>
                    <a:gd name="T60" fmla="*/ 346 w 643"/>
                    <a:gd name="T61" fmla="*/ 0 h 1282"/>
                    <a:gd name="T62" fmla="*/ 346 w 643"/>
                    <a:gd name="T63" fmla="*/ 0 h 1282"/>
                    <a:gd name="T64" fmla="*/ 359 w 643"/>
                    <a:gd name="T65" fmla="*/ 97 h 1282"/>
                    <a:gd name="T66" fmla="*/ 402 w 643"/>
                    <a:gd name="T67" fmla="*/ 405 h 1282"/>
                    <a:gd name="T68" fmla="*/ 628 w 643"/>
                    <a:gd name="T69" fmla="*/ 180 h 1282"/>
                    <a:gd name="T70" fmla="*/ 636 w 643"/>
                    <a:gd name="T71" fmla="*/ 184 h 1282"/>
                    <a:gd name="T72" fmla="*/ 561 w 643"/>
                    <a:gd name="T73" fmla="*/ 304 h 1282"/>
                    <a:gd name="T74" fmla="*/ 414 w 643"/>
                    <a:gd name="T75" fmla="*/ 530 h 1282"/>
                    <a:gd name="T76" fmla="*/ 391 w 643"/>
                    <a:gd name="T77" fmla="*/ 888 h 1282"/>
                    <a:gd name="T78" fmla="*/ 480 w 643"/>
                    <a:gd name="T79" fmla="*/ 1272 h 1282"/>
                    <a:gd name="T80" fmla="*/ 482 w 643"/>
                    <a:gd name="T81" fmla="*/ 1278 h 12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</a:cxnLst>
                  <a:rect l="0" t="0" r="r" b="b"/>
                  <a:pathLst>
                    <a:path w="643" h="1282">
                      <a:moveTo>
                        <a:pt x="235" y="1270"/>
                      </a:moveTo>
                      <a:lnTo>
                        <a:pt x="463" y="1270"/>
                      </a:lnTo>
                      <a:lnTo>
                        <a:pt x="463" y="1270"/>
                      </a:lnTo>
                      <a:cubicBezTo>
                        <a:pt x="343" y="1126"/>
                        <a:pt x="380" y="631"/>
                        <a:pt x="403" y="528"/>
                      </a:cubicBezTo>
                      <a:lnTo>
                        <a:pt x="403" y="528"/>
                      </a:lnTo>
                      <a:cubicBezTo>
                        <a:pt x="415" y="475"/>
                        <a:pt x="491" y="376"/>
                        <a:pt x="551" y="297"/>
                      </a:cubicBezTo>
                      <a:lnTo>
                        <a:pt x="551" y="297"/>
                      </a:lnTo>
                      <a:cubicBezTo>
                        <a:pt x="584" y="254"/>
                        <a:pt x="620" y="207"/>
                        <a:pt x="625" y="191"/>
                      </a:cubicBezTo>
                      <a:lnTo>
                        <a:pt x="625" y="191"/>
                      </a:lnTo>
                      <a:cubicBezTo>
                        <a:pt x="596" y="202"/>
                        <a:pt x="477" y="333"/>
                        <a:pt x="406" y="417"/>
                      </a:cubicBezTo>
                      <a:lnTo>
                        <a:pt x="406" y="417"/>
                      </a:lnTo>
                      <a:cubicBezTo>
                        <a:pt x="406" y="418"/>
                        <a:pt x="404" y="419"/>
                        <a:pt x="403" y="419"/>
                      </a:cubicBezTo>
                      <a:lnTo>
                        <a:pt x="403" y="419"/>
                      </a:lnTo>
                      <a:cubicBezTo>
                        <a:pt x="401" y="419"/>
                        <a:pt x="400" y="419"/>
                        <a:pt x="398" y="418"/>
                      </a:cubicBezTo>
                      <a:lnTo>
                        <a:pt x="398" y="418"/>
                      </a:lnTo>
                      <a:cubicBezTo>
                        <a:pt x="356" y="380"/>
                        <a:pt x="351" y="210"/>
                        <a:pt x="348" y="97"/>
                      </a:cubicBezTo>
                      <a:lnTo>
                        <a:pt x="348" y="97"/>
                      </a:lnTo>
                      <a:cubicBezTo>
                        <a:pt x="347" y="61"/>
                        <a:pt x="346" y="24"/>
                        <a:pt x="344" y="12"/>
                      </a:cubicBezTo>
                      <a:lnTo>
                        <a:pt x="344" y="12"/>
                      </a:lnTo>
                      <a:cubicBezTo>
                        <a:pt x="333" y="21"/>
                        <a:pt x="328" y="78"/>
                        <a:pt x="319" y="197"/>
                      </a:cubicBezTo>
                      <a:lnTo>
                        <a:pt x="319" y="197"/>
                      </a:lnTo>
                      <a:cubicBezTo>
                        <a:pt x="307" y="356"/>
                        <a:pt x="274" y="440"/>
                        <a:pt x="273" y="441"/>
                      </a:cubicBezTo>
                      <a:lnTo>
                        <a:pt x="273" y="441"/>
                      </a:lnTo>
                      <a:cubicBezTo>
                        <a:pt x="272" y="443"/>
                        <a:pt x="271" y="444"/>
                        <a:pt x="270" y="444"/>
                      </a:cubicBezTo>
                      <a:lnTo>
                        <a:pt x="270" y="444"/>
                      </a:lnTo>
                      <a:cubicBezTo>
                        <a:pt x="268" y="445"/>
                        <a:pt x="267" y="445"/>
                        <a:pt x="265" y="444"/>
                      </a:cubicBezTo>
                      <a:lnTo>
                        <a:pt x="265" y="444"/>
                      </a:lnTo>
                      <a:cubicBezTo>
                        <a:pt x="228" y="424"/>
                        <a:pt x="178" y="347"/>
                        <a:pt x="129" y="274"/>
                      </a:cubicBezTo>
                      <a:lnTo>
                        <a:pt x="129" y="274"/>
                      </a:lnTo>
                      <a:cubicBezTo>
                        <a:pt x="91" y="216"/>
                        <a:pt x="50" y="151"/>
                        <a:pt x="33" y="149"/>
                      </a:cubicBezTo>
                      <a:lnTo>
                        <a:pt x="33" y="149"/>
                      </a:lnTo>
                      <a:cubicBezTo>
                        <a:pt x="32" y="149"/>
                        <a:pt x="31" y="149"/>
                        <a:pt x="31" y="149"/>
                      </a:cubicBezTo>
                      <a:lnTo>
                        <a:pt x="31" y="149"/>
                      </a:lnTo>
                      <a:cubicBezTo>
                        <a:pt x="28" y="152"/>
                        <a:pt x="19" y="173"/>
                        <a:pt x="129" y="339"/>
                      </a:cubicBezTo>
                      <a:lnTo>
                        <a:pt x="129" y="339"/>
                      </a:lnTo>
                      <a:cubicBezTo>
                        <a:pt x="187" y="426"/>
                        <a:pt x="250" y="512"/>
                        <a:pt x="251" y="512"/>
                      </a:cubicBezTo>
                      <a:lnTo>
                        <a:pt x="251" y="512"/>
                      </a:lnTo>
                      <a:cubicBezTo>
                        <a:pt x="252" y="513"/>
                        <a:pt x="252" y="513"/>
                        <a:pt x="252" y="514"/>
                      </a:cubicBezTo>
                      <a:lnTo>
                        <a:pt x="252" y="514"/>
                      </a:lnTo>
                      <a:cubicBezTo>
                        <a:pt x="323" y="804"/>
                        <a:pt x="246" y="1212"/>
                        <a:pt x="235" y="1270"/>
                      </a:cubicBezTo>
                      <a:close/>
                      <a:moveTo>
                        <a:pt x="476" y="1281"/>
                      </a:moveTo>
                      <a:lnTo>
                        <a:pt x="228" y="1281"/>
                      </a:lnTo>
                      <a:lnTo>
                        <a:pt x="228" y="1281"/>
                      </a:lnTo>
                      <a:cubicBezTo>
                        <a:pt x="226" y="1281"/>
                        <a:pt x="225" y="1280"/>
                        <a:pt x="223" y="1279"/>
                      </a:cubicBezTo>
                      <a:lnTo>
                        <a:pt x="223" y="1279"/>
                      </a:lnTo>
                      <a:cubicBezTo>
                        <a:pt x="222" y="1278"/>
                        <a:pt x="222" y="1276"/>
                        <a:pt x="222" y="1274"/>
                      </a:cubicBezTo>
                      <a:lnTo>
                        <a:pt x="222" y="1274"/>
                      </a:lnTo>
                      <a:cubicBezTo>
                        <a:pt x="223" y="1270"/>
                        <a:pt x="316" y="826"/>
                        <a:pt x="242" y="518"/>
                      </a:cubicBezTo>
                      <a:lnTo>
                        <a:pt x="242" y="518"/>
                      </a:lnTo>
                      <a:cubicBezTo>
                        <a:pt x="235" y="509"/>
                        <a:pt x="174" y="428"/>
                        <a:pt x="120" y="345"/>
                      </a:cubicBezTo>
                      <a:lnTo>
                        <a:pt x="120" y="345"/>
                      </a:lnTo>
                      <a:cubicBezTo>
                        <a:pt x="0" y="163"/>
                        <a:pt x="17" y="148"/>
                        <a:pt x="23" y="141"/>
                      </a:cubicBezTo>
                      <a:lnTo>
                        <a:pt x="23" y="141"/>
                      </a:lnTo>
                      <a:cubicBezTo>
                        <a:pt x="26" y="138"/>
                        <a:pt x="30" y="137"/>
                        <a:pt x="34" y="138"/>
                      </a:cubicBezTo>
                      <a:lnTo>
                        <a:pt x="34" y="138"/>
                      </a:lnTo>
                      <a:cubicBezTo>
                        <a:pt x="55" y="140"/>
                        <a:pt x="87" y="189"/>
                        <a:pt x="139" y="267"/>
                      </a:cubicBezTo>
                      <a:lnTo>
                        <a:pt x="139" y="267"/>
                      </a:lnTo>
                      <a:cubicBezTo>
                        <a:pt x="182" y="333"/>
                        <a:pt x="231" y="407"/>
                        <a:pt x="265" y="431"/>
                      </a:cubicBezTo>
                      <a:lnTo>
                        <a:pt x="265" y="431"/>
                      </a:lnTo>
                      <a:cubicBezTo>
                        <a:pt x="273" y="408"/>
                        <a:pt x="298" y="328"/>
                        <a:pt x="308" y="196"/>
                      </a:cubicBezTo>
                      <a:lnTo>
                        <a:pt x="308" y="196"/>
                      </a:lnTo>
                      <a:cubicBezTo>
                        <a:pt x="321" y="24"/>
                        <a:pt x="326" y="0"/>
                        <a:pt x="346" y="0"/>
                      </a:cubicBezTo>
                      <a:lnTo>
                        <a:pt x="346" y="0"/>
                      </a:lnTo>
                      <a:lnTo>
                        <a:pt x="346" y="0"/>
                      </a:lnTo>
                      <a:cubicBezTo>
                        <a:pt x="356" y="0"/>
                        <a:pt x="357" y="8"/>
                        <a:pt x="359" y="97"/>
                      </a:cubicBezTo>
                      <a:lnTo>
                        <a:pt x="359" y="97"/>
                      </a:lnTo>
                      <a:cubicBezTo>
                        <a:pt x="362" y="197"/>
                        <a:pt x="367" y="362"/>
                        <a:pt x="402" y="405"/>
                      </a:cubicBezTo>
                      <a:lnTo>
                        <a:pt x="402" y="405"/>
                      </a:lnTo>
                      <a:cubicBezTo>
                        <a:pt x="442" y="358"/>
                        <a:pt x="593" y="181"/>
                        <a:pt x="628" y="180"/>
                      </a:cubicBezTo>
                      <a:lnTo>
                        <a:pt x="628" y="180"/>
                      </a:lnTo>
                      <a:cubicBezTo>
                        <a:pt x="633" y="180"/>
                        <a:pt x="635" y="183"/>
                        <a:pt x="636" y="184"/>
                      </a:cubicBezTo>
                      <a:lnTo>
                        <a:pt x="636" y="184"/>
                      </a:lnTo>
                      <a:cubicBezTo>
                        <a:pt x="642" y="195"/>
                        <a:pt x="622" y="223"/>
                        <a:pt x="561" y="304"/>
                      </a:cubicBezTo>
                      <a:lnTo>
                        <a:pt x="561" y="304"/>
                      </a:lnTo>
                      <a:cubicBezTo>
                        <a:pt x="500" y="382"/>
                        <a:pt x="426" y="480"/>
                        <a:pt x="414" y="530"/>
                      </a:cubicBezTo>
                      <a:lnTo>
                        <a:pt x="414" y="530"/>
                      </a:lnTo>
                      <a:cubicBezTo>
                        <a:pt x="403" y="581"/>
                        <a:pt x="388" y="736"/>
                        <a:pt x="391" y="888"/>
                      </a:cubicBezTo>
                      <a:lnTo>
                        <a:pt x="391" y="888"/>
                      </a:lnTo>
                      <a:cubicBezTo>
                        <a:pt x="394" y="1025"/>
                        <a:pt x="411" y="1203"/>
                        <a:pt x="480" y="1272"/>
                      </a:cubicBezTo>
                      <a:lnTo>
                        <a:pt x="480" y="1272"/>
                      </a:lnTo>
                      <a:cubicBezTo>
                        <a:pt x="482" y="1273"/>
                        <a:pt x="482" y="1275"/>
                        <a:pt x="482" y="1278"/>
                      </a:cubicBezTo>
                      <a:lnTo>
                        <a:pt x="482" y="1278"/>
                      </a:lnTo>
                      <a:cubicBezTo>
                        <a:pt x="480" y="1280"/>
                        <a:pt x="478" y="1281"/>
                        <a:pt x="476" y="128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DE34F28C-3318-4E73-99D1-0557516E2E6A}"/>
                </a:ext>
              </a:extLst>
            </p:cNvPr>
            <p:cNvGrpSpPr/>
            <p:nvPr/>
          </p:nvGrpSpPr>
          <p:grpSpPr>
            <a:xfrm>
              <a:off x="13084542" y="5368805"/>
              <a:ext cx="3071812" cy="2703634"/>
              <a:chOff x="13084542" y="5368805"/>
              <a:chExt cx="3071812" cy="2703634"/>
            </a:xfrm>
          </p:grpSpPr>
          <p:grpSp>
            <p:nvGrpSpPr>
              <p:cNvPr id="14" name="Grupo 13">
                <a:extLst>
                  <a:ext uri="{FF2B5EF4-FFF2-40B4-BE49-F238E27FC236}">
                    <a16:creationId xmlns:a16="http://schemas.microsoft.com/office/drawing/2014/main" id="{9035756E-D29A-4FF6-958D-6EF6C897F894}"/>
                  </a:ext>
                </a:extLst>
              </p:cNvPr>
              <p:cNvGrpSpPr/>
              <p:nvPr/>
            </p:nvGrpSpPr>
            <p:grpSpPr>
              <a:xfrm>
                <a:off x="13084542" y="5368805"/>
                <a:ext cx="3071812" cy="2187087"/>
                <a:chOff x="13084542" y="5368805"/>
                <a:chExt cx="3071812" cy="2187087"/>
              </a:xfrm>
            </p:grpSpPr>
            <p:sp>
              <p:nvSpPr>
                <p:cNvPr id="133" name="Freeform 131">
                  <a:extLst>
                    <a:ext uri="{FF2B5EF4-FFF2-40B4-BE49-F238E27FC236}">
                      <a16:creationId xmlns:a16="http://schemas.microsoft.com/office/drawing/2014/main" id="{FE3B4210-0CC9-4B80-B1AE-0E0438E1B54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95533" y="5374298"/>
                  <a:ext cx="3060821" cy="2170603"/>
                </a:xfrm>
                <a:custGeom>
                  <a:avLst/>
                  <a:gdLst>
                    <a:gd name="T0" fmla="*/ 2455 w 2456"/>
                    <a:gd name="T1" fmla="*/ 756 h 1744"/>
                    <a:gd name="T2" fmla="*/ 2455 w 2456"/>
                    <a:gd name="T3" fmla="*/ 756 h 1744"/>
                    <a:gd name="T4" fmla="*/ 1889 w 2456"/>
                    <a:gd name="T5" fmla="*/ 190 h 1744"/>
                    <a:gd name="T6" fmla="*/ 1889 w 2456"/>
                    <a:gd name="T7" fmla="*/ 190 h 1744"/>
                    <a:gd name="T8" fmla="*/ 1660 w 2456"/>
                    <a:gd name="T9" fmla="*/ 239 h 1744"/>
                    <a:gd name="T10" fmla="*/ 1660 w 2456"/>
                    <a:gd name="T11" fmla="*/ 239 h 1744"/>
                    <a:gd name="T12" fmla="*/ 1188 w 2456"/>
                    <a:gd name="T13" fmla="*/ 0 h 1744"/>
                    <a:gd name="T14" fmla="*/ 1188 w 2456"/>
                    <a:gd name="T15" fmla="*/ 0 h 1744"/>
                    <a:gd name="T16" fmla="*/ 669 w 2456"/>
                    <a:gd name="T17" fmla="*/ 317 h 1744"/>
                    <a:gd name="T18" fmla="*/ 669 w 2456"/>
                    <a:gd name="T19" fmla="*/ 317 h 1744"/>
                    <a:gd name="T20" fmla="*/ 585 w 2456"/>
                    <a:gd name="T21" fmla="*/ 311 h 1744"/>
                    <a:gd name="T22" fmla="*/ 585 w 2456"/>
                    <a:gd name="T23" fmla="*/ 311 h 1744"/>
                    <a:gd name="T24" fmla="*/ 0 w 2456"/>
                    <a:gd name="T25" fmla="*/ 896 h 1744"/>
                    <a:gd name="T26" fmla="*/ 0 w 2456"/>
                    <a:gd name="T27" fmla="*/ 896 h 1744"/>
                    <a:gd name="T28" fmla="*/ 479 w 2456"/>
                    <a:gd name="T29" fmla="*/ 1470 h 1744"/>
                    <a:gd name="T30" fmla="*/ 479 w 2456"/>
                    <a:gd name="T31" fmla="*/ 1470 h 1744"/>
                    <a:gd name="T32" fmla="*/ 933 w 2456"/>
                    <a:gd name="T33" fmla="*/ 1743 h 1744"/>
                    <a:gd name="T34" fmla="*/ 933 w 2456"/>
                    <a:gd name="T35" fmla="*/ 1743 h 1744"/>
                    <a:gd name="T36" fmla="*/ 1305 w 2456"/>
                    <a:gd name="T37" fmla="*/ 1585 h 1744"/>
                    <a:gd name="T38" fmla="*/ 1305 w 2456"/>
                    <a:gd name="T39" fmla="*/ 1585 h 1744"/>
                    <a:gd name="T40" fmla="*/ 1655 w 2456"/>
                    <a:gd name="T41" fmla="*/ 1723 h 1744"/>
                    <a:gd name="T42" fmla="*/ 1655 w 2456"/>
                    <a:gd name="T43" fmla="*/ 1723 h 1744"/>
                    <a:gd name="T44" fmla="*/ 2059 w 2456"/>
                    <a:gd name="T45" fmla="*/ 1527 h 1744"/>
                    <a:gd name="T46" fmla="*/ 2059 w 2456"/>
                    <a:gd name="T47" fmla="*/ 1527 h 1744"/>
                    <a:gd name="T48" fmla="*/ 2438 w 2456"/>
                    <a:gd name="T49" fmla="*/ 1122 h 1744"/>
                    <a:gd name="T50" fmla="*/ 2438 w 2456"/>
                    <a:gd name="T51" fmla="*/ 1122 h 1744"/>
                    <a:gd name="T52" fmla="*/ 2410 w 2456"/>
                    <a:gd name="T53" fmla="*/ 976 h 1744"/>
                    <a:gd name="T54" fmla="*/ 2410 w 2456"/>
                    <a:gd name="T55" fmla="*/ 976 h 1744"/>
                    <a:gd name="T56" fmla="*/ 2455 w 2456"/>
                    <a:gd name="T57" fmla="*/ 756 h 17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456" h="1744">
                      <a:moveTo>
                        <a:pt x="2455" y="756"/>
                      </a:moveTo>
                      <a:lnTo>
                        <a:pt x="2455" y="756"/>
                      </a:lnTo>
                      <a:cubicBezTo>
                        <a:pt x="2455" y="443"/>
                        <a:pt x="2202" y="190"/>
                        <a:pt x="1889" y="190"/>
                      </a:cubicBezTo>
                      <a:lnTo>
                        <a:pt x="1889" y="190"/>
                      </a:lnTo>
                      <a:cubicBezTo>
                        <a:pt x="1807" y="190"/>
                        <a:pt x="1730" y="207"/>
                        <a:pt x="1660" y="239"/>
                      </a:cubicBezTo>
                      <a:lnTo>
                        <a:pt x="1660" y="239"/>
                      </a:lnTo>
                      <a:cubicBezTo>
                        <a:pt x="1553" y="94"/>
                        <a:pt x="1382" y="0"/>
                        <a:pt x="1188" y="0"/>
                      </a:cubicBezTo>
                      <a:lnTo>
                        <a:pt x="1188" y="0"/>
                      </a:lnTo>
                      <a:cubicBezTo>
                        <a:pt x="961" y="0"/>
                        <a:pt x="765" y="128"/>
                        <a:pt x="669" y="317"/>
                      </a:cubicBezTo>
                      <a:lnTo>
                        <a:pt x="669" y="317"/>
                      </a:lnTo>
                      <a:cubicBezTo>
                        <a:pt x="641" y="313"/>
                        <a:pt x="613" y="311"/>
                        <a:pt x="585" y="311"/>
                      </a:cubicBezTo>
                      <a:lnTo>
                        <a:pt x="585" y="311"/>
                      </a:lnTo>
                      <a:cubicBezTo>
                        <a:pt x="262" y="311"/>
                        <a:pt x="0" y="573"/>
                        <a:pt x="0" y="896"/>
                      </a:cubicBezTo>
                      <a:lnTo>
                        <a:pt x="0" y="896"/>
                      </a:lnTo>
                      <a:cubicBezTo>
                        <a:pt x="0" y="1182"/>
                        <a:pt x="207" y="1420"/>
                        <a:pt x="479" y="1470"/>
                      </a:cubicBezTo>
                      <a:lnTo>
                        <a:pt x="479" y="1470"/>
                      </a:lnTo>
                      <a:cubicBezTo>
                        <a:pt x="565" y="1632"/>
                        <a:pt x="736" y="1743"/>
                        <a:pt x="933" y="1743"/>
                      </a:cubicBezTo>
                      <a:lnTo>
                        <a:pt x="933" y="1743"/>
                      </a:lnTo>
                      <a:cubicBezTo>
                        <a:pt x="1079" y="1743"/>
                        <a:pt x="1211" y="1683"/>
                        <a:pt x="1305" y="1585"/>
                      </a:cubicBezTo>
                      <a:lnTo>
                        <a:pt x="1305" y="1585"/>
                      </a:lnTo>
                      <a:cubicBezTo>
                        <a:pt x="1396" y="1671"/>
                        <a:pt x="1520" y="1723"/>
                        <a:pt x="1655" y="1723"/>
                      </a:cubicBezTo>
                      <a:lnTo>
                        <a:pt x="1655" y="1723"/>
                      </a:lnTo>
                      <a:cubicBezTo>
                        <a:pt x="1819" y="1723"/>
                        <a:pt x="1965" y="1647"/>
                        <a:pt x="2059" y="1527"/>
                      </a:cubicBezTo>
                      <a:lnTo>
                        <a:pt x="2059" y="1527"/>
                      </a:lnTo>
                      <a:cubicBezTo>
                        <a:pt x="2270" y="1513"/>
                        <a:pt x="2438" y="1337"/>
                        <a:pt x="2438" y="1122"/>
                      </a:cubicBezTo>
                      <a:lnTo>
                        <a:pt x="2438" y="1122"/>
                      </a:lnTo>
                      <a:cubicBezTo>
                        <a:pt x="2438" y="1071"/>
                        <a:pt x="2428" y="1022"/>
                        <a:pt x="2410" y="976"/>
                      </a:cubicBezTo>
                      <a:lnTo>
                        <a:pt x="2410" y="976"/>
                      </a:lnTo>
                      <a:cubicBezTo>
                        <a:pt x="2439" y="909"/>
                        <a:pt x="2455" y="834"/>
                        <a:pt x="2455" y="75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4" name="Freeform 132">
                  <a:extLst>
                    <a:ext uri="{FF2B5EF4-FFF2-40B4-BE49-F238E27FC236}">
                      <a16:creationId xmlns:a16="http://schemas.microsoft.com/office/drawing/2014/main" id="{86702E39-3EC9-4B04-868B-CABC2E713AD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95533" y="5374298"/>
                  <a:ext cx="3060821" cy="2170603"/>
                </a:xfrm>
                <a:custGeom>
                  <a:avLst/>
                  <a:gdLst>
                    <a:gd name="T0" fmla="*/ 2455 w 2456"/>
                    <a:gd name="T1" fmla="*/ 756 h 1744"/>
                    <a:gd name="T2" fmla="*/ 2455 w 2456"/>
                    <a:gd name="T3" fmla="*/ 756 h 1744"/>
                    <a:gd name="T4" fmla="*/ 1889 w 2456"/>
                    <a:gd name="T5" fmla="*/ 190 h 1744"/>
                    <a:gd name="T6" fmla="*/ 1889 w 2456"/>
                    <a:gd name="T7" fmla="*/ 190 h 1744"/>
                    <a:gd name="T8" fmla="*/ 1660 w 2456"/>
                    <a:gd name="T9" fmla="*/ 239 h 1744"/>
                    <a:gd name="T10" fmla="*/ 1660 w 2456"/>
                    <a:gd name="T11" fmla="*/ 239 h 1744"/>
                    <a:gd name="T12" fmla="*/ 1188 w 2456"/>
                    <a:gd name="T13" fmla="*/ 0 h 1744"/>
                    <a:gd name="T14" fmla="*/ 1188 w 2456"/>
                    <a:gd name="T15" fmla="*/ 0 h 1744"/>
                    <a:gd name="T16" fmla="*/ 669 w 2456"/>
                    <a:gd name="T17" fmla="*/ 317 h 1744"/>
                    <a:gd name="T18" fmla="*/ 669 w 2456"/>
                    <a:gd name="T19" fmla="*/ 317 h 1744"/>
                    <a:gd name="T20" fmla="*/ 585 w 2456"/>
                    <a:gd name="T21" fmla="*/ 311 h 1744"/>
                    <a:gd name="T22" fmla="*/ 585 w 2456"/>
                    <a:gd name="T23" fmla="*/ 311 h 1744"/>
                    <a:gd name="T24" fmla="*/ 0 w 2456"/>
                    <a:gd name="T25" fmla="*/ 896 h 1744"/>
                    <a:gd name="T26" fmla="*/ 0 w 2456"/>
                    <a:gd name="T27" fmla="*/ 896 h 1744"/>
                    <a:gd name="T28" fmla="*/ 479 w 2456"/>
                    <a:gd name="T29" fmla="*/ 1470 h 1744"/>
                    <a:gd name="T30" fmla="*/ 479 w 2456"/>
                    <a:gd name="T31" fmla="*/ 1470 h 1744"/>
                    <a:gd name="T32" fmla="*/ 933 w 2456"/>
                    <a:gd name="T33" fmla="*/ 1743 h 1744"/>
                    <a:gd name="T34" fmla="*/ 933 w 2456"/>
                    <a:gd name="T35" fmla="*/ 1743 h 1744"/>
                    <a:gd name="T36" fmla="*/ 1305 w 2456"/>
                    <a:gd name="T37" fmla="*/ 1585 h 1744"/>
                    <a:gd name="T38" fmla="*/ 1305 w 2456"/>
                    <a:gd name="T39" fmla="*/ 1585 h 1744"/>
                    <a:gd name="T40" fmla="*/ 1655 w 2456"/>
                    <a:gd name="T41" fmla="*/ 1723 h 1744"/>
                    <a:gd name="T42" fmla="*/ 1655 w 2456"/>
                    <a:gd name="T43" fmla="*/ 1723 h 1744"/>
                    <a:gd name="T44" fmla="*/ 2059 w 2456"/>
                    <a:gd name="T45" fmla="*/ 1527 h 1744"/>
                    <a:gd name="T46" fmla="*/ 2059 w 2456"/>
                    <a:gd name="T47" fmla="*/ 1527 h 1744"/>
                    <a:gd name="T48" fmla="*/ 2438 w 2456"/>
                    <a:gd name="T49" fmla="*/ 1122 h 1744"/>
                    <a:gd name="T50" fmla="*/ 2438 w 2456"/>
                    <a:gd name="T51" fmla="*/ 1122 h 1744"/>
                    <a:gd name="T52" fmla="*/ 2410 w 2456"/>
                    <a:gd name="T53" fmla="*/ 976 h 1744"/>
                    <a:gd name="T54" fmla="*/ 2410 w 2456"/>
                    <a:gd name="T55" fmla="*/ 976 h 1744"/>
                    <a:gd name="T56" fmla="*/ 2455 w 2456"/>
                    <a:gd name="T57" fmla="*/ 756 h 174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</a:cxnLst>
                  <a:rect l="0" t="0" r="r" b="b"/>
                  <a:pathLst>
                    <a:path w="2456" h="1744">
                      <a:moveTo>
                        <a:pt x="2455" y="756"/>
                      </a:moveTo>
                      <a:lnTo>
                        <a:pt x="2455" y="756"/>
                      </a:lnTo>
                      <a:cubicBezTo>
                        <a:pt x="2455" y="443"/>
                        <a:pt x="2202" y="190"/>
                        <a:pt x="1889" y="190"/>
                      </a:cubicBezTo>
                      <a:lnTo>
                        <a:pt x="1889" y="190"/>
                      </a:lnTo>
                      <a:cubicBezTo>
                        <a:pt x="1807" y="190"/>
                        <a:pt x="1730" y="207"/>
                        <a:pt x="1660" y="239"/>
                      </a:cubicBezTo>
                      <a:lnTo>
                        <a:pt x="1660" y="239"/>
                      </a:lnTo>
                      <a:cubicBezTo>
                        <a:pt x="1553" y="94"/>
                        <a:pt x="1382" y="0"/>
                        <a:pt x="1188" y="0"/>
                      </a:cubicBezTo>
                      <a:lnTo>
                        <a:pt x="1188" y="0"/>
                      </a:lnTo>
                      <a:cubicBezTo>
                        <a:pt x="961" y="0"/>
                        <a:pt x="765" y="128"/>
                        <a:pt x="669" y="317"/>
                      </a:cubicBezTo>
                      <a:lnTo>
                        <a:pt x="669" y="317"/>
                      </a:lnTo>
                      <a:cubicBezTo>
                        <a:pt x="641" y="313"/>
                        <a:pt x="613" y="311"/>
                        <a:pt x="585" y="311"/>
                      </a:cubicBezTo>
                      <a:lnTo>
                        <a:pt x="585" y="311"/>
                      </a:lnTo>
                      <a:cubicBezTo>
                        <a:pt x="262" y="311"/>
                        <a:pt x="0" y="573"/>
                        <a:pt x="0" y="896"/>
                      </a:cubicBezTo>
                      <a:lnTo>
                        <a:pt x="0" y="896"/>
                      </a:lnTo>
                      <a:cubicBezTo>
                        <a:pt x="0" y="1182"/>
                        <a:pt x="207" y="1420"/>
                        <a:pt x="479" y="1470"/>
                      </a:cubicBezTo>
                      <a:lnTo>
                        <a:pt x="479" y="1470"/>
                      </a:lnTo>
                      <a:cubicBezTo>
                        <a:pt x="565" y="1632"/>
                        <a:pt x="736" y="1743"/>
                        <a:pt x="933" y="1743"/>
                      </a:cubicBezTo>
                      <a:lnTo>
                        <a:pt x="933" y="1743"/>
                      </a:lnTo>
                      <a:cubicBezTo>
                        <a:pt x="1079" y="1743"/>
                        <a:pt x="1211" y="1683"/>
                        <a:pt x="1305" y="1585"/>
                      </a:cubicBezTo>
                      <a:lnTo>
                        <a:pt x="1305" y="1585"/>
                      </a:lnTo>
                      <a:cubicBezTo>
                        <a:pt x="1396" y="1671"/>
                        <a:pt x="1520" y="1723"/>
                        <a:pt x="1655" y="1723"/>
                      </a:cubicBezTo>
                      <a:lnTo>
                        <a:pt x="1655" y="1723"/>
                      </a:lnTo>
                      <a:cubicBezTo>
                        <a:pt x="1819" y="1723"/>
                        <a:pt x="1965" y="1647"/>
                        <a:pt x="2059" y="1527"/>
                      </a:cubicBezTo>
                      <a:lnTo>
                        <a:pt x="2059" y="1527"/>
                      </a:lnTo>
                      <a:cubicBezTo>
                        <a:pt x="2270" y="1513"/>
                        <a:pt x="2438" y="1337"/>
                        <a:pt x="2438" y="1122"/>
                      </a:cubicBezTo>
                      <a:lnTo>
                        <a:pt x="2438" y="1122"/>
                      </a:lnTo>
                      <a:cubicBezTo>
                        <a:pt x="2438" y="1071"/>
                        <a:pt x="2428" y="1022"/>
                        <a:pt x="2410" y="976"/>
                      </a:cubicBezTo>
                      <a:lnTo>
                        <a:pt x="2410" y="976"/>
                      </a:lnTo>
                      <a:cubicBezTo>
                        <a:pt x="2439" y="909"/>
                        <a:pt x="2455" y="834"/>
                        <a:pt x="2455" y="756"/>
                      </a:cubicBezTo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5" name="Freeform 133">
                  <a:extLst>
                    <a:ext uri="{FF2B5EF4-FFF2-40B4-BE49-F238E27FC236}">
                      <a16:creationId xmlns:a16="http://schemas.microsoft.com/office/drawing/2014/main" id="{6D57BBB5-92D5-4E16-9A90-4DAB538A0163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084542" y="5368805"/>
                  <a:ext cx="3071811" cy="2187087"/>
                </a:xfrm>
                <a:custGeom>
                  <a:avLst/>
                  <a:gdLst>
                    <a:gd name="T0" fmla="*/ 591 w 2467"/>
                    <a:gd name="T1" fmla="*/ 323 h 1756"/>
                    <a:gd name="T2" fmla="*/ 11 w 2467"/>
                    <a:gd name="T3" fmla="*/ 902 h 1756"/>
                    <a:gd name="T4" fmla="*/ 486 w 2467"/>
                    <a:gd name="T5" fmla="*/ 1470 h 1756"/>
                    <a:gd name="T6" fmla="*/ 490 w 2467"/>
                    <a:gd name="T7" fmla="*/ 1474 h 1756"/>
                    <a:gd name="T8" fmla="*/ 939 w 2467"/>
                    <a:gd name="T9" fmla="*/ 1744 h 1756"/>
                    <a:gd name="T10" fmla="*/ 1306 w 2467"/>
                    <a:gd name="T11" fmla="*/ 1587 h 1756"/>
                    <a:gd name="T12" fmla="*/ 1314 w 2467"/>
                    <a:gd name="T13" fmla="*/ 1587 h 1756"/>
                    <a:gd name="T14" fmla="*/ 1661 w 2467"/>
                    <a:gd name="T15" fmla="*/ 1724 h 1756"/>
                    <a:gd name="T16" fmla="*/ 2060 w 2467"/>
                    <a:gd name="T17" fmla="*/ 1530 h 1756"/>
                    <a:gd name="T18" fmla="*/ 2065 w 2467"/>
                    <a:gd name="T19" fmla="*/ 1528 h 1756"/>
                    <a:gd name="T20" fmla="*/ 2438 w 2467"/>
                    <a:gd name="T21" fmla="*/ 1128 h 1756"/>
                    <a:gd name="T22" fmla="*/ 2411 w 2467"/>
                    <a:gd name="T23" fmla="*/ 984 h 1756"/>
                    <a:gd name="T24" fmla="*/ 2411 w 2467"/>
                    <a:gd name="T25" fmla="*/ 980 h 1756"/>
                    <a:gd name="T26" fmla="*/ 2455 w 2467"/>
                    <a:gd name="T27" fmla="*/ 762 h 1756"/>
                    <a:gd name="T28" fmla="*/ 1895 w 2467"/>
                    <a:gd name="T29" fmla="*/ 202 h 1756"/>
                    <a:gd name="T30" fmla="*/ 1668 w 2467"/>
                    <a:gd name="T31" fmla="*/ 250 h 1756"/>
                    <a:gd name="T32" fmla="*/ 1662 w 2467"/>
                    <a:gd name="T33" fmla="*/ 248 h 1756"/>
                    <a:gd name="T34" fmla="*/ 1194 w 2467"/>
                    <a:gd name="T35" fmla="*/ 11 h 1756"/>
                    <a:gd name="T36" fmla="*/ 680 w 2467"/>
                    <a:gd name="T37" fmla="*/ 326 h 1756"/>
                    <a:gd name="T38" fmla="*/ 673 w 2467"/>
                    <a:gd name="T39" fmla="*/ 329 h 1756"/>
                    <a:gd name="T40" fmla="*/ 939 w 2467"/>
                    <a:gd name="T41" fmla="*/ 1755 h 1756"/>
                    <a:gd name="T42" fmla="*/ 481 w 2467"/>
                    <a:gd name="T43" fmla="*/ 1481 h 1756"/>
                    <a:gd name="T44" fmla="*/ 0 w 2467"/>
                    <a:gd name="T45" fmla="*/ 902 h 1756"/>
                    <a:gd name="T46" fmla="*/ 591 w 2467"/>
                    <a:gd name="T47" fmla="*/ 312 h 1756"/>
                    <a:gd name="T48" fmla="*/ 671 w 2467"/>
                    <a:gd name="T49" fmla="*/ 317 h 1756"/>
                    <a:gd name="T50" fmla="*/ 1194 w 2467"/>
                    <a:gd name="T51" fmla="*/ 0 h 1756"/>
                    <a:gd name="T52" fmla="*/ 1668 w 2467"/>
                    <a:gd name="T53" fmla="*/ 238 h 1756"/>
                    <a:gd name="T54" fmla="*/ 1895 w 2467"/>
                    <a:gd name="T55" fmla="*/ 191 h 1756"/>
                    <a:gd name="T56" fmla="*/ 2466 w 2467"/>
                    <a:gd name="T57" fmla="*/ 762 h 1756"/>
                    <a:gd name="T58" fmla="*/ 2422 w 2467"/>
                    <a:gd name="T59" fmla="*/ 982 h 1756"/>
                    <a:gd name="T60" fmla="*/ 2449 w 2467"/>
                    <a:gd name="T61" fmla="*/ 1128 h 1756"/>
                    <a:gd name="T62" fmla="*/ 2068 w 2467"/>
                    <a:gd name="T63" fmla="*/ 1539 h 1756"/>
                    <a:gd name="T64" fmla="*/ 1661 w 2467"/>
                    <a:gd name="T65" fmla="*/ 1735 h 1756"/>
                    <a:gd name="T66" fmla="*/ 1311 w 2467"/>
                    <a:gd name="T67" fmla="*/ 1599 h 1756"/>
                    <a:gd name="T68" fmla="*/ 939 w 2467"/>
                    <a:gd name="T69" fmla="*/ 1755 h 175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</a:cxnLst>
                  <a:rect l="0" t="0" r="r" b="b"/>
                  <a:pathLst>
                    <a:path w="2467" h="1756">
                      <a:moveTo>
                        <a:pt x="591" y="323"/>
                      </a:moveTo>
                      <a:lnTo>
                        <a:pt x="591" y="323"/>
                      </a:lnTo>
                      <a:cubicBezTo>
                        <a:pt x="272" y="323"/>
                        <a:pt x="11" y="583"/>
                        <a:pt x="11" y="902"/>
                      </a:cubicBezTo>
                      <a:lnTo>
                        <a:pt x="11" y="902"/>
                      </a:lnTo>
                      <a:cubicBezTo>
                        <a:pt x="11" y="1182"/>
                        <a:pt x="211" y="1420"/>
                        <a:pt x="486" y="1470"/>
                      </a:cubicBezTo>
                      <a:lnTo>
                        <a:pt x="486" y="1470"/>
                      </a:lnTo>
                      <a:cubicBezTo>
                        <a:pt x="487" y="1470"/>
                        <a:pt x="489" y="1472"/>
                        <a:pt x="490" y="1474"/>
                      </a:cubicBezTo>
                      <a:lnTo>
                        <a:pt x="490" y="1474"/>
                      </a:lnTo>
                      <a:cubicBezTo>
                        <a:pt x="578" y="1640"/>
                        <a:pt x="750" y="1744"/>
                        <a:pt x="939" y="1744"/>
                      </a:cubicBezTo>
                      <a:lnTo>
                        <a:pt x="939" y="1744"/>
                      </a:lnTo>
                      <a:cubicBezTo>
                        <a:pt x="1079" y="1744"/>
                        <a:pt x="1210" y="1688"/>
                        <a:pt x="1306" y="1587"/>
                      </a:cubicBezTo>
                      <a:lnTo>
                        <a:pt x="1306" y="1587"/>
                      </a:lnTo>
                      <a:cubicBezTo>
                        <a:pt x="1309" y="1585"/>
                        <a:pt x="1312" y="1585"/>
                        <a:pt x="1314" y="1587"/>
                      </a:cubicBezTo>
                      <a:lnTo>
                        <a:pt x="1314" y="1587"/>
                      </a:lnTo>
                      <a:cubicBezTo>
                        <a:pt x="1409" y="1675"/>
                        <a:pt x="1532" y="1724"/>
                        <a:pt x="1661" y="1724"/>
                      </a:cubicBezTo>
                      <a:lnTo>
                        <a:pt x="1661" y="1724"/>
                      </a:lnTo>
                      <a:cubicBezTo>
                        <a:pt x="1818" y="1724"/>
                        <a:pt x="1963" y="1653"/>
                        <a:pt x="2060" y="1530"/>
                      </a:cubicBezTo>
                      <a:lnTo>
                        <a:pt x="2060" y="1530"/>
                      </a:lnTo>
                      <a:cubicBezTo>
                        <a:pt x="2061" y="1529"/>
                        <a:pt x="2063" y="1528"/>
                        <a:pt x="2065" y="1528"/>
                      </a:cubicBezTo>
                      <a:lnTo>
                        <a:pt x="2065" y="1528"/>
                      </a:lnTo>
                      <a:cubicBezTo>
                        <a:pt x="2274" y="1513"/>
                        <a:pt x="2438" y="1338"/>
                        <a:pt x="2438" y="1128"/>
                      </a:cubicBezTo>
                      <a:lnTo>
                        <a:pt x="2438" y="1128"/>
                      </a:lnTo>
                      <a:cubicBezTo>
                        <a:pt x="2438" y="1079"/>
                        <a:pt x="2429" y="1030"/>
                        <a:pt x="2411" y="984"/>
                      </a:cubicBezTo>
                      <a:lnTo>
                        <a:pt x="2411" y="984"/>
                      </a:lnTo>
                      <a:cubicBezTo>
                        <a:pt x="2411" y="983"/>
                        <a:pt x="2411" y="982"/>
                        <a:pt x="2411" y="980"/>
                      </a:cubicBezTo>
                      <a:lnTo>
                        <a:pt x="2411" y="980"/>
                      </a:lnTo>
                      <a:cubicBezTo>
                        <a:pt x="2440" y="911"/>
                        <a:pt x="2455" y="838"/>
                        <a:pt x="2455" y="762"/>
                      </a:cubicBezTo>
                      <a:lnTo>
                        <a:pt x="2455" y="762"/>
                      </a:lnTo>
                      <a:cubicBezTo>
                        <a:pt x="2455" y="453"/>
                        <a:pt x="2204" y="202"/>
                        <a:pt x="1895" y="202"/>
                      </a:cubicBezTo>
                      <a:lnTo>
                        <a:pt x="1895" y="202"/>
                      </a:lnTo>
                      <a:cubicBezTo>
                        <a:pt x="1816" y="202"/>
                        <a:pt x="1740" y="218"/>
                        <a:pt x="1668" y="250"/>
                      </a:cubicBezTo>
                      <a:lnTo>
                        <a:pt x="1668" y="250"/>
                      </a:lnTo>
                      <a:cubicBezTo>
                        <a:pt x="1666" y="251"/>
                        <a:pt x="1663" y="250"/>
                        <a:pt x="1662" y="248"/>
                      </a:cubicBezTo>
                      <a:lnTo>
                        <a:pt x="1662" y="248"/>
                      </a:lnTo>
                      <a:cubicBezTo>
                        <a:pt x="1553" y="100"/>
                        <a:pt x="1378" y="11"/>
                        <a:pt x="1194" y="11"/>
                      </a:cubicBezTo>
                      <a:lnTo>
                        <a:pt x="1194" y="11"/>
                      </a:lnTo>
                      <a:cubicBezTo>
                        <a:pt x="977" y="11"/>
                        <a:pt x="779" y="132"/>
                        <a:pt x="680" y="326"/>
                      </a:cubicBezTo>
                      <a:lnTo>
                        <a:pt x="680" y="326"/>
                      </a:lnTo>
                      <a:cubicBezTo>
                        <a:pt x="678" y="328"/>
                        <a:pt x="676" y="329"/>
                        <a:pt x="673" y="329"/>
                      </a:cubicBezTo>
                      <a:lnTo>
                        <a:pt x="673" y="329"/>
                      </a:lnTo>
                      <a:cubicBezTo>
                        <a:pt x="646" y="325"/>
                        <a:pt x="618" y="323"/>
                        <a:pt x="591" y="323"/>
                      </a:cubicBezTo>
                      <a:close/>
                      <a:moveTo>
                        <a:pt x="939" y="1755"/>
                      </a:moveTo>
                      <a:lnTo>
                        <a:pt x="939" y="1755"/>
                      </a:lnTo>
                      <a:cubicBezTo>
                        <a:pt x="747" y="1755"/>
                        <a:pt x="572" y="1650"/>
                        <a:pt x="481" y="1481"/>
                      </a:cubicBezTo>
                      <a:lnTo>
                        <a:pt x="481" y="1481"/>
                      </a:lnTo>
                      <a:cubicBezTo>
                        <a:pt x="202" y="1428"/>
                        <a:pt x="0" y="1186"/>
                        <a:pt x="0" y="902"/>
                      </a:cubicBezTo>
                      <a:lnTo>
                        <a:pt x="0" y="902"/>
                      </a:lnTo>
                      <a:cubicBezTo>
                        <a:pt x="0" y="577"/>
                        <a:pt x="265" y="312"/>
                        <a:pt x="591" y="312"/>
                      </a:cubicBezTo>
                      <a:lnTo>
                        <a:pt x="591" y="312"/>
                      </a:lnTo>
                      <a:cubicBezTo>
                        <a:pt x="618" y="312"/>
                        <a:pt x="645" y="314"/>
                        <a:pt x="671" y="317"/>
                      </a:cubicBezTo>
                      <a:lnTo>
                        <a:pt x="671" y="317"/>
                      </a:lnTo>
                      <a:cubicBezTo>
                        <a:pt x="774" y="122"/>
                        <a:pt x="974" y="0"/>
                        <a:pt x="1194" y="0"/>
                      </a:cubicBezTo>
                      <a:lnTo>
                        <a:pt x="1194" y="0"/>
                      </a:lnTo>
                      <a:cubicBezTo>
                        <a:pt x="1380" y="0"/>
                        <a:pt x="1557" y="89"/>
                        <a:pt x="1668" y="238"/>
                      </a:cubicBezTo>
                      <a:lnTo>
                        <a:pt x="1668" y="238"/>
                      </a:lnTo>
                      <a:cubicBezTo>
                        <a:pt x="1740" y="207"/>
                        <a:pt x="1816" y="191"/>
                        <a:pt x="1895" y="191"/>
                      </a:cubicBezTo>
                      <a:lnTo>
                        <a:pt x="1895" y="191"/>
                      </a:lnTo>
                      <a:cubicBezTo>
                        <a:pt x="2210" y="191"/>
                        <a:pt x="2466" y="447"/>
                        <a:pt x="2466" y="762"/>
                      </a:cubicBezTo>
                      <a:lnTo>
                        <a:pt x="2466" y="762"/>
                      </a:lnTo>
                      <a:cubicBezTo>
                        <a:pt x="2466" y="839"/>
                        <a:pt x="2452" y="913"/>
                        <a:pt x="2422" y="982"/>
                      </a:cubicBezTo>
                      <a:lnTo>
                        <a:pt x="2422" y="982"/>
                      </a:lnTo>
                      <a:cubicBezTo>
                        <a:pt x="2440" y="1029"/>
                        <a:pt x="2449" y="1078"/>
                        <a:pt x="2449" y="1128"/>
                      </a:cubicBezTo>
                      <a:lnTo>
                        <a:pt x="2449" y="1128"/>
                      </a:lnTo>
                      <a:cubicBezTo>
                        <a:pt x="2449" y="1343"/>
                        <a:pt x="2282" y="1523"/>
                        <a:pt x="2068" y="1539"/>
                      </a:cubicBezTo>
                      <a:lnTo>
                        <a:pt x="2068" y="1539"/>
                      </a:lnTo>
                      <a:cubicBezTo>
                        <a:pt x="1968" y="1664"/>
                        <a:pt x="1821" y="1735"/>
                        <a:pt x="1661" y="1735"/>
                      </a:cubicBezTo>
                      <a:lnTo>
                        <a:pt x="1661" y="1735"/>
                      </a:lnTo>
                      <a:cubicBezTo>
                        <a:pt x="1531" y="1735"/>
                        <a:pt x="1406" y="1687"/>
                        <a:pt x="1311" y="1599"/>
                      </a:cubicBezTo>
                      <a:lnTo>
                        <a:pt x="1311" y="1599"/>
                      </a:lnTo>
                      <a:cubicBezTo>
                        <a:pt x="1212" y="1700"/>
                        <a:pt x="1081" y="1755"/>
                        <a:pt x="939" y="175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13" name="Grupo 12">
                <a:extLst>
                  <a:ext uri="{FF2B5EF4-FFF2-40B4-BE49-F238E27FC236}">
                    <a16:creationId xmlns:a16="http://schemas.microsoft.com/office/drawing/2014/main" id="{F3A73BF0-4C2E-4CDA-A2E5-322FAC8BA73D}"/>
                  </a:ext>
                </a:extLst>
              </p:cNvPr>
              <p:cNvGrpSpPr/>
              <p:nvPr/>
            </p:nvGrpSpPr>
            <p:grpSpPr>
              <a:xfrm>
                <a:off x="13606584" y="6198577"/>
                <a:ext cx="1994757" cy="1873862"/>
                <a:chOff x="13606584" y="6198577"/>
                <a:chExt cx="1994757" cy="1873862"/>
              </a:xfrm>
            </p:grpSpPr>
            <p:sp>
              <p:nvSpPr>
                <p:cNvPr id="136" name="Freeform 134">
                  <a:extLst>
                    <a:ext uri="{FF2B5EF4-FFF2-40B4-BE49-F238E27FC236}">
                      <a16:creationId xmlns:a16="http://schemas.microsoft.com/office/drawing/2014/main" id="{7202DF98-6AD3-4F10-96BB-B4BE129DFED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06584" y="6204074"/>
                  <a:ext cx="1983766" cy="1862868"/>
                </a:xfrm>
                <a:custGeom>
                  <a:avLst/>
                  <a:gdLst>
                    <a:gd name="T0" fmla="*/ 1586 w 1593"/>
                    <a:gd name="T1" fmla="*/ 621 h 1495"/>
                    <a:gd name="T2" fmla="*/ 1439 w 1593"/>
                    <a:gd name="T3" fmla="*/ 673 h 1495"/>
                    <a:gd name="T4" fmla="*/ 1442 w 1593"/>
                    <a:gd name="T5" fmla="*/ 573 h 1495"/>
                    <a:gd name="T6" fmla="*/ 1438 w 1593"/>
                    <a:gd name="T7" fmla="*/ 572 h 1495"/>
                    <a:gd name="T8" fmla="*/ 1402 w 1593"/>
                    <a:gd name="T9" fmla="*/ 681 h 1495"/>
                    <a:gd name="T10" fmla="*/ 1248 w 1593"/>
                    <a:gd name="T11" fmla="*/ 675 h 1495"/>
                    <a:gd name="T12" fmla="*/ 1312 w 1593"/>
                    <a:gd name="T13" fmla="*/ 583 h 1495"/>
                    <a:gd name="T14" fmla="*/ 1307 w 1593"/>
                    <a:gd name="T15" fmla="*/ 578 h 1495"/>
                    <a:gd name="T16" fmla="*/ 1151 w 1593"/>
                    <a:gd name="T17" fmla="*/ 728 h 1495"/>
                    <a:gd name="T18" fmla="*/ 1093 w 1593"/>
                    <a:gd name="T19" fmla="*/ 564 h 1495"/>
                    <a:gd name="T20" fmla="*/ 1088 w 1593"/>
                    <a:gd name="T21" fmla="*/ 564 h 1495"/>
                    <a:gd name="T22" fmla="*/ 1120 w 1593"/>
                    <a:gd name="T23" fmla="*/ 765 h 1495"/>
                    <a:gd name="T24" fmla="*/ 946 w 1593"/>
                    <a:gd name="T25" fmla="*/ 963 h 1495"/>
                    <a:gd name="T26" fmla="*/ 888 w 1593"/>
                    <a:gd name="T27" fmla="*/ 588 h 1495"/>
                    <a:gd name="T28" fmla="*/ 1002 w 1593"/>
                    <a:gd name="T29" fmla="*/ 341 h 1495"/>
                    <a:gd name="T30" fmla="*/ 999 w 1593"/>
                    <a:gd name="T31" fmla="*/ 340 h 1495"/>
                    <a:gd name="T32" fmla="*/ 883 w 1593"/>
                    <a:gd name="T33" fmla="*/ 530 h 1495"/>
                    <a:gd name="T34" fmla="*/ 867 w 1593"/>
                    <a:gd name="T35" fmla="*/ 309 h 1495"/>
                    <a:gd name="T36" fmla="*/ 857 w 1593"/>
                    <a:gd name="T37" fmla="*/ 309 h 1495"/>
                    <a:gd name="T38" fmla="*/ 839 w 1593"/>
                    <a:gd name="T39" fmla="*/ 658 h 1495"/>
                    <a:gd name="T40" fmla="*/ 679 w 1593"/>
                    <a:gd name="T41" fmla="*/ 467 h 1495"/>
                    <a:gd name="T42" fmla="*/ 670 w 1593"/>
                    <a:gd name="T43" fmla="*/ 470 h 1495"/>
                    <a:gd name="T44" fmla="*/ 834 w 1593"/>
                    <a:gd name="T45" fmla="*/ 749 h 1495"/>
                    <a:gd name="T46" fmla="*/ 820 w 1593"/>
                    <a:gd name="T47" fmla="*/ 978 h 1495"/>
                    <a:gd name="T48" fmla="*/ 361 w 1593"/>
                    <a:gd name="T49" fmla="*/ 390 h 1495"/>
                    <a:gd name="T50" fmla="*/ 179 w 1593"/>
                    <a:gd name="T51" fmla="*/ 3 h 1495"/>
                    <a:gd name="T52" fmla="*/ 174 w 1593"/>
                    <a:gd name="T53" fmla="*/ 7 h 1495"/>
                    <a:gd name="T54" fmla="*/ 305 w 1593"/>
                    <a:gd name="T55" fmla="*/ 355 h 1495"/>
                    <a:gd name="T56" fmla="*/ 15 w 1593"/>
                    <a:gd name="T57" fmla="*/ 257 h 1495"/>
                    <a:gd name="T58" fmla="*/ 11 w 1593"/>
                    <a:gd name="T59" fmla="*/ 276 h 1495"/>
                    <a:gd name="T60" fmla="*/ 457 w 1593"/>
                    <a:gd name="T61" fmla="*/ 541 h 1495"/>
                    <a:gd name="T62" fmla="*/ 65 w 1593"/>
                    <a:gd name="T63" fmla="*/ 546 h 1495"/>
                    <a:gd name="T64" fmla="*/ 67 w 1593"/>
                    <a:gd name="T65" fmla="*/ 556 h 1495"/>
                    <a:gd name="T66" fmla="*/ 555 w 1593"/>
                    <a:gd name="T67" fmla="*/ 658 h 1495"/>
                    <a:gd name="T68" fmla="*/ 977 w 1593"/>
                    <a:gd name="T69" fmla="*/ 1494 h 1495"/>
                    <a:gd name="T70" fmla="*/ 1217 w 1593"/>
                    <a:gd name="T71" fmla="*/ 722 h 1495"/>
                    <a:gd name="T72" fmla="*/ 1352 w 1593"/>
                    <a:gd name="T73" fmla="*/ 725 h 1495"/>
                    <a:gd name="T74" fmla="*/ 1443 w 1593"/>
                    <a:gd name="T75" fmla="*/ 772 h 1495"/>
                    <a:gd name="T76" fmla="*/ 1443 w 1593"/>
                    <a:gd name="T77" fmla="*/ 768 h 1495"/>
                    <a:gd name="T78" fmla="*/ 1391 w 1593"/>
                    <a:gd name="T79" fmla="*/ 718 h 1495"/>
                    <a:gd name="T80" fmla="*/ 1589 w 1593"/>
                    <a:gd name="T81" fmla="*/ 626 h 1495"/>
                    <a:gd name="T82" fmla="*/ 1586 w 1593"/>
                    <a:gd name="T83" fmla="*/ 621 h 149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</a:cxnLst>
                  <a:rect l="0" t="0" r="r" b="b"/>
                  <a:pathLst>
                    <a:path w="1593" h="1495">
                      <a:moveTo>
                        <a:pt x="1586" y="621"/>
                      </a:moveTo>
                      <a:lnTo>
                        <a:pt x="1586" y="621"/>
                      </a:lnTo>
                      <a:cubicBezTo>
                        <a:pt x="1529" y="646"/>
                        <a:pt x="1480" y="662"/>
                        <a:pt x="1439" y="673"/>
                      </a:cubicBezTo>
                      <a:lnTo>
                        <a:pt x="1439" y="673"/>
                      </a:lnTo>
                      <a:cubicBezTo>
                        <a:pt x="1430" y="644"/>
                        <a:pt x="1438" y="595"/>
                        <a:pt x="1442" y="573"/>
                      </a:cubicBezTo>
                      <a:lnTo>
                        <a:pt x="1442" y="573"/>
                      </a:lnTo>
                      <a:cubicBezTo>
                        <a:pt x="1443" y="571"/>
                        <a:pt x="1439" y="569"/>
                        <a:pt x="1438" y="572"/>
                      </a:cubicBezTo>
                      <a:lnTo>
                        <a:pt x="1438" y="572"/>
                      </a:lnTo>
                      <a:cubicBezTo>
                        <a:pt x="1411" y="614"/>
                        <a:pt x="1404" y="659"/>
                        <a:pt x="1402" y="681"/>
                      </a:cubicBezTo>
                      <a:lnTo>
                        <a:pt x="1402" y="681"/>
                      </a:lnTo>
                      <a:cubicBezTo>
                        <a:pt x="1313" y="698"/>
                        <a:pt x="1268" y="684"/>
                        <a:pt x="1248" y="675"/>
                      </a:cubicBezTo>
                      <a:lnTo>
                        <a:pt x="1248" y="675"/>
                      </a:lnTo>
                      <a:cubicBezTo>
                        <a:pt x="1276" y="632"/>
                        <a:pt x="1300" y="601"/>
                        <a:pt x="1312" y="583"/>
                      </a:cubicBezTo>
                      <a:lnTo>
                        <a:pt x="1312" y="583"/>
                      </a:lnTo>
                      <a:cubicBezTo>
                        <a:pt x="1315" y="580"/>
                        <a:pt x="1311" y="576"/>
                        <a:pt x="1307" y="578"/>
                      </a:cubicBezTo>
                      <a:lnTo>
                        <a:pt x="1307" y="578"/>
                      </a:lnTo>
                      <a:cubicBezTo>
                        <a:pt x="1252" y="615"/>
                        <a:pt x="1199" y="670"/>
                        <a:pt x="1151" y="728"/>
                      </a:cubicBezTo>
                      <a:lnTo>
                        <a:pt x="1151" y="728"/>
                      </a:lnTo>
                      <a:cubicBezTo>
                        <a:pt x="1112" y="702"/>
                        <a:pt x="1098" y="604"/>
                        <a:pt x="1093" y="564"/>
                      </a:cubicBezTo>
                      <a:lnTo>
                        <a:pt x="1093" y="564"/>
                      </a:lnTo>
                      <a:cubicBezTo>
                        <a:pt x="1093" y="561"/>
                        <a:pt x="1088" y="561"/>
                        <a:pt x="1088" y="564"/>
                      </a:cubicBezTo>
                      <a:lnTo>
                        <a:pt x="1088" y="564"/>
                      </a:lnTo>
                      <a:cubicBezTo>
                        <a:pt x="1065" y="691"/>
                        <a:pt x="1104" y="747"/>
                        <a:pt x="1120" y="765"/>
                      </a:cubicBezTo>
                      <a:lnTo>
                        <a:pt x="1120" y="765"/>
                      </a:lnTo>
                      <a:cubicBezTo>
                        <a:pt x="1037" y="869"/>
                        <a:pt x="972" y="969"/>
                        <a:pt x="946" y="963"/>
                      </a:cubicBezTo>
                      <a:lnTo>
                        <a:pt x="946" y="963"/>
                      </a:lnTo>
                      <a:cubicBezTo>
                        <a:pt x="924" y="959"/>
                        <a:pt x="904" y="773"/>
                        <a:pt x="888" y="588"/>
                      </a:cubicBezTo>
                      <a:lnTo>
                        <a:pt x="888" y="588"/>
                      </a:lnTo>
                      <a:cubicBezTo>
                        <a:pt x="951" y="550"/>
                        <a:pt x="990" y="396"/>
                        <a:pt x="1002" y="341"/>
                      </a:cubicBezTo>
                      <a:lnTo>
                        <a:pt x="1002" y="341"/>
                      </a:lnTo>
                      <a:cubicBezTo>
                        <a:pt x="1002" y="339"/>
                        <a:pt x="1000" y="339"/>
                        <a:pt x="999" y="340"/>
                      </a:cubicBezTo>
                      <a:lnTo>
                        <a:pt x="999" y="340"/>
                      </a:lnTo>
                      <a:cubicBezTo>
                        <a:pt x="962" y="439"/>
                        <a:pt x="912" y="501"/>
                        <a:pt x="883" y="530"/>
                      </a:cubicBezTo>
                      <a:lnTo>
                        <a:pt x="883" y="530"/>
                      </a:lnTo>
                      <a:cubicBezTo>
                        <a:pt x="877" y="447"/>
                        <a:pt x="871" y="367"/>
                        <a:pt x="867" y="309"/>
                      </a:cubicBezTo>
                      <a:lnTo>
                        <a:pt x="867" y="309"/>
                      </a:lnTo>
                      <a:cubicBezTo>
                        <a:pt x="866" y="302"/>
                        <a:pt x="857" y="302"/>
                        <a:pt x="857" y="309"/>
                      </a:cubicBezTo>
                      <a:lnTo>
                        <a:pt x="857" y="309"/>
                      </a:lnTo>
                      <a:cubicBezTo>
                        <a:pt x="851" y="435"/>
                        <a:pt x="844" y="555"/>
                        <a:pt x="839" y="658"/>
                      </a:cubicBezTo>
                      <a:lnTo>
                        <a:pt x="839" y="658"/>
                      </a:lnTo>
                      <a:cubicBezTo>
                        <a:pt x="762" y="619"/>
                        <a:pt x="704" y="517"/>
                        <a:pt x="679" y="467"/>
                      </a:cubicBezTo>
                      <a:lnTo>
                        <a:pt x="679" y="467"/>
                      </a:lnTo>
                      <a:cubicBezTo>
                        <a:pt x="676" y="462"/>
                        <a:pt x="669" y="464"/>
                        <a:pt x="670" y="470"/>
                      </a:cubicBezTo>
                      <a:lnTo>
                        <a:pt x="670" y="470"/>
                      </a:lnTo>
                      <a:cubicBezTo>
                        <a:pt x="695" y="607"/>
                        <a:pt x="799" y="716"/>
                        <a:pt x="834" y="749"/>
                      </a:cubicBezTo>
                      <a:lnTo>
                        <a:pt x="834" y="749"/>
                      </a:lnTo>
                      <a:cubicBezTo>
                        <a:pt x="826" y="888"/>
                        <a:pt x="820" y="978"/>
                        <a:pt x="820" y="978"/>
                      </a:cubicBezTo>
                      <a:lnTo>
                        <a:pt x="820" y="978"/>
                      </a:lnTo>
                      <a:cubicBezTo>
                        <a:pt x="681" y="670"/>
                        <a:pt x="514" y="493"/>
                        <a:pt x="361" y="390"/>
                      </a:cubicBezTo>
                      <a:lnTo>
                        <a:pt x="361" y="390"/>
                      </a:lnTo>
                      <a:cubicBezTo>
                        <a:pt x="312" y="178"/>
                        <a:pt x="224" y="55"/>
                        <a:pt x="179" y="3"/>
                      </a:cubicBezTo>
                      <a:lnTo>
                        <a:pt x="179" y="3"/>
                      </a:lnTo>
                      <a:cubicBezTo>
                        <a:pt x="177" y="0"/>
                        <a:pt x="171" y="3"/>
                        <a:pt x="174" y="7"/>
                      </a:cubicBezTo>
                      <a:lnTo>
                        <a:pt x="174" y="7"/>
                      </a:lnTo>
                      <a:cubicBezTo>
                        <a:pt x="243" y="120"/>
                        <a:pt x="289" y="287"/>
                        <a:pt x="305" y="355"/>
                      </a:cubicBezTo>
                      <a:lnTo>
                        <a:pt x="305" y="355"/>
                      </a:lnTo>
                      <a:cubicBezTo>
                        <a:pt x="190" y="289"/>
                        <a:pt x="87" y="265"/>
                        <a:pt x="15" y="257"/>
                      </a:cubicBezTo>
                      <a:lnTo>
                        <a:pt x="15" y="257"/>
                      </a:lnTo>
                      <a:cubicBezTo>
                        <a:pt x="3" y="255"/>
                        <a:pt x="0" y="272"/>
                        <a:pt x="11" y="276"/>
                      </a:cubicBezTo>
                      <a:lnTo>
                        <a:pt x="11" y="276"/>
                      </a:lnTo>
                      <a:cubicBezTo>
                        <a:pt x="218" y="331"/>
                        <a:pt x="371" y="455"/>
                        <a:pt x="457" y="541"/>
                      </a:cubicBezTo>
                      <a:lnTo>
                        <a:pt x="457" y="541"/>
                      </a:lnTo>
                      <a:cubicBezTo>
                        <a:pt x="389" y="515"/>
                        <a:pt x="246" y="480"/>
                        <a:pt x="65" y="546"/>
                      </a:cubicBezTo>
                      <a:lnTo>
                        <a:pt x="65" y="546"/>
                      </a:lnTo>
                      <a:cubicBezTo>
                        <a:pt x="59" y="547"/>
                        <a:pt x="60" y="557"/>
                        <a:pt x="67" y="556"/>
                      </a:cubicBezTo>
                      <a:lnTo>
                        <a:pt x="67" y="556"/>
                      </a:lnTo>
                      <a:cubicBezTo>
                        <a:pt x="152" y="549"/>
                        <a:pt x="352" y="547"/>
                        <a:pt x="555" y="658"/>
                      </a:cubicBezTo>
                      <a:lnTo>
                        <a:pt x="555" y="658"/>
                      </a:lnTo>
                      <a:cubicBezTo>
                        <a:pt x="864" y="1144"/>
                        <a:pt x="838" y="1494"/>
                        <a:pt x="838" y="1494"/>
                      </a:cubicBezTo>
                      <a:lnTo>
                        <a:pt x="977" y="1494"/>
                      </a:lnTo>
                      <a:lnTo>
                        <a:pt x="977" y="1494"/>
                      </a:lnTo>
                      <a:cubicBezTo>
                        <a:pt x="929" y="1236"/>
                        <a:pt x="1098" y="911"/>
                        <a:pt x="1217" y="722"/>
                      </a:cubicBezTo>
                      <a:lnTo>
                        <a:pt x="1217" y="722"/>
                      </a:lnTo>
                      <a:cubicBezTo>
                        <a:pt x="1264" y="731"/>
                        <a:pt x="1309" y="731"/>
                        <a:pt x="1352" y="725"/>
                      </a:cubicBezTo>
                      <a:lnTo>
                        <a:pt x="1352" y="725"/>
                      </a:lnTo>
                      <a:cubicBezTo>
                        <a:pt x="1359" y="738"/>
                        <a:pt x="1385" y="774"/>
                        <a:pt x="1443" y="772"/>
                      </a:cubicBezTo>
                      <a:lnTo>
                        <a:pt x="1443" y="772"/>
                      </a:lnTo>
                      <a:cubicBezTo>
                        <a:pt x="1444" y="772"/>
                        <a:pt x="1445" y="769"/>
                        <a:pt x="1443" y="768"/>
                      </a:cubicBezTo>
                      <a:lnTo>
                        <a:pt x="1443" y="768"/>
                      </a:lnTo>
                      <a:cubicBezTo>
                        <a:pt x="1427" y="762"/>
                        <a:pt x="1395" y="746"/>
                        <a:pt x="1391" y="718"/>
                      </a:cubicBezTo>
                      <a:lnTo>
                        <a:pt x="1391" y="718"/>
                      </a:lnTo>
                      <a:cubicBezTo>
                        <a:pt x="1484" y="695"/>
                        <a:pt x="1557" y="649"/>
                        <a:pt x="1589" y="626"/>
                      </a:cubicBezTo>
                      <a:lnTo>
                        <a:pt x="1589" y="626"/>
                      </a:lnTo>
                      <a:cubicBezTo>
                        <a:pt x="1592" y="625"/>
                        <a:pt x="1589" y="620"/>
                        <a:pt x="1586" y="621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37" name="Freeform 135">
                  <a:extLst>
                    <a:ext uri="{FF2B5EF4-FFF2-40B4-BE49-F238E27FC236}">
                      <a16:creationId xmlns:a16="http://schemas.microsoft.com/office/drawing/2014/main" id="{70C9BC48-AEC8-4AE9-9298-507C5AC7DB2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606584" y="6198577"/>
                  <a:ext cx="1994757" cy="1873862"/>
                </a:xfrm>
                <a:custGeom>
                  <a:avLst/>
                  <a:gdLst>
                    <a:gd name="T0" fmla="*/ 973 w 1601"/>
                    <a:gd name="T1" fmla="*/ 1493 h 1505"/>
                    <a:gd name="T2" fmla="*/ 1221 w 1601"/>
                    <a:gd name="T3" fmla="*/ 721 h 1505"/>
                    <a:gd name="T4" fmla="*/ 1359 w 1601"/>
                    <a:gd name="T5" fmla="*/ 726 h 1505"/>
                    <a:gd name="T6" fmla="*/ 1388 w 1601"/>
                    <a:gd name="T7" fmla="*/ 722 h 1505"/>
                    <a:gd name="T8" fmla="*/ 1564 w 1601"/>
                    <a:gd name="T9" fmla="*/ 642 h 1505"/>
                    <a:gd name="T10" fmla="*/ 1437 w 1601"/>
                    <a:gd name="T11" fmla="*/ 679 h 1505"/>
                    <a:gd name="T12" fmla="*/ 1411 w 1601"/>
                    <a:gd name="T13" fmla="*/ 685 h 1505"/>
                    <a:gd name="T14" fmla="*/ 1248 w 1601"/>
                    <a:gd name="T15" fmla="*/ 683 h 1505"/>
                    <a:gd name="T16" fmla="*/ 1247 w 1601"/>
                    <a:gd name="T17" fmla="*/ 676 h 1505"/>
                    <a:gd name="T18" fmla="*/ 1158 w 1601"/>
                    <a:gd name="T19" fmla="*/ 735 h 1505"/>
                    <a:gd name="T20" fmla="*/ 1093 w 1601"/>
                    <a:gd name="T21" fmla="*/ 590 h 1505"/>
                    <a:gd name="T22" fmla="*/ 1128 w 1601"/>
                    <a:gd name="T23" fmla="*/ 772 h 1505"/>
                    <a:gd name="T24" fmla="*/ 948 w 1601"/>
                    <a:gd name="T25" fmla="*/ 973 h 1505"/>
                    <a:gd name="T26" fmla="*/ 888 w 1601"/>
                    <a:gd name="T27" fmla="*/ 587 h 1505"/>
                    <a:gd name="T28" fmla="*/ 890 w 1601"/>
                    <a:gd name="T29" fmla="*/ 538 h 1505"/>
                    <a:gd name="T30" fmla="*/ 880 w 1601"/>
                    <a:gd name="T31" fmla="*/ 534 h 1505"/>
                    <a:gd name="T32" fmla="*/ 847 w 1601"/>
                    <a:gd name="T33" fmla="*/ 662 h 1505"/>
                    <a:gd name="T34" fmla="*/ 839 w 1601"/>
                    <a:gd name="T35" fmla="*/ 667 h 1505"/>
                    <a:gd name="T36" fmla="*/ 841 w 1601"/>
                    <a:gd name="T37" fmla="*/ 749 h 1505"/>
                    <a:gd name="T38" fmla="*/ 829 w 1601"/>
                    <a:gd name="T39" fmla="*/ 983 h 1505"/>
                    <a:gd name="T40" fmla="*/ 818 w 1601"/>
                    <a:gd name="T41" fmla="*/ 985 h 1505"/>
                    <a:gd name="T42" fmla="*/ 359 w 1601"/>
                    <a:gd name="T43" fmla="*/ 395 h 1505"/>
                    <a:gd name="T44" fmla="*/ 313 w 1601"/>
                    <a:gd name="T45" fmla="*/ 358 h 1505"/>
                    <a:gd name="T46" fmla="*/ 306 w 1601"/>
                    <a:gd name="T47" fmla="*/ 364 h 1505"/>
                    <a:gd name="T48" fmla="*/ 13 w 1601"/>
                    <a:gd name="T49" fmla="*/ 269 h 1505"/>
                    <a:gd name="T50" fmla="*/ 465 w 1601"/>
                    <a:gd name="T51" fmla="*/ 541 h 1505"/>
                    <a:gd name="T52" fmla="*/ 459 w 1601"/>
                    <a:gd name="T53" fmla="*/ 550 h 1505"/>
                    <a:gd name="T54" fmla="*/ 561 w 1601"/>
                    <a:gd name="T55" fmla="*/ 657 h 1505"/>
                    <a:gd name="T56" fmla="*/ 847 w 1601"/>
                    <a:gd name="T57" fmla="*/ 1493 h 1505"/>
                    <a:gd name="T58" fmla="*/ 837 w 1601"/>
                    <a:gd name="T59" fmla="*/ 1502 h 1505"/>
                    <a:gd name="T60" fmla="*/ 554 w 1601"/>
                    <a:gd name="T61" fmla="*/ 666 h 1505"/>
                    <a:gd name="T62" fmla="*/ 58 w 1601"/>
                    <a:gd name="T63" fmla="*/ 557 h 1505"/>
                    <a:gd name="T64" fmla="*/ 438 w 1601"/>
                    <a:gd name="T65" fmla="*/ 531 h 1505"/>
                    <a:gd name="T66" fmla="*/ 2 w 1601"/>
                    <a:gd name="T67" fmla="*/ 268 h 1505"/>
                    <a:gd name="T68" fmla="*/ 299 w 1601"/>
                    <a:gd name="T69" fmla="*/ 348 h 1505"/>
                    <a:gd name="T70" fmla="*/ 174 w 1601"/>
                    <a:gd name="T71" fmla="*/ 2 h 1505"/>
                    <a:gd name="T72" fmla="*/ 370 w 1601"/>
                    <a:gd name="T73" fmla="*/ 391 h 1505"/>
                    <a:gd name="T74" fmla="*/ 832 w 1601"/>
                    <a:gd name="T75" fmla="*/ 755 h 1505"/>
                    <a:gd name="T76" fmla="*/ 674 w 1601"/>
                    <a:gd name="T77" fmla="*/ 463 h 1505"/>
                    <a:gd name="T78" fmla="*/ 837 w 1601"/>
                    <a:gd name="T79" fmla="*/ 653 h 1505"/>
                    <a:gd name="T80" fmla="*/ 864 w 1601"/>
                    <a:gd name="T81" fmla="*/ 302 h 1505"/>
                    <a:gd name="T82" fmla="*/ 875 w 1601"/>
                    <a:gd name="T83" fmla="*/ 312 h 1505"/>
                    <a:gd name="T84" fmla="*/ 997 w 1601"/>
                    <a:gd name="T85" fmla="*/ 342 h 1505"/>
                    <a:gd name="T86" fmla="*/ 1010 w 1601"/>
                    <a:gd name="T87" fmla="*/ 346 h 1505"/>
                    <a:gd name="T88" fmla="*/ 951 w 1601"/>
                    <a:gd name="T89" fmla="*/ 962 h 1505"/>
                    <a:gd name="T90" fmla="*/ 1116 w 1601"/>
                    <a:gd name="T91" fmla="*/ 769 h 1505"/>
                    <a:gd name="T92" fmla="*/ 1094 w 1601"/>
                    <a:gd name="T93" fmla="*/ 560 h 1505"/>
                    <a:gd name="T94" fmla="*/ 1153 w 1601"/>
                    <a:gd name="T95" fmla="*/ 724 h 1505"/>
                    <a:gd name="T96" fmla="*/ 1319 w 1601"/>
                    <a:gd name="T97" fmla="*/ 579 h 1505"/>
                    <a:gd name="T98" fmla="*/ 1260 w 1601"/>
                    <a:gd name="T99" fmla="*/ 676 h 1505"/>
                    <a:gd name="T100" fmla="*/ 1436 w 1601"/>
                    <a:gd name="T101" fmla="*/ 573 h 1505"/>
                    <a:gd name="T102" fmla="*/ 1450 w 1601"/>
                    <a:gd name="T103" fmla="*/ 578 h 1505"/>
                    <a:gd name="T104" fmla="*/ 1587 w 1601"/>
                    <a:gd name="T105" fmla="*/ 620 h 1505"/>
                    <a:gd name="T106" fmla="*/ 1596 w 1601"/>
                    <a:gd name="T107" fmla="*/ 635 h 1505"/>
                    <a:gd name="T108" fmla="*/ 1448 w 1601"/>
                    <a:gd name="T109" fmla="*/ 767 h 1505"/>
                    <a:gd name="T110" fmla="*/ 1446 w 1601"/>
                    <a:gd name="T111" fmla="*/ 781 h 1505"/>
                    <a:gd name="T112" fmla="*/ 1223 w 1601"/>
                    <a:gd name="T113" fmla="*/ 733 h 1505"/>
                    <a:gd name="T114" fmla="*/ 984 w 1601"/>
                    <a:gd name="T115" fmla="*/ 1502 h 15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1601" h="1505">
                      <a:moveTo>
                        <a:pt x="1592" y="631"/>
                      </a:moveTo>
                      <a:lnTo>
                        <a:pt x="1592" y="631"/>
                      </a:lnTo>
                      <a:close/>
                      <a:moveTo>
                        <a:pt x="847" y="1493"/>
                      </a:moveTo>
                      <a:lnTo>
                        <a:pt x="973" y="1493"/>
                      </a:lnTo>
                      <a:lnTo>
                        <a:pt x="973" y="1493"/>
                      </a:lnTo>
                      <a:cubicBezTo>
                        <a:pt x="929" y="1229"/>
                        <a:pt x="1105" y="898"/>
                        <a:pt x="1216" y="724"/>
                      </a:cubicBezTo>
                      <a:lnTo>
                        <a:pt x="1216" y="724"/>
                      </a:lnTo>
                      <a:cubicBezTo>
                        <a:pt x="1217" y="722"/>
                        <a:pt x="1219" y="721"/>
                        <a:pt x="1221" y="721"/>
                      </a:cubicBezTo>
                      <a:lnTo>
                        <a:pt x="1221" y="721"/>
                      </a:lnTo>
                      <a:cubicBezTo>
                        <a:pt x="1264" y="729"/>
                        <a:pt x="1309" y="730"/>
                        <a:pt x="1354" y="723"/>
                      </a:cubicBezTo>
                      <a:lnTo>
                        <a:pt x="1354" y="723"/>
                      </a:lnTo>
                      <a:cubicBezTo>
                        <a:pt x="1356" y="723"/>
                        <a:pt x="1359" y="724"/>
                        <a:pt x="1359" y="726"/>
                      </a:cubicBezTo>
                      <a:lnTo>
                        <a:pt x="1359" y="726"/>
                      </a:lnTo>
                      <a:cubicBezTo>
                        <a:pt x="1367" y="738"/>
                        <a:pt x="1386" y="765"/>
                        <a:pt x="1427" y="770"/>
                      </a:cubicBezTo>
                      <a:lnTo>
                        <a:pt x="1427" y="770"/>
                      </a:lnTo>
                      <a:cubicBezTo>
                        <a:pt x="1410" y="760"/>
                        <a:pt x="1391" y="745"/>
                        <a:pt x="1388" y="722"/>
                      </a:cubicBezTo>
                      <a:lnTo>
                        <a:pt x="1388" y="722"/>
                      </a:lnTo>
                      <a:cubicBezTo>
                        <a:pt x="1387" y="719"/>
                        <a:pt x="1389" y="717"/>
                        <a:pt x="1392" y="716"/>
                      </a:cubicBezTo>
                      <a:lnTo>
                        <a:pt x="1392" y="716"/>
                      </a:lnTo>
                      <a:cubicBezTo>
                        <a:pt x="1465" y="699"/>
                        <a:pt x="1525" y="666"/>
                        <a:pt x="1564" y="642"/>
                      </a:cubicBezTo>
                      <a:lnTo>
                        <a:pt x="1564" y="642"/>
                      </a:lnTo>
                      <a:cubicBezTo>
                        <a:pt x="1521" y="659"/>
                        <a:pt x="1481" y="672"/>
                        <a:pt x="1444" y="682"/>
                      </a:cubicBezTo>
                      <a:lnTo>
                        <a:pt x="1444" y="682"/>
                      </a:lnTo>
                      <a:cubicBezTo>
                        <a:pt x="1441" y="683"/>
                        <a:pt x="1437" y="681"/>
                        <a:pt x="1437" y="679"/>
                      </a:cubicBezTo>
                      <a:lnTo>
                        <a:pt x="1437" y="679"/>
                      </a:lnTo>
                      <a:cubicBezTo>
                        <a:pt x="1430" y="655"/>
                        <a:pt x="1433" y="620"/>
                        <a:pt x="1436" y="595"/>
                      </a:cubicBezTo>
                      <a:lnTo>
                        <a:pt x="1436" y="595"/>
                      </a:lnTo>
                      <a:cubicBezTo>
                        <a:pt x="1419" y="630"/>
                        <a:pt x="1413" y="666"/>
                        <a:pt x="1411" y="685"/>
                      </a:cubicBezTo>
                      <a:lnTo>
                        <a:pt x="1411" y="685"/>
                      </a:lnTo>
                      <a:cubicBezTo>
                        <a:pt x="1411" y="688"/>
                        <a:pt x="1409" y="690"/>
                        <a:pt x="1406" y="691"/>
                      </a:cubicBezTo>
                      <a:lnTo>
                        <a:pt x="1406" y="691"/>
                      </a:lnTo>
                      <a:cubicBezTo>
                        <a:pt x="1315" y="708"/>
                        <a:pt x="1268" y="694"/>
                        <a:pt x="1248" y="683"/>
                      </a:cubicBezTo>
                      <a:lnTo>
                        <a:pt x="1248" y="683"/>
                      </a:lnTo>
                      <a:cubicBezTo>
                        <a:pt x="1247" y="683"/>
                        <a:pt x="1246" y="682"/>
                        <a:pt x="1246" y="680"/>
                      </a:cubicBezTo>
                      <a:lnTo>
                        <a:pt x="1246" y="680"/>
                      </a:lnTo>
                      <a:cubicBezTo>
                        <a:pt x="1246" y="679"/>
                        <a:pt x="1246" y="677"/>
                        <a:pt x="1247" y="676"/>
                      </a:cubicBezTo>
                      <a:lnTo>
                        <a:pt x="1247" y="676"/>
                      </a:lnTo>
                      <a:cubicBezTo>
                        <a:pt x="1271" y="640"/>
                        <a:pt x="1290" y="611"/>
                        <a:pt x="1303" y="594"/>
                      </a:cubicBezTo>
                      <a:lnTo>
                        <a:pt x="1303" y="594"/>
                      </a:lnTo>
                      <a:cubicBezTo>
                        <a:pt x="1259" y="625"/>
                        <a:pt x="1211" y="671"/>
                        <a:pt x="1158" y="735"/>
                      </a:cubicBezTo>
                      <a:lnTo>
                        <a:pt x="1158" y="735"/>
                      </a:lnTo>
                      <a:cubicBezTo>
                        <a:pt x="1156" y="737"/>
                        <a:pt x="1153" y="738"/>
                        <a:pt x="1151" y="737"/>
                      </a:cubicBezTo>
                      <a:lnTo>
                        <a:pt x="1151" y="737"/>
                      </a:lnTo>
                      <a:cubicBezTo>
                        <a:pt x="1116" y="714"/>
                        <a:pt x="1100" y="643"/>
                        <a:pt x="1093" y="590"/>
                      </a:cubicBezTo>
                      <a:lnTo>
                        <a:pt x="1093" y="590"/>
                      </a:lnTo>
                      <a:cubicBezTo>
                        <a:pt x="1079" y="699"/>
                        <a:pt x="1112" y="748"/>
                        <a:pt x="1127" y="765"/>
                      </a:cubicBezTo>
                      <a:lnTo>
                        <a:pt x="1127" y="765"/>
                      </a:lnTo>
                      <a:cubicBezTo>
                        <a:pt x="1129" y="767"/>
                        <a:pt x="1130" y="770"/>
                        <a:pt x="1128" y="772"/>
                      </a:cubicBezTo>
                      <a:lnTo>
                        <a:pt x="1128" y="772"/>
                      </a:lnTo>
                      <a:cubicBezTo>
                        <a:pt x="1105" y="800"/>
                        <a:pt x="1084" y="828"/>
                        <a:pt x="1065" y="854"/>
                      </a:cubicBezTo>
                      <a:lnTo>
                        <a:pt x="1065" y="854"/>
                      </a:lnTo>
                      <a:cubicBezTo>
                        <a:pt x="1001" y="937"/>
                        <a:pt x="969" y="978"/>
                        <a:pt x="948" y="973"/>
                      </a:cubicBezTo>
                      <a:lnTo>
                        <a:pt x="948" y="973"/>
                      </a:lnTo>
                      <a:cubicBezTo>
                        <a:pt x="938" y="970"/>
                        <a:pt x="917" y="966"/>
                        <a:pt x="885" y="592"/>
                      </a:cubicBezTo>
                      <a:lnTo>
                        <a:pt x="885" y="592"/>
                      </a:lnTo>
                      <a:cubicBezTo>
                        <a:pt x="885" y="591"/>
                        <a:pt x="886" y="588"/>
                        <a:pt x="888" y="587"/>
                      </a:cubicBezTo>
                      <a:lnTo>
                        <a:pt x="888" y="587"/>
                      </a:lnTo>
                      <a:cubicBezTo>
                        <a:pt x="936" y="559"/>
                        <a:pt x="969" y="462"/>
                        <a:pt x="987" y="395"/>
                      </a:cubicBezTo>
                      <a:lnTo>
                        <a:pt x="987" y="395"/>
                      </a:lnTo>
                      <a:cubicBezTo>
                        <a:pt x="953" y="468"/>
                        <a:pt x="913" y="515"/>
                        <a:pt x="890" y="538"/>
                      </a:cubicBezTo>
                      <a:lnTo>
                        <a:pt x="890" y="538"/>
                      </a:lnTo>
                      <a:cubicBezTo>
                        <a:pt x="889" y="539"/>
                        <a:pt x="886" y="540"/>
                        <a:pt x="884" y="539"/>
                      </a:cubicBezTo>
                      <a:lnTo>
                        <a:pt x="884" y="539"/>
                      </a:lnTo>
                      <a:cubicBezTo>
                        <a:pt x="882" y="538"/>
                        <a:pt x="881" y="536"/>
                        <a:pt x="880" y="534"/>
                      </a:cubicBezTo>
                      <a:lnTo>
                        <a:pt x="880" y="534"/>
                      </a:lnTo>
                      <a:cubicBezTo>
                        <a:pt x="874" y="454"/>
                        <a:pt x="869" y="378"/>
                        <a:pt x="864" y="313"/>
                      </a:cubicBezTo>
                      <a:lnTo>
                        <a:pt x="864" y="313"/>
                      </a:lnTo>
                      <a:cubicBezTo>
                        <a:pt x="860" y="424"/>
                        <a:pt x="854" y="541"/>
                        <a:pt x="847" y="662"/>
                      </a:cubicBezTo>
                      <a:lnTo>
                        <a:pt x="847" y="662"/>
                      </a:lnTo>
                      <a:cubicBezTo>
                        <a:pt x="847" y="664"/>
                        <a:pt x="847" y="666"/>
                        <a:pt x="845" y="667"/>
                      </a:cubicBezTo>
                      <a:lnTo>
                        <a:pt x="845" y="667"/>
                      </a:lnTo>
                      <a:cubicBezTo>
                        <a:pt x="843" y="668"/>
                        <a:pt x="841" y="668"/>
                        <a:pt x="839" y="667"/>
                      </a:cubicBezTo>
                      <a:lnTo>
                        <a:pt x="839" y="667"/>
                      </a:lnTo>
                      <a:cubicBezTo>
                        <a:pt x="765" y="630"/>
                        <a:pt x="708" y="535"/>
                        <a:pt x="680" y="479"/>
                      </a:cubicBezTo>
                      <a:lnTo>
                        <a:pt x="680" y="479"/>
                      </a:lnTo>
                      <a:cubicBezTo>
                        <a:pt x="707" y="613"/>
                        <a:pt x="810" y="719"/>
                        <a:pt x="841" y="749"/>
                      </a:cubicBezTo>
                      <a:lnTo>
                        <a:pt x="841" y="749"/>
                      </a:lnTo>
                      <a:cubicBezTo>
                        <a:pt x="842" y="750"/>
                        <a:pt x="843" y="751"/>
                        <a:pt x="843" y="753"/>
                      </a:cubicBezTo>
                      <a:lnTo>
                        <a:pt x="843" y="753"/>
                      </a:lnTo>
                      <a:cubicBezTo>
                        <a:pt x="834" y="891"/>
                        <a:pt x="829" y="982"/>
                        <a:pt x="829" y="983"/>
                      </a:cubicBezTo>
                      <a:lnTo>
                        <a:pt x="829" y="983"/>
                      </a:lnTo>
                      <a:cubicBezTo>
                        <a:pt x="828" y="986"/>
                        <a:pt x="827" y="987"/>
                        <a:pt x="824" y="988"/>
                      </a:cubicBezTo>
                      <a:lnTo>
                        <a:pt x="824" y="988"/>
                      </a:lnTo>
                      <a:cubicBezTo>
                        <a:pt x="822" y="989"/>
                        <a:pt x="819" y="987"/>
                        <a:pt x="818" y="985"/>
                      </a:cubicBezTo>
                      <a:lnTo>
                        <a:pt x="818" y="985"/>
                      </a:lnTo>
                      <a:cubicBezTo>
                        <a:pt x="697" y="718"/>
                        <a:pt x="544" y="522"/>
                        <a:pt x="361" y="399"/>
                      </a:cubicBezTo>
                      <a:lnTo>
                        <a:pt x="361" y="399"/>
                      </a:lnTo>
                      <a:cubicBezTo>
                        <a:pt x="360" y="398"/>
                        <a:pt x="359" y="397"/>
                        <a:pt x="359" y="395"/>
                      </a:cubicBezTo>
                      <a:lnTo>
                        <a:pt x="359" y="395"/>
                      </a:lnTo>
                      <a:cubicBezTo>
                        <a:pt x="315" y="208"/>
                        <a:pt x="243" y="91"/>
                        <a:pt x="194" y="30"/>
                      </a:cubicBezTo>
                      <a:lnTo>
                        <a:pt x="194" y="30"/>
                      </a:lnTo>
                      <a:cubicBezTo>
                        <a:pt x="257" y="143"/>
                        <a:pt x="298" y="295"/>
                        <a:pt x="313" y="358"/>
                      </a:cubicBezTo>
                      <a:lnTo>
                        <a:pt x="313" y="358"/>
                      </a:lnTo>
                      <a:cubicBezTo>
                        <a:pt x="314" y="360"/>
                        <a:pt x="313" y="362"/>
                        <a:pt x="312" y="363"/>
                      </a:cubicBezTo>
                      <a:lnTo>
                        <a:pt x="312" y="363"/>
                      </a:lnTo>
                      <a:cubicBezTo>
                        <a:pt x="310" y="365"/>
                        <a:pt x="307" y="365"/>
                        <a:pt x="306" y="364"/>
                      </a:cubicBezTo>
                      <a:lnTo>
                        <a:pt x="306" y="364"/>
                      </a:lnTo>
                      <a:cubicBezTo>
                        <a:pt x="189" y="298"/>
                        <a:pt x="84" y="274"/>
                        <a:pt x="18" y="266"/>
                      </a:cubicBezTo>
                      <a:lnTo>
                        <a:pt x="18" y="266"/>
                      </a:lnTo>
                      <a:cubicBezTo>
                        <a:pt x="14" y="266"/>
                        <a:pt x="13" y="268"/>
                        <a:pt x="13" y="269"/>
                      </a:cubicBezTo>
                      <a:lnTo>
                        <a:pt x="13" y="269"/>
                      </a:lnTo>
                      <a:cubicBezTo>
                        <a:pt x="13" y="270"/>
                        <a:pt x="13" y="273"/>
                        <a:pt x="16" y="274"/>
                      </a:cubicBezTo>
                      <a:lnTo>
                        <a:pt x="16" y="274"/>
                      </a:lnTo>
                      <a:cubicBezTo>
                        <a:pt x="220" y="329"/>
                        <a:pt x="373" y="450"/>
                        <a:pt x="465" y="541"/>
                      </a:cubicBezTo>
                      <a:lnTo>
                        <a:pt x="465" y="541"/>
                      </a:lnTo>
                      <a:cubicBezTo>
                        <a:pt x="466" y="543"/>
                        <a:pt x="467" y="546"/>
                        <a:pt x="465" y="548"/>
                      </a:cubicBezTo>
                      <a:lnTo>
                        <a:pt x="465" y="548"/>
                      </a:lnTo>
                      <a:cubicBezTo>
                        <a:pt x="464" y="550"/>
                        <a:pt x="461" y="551"/>
                        <a:pt x="459" y="550"/>
                      </a:cubicBezTo>
                      <a:lnTo>
                        <a:pt x="459" y="550"/>
                      </a:lnTo>
                      <a:cubicBezTo>
                        <a:pt x="391" y="525"/>
                        <a:pt x="249" y="491"/>
                        <a:pt x="70" y="555"/>
                      </a:cubicBezTo>
                      <a:lnTo>
                        <a:pt x="70" y="555"/>
                      </a:lnTo>
                      <a:cubicBezTo>
                        <a:pt x="149" y="548"/>
                        <a:pt x="353" y="544"/>
                        <a:pt x="561" y="657"/>
                      </a:cubicBezTo>
                      <a:lnTo>
                        <a:pt x="561" y="657"/>
                      </a:lnTo>
                      <a:cubicBezTo>
                        <a:pt x="562" y="658"/>
                        <a:pt x="563" y="659"/>
                        <a:pt x="563" y="659"/>
                      </a:cubicBezTo>
                      <a:lnTo>
                        <a:pt x="563" y="659"/>
                      </a:lnTo>
                      <a:cubicBezTo>
                        <a:pt x="847" y="1107"/>
                        <a:pt x="849" y="1444"/>
                        <a:pt x="847" y="1493"/>
                      </a:cubicBezTo>
                      <a:close/>
                      <a:moveTo>
                        <a:pt x="980" y="1504"/>
                      </a:moveTo>
                      <a:lnTo>
                        <a:pt x="841" y="1504"/>
                      </a:lnTo>
                      <a:lnTo>
                        <a:pt x="841" y="1504"/>
                      </a:lnTo>
                      <a:cubicBezTo>
                        <a:pt x="839" y="1504"/>
                        <a:pt x="838" y="1503"/>
                        <a:pt x="837" y="1502"/>
                      </a:cubicBezTo>
                      <a:lnTo>
                        <a:pt x="837" y="1502"/>
                      </a:lnTo>
                      <a:cubicBezTo>
                        <a:pt x="836" y="1500"/>
                        <a:pt x="835" y="1499"/>
                        <a:pt x="836" y="1498"/>
                      </a:cubicBezTo>
                      <a:lnTo>
                        <a:pt x="836" y="1498"/>
                      </a:lnTo>
                      <a:cubicBezTo>
                        <a:pt x="836" y="1494"/>
                        <a:pt x="857" y="1145"/>
                        <a:pt x="554" y="666"/>
                      </a:cubicBezTo>
                      <a:lnTo>
                        <a:pt x="554" y="666"/>
                      </a:lnTo>
                      <a:cubicBezTo>
                        <a:pt x="350" y="555"/>
                        <a:pt x="148" y="559"/>
                        <a:pt x="71" y="566"/>
                      </a:cubicBezTo>
                      <a:lnTo>
                        <a:pt x="71" y="566"/>
                      </a:lnTo>
                      <a:cubicBezTo>
                        <a:pt x="65" y="566"/>
                        <a:pt x="60" y="562"/>
                        <a:pt x="58" y="557"/>
                      </a:cubicBezTo>
                      <a:lnTo>
                        <a:pt x="58" y="557"/>
                      </a:lnTo>
                      <a:cubicBezTo>
                        <a:pt x="57" y="551"/>
                        <a:pt x="60" y="546"/>
                        <a:pt x="66" y="544"/>
                      </a:cubicBezTo>
                      <a:lnTo>
                        <a:pt x="66" y="544"/>
                      </a:lnTo>
                      <a:cubicBezTo>
                        <a:pt x="230" y="486"/>
                        <a:pt x="362" y="508"/>
                        <a:pt x="438" y="531"/>
                      </a:cubicBezTo>
                      <a:lnTo>
                        <a:pt x="438" y="531"/>
                      </a:lnTo>
                      <a:cubicBezTo>
                        <a:pt x="346" y="444"/>
                        <a:pt x="202" y="336"/>
                        <a:pt x="13" y="285"/>
                      </a:cubicBezTo>
                      <a:lnTo>
                        <a:pt x="13" y="285"/>
                      </a:lnTo>
                      <a:cubicBezTo>
                        <a:pt x="4" y="282"/>
                        <a:pt x="0" y="274"/>
                        <a:pt x="2" y="268"/>
                      </a:cubicBezTo>
                      <a:lnTo>
                        <a:pt x="2" y="268"/>
                      </a:lnTo>
                      <a:cubicBezTo>
                        <a:pt x="3" y="260"/>
                        <a:pt x="9" y="254"/>
                        <a:pt x="19" y="255"/>
                      </a:cubicBezTo>
                      <a:lnTo>
                        <a:pt x="19" y="255"/>
                      </a:lnTo>
                      <a:cubicBezTo>
                        <a:pt x="84" y="263"/>
                        <a:pt x="186" y="285"/>
                        <a:pt x="299" y="348"/>
                      </a:cubicBezTo>
                      <a:lnTo>
                        <a:pt x="299" y="348"/>
                      </a:lnTo>
                      <a:cubicBezTo>
                        <a:pt x="281" y="275"/>
                        <a:pt x="237" y="120"/>
                        <a:pt x="172" y="14"/>
                      </a:cubicBezTo>
                      <a:lnTo>
                        <a:pt x="172" y="14"/>
                      </a:lnTo>
                      <a:cubicBezTo>
                        <a:pt x="169" y="10"/>
                        <a:pt x="170" y="5"/>
                        <a:pt x="174" y="2"/>
                      </a:cubicBezTo>
                      <a:lnTo>
                        <a:pt x="174" y="2"/>
                      </a:lnTo>
                      <a:cubicBezTo>
                        <a:pt x="178" y="0"/>
                        <a:pt x="183" y="0"/>
                        <a:pt x="186" y="4"/>
                      </a:cubicBezTo>
                      <a:lnTo>
                        <a:pt x="186" y="4"/>
                      </a:lnTo>
                      <a:cubicBezTo>
                        <a:pt x="233" y="58"/>
                        <a:pt x="320" y="180"/>
                        <a:pt x="370" y="391"/>
                      </a:cubicBezTo>
                      <a:lnTo>
                        <a:pt x="370" y="391"/>
                      </a:lnTo>
                      <a:cubicBezTo>
                        <a:pt x="548" y="512"/>
                        <a:pt x="700" y="702"/>
                        <a:pt x="819" y="960"/>
                      </a:cubicBezTo>
                      <a:lnTo>
                        <a:pt x="819" y="960"/>
                      </a:lnTo>
                      <a:cubicBezTo>
                        <a:pt x="821" y="925"/>
                        <a:pt x="826" y="852"/>
                        <a:pt x="832" y="755"/>
                      </a:cubicBezTo>
                      <a:lnTo>
                        <a:pt x="832" y="755"/>
                      </a:lnTo>
                      <a:cubicBezTo>
                        <a:pt x="797" y="722"/>
                        <a:pt x="693" y="612"/>
                        <a:pt x="668" y="474"/>
                      </a:cubicBezTo>
                      <a:lnTo>
                        <a:pt x="668" y="474"/>
                      </a:lnTo>
                      <a:cubicBezTo>
                        <a:pt x="666" y="469"/>
                        <a:pt x="669" y="464"/>
                        <a:pt x="674" y="463"/>
                      </a:cubicBezTo>
                      <a:lnTo>
                        <a:pt x="674" y="463"/>
                      </a:lnTo>
                      <a:cubicBezTo>
                        <a:pt x="679" y="461"/>
                        <a:pt x="685" y="463"/>
                        <a:pt x="687" y="468"/>
                      </a:cubicBezTo>
                      <a:lnTo>
                        <a:pt x="687" y="468"/>
                      </a:lnTo>
                      <a:cubicBezTo>
                        <a:pt x="708" y="511"/>
                        <a:pt x="764" y="611"/>
                        <a:pt x="837" y="653"/>
                      </a:cubicBezTo>
                      <a:lnTo>
                        <a:pt x="837" y="653"/>
                      </a:lnTo>
                      <a:cubicBezTo>
                        <a:pt x="843" y="534"/>
                        <a:pt x="849" y="421"/>
                        <a:pt x="854" y="313"/>
                      </a:cubicBezTo>
                      <a:lnTo>
                        <a:pt x="854" y="313"/>
                      </a:lnTo>
                      <a:cubicBezTo>
                        <a:pt x="854" y="307"/>
                        <a:pt x="858" y="302"/>
                        <a:pt x="864" y="302"/>
                      </a:cubicBezTo>
                      <a:lnTo>
                        <a:pt x="864" y="302"/>
                      </a:lnTo>
                      <a:lnTo>
                        <a:pt x="864" y="302"/>
                      </a:lnTo>
                      <a:cubicBezTo>
                        <a:pt x="871" y="302"/>
                        <a:pt x="875" y="306"/>
                        <a:pt x="875" y="312"/>
                      </a:cubicBezTo>
                      <a:lnTo>
                        <a:pt x="875" y="312"/>
                      </a:lnTo>
                      <a:cubicBezTo>
                        <a:pt x="880" y="374"/>
                        <a:pt x="885" y="445"/>
                        <a:pt x="891" y="521"/>
                      </a:cubicBezTo>
                      <a:lnTo>
                        <a:pt x="891" y="521"/>
                      </a:lnTo>
                      <a:cubicBezTo>
                        <a:pt x="919" y="491"/>
                        <a:pt x="964" y="432"/>
                        <a:pt x="997" y="342"/>
                      </a:cubicBezTo>
                      <a:lnTo>
                        <a:pt x="997" y="342"/>
                      </a:lnTo>
                      <a:cubicBezTo>
                        <a:pt x="998" y="338"/>
                        <a:pt x="1001" y="337"/>
                        <a:pt x="1005" y="338"/>
                      </a:cubicBezTo>
                      <a:lnTo>
                        <a:pt x="1005" y="338"/>
                      </a:lnTo>
                      <a:cubicBezTo>
                        <a:pt x="1009" y="339"/>
                        <a:pt x="1011" y="342"/>
                        <a:pt x="1010" y="346"/>
                      </a:cubicBezTo>
                      <a:lnTo>
                        <a:pt x="1010" y="346"/>
                      </a:lnTo>
                      <a:cubicBezTo>
                        <a:pt x="997" y="408"/>
                        <a:pt x="959" y="553"/>
                        <a:pt x="897" y="595"/>
                      </a:cubicBezTo>
                      <a:lnTo>
                        <a:pt x="897" y="595"/>
                      </a:lnTo>
                      <a:cubicBezTo>
                        <a:pt x="924" y="915"/>
                        <a:pt x="943" y="959"/>
                        <a:pt x="951" y="962"/>
                      </a:cubicBezTo>
                      <a:lnTo>
                        <a:pt x="951" y="962"/>
                      </a:lnTo>
                      <a:cubicBezTo>
                        <a:pt x="965" y="965"/>
                        <a:pt x="1010" y="908"/>
                        <a:pt x="1056" y="847"/>
                      </a:cubicBezTo>
                      <a:lnTo>
                        <a:pt x="1056" y="847"/>
                      </a:lnTo>
                      <a:cubicBezTo>
                        <a:pt x="1074" y="823"/>
                        <a:pt x="1094" y="796"/>
                        <a:pt x="1116" y="769"/>
                      </a:cubicBezTo>
                      <a:lnTo>
                        <a:pt x="1116" y="769"/>
                      </a:lnTo>
                      <a:cubicBezTo>
                        <a:pt x="1097" y="746"/>
                        <a:pt x="1063" y="688"/>
                        <a:pt x="1085" y="567"/>
                      </a:cubicBezTo>
                      <a:lnTo>
                        <a:pt x="1085" y="567"/>
                      </a:lnTo>
                      <a:cubicBezTo>
                        <a:pt x="1087" y="563"/>
                        <a:pt x="1090" y="560"/>
                        <a:pt x="1094" y="560"/>
                      </a:cubicBezTo>
                      <a:lnTo>
                        <a:pt x="1094" y="560"/>
                      </a:lnTo>
                      <a:cubicBezTo>
                        <a:pt x="1098" y="560"/>
                        <a:pt x="1101" y="563"/>
                        <a:pt x="1102" y="567"/>
                      </a:cubicBezTo>
                      <a:lnTo>
                        <a:pt x="1102" y="567"/>
                      </a:lnTo>
                      <a:cubicBezTo>
                        <a:pt x="1105" y="597"/>
                        <a:pt x="1118" y="695"/>
                        <a:pt x="1153" y="724"/>
                      </a:cubicBezTo>
                      <a:lnTo>
                        <a:pt x="1153" y="724"/>
                      </a:lnTo>
                      <a:cubicBezTo>
                        <a:pt x="1210" y="657"/>
                        <a:pt x="1260" y="608"/>
                        <a:pt x="1307" y="578"/>
                      </a:cubicBezTo>
                      <a:lnTo>
                        <a:pt x="1307" y="578"/>
                      </a:lnTo>
                      <a:cubicBezTo>
                        <a:pt x="1311" y="575"/>
                        <a:pt x="1316" y="576"/>
                        <a:pt x="1319" y="579"/>
                      </a:cubicBezTo>
                      <a:lnTo>
                        <a:pt x="1319" y="579"/>
                      </a:lnTo>
                      <a:cubicBezTo>
                        <a:pt x="1322" y="582"/>
                        <a:pt x="1322" y="587"/>
                        <a:pt x="1320" y="591"/>
                      </a:cubicBezTo>
                      <a:lnTo>
                        <a:pt x="1320" y="591"/>
                      </a:lnTo>
                      <a:cubicBezTo>
                        <a:pt x="1309" y="605"/>
                        <a:pt x="1287" y="635"/>
                        <a:pt x="1260" y="676"/>
                      </a:cubicBezTo>
                      <a:lnTo>
                        <a:pt x="1260" y="676"/>
                      </a:lnTo>
                      <a:cubicBezTo>
                        <a:pt x="1280" y="685"/>
                        <a:pt x="1323" y="695"/>
                        <a:pt x="1400" y="681"/>
                      </a:cubicBezTo>
                      <a:lnTo>
                        <a:pt x="1400" y="681"/>
                      </a:lnTo>
                      <a:cubicBezTo>
                        <a:pt x="1403" y="656"/>
                        <a:pt x="1411" y="613"/>
                        <a:pt x="1436" y="573"/>
                      </a:cubicBezTo>
                      <a:lnTo>
                        <a:pt x="1436" y="573"/>
                      </a:lnTo>
                      <a:cubicBezTo>
                        <a:pt x="1438" y="569"/>
                        <a:pt x="1442" y="568"/>
                        <a:pt x="1446" y="570"/>
                      </a:cubicBezTo>
                      <a:lnTo>
                        <a:pt x="1446" y="570"/>
                      </a:lnTo>
                      <a:cubicBezTo>
                        <a:pt x="1449" y="571"/>
                        <a:pt x="1451" y="575"/>
                        <a:pt x="1450" y="578"/>
                      </a:cubicBezTo>
                      <a:lnTo>
                        <a:pt x="1450" y="578"/>
                      </a:lnTo>
                      <a:cubicBezTo>
                        <a:pt x="1447" y="597"/>
                        <a:pt x="1440" y="641"/>
                        <a:pt x="1446" y="670"/>
                      </a:cubicBezTo>
                      <a:lnTo>
                        <a:pt x="1446" y="670"/>
                      </a:lnTo>
                      <a:cubicBezTo>
                        <a:pt x="1489" y="659"/>
                        <a:pt x="1537" y="642"/>
                        <a:pt x="1587" y="620"/>
                      </a:cubicBezTo>
                      <a:lnTo>
                        <a:pt x="1587" y="620"/>
                      </a:lnTo>
                      <a:cubicBezTo>
                        <a:pt x="1591" y="619"/>
                        <a:pt x="1596" y="620"/>
                        <a:pt x="1598" y="624"/>
                      </a:cubicBezTo>
                      <a:lnTo>
                        <a:pt x="1598" y="624"/>
                      </a:lnTo>
                      <a:cubicBezTo>
                        <a:pt x="1600" y="628"/>
                        <a:pt x="1598" y="632"/>
                        <a:pt x="1596" y="635"/>
                      </a:cubicBezTo>
                      <a:lnTo>
                        <a:pt x="1596" y="635"/>
                      </a:lnTo>
                      <a:cubicBezTo>
                        <a:pt x="1561" y="659"/>
                        <a:pt x="1490" y="703"/>
                        <a:pt x="1400" y="725"/>
                      </a:cubicBezTo>
                      <a:lnTo>
                        <a:pt x="1400" y="725"/>
                      </a:lnTo>
                      <a:cubicBezTo>
                        <a:pt x="1407" y="748"/>
                        <a:pt x="1436" y="762"/>
                        <a:pt x="1448" y="767"/>
                      </a:cubicBezTo>
                      <a:lnTo>
                        <a:pt x="1448" y="767"/>
                      </a:lnTo>
                      <a:cubicBezTo>
                        <a:pt x="1452" y="768"/>
                        <a:pt x="1453" y="772"/>
                        <a:pt x="1453" y="775"/>
                      </a:cubicBezTo>
                      <a:lnTo>
                        <a:pt x="1453" y="775"/>
                      </a:lnTo>
                      <a:cubicBezTo>
                        <a:pt x="1452" y="779"/>
                        <a:pt x="1449" y="781"/>
                        <a:pt x="1446" y="781"/>
                      </a:cubicBezTo>
                      <a:lnTo>
                        <a:pt x="1446" y="781"/>
                      </a:lnTo>
                      <a:cubicBezTo>
                        <a:pt x="1389" y="784"/>
                        <a:pt x="1361" y="750"/>
                        <a:pt x="1352" y="735"/>
                      </a:cubicBezTo>
                      <a:lnTo>
                        <a:pt x="1352" y="735"/>
                      </a:lnTo>
                      <a:cubicBezTo>
                        <a:pt x="1307" y="741"/>
                        <a:pt x="1264" y="740"/>
                        <a:pt x="1223" y="733"/>
                      </a:cubicBezTo>
                      <a:lnTo>
                        <a:pt x="1223" y="733"/>
                      </a:lnTo>
                      <a:cubicBezTo>
                        <a:pt x="1113" y="908"/>
                        <a:pt x="937" y="1238"/>
                        <a:pt x="986" y="1497"/>
                      </a:cubicBezTo>
                      <a:lnTo>
                        <a:pt x="986" y="1497"/>
                      </a:lnTo>
                      <a:cubicBezTo>
                        <a:pt x="986" y="1499"/>
                        <a:pt x="986" y="1500"/>
                        <a:pt x="984" y="1502"/>
                      </a:cubicBezTo>
                      <a:lnTo>
                        <a:pt x="984" y="1502"/>
                      </a:lnTo>
                      <a:cubicBezTo>
                        <a:pt x="984" y="1503"/>
                        <a:pt x="982" y="1504"/>
                        <a:pt x="980" y="1504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12" name="Grupo 11">
              <a:extLst>
                <a:ext uri="{FF2B5EF4-FFF2-40B4-BE49-F238E27FC236}">
                  <a16:creationId xmlns:a16="http://schemas.microsoft.com/office/drawing/2014/main" id="{A39A9714-AD14-4308-9AD3-658572ED2DED}"/>
                </a:ext>
              </a:extLst>
            </p:cNvPr>
            <p:cNvGrpSpPr/>
            <p:nvPr/>
          </p:nvGrpSpPr>
          <p:grpSpPr>
            <a:xfrm>
              <a:off x="11089786" y="7500939"/>
              <a:ext cx="2813539" cy="1313349"/>
              <a:chOff x="11089786" y="7500939"/>
              <a:chExt cx="2813539" cy="1313349"/>
            </a:xfrm>
          </p:grpSpPr>
          <p:sp>
            <p:nvSpPr>
              <p:cNvPr id="138" name="Freeform 136">
                <a:extLst>
                  <a:ext uri="{FF2B5EF4-FFF2-40B4-BE49-F238E27FC236}">
                    <a16:creationId xmlns:a16="http://schemas.microsoft.com/office/drawing/2014/main" id="{15244166-888E-457B-9B60-6E07189F046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6398" y="8001000"/>
                <a:ext cx="1665042" cy="802298"/>
              </a:xfrm>
              <a:custGeom>
                <a:avLst/>
                <a:gdLst>
                  <a:gd name="T0" fmla="*/ 1337 w 1338"/>
                  <a:gd name="T1" fmla="*/ 642 h 643"/>
                  <a:gd name="T2" fmla="*/ 0 w 1338"/>
                  <a:gd name="T3" fmla="*/ 642 h 643"/>
                  <a:gd name="T4" fmla="*/ 0 w 1338"/>
                  <a:gd name="T5" fmla="*/ 0 h 643"/>
                  <a:gd name="T6" fmla="*/ 1337 w 1338"/>
                  <a:gd name="T7" fmla="*/ 0 h 643"/>
                  <a:gd name="T8" fmla="*/ 1337 w 1338"/>
                  <a:gd name="T9" fmla="*/ 642 h 6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338" h="643">
                    <a:moveTo>
                      <a:pt x="1337" y="642"/>
                    </a:moveTo>
                    <a:lnTo>
                      <a:pt x="0" y="642"/>
                    </a:lnTo>
                    <a:lnTo>
                      <a:pt x="0" y="0"/>
                    </a:lnTo>
                    <a:lnTo>
                      <a:pt x="1337" y="0"/>
                    </a:lnTo>
                    <a:lnTo>
                      <a:pt x="1337" y="642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9" name="Freeform 137">
                <a:extLst>
                  <a:ext uri="{FF2B5EF4-FFF2-40B4-BE49-F238E27FC236}">
                    <a16:creationId xmlns:a16="http://schemas.microsoft.com/office/drawing/2014/main" id="{3104B223-E8E3-47B0-A805-1C9FC81765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00901" y="7995507"/>
                <a:ext cx="1681529" cy="813288"/>
              </a:xfrm>
              <a:custGeom>
                <a:avLst/>
                <a:gdLst>
                  <a:gd name="T0" fmla="*/ 12 w 1349"/>
                  <a:gd name="T1" fmla="*/ 641 h 653"/>
                  <a:gd name="T2" fmla="*/ 1337 w 1349"/>
                  <a:gd name="T3" fmla="*/ 641 h 653"/>
                  <a:gd name="T4" fmla="*/ 1337 w 1349"/>
                  <a:gd name="T5" fmla="*/ 11 h 653"/>
                  <a:gd name="T6" fmla="*/ 12 w 1349"/>
                  <a:gd name="T7" fmla="*/ 11 h 653"/>
                  <a:gd name="T8" fmla="*/ 12 w 1349"/>
                  <a:gd name="T9" fmla="*/ 641 h 653"/>
                  <a:gd name="T10" fmla="*/ 1348 w 1349"/>
                  <a:gd name="T11" fmla="*/ 652 h 653"/>
                  <a:gd name="T12" fmla="*/ 0 w 1349"/>
                  <a:gd name="T13" fmla="*/ 652 h 653"/>
                  <a:gd name="T14" fmla="*/ 0 w 1349"/>
                  <a:gd name="T15" fmla="*/ 0 h 653"/>
                  <a:gd name="T16" fmla="*/ 1348 w 1349"/>
                  <a:gd name="T17" fmla="*/ 0 h 653"/>
                  <a:gd name="T18" fmla="*/ 1348 w 1349"/>
                  <a:gd name="T19" fmla="*/ 652 h 65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349" h="653">
                    <a:moveTo>
                      <a:pt x="12" y="641"/>
                    </a:moveTo>
                    <a:lnTo>
                      <a:pt x="1337" y="641"/>
                    </a:lnTo>
                    <a:lnTo>
                      <a:pt x="1337" y="11"/>
                    </a:lnTo>
                    <a:lnTo>
                      <a:pt x="12" y="11"/>
                    </a:lnTo>
                    <a:lnTo>
                      <a:pt x="12" y="641"/>
                    </a:lnTo>
                    <a:close/>
                    <a:moveTo>
                      <a:pt x="1348" y="652"/>
                    </a:moveTo>
                    <a:lnTo>
                      <a:pt x="0" y="652"/>
                    </a:lnTo>
                    <a:lnTo>
                      <a:pt x="0" y="0"/>
                    </a:lnTo>
                    <a:lnTo>
                      <a:pt x="1348" y="0"/>
                    </a:lnTo>
                    <a:lnTo>
                      <a:pt x="1348" y="652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0" name="Freeform 138">
                <a:extLst>
                  <a:ext uri="{FF2B5EF4-FFF2-40B4-BE49-F238E27FC236}">
                    <a16:creationId xmlns:a16="http://schemas.microsoft.com/office/drawing/2014/main" id="{857D6C18-391A-48EB-A4D4-6596DC0D79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32661" y="7506433"/>
                <a:ext cx="873737" cy="1296865"/>
              </a:xfrm>
              <a:custGeom>
                <a:avLst/>
                <a:gdLst>
                  <a:gd name="T0" fmla="*/ 350 w 702"/>
                  <a:gd name="T1" fmla="*/ 0 h 1040"/>
                  <a:gd name="T2" fmla="*/ 0 w 702"/>
                  <a:gd name="T3" fmla="*/ 436 h 1040"/>
                  <a:gd name="T4" fmla="*/ 0 w 702"/>
                  <a:gd name="T5" fmla="*/ 1039 h 1040"/>
                  <a:gd name="T6" fmla="*/ 701 w 702"/>
                  <a:gd name="T7" fmla="*/ 1039 h 1040"/>
                  <a:gd name="T8" fmla="*/ 701 w 702"/>
                  <a:gd name="T9" fmla="*/ 436 h 1040"/>
                  <a:gd name="T10" fmla="*/ 350 w 702"/>
                  <a:gd name="T11" fmla="*/ 0 h 10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702" h="1040">
                    <a:moveTo>
                      <a:pt x="350" y="0"/>
                    </a:moveTo>
                    <a:lnTo>
                      <a:pt x="0" y="436"/>
                    </a:lnTo>
                    <a:lnTo>
                      <a:pt x="0" y="1039"/>
                    </a:lnTo>
                    <a:lnTo>
                      <a:pt x="701" y="1039"/>
                    </a:lnTo>
                    <a:lnTo>
                      <a:pt x="701" y="436"/>
                    </a:lnTo>
                    <a:lnTo>
                      <a:pt x="35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1" name="Freeform 139">
                <a:extLst>
                  <a:ext uri="{FF2B5EF4-FFF2-40B4-BE49-F238E27FC236}">
                    <a16:creationId xmlns:a16="http://schemas.microsoft.com/office/drawing/2014/main" id="{F32CFC4E-DCED-4B7C-85AF-56AE729596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27167" y="7500939"/>
                <a:ext cx="890221" cy="1307856"/>
              </a:xfrm>
              <a:custGeom>
                <a:avLst/>
                <a:gdLst>
                  <a:gd name="T0" fmla="*/ 11 w 714"/>
                  <a:gd name="T1" fmla="*/ 1039 h 1051"/>
                  <a:gd name="T2" fmla="*/ 701 w 714"/>
                  <a:gd name="T3" fmla="*/ 1039 h 1051"/>
                  <a:gd name="T4" fmla="*/ 701 w 714"/>
                  <a:gd name="T5" fmla="*/ 444 h 1051"/>
                  <a:gd name="T6" fmla="*/ 356 w 714"/>
                  <a:gd name="T7" fmla="*/ 16 h 1051"/>
                  <a:gd name="T8" fmla="*/ 11 w 714"/>
                  <a:gd name="T9" fmla="*/ 444 h 1051"/>
                  <a:gd name="T10" fmla="*/ 11 w 714"/>
                  <a:gd name="T11" fmla="*/ 1039 h 1051"/>
                  <a:gd name="T12" fmla="*/ 707 w 714"/>
                  <a:gd name="T13" fmla="*/ 1050 h 1051"/>
                  <a:gd name="T14" fmla="*/ 6 w 714"/>
                  <a:gd name="T15" fmla="*/ 1050 h 1051"/>
                  <a:gd name="T16" fmla="*/ 6 w 714"/>
                  <a:gd name="T17" fmla="*/ 1050 h 1051"/>
                  <a:gd name="T18" fmla="*/ 0 w 714"/>
                  <a:gd name="T19" fmla="*/ 1045 h 1051"/>
                  <a:gd name="T20" fmla="*/ 0 w 714"/>
                  <a:gd name="T21" fmla="*/ 442 h 1051"/>
                  <a:gd name="T22" fmla="*/ 0 w 714"/>
                  <a:gd name="T23" fmla="*/ 442 h 1051"/>
                  <a:gd name="T24" fmla="*/ 2 w 714"/>
                  <a:gd name="T25" fmla="*/ 439 h 1051"/>
                  <a:gd name="T26" fmla="*/ 352 w 714"/>
                  <a:gd name="T27" fmla="*/ 3 h 1051"/>
                  <a:gd name="T28" fmla="*/ 352 w 714"/>
                  <a:gd name="T29" fmla="*/ 3 h 1051"/>
                  <a:gd name="T30" fmla="*/ 361 w 714"/>
                  <a:gd name="T31" fmla="*/ 3 h 1051"/>
                  <a:gd name="T32" fmla="*/ 712 w 714"/>
                  <a:gd name="T33" fmla="*/ 439 h 1051"/>
                  <a:gd name="T34" fmla="*/ 712 w 714"/>
                  <a:gd name="T35" fmla="*/ 439 h 1051"/>
                  <a:gd name="T36" fmla="*/ 713 w 714"/>
                  <a:gd name="T37" fmla="*/ 442 h 1051"/>
                  <a:gd name="T38" fmla="*/ 713 w 714"/>
                  <a:gd name="T39" fmla="*/ 1045 h 1051"/>
                  <a:gd name="T40" fmla="*/ 713 w 714"/>
                  <a:gd name="T41" fmla="*/ 1045 h 1051"/>
                  <a:gd name="T42" fmla="*/ 707 w 714"/>
                  <a:gd name="T43" fmla="*/ 1050 h 10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714" h="1051">
                    <a:moveTo>
                      <a:pt x="11" y="1039"/>
                    </a:moveTo>
                    <a:lnTo>
                      <a:pt x="701" y="1039"/>
                    </a:lnTo>
                    <a:lnTo>
                      <a:pt x="701" y="444"/>
                    </a:lnTo>
                    <a:lnTo>
                      <a:pt x="356" y="16"/>
                    </a:lnTo>
                    <a:lnTo>
                      <a:pt x="11" y="444"/>
                    </a:lnTo>
                    <a:lnTo>
                      <a:pt x="11" y="1039"/>
                    </a:lnTo>
                    <a:close/>
                    <a:moveTo>
                      <a:pt x="707" y="1050"/>
                    </a:moveTo>
                    <a:lnTo>
                      <a:pt x="6" y="1050"/>
                    </a:lnTo>
                    <a:lnTo>
                      <a:pt x="6" y="1050"/>
                    </a:lnTo>
                    <a:cubicBezTo>
                      <a:pt x="3" y="1050"/>
                      <a:pt x="0" y="1048"/>
                      <a:pt x="0" y="1045"/>
                    </a:cubicBezTo>
                    <a:lnTo>
                      <a:pt x="0" y="442"/>
                    </a:lnTo>
                    <a:lnTo>
                      <a:pt x="0" y="442"/>
                    </a:lnTo>
                    <a:cubicBezTo>
                      <a:pt x="0" y="441"/>
                      <a:pt x="1" y="440"/>
                      <a:pt x="2" y="439"/>
                    </a:cubicBezTo>
                    <a:lnTo>
                      <a:pt x="352" y="3"/>
                    </a:lnTo>
                    <a:lnTo>
                      <a:pt x="352" y="3"/>
                    </a:lnTo>
                    <a:cubicBezTo>
                      <a:pt x="355" y="0"/>
                      <a:pt x="359" y="0"/>
                      <a:pt x="361" y="3"/>
                    </a:cubicBezTo>
                    <a:lnTo>
                      <a:pt x="712" y="439"/>
                    </a:lnTo>
                    <a:lnTo>
                      <a:pt x="712" y="439"/>
                    </a:lnTo>
                    <a:cubicBezTo>
                      <a:pt x="712" y="440"/>
                      <a:pt x="713" y="441"/>
                      <a:pt x="713" y="442"/>
                    </a:cubicBezTo>
                    <a:lnTo>
                      <a:pt x="713" y="1045"/>
                    </a:lnTo>
                    <a:lnTo>
                      <a:pt x="713" y="1045"/>
                    </a:lnTo>
                    <a:cubicBezTo>
                      <a:pt x="713" y="1048"/>
                      <a:pt x="711" y="1050"/>
                      <a:pt x="707" y="10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2" name="Freeform 140">
                <a:extLst>
                  <a:ext uri="{FF2B5EF4-FFF2-40B4-BE49-F238E27FC236}">
                    <a16:creationId xmlns:a16="http://schemas.microsoft.com/office/drawing/2014/main" id="{B73397FA-EFFD-4B5B-9955-5206E23181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72276" y="7506433"/>
                <a:ext cx="2225555" cy="604471"/>
              </a:xfrm>
              <a:custGeom>
                <a:avLst/>
                <a:gdLst>
                  <a:gd name="T0" fmla="*/ 0 w 1785"/>
                  <a:gd name="T1" fmla="*/ 0 h 486"/>
                  <a:gd name="T2" fmla="*/ 1443 w 1785"/>
                  <a:gd name="T3" fmla="*/ 0 h 486"/>
                  <a:gd name="T4" fmla="*/ 1784 w 1785"/>
                  <a:gd name="T5" fmla="*/ 485 h 486"/>
                  <a:gd name="T6" fmla="*/ 392 w 1785"/>
                  <a:gd name="T7" fmla="*/ 485 h 486"/>
                  <a:gd name="T8" fmla="*/ 0 w 1785"/>
                  <a:gd name="T9" fmla="*/ 0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785" h="486">
                    <a:moveTo>
                      <a:pt x="0" y="0"/>
                    </a:moveTo>
                    <a:lnTo>
                      <a:pt x="1443" y="0"/>
                    </a:lnTo>
                    <a:lnTo>
                      <a:pt x="1784" y="485"/>
                    </a:lnTo>
                    <a:lnTo>
                      <a:pt x="392" y="485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3" name="Freeform 141">
                <a:extLst>
                  <a:ext uri="{FF2B5EF4-FFF2-40B4-BE49-F238E27FC236}">
                    <a16:creationId xmlns:a16="http://schemas.microsoft.com/office/drawing/2014/main" id="{96E88B6F-7A92-4C67-9088-FA03DA95718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666783" y="7500939"/>
                <a:ext cx="2236542" cy="620955"/>
              </a:xfrm>
              <a:custGeom>
                <a:avLst/>
                <a:gdLst>
                  <a:gd name="T0" fmla="*/ 399 w 1796"/>
                  <a:gd name="T1" fmla="*/ 484 h 497"/>
                  <a:gd name="T2" fmla="*/ 1778 w 1796"/>
                  <a:gd name="T3" fmla="*/ 484 h 497"/>
                  <a:gd name="T4" fmla="*/ 1445 w 1796"/>
                  <a:gd name="T5" fmla="*/ 11 h 497"/>
                  <a:gd name="T6" fmla="*/ 17 w 1796"/>
                  <a:gd name="T7" fmla="*/ 11 h 497"/>
                  <a:gd name="T8" fmla="*/ 399 w 1796"/>
                  <a:gd name="T9" fmla="*/ 484 h 497"/>
                  <a:gd name="T10" fmla="*/ 1789 w 1796"/>
                  <a:gd name="T11" fmla="*/ 496 h 497"/>
                  <a:gd name="T12" fmla="*/ 397 w 1796"/>
                  <a:gd name="T13" fmla="*/ 496 h 497"/>
                  <a:gd name="T14" fmla="*/ 397 w 1796"/>
                  <a:gd name="T15" fmla="*/ 496 h 497"/>
                  <a:gd name="T16" fmla="*/ 392 w 1796"/>
                  <a:gd name="T17" fmla="*/ 493 h 497"/>
                  <a:gd name="T18" fmla="*/ 1 w 1796"/>
                  <a:gd name="T19" fmla="*/ 9 h 497"/>
                  <a:gd name="T20" fmla="*/ 1 w 1796"/>
                  <a:gd name="T21" fmla="*/ 9 h 497"/>
                  <a:gd name="T22" fmla="*/ 0 w 1796"/>
                  <a:gd name="T23" fmla="*/ 3 h 497"/>
                  <a:gd name="T24" fmla="*/ 0 w 1796"/>
                  <a:gd name="T25" fmla="*/ 3 h 497"/>
                  <a:gd name="T26" fmla="*/ 5 w 1796"/>
                  <a:gd name="T27" fmla="*/ 0 h 497"/>
                  <a:gd name="T28" fmla="*/ 1448 w 1796"/>
                  <a:gd name="T29" fmla="*/ 0 h 497"/>
                  <a:gd name="T30" fmla="*/ 1448 w 1796"/>
                  <a:gd name="T31" fmla="*/ 0 h 497"/>
                  <a:gd name="T32" fmla="*/ 1453 w 1796"/>
                  <a:gd name="T33" fmla="*/ 2 h 497"/>
                  <a:gd name="T34" fmla="*/ 1794 w 1796"/>
                  <a:gd name="T35" fmla="*/ 487 h 497"/>
                  <a:gd name="T36" fmla="*/ 1794 w 1796"/>
                  <a:gd name="T37" fmla="*/ 487 h 497"/>
                  <a:gd name="T38" fmla="*/ 1794 w 1796"/>
                  <a:gd name="T39" fmla="*/ 493 h 497"/>
                  <a:gd name="T40" fmla="*/ 1794 w 1796"/>
                  <a:gd name="T41" fmla="*/ 493 h 497"/>
                  <a:gd name="T42" fmla="*/ 1789 w 1796"/>
                  <a:gd name="T43" fmla="*/ 496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796" h="497">
                    <a:moveTo>
                      <a:pt x="399" y="484"/>
                    </a:moveTo>
                    <a:lnTo>
                      <a:pt x="1778" y="484"/>
                    </a:lnTo>
                    <a:lnTo>
                      <a:pt x="1445" y="11"/>
                    </a:lnTo>
                    <a:lnTo>
                      <a:pt x="17" y="11"/>
                    </a:lnTo>
                    <a:lnTo>
                      <a:pt x="399" y="484"/>
                    </a:lnTo>
                    <a:close/>
                    <a:moveTo>
                      <a:pt x="1789" y="496"/>
                    </a:moveTo>
                    <a:lnTo>
                      <a:pt x="397" y="496"/>
                    </a:lnTo>
                    <a:lnTo>
                      <a:pt x="397" y="496"/>
                    </a:lnTo>
                    <a:cubicBezTo>
                      <a:pt x="395" y="496"/>
                      <a:pt x="393" y="495"/>
                      <a:pt x="392" y="493"/>
                    </a:cubicBezTo>
                    <a:lnTo>
                      <a:pt x="1" y="9"/>
                    </a:lnTo>
                    <a:lnTo>
                      <a:pt x="1" y="9"/>
                    </a:lnTo>
                    <a:cubicBezTo>
                      <a:pt x="0" y="7"/>
                      <a:pt x="0" y="5"/>
                      <a:pt x="0" y="3"/>
                    </a:cubicBezTo>
                    <a:lnTo>
                      <a:pt x="0" y="3"/>
                    </a:lnTo>
                    <a:cubicBezTo>
                      <a:pt x="2" y="1"/>
                      <a:pt x="4" y="0"/>
                      <a:pt x="5" y="0"/>
                    </a:cubicBezTo>
                    <a:lnTo>
                      <a:pt x="1448" y="0"/>
                    </a:lnTo>
                    <a:lnTo>
                      <a:pt x="1448" y="0"/>
                    </a:lnTo>
                    <a:cubicBezTo>
                      <a:pt x="1450" y="0"/>
                      <a:pt x="1451" y="0"/>
                      <a:pt x="1453" y="2"/>
                    </a:cubicBezTo>
                    <a:lnTo>
                      <a:pt x="1794" y="487"/>
                    </a:lnTo>
                    <a:lnTo>
                      <a:pt x="1794" y="487"/>
                    </a:lnTo>
                    <a:cubicBezTo>
                      <a:pt x="1795" y="488"/>
                      <a:pt x="1795" y="491"/>
                      <a:pt x="1794" y="493"/>
                    </a:cubicBezTo>
                    <a:lnTo>
                      <a:pt x="1794" y="493"/>
                    </a:lnTo>
                    <a:cubicBezTo>
                      <a:pt x="1793" y="495"/>
                      <a:pt x="1791" y="496"/>
                      <a:pt x="1789" y="4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4" name="Freeform 142">
                <a:extLst>
                  <a:ext uri="{FF2B5EF4-FFF2-40B4-BE49-F238E27FC236}">
                    <a16:creationId xmlns:a16="http://schemas.microsoft.com/office/drawing/2014/main" id="{E415FB58-64CC-4A84-8918-E52B7EA267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95283" y="7506433"/>
                <a:ext cx="615462" cy="604471"/>
              </a:xfrm>
              <a:custGeom>
                <a:avLst/>
                <a:gdLst>
                  <a:gd name="T0" fmla="*/ 67 w 494"/>
                  <a:gd name="T1" fmla="*/ 485 h 486"/>
                  <a:gd name="T2" fmla="*/ 493 w 494"/>
                  <a:gd name="T3" fmla="*/ 39 h 486"/>
                  <a:gd name="T4" fmla="*/ 461 w 494"/>
                  <a:gd name="T5" fmla="*/ 0 h 486"/>
                  <a:gd name="T6" fmla="*/ 0 w 494"/>
                  <a:gd name="T7" fmla="*/ 485 h 486"/>
                  <a:gd name="T8" fmla="*/ 67 w 494"/>
                  <a:gd name="T9" fmla="*/ 485 h 48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94" h="486">
                    <a:moveTo>
                      <a:pt x="67" y="485"/>
                    </a:moveTo>
                    <a:lnTo>
                      <a:pt x="493" y="39"/>
                    </a:lnTo>
                    <a:lnTo>
                      <a:pt x="461" y="0"/>
                    </a:lnTo>
                    <a:lnTo>
                      <a:pt x="0" y="485"/>
                    </a:lnTo>
                    <a:lnTo>
                      <a:pt x="67" y="485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5" name="Freeform 143">
                <a:extLst>
                  <a:ext uri="{FF2B5EF4-FFF2-40B4-BE49-F238E27FC236}">
                    <a16:creationId xmlns:a16="http://schemas.microsoft.com/office/drawing/2014/main" id="{0C5DE0A1-CDFC-4F2D-A7C6-D4D07F243BC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089786" y="7500939"/>
                <a:ext cx="631949" cy="620955"/>
              </a:xfrm>
              <a:custGeom>
                <a:avLst/>
                <a:gdLst>
                  <a:gd name="T0" fmla="*/ 19 w 506"/>
                  <a:gd name="T1" fmla="*/ 484 h 497"/>
                  <a:gd name="T2" fmla="*/ 70 w 506"/>
                  <a:gd name="T3" fmla="*/ 484 h 497"/>
                  <a:gd name="T4" fmla="*/ 491 w 506"/>
                  <a:gd name="T5" fmla="*/ 44 h 497"/>
                  <a:gd name="T6" fmla="*/ 467 w 506"/>
                  <a:gd name="T7" fmla="*/ 14 h 497"/>
                  <a:gd name="T8" fmla="*/ 19 w 506"/>
                  <a:gd name="T9" fmla="*/ 484 h 497"/>
                  <a:gd name="T10" fmla="*/ 73 w 506"/>
                  <a:gd name="T11" fmla="*/ 496 h 497"/>
                  <a:gd name="T12" fmla="*/ 6 w 506"/>
                  <a:gd name="T13" fmla="*/ 496 h 497"/>
                  <a:gd name="T14" fmla="*/ 6 w 506"/>
                  <a:gd name="T15" fmla="*/ 496 h 497"/>
                  <a:gd name="T16" fmla="*/ 1 w 506"/>
                  <a:gd name="T17" fmla="*/ 492 h 497"/>
                  <a:gd name="T18" fmla="*/ 1 w 506"/>
                  <a:gd name="T19" fmla="*/ 492 h 497"/>
                  <a:gd name="T20" fmla="*/ 2 w 506"/>
                  <a:gd name="T21" fmla="*/ 486 h 497"/>
                  <a:gd name="T22" fmla="*/ 464 w 506"/>
                  <a:gd name="T23" fmla="*/ 2 h 497"/>
                  <a:gd name="T24" fmla="*/ 464 w 506"/>
                  <a:gd name="T25" fmla="*/ 2 h 497"/>
                  <a:gd name="T26" fmla="*/ 468 w 506"/>
                  <a:gd name="T27" fmla="*/ 0 h 497"/>
                  <a:gd name="T28" fmla="*/ 468 w 506"/>
                  <a:gd name="T29" fmla="*/ 0 h 497"/>
                  <a:gd name="T30" fmla="*/ 472 w 506"/>
                  <a:gd name="T31" fmla="*/ 2 h 497"/>
                  <a:gd name="T32" fmla="*/ 503 w 506"/>
                  <a:gd name="T33" fmla="*/ 41 h 497"/>
                  <a:gd name="T34" fmla="*/ 503 w 506"/>
                  <a:gd name="T35" fmla="*/ 41 h 497"/>
                  <a:gd name="T36" fmla="*/ 503 w 506"/>
                  <a:gd name="T37" fmla="*/ 48 h 497"/>
                  <a:gd name="T38" fmla="*/ 77 w 506"/>
                  <a:gd name="T39" fmla="*/ 494 h 497"/>
                  <a:gd name="T40" fmla="*/ 77 w 506"/>
                  <a:gd name="T41" fmla="*/ 494 h 497"/>
                  <a:gd name="T42" fmla="*/ 73 w 506"/>
                  <a:gd name="T43" fmla="*/ 496 h 49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506" h="497">
                    <a:moveTo>
                      <a:pt x="19" y="484"/>
                    </a:moveTo>
                    <a:lnTo>
                      <a:pt x="70" y="484"/>
                    </a:lnTo>
                    <a:lnTo>
                      <a:pt x="491" y="44"/>
                    </a:lnTo>
                    <a:lnTo>
                      <a:pt x="467" y="14"/>
                    </a:lnTo>
                    <a:lnTo>
                      <a:pt x="19" y="484"/>
                    </a:lnTo>
                    <a:close/>
                    <a:moveTo>
                      <a:pt x="73" y="496"/>
                    </a:moveTo>
                    <a:lnTo>
                      <a:pt x="6" y="496"/>
                    </a:lnTo>
                    <a:lnTo>
                      <a:pt x="6" y="496"/>
                    </a:lnTo>
                    <a:cubicBezTo>
                      <a:pt x="4" y="496"/>
                      <a:pt x="2" y="494"/>
                      <a:pt x="1" y="492"/>
                    </a:cubicBezTo>
                    <a:lnTo>
                      <a:pt x="1" y="492"/>
                    </a:lnTo>
                    <a:cubicBezTo>
                      <a:pt x="0" y="490"/>
                      <a:pt x="1" y="488"/>
                      <a:pt x="2" y="486"/>
                    </a:cubicBezTo>
                    <a:lnTo>
                      <a:pt x="464" y="2"/>
                    </a:lnTo>
                    <a:lnTo>
                      <a:pt x="464" y="2"/>
                    </a:lnTo>
                    <a:cubicBezTo>
                      <a:pt x="464" y="0"/>
                      <a:pt x="466" y="0"/>
                      <a:pt x="468" y="0"/>
                    </a:cubicBezTo>
                    <a:lnTo>
                      <a:pt x="468" y="0"/>
                    </a:lnTo>
                    <a:cubicBezTo>
                      <a:pt x="469" y="0"/>
                      <a:pt x="471" y="0"/>
                      <a:pt x="472" y="2"/>
                    </a:cubicBezTo>
                    <a:lnTo>
                      <a:pt x="503" y="41"/>
                    </a:lnTo>
                    <a:lnTo>
                      <a:pt x="503" y="41"/>
                    </a:lnTo>
                    <a:cubicBezTo>
                      <a:pt x="505" y="43"/>
                      <a:pt x="505" y="46"/>
                      <a:pt x="503" y="48"/>
                    </a:cubicBezTo>
                    <a:lnTo>
                      <a:pt x="77" y="494"/>
                    </a:lnTo>
                    <a:lnTo>
                      <a:pt x="77" y="494"/>
                    </a:lnTo>
                    <a:cubicBezTo>
                      <a:pt x="76" y="495"/>
                      <a:pt x="75" y="496"/>
                      <a:pt x="73" y="49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46" name="Freeform 144">
                <a:extLst>
                  <a:ext uri="{FF2B5EF4-FFF2-40B4-BE49-F238E27FC236}">
                    <a16:creationId xmlns:a16="http://schemas.microsoft.com/office/drawing/2014/main" id="{152E0CAB-4D1F-462D-B100-3E03025F9D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512917" y="8176846"/>
                <a:ext cx="324215" cy="637442"/>
              </a:xfrm>
              <a:custGeom>
                <a:avLst/>
                <a:gdLst>
                  <a:gd name="T0" fmla="*/ 11 w 262"/>
                  <a:gd name="T1" fmla="*/ 498 h 510"/>
                  <a:gd name="T2" fmla="*/ 249 w 262"/>
                  <a:gd name="T3" fmla="*/ 498 h 510"/>
                  <a:gd name="T4" fmla="*/ 249 w 262"/>
                  <a:gd name="T5" fmla="*/ 22 h 510"/>
                  <a:gd name="T6" fmla="*/ 249 w 262"/>
                  <a:gd name="T7" fmla="*/ 22 h 510"/>
                  <a:gd name="T8" fmla="*/ 238 w 262"/>
                  <a:gd name="T9" fmla="*/ 11 h 510"/>
                  <a:gd name="T10" fmla="*/ 23 w 262"/>
                  <a:gd name="T11" fmla="*/ 11 h 510"/>
                  <a:gd name="T12" fmla="*/ 23 w 262"/>
                  <a:gd name="T13" fmla="*/ 11 h 510"/>
                  <a:gd name="T14" fmla="*/ 11 w 262"/>
                  <a:gd name="T15" fmla="*/ 22 h 510"/>
                  <a:gd name="T16" fmla="*/ 11 w 262"/>
                  <a:gd name="T17" fmla="*/ 498 h 510"/>
                  <a:gd name="T18" fmla="*/ 255 w 262"/>
                  <a:gd name="T19" fmla="*/ 509 h 510"/>
                  <a:gd name="T20" fmla="*/ 5 w 262"/>
                  <a:gd name="T21" fmla="*/ 509 h 510"/>
                  <a:gd name="T22" fmla="*/ 5 w 262"/>
                  <a:gd name="T23" fmla="*/ 509 h 510"/>
                  <a:gd name="T24" fmla="*/ 0 w 262"/>
                  <a:gd name="T25" fmla="*/ 504 h 510"/>
                  <a:gd name="T26" fmla="*/ 0 w 262"/>
                  <a:gd name="T27" fmla="*/ 22 h 510"/>
                  <a:gd name="T28" fmla="*/ 0 w 262"/>
                  <a:gd name="T29" fmla="*/ 22 h 510"/>
                  <a:gd name="T30" fmla="*/ 23 w 262"/>
                  <a:gd name="T31" fmla="*/ 0 h 510"/>
                  <a:gd name="T32" fmla="*/ 238 w 262"/>
                  <a:gd name="T33" fmla="*/ 0 h 510"/>
                  <a:gd name="T34" fmla="*/ 238 w 262"/>
                  <a:gd name="T35" fmla="*/ 0 h 510"/>
                  <a:gd name="T36" fmla="*/ 261 w 262"/>
                  <a:gd name="T37" fmla="*/ 22 h 510"/>
                  <a:gd name="T38" fmla="*/ 261 w 262"/>
                  <a:gd name="T39" fmla="*/ 504 h 510"/>
                  <a:gd name="T40" fmla="*/ 261 w 262"/>
                  <a:gd name="T41" fmla="*/ 504 h 510"/>
                  <a:gd name="T42" fmla="*/ 255 w 262"/>
                  <a:gd name="T43" fmla="*/ 509 h 5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62" h="510">
                    <a:moveTo>
                      <a:pt x="11" y="498"/>
                    </a:moveTo>
                    <a:lnTo>
                      <a:pt x="249" y="498"/>
                    </a:lnTo>
                    <a:lnTo>
                      <a:pt x="249" y="22"/>
                    </a:lnTo>
                    <a:lnTo>
                      <a:pt x="249" y="22"/>
                    </a:lnTo>
                    <a:cubicBezTo>
                      <a:pt x="249" y="16"/>
                      <a:pt x="244" y="11"/>
                      <a:pt x="238" y="11"/>
                    </a:cubicBezTo>
                    <a:lnTo>
                      <a:pt x="23" y="11"/>
                    </a:lnTo>
                    <a:lnTo>
                      <a:pt x="23" y="11"/>
                    </a:lnTo>
                    <a:cubicBezTo>
                      <a:pt x="16" y="11"/>
                      <a:pt x="11" y="16"/>
                      <a:pt x="11" y="22"/>
                    </a:cubicBezTo>
                    <a:lnTo>
                      <a:pt x="11" y="498"/>
                    </a:lnTo>
                    <a:close/>
                    <a:moveTo>
                      <a:pt x="255" y="509"/>
                    </a:moveTo>
                    <a:lnTo>
                      <a:pt x="5" y="509"/>
                    </a:lnTo>
                    <a:lnTo>
                      <a:pt x="5" y="509"/>
                    </a:lnTo>
                    <a:cubicBezTo>
                      <a:pt x="3" y="509"/>
                      <a:pt x="0" y="507"/>
                      <a:pt x="0" y="504"/>
                    </a:cubicBezTo>
                    <a:lnTo>
                      <a:pt x="0" y="22"/>
                    </a:lnTo>
                    <a:lnTo>
                      <a:pt x="0" y="22"/>
                    </a:lnTo>
                    <a:cubicBezTo>
                      <a:pt x="0" y="10"/>
                      <a:pt x="10" y="0"/>
                      <a:pt x="23" y="0"/>
                    </a:cubicBezTo>
                    <a:lnTo>
                      <a:pt x="238" y="0"/>
                    </a:lnTo>
                    <a:lnTo>
                      <a:pt x="238" y="0"/>
                    </a:lnTo>
                    <a:cubicBezTo>
                      <a:pt x="250" y="0"/>
                      <a:pt x="261" y="10"/>
                      <a:pt x="261" y="22"/>
                    </a:cubicBezTo>
                    <a:lnTo>
                      <a:pt x="261" y="504"/>
                    </a:lnTo>
                    <a:lnTo>
                      <a:pt x="261" y="504"/>
                    </a:lnTo>
                    <a:cubicBezTo>
                      <a:pt x="261" y="507"/>
                      <a:pt x="258" y="509"/>
                      <a:pt x="255" y="5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11" name="Grupo 10">
                <a:extLst>
                  <a:ext uri="{FF2B5EF4-FFF2-40B4-BE49-F238E27FC236}">
                    <a16:creationId xmlns:a16="http://schemas.microsoft.com/office/drawing/2014/main" id="{B44BBE4D-8DBC-4914-B0DA-3666EACA501C}"/>
                  </a:ext>
                </a:extLst>
              </p:cNvPr>
              <p:cNvGrpSpPr/>
              <p:nvPr/>
            </p:nvGrpSpPr>
            <p:grpSpPr>
              <a:xfrm>
                <a:off x="11545888" y="7781192"/>
                <a:ext cx="247282" cy="247285"/>
                <a:chOff x="11545888" y="7781192"/>
                <a:chExt cx="247282" cy="247285"/>
              </a:xfrm>
            </p:grpSpPr>
            <p:sp>
              <p:nvSpPr>
                <p:cNvPr id="147" name="Freeform 145">
                  <a:extLst>
                    <a:ext uri="{FF2B5EF4-FFF2-40B4-BE49-F238E27FC236}">
                      <a16:creationId xmlns:a16="http://schemas.microsoft.com/office/drawing/2014/main" id="{0C86E54B-FFF4-44B3-B81A-140CCE378AA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54130" y="7789435"/>
                  <a:ext cx="230798" cy="230798"/>
                </a:xfrm>
                <a:custGeom>
                  <a:avLst/>
                  <a:gdLst>
                    <a:gd name="T0" fmla="*/ 185 w 186"/>
                    <a:gd name="T1" fmla="*/ 92 h 185"/>
                    <a:gd name="T2" fmla="*/ 185 w 186"/>
                    <a:gd name="T3" fmla="*/ 92 h 185"/>
                    <a:gd name="T4" fmla="*/ 92 w 186"/>
                    <a:gd name="T5" fmla="*/ 184 h 185"/>
                    <a:gd name="T6" fmla="*/ 92 w 186"/>
                    <a:gd name="T7" fmla="*/ 184 h 185"/>
                    <a:gd name="T8" fmla="*/ 0 w 186"/>
                    <a:gd name="T9" fmla="*/ 92 h 185"/>
                    <a:gd name="T10" fmla="*/ 0 w 186"/>
                    <a:gd name="T11" fmla="*/ 92 h 185"/>
                    <a:gd name="T12" fmla="*/ 92 w 186"/>
                    <a:gd name="T13" fmla="*/ 0 h 185"/>
                    <a:gd name="T14" fmla="*/ 92 w 186"/>
                    <a:gd name="T15" fmla="*/ 0 h 185"/>
                    <a:gd name="T16" fmla="*/ 185 w 186"/>
                    <a:gd name="T17" fmla="*/ 92 h 18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86" h="185">
                      <a:moveTo>
                        <a:pt x="185" y="92"/>
                      </a:moveTo>
                      <a:lnTo>
                        <a:pt x="185" y="92"/>
                      </a:lnTo>
                      <a:cubicBezTo>
                        <a:pt x="185" y="143"/>
                        <a:pt x="144" y="184"/>
                        <a:pt x="92" y="184"/>
                      </a:cubicBezTo>
                      <a:lnTo>
                        <a:pt x="92" y="184"/>
                      </a:lnTo>
                      <a:cubicBezTo>
                        <a:pt x="42" y="184"/>
                        <a:pt x="0" y="143"/>
                        <a:pt x="0" y="92"/>
                      </a:cubicBezTo>
                      <a:lnTo>
                        <a:pt x="0" y="92"/>
                      </a:lnTo>
                      <a:cubicBezTo>
                        <a:pt x="0" y="41"/>
                        <a:pt x="42" y="0"/>
                        <a:pt x="92" y="0"/>
                      </a:cubicBezTo>
                      <a:lnTo>
                        <a:pt x="92" y="0"/>
                      </a:lnTo>
                      <a:cubicBezTo>
                        <a:pt x="144" y="0"/>
                        <a:pt x="185" y="41"/>
                        <a:pt x="185" y="92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49" name="Freeform 147">
                  <a:extLst>
                    <a:ext uri="{FF2B5EF4-FFF2-40B4-BE49-F238E27FC236}">
                      <a16:creationId xmlns:a16="http://schemas.microsoft.com/office/drawing/2014/main" id="{A97FBDFF-572C-43FB-9896-62A881EBC6F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545888" y="7781192"/>
                  <a:ext cx="247282" cy="247285"/>
                </a:xfrm>
                <a:custGeom>
                  <a:avLst/>
                  <a:gdLst>
                    <a:gd name="T0" fmla="*/ 98 w 197"/>
                    <a:gd name="T1" fmla="*/ 11 h 197"/>
                    <a:gd name="T2" fmla="*/ 98 w 197"/>
                    <a:gd name="T3" fmla="*/ 11 h 197"/>
                    <a:gd name="T4" fmla="*/ 12 w 197"/>
                    <a:gd name="T5" fmla="*/ 98 h 197"/>
                    <a:gd name="T6" fmla="*/ 12 w 197"/>
                    <a:gd name="T7" fmla="*/ 98 h 197"/>
                    <a:gd name="T8" fmla="*/ 98 w 197"/>
                    <a:gd name="T9" fmla="*/ 185 h 197"/>
                    <a:gd name="T10" fmla="*/ 98 w 197"/>
                    <a:gd name="T11" fmla="*/ 185 h 197"/>
                    <a:gd name="T12" fmla="*/ 185 w 197"/>
                    <a:gd name="T13" fmla="*/ 98 h 197"/>
                    <a:gd name="T14" fmla="*/ 185 w 197"/>
                    <a:gd name="T15" fmla="*/ 98 h 197"/>
                    <a:gd name="T16" fmla="*/ 98 w 197"/>
                    <a:gd name="T17" fmla="*/ 11 h 197"/>
                    <a:gd name="T18" fmla="*/ 98 w 197"/>
                    <a:gd name="T19" fmla="*/ 196 h 197"/>
                    <a:gd name="T20" fmla="*/ 98 w 197"/>
                    <a:gd name="T21" fmla="*/ 196 h 197"/>
                    <a:gd name="T22" fmla="*/ 0 w 197"/>
                    <a:gd name="T23" fmla="*/ 98 h 197"/>
                    <a:gd name="T24" fmla="*/ 0 w 197"/>
                    <a:gd name="T25" fmla="*/ 98 h 197"/>
                    <a:gd name="T26" fmla="*/ 98 w 197"/>
                    <a:gd name="T27" fmla="*/ 0 h 197"/>
                    <a:gd name="T28" fmla="*/ 98 w 197"/>
                    <a:gd name="T29" fmla="*/ 0 h 197"/>
                    <a:gd name="T30" fmla="*/ 196 w 197"/>
                    <a:gd name="T31" fmla="*/ 98 h 197"/>
                    <a:gd name="T32" fmla="*/ 196 w 197"/>
                    <a:gd name="T33" fmla="*/ 98 h 197"/>
                    <a:gd name="T34" fmla="*/ 98 w 197"/>
                    <a:gd name="T35" fmla="*/ 196 h 1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97" h="197">
                      <a:moveTo>
                        <a:pt x="98" y="11"/>
                      </a:moveTo>
                      <a:lnTo>
                        <a:pt x="98" y="11"/>
                      </a:lnTo>
                      <a:cubicBezTo>
                        <a:pt x="51" y="11"/>
                        <a:pt x="12" y="50"/>
                        <a:pt x="12" y="98"/>
                      </a:cubicBezTo>
                      <a:lnTo>
                        <a:pt x="12" y="98"/>
                      </a:lnTo>
                      <a:cubicBezTo>
                        <a:pt x="12" y="146"/>
                        <a:pt x="51" y="185"/>
                        <a:pt x="98" y="185"/>
                      </a:cubicBezTo>
                      <a:lnTo>
                        <a:pt x="98" y="185"/>
                      </a:lnTo>
                      <a:cubicBezTo>
                        <a:pt x="146" y="185"/>
                        <a:pt x="185" y="146"/>
                        <a:pt x="185" y="98"/>
                      </a:cubicBezTo>
                      <a:lnTo>
                        <a:pt x="185" y="98"/>
                      </a:lnTo>
                      <a:cubicBezTo>
                        <a:pt x="185" y="50"/>
                        <a:pt x="146" y="11"/>
                        <a:pt x="98" y="11"/>
                      </a:cubicBezTo>
                      <a:close/>
                      <a:moveTo>
                        <a:pt x="98" y="196"/>
                      </a:moveTo>
                      <a:lnTo>
                        <a:pt x="98" y="196"/>
                      </a:lnTo>
                      <a:cubicBezTo>
                        <a:pt x="45" y="196"/>
                        <a:pt x="0" y="152"/>
                        <a:pt x="0" y="98"/>
                      </a:cubicBezTo>
                      <a:lnTo>
                        <a:pt x="0" y="98"/>
                      </a:lnTo>
                      <a:cubicBezTo>
                        <a:pt x="0" y="44"/>
                        <a:pt x="45" y="0"/>
                        <a:pt x="98" y="0"/>
                      </a:cubicBezTo>
                      <a:lnTo>
                        <a:pt x="98" y="0"/>
                      </a:lnTo>
                      <a:cubicBezTo>
                        <a:pt x="153" y="0"/>
                        <a:pt x="196" y="44"/>
                        <a:pt x="196" y="98"/>
                      </a:cubicBezTo>
                      <a:lnTo>
                        <a:pt x="196" y="98"/>
                      </a:lnTo>
                      <a:cubicBezTo>
                        <a:pt x="196" y="152"/>
                        <a:pt x="153" y="196"/>
                        <a:pt x="98" y="19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150" name="Freeform 148">
                <a:extLst>
                  <a:ext uri="{FF2B5EF4-FFF2-40B4-BE49-F238E27FC236}">
                    <a16:creationId xmlns:a16="http://schemas.microsoft.com/office/drawing/2014/main" id="{1FCC56F4-BDB4-49EA-817A-DFEDD075AD9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798667" y="7665795"/>
                <a:ext cx="1796926" cy="16484"/>
              </a:xfrm>
              <a:custGeom>
                <a:avLst/>
                <a:gdLst>
                  <a:gd name="T0" fmla="*/ 1434 w 1441"/>
                  <a:gd name="T1" fmla="*/ 11 h 12"/>
                  <a:gd name="T2" fmla="*/ 5 w 1441"/>
                  <a:gd name="T3" fmla="*/ 11 h 12"/>
                  <a:gd name="T4" fmla="*/ 5 w 1441"/>
                  <a:gd name="T5" fmla="*/ 11 h 12"/>
                  <a:gd name="T6" fmla="*/ 0 w 1441"/>
                  <a:gd name="T7" fmla="*/ 5 h 12"/>
                  <a:gd name="T8" fmla="*/ 0 w 1441"/>
                  <a:gd name="T9" fmla="*/ 5 h 12"/>
                  <a:gd name="T10" fmla="*/ 5 w 1441"/>
                  <a:gd name="T11" fmla="*/ 0 h 12"/>
                  <a:gd name="T12" fmla="*/ 1434 w 1441"/>
                  <a:gd name="T13" fmla="*/ 0 h 12"/>
                  <a:gd name="T14" fmla="*/ 1434 w 1441"/>
                  <a:gd name="T15" fmla="*/ 0 h 12"/>
                  <a:gd name="T16" fmla="*/ 1440 w 1441"/>
                  <a:gd name="T17" fmla="*/ 5 h 12"/>
                  <a:gd name="T18" fmla="*/ 1440 w 1441"/>
                  <a:gd name="T19" fmla="*/ 5 h 12"/>
                  <a:gd name="T20" fmla="*/ 1434 w 1441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41" h="12">
                    <a:moveTo>
                      <a:pt x="1434" y="11"/>
                    </a:moveTo>
                    <a:lnTo>
                      <a:pt x="5" y="11"/>
                    </a:lnTo>
                    <a:lnTo>
                      <a:pt x="5" y="11"/>
                    </a:lnTo>
                    <a:cubicBezTo>
                      <a:pt x="2" y="11"/>
                      <a:pt x="0" y="8"/>
                      <a:pt x="0" y="5"/>
                    </a:cubicBez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1434" y="0"/>
                    </a:lnTo>
                    <a:lnTo>
                      <a:pt x="1434" y="0"/>
                    </a:lnTo>
                    <a:cubicBezTo>
                      <a:pt x="1437" y="0"/>
                      <a:pt x="1440" y="2"/>
                      <a:pt x="1440" y="5"/>
                    </a:cubicBezTo>
                    <a:lnTo>
                      <a:pt x="1440" y="5"/>
                    </a:lnTo>
                    <a:cubicBezTo>
                      <a:pt x="1440" y="8"/>
                      <a:pt x="1437" y="11"/>
                      <a:pt x="1434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1" name="Freeform 149">
                <a:extLst>
                  <a:ext uri="{FF2B5EF4-FFF2-40B4-BE49-F238E27FC236}">
                    <a16:creationId xmlns:a16="http://schemas.microsoft.com/office/drawing/2014/main" id="{B6BA228B-0E93-4003-ACF0-54BA671364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985504" y="7896593"/>
                <a:ext cx="1769452" cy="16484"/>
              </a:xfrm>
              <a:custGeom>
                <a:avLst/>
                <a:gdLst>
                  <a:gd name="T0" fmla="*/ 1415 w 1421"/>
                  <a:gd name="T1" fmla="*/ 11 h 12"/>
                  <a:gd name="T2" fmla="*/ 5 w 1421"/>
                  <a:gd name="T3" fmla="*/ 11 h 12"/>
                  <a:gd name="T4" fmla="*/ 5 w 1421"/>
                  <a:gd name="T5" fmla="*/ 11 h 12"/>
                  <a:gd name="T6" fmla="*/ 0 w 1421"/>
                  <a:gd name="T7" fmla="*/ 5 h 12"/>
                  <a:gd name="T8" fmla="*/ 0 w 1421"/>
                  <a:gd name="T9" fmla="*/ 5 h 12"/>
                  <a:gd name="T10" fmla="*/ 5 w 1421"/>
                  <a:gd name="T11" fmla="*/ 0 h 12"/>
                  <a:gd name="T12" fmla="*/ 1415 w 1421"/>
                  <a:gd name="T13" fmla="*/ 0 h 12"/>
                  <a:gd name="T14" fmla="*/ 1415 w 1421"/>
                  <a:gd name="T15" fmla="*/ 0 h 12"/>
                  <a:gd name="T16" fmla="*/ 1420 w 1421"/>
                  <a:gd name="T17" fmla="*/ 5 h 12"/>
                  <a:gd name="T18" fmla="*/ 1420 w 1421"/>
                  <a:gd name="T19" fmla="*/ 5 h 12"/>
                  <a:gd name="T20" fmla="*/ 1415 w 1421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421" h="12">
                    <a:moveTo>
                      <a:pt x="1415" y="11"/>
                    </a:moveTo>
                    <a:lnTo>
                      <a:pt x="5" y="11"/>
                    </a:lnTo>
                    <a:lnTo>
                      <a:pt x="5" y="11"/>
                    </a:lnTo>
                    <a:cubicBezTo>
                      <a:pt x="2" y="11"/>
                      <a:pt x="0" y="8"/>
                      <a:pt x="0" y="5"/>
                    </a:cubicBez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1415" y="0"/>
                    </a:lnTo>
                    <a:lnTo>
                      <a:pt x="1415" y="0"/>
                    </a:lnTo>
                    <a:cubicBezTo>
                      <a:pt x="1418" y="0"/>
                      <a:pt x="1420" y="2"/>
                      <a:pt x="1420" y="5"/>
                    </a:cubicBezTo>
                    <a:lnTo>
                      <a:pt x="1420" y="5"/>
                    </a:lnTo>
                    <a:cubicBezTo>
                      <a:pt x="1420" y="8"/>
                      <a:pt x="1418" y="11"/>
                      <a:pt x="1415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10" name="Grupo 9">
                <a:extLst>
                  <a:ext uri="{FF2B5EF4-FFF2-40B4-BE49-F238E27FC236}">
                    <a16:creationId xmlns:a16="http://schemas.microsoft.com/office/drawing/2014/main" id="{360349D9-E4D4-452E-BB60-F445885457E5}"/>
                  </a:ext>
                </a:extLst>
              </p:cNvPr>
              <p:cNvGrpSpPr/>
              <p:nvPr/>
            </p:nvGrpSpPr>
            <p:grpSpPr>
              <a:xfrm>
                <a:off x="12243776" y="8264769"/>
                <a:ext cx="1379296" cy="258276"/>
                <a:chOff x="12243776" y="8264769"/>
                <a:chExt cx="1379296" cy="258276"/>
              </a:xfrm>
            </p:grpSpPr>
            <p:sp>
              <p:nvSpPr>
                <p:cNvPr id="152" name="Freeform 150">
                  <a:extLst>
                    <a:ext uri="{FF2B5EF4-FFF2-40B4-BE49-F238E27FC236}">
                      <a16:creationId xmlns:a16="http://schemas.microsoft.com/office/drawing/2014/main" id="{2554749F-49D7-43BC-9455-50EFD090334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249273" y="8270266"/>
                  <a:ext cx="637442" cy="241788"/>
                </a:xfrm>
                <a:custGeom>
                  <a:avLst/>
                  <a:gdLst>
                    <a:gd name="T0" fmla="*/ 497 w 511"/>
                    <a:gd name="T1" fmla="*/ 0 h 196"/>
                    <a:gd name="T2" fmla="*/ 14 w 511"/>
                    <a:gd name="T3" fmla="*/ 0 h 196"/>
                    <a:gd name="T4" fmla="*/ 14 w 511"/>
                    <a:gd name="T5" fmla="*/ 0 h 196"/>
                    <a:gd name="T6" fmla="*/ 0 w 511"/>
                    <a:gd name="T7" fmla="*/ 13 h 196"/>
                    <a:gd name="T8" fmla="*/ 0 w 511"/>
                    <a:gd name="T9" fmla="*/ 181 h 196"/>
                    <a:gd name="T10" fmla="*/ 0 w 511"/>
                    <a:gd name="T11" fmla="*/ 181 h 196"/>
                    <a:gd name="T12" fmla="*/ 14 w 511"/>
                    <a:gd name="T13" fmla="*/ 195 h 196"/>
                    <a:gd name="T14" fmla="*/ 497 w 511"/>
                    <a:gd name="T15" fmla="*/ 195 h 196"/>
                    <a:gd name="T16" fmla="*/ 497 w 511"/>
                    <a:gd name="T17" fmla="*/ 195 h 196"/>
                    <a:gd name="T18" fmla="*/ 510 w 511"/>
                    <a:gd name="T19" fmla="*/ 181 h 196"/>
                    <a:gd name="T20" fmla="*/ 510 w 511"/>
                    <a:gd name="T21" fmla="*/ 13 h 196"/>
                    <a:gd name="T22" fmla="*/ 510 w 511"/>
                    <a:gd name="T23" fmla="*/ 13 h 196"/>
                    <a:gd name="T24" fmla="*/ 497 w 511"/>
                    <a:gd name="T25" fmla="*/ 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11" h="196">
                      <a:moveTo>
                        <a:pt x="497" y="0"/>
                      </a:moveTo>
                      <a:lnTo>
                        <a:pt x="14" y="0"/>
                      </a:lnTo>
                      <a:lnTo>
                        <a:pt x="14" y="0"/>
                      </a:lnTo>
                      <a:cubicBezTo>
                        <a:pt x="6" y="0"/>
                        <a:pt x="0" y="6"/>
                        <a:pt x="0" y="13"/>
                      </a:cubicBezTo>
                      <a:lnTo>
                        <a:pt x="0" y="181"/>
                      </a:lnTo>
                      <a:lnTo>
                        <a:pt x="0" y="181"/>
                      </a:lnTo>
                      <a:cubicBezTo>
                        <a:pt x="0" y="189"/>
                        <a:pt x="6" y="195"/>
                        <a:pt x="14" y="195"/>
                      </a:cubicBezTo>
                      <a:lnTo>
                        <a:pt x="497" y="195"/>
                      </a:lnTo>
                      <a:lnTo>
                        <a:pt x="497" y="195"/>
                      </a:lnTo>
                      <a:cubicBezTo>
                        <a:pt x="504" y="195"/>
                        <a:pt x="510" y="189"/>
                        <a:pt x="510" y="181"/>
                      </a:cubicBezTo>
                      <a:lnTo>
                        <a:pt x="510" y="13"/>
                      </a:lnTo>
                      <a:lnTo>
                        <a:pt x="510" y="13"/>
                      </a:lnTo>
                      <a:cubicBezTo>
                        <a:pt x="510" y="6"/>
                        <a:pt x="504" y="0"/>
                        <a:pt x="497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53" name="Freeform 151">
                  <a:extLst>
                    <a:ext uri="{FF2B5EF4-FFF2-40B4-BE49-F238E27FC236}">
                      <a16:creationId xmlns:a16="http://schemas.microsoft.com/office/drawing/2014/main" id="{D5FEB231-F886-431A-AFC5-208B435F1FDA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80132" y="8270266"/>
                  <a:ext cx="637442" cy="241788"/>
                </a:xfrm>
                <a:custGeom>
                  <a:avLst/>
                  <a:gdLst>
                    <a:gd name="T0" fmla="*/ 497 w 512"/>
                    <a:gd name="T1" fmla="*/ 0 h 196"/>
                    <a:gd name="T2" fmla="*/ 14 w 512"/>
                    <a:gd name="T3" fmla="*/ 0 h 196"/>
                    <a:gd name="T4" fmla="*/ 14 w 512"/>
                    <a:gd name="T5" fmla="*/ 0 h 196"/>
                    <a:gd name="T6" fmla="*/ 0 w 512"/>
                    <a:gd name="T7" fmla="*/ 13 h 196"/>
                    <a:gd name="T8" fmla="*/ 0 w 512"/>
                    <a:gd name="T9" fmla="*/ 181 h 196"/>
                    <a:gd name="T10" fmla="*/ 0 w 512"/>
                    <a:gd name="T11" fmla="*/ 181 h 196"/>
                    <a:gd name="T12" fmla="*/ 14 w 512"/>
                    <a:gd name="T13" fmla="*/ 195 h 196"/>
                    <a:gd name="T14" fmla="*/ 497 w 512"/>
                    <a:gd name="T15" fmla="*/ 195 h 196"/>
                    <a:gd name="T16" fmla="*/ 497 w 512"/>
                    <a:gd name="T17" fmla="*/ 195 h 196"/>
                    <a:gd name="T18" fmla="*/ 511 w 512"/>
                    <a:gd name="T19" fmla="*/ 181 h 196"/>
                    <a:gd name="T20" fmla="*/ 511 w 512"/>
                    <a:gd name="T21" fmla="*/ 13 h 196"/>
                    <a:gd name="T22" fmla="*/ 511 w 512"/>
                    <a:gd name="T23" fmla="*/ 13 h 196"/>
                    <a:gd name="T24" fmla="*/ 497 w 512"/>
                    <a:gd name="T25" fmla="*/ 0 h 19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512" h="196">
                      <a:moveTo>
                        <a:pt x="497" y="0"/>
                      </a:moveTo>
                      <a:lnTo>
                        <a:pt x="14" y="0"/>
                      </a:lnTo>
                      <a:lnTo>
                        <a:pt x="14" y="0"/>
                      </a:lnTo>
                      <a:cubicBezTo>
                        <a:pt x="6" y="0"/>
                        <a:pt x="0" y="6"/>
                        <a:pt x="0" y="13"/>
                      </a:cubicBezTo>
                      <a:lnTo>
                        <a:pt x="0" y="181"/>
                      </a:lnTo>
                      <a:lnTo>
                        <a:pt x="0" y="181"/>
                      </a:lnTo>
                      <a:cubicBezTo>
                        <a:pt x="0" y="189"/>
                        <a:pt x="6" y="195"/>
                        <a:pt x="14" y="195"/>
                      </a:cubicBezTo>
                      <a:lnTo>
                        <a:pt x="497" y="195"/>
                      </a:lnTo>
                      <a:lnTo>
                        <a:pt x="497" y="195"/>
                      </a:lnTo>
                      <a:cubicBezTo>
                        <a:pt x="505" y="195"/>
                        <a:pt x="511" y="189"/>
                        <a:pt x="511" y="181"/>
                      </a:cubicBezTo>
                      <a:lnTo>
                        <a:pt x="511" y="13"/>
                      </a:lnTo>
                      <a:lnTo>
                        <a:pt x="511" y="13"/>
                      </a:lnTo>
                      <a:cubicBezTo>
                        <a:pt x="511" y="6"/>
                        <a:pt x="505" y="0"/>
                        <a:pt x="497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54" name="Freeform 152">
                  <a:extLst>
                    <a:ext uri="{FF2B5EF4-FFF2-40B4-BE49-F238E27FC236}">
                      <a16:creationId xmlns:a16="http://schemas.microsoft.com/office/drawing/2014/main" id="{E2EE29CB-79F5-480C-ABB0-C605DC4578A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243776" y="8264769"/>
                  <a:ext cx="653930" cy="258276"/>
                </a:xfrm>
                <a:custGeom>
                  <a:avLst/>
                  <a:gdLst>
                    <a:gd name="T0" fmla="*/ 20 w 523"/>
                    <a:gd name="T1" fmla="*/ 11 h 207"/>
                    <a:gd name="T2" fmla="*/ 20 w 523"/>
                    <a:gd name="T3" fmla="*/ 11 h 207"/>
                    <a:gd name="T4" fmla="*/ 12 w 523"/>
                    <a:gd name="T5" fmla="*/ 19 h 207"/>
                    <a:gd name="T6" fmla="*/ 12 w 523"/>
                    <a:gd name="T7" fmla="*/ 187 h 207"/>
                    <a:gd name="T8" fmla="*/ 12 w 523"/>
                    <a:gd name="T9" fmla="*/ 187 h 207"/>
                    <a:gd name="T10" fmla="*/ 20 w 523"/>
                    <a:gd name="T11" fmla="*/ 195 h 207"/>
                    <a:gd name="T12" fmla="*/ 503 w 523"/>
                    <a:gd name="T13" fmla="*/ 195 h 207"/>
                    <a:gd name="T14" fmla="*/ 503 w 523"/>
                    <a:gd name="T15" fmla="*/ 195 h 207"/>
                    <a:gd name="T16" fmla="*/ 511 w 523"/>
                    <a:gd name="T17" fmla="*/ 187 h 207"/>
                    <a:gd name="T18" fmla="*/ 511 w 523"/>
                    <a:gd name="T19" fmla="*/ 19 h 207"/>
                    <a:gd name="T20" fmla="*/ 511 w 523"/>
                    <a:gd name="T21" fmla="*/ 19 h 207"/>
                    <a:gd name="T22" fmla="*/ 503 w 523"/>
                    <a:gd name="T23" fmla="*/ 11 h 207"/>
                    <a:gd name="T24" fmla="*/ 20 w 523"/>
                    <a:gd name="T25" fmla="*/ 11 h 207"/>
                    <a:gd name="T26" fmla="*/ 503 w 523"/>
                    <a:gd name="T27" fmla="*/ 206 h 207"/>
                    <a:gd name="T28" fmla="*/ 20 w 523"/>
                    <a:gd name="T29" fmla="*/ 206 h 207"/>
                    <a:gd name="T30" fmla="*/ 20 w 523"/>
                    <a:gd name="T31" fmla="*/ 206 h 207"/>
                    <a:gd name="T32" fmla="*/ 0 w 523"/>
                    <a:gd name="T33" fmla="*/ 187 h 207"/>
                    <a:gd name="T34" fmla="*/ 0 w 523"/>
                    <a:gd name="T35" fmla="*/ 19 h 207"/>
                    <a:gd name="T36" fmla="*/ 0 w 523"/>
                    <a:gd name="T37" fmla="*/ 19 h 207"/>
                    <a:gd name="T38" fmla="*/ 20 w 523"/>
                    <a:gd name="T39" fmla="*/ 0 h 207"/>
                    <a:gd name="T40" fmla="*/ 503 w 523"/>
                    <a:gd name="T41" fmla="*/ 0 h 207"/>
                    <a:gd name="T42" fmla="*/ 503 w 523"/>
                    <a:gd name="T43" fmla="*/ 0 h 207"/>
                    <a:gd name="T44" fmla="*/ 522 w 523"/>
                    <a:gd name="T45" fmla="*/ 19 h 207"/>
                    <a:gd name="T46" fmla="*/ 522 w 523"/>
                    <a:gd name="T47" fmla="*/ 187 h 207"/>
                    <a:gd name="T48" fmla="*/ 522 w 523"/>
                    <a:gd name="T49" fmla="*/ 187 h 207"/>
                    <a:gd name="T50" fmla="*/ 503 w 523"/>
                    <a:gd name="T51" fmla="*/ 206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23" h="207">
                      <a:moveTo>
                        <a:pt x="20" y="11"/>
                      </a:moveTo>
                      <a:lnTo>
                        <a:pt x="20" y="11"/>
                      </a:lnTo>
                      <a:cubicBezTo>
                        <a:pt x="15" y="11"/>
                        <a:pt x="12" y="15"/>
                        <a:pt x="12" y="19"/>
                      </a:cubicBezTo>
                      <a:lnTo>
                        <a:pt x="12" y="187"/>
                      </a:lnTo>
                      <a:lnTo>
                        <a:pt x="12" y="187"/>
                      </a:lnTo>
                      <a:cubicBezTo>
                        <a:pt x="12" y="191"/>
                        <a:pt x="15" y="195"/>
                        <a:pt x="20" y="195"/>
                      </a:cubicBezTo>
                      <a:lnTo>
                        <a:pt x="503" y="195"/>
                      </a:lnTo>
                      <a:lnTo>
                        <a:pt x="503" y="195"/>
                      </a:lnTo>
                      <a:cubicBezTo>
                        <a:pt x="507" y="195"/>
                        <a:pt x="511" y="191"/>
                        <a:pt x="511" y="187"/>
                      </a:cubicBezTo>
                      <a:lnTo>
                        <a:pt x="511" y="19"/>
                      </a:lnTo>
                      <a:lnTo>
                        <a:pt x="511" y="19"/>
                      </a:lnTo>
                      <a:cubicBezTo>
                        <a:pt x="511" y="15"/>
                        <a:pt x="507" y="11"/>
                        <a:pt x="503" y="11"/>
                      </a:cubicBezTo>
                      <a:lnTo>
                        <a:pt x="20" y="11"/>
                      </a:lnTo>
                      <a:close/>
                      <a:moveTo>
                        <a:pt x="503" y="206"/>
                      </a:moveTo>
                      <a:lnTo>
                        <a:pt x="20" y="206"/>
                      </a:lnTo>
                      <a:lnTo>
                        <a:pt x="20" y="206"/>
                      </a:lnTo>
                      <a:cubicBezTo>
                        <a:pt x="9" y="206"/>
                        <a:pt x="0" y="198"/>
                        <a:pt x="0" y="187"/>
                      </a:cubicBezTo>
                      <a:lnTo>
                        <a:pt x="0" y="19"/>
                      </a:lnTo>
                      <a:lnTo>
                        <a:pt x="0" y="19"/>
                      </a:lnTo>
                      <a:cubicBezTo>
                        <a:pt x="0" y="9"/>
                        <a:pt x="9" y="0"/>
                        <a:pt x="20" y="0"/>
                      </a:cubicBezTo>
                      <a:lnTo>
                        <a:pt x="503" y="0"/>
                      </a:lnTo>
                      <a:lnTo>
                        <a:pt x="503" y="0"/>
                      </a:lnTo>
                      <a:cubicBezTo>
                        <a:pt x="513" y="0"/>
                        <a:pt x="522" y="9"/>
                        <a:pt x="522" y="19"/>
                      </a:cubicBezTo>
                      <a:lnTo>
                        <a:pt x="522" y="187"/>
                      </a:lnTo>
                      <a:lnTo>
                        <a:pt x="522" y="187"/>
                      </a:lnTo>
                      <a:cubicBezTo>
                        <a:pt x="522" y="198"/>
                        <a:pt x="513" y="206"/>
                        <a:pt x="503" y="2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55" name="Freeform 153">
                  <a:extLst>
                    <a:ext uri="{FF2B5EF4-FFF2-40B4-BE49-F238E27FC236}">
                      <a16:creationId xmlns:a16="http://schemas.microsoft.com/office/drawing/2014/main" id="{5EEE5D61-D464-4348-B01E-D7DD604AC09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2974639" y="8264769"/>
                  <a:ext cx="648433" cy="258276"/>
                </a:xfrm>
                <a:custGeom>
                  <a:avLst/>
                  <a:gdLst>
                    <a:gd name="T0" fmla="*/ 19 w 522"/>
                    <a:gd name="T1" fmla="*/ 11 h 207"/>
                    <a:gd name="T2" fmla="*/ 19 w 522"/>
                    <a:gd name="T3" fmla="*/ 11 h 207"/>
                    <a:gd name="T4" fmla="*/ 11 w 522"/>
                    <a:gd name="T5" fmla="*/ 19 h 207"/>
                    <a:gd name="T6" fmla="*/ 11 w 522"/>
                    <a:gd name="T7" fmla="*/ 187 h 207"/>
                    <a:gd name="T8" fmla="*/ 11 w 522"/>
                    <a:gd name="T9" fmla="*/ 187 h 207"/>
                    <a:gd name="T10" fmla="*/ 19 w 522"/>
                    <a:gd name="T11" fmla="*/ 195 h 207"/>
                    <a:gd name="T12" fmla="*/ 502 w 522"/>
                    <a:gd name="T13" fmla="*/ 195 h 207"/>
                    <a:gd name="T14" fmla="*/ 502 w 522"/>
                    <a:gd name="T15" fmla="*/ 195 h 207"/>
                    <a:gd name="T16" fmla="*/ 510 w 522"/>
                    <a:gd name="T17" fmla="*/ 187 h 207"/>
                    <a:gd name="T18" fmla="*/ 510 w 522"/>
                    <a:gd name="T19" fmla="*/ 19 h 207"/>
                    <a:gd name="T20" fmla="*/ 510 w 522"/>
                    <a:gd name="T21" fmla="*/ 19 h 207"/>
                    <a:gd name="T22" fmla="*/ 502 w 522"/>
                    <a:gd name="T23" fmla="*/ 11 h 207"/>
                    <a:gd name="T24" fmla="*/ 19 w 522"/>
                    <a:gd name="T25" fmla="*/ 11 h 207"/>
                    <a:gd name="T26" fmla="*/ 502 w 522"/>
                    <a:gd name="T27" fmla="*/ 206 h 207"/>
                    <a:gd name="T28" fmla="*/ 19 w 522"/>
                    <a:gd name="T29" fmla="*/ 206 h 207"/>
                    <a:gd name="T30" fmla="*/ 19 w 522"/>
                    <a:gd name="T31" fmla="*/ 206 h 207"/>
                    <a:gd name="T32" fmla="*/ 0 w 522"/>
                    <a:gd name="T33" fmla="*/ 187 h 207"/>
                    <a:gd name="T34" fmla="*/ 0 w 522"/>
                    <a:gd name="T35" fmla="*/ 19 h 207"/>
                    <a:gd name="T36" fmla="*/ 0 w 522"/>
                    <a:gd name="T37" fmla="*/ 19 h 207"/>
                    <a:gd name="T38" fmla="*/ 19 w 522"/>
                    <a:gd name="T39" fmla="*/ 0 h 207"/>
                    <a:gd name="T40" fmla="*/ 502 w 522"/>
                    <a:gd name="T41" fmla="*/ 0 h 207"/>
                    <a:gd name="T42" fmla="*/ 502 w 522"/>
                    <a:gd name="T43" fmla="*/ 0 h 207"/>
                    <a:gd name="T44" fmla="*/ 521 w 522"/>
                    <a:gd name="T45" fmla="*/ 19 h 207"/>
                    <a:gd name="T46" fmla="*/ 521 w 522"/>
                    <a:gd name="T47" fmla="*/ 187 h 207"/>
                    <a:gd name="T48" fmla="*/ 521 w 522"/>
                    <a:gd name="T49" fmla="*/ 187 h 207"/>
                    <a:gd name="T50" fmla="*/ 502 w 522"/>
                    <a:gd name="T51" fmla="*/ 206 h 20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522" h="207">
                      <a:moveTo>
                        <a:pt x="19" y="11"/>
                      </a:moveTo>
                      <a:lnTo>
                        <a:pt x="19" y="11"/>
                      </a:lnTo>
                      <a:cubicBezTo>
                        <a:pt x="14" y="11"/>
                        <a:pt x="11" y="15"/>
                        <a:pt x="11" y="19"/>
                      </a:cubicBezTo>
                      <a:lnTo>
                        <a:pt x="11" y="187"/>
                      </a:lnTo>
                      <a:lnTo>
                        <a:pt x="11" y="187"/>
                      </a:lnTo>
                      <a:cubicBezTo>
                        <a:pt x="11" y="191"/>
                        <a:pt x="14" y="195"/>
                        <a:pt x="19" y="195"/>
                      </a:cubicBezTo>
                      <a:lnTo>
                        <a:pt x="502" y="195"/>
                      </a:lnTo>
                      <a:lnTo>
                        <a:pt x="502" y="195"/>
                      </a:lnTo>
                      <a:cubicBezTo>
                        <a:pt x="507" y="195"/>
                        <a:pt x="510" y="191"/>
                        <a:pt x="510" y="187"/>
                      </a:cubicBezTo>
                      <a:lnTo>
                        <a:pt x="510" y="19"/>
                      </a:lnTo>
                      <a:lnTo>
                        <a:pt x="510" y="19"/>
                      </a:lnTo>
                      <a:cubicBezTo>
                        <a:pt x="510" y="15"/>
                        <a:pt x="507" y="11"/>
                        <a:pt x="502" y="11"/>
                      </a:cubicBezTo>
                      <a:lnTo>
                        <a:pt x="19" y="11"/>
                      </a:lnTo>
                      <a:close/>
                      <a:moveTo>
                        <a:pt x="502" y="206"/>
                      </a:moveTo>
                      <a:lnTo>
                        <a:pt x="19" y="206"/>
                      </a:lnTo>
                      <a:lnTo>
                        <a:pt x="19" y="206"/>
                      </a:lnTo>
                      <a:cubicBezTo>
                        <a:pt x="8" y="206"/>
                        <a:pt x="0" y="198"/>
                        <a:pt x="0" y="187"/>
                      </a:cubicBezTo>
                      <a:lnTo>
                        <a:pt x="0" y="19"/>
                      </a:lnTo>
                      <a:lnTo>
                        <a:pt x="0" y="19"/>
                      </a:lnTo>
                      <a:cubicBezTo>
                        <a:pt x="0" y="9"/>
                        <a:pt x="8" y="0"/>
                        <a:pt x="19" y="0"/>
                      </a:cubicBezTo>
                      <a:lnTo>
                        <a:pt x="502" y="0"/>
                      </a:lnTo>
                      <a:lnTo>
                        <a:pt x="502" y="0"/>
                      </a:lnTo>
                      <a:cubicBezTo>
                        <a:pt x="513" y="0"/>
                        <a:pt x="521" y="9"/>
                        <a:pt x="521" y="19"/>
                      </a:cubicBezTo>
                      <a:lnTo>
                        <a:pt x="521" y="187"/>
                      </a:lnTo>
                      <a:lnTo>
                        <a:pt x="521" y="187"/>
                      </a:lnTo>
                      <a:cubicBezTo>
                        <a:pt x="521" y="198"/>
                        <a:pt x="513" y="206"/>
                        <a:pt x="502" y="206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3176DB85-9F24-47E3-884A-77FA59B01C38}"/>
                </a:ext>
              </a:extLst>
            </p:cNvPr>
            <p:cNvGrpSpPr/>
            <p:nvPr/>
          </p:nvGrpSpPr>
          <p:grpSpPr>
            <a:xfrm>
              <a:off x="13172466" y="7665795"/>
              <a:ext cx="2461846" cy="1148493"/>
              <a:chOff x="13172466" y="7665795"/>
              <a:chExt cx="2461846" cy="1148493"/>
            </a:xfrm>
          </p:grpSpPr>
          <p:sp>
            <p:nvSpPr>
              <p:cNvPr id="156" name="Freeform 154">
                <a:extLst>
                  <a:ext uri="{FF2B5EF4-FFF2-40B4-BE49-F238E27FC236}">
                    <a16:creationId xmlns:a16="http://schemas.microsoft.com/office/drawing/2014/main" id="{AF940198-BE64-45B5-9D74-394E4A52026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62687" y="8105410"/>
                <a:ext cx="1456224" cy="697888"/>
              </a:xfrm>
              <a:custGeom>
                <a:avLst/>
                <a:gdLst>
                  <a:gd name="T0" fmla="*/ 1168 w 1169"/>
                  <a:gd name="T1" fmla="*/ 560 h 561"/>
                  <a:gd name="T2" fmla="*/ 0 w 1169"/>
                  <a:gd name="T3" fmla="*/ 560 h 561"/>
                  <a:gd name="T4" fmla="*/ 0 w 1169"/>
                  <a:gd name="T5" fmla="*/ 0 h 561"/>
                  <a:gd name="T6" fmla="*/ 1168 w 1169"/>
                  <a:gd name="T7" fmla="*/ 0 h 561"/>
                  <a:gd name="T8" fmla="*/ 1168 w 1169"/>
                  <a:gd name="T9" fmla="*/ 560 h 5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169" h="561">
                    <a:moveTo>
                      <a:pt x="1168" y="560"/>
                    </a:moveTo>
                    <a:lnTo>
                      <a:pt x="0" y="560"/>
                    </a:lnTo>
                    <a:lnTo>
                      <a:pt x="0" y="0"/>
                    </a:lnTo>
                    <a:lnTo>
                      <a:pt x="1168" y="0"/>
                    </a:lnTo>
                    <a:lnTo>
                      <a:pt x="1168" y="56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7" name="Freeform 155">
                <a:extLst>
                  <a:ext uri="{FF2B5EF4-FFF2-40B4-BE49-F238E27FC236}">
                    <a16:creationId xmlns:a16="http://schemas.microsoft.com/office/drawing/2014/main" id="{3D9FF208-2535-4AF1-9CF2-FC8E6752DB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57190" y="8099913"/>
                <a:ext cx="1472712" cy="714375"/>
              </a:xfrm>
              <a:custGeom>
                <a:avLst/>
                <a:gdLst>
                  <a:gd name="T0" fmla="*/ 12 w 1181"/>
                  <a:gd name="T1" fmla="*/ 560 h 572"/>
                  <a:gd name="T2" fmla="*/ 1168 w 1181"/>
                  <a:gd name="T3" fmla="*/ 560 h 572"/>
                  <a:gd name="T4" fmla="*/ 1168 w 1181"/>
                  <a:gd name="T5" fmla="*/ 11 h 572"/>
                  <a:gd name="T6" fmla="*/ 12 w 1181"/>
                  <a:gd name="T7" fmla="*/ 11 h 572"/>
                  <a:gd name="T8" fmla="*/ 12 w 1181"/>
                  <a:gd name="T9" fmla="*/ 560 h 572"/>
                  <a:gd name="T10" fmla="*/ 1180 w 1181"/>
                  <a:gd name="T11" fmla="*/ 571 h 572"/>
                  <a:gd name="T12" fmla="*/ 0 w 1181"/>
                  <a:gd name="T13" fmla="*/ 571 h 572"/>
                  <a:gd name="T14" fmla="*/ 0 w 1181"/>
                  <a:gd name="T15" fmla="*/ 0 h 572"/>
                  <a:gd name="T16" fmla="*/ 1180 w 1181"/>
                  <a:gd name="T17" fmla="*/ 0 h 572"/>
                  <a:gd name="T18" fmla="*/ 1180 w 1181"/>
                  <a:gd name="T19" fmla="*/ 571 h 57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1181" h="572">
                    <a:moveTo>
                      <a:pt x="12" y="560"/>
                    </a:moveTo>
                    <a:lnTo>
                      <a:pt x="1168" y="560"/>
                    </a:lnTo>
                    <a:lnTo>
                      <a:pt x="1168" y="11"/>
                    </a:lnTo>
                    <a:lnTo>
                      <a:pt x="12" y="11"/>
                    </a:lnTo>
                    <a:lnTo>
                      <a:pt x="12" y="560"/>
                    </a:lnTo>
                    <a:close/>
                    <a:moveTo>
                      <a:pt x="1180" y="571"/>
                    </a:moveTo>
                    <a:lnTo>
                      <a:pt x="0" y="571"/>
                    </a:lnTo>
                    <a:lnTo>
                      <a:pt x="0" y="0"/>
                    </a:lnTo>
                    <a:lnTo>
                      <a:pt x="1180" y="0"/>
                    </a:lnTo>
                    <a:lnTo>
                      <a:pt x="1180" y="57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8" name="Freeform 156">
                <a:extLst>
                  <a:ext uri="{FF2B5EF4-FFF2-40B4-BE49-F238E27FC236}">
                    <a16:creationId xmlns:a16="http://schemas.microsoft.com/office/drawing/2014/main" id="{11BE9285-F65F-4E5F-92AE-6ADAEF65FE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8853" y="7671288"/>
                <a:ext cx="763834" cy="1132010"/>
              </a:xfrm>
              <a:custGeom>
                <a:avLst/>
                <a:gdLst>
                  <a:gd name="T0" fmla="*/ 306 w 613"/>
                  <a:gd name="T1" fmla="*/ 0 h 908"/>
                  <a:gd name="T2" fmla="*/ 0 w 613"/>
                  <a:gd name="T3" fmla="*/ 381 h 908"/>
                  <a:gd name="T4" fmla="*/ 0 w 613"/>
                  <a:gd name="T5" fmla="*/ 907 h 908"/>
                  <a:gd name="T6" fmla="*/ 612 w 613"/>
                  <a:gd name="T7" fmla="*/ 907 h 908"/>
                  <a:gd name="T8" fmla="*/ 612 w 613"/>
                  <a:gd name="T9" fmla="*/ 381 h 908"/>
                  <a:gd name="T10" fmla="*/ 306 w 613"/>
                  <a:gd name="T11" fmla="*/ 0 h 9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613" h="908">
                    <a:moveTo>
                      <a:pt x="306" y="0"/>
                    </a:moveTo>
                    <a:lnTo>
                      <a:pt x="0" y="381"/>
                    </a:lnTo>
                    <a:lnTo>
                      <a:pt x="0" y="907"/>
                    </a:lnTo>
                    <a:lnTo>
                      <a:pt x="612" y="907"/>
                    </a:lnTo>
                    <a:lnTo>
                      <a:pt x="612" y="381"/>
                    </a:lnTo>
                    <a:lnTo>
                      <a:pt x="306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59" name="Freeform 157">
                <a:extLst>
                  <a:ext uri="{FF2B5EF4-FFF2-40B4-BE49-F238E27FC236}">
                    <a16:creationId xmlns:a16="http://schemas.microsoft.com/office/drawing/2014/main" id="{D9C129E9-C7A6-4F92-BD10-B17C224E410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93360" y="7665795"/>
                <a:ext cx="780317" cy="1143000"/>
              </a:xfrm>
              <a:custGeom>
                <a:avLst/>
                <a:gdLst>
                  <a:gd name="T0" fmla="*/ 11 w 625"/>
                  <a:gd name="T1" fmla="*/ 907 h 919"/>
                  <a:gd name="T2" fmla="*/ 612 w 625"/>
                  <a:gd name="T3" fmla="*/ 907 h 919"/>
                  <a:gd name="T4" fmla="*/ 612 w 625"/>
                  <a:gd name="T5" fmla="*/ 389 h 919"/>
                  <a:gd name="T6" fmla="*/ 312 w 625"/>
                  <a:gd name="T7" fmla="*/ 15 h 919"/>
                  <a:gd name="T8" fmla="*/ 11 w 625"/>
                  <a:gd name="T9" fmla="*/ 389 h 919"/>
                  <a:gd name="T10" fmla="*/ 11 w 625"/>
                  <a:gd name="T11" fmla="*/ 907 h 919"/>
                  <a:gd name="T12" fmla="*/ 618 w 625"/>
                  <a:gd name="T13" fmla="*/ 918 h 919"/>
                  <a:gd name="T14" fmla="*/ 6 w 625"/>
                  <a:gd name="T15" fmla="*/ 918 h 919"/>
                  <a:gd name="T16" fmla="*/ 6 w 625"/>
                  <a:gd name="T17" fmla="*/ 918 h 919"/>
                  <a:gd name="T18" fmla="*/ 0 w 625"/>
                  <a:gd name="T19" fmla="*/ 913 h 919"/>
                  <a:gd name="T20" fmla="*/ 0 w 625"/>
                  <a:gd name="T21" fmla="*/ 387 h 919"/>
                  <a:gd name="T22" fmla="*/ 0 w 625"/>
                  <a:gd name="T23" fmla="*/ 387 h 919"/>
                  <a:gd name="T24" fmla="*/ 2 w 625"/>
                  <a:gd name="T25" fmla="*/ 383 h 919"/>
                  <a:gd name="T26" fmla="*/ 307 w 625"/>
                  <a:gd name="T27" fmla="*/ 3 h 919"/>
                  <a:gd name="T28" fmla="*/ 307 w 625"/>
                  <a:gd name="T29" fmla="*/ 3 h 919"/>
                  <a:gd name="T30" fmla="*/ 316 w 625"/>
                  <a:gd name="T31" fmla="*/ 3 h 919"/>
                  <a:gd name="T32" fmla="*/ 622 w 625"/>
                  <a:gd name="T33" fmla="*/ 383 h 919"/>
                  <a:gd name="T34" fmla="*/ 622 w 625"/>
                  <a:gd name="T35" fmla="*/ 383 h 919"/>
                  <a:gd name="T36" fmla="*/ 624 w 625"/>
                  <a:gd name="T37" fmla="*/ 387 h 919"/>
                  <a:gd name="T38" fmla="*/ 624 w 625"/>
                  <a:gd name="T39" fmla="*/ 913 h 919"/>
                  <a:gd name="T40" fmla="*/ 624 w 625"/>
                  <a:gd name="T41" fmla="*/ 913 h 919"/>
                  <a:gd name="T42" fmla="*/ 618 w 625"/>
                  <a:gd name="T43" fmla="*/ 918 h 9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625" h="919">
                    <a:moveTo>
                      <a:pt x="11" y="907"/>
                    </a:moveTo>
                    <a:lnTo>
                      <a:pt x="612" y="907"/>
                    </a:lnTo>
                    <a:lnTo>
                      <a:pt x="612" y="389"/>
                    </a:lnTo>
                    <a:lnTo>
                      <a:pt x="312" y="15"/>
                    </a:lnTo>
                    <a:lnTo>
                      <a:pt x="11" y="389"/>
                    </a:lnTo>
                    <a:lnTo>
                      <a:pt x="11" y="907"/>
                    </a:lnTo>
                    <a:close/>
                    <a:moveTo>
                      <a:pt x="618" y="918"/>
                    </a:moveTo>
                    <a:lnTo>
                      <a:pt x="6" y="918"/>
                    </a:lnTo>
                    <a:lnTo>
                      <a:pt x="6" y="918"/>
                    </a:lnTo>
                    <a:cubicBezTo>
                      <a:pt x="3" y="918"/>
                      <a:pt x="0" y="916"/>
                      <a:pt x="0" y="913"/>
                    </a:cubicBezTo>
                    <a:lnTo>
                      <a:pt x="0" y="387"/>
                    </a:lnTo>
                    <a:lnTo>
                      <a:pt x="0" y="387"/>
                    </a:lnTo>
                    <a:cubicBezTo>
                      <a:pt x="0" y="385"/>
                      <a:pt x="1" y="384"/>
                      <a:pt x="2" y="383"/>
                    </a:cubicBezTo>
                    <a:lnTo>
                      <a:pt x="307" y="3"/>
                    </a:lnTo>
                    <a:lnTo>
                      <a:pt x="307" y="3"/>
                    </a:lnTo>
                    <a:cubicBezTo>
                      <a:pt x="310" y="0"/>
                      <a:pt x="314" y="0"/>
                      <a:pt x="316" y="3"/>
                    </a:cubicBezTo>
                    <a:lnTo>
                      <a:pt x="622" y="383"/>
                    </a:lnTo>
                    <a:lnTo>
                      <a:pt x="622" y="383"/>
                    </a:lnTo>
                    <a:cubicBezTo>
                      <a:pt x="624" y="384"/>
                      <a:pt x="624" y="385"/>
                      <a:pt x="624" y="387"/>
                    </a:cubicBezTo>
                    <a:lnTo>
                      <a:pt x="624" y="913"/>
                    </a:lnTo>
                    <a:lnTo>
                      <a:pt x="624" y="913"/>
                    </a:lnTo>
                    <a:cubicBezTo>
                      <a:pt x="624" y="916"/>
                      <a:pt x="621" y="918"/>
                      <a:pt x="618" y="91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0" name="Freeform 158">
                <a:extLst>
                  <a:ext uri="{FF2B5EF4-FFF2-40B4-BE49-F238E27FC236}">
                    <a16:creationId xmlns:a16="http://schemas.microsoft.com/office/drawing/2014/main" id="{371EEBC2-8532-423D-A9F2-3B3CA30F99A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3517" y="7671288"/>
                <a:ext cx="1945298" cy="527538"/>
              </a:xfrm>
              <a:custGeom>
                <a:avLst/>
                <a:gdLst>
                  <a:gd name="T0" fmla="*/ 0 w 1559"/>
                  <a:gd name="T1" fmla="*/ 0 h 424"/>
                  <a:gd name="T2" fmla="*/ 1260 w 1559"/>
                  <a:gd name="T3" fmla="*/ 0 h 424"/>
                  <a:gd name="T4" fmla="*/ 1558 w 1559"/>
                  <a:gd name="T5" fmla="*/ 423 h 424"/>
                  <a:gd name="T6" fmla="*/ 341 w 1559"/>
                  <a:gd name="T7" fmla="*/ 423 h 424"/>
                  <a:gd name="T8" fmla="*/ 0 w 1559"/>
                  <a:gd name="T9" fmla="*/ 0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59" h="424">
                    <a:moveTo>
                      <a:pt x="0" y="0"/>
                    </a:moveTo>
                    <a:lnTo>
                      <a:pt x="1260" y="0"/>
                    </a:lnTo>
                    <a:lnTo>
                      <a:pt x="1558" y="423"/>
                    </a:lnTo>
                    <a:lnTo>
                      <a:pt x="341" y="423"/>
                    </a:lnTo>
                    <a:lnTo>
                      <a:pt x="0" y="0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1" name="Freeform 159">
                <a:extLst>
                  <a:ext uri="{FF2B5EF4-FFF2-40B4-BE49-F238E27FC236}">
                    <a16:creationId xmlns:a16="http://schemas.microsoft.com/office/drawing/2014/main" id="{5256CBC5-D40F-47FE-9F06-AC43EA2B416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8023" y="7665795"/>
                <a:ext cx="1956289" cy="544022"/>
              </a:xfrm>
              <a:custGeom>
                <a:avLst/>
                <a:gdLst>
                  <a:gd name="T0" fmla="*/ 350 w 1571"/>
                  <a:gd name="T1" fmla="*/ 424 h 436"/>
                  <a:gd name="T2" fmla="*/ 1553 w 1571"/>
                  <a:gd name="T3" fmla="*/ 424 h 436"/>
                  <a:gd name="T4" fmla="*/ 1264 w 1571"/>
                  <a:gd name="T5" fmla="*/ 11 h 436"/>
                  <a:gd name="T6" fmla="*/ 18 w 1571"/>
                  <a:gd name="T7" fmla="*/ 11 h 436"/>
                  <a:gd name="T8" fmla="*/ 350 w 1571"/>
                  <a:gd name="T9" fmla="*/ 424 h 436"/>
                  <a:gd name="T10" fmla="*/ 1564 w 1571"/>
                  <a:gd name="T11" fmla="*/ 435 h 436"/>
                  <a:gd name="T12" fmla="*/ 347 w 1571"/>
                  <a:gd name="T13" fmla="*/ 435 h 436"/>
                  <a:gd name="T14" fmla="*/ 347 w 1571"/>
                  <a:gd name="T15" fmla="*/ 435 h 436"/>
                  <a:gd name="T16" fmla="*/ 343 w 1571"/>
                  <a:gd name="T17" fmla="*/ 433 h 436"/>
                  <a:gd name="T18" fmla="*/ 2 w 1571"/>
                  <a:gd name="T19" fmla="*/ 10 h 436"/>
                  <a:gd name="T20" fmla="*/ 2 w 1571"/>
                  <a:gd name="T21" fmla="*/ 10 h 436"/>
                  <a:gd name="T22" fmla="*/ 1 w 1571"/>
                  <a:gd name="T23" fmla="*/ 3 h 436"/>
                  <a:gd name="T24" fmla="*/ 1 w 1571"/>
                  <a:gd name="T25" fmla="*/ 3 h 436"/>
                  <a:gd name="T26" fmla="*/ 6 w 1571"/>
                  <a:gd name="T27" fmla="*/ 0 h 436"/>
                  <a:gd name="T28" fmla="*/ 1266 w 1571"/>
                  <a:gd name="T29" fmla="*/ 0 h 436"/>
                  <a:gd name="T30" fmla="*/ 1266 w 1571"/>
                  <a:gd name="T31" fmla="*/ 0 h 436"/>
                  <a:gd name="T32" fmla="*/ 1271 w 1571"/>
                  <a:gd name="T33" fmla="*/ 3 h 436"/>
                  <a:gd name="T34" fmla="*/ 1569 w 1571"/>
                  <a:gd name="T35" fmla="*/ 426 h 436"/>
                  <a:gd name="T36" fmla="*/ 1569 w 1571"/>
                  <a:gd name="T37" fmla="*/ 426 h 436"/>
                  <a:gd name="T38" fmla="*/ 1569 w 1571"/>
                  <a:gd name="T39" fmla="*/ 431 h 436"/>
                  <a:gd name="T40" fmla="*/ 1569 w 1571"/>
                  <a:gd name="T41" fmla="*/ 431 h 436"/>
                  <a:gd name="T42" fmla="*/ 1564 w 1571"/>
                  <a:gd name="T43" fmla="*/ 435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1571" h="436">
                    <a:moveTo>
                      <a:pt x="350" y="424"/>
                    </a:moveTo>
                    <a:lnTo>
                      <a:pt x="1553" y="424"/>
                    </a:lnTo>
                    <a:lnTo>
                      <a:pt x="1264" y="11"/>
                    </a:lnTo>
                    <a:lnTo>
                      <a:pt x="18" y="11"/>
                    </a:lnTo>
                    <a:lnTo>
                      <a:pt x="350" y="424"/>
                    </a:lnTo>
                    <a:close/>
                    <a:moveTo>
                      <a:pt x="1564" y="435"/>
                    </a:moveTo>
                    <a:lnTo>
                      <a:pt x="347" y="435"/>
                    </a:lnTo>
                    <a:lnTo>
                      <a:pt x="347" y="435"/>
                    </a:lnTo>
                    <a:cubicBezTo>
                      <a:pt x="346" y="435"/>
                      <a:pt x="344" y="434"/>
                      <a:pt x="343" y="433"/>
                    </a:cubicBezTo>
                    <a:lnTo>
                      <a:pt x="2" y="10"/>
                    </a:lnTo>
                    <a:lnTo>
                      <a:pt x="2" y="10"/>
                    </a:lnTo>
                    <a:cubicBezTo>
                      <a:pt x="0" y="8"/>
                      <a:pt x="0" y="6"/>
                      <a:pt x="1" y="3"/>
                    </a:cubicBezTo>
                    <a:lnTo>
                      <a:pt x="1" y="3"/>
                    </a:lnTo>
                    <a:cubicBezTo>
                      <a:pt x="2" y="2"/>
                      <a:pt x="4" y="0"/>
                      <a:pt x="6" y="0"/>
                    </a:cubicBezTo>
                    <a:lnTo>
                      <a:pt x="1266" y="0"/>
                    </a:lnTo>
                    <a:lnTo>
                      <a:pt x="1266" y="0"/>
                    </a:lnTo>
                    <a:cubicBezTo>
                      <a:pt x="1268" y="0"/>
                      <a:pt x="1270" y="2"/>
                      <a:pt x="1271" y="3"/>
                    </a:cubicBezTo>
                    <a:lnTo>
                      <a:pt x="1569" y="426"/>
                    </a:lnTo>
                    <a:lnTo>
                      <a:pt x="1569" y="426"/>
                    </a:lnTo>
                    <a:cubicBezTo>
                      <a:pt x="1570" y="428"/>
                      <a:pt x="1570" y="430"/>
                      <a:pt x="1569" y="431"/>
                    </a:cubicBezTo>
                    <a:lnTo>
                      <a:pt x="1569" y="431"/>
                    </a:lnTo>
                    <a:cubicBezTo>
                      <a:pt x="1568" y="433"/>
                      <a:pt x="1566" y="435"/>
                      <a:pt x="1564" y="4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2" name="Freeform 160">
                <a:extLst>
                  <a:ext uri="{FF2B5EF4-FFF2-40B4-BE49-F238E27FC236}">
                    <a16:creationId xmlns:a16="http://schemas.microsoft.com/office/drawing/2014/main" id="{EAD8F96C-5D30-4D43-B310-65517F30FAA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7959" y="7671288"/>
                <a:ext cx="538529" cy="527538"/>
              </a:xfrm>
              <a:custGeom>
                <a:avLst/>
                <a:gdLst>
                  <a:gd name="T0" fmla="*/ 58 w 431"/>
                  <a:gd name="T1" fmla="*/ 423 h 424"/>
                  <a:gd name="T2" fmla="*/ 430 w 431"/>
                  <a:gd name="T3" fmla="*/ 34 h 424"/>
                  <a:gd name="T4" fmla="*/ 403 w 431"/>
                  <a:gd name="T5" fmla="*/ 0 h 424"/>
                  <a:gd name="T6" fmla="*/ 0 w 431"/>
                  <a:gd name="T7" fmla="*/ 423 h 424"/>
                  <a:gd name="T8" fmla="*/ 58 w 431"/>
                  <a:gd name="T9" fmla="*/ 423 h 42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431" h="424">
                    <a:moveTo>
                      <a:pt x="58" y="423"/>
                    </a:moveTo>
                    <a:lnTo>
                      <a:pt x="430" y="34"/>
                    </a:lnTo>
                    <a:lnTo>
                      <a:pt x="403" y="0"/>
                    </a:lnTo>
                    <a:lnTo>
                      <a:pt x="0" y="423"/>
                    </a:lnTo>
                    <a:lnTo>
                      <a:pt x="58" y="423"/>
                    </a:ln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3" name="Freeform 161">
                <a:extLst>
                  <a:ext uri="{FF2B5EF4-FFF2-40B4-BE49-F238E27FC236}">
                    <a16:creationId xmlns:a16="http://schemas.microsoft.com/office/drawing/2014/main" id="{57C3D6D9-0833-4AB3-9BD2-1CF252727A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72466" y="7665795"/>
                <a:ext cx="549519" cy="544022"/>
              </a:xfrm>
              <a:custGeom>
                <a:avLst/>
                <a:gdLst>
                  <a:gd name="T0" fmla="*/ 19 w 443"/>
                  <a:gd name="T1" fmla="*/ 424 h 436"/>
                  <a:gd name="T2" fmla="*/ 62 w 443"/>
                  <a:gd name="T3" fmla="*/ 424 h 436"/>
                  <a:gd name="T4" fmla="*/ 429 w 443"/>
                  <a:gd name="T5" fmla="*/ 39 h 436"/>
                  <a:gd name="T6" fmla="*/ 409 w 443"/>
                  <a:gd name="T7" fmla="*/ 15 h 436"/>
                  <a:gd name="T8" fmla="*/ 19 w 443"/>
                  <a:gd name="T9" fmla="*/ 424 h 436"/>
                  <a:gd name="T10" fmla="*/ 64 w 443"/>
                  <a:gd name="T11" fmla="*/ 435 h 436"/>
                  <a:gd name="T12" fmla="*/ 6 w 443"/>
                  <a:gd name="T13" fmla="*/ 435 h 436"/>
                  <a:gd name="T14" fmla="*/ 6 w 443"/>
                  <a:gd name="T15" fmla="*/ 435 h 436"/>
                  <a:gd name="T16" fmla="*/ 1 w 443"/>
                  <a:gd name="T17" fmla="*/ 431 h 436"/>
                  <a:gd name="T18" fmla="*/ 1 w 443"/>
                  <a:gd name="T19" fmla="*/ 431 h 436"/>
                  <a:gd name="T20" fmla="*/ 2 w 443"/>
                  <a:gd name="T21" fmla="*/ 425 h 436"/>
                  <a:gd name="T22" fmla="*/ 405 w 443"/>
                  <a:gd name="T23" fmla="*/ 2 h 436"/>
                  <a:gd name="T24" fmla="*/ 405 w 443"/>
                  <a:gd name="T25" fmla="*/ 2 h 436"/>
                  <a:gd name="T26" fmla="*/ 409 w 443"/>
                  <a:gd name="T27" fmla="*/ 0 h 436"/>
                  <a:gd name="T28" fmla="*/ 409 w 443"/>
                  <a:gd name="T29" fmla="*/ 0 h 436"/>
                  <a:gd name="T30" fmla="*/ 413 w 443"/>
                  <a:gd name="T31" fmla="*/ 3 h 436"/>
                  <a:gd name="T32" fmla="*/ 440 w 443"/>
                  <a:gd name="T33" fmla="*/ 36 h 436"/>
                  <a:gd name="T34" fmla="*/ 440 w 443"/>
                  <a:gd name="T35" fmla="*/ 36 h 436"/>
                  <a:gd name="T36" fmla="*/ 440 w 443"/>
                  <a:gd name="T37" fmla="*/ 44 h 436"/>
                  <a:gd name="T38" fmla="*/ 68 w 443"/>
                  <a:gd name="T39" fmla="*/ 433 h 436"/>
                  <a:gd name="T40" fmla="*/ 68 w 443"/>
                  <a:gd name="T41" fmla="*/ 433 h 436"/>
                  <a:gd name="T42" fmla="*/ 64 w 443"/>
                  <a:gd name="T43" fmla="*/ 435 h 43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443" h="436">
                    <a:moveTo>
                      <a:pt x="19" y="424"/>
                    </a:moveTo>
                    <a:lnTo>
                      <a:pt x="62" y="424"/>
                    </a:lnTo>
                    <a:lnTo>
                      <a:pt x="429" y="39"/>
                    </a:lnTo>
                    <a:lnTo>
                      <a:pt x="409" y="15"/>
                    </a:lnTo>
                    <a:lnTo>
                      <a:pt x="19" y="424"/>
                    </a:lnTo>
                    <a:close/>
                    <a:moveTo>
                      <a:pt x="64" y="435"/>
                    </a:moveTo>
                    <a:lnTo>
                      <a:pt x="6" y="435"/>
                    </a:lnTo>
                    <a:lnTo>
                      <a:pt x="6" y="435"/>
                    </a:lnTo>
                    <a:cubicBezTo>
                      <a:pt x="4" y="435"/>
                      <a:pt x="2" y="433"/>
                      <a:pt x="1" y="431"/>
                    </a:cubicBezTo>
                    <a:lnTo>
                      <a:pt x="1" y="431"/>
                    </a:lnTo>
                    <a:cubicBezTo>
                      <a:pt x="0" y="429"/>
                      <a:pt x="1" y="427"/>
                      <a:pt x="2" y="425"/>
                    </a:cubicBezTo>
                    <a:lnTo>
                      <a:pt x="405" y="2"/>
                    </a:lnTo>
                    <a:lnTo>
                      <a:pt x="405" y="2"/>
                    </a:lnTo>
                    <a:cubicBezTo>
                      <a:pt x="406" y="1"/>
                      <a:pt x="407" y="0"/>
                      <a:pt x="409" y="0"/>
                    </a:cubicBezTo>
                    <a:lnTo>
                      <a:pt x="409" y="0"/>
                    </a:lnTo>
                    <a:cubicBezTo>
                      <a:pt x="411" y="0"/>
                      <a:pt x="412" y="2"/>
                      <a:pt x="413" y="3"/>
                    </a:cubicBezTo>
                    <a:lnTo>
                      <a:pt x="440" y="36"/>
                    </a:lnTo>
                    <a:lnTo>
                      <a:pt x="440" y="36"/>
                    </a:lnTo>
                    <a:cubicBezTo>
                      <a:pt x="442" y="39"/>
                      <a:pt x="442" y="42"/>
                      <a:pt x="440" y="44"/>
                    </a:cubicBezTo>
                    <a:lnTo>
                      <a:pt x="68" y="433"/>
                    </a:lnTo>
                    <a:lnTo>
                      <a:pt x="68" y="433"/>
                    </a:lnTo>
                    <a:cubicBezTo>
                      <a:pt x="67" y="434"/>
                      <a:pt x="66" y="435"/>
                      <a:pt x="64" y="43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4" name="Freeform 162">
                <a:extLst>
                  <a:ext uri="{FF2B5EF4-FFF2-40B4-BE49-F238E27FC236}">
                    <a16:creationId xmlns:a16="http://schemas.microsoft.com/office/drawing/2014/main" id="{F2B8F0D1-1BD0-4C3D-AB94-4014DC9E8A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46139" y="8253779"/>
                <a:ext cx="285750" cy="555016"/>
              </a:xfrm>
              <a:custGeom>
                <a:avLst/>
                <a:gdLst>
                  <a:gd name="T0" fmla="*/ 12 w 230"/>
                  <a:gd name="T1" fmla="*/ 435 h 447"/>
                  <a:gd name="T2" fmla="*/ 218 w 230"/>
                  <a:gd name="T3" fmla="*/ 435 h 447"/>
                  <a:gd name="T4" fmla="*/ 218 w 230"/>
                  <a:gd name="T5" fmla="*/ 22 h 447"/>
                  <a:gd name="T6" fmla="*/ 218 w 230"/>
                  <a:gd name="T7" fmla="*/ 22 h 447"/>
                  <a:gd name="T8" fmla="*/ 207 w 230"/>
                  <a:gd name="T9" fmla="*/ 11 h 447"/>
                  <a:gd name="T10" fmla="*/ 23 w 230"/>
                  <a:gd name="T11" fmla="*/ 11 h 447"/>
                  <a:gd name="T12" fmla="*/ 23 w 230"/>
                  <a:gd name="T13" fmla="*/ 11 h 447"/>
                  <a:gd name="T14" fmla="*/ 12 w 230"/>
                  <a:gd name="T15" fmla="*/ 22 h 447"/>
                  <a:gd name="T16" fmla="*/ 12 w 230"/>
                  <a:gd name="T17" fmla="*/ 435 h 447"/>
                  <a:gd name="T18" fmla="*/ 224 w 230"/>
                  <a:gd name="T19" fmla="*/ 446 h 447"/>
                  <a:gd name="T20" fmla="*/ 6 w 230"/>
                  <a:gd name="T21" fmla="*/ 446 h 447"/>
                  <a:gd name="T22" fmla="*/ 6 w 230"/>
                  <a:gd name="T23" fmla="*/ 446 h 447"/>
                  <a:gd name="T24" fmla="*/ 0 w 230"/>
                  <a:gd name="T25" fmla="*/ 441 h 447"/>
                  <a:gd name="T26" fmla="*/ 0 w 230"/>
                  <a:gd name="T27" fmla="*/ 22 h 447"/>
                  <a:gd name="T28" fmla="*/ 0 w 230"/>
                  <a:gd name="T29" fmla="*/ 22 h 447"/>
                  <a:gd name="T30" fmla="*/ 23 w 230"/>
                  <a:gd name="T31" fmla="*/ 0 h 447"/>
                  <a:gd name="T32" fmla="*/ 207 w 230"/>
                  <a:gd name="T33" fmla="*/ 0 h 447"/>
                  <a:gd name="T34" fmla="*/ 207 w 230"/>
                  <a:gd name="T35" fmla="*/ 0 h 447"/>
                  <a:gd name="T36" fmla="*/ 229 w 230"/>
                  <a:gd name="T37" fmla="*/ 22 h 447"/>
                  <a:gd name="T38" fmla="*/ 229 w 230"/>
                  <a:gd name="T39" fmla="*/ 441 h 447"/>
                  <a:gd name="T40" fmla="*/ 229 w 230"/>
                  <a:gd name="T41" fmla="*/ 441 h 447"/>
                  <a:gd name="T42" fmla="*/ 224 w 230"/>
                  <a:gd name="T43" fmla="*/ 446 h 4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30" h="447">
                    <a:moveTo>
                      <a:pt x="12" y="435"/>
                    </a:moveTo>
                    <a:lnTo>
                      <a:pt x="218" y="435"/>
                    </a:lnTo>
                    <a:lnTo>
                      <a:pt x="218" y="22"/>
                    </a:lnTo>
                    <a:lnTo>
                      <a:pt x="218" y="22"/>
                    </a:lnTo>
                    <a:cubicBezTo>
                      <a:pt x="218" y="16"/>
                      <a:pt x="213" y="11"/>
                      <a:pt x="207" y="11"/>
                    </a:cubicBezTo>
                    <a:lnTo>
                      <a:pt x="23" y="11"/>
                    </a:lnTo>
                    <a:lnTo>
                      <a:pt x="23" y="11"/>
                    </a:lnTo>
                    <a:cubicBezTo>
                      <a:pt x="17" y="11"/>
                      <a:pt x="12" y="16"/>
                      <a:pt x="12" y="22"/>
                    </a:cubicBezTo>
                    <a:lnTo>
                      <a:pt x="12" y="435"/>
                    </a:lnTo>
                    <a:close/>
                    <a:moveTo>
                      <a:pt x="224" y="446"/>
                    </a:moveTo>
                    <a:lnTo>
                      <a:pt x="6" y="446"/>
                    </a:lnTo>
                    <a:lnTo>
                      <a:pt x="6" y="446"/>
                    </a:lnTo>
                    <a:cubicBezTo>
                      <a:pt x="3" y="446"/>
                      <a:pt x="0" y="444"/>
                      <a:pt x="0" y="441"/>
                    </a:cubicBezTo>
                    <a:lnTo>
                      <a:pt x="0" y="22"/>
                    </a:lnTo>
                    <a:lnTo>
                      <a:pt x="0" y="22"/>
                    </a:lnTo>
                    <a:cubicBezTo>
                      <a:pt x="0" y="10"/>
                      <a:pt x="11" y="0"/>
                      <a:pt x="23" y="0"/>
                    </a:cubicBezTo>
                    <a:lnTo>
                      <a:pt x="207" y="0"/>
                    </a:lnTo>
                    <a:lnTo>
                      <a:pt x="207" y="0"/>
                    </a:lnTo>
                    <a:cubicBezTo>
                      <a:pt x="219" y="0"/>
                      <a:pt x="229" y="10"/>
                      <a:pt x="229" y="22"/>
                    </a:cubicBezTo>
                    <a:lnTo>
                      <a:pt x="229" y="441"/>
                    </a:lnTo>
                    <a:lnTo>
                      <a:pt x="229" y="441"/>
                    </a:lnTo>
                    <a:cubicBezTo>
                      <a:pt x="229" y="444"/>
                      <a:pt x="227" y="446"/>
                      <a:pt x="224" y="4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7" name="Grupo 6">
                <a:extLst>
                  <a:ext uri="{FF2B5EF4-FFF2-40B4-BE49-F238E27FC236}">
                    <a16:creationId xmlns:a16="http://schemas.microsoft.com/office/drawing/2014/main" id="{7D1898FF-3B4F-49CC-94AC-0E835DEEAE93}"/>
                  </a:ext>
                </a:extLst>
              </p:cNvPr>
              <p:cNvGrpSpPr/>
              <p:nvPr/>
            </p:nvGrpSpPr>
            <p:grpSpPr>
              <a:xfrm>
                <a:off x="13573613" y="7913077"/>
                <a:ext cx="214314" cy="214314"/>
                <a:chOff x="13573613" y="7913077"/>
                <a:chExt cx="214314" cy="214314"/>
              </a:xfrm>
            </p:grpSpPr>
            <p:sp>
              <p:nvSpPr>
                <p:cNvPr id="166" name="Freeform 164">
                  <a:extLst>
                    <a:ext uri="{FF2B5EF4-FFF2-40B4-BE49-F238E27FC236}">
                      <a16:creationId xmlns:a16="http://schemas.microsoft.com/office/drawing/2014/main" id="{9D01EED6-E446-4AC1-9F30-69123484F00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79108" y="7918574"/>
                  <a:ext cx="203324" cy="203320"/>
                </a:xfrm>
                <a:custGeom>
                  <a:avLst/>
                  <a:gdLst>
                    <a:gd name="T0" fmla="*/ 161 w 162"/>
                    <a:gd name="T1" fmla="*/ 81 h 162"/>
                    <a:gd name="T2" fmla="*/ 161 w 162"/>
                    <a:gd name="T3" fmla="*/ 81 h 162"/>
                    <a:gd name="T4" fmla="*/ 81 w 162"/>
                    <a:gd name="T5" fmla="*/ 161 h 162"/>
                    <a:gd name="T6" fmla="*/ 81 w 162"/>
                    <a:gd name="T7" fmla="*/ 161 h 162"/>
                    <a:gd name="T8" fmla="*/ 0 w 162"/>
                    <a:gd name="T9" fmla="*/ 81 h 162"/>
                    <a:gd name="T10" fmla="*/ 0 w 162"/>
                    <a:gd name="T11" fmla="*/ 81 h 162"/>
                    <a:gd name="T12" fmla="*/ 81 w 162"/>
                    <a:gd name="T13" fmla="*/ 0 h 162"/>
                    <a:gd name="T14" fmla="*/ 81 w 162"/>
                    <a:gd name="T15" fmla="*/ 0 h 162"/>
                    <a:gd name="T16" fmla="*/ 161 w 162"/>
                    <a:gd name="T17" fmla="*/ 81 h 16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162" h="162">
                      <a:moveTo>
                        <a:pt x="161" y="81"/>
                      </a:moveTo>
                      <a:lnTo>
                        <a:pt x="161" y="81"/>
                      </a:lnTo>
                      <a:cubicBezTo>
                        <a:pt x="161" y="125"/>
                        <a:pt x="125" y="161"/>
                        <a:pt x="81" y="161"/>
                      </a:cubicBezTo>
                      <a:lnTo>
                        <a:pt x="81" y="161"/>
                      </a:lnTo>
                      <a:cubicBezTo>
                        <a:pt x="37" y="161"/>
                        <a:pt x="0" y="125"/>
                        <a:pt x="0" y="81"/>
                      </a:cubicBezTo>
                      <a:lnTo>
                        <a:pt x="0" y="81"/>
                      </a:lnTo>
                      <a:cubicBezTo>
                        <a:pt x="0" y="36"/>
                        <a:pt x="37" y="0"/>
                        <a:pt x="81" y="0"/>
                      </a:cubicBezTo>
                      <a:lnTo>
                        <a:pt x="81" y="0"/>
                      </a:lnTo>
                      <a:cubicBezTo>
                        <a:pt x="125" y="0"/>
                        <a:pt x="161" y="36"/>
                        <a:pt x="161" y="81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67" name="Freeform 165">
                  <a:extLst>
                    <a:ext uri="{FF2B5EF4-FFF2-40B4-BE49-F238E27FC236}">
                      <a16:creationId xmlns:a16="http://schemas.microsoft.com/office/drawing/2014/main" id="{33312CF1-31D4-4ABF-BA89-90032D0A6179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3573613" y="7913077"/>
                  <a:ext cx="214314" cy="214314"/>
                </a:xfrm>
                <a:custGeom>
                  <a:avLst/>
                  <a:gdLst>
                    <a:gd name="T0" fmla="*/ 86 w 174"/>
                    <a:gd name="T1" fmla="*/ 11 h 173"/>
                    <a:gd name="T2" fmla="*/ 86 w 174"/>
                    <a:gd name="T3" fmla="*/ 11 h 173"/>
                    <a:gd name="T4" fmla="*/ 11 w 174"/>
                    <a:gd name="T5" fmla="*/ 86 h 173"/>
                    <a:gd name="T6" fmla="*/ 11 w 174"/>
                    <a:gd name="T7" fmla="*/ 86 h 173"/>
                    <a:gd name="T8" fmla="*/ 86 w 174"/>
                    <a:gd name="T9" fmla="*/ 160 h 173"/>
                    <a:gd name="T10" fmla="*/ 86 w 174"/>
                    <a:gd name="T11" fmla="*/ 160 h 173"/>
                    <a:gd name="T12" fmla="*/ 161 w 174"/>
                    <a:gd name="T13" fmla="*/ 86 h 173"/>
                    <a:gd name="T14" fmla="*/ 161 w 174"/>
                    <a:gd name="T15" fmla="*/ 86 h 173"/>
                    <a:gd name="T16" fmla="*/ 86 w 174"/>
                    <a:gd name="T17" fmla="*/ 11 h 173"/>
                    <a:gd name="T18" fmla="*/ 86 w 174"/>
                    <a:gd name="T19" fmla="*/ 172 h 173"/>
                    <a:gd name="T20" fmla="*/ 86 w 174"/>
                    <a:gd name="T21" fmla="*/ 172 h 173"/>
                    <a:gd name="T22" fmla="*/ 0 w 174"/>
                    <a:gd name="T23" fmla="*/ 86 h 173"/>
                    <a:gd name="T24" fmla="*/ 0 w 174"/>
                    <a:gd name="T25" fmla="*/ 86 h 173"/>
                    <a:gd name="T26" fmla="*/ 86 w 174"/>
                    <a:gd name="T27" fmla="*/ 0 h 173"/>
                    <a:gd name="T28" fmla="*/ 86 w 174"/>
                    <a:gd name="T29" fmla="*/ 0 h 173"/>
                    <a:gd name="T30" fmla="*/ 173 w 174"/>
                    <a:gd name="T31" fmla="*/ 86 h 173"/>
                    <a:gd name="T32" fmla="*/ 173 w 174"/>
                    <a:gd name="T33" fmla="*/ 86 h 173"/>
                    <a:gd name="T34" fmla="*/ 86 w 174"/>
                    <a:gd name="T35" fmla="*/ 172 h 1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</a:cxnLst>
                  <a:rect l="0" t="0" r="r" b="b"/>
                  <a:pathLst>
                    <a:path w="174" h="173">
                      <a:moveTo>
                        <a:pt x="86" y="11"/>
                      </a:moveTo>
                      <a:lnTo>
                        <a:pt x="86" y="11"/>
                      </a:lnTo>
                      <a:cubicBezTo>
                        <a:pt x="45" y="11"/>
                        <a:pt x="11" y="44"/>
                        <a:pt x="11" y="86"/>
                      </a:cubicBezTo>
                      <a:lnTo>
                        <a:pt x="11" y="86"/>
                      </a:lnTo>
                      <a:cubicBezTo>
                        <a:pt x="11" y="127"/>
                        <a:pt x="45" y="160"/>
                        <a:pt x="86" y="160"/>
                      </a:cubicBezTo>
                      <a:lnTo>
                        <a:pt x="86" y="160"/>
                      </a:lnTo>
                      <a:cubicBezTo>
                        <a:pt x="127" y="160"/>
                        <a:pt x="161" y="127"/>
                        <a:pt x="161" y="86"/>
                      </a:cubicBezTo>
                      <a:lnTo>
                        <a:pt x="161" y="86"/>
                      </a:lnTo>
                      <a:cubicBezTo>
                        <a:pt x="161" y="44"/>
                        <a:pt x="127" y="11"/>
                        <a:pt x="86" y="11"/>
                      </a:cubicBezTo>
                      <a:close/>
                      <a:moveTo>
                        <a:pt x="86" y="172"/>
                      </a:moveTo>
                      <a:lnTo>
                        <a:pt x="86" y="172"/>
                      </a:lnTo>
                      <a:cubicBezTo>
                        <a:pt x="38" y="172"/>
                        <a:pt x="0" y="133"/>
                        <a:pt x="0" y="86"/>
                      </a:cubicBezTo>
                      <a:lnTo>
                        <a:pt x="0" y="86"/>
                      </a:lnTo>
                      <a:cubicBezTo>
                        <a:pt x="0" y="38"/>
                        <a:pt x="38" y="0"/>
                        <a:pt x="86" y="0"/>
                      </a:cubicBezTo>
                      <a:lnTo>
                        <a:pt x="86" y="0"/>
                      </a:lnTo>
                      <a:cubicBezTo>
                        <a:pt x="133" y="0"/>
                        <a:pt x="173" y="38"/>
                        <a:pt x="173" y="86"/>
                      </a:cubicBezTo>
                      <a:lnTo>
                        <a:pt x="173" y="86"/>
                      </a:lnTo>
                      <a:cubicBezTo>
                        <a:pt x="173" y="133"/>
                        <a:pt x="133" y="172"/>
                        <a:pt x="86" y="17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168" name="Freeform 166">
                <a:extLst>
                  <a:ext uri="{FF2B5EF4-FFF2-40B4-BE49-F238E27FC236}">
                    <a16:creationId xmlns:a16="http://schemas.microsoft.com/office/drawing/2014/main" id="{9687D9E6-BC99-40B1-BCB5-4EC8BE08AF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93421" y="7808670"/>
                <a:ext cx="1571625" cy="16484"/>
              </a:xfrm>
              <a:custGeom>
                <a:avLst/>
                <a:gdLst>
                  <a:gd name="T0" fmla="*/ 1254 w 1260"/>
                  <a:gd name="T1" fmla="*/ 11 h 12"/>
                  <a:gd name="T2" fmla="*/ 5 w 1260"/>
                  <a:gd name="T3" fmla="*/ 11 h 12"/>
                  <a:gd name="T4" fmla="*/ 5 w 1260"/>
                  <a:gd name="T5" fmla="*/ 11 h 12"/>
                  <a:gd name="T6" fmla="*/ 0 w 1260"/>
                  <a:gd name="T7" fmla="*/ 5 h 12"/>
                  <a:gd name="T8" fmla="*/ 0 w 1260"/>
                  <a:gd name="T9" fmla="*/ 5 h 12"/>
                  <a:gd name="T10" fmla="*/ 5 w 1260"/>
                  <a:gd name="T11" fmla="*/ 0 h 12"/>
                  <a:gd name="T12" fmla="*/ 1254 w 1260"/>
                  <a:gd name="T13" fmla="*/ 0 h 12"/>
                  <a:gd name="T14" fmla="*/ 1254 w 1260"/>
                  <a:gd name="T15" fmla="*/ 0 h 12"/>
                  <a:gd name="T16" fmla="*/ 1259 w 1260"/>
                  <a:gd name="T17" fmla="*/ 5 h 12"/>
                  <a:gd name="T18" fmla="*/ 1259 w 1260"/>
                  <a:gd name="T19" fmla="*/ 5 h 12"/>
                  <a:gd name="T20" fmla="*/ 1254 w 1260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60" h="12">
                    <a:moveTo>
                      <a:pt x="1254" y="11"/>
                    </a:moveTo>
                    <a:lnTo>
                      <a:pt x="5" y="11"/>
                    </a:lnTo>
                    <a:lnTo>
                      <a:pt x="5" y="11"/>
                    </a:lnTo>
                    <a:cubicBezTo>
                      <a:pt x="2" y="11"/>
                      <a:pt x="0" y="8"/>
                      <a:pt x="0" y="5"/>
                    </a:cubicBezTo>
                    <a:lnTo>
                      <a:pt x="0" y="5"/>
                    </a:lnTo>
                    <a:cubicBezTo>
                      <a:pt x="0" y="2"/>
                      <a:pt x="2" y="0"/>
                      <a:pt x="5" y="0"/>
                    </a:cubicBezTo>
                    <a:lnTo>
                      <a:pt x="1254" y="0"/>
                    </a:lnTo>
                    <a:lnTo>
                      <a:pt x="1254" y="0"/>
                    </a:lnTo>
                    <a:cubicBezTo>
                      <a:pt x="1257" y="0"/>
                      <a:pt x="1259" y="2"/>
                      <a:pt x="1259" y="5"/>
                    </a:cubicBezTo>
                    <a:lnTo>
                      <a:pt x="1259" y="5"/>
                    </a:lnTo>
                    <a:cubicBezTo>
                      <a:pt x="1259" y="8"/>
                      <a:pt x="1257" y="11"/>
                      <a:pt x="1254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69" name="Freeform 167">
                <a:extLst>
                  <a:ext uri="{FF2B5EF4-FFF2-40B4-BE49-F238E27FC236}">
                    <a16:creationId xmlns:a16="http://schemas.microsoft.com/office/drawing/2014/main" id="{FD19DE8D-390E-49B4-A841-251FD6F8351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952783" y="8011990"/>
                <a:ext cx="1549644" cy="16487"/>
              </a:xfrm>
              <a:custGeom>
                <a:avLst/>
                <a:gdLst>
                  <a:gd name="T0" fmla="*/ 1238 w 1245"/>
                  <a:gd name="T1" fmla="*/ 11 h 12"/>
                  <a:gd name="T2" fmla="*/ 6 w 1245"/>
                  <a:gd name="T3" fmla="*/ 11 h 12"/>
                  <a:gd name="T4" fmla="*/ 6 w 1245"/>
                  <a:gd name="T5" fmla="*/ 11 h 12"/>
                  <a:gd name="T6" fmla="*/ 0 w 1245"/>
                  <a:gd name="T7" fmla="*/ 6 h 12"/>
                  <a:gd name="T8" fmla="*/ 0 w 1245"/>
                  <a:gd name="T9" fmla="*/ 6 h 12"/>
                  <a:gd name="T10" fmla="*/ 6 w 1245"/>
                  <a:gd name="T11" fmla="*/ 0 h 12"/>
                  <a:gd name="T12" fmla="*/ 1238 w 1245"/>
                  <a:gd name="T13" fmla="*/ 0 h 12"/>
                  <a:gd name="T14" fmla="*/ 1238 w 1245"/>
                  <a:gd name="T15" fmla="*/ 0 h 12"/>
                  <a:gd name="T16" fmla="*/ 1244 w 1245"/>
                  <a:gd name="T17" fmla="*/ 6 h 12"/>
                  <a:gd name="T18" fmla="*/ 1244 w 1245"/>
                  <a:gd name="T19" fmla="*/ 6 h 12"/>
                  <a:gd name="T20" fmla="*/ 1238 w 1245"/>
                  <a:gd name="T21" fmla="*/ 11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</a:cxnLst>
                <a:rect l="0" t="0" r="r" b="b"/>
                <a:pathLst>
                  <a:path w="1245" h="12">
                    <a:moveTo>
                      <a:pt x="1238" y="11"/>
                    </a:moveTo>
                    <a:lnTo>
                      <a:pt x="6" y="11"/>
                    </a:lnTo>
                    <a:lnTo>
                      <a:pt x="6" y="11"/>
                    </a:lnTo>
                    <a:cubicBezTo>
                      <a:pt x="3" y="11"/>
                      <a:pt x="0" y="9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6" y="0"/>
                    </a:cubicBezTo>
                    <a:lnTo>
                      <a:pt x="1238" y="0"/>
                    </a:lnTo>
                    <a:lnTo>
                      <a:pt x="1238" y="0"/>
                    </a:lnTo>
                    <a:cubicBezTo>
                      <a:pt x="1241" y="0"/>
                      <a:pt x="1244" y="3"/>
                      <a:pt x="1244" y="6"/>
                    </a:cubicBezTo>
                    <a:lnTo>
                      <a:pt x="1244" y="6"/>
                    </a:lnTo>
                    <a:cubicBezTo>
                      <a:pt x="1244" y="9"/>
                      <a:pt x="1241" y="11"/>
                      <a:pt x="1238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6" name="Grupo 5">
                <a:extLst>
                  <a:ext uri="{FF2B5EF4-FFF2-40B4-BE49-F238E27FC236}">
                    <a16:creationId xmlns:a16="http://schemas.microsoft.com/office/drawing/2014/main" id="{8BCEDAD7-FDCE-4D7C-9244-E101DBE91E55}"/>
                  </a:ext>
                </a:extLst>
              </p:cNvPr>
              <p:cNvGrpSpPr/>
              <p:nvPr/>
            </p:nvGrpSpPr>
            <p:grpSpPr>
              <a:xfrm>
                <a:off x="14183581" y="8330712"/>
                <a:ext cx="1208942" cy="225305"/>
                <a:chOff x="14183581" y="8330712"/>
                <a:chExt cx="1208942" cy="225305"/>
              </a:xfrm>
            </p:grpSpPr>
            <p:sp>
              <p:nvSpPr>
                <p:cNvPr id="170" name="Freeform 168">
                  <a:extLst>
                    <a:ext uri="{FF2B5EF4-FFF2-40B4-BE49-F238E27FC236}">
                      <a16:creationId xmlns:a16="http://schemas.microsoft.com/office/drawing/2014/main" id="{855652DF-4108-4478-A7AB-22A2E5BA93D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89074" y="8336208"/>
                  <a:ext cx="555016" cy="214311"/>
                </a:xfrm>
                <a:custGeom>
                  <a:avLst/>
                  <a:gdLst>
                    <a:gd name="T0" fmla="*/ 431 w 447"/>
                    <a:gd name="T1" fmla="*/ 0 h 171"/>
                    <a:gd name="T2" fmla="*/ 13 w 447"/>
                    <a:gd name="T3" fmla="*/ 0 h 171"/>
                    <a:gd name="T4" fmla="*/ 13 w 447"/>
                    <a:gd name="T5" fmla="*/ 0 h 171"/>
                    <a:gd name="T6" fmla="*/ 0 w 447"/>
                    <a:gd name="T7" fmla="*/ 13 h 171"/>
                    <a:gd name="T8" fmla="*/ 0 w 447"/>
                    <a:gd name="T9" fmla="*/ 156 h 171"/>
                    <a:gd name="T10" fmla="*/ 0 w 447"/>
                    <a:gd name="T11" fmla="*/ 156 h 171"/>
                    <a:gd name="T12" fmla="*/ 13 w 447"/>
                    <a:gd name="T13" fmla="*/ 170 h 171"/>
                    <a:gd name="T14" fmla="*/ 431 w 447"/>
                    <a:gd name="T15" fmla="*/ 170 h 171"/>
                    <a:gd name="T16" fmla="*/ 431 w 447"/>
                    <a:gd name="T17" fmla="*/ 170 h 171"/>
                    <a:gd name="T18" fmla="*/ 446 w 447"/>
                    <a:gd name="T19" fmla="*/ 156 h 171"/>
                    <a:gd name="T20" fmla="*/ 446 w 447"/>
                    <a:gd name="T21" fmla="*/ 13 h 171"/>
                    <a:gd name="T22" fmla="*/ 446 w 447"/>
                    <a:gd name="T23" fmla="*/ 13 h 171"/>
                    <a:gd name="T24" fmla="*/ 431 w 447"/>
                    <a:gd name="T2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7" h="171">
                      <a:moveTo>
                        <a:pt x="431" y="0"/>
                      </a:moveTo>
                      <a:lnTo>
                        <a:pt x="13" y="0"/>
                      </a:lnTo>
                      <a:lnTo>
                        <a:pt x="13" y="0"/>
                      </a:lnTo>
                      <a:cubicBezTo>
                        <a:pt x="6" y="0"/>
                        <a:pt x="0" y="6"/>
                        <a:pt x="0" y="13"/>
                      </a:cubicBezTo>
                      <a:lnTo>
                        <a:pt x="0" y="156"/>
                      </a:lnTo>
                      <a:lnTo>
                        <a:pt x="0" y="156"/>
                      </a:lnTo>
                      <a:cubicBezTo>
                        <a:pt x="0" y="164"/>
                        <a:pt x="6" y="170"/>
                        <a:pt x="13" y="170"/>
                      </a:cubicBezTo>
                      <a:lnTo>
                        <a:pt x="431" y="170"/>
                      </a:lnTo>
                      <a:lnTo>
                        <a:pt x="431" y="170"/>
                      </a:lnTo>
                      <a:cubicBezTo>
                        <a:pt x="439" y="170"/>
                        <a:pt x="446" y="164"/>
                        <a:pt x="446" y="156"/>
                      </a:cubicBezTo>
                      <a:lnTo>
                        <a:pt x="446" y="13"/>
                      </a:lnTo>
                      <a:lnTo>
                        <a:pt x="446" y="13"/>
                      </a:lnTo>
                      <a:cubicBezTo>
                        <a:pt x="446" y="6"/>
                        <a:pt x="439" y="0"/>
                        <a:pt x="431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71" name="Freeform 169">
                  <a:extLst>
                    <a:ext uri="{FF2B5EF4-FFF2-40B4-BE49-F238E27FC236}">
                      <a16:creationId xmlns:a16="http://schemas.microsoft.com/office/drawing/2014/main" id="{623D7171-514A-47D4-BBA4-524532E3E5F8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26517" y="8336208"/>
                  <a:ext cx="555016" cy="214311"/>
                </a:xfrm>
                <a:custGeom>
                  <a:avLst/>
                  <a:gdLst>
                    <a:gd name="T0" fmla="*/ 433 w 447"/>
                    <a:gd name="T1" fmla="*/ 0 h 171"/>
                    <a:gd name="T2" fmla="*/ 14 w 447"/>
                    <a:gd name="T3" fmla="*/ 0 h 171"/>
                    <a:gd name="T4" fmla="*/ 14 w 447"/>
                    <a:gd name="T5" fmla="*/ 0 h 171"/>
                    <a:gd name="T6" fmla="*/ 0 w 447"/>
                    <a:gd name="T7" fmla="*/ 13 h 171"/>
                    <a:gd name="T8" fmla="*/ 0 w 447"/>
                    <a:gd name="T9" fmla="*/ 156 h 171"/>
                    <a:gd name="T10" fmla="*/ 0 w 447"/>
                    <a:gd name="T11" fmla="*/ 156 h 171"/>
                    <a:gd name="T12" fmla="*/ 14 w 447"/>
                    <a:gd name="T13" fmla="*/ 170 h 171"/>
                    <a:gd name="T14" fmla="*/ 433 w 447"/>
                    <a:gd name="T15" fmla="*/ 170 h 171"/>
                    <a:gd name="T16" fmla="*/ 433 w 447"/>
                    <a:gd name="T17" fmla="*/ 170 h 171"/>
                    <a:gd name="T18" fmla="*/ 446 w 447"/>
                    <a:gd name="T19" fmla="*/ 156 h 171"/>
                    <a:gd name="T20" fmla="*/ 446 w 447"/>
                    <a:gd name="T21" fmla="*/ 13 h 171"/>
                    <a:gd name="T22" fmla="*/ 446 w 447"/>
                    <a:gd name="T23" fmla="*/ 13 h 171"/>
                    <a:gd name="T24" fmla="*/ 433 w 447"/>
                    <a:gd name="T25" fmla="*/ 0 h 1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</a:cxnLst>
                  <a:rect l="0" t="0" r="r" b="b"/>
                  <a:pathLst>
                    <a:path w="447" h="171">
                      <a:moveTo>
                        <a:pt x="433" y="0"/>
                      </a:moveTo>
                      <a:lnTo>
                        <a:pt x="14" y="0"/>
                      </a:lnTo>
                      <a:lnTo>
                        <a:pt x="14" y="0"/>
                      </a:lnTo>
                      <a:cubicBezTo>
                        <a:pt x="6" y="0"/>
                        <a:pt x="0" y="6"/>
                        <a:pt x="0" y="13"/>
                      </a:cubicBezTo>
                      <a:lnTo>
                        <a:pt x="0" y="156"/>
                      </a:lnTo>
                      <a:lnTo>
                        <a:pt x="0" y="156"/>
                      </a:lnTo>
                      <a:cubicBezTo>
                        <a:pt x="0" y="164"/>
                        <a:pt x="6" y="170"/>
                        <a:pt x="14" y="170"/>
                      </a:cubicBezTo>
                      <a:lnTo>
                        <a:pt x="433" y="170"/>
                      </a:lnTo>
                      <a:lnTo>
                        <a:pt x="433" y="170"/>
                      </a:lnTo>
                      <a:cubicBezTo>
                        <a:pt x="440" y="170"/>
                        <a:pt x="446" y="164"/>
                        <a:pt x="446" y="156"/>
                      </a:cubicBezTo>
                      <a:lnTo>
                        <a:pt x="446" y="13"/>
                      </a:lnTo>
                      <a:lnTo>
                        <a:pt x="446" y="13"/>
                      </a:lnTo>
                      <a:cubicBezTo>
                        <a:pt x="446" y="6"/>
                        <a:pt x="440" y="0"/>
                        <a:pt x="433" y="0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72" name="Freeform 170">
                  <a:extLst>
                    <a:ext uri="{FF2B5EF4-FFF2-40B4-BE49-F238E27FC236}">
                      <a16:creationId xmlns:a16="http://schemas.microsoft.com/office/drawing/2014/main" id="{BE805EFE-87EB-4226-AD0F-E2907AF8391E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183581" y="8330712"/>
                  <a:ext cx="571500" cy="225305"/>
                </a:xfrm>
                <a:custGeom>
                  <a:avLst/>
                  <a:gdLst>
                    <a:gd name="T0" fmla="*/ 19 w 458"/>
                    <a:gd name="T1" fmla="*/ 12 h 183"/>
                    <a:gd name="T2" fmla="*/ 19 w 458"/>
                    <a:gd name="T3" fmla="*/ 12 h 183"/>
                    <a:gd name="T4" fmla="*/ 11 w 458"/>
                    <a:gd name="T5" fmla="*/ 19 h 183"/>
                    <a:gd name="T6" fmla="*/ 11 w 458"/>
                    <a:gd name="T7" fmla="*/ 162 h 183"/>
                    <a:gd name="T8" fmla="*/ 11 w 458"/>
                    <a:gd name="T9" fmla="*/ 162 h 183"/>
                    <a:gd name="T10" fmla="*/ 19 w 458"/>
                    <a:gd name="T11" fmla="*/ 171 h 183"/>
                    <a:gd name="T12" fmla="*/ 437 w 458"/>
                    <a:gd name="T13" fmla="*/ 171 h 183"/>
                    <a:gd name="T14" fmla="*/ 437 w 458"/>
                    <a:gd name="T15" fmla="*/ 171 h 183"/>
                    <a:gd name="T16" fmla="*/ 445 w 458"/>
                    <a:gd name="T17" fmla="*/ 162 h 183"/>
                    <a:gd name="T18" fmla="*/ 445 w 458"/>
                    <a:gd name="T19" fmla="*/ 19 h 183"/>
                    <a:gd name="T20" fmla="*/ 445 w 458"/>
                    <a:gd name="T21" fmla="*/ 19 h 183"/>
                    <a:gd name="T22" fmla="*/ 437 w 458"/>
                    <a:gd name="T23" fmla="*/ 12 h 183"/>
                    <a:gd name="T24" fmla="*/ 19 w 458"/>
                    <a:gd name="T25" fmla="*/ 12 h 183"/>
                    <a:gd name="T26" fmla="*/ 437 w 458"/>
                    <a:gd name="T27" fmla="*/ 182 h 183"/>
                    <a:gd name="T28" fmla="*/ 19 w 458"/>
                    <a:gd name="T29" fmla="*/ 182 h 183"/>
                    <a:gd name="T30" fmla="*/ 19 w 458"/>
                    <a:gd name="T31" fmla="*/ 182 h 183"/>
                    <a:gd name="T32" fmla="*/ 0 w 458"/>
                    <a:gd name="T33" fmla="*/ 162 h 183"/>
                    <a:gd name="T34" fmla="*/ 0 w 458"/>
                    <a:gd name="T35" fmla="*/ 19 h 183"/>
                    <a:gd name="T36" fmla="*/ 0 w 458"/>
                    <a:gd name="T37" fmla="*/ 19 h 183"/>
                    <a:gd name="T38" fmla="*/ 19 w 458"/>
                    <a:gd name="T39" fmla="*/ 0 h 183"/>
                    <a:gd name="T40" fmla="*/ 437 w 458"/>
                    <a:gd name="T41" fmla="*/ 0 h 183"/>
                    <a:gd name="T42" fmla="*/ 437 w 458"/>
                    <a:gd name="T43" fmla="*/ 0 h 183"/>
                    <a:gd name="T44" fmla="*/ 457 w 458"/>
                    <a:gd name="T45" fmla="*/ 19 h 183"/>
                    <a:gd name="T46" fmla="*/ 457 w 458"/>
                    <a:gd name="T47" fmla="*/ 162 h 183"/>
                    <a:gd name="T48" fmla="*/ 457 w 458"/>
                    <a:gd name="T49" fmla="*/ 162 h 183"/>
                    <a:gd name="T50" fmla="*/ 437 w 458"/>
                    <a:gd name="T51" fmla="*/ 18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58" h="183">
                      <a:moveTo>
                        <a:pt x="19" y="12"/>
                      </a:moveTo>
                      <a:lnTo>
                        <a:pt x="19" y="12"/>
                      </a:lnTo>
                      <a:cubicBezTo>
                        <a:pt x="15" y="12"/>
                        <a:pt x="11" y="15"/>
                        <a:pt x="11" y="19"/>
                      </a:cubicBezTo>
                      <a:lnTo>
                        <a:pt x="11" y="162"/>
                      </a:lnTo>
                      <a:lnTo>
                        <a:pt x="11" y="162"/>
                      </a:lnTo>
                      <a:cubicBezTo>
                        <a:pt x="11" y="167"/>
                        <a:pt x="15" y="171"/>
                        <a:pt x="19" y="171"/>
                      </a:cubicBezTo>
                      <a:lnTo>
                        <a:pt x="437" y="171"/>
                      </a:lnTo>
                      <a:lnTo>
                        <a:pt x="437" y="171"/>
                      </a:lnTo>
                      <a:cubicBezTo>
                        <a:pt x="442" y="171"/>
                        <a:pt x="445" y="167"/>
                        <a:pt x="445" y="162"/>
                      </a:cubicBezTo>
                      <a:lnTo>
                        <a:pt x="445" y="19"/>
                      </a:lnTo>
                      <a:lnTo>
                        <a:pt x="445" y="19"/>
                      </a:lnTo>
                      <a:cubicBezTo>
                        <a:pt x="445" y="15"/>
                        <a:pt x="442" y="12"/>
                        <a:pt x="437" y="12"/>
                      </a:cubicBezTo>
                      <a:lnTo>
                        <a:pt x="19" y="12"/>
                      </a:lnTo>
                      <a:close/>
                      <a:moveTo>
                        <a:pt x="437" y="182"/>
                      </a:moveTo>
                      <a:lnTo>
                        <a:pt x="19" y="182"/>
                      </a:lnTo>
                      <a:lnTo>
                        <a:pt x="19" y="182"/>
                      </a:lnTo>
                      <a:cubicBezTo>
                        <a:pt x="9" y="182"/>
                        <a:pt x="0" y="173"/>
                        <a:pt x="0" y="162"/>
                      </a:cubicBezTo>
                      <a:lnTo>
                        <a:pt x="0" y="19"/>
                      </a:lnTo>
                      <a:lnTo>
                        <a:pt x="0" y="19"/>
                      </a:lnTo>
                      <a:cubicBezTo>
                        <a:pt x="0" y="8"/>
                        <a:pt x="9" y="0"/>
                        <a:pt x="19" y="0"/>
                      </a:cubicBezTo>
                      <a:lnTo>
                        <a:pt x="437" y="0"/>
                      </a:lnTo>
                      <a:lnTo>
                        <a:pt x="437" y="0"/>
                      </a:lnTo>
                      <a:cubicBezTo>
                        <a:pt x="448" y="0"/>
                        <a:pt x="457" y="8"/>
                        <a:pt x="457" y="19"/>
                      </a:cubicBezTo>
                      <a:lnTo>
                        <a:pt x="457" y="162"/>
                      </a:lnTo>
                      <a:lnTo>
                        <a:pt x="457" y="162"/>
                      </a:lnTo>
                      <a:cubicBezTo>
                        <a:pt x="457" y="173"/>
                        <a:pt x="448" y="182"/>
                        <a:pt x="437" y="1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73" name="Freeform 171">
                  <a:extLst>
                    <a:ext uri="{FF2B5EF4-FFF2-40B4-BE49-F238E27FC236}">
                      <a16:creationId xmlns:a16="http://schemas.microsoft.com/office/drawing/2014/main" id="{9F2BA24F-B9F7-4BC4-B715-90B81D4B57A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21023" y="8330712"/>
                  <a:ext cx="571500" cy="225305"/>
                </a:xfrm>
                <a:custGeom>
                  <a:avLst/>
                  <a:gdLst>
                    <a:gd name="T0" fmla="*/ 19 w 457"/>
                    <a:gd name="T1" fmla="*/ 12 h 183"/>
                    <a:gd name="T2" fmla="*/ 19 w 457"/>
                    <a:gd name="T3" fmla="*/ 12 h 183"/>
                    <a:gd name="T4" fmla="*/ 11 w 457"/>
                    <a:gd name="T5" fmla="*/ 19 h 183"/>
                    <a:gd name="T6" fmla="*/ 11 w 457"/>
                    <a:gd name="T7" fmla="*/ 162 h 183"/>
                    <a:gd name="T8" fmla="*/ 11 w 457"/>
                    <a:gd name="T9" fmla="*/ 162 h 183"/>
                    <a:gd name="T10" fmla="*/ 19 w 457"/>
                    <a:gd name="T11" fmla="*/ 171 h 183"/>
                    <a:gd name="T12" fmla="*/ 438 w 457"/>
                    <a:gd name="T13" fmla="*/ 171 h 183"/>
                    <a:gd name="T14" fmla="*/ 438 w 457"/>
                    <a:gd name="T15" fmla="*/ 171 h 183"/>
                    <a:gd name="T16" fmla="*/ 445 w 457"/>
                    <a:gd name="T17" fmla="*/ 162 h 183"/>
                    <a:gd name="T18" fmla="*/ 445 w 457"/>
                    <a:gd name="T19" fmla="*/ 19 h 183"/>
                    <a:gd name="T20" fmla="*/ 445 w 457"/>
                    <a:gd name="T21" fmla="*/ 19 h 183"/>
                    <a:gd name="T22" fmla="*/ 438 w 457"/>
                    <a:gd name="T23" fmla="*/ 12 h 183"/>
                    <a:gd name="T24" fmla="*/ 19 w 457"/>
                    <a:gd name="T25" fmla="*/ 12 h 183"/>
                    <a:gd name="T26" fmla="*/ 438 w 457"/>
                    <a:gd name="T27" fmla="*/ 182 h 183"/>
                    <a:gd name="T28" fmla="*/ 19 w 457"/>
                    <a:gd name="T29" fmla="*/ 182 h 183"/>
                    <a:gd name="T30" fmla="*/ 19 w 457"/>
                    <a:gd name="T31" fmla="*/ 182 h 183"/>
                    <a:gd name="T32" fmla="*/ 0 w 457"/>
                    <a:gd name="T33" fmla="*/ 162 h 183"/>
                    <a:gd name="T34" fmla="*/ 0 w 457"/>
                    <a:gd name="T35" fmla="*/ 19 h 183"/>
                    <a:gd name="T36" fmla="*/ 0 w 457"/>
                    <a:gd name="T37" fmla="*/ 19 h 183"/>
                    <a:gd name="T38" fmla="*/ 19 w 457"/>
                    <a:gd name="T39" fmla="*/ 0 h 183"/>
                    <a:gd name="T40" fmla="*/ 438 w 457"/>
                    <a:gd name="T41" fmla="*/ 0 h 183"/>
                    <a:gd name="T42" fmla="*/ 438 w 457"/>
                    <a:gd name="T43" fmla="*/ 0 h 183"/>
                    <a:gd name="T44" fmla="*/ 456 w 457"/>
                    <a:gd name="T45" fmla="*/ 19 h 183"/>
                    <a:gd name="T46" fmla="*/ 456 w 457"/>
                    <a:gd name="T47" fmla="*/ 162 h 183"/>
                    <a:gd name="T48" fmla="*/ 456 w 457"/>
                    <a:gd name="T49" fmla="*/ 162 h 183"/>
                    <a:gd name="T50" fmla="*/ 438 w 457"/>
                    <a:gd name="T51" fmla="*/ 182 h 1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</a:cxnLst>
                  <a:rect l="0" t="0" r="r" b="b"/>
                  <a:pathLst>
                    <a:path w="457" h="183">
                      <a:moveTo>
                        <a:pt x="19" y="12"/>
                      </a:moveTo>
                      <a:lnTo>
                        <a:pt x="19" y="12"/>
                      </a:lnTo>
                      <a:cubicBezTo>
                        <a:pt x="15" y="12"/>
                        <a:pt x="11" y="15"/>
                        <a:pt x="11" y="19"/>
                      </a:cubicBezTo>
                      <a:lnTo>
                        <a:pt x="11" y="162"/>
                      </a:lnTo>
                      <a:lnTo>
                        <a:pt x="11" y="162"/>
                      </a:lnTo>
                      <a:cubicBezTo>
                        <a:pt x="11" y="167"/>
                        <a:pt x="15" y="171"/>
                        <a:pt x="19" y="171"/>
                      </a:cubicBezTo>
                      <a:lnTo>
                        <a:pt x="438" y="171"/>
                      </a:lnTo>
                      <a:lnTo>
                        <a:pt x="438" y="171"/>
                      </a:lnTo>
                      <a:cubicBezTo>
                        <a:pt x="442" y="171"/>
                        <a:pt x="445" y="167"/>
                        <a:pt x="445" y="162"/>
                      </a:cubicBezTo>
                      <a:lnTo>
                        <a:pt x="445" y="19"/>
                      </a:lnTo>
                      <a:lnTo>
                        <a:pt x="445" y="19"/>
                      </a:lnTo>
                      <a:cubicBezTo>
                        <a:pt x="445" y="15"/>
                        <a:pt x="442" y="12"/>
                        <a:pt x="438" y="12"/>
                      </a:cubicBezTo>
                      <a:lnTo>
                        <a:pt x="19" y="12"/>
                      </a:lnTo>
                      <a:close/>
                      <a:moveTo>
                        <a:pt x="438" y="182"/>
                      </a:moveTo>
                      <a:lnTo>
                        <a:pt x="19" y="182"/>
                      </a:lnTo>
                      <a:lnTo>
                        <a:pt x="19" y="182"/>
                      </a:lnTo>
                      <a:cubicBezTo>
                        <a:pt x="8" y="182"/>
                        <a:pt x="0" y="173"/>
                        <a:pt x="0" y="162"/>
                      </a:cubicBezTo>
                      <a:lnTo>
                        <a:pt x="0" y="19"/>
                      </a:lnTo>
                      <a:lnTo>
                        <a:pt x="0" y="19"/>
                      </a:lnTo>
                      <a:cubicBezTo>
                        <a:pt x="0" y="8"/>
                        <a:pt x="8" y="0"/>
                        <a:pt x="19" y="0"/>
                      </a:cubicBezTo>
                      <a:lnTo>
                        <a:pt x="438" y="0"/>
                      </a:lnTo>
                      <a:lnTo>
                        <a:pt x="438" y="0"/>
                      </a:lnTo>
                      <a:cubicBezTo>
                        <a:pt x="448" y="0"/>
                        <a:pt x="456" y="8"/>
                        <a:pt x="456" y="19"/>
                      </a:cubicBezTo>
                      <a:lnTo>
                        <a:pt x="456" y="162"/>
                      </a:lnTo>
                      <a:lnTo>
                        <a:pt x="456" y="162"/>
                      </a:lnTo>
                      <a:cubicBezTo>
                        <a:pt x="456" y="173"/>
                        <a:pt x="448" y="182"/>
                        <a:pt x="438" y="182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5" name="Grupo 4">
              <a:extLst>
                <a:ext uri="{FF2B5EF4-FFF2-40B4-BE49-F238E27FC236}">
                  <a16:creationId xmlns:a16="http://schemas.microsoft.com/office/drawing/2014/main" id="{C21250CB-6238-464F-924B-88B7BFEF3306}"/>
                </a:ext>
              </a:extLst>
            </p:cNvPr>
            <p:cNvGrpSpPr/>
            <p:nvPr/>
          </p:nvGrpSpPr>
          <p:grpSpPr>
            <a:xfrm>
              <a:off x="10386401" y="8786814"/>
              <a:ext cx="6088674" cy="2203570"/>
              <a:chOff x="10386401" y="8786814"/>
              <a:chExt cx="6088674" cy="2203570"/>
            </a:xfrm>
          </p:grpSpPr>
          <p:sp>
            <p:nvSpPr>
              <p:cNvPr id="174" name="Freeform 172">
                <a:extLst>
                  <a:ext uri="{FF2B5EF4-FFF2-40B4-BE49-F238E27FC236}">
                    <a16:creationId xmlns:a16="http://schemas.microsoft.com/office/drawing/2014/main" id="{CCAA7FA1-4A55-437D-AA32-79F395050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1898" y="8797805"/>
                <a:ext cx="6077683" cy="2181590"/>
              </a:xfrm>
              <a:custGeom>
                <a:avLst/>
                <a:gdLst>
                  <a:gd name="T0" fmla="*/ 4876 w 4877"/>
                  <a:gd name="T1" fmla="*/ 0 h 1751"/>
                  <a:gd name="T2" fmla="*/ 0 w 4877"/>
                  <a:gd name="T3" fmla="*/ 0 h 1751"/>
                  <a:gd name="T4" fmla="*/ 0 w 4877"/>
                  <a:gd name="T5" fmla="*/ 0 h 1751"/>
                  <a:gd name="T6" fmla="*/ 741 w 4877"/>
                  <a:gd name="T7" fmla="*/ 1750 h 1751"/>
                  <a:gd name="T8" fmla="*/ 4135 w 4877"/>
                  <a:gd name="T9" fmla="*/ 1750 h 1751"/>
                  <a:gd name="T10" fmla="*/ 4135 w 4877"/>
                  <a:gd name="T11" fmla="*/ 1750 h 1751"/>
                  <a:gd name="T12" fmla="*/ 4876 w 4877"/>
                  <a:gd name="T13" fmla="*/ 0 h 1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4877" h="1751">
                    <a:moveTo>
                      <a:pt x="4876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687"/>
                      <a:pt x="284" y="1307"/>
                      <a:pt x="741" y="1750"/>
                    </a:cubicBezTo>
                    <a:lnTo>
                      <a:pt x="4135" y="1750"/>
                    </a:lnTo>
                    <a:lnTo>
                      <a:pt x="4135" y="1750"/>
                    </a:lnTo>
                    <a:cubicBezTo>
                      <a:pt x="4592" y="1307"/>
                      <a:pt x="4876" y="687"/>
                      <a:pt x="4876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5" name="Freeform 173">
                <a:extLst>
                  <a:ext uri="{FF2B5EF4-FFF2-40B4-BE49-F238E27FC236}">
                    <a16:creationId xmlns:a16="http://schemas.microsoft.com/office/drawing/2014/main" id="{8DEBA239-ADF1-4646-B8BB-B5979C4AA6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6401" y="8786814"/>
                <a:ext cx="6088674" cy="2198077"/>
              </a:xfrm>
              <a:custGeom>
                <a:avLst/>
                <a:gdLst>
                  <a:gd name="T0" fmla="*/ 748 w 4888"/>
                  <a:gd name="T1" fmla="*/ 1751 h 1763"/>
                  <a:gd name="T2" fmla="*/ 4139 w 4888"/>
                  <a:gd name="T3" fmla="*/ 1751 h 1763"/>
                  <a:gd name="T4" fmla="*/ 4139 w 4888"/>
                  <a:gd name="T5" fmla="*/ 1751 h 1763"/>
                  <a:gd name="T6" fmla="*/ 4876 w 4888"/>
                  <a:gd name="T7" fmla="*/ 11 h 1763"/>
                  <a:gd name="T8" fmla="*/ 11 w 4888"/>
                  <a:gd name="T9" fmla="*/ 11 h 1763"/>
                  <a:gd name="T10" fmla="*/ 11 w 4888"/>
                  <a:gd name="T11" fmla="*/ 11 h 1763"/>
                  <a:gd name="T12" fmla="*/ 748 w 4888"/>
                  <a:gd name="T13" fmla="*/ 1751 h 1763"/>
                  <a:gd name="T14" fmla="*/ 4141 w 4888"/>
                  <a:gd name="T15" fmla="*/ 1762 h 1763"/>
                  <a:gd name="T16" fmla="*/ 747 w 4888"/>
                  <a:gd name="T17" fmla="*/ 1762 h 1763"/>
                  <a:gd name="T18" fmla="*/ 747 w 4888"/>
                  <a:gd name="T19" fmla="*/ 1762 h 1763"/>
                  <a:gd name="T20" fmla="*/ 742 w 4888"/>
                  <a:gd name="T21" fmla="*/ 1760 h 1763"/>
                  <a:gd name="T22" fmla="*/ 742 w 4888"/>
                  <a:gd name="T23" fmla="*/ 1760 h 1763"/>
                  <a:gd name="T24" fmla="*/ 200 w 4888"/>
                  <a:gd name="T25" fmla="*/ 975 h 1763"/>
                  <a:gd name="T26" fmla="*/ 200 w 4888"/>
                  <a:gd name="T27" fmla="*/ 975 h 1763"/>
                  <a:gd name="T28" fmla="*/ 0 w 4888"/>
                  <a:gd name="T29" fmla="*/ 6 h 1763"/>
                  <a:gd name="T30" fmla="*/ 0 w 4888"/>
                  <a:gd name="T31" fmla="*/ 6 h 1763"/>
                  <a:gd name="T32" fmla="*/ 6 w 4888"/>
                  <a:gd name="T33" fmla="*/ 0 h 1763"/>
                  <a:gd name="T34" fmla="*/ 4882 w 4888"/>
                  <a:gd name="T35" fmla="*/ 0 h 1763"/>
                  <a:gd name="T36" fmla="*/ 4882 w 4888"/>
                  <a:gd name="T37" fmla="*/ 0 h 1763"/>
                  <a:gd name="T38" fmla="*/ 4887 w 4888"/>
                  <a:gd name="T39" fmla="*/ 6 h 1763"/>
                  <a:gd name="T40" fmla="*/ 4887 w 4888"/>
                  <a:gd name="T41" fmla="*/ 6 h 1763"/>
                  <a:gd name="T42" fmla="*/ 4688 w 4888"/>
                  <a:gd name="T43" fmla="*/ 975 h 1763"/>
                  <a:gd name="T44" fmla="*/ 4688 w 4888"/>
                  <a:gd name="T45" fmla="*/ 975 h 1763"/>
                  <a:gd name="T46" fmla="*/ 4145 w 4888"/>
                  <a:gd name="T47" fmla="*/ 1760 h 1763"/>
                  <a:gd name="T48" fmla="*/ 4145 w 4888"/>
                  <a:gd name="T49" fmla="*/ 1760 h 1763"/>
                  <a:gd name="T50" fmla="*/ 4141 w 4888"/>
                  <a:gd name="T51" fmla="*/ 1762 h 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</a:cxnLst>
                <a:rect l="0" t="0" r="r" b="b"/>
                <a:pathLst>
                  <a:path w="4888" h="1763">
                    <a:moveTo>
                      <a:pt x="748" y="1751"/>
                    </a:moveTo>
                    <a:lnTo>
                      <a:pt x="4139" y="1751"/>
                    </a:lnTo>
                    <a:lnTo>
                      <a:pt x="4139" y="1751"/>
                    </a:lnTo>
                    <a:cubicBezTo>
                      <a:pt x="4613" y="1290"/>
                      <a:pt x="4875" y="672"/>
                      <a:pt x="4876" y="11"/>
                    </a:cubicBezTo>
                    <a:lnTo>
                      <a:pt x="11" y="11"/>
                    </a:lnTo>
                    <a:lnTo>
                      <a:pt x="11" y="11"/>
                    </a:lnTo>
                    <a:cubicBezTo>
                      <a:pt x="12" y="672"/>
                      <a:pt x="275" y="1290"/>
                      <a:pt x="748" y="1751"/>
                    </a:cubicBezTo>
                    <a:close/>
                    <a:moveTo>
                      <a:pt x="4141" y="1762"/>
                    </a:moveTo>
                    <a:lnTo>
                      <a:pt x="747" y="1762"/>
                    </a:lnTo>
                    <a:lnTo>
                      <a:pt x="747" y="1762"/>
                    </a:lnTo>
                    <a:cubicBezTo>
                      <a:pt x="745" y="1762"/>
                      <a:pt x="743" y="1761"/>
                      <a:pt x="742" y="1760"/>
                    </a:cubicBezTo>
                    <a:lnTo>
                      <a:pt x="742" y="1760"/>
                    </a:lnTo>
                    <a:cubicBezTo>
                      <a:pt x="510" y="1535"/>
                      <a:pt x="328" y="1270"/>
                      <a:pt x="200" y="975"/>
                    </a:cubicBezTo>
                    <a:lnTo>
                      <a:pt x="200" y="975"/>
                    </a:lnTo>
                    <a:cubicBezTo>
                      <a:pt x="67" y="668"/>
                      <a:pt x="0" y="342"/>
                      <a:pt x="0" y="6"/>
                    </a:cubicBezTo>
                    <a:lnTo>
                      <a:pt x="0" y="6"/>
                    </a:lnTo>
                    <a:cubicBezTo>
                      <a:pt x="0" y="3"/>
                      <a:pt x="2" y="0"/>
                      <a:pt x="6" y="0"/>
                    </a:cubicBezTo>
                    <a:lnTo>
                      <a:pt x="4882" y="0"/>
                    </a:lnTo>
                    <a:lnTo>
                      <a:pt x="4882" y="0"/>
                    </a:lnTo>
                    <a:cubicBezTo>
                      <a:pt x="4885" y="0"/>
                      <a:pt x="4887" y="3"/>
                      <a:pt x="4887" y="6"/>
                    </a:cubicBezTo>
                    <a:lnTo>
                      <a:pt x="4887" y="6"/>
                    </a:lnTo>
                    <a:cubicBezTo>
                      <a:pt x="4887" y="342"/>
                      <a:pt x="4820" y="668"/>
                      <a:pt x="4688" y="975"/>
                    </a:cubicBezTo>
                    <a:lnTo>
                      <a:pt x="4688" y="975"/>
                    </a:lnTo>
                    <a:cubicBezTo>
                      <a:pt x="4559" y="1270"/>
                      <a:pt x="4377" y="1535"/>
                      <a:pt x="4145" y="1760"/>
                    </a:cubicBezTo>
                    <a:lnTo>
                      <a:pt x="4145" y="1760"/>
                    </a:lnTo>
                    <a:cubicBezTo>
                      <a:pt x="4144" y="1761"/>
                      <a:pt x="4142" y="1762"/>
                      <a:pt x="4141" y="17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6" name="Freeform 174">
                <a:extLst>
                  <a:ext uri="{FF2B5EF4-FFF2-40B4-BE49-F238E27FC236}">
                    <a16:creationId xmlns:a16="http://schemas.microsoft.com/office/drawing/2014/main" id="{71DCF23A-14D2-4D00-BC5F-E24B63EF4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82119" y="8797805"/>
                <a:ext cx="4071936" cy="2181590"/>
              </a:xfrm>
              <a:custGeom>
                <a:avLst/>
                <a:gdLst>
                  <a:gd name="T0" fmla="*/ 2732 w 3268"/>
                  <a:gd name="T1" fmla="*/ 0 h 1751"/>
                  <a:gd name="T2" fmla="*/ 0 w 3268"/>
                  <a:gd name="T3" fmla="*/ 0 h 1751"/>
                  <a:gd name="T4" fmla="*/ 0 w 3268"/>
                  <a:gd name="T5" fmla="*/ 0 h 1751"/>
                  <a:gd name="T6" fmla="*/ 116 w 3268"/>
                  <a:gd name="T7" fmla="*/ 208 h 1751"/>
                  <a:gd name="T8" fmla="*/ 116 w 3268"/>
                  <a:gd name="T9" fmla="*/ 208 h 1751"/>
                  <a:gd name="T10" fmla="*/ 238 w 3268"/>
                  <a:gd name="T11" fmla="*/ 538 h 1751"/>
                  <a:gd name="T12" fmla="*/ 238 w 3268"/>
                  <a:gd name="T13" fmla="*/ 538 h 1751"/>
                  <a:gd name="T14" fmla="*/ 510 w 3268"/>
                  <a:gd name="T15" fmla="*/ 738 h 1751"/>
                  <a:gd name="T16" fmla="*/ 510 w 3268"/>
                  <a:gd name="T17" fmla="*/ 738 h 1751"/>
                  <a:gd name="T18" fmla="*/ 857 w 3268"/>
                  <a:gd name="T19" fmla="*/ 693 h 1751"/>
                  <a:gd name="T20" fmla="*/ 857 w 3268"/>
                  <a:gd name="T21" fmla="*/ 693 h 1751"/>
                  <a:gd name="T22" fmla="*/ 1044 w 3268"/>
                  <a:gd name="T23" fmla="*/ 766 h 1751"/>
                  <a:gd name="T24" fmla="*/ 1044 w 3268"/>
                  <a:gd name="T25" fmla="*/ 766 h 1751"/>
                  <a:gd name="T26" fmla="*/ 1246 w 3268"/>
                  <a:gd name="T27" fmla="*/ 746 h 1751"/>
                  <a:gd name="T28" fmla="*/ 1246 w 3268"/>
                  <a:gd name="T29" fmla="*/ 746 h 1751"/>
                  <a:gd name="T30" fmla="*/ 1421 w 3268"/>
                  <a:gd name="T31" fmla="*/ 821 h 1751"/>
                  <a:gd name="T32" fmla="*/ 1421 w 3268"/>
                  <a:gd name="T33" fmla="*/ 821 h 1751"/>
                  <a:gd name="T34" fmla="*/ 1452 w 3268"/>
                  <a:gd name="T35" fmla="*/ 884 h 1751"/>
                  <a:gd name="T36" fmla="*/ 1452 w 3268"/>
                  <a:gd name="T37" fmla="*/ 884 h 1751"/>
                  <a:gd name="T38" fmla="*/ 1521 w 3268"/>
                  <a:gd name="T39" fmla="*/ 885 h 1751"/>
                  <a:gd name="T40" fmla="*/ 1521 w 3268"/>
                  <a:gd name="T41" fmla="*/ 885 h 1751"/>
                  <a:gd name="T42" fmla="*/ 1783 w 3268"/>
                  <a:gd name="T43" fmla="*/ 1040 h 1751"/>
                  <a:gd name="T44" fmla="*/ 1783 w 3268"/>
                  <a:gd name="T45" fmla="*/ 1040 h 1751"/>
                  <a:gd name="T46" fmla="*/ 1867 w 3268"/>
                  <a:gd name="T47" fmla="*/ 1195 h 1751"/>
                  <a:gd name="T48" fmla="*/ 1867 w 3268"/>
                  <a:gd name="T49" fmla="*/ 1195 h 1751"/>
                  <a:gd name="T50" fmla="*/ 1774 w 3268"/>
                  <a:gd name="T51" fmla="*/ 1390 h 1751"/>
                  <a:gd name="T52" fmla="*/ 1774 w 3268"/>
                  <a:gd name="T53" fmla="*/ 1390 h 1751"/>
                  <a:gd name="T54" fmla="*/ 1620 w 3268"/>
                  <a:gd name="T55" fmla="*/ 1552 h 1751"/>
                  <a:gd name="T56" fmla="*/ 1620 w 3268"/>
                  <a:gd name="T57" fmla="*/ 1552 h 1751"/>
                  <a:gd name="T58" fmla="*/ 1592 w 3268"/>
                  <a:gd name="T59" fmla="*/ 1750 h 1751"/>
                  <a:gd name="T60" fmla="*/ 3267 w 3268"/>
                  <a:gd name="T61" fmla="*/ 1750 h 1751"/>
                  <a:gd name="T62" fmla="*/ 3267 w 3268"/>
                  <a:gd name="T63" fmla="*/ 1750 h 1751"/>
                  <a:gd name="T64" fmla="*/ 3108 w 3268"/>
                  <a:gd name="T65" fmla="*/ 1557 h 1751"/>
                  <a:gd name="T66" fmla="*/ 3108 w 3268"/>
                  <a:gd name="T67" fmla="*/ 1557 h 1751"/>
                  <a:gd name="T68" fmla="*/ 2930 w 3268"/>
                  <a:gd name="T69" fmla="*/ 1186 h 1751"/>
                  <a:gd name="T70" fmla="*/ 2930 w 3268"/>
                  <a:gd name="T71" fmla="*/ 1186 h 1751"/>
                  <a:gd name="T72" fmla="*/ 2496 w 3268"/>
                  <a:gd name="T73" fmla="*/ 1130 h 1751"/>
                  <a:gd name="T74" fmla="*/ 2496 w 3268"/>
                  <a:gd name="T75" fmla="*/ 1130 h 1751"/>
                  <a:gd name="T76" fmla="*/ 1998 w 3268"/>
                  <a:gd name="T77" fmla="*/ 932 h 1751"/>
                  <a:gd name="T78" fmla="*/ 1998 w 3268"/>
                  <a:gd name="T79" fmla="*/ 932 h 1751"/>
                  <a:gd name="T80" fmla="*/ 1951 w 3268"/>
                  <a:gd name="T81" fmla="*/ 853 h 1751"/>
                  <a:gd name="T82" fmla="*/ 1951 w 3268"/>
                  <a:gd name="T83" fmla="*/ 853 h 1751"/>
                  <a:gd name="T84" fmla="*/ 2042 w 3268"/>
                  <a:gd name="T85" fmla="*/ 755 h 1751"/>
                  <a:gd name="T86" fmla="*/ 2042 w 3268"/>
                  <a:gd name="T87" fmla="*/ 755 h 1751"/>
                  <a:gd name="T88" fmla="*/ 2368 w 3268"/>
                  <a:gd name="T89" fmla="*/ 590 h 1751"/>
                  <a:gd name="T90" fmla="*/ 2368 w 3268"/>
                  <a:gd name="T91" fmla="*/ 590 h 1751"/>
                  <a:gd name="T92" fmla="*/ 2420 w 3268"/>
                  <a:gd name="T93" fmla="*/ 489 h 1751"/>
                  <a:gd name="T94" fmla="*/ 2420 w 3268"/>
                  <a:gd name="T95" fmla="*/ 489 h 1751"/>
                  <a:gd name="T96" fmla="*/ 2596 w 3268"/>
                  <a:gd name="T97" fmla="*/ 372 h 1751"/>
                  <a:gd name="T98" fmla="*/ 2596 w 3268"/>
                  <a:gd name="T99" fmla="*/ 372 h 1751"/>
                  <a:gd name="T100" fmla="*/ 2603 w 3268"/>
                  <a:gd name="T101" fmla="*/ 131 h 1751"/>
                  <a:gd name="T102" fmla="*/ 2603 w 3268"/>
                  <a:gd name="T103" fmla="*/ 131 h 1751"/>
                  <a:gd name="T104" fmla="*/ 2732 w 3268"/>
                  <a:gd name="T105" fmla="*/ 0 h 17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</a:cxnLst>
                <a:rect l="0" t="0" r="r" b="b"/>
                <a:pathLst>
                  <a:path w="3268" h="1751">
                    <a:moveTo>
                      <a:pt x="2732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52" y="59"/>
                      <a:pt x="89" y="133"/>
                      <a:pt x="116" y="208"/>
                    </a:cubicBezTo>
                    <a:lnTo>
                      <a:pt x="116" y="208"/>
                    </a:lnTo>
                    <a:cubicBezTo>
                      <a:pt x="156" y="319"/>
                      <a:pt x="181" y="435"/>
                      <a:pt x="238" y="538"/>
                    </a:cubicBezTo>
                    <a:lnTo>
                      <a:pt x="238" y="538"/>
                    </a:lnTo>
                    <a:cubicBezTo>
                      <a:pt x="295" y="641"/>
                      <a:pt x="393" y="731"/>
                      <a:pt x="510" y="738"/>
                    </a:cubicBezTo>
                    <a:lnTo>
                      <a:pt x="510" y="738"/>
                    </a:lnTo>
                    <a:cubicBezTo>
                      <a:pt x="627" y="745"/>
                      <a:pt x="742" y="667"/>
                      <a:pt x="857" y="693"/>
                    </a:cubicBezTo>
                    <a:lnTo>
                      <a:pt x="857" y="693"/>
                    </a:lnTo>
                    <a:cubicBezTo>
                      <a:pt x="923" y="707"/>
                      <a:pt x="978" y="753"/>
                      <a:pt x="1044" y="766"/>
                    </a:cubicBezTo>
                    <a:lnTo>
                      <a:pt x="1044" y="766"/>
                    </a:lnTo>
                    <a:cubicBezTo>
                      <a:pt x="1111" y="778"/>
                      <a:pt x="1178" y="754"/>
                      <a:pt x="1246" y="746"/>
                    </a:cubicBezTo>
                    <a:lnTo>
                      <a:pt x="1246" y="746"/>
                    </a:lnTo>
                    <a:cubicBezTo>
                      <a:pt x="1314" y="739"/>
                      <a:pt x="1395" y="758"/>
                      <a:pt x="1421" y="821"/>
                    </a:cubicBezTo>
                    <a:lnTo>
                      <a:pt x="1421" y="821"/>
                    </a:lnTo>
                    <a:cubicBezTo>
                      <a:pt x="1430" y="843"/>
                      <a:pt x="1432" y="871"/>
                      <a:pt x="1452" y="884"/>
                    </a:cubicBezTo>
                    <a:lnTo>
                      <a:pt x="1452" y="884"/>
                    </a:lnTo>
                    <a:cubicBezTo>
                      <a:pt x="1472" y="896"/>
                      <a:pt x="1497" y="889"/>
                      <a:pt x="1521" y="885"/>
                    </a:cubicBezTo>
                    <a:lnTo>
                      <a:pt x="1521" y="885"/>
                    </a:lnTo>
                    <a:cubicBezTo>
                      <a:pt x="1626" y="869"/>
                      <a:pt x="1714" y="959"/>
                      <a:pt x="1783" y="1040"/>
                    </a:cubicBezTo>
                    <a:lnTo>
                      <a:pt x="1783" y="1040"/>
                    </a:lnTo>
                    <a:cubicBezTo>
                      <a:pt x="1820" y="1086"/>
                      <a:pt x="1861" y="1136"/>
                      <a:pt x="1867" y="1195"/>
                    </a:cubicBezTo>
                    <a:lnTo>
                      <a:pt x="1867" y="1195"/>
                    </a:lnTo>
                    <a:cubicBezTo>
                      <a:pt x="1875" y="1269"/>
                      <a:pt x="1828" y="1338"/>
                      <a:pt x="1774" y="1390"/>
                    </a:cubicBezTo>
                    <a:lnTo>
                      <a:pt x="1774" y="1390"/>
                    </a:lnTo>
                    <a:cubicBezTo>
                      <a:pt x="1721" y="1442"/>
                      <a:pt x="1658" y="1488"/>
                      <a:pt x="1620" y="1552"/>
                    </a:cubicBezTo>
                    <a:lnTo>
                      <a:pt x="1620" y="1552"/>
                    </a:lnTo>
                    <a:cubicBezTo>
                      <a:pt x="1584" y="1611"/>
                      <a:pt x="1577" y="1683"/>
                      <a:pt x="1592" y="1750"/>
                    </a:cubicBezTo>
                    <a:lnTo>
                      <a:pt x="3267" y="1750"/>
                    </a:lnTo>
                    <a:lnTo>
                      <a:pt x="3267" y="1750"/>
                    </a:lnTo>
                    <a:cubicBezTo>
                      <a:pt x="3213" y="1688"/>
                      <a:pt x="3148" y="1629"/>
                      <a:pt x="3108" y="1557"/>
                    </a:cubicBezTo>
                    <a:lnTo>
                      <a:pt x="3108" y="1557"/>
                    </a:lnTo>
                    <a:cubicBezTo>
                      <a:pt x="3039" y="1437"/>
                      <a:pt x="3037" y="1275"/>
                      <a:pt x="2930" y="1186"/>
                    </a:cubicBezTo>
                    <a:lnTo>
                      <a:pt x="2930" y="1186"/>
                    </a:lnTo>
                    <a:cubicBezTo>
                      <a:pt x="2815" y="1090"/>
                      <a:pt x="2645" y="1130"/>
                      <a:pt x="2496" y="1130"/>
                    </a:cubicBezTo>
                    <a:lnTo>
                      <a:pt x="2496" y="1130"/>
                    </a:lnTo>
                    <a:cubicBezTo>
                      <a:pt x="2313" y="1129"/>
                      <a:pt x="2131" y="1057"/>
                      <a:pt x="1998" y="932"/>
                    </a:cubicBezTo>
                    <a:lnTo>
                      <a:pt x="1998" y="932"/>
                    </a:lnTo>
                    <a:cubicBezTo>
                      <a:pt x="1975" y="911"/>
                      <a:pt x="1952" y="884"/>
                      <a:pt x="1951" y="853"/>
                    </a:cubicBezTo>
                    <a:lnTo>
                      <a:pt x="1951" y="853"/>
                    </a:lnTo>
                    <a:cubicBezTo>
                      <a:pt x="1950" y="805"/>
                      <a:pt x="1997" y="772"/>
                      <a:pt x="2042" y="755"/>
                    </a:cubicBezTo>
                    <a:lnTo>
                      <a:pt x="2042" y="755"/>
                    </a:lnTo>
                    <a:cubicBezTo>
                      <a:pt x="2158" y="710"/>
                      <a:pt x="2306" y="699"/>
                      <a:pt x="2368" y="590"/>
                    </a:cubicBezTo>
                    <a:lnTo>
                      <a:pt x="2368" y="590"/>
                    </a:lnTo>
                    <a:cubicBezTo>
                      <a:pt x="2387" y="557"/>
                      <a:pt x="2395" y="518"/>
                      <a:pt x="2420" y="489"/>
                    </a:cubicBezTo>
                    <a:lnTo>
                      <a:pt x="2420" y="489"/>
                    </a:lnTo>
                    <a:cubicBezTo>
                      <a:pt x="2467" y="435"/>
                      <a:pt x="2560" y="434"/>
                      <a:pt x="2596" y="372"/>
                    </a:cubicBezTo>
                    <a:lnTo>
                      <a:pt x="2596" y="372"/>
                    </a:lnTo>
                    <a:cubicBezTo>
                      <a:pt x="2638" y="301"/>
                      <a:pt x="2574" y="208"/>
                      <a:pt x="2603" y="131"/>
                    </a:cubicBezTo>
                    <a:lnTo>
                      <a:pt x="2603" y="131"/>
                    </a:lnTo>
                    <a:cubicBezTo>
                      <a:pt x="2624" y="75"/>
                      <a:pt x="2689" y="41"/>
                      <a:pt x="2732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7" name="Freeform 175">
                <a:extLst>
                  <a:ext uri="{FF2B5EF4-FFF2-40B4-BE49-F238E27FC236}">
                    <a16:creationId xmlns:a16="http://schemas.microsoft.com/office/drawing/2014/main" id="{BC11B9C9-3524-413C-A181-5AC50B260E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13353" y="8797805"/>
                <a:ext cx="1456228" cy="1434243"/>
              </a:xfrm>
              <a:custGeom>
                <a:avLst/>
                <a:gdLst>
                  <a:gd name="T0" fmla="*/ 31 w 1170"/>
                  <a:gd name="T1" fmla="*/ 0 h 1149"/>
                  <a:gd name="T2" fmla="*/ 31 w 1170"/>
                  <a:gd name="T3" fmla="*/ 0 h 1149"/>
                  <a:gd name="T4" fmla="*/ 8 w 1170"/>
                  <a:gd name="T5" fmla="*/ 221 h 1149"/>
                  <a:gd name="T6" fmla="*/ 8 w 1170"/>
                  <a:gd name="T7" fmla="*/ 221 h 1149"/>
                  <a:gd name="T8" fmla="*/ 52 w 1170"/>
                  <a:gd name="T9" fmla="*/ 497 h 1149"/>
                  <a:gd name="T10" fmla="*/ 52 w 1170"/>
                  <a:gd name="T11" fmla="*/ 497 h 1149"/>
                  <a:gd name="T12" fmla="*/ 251 w 1170"/>
                  <a:gd name="T13" fmla="*/ 632 h 1149"/>
                  <a:gd name="T14" fmla="*/ 251 w 1170"/>
                  <a:gd name="T15" fmla="*/ 632 h 1149"/>
                  <a:gd name="T16" fmla="*/ 389 w 1170"/>
                  <a:gd name="T17" fmla="*/ 642 h 1149"/>
                  <a:gd name="T18" fmla="*/ 389 w 1170"/>
                  <a:gd name="T19" fmla="*/ 642 h 1149"/>
                  <a:gd name="T20" fmla="*/ 506 w 1170"/>
                  <a:gd name="T21" fmla="*/ 707 h 1149"/>
                  <a:gd name="T22" fmla="*/ 506 w 1170"/>
                  <a:gd name="T23" fmla="*/ 707 h 1149"/>
                  <a:gd name="T24" fmla="*/ 558 w 1170"/>
                  <a:gd name="T25" fmla="*/ 871 h 1149"/>
                  <a:gd name="T26" fmla="*/ 558 w 1170"/>
                  <a:gd name="T27" fmla="*/ 871 h 1149"/>
                  <a:gd name="T28" fmla="*/ 683 w 1170"/>
                  <a:gd name="T29" fmla="*/ 922 h 1149"/>
                  <a:gd name="T30" fmla="*/ 683 w 1170"/>
                  <a:gd name="T31" fmla="*/ 922 h 1149"/>
                  <a:gd name="T32" fmla="*/ 882 w 1170"/>
                  <a:gd name="T33" fmla="*/ 1148 h 1149"/>
                  <a:gd name="T34" fmla="*/ 882 w 1170"/>
                  <a:gd name="T35" fmla="*/ 1148 h 1149"/>
                  <a:gd name="T36" fmla="*/ 1169 w 1170"/>
                  <a:gd name="T37" fmla="*/ 0 h 1149"/>
                  <a:gd name="T38" fmla="*/ 31 w 1170"/>
                  <a:gd name="T39" fmla="*/ 0 h 1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170" h="1149">
                    <a:moveTo>
                      <a:pt x="31" y="0"/>
                    </a:moveTo>
                    <a:lnTo>
                      <a:pt x="31" y="0"/>
                    </a:lnTo>
                    <a:cubicBezTo>
                      <a:pt x="28" y="73"/>
                      <a:pt x="15" y="147"/>
                      <a:pt x="8" y="221"/>
                    </a:cubicBezTo>
                    <a:lnTo>
                      <a:pt x="8" y="221"/>
                    </a:lnTo>
                    <a:cubicBezTo>
                      <a:pt x="0" y="315"/>
                      <a:pt x="3" y="415"/>
                      <a:pt x="52" y="497"/>
                    </a:cubicBezTo>
                    <a:lnTo>
                      <a:pt x="52" y="497"/>
                    </a:lnTo>
                    <a:cubicBezTo>
                      <a:pt x="94" y="568"/>
                      <a:pt x="169" y="619"/>
                      <a:pt x="251" y="632"/>
                    </a:cubicBezTo>
                    <a:lnTo>
                      <a:pt x="251" y="632"/>
                    </a:lnTo>
                    <a:cubicBezTo>
                      <a:pt x="296" y="640"/>
                      <a:pt x="343" y="636"/>
                      <a:pt x="389" y="642"/>
                    </a:cubicBezTo>
                    <a:lnTo>
                      <a:pt x="389" y="642"/>
                    </a:lnTo>
                    <a:cubicBezTo>
                      <a:pt x="435" y="648"/>
                      <a:pt x="483" y="668"/>
                      <a:pt x="506" y="707"/>
                    </a:cubicBezTo>
                    <a:lnTo>
                      <a:pt x="506" y="707"/>
                    </a:lnTo>
                    <a:cubicBezTo>
                      <a:pt x="535" y="758"/>
                      <a:pt x="519" y="829"/>
                      <a:pt x="558" y="871"/>
                    </a:cubicBezTo>
                    <a:lnTo>
                      <a:pt x="558" y="871"/>
                    </a:lnTo>
                    <a:cubicBezTo>
                      <a:pt x="589" y="904"/>
                      <a:pt x="641" y="904"/>
                      <a:pt x="683" y="922"/>
                    </a:cubicBezTo>
                    <a:lnTo>
                      <a:pt x="683" y="922"/>
                    </a:lnTo>
                    <a:cubicBezTo>
                      <a:pt x="776" y="963"/>
                      <a:pt x="807" y="1084"/>
                      <a:pt x="882" y="1148"/>
                    </a:cubicBezTo>
                    <a:lnTo>
                      <a:pt x="882" y="1148"/>
                    </a:lnTo>
                    <a:cubicBezTo>
                      <a:pt x="1065" y="806"/>
                      <a:pt x="1169" y="415"/>
                      <a:pt x="1169" y="0"/>
                    </a:cubicBezTo>
                    <a:lnTo>
                      <a:pt x="31" y="0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8" name="Freeform 176">
                <a:extLst>
                  <a:ext uri="{FF2B5EF4-FFF2-40B4-BE49-F238E27FC236}">
                    <a16:creationId xmlns:a16="http://schemas.microsoft.com/office/drawing/2014/main" id="{F66C9963-AFAF-4331-8CB3-79F42B9918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1898" y="8825279"/>
                <a:ext cx="1335330" cy="2154115"/>
              </a:xfrm>
              <a:custGeom>
                <a:avLst/>
                <a:gdLst>
                  <a:gd name="T0" fmla="*/ 879 w 1072"/>
                  <a:gd name="T1" fmla="*/ 1029 h 1728"/>
                  <a:gd name="T2" fmla="*/ 879 w 1072"/>
                  <a:gd name="T3" fmla="*/ 1029 h 1728"/>
                  <a:gd name="T4" fmla="*/ 674 w 1072"/>
                  <a:gd name="T5" fmla="*/ 900 h 1728"/>
                  <a:gd name="T6" fmla="*/ 674 w 1072"/>
                  <a:gd name="T7" fmla="*/ 900 h 1728"/>
                  <a:gd name="T8" fmla="*/ 598 w 1072"/>
                  <a:gd name="T9" fmla="*/ 582 h 1728"/>
                  <a:gd name="T10" fmla="*/ 598 w 1072"/>
                  <a:gd name="T11" fmla="*/ 582 h 1728"/>
                  <a:gd name="T12" fmla="*/ 308 w 1072"/>
                  <a:gd name="T13" fmla="*/ 357 h 1728"/>
                  <a:gd name="T14" fmla="*/ 308 w 1072"/>
                  <a:gd name="T15" fmla="*/ 357 h 1728"/>
                  <a:gd name="T16" fmla="*/ 49 w 1072"/>
                  <a:gd name="T17" fmla="*/ 109 h 1728"/>
                  <a:gd name="T18" fmla="*/ 49 w 1072"/>
                  <a:gd name="T19" fmla="*/ 109 h 1728"/>
                  <a:gd name="T20" fmla="*/ 0 w 1072"/>
                  <a:gd name="T21" fmla="*/ 0 h 1728"/>
                  <a:gd name="T22" fmla="*/ 0 w 1072"/>
                  <a:gd name="T23" fmla="*/ 0 h 1728"/>
                  <a:gd name="T24" fmla="*/ 741 w 1072"/>
                  <a:gd name="T25" fmla="*/ 1727 h 1728"/>
                  <a:gd name="T26" fmla="*/ 765 w 1072"/>
                  <a:gd name="T27" fmla="*/ 1727 h 1728"/>
                  <a:gd name="T28" fmla="*/ 765 w 1072"/>
                  <a:gd name="T29" fmla="*/ 1727 h 1728"/>
                  <a:gd name="T30" fmla="*/ 862 w 1072"/>
                  <a:gd name="T31" fmla="*/ 1665 h 1728"/>
                  <a:gd name="T32" fmla="*/ 862 w 1072"/>
                  <a:gd name="T33" fmla="*/ 1665 h 1728"/>
                  <a:gd name="T34" fmla="*/ 1040 w 1072"/>
                  <a:gd name="T35" fmla="*/ 1407 h 1728"/>
                  <a:gd name="T36" fmla="*/ 1040 w 1072"/>
                  <a:gd name="T37" fmla="*/ 1407 h 1728"/>
                  <a:gd name="T38" fmla="*/ 879 w 1072"/>
                  <a:gd name="T39" fmla="*/ 1029 h 1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072" h="1728">
                    <a:moveTo>
                      <a:pt x="879" y="1029"/>
                    </a:moveTo>
                    <a:lnTo>
                      <a:pt x="879" y="1029"/>
                    </a:lnTo>
                    <a:cubicBezTo>
                      <a:pt x="810" y="987"/>
                      <a:pt x="723" y="966"/>
                      <a:pt x="674" y="900"/>
                    </a:cubicBezTo>
                    <a:lnTo>
                      <a:pt x="674" y="900"/>
                    </a:lnTo>
                    <a:cubicBezTo>
                      <a:pt x="609" y="812"/>
                      <a:pt x="642" y="683"/>
                      <a:pt x="598" y="582"/>
                    </a:cubicBezTo>
                    <a:lnTo>
                      <a:pt x="598" y="582"/>
                    </a:lnTo>
                    <a:cubicBezTo>
                      <a:pt x="547" y="468"/>
                      <a:pt x="416" y="420"/>
                      <a:pt x="308" y="357"/>
                    </a:cubicBezTo>
                    <a:lnTo>
                      <a:pt x="308" y="357"/>
                    </a:lnTo>
                    <a:cubicBezTo>
                      <a:pt x="205" y="296"/>
                      <a:pt x="116" y="210"/>
                      <a:pt x="49" y="109"/>
                    </a:cubicBezTo>
                    <a:lnTo>
                      <a:pt x="49" y="109"/>
                    </a:lnTo>
                    <a:cubicBezTo>
                      <a:pt x="36" y="89"/>
                      <a:pt x="20" y="45"/>
                      <a:pt x="0" y="0"/>
                    </a:cubicBezTo>
                    <a:lnTo>
                      <a:pt x="0" y="0"/>
                    </a:lnTo>
                    <a:cubicBezTo>
                      <a:pt x="6" y="678"/>
                      <a:pt x="289" y="1289"/>
                      <a:pt x="741" y="1727"/>
                    </a:cubicBezTo>
                    <a:lnTo>
                      <a:pt x="765" y="1727"/>
                    </a:lnTo>
                    <a:lnTo>
                      <a:pt x="765" y="1727"/>
                    </a:lnTo>
                    <a:cubicBezTo>
                      <a:pt x="799" y="1709"/>
                      <a:pt x="832" y="1689"/>
                      <a:pt x="862" y="1665"/>
                    </a:cubicBezTo>
                    <a:lnTo>
                      <a:pt x="862" y="1665"/>
                    </a:lnTo>
                    <a:cubicBezTo>
                      <a:pt x="947" y="1601"/>
                      <a:pt x="1017" y="1511"/>
                      <a:pt x="1040" y="1407"/>
                    </a:cubicBezTo>
                    <a:lnTo>
                      <a:pt x="1040" y="1407"/>
                    </a:lnTo>
                    <a:cubicBezTo>
                      <a:pt x="1071" y="1264"/>
                      <a:pt x="1004" y="1106"/>
                      <a:pt x="879" y="102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79" name="Freeform 177">
                <a:extLst>
                  <a:ext uri="{FF2B5EF4-FFF2-40B4-BE49-F238E27FC236}">
                    <a16:creationId xmlns:a16="http://schemas.microsoft.com/office/drawing/2014/main" id="{B793D4C5-14A1-4F0B-8EB4-985FBBCFDD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1276622" y="8786814"/>
                <a:ext cx="4088424" cy="2198077"/>
              </a:xfrm>
              <a:custGeom>
                <a:avLst/>
                <a:gdLst>
                  <a:gd name="T0" fmla="*/ 3261 w 3280"/>
                  <a:gd name="T1" fmla="*/ 1751 h 1763"/>
                  <a:gd name="T2" fmla="*/ 3109 w 3280"/>
                  <a:gd name="T3" fmla="*/ 1567 h 1763"/>
                  <a:gd name="T4" fmla="*/ 3049 w 3280"/>
                  <a:gd name="T5" fmla="*/ 1414 h 1763"/>
                  <a:gd name="T6" fmla="*/ 2606 w 3280"/>
                  <a:gd name="T7" fmla="*/ 1137 h 1763"/>
                  <a:gd name="T8" fmla="*/ 2502 w 3280"/>
                  <a:gd name="T9" fmla="*/ 1141 h 1763"/>
                  <a:gd name="T10" fmla="*/ 1952 w 3280"/>
                  <a:gd name="T11" fmla="*/ 859 h 1763"/>
                  <a:gd name="T12" fmla="*/ 2045 w 3280"/>
                  <a:gd name="T13" fmla="*/ 756 h 1763"/>
                  <a:gd name="T14" fmla="*/ 2370 w 3280"/>
                  <a:gd name="T15" fmla="*/ 594 h 1763"/>
                  <a:gd name="T16" fmla="*/ 2388 w 3280"/>
                  <a:gd name="T17" fmla="*/ 555 h 1763"/>
                  <a:gd name="T18" fmla="*/ 2508 w 3280"/>
                  <a:gd name="T19" fmla="*/ 438 h 1763"/>
                  <a:gd name="T20" fmla="*/ 2598 w 3280"/>
                  <a:gd name="T21" fmla="*/ 375 h 1763"/>
                  <a:gd name="T22" fmla="*/ 2604 w 3280"/>
                  <a:gd name="T23" fmla="*/ 136 h 1763"/>
                  <a:gd name="T24" fmla="*/ 2690 w 3280"/>
                  <a:gd name="T25" fmla="*/ 39 h 1763"/>
                  <a:gd name="T26" fmla="*/ 18 w 3280"/>
                  <a:gd name="T27" fmla="*/ 11 h 1763"/>
                  <a:gd name="T28" fmla="*/ 162 w 3280"/>
                  <a:gd name="T29" fmla="*/ 320 h 1763"/>
                  <a:gd name="T30" fmla="*/ 249 w 3280"/>
                  <a:gd name="T31" fmla="*/ 542 h 1763"/>
                  <a:gd name="T32" fmla="*/ 673 w 3280"/>
                  <a:gd name="T33" fmla="*/ 713 h 1763"/>
                  <a:gd name="T34" fmla="*/ 864 w 3280"/>
                  <a:gd name="T35" fmla="*/ 693 h 1763"/>
                  <a:gd name="T36" fmla="*/ 1051 w 3280"/>
                  <a:gd name="T37" fmla="*/ 766 h 1763"/>
                  <a:gd name="T38" fmla="*/ 1187 w 3280"/>
                  <a:gd name="T39" fmla="*/ 757 h 1763"/>
                  <a:gd name="T40" fmla="*/ 1432 w 3280"/>
                  <a:gd name="T41" fmla="*/ 825 h 1763"/>
                  <a:gd name="T42" fmla="*/ 1439 w 3280"/>
                  <a:gd name="T43" fmla="*/ 844 h 1763"/>
                  <a:gd name="T44" fmla="*/ 1513 w 3280"/>
                  <a:gd name="T45" fmla="*/ 888 h 1763"/>
                  <a:gd name="T46" fmla="*/ 1526 w 3280"/>
                  <a:gd name="T47" fmla="*/ 886 h 1763"/>
                  <a:gd name="T48" fmla="*/ 1878 w 3280"/>
                  <a:gd name="T49" fmla="*/ 1200 h 1763"/>
                  <a:gd name="T50" fmla="*/ 1784 w 3280"/>
                  <a:gd name="T51" fmla="*/ 1400 h 1763"/>
                  <a:gd name="T52" fmla="*/ 1631 w 3280"/>
                  <a:gd name="T53" fmla="*/ 1561 h 1763"/>
                  <a:gd name="T54" fmla="*/ 3273 w 3280"/>
                  <a:gd name="T55" fmla="*/ 1762 h 1763"/>
                  <a:gd name="T56" fmla="*/ 1593 w 3280"/>
                  <a:gd name="T57" fmla="*/ 1757 h 1763"/>
                  <a:gd name="T58" fmla="*/ 1621 w 3280"/>
                  <a:gd name="T59" fmla="*/ 1555 h 1763"/>
                  <a:gd name="T60" fmla="*/ 1776 w 3280"/>
                  <a:gd name="T61" fmla="*/ 1392 h 1763"/>
                  <a:gd name="T62" fmla="*/ 1867 w 3280"/>
                  <a:gd name="T63" fmla="*/ 1201 h 1763"/>
                  <a:gd name="T64" fmla="*/ 1527 w 3280"/>
                  <a:gd name="T65" fmla="*/ 896 h 1763"/>
                  <a:gd name="T66" fmla="*/ 1515 w 3280"/>
                  <a:gd name="T67" fmla="*/ 898 h 1763"/>
                  <a:gd name="T68" fmla="*/ 1428 w 3280"/>
                  <a:gd name="T69" fmla="*/ 847 h 1763"/>
                  <a:gd name="T70" fmla="*/ 1422 w 3280"/>
                  <a:gd name="T71" fmla="*/ 829 h 1763"/>
                  <a:gd name="T72" fmla="*/ 1189 w 3280"/>
                  <a:gd name="T73" fmla="*/ 768 h 1763"/>
                  <a:gd name="T74" fmla="*/ 1049 w 3280"/>
                  <a:gd name="T75" fmla="*/ 776 h 1763"/>
                  <a:gd name="T76" fmla="*/ 862 w 3280"/>
                  <a:gd name="T77" fmla="*/ 704 h 1763"/>
                  <a:gd name="T78" fmla="*/ 676 w 3280"/>
                  <a:gd name="T79" fmla="*/ 724 h 1763"/>
                  <a:gd name="T80" fmla="*/ 239 w 3280"/>
                  <a:gd name="T81" fmla="*/ 547 h 1763"/>
                  <a:gd name="T82" fmla="*/ 152 w 3280"/>
                  <a:gd name="T83" fmla="*/ 323 h 1763"/>
                  <a:gd name="T84" fmla="*/ 2 w 3280"/>
                  <a:gd name="T85" fmla="*/ 10 h 1763"/>
                  <a:gd name="T86" fmla="*/ 1 w 3280"/>
                  <a:gd name="T87" fmla="*/ 4 h 1763"/>
                  <a:gd name="T88" fmla="*/ 2738 w 3280"/>
                  <a:gd name="T89" fmla="*/ 0 h 1763"/>
                  <a:gd name="T90" fmla="*/ 2742 w 3280"/>
                  <a:gd name="T91" fmla="*/ 10 h 1763"/>
                  <a:gd name="T92" fmla="*/ 2697 w 3280"/>
                  <a:gd name="T93" fmla="*/ 47 h 1763"/>
                  <a:gd name="T94" fmla="*/ 2615 w 3280"/>
                  <a:gd name="T95" fmla="*/ 251 h 1763"/>
                  <a:gd name="T96" fmla="*/ 2607 w 3280"/>
                  <a:gd name="T97" fmla="*/ 380 h 1763"/>
                  <a:gd name="T98" fmla="*/ 2430 w 3280"/>
                  <a:gd name="T99" fmla="*/ 499 h 1763"/>
                  <a:gd name="T100" fmla="*/ 2398 w 3280"/>
                  <a:gd name="T101" fmla="*/ 558 h 1763"/>
                  <a:gd name="T102" fmla="*/ 2144 w 3280"/>
                  <a:gd name="T103" fmla="*/ 735 h 1763"/>
                  <a:gd name="T104" fmla="*/ 2050 w 3280"/>
                  <a:gd name="T105" fmla="*/ 766 h 1763"/>
                  <a:gd name="T106" fmla="*/ 2008 w 3280"/>
                  <a:gd name="T107" fmla="*/ 934 h 1763"/>
                  <a:gd name="T108" fmla="*/ 2502 w 3280"/>
                  <a:gd name="T109" fmla="*/ 1130 h 1763"/>
                  <a:gd name="T110" fmla="*/ 2940 w 3280"/>
                  <a:gd name="T111" fmla="*/ 1188 h 1763"/>
                  <a:gd name="T112" fmla="*/ 3060 w 3280"/>
                  <a:gd name="T113" fmla="*/ 1411 h 1763"/>
                  <a:gd name="T114" fmla="*/ 3231 w 3280"/>
                  <a:gd name="T115" fmla="*/ 1701 h 1763"/>
                  <a:gd name="T116" fmla="*/ 3277 w 3280"/>
                  <a:gd name="T117" fmla="*/ 1752 h 1763"/>
                  <a:gd name="T118" fmla="*/ 3273 w 3280"/>
                  <a:gd name="T119" fmla="*/ 1762 h 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280" h="1763">
                    <a:moveTo>
                      <a:pt x="1603" y="1751"/>
                    </a:moveTo>
                    <a:lnTo>
                      <a:pt x="3261" y="1751"/>
                    </a:lnTo>
                    <a:lnTo>
                      <a:pt x="3261" y="1751"/>
                    </a:lnTo>
                    <a:cubicBezTo>
                      <a:pt x="3249" y="1737"/>
                      <a:pt x="3236" y="1723"/>
                      <a:pt x="3223" y="1708"/>
                    </a:cubicBezTo>
                    <a:lnTo>
                      <a:pt x="3223" y="1708"/>
                    </a:lnTo>
                    <a:cubicBezTo>
                      <a:pt x="3181" y="1664"/>
                      <a:pt x="3139" y="1619"/>
                      <a:pt x="3109" y="1567"/>
                    </a:cubicBezTo>
                    <a:lnTo>
                      <a:pt x="3109" y="1567"/>
                    </a:lnTo>
                    <a:cubicBezTo>
                      <a:pt x="3083" y="1520"/>
                      <a:pt x="3065" y="1466"/>
                      <a:pt x="3049" y="1414"/>
                    </a:cubicBezTo>
                    <a:lnTo>
                      <a:pt x="3049" y="1414"/>
                    </a:lnTo>
                    <a:cubicBezTo>
                      <a:pt x="3023" y="1330"/>
                      <a:pt x="2997" y="1250"/>
                      <a:pt x="2933" y="1197"/>
                    </a:cubicBezTo>
                    <a:lnTo>
                      <a:pt x="2933" y="1197"/>
                    </a:lnTo>
                    <a:cubicBezTo>
                      <a:pt x="2846" y="1124"/>
                      <a:pt x="2724" y="1131"/>
                      <a:pt x="2606" y="1137"/>
                    </a:cubicBezTo>
                    <a:lnTo>
                      <a:pt x="2606" y="1137"/>
                    </a:lnTo>
                    <a:cubicBezTo>
                      <a:pt x="2572" y="1139"/>
                      <a:pt x="2536" y="1141"/>
                      <a:pt x="2502" y="1141"/>
                    </a:cubicBezTo>
                    <a:lnTo>
                      <a:pt x="2502" y="1141"/>
                    </a:lnTo>
                    <a:cubicBezTo>
                      <a:pt x="2318" y="1140"/>
                      <a:pt x="2135" y="1068"/>
                      <a:pt x="2000" y="942"/>
                    </a:cubicBezTo>
                    <a:lnTo>
                      <a:pt x="2000" y="942"/>
                    </a:lnTo>
                    <a:cubicBezTo>
                      <a:pt x="1977" y="920"/>
                      <a:pt x="1953" y="893"/>
                      <a:pt x="1952" y="859"/>
                    </a:cubicBezTo>
                    <a:lnTo>
                      <a:pt x="1952" y="859"/>
                    </a:lnTo>
                    <a:cubicBezTo>
                      <a:pt x="1949" y="798"/>
                      <a:pt x="2023" y="764"/>
                      <a:pt x="2045" y="756"/>
                    </a:cubicBezTo>
                    <a:lnTo>
                      <a:pt x="2045" y="756"/>
                    </a:lnTo>
                    <a:cubicBezTo>
                      <a:pt x="2077" y="744"/>
                      <a:pt x="2110" y="734"/>
                      <a:pt x="2141" y="725"/>
                    </a:cubicBezTo>
                    <a:lnTo>
                      <a:pt x="2141" y="725"/>
                    </a:lnTo>
                    <a:cubicBezTo>
                      <a:pt x="2231" y="699"/>
                      <a:pt x="2325" y="672"/>
                      <a:pt x="2370" y="594"/>
                    </a:cubicBezTo>
                    <a:lnTo>
                      <a:pt x="2370" y="594"/>
                    </a:lnTo>
                    <a:cubicBezTo>
                      <a:pt x="2376" y="581"/>
                      <a:pt x="2382" y="567"/>
                      <a:pt x="2388" y="555"/>
                    </a:cubicBezTo>
                    <a:lnTo>
                      <a:pt x="2388" y="555"/>
                    </a:lnTo>
                    <a:cubicBezTo>
                      <a:pt x="2396" y="532"/>
                      <a:pt x="2406" y="510"/>
                      <a:pt x="2422" y="492"/>
                    </a:cubicBezTo>
                    <a:lnTo>
                      <a:pt x="2422" y="492"/>
                    </a:lnTo>
                    <a:cubicBezTo>
                      <a:pt x="2445" y="466"/>
                      <a:pt x="2477" y="452"/>
                      <a:pt x="2508" y="438"/>
                    </a:cubicBezTo>
                    <a:lnTo>
                      <a:pt x="2508" y="438"/>
                    </a:lnTo>
                    <a:cubicBezTo>
                      <a:pt x="2545" y="422"/>
                      <a:pt x="2579" y="406"/>
                      <a:pt x="2598" y="375"/>
                    </a:cubicBezTo>
                    <a:lnTo>
                      <a:pt x="2598" y="375"/>
                    </a:lnTo>
                    <a:cubicBezTo>
                      <a:pt x="2619" y="339"/>
                      <a:pt x="2612" y="298"/>
                      <a:pt x="2604" y="253"/>
                    </a:cubicBezTo>
                    <a:lnTo>
                      <a:pt x="2604" y="253"/>
                    </a:lnTo>
                    <a:cubicBezTo>
                      <a:pt x="2597" y="214"/>
                      <a:pt x="2590" y="173"/>
                      <a:pt x="2604" y="136"/>
                    </a:cubicBezTo>
                    <a:lnTo>
                      <a:pt x="2604" y="136"/>
                    </a:lnTo>
                    <a:cubicBezTo>
                      <a:pt x="2619" y="96"/>
                      <a:pt x="2655" y="67"/>
                      <a:pt x="2690" y="39"/>
                    </a:cubicBezTo>
                    <a:lnTo>
                      <a:pt x="2690" y="39"/>
                    </a:lnTo>
                    <a:cubicBezTo>
                      <a:pt x="2702" y="30"/>
                      <a:pt x="2714" y="21"/>
                      <a:pt x="2724" y="11"/>
                    </a:cubicBezTo>
                    <a:lnTo>
                      <a:pt x="18" y="11"/>
                    </a:lnTo>
                    <a:lnTo>
                      <a:pt x="18" y="11"/>
                    </a:lnTo>
                    <a:cubicBezTo>
                      <a:pt x="61" y="62"/>
                      <a:pt x="96" y="128"/>
                      <a:pt x="127" y="212"/>
                    </a:cubicBezTo>
                    <a:lnTo>
                      <a:pt x="127" y="212"/>
                    </a:lnTo>
                    <a:cubicBezTo>
                      <a:pt x="140" y="248"/>
                      <a:pt x="151" y="284"/>
                      <a:pt x="162" y="320"/>
                    </a:cubicBezTo>
                    <a:lnTo>
                      <a:pt x="162" y="320"/>
                    </a:lnTo>
                    <a:cubicBezTo>
                      <a:pt x="186" y="394"/>
                      <a:pt x="210" y="472"/>
                      <a:pt x="249" y="542"/>
                    </a:cubicBezTo>
                    <a:lnTo>
                      <a:pt x="249" y="542"/>
                    </a:lnTo>
                    <a:cubicBezTo>
                      <a:pt x="314" y="659"/>
                      <a:pt x="413" y="733"/>
                      <a:pt x="516" y="739"/>
                    </a:cubicBezTo>
                    <a:lnTo>
                      <a:pt x="516" y="739"/>
                    </a:lnTo>
                    <a:cubicBezTo>
                      <a:pt x="569" y="742"/>
                      <a:pt x="622" y="728"/>
                      <a:pt x="673" y="713"/>
                    </a:cubicBezTo>
                    <a:lnTo>
                      <a:pt x="673" y="713"/>
                    </a:lnTo>
                    <a:cubicBezTo>
                      <a:pt x="736" y="696"/>
                      <a:pt x="800" y="679"/>
                      <a:pt x="864" y="693"/>
                    </a:cubicBezTo>
                    <a:lnTo>
                      <a:pt x="864" y="693"/>
                    </a:lnTo>
                    <a:cubicBezTo>
                      <a:pt x="897" y="701"/>
                      <a:pt x="927" y="715"/>
                      <a:pt x="956" y="729"/>
                    </a:cubicBezTo>
                    <a:lnTo>
                      <a:pt x="956" y="729"/>
                    </a:lnTo>
                    <a:cubicBezTo>
                      <a:pt x="986" y="745"/>
                      <a:pt x="1018" y="760"/>
                      <a:pt x="1051" y="766"/>
                    </a:cubicBezTo>
                    <a:lnTo>
                      <a:pt x="1051" y="766"/>
                    </a:lnTo>
                    <a:cubicBezTo>
                      <a:pt x="1096" y="775"/>
                      <a:pt x="1142" y="765"/>
                      <a:pt x="1187" y="757"/>
                    </a:cubicBezTo>
                    <a:lnTo>
                      <a:pt x="1187" y="757"/>
                    </a:lnTo>
                    <a:cubicBezTo>
                      <a:pt x="1208" y="753"/>
                      <a:pt x="1230" y="750"/>
                      <a:pt x="1251" y="747"/>
                    </a:cubicBezTo>
                    <a:lnTo>
                      <a:pt x="1251" y="747"/>
                    </a:lnTo>
                    <a:cubicBezTo>
                      <a:pt x="1322" y="739"/>
                      <a:pt x="1406" y="761"/>
                      <a:pt x="1432" y="825"/>
                    </a:cubicBezTo>
                    <a:lnTo>
                      <a:pt x="1432" y="825"/>
                    </a:lnTo>
                    <a:cubicBezTo>
                      <a:pt x="1434" y="831"/>
                      <a:pt x="1436" y="838"/>
                      <a:pt x="1439" y="844"/>
                    </a:cubicBezTo>
                    <a:lnTo>
                      <a:pt x="1439" y="844"/>
                    </a:lnTo>
                    <a:cubicBezTo>
                      <a:pt x="1444" y="861"/>
                      <a:pt x="1448" y="877"/>
                      <a:pt x="1461" y="885"/>
                    </a:cubicBezTo>
                    <a:lnTo>
                      <a:pt x="1461" y="885"/>
                    </a:lnTo>
                    <a:cubicBezTo>
                      <a:pt x="1476" y="895"/>
                      <a:pt x="1495" y="891"/>
                      <a:pt x="1513" y="888"/>
                    </a:cubicBezTo>
                    <a:lnTo>
                      <a:pt x="1513" y="888"/>
                    </a:lnTo>
                    <a:cubicBezTo>
                      <a:pt x="1517" y="887"/>
                      <a:pt x="1522" y="886"/>
                      <a:pt x="1526" y="886"/>
                    </a:cubicBezTo>
                    <a:lnTo>
                      <a:pt x="1526" y="886"/>
                    </a:lnTo>
                    <a:cubicBezTo>
                      <a:pt x="1631" y="870"/>
                      <a:pt x="1720" y="956"/>
                      <a:pt x="1793" y="1043"/>
                    </a:cubicBezTo>
                    <a:lnTo>
                      <a:pt x="1793" y="1043"/>
                    </a:lnTo>
                    <a:cubicBezTo>
                      <a:pt x="1828" y="1085"/>
                      <a:pt x="1872" y="1137"/>
                      <a:pt x="1878" y="1200"/>
                    </a:cubicBezTo>
                    <a:lnTo>
                      <a:pt x="1878" y="1200"/>
                    </a:lnTo>
                    <a:cubicBezTo>
                      <a:pt x="1885" y="1264"/>
                      <a:pt x="1853" y="1333"/>
                      <a:pt x="1784" y="1400"/>
                    </a:cubicBezTo>
                    <a:lnTo>
                      <a:pt x="1784" y="1400"/>
                    </a:lnTo>
                    <a:cubicBezTo>
                      <a:pt x="1769" y="1415"/>
                      <a:pt x="1753" y="1429"/>
                      <a:pt x="1738" y="1443"/>
                    </a:cubicBezTo>
                    <a:lnTo>
                      <a:pt x="1738" y="1443"/>
                    </a:lnTo>
                    <a:cubicBezTo>
                      <a:pt x="1699" y="1479"/>
                      <a:pt x="1658" y="1515"/>
                      <a:pt x="1631" y="1561"/>
                    </a:cubicBezTo>
                    <a:lnTo>
                      <a:pt x="1631" y="1561"/>
                    </a:lnTo>
                    <a:cubicBezTo>
                      <a:pt x="1598" y="1615"/>
                      <a:pt x="1589" y="1684"/>
                      <a:pt x="1603" y="1751"/>
                    </a:cubicBezTo>
                    <a:close/>
                    <a:moveTo>
                      <a:pt x="3273" y="1762"/>
                    </a:moveTo>
                    <a:lnTo>
                      <a:pt x="1598" y="1762"/>
                    </a:lnTo>
                    <a:lnTo>
                      <a:pt x="1598" y="1762"/>
                    </a:lnTo>
                    <a:cubicBezTo>
                      <a:pt x="1596" y="1762"/>
                      <a:pt x="1594" y="1760"/>
                      <a:pt x="1593" y="1757"/>
                    </a:cubicBezTo>
                    <a:lnTo>
                      <a:pt x="1593" y="1757"/>
                    </a:lnTo>
                    <a:cubicBezTo>
                      <a:pt x="1577" y="1687"/>
                      <a:pt x="1587" y="1613"/>
                      <a:pt x="1621" y="1555"/>
                    </a:cubicBezTo>
                    <a:lnTo>
                      <a:pt x="1621" y="1555"/>
                    </a:lnTo>
                    <a:cubicBezTo>
                      <a:pt x="1649" y="1508"/>
                      <a:pt x="1691" y="1470"/>
                      <a:pt x="1730" y="1435"/>
                    </a:cubicBezTo>
                    <a:lnTo>
                      <a:pt x="1730" y="1435"/>
                    </a:lnTo>
                    <a:cubicBezTo>
                      <a:pt x="1746" y="1421"/>
                      <a:pt x="1762" y="1407"/>
                      <a:pt x="1776" y="1392"/>
                    </a:cubicBezTo>
                    <a:lnTo>
                      <a:pt x="1776" y="1392"/>
                    </a:lnTo>
                    <a:cubicBezTo>
                      <a:pt x="1823" y="1347"/>
                      <a:pt x="1876" y="1277"/>
                      <a:pt x="1867" y="1201"/>
                    </a:cubicBezTo>
                    <a:lnTo>
                      <a:pt x="1867" y="1201"/>
                    </a:lnTo>
                    <a:cubicBezTo>
                      <a:pt x="1861" y="1142"/>
                      <a:pt x="1819" y="1091"/>
                      <a:pt x="1784" y="1050"/>
                    </a:cubicBezTo>
                    <a:lnTo>
                      <a:pt x="1784" y="1050"/>
                    </a:lnTo>
                    <a:cubicBezTo>
                      <a:pt x="1714" y="965"/>
                      <a:pt x="1628" y="881"/>
                      <a:pt x="1527" y="896"/>
                    </a:cubicBezTo>
                    <a:lnTo>
                      <a:pt x="1527" y="896"/>
                    </a:lnTo>
                    <a:cubicBezTo>
                      <a:pt x="1524" y="897"/>
                      <a:pt x="1519" y="897"/>
                      <a:pt x="1515" y="898"/>
                    </a:cubicBezTo>
                    <a:lnTo>
                      <a:pt x="1515" y="898"/>
                    </a:lnTo>
                    <a:cubicBezTo>
                      <a:pt x="1495" y="902"/>
                      <a:pt x="1474" y="906"/>
                      <a:pt x="1456" y="895"/>
                    </a:cubicBezTo>
                    <a:lnTo>
                      <a:pt x="1456" y="895"/>
                    </a:lnTo>
                    <a:cubicBezTo>
                      <a:pt x="1439" y="884"/>
                      <a:pt x="1434" y="865"/>
                      <a:pt x="1428" y="847"/>
                    </a:cubicBezTo>
                    <a:lnTo>
                      <a:pt x="1428" y="847"/>
                    </a:lnTo>
                    <a:cubicBezTo>
                      <a:pt x="1426" y="841"/>
                      <a:pt x="1424" y="834"/>
                      <a:pt x="1422" y="829"/>
                    </a:cubicBezTo>
                    <a:lnTo>
                      <a:pt x="1422" y="829"/>
                    </a:lnTo>
                    <a:cubicBezTo>
                      <a:pt x="1398" y="770"/>
                      <a:pt x="1319" y="751"/>
                      <a:pt x="1253" y="757"/>
                    </a:cubicBezTo>
                    <a:lnTo>
                      <a:pt x="1253" y="757"/>
                    </a:lnTo>
                    <a:cubicBezTo>
                      <a:pt x="1231" y="760"/>
                      <a:pt x="1210" y="764"/>
                      <a:pt x="1189" y="768"/>
                    </a:cubicBezTo>
                    <a:lnTo>
                      <a:pt x="1189" y="768"/>
                    </a:lnTo>
                    <a:cubicBezTo>
                      <a:pt x="1143" y="776"/>
                      <a:pt x="1096" y="786"/>
                      <a:pt x="1049" y="776"/>
                    </a:cubicBezTo>
                    <a:lnTo>
                      <a:pt x="1049" y="776"/>
                    </a:lnTo>
                    <a:cubicBezTo>
                      <a:pt x="1014" y="770"/>
                      <a:pt x="982" y="754"/>
                      <a:pt x="951" y="739"/>
                    </a:cubicBezTo>
                    <a:lnTo>
                      <a:pt x="951" y="739"/>
                    </a:lnTo>
                    <a:cubicBezTo>
                      <a:pt x="923" y="725"/>
                      <a:pt x="893" y="710"/>
                      <a:pt x="862" y="704"/>
                    </a:cubicBezTo>
                    <a:lnTo>
                      <a:pt x="862" y="704"/>
                    </a:lnTo>
                    <a:cubicBezTo>
                      <a:pt x="800" y="690"/>
                      <a:pt x="741" y="707"/>
                      <a:pt x="676" y="724"/>
                    </a:cubicBezTo>
                    <a:lnTo>
                      <a:pt x="676" y="724"/>
                    </a:lnTo>
                    <a:cubicBezTo>
                      <a:pt x="624" y="738"/>
                      <a:pt x="570" y="752"/>
                      <a:pt x="516" y="750"/>
                    </a:cubicBezTo>
                    <a:lnTo>
                      <a:pt x="516" y="750"/>
                    </a:lnTo>
                    <a:cubicBezTo>
                      <a:pt x="409" y="743"/>
                      <a:pt x="306" y="667"/>
                      <a:pt x="239" y="547"/>
                    </a:cubicBezTo>
                    <a:lnTo>
                      <a:pt x="239" y="547"/>
                    </a:lnTo>
                    <a:cubicBezTo>
                      <a:pt x="201" y="476"/>
                      <a:pt x="176" y="398"/>
                      <a:pt x="152" y="323"/>
                    </a:cubicBezTo>
                    <a:lnTo>
                      <a:pt x="152" y="323"/>
                    </a:lnTo>
                    <a:cubicBezTo>
                      <a:pt x="141" y="288"/>
                      <a:pt x="130" y="251"/>
                      <a:pt x="117" y="216"/>
                    </a:cubicBezTo>
                    <a:lnTo>
                      <a:pt x="117" y="216"/>
                    </a:lnTo>
                    <a:cubicBezTo>
                      <a:pt x="85" y="128"/>
                      <a:pt x="47" y="60"/>
                      <a:pt x="2" y="10"/>
                    </a:cubicBezTo>
                    <a:lnTo>
                      <a:pt x="2" y="10"/>
                    </a:lnTo>
                    <a:cubicBezTo>
                      <a:pt x="0" y="8"/>
                      <a:pt x="0" y="5"/>
                      <a:pt x="1" y="4"/>
                    </a:cubicBezTo>
                    <a:lnTo>
                      <a:pt x="1" y="4"/>
                    </a:lnTo>
                    <a:cubicBezTo>
                      <a:pt x="1" y="2"/>
                      <a:pt x="4" y="0"/>
                      <a:pt x="6" y="0"/>
                    </a:cubicBezTo>
                    <a:lnTo>
                      <a:pt x="2738" y="0"/>
                    </a:lnTo>
                    <a:lnTo>
                      <a:pt x="2738" y="0"/>
                    </a:lnTo>
                    <a:cubicBezTo>
                      <a:pt x="2740" y="0"/>
                      <a:pt x="2742" y="2"/>
                      <a:pt x="2743" y="4"/>
                    </a:cubicBezTo>
                    <a:lnTo>
                      <a:pt x="2743" y="4"/>
                    </a:lnTo>
                    <a:cubicBezTo>
                      <a:pt x="2744" y="6"/>
                      <a:pt x="2743" y="8"/>
                      <a:pt x="2742" y="10"/>
                    </a:cubicBezTo>
                    <a:lnTo>
                      <a:pt x="2742" y="10"/>
                    </a:lnTo>
                    <a:cubicBezTo>
                      <a:pt x="2728" y="23"/>
                      <a:pt x="2713" y="35"/>
                      <a:pt x="2697" y="47"/>
                    </a:cubicBezTo>
                    <a:lnTo>
                      <a:pt x="2697" y="47"/>
                    </a:lnTo>
                    <a:cubicBezTo>
                      <a:pt x="2663" y="74"/>
                      <a:pt x="2628" y="102"/>
                      <a:pt x="2614" y="140"/>
                    </a:cubicBezTo>
                    <a:lnTo>
                      <a:pt x="2614" y="140"/>
                    </a:lnTo>
                    <a:cubicBezTo>
                      <a:pt x="2601" y="174"/>
                      <a:pt x="2608" y="213"/>
                      <a:pt x="2615" y="251"/>
                    </a:cubicBezTo>
                    <a:lnTo>
                      <a:pt x="2615" y="251"/>
                    </a:lnTo>
                    <a:cubicBezTo>
                      <a:pt x="2622" y="296"/>
                      <a:pt x="2630" y="341"/>
                      <a:pt x="2607" y="380"/>
                    </a:cubicBezTo>
                    <a:lnTo>
                      <a:pt x="2607" y="380"/>
                    </a:lnTo>
                    <a:cubicBezTo>
                      <a:pt x="2587" y="415"/>
                      <a:pt x="2549" y="431"/>
                      <a:pt x="2513" y="447"/>
                    </a:cubicBezTo>
                    <a:lnTo>
                      <a:pt x="2513" y="447"/>
                    </a:lnTo>
                    <a:cubicBezTo>
                      <a:pt x="2483" y="461"/>
                      <a:pt x="2451" y="474"/>
                      <a:pt x="2430" y="499"/>
                    </a:cubicBezTo>
                    <a:lnTo>
                      <a:pt x="2430" y="499"/>
                    </a:lnTo>
                    <a:cubicBezTo>
                      <a:pt x="2415" y="515"/>
                      <a:pt x="2407" y="536"/>
                      <a:pt x="2398" y="558"/>
                    </a:cubicBezTo>
                    <a:lnTo>
                      <a:pt x="2398" y="558"/>
                    </a:lnTo>
                    <a:cubicBezTo>
                      <a:pt x="2392" y="572"/>
                      <a:pt x="2386" y="586"/>
                      <a:pt x="2379" y="599"/>
                    </a:cubicBezTo>
                    <a:lnTo>
                      <a:pt x="2379" y="599"/>
                    </a:lnTo>
                    <a:cubicBezTo>
                      <a:pt x="2331" y="681"/>
                      <a:pt x="2237" y="709"/>
                      <a:pt x="2144" y="735"/>
                    </a:cubicBezTo>
                    <a:lnTo>
                      <a:pt x="2144" y="735"/>
                    </a:lnTo>
                    <a:cubicBezTo>
                      <a:pt x="2113" y="745"/>
                      <a:pt x="2079" y="754"/>
                      <a:pt x="2050" y="766"/>
                    </a:cubicBezTo>
                    <a:lnTo>
                      <a:pt x="2050" y="766"/>
                    </a:lnTo>
                    <a:cubicBezTo>
                      <a:pt x="2029" y="774"/>
                      <a:pt x="1960" y="804"/>
                      <a:pt x="1962" y="859"/>
                    </a:cubicBezTo>
                    <a:lnTo>
                      <a:pt x="1962" y="859"/>
                    </a:lnTo>
                    <a:cubicBezTo>
                      <a:pt x="1963" y="888"/>
                      <a:pt x="1986" y="913"/>
                      <a:pt x="2008" y="934"/>
                    </a:cubicBezTo>
                    <a:lnTo>
                      <a:pt x="2008" y="934"/>
                    </a:lnTo>
                    <a:cubicBezTo>
                      <a:pt x="2140" y="1058"/>
                      <a:pt x="2320" y="1129"/>
                      <a:pt x="2502" y="1130"/>
                    </a:cubicBezTo>
                    <a:lnTo>
                      <a:pt x="2502" y="1130"/>
                    </a:lnTo>
                    <a:cubicBezTo>
                      <a:pt x="2535" y="1130"/>
                      <a:pt x="2571" y="1128"/>
                      <a:pt x="2606" y="1126"/>
                    </a:cubicBezTo>
                    <a:lnTo>
                      <a:pt x="2606" y="1126"/>
                    </a:lnTo>
                    <a:cubicBezTo>
                      <a:pt x="2725" y="1119"/>
                      <a:pt x="2849" y="1113"/>
                      <a:pt x="2940" y="1188"/>
                    </a:cubicBezTo>
                    <a:lnTo>
                      <a:pt x="2940" y="1188"/>
                    </a:lnTo>
                    <a:cubicBezTo>
                      <a:pt x="3007" y="1244"/>
                      <a:pt x="3034" y="1329"/>
                      <a:pt x="3060" y="1411"/>
                    </a:cubicBezTo>
                    <a:lnTo>
                      <a:pt x="3060" y="1411"/>
                    </a:lnTo>
                    <a:cubicBezTo>
                      <a:pt x="3076" y="1463"/>
                      <a:pt x="3092" y="1515"/>
                      <a:pt x="3118" y="1561"/>
                    </a:cubicBezTo>
                    <a:lnTo>
                      <a:pt x="3118" y="1561"/>
                    </a:lnTo>
                    <a:cubicBezTo>
                      <a:pt x="3147" y="1612"/>
                      <a:pt x="3190" y="1658"/>
                      <a:pt x="3231" y="1701"/>
                    </a:cubicBezTo>
                    <a:lnTo>
                      <a:pt x="3231" y="1701"/>
                    </a:lnTo>
                    <a:cubicBezTo>
                      <a:pt x="3246" y="1718"/>
                      <a:pt x="3262" y="1735"/>
                      <a:pt x="3277" y="1752"/>
                    </a:cubicBezTo>
                    <a:lnTo>
                      <a:pt x="3277" y="1752"/>
                    </a:lnTo>
                    <a:cubicBezTo>
                      <a:pt x="3279" y="1754"/>
                      <a:pt x="3279" y="1757"/>
                      <a:pt x="3278" y="1758"/>
                    </a:cubicBezTo>
                    <a:lnTo>
                      <a:pt x="3278" y="1758"/>
                    </a:lnTo>
                    <a:cubicBezTo>
                      <a:pt x="3277" y="1760"/>
                      <a:pt x="3275" y="1762"/>
                      <a:pt x="3273" y="176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0" name="Freeform 178">
                <a:extLst>
                  <a:ext uri="{FF2B5EF4-FFF2-40B4-BE49-F238E27FC236}">
                    <a16:creationId xmlns:a16="http://schemas.microsoft.com/office/drawing/2014/main" id="{9839B54D-ACE6-460C-A1F7-1E9861A1082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02363" y="8786814"/>
                <a:ext cx="1472712" cy="1445234"/>
              </a:xfrm>
              <a:custGeom>
                <a:avLst/>
                <a:gdLst>
                  <a:gd name="T0" fmla="*/ 45 w 1183"/>
                  <a:gd name="T1" fmla="*/ 11 h 1161"/>
                  <a:gd name="T2" fmla="*/ 32 w 1183"/>
                  <a:gd name="T3" fmla="*/ 140 h 1161"/>
                  <a:gd name="T4" fmla="*/ 22 w 1183"/>
                  <a:gd name="T5" fmla="*/ 227 h 1161"/>
                  <a:gd name="T6" fmla="*/ 65 w 1183"/>
                  <a:gd name="T7" fmla="*/ 500 h 1161"/>
                  <a:gd name="T8" fmla="*/ 259 w 1183"/>
                  <a:gd name="T9" fmla="*/ 633 h 1161"/>
                  <a:gd name="T10" fmla="*/ 331 w 1183"/>
                  <a:gd name="T11" fmla="*/ 638 h 1161"/>
                  <a:gd name="T12" fmla="*/ 398 w 1183"/>
                  <a:gd name="T13" fmla="*/ 642 h 1161"/>
                  <a:gd name="T14" fmla="*/ 518 w 1183"/>
                  <a:gd name="T15" fmla="*/ 711 h 1161"/>
                  <a:gd name="T16" fmla="*/ 539 w 1183"/>
                  <a:gd name="T17" fmla="*/ 788 h 1161"/>
                  <a:gd name="T18" fmla="*/ 571 w 1183"/>
                  <a:gd name="T19" fmla="*/ 874 h 1161"/>
                  <a:gd name="T20" fmla="*/ 647 w 1183"/>
                  <a:gd name="T21" fmla="*/ 908 h 1161"/>
                  <a:gd name="T22" fmla="*/ 693 w 1183"/>
                  <a:gd name="T23" fmla="*/ 923 h 1161"/>
                  <a:gd name="T24" fmla="*/ 816 w 1183"/>
                  <a:gd name="T25" fmla="*/ 1052 h 1161"/>
                  <a:gd name="T26" fmla="*/ 888 w 1183"/>
                  <a:gd name="T27" fmla="*/ 1146 h 1161"/>
                  <a:gd name="T28" fmla="*/ 45 w 1183"/>
                  <a:gd name="T29" fmla="*/ 11 h 1161"/>
                  <a:gd name="T30" fmla="*/ 890 w 1183"/>
                  <a:gd name="T31" fmla="*/ 1160 h 1161"/>
                  <a:gd name="T32" fmla="*/ 886 w 1183"/>
                  <a:gd name="T33" fmla="*/ 1159 h 1161"/>
                  <a:gd name="T34" fmla="*/ 807 w 1183"/>
                  <a:gd name="T35" fmla="*/ 1058 h 1161"/>
                  <a:gd name="T36" fmla="*/ 689 w 1183"/>
                  <a:gd name="T37" fmla="*/ 933 h 1161"/>
                  <a:gd name="T38" fmla="*/ 643 w 1183"/>
                  <a:gd name="T39" fmla="*/ 919 h 1161"/>
                  <a:gd name="T40" fmla="*/ 563 w 1183"/>
                  <a:gd name="T41" fmla="*/ 881 h 1161"/>
                  <a:gd name="T42" fmla="*/ 529 w 1183"/>
                  <a:gd name="T43" fmla="*/ 789 h 1161"/>
                  <a:gd name="T44" fmla="*/ 509 w 1183"/>
                  <a:gd name="T45" fmla="*/ 716 h 1161"/>
                  <a:gd name="T46" fmla="*/ 396 w 1183"/>
                  <a:gd name="T47" fmla="*/ 654 h 1161"/>
                  <a:gd name="T48" fmla="*/ 331 w 1183"/>
                  <a:gd name="T49" fmla="*/ 649 h 1161"/>
                  <a:gd name="T50" fmla="*/ 257 w 1183"/>
                  <a:gd name="T51" fmla="*/ 644 h 1161"/>
                  <a:gd name="T52" fmla="*/ 55 w 1183"/>
                  <a:gd name="T53" fmla="*/ 505 h 1161"/>
                  <a:gd name="T54" fmla="*/ 11 w 1183"/>
                  <a:gd name="T55" fmla="*/ 226 h 1161"/>
                  <a:gd name="T56" fmla="*/ 21 w 1183"/>
                  <a:gd name="T57" fmla="*/ 138 h 1161"/>
                  <a:gd name="T58" fmla="*/ 34 w 1183"/>
                  <a:gd name="T59" fmla="*/ 5 h 1161"/>
                  <a:gd name="T60" fmla="*/ 1177 w 1183"/>
                  <a:gd name="T61" fmla="*/ 0 h 1161"/>
                  <a:gd name="T62" fmla="*/ 1182 w 1183"/>
                  <a:gd name="T63" fmla="*/ 6 h 1161"/>
                  <a:gd name="T64" fmla="*/ 894 w 1183"/>
                  <a:gd name="T65" fmla="*/ 1157 h 1161"/>
                  <a:gd name="T66" fmla="*/ 890 w 1183"/>
                  <a:gd name="T67" fmla="*/ 1160 h 116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</a:cxnLst>
                <a:rect l="0" t="0" r="r" b="b"/>
                <a:pathLst>
                  <a:path w="1183" h="1161">
                    <a:moveTo>
                      <a:pt x="45" y="11"/>
                    </a:moveTo>
                    <a:lnTo>
                      <a:pt x="45" y="11"/>
                    </a:lnTo>
                    <a:cubicBezTo>
                      <a:pt x="42" y="54"/>
                      <a:pt x="37" y="98"/>
                      <a:pt x="32" y="140"/>
                    </a:cubicBezTo>
                    <a:lnTo>
                      <a:pt x="32" y="140"/>
                    </a:lnTo>
                    <a:cubicBezTo>
                      <a:pt x="28" y="169"/>
                      <a:pt x="24" y="198"/>
                      <a:pt x="22" y="227"/>
                    </a:cubicBezTo>
                    <a:lnTo>
                      <a:pt x="22" y="227"/>
                    </a:lnTo>
                    <a:cubicBezTo>
                      <a:pt x="11" y="345"/>
                      <a:pt x="24" y="432"/>
                      <a:pt x="65" y="500"/>
                    </a:cubicBezTo>
                    <a:lnTo>
                      <a:pt x="65" y="500"/>
                    </a:lnTo>
                    <a:cubicBezTo>
                      <a:pt x="106" y="570"/>
                      <a:pt x="179" y="620"/>
                      <a:pt x="259" y="633"/>
                    </a:cubicBezTo>
                    <a:lnTo>
                      <a:pt x="259" y="633"/>
                    </a:lnTo>
                    <a:cubicBezTo>
                      <a:pt x="283" y="636"/>
                      <a:pt x="308" y="638"/>
                      <a:pt x="331" y="638"/>
                    </a:cubicBezTo>
                    <a:lnTo>
                      <a:pt x="331" y="638"/>
                    </a:lnTo>
                    <a:cubicBezTo>
                      <a:pt x="353" y="639"/>
                      <a:pt x="376" y="639"/>
                      <a:pt x="398" y="642"/>
                    </a:cubicBezTo>
                    <a:lnTo>
                      <a:pt x="398" y="642"/>
                    </a:lnTo>
                    <a:cubicBezTo>
                      <a:pt x="430" y="647"/>
                      <a:pt x="490" y="662"/>
                      <a:pt x="518" y="711"/>
                    </a:cubicBezTo>
                    <a:lnTo>
                      <a:pt x="518" y="711"/>
                    </a:lnTo>
                    <a:cubicBezTo>
                      <a:pt x="532" y="734"/>
                      <a:pt x="536" y="761"/>
                      <a:pt x="539" y="788"/>
                    </a:cubicBezTo>
                    <a:lnTo>
                      <a:pt x="539" y="788"/>
                    </a:lnTo>
                    <a:cubicBezTo>
                      <a:pt x="544" y="820"/>
                      <a:pt x="549" y="852"/>
                      <a:pt x="571" y="874"/>
                    </a:cubicBezTo>
                    <a:lnTo>
                      <a:pt x="571" y="874"/>
                    </a:lnTo>
                    <a:cubicBezTo>
                      <a:pt x="590" y="894"/>
                      <a:pt x="617" y="901"/>
                      <a:pt x="647" y="908"/>
                    </a:cubicBezTo>
                    <a:lnTo>
                      <a:pt x="647" y="908"/>
                    </a:lnTo>
                    <a:cubicBezTo>
                      <a:pt x="662" y="913"/>
                      <a:pt x="678" y="917"/>
                      <a:pt x="693" y="923"/>
                    </a:cubicBezTo>
                    <a:lnTo>
                      <a:pt x="693" y="923"/>
                    </a:lnTo>
                    <a:cubicBezTo>
                      <a:pt x="749" y="948"/>
                      <a:pt x="784" y="1001"/>
                      <a:pt x="816" y="1052"/>
                    </a:cubicBezTo>
                    <a:lnTo>
                      <a:pt x="816" y="1052"/>
                    </a:lnTo>
                    <a:cubicBezTo>
                      <a:pt x="838" y="1086"/>
                      <a:pt x="860" y="1120"/>
                      <a:pt x="888" y="1146"/>
                    </a:cubicBezTo>
                    <a:lnTo>
                      <a:pt x="888" y="1146"/>
                    </a:lnTo>
                    <a:cubicBezTo>
                      <a:pt x="1073" y="799"/>
                      <a:pt x="1170" y="406"/>
                      <a:pt x="1171" y="11"/>
                    </a:cubicBezTo>
                    <a:lnTo>
                      <a:pt x="45" y="11"/>
                    </a:lnTo>
                    <a:close/>
                    <a:moveTo>
                      <a:pt x="890" y="1160"/>
                    </a:moveTo>
                    <a:lnTo>
                      <a:pt x="890" y="1160"/>
                    </a:lnTo>
                    <a:cubicBezTo>
                      <a:pt x="888" y="1160"/>
                      <a:pt x="887" y="1159"/>
                      <a:pt x="886" y="1159"/>
                    </a:cubicBezTo>
                    <a:lnTo>
                      <a:pt x="886" y="1159"/>
                    </a:lnTo>
                    <a:cubicBezTo>
                      <a:pt x="854" y="1131"/>
                      <a:pt x="831" y="1094"/>
                      <a:pt x="807" y="1058"/>
                    </a:cubicBezTo>
                    <a:lnTo>
                      <a:pt x="807" y="1058"/>
                    </a:lnTo>
                    <a:cubicBezTo>
                      <a:pt x="775" y="1008"/>
                      <a:pt x="742" y="956"/>
                      <a:pt x="689" y="933"/>
                    </a:cubicBezTo>
                    <a:lnTo>
                      <a:pt x="689" y="933"/>
                    </a:lnTo>
                    <a:cubicBezTo>
                      <a:pt x="675" y="927"/>
                      <a:pt x="659" y="923"/>
                      <a:pt x="643" y="919"/>
                    </a:cubicBezTo>
                    <a:lnTo>
                      <a:pt x="643" y="919"/>
                    </a:lnTo>
                    <a:cubicBezTo>
                      <a:pt x="614" y="912"/>
                      <a:pt x="584" y="904"/>
                      <a:pt x="563" y="881"/>
                    </a:cubicBezTo>
                    <a:lnTo>
                      <a:pt x="563" y="881"/>
                    </a:lnTo>
                    <a:cubicBezTo>
                      <a:pt x="539" y="856"/>
                      <a:pt x="534" y="822"/>
                      <a:pt x="529" y="789"/>
                    </a:cubicBezTo>
                    <a:lnTo>
                      <a:pt x="529" y="789"/>
                    </a:lnTo>
                    <a:cubicBezTo>
                      <a:pt x="525" y="764"/>
                      <a:pt x="521" y="738"/>
                      <a:pt x="509" y="716"/>
                    </a:cubicBezTo>
                    <a:lnTo>
                      <a:pt x="509" y="716"/>
                    </a:lnTo>
                    <a:cubicBezTo>
                      <a:pt x="482" y="671"/>
                      <a:pt x="427" y="657"/>
                      <a:pt x="396" y="654"/>
                    </a:cubicBezTo>
                    <a:lnTo>
                      <a:pt x="396" y="654"/>
                    </a:lnTo>
                    <a:cubicBezTo>
                      <a:pt x="375" y="650"/>
                      <a:pt x="352" y="650"/>
                      <a:pt x="331" y="649"/>
                    </a:cubicBezTo>
                    <a:lnTo>
                      <a:pt x="331" y="649"/>
                    </a:lnTo>
                    <a:cubicBezTo>
                      <a:pt x="307" y="648"/>
                      <a:pt x="282" y="647"/>
                      <a:pt x="257" y="644"/>
                    </a:cubicBezTo>
                    <a:lnTo>
                      <a:pt x="257" y="644"/>
                    </a:lnTo>
                    <a:cubicBezTo>
                      <a:pt x="174" y="630"/>
                      <a:pt x="98" y="578"/>
                      <a:pt x="55" y="505"/>
                    </a:cubicBezTo>
                    <a:lnTo>
                      <a:pt x="55" y="505"/>
                    </a:lnTo>
                    <a:cubicBezTo>
                      <a:pt x="14" y="435"/>
                      <a:pt x="0" y="346"/>
                      <a:pt x="11" y="226"/>
                    </a:cubicBezTo>
                    <a:lnTo>
                      <a:pt x="11" y="226"/>
                    </a:lnTo>
                    <a:cubicBezTo>
                      <a:pt x="14" y="197"/>
                      <a:pt x="17" y="167"/>
                      <a:pt x="21" y="138"/>
                    </a:cubicBezTo>
                    <a:lnTo>
                      <a:pt x="21" y="138"/>
                    </a:lnTo>
                    <a:cubicBezTo>
                      <a:pt x="26" y="95"/>
                      <a:pt x="32" y="50"/>
                      <a:pt x="34" y="5"/>
                    </a:cubicBezTo>
                    <a:lnTo>
                      <a:pt x="34" y="5"/>
                    </a:lnTo>
                    <a:cubicBezTo>
                      <a:pt x="34" y="3"/>
                      <a:pt x="36" y="0"/>
                      <a:pt x="39" y="0"/>
                    </a:cubicBezTo>
                    <a:lnTo>
                      <a:pt x="1177" y="0"/>
                    </a:lnTo>
                    <a:lnTo>
                      <a:pt x="1177" y="0"/>
                    </a:lnTo>
                    <a:cubicBezTo>
                      <a:pt x="1180" y="0"/>
                      <a:pt x="1182" y="3"/>
                      <a:pt x="1182" y="6"/>
                    </a:cubicBezTo>
                    <a:lnTo>
                      <a:pt x="1182" y="6"/>
                    </a:lnTo>
                    <a:cubicBezTo>
                      <a:pt x="1182" y="407"/>
                      <a:pt x="1083" y="805"/>
                      <a:pt x="894" y="1157"/>
                    </a:cubicBezTo>
                    <a:lnTo>
                      <a:pt x="894" y="1157"/>
                    </a:lnTo>
                    <a:cubicBezTo>
                      <a:pt x="894" y="1159"/>
                      <a:pt x="892" y="1159"/>
                      <a:pt x="890" y="116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81" name="Freeform 179">
                <a:extLst>
                  <a:ext uri="{FF2B5EF4-FFF2-40B4-BE49-F238E27FC236}">
                    <a16:creationId xmlns:a16="http://schemas.microsoft.com/office/drawing/2014/main" id="{FE138565-8A6F-469A-B6F6-5ECA5C6A1B1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86401" y="8819785"/>
                <a:ext cx="1346324" cy="2170599"/>
              </a:xfrm>
              <a:custGeom>
                <a:avLst/>
                <a:gdLst>
                  <a:gd name="T0" fmla="*/ 769 w 1082"/>
                  <a:gd name="T1" fmla="*/ 1728 h 1740"/>
                  <a:gd name="T2" fmla="*/ 864 w 1082"/>
                  <a:gd name="T3" fmla="*/ 1666 h 1740"/>
                  <a:gd name="T4" fmla="*/ 1039 w 1082"/>
                  <a:gd name="T5" fmla="*/ 1412 h 1740"/>
                  <a:gd name="T6" fmla="*/ 881 w 1082"/>
                  <a:gd name="T7" fmla="*/ 1040 h 1740"/>
                  <a:gd name="T8" fmla="*/ 811 w 1082"/>
                  <a:gd name="T9" fmla="*/ 1003 h 1740"/>
                  <a:gd name="T10" fmla="*/ 675 w 1082"/>
                  <a:gd name="T11" fmla="*/ 909 h 1740"/>
                  <a:gd name="T12" fmla="*/ 626 w 1082"/>
                  <a:gd name="T13" fmla="*/ 731 h 1740"/>
                  <a:gd name="T14" fmla="*/ 598 w 1082"/>
                  <a:gd name="T15" fmla="*/ 590 h 1740"/>
                  <a:gd name="T16" fmla="*/ 379 w 1082"/>
                  <a:gd name="T17" fmla="*/ 406 h 1740"/>
                  <a:gd name="T18" fmla="*/ 311 w 1082"/>
                  <a:gd name="T19" fmla="*/ 367 h 1740"/>
                  <a:gd name="T20" fmla="*/ 50 w 1082"/>
                  <a:gd name="T21" fmla="*/ 119 h 1740"/>
                  <a:gd name="T22" fmla="*/ 16 w 1082"/>
                  <a:gd name="T23" fmla="*/ 46 h 1740"/>
                  <a:gd name="T24" fmla="*/ 11 w 1082"/>
                  <a:gd name="T25" fmla="*/ 33 h 1740"/>
                  <a:gd name="T26" fmla="*/ 747 w 1082"/>
                  <a:gd name="T27" fmla="*/ 1728 h 1740"/>
                  <a:gd name="T28" fmla="*/ 746 w 1082"/>
                  <a:gd name="T29" fmla="*/ 1739 h 1740"/>
                  <a:gd name="T30" fmla="*/ 741 w 1082"/>
                  <a:gd name="T31" fmla="*/ 1737 h 1740"/>
                  <a:gd name="T32" fmla="*/ 203 w 1082"/>
                  <a:gd name="T33" fmla="*/ 961 h 1740"/>
                  <a:gd name="T34" fmla="*/ 0 w 1082"/>
                  <a:gd name="T35" fmla="*/ 6 h 1740"/>
                  <a:gd name="T36" fmla="*/ 4 w 1082"/>
                  <a:gd name="T37" fmla="*/ 1 h 1740"/>
                  <a:gd name="T38" fmla="*/ 10 w 1082"/>
                  <a:gd name="T39" fmla="*/ 4 h 1740"/>
                  <a:gd name="T40" fmla="*/ 26 w 1082"/>
                  <a:gd name="T41" fmla="*/ 42 h 1740"/>
                  <a:gd name="T42" fmla="*/ 59 w 1082"/>
                  <a:gd name="T43" fmla="*/ 113 h 1740"/>
                  <a:gd name="T44" fmla="*/ 316 w 1082"/>
                  <a:gd name="T45" fmla="*/ 358 h 1740"/>
                  <a:gd name="T46" fmla="*/ 385 w 1082"/>
                  <a:gd name="T47" fmla="*/ 396 h 1740"/>
                  <a:gd name="T48" fmla="*/ 608 w 1082"/>
                  <a:gd name="T49" fmla="*/ 586 h 1740"/>
                  <a:gd name="T50" fmla="*/ 637 w 1082"/>
                  <a:gd name="T51" fmla="*/ 731 h 1740"/>
                  <a:gd name="T52" fmla="*/ 684 w 1082"/>
                  <a:gd name="T53" fmla="*/ 903 h 1740"/>
                  <a:gd name="T54" fmla="*/ 815 w 1082"/>
                  <a:gd name="T55" fmla="*/ 994 h 1740"/>
                  <a:gd name="T56" fmla="*/ 887 w 1082"/>
                  <a:gd name="T57" fmla="*/ 1030 h 1740"/>
                  <a:gd name="T58" fmla="*/ 1050 w 1082"/>
                  <a:gd name="T59" fmla="*/ 1414 h 1740"/>
                  <a:gd name="T60" fmla="*/ 871 w 1082"/>
                  <a:gd name="T61" fmla="*/ 1675 h 1740"/>
                  <a:gd name="T62" fmla="*/ 773 w 1082"/>
                  <a:gd name="T63" fmla="*/ 1738 h 1740"/>
                  <a:gd name="T64" fmla="*/ 770 w 1082"/>
                  <a:gd name="T65" fmla="*/ 1739 h 17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1082" h="1740">
                    <a:moveTo>
                      <a:pt x="747" y="1728"/>
                    </a:moveTo>
                    <a:lnTo>
                      <a:pt x="769" y="1728"/>
                    </a:lnTo>
                    <a:lnTo>
                      <a:pt x="769" y="1728"/>
                    </a:lnTo>
                    <a:cubicBezTo>
                      <a:pt x="804" y="1709"/>
                      <a:pt x="835" y="1688"/>
                      <a:pt x="864" y="1666"/>
                    </a:cubicBezTo>
                    <a:lnTo>
                      <a:pt x="864" y="1666"/>
                    </a:lnTo>
                    <a:cubicBezTo>
                      <a:pt x="957" y="1596"/>
                      <a:pt x="1018" y="1506"/>
                      <a:pt x="1039" y="1412"/>
                    </a:cubicBezTo>
                    <a:lnTo>
                      <a:pt x="1039" y="1412"/>
                    </a:lnTo>
                    <a:cubicBezTo>
                      <a:pt x="1070" y="1271"/>
                      <a:pt x="1004" y="1115"/>
                      <a:pt x="881" y="1040"/>
                    </a:cubicBezTo>
                    <a:lnTo>
                      <a:pt x="881" y="1040"/>
                    </a:lnTo>
                    <a:cubicBezTo>
                      <a:pt x="859" y="1026"/>
                      <a:pt x="834" y="1015"/>
                      <a:pt x="811" y="1003"/>
                    </a:cubicBezTo>
                    <a:lnTo>
                      <a:pt x="811" y="1003"/>
                    </a:lnTo>
                    <a:cubicBezTo>
                      <a:pt x="761" y="979"/>
                      <a:pt x="709" y="955"/>
                      <a:pt x="675" y="909"/>
                    </a:cubicBezTo>
                    <a:lnTo>
                      <a:pt x="675" y="909"/>
                    </a:lnTo>
                    <a:cubicBezTo>
                      <a:pt x="637" y="859"/>
                      <a:pt x="631" y="794"/>
                      <a:pt x="626" y="731"/>
                    </a:cubicBezTo>
                    <a:lnTo>
                      <a:pt x="626" y="731"/>
                    </a:lnTo>
                    <a:cubicBezTo>
                      <a:pt x="621" y="684"/>
                      <a:pt x="616" y="634"/>
                      <a:pt x="598" y="590"/>
                    </a:cubicBezTo>
                    <a:lnTo>
                      <a:pt x="598" y="590"/>
                    </a:lnTo>
                    <a:cubicBezTo>
                      <a:pt x="558" y="501"/>
                      <a:pt x="467" y="453"/>
                      <a:pt x="379" y="406"/>
                    </a:cubicBezTo>
                    <a:lnTo>
                      <a:pt x="379" y="406"/>
                    </a:lnTo>
                    <a:cubicBezTo>
                      <a:pt x="357" y="393"/>
                      <a:pt x="333" y="380"/>
                      <a:pt x="311" y="367"/>
                    </a:cubicBezTo>
                    <a:lnTo>
                      <a:pt x="311" y="367"/>
                    </a:lnTo>
                    <a:cubicBezTo>
                      <a:pt x="208" y="306"/>
                      <a:pt x="118" y="221"/>
                      <a:pt x="50" y="119"/>
                    </a:cubicBezTo>
                    <a:lnTo>
                      <a:pt x="50" y="119"/>
                    </a:lnTo>
                    <a:cubicBezTo>
                      <a:pt x="40" y="103"/>
                      <a:pt x="29" y="77"/>
                      <a:pt x="16" y="46"/>
                    </a:cubicBezTo>
                    <a:lnTo>
                      <a:pt x="16" y="46"/>
                    </a:lnTo>
                    <a:cubicBezTo>
                      <a:pt x="14" y="42"/>
                      <a:pt x="12" y="38"/>
                      <a:pt x="11" y="33"/>
                    </a:cubicBezTo>
                    <a:lnTo>
                      <a:pt x="11" y="33"/>
                    </a:lnTo>
                    <a:cubicBezTo>
                      <a:pt x="23" y="677"/>
                      <a:pt x="284" y="1278"/>
                      <a:pt x="747" y="1728"/>
                    </a:cubicBezTo>
                    <a:close/>
                    <a:moveTo>
                      <a:pt x="770" y="1739"/>
                    </a:moveTo>
                    <a:lnTo>
                      <a:pt x="746" y="1739"/>
                    </a:lnTo>
                    <a:lnTo>
                      <a:pt x="746" y="1739"/>
                    </a:lnTo>
                    <a:cubicBezTo>
                      <a:pt x="744" y="1739"/>
                      <a:pt x="742" y="1738"/>
                      <a:pt x="741" y="1737"/>
                    </a:cubicBezTo>
                    <a:lnTo>
                      <a:pt x="741" y="1737"/>
                    </a:lnTo>
                    <a:cubicBezTo>
                      <a:pt x="512" y="1514"/>
                      <a:pt x="331" y="1254"/>
                      <a:pt x="203" y="961"/>
                    </a:cubicBezTo>
                    <a:lnTo>
                      <a:pt x="203" y="961"/>
                    </a:lnTo>
                    <a:cubicBezTo>
                      <a:pt x="71" y="660"/>
                      <a:pt x="2" y="338"/>
                      <a:pt x="0" y="6"/>
                    </a:cubicBezTo>
                    <a:lnTo>
                      <a:pt x="0" y="6"/>
                    </a:lnTo>
                    <a:cubicBezTo>
                      <a:pt x="0" y="4"/>
                      <a:pt x="1" y="1"/>
                      <a:pt x="4" y="1"/>
                    </a:cubicBezTo>
                    <a:lnTo>
                      <a:pt x="4" y="1"/>
                    </a:lnTo>
                    <a:cubicBezTo>
                      <a:pt x="6" y="0"/>
                      <a:pt x="9" y="2"/>
                      <a:pt x="10" y="4"/>
                    </a:cubicBezTo>
                    <a:lnTo>
                      <a:pt x="10" y="4"/>
                    </a:lnTo>
                    <a:cubicBezTo>
                      <a:pt x="15" y="17"/>
                      <a:pt x="21" y="30"/>
                      <a:pt x="26" y="42"/>
                    </a:cubicBezTo>
                    <a:lnTo>
                      <a:pt x="26" y="42"/>
                    </a:lnTo>
                    <a:cubicBezTo>
                      <a:pt x="39" y="72"/>
                      <a:pt x="50" y="98"/>
                      <a:pt x="59" y="113"/>
                    </a:cubicBezTo>
                    <a:lnTo>
                      <a:pt x="59" y="113"/>
                    </a:lnTo>
                    <a:cubicBezTo>
                      <a:pt x="126" y="213"/>
                      <a:pt x="215" y="298"/>
                      <a:pt x="316" y="358"/>
                    </a:cubicBezTo>
                    <a:lnTo>
                      <a:pt x="316" y="358"/>
                    </a:lnTo>
                    <a:cubicBezTo>
                      <a:pt x="338" y="371"/>
                      <a:pt x="362" y="383"/>
                      <a:pt x="385" y="396"/>
                    </a:cubicBezTo>
                    <a:lnTo>
                      <a:pt x="385" y="396"/>
                    </a:lnTo>
                    <a:cubicBezTo>
                      <a:pt x="474" y="444"/>
                      <a:pt x="567" y="493"/>
                      <a:pt x="608" y="586"/>
                    </a:cubicBezTo>
                    <a:lnTo>
                      <a:pt x="608" y="586"/>
                    </a:lnTo>
                    <a:cubicBezTo>
                      <a:pt x="627" y="631"/>
                      <a:pt x="632" y="682"/>
                      <a:pt x="637" y="731"/>
                    </a:cubicBezTo>
                    <a:lnTo>
                      <a:pt x="637" y="731"/>
                    </a:lnTo>
                    <a:cubicBezTo>
                      <a:pt x="642" y="794"/>
                      <a:pt x="648" y="855"/>
                      <a:pt x="684" y="903"/>
                    </a:cubicBezTo>
                    <a:lnTo>
                      <a:pt x="684" y="903"/>
                    </a:lnTo>
                    <a:cubicBezTo>
                      <a:pt x="716" y="946"/>
                      <a:pt x="765" y="969"/>
                      <a:pt x="815" y="994"/>
                    </a:cubicBezTo>
                    <a:lnTo>
                      <a:pt x="815" y="994"/>
                    </a:lnTo>
                    <a:cubicBezTo>
                      <a:pt x="839" y="1005"/>
                      <a:pt x="864" y="1016"/>
                      <a:pt x="887" y="1030"/>
                    </a:cubicBezTo>
                    <a:lnTo>
                      <a:pt x="887" y="1030"/>
                    </a:lnTo>
                    <a:cubicBezTo>
                      <a:pt x="1013" y="1108"/>
                      <a:pt x="1081" y="1269"/>
                      <a:pt x="1050" y="1414"/>
                    </a:cubicBezTo>
                    <a:lnTo>
                      <a:pt x="1050" y="1414"/>
                    </a:lnTo>
                    <a:cubicBezTo>
                      <a:pt x="1029" y="1510"/>
                      <a:pt x="965" y="1603"/>
                      <a:pt x="871" y="1675"/>
                    </a:cubicBezTo>
                    <a:lnTo>
                      <a:pt x="871" y="1675"/>
                    </a:lnTo>
                    <a:cubicBezTo>
                      <a:pt x="842" y="1698"/>
                      <a:pt x="809" y="1718"/>
                      <a:pt x="773" y="1738"/>
                    </a:cubicBezTo>
                    <a:lnTo>
                      <a:pt x="773" y="1738"/>
                    </a:lnTo>
                    <a:cubicBezTo>
                      <a:pt x="772" y="1739"/>
                      <a:pt x="771" y="1739"/>
                      <a:pt x="770" y="173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165" name="Freeform 164">
            <a:extLst>
              <a:ext uri="{FF2B5EF4-FFF2-40B4-BE49-F238E27FC236}">
                <a16:creationId xmlns:a16="http://schemas.microsoft.com/office/drawing/2014/main" id="{BD95D0F2-406E-5743-9CB5-00CC5F09B5D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87201" y="7745909"/>
            <a:ext cx="857546" cy="779073"/>
          </a:xfrm>
          <a:custGeom>
            <a:avLst/>
            <a:gdLst>
              <a:gd name="connsiteX0" fmla="*/ 62445 w 857546"/>
              <a:gd name="connsiteY0" fmla="*/ 652131 h 779073"/>
              <a:gd name="connsiteX1" fmla="*/ 22480 w 857546"/>
              <a:gd name="connsiteY1" fmla="*/ 691956 h 779073"/>
              <a:gd name="connsiteX2" fmla="*/ 22480 w 857546"/>
              <a:gd name="connsiteY2" fmla="*/ 751693 h 779073"/>
              <a:gd name="connsiteX3" fmla="*/ 26227 w 857546"/>
              <a:gd name="connsiteY3" fmla="*/ 756671 h 779073"/>
              <a:gd name="connsiteX4" fmla="*/ 518297 w 857546"/>
              <a:gd name="connsiteY4" fmla="*/ 756671 h 779073"/>
              <a:gd name="connsiteX5" fmla="*/ 522044 w 857546"/>
              <a:gd name="connsiteY5" fmla="*/ 751693 h 779073"/>
              <a:gd name="connsiteX6" fmla="*/ 522044 w 857546"/>
              <a:gd name="connsiteY6" fmla="*/ 691956 h 779073"/>
              <a:gd name="connsiteX7" fmla="*/ 483327 w 857546"/>
              <a:gd name="connsiteY7" fmla="*/ 652131 h 779073"/>
              <a:gd name="connsiteX8" fmla="*/ 263937 w 857546"/>
              <a:gd name="connsiteY8" fmla="*/ 182497 h 779073"/>
              <a:gd name="connsiteX9" fmla="*/ 213007 w 857546"/>
              <a:gd name="connsiteY9" fmla="*/ 236388 h 779073"/>
              <a:gd name="connsiteX10" fmla="*/ 216734 w 857546"/>
              <a:gd name="connsiteY10" fmla="*/ 255188 h 779073"/>
              <a:gd name="connsiteX11" fmla="*/ 312383 w 857546"/>
              <a:gd name="connsiteY11" fmla="*/ 255188 h 779073"/>
              <a:gd name="connsiteX12" fmla="*/ 316110 w 857546"/>
              <a:gd name="connsiteY12" fmla="*/ 236388 h 779073"/>
              <a:gd name="connsiteX13" fmla="*/ 263937 w 857546"/>
              <a:gd name="connsiteY13" fmla="*/ 182497 h 779073"/>
              <a:gd name="connsiteX14" fmla="*/ 157108 w 857546"/>
              <a:gd name="connsiteY14" fmla="*/ 88501 h 779073"/>
              <a:gd name="connsiteX15" fmla="*/ 132264 w 857546"/>
              <a:gd name="connsiteY15" fmla="*/ 113567 h 779073"/>
              <a:gd name="connsiteX16" fmla="*/ 132264 w 857546"/>
              <a:gd name="connsiteY16" fmla="*/ 255188 h 779073"/>
              <a:gd name="connsiteX17" fmla="*/ 193132 w 857546"/>
              <a:gd name="connsiteY17" fmla="*/ 255188 h 779073"/>
              <a:gd name="connsiteX18" fmla="*/ 190647 w 857546"/>
              <a:gd name="connsiteY18" fmla="*/ 236388 h 779073"/>
              <a:gd name="connsiteX19" fmla="*/ 263937 w 857546"/>
              <a:gd name="connsiteY19" fmla="*/ 161192 h 779073"/>
              <a:gd name="connsiteX20" fmla="*/ 302446 w 857546"/>
              <a:gd name="connsiteY20" fmla="*/ 171218 h 779073"/>
              <a:gd name="connsiteX21" fmla="*/ 340954 w 857546"/>
              <a:gd name="connsiteY21" fmla="*/ 139886 h 779073"/>
              <a:gd name="connsiteX22" fmla="*/ 354618 w 857546"/>
              <a:gd name="connsiteY22" fmla="*/ 143646 h 779073"/>
              <a:gd name="connsiteX23" fmla="*/ 354618 w 857546"/>
              <a:gd name="connsiteY23" fmla="*/ 153672 h 779073"/>
              <a:gd name="connsiteX24" fmla="*/ 326047 w 857546"/>
              <a:gd name="connsiteY24" fmla="*/ 195030 h 779073"/>
              <a:gd name="connsiteX25" fmla="*/ 338469 w 857546"/>
              <a:gd name="connsiteY25" fmla="*/ 236388 h 779073"/>
              <a:gd name="connsiteX26" fmla="*/ 335985 w 857546"/>
              <a:gd name="connsiteY26" fmla="*/ 255188 h 779073"/>
              <a:gd name="connsiteX27" fmla="*/ 410517 w 857546"/>
              <a:gd name="connsiteY27" fmla="*/ 255188 h 779073"/>
              <a:gd name="connsiteX28" fmla="*/ 410517 w 857546"/>
              <a:gd name="connsiteY28" fmla="*/ 113567 h 779073"/>
              <a:gd name="connsiteX29" fmla="*/ 386915 w 857546"/>
              <a:gd name="connsiteY29" fmla="*/ 88501 h 779073"/>
              <a:gd name="connsiteX30" fmla="*/ 157108 w 857546"/>
              <a:gd name="connsiteY30" fmla="*/ 65942 h 779073"/>
              <a:gd name="connsiteX31" fmla="*/ 386915 w 857546"/>
              <a:gd name="connsiteY31" fmla="*/ 65942 h 779073"/>
              <a:gd name="connsiteX32" fmla="*/ 432877 w 857546"/>
              <a:gd name="connsiteY32" fmla="*/ 113567 h 779073"/>
              <a:gd name="connsiteX33" fmla="*/ 432877 w 857546"/>
              <a:gd name="connsiteY33" fmla="*/ 267720 h 779073"/>
              <a:gd name="connsiteX34" fmla="*/ 421697 w 857546"/>
              <a:gd name="connsiteY34" fmla="*/ 279000 h 779073"/>
              <a:gd name="connsiteX35" fmla="*/ 121084 w 857546"/>
              <a:gd name="connsiteY35" fmla="*/ 279000 h 779073"/>
              <a:gd name="connsiteX36" fmla="*/ 109904 w 857546"/>
              <a:gd name="connsiteY36" fmla="*/ 267720 h 779073"/>
              <a:gd name="connsiteX37" fmla="*/ 109904 w 857546"/>
              <a:gd name="connsiteY37" fmla="*/ 113567 h 779073"/>
              <a:gd name="connsiteX38" fmla="*/ 157108 w 857546"/>
              <a:gd name="connsiteY38" fmla="*/ 65942 h 779073"/>
              <a:gd name="connsiteX39" fmla="*/ 808043 w 857546"/>
              <a:gd name="connsiteY39" fmla="*/ 34847 h 779073"/>
              <a:gd name="connsiteX40" fmla="*/ 730611 w 857546"/>
              <a:gd name="connsiteY40" fmla="*/ 108274 h 779073"/>
              <a:gd name="connsiteX41" fmla="*/ 673161 w 857546"/>
              <a:gd name="connsiteY41" fmla="*/ 265084 h 779073"/>
              <a:gd name="connsiteX42" fmla="*/ 728113 w 857546"/>
              <a:gd name="connsiteY42" fmla="*/ 313620 h 779073"/>
              <a:gd name="connsiteX43" fmla="*/ 728113 w 857546"/>
              <a:gd name="connsiteY43" fmla="*/ 265084 h 779073"/>
              <a:gd name="connsiteX44" fmla="*/ 754340 w 857546"/>
              <a:gd name="connsiteY44" fmla="*/ 168011 h 779073"/>
              <a:gd name="connsiteX45" fmla="*/ 756838 w 857546"/>
              <a:gd name="connsiteY45" fmla="*/ 164278 h 779073"/>
              <a:gd name="connsiteX46" fmla="*/ 771825 w 857546"/>
              <a:gd name="connsiteY46" fmla="*/ 159299 h 779073"/>
              <a:gd name="connsiteX47" fmla="*/ 775572 w 857546"/>
              <a:gd name="connsiteY47" fmla="*/ 174234 h 779073"/>
              <a:gd name="connsiteX48" fmla="*/ 773074 w 857546"/>
              <a:gd name="connsiteY48" fmla="*/ 179212 h 779073"/>
              <a:gd name="connsiteX49" fmla="*/ 750594 w 857546"/>
              <a:gd name="connsiteY49" fmla="*/ 265084 h 779073"/>
              <a:gd name="connsiteX50" fmla="*/ 750594 w 857546"/>
              <a:gd name="connsiteY50" fmla="*/ 314865 h 779073"/>
              <a:gd name="connsiteX51" fmla="*/ 754340 w 857546"/>
              <a:gd name="connsiteY51" fmla="*/ 314865 h 779073"/>
              <a:gd name="connsiteX52" fmla="*/ 755589 w 857546"/>
              <a:gd name="connsiteY52" fmla="*/ 314865 h 779073"/>
              <a:gd name="connsiteX53" fmla="*/ 826777 w 857546"/>
              <a:gd name="connsiteY53" fmla="*/ 250150 h 779073"/>
              <a:gd name="connsiteX54" fmla="*/ 808043 w 857546"/>
              <a:gd name="connsiteY54" fmla="*/ 34847 h 779073"/>
              <a:gd name="connsiteX55" fmla="*/ 112402 w 857546"/>
              <a:gd name="connsiteY55" fmla="*/ 22402 h 779073"/>
              <a:gd name="connsiteX56" fmla="*/ 77432 w 857546"/>
              <a:gd name="connsiteY56" fmla="*/ 63471 h 779073"/>
              <a:gd name="connsiteX57" fmla="*/ 77432 w 857546"/>
              <a:gd name="connsiteY57" fmla="*/ 629730 h 779073"/>
              <a:gd name="connsiteX58" fmla="*/ 467092 w 857546"/>
              <a:gd name="connsiteY58" fmla="*/ 629730 h 779073"/>
              <a:gd name="connsiteX59" fmla="*/ 467092 w 857546"/>
              <a:gd name="connsiteY59" fmla="*/ 63471 h 779073"/>
              <a:gd name="connsiteX60" fmla="*/ 433371 w 857546"/>
              <a:gd name="connsiteY60" fmla="*/ 22402 h 779073"/>
              <a:gd name="connsiteX61" fmla="*/ 112402 w 857546"/>
              <a:gd name="connsiteY61" fmla="*/ 0 h 779073"/>
              <a:gd name="connsiteX62" fmla="*/ 433371 w 857546"/>
              <a:gd name="connsiteY62" fmla="*/ 0 h 779073"/>
              <a:gd name="connsiteX63" fmla="*/ 455520 w 857546"/>
              <a:gd name="connsiteY63" fmla="*/ 5017 h 779073"/>
              <a:gd name="connsiteX64" fmla="*/ 467925 w 857546"/>
              <a:gd name="connsiteY64" fmla="*/ 14279 h 779073"/>
              <a:gd name="connsiteX65" fmla="*/ 473805 w 857546"/>
              <a:gd name="connsiteY65" fmla="*/ 18668 h 779073"/>
              <a:gd name="connsiteX66" fmla="*/ 490821 w 857546"/>
              <a:gd name="connsiteY66" fmla="*/ 63471 h 779073"/>
              <a:gd name="connsiteX67" fmla="*/ 490821 w 857546"/>
              <a:gd name="connsiteY67" fmla="*/ 504033 h 779073"/>
              <a:gd name="connsiteX68" fmla="*/ 565755 w 857546"/>
              <a:gd name="connsiteY68" fmla="*/ 504033 h 779073"/>
              <a:gd name="connsiteX69" fmla="*/ 640690 w 857546"/>
              <a:gd name="connsiteY69" fmla="*/ 578704 h 779073"/>
              <a:gd name="connsiteX70" fmla="*/ 640690 w 857546"/>
              <a:gd name="connsiteY70" fmla="*/ 713113 h 779073"/>
              <a:gd name="connsiteX71" fmla="*/ 684402 w 857546"/>
              <a:gd name="connsiteY71" fmla="*/ 756671 h 779073"/>
              <a:gd name="connsiteX72" fmla="*/ 728113 w 857546"/>
              <a:gd name="connsiteY72" fmla="*/ 713113 h 779073"/>
              <a:gd name="connsiteX73" fmla="*/ 728113 w 857546"/>
              <a:gd name="connsiteY73" fmla="*/ 336022 h 779073"/>
              <a:gd name="connsiteX74" fmla="*/ 651930 w 857546"/>
              <a:gd name="connsiteY74" fmla="*/ 273796 h 779073"/>
              <a:gd name="connsiteX75" fmla="*/ 716873 w 857546"/>
              <a:gd name="connsiteY75" fmla="*/ 92095 h 779073"/>
              <a:gd name="connsiteX76" fmla="*/ 799301 w 857546"/>
              <a:gd name="connsiteY76" fmla="*/ 7467 h 779073"/>
              <a:gd name="connsiteX77" fmla="*/ 800349 w 857546"/>
              <a:gd name="connsiteY77" fmla="*/ 6684 h 779073"/>
              <a:gd name="connsiteX78" fmla="*/ 809292 w 857546"/>
              <a:gd name="connsiteY78" fmla="*/ 0 h 779073"/>
              <a:gd name="connsiteX79" fmla="*/ 820532 w 857546"/>
              <a:gd name="connsiteY79" fmla="*/ 6223 h 779073"/>
              <a:gd name="connsiteX80" fmla="*/ 849257 w 857546"/>
              <a:gd name="connsiteY80" fmla="*/ 253883 h 779073"/>
              <a:gd name="connsiteX81" fmla="*/ 755589 w 857546"/>
              <a:gd name="connsiteY81" fmla="*/ 337266 h 779073"/>
              <a:gd name="connsiteX82" fmla="*/ 750594 w 857546"/>
              <a:gd name="connsiteY82" fmla="*/ 337266 h 779073"/>
              <a:gd name="connsiteX83" fmla="*/ 750594 w 857546"/>
              <a:gd name="connsiteY83" fmla="*/ 713113 h 779073"/>
              <a:gd name="connsiteX84" fmla="*/ 684402 w 857546"/>
              <a:gd name="connsiteY84" fmla="*/ 779073 h 779073"/>
              <a:gd name="connsiteX85" fmla="*/ 618209 w 857546"/>
              <a:gd name="connsiteY85" fmla="*/ 713113 h 779073"/>
              <a:gd name="connsiteX86" fmla="*/ 618209 w 857546"/>
              <a:gd name="connsiteY86" fmla="*/ 578704 h 779073"/>
              <a:gd name="connsiteX87" fmla="*/ 565755 w 857546"/>
              <a:gd name="connsiteY87" fmla="*/ 526434 h 779073"/>
              <a:gd name="connsiteX88" fmla="*/ 490821 w 857546"/>
              <a:gd name="connsiteY88" fmla="*/ 526434 h 779073"/>
              <a:gd name="connsiteX89" fmla="*/ 490821 w 857546"/>
              <a:gd name="connsiteY89" fmla="*/ 630974 h 779073"/>
              <a:gd name="connsiteX90" fmla="*/ 545773 w 857546"/>
              <a:gd name="connsiteY90" fmla="*/ 691956 h 779073"/>
              <a:gd name="connsiteX91" fmla="*/ 545773 w 857546"/>
              <a:gd name="connsiteY91" fmla="*/ 751693 h 779073"/>
              <a:gd name="connsiteX92" fmla="*/ 518297 w 857546"/>
              <a:gd name="connsiteY92" fmla="*/ 779073 h 779073"/>
              <a:gd name="connsiteX93" fmla="*/ 26227 w 857546"/>
              <a:gd name="connsiteY93" fmla="*/ 779073 h 779073"/>
              <a:gd name="connsiteX94" fmla="*/ 0 w 857546"/>
              <a:gd name="connsiteY94" fmla="*/ 751693 h 779073"/>
              <a:gd name="connsiteX95" fmla="*/ 0 w 857546"/>
              <a:gd name="connsiteY95" fmla="*/ 691956 h 779073"/>
              <a:gd name="connsiteX96" fmla="*/ 54952 w 857546"/>
              <a:gd name="connsiteY96" fmla="*/ 630974 h 779073"/>
              <a:gd name="connsiteX97" fmla="*/ 54952 w 857546"/>
              <a:gd name="connsiteY97" fmla="*/ 63471 h 779073"/>
              <a:gd name="connsiteX98" fmla="*/ 112402 w 857546"/>
              <a:gd name="connsiteY98" fmla="*/ 0 h 7790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857546" h="779073">
                <a:moveTo>
                  <a:pt x="62445" y="652131"/>
                </a:moveTo>
                <a:cubicBezTo>
                  <a:pt x="39965" y="652131"/>
                  <a:pt x="22480" y="670799"/>
                  <a:pt x="22480" y="691956"/>
                </a:cubicBezTo>
                <a:lnTo>
                  <a:pt x="22480" y="751693"/>
                </a:lnTo>
                <a:cubicBezTo>
                  <a:pt x="22480" y="754182"/>
                  <a:pt x="24978" y="756671"/>
                  <a:pt x="26227" y="756671"/>
                </a:cubicBezTo>
                <a:lnTo>
                  <a:pt x="518297" y="756671"/>
                </a:lnTo>
                <a:cubicBezTo>
                  <a:pt x="520795" y="756671"/>
                  <a:pt x="522044" y="754182"/>
                  <a:pt x="522044" y="751693"/>
                </a:cubicBezTo>
                <a:lnTo>
                  <a:pt x="522044" y="691956"/>
                </a:lnTo>
                <a:cubicBezTo>
                  <a:pt x="522044" y="670799"/>
                  <a:pt x="504559" y="652131"/>
                  <a:pt x="483327" y="652131"/>
                </a:cubicBezTo>
                <a:close/>
                <a:moveTo>
                  <a:pt x="263937" y="182497"/>
                </a:moveTo>
                <a:cubicBezTo>
                  <a:pt x="235367" y="182497"/>
                  <a:pt x="213007" y="206310"/>
                  <a:pt x="213007" y="236388"/>
                </a:cubicBezTo>
                <a:cubicBezTo>
                  <a:pt x="213007" y="242655"/>
                  <a:pt x="214249" y="250175"/>
                  <a:pt x="216734" y="255188"/>
                </a:cubicBezTo>
                <a:lnTo>
                  <a:pt x="312383" y="255188"/>
                </a:lnTo>
                <a:cubicBezTo>
                  <a:pt x="313625" y="250175"/>
                  <a:pt x="316110" y="242655"/>
                  <a:pt x="316110" y="236388"/>
                </a:cubicBezTo>
                <a:cubicBezTo>
                  <a:pt x="316110" y="206310"/>
                  <a:pt x="292508" y="182497"/>
                  <a:pt x="263937" y="182497"/>
                </a:cubicBezTo>
                <a:close/>
                <a:moveTo>
                  <a:pt x="157108" y="88501"/>
                </a:moveTo>
                <a:cubicBezTo>
                  <a:pt x="143444" y="88501"/>
                  <a:pt x="132264" y="99781"/>
                  <a:pt x="132264" y="113567"/>
                </a:cubicBezTo>
                <a:lnTo>
                  <a:pt x="132264" y="255188"/>
                </a:lnTo>
                <a:lnTo>
                  <a:pt x="193132" y="255188"/>
                </a:lnTo>
                <a:cubicBezTo>
                  <a:pt x="191889" y="250175"/>
                  <a:pt x="190647" y="242655"/>
                  <a:pt x="190647" y="236388"/>
                </a:cubicBezTo>
                <a:cubicBezTo>
                  <a:pt x="190647" y="195030"/>
                  <a:pt x="222945" y="161192"/>
                  <a:pt x="263937" y="161192"/>
                </a:cubicBezTo>
                <a:cubicBezTo>
                  <a:pt x="277601" y="161192"/>
                  <a:pt x="291266" y="164951"/>
                  <a:pt x="302446" y="171218"/>
                </a:cubicBezTo>
                <a:lnTo>
                  <a:pt x="340954" y="139886"/>
                </a:lnTo>
                <a:cubicBezTo>
                  <a:pt x="345923" y="137379"/>
                  <a:pt x="352134" y="137379"/>
                  <a:pt x="354618" y="143646"/>
                </a:cubicBezTo>
                <a:cubicBezTo>
                  <a:pt x="357103" y="146152"/>
                  <a:pt x="357103" y="149912"/>
                  <a:pt x="354618" y="153672"/>
                </a:cubicBezTo>
                <a:lnTo>
                  <a:pt x="326047" y="195030"/>
                </a:lnTo>
                <a:cubicBezTo>
                  <a:pt x="333501" y="206310"/>
                  <a:pt x="338469" y="220096"/>
                  <a:pt x="338469" y="236388"/>
                </a:cubicBezTo>
                <a:cubicBezTo>
                  <a:pt x="338469" y="242655"/>
                  <a:pt x="337227" y="250175"/>
                  <a:pt x="335985" y="255188"/>
                </a:cubicBezTo>
                <a:lnTo>
                  <a:pt x="410517" y="255188"/>
                </a:lnTo>
                <a:lnTo>
                  <a:pt x="410517" y="113567"/>
                </a:lnTo>
                <a:cubicBezTo>
                  <a:pt x="410517" y="99781"/>
                  <a:pt x="400580" y="88501"/>
                  <a:pt x="386915" y="88501"/>
                </a:cubicBezTo>
                <a:close/>
                <a:moveTo>
                  <a:pt x="157108" y="65942"/>
                </a:moveTo>
                <a:lnTo>
                  <a:pt x="386915" y="65942"/>
                </a:lnTo>
                <a:cubicBezTo>
                  <a:pt x="411759" y="65942"/>
                  <a:pt x="432877" y="87248"/>
                  <a:pt x="432877" y="113567"/>
                </a:cubicBezTo>
                <a:lnTo>
                  <a:pt x="432877" y="267720"/>
                </a:lnTo>
                <a:cubicBezTo>
                  <a:pt x="432877" y="273987"/>
                  <a:pt x="427908" y="279000"/>
                  <a:pt x="421697" y="279000"/>
                </a:cubicBezTo>
                <a:lnTo>
                  <a:pt x="121084" y="279000"/>
                </a:lnTo>
                <a:cubicBezTo>
                  <a:pt x="114873" y="279000"/>
                  <a:pt x="109904" y="273987"/>
                  <a:pt x="109904" y="267720"/>
                </a:cubicBezTo>
                <a:lnTo>
                  <a:pt x="109904" y="113567"/>
                </a:lnTo>
                <a:cubicBezTo>
                  <a:pt x="109904" y="87248"/>
                  <a:pt x="131022" y="65942"/>
                  <a:pt x="157108" y="65942"/>
                </a:cubicBezTo>
                <a:close/>
                <a:moveTo>
                  <a:pt x="808043" y="34847"/>
                </a:moveTo>
                <a:cubicBezTo>
                  <a:pt x="795554" y="51026"/>
                  <a:pt x="771825" y="75916"/>
                  <a:pt x="730611" y="108274"/>
                </a:cubicBezTo>
                <a:cubicBezTo>
                  <a:pt x="673161" y="156810"/>
                  <a:pt x="651930" y="215303"/>
                  <a:pt x="673161" y="265084"/>
                </a:cubicBezTo>
                <a:cubicBezTo>
                  <a:pt x="683153" y="289974"/>
                  <a:pt x="704384" y="307398"/>
                  <a:pt x="728113" y="313620"/>
                </a:cubicBezTo>
                <a:lnTo>
                  <a:pt x="728113" y="265084"/>
                </a:lnTo>
                <a:cubicBezTo>
                  <a:pt x="728113" y="231482"/>
                  <a:pt x="736856" y="197880"/>
                  <a:pt x="754340" y="168011"/>
                </a:cubicBezTo>
                <a:lnTo>
                  <a:pt x="756838" y="164278"/>
                </a:lnTo>
                <a:cubicBezTo>
                  <a:pt x="759336" y="158055"/>
                  <a:pt x="765581" y="156810"/>
                  <a:pt x="771825" y="159299"/>
                </a:cubicBezTo>
                <a:cubicBezTo>
                  <a:pt x="776821" y="161788"/>
                  <a:pt x="779319" y="169256"/>
                  <a:pt x="775572" y="174234"/>
                </a:cubicBezTo>
                <a:lnTo>
                  <a:pt x="773074" y="179212"/>
                </a:lnTo>
                <a:cubicBezTo>
                  <a:pt x="758087" y="205347"/>
                  <a:pt x="750594" y="235215"/>
                  <a:pt x="750594" y="265084"/>
                </a:cubicBezTo>
                <a:lnTo>
                  <a:pt x="750594" y="314865"/>
                </a:lnTo>
                <a:cubicBezTo>
                  <a:pt x="751843" y="314865"/>
                  <a:pt x="753091" y="314865"/>
                  <a:pt x="754340" y="314865"/>
                </a:cubicBezTo>
                <a:lnTo>
                  <a:pt x="755589" y="314865"/>
                </a:lnTo>
                <a:cubicBezTo>
                  <a:pt x="815537" y="317354"/>
                  <a:pt x="826777" y="252639"/>
                  <a:pt x="826777" y="250150"/>
                </a:cubicBezTo>
                <a:cubicBezTo>
                  <a:pt x="849257" y="161788"/>
                  <a:pt x="821781" y="73427"/>
                  <a:pt x="808043" y="34847"/>
                </a:cubicBezTo>
                <a:close/>
                <a:moveTo>
                  <a:pt x="112402" y="22402"/>
                </a:moveTo>
                <a:cubicBezTo>
                  <a:pt x="93668" y="22402"/>
                  <a:pt x="77432" y="41070"/>
                  <a:pt x="77432" y="63471"/>
                </a:cubicBezTo>
                <a:lnTo>
                  <a:pt x="77432" y="629730"/>
                </a:lnTo>
                <a:lnTo>
                  <a:pt x="467092" y="629730"/>
                </a:lnTo>
                <a:lnTo>
                  <a:pt x="467092" y="63471"/>
                </a:lnTo>
                <a:cubicBezTo>
                  <a:pt x="467092" y="41070"/>
                  <a:pt x="452105" y="22402"/>
                  <a:pt x="433371" y="22402"/>
                </a:cubicBezTo>
                <a:close/>
                <a:moveTo>
                  <a:pt x="112402" y="0"/>
                </a:moveTo>
                <a:lnTo>
                  <a:pt x="433371" y="0"/>
                </a:lnTo>
                <a:cubicBezTo>
                  <a:pt x="441177" y="0"/>
                  <a:pt x="448670" y="1789"/>
                  <a:pt x="455520" y="5017"/>
                </a:cubicBezTo>
                <a:lnTo>
                  <a:pt x="467925" y="14279"/>
                </a:lnTo>
                <a:lnTo>
                  <a:pt x="473805" y="18668"/>
                </a:lnTo>
                <a:cubicBezTo>
                  <a:pt x="484264" y="30180"/>
                  <a:pt x="490821" y="46048"/>
                  <a:pt x="490821" y="63471"/>
                </a:cubicBezTo>
                <a:lnTo>
                  <a:pt x="490821" y="504033"/>
                </a:lnTo>
                <a:lnTo>
                  <a:pt x="565755" y="504033"/>
                </a:lnTo>
                <a:cubicBezTo>
                  <a:pt x="606969" y="504033"/>
                  <a:pt x="640690" y="537635"/>
                  <a:pt x="640690" y="578704"/>
                </a:cubicBezTo>
                <a:lnTo>
                  <a:pt x="640690" y="713113"/>
                </a:lnTo>
                <a:cubicBezTo>
                  <a:pt x="640690" y="736759"/>
                  <a:pt x="659423" y="756671"/>
                  <a:pt x="684402" y="756671"/>
                </a:cubicBezTo>
                <a:cubicBezTo>
                  <a:pt x="708131" y="756671"/>
                  <a:pt x="728113" y="736759"/>
                  <a:pt x="728113" y="713113"/>
                </a:cubicBezTo>
                <a:lnTo>
                  <a:pt x="728113" y="336022"/>
                </a:lnTo>
                <a:cubicBezTo>
                  <a:pt x="694393" y="329799"/>
                  <a:pt x="666917" y="307398"/>
                  <a:pt x="651930" y="273796"/>
                </a:cubicBezTo>
                <a:cubicBezTo>
                  <a:pt x="633196" y="228993"/>
                  <a:pt x="640690" y="156810"/>
                  <a:pt x="716873" y="92095"/>
                </a:cubicBezTo>
                <a:cubicBezTo>
                  <a:pt x="785563" y="37336"/>
                  <a:pt x="799301" y="7467"/>
                  <a:pt x="799301" y="7467"/>
                </a:cubicBezTo>
                <a:lnTo>
                  <a:pt x="800349" y="6684"/>
                </a:lnTo>
                <a:lnTo>
                  <a:pt x="809292" y="0"/>
                </a:lnTo>
                <a:cubicBezTo>
                  <a:pt x="814288" y="0"/>
                  <a:pt x="818035" y="2489"/>
                  <a:pt x="820532" y="6223"/>
                </a:cubicBezTo>
                <a:cubicBezTo>
                  <a:pt x="823030" y="11201"/>
                  <a:pt x="877982" y="130675"/>
                  <a:pt x="849257" y="253883"/>
                </a:cubicBezTo>
                <a:cubicBezTo>
                  <a:pt x="844262" y="283752"/>
                  <a:pt x="819284" y="339755"/>
                  <a:pt x="755589" y="337266"/>
                </a:cubicBezTo>
                <a:cubicBezTo>
                  <a:pt x="754340" y="337266"/>
                  <a:pt x="751843" y="337266"/>
                  <a:pt x="750594" y="337266"/>
                </a:cubicBezTo>
                <a:lnTo>
                  <a:pt x="750594" y="713113"/>
                </a:lnTo>
                <a:cubicBezTo>
                  <a:pt x="750594" y="749204"/>
                  <a:pt x="720620" y="779073"/>
                  <a:pt x="684402" y="779073"/>
                </a:cubicBezTo>
                <a:cubicBezTo>
                  <a:pt x="648183" y="779073"/>
                  <a:pt x="618209" y="749204"/>
                  <a:pt x="618209" y="713113"/>
                </a:cubicBezTo>
                <a:lnTo>
                  <a:pt x="618209" y="578704"/>
                </a:lnTo>
                <a:cubicBezTo>
                  <a:pt x="618209" y="550080"/>
                  <a:pt x="594480" y="526434"/>
                  <a:pt x="565755" y="526434"/>
                </a:cubicBezTo>
                <a:lnTo>
                  <a:pt x="490821" y="526434"/>
                </a:lnTo>
                <a:lnTo>
                  <a:pt x="490821" y="630974"/>
                </a:lnTo>
                <a:cubicBezTo>
                  <a:pt x="520795" y="634708"/>
                  <a:pt x="545773" y="660843"/>
                  <a:pt x="545773" y="691956"/>
                </a:cubicBezTo>
                <a:lnTo>
                  <a:pt x="545773" y="751693"/>
                </a:lnTo>
                <a:cubicBezTo>
                  <a:pt x="545773" y="766627"/>
                  <a:pt x="533284" y="779073"/>
                  <a:pt x="518297" y="779073"/>
                </a:cubicBezTo>
                <a:lnTo>
                  <a:pt x="26227" y="779073"/>
                </a:lnTo>
                <a:cubicBezTo>
                  <a:pt x="11240" y="779073"/>
                  <a:pt x="0" y="766627"/>
                  <a:pt x="0" y="751693"/>
                </a:cubicBezTo>
                <a:lnTo>
                  <a:pt x="0" y="691956"/>
                </a:lnTo>
                <a:cubicBezTo>
                  <a:pt x="0" y="660843"/>
                  <a:pt x="24978" y="634708"/>
                  <a:pt x="54952" y="630974"/>
                </a:cubicBezTo>
                <a:lnTo>
                  <a:pt x="54952" y="63471"/>
                </a:lnTo>
                <a:cubicBezTo>
                  <a:pt x="54952" y="28624"/>
                  <a:pt x="79930" y="0"/>
                  <a:pt x="11240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98" name="Freeform 296">
            <a:extLst>
              <a:ext uri="{FF2B5EF4-FFF2-40B4-BE49-F238E27FC236}">
                <a16:creationId xmlns:a16="http://schemas.microsoft.com/office/drawing/2014/main" id="{FB9C6121-90B2-45D0-ACC9-CE9928700F3A}"/>
              </a:ext>
            </a:extLst>
          </p:cNvPr>
          <p:cNvSpPr>
            <a:spLocks noChangeArrowheads="1"/>
          </p:cNvSpPr>
          <p:nvPr/>
        </p:nvSpPr>
        <p:spPr bwMode="auto">
          <a:xfrm>
            <a:off x="1905348" y="4304111"/>
            <a:ext cx="642936" cy="857250"/>
          </a:xfrm>
          <a:custGeom>
            <a:avLst/>
            <a:gdLst>
              <a:gd name="T0" fmla="*/ 382 w 515"/>
              <a:gd name="T1" fmla="*/ 456 h 688"/>
              <a:gd name="T2" fmla="*/ 393 w 515"/>
              <a:gd name="T3" fmla="*/ 445 h 688"/>
              <a:gd name="T4" fmla="*/ 398 w 515"/>
              <a:gd name="T5" fmla="*/ 548 h 688"/>
              <a:gd name="T6" fmla="*/ 456 w 515"/>
              <a:gd name="T7" fmla="*/ 547 h 688"/>
              <a:gd name="T8" fmla="*/ 224 w 515"/>
              <a:gd name="T9" fmla="*/ 275 h 688"/>
              <a:gd name="T10" fmla="*/ 249 w 515"/>
              <a:gd name="T11" fmla="*/ 274 h 688"/>
              <a:gd name="T12" fmla="*/ 123 w 515"/>
              <a:gd name="T13" fmla="*/ 361 h 688"/>
              <a:gd name="T14" fmla="*/ 188 w 515"/>
              <a:gd name="T15" fmla="*/ 250 h 688"/>
              <a:gd name="T16" fmla="*/ 123 w 515"/>
              <a:gd name="T17" fmla="*/ 361 h 688"/>
              <a:gd name="T18" fmla="*/ 55 w 515"/>
              <a:gd name="T19" fmla="*/ 199 h 688"/>
              <a:gd name="T20" fmla="*/ 182 w 515"/>
              <a:gd name="T21" fmla="*/ 219 h 688"/>
              <a:gd name="T22" fmla="*/ 95 w 515"/>
              <a:gd name="T23" fmla="*/ 104 h 688"/>
              <a:gd name="T24" fmla="*/ 207 w 515"/>
              <a:gd name="T25" fmla="*/ 173 h 688"/>
              <a:gd name="T26" fmla="*/ 238 w 515"/>
              <a:gd name="T27" fmla="*/ 17 h 688"/>
              <a:gd name="T28" fmla="*/ 249 w 515"/>
              <a:gd name="T29" fmla="*/ 164 h 688"/>
              <a:gd name="T30" fmla="*/ 217 w 515"/>
              <a:gd name="T31" fmla="*/ 38 h 688"/>
              <a:gd name="T32" fmla="*/ 379 w 515"/>
              <a:gd name="T33" fmla="*/ 77 h 688"/>
              <a:gd name="T34" fmla="*/ 380 w 515"/>
              <a:gd name="T35" fmla="*/ 104 h 688"/>
              <a:gd name="T36" fmla="*/ 268 w 515"/>
              <a:gd name="T37" fmla="*/ 170 h 688"/>
              <a:gd name="T38" fmla="*/ 439 w 515"/>
              <a:gd name="T39" fmla="*/ 219 h 688"/>
              <a:gd name="T40" fmla="*/ 292 w 515"/>
              <a:gd name="T41" fmla="*/ 219 h 688"/>
              <a:gd name="T42" fmla="*/ 379 w 515"/>
              <a:gd name="T43" fmla="*/ 334 h 688"/>
              <a:gd name="T44" fmla="*/ 379 w 515"/>
              <a:gd name="T45" fmla="*/ 361 h 688"/>
              <a:gd name="T46" fmla="*/ 268 w 515"/>
              <a:gd name="T47" fmla="*/ 268 h 688"/>
              <a:gd name="T48" fmla="*/ 379 w 515"/>
              <a:gd name="T49" fmla="*/ 334 h 688"/>
              <a:gd name="T50" fmla="*/ 275 w 515"/>
              <a:gd name="T51" fmla="*/ 219 h 688"/>
              <a:gd name="T52" fmla="*/ 132 w 515"/>
              <a:gd name="T53" fmla="*/ 600 h 688"/>
              <a:gd name="T54" fmla="*/ 22 w 515"/>
              <a:gd name="T55" fmla="*/ 587 h 688"/>
              <a:gd name="T56" fmla="*/ 85 w 515"/>
              <a:gd name="T57" fmla="*/ 562 h 688"/>
              <a:gd name="T58" fmla="*/ 90 w 515"/>
              <a:gd name="T59" fmla="*/ 579 h 688"/>
              <a:gd name="T60" fmla="*/ 132 w 515"/>
              <a:gd name="T61" fmla="*/ 600 h 688"/>
              <a:gd name="T62" fmla="*/ 463 w 515"/>
              <a:gd name="T63" fmla="*/ 482 h 688"/>
              <a:gd name="T64" fmla="*/ 468 w 515"/>
              <a:gd name="T65" fmla="*/ 405 h 688"/>
              <a:gd name="T66" fmla="*/ 392 w 515"/>
              <a:gd name="T67" fmla="*/ 427 h 688"/>
              <a:gd name="T68" fmla="*/ 364 w 515"/>
              <a:gd name="T69" fmla="*/ 541 h 688"/>
              <a:gd name="T70" fmla="*/ 283 w 515"/>
              <a:gd name="T71" fmla="*/ 311 h 688"/>
              <a:gd name="T72" fmla="*/ 392 w 515"/>
              <a:gd name="T73" fmla="*/ 374 h 688"/>
              <a:gd name="T74" fmla="*/ 392 w 515"/>
              <a:gd name="T75" fmla="*/ 320 h 688"/>
              <a:gd name="T76" fmla="*/ 457 w 515"/>
              <a:gd name="T77" fmla="*/ 219 h 688"/>
              <a:gd name="T78" fmla="*/ 392 w 515"/>
              <a:gd name="T79" fmla="*/ 117 h 688"/>
              <a:gd name="T80" fmla="*/ 392 w 515"/>
              <a:gd name="T81" fmla="*/ 64 h 688"/>
              <a:gd name="T82" fmla="*/ 275 w 515"/>
              <a:gd name="T83" fmla="*/ 38 h 688"/>
              <a:gd name="T84" fmla="*/ 205 w 515"/>
              <a:gd name="T85" fmla="*/ 142 h 688"/>
              <a:gd name="T86" fmla="*/ 82 w 515"/>
              <a:gd name="T87" fmla="*/ 64 h 688"/>
              <a:gd name="T88" fmla="*/ 18 w 515"/>
              <a:gd name="T89" fmla="*/ 219 h 688"/>
              <a:gd name="T90" fmla="*/ 82 w 515"/>
              <a:gd name="T91" fmla="*/ 321 h 688"/>
              <a:gd name="T92" fmla="*/ 108 w 515"/>
              <a:gd name="T93" fmla="*/ 385 h 688"/>
              <a:gd name="T94" fmla="*/ 200 w 515"/>
              <a:gd name="T95" fmla="*/ 400 h 688"/>
              <a:gd name="T96" fmla="*/ 272 w 515"/>
              <a:gd name="T97" fmla="*/ 339 h 688"/>
              <a:gd name="T98" fmla="*/ 245 w 515"/>
              <a:gd name="T99" fmla="*/ 518 h 688"/>
              <a:gd name="T100" fmla="*/ 238 w 515"/>
              <a:gd name="T101" fmla="*/ 516 h 688"/>
              <a:gd name="T102" fmla="*/ 101 w 515"/>
              <a:gd name="T103" fmla="*/ 509 h 688"/>
              <a:gd name="T104" fmla="*/ 3 w 515"/>
              <a:gd name="T105" fmla="*/ 605 h 688"/>
              <a:gd name="T106" fmla="*/ 236 w 515"/>
              <a:gd name="T107" fmla="*/ 534 h 688"/>
              <a:gd name="T108" fmla="*/ 239 w 515"/>
              <a:gd name="T109" fmla="*/ 535 h 688"/>
              <a:gd name="T110" fmla="*/ 304 w 515"/>
              <a:gd name="T111" fmla="*/ 687 h 688"/>
              <a:gd name="T112" fmla="*/ 313 w 515"/>
              <a:gd name="T113" fmla="*/ 622 h 688"/>
              <a:gd name="T114" fmla="*/ 313 w 515"/>
              <a:gd name="T115" fmla="*/ 619 h 688"/>
              <a:gd name="T116" fmla="*/ 382 w 515"/>
              <a:gd name="T117" fmla="*/ 557 h 688"/>
              <a:gd name="T118" fmla="*/ 472 w 515"/>
              <a:gd name="T119" fmla="*/ 556 h 688"/>
              <a:gd name="T120" fmla="*/ 489 w 515"/>
              <a:gd name="T121" fmla="*/ 507 h 68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</a:cxnLst>
            <a:rect l="0" t="0" r="r" b="b"/>
            <a:pathLst>
              <a:path w="515" h="688">
                <a:moveTo>
                  <a:pt x="479" y="521"/>
                </a:moveTo>
                <a:lnTo>
                  <a:pt x="479" y="521"/>
                </a:lnTo>
                <a:cubicBezTo>
                  <a:pt x="479" y="522"/>
                  <a:pt x="479" y="523"/>
                  <a:pt x="478" y="523"/>
                </a:cubicBezTo>
                <a:lnTo>
                  <a:pt x="468" y="534"/>
                </a:lnTo>
                <a:lnTo>
                  <a:pt x="382" y="456"/>
                </a:lnTo>
                <a:lnTo>
                  <a:pt x="392" y="446"/>
                </a:lnTo>
                <a:lnTo>
                  <a:pt x="392" y="446"/>
                </a:lnTo>
                <a:cubicBezTo>
                  <a:pt x="392" y="445"/>
                  <a:pt x="393" y="445"/>
                  <a:pt x="393" y="445"/>
                </a:cubicBezTo>
                <a:lnTo>
                  <a:pt x="393" y="445"/>
                </a:lnTo>
                <a:lnTo>
                  <a:pt x="393" y="445"/>
                </a:lnTo>
                <a:cubicBezTo>
                  <a:pt x="394" y="445"/>
                  <a:pt x="394" y="445"/>
                  <a:pt x="395" y="446"/>
                </a:cubicBezTo>
                <a:lnTo>
                  <a:pt x="478" y="520"/>
                </a:lnTo>
                <a:lnTo>
                  <a:pt x="478" y="520"/>
                </a:lnTo>
                <a:cubicBezTo>
                  <a:pt x="478" y="521"/>
                  <a:pt x="479" y="521"/>
                  <a:pt x="479" y="521"/>
                </a:cubicBezTo>
                <a:close/>
                <a:moveTo>
                  <a:pt x="398" y="548"/>
                </a:moveTo>
                <a:lnTo>
                  <a:pt x="376" y="527"/>
                </a:lnTo>
                <a:lnTo>
                  <a:pt x="376" y="527"/>
                </a:lnTo>
                <a:cubicBezTo>
                  <a:pt x="359" y="513"/>
                  <a:pt x="357" y="487"/>
                  <a:pt x="370" y="469"/>
                </a:cubicBezTo>
                <a:lnTo>
                  <a:pt x="456" y="547"/>
                </a:lnTo>
                <a:lnTo>
                  <a:pt x="456" y="547"/>
                </a:lnTo>
                <a:cubicBezTo>
                  <a:pt x="440" y="562"/>
                  <a:pt x="415" y="562"/>
                  <a:pt x="398" y="548"/>
                </a:cubicBezTo>
                <a:close/>
                <a:moveTo>
                  <a:pt x="238" y="421"/>
                </a:moveTo>
                <a:lnTo>
                  <a:pt x="238" y="421"/>
                </a:lnTo>
                <a:cubicBezTo>
                  <a:pt x="227" y="421"/>
                  <a:pt x="217" y="411"/>
                  <a:pt x="217" y="401"/>
                </a:cubicBezTo>
                <a:lnTo>
                  <a:pt x="224" y="275"/>
                </a:lnTo>
                <a:lnTo>
                  <a:pt x="226" y="274"/>
                </a:lnTo>
                <a:lnTo>
                  <a:pt x="226" y="274"/>
                </a:lnTo>
                <a:cubicBezTo>
                  <a:pt x="229" y="274"/>
                  <a:pt x="233" y="274"/>
                  <a:pt x="238" y="274"/>
                </a:cubicBezTo>
                <a:lnTo>
                  <a:pt x="238" y="274"/>
                </a:lnTo>
                <a:cubicBezTo>
                  <a:pt x="241" y="274"/>
                  <a:pt x="245" y="274"/>
                  <a:pt x="249" y="274"/>
                </a:cubicBezTo>
                <a:lnTo>
                  <a:pt x="250" y="275"/>
                </a:lnTo>
                <a:lnTo>
                  <a:pt x="257" y="400"/>
                </a:lnTo>
                <a:lnTo>
                  <a:pt x="257" y="400"/>
                </a:lnTo>
                <a:cubicBezTo>
                  <a:pt x="257" y="411"/>
                  <a:pt x="248" y="421"/>
                  <a:pt x="238" y="421"/>
                </a:cubicBezTo>
                <a:close/>
                <a:moveTo>
                  <a:pt x="123" y="361"/>
                </a:moveTo>
                <a:lnTo>
                  <a:pt x="123" y="361"/>
                </a:lnTo>
                <a:cubicBezTo>
                  <a:pt x="115" y="369"/>
                  <a:pt x="102" y="369"/>
                  <a:pt x="95" y="361"/>
                </a:cubicBezTo>
                <a:lnTo>
                  <a:pt x="95" y="361"/>
                </a:lnTo>
                <a:cubicBezTo>
                  <a:pt x="87" y="354"/>
                  <a:pt x="87" y="341"/>
                  <a:pt x="95" y="334"/>
                </a:cubicBezTo>
                <a:lnTo>
                  <a:pt x="188" y="250"/>
                </a:lnTo>
                <a:lnTo>
                  <a:pt x="191" y="249"/>
                </a:lnTo>
                <a:lnTo>
                  <a:pt x="191" y="249"/>
                </a:lnTo>
                <a:cubicBezTo>
                  <a:pt x="195" y="256"/>
                  <a:pt x="200" y="262"/>
                  <a:pt x="207" y="265"/>
                </a:cubicBezTo>
                <a:lnTo>
                  <a:pt x="206" y="268"/>
                </a:lnTo>
                <a:lnTo>
                  <a:pt x="123" y="361"/>
                </a:lnTo>
                <a:close/>
                <a:moveTo>
                  <a:pt x="56" y="239"/>
                </a:moveTo>
                <a:lnTo>
                  <a:pt x="56" y="239"/>
                </a:lnTo>
                <a:cubicBezTo>
                  <a:pt x="45" y="239"/>
                  <a:pt x="36" y="230"/>
                  <a:pt x="36" y="219"/>
                </a:cubicBezTo>
                <a:lnTo>
                  <a:pt x="36" y="219"/>
                </a:lnTo>
                <a:cubicBezTo>
                  <a:pt x="36" y="208"/>
                  <a:pt x="45" y="199"/>
                  <a:pt x="55" y="199"/>
                </a:cubicBezTo>
                <a:lnTo>
                  <a:pt x="181" y="206"/>
                </a:lnTo>
                <a:lnTo>
                  <a:pt x="183" y="208"/>
                </a:lnTo>
                <a:lnTo>
                  <a:pt x="183" y="208"/>
                </a:lnTo>
                <a:cubicBezTo>
                  <a:pt x="182" y="211"/>
                  <a:pt x="182" y="215"/>
                  <a:pt x="182" y="219"/>
                </a:cubicBezTo>
                <a:lnTo>
                  <a:pt x="182" y="219"/>
                </a:lnTo>
                <a:cubicBezTo>
                  <a:pt x="182" y="223"/>
                  <a:pt x="182" y="227"/>
                  <a:pt x="183" y="230"/>
                </a:cubicBezTo>
                <a:lnTo>
                  <a:pt x="181" y="232"/>
                </a:lnTo>
                <a:lnTo>
                  <a:pt x="56" y="239"/>
                </a:lnTo>
                <a:close/>
                <a:moveTo>
                  <a:pt x="95" y="104"/>
                </a:moveTo>
                <a:lnTo>
                  <a:pt x="95" y="104"/>
                </a:lnTo>
                <a:cubicBezTo>
                  <a:pt x="87" y="97"/>
                  <a:pt x="87" y="84"/>
                  <a:pt x="95" y="77"/>
                </a:cubicBezTo>
                <a:lnTo>
                  <a:pt x="95" y="77"/>
                </a:lnTo>
                <a:cubicBezTo>
                  <a:pt x="102" y="69"/>
                  <a:pt x="115" y="69"/>
                  <a:pt x="123" y="76"/>
                </a:cubicBezTo>
                <a:lnTo>
                  <a:pt x="206" y="170"/>
                </a:lnTo>
                <a:lnTo>
                  <a:pt x="207" y="173"/>
                </a:lnTo>
                <a:lnTo>
                  <a:pt x="207" y="173"/>
                </a:lnTo>
                <a:cubicBezTo>
                  <a:pt x="200" y="176"/>
                  <a:pt x="195" y="182"/>
                  <a:pt x="191" y="189"/>
                </a:cubicBezTo>
                <a:lnTo>
                  <a:pt x="188" y="188"/>
                </a:lnTo>
                <a:lnTo>
                  <a:pt x="95" y="104"/>
                </a:lnTo>
                <a:close/>
                <a:moveTo>
                  <a:pt x="238" y="17"/>
                </a:moveTo>
                <a:lnTo>
                  <a:pt x="238" y="17"/>
                </a:lnTo>
                <a:cubicBezTo>
                  <a:pt x="248" y="17"/>
                  <a:pt x="257" y="27"/>
                  <a:pt x="257" y="37"/>
                </a:cubicBezTo>
                <a:lnTo>
                  <a:pt x="250" y="163"/>
                </a:lnTo>
                <a:lnTo>
                  <a:pt x="249" y="164"/>
                </a:lnTo>
                <a:lnTo>
                  <a:pt x="249" y="164"/>
                </a:lnTo>
                <a:cubicBezTo>
                  <a:pt x="245" y="164"/>
                  <a:pt x="241" y="164"/>
                  <a:pt x="238" y="164"/>
                </a:cubicBezTo>
                <a:lnTo>
                  <a:pt x="238" y="164"/>
                </a:lnTo>
                <a:cubicBezTo>
                  <a:pt x="233" y="164"/>
                  <a:pt x="229" y="164"/>
                  <a:pt x="226" y="164"/>
                </a:cubicBezTo>
                <a:lnTo>
                  <a:pt x="224" y="163"/>
                </a:lnTo>
                <a:lnTo>
                  <a:pt x="217" y="38"/>
                </a:lnTo>
                <a:lnTo>
                  <a:pt x="217" y="38"/>
                </a:lnTo>
                <a:cubicBezTo>
                  <a:pt x="217" y="27"/>
                  <a:pt x="227" y="17"/>
                  <a:pt x="238" y="17"/>
                </a:cubicBezTo>
                <a:close/>
                <a:moveTo>
                  <a:pt x="352" y="77"/>
                </a:moveTo>
                <a:lnTo>
                  <a:pt x="352" y="77"/>
                </a:lnTo>
                <a:cubicBezTo>
                  <a:pt x="359" y="69"/>
                  <a:pt x="372" y="69"/>
                  <a:pt x="379" y="77"/>
                </a:cubicBezTo>
                <a:lnTo>
                  <a:pt x="379" y="77"/>
                </a:lnTo>
                <a:lnTo>
                  <a:pt x="379" y="77"/>
                </a:lnTo>
                <a:cubicBezTo>
                  <a:pt x="383" y="80"/>
                  <a:pt x="385" y="85"/>
                  <a:pt x="385" y="91"/>
                </a:cubicBezTo>
                <a:lnTo>
                  <a:pt x="385" y="91"/>
                </a:lnTo>
                <a:cubicBezTo>
                  <a:pt x="385" y="96"/>
                  <a:pt x="383" y="101"/>
                  <a:pt x="380" y="104"/>
                </a:cubicBezTo>
                <a:lnTo>
                  <a:pt x="286" y="188"/>
                </a:lnTo>
                <a:lnTo>
                  <a:pt x="283" y="189"/>
                </a:lnTo>
                <a:lnTo>
                  <a:pt x="283" y="189"/>
                </a:lnTo>
                <a:cubicBezTo>
                  <a:pt x="280" y="182"/>
                  <a:pt x="274" y="176"/>
                  <a:pt x="268" y="173"/>
                </a:cubicBezTo>
                <a:lnTo>
                  <a:pt x="268" y="170"/>
                </a:lnTo>
                <a:lnTo>
                  <a:pt x="352" y="77"/>
                </a:lnTo>
                <a:close/>
                <a:moveTo>
                  <a:pt x="418" y="199"/>
                </a:moveTo>
                <a:lnTo>
                  <a:pt x="418" y="199"/>
                </a:lnTo>
                <a:cubicBezTo>
                  <a:pt x="430" y="199"/>
                  <a:pt x="439" y="208"/>
                  <a:pt x="439" y="219"/>
                </a:cubicBezTo>
                <a:lnTo>
                  <a:pt x="439" y="219"/>
                </a:lnTo>
                <a:cubicBezTo>
                  <a:pt x="439" y="230"/>
                  <a:pt x="430" y="239"/>
                  <a:pt x="419" y="239"/>
                </a:cubicBezTo>
                <a:lnTo>
                  <a:pt x="294" y="232"/>
                </a:lnTo>
                <a:lnTo>
                  <a:pt x="292" y="230"/>
                </a:lnTo>
                <a:lnTo>
                  <a:pt x="292" y="230"/>
                </a:lnTo>
                <a:cubicBezTo>
                  <a:pt x="292" y="227"/>
                  <a:pt x="292" y="223"/>
                  <a:pt x="292" y="219"/>
                </a:cubicBezTo>
                <a:lnTo>
                  <a:pt x="292" y="219"/>
                </a:lnTo>
                <a:cubicBezTo>
                  <a:pt x="292" y="215"/>
                  <a:pt x="292" y="211"/>
                  <a:pt x="292" y="208"/>
                </a:cubicBezTo>
                <a:lnTo>
                  <a:pt x="294" y="206"/>
                </a:lnTo>
                <a:lnTo>
                  <a:pt x="418" y="199"/>
                </a:lnTo>
                <a:close/>
                <a:moveTo>
                  <a:pt x="379" y="334"/>
                </a:moveTo>
                <a:lnTo>
                  <a:pt x="379" y="334"/>
                </a:lnTo>
                <a:cubicBezTo>
                  <a:pt x="383" y="337"/>
                  <a:pt x="385" y="342"/>
                  <a:pt x="385" y="347"/>
                </a:cubicBezTo>
                <a:lnTo>
                  <a:pt x="385" y="347"/>
                </a:lnTo>
                <a:cubicBezTo>
                  <a:pt x="385" y="353"/>
                  <a:pt x="383" y="358"/>
                  <a:pt x="379" y="361"/>
                </a:cubicBezTo>
                <a:lnTo>
                  <a:pt x="379" y="361"/>
                </a:lnTo>
                <a:lnTo>
                  <a:pt x="379" y="361"/>
                </a:lnTo>
                <a:cubicBezTo>
                  <a:pt x="376" y="365"/>
                  <a:pt x="371" y="367"/>
                  <a:pt x="365" y="367"/>
                </a:cubicBezTo>
                <a:lnTo>
                  <a:pt x="365" y="367"/>
                </a:lnTo>
                <a:cubicBezTo>
                  <a:pt x="360" y="367"/>
                  <a:pt x="355" y="365"/>
                  <a:pt x="352" y="362"/>
                </a:cubicBezTo>
                <a:lnTo>
                  <a:pt x="268" y="268"/>
                </a:lnTo>
                <a:lnTo>
                  <a:pt x="268" y="265"/>
                </a:lnTo>
                <a:lnTo>
                  <a:pt x="268" y="265"/>
                </a:lnTo>
                <a:cubicBezTo>
                  <a:pt x="274" y="262"/>
                  <a:pt x="280" y="256"/>
                  <a:pt x="283" y="249"/>
                </a:cubicBezTo>
                <a:lnTo>
                  <a:pt x="286" y="250"/>
                </a:lnTo>
                <a:lnTo>
                  <a:pt x="379" y="334"/>
                </a:lnTo>
                <a:close/>
                <a:moveTo>
                  <a:pt x="200" y="219"/>
                </a:moveTo>
                <a:lnTo>
                  <a:pt x="200" y="219"/>
                </a:lnTo>
                <a:cubicBezTo>
                  <a:pt x="200" y="199"/>
                  <a:pt x="217" y="181"/>
                  <a:pt x="238" y="181"/>
                </a:cubicBezTo>
                <a:lnTo>
                  <a:pt x="238" y="181"/>
                </a:lnTo>
                <a:cubicBezTo>
                  <a:pt x="258" y="181"/>
                  <a:pt x="275" y="199"/>
                  <a:pt x="275" y="219"/>
                </a:cubicBezTo>
                <a:lnTo>
                  <a:pt x="275" y="219"/>
                </a:lnTo>
                <a:cubicBezTo>
                  <a:pt x="275" y="239"/>
                  <a:pt x="258" y="257"/>
                  <a:pt x="238" y="257"/>
                </a:cubicBezTo>
                <a:lnTo>
                  <a:pt x="238" y="257"/>
                </a:lnTo>
                <a:cubicBezTo>
                  <a:pt x="217" y="257"/>
                  <a:pt x="200" y="239"/>
                  <a:pt x="200" y="219"/>
                </a:cubicBezTo>
                <a:lnTo>
                  <a:pt x="132" y="600"/>
                </a:lnTo>
                <a:lnTo>
                  <a:pt x="132" y="600"/>
                </a:lnTo>
                <a:cubicBezTo>
                  <a:pt x="88" y="616"/>
                  <a:pt x="27" y="605"/>
                  <a:pt x="20" y="598"/>
                </a:cubicBezTo>
                <a:lnTo>
                  <a:pt x="20" y="598"/>
                </a:lnTo>
                <a:cubicBezTo>
                  <a:pt x="19" y="596"/>
                  <a:pt x="20" y="592"/>
                  <a:pt x="22" y="587"/>
                </a:cubicBezTo>
                <a:lnTo>
                  <a:pt x="22" y="587"/>
                </a:lnTo>
                <a:cubicBezTo>
                  <a:pt x="33" y="567"/>
                  <a:pt x="65" y="538"/>
                  <a:pt x="106" y="527"/>
                </a:cubicBezTo>
                <a:lnTo>
                  <a:pt x="106" y="527"/>
                </a:lnTo>
                <a:cubicBezTo>
                  <a:pt x="144" y="516"/>
                  <a:pt x="176" y="516"/>
                  <a:pt x="197" y="520"/>
                </a:cubicBezTo>
                <a:lnTo>
                  <a:pt x="197" y="520"/>
                </a:lnTo>
                <a:cubicBezTo>
                  <a:pt x="159" y="528"/>
                  <a:pt x="115" y="548"/>
                  <a:pt x="85" y="562"/>
                </a:cubicBezTo>
                <a:lnTo>
                  <a:pt x="85" y="562"/>
                </a:lnTo>
                <a:cubicBezTo>
                  <a:pt x="81" y="564"/>
                  <a:pt x="79" y="570"/>
                  <a:pt x="82" y="574"/>
                </a:cubicBezTo>
                <a:lnTo>
                  <a:pt x="82" y="574"/>
                </a:lnTo>
                <a:cubicBezTo>
                  <a:pt x="83" y="577"/>
                  <a:pt x="86" y="579"/>
                  <a:pt x="90" y="579"/>
                </a:cubicBezTo>
                <a:lnTo>
                  <a:pt x="90" y="579"/>
                </a:lnTo>
                <a:cubicBezTo>
                  <a:pt x="91" y="579"/>
                  <a:pt x="92" y="579"/>
                  <a:pt x="93" y="578"/>
                </a:cubicBezTo>
                <a:lnTo>
                  <a:pt x="93" y="578"/>
                </a:lnTo>
                <a:cubicBezTo>
                  <a:pt x="145" y="553"/>
                  <a:pt x="188" y="538"/>
                  <a:pt x="217" y="534"/>
                </a:cubicBezTo>
                <a:lnTo>
                  <a:pt x="217" y="534"/>
                </a:lnTo>
                <a:cubicBezTo>
                  <a:pt x="208" y="550"/>
                  <a:pt x="179" y="583"/>
                  <a:pt x="132" y="600"/>
                </a:cubicBezTo>
                <a:lnTo>
                  <a:pt x="200" y="219"/>
                </a:lnTo>
                <a:close/>
                <a:moveTo>
                  <a:pt x="510" y="443"/>
                </a:moveTo>
                <a:lnTo>
                  <a:pt x="510" y="443"/>
                </a:lnTo>
                <a:cubicBezTo>
                  <a:pt x="507" y="440"/>
                  <a:pt x="501" y="440"/>
                  <a:pt x="498" y="444"/>
                </a:cubicBezTo>
                <a:lnTo>
                  <a:pt x="463" y="482"/>
                </a:lnTo>
                <a:lnTo>
                  <a:pt x="433" y="456"/>
                </a:lnTo>
                <a:lnTo>
                  <a:pt x="468" y="417"/>
                </a:lnTo>
                <a:lnTo>
                  <a:pt x="468" y="417"/>
                </a:lnTo>
                <a:cubicBezTo>
                  <a:pt x="472" y="414"/>
                  <a:pt x="471" y="408"/>
                  <a:pt x="468" y="405"/>
                </a:cubicBezTo>
                <a:lnTo>
                  <a:pt x="468" y="405"/>
                </a:lnTo>
                <a:cubicBezTo>
                  <a:pt x="464" y="401"/>
                  <a:pt x="458" y="401"/>
                  <a:pt x="455" y="405"/>
                </a:cubicBezTo>
                <a:lnTo>
                  <a:pt x="420" y="444"/>
                </a:lnTo>
                <a:lnTo>
                  <a:pt x="406" y="432"/>
                </a:lnTo>
                <a:lnTo>
                  <a:pt x="406" y="432"/>
                </a:lnTo>
                <a:cubicBezTo>
                  <a:pt x="403" y="429"/>
                  <a:pt x="397" y="427"/>
                  <a:pt x="392" y="427"/>
                </a:cubicBezTo>
                <a:lnTo>
                  <a:pt x="392" y="427"/>
                </a:lnTo>
                <a:cubicBezTo>
                  <a:pt x="387" y="427"/>
                  <a:pt x="382" y="430"/>
                  <a:pt x="378" y="433"/>
                </a:cubicBezTo>
                <a:lnTo>
                  <a:pt x="359" y="455"/>
                </a:lnTo>
                <a:lnTo>
                  <a:pt x="359" y="455"/>
                </a:lnTo>
                <a:cubicBezTo>
                  <a:pt x="337" y="480"/>
                  <a:pt x="338" y="518"/>
                  <a:pt x="364" y="541"/>
                </a:cubicBezTo>
                <a:lnTo>
                  <a:pt x="368" y="545"/>
                </a:lnTo>
                <a:lnTo>
                  <a:pt x="368" y="545"/>
                </a:lnTo>
                <a:cubicBezTo>
                  <a:pt x="349" y="566"/>
                  <a:pt x="325" y="570"/>
                  <a:pt x="313" y="570"/>
                </a:cubicBezTo>
                <a:lnTo>
                  <a:pt x="313" y="570"/>
                </a:lnTo>
                <a:cubicBezTo>
                  <a:pt x="313" y="485"/>
                  <a:pt x="310" y="402"/>
                  <a:pt x="283" y="311"/>
                </a:cubicBezTo>
                <a:lnTo>
                  <a:pt x="339" y="374"/>
                </a:lnTo>
                <a:lnTo>
                  <a:pt x="339" y="374"/>
                </a:lnTo>
                <a:cubicBezTo>
                  <a:pt x="346" y="382"/>
                  <a:pt x="355" y="385"/>
                  <a:pt x="365" y="385"/>
                </a:cubicBezTo>
                <a:lnTo>
                  <a:pt x="365" y="385"/>
                </a:lnTo>
                <a:cubicBezTo>
                  <a:pt x="376" y="385"/>
                  <a:pt x="385" y="382"/>
                  <a:pt x="392" y="374"/>
                </a:cubicBezTo>
                <a:lnTo>
                  <a:pt x="392" y="374"/>
                </a:lnTo>
                <a:lnTo>
                  <a:pt x="392" y="374"/>
                </a:lnTo>
                <a:cubicBezTo>
                  <a:pt x="400" y="367"/>
                  <a:pt x="403" y="358"/>
                  <a:pt x="403" y="347"/>
                </a:cubicBezTo>
                <a:lnTo>
                  <a:pt x="403" y="347"/>
                </a:lnTo>
                <a:cubicBezTo>
                  <a:pt x="403" y="337"/>
                  <a:pt x="400" y="328"/>
                  <a:pt x="392" y="320"/>
                </a:cubicBezTo>
                <a:lnTo>
                  <a:pt x="315" y="251"/>
                </a:lnTo>
                <a:lnTo>
                  <a:pt x="418" y="257"/>
                </a:lnTo>
                <a:lnTo>
                  <a:pt x="418" y="257"/>
                </a:lnTo>
                <a:cubicBezTo>
                  <a:pt x="439" y="257"/>
                  <a:pt x="457" y="239"/>
                  <a:pt x="457" y="219"/>
                </a:cubicBezTo>
                <a:lnTo>
                  <a:pt x="457" y="219"/>
                </a:lnTo>
                <a:cubicBezTo>
                  <a:pt x="457" y="199"/>
                  <a:pt x="439" y="181"/>
                  <a:pt x="418" y="181"/>
                </a:cubicBezTo>
                <a:lnTo>
                  <a:pt x="418" y="181"/>
                </a:lnTo>
                <a:lnTo>
                  <a:pt x="315" y="187"/>
                </a:lnTo>
                <a:lnTo>
                  <a:pt x="392" y="117"/>
                </a:lnTo>
                <a:lnTo>
                  <a:pt x="392" y="117"/>
                </a:lnTo>
                <a:cubicBezTo>
                  <a:pt x="400" y="110"/>
                  <a:pt x="403" y="101"/>
                  <a:pt x="403" y="91"/>
                </a:cubicBezTo>
                <a:lnTo>
                  <a:pt x="403" y="91"/>
                </a:lnTo>
                <a:cubicBezTo>
                  <a:pt x="403" y="80"/>
                  <a:pt x="400" y="71"/>
                  <a:pt x="392" y="64"/>
                </a:cubicBezTo>
                <a:lnTo>
                  <a:pt x="392" y="64"/>
                </a:lnTo>
                <a:lnTo>
                  <a:pt x="392" y="64"/>
                </a:lnTo>
                <a:cubicBezTo>
                  <a:pt x="385" y="57"/>
                  <a:pt x="376" y="53"/>
                  <a:pt x="365" y="53"/>
                </a:cubicBezTo>
                <a:lnTo>
                  <a:pt x="365" y="53"/>
                </a:lnTo>
                <a:cubicBezTo>
                  <a:pt x="355" y="53"/>
                  <a:pt x="346" y="57"/>
                  <a:pt x="338" y="65"/>
                </a:cubicBezTo>
                <a:lnTo>
                  <a:pt x="269" y="142"/>
                </a:lnTo>
                <a:lnTo>
                  <a:pt x="275" y="38"/>
                </a:lnTo>
                <a:lnTo>
                  <a:pt x="275" y="38"/>
                </a:lnTo>
                <a:cubicBezTo>
                  <a:pt x="275" y="17"/>
                  <a:pt x="258" y="0"/>
                  <a:pt x="238" y="0"/>
                </a:cubicBezTo>
                <a:lnTo>
                  <a:pt x="238" y="0"/>
                </a:lnTo>
                <a:cubicBezTo>
                  <a:pt x="217" y="0"/>
                  <a:pt x="200" y="17"/>
                  <a:pt x="200" y="38"/>
                </a:cubicBezTo>
                <a:lnTo>
                  <a:pt x="205" y="142"/>
                </a:lnTo>
                <a:lnTo>
                  <a:pt x="135" y="64"/>
                </a:lnTo>
                <a:lnTo>
                  <a:pt x="135" y="64"/>
                </a:lnTo>
                <a:cubicBezTo>
                  <a:pt x="121" y="49"/>
                  <a:pt x="97" y="49"/>
                  <a:pt x="82" y="64"/>
                </a:cubicBezTo>
                <a:lnTo>
                  <a:pt x="82" y="64"/>
                </a:lnTo>
                <a:lnTo>
                  <a:pt x="82" y="64"/>
                </a:lnTo>
                <a:cubicBezTo>
                  <a:pt x="68" y="79"/>
                  <a:pt x="68" y="102"/>
                  <a:pt x="83" y="118"/>
                </a:cubicBezTo>
                <a:lnTo>
                  <a:pt x="160" y="187"/>
                </a:lnTo>
                <a:lnTo>
                  <a:pt x="56" y="181"/>
                </a:lnTo>
                <a:lnTo>
                  <a:pt x="56" y="181"/>
                </a:lnTo>
                <a:cubicBezTo>
                  <a:pt x="35" y="181"/>
                  <a:pt x="18" y="199"/>
                  <a:pt x="18" y="219"/>
                </a:cubicBezTo>
                <a:lnTo>
                  <a:pt x="18" y="219"/>
                </a:lnTo>
                <a:cubicBezTo>
                  <a:pt x="18" y="239"/>
                  <a:pt x="35" y="257"/>
                  <a:pt x="56" y="257"/>
                </a:cubicBezTo>
                <a:lnTo>
                  <a:pt x="56" y="257"/>
                </a:lnTo>
                <a:lnTo>
                  <a:pt x="160" y="251"/>
                </a:lnTo>
                <a:lnTo>
                  <a:pt x="82" y="321"/>
                </a:lnTo>
                <a:lnTo>
                  <a:pt x="82" y="321"/>
                </a:lnTo>
                <a:cubicBezTo>
                  <a:pt x="68" y="336"/>
                  <a:pt x="68" y="359"/>
                  <a:pt x="82" y="374"/>
                </a:cubicBezTo>
                <a:lnTo>
                  <a:pt x="82" y="374"/>
                </a:lnTo>
                <a:lnTo>
                  <a:pt x="82" y="374"/>
                </a:lnTo>
                <a:cubicBezTo>
                  <a:pt x="90" y="382"/>
                  <a:pt x="99" y="385"/>
                  <a:pt x="108" y="385"/>
                </a:cubicBezTo>
                <a:lnTo>
                  <a:pt x="108" y="385"/>
                </a:lnTo>
                <a:cubicBezTo>
                  <a:pt x="118" y="385"/>
                  <a:pt x="128" y="382"/>
                  <a:pt x="136" y="373"/>
                </a:cubicBezTo>
                <a:lnTo>
                  <a:pt x="205" y="296"/>
                </a:lnTo>
                <a:lnTo>
                  <a:pt x="200" y="400"/>
                </a:lnTo>
                <a:lnTo>
                  <a:pt x="200" y="400"/>
                </a:lnTo>
                <a:cubicBezTo>
                  <a:pt x="200" y="421"/>
                  <a:pt x="217" y="438"/>
                  <a:pt x="238" y="438"/>
                </a:cubicBezTo>
                <a:lnTo>
                  <a:pt x="238" y="438"/>
                </a:lnTo>
                <a:cubicBezTo>
                  <a:pt x="258" y="438"/>
                  <a:pt x="275" y="421"/>
                  <a:pt x="275" y="400"/>
                </a:cubicBezTo>
                <a:lnTo>
                  <a:pt x="272" y="339"/>
                </a:lnTo>
                <a:lnTo>
                  <a:pt x="272" y="339"/>
                </a:lnTo>
                <a:cubicBezTo>
                  <a:pt x="291" y="415"/>
                  <a:pt x="295" y="487"/>
                  <a:pt x="295" y="559"/>
                </a:cubicBezTo>
                <a:lnTo>
                  <a:pt x="295" y="559"/>
                </a:lnTo>
                <a:cubicBezTo>
                  <a:pt x="285" y="540"/>
                  <a:pt x="268" y="524"/>
                  <a:pt x="245" y="518"/>
                </a:cubicBezTo>
                <a:lnTo>
                  <a:pt x="245" y="518"/>
                </a:lnTo>
                <a:lnTo>
                  <a:pt x="245" y="518"/>
                </a:lnTo>
                <a:lnTo>
                  <a:pt x="245" y="518"/>
                </a:lnTo>
                <a:lnTo>
                  <a:pt x="245" y="518"/>
                </a:lnTo>
                <a:lnTo>
                  <a:pt x="245" y="518"/>
                </a:lnTo>
                <a:cubicBezTo>
                  <a:pt x="242" y="518"/>
                  <a:pt x="241" y="517"/>
                  <a:pt x="238" y="516"/>
                </a:cubicBezTo>
                <a:lnTo>
                  <a:pt x="238" y="516"/>
                </a:lnTo>
                <a:cubicBezTo>
                  <a:pt x="238" y="516"/>
                  <a:pt x="237" y="516"/>
                  <a:pt x="236" y="516"/>
                </a:cubicBezTo>
                <a:lnTo>
                  <a:pt x="236" y="516"/>
                </a:lnTo>
                <a:cubicBezTo>
                  <a:pt x="235" y="516"/>
                  <a:pt x="234" y="516"/>
                  <a:pt x="233" y="516"/>
                </a:cubicBezTo>
                <a:lnTo>
                  <a:pt x="233" y="516"/>
                </a:lnTo>
                <a:cubicBezTo>
                  <a:pt x="216" y="498"/>
                  <a:pt x="155" y="494"/>
                  <a:pt x="101" y="509"/>
                </a:cubicBezTo>
                <a:lnTo>
                  <a:pt x="101" y="509"/>
                </a:lnTo>
                <a:cubicBezTo>
                  <a:pt x="55" y="523"/>
                  <a:pt x="19" y="555"/>
                  <a:pt x="6" y="579"/>
                </a:cubicBezTo>
                <a:lnTo>
                  <a:pt x="6" y="579"/>
                </a:lnTo>
                <a:cubicBezTo>
                  <a:pt x="1" y="589"/>
                  <a:pt x="0" y="598"/>
                  <a:pt x="3" y="605"/>
                </a:cubicBezTo>
                <a:lnTo>
                  <a:pt x="3" y="605"/>
                </a:lnTo>
                <a:cubicBezTo>
                  <a:pt x="9" y="618"/>
                  <a:pt x="41" y="626"/>
                  <a:pt x="76" y="626"/>
                </a:cubicBezTo>
                <a:lnTo>
                  <a:pt x="76" y="626"/>
                </a:lnTo>
                <a:cubicBezTo>
                  <a:pt x="98" y="626"/>
                  <a:pt x="121" y="623"/>
                  <a:pt x="138" y="617"/>
                </a:cubicBezTo>
                <a:lnTo>
                  <a:pt x="138" y="617"/>
                </a:lnTo>
                <a:cubicBezTo>
                  <a:pt x="187" y="599"/>
                  <a:pt x="228" y="560"/>
                  <a:pt x="236" y="534"/>
                </a:cubicBezTo>
                <a:lnTo>
                  <a:pt x="236" y="534"/>
                </a:lnTo>
                <a:cubicBezTo>
                  <a:pt x="236" y="535"/>
                  <a:pt x="237" y="535"/>
                  <a:pt x="238" y="535"/>
                </a:cubicBezTo>
                <a:lnTo>
                  <a:pt x="238" y="535"/>
                </a:lnTo>
                <a:lnTo>
                  <a:pt x="239" y="535"/>
                </a:lnTo>
                <a:lnTo>
                  <a:pt x="239" y="535"/>
                </a:lnTo>
                <a:cubicBezTo>
                  <a:pt x="285" y="545"/>
                  <a:pt x="294" y="608"/>
                  <a:pt x="295" y="619"/>
                </a:cubicBezTo>
                <a:lnTo>
                  <a:pt x="295" y="619"/>
                </a:lnTo>
                <a:cubicBezTo>
                  <a:pt x="295" y="638"/>
                  <a:pt x="295" y="658"/>
                  <a:pt x="295" y="678"/>
                </a:cubicBezTo>
                <a:lnTo>
                  <a:pt x="295" y="678"/>
                </a:lnTo>
                <a:cubicBezTo>
                  <a:pt x="295" y="683"/>
                  <a:pt x="299" y="687"/>
                  <a:pt x="304" y="687"/>
                </a:cubicBezTo>
                <a:lnTo>
                  <a:pt x="304" y="687"/>
                </a:lnTo>
                <a:lnTo>
                  <a:pt x="304" y="687"/>
                </a:lnTo>
                <a:cubicBezTo>
                  <a:pt x="309" y="687"/>
                  <a:pt x="313" y="682"/>
                  <a:pt x="313" y="677"/>
                </a:cubicBezTo>
                <a:lnTo>
                  <a:pt x="313" y="677"/>
                </a:lnTo>
                <a:cubicBezTo>
                  <a:pt x="313" y="659"/>
                  <a:pt x="313" y="640"/>
                  <a:pt x="313" y="622"/>
                </a:cubicBezTo>
                <a:lnTo>
                  <a:pt x="313" y="622"/>
                </a:lnTo>
                <a:cubicBezTo>
                  <a:pt x="313" y="621"/>
                  <a:pt x="313" y="620"/>
                  <a:pt x="313" y="620"/>
                </a:cubicBezTo>
                <a:lnTo>
                  <a:pt x="313" y="620"/>
                </a:lnTo>
                <a:cubicBezTo>
                  <a:pt x="313" y="619"/>
                  <a:pt x="313" y="619"/>
                  <a:pt x="313" y="619"/>
                </a:cubicBezTo>
                <a:lnTo>
                  <a:pt x="313" y="619"/>
                </a:lnTo>
                <a:cubicBezTo>
                  <a:pt x="313" y="615"/>
                  <a:pt x="313" y="612"/>
                  <a:pt x="313" y="608"/>
                </a:cubicBezTo>
                <a:lnTo>
                  <a:pt x="313" y="608"/>
                </a:lnTo>
                <a:cubicBezTo>
                  <a:pt x="313" y="602"/>
                  <a:pt x="313" y="595"/>
                  <a:pt x="313" y="589"/>
                </a:cubicBezTo>
                <a:lnTo>
                  <a:pt x="313" y="589"/>
                </a:lnTo>
                <a:cubicBezTo>
                  <a:pt x="328" y="588"/>
                  <a:pt x="357" y="583"/>
                  <a:pt x="382" y="557"/>
                </a:cubicBezTo>
                <a:lnTo>
                  <a:pt x="386" y="561"/>
                </a:lnTo>
                <a:lnTo>
                  <a:pt x="386" y="561"/>
                </a:lnTo>
                <a:cubicBezTo>
                  <a:pt x="398" y="572"/>
                  <a:pt x="412" y="577"/>
                  <a:pt x="427" y="577"/>
                </a:cubicBezTo>
                <a:lnTo>
                  <a:pt x="427" y="577"/>
                </a:lnTo>
                <a:cubicBezTo>
                  <a:pt x="443" y="577"/>
                  <a:pt x="460" y="570"/>
                  <a:pt x="472" y="556"/>
                </a:cubicBezTo>
                <a:lnTo>
                  <a:pt x="491" y="535"/>
                </a:lnTo>
                <a:lnTo>
                  <a:pt x="491" y="535"/>
                </a:lnTo>
                <a:cubicBezTo>
                  <a:pt x="494" y="531"/>
                  <a:pt x="496" y="526"/>
                  <a:pt x="496" y="521"/>
                </a:cubicBezTo>
                <a:lnTo>
                  <a:pt x="496" y="521"/>
                </a:lnTo>
                <a:cubicBezTo>
                  <a:pt x="496" y="515"/>
                  <a:pt x="494" y="510"/>
                  <a:pt x="489" y="507"/>
                </a:cubicBezTo>
                <a:lnTo>
                  <a:pt x="476" y="494"/>
                </a:lnTo>
                <a:lnTo>
                  <a:pt x="511" y="456"/>
                </a:lnTo>
                <a:lnTo>
                  <a:pt x="511" y="456"/>
                </a:lnTo>
                <a:cubicBezTo>
                  <a:pt x="514" y="452"/>
                  <a:pt x="514" y="446"/>
                  <a:pt x="510" y="443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82" name="Freeform 181">
            <a:extLst>
              <a:ext uri="{FF2B5EF4-FFF2-40B4-BE49-F238E27FC236}">
                <a16:creationId xmlns:a16="http://schemas.microsoft.com/office/drawing/2014/main" id="{A062CB3E-1714-6D48-A928-0E5BCA41E7DD}"/>
              </a:ext>
            </a:extLst>
          </p:cNvPr>
          <p:cNvSpPr>
            <a:spLocks noChangeArrowheads="1"/>
          </p:cNvSpPr>
          <p:nvPr/>
        </p:nvSpPr>
        <p:spPr bwMode="auto">
          <a:xfrm>
            <a:off x="1796503" y="11140999"/>
            <a:ext cx="863186" cy="795558"/>
          </a:xfrm>
          <a:custGeom>
            <a:avLst/>
            <a:gdLst>
              <a:gd name="connsiteX0" fmla="*/ 570317 w 863186"/>
              <a:gd name="connsiteY0" fmla="*/ 439901 h 795558"/>
              <a:gd name="connsiteX1" fmla="*/ 546422 w 863186"/>
              <a:gd name="connsiteY1" fmla="*/ 447323 h 795558"/>
              <a:gd name="connsiteX2" fmla="*/ 509952 w 863186"/>
              <a:gd name="connsiteY2" fmla="*/ 470827 h 795558"/>
              <a:gd name="connsiteX3" fmla="*/ 503664 w 863186"/>
              <a:gd name="connsiteY3" fmla="*/ 484434 h 795558"/>
              <a:gd name="connsiteX4" fmla="*/ 503664 w 863186"/>
              <a:gd name="connsiteY4" fmla="*/ 509174 h 795558"/>
              <a:gd name="connsiteX5" fmla="*/ 513725 w 863186"/>
              <a:gd name="connsiteY5" fmla="*/ 520307 h 795558"/>
              <a:gd name="connsiteX6" fmla="*/ 542649 w 863186"/>
              <a:gd name="connsiteY6" fmla="*/ 520307 h 795558"/>
              <a:gd name="connsiteX7" fmla="*/ 570317 w 863186"/>
              <a:gd name="connsiteY7" fmla="*/ 531440 h 795558"/>
              <a:gd name="connsiteX8" fmla="*/ 575347 w 863186"/>
              <a:gd name="connsiteY8" fmla="*/ 536388 h 795558"/>
              <a:gd name="connsiteX9" fmla="*/ 586666 w 863186"/>
              <a:gd name="connsiteY9" fmla="*/ 563603 h 795558"/>
              <a:gd name="connsiteX10" fmla="*/ 586666 w 863186"/>
              <a:gd name="connsiteY10" fmla="*/ 674934 h 795558"/>
              <a:gd name="connsiteX11" fmla="*/ 591696 w 863186"/>
              <a:gd name="connsiteY11" fmla="*/ 679882 h 795558"/>
              <a:gd name="connsiteX12" fmla="*/ 604272 w 863186"/>
              <a:gd name="connsiteY12" fmla="*/ 679882 h 795558"/>
              <a:gd name="connsiteX13" fmla="*/ 616848 w 863186"/>
              <a:gd name="connsiteY13" fmla="*/ 674934 h 795558"/>
              <a:gd name="connsiteX14" fmla="*/ 701108 w 863186"/>
              <a:gd name="connsiteY14" fmla="*/ 578447 h 795558"/>
              <a:gd name="connsiteX15" fmla="*/ 709911 w 863186"/>
              <a:gd name="connsiteY15" fmla="*/ 554943 h 795558"/>
              <a:gd name="connsiteX16" fmla="*/ 709911 w 863186"/>
              <a:gd name="connsiteY16" fmla="*/ 514122 h 795558"/>
              <a:gd name="connsiteX17" fmla="*/ 694820 w 863186"/>
              <a:gd name="connsiteY17" fmla="*/ 485671 h 795558"/>
              <a:gd name="connsiteX18" fmla="*/ 645773 w 863186"/>
              <a:gd name="connsiteY18" fmla="*/ 449797 h 795558"/>
              <a:gd name="connsiteX19" fmla="*/ 618106 w 863186"/>
              <a:gd name="connsiteY19" fmla="*/ 439901 h 795558"/>
              <a:gd name="connsiteX20" fmla="*/ 570317 w 863186"/>
              <a:gd name="connsiteY20" fmla="*/ 417635 h 795558"/>
              <a:gd name="connsiteX21" fmla="*/ 618106 w 863186"/>
              <a:gd name="connsiteY21" fmla="*/ 417635 h 795558"/>
              <a:gd name="connsiteX22" fmla="*/ 659607 w 863186"/>
              <a:gd name="connsiteY22" fmla="*/ 431242 h 795558"/>
              <a:gd name="connsiteX23" fmla="*/ 707396 w 863186"/>
              <a:gd name="connsiteY23" fmla="*/ 467116 h 795558"/>
              <a:gd name="connsiteX24" fmla="*/ 731291 w 863186"/>
              <a:gd name="connsiteY24" fmla="*/ 514122 h 795558"/>
              <a:gd name="connsiteX25" fmla="*/ 731291 w 863186"/>
              <a:gd name="connsiteY25" fmla="*/ 554943 h 795558"/>
              <a:gd name="connsiteX26" fmla="*/ 717457 w 863186"/>
              <a:gd name="connsiteY26" fmla="*/ 593291 h 795558"/>
              <a:gd name="connsiteX27" fmla="*/ 633197 w 863186"/>
              <a:gd name="connsiteY27" fmla="*/ 689778 h 795558"/>
              <a:gd name="connsiteX28" fmla="*/ 604272 w 863186"/>
              <a:gd name="connsiteY28" fmla="*/ 702148 h 795558"/>
              <a:gd name="connsiteX29" fmla="*/ 591696 w 863186"/>
              <a:gd name="connsiteY29" fmla="*/ 702148 h 795558"/>
              <a:gd name="connsiteX30" fmla="*/ 564029 w 863186"/>
              <a:gd name="connsiteY30" fmla="*/ 674934 h 795558"/>
              <a:gd name="connsiteX31" fmla="*/ 564029 w 863186"/>
              <a:gd name="connsiteY31" fmla="*/ 563603 h 795558"/>
              <a:gd name="connsiteX32" fmla="*/ 558998 w 863186"/>
              <a:gd name="connsiteY32" fmla="*/ 551232 h 795558"/>
              <a:gd name="connsiteX33" fmla="*/ 553968 w 863186"/>
              <a:gd name="connsiteY33" fmla="*/ 547521 h 795558"/>
              <a:gd name="connsiteX34" fmla="*/ 542649 w 863186"/>
              <a:gd name="connsiteY34" fmla="*/ 542573 h 795558"/>
              <a:gd name="connsiteX35" fmla="*/ 513725 w 863186"/>
              <a:gd name="connsiteY35" fmla="*/ 542573 h 795558"/>
              <a:gd name="connsiteX36" fmla="*/ 479769 w 863186"/>
              <a:gd name="connsiteY36" fmla="*/ 509174 h 795558"/>
              <a:gd name="connsiteX37" fmla="*/ 479769 w 863186"/>
              <a:gd name="connsiteY37" fmla="*/ 484434 h 795558"/>
              <a:gd name="connsiteX38" fmla="*/ 497376 w 863186"/>
              <a:gd name="connsiteY38" fmla="*/ 452271 h 795558"/>
              <a:gd name="connsiteX39" fmla="*/ 533846 w 863186"/>
              <a:gd name="connsiteY39" fmla="*/ 428768 h 795558"/>
              <a:gd name="connsiteX40" fmla="*/ 570317 w 863186"/>
              <a:gd name="connsiteY40" fmla="*/ 417635 h 795558"/>
              <a:gd name="connsiteX41" fmla="*/ 112040 w 863186"/>
              <a:gd name="connsiteY41" fmla="*/ 359244 h 795558"/>
              <a:gd name="connsiteX42" fmla="*/ 89618 w 863186"/>
              <a:gd name="connsiteY42" fmla="*/ 366703 h 795558"/>
              <a:gd name="connsiteX43" fmla="*/ 88372 w 863186"/>
              <a:gd name="connsiteY43" fmla="*/ 397779 h 795558"/>
              <a:gd name="connsiteX44" fmla="*/ 124497 w 863186"/>
              <a:gd name="connsiteY44" fmla="*/ 558134 h 795558"/>
              <a:gd name="connsiteX45" fmla="*/ 123251 w 863186"/>
              <a:gd name="connsiteY45" fmla="*/ 463661 h 795558"/>
              <a:gd name="connsiteX46" fmla="*/ 112040 w 863186"/>
              <a:gd name="connsiteY46" fmla="*/ 359244 h 795558"/>
              <a:gd name="connsiteX47" fmla="*/ 27334 w 863186"/>
              <a:gd name="connsiteY47" fmla="*/ 213806 h 795558"/>
              <a:gd name="connsiteX48" fmla="*/ 24843 w 863186"/>
              <a:gd name="connsiteY48" fmla="*/ 244883 h 795558"/>
              <a:gd name="connsiteX49" fmla="*/ 28580 w 863186"/>
              <a:gd name="connsiteY49" fmla="*/ 321952 h 795558"/>
              <a:gd name="connsiteX50" fmla="*/ 63459 w 863186"/>
              <a:gd name="connsiteY50" fmla="*/ 344327 h 795558"/>
              <a:gd name="connsiteX51" fmla="*/ 103321 w 863186"/>
              <a:gd name="connsiteY51" fmla="*/ 339355 h 795558"/>
              <a:gd name="connsiteX52" fmla="*/ 59722 w 863186"/>
              <a:gd name="connsiteY52" fmla="*/ 277202 h 795558"/>
              <a:gd name="connsiteX53" fmla="*/ 58476 w 863186"/>
              <a:gd name="connsiteY53" fmla="*/ 262285 h 795558"/>
              <a:gd name="connsiteX54" fmla="*/ 74670 w 863186"/>
              <a:gd name="connsiteY54" fmla="*/ 261042 h 795558"/>
              <a:gd name="connsiteX55" fmla="*/ 120760 w 863186"/>
              <a:gd name="connsiteY55" fmla="*/ 323195 h 795558"/>
              <a:gd name="connsiteX56" fmla="*/ 130726 w 863186"/>
              <a:gd name="connsiteY56" fmla="*/ 300820 h 795558"/>
              <a:gd name="connsiteX57" fmla="*/ 122006 w 863186"/>
              <a:gd name="connsiteY57" fmla="*/ 259799 h 795558"/>
              <a:gd name="connsiteX58" fmla="*/ 52248 w 863186"/>
              <a:gd name="connsiteY58" fmla="*/ 223751 h 795558"/>
              <a:gd name="connsiteX59" fmla="*/ 27334 w 863186"/>
              <a:gd name="connsiteY59" fmla="*/ 213806 h 795558"/>
              <a:gd name="connsiteX60" fmla="*/ 759795 w 863186"/>
              <a:gd name="connsiteY60" fmla="*/ 166570 h 795558"/>
              <a:gd name="connsiteX61" fmla="*/ 733636 w 863186"/>
              <a:gd name="connsiteY61" fmla="*/ 206348 h 795558"/>
              <a:gd name="connsiteX62" fmla="*/ 724916 w 863186"/>
              <a:gd name="connsiteY62" fmla="*/ 211320 h 795558"/>
              <a:gd name="connsiteX63" fmla="*/ 648929 w 863186"/>
              <a:gd name="connsiteY63" fmla="*/ 211320 h 795558"/>
              <a:gd name="connsiteX64" fmla="*/ 606576 w 863186"/>
              <a:gd name="connsiteY64" fmla="*/ 228723 h 795558"/>
              <a:gd name="connsiteX65" fmla="*/ 595365 w 863186"/>
              <a:gd name="connsiteY65" fmla="*/ 239910 h 795558"/>
              <a:gd name="connsiteX66" fmla="*/ 579171 w 863186"/>
              <a:gd name="connsiteY66" fmla="*/ 246126 h 795558"/>
              <a:gd name="connsiteX67" fmla="*/ 561732 w 863186"/>
              <a:gd name="connsiteY67" fmla="*/ 246126 h 795558"/>
              <a:gd name="connsiteX68" fmla="*/ 525607 w 863186"/>
              <a:gd name="connsiteY68" fmla="*/ 280931 h 795558"/>
              <a:gd name="connsiteX69" fmla="*/ 525607 w 863186"/>
              <a:gd name="connsiteY69" fmla="*/ 300820 h 795558"/>
              <a:gd name="connsiteX70" fmla="*/ 553012 w 863186"/>
              <a:gd name="connsiteY70" fmla="*/ 328168 h 795558"/>
              <a:gd name="connsiteX71" fmla="*/ 594119 w 863186"/>
              <a:gd name="connsiteY71" fmla="*/ 328168 h 795558"/>
              <a:gd name="connsiteX72" fmla="*/ 615296 w 863186"/>
              <a:gd name="connsiteY72" fmla="*/ 335626 h 795558"/>
              <a:gd name="connsiteX73" fmla="*/ 652666 w 863186"/>
              <a:gd name="connsiteY73" fmla="*/ 362973 h 795558"/>
              <a:gd name="connsiteX74" fmla="*/ 678826 w 863186"/>
              <a:gd name="connsiteY74" fmla="*/ 362973 h 795558"/>
              <a:gd name="connsiteX75" fmla="*/ 688791 w 863186"/>
              <a:gd name="connsiteY75" fmla="*/ 358001 h 795558"/>
              <a:gd name="connsiteX76" fmla="*/ 707476 w 863186"/>
              <a:gd name="connsiteY76" fmla="*/ 340598 h 795558"/>
              <a:gd name="connsiteX77" fmla="*/ 714950 w 863186"/>
              <a:gd name="connsiteY77" fmla="*/ 336869 h 795558"/>
              <a:gd name="connsiteX78" fmla="*/ 749829 w 863186"/>
              <a:gd name="connsiteY78" fmla="*/ 336869 h 795558"/>
              <a:gd name="connsiteX79" fmla="*/ 772252 w 863186"/>
              <a:gd name="connsiteY79" fmla="*/ 353029 h 795558"/>
              <a:gd name="connsiteX80" fmla="*/ 773497 w 863186"/>
              <a:gd name="connsiteY80" fmla="*/ 354272 h 795558"/>
              <a:gd name="connsiteX81" fmla="*/ 782217 w 863186"/>
              <a:gd name="connsiteY81" fmla="*/ 395293 h 795558"/>
              <a:gd name="connsiteX82" fmla="*/ 790937 w 863186"/>
              <a:gd name="connsiteY82" fmla="*/ 401508 h 795558"/>
              <a:gd name="connsiteX83" fmla="*/ 839519 w 863186"/>
              <a:gd name="connsiteY83" fmla="*/ 401508 h 795558"/>
              <a:gd name="connsiteX84" fmla="*/ 839519 w 863186"/>
              <a:gd name="connsiteY84" fmla="*/ 400265 h 795558"/>
              <a:gd name="connsiteX85" fmla="*/ 839519 w 863186"/>
              <a:gd name="connsiteY85" fmla="*/ 397779 h 795558"/>
              <a:gd name="connsiteX86" fmla="*/ 759795 w 863186"/>
              <a:gd name="connsiteY86" fmla="*/ 166570 h 795558"/>
              <a:gd name="connsiteX87" fmla="*/ 418478 w 863186"/>
              <a:gd name="connsiteY87" fmla="*/ 141787 h 795558"/>
              <a:gd name="connsiteX88" fmla="*/ 250311 w 863186"/>
              <a:gd name="connsiteY88" fmla="*/ 180244 h 795558"/>
              <a:gd name="connsiteX89" fmla="*/ 191764 w 863186"/>
              <a:gd name="connsiteY89" fmla="*/ 277202 h 795558"/>
              <a:gd name="connsiteX90" fmla="*/ 200484 w 863186"/>
              <a:gd name="connsiteY90" fmla="*/ 320709 h 795558"/>
              <a:gd name="connsiteX91" fmla="*/ 397301 w 863186"/>
              <a:gd name="connsiteY91" fmla="*/ 192674 h 795558"/>
              <a:gd name="connsiteX92" fmla="*/ 412249 w 863186"/>
              <a:gd name="connsiteY92" fmla="*/ 198889 h 795558"/>
              <a:gd name="connsiteX93" fmla="*/ 407267 w 863186"/>
              <a:gd name="connsiteY93" fmla="*/ 212563 h 795558"/>
              <a:gd name="connsiteX94" fmla="*/ 215432 w 863186"/>
              <a:gd name="connsiteY94" fmla="*/ 339355 h 795558"/>
              <a:gd name="connsiteX95" fmla="*/ 388582 w 863186"/>
              <a:gd name="connsiteY95" fmla="*/ 335626 h 795558"/>
              <a:gd name="connsiteX96" fmla="*/ 470797 w 863186"/>
              <a:gd name="connsiteY96" fmla="*/ 198889 h 795558"/>
              <a:gd name="connsiteX97" fmla="*/ 485745 w 863186"/>
              <a:gd name="connsiteY97" fmla="*/ 155382 h 795558"/>
              <a:gd name="connsiteX98" fmla="*/ 485745 w 863186"/>
              <a:gd name="connsiteY98" fmla="*/ 150410 h 795558"/>
              <a:gd name="connsiteX99" fmla="*/ 477025 w 863186"/>
              <a:gd name="connsiteY99" fmla="*/ 147924 h 795558"/>
              <a:gd name="connsiteX100" fmla="*/ 418478 w 863186"/>
              <a:gd name="connsiteY100" fmla="*/ 141787 h 795558"/>
              <a:gd name="connsiteX101" fmla="*/ 439654 w 863186"/>
              <a:gd name="connsiteY101" fmla="*/ 23618 h 795558"/>
              <a:gd name="connsiteX102" fmla="*/ 427198 w 863186"/>
              <a:gd name="connsiteY102" fmla="*/ 24861 h 795558"/>
              <a:gd name="connsiteX103" fmla="*/ 425952 w 863186"/>
              <a:gd name="connsiteY103" fmla="*/ 24861 h 795558"/>
              <a:gd name="connsiteX104" fmla="*/ 414741 w 863186"/>
              <a:gd name="connsiteY104" fmla="*/ 26104 h 795558"/>
              <a:gd name="connsiteX105" fmla="*/ 413495 w 863186"/>
              <a:gd name="connsiteY105" fmla="*/ 26104 h 795558"/>
              <a:gd name="connsiteX106" fmla="*/ 403530 w 863186"/>
              <a:gd name="connsiteY106" fmla="*/ 27347 h 795558"/>
              <a:gd name="connsiteX107" fmla="*/ 401038 w 863186"/>
              <a:gd name="connsiteY107" fmla="*/ 28590 h 795558"/>
              <a:gd name="connsiteX108" fmla="*/ 391073 w 863186"/>
              <a:gd name="connsiteY108" fmla="*/ 29833 h 795558"/>
              <a:gd name="connsiteX109" fmla="*/ 387336 w 863186"/>
              <a:gd name="connsiteY109" fmla="*/ 31076 h 795558"/>
              <a:gd name="connsiteX110" fmla="*/ 379862 w 863186"/>
              <a:gd name="connsiteY110" fmla="*/ 33563 h 795558"/>
              <a:gd name="connsiteX111" fmla="*/ 374879 w 863186"/>
              <a:gd name="connsiteY111" fmla="*/ 33563 h 795558"/>
              <a:gd name="connsiteX112" fmla="*/ 367405 w 863186"/>
              <a:gd name="connsiteY112" fmla="*/ 36049 h 795558"/>
              <a:gd name="connsiteX113" fmla="*/ 361177 w 863186"/>
              <a:gd name="connsiteY113" fmla="*/ 37292 h 795558"/>
              <a:gd name="connsiteX114" fmla="*/ 356194 w 863186"/>
              <a:gd name="connsiteY114" fmla="*/ 39778 h 795558"/>
              <a:gd name="connsiteX115" fmla="*/ 348720 w 863186"/>
              <a:gd name="connsiteY115" fmla="*/ 42264 h 795558"/>
              <a:gd name="connsiteX116" fmla="*/ 343737 w 863186"/>
              <a:gd name="connsiteY116" fmla="*/ 43507 h 795558"/>
              <a:gd name="connsiteX117" fmla="*/ 336263 w 863186"/>
              <a:gd name="connsiteY117" fmla="*/ 44750 h 795558"/>
              <a:gd name="connsiteX118" fmla="*/ 331280 w 863186"/>
              <a:gd name="connsiteY118" fmla="*/ 48479 h 795558"/>
              <a:gd name="connsiteX119" fmla="*/ 323806 w 863186"/>
              <a:gd name="connsiteY119" fmla="*/ 50965 h 795558"/>
              <a:gd name="connsiteX120" fmla="*/ 320069 w 863186"/>
              <a:gd name="connsiteY120" fmla="*/ 52208 h 795558"/>
              <a:gd name="connsiteX121" fmla="*/ 312595 w 863186"/>
              <a:gd name="connsiteY121" fmla="*/ 55938 h 795558"/>
              <a:gd name="connsiteX122" fmla="*/ 307612 w 863186"/>
              <a:gd name="connsiteY122" fmla="*/ 57181 h 795558"/>
              <a:gd name="connsiteX123" fmla="*/ 301384 w 863186"/>
              <a:gd name="connsiteY123" fmla="*/ 60910 h 795558"/>
              <a:gd name="connsiteX124" fmla="*/ 295155 w 863186"/>
              <a:gd name="connsiteY124" fmla="*/ 63396 h 795558"/>
              <a:gd name="connsiteX125" fmla="*/ 291418 w 863186"/>
              <a:gd name="connsiteY125" fmla="*/ 64639 h 795558"/>
              <a:gd name="connsiteX126" fmla="*/ 282699 w 863186"/>
              <a:gd name="connsiteY126" fmla="*/ 69611 h 795558"/>
              <a:gd name="connsiteX127" fmla="*/ 282699 w 863186"/>
              <a:gd name="connsiteY127" fmla="*/ 70854 h 795558"/>
              <a:gd name="connsiteX128" fmla="*/ 271488 w 863186"/>
              <a:gd name="connsiteY128" fmla="*/ 77070 h 795558"/>
              <a:gd name="connsiteX129" fmla="*/ 125743 w 863186"/>
              <a:gd name="connsiteY129" fmla="*/ 233695 h 795558"/>
              <a:gd name="connsiteX130" fmla="*/ 140691 w 863186"/>
              <a:gd name="connsiteY130" fmla="*/ 247369 h 795558"/>
              <a:gd name="connsiteX131" fmla="*/ 151902 w 863186"/>
              <a:gd name="connsiteY131" fmla="*/ 305793 h 795558"/>
              <a:gd name="connsiteX132" fmla="*/ 130726 w 863186"/>
              <a:gd name="connsiteY132" fmla="*/ 345570 h 795558"/>
              <a:gd name="connsiteX133" fmla="*/ 144428 w 863186"/>
              <a:gd name="connsiteY133" fmla="*/ 399022 h 795558"/>
              <a:gd name="connsiteX134" fmla="*/ 185536 w 863186"/>
              <a:gd name="connsiteY134" fmla="*/ 336869 h 795558"/>
              <a:gd name="connsiteX135" fmla="*/ 169342 w 863186"/>
              <a:gd name="connsiteY135" fmla="*/ 274716 h 795558"/>
              <a:gd name="connsiteX136" fmla="*/ 236608 w 863186"/>
              <a:gd name="connsiteY136" fmla="*/ 162841 h 795558"/>
              <a:gd name="connsiteX137" fmla="*/ 480762 w 863186"/>
              <a:gd name="connsiteY137" fmla="*/ 125549 h 795558"/>
              <a:gd name="connsiteX138" fmla="*/ 504430 w 863186"/>
              <a:gd name="connsiteY138" fmla="*/ 139223 h 795558"/>
              <a:gd name="connsiteX139" fmla="*/ 505676 w 863186"/>
              <a:gd name="connsiteY139" fmla="*/ 162841 h 795558"/>
              <a:gd name="connsiteX140" fmla="*/ 491973 w 863186"/>
              <a:gd name="connsiteY140" fmla="*/ 205105 h 795558"/>
              <a:gd name="connsiteX141" fmla="*/ 402284 w 863186"/>
              <a:gd name="connsiteY141" fmla="*/ 353029 h 795558"/>
              <a:gd name="connsiteX142" fmla="*/ 293910 w 863186"/>
              <a:gd name="connsiteY142" fmla="*/ 387835 h 795558"/>
              <a:gd name="connsiteX143" fmla="*/ 200484 w 863186"/>
              <a:gd name="connsiteY143" fmla="*/ 355515 h 795558"/>
              <a:gd name="connsiteX144" fmla="*/ 151902 w 863186"/>
              <a:gd name="connsiteY144" fmla="*/ 440043 h 795558"/>
              <a:gd name="connsiteX145" fmla="*/ 145674 w 863186"/>
              <a:gd name="connsiteY145" fmla="*/ 466147 h 795558"/>
              <a:gd name="connsiteX146" fmla="*/ 144428 w 863186"/>
              <a:gd name="connsiteY146" fmla="*/ 478578 h 795558"/>
              <a:gd name="connsiteX147" fmla="*/ 143182 w 863186"/>
              <a:gd name="connsiteY147" fmla="*/ 479821 h 795558"/>
              <a:gd name="connsiteX148" fmla="*/ 227889 w 863186"/>
              <a:gd name="connsiteY148" fmla="*/ 689898 h 795558"/>
              <a:gd name="connsiteX149" fmla="*/ 464568 w 863186"/>
              <a:gd name="connsiteY149" fmla="*/ 773183 h 795558"/>
              <a:gd name="connsiteX150" fmla="*/ 824570 w 863186"/>
              <a:gd name="connsiteY150" fmla="*/ 507168 h 795558"/>
              <a:gd name="connsiteX151" fmla="*/ 834536 w 863186"/>
              <a:gd name="connsiteY151" fmla="*/ 467390 h 795558"/>
              <a:gd name="connsiteX152" fmla="*/ 834536 w 863186"/>
              <a:gd name="connsiteY152" fmla="*/ 466147 h 795558"/>
              <a:gd name="connsiteX153" fmla="*/ 839519 w 863186"/>
              <a:gd name="connsiteY153" fmla="*/ 430099 h 795558"/>
              <a:gd name="connsiteX154" fmla="*/ 839519 w 863186"/>
              <a:gd name="connsiteY154" fmla="*/ 422640 h 795558"/>
              <a:gd name="connsiteX155" fmla="*/ 790937 w 863186"/>
              <a:gd name="connsiteY155" fmla="*/ 422640 h 795558"/>
              <a:gd name="connsiteX156" fmla="*/ 761041 w 863186"/>
              <a:gd name="connsiteY156" fmla="*/ 403994 h 795558"/>
              <a:gd name="connsiteX157" fmla="*/ 761041 w 863186"/>
              <a:gd name="connsiteY157" fmla="*/ 401508 h 795558"/>
              <a:gd name="connsiteX158" fmla="*/ 752321 w 863186"/>
              <a:gd name="connsiteY158" fmla="*/ 360487 h 795558"/>
              <a:gd name="connsiteX159" fmla="*/ 749829 w 863186"/>
              <a:gd name="connsiteY159" fmla="*/ 359244 h 795558"/>
              <a:gd name="connsiteX160" fmla="*/ 719933 w 863186"/>
              <a:gd name="connsiteY160" fmla="*/ 359244 h 795558"/>
              <a:gd name="connsiteX161" fmla="*/ 704985 w 863186"/>
              <a:gd name="connsiteY161" fmla="*/ 374161 h 795558"/>
              <a:gd name="connsiteX162" fmla="*/ 678826 w 863186"/>
              <a:gd name="connsiteY162" fmla="*/ 385348 h 795558"/>
              <a:gd name="connsiteX163" fmla="*/ 651421 w 863186"/>
              <a:gd name="connsiteY163" fmla="*/ 385348 h 795558"/>
              <a:gd name="connsiteX164" fmla="*/ 600348 w 863186"/>
              <a:gd name="connsiteY164" fmla="*/ 353029 h 795558"/>
              <a:gd name="connsiteX165" fmla="*/ 594119 w 863186"/>
              <a:gd name="connsiteY165" fmla="*/ 350543 h 795558"/>
              <a:gd name="connsiteX166" fmla="*/ 553012 w 863186"/>
              <a:gd name="connsiteY166" fmla="*/ 350543 h 795558"/>
              <a:gd name="connsiteX167" fmla="*/ 503185 w 863186"/>
              <a:gd name="connsiteY167" fmla="*/ 300820 h 795558"/>
              <a:gd name="connsiteX168" fmla="*/ 503185 w 863186"/>
              <a:gd name="connsiteY168" fmla="*/ 280931 h 795558"/>
              <a:gd name="connsiteX169" fmla="*/ 561732 w 863186"/>
              <a:gd name="connsiteY169" fmla="*/ 223751 h 795558"/>
              <a:gd name="connsiteX170" fmla="*/ 579171 w 863186"/>
              <a:gd name="connsiteY170" fmla="*/ 223751 h 795558"/>
              <a:gd name="connsiteX171" fmla="*/ 590382 w 863186"/>
              <a:gd name="connsiteY171" fmla="*/ 213806 h 795558"/>
              <a:gd name="connsiteX172" fmla="*/ 648929 w 863186"/>
              <a:gd name="connsiteY172" fmla="*/ 188945 h 795558"/>
              <a:gd name="connsiteX173" fmla="*/ 718687 w 863186"/>
              <a:gd name="connsiteY173" fmla="*/ 188945 h 795558"/>
              <a:gd name="connsiteX174" fmla="*/ 744847 w 863186"/>
              <a:gd name="connsiteY174" fmla="*/ 149167 h 795558"/>
              <a:gd name="connsiteX175" fmla="*/ 660140 w 863186"/>
              <a:gd name="connsiteY175" fmla="*/ 77070 h 795558"/>
              <a:gd name="connsiteX176" fmla="*/ 657649 w 863186"/>
              <a:gd name="connsiteY176" fmla="*/ 77070 h 795558"/>
              <a:gd name="connsiteX177" fmla="*/ 515641 w 863186"/>
              <a:gd name="connsiteY177" fmla="*/ 26104 h 795558"/>
              <a:gd name="connsiteX178" fmla="*/ 513150 w 863186"/>
              <a:gd name="connsiteY178" fmla="*/ 26104 h 795558"/>
              <a:gd name="connsiteX179" fmla="*/ 494465 w 863186"/>
              <a:gd name="connsiteY179" fmla="*/ 23618 h 795558"/>
              <a:gd name="connsiteX180" fmla="*/ 486991 w 863186"/>
              <a:gd name="connsiteY180" fmla="*/ 23618 h 795558"/>
              <a:gd name="connsiteX181" fmla="*/ 479516 w 863186"/>
              <a:gd name="connsiteY181" fmla="*/ 23618 h 795558"/>
              <a:gd name="connsiteX182" fmla="*/ 465814 w 863186"/>
              <a:gd name="connsiteY182" fmla="*/ 23618 h 795558"/>
              <a:gd name="connsiteX183" fmla="*/ 464568 w 863186"/>
              <a:gd name="connsiteY183" fmla="*/ 23618 h 795558"/>
              <a:gd name="connsiteX184" fmla="*/ 455848 w 863186"/>
              <a:gd name="connsiteY184" fmla="*/ 23618 h 795558"/>
              <a:gd name="connsiteX185" fmla="*/ 452111 w 863186"/>
              <a:gd name="connsiteY185" fmla="*/ 23618 h 795558"/>
              <a:gd name="connsiteX186" fmla="*/ 439654 w 863186"/>
              <a:gd name="connsiteY186" fmla="*/ 23618 h 795558"/>
              <a:gd name="connsiteX187" fmla="*/ 463322 w 863186"/>
              <a:gd name="connsiteY187" fmla="*/ 0 h 795558"/>
              <a:gd name="connsiteX188" fmla="*/ 464568 w 863186"/>
              <a:gd name="connsiteY188" fmla="*/ 0 h 795558"/>
              <a:gd name="connsiteX189" fmla="*/ 467059 w 863186"/>
              <a:gd name="connsiteY189" fmla="*/ 0 h 795558"/>
              <a:gd name="connsiteX190" fmla="*/ 480762 w 863186"/>
              <a:gd name="connsiteY190" fmla="*/ 1243 h 795558"/>
              <a:gd name="connsiteX191" fmla="*/ 490728 w 863186"/>
              <a:gd name="connsiteY191" fmla="*/ 2486 h 795558"/>
              <a:gd name="connsiteX192" fmla="*/ 491973 w 863186"/>
              <a:gd name="connsiteY192" fmla="*/ 2486 h 795558"/>
              <a:gd name="connsiteX193" fmla="*/ 766023 w 863186"/>
              <a:gd name="connsiteY193" fmla="*/ 139223 h 795558"/>
              <a:gd name="connsiteX194" fmla="*/ 769760 w 863186"/>
              <a:gd name="connsiteY194" fmla="*/ 141709 h 795558"/>
              <a:gd name="connsiteX195" fmla="*/ 863186 w 863186"/>
              <a:gd name="connsiteY195" fmla="*/ 397779 h 795558"/>
              <a:gd name="connsiteX196" fmla="*/ 863186 w 863186"/>
              <a:gd name="connsiteY196" fmla="*/ 400265 h 795558"/>
              <a:gd name="connsiteX197" fmla="*/ 861941 w 863186"/>
              <a:gd name="connsiteY197" fmla="*/ 415182 h 795558"/>
              <a:gd name="connsiteX198" fmla="*/ 861941 w 863186"/>
              <a:gd name="connsiteY198" fmla="*/ 422640 h 795558"/>
              <a:gd name="connsiteX199" fmla="*/ 861941 w 863186"/>
              <a:gd name="connsiteY199" fmla="*/ 432585 h 795558"/>
              <a:gd name="connsiteX200" fmla="*/ 855712 w 863186"/>
              <a:gd name="connsiteY200" fmla="*/ 469876 h 795558"/>
              <a:gd name="connsiteX201" fmla="*/ 855712 w 863186"/>
              <a:gd name="connsiteY201" fmla="*/ 471119 h 795558"/>
              <a:gd name="connsiteX202" fmla="*/ 464568 w 863186"/>
              <a:gd name="connsiteY202" fmla="*/ 795558 h 795558"/>
              <a:gd name="connsiteX203" fmla="*/ 214186 w 863186"/>
              <a:gd name="connsiteY203" fmla="*/ 707301 h 795558"/>
              <a:gd name="connsiteX204" fmla="*/ 185536 w 863186"/>
              <a:gd name="connsiteY204" fmla="*/ 678710 h 795558"/>
              <a:gd name="connsiteX205" fmla="*/ 180553 w 863186"/>
              <a:gd name="connsiteY205" fmla="*/ 677467 h 795558"/>
              <a:gd name="connsiteX206" fmla="*/ 65950 w 863186"/>
              <a:gd name="connsiteY206" fmla="*/ 397779 h 795558"/>
              <a:gd name="connsiteX207" fmla="*/ 67078 w 863186"/>
              <a:gd name="connsiteY207" fmla="*/ 370774 h 795558"/>
              <a:gd name="connsiteX208" fmla="*/ 67196 w 863186"/>
              <a:gd name="connsiteY208" fmla="*/ 367946 h 795558"/>
              <a:gd name="connsiteX209" fmla="*/ 64493 w 863186"/>
              <a:gd name="connsiteY209" fmla="*/ 367497 h 795558"/>
              <a:gd name="connsiteX210" fmla="*/ 59722 w 863186"/>
              <a:gd name="connsiteY210" fmla="*/ 366703 h 795558"/>
              <a:gd name="connsiteX211" fmla="*/ 9894 w 863186"/>
              <a:gd name="connsiteY211" fmla="*/ 333140 h 795558"/>
              <a:gd name="connsiteX212" fmla="*/ 2420 w 863186"/>
              <a:gd name="connsiteY212" fmla="*/ 242397 h 795558"/>
              <a:gd name="connsiteX213" fmla="*/ 4912 w 863186"/>
              <a:gd name="connsiteY213" fmla="*/ 210077 h 795558"/>
              <a:gd name="connsiteX214" fmla="*/ 13631 w 863186"/>
              <a:gd name="connsiteY214" fmla="*/ 193917 h 795558"/>
              <a:gd name="connsiteX215" fmla="*/ 32317 w 863186"/>
              <a:gd name="connsiteY215" fmla="*/ 192674 h 795558"/>
              <a:gd name="connsiteX216" fmla="*/ 59722 w 863186"/>
              <a:gd name="connsiteY216" fmla="*/ 202619 h 795558"/>
              <a:gd name="connsiteX217" fmla="*/ 107058 w 863186"/>
              <a:gd name="connsiteY217" fmla="*/ 221265 h 795558"/>
              <a:gd name="connsiteX218" fmla="*/ 463322 w 863186"/>
              <a:gd name="connsiteY218" fmla="*/ 0 h 7955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863186" h="795558">
                <a:moveTo>
                  <a:pt x="570317" y="439901"/>
                </a:moveTo>
                <a:cubicBezTo>
                  <a:pt x="562771" y="439901"/>
                  <a:pt x="553968" y="442375"/>
                  <a:pt x="546422" y="447323"/>
                </a:cubicBezTo>
                <a:lnTo>
                  <a:pt x="509952" y="470827"/>
                </a:lnTo>
                <a:cubicBezTo>
                  <a:pt x="504921" y="474538"/>
                  <a:pt x="503664" y="479486"/>
                  <a:pt x="503664" y="484434"/>
                </a:cubicBezTo>
                <a:lnTo>
                  <a:pt x="503664" y="509174"/>
                </a:lnTo>
                <a:cubicBezTo>
                  <a:pt x="503664" y="515359"/>
                  <a:pt x="507436" y="520307"/>
                  <a:pt x="513725" y="520307"/>
                </a:cubicBezTo>
                <a:lnTo>
                  <a:pt x="542649" y="520307"/>
                </a:lnTo>
                <a:cubicBezTo>
                  <a:pt x="552710" y="520307"/>
                  <a:pt x="562771" y="524018"/>
                  <a:pt x="570317" y="531440"/>
                </a:cubicBezTo>
                <a:lnTo>
                  <a:pt x="575347" y="536388"/>
                </a:lnTo>
                <a:cubicBezTo>
                  <a:pt x="582893" y="542573"/>
                  <a:pt x="586666" y="552469"/>
                  <a:pt x="586666" y="563603"/>
                </a:cubicBezTo>
                <a:lnTo>
                  <a:pt x="586666" y="674934"/>
                </a:lnTo>
                <a:cubicBezTo>
                  <a:pt x="586666" y="678645"/>
                  <a:pt x="589181" y="679882"/>
                  <a:pt x="591696" y="679882"/>
                </a:cubicBezTo>
                <a:lnTo>
                  <a:pt x="604272" y="679882"/>
                </a:lnTo>
                <a:cubicBezTo>
                  <a:pt x="608045" y="679882"/>
                  <a:pt x="613075" y="678645"/>
                  <a:pt x="616848" y="674934"/>
                </a:cubicBezTo>
                <a:lnTo>
                  <a:pt x="701108" y="578447"/>
                </a:lnTo>
                <a:cubicBezTo>
                  <a:pt x="706138" y="572262"/>
                  <a:pt x="709911" y="563603"/>
                  <a:pt x="709911" y="554943"/>
                </a:cubicBezTo>
                <a:lnTo>
                  <a:pt x="709911" y="514122"/>
                </a:lnTo>
                <a:cubicBezTo>
                  <a:pt x="709911" y="502989"/>
                  <a:pt x="703623" y="491856"/>
                  <a:pt x="694820" y="485671"/>
                </a:cubicBezTo>
                <a:lnTo>
                  <a:pt x="645773" y="449797"/>
                </a:lnTo>
                <a:cubicBezTo>
                  <a:pt x="638228" y="443612"/>
                  <a:pt x="628167" y="439901"/>
                  <a:pt x="618106" y="439901"/>
                </a:cubicBezTo>
                <a:close/>
                <a:moveTo>
                  <a:pt x="570317" y="417635"/>
                </a:moveTo>
                <a:lnTo>
                  <a:pt x="618106" y="417635"/>
                </a:lnTo>
                <a:cubicBezTo>
                  <a:pt x="633197" y="417635"/>
                  <a:pt x="648288" y="422583"/>
                  <a:pt x="659607" y="431242"/>
                </a:cubicBezTo>
                <a:lnTo>
                  <a:pt x="707396" y="467116"/>
                </a:lnTo>
                <a:cubicBezTo>
                  <a:pt x="722487" y="478249"/>
                  <a:pt x="731291" y="495567"/>
                  <a:pt x="731291" y="514122"/>
                </a:cubicBezTo>
                <a:lnTo>
                  <a:pt x="731291" y="554943"/>
                </a:lnTo>
                <a:cubicBezTo>
                  <a:pt x="731291" y="568551"/>
                  <a:pt x="727518" y="582158"/>
                  <a:pt x="717457" y="593291"/>
                </a:cubicBezTo>
                <a:lnTo>
                  <a:pt x="633197" y="689778"/>
                </a:lnTo>
                <a:cubicBezTo>
                  <a:pt x="625652" y="698437"/>
                  <a:pt x="615591" y="702148"/>
                  <a:pt x="604272" y="702148"/>
                </a:cubicBezTo>
                <a:lnTo>
                  <a:pt x="591696" y="702148"/>
                </a:lnTo>
                <a:cubicBezTo>
                  <a:pt x="576605" y="702148"/>
                  <a:pt x="564029" y="691015"/>
                  <a:pt x="564029" y="674934"/>
                </a:cubicBezTo>
                <a:lnTo>
                  <a:pt x="564029" y="563603"/>
                </a:lnTo>
                <a:cubicBezTo>
                  <a:pt x="564029" y="558654"/>
                  <a:pt x="561514" y="554943"/>
                  <a:pt x="558998" y="551232"/>
                </a:cubicBezTo>
                <a:lnTo>
                  <a:pt x="553968" y="547521"/>
                </a:lnTo>
                <a:cubicBezTo>
                  <a:pt x="551453" y="543810"/>
                  <a:pt x="546422" y="542573"/>
                  <a:pt x="542649" y="542573"/>
                </a:cubicBezTo>
                <a:lnTo>
                  <a:pt x="513725" y="542573"/>
                </a:lnTo>
                <a:cubicBezTo>
                  <a:pt x="494860" y="542573"/>
                  <a:pt x="479769" y="527729"/>
                  <a:pt x="479769" y="509174"/>
                </a:cubicBezTo>
                <a:lnTo>
                  <a:pt x="479769" y="484434"/>
                </a:lnTo>
                <a:cubicBezTo>
                  <a:pt x="479769" y="472064"/>
                  <a:pt x="487315" y="459693"/>
                  <a:pt x="497376" y="452271"/>
                </a:cubicBezTo>
                <a:lnTo>
                  <a:pt x="533846" y="428768"/>
                </a:lnTo>
                <a:cubicBezTo>
                  <a:pt x="545165" y="422583"/>
                  <a:pt x="557741" y="417635"/>
                  <a:pt x="570317" y="417635"/>
                </a:cubicBezTo>
                <a:close/>
                <a:moveTo>
                  <a:pt x="112040" y="359244"/>
                </a:moveTo>
                <a:cubicBezTo>
                  <a:pt x="104566" y="362973"/>
                  <a:pt x="97092" y="365459"/>
                  <a:pt x="89618" y="366703"/>
                </a:cubicBezTo>
                <a:cubicBezTo>
                  <a:pt x="88372" y="377890"/>
                  <a:pt x="88372" y="387835"/>
                  <a:pt x="88372" y="397779"/>
                </a:cubicBezTo>
                <a:cubicBezTo>
                  <a:pt x="88372" y="453717"/>
                  <a:pt x="100829" y="508411"/>
                  <a:pt x="124497" y="558134"/>
                </a:cubicBezTo>
                <a:cubicBezTo>
                  <a:pt x="118269" y="529543"/>
                  <a:pt x="117023" y="498467"/>
                  <a:pt x="123251" y="463661"/>
                </a:cubicBezTo>
                <a:cubicBezTo>
                  <a:pt x="125743" y="438800"/>
                  <a:pt x="125743" y="400265"/>
                  <a:pt x="112040" y="359244"/>
                </a:cubicBezTo>
                <a:close/>
                <a:moveTo>
                  <a:pt x="27334" y="213806"/>
                </a:moveTo>
                <a:cubicBezTo>
                  <a:pt x="26088" y="223751"/>
                  <a:pt x="26088" y="233695"/>
                  <a:pt x="24843" y="244883"/>
                </a:cubicBezTo>
                <a:cubicBezTo>
                  <a:pt x="22351" y="272230"/>
                  <a:pt x="19860" y="307036"/>
                  <a:pt x="28580" y="321952"/>
                </a:cubicBezTo>
                <a:cubicBezTo>
                  <a:pt x="37299" y="333140"/>
                  <a:pt x="49756" y="341841"/>
                  <a:pt x="63459" y="344327"/>
                </a:cubicBezTo>
                <a:cubicBezTo>
                  <a:pt x="77161" y="348057"/>
                  <a:pt x="90864" y="345570"/>
                  <a:pt x="103321" y="339355"/>
                </a:cubicBezTo>
                <a:cubicBezTo>
                  <a:pt x="93355" y="316980"/>
                  <a:pt x="79653" y="297091"/>
                  <a:pt x="59722" y="277202"/>
                </a:cubicBezTo>
                <a:cubicBezTo>
                  <a:pt x="54739" y="273473"/>
                  <a:pt x="54739" y="266015"/>
                  <a:pt x="58476" y="262285"/>
                </a:cubicBezTo>
                <a:cubicBezTo>
                  <a:pt x="63459" y="257313"/>
                  <a:pt x="69687" y="257313"/>
                  <a:pt x="74670" y="261042"/>
                </a:cubicBezTo>
                <a:cubicBezTo>
                  <a:pt x="94601" y="280931"/>
                  <a:pt x="109549" y="302063"/>
                  <a:pt x="120760" y="323195"/>
                </a:cubicBezTo>
                <a:cubicBezTo>
                  <a:pt x="125743" y="316980"/>
                  <a:pt x="128234" y="309522"/>
                  <a:pt x="130726" y="300820"/>
                </a:cubicBezTo>
                <a:cubicBezTo>
                  <a:pt x="133217" y="287147"/>
                  <a:pt x="130726" y="272230"/>
                  <a:pt x="122006" y="259799"/>
                </a:cubicBezTo>
                <a:cubicBezTo>
                  <a:pt x="112040" y="244883"/>
                  <a:pt x="79653" y="233695"/>
                  <a:pt x="52248" y="223751"/>
                </a:cubicBezTo>
                <a:cubicBezTo>
                  <a:pt x="43528" y="220021"/>
                  <a:pt x="33562" y="217535"/>
                  <a:pt x="27334" y="213806"/>
                </a:cubicBezTo>
                <a:close/>
                <a:moveTo>
                  <a:pt x="759795" y="166570"/>
                </a:moveTo>
                <a:lnTo>
                  <a:pt x="733636" y="206348"/>
                </a:lnTo>
                <a:cubicBezTo>
                  <a:pt x="731144" y="210077"/>
                  <a:pt x="728653" y="211320"/>
                  <a:pt x="724916" y="211320"/>
                </a:cubicBezTo>
                <a:lnTo>
                  <a:pt x="648929" y="211320"/>
                </a:lnTo>
                <a:cubicBezTo>
                  <a:pt x="632735" y="211320"/>
                  <a:pt x="617787" y="217535"/>
                  <a:pt x="606576" y="228723"/>
                </a:cubicBezTo>
                <a:lnTo>
                  <a:pt x="595365" y="239910"/>
                </a:lnTo>
                <a:cubicBezTo>
                  <a:pt x="591628" y="243640"/>
                  <a:pt x="585400" y="246126"/>
                  <a:pt x="579171" y="246126"/>
                </a:cubicBezTo>
                <a:lnTo>
                  <a:pt x="561732" y="246126"/>
                </a:lnTo>
                <a:cubicBezTo>
                  <a:pt x="541801" y="246126"/>
                  <a:pt x="525607" y="262285"/>
                  <a:pt x="525607" y="280931"/>
                </a:cubicBezTo>
                <a:lnTo>
                  <a:pt x="525607" y="300820"/>
                </a:lnTo>
                <a:cubicBezTo>
                  <a:pt x="525607" y="315737"/>
                  <a:pt x="538064" y="328168"/>
                  <a:pt x="553012" y="328168"/>
                </a:cubicBezTo>
                <a:lnTo>
                  <a:pt x="594119" y="328168"/>
                </a:lnTo>
                <a:cubicBezTo>
                  <a:pt x="601593" y="328168"/>
                  <a:pt x="609067" y="330654"/>
                  <a:pt x="615296" y="335626"/>
                </a:cubicBezTo>
                <a:cubicBezTo>
                  <a:pt x="637718" y="355515"/>
                  <a:pt x="648929" y="361730"/>
                  <a:pt x="652666" y="362973"/>
                </a:cubicBezTo>
                <a:lnTo>
                  <a:pt x="678826" y="362973"/>
                </a:lnTo>
                <a:cubicBezTo>
                  <a:pt x="682563" y="362973"/>
                  <a:pt x="686300" y="361730"/>
                  <a:pt x="688791" y="358001"/>
                </a:cubicBezTo>
                <a:lnTo>
                  <a:pt x="707476" y="340598"/>
                </a:lnTo>
                <a:cubicBezTo>
                  <a:pt x="709968" y="338112"/>
                  <a:pt x="712459" y="336869"/>
                  <a:pt x="714950" y="336869"/>
                </a:cubicBezTo>
                <a:lnTo>
                  <a:pt x="749829" y="336869"/>
                </a:lnTo>
                <a:cubicBezTo>
                  <a:pt x="759795" y="336869"/>
                  <a:pt x="769760" y="343084"/>
                  <a:pt x="772252" y="353029"/>
                </a:cubicBezTo>
                <a:cubicBezTo>
                  <a:pt x="773497" y="353029"/>
                  <a:pt x="773497" y="353029"/>
                  <a:pt x="773497" y="354272"/>
                </a:cubicBezTo>
                <a:lnTo>
                  <a:pt x="782217" y="395293"/>
                </a:lnTo>
                <a:cubicBezTo>
                  <a:pt x="783463" y="399022"/>
                  <a:pt x="787200" y="401508"/>
                  <a:pt x="790937" y="401508"/>
                </a:cubicBezTo>
                <a:lnTo>
                  <a:pt x="839519" y="401508"/>
                </a:lnTo>
                <a:lnTo>
                  <a:pt x="839519" y="400265"/>
                </a:lnTo>
                <a:cubicBezTo>
                  <a:pt x="839519" y="400265"/>
                  <a:pt x="839519" y="399022"/>
                  <a:pt x="839519" y="397779"/>
                </a:cubicBezTo>
                <a:cubicBezTo>
                  <a:pt x="839519" y="310765"/>
                  <a:pt x="810868" y="231209"/>
                  <a:pt x="759795" y="166570"/>
                </a:cubicBezTo>
                <a:close/>
                <a:moveTo>
                  <a:pt x="418478" y="141787"/>
                </a:moveTo>
                <a:cubicBezTo>
                  <a:pt x="358919" y="138524"/>
                  <a:pt x="297958" y="145749"/>
                  <a:pt x="250311" y="180244"/>
                </a:cubicBezTo>
                <a:cubicBezTo>
                  <a:pt x="216678" y="206348"/>
                  <a:pt x="195501" y="242397"/>
                  <a:pt x="191764" y="277202"/>
                </a:cubicBezTo>
                <a:cubicBezTo>
                  <a:pt x="190518" y="292119"/>
                  <a:pt x="194255" y="307036"/>
                  <a:pt x="200484" y="320709"/>
                </a:cubicBezTo>
                <a:cubicBezTo>
                  <a:pt x="261522" y="258556"/>
                  <a:pt x="343737" y="215049"/>
                  <a:pt x="397301" y="192674"/>
                </a:cubicBezTo>
                <a:cubicBezTo>
                  <a:pt x="403530" y="190188"/>
                  <a:pt x="409758" y="192674"/>
                  <a:pt x="412249" y="198889"/>
                </a:cubicBezTo>
                <a:cubicBezTo>
                  <a:pt x="414741" y="203862"/>
                  <a:pt x="412249" y="210077"/>
                  <a:pt x="407267" y="212563"/>
                </a:cubicBezTo>
                <a:cubicBezTo>
                  <a:pt x="362422" y="231209"/>
                  <a:pt x="277716" y="274716"/>
                  <a:pt x="215432" y="339355"/>
                </a:cubicBezTo>
                <a:cubicBezTo>
                  <a:pt x="255294" y="377890"/>
                  <a:pt x="342491" y="370432"/>
                  <a:pt x="388582" y="335626"/>
                </a:cubicBezTo>
                <a:cubicBezTo>
                  <a:pt x="442146" y="295848"/>
                  <a:pt x="455848" y="247369"/>
                  <a:pt x="470797" y="198889"/>
                </a:cubicBezTo>
                <a:cubicBezTo>
                  <a:pt x="474534" y="182730"/>
                  <a:pt x="479516" y="169056"/>
                  <a:pt x="485745" y="155382"/>
                </a:cubicBezTo>
                <a:cubicBezTo>
                  <a:pt x="485745" y="152896"/>
                  <a:pt x="485745" y="151653"/>
                  <a:pt x="485745" y="150410"/>
                </a:cubicBezTo>
                <a:cubicBezTo>
                  <a:pt x="483254" y="149167"/>
                  <a:pt x="480762" y="147924"/>
                  <a:pt x="477025" y="147924"/>
                </a:cubicBezTo>
                <a:cubicBezTo>
                  <a:pt x="458028" y="145127"/>
                  <a:pt x="438331" y="142874"/>
                  <a:pt x="418478" y="141787"/>
                </a:cubicBezTo>
                <a:close/>
                <a:moveTo>
                  <a:pt x="439654" y="23618"/>
                </a:moveTo>
                <a:cubicBezTo>
                  <a:pt x="435917" y="23618"/>
                  <a:pt x="430935" y="24861"/>
                  <a:pt x="427198" y="24861"/>
                </a:cubicBezTo>
                <a:lnTo>
                  <a:pt x="425952" y="24861"/>
                </a:lnTo>
                <a:cubicBezTo>
                  <a:pt x="422215" y="26104"/>
                  <a:pt x="418478" y="26104"/>
                  <a:pt x="414741" y="26104"/>
                </a:cubicBezTo>
                <a:cubicBezTo>
                  <a:pt x="414741" y="26104"/>
                  <a:pt x="414741" y="26104"/>
                  <a:pt x="413495" y="26104"/>
                </a:cubicBezTo>
                <a:cubicBezTo>
                  <a:pt x="411004" y="27347"/>
                  <a:pt x="407267" y="27347"/>
                  <a:pt x="403530" y="27347"/>
                </a:cubicBezTo>
                <a:cubicBezTo>
                  <a:pt x="402284" y="27347"/>
                  <a:pt x="401038" y="28590"/>
                  <a:pt x="401038" y="28590"/>
                </a:cubicBezTo>
                <a:cubicBezTo>
                  <a:pt x="397301" y="29833"/>
                  <a:pt x="394810" y="29833"/>
                  <a:pt x="391073" y="29833"/>
                </a:cubicBezTo>
                <a:cubicBezTo>
                  <a:pt x="389827" y="29833"/>
                  <a:pt x="388582" y="31076"/>
                  <a:pt x="387336" y="31076"/>
                </a:cubicBezTo>
                <a:cubicBezTo>
                  <a:pt x="384844" y="32320"/>
                  <a:pt x="382353" y="32320"/>
                  <a:pt x="379862" y="33563"/>
                </a:cubicBezTo>
                <a:cubicBezTo>
                  <a:pt x="377370" y="33563"/>
                  <a:pt x="376125" y="33563"/>
                  <a:pt x="374879" y="33563"/>
                </a:cubicBezTo>
                <a:cubicBezTo>
                  <a:pt x="372388" y="34806"/>
                  <a:pt x="369896" y="36049"/>
                  <a:pt x="367405" y="36049"/>
                </a:cubicBezTo>
                <a:cubicBezTo>
                  <a:pt x="366159" y="36049"/>
                  <a:pt x="363668" y="37292"/>
                  <a:pt x="361177" y="37292"/>
                </a:cubicBezTo>
                <a:cubicBezTo>
                  <a:pt x="359931" y="37292"/>
                  <a:pt x="358685" y="38535"/>
                  <a:pt x="356194" y="39778"/>
                </a:cubicBezTo>
                <a:cubicBezTo>
                  <a:pt x="353702" y="39778"/>
                  <a:pt x="351211" y="41021"/>
                  <a:pt x="348720" y="42264"/>
                </a:cubicBezTo>
                <a:cubicBezTo>
                  <a:pt x="347474" y="42264"/>
                  <a:pt x="346228" y="42264"/>
                  <a:pt x="343737" y="43507"/>
                </a:cubicBezTo>
                <a:cubicBezTo>
                  <a:pt x="341246" y="43507"/>
                  <a:pt x="338754" y="44750"/>
                  <a:pt x="336263" y="44750"/>
                </a:cubicBezTo>
                <a:cubicBezTo>
                  <a:pt x="333772" y="45993"/>
                  <a:pt x="332526" y="47236"/>
                  <a:pt x="331280" y="48479"/>
                </a:cubicBezTo>
                <a:cubicBezTo>
                  <a:pt x="328789" y="48479"/>
                  <a:pt x="326297" y="49722"/>
                  <a:pt x="323806" y="50965"/>
                </a:cubicBezTo>
                <a:cubicBezTo>
                  <a:pt x="322560" y="50965"/>
                  <a:pt x="321315" y="50965"/>
                  <a:pt x="320069" y="52208"/>
                </a:cubicBezTo>
                <a:cubicBezTo>
                  <a:pt x="316332" y="53452"/>
                  <a:pt x="315086" y="54695"/>
                  <a:pt x="312595" y="55938"/>
                </a:cubicBezTo>
                <a:cubicBezTo>
                  <a:pt x="310104" y="55938"/>
                  <a:pt x="308858" y="57181"/>
                  <a:pt x="307612" y="57181"/>
                </a:cubicBezTo>
                <a:cubicBezTo>
                  <a:pt x="305121" y="58424"/>
                  <a:pt x="302630" y="59667"/>
                  <a:pt x="301384" y="60910"/>
                </a:cubicBezTo>
                <a:cubicBezTo>
                  <a:pt x="298893" y="60910"/>
                  <a:pt x="296401" y="62153"/>
                  <a:pt x="295155" y="63396"/>
                </a:cubicBezTo>
                <a:cubicBezTo>
                  <a:pt x="293910" y="64639"/>
                  <a:pt x="292664" y="64639"/>
                  <a:pt x="291418" y="64639"/>
                </a:cubicBezTo>
                <a:cubicBezTo>
                  <a:pt x="288927" y="67125"/>
                  <a:pt x="285190" y="68368"/>
                  <a:pt x="282699" y="69611"/>
                </a:cubicBezTo>
                <a:cubicBezTo>
                  <a:pt x="282699" y="70854"/>
                  <a:pt x="282699" y="70854"/>
                  <a:pt x="282699" y="70854"/>
                </a:cubicBezTo>
                <a:cubicBezTo>
                  <a:pt x="278962" y="72097"/>
                  <a:pt x="275225" y="74584"/>
                  <a:pt x="271488" y="77070"/>
                </a:cubicBezTo>
                <a:cubicBezTo>
                  <a:pt x="210449" y="113118"/>
                  <a:pt x="159376" y="166570"/>
                  <a:pt x="125743" y="233695"/>
                </a:cubicBezTo>
                <a:cubicBezTo>
                  <a:pt x="131971" y="237424"/>
                  <a:pt x="138200" y="242397"/>
                  <a:pt x="140691" y="247369"/>
                </a:cubicBezTo>
                <a:cubicBezTo>
                  <a:pt x="151902" y="264772"/>
                  <a:pt x="155639" y="285904"/>
                  <a:pt x="151902" y="305793"/>
                </a:cubicBezTo>
                <a:cubicBezTo>
                  <a:pt x="149411" y="321952"/>
                  <a:pt x="141937" y="335626"/>
                  <a:pt x="130726" y="345570"/>
                </a:cubicBezTo>
                <a:cubicBezTo>
                  <a:pt x="138200" y="364216"/>
                  <a:pt x="141937" y="381619"/>
                  <a:pt x="144428" y="399022"/>
                </a:cubicBezTo>
                <a:cubicBezTo>
                  <a:pt x="155639" y="376647"/>
                  <a:pt x="169342" y="356758"/>
                  <a:pt x="185536" y="336869"/>
                </a:cubicBezTo>
                <a:cubicBezTo>
                  <a:pt x="173079" y="319466"/>
                  <a:pt x="168096" y="298334"/>
                  <a:pt x="169342" y="274716"/>
                </a:cubicBezTo>
                <a:cubicBezTo>
                  <a:pt x="173079" y="233695"/>
                  <a:pt x="199238" y="191431"/>
                  <a:pt x="236608" y="162841"/>
                </a:cubicBezTo>
                <a:cubicBezTo>
                  <a:pt x="307612" y="110632"/>
                  <a:pt x="398547" y="114361"/>
                  <a:pt x="480762" y="125549"/>
                </a:cubicBezTo>
                <a:cubicBezTo>
                  <a:pt x="490728" y="126792"/>
                  <a:pt x="499447" y="131764"/>
                  <a:pt x="504430" y="139223"/>
                </a:cubicBezTo>
                <a:cubicBezTo>
                  <a:pt x="509413" y="147924"/>
                  <a:pt x="509413" y="155382"/>
                  <a:pt x="505676" y="162841"/>
                </a:cubicBezTo>
                <a:cubicBezTo>
                  <a:pt x="500693" y="176514"/>
                  <a:pt x="496956" y="190188"/>
                  <a:pt x="491973" y="205105"/>
                </a:cubicBezTo>
                <a:cubicBezTo>
                  <a:pt x="477025" y="254827"/>
                  <a:pt x="460831" y="309522"/>
                  <a:pt x="402284" y="353029"/>
                </a:cubicBezTo>
                <a:cubicBezTo>
                  <a:pt x="373633" y="374161"/>
                  <a:pt x="332526" y="387835"/>
                  <a:pt x="293910" y="387835"/>
                </a:cubicBezTo>
                <a:cubicBezTo>
                  <a:pt x="257785" y="387835"/>
                  <a:pt x="224152" y="377890"/>
                  <a:pt x="200484" y="355515"/>
                </a:cubicBezTo>
                <a:cubicBezTo>
                  <a:pt x="179307" y="380376"/>
                  <a:pt x="161868" y="408967"/>
                  <a:pt x="151902" y="440043"/>
                </a:cubicBezTo>
                <a:cubicBezTo>
                  <a:pt x="149411" y="448744"/>
                  <a:pt x="146919" y="458689"/>
                  <a:pt x="145674" y="466147"/>
                </a:cubicBezTo>
                <a:cubicBezTo>
                  <a:pt x="145674" y="471119"/>
                  <a:pt x="144428" y="474849"/>
                  <a:pt x="144428" y="478578"/>
                </a:cubicBezTo>
                <a:cubicBezTo>
                  <a:pt x="144428" y="478578"/>
                  <a:pt x="144428" y="479821"/>
                  <a:pt x="143182" y="479821"/>
                </a:cubicBezTo>
                <a:cubicBezTo>
                  <a:pt x="125743" y="609099"/>
                  <a:pt x="222906" y="687412"/>
                  <a:pt x="227889" y="689898"/>
                </a:cubicBezTo>
                <a:cubicBezTo>
                  <a:pt x="295155" y="743349"/>
                  <a:pt x="378616" y="773183"/>
                  <a:pt x="464568" y="773183"/>
                </a:cubicBezTo>
                <a:cubicBezTo>
                  <a:pt x="633981" y="773183"/>
                  <a:pt x="777234" y="662551"/>
                  <a:pt x="824570" y="507168"/>
                </a:cubicBezTo>
                <a:cubicBezTo>
                  <a:pt x="828307" y="493495"/>
                  <a:pt x="832044" y="479821"/>
                  <a:pt x="834536" y="467390"/>
                </a:cubicBezTo>
                <a:cubicBezTo>
                  <a:pt x="834536" y="466147"/>
                  <a:pt x="834536" y="466147"/>
                  <a:pt x="834536" y="466147"/>
                </a:cubicBezTo>
                <a:cubicBezTo>
                  <a:pt x="837027" y="454960"/>
                  <a:pt x="838273" y="442529"/>
                  <a:pt x="839519" y="430099"/>
                </a:cubicBezTo>
                <a:cubicBezTo>
                  <a:pt x="839519" y="427612"/>
                  <a:pt x="839519" y="425126"/>
                  <a:pt x="839519" y="422640"/>
                </a:cubicBezTo>
                <a:lnTo>
                  <a:pt x="790937" y="422640"/>
                </a:lnTo>
                <a:cubicBezTo>
                  <a:pt x="777234" y="422640"/>
                  <a:pt x="766023" y="415182"/>
                  <a:pt x="761041" y="403994"/>
                </a:cubicBezTo>
                <a:cubicBezTo>
                  <a:pt x="761041" y="402751"/>
                  <a:pt x="761041" y="402751"/>
                  <a:pt x="761041" y="401508"/>
                </a:cubicBezTo>
                <a:lnTo>
                  <a:pt x="752321" y="360487"/>
                </a:lnTo>
                <a:cubicBezTo>
                  <a:pt x="751075" y="359244"/>
                  <a:pt x="751075" y="359244"/>
                  <a:pt x="749829" y="359244"/>
                </a:cubicBezTo>
                <a:lnTo>
                  <a:pt x="719933" y="359244"/>
                </a:lnTo>
                <a:lnTo>
                  <a:pt x="704985" y="374161"/>
                </a:lnTo>
                <a:cubicBezTo>
                  <a:pt x="697511" y="381619"/>
                  <a:pt x="688791" y="385348"/>
                  <a:pt x="678826" y="385348"/>
                </a:cubicBezTo>
                <a:lnTo>
                  <a:pt x="651421" y="385348"/>
                </a:lnTo>
                <a:cubicBezTo>
                  <a:pt x="646438" y="385348"/>
                  <a:pt x="638964" y="385348"/>
                  <a:pt x="600348" y="353029"/>
                </a:cubicBezTo>
                <a:cubicBezTo>
                  <a:pt x="599102" y="350543"/>
                  <a:pt x="596611" y="350543"/>
                  <a:pt x="594119" y="350543"/>
                </a:cubicBezTo>
                <a:lnTo>
                  <a:pt x="553012" y="350543"/>
                </a:lnTo>
                <a:cubicBezTo>
                  <a:pt x="525607" y="350543"/>
                  <a:pt x="503185" y="328168"/>
                  <a:pt x="503185" y="300820"/>
                </a:cubicBezTo>
                <a:lnTo>
                  <a:pt x="503185" y="280931"/>
                </a:lnTo>
                <a:cubicBezTo>
                  <a:pt x="503185" y="248612"/>
                  <a:pt x="529344" y="223751"/>
                  <a:pt x="561732" y="223751"/>
                </a:cubicBezTo>
                <a:lnTo>
                  <a:pt x="579171" y="223751"/>
                </a:lnTo>
                <a:lnTo>
                  <a:pt x="590382" y="213806"/>
                </a:lnTo>
                <a:cubicBezTo>
                  <a:pt x="606576" y="197646"/>
                  <a:pt x="626507" y="188945"/>
                  <a:pt x="648929" y="188945"/>
                </a:cubicBezTo>
                <a:lnTo>
                  <a:pt x="718687" y="188945"/>
                </a:lnTo>
                <a:lnTo>
                  <a:pt x="744847" y="149167"/>
                </a:lnTo>
                <a:cubicBezTo>
                  <a:pt x="719933" y="121820"/>
                  <a:pt x="691282" y="96959"/>
                  <a:pt x="660140" y="77070"/>
                </a:cubicBezTo>
                <a:cubicBezTo>
                  <a:pt x="658895" y="77070"/>
                  <a:pt x="657649" y="77070"/>
                  <a:pt x="657649" y="77070"/>
                </a:cubicBezTo>
                <a:cubicBezTo>
                  <a:pt x="614050" y="50965"/>
                  <a:pt x="565469" y="33563"/>
                  <a:pt x="515641" y="26104"/>
                </a:cubicBezTo>
                <a:cubicBezTo>
                  <a:pt x="514396" y="26104"/>
                  <a:pt x="514396" y="26104"/>
                  <a:pt x="513150" y="26104"/>
                </a:cubicBezTo>
                <a:cubicBezTo>
                  <a:pt x="506922" y="26104"/>
                  <a:pt x="500693" y="24861"/>
                  <a:pt x="494465" y="23618"/>
                </a:cubicBezTo>
                <a:cubicBezTo>
                  <a:pt x="493219" y="23618"/>
                  <a:pt x="489482" y="23618"/>
                  <a:pt x="486991" y="23618"/>
                </a:cubicBezTo>
                <a:cubicBezTo>
                  <a:pt x="485745" y="23618"/>
                  <a:pt x="482008" y="23618"/>
                  <a:pt x="479516" y="23618"/>
                </a:cubicBezTo>
                <a:cubicBezTo>
                  <a:pt x="474534" y="23618"/>
                  <a:pt x="470797" y="23618"/>
                  <a:pt x="465814" y="23618"/>
                </a:cubicBezTo>
                <a:lnTo>
                  <a:pt x="464568" y="23618"/>
                </a:lnTo>
                <a:cubicBezTo>
                  <a:pt x="460831" y="23618"/>
                  <a:pt x="458340" y="23618"/>
                  <a:pt x="455848" y="23618"/>
                </a:cubicBezTo>
                <a:cubicBezTo>
                  <a:pt x="454603" y="23618"/>
                  <a:pt x="453357" y="23618"/>
                  <a:pt x="452111" y="23618"/>
                </a:cubicBezTo>
                <a:cubicBezTo>
                  <a:pt x="447129" y="23618"/>
                  <a:pt x="444637" y="23618"/>
                  <a:pt x="439654" y="23618"/>
                </a:cubicBezTo>
                <a:close/>
                <a:moveTo>
                  <a:pt x="463322" y="0"/>
                </a:moveTo>
                <a:lnTo>
                  <a:pt x="464568" y="0"/>
                </a:lnTo>
                <a:cubicBezTo>
                  <a:pt x="465814" y="0"/>
                  <a:pt x="467059" y="0"/>
                  <a:pt x="467059" y="0"/>
                </a:cubicBezTo>
                <a:cubicBezTo>
                  <a:pt x="472042" y="0"/>
                  <a:pt x="475779" y="1243"/>
                  <a:pt x="480762" y="1243"/>
                </a:cubicBezTo>
                <a:cubicBezTo>
                  <a:pt x="483254" y="1243"/>
                  <a:pt x="486991" y="1243"/>
                  <a:pt x="490728" y="2486"/>
                </a:cubicBezTo>
                <a:cubicBezTo>
                  <a:pt x="490728" y="2486"/>
                  <a:pt x="490728" y="2486"/>
                  <a:pt x="491973" y="2486"/>
                </a:cubicBezTo>
                <a:cubicBezTo>
                  <a:pt x="601593" y="8701"/>
                  <a:pt x="698757" y="60910"/>
                  <a:pt x="766023" y="139223"/>
                </a:cubicBezTo>
                <a:cubicBezTo>
                  <a:pt x="767269" y="139223"/>
                  <a:pt x="768515" y="141709"/>
                  <a:pt x="769760" y="141709"/>
                </a:cubicBezTo>
                <a:cubicBezTo>
                  <a:pt x="827062" y="211320"/>
                  <a:pt x="863186" y="300820"/>
                  <a:pt x="863186" y="397779"/>
                </a:cubicBezTo>
                <a:cubicBezTo>
                  <a:pt x="863186" y="399022"/>
                  <a:pt x="863186" y="400265"/>
                  <a:pt x="863186" y="400265"/>
                </a:cubicBezTo>
                <a:cubicBezTo>
                  <a:pt x="863186" y="405237"/>
                  <a:pt x="861941" y="410210"/>
                  <a:pt x="861941" y="415182"/>
                </a:cubicBezTo>
                <a:cubicBezTo>
                  <a:pt x="861941" y="417668"/>
                  <a:pt x="861941" y="421397"/>
                  <a:pt x="861941" y="422640"/>
                </a:cubicBezTo>
                <a:cubicBezTo>
                  <a:pt x="861941" y="426369"/>
                  <a:pt x="861941" y="428855"/>
                  <a:pt x="861941" y="432585"/>
                </a:cubicBezTo>
                <a:cubicBezTo>
                  <a:pt x="859449" y="443772"/>
                  <a:pt x="858204" y="457446"/>
                  <a:pt x="855712" y="469876"/>
                </a:cubicBezTo>
                <a:cubicBezTo>
                  <a:pt x="855712" y="469876"/>
                  <a:pt x="855712" y="469876"/>
                  <a:pt x="855712" y="471119"/>
                </a:cubicBezTo>
                <a:cubicBezTo>
                  <a:pt x="822079" y="656335"/>
                  <a:pt x="658895" y="795558"/>
                  <a:pt x="464568" y="795558"/>
                </a:cubicBezTo>
                <a:cubicBezTo>
                  <a:pt x="373633" y="795558"/>
                  <a:pt x="283944" y="764481"/>
                  <a:pt x="214186" y="707301"/>
                </a:cubicBezTo>
                <a:cubicBezTo>
                  <a:pt x="212941" y="707301"/>
                  <a:pt x="200484" y="697356"/>
                  <a:pt x="185536" y="678710"/>
                </a:cubicBezTo>
                <a:cubicBezTo>
                  <a:pt x="183044" y="678710"/>
                  <a:pt x="181798" y="677467"/>
                  <a:pt x="180553" y="677467"/>
                </a:cubicBezTo>
                <a:cubicBezTo>
                  <a:pt x="107058" y="601641"/>
                  <a:pt x="65950" y="503439"/>
                  <a:pt x="65950" y="397779"/>
                </a:cubicBezTo>
                <a:lnTo>
                  <a:pt x="67078" y="370774"/>
                </a:lnTo>
                <a:lnTo>
                  <a:pt x="67196" y="367946"/>
                </a:lnTo>
                <a:lnTo>
                  <a:pt x="64493" y="367497"/>
                </a:lnTo>
                <a:lnTo>
                  <a:pt x="59722" y="366703"/>
                </a:lnTo>
                <a:cubicBezTo>
                  <a:pt x="39791" y="362973"/>
                  <a:pt x="22351" y="350543"/>
                  <a:pt x="9894" y="333140"/>
                </a:cubicBezTo>
                <a:cubicBezTo>
                  <a:pt x="-3808" y="313251"/>
                  <a:pt x="-71" y="275959"/>
                  <a:pt x="2420" y="242397"/>
                </a:cubicBezTo>
                <a:cubicBezTo>
                  <a:pt x="3666" y="231209"/>
                  <a:pt x="4912" y="220021"/>
                  <a:pt x="4912" y="210077"/>
                </a:cubicBezTo>
                <a:cubicBezTo>
                  <a:pt x="4912" y="203862"/>
                  <a:pt x="8649" y="197646"/>
                  <a:pt x="13631" y="193917"/>
                </a:cubicBezTo>
                <a:cubicBezTo>
                  <a:pt x="19860" y="190188"/>
                  <a:pt x="26088" y="188945"/>
                  <a:pt x="32317" y="192674"/>
                </a:cubicBezTo>
                <a:cubicBezTo>
                  <a:pt x="39791" y="195160"/>
                  <a:pt x="49756" y="198889"/>
                  <a:pt x="59722" y="202619"/>
                </a:cubicBezTo>
                <a:cubicBezTo>
                  <a:pt x="75916" y="207591"/>
                  <a:pt x="93355" y="213806"/>
                  <a:pt x="107058" y="221265"/>
                </a:cubicBezTo>
                <a:cubicBezTo>
                  <a:pt x="174324" y="87014"/>
                  <a:pt x="312595" y="0"/>
                  <a:pt x="463322" y="0"/>
                </a:cubicBezTo>
                <a:close/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" name="Forma libre: forma 3">
            <a:extLst>
              <a:ext uri="{FF2B5EF4-FFF2-40B4-BE49-F238E27FC236}">
                <a16:creationId xmlns:a16="http://schemas.microsoft.com/office/drawing/2014/main" id="{E3FB970F-C061-453B-B9A3-BDB930EA73EE}"/>
              </a:ext>
            </a:extLst>
          </p:cNvPr>
          <p:cNvSpPr/>
          <p:nvPr/>
        </p:nvSpPr>
        <p:spPr>
          <a:xfrm>
            <a:off x="1673273" y="3733115"/>
            <a:ext cx="6845911" cy="1999242"/>
          </a:xfrm>
          <a:custGeom>
            <a:avLst/>
            <a:gdLst>
              <a:gd name="connsiteX0" fmla="*/ 0 w 6838950"/>
              <a:gd name="connsiteY0" fmla="*/ 1143000 h 2013808"/>
              <a:gd name="connsiteX1" fmla="*/ 371475 w 6838950"/>
              <a:gd name="connsiteY1" fmla="*/ 1866900 h 2013808"/>
              <a:gd name="connsiteX2" fmla="*/ 1009650 w 6838950"/>
              <a:gd name="connsiteY2" fmla="*/ 1990725 h 2013808"/>
              <a:gd name="connsiteX3" fmla="*/ 1085850 w 6838950"/>
              <a:gd name="connsiteY3" fmla="*/ 1552575 h 2013808"/>
              <a:gd name="connsiteX4" fmla="*/ 1085850 w 6838950"/>
              <a:gd name="connsiteY4" fmla="*/ 466725 h 2013808"/>
              <a:gd name="connsiteX5" fmla="*/ 1200150 w 6838950"/>
              <a:gd name="connsiteY5" fmla="*/ 190500 h 2013808"/>
              <a:gd name="connsiteX6" fmla="*/ 1476375 w 6838950"/>
              <a:gd name="connsiteY6" fmla="*/ 28575 h 2013808"/>
              <a:gd name="connsiteX7" fmla="*/ 6838950 w 6838950"/>
              <a:gd name="connsiteY7" fmla="*/ 0 h 2013808"/>
              <a:gd name="connsiteX0" fmla="*/ 0 w 6838950"/>
              <a:gd name="connsiteY0" fmla="*/ 1143000 h 2013808"/>
              <a:gd name="connsiteX1" fmla="*/ 371475 w 6838950"/>
              <a:gd name="connsiteY1" fmla="*/ 1866900 h 2013808"/>
              <a:gd name="connsiteX2" fmla="*/ 1009650 w 6838950"/>
              <a:gd name="connsiteY2" fmla="*/ 1990725 h 2013808"/>
              <a:gd name="connsiteX3" fmla="*/ 1085850 w 6838950"/>
              <a:gd name="connsiteY3" fmla="*/ 1552575 h 2013808"/>
              <a:gd name="connsiteX4" fmla="*/ 1085850 w 6838950"/>
              <a:gd name="connsiteY4" fmla="*/ 466725 h 2013808"/>
              <a:gd name="connsiteX5" fmla="*/ 1200150 w 6838950"/>
              <a:gd name="connsiteY5" fmla="*/ 190500 h 2013808"/>
              <a:gd name="connsiteX6" fmla="*/ 1476375 w 6838950"/>
              <a:gd name="connsiteY6" fmla="*/ 28575 h 2013808"/>
              <a:gd name="connsiteX7" fmla="*/ 6838950 w 6838950"/>
              <a:gd name="connsiteY7" fmla="*/ 0 h 2013808"/>
              <a:gd name="connsiteX0" fmla="*/ 0 w 6829082"/>
              <a:gd name="connsiteY0" fmla="*/ 1139711 h 2013907"/>
              <a:gd name="connsiteX1" fmla="*/ 361607 w 6829082"/>
              <a:gd name="connsiteY1" fmla="*/ 1866900 h 2013907"/>
              <a:gd name="connsiteX2" fmla="*/ 999782 w 6829082"/>
              <a:gd name="connsiteY2" fmla="*/ 1990725 h 2013907"/>
              <a:gd name="connsiteX3" fmla="*/ 1075982 w 6829082"/>
              <a:gd name="connsiteY3" fmla="*/ 1552575 h 2013907"/>
              <a:gd name="connsiteX4" fmla="*/ 1075982 w 6829082"/>
              <a:gd name="connsiteY4" fmla="*/ 466725 h 2013907"/>
              <a:gd name="connsiteX5" fmla="*/ 1190282 w 6829082"/>
              <a:gd name="connsiteY5" fmla="*/ 190500 h 2013907"/>
              <a:gd name="connsiteX6" fmla="*/ 1466507 w 6829082"/>
              <a:gd name="connsiteY6" fmla="*/ 28575 h 2013907"/>
              <a:gd name="connsiteX7" fmla="*/ 6829082 w 6829082"/>
              <a:gd name="connsiteY7" fmla="*/ 0 h 2013907"/>
              <a:gd name="connsiteX0" fmla="*/ 0 w 6829082"/>
              <a:gd name="connsiteY0" fmla="*/ 1139711 h 2013907"/>
              <a:gd name="connsiteX1" fmla="*/ 361607 w 6829082"/>
              <a:gd name="connsiteY1" fmla="*/ 1866900 h 2013907"/>
              <a:gd name="connsiteX2" fmla="*/ 999782 w 6829082"/>
              <a:gd name="connsiteY2" fmla="*/ 1990725 h 2013907"/>
              <a:gd name="connsiteX3" fmla="*/ 1075982 w 6829082"/>
              <a:gd name="connsiteY3" fmla="*/ 1552575 h 2013907"/>
              <a:gd name="connsiteX4" fmla="*/ 1075982 w 6829082"/>
              <a:gd name="connsiteY4" fmla="*/ 466725 h 2013907"/>
              <a:gd name="connsiteX5" fmla="*/ 1190282 w 6829082"/>
              <a:gd name="connsiteY5" fmla="*/ 190500 h 2013907"/>
              <a:gd name="connsiteX6" fmla="*/ 1466507 w 6829082"/>
              <a:gd name="connsiteY6" fmla="*/ 28575 h 2013907"/>
              <a:gd name="connsiteX7" fmla="*/ 6829082 w 6829082"/>
              <a:gd name="connsiteY7" fmla="*/ 0 h 2013907"/>
              <a:gd name="connsiteX0" fmla="*/ 0 w 6829082"/>
              <a:gd name="connsiteY0" fmla="*/ 1139711 h 2010487"/>
              <a:gd name="connsiteX1" fmla="*/ 374764 w 6829082"/>
              <a:gd name="connsiteY1" fmla="*/ 1853743 h 2010487"/>
              <a:gd name="connsiteX2" fmla="*/ 999782 w 6829082"/>
              <a:gd name="connsiteY2" fmla="*/ 1990725 h 2010487"/>
              <a:gd name="connsiteX3" fmla="*/ 1075982 w 6829082"/>
              <a:gd name="connsiteY3" fmla="*/ 1552575 h 2010487"/>
              <a:gd name="connsiteX4" fmla="*/ 1075982 w 6829082"/>
              <a:gd name="connsiteY4" fmla="*/ 466725 h 2010487"/>
              <a:gd name="connsiteX5" fmla="*/ 1190282 w 6829082"/>
              <a:gd name="connsiteY5" fmla="*/ 190500 h 2010487"/>
              <a:gd name="connsiteX6" fmla="*/ 1466507 w 6829082"/>
              <a:gd name="connsiteY6" fmla="*/ 28575 h 2010487"/>
              <a:gd name="connsiteX7" fmla="*/ 6829082 w 6829082"/>
              <a:gd name="connsiteY7" fmla="*/ 0 h 2010487"/>
              <a:gd name="connsiteX0" fmla="*/ 0 w 6829082"/>
              <a:gd name="connsiteY0" fmla="*/ 1139711 h 2009518"/>
              <a:gd name="connsiteX1" fmla="*/ 374764 w 6829082"/>
              <a:gd name="connsiteY1" fmla="*/ 1853743 h 2009518"/>
              <a:gd name="connsiteX2" fmla="*/ 999782 w 6829082"/>
              <a:gd name="connsiteY2" fmla="*/ 1990725 h 2009518"/>
              <a:gd name="connsiteX3" fmla="*/ 1075982 w 6829082"/>
              <a:gd name="connsiteY3" fmla="*/ 1552575 h 2009518"/>
              <a:gd name="connsiteX4" fmla="*/ 1075982 w 6829082"/>
              <a:gd name="connsiteY4" fmla="*/ 466725 h 2009518"/>
              <a:gd name="connsiteX5" fmla="*/ 1190282 w 6829082"/>
              <a:gd name="connsiteY5" fmla="*/ 190500 h 2009518"/>
              <a:gd name="connsiteX6" fmla="*/ 1466507 w 6829082"/>
              <a:gd name="connsiteY6" fmla="*/ 28575 h 2009518"/>
              <a:gd name="connsiteX7" fmla="*/ 6829082 w 6829082"/>
              <a:gd name="connsiteY7" fmla="*/ 0 h 2009518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5982 w 6829082"/>
              <a:gd name="connsiteY4" fmla="*/ 466725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5982 w 6829082"/>
              <a:gd name="connsiteY4" fmla="*/ 466725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2693 w 6829082"/>
              <a:gd name="connsiteY4" fmla="*/ 539088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2693 w 6829082"/>
              <a:gd name="connsiteY4" fmla="*/ 539088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35799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35799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77125 w 6829082"/>
              <a:gd name="connsiteY5" fmla="*/ 206947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512556 w 6829082"/>
              <a:gd name="connsiteY6" fmla="*/ 18707 h 2004900"/>
              <a:gd name="connsiteX7" fmla="*/ 6829082 w 6829082"/>
              <a:gd name="connsiteY7" fmla="*/ 0 h 2004900"/>
              <a:gd name="connsiteX0" fmla="*/ 0 w 6829082"/>
              <a:gd name="connsiteY0" fmla="*/ 1142107 h 2007296"/>
              <a:gd name="connsiteX1" fmla="*/ 374764 w 6829082"/>
              <a:gd name="connsiteY1" fmla="*/ 1856139 h 2007296"/>
              <a:gd name="connsiteX2" fmla="*/ 980047 w 6829082"/>
              <a:gd name="connsiteY2" fmla="*/ 1986542 h 2007296"/>
              <a:gd name="connsiteX3" fmla="*/ 1075982 w 6829082"/>
              <a:gd name="connsiteY3" fmla="*/ 1554971 h 2007296"/>
              <a:gd name="connsiteX4" fmla="*/ 1069404 w 6829082"/>
              <a:gd name="connsiteY4" fmla="*/ 587533 h 2007296"/>
              <a:gd name="connsiteX5" fmla="*/ 1180414 w 6829082"/>
              <a:gd name="connsiteY5" fmla="*/ 219210 h 2007296"/>
              <a:gd name="connsiteX6" fmla="*/ 1584919 w 6829082"/>
              <a:gd name="connsiteY6" fmla="*/ 11236 h 2007296"/>
              <a:gd name="connsiteX7" fmla="*/ 6829082 w 6829082"/>
              <a:gd name="connsiteY7" fmla="*/ 2396 h 2007296"/>
              <a:gd name="connsiteX0" fmla="*/ 0 w 6829082"/>
              <a:gd name="connsiteY0" fmla="*/ 1142107 h 2007296"/>
              <a:gd name="connsiteX1" fmla="*/ 374764 w 6829082"/>
              <a:gd name="connsiteY1" fmla="*/ 1856139 h 2007296"/>
              <a:gd name="connsiteX2" fmla="*/ 980047 w 6829082"/>
              <a:gd name="connsiteY2" fmla="*/ 1986542 h 2007296"/>
              <a:gd name="connsiteX3" fmla="*/ 1075982 w 6829082"/>
              <a:gd name="connsiteY3" fmla="*/ 1554971 h 2007296"/>
              <a:gd name="connsiteX4" fmla="*/ 1069404 w 6829082"/>
              <a:gd name="connsiteY4" fmla="*/ 587533 h 2007296"/>
              <a:gd name="connsiteX5" fmla="*/ 1180414 w 6829082"/>
              <a:gd name="connsiteY5" fmla="*/ 219210 h 2007296"/>
              <a:gd name="connsiteX6" fmla="*/ 1584919 w 6829082"/>
              <a:gd name="connsiteY6" fmla="*/ 11236 h 2007296"/>
              <a:gd name="connsiteX7" fmla="*/ 6829082 w 6829082"/>
              <a:gd name="connsiteY7" fmla="*/ 2396 h 2007296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584919 w 6829082"/>
              <a:gd name="connsiteY6" fmla="*/ 8840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584919 w 6829082"/>
              <a:gd name="connsiteY6" fmla="*/ 8840 h 2004900"/>
              <a:gd name="connsiteX7" fmla="*/ 6829082 w 6829082"/>
              <a:gd name="connsiteY7" fmla="*/ 0 h 2004900"/>
              <a:gd name="connsiteX0" fmla="*/ 0 w 6829082"/>
              <a:gd name="connsiteY0" fmla="*/ 1130871 h 1996060"/>
              <a:gd name="connsiteX1" fmla="*/ 374764 w 6829082"/>
              <a:gd name="connsiteY1" fmla="*/ 1844903 h 1996060"/>
              <a:gd name="connsiteX2" fmla="*/ 980047 w 6829082"/>
              <a:gd name="connsiteY2" fmla="*/ 1975306 h 1996060"/>
              <a:gd name="connsiteX3" fmla="*/ 1075982 w 6829082"/>
              <a:gd name="connsiteY3" fmla="*/ 1543735 h 1996060"/>
              <a:gd name="connsiteX4" fmla="*/ 1069404 w 6829082"/>
              <a:gd name="connsiteY4" fmla="*/ 576297 h 1996060"/>
              <a:gd name="connsiteX5" fmla="*/ 1180414 w 6829082"/>
              <a:gd name="connsiteY5" fmla="*/ 207974 h 1996060"/>
              <a:gd name="connsiteX6" fmla="*/ 1584919 w 6829082"/>
              <a:gd name="connsiteY6" fmla="*/ 0 h 1996060"/>
              <a:gd name="connsiteX7" fmla="*/ 6829082 w 6829082"/>
              <a:gd name="connsiteY7" fmla="*/ 2380 h 1996060"/>
              <a:gd name="connsiteX0" fmla="*/ 0 w 6845911"/>
              <a:gd name="connsiteY0" fmla="*/ 1130871 h 1996060"/>
              <a:gd name="connsiteX1" fmla="*/ 374764 w 6845911"/>
              <a:gd name="connsiteY1" fmla="*/ 1844903 h 1996060"/>
              <a:gd name="connsiteX2" fmla="*/ 980047 w 6845911"/>
              <a:gd name="connsiteY2" fmla="*/ 1975306 h 1996060"/>
              <a:gd name="connsiteX3" fmla="*/ 1075982 w 6845911"/>
              <a:gd name="connsiteY3" fmla="*/ 1543735 h 1996060"/>
              <a:gd name="connsiteX4" fmla="*/ 1069404 w 6845911"/>
              <a:gd name="connsiteY4" fmla="*/ 576297 h 1996060"/>
              <a:gd name="connsiteX5" fmla="*/ 1180414 w 6845911"/>
              <a:gd name="connsiteY5" fmla="*/ 207974 h 1996060"/>
              <a:gd name="connsiteX6" fmla="*/ 1584919 w 6845911"/>
              <a:gd name="connsiteY6" fmla="*/ 0 h 1996060"/>
              <a:gd name="connsiteX7" fmla="*/ 6845911 w 6845911"/>
              <a:gd name="connsiteY7" fmla="*/ 2380 h 1996060"/>
              <a:gd name="connsiteX0" fmla="*/ 0 w 6845911"/>
              <a:gd name="connsiteY0" fmla="*/ 1130871 h 1996060"/>
              <a:gd name="connsiteX1" fmla="*/ 374764 w 6845911"/>
              <a:gd name="connsiteY1" fmla="*/ 1844903 h 1996060"/>
              <a:gd name="connsiteX2" fmla="*/ 980047 w 6845911"/>
              <a:gd name="connsiteY2" fmla="*/ 1975306 h 1996060"/>
              <a:gd name="connsiteX3" fmla="*/ 1075982 w 6845911"/>
              <a:gd name="connsiteY3" fmla="*/ 1543735 h 1996060"/>
              <a:gd name="connsiteX4" fmla="*/ 1069404 w 6845911"/>
              <a:gd name="connsiteY4" fmla="*/ 576297 h 1996060"/>
              <a:gd name="connsiteX5" fmla="*/ 1180414 w 6845911"/>
              <a:gd name="connsiteY5" fmla="*/ 207974 h 1996060"/>
              <a:gd name="connsiteX6" fmla="*/ 1584919 w 6845911"/>
              <a:gd name="connsiteY6" fmla="*/ 0 h 1996060"/>
              <a:gd name="connsiteX7" fmla="*/ 6845911 w 6845911"/>
              <a:gd name="connsiteY7" fmla="*/ 2380 h 1996060"/>
              <a:gd name="connsiteX0" fmla="*/ 0 w 6845911"/>
              <a:gd name="connsiteY0" fmla="*/ 1130871 h 1996060"/>
              <a:gd name="connsiteX1" fmla="*/ 374764 w 6845911"/>
              <a:gd name="connsiteY1" fmla="*/ 1844903 h 1996060"/>
              <a:gd name="connsiteX2" fmla="*/ 980047 w 6845911"/>
              <a:gd name="connsiteY2" fmla="*/ 1975306 h 1996060"/>
              <a:gd name="connsiteX3" fmla="*/ 1075982 w 6845911"/>
              <a:gd name="connsiteY3" fmla="*/ 1543735 h 1996060"/>
              <a:gd name="connsiteX4" fmla="*/ 1069404 w 6845911"/>
              <a:gd name="connsiteY4" fmla="*/ 576297 h 1996060"/>
              <a:gd name="connsiteX5" fmla="*/ 1180414 w 6845911"/>
              <a:gd name="connsiteY5" fmla="*/ 207974 h 1996060"/>
              <a:gd name="connsiteX6" fmla="*/ 1584919 w 6845911"/>
              <a:gd name="connsiteY6" fmla="*/ 0 h 1996060"/>
              <a:gd name="connsiteX7" fmla="*/ 6845911 w 6845911"/>
              <a:gd name="connsiteY7" fmla="*/ 2380 h 1996060"/>
              <a:gd name="connsiteX0" fmla="*/ 0 w 6845911"/>
              <a:gd name="connsiteY0" fmla="*/ 1130871 h 2002130"/>
              <a:gd name="connsiteX1" fmla="*/ 374764 w 6845911"/>
              <a:gd name="connsiteY1" fmla="*/ 1844903 h 2002130"/>
              <a:gd name="connsiteX2" fmla="*/ 970522 w 6845911"/>
              <a:gd name="connsiteY2" fmla="*/ 1982450 h 2002130"/>
              <a:gd name="connsiteX3" fmla="*/ 1075982 w 6845911"/>
              <a:gd name="connsiteY3" fmla="*/ 1543735 h 2002130"/>
              <a:gd name="connsiteX4" fmla="*/ 1069404 w 6845911"/>
              <a:gd name="connsiteY4" fmla="*/ 576297 h 2002130"/>
              <a:gd name="connsiteX5" fmla="*/ 1180414 w 6845911"/>
              <a:gd name="connsiteY5" fmla="*/ 207974 h 2002130"/>
              <a:gd name="connsiteX6" fmla="*/ 1584919 w 6845911"/>
              <a:gd name="connsiteY6" fmla="*/ 0 h 2002130"/>
              <a:gd name="connsiteX7" fmla="*/ 6845911 w 6845911"/>
              <a:gd name="connsiteY7" fmla="*/ 2380 h 2002130"/>
              <a:gd name="connsiteX0" fmla="*/ 0 w 6845911"/>
              <a:gd name="connsiteY0" fmla="*/ 1130871 h 2000097"/>
              <a:gd name="connsiteX1" fmla="*/ 374764 w 6845911"/>
              <a:gd name="connsiteY1" fmla="*/ 1844903 h 2000097"/>
              <a:gd name="connsiteX2" fmla="*/ 984809 w 6845911"/>
              <a:gd name="connsiteY2" fmla="*/ 1980069 h 2000097"/>
              <a:gd name="connsiteX3" fmla="*/ 1075982 w 6845911"/>
              <a:gd name="connsiteY3" fmla="*/ 1543735 h 2000097"/>
              <a:gd name="connsiteX4" fmla="*/ 1069404 w 6845911"/>
              <a:gd name="connsiteY4" fmla="*/ 576297 h 2000097"/>
              <a:gd name="connsiteX5" fmla="*/ 1180414 w 6845911"/>
              <a:gd name="connsiteY5" fmla="*/ 207974 h 2000097"/>
              <a:gd name="connsiteX6" fmla="*/ 1584919 w 6845911"/>
              <a:gd name="connsiteY6" fmla="*/ 0 h 2000097"/>
              <a:gd name="connsiteX7" fmla="*/ 6845911 w 6845911"/>
              <a:gd name="connsiteY7" fmla="*/ 2380 h 2000097"/>
              <a:gd name="connsiteX0" fmla="*/ 0 w 6845911"/>
              <a:gd name="connsiteY0" fmla="*/ 1130871 h 1999375"/>
              <a:gd name="connsiteX1" fmla="*/ 374764 w 6845911"/>
              <a:gd name="connsiteY1" fmla="*/ 1844903 h 1999375"/>
              <a:gd name="connsiteX2" fmla="*/ 984809 w 6845911"/>
              <a:gd name="connsiteY2" fmla="*/ 1980069 h 1999375"/>
              <a:gd name="connsiteX3" fmla="*/ 1075982 w 6845911"/>
              <a:gd name="connsiteY3" fmla="*/ 1543735 h 1999375"/>
              <a:gd name="connsiteX4" fmla="*/ 1069404 w 6845911"/>
              <a:gd name="connsiteY4" fmla="*/ 576297 h 1999375"/>
              <a:gd name="connsiteX5" fmla="*/ 1180414 w 6845911"/>
              <a:gd name="connsiteY5" fmla="*/ 207974 h 1999375"/>
              <a:gd name="connsiteX6" fmla="*/ 1584919 w 6845911"/>
              <a:gd name="connsiteY6" fmla="*/ 0 h 1999375"/>
              <a:gd name="connsiteX7" fmla="*/ 6845911 w 6845911"/>
              <a:gd name="connsiteY7" fmla="*/ 2380 h 1999375"/>
              <a:gd name="connsiteX0" fmla="*/ 0 w 6845911"/>
              <a:gd name="connsiteY0" fmla="*/ 1130871 h 2007554"/>
              <a:gd name="connsiteX1" fmla="*/ 374764 w 6845911"/>
              <a:gd name="connsiteY1" fmla="*/ 1844903 h 2007554"/>
              <a:gd name="connsiteX2" fmla="*/ 984809 w 6845911"/>
              <a:gd name="connsiteY2" fmla="*/ 1980069 h 2007554"/>
              <a:gd name="connsiteX3" fmla="*/ 1075982 w 6845911"/>
              <a:gd name="connsiteY3" fmla="*/ 1543735 h 2007554"/>
              <a:gd name="connsiteX4" fmla="*/ 1069404 w 6845911"/>
              <a:gd name="connsiteY4" fmla="*/ 576297 h 2007554"/>
              <a:gd name="connsiteX5" fmla="*/ 1180414 w 6845911"/>
              <a:gd name="connsiteY5" fmla="*/ 207974 h 2007554"/>
              <a:gd name="connsiteX6" fmla="*/ 1584919 w 6845911"/>
              <a:gd name="connsiteY6" fmla="*/ 0 h 2007554"/>
              <a:gd name="connsiteX7" fmla="*/ 6845911 w 6845911"/>
              <a:gd name="connsiteY7" fmla="*/ 2380 h 2007554"/>
              <a:gd name="connsiteX0" fmla="*/ 0 w 6845911"/>
              <a:gd name="connsiteY0" fmla="*/ 1130871 h 2002378"/>
              <a:gd name="connsiteX1" fmla="*/ 374764 w 6845911"/>
              <a:gd name="connsiteY1" fmla="*/ 1844903 h 2002378"/>
              <a:gd name="connsiteX2" fmla="*/ 994334 w 6845911"/>
              <a:gd name="connsiteY2" fmla="*/ 1972925 h 2002378"/>
              <a:gd name="connsiteX3" fmla="*/ 1075982 w 6845911"/>
              <a:gd name="connsiteY3" fmla="*/ 1543735 h 2002378"/>
              <a:gd name="connsiteX4" fmla="*/ 1069404 w 6845911"/>
              <a:gd name="connsiteY4" fmla="*/ 576297 h 2002378"/>
              <a:gd name="connsiteX5" fmla="*/ 1180414 w 6845911"/>
              <a:gd name="connsiteY5" fmla="*/ 207974 h 2002378"/>
              <a:gd name="connsiteX6" fmla="*/ 1584919 w 6845911"/>
              <a:gd name="connsiteY6" fmla="*/ 0 h 2002378"/>
              <a:gd name="connsiteX7" fmla="*/ 6845911 w 6845911"/>
              <a:gd name="connsiteY7" fmla="*/ 2380 h 2002378"/>
              <a:gd name="connsiteX0" fmla="*/ 0 w 6845911"/>
              <a:gd name="connsiteY0" fmla="*/ 1130871 h 2002378"/>
              <a:gd name="connsiteX1" fmla="*/ 374764 w 6845911"/>
              <a:gd name="connsiteY1" fmla="*/ 1844903 h 2002378"/>
              <a:gd name="connsiteX2" fmla="*/ 984809 w 6845911"/>
              <a:gd name="connsiteY2" fmla="*/ 1972925 h 2002378"/>
              <a:gd name="connsiteX3" fmla="*/ 1075982 w 6845911"/>
              <a:gd name="connsiteY3" fmla="*/ 1543735 h 2002378"/>
              <a:gd name="connsiteX4" fmla="*/ 1069404 w 6845911"/>
              <a:gd name="connsiteY4" fmla="*/ 576297 h 2002378"/>
              <a:gd name="connsiteX5" fmla="*/ 1180414 w 6845911"/>
              <a:gd name="connsiteY5" fmla="*/ 207974 h 2002378"/>
              <a:gd name="connsiteX6" fmla="*/ 1584919 w 6845911"/>
              <a:gd name="connsiteY6" fmla="*/ 0 h 2002378"/>
              <a:gd name="connsiteX7" fmla="*/ 6845911 w 6845911"/>
              <a:gd name="connsiteY7" fmla="*/ 2380 h 2002378"/>
              <a:gd name="connsiteX0" fmla="*/ 0 w 6845911"/>
              <a:gd name="connsiteY0" fmla="*/ 1130871 h 1998884"/>
              <a:gd name="connsiteX1" fmla="*/ 374764 w 6845911"/>
              <a:gd name="connsiteY1" fmla="*/ 1844903 h 1998884"/>
              <a:gd name="connsiteX2" fmla="*/ 984809 w 6845911"/>
              <a:gd name="connsiteY2" fmla="*/ 1972925 h 1998884"/>
              <a:gd name="connsiteX3" fmla="*/ 1075982 w 6845911"/>
              <a:gd name="connsiteY3" fmla="*/ 1543735 h 1998884"/>
              <a:gd name="connsiteX4" fmla="*/ 1069404 w 6845911"/>
              <a:gd name="connsiteY4" fmla="*/ 576297 h 1998884"/>
              <a:gd name="connsiteX5" fmla="*/ 1180414 w 6845911"/>
              <a:gd name="connsiteY5" fmla="*/ 207974 h 1998884"/>
              <a:gd name="connsiteX6" fmla="*/ 1584919 w 6845911"/>
              <a:gd name="connsiteY6" fmla="*/ 0 h 1998884"/>
              <a:gd name="connsiteX7" fmla="*/ 6845911 w 6845911"/>
              <a:gd name="connsiteY7" fmla="*/ 2380 h 1998884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0414 w 6845911"/>
              <a:gd name="connsiteY5" fmla="*/ 207974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0414 w 6845911"/>
              <a:gd name="connsiteY5" fmla="*/ 207974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0414 w 6845911"/>
              <a:gd name="connsiteY5" fmla="*/ 207974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5177 w 6845911"/>
              <a:gd name="connsiteY5" fmla="*/ 196067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5177 w 6845911"/>
              <a:gd name="connsiteY5" fmla="*/ 196067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5177 w 6845911"/>
              <a:gd name="connsiteY5" fmla="*/ 196067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608732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608732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608732 w 6845911"/>
              <a:gd name="connsiteY6" fmla="*/ 0 h 1999242"/>
              <a:gd name="connsiteX7" fmla="*/ 6845911 w 6845911"/>
              <a:gd name="connsiteY7" fmla="*/ 2380 h 1999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5911" h="1999242">
                <a:moveTo>
                  <a:pt x="0" y="1130871"/>
                </a:moveTo>
                <a:cubicBezTo>
                  <a:pt x="6213" y="1435334"/>
                  <a:pt x="186817" y="1723611"/>
                  <a:pt x="374764" y="1844903"/>
                </a:cubicBezTo>
                <a:cubicBezTo>
                  <a:pt x="562711" y="1966195"/>
                  <a:pt x="870321" y="2042170"/>
                  <a:pt x="984809" y="1972925"/>
                </a:cubicBezTo>
                <a:cubicBezTo>
                  <a:pt x="1099297" y="1903680"/>
                  <a:pt x="1076170" y="1793174"/>
                  <a:pt x="1075982" y="1543735"/>
                </a:cubicBezTo>
                <a:cubicBezTo>
                  <a:pt x="1075794" y="1294296"/>
                  <a:pt x="1066286" y="800115"/>
                  <a:pt x="1069404" y="576297"/>
                </a:cubicBezTo>
                <a:cubicBezTo>
                  <a:pt x="1072522" y="352479"/>
                  <a:pt x="1121482" y="277829"/>
                  <a:pt x="1194702" y="186542"/>
                </a:cubicBezTo>
                <a:cubicBezTo>
                  <a:pt x="1267922" y="95255"/>
                  <a:pt x="1400079" y="12238"/>
                  <a:pt x="1608732" y="0"/>
                </a:cubicBezTo>
                <a:lnTo>
                  <a:pt x="6845911" y="2380"/>
                </a:lnTo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83" name="Forma libre: forma 182">
            <a:extLst>
              <a:ext uri="{FF2B5EF4-FFF2-40B4-BE49-F238E27FC236}">
                <a16:creationId xmlns:a16="http://schemas.microsoft.com/office/drawing/2014/main" id="{0714270F-4046-45C5-9314-0078B7B95C9F}"/>
              </a:ext>
            </a:extLst>
          </p:cNvPr>
          <p:cNvSpPr/>
          <p:nvPr/>
        </p:nvSpPr>
        <p:spPr>
          <a:xfrm>
            <a:off x="1673273" y="7136446"/>
            <a:ext cx="6845911" cy="1999242"/>
          </a:xfrm>
          <a:custGeom>
            <a:avLst/>
            <a:gdLst>
              <a:gd name="connsiteX0" fmla="*/ 0 w 6838950"/>
              <a:gd name="connsiteY0" fmla="*/ 1143000 h 2013808"/>
              <a:gd name="connsiteX1" fmla="*/ 371475 w 6838950"/>
              <a:gd name="connsiteY1" fmla="*/ 1866900 h 2013808"/>
              <a:gd name="connsiteX2" fmla="*/ 1009650 w 6838950"/>
              <a:gd name="connsiteY2" fmla="*/ 1990725 h 2013808"/>
              <a:gd name="connsiteX3" fmla="*/ 1085850 w 6838950"/>
              <a:gd name="connsiteY3" fmla="*/ 1552575 h 2013808"/>
              <a:gd name="connsiteX4" fmla="*/ 1085850 w 6838950"/>
              <a:gd name="connsiteY4" fmla="*/ 466725 h 2013808"/>
              <a:gd name="connsiteX5" fmla="*/ 1200150 w 6838950"/>
              <a:gd name="connsiteY5" fmla="*/ 190500 h 2013808"/>
              <a:gd name="connsiteX6" fmla="*/ 1476375 w 6838950"/>
              <a:gd name="connsiteY6" fmla="*/ 28575 h 2013808"/>
              <a:gd name="connsiteX7" fmla="*/ 6838950 w 6838950"/>
              <a:gd name="connsiteY7" fmla="*/ 0 h 2013808"/>
              <a:gd name="connsiteX0" fmla="*/ 0 w 6838950"/>
              <a:gd name="connsiteY0" fmla="*/ 1143000 h 2013808"/>
              <a:gd name="connsiteX1" fmla="*/ 371475 w 6838950"/>
              <a:gd name="connsiteY1" fmla="*/ 1866900 h 2013808"/>
              <a:gd name="connsiteX2" fmla="*/ 1009650 w 6838950"/>
              <a:gd name="connsiteY2" fmla="*/ 1990725 h 2013808"/>
              <a:gd name="connsiteX3" fmla="*/ 1085850 w 6838950"/>
              <a:gd name="connsiteY3" fmla="*/ 1552575 h 2013808"/>
              <a:gd name="connsiteX4" fmla="*/ 1085850 w 6838950"/>
              <a:gd name="connsiteY4" fmla="*/ 466725 h 2013808"/>
              <a:gd name="connsiteX5" fmla="*/ 1200150 w 6838950"/>
              <a:gd name="connsiteY5" fmla="*/ 190500 h 2013808"/>
              <a:gd name="connsiteX6" fmla="*/ 1476375 w 6838950"/>
              <a:gd name="connsiteY6" fmla="*/ 28575 h 2013808"/>
              <a:gd name="connsiteX7" fmla="*/ 6838950 w 6838950"/>
              <a:gd name="connsiteY7" fmla="*/ 0 h 2013808"/>
              <a:gd name="connsiteX0" fmla="*/ 0 w 6829082"/>
              <a:gd name="connsiteY0" fmla="*/ 1139711 h 2013907"/>
              <a:gd name="connsiteX1" fmla="*/ 361607 w 6829082"/>
              <a:gd name="connsiteY1" fmla="*/ 1866900 h 2013907"/>
              <a:gd name="connsiteX2" fmla="*/ 999782 w 6829082"/>
              <a:gd name="connsiteY2" fmla="*/ 1990725 h 2013907"/>
              <a:gd name="connsiteX3" fmla="*/ 1075982 w 6829082"/>
              <a:gd name="connsiteY3" fmla="*/ 1552575 h 2013907"/>
              <a:gd name="connsiteX4" fmla="*/ 1075982 w 6829082"/>
              <a:gd name="connsiteY4" fmla="*/ 466725 h 2013907"/>
              <a:gd name="connsiteX5" fmla="*/ 1190282 w 6829082"/>
              <a:gd name="connsiteY5" fmla="*/ 190500 h 2013907"/>
              <a:gd name="connsiteX6" fmla="*/ 1466507 w 6829082"/>
              <a:gd name="connsiteY6" fmla="*/ 28575 h 2013907"/>
              <a:gd name="connsiteX7" fmla="*/ 6829082 w 6829082"/>
              <a:gd name="connsiteY7" fmla="*/ 0 h 2013907"/>
              <a:gd name="connsiteX0" fmla="*/ 0 w 6829082"/>
              <a:gd name="connsiteY0" fmla="*/ 1139711 h 2013907"/>
              <a:gd name="connsiteX1" fmla="*/ 361607 w 6829082"/>
              <a:gd name="connsiteY1" fmla="*/ 1866900 h 2013907"/>
              <a:gd name="connsiteX2" fmla="*/ 999782 w 6829082"/>
              <a:gd name="connsiteY2" fmla="*/ 1990725 h 2013907"/>
              <a:gd name="connsiteX3" fmla="*/ 1075982 w 6829082"/>
              <a:gd name="connsiteY3" fmla="*/ 1552575 h 2013907"/>
              <a:gd name="connsiteX4" fmla="*/ 1075982 w 6829082"/>
              <a:gd name="connsiteY4" fmla="*/ 466725 h 2013907"/>
              <a:gd name="connsiteX5" fmla="*/ 1190282 w 6829082"/>
              <a:gd name="connsiteY5" fmla="*/ 190500 h 2013907"/>
              <a:gd name="connsiteX6" fmla="*/ 1466507 w 6829082"/>
              <a:gd name="connsiteY6" fmla="*/ 28575 h 2013907"/>
              <a:gd name="connsiteX7" fmla="*/ 6829082 w 6829082"/>
              <a:gd name="connsiteY7" fmla="*/ 0 h 2013907"/>
              <a:gd name="connsiteX0" fmla="*/ 0 w 6829082"/>
              <a:gd name="connsiteY0" fmla="*/ 1139711 h 2010487"/>
              <a:gd name="connsiteX1" fmla="*/ 374764 w 6829082"/>
              <a:gd name="connsiteY1" fmla="*/ 1853743 h 2010487"/>
              <a:gd name="connsiteX2" fmla="*/ 999782 w 6829082"/>
              <a:gd name="connsiteY2" fmla="*/ 1990725 h 2010487"/>
              <a:gd name="connsiteX3" fmla="*/ 1075982 w 6829082"/>
              <a:gd name="connsiteY3" fmla="*/ 1552575 h 2010487"/>
              <a:gd name="connsiteX4" fmla="*/ 1075982 w 6829082"/>
              <a:gd name="connsiteY4" fmla="*/ 466725 h 2010487"/>
              <a:gd name="connsiteX5" fmla="*/ 1190282 w 6829082"/>
              <a:gd name="connsiteY5" fmla="*/ 190500 h 2010487"/>
              <a:gd name="connsiteX6" fmla="*/ 1466507 w 6829082"/>
              <a:gd name="connsiteY6" fmla="*/ 28575 h 2010487"/>
              <a:gd name="connsiteX7" fmla="*/ 6829082 w 6829082"/>
              <a:gd name="connsiteY7" fmla="*/ 0 h 2010487"/>
              <a:gd name="connsiteX0" fmla="*/ 0 w 6829082"/>
              <a:gd name="connsiteY0" fmla="*/ 1139711 h 2009518"/>
              <a:gd name="connsiteX1" fmla="*/ 374764 w 6829082"/>
              <a:gd name="connsiteY1" fmla="*/ 1853743 h 2009518"/>
              <a:gd name="connsiteX2" fmla="*/ 999782 w 6829082"/>
              <a:gd name="connsiteY2" fmla="*/ 1990725 h 2009518"/>
              <a:gd name="connsiteX3" fmla="*/ 1075982 w 6829082"/>
              <a:gd name="connsiteY3" fmla="*/ 1552575 h 2009518"/>
              <a:gd name="connsiteX4" fmla="*/ 1075982 w 6829082"/>
              <a:gd name="connsiteY4" fmla="*/ 466725 h 2009518"/>
              <a:gd name="connsiteX5" fmla="*/ 1190282 w 6829082"/>
              <a:gd name="connsiteY5" fmla="*/ 190500 h 2009518"/>
              <a:gd name="connsiteX6" fmla="*/ 1466507 w 6829082"/>
              <a:gd name="connsiteY6" fmla="*/ 28575 h 2009518"/>
              <a:gd name="connsiteX7" fmla="*/ 6829082 w 6829082"/>
              <a:gd name="connsiteY7" fmla="*/ 0 h 2009518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5982 w 6829082"/>
              <a:gd name="connsiteY4" fmla="*/ 466725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5982 w 6829082"/>
              <a:gd name="connsiteY4" fmla="*/ 466725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2693 w 6829082"/>
              <a:gd name="connsiteY4" fmla="*/ 539088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2693 w 6829082"/>
              <a:gd name="connsiteY4" fmla="*/ 539088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35799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35799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77125 w 6829082"/>
              <a:gd name="connsiteY5" fmla="*/ 206947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512556 w 6829082"/>
              <a:gd name="connsiteY6" fmla="*/ 18707 h 2004900"/>
              <a:gd name="connsiteX7" fmla="*/ 6829082 w 6829082"/>
              <a:gd name="connsiteY7" fmla="*/ 0 h 2004900"/>
              <a:gd name="connsiteX0" fmla="*/ 0 w 6829082"/>
              <a:gd name="connsiteY0" fmla="*/ 1142107 h 2007296"/>
              <a:gd name="connsiteX1" fmla="*/ 374764 w 6829082"/>
              <a:gd name="connsiteY1" fmla="*/ 1856139 h 2007296"/>
              <a:gd name="connsiteX2" fmla="*/ 980047 w 6829082"/>
              <a:gd name="connsiteY2" fmla="*/ 1986542 h 2007296"/>
              <a:gd name="connsiteX3" fmla="*/ 1075982 w 6829082"/>
              <a:gd name="connsiteY3" fmla="*/ 1554971 h 2007296"/>
              <a:gd name="connsiteX4" fmla="*/ 1069404 w 6829082"/>
              <a:gd name="connsiteY4" fmla="*/ 587533 h 2007296"/>
              <a:gd name="connsiteX5" fmla="*/ 1180414 w 6829082"/>
              <a:gd name="connsiteY5" fmla="*/ 219210 h 2007296"/>
              <a:gd name="connsiteX6" fmla="*/ 1584919 w 6829082"/>
              <a:gd name="connsiteY6" fmla="*/ 11236 h 2007296"/>
              <a:gd name="connsiteX7" fmla="*/ 6829082 w 6829082"/>
              <a:gd name="connsiteY7" fmla="*/ 2396 h 2007296"/>
              <a:gd name="connsiteX0" fmla="*/ 0 w 6829082"/>
              <a:gd name="connsiteY0" fmla="*/ 1142107 h 2007296"/>
              <a:gd name="connsiteX1" fmla="*/ 374764 w 6829082"/>
              <a:gd name="connsiteY1" fmla="*/ 1856139 h 2007296"/>
              <a:gd name="connsiteX2" fmla="*/ 980047 w 6829082"/>
              <a:gd name="connsiteY2" fmla="*/ 1986542 h 2007296"/>
              <a:gd name="connsiteX3" fmla="*/ 1075982 w 6829082"/>
              <a:gd name="connsiteY3" fmla="*/ 1554971 h 2007296"/>
              <a:gd name="connsiteX4" fmla="*/ 1069404 w 6829082"/>
              <a:gd name="connsiteY4" fmla="*/ 587533 h 2007296"/>
              <a:gd name="connsiteX5" fmla="*/ 1180414 w 6829082"/>
              <a:gd name="connsiteY5" fmla="*/ 219210 h 2007296"/>
              <a:gd name="connsiteX6" fmla="*/ 1584919 w 6829082"/>
              <a:gd name="connsiteY6" fmla="*/ 11236 h 2007296"/>
              <a:gd name="connsiteX7" fmla="*/ 6829082 w 6829082"/>
              <a:gd name="connsiteY7" fmla="*/ 2396 h 2007296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584919 w 6829082"/>
              <a:gd name="connsiteY6" fmla="*/ 8840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584919 w 6829082"/>
              <a:gd name="connsiteY6" fmla="*/ 8840 h 2004900"/>
              <a:gd name="connsiteX7" fmla="*/ 6829082 w 6829082"/>
              <a:gd name="connsiteY7" fmla="*/ 0 h 2004900"/>
              <a:gd name="connsiteX0" fmla="*/ 0 w 6829082"/>
              <a:gd name="connsiteY0" fmla="*/ 1130871 h 1996060"/>
              <a:gd name="connsiteX1" fmla="*/ 374764 w 6829082"/>
              <a:gd name="connsiteY1" fmla="*/ 1844903 h 1996060"/>
              <a:gd name="connsiteX2" fmla="*/ 980047 w 6829082"/>
              <a:gd name="connsiteY2" fmla="*/ 1975306 h 1996060"/>
              <a:gd name="connsiteX3" fmla="*/ 1075982 w 6829082"/>
              <a:gd name="connsiteY3" fmla="*/ 1543735 h 1996060"/>
              <a:gd name="connsiteX4" fmla="*/ 1069404 w 6829082"/>
              <a:gd name="connsiteY4" fmla="*/ 576297 h 1996060"/>
              <a:gd name="connsiteX5" fmla="*/ 1180414 w 6829082"/>
              <a:gd name="connsiteY5" fmla="*/ 207974 h 1996060"/>
              <a:gd name="connsiteX6" fmla="*/ 1584919 w 6829082"/>
              <a:gd name="connsiteY6" fmla="*/ 0 h 1996060"/>
              <a:gd name="connsiteX7" fmla="*/ 6829082 w 6829082"/>
              <a:gd name="connsiteY7" fmla="*/ 2380 h 1996060"/>
              <a:gd name="connsiteX0" fmla="*/ 0 w 6845911"/>
              <a:gd name="connsiteY0" fmla="*/ 1130871 h 1996060"/>
              <a:gd name="connsiteX1" fmla="*/ 374764 w 6845911"/>
              <a:gd name="connsiteY1" fmla="*/ 1844903 h 1996060"/>
              <a:gd name="connsiteX2" fmla="*/ 980047 w 6845911"/>
              <a:gd name="connsiteY2" fmla="*/ 1975306 h 1996060"/>
              <a:gd name="connsiteX3" fmla="*/ 1075982 w 6845911"/>
              <a:gd name="connsiteY3" fmla="*/ 1543735 h 1996060"/>
              <a:gd name="connsiteX4" fmla="*/ 1069404 w 6845911"/>
              <a:gd name="connsiteY4" fmla="*/ 576297 h 1996060"/>
              <a:gd name="connsiteX5" fmla="*/ 1180414 w 6845911"/>
              <a:gd name="connsiteY5" fmla="*/ 207974 h 1996060"/>
              <a:gd name="connsiteX6" fmla="*/ 1584919 w 6845911"/>
              <a:gd name="connsiteY6" fmla="*/ 0 h 1996060"/>
              <a:gd name="connsiteX7" fmla="*/ 6845911 w 6845911"/>
              <a:gd name="connsiteY7" fmla="*/ 2380 h 1996060"/>
              <a:gd name="connsiteX0" fmla="*/ 0 w 6845911"/>
              <a:gd name="connsiteY0" fmla="*/ 1130871 h 1996060"/>
              <a:gd name="connsiteX1" fmla="*/ 374764 w 6845911"/>
              <a:gd name="connsiteY1" fmla="*/ 1844903 h 1996060"/>
              <a:gd name="connsiteX2" fmla="*/ 980047 w 6845911"/>
              <a:gd name="connsiteY2" fmla="*/ 1975306 h 1996060"/>
              <a:gd name="connsiteX3" fmla="*/ 1075982 w 6845911"/>
              <a:gd name="connsiteY3" fmla="*/ 1543735 h 1996060"/>
              <a:gd name="connsiteX4" fmla="*/ 1069404 w 6845911"/>
              <a:gd name="connsiteY4" fmla="*/ 576297 h 1996060"/>
              <a:gd name="connsiteX5" fmla="*/ 1180414 w 6845911"/>
              <a:gd name="connsiteY5" fmla="*/ 207974 h 1996060"/>
              <a:gd name="connsiteX6" fmla="*/ 1584919 w 6845911"/>
              <a:gd name="connsiteY6" fmla="*/ 0 h 1996060"/>
              <a:gd name="connsiteX7" fmla="*/ 6845911 w 6845911"/>
              <a:gd name="connsiteY7" fmla="*/ 2380 h 1996060"/>
              <a:gd name="connsiteX0" fmla="*/ 0 w 6845911"/>
              <a:gd name="connsiteY0" fmla="*/ 1130871 h 1996060"/>
              <a:gd name="connsiteX1" fmla="*/ 374764 w 6845911"/>
              <a:gd name="connsiteY1" fmla="*/ 1844903 h 1996060"/>
              <a:gd name="connsiteX2" fmla="*/ 980047 w 6845911"/>
              <a:gd name="connsiteY2" fmla="*/ 1975306 h 1996060"/>
              <a:gd name="connsiteX3" fmla="*/ 1075982 w 6845911"/>
              <a:gd name="connsiteY3" fmla="*/ 1543735 h 1996060"/>
              <a:gd name="connsiteX4" fmla="*/ 1069404 w 6845911"/>
              <a:gd name="connsiteY4" fmla="*/ 576297 h 1996060"/>
              <a:gd name="connsiteX5" fmla="*/ 1180414 w 6845911"/>
              <a:gd name="connsiteY5" fmla="*/ 207974 h 1996060"/>
              <a:gd name="connsiteX6" fmla="*/ 1584919 w 6845911"/>
              <a:gd name="connsiteY6" fmla="*/ 0 h 1996060"/>
              <a:gd name="connsiteX7" fmla="*/ 6845911 w 6845911"/>
              <a:gd name="connsiteY7" fmla="*/ 2380 h 1996060"/>
              <a:gd name="connsiteX0" fmla="*/ 0 w 6845911"/>
              <a:gd name="connsiteY0" fmla="*/ 1130871 h 2002130"/>
              <a:gd name="connsiteX1" fmla="*/ 374764 w 6845911"/>
              <a:gd name="connsiteY1" fmla="*/ 1844903 h 2002130"/>
              <a:gd name="connsiteX2" fmla="*/ 970522 w 6845911"/>
              <a:gd name="connsiteY2" fmla="*/ 1982450 h 2002130"/>
              <a:gd name="connsiteX3" fmla="*/ 1075982 w 6845911"/>
              <a:gd name="connsiteY3" fmla="*/ 1543735 h 2002130"/>
              <a:gd name="connsiteX4" fmla="*/ 1069404 w 6845911"/>
              <a:gd name="connsiteY4" fmla="*/ 576297 h 2002130"/>
              <a:gd name="connsiteX5" fmla="*/ 1180414 w 6845911"/>
              <a:gd name="connsiteY5" fmla="*/ 207974 h 2002130"/>
              <a:gd name="connsiteX6" fmla="*/ 1584919 w 6845911"/>
              <a:gd name="connsiteY6" fmla="*/ 0 h 2002130"/>
              <a:gd name="connsiteX7" fmla="*/ 6845911 w 6845911"/>
              <a:gd name="connsiteY7" fmla="*/ 2380 h 2002130"/>
              <a:gd name="connsiteX0" fmla="*/ 0 w 6845911"/>
              <a:gd name="connsiteY0" fmla="*/ 1130871 h 2000097"/>
              <a:gd name="connsiteX1" fmla="*/ 374764 w 6845911"/>
              <a:gd name="connsiteY1" fmla="*/ 1844903 h 2000097"/>
              <a:gd name="connsiteX2" fmla="*/ 984809 w 6845911"/>
              <a:gd name="connsiteY2" fmla="*/ 1980069 h 2000097"/>
              <a:gd name="connsiteX3" fmla="*/ 1075982 w 6845911"/>
              <a:gd name="connsiteY3" fmla="*/ 1543735 h 2000097"/>
              <a:gd name="connsiteX4" fmla="*/ 1069404 w 6845911"/>
              <a:gd name="connsiteY4" fmla="*/ 576297 h 2000097"/>
              <a:gd name="connsiteX5" fmla="*/ 1180414 w 6845911"/>
              <a:gd name="connsiteY5" fmla="*/ 207974 h 2000097"/>
              <a:gd name="connsiteX6" fmla="*/ 1584919 w 6845911"/>
              <a:gd name="connsiteY6" fmla="*/ 0 h 2000097"/>
              <a:gd name="connsiteX7" fmla="*/ 6845911 w 6845911"/>
              <a:gd name="connsiteY7" fmla="*/ 2380 h 2000097"/>
              <a:gd name="connsiteX0" fmla="*/ 0 w 6845911"/>
              <a:gd name="connsiteY0" fmla="*/ 1130871 h 1999375"/>
              <a:gd name="connsiteX1" fmla="*/ 374764 w 6845911"/>
              <a:gd name="connsiteY1" fmla="*/ 1844903 h 1999375"/>
              <a:gd name="connsiteX2" fmla="*/ 984809 w 6845911"/>
              <a:gd name="connsiteY2" fmla="*/ 1980069 h 1999375"/>
              <a:gd name="connsiteX3" fmla="*/ 1075982 w 6845911"/>
              <a:gd name="connsiteY3" fmla="*/ 1543735 h 1999375"/>
              <a:gd name="connsiteX4" fmla="*/ 1069404 w 6845911"/>
              <a:gd name="connsiteY4" fmla="*/ 576297 h 1999375"/>
              <a:gd name="connsiteX5" fmla="*/ 1180414 w 6845911"/>
              <a:gd name="connsiteY5" fmla="*/ 207974 h 1999375"/>
              <a:gd name="connsiteX6" fmla="*/ 1584919 w 6845911"/>
              <a:gd name="connsiteY6" fmla="*/ 0 h 1999375"/>
              <a:gd name="connsiteX7" fmla="*/ 6845911 w 6845911"/>
              <a:gd name="connsiteY7" fmla="*/ 2380 h 1999375"/>
              <a:gd name="connsiteX0" fmla="*/ 0 w 6845911"/>
              <a:gd name="connsiteY0" fmla="*/ 1130871 h 2007554"/>
              <a:gd name="connsiteX1" fmla="*/ 374764 w 6845911"/>
              <a:gd name="connsiteY1" fmla="*/ 1844903 h 2007554"/>
              <a:gd name="connsiteX2" fmla="*/ 984809 w 6845911"/>
              <a:gd name="connsiteY2" fmla="*/ 1980069 h 2007554"/>
              <a:gd name="connsiteX3" fmla="*/ 1075982 w 6845911"/>
              <a:gd name="connsiteY3" fmla="*/ 1543735 h 2007554"/>
              <a:gd name="connsiteX4" fmla="*/ 1069404 w 6845911"/>
              <a:gd name="connsiteY4" fmla="*/ 576297 h 2007554"/>
              <a:gd name="connsiteX5" fmla="*/ 1180414 w 6845911"/>
              <a:gd name="connsiteY5" fmla="*/ 207974 h 2007554"/>
              <a:gd name="connsiteX6" fmla="*/ 1584919 w 6845911"/>
              <a:gd name="connsiteY6" fmla="*/ 0 h 2007554"/>
              <a:gd name="connsiteX7" fmla="*/ 6845911 w 6845911"/>
              <a:gd name="connsiteY7" fmla="*/ 2380 h 2007554"/>
              <a:gd name="connsiteX0" fmla="*/ 0 w 6845911"/>
              <a:gd name="connsiteY0" fmla="*/ 1130871 h 2002378"/>
              <a:gd name="connsiteX1" fmla="*/ 374764 w 6845911"/>
              <a:gd name="connsiteY1" fmla="*/ 1844903 h 2002378"/>
              <a:gd name="connsiteX2" fmla="*/ 994334 w 6845911"/>
              <a:gd name="connsiteY2" fmla="*/ 1972925 h 2002378"/>
              <a:gd name="connsiteX3" fmla="*/ 1075982 w 6845911"/>
              <a:gd name="connsiteY3" fmla="*/ 1543735 h 2002378"/>
              <a:gd name="connsiteX4" fmla="*/ 1069404 w 6845911"/>
              <a:gd name="connsiteY4" fmla="*/ 576297 h 2002378"/>
              <a:gd name="connsiteX5" fmla="*/ 1180414 w 6845911"/>
              <a:gd name="connsiteY5" fmla="*/ 207974 h 2002378"/>
              <a:gd name="connsiteX6" fmla="*/ 1584919 w 6845911"/>
              <a:gd name="connsiteY6" fmla="*/ 0 h 2002378"/>
              <a:gd name="connsiteX7" fmla="*/ 6845911 w 6845911"/>
              <a:gd name="connsiteY7" fmla="*/ 2380 h 2002378"/>
              <a:gd name="connsiteX0" fmla="*/ 0 w 6845911"/>
              <a:gd name="connsiteY0" fmla="*/ 1130871 h 2002378"/>
              <a:gd name="connsiteX1" fmla="*/ 374764 w 6845911"/>
              <a:gd name="connsiteY1" fmla="*/ 1844903 h 2002378"/>
              <a:gd name="connsiteX2" fmla="*/ 984809 w 6845911"/>
              <a:gd name="connsiteY2" fmla="*/ 1972925 h 2002378"/>
              <a:gd name="connsiteX3" fmla="*/ 1075982 w 6845911"/>
              <a:gd name="connsiteY3" fmla="*/ 1543735 h 2002378"/>
              <a:gd name="connsiteX4" fmla="*/ 1069404 w 6845911"/>
              <a:gd name="connsiteY4" fmla="*/ 576297 h 2002378"/>
              <a:gd name="connsiteX5" fmla="*/ 1180414 w 6845911"/>
              <a:gd name="connsiteY5" fmla="*/ 207974 h 2002378"/>
              <a:gd name="connsiteX6" fmla="*/ 1584919 w 6845911"/>
              <a:gd name="connsiteY6" fmla="*/ 0 h 2002378"/>
              <a:gd name="connsiteX7" fmla="*/ 6845911 w 6845911"/>
              <a:gd name="connsiteY7" fmla="*/ 2380 h 2002378"/>
              <a:gd name="connsiteX0" fmla="*/ 0 w 6845911"/>
              <a:gd name="connsiteY0" fmla="*/ 1130871 h 1998884"/>
              <a:gd name="connsiteX1" fmla="*/ 374764 w 6845911"/>
              <a:gd name="connsiteY1" fmla="*/ 1844903 h 1998884"/>
              <a:gd name="connsiteX2" fmla="*/ 984809 w 6845911"/>
              <a:gd name="connsiteY2" fmla="*/ 1972925 h 1998884"/>
              <a:gd name="connsiteX3" fmla="*/ 1075982 w 6845911"/>
              <a:gd name="connsiteY3" fmla="*/ 1543735 h 1998884"/>
              <a:gd name="connsiteX4" fmla="*/ 1069404 w 6845911"/>
              <a:gd name="connsiteY4" fmla="*/ 576297 h 1998884"/>
              <a:gd name="connsiteX5" fmla="*/ 1180414 w 6845911"/>
              <a:gd name="connsiteY5" fmla="*/ 207974 h 1998884"/>
              <a:gd name="connsiteX6" fmla="*/ 1584919 w 6845911"/>
              <a:gd name="connsiteY6" fmla="*/ 0 h 1998884"/>
              <a:gd name="connsiteX7" fmla="*/ 6845911 w 6845911"/>
              <a:gd name="connsiteY7" fmla="*/ 2380 h 1998884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0414 w 6845911"/>
              <a:gd name="connsiteY5" fmla="*/ 207974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0414 w 6845911"/>
              <a:gd name="connsiteY5" fmla="*/ 207974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0414 w 6845911"/>
              <a:gd name="connsiteY5" fmla="*/ 207974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5177 w 6845911"/>
              <a:gd name="connsiteY5" fmla="*/ 196067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5177 w 6845911"/>
              <a:gd name="connsiteY5" fmla="*/ 196067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5177 w 6845911"/>
              <a:gd name="connsiteY5" fmla="*/ 196067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608732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608732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608732 w 6845911"/>
              <a:gd name="connsiteY6" fmla="*/ 0 h 1999242"/>
              <a:gd name="connsiteX7" fmla="*/ 6845911 w 6845911"/>
              <a:gd name="connsiteY7" fmla="*/ 2380 h 1999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5911" h="1999242">
                <a:moveTo>
                  <a:pt x="0" y="1130871"/>
                </a:moveTo>
                <a:cubicBezTo>
                  <a:pt x="6213" y="1435334"/>
                  <a:pt x="186817" y="1723611"/>
                  <a:pt x="374764" y="1844903"/>
                </a:cubicBezTo>
                <a:cubicBezTo>
                  <a:pt x="562711" y="1966195"/>
                  <a:pt x="870321" y="2042170"/>
                  <a:pt x="984809" y="1972925"/>
                </a:cubicBezTo>
                <a:cubicBezTo>
                  <a:pt x="1099297" y="1903680"/>
                  <a:pt x="1076170" y="1793174"/>
                  <a:pt x="1075982" y="1543735"/>
                </a:cubicBezTo>
                <a:cubicBezTo>
                  <a:pt x="1075794" y="1294296"/>
                  <a:pt x="1066286" y="800115"/>
                  <a:pt x="1069404" y="576297"/>
                </a:cubicBezTo>
                <a:cubicBezTo>
                  <a:pt x="1072522" y="352479"/>
                  <a:pt x="1121482" y="277829"/>
                  <a:pt x="1194702" y="186542"/>
                </a:cubicBezTo>
                <a:cubicBezTo>
                  <a:pt x="1267922" y="95255"/>
                  <a:pt x="1400079" y="12238"/>
                  <a:pt x="1608732" y="0"/>
                </a:cubicBezTo>
                <a:lnTo>
                  <a:pt x="6845911" y="2380"/>
                </a:lnTo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84" name="Forma libre: forma 183">
            <a:extLst>
              <a:ext uri="{FF2B5EF4-FFF2-40B4-BE49-F238E27FC236}">
                <a16:creationId xmlns:a16="http://schemas.microsoft.com/office/drawing/2014/main" id="{3CE03E9E-8717-4F59-93D5-8913EDB28A87}"/>
              </a:ext>
            </a:extLst>
          </p:cNvPr>
          <p:cNvSpPr/>
          <p:nvPr/>
        </p:nvSpPr>
        <p:spPr>
          <a:xfrm>
            <a:off x="1673273" y="10539778"/>
            <a:ext cx="6845911" cy="1999242"/>
          </a:xfrm>
          <a:custGeom>
            <a:avLst/>
            <a:gdLst>
              <a:gd name="connsiteX0" fmla="*/ 0 w 6838950"/>
              <a:gd name="connsiteY0" fmla="*/ 1143000 h 2013808"/>
              <a:gd name="connsiteX1" fmla="*/ 371475 w 6838950"/>
              <a:gd name="connsiteY1" fmla="*/ 1866900 h 2013808"/>
              <a:gd name="connsiteX2" fmla="*/ 1009650 w 6838950"/>
              <a:gd name="connsiteY2" fmla="*/ 1990725 h 2013808"/>
              <a:gd name="connsiteX3" fmla="*/ 1085850 w 6838950"/>
              <a:gd name="connsiteY3" fmla="*/ 1552575 h 2013808"/>
              <a:gd name="connsiteX4" fmla="*/ 1085850 w 6838950"/>
              <a:gd name="connsiteY4" fmla="*/ 466725 h 2013808"/>
              <a:gd name="connsiteX5" fmla="*/ 1200150 w 6838950"/>
              <a:gd name="connsiteY5" fmla="*/ 190500 h 2013808"/>
              <a:gd name="connsiteX6" fmla="*/ 1476375 w 6838950"/>
              <a:gd name="connsiteY6" fmla="*/ 28575 h 2013808"/>
              <a:gd name="connsiteX7" fmla="*/ 6838950 w 6838950"/>
              <a:gd name="connsiteY7" fmla="*/ 0 h 2013808"/>
              <a:gd name="connsiteX0" fmla="*/ 0 w 6838950"/>
              <a:gd name="connsiteY0" fmla="*/ 1143000 h 2013808"/>
              <a:gd name="connsiteX1" fmla="*/ 371475 w 6838950"/>
              <a:gd name="connsiteY1" fmla="*/ 1866900 h 2013808"/>
              <a:gd name="connsiteX2" fmla="*/ 1009650 w 6838950"/>
              <a:gd name="connsiteY2" fmla="*/ 1990725 h 2013808"/>
              <a:gd name="connsiteX3" fmla="*/ 1085850 w 6838950"/>
              <a:gd name="connsiteY3" fmla="*/ 1552575 h 2013808"/>
              <a:gd name="connsiteX4" fmla="*/ 1085850 w 6838950"/>
              <a:gd name="connsiteY4" fmla="*/ 466725 h 2013808"/>
              <a:gd name="connsiteX5" fmla="*/ 1200150 w 6838950"/>
              <a:gd name="connsiteY5" fmla="*/ 190500 h 2013808"/>
              <a:gd name="connsiteX6" fmla="*/ 1476375 w 6838950"/>
              <a:gd name="connsiteY6" fmla="*/ 28575 h 2013808"/>
              <a:gd name="connsiteX7" fmla="*/ 6838950 w 6838950"/>
              <a:gd name="connsiteY7" fmla="*/ 0 h 2013808"/>
              <a:gd name="connsiteX0" fmla="*/ 0 w 6829082"/>
              <a:gd name="connsiteY0" fmla="*/ 1139711 h 2013907"/>
              <a:gd name="connsiteX1" fmla="*/ 361607 w 6829082"/>
              <a:gd name="connsiteY1" fmla="*/ 1866900 h 2013907"/>
              <a:gd name="connsiteX2" fmla="*/ 999782 w 6829082"/>
              <a:gd name="connsiteY2" fmla="*/ 1990725 h 2013907"/>
              <a:gd name="connsiteX3" fmla="*/ 1075982 w 6829082"/>
              <a:gd name="connsiteY3" fmla="*/ 1552575 h 2013907"/>
              <a:gd name="connsiteX4" fmla="*/ 1075982 w 6829082"/>
              <a:gd name="connsiteY4" fmla="*/ 466725 h 2013907"/>
              <a:gd name="connsiteX5" fmla="*/ 1190282 w 6829082"/>
              <a:gd name="connsiteY5" fmla="*/ 190500 h 2013907"/>
              <a:gd name="connsiteX6" fmla="*/ 1466507 w 6829082"/>
              <a:gd name="connsiteY6" fmla="*/ 28575 h 2013907"/>
              <a:gd name="connsiteX7" fmla="*/ 6829082 w 6829082"/>
              <a:gd name="connsiteY7" fmla="*/ 0 h 2013907"/>
              <a:gd name="connsiteX0" fmla="*/ 0 w 6829082"/>
              <a:gd name="connsiteY0" fmla="*/ 1139711 h 2013907"/>
              <a:gd name="connsiteX1" fmla="*/ 361607 w 6829082"/>
              <a:gd name="connsiteY1" fmla="*/ 1866900 h 2013907"/>
              <a:gd name="connsiteX2" fmla="*/ 999782 w 6829082"/>
              <a:gd name="connsiteY2" fmla="*/ 1990725 h 2013907"/>
              <a:gd name="connsiteX3" fmla="*/ 1075982 w 6829082"/>
              <a:gd name="connsiteY3" fmla="*/ 1552575 h 2013907"/>
              <a:gd name="connsiteX4" fmla="*/ 1075982 w 6829082"/>
              <a:gd name="connsiteY4" fmla="*/ 466725 h 2013907"/>
              <a:gd name="connsiteX5" fmla="*/ 1190282 w 6829082"/>
              <a:gd name="connsiteY5" fmla="*/ 190500 h 2013907"/>
              <a:gd name="connsiteX6" fmla="*/ 1466507 w 6829082"/>
              <a:gd name="connsiteY6" fmla="*/ 28575 h 2013907"/>
              <a:gd name="connsiteX7" fmla="*/ 6829082 w 6829082"/>
              <a:gd name="connsiteY7" fmla="*/ 0 h 2013907"/>
              <a:gd name="connsiteX0" fmla="*/ 0 w 6829082"/>
              <a:gd name="connsiteY0" fmla="*/ 1139711 h 2010487"/>
              <a:gd name="connsiteX1" fmla="*/ 374764 w 6829082"/>
              <a:gd name="connsiteY1" fmla="*/ 1853743 h 2010487"/>
              <a:gd name="connsiteX2" fmla="*/ 999782 w 6829082"/>
              <a:gd name="connsiteY2" fmla="*/ 1990725 h 2010487"/>
              <a:gd name="connsiteX3" fmla="*/ 1075982 w 6829082"/>
              <a:gd name="connsiteY3" fmla="*/ 1552575 h 2010487"/>
              <a:gd name="connsiteX4" fmla="*/ 1075982 w 6829082"/>
              <a:gd name="connsiteY4" fmla="*/ 466725 h 2010487"/>
              <a:gd name="connsiteX5" fmla="*/ 1190282 w 6829082"/>
              <a:gd name="connsiteY5" fmla="*/ 190500 h 2010487"/>
              <a:gd name="connsiteX6" fmla="*/ 1466507 w 6829082"/>
              <a:gd name="connsiteY6" fmla="*/ 28575 h 2010487"/>
              <a:gd name="connsiteX7" fmla="*/ 6829082 w 6829082"/>
              <a:gd name="connsiteY7" fmla="*/ 0 h 2010487"/>
              <a:gd name="connsiteX0" fmla="*/ 0 w 6829082"/>
              <a:gd name="connsiteY0" fmla="*/ 1139711 h 2009518"/>
              <a:gd name="connsiteX1" fmla="*/ 374764 w 6829082"/>
              <a:gd name="connsiteY1" fmla="*/ 1853743 h 2009518"/>
              <a:gd name="connsiteX2" fmla="*/ 999782 w 6829082"/>
              <a:gd name="connsiteY2" fmla="*/ 1990725 h 2009518"/>
              <a:gd name="connsiteX3" fmla="*/ 1075982 w 6829082"/>
              <a:gd name="connsiteY3" fmla="*/ 1552575 h 2009518"/>
              <a:gd name="connsiteX4" fmla="*/ 1075982 w 6829082"/>
              <a:gd name="connsiteY4" fmla="*/ 466725 h 2009518"/>
              <a:gd name="connsiteX5" fmla="*/ 1190282 w 6829082"/>
              <a:gd name="connsiteY5" fmla="*/ 190500 h 2009518"/>
              <a:gd name="connsiteX6" fmla="*/ 1466507 w 6829082"/>
              <a:gd name="connsiteY6" fmla="*/ 28575 h 2009518"/>
              <a:gd name="connsiteX7" fmla="*/ 6829082 w 6829082"/>
              <a:gd name="connsiteY7" fmla="*/ 0 h 2009518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5982 w 6829082"/>
              <a:gd name="connsiteY4" fmla="*/ 466725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5982 w 6829082"/>
              <a:gd name="connsiteY4" fmla="*/ 466725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2693 w 6829082"/>
              <a:gd name="connsiteY4" fmla="*/ 539088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72693 w 6829082"/>
              <a:gd name="connsiteY4" fmla="*/ 539088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35799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35799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90282 w 6829082"/>
              <a:gd name="connsiteY5" fmla="*/ 190500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77125 w 6829082"/>
              <a:gd name="connsiteY5" fmla="*/ 206947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466507 w 6829082"/>
              <a:gd name="connsiteY6" fmla="*/ 28575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512556 w 6829082"/>
              <a:gd name="connsiteY6" fmla="*/ 18707 h 2004900"/>
              <a:gd name="connsiteX7" fmla="*/ 6829082 w 6829082"/>
              <a:gd name="connsiteY7" fmla="*/ 0 h 2004900"/>
              <a:gd name="connsiteX0" fmla="*/ 0 w 6829082"/>
              <a:gd name="connsiteY0" fmla="*/ 1142107 h 2007296"/>
              <a:gd name="connsiteX1" fmla="*/ 374764 w 6829082"/>
              <a:gd name="connsiteY1" fmla="*/ 1856139 h 2007296"/>
              <a:gd name="connsiteX2" fmla="*/ 980047 w 6829082"/>
              <a:gd name="connsiteY2" fmla="*/ 1986542 h 2007296"/>
              <a:gd name="connsiteX3" fmla="*/ 1075982 w 6829082"/>
              <a:gd name="connsiteY3" fmla="*/ 1554971 h 2007296"/>
              <a:gd name="connsiteX4" fmla="*/ 1069404 w 6829082"/>
              <a:gd name="connsiteY4" fmla="*/ 587533 h 2007296"/>
              <a:gd name="connsiteX5" fmla="*/ 1180414 w 6829082"/>
              <a:gd name="connsiteY5" fmla="*/ 219210 h 2007296"/>
              <a:gd name="connsiteX6" fmla="*/ 1584919 w 6829082"/>
              <a:gd name="connsiteY6" fmla="*/ 11236 h 2007296"/>
              <a:gd name="connsiteX7" fmla="*/ 6829082 w 6829082"/>
              <a:gd name="connsiteY7" fmla="*/ 2396 h 2007296"/>
              <a:gd name="connsiteX0" fmla="*/ 0 w 6829082"/>
              <a:gd name="connsiteY0" fmla="*/ 1142107 h 2007296"/>
              <a:gd name="connsiteX1" fmla="*/ 374764 w 6829082"/>
              <a:gd name="connsiteY1" fmla="*/ 1856139 h 2007296"/>
              <a:gd name="connsiteX2" fmla="*/ 980047 w 6829082"/>
              <a:gd name="connsiteY2" fmla="*/ 1986542 h 2007296"/>
              <a:gd name="connsiteX3" fmla="*/ 1075982 w 6829082"/>
              <a:gd name="connsiteY3" fmla="*/ 1554971 h 2007296"/>
              <a:gd name="connsiteX4" fmla="*/ 1069404 w 6829082"/>
              <a:gd name="connsiteY4" fmla="*/ 587533 h 2007296"/>
              <a:gd name="connsiteX5" fmla="*/ 1180414 w 6829082"/>
              <a:gd name="connsiteY5" fmla="*/ 219210 h 2007296"/>
              <a:gd name="connsiteX6" fmla="*/ 1584919 w 6829082"/>
              <a:gd name="connsiteY6" fmla="*/ 11236 h 2007296"/>
              <a:gd name="connsiteX7" fmla="*/ 6829082 w 6829082"/>
              <a:gd name="connsiteY7" fmla="*/ 2396 h 2007296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584919 w 6829082"/>
              <a:gd name="connsiteY6" fmla="*/ 8840 h 2004900"/>
              <a:gd name="connsiteX7" fmla="*/ 6829082 w 6829082"/>
              <a:gd name="connsiteY7" fmla="*/ 0 h 2004900"/>
              <a:gd name="connsiteX0" fmla="*/ 0 w 6829082"/>
              <a:gd name="connsiteY0" fmla="*/ 1139711 h 2004900"/>
              <a:gd name="connsiteX1" fmla="*/ 374764 w 6829082"/>
              <a:gd name="connsiteY1" fmla="*/ 1853743 h 2004900"/>
              <a:gd name="connsiteX2" fmla="*/ 980047 w 6829082"/>
              <a:gd name="connsiteY2" fmla="*/ 1984146 h 2004900"/>
              <a:gd name="connsiteX3" fmla="*/ 1075982 w 6829082"/>
              <a:gd name="connsiteY3" fmla="*/ 1552575 h 2004900"/>
              <a:gd name="connsiteX4" fmla="*/ 1069404 w 6829082"/>
              <a:gd name="connsiteY4" fmla="*/ 585137 h 2004900"/>
              <a:gd name="connsiteX5" fmla="*/ 1180414 w 6829082"/>
              <a:gd name="connsiteY5" fmla="*/ 216814 h 2004900"/>
              <a:gd name="connsiteX6" fmla="*/ 1584919 w 6829082"/>
              <a:gd name="connsiteY6" fmla="*/ 8840 h 2004900"/>
              <a:gd name="connsiteX7" fmla="*/ 6829082 w 6829082"/>
              <a:gd name="connsiteY7" fmla="*/ 0 h 2004900"/>
              <a:gd name="connsiteX0" fmla="*/ 0 w 6829082"/>
              <a:gd name="connsiteY0" fmla="*/ 1130871 h 1996060"/>
              <a:gd name="connsiteX1" fmla="*/ 374764 w 6829082"/>
              <a:gd name="connsiteY1" fmla="*/ 1844903 h 1996060"/>
              <a:gd name="connsiteX2" fmla="*/ 980047 w 6829082"/>
              <a:gd name="connsiteY2" fmla="*/ 1975306 h 1996060"/>
              <a:gd name="connsiteX3" fmla="*/ 1075982 w 6829082"/>
              <a:gd name="connsiteY3" fmla="*/ 1543735 h 1996060"/>
              <a:gd name="connsiteX4" fmla="*/ 1069404 w 6829082"/>
              <a:gd name="connsiteY4" fmla="*/ 576297 h 1996060"/>
              <a:gd name="connsiteX5" fmla="*/ 1180414 w 6829082"/>
              <a:gd name="connsiteY5" fmla="*/ 207974 h 1996060"/>
              <a:gd name="connsiteX6" fmla="*/ 1584919 w 6829082"/>
              <a:gd name="connsiteY6" fmla="*/ 0 h 1996060"/>
              <a:gd name="connsiteX7" fmla="*/ 6829082 w 6829082"/>
              <a:gd name="connsiteY7" fmla="*/ 2380 h 1996060"/>
              <a:gd name="connsiteX0" fmla="*/ 0 w 6845911"/>
              <a:gd name="connsiteY0" fmla="*/ 1130871 h 1996060"/>
              <a:gd name="connsiteX1" fmla="*/ 374764 w 6845911"/>
              <a:gd name="connsiteY1" fmla="*/ 1844903 h 1996060"/>
              <a:gd name="connsiteX2" fmla="*/ 980047 w 6845911"/>
              <a:gd name="connsiteY2" fmla="*/ 1975306 h 1996060"/>
              <a:gd name="connsiteX3" fmla="*/ 1075982 w 6845911"/>
              <a:gd name="connsiteY3" fmla="*/ 1543735 h 1996060"/>
              <a:gd name="connsiteX4" fmla="*/ 1069404 w 6845911"/>
              <a:gd name="connsiteY4" fmla="*/ 576297 h 1996060"/>
              <a:gd name="connsiteX5" fmla="*/ 1180414 w 6845911"/>
              <a:gd name="connsiteY5" fmla="*/ 207974 h 1996060"/>
              <a:gd name="connsiteX6" fmla="*/ 1584919 w 6845911"/>
              <a:gd name="connsiteY6" fmla="*/ 0 h 1996060"/>
              <a:gd name="connsiteX7" fmla="*/ 6845911 w 6845911"/>
              <a:gd name="connsiteY7" fmla="*/ 2380 h 1996060"/>
              <a:gd name="connsiteX0" fmla="*/ 0 w 6845911"/>
              <a:gd name="connsiteY0" fmla="*/ 1130871 h 1996060"/>
              <a:gd name="connsiteX1" fmla="*/ 374764 w 6845911"/>
              <a:gd name="connsiteY1" fmla="*/ 1844903 h 1996060"/>
              <a:gd name="connsiteX2" fmla="*/ 980047 w 6845911"/>
              <a:gd name="connsiteY2" fmla="*/ 1975306 h 1996060"/>
              <a:gd name="connsiteX3" fmla="*/ 1075982 w 6845911"/>
              <a:gd name="connsiteY3" fmla="*/ 1543735 h 1996060"/>
              <a:gd name="connsiteX4" fmla="*/ 1069404 w 6845911"/>
              <a:gd name="connsiteY4" fmla="*/ 576297 h 1996060"/>
              <a:gd name="connsiteX5" fmla="*/ 1180414 w 6845911"/>
              <a:gd name="connsiteY5" fmla="*/ 207974 h 1996060"/>
              <a:gd name="connsiteX6" fmla="*/ 1584919 w 6845911"/>
              <a:gd name="connsiteY6" fmla="*/ 0 h 1996060"/>
              <a:gd name="connsiteX7" fmla="*/ 6845911 w 6845911"/>
              <a:gd name="connsiteY7" fmla="*/ 2380 h 1996060"/>
              <a:gd name="connsiteX0" fmla="*/ 0 w 6845911"/>
              <a:gd name="connsiteY0" fmla="*/ 1130871 h 1996060"/>
              <a:gd name="connsiteX1" fmla="*/ 374764 w 6845911"/>
              <a:gd name="connsiteY1" fmla="*/ 1844903 h 1996060"/>
              <a:gd name="connsiteX2" fmla="*/ 980047 w 6845911"/>
              <a:gd name="connsiteY2" fmla="*/ 1975306 h 1996060"/>
              <a:gd name="connsiteX3" fmla="*/ 1075982 w 6845911"/>
              <a:gd name="connsiteY3" fmla="*/ 1543735 h 1996060"/>
              <a:gd name="connsiteX4" fmla="*/ 1069404 w 6845911"/>
              <a:gd name="connsiteY4" fmla="*/ 576297 h 1996060"/>
              <a:gd name="connsiteX5" fmla="*/ 1180414 w 6845911"/>
              <a:gd name="connsiteY5" fmla="*/ 207974 h 1996060"/>
              <a:gd name="connsiteX6" fmla="*/ 1584919 w 6845911"/>
              <a:gd name="connsiteY6" fmla="*/ 0 h 1996060"/>
              <a:gd name="connsiteX7" fmla="*/ 6845911 w 6845911"/>
              <a:gd name="connsiteY7" fmla="*/ 2380 h 1996060"/>
              <a:gd name="connsiteX0" fmla="*/ 0 w 6845911"/>
              <a:gd name="connsiteY0" fmla="*/ 1130871 h 2002130"/>
              <a:gd name="connsiteX1" fmla="*/ 374764 w 6845911"/>
              <a:gd name="connsiteY1" fmla="*/ 1844903 h 2002130"/>
              <a:gd name="connsiteX2" fmla="*/ 970522 w 6845911"/>
              <a:gd name="connsiteY2" fmla="*/ 1982450 h 2002130"/>
              <a:gd name="connsiteX3" fmla="*/ 1075982 w 6845911"/>
              <a:gd name="connsiteY3" fmla="*/ 1543735 h 2002130"/>
              <a:gd name="connsiteX4" fmla="*/ 1069404 w 6845911"/>
              <a:gd name="connsiteY4" fmla="*/ 576297 h 2002130"/>
              <a:gd name="connsiteX5" fmla="*/ 1180414 w 6845911"/>
              <a:gd name="connsiteY5" fmla="*/ 207974 h 2002130"/>
              <a:gd name="connsiteX6" fmla="*/ 1584919 w 6845911"/>
              <a:gd name="connsiteY6" fmla="*/ 0 h 2002130"/>
              <a:gd name="connsiteX7" fmla="*/ 6845911 w 6845911"/>
              <a:gd name="connsiteY7" fmla="*/ 2380 h 2002130"/>
              <a:gd name="connsiteX0" fmla="*/ 0 w 6845911"/>
              <a:gd name="connsiteY0" fmla="*/ 1130871 h 2000097"/>
              <a:gd name="connsiteX1" fmla="*/ 374764 w 6845911"/>
              <a:gd name="connsiteY1" fmla="*/ 1844903 h 2000097"/>
              <a:gd name="connsiteX2" fmla="*/ 984809 w 6845911"/>
              <a:gd name="connsiteY2" fmla="*/ 1980069 h 2000097"/>
              <a:gd name="connsiteX3" fmla="*/ 1075982 w 6845911"/>
              <a:gd name="connsiteY3" fmla="*/ 1543735 h 2000097"/>
              <a:gd name="connsiteX4" fmla="*/ 1069404 w 6845911"/>
              <a:gd name="connsiteY4" fmla="*/ 576297 h 2000097"/>
              <a:gd name="connsiteX5" fmla="*/ 1180414 w 6845911"/>
              <a:gd name="connsiteY5" fmla="*/ 207974 h 2000097"/>
              <a:gd name="connsiteX6" fmla="*/ 1584919 w 6845911"/>
              <a:gd name="connsiteY6" fmla="*/ 0 h 2000097"/>
              <a:gd name="connsiteX7" fmla="*/ 6845911 w 6845911"/>
              <a:gd name="connsiteY7" fmla="*/ 2380 h 2000097"/>
              <a:gd name="connsiteX0" fmla="*/ 0 w 6845911"/>
              <a:gd name="connsiteY0" fmla="*/ 1130871 h 1999375"/>
              <a:gd name="connsiteX1" fmla="*/ 374764 w 6845911"/>
              <a:gd name="connsiteY1" fmla="*/ 1844903 h 1999375"/>
              <a:gd name="connsiteX2" fmla="*/ 984809 w 6845911"/>
              <a:gd name="connsiteY2" fmla="*/ 1980069 h 1999375"/>
              <a:gd name="connsiteX3" fmla="*/ 1075982 w 6845911"/>
              <a:gd name="connsiteY3" fmla="*/ 1543735 h 1999375"/>
              <a:gd name="connsiteX4" fmla="*/ 1069404 w 6845911"/>
              <a:gd name="connsiteY4" fmla="*/ 576297 h 1999375"/>
              <a:gd name="connsiteX5" fmla="*/ 1180414 w 6845911"/>
              <a:gd name="connsiteY5" fmla="*/ 207974 h 1999375"/>
              <a:gd name="connsiteX6" fmla="*/ 1584919 w 6845911"/>
              <a:gd name="connsiteY6" fmla="*/ 0 h 1999375"/>
              <a:gd name="connsiteX7" fmla="*/ 6845911 w 6845911"/>
              <a:gd name="connsiteY7" fmla="*/ 2380 h 1999375"/>
              <a:gd name="connsiteX0" fmla="*/ 0 w 6845911"/>
              <a:gd name="connsiteY0" fmla="*/ 1130871 h 2007554"/>
              <a:gd name="connsiteX1" fmla="*/ 374764 w 6845911"/>
              <a:gd name="connsiteY1" fmla="*/ 1844903 h 2007554"/>
              <a:gd name="connsiteX2" fmla="*/ 984809 w 6845911"/>
              <a:gd name="connsiteY2" fmla="*/ 1980069 h 2007554"/>
              <a:gd name="connsiteX3" fmla="*/ 1075982 w 6845911"/>
              <a:gd name="connsiteY3" fmla="*/ 1543735 h 2007554"/>
              <a:gd name="connsiteX4" fmla="*/ 1069404 w 6845911"/>
              <a:gd name="connsiteY4" fmla="*/ 576297 h 2007554"/>
              <a:gd name="connsiteX5" fmla="*/ 1180414 w 6845911"/>
              <a:gd name="connsiteY5" fmla="*/ 207974 h 2007554"/>
              <a:gd name="connsiteX6" fmla="*/ 1584919 w 6845911"/>
              <a:gd name="connsiteY6" fmla="*/ 0 h 2007554"/>
              <a:gd name="connsiteX7" fmla="*/ 6845911 w 6845911"/>
              <a:gd name="connsiteY7" fmla="*/ 2380 h 2007554"/>
              <a:gd name="connsiteX0" fmla="*/ 0 w 6845911"/>
              <a:gd name="connsiteY0" fmla="*/ 1130871 h 2002378"/>
              <a:gd name="connsiteX1" fmla="*/ 374764 w 6845911"/>
              <a:gd name="connsiteY1" fmla="*/ 1844903 h 2002378"/>
              <a:gd name="connsiteX2" fmla="*/ 994334 w 6845911"/>
              <a:gd name="connsiteY2" fmla="*/ 1972925 h 2002378"/>
              <a:gd name="connsiteX3" fmla="*/ 1075982 w 6845911"/>
              <a:gd name="connsiteY3" fmla="*/ 1543735 h 2002378"/>
              <a:gd name="connsiteX4" fmla="*/ 1069404 w 6845911"/>
              <a:gd name="connsiteY4" fmla="*/ 576297 h 2002378"/>
              <a:gd name="connsiteX5" fmla="*/ 1180414 w 6845911"/>
              <a:gd name="connsiteY5" fmla="*/ 207974 h 2002378"/>
              <a:gd name="connsiteX6" fmla="*/ 1584919 w 6845911"/>
              <a:gd name="connsiteY6" fmla="*/ 0 h 2002378"/>
              <a:gd name="connsiteX7" fmla="*/ 6845911 w 6845911"/>
              <a:gd name="connsiteY7" fmla="*/ 2380 h 2002378"/>
              <a:gd name="connsiteX0" fmla="*/ 0 w 6845911"/>
              <a:gd name="connsiteY0" fmla="*/ 1130871 h 2002378"/>
              <a:gd name="connsiteX1" fmla="*/ 374764 w 6845911"/>
              <a:gd name="connsiteY1" fmla="*/ 1844903 h 2002378"/>
              <a:gd name="connsiteX2" fmla="*/ 984809 w 6845911"/>
              <a:gd name="connsiteY2" fmla="*/ 1972925 h 2002378"/>
              <a:gd name="connsiteX3" fmla="*/ 1075982 w 6845911"/>
              <a:gd name="connsiteY3" fmla="*/ 1543735 h 2002378"/>
              <a:gd name="connsiteX4" fmla="*/ 1069404 w 6845911"/>
              <a:gd name="connsiteY4" fmla="*/ 576297 h 2002378"/>
              <a:gd name="connsiteX5" fmla="*/ 1180414 w 6845911"/>
              <a:gd name="connsiteY5" fmla="*/ 207974 h 2002378"/>
              <a:gd name="connsiteX6" fmla="*/ 1584919 w 6845911"/>
              <a:gd name="connsiteY6" fmla="*/ 0 h 2002378"/>
              <a:gd name="connsiteX7" fmla="*/ 6845911 w 6845911"/>
              <a:gd name="connsiteY7" fmla="*/ 2380 h 2002378"/>
              <a:gd name="connsiteX0" fmla="*/ 0 w 6845911"/>
              <a:gd name="connsiteY0" fmla="*/ 1130871 h 1998884"/>
              <a:gd name="connsiteX1" fmla="*/ 374764 w 6845911"/>
              <a:gd name="connsiteY1" fmla="*/ 1844903 h 1998884"/>
              <a:gd name="connsiteX2" fmla="*/ 984809 w 6845911"/>
              <a:gd name="connsiteY2" fmla="*/ 1972925 h 1998884"/>
              <a:gd name="connsiteX3" fmla="*/ 1075982 w 6845911"/>
              <a:gd name="connsiteY3" fmla="*/ 1543735 h 1998884"/>
              <a:gd name="connsiteX4" fmla="*/ 1069404 w 6845911"/>
              <a:gd name="connsiteY4" fmla="*/ 576297 h 1998884"/>
              <a:gd name="connsiteX5" fmla="*/ 1180414 w 6845911"/>
              <a:gd name="connsiteY5" fmla="*/ 207974 h 1998884"/>
              <a:gd name="connsiteX6" fmla="*/ 1584919 w 6845911"/>
              <a:gd name="connsiteY6" fmla="*/ 0 h 1998884"/>
              <a:gd name="connsiteX7" fmla="*/ 6845911 w 6845911"/>
              <a:gd name="connsiteY7" fmla="*/ 2380 h 1998884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0414 w 6845911"/>
              <a:gd name="connsiteY5" fmla="*/ 207974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0414 w 6845911"/>
              <a:gd name="connsiteY5" fmla="*/ 207974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0414 w 6845911"/>
              <a:gd name="connsiteY5" fmla="*/ 207974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5177 w 6845911"/>
              <a:gd name="connsiteY5" fmla="*/ 196067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5177 w 6845911"/>
              <a:gd name="connsiteY5" fmla="*/ 196067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85177 w 6845911"/>
              <a:gd name="connsiteY5" fmla="*/ 196067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584919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608732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608732 w 6845911"/>
              <a:gd name="connsiteY6" fmla="*/ 0 h 1999242"/>
              <a:gd name="connsiteX7" fmla="*/ 6845911 w 6845911"/>
              <a:gd name="connsiteY7" fmla="*/ 2380 h 1999242"/>
              <a:gd name="connsiteX0" fmla="*/ 0 w 6845911"/>
              <a:gd name="connsiteY0" fmla="*/ 1130871 h 1999242"/>
              <a:gd name="connsiteX1" fmla="*/ 374764 w 6845911"/>
              <a:gd name="connsiteY1" fmla="*/ 1844903 h 1999242"/>
              <a:gd name="connsiteX2" fmla="*/ 984809 w 6845911"/>
              <a:gd name="connsiteY2" fmla="*/ 1972925 h 1999242"/>
              <a:gd name="connsiteX3" fmla="*/ 1075982 w 6845911"/>
              <a:gd name="connsiteY3" fmla="*/ 1543735 h 1999242"/>
              <a:gd name="connsiteX4" fmla="*/ 1069404 w 6845911"/>
              <a:gd name="connsiteY4" fmla="*/ 576297 h 1999242"/>
              <a:gd name="connsiteX5" fmla="*/ 1194702 w 6845911"/>
              <a:gd name="connsiteY5" fmla="*/ 186542 h 1999242"/>
              <a:gd name="connsiteX6" fmla="*/ 1608732 w 6845911"/>
              <a:gd name="connsiteY6" fmla="*/ 0 h 1999242"/>
              <a:gd name="connsiteX7" fmla="*/ 6845911 w 6845911"/>
              <a:gd name="connsiteY7" fmla="*/ 2380 h 19992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845911" h="1999242">
                <a:moveTo>
                  <a:pt x="0" y="1130871"/>
                </a:moveTo>
                <a:cubicBezTo>
                  <a:pt x="6213" y="1435334"/>
                  <a:pt x="186817" y="1723611"/>
                  <a:pt x="374764" y="1844903"/>
                </a:cubicBezTo>
                <a:cubicBezTo>
                  <a:pt x="562711" y="1966195"/>
                  <a:pt x="870321" y="2042170"/>
                  <a:pt x="984809" y="1972925"/>
                </a:cubicBezTo>
                <a:cubicBezTo>
                  <a:pt x="1099297" y="1903680"/>
                  <a:pt x="1076170" y="1793174"/>
                  <a:pt x="1075982" y="1543735"/>
                </a:cubicBezTo>
                <a:cubicBezTo>
                  <a:pt x="1075794" y="1294296"/>
                  <a:pt x="1066286" y="800115"/>
                  <a:pt x="1069404" y="576297"/>
                </a:cubicBezTo>
                <a:cubicBezTo>
                  <a:pt x="1072522" y="352479"/>
                  <a:pt x="1121482" y="277829"/>
                  <a:pt x="1194702" y="186542"/>
                </a:cubicBezTo>
                <a:cubicBezTo>
                  <a:pt x="1267922" y="95255"/>
                  <a:pt x="1400079" y="12238"/>
                  <a:pt x="1608732" y="0"/>
                </a:cubicBezTo>
                <a:lnTo>
                  <a:pt x="6845911" y="2380"/>
                </a:lnTo>
              </a:path>
            </a:pathLst>
          </a:custGeom>
          <a:noFill/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85" name="TextBox 9">
            <a:extLst>
              <a:ext uri="{FF2B5EF4-FFF2-40B4-BE49-F238E27FC236}">
                <a16:creationId xmlns:a16="http://schemas.microsoft.com/office/drawing/2014/main" id="{35CD5D03-54EC-4178-BE6A-8D037A14A7F6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186" name="TextBox 10">
            <a:extLst>
              <a:ext uri="{FF2B5EF4-FFF2-40B4-BE49-F238E27FC236}">
                <a16:creationId xmlns:a16="http://schemas.microsoft.com/office/drawing/2014/main" id="{8FACE41B-0269-40B6-A94B-F257C38D8E0C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87" name="TextBox 11">
            <a:extLst>
              <a:ext uri="{FF2B5EF4-FFF2-40B4-BE49-F238E27FC236}">
                <a16:creationId xmlns:a16="http://schemas.microsoft.com/office/drawing/2014/main" id="{CCDCEF04-EA89-452E-9133-1D0CFE9DF892}"/>
              </a:ext>
            </a:extLst>
          </p:cNvPr>
          <p:cNvSpPr txBox="1"/>
          <p:nvPr/>
        </p:nvSpPr>
        <p:spPr>
          <a:xfrm>
            <a:off x="3162137" y="3862695"/>
            <a:ext cx="499888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accent1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188" name="TextBox 12">
            <a:extLst>
              <a:ext uri="{FF2B5EF4-FFF2-40B4-BE49-F238E27FC236}">
                <a16:creationId xmlns:a16="http://schemas.microsoft.com/office/drawing/2014/main" id="{6063396D-D1BD-42E1-AA34-4C9C7D6F5403}"/>
              </a:ext>
            </a:extLst>
          </p:cNvPr>
          <p:cNvSpPr txBox="1"/>
          <p:nvPr/>
        </p:nvSpPr>
        <p:spPr>
          <a:xfrm>
            <a:off x="3162138" y="4538322"/>
            <a:ext cx="499888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89" name="TextBox 11">
            <a:extLst>
              <a:ext uri="{FF2B5EF4-FFF2-40B4-BE49-F238E27FC236}">
                <a16:creationId xmlns:a16="http://schemas.microsoft.com/office/drawing/2014/main" id="{A7B8701D-08FE-4CBA-B7A8-831C0B2C03CC}"/>
              </a:ext>
            </a:extLst>
          </p:cNvPr>
          <p:cNvSpPr txBox="1"/>
          <p:nvPr/>
        </p:nvSpPr>
        <p:spPr>
          <a:xfrm>
            <a:off x="3162136" y="7260931"/>
            <a:ext cx="499888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accent1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190" name="TextBox 12">
            <a:extLst>
              <a:ext uri="{FF2B5EF4-FFF2-40B4-BE49-F238E27FC236}">
                <a16:creationId xmlns:a16="http://schemas.microsoft.com/office/drawing/2014/main" id="{04BBD484-B20C-4D43-B4DE-8FA94AF87E4F}"/>
              </a:ext>
            </a:extLst>
          </p:cNvPr>
          <p:cNvSpPr txBox="1"/>
          <p:nvPr/>
        </p:nvSpPr>
        <p:spPr>
          <a:xfrm>
            <a:off x="3162137" y="7936558"/>
            <a:ext cx="499888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191" name="TextBox 11">
            <a:extLst>
              <a:ext uri="{FF2B5EF4-FFF2-40B4-BE49-F238E27FC236}">
                <a16:creationId xmlns:a16="http://schemas.microsoft.com/office/drawing/2014/main" id="{F2A0F20A-9CB2-40FD-AFE2-88D2B6F0A41B}"/>
              </a:ext>
            </a:extLst>
          </p:cNvPr>
          <p:cNvSpPr txBox="1"/>
          <p:nvPr/>
        </p:nvSpPr>
        <p:spPr>
          <a:xfrm>
            <a:off x="3162137" y="10651549"/>
            <a:ext cx="4998882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accent1"/>
                </a:solidFill>
                <a:latin typeface="Montserrat" panose="00000500000000000000" pitchFamily="2" charset="0"/>
                <a:cs typeface="Poppins" pitchFamily="2" charset="77"/>
              </a:rPr>
              <a:t>TITLE 03</a:t>
            </a:r>
          </a:p>
        </p:txBody>
      </p:sp>
      <p:sp>
        <p:nvSpPr>
          <p:cNvPr id="192" name="TextBox 12">
            <a:extLst>
              <a:ext uri="{FF2B5EF4-FFF2-40B4-BE49-F238E27FC236}">
                <a16:creationId xmlns:a16="http://schemas.microsoft.com/office/drawing/2014/main" id="{4408473E-EFDB-40BA-8750-C762F631218A}"/>
              </a:ext>
            </a:extLst>
          </p:cNvPr>
          <p:cNvSpPr txBox="1"/>
          <p:nvPr/>
        </p:nvSpPr>
        <p:spPr>
          <a:xfrm>
            <a:off x="3162138" y="11327176"/>
            <a:ext cx="4998882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</p:spTree>
    <p:extLst>
      <p:ext uri="{BB962C8B-B14F-4D97-AF65-F5344CB8AC3E}">
        <p14:creationId xmlns:p14="http://schemas.microsoft.com/office/powerpoint/2010/main" val="171681136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Rectángulo: esquinas diagonales redondeadas 734">
            <a:extLst>
              <a:ext uri="{FF2B5EF4-FFF2-40B4-BE49-F238E27FC236}">
                <a16:creationId xmlns:a16="http://schemas.microsoft.com/office/drawing/2014/main" id="{FA1F3F16-6DC6-4D0B-95CA-CCEFDF176507}"/>
              </a:ext>
            </a:extLst>
          </p:cNvPr>
          <p:cNvSpPr/>
          <p:nvPr/>
        </p:nvSpPr>
        <p:spPr>
          <a:xfrm>
            <a:off x="15200445" y="3425345"/>
            <a:ext cx="7294693" cy="2087337"/>
          </a:xfrm>
          <a:prstGeom prst="round2DiagRect">
            <a:avLst>
              <a:gd name="adj1" fmla="val 45133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733" name="Rectángulo: esquinas diagonales redondeadas 732">
            <a:extLst>
              <a:ext uri="{FF2B5EF4-FFF2-40B4-BE49-F238E27FC236}">
                <a16:creationId xmlns:a16="http://schemas.microsoft.com/office/drawing/2014/main" id="{82818521-0316-4A9A-BF46-BD24D7344314}"/>
              </a:ext>
            </a:extLst>
          </p:cNvPr>
          <p:cNvSpPr/>
          <p:nvPr/>
        </p:nvSpPr>
        <p:spPr>
          <a:xfrm>
            <a:off x="15082392" y="3285645"/>
            <a:ext cx="7294693" cy="2087337"/>
          </a:xfrm>
          <a:prstGeom prst="round2DiagRect">
            <a:avLst>
              <a:gd name="adj1" fmla="val 45133"/>
              <a:gd name="adj2" fmla="val 0"/>
            </a:avLst>
          </a:prstGeom>
          <a:solidFill>
            <a:schemeClr val="bg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725" name="Freeform 367">
            <a:extLst>
              <a:ext uri="{FF2B5EF4-FFF2-40B4-BE49-F238E27FC236}">
                <a16:creationId xmlns:a16="http://schemas.microsoft.com/office/drawing/2014/main" id="{F79DD1F9-3BF4-41B6-8EA4-4ED612D142B3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083633" y="3290303"/>
            <a:ext cx="1774235" cy="2087337"/>
          </a:xfrm>
          <a:custGeom>
            <a:avLst/>
            <a:gdLst>
              <a:gd name="T0" fmla="*/ 512402 w 1425"/>
              <a:gd name="T1" fmla="*/ 90703 h 1676"/>
              <a:gd name="T2" fmla="*/ 512402 w 1425"/>
              <a:gd name="T3" fmla="*/ 90703 h 1676"/>
              <a:gd name="T4" fmla="*/ 0 w 1425"/>
              <a:gd name="T5" fmla="*/ 602890 h 1676"/>
              <a:gd name="T6" fmla="*/ 0 w 1425"/>
              <a:gd name="T7" fmla="*/ 280389 h 1676"/>
              <a:gd name="T8" fmla="*/ 0 w 1425"/>
              <a:gd name="T9" fmla="*/ 280389 h 1676"/>
              <a:gd name="T10" fmla="*/ 280310 w 1425"/>
              <a:gd name="T11" fmla="*/ 0 h 1676"/>
              <a:gd name="T12" fmla="*/ 504126 w 1425"/>
              <a:gd name="T13" fmla="*/ 0 h 1676"/>
              <a:gd name="T14" fmla="*/ 504126 w 1425"/>
              <a:gd name="T15" fmla="*/ 0 h 1676"/>
              <a:gd name="T16" fmla="*/ 512402 w 1425"/>
              <a:gd name="T17" fmla="*/ 90703 h 16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25" h="1676">
                <a:moveTo>
                  <a:pt x="1424" y="252"/>
                </a:moveTo>
                <a:lnTo>
                  <a:pt x="1424" y="252"/>
                </a:lnTo>
                <a:cubicBezTo>
                  <a:pt x="1424" y="1038"/>
                  <a:pt x="787" y="1675"/>
                  <a:pt x="0" y="1675"/>
                </a:cubicBezTo>
                <a:lnTo>
                  <a:pt x="0" y="779"/>
                </a:lnTo>
                <a:cubicBezTo>
                  <a:pt x="0" y="349"/>
                  <a:pt x="349" y="0"/>
                  <a:pt x="779" y="0"/>
                </a:cubicBezTo>
                <a:lnTo>
                  <a:pt x="1401" y="0"/>
                </a:lnTo>
                <a:cubicBezTo>
                  <a:pt x="1416" y="82"/>
                  <a:pt x="1424" y="166"/>
                  <a:pt x="1424" y="252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itchFamily="2" charset="77"/>
            </a:endParaRPr>
          </a:p>
        </p:txBody>
      </p:sp>
      <p:sp>
        <p:nvSpPr>
          <p:cNvPr id="734" name="Rectángulo: esquinas diagonales redondeadas 733">
            <a:extLst>
              <a:ext uri="{FF2B5EF4-FFF2-40B4-BE49-F238E27FC236}">
                <a16:creationId xmlns:a16="http://schemas.microsoft.com/office/drawing/2014/main" id="{AC6EFCAD-1CC0-48CD-BA1D-E3F4E4E4912B}"/>
              </a:ext>
            </a:extLst>
          </p:cNvPr>
          <p:cNvSpPr/>
          <p:nvPr/>
        </p:nvSpPr>
        <p:spPr>
          <a:xfrm>
            <a:off x="1995526" y="3425345"/>
            <a:ext cx="7294693" cy="2087337"/>
          </a:xfrm>
          <a:prstGeom prst="round2DiagRect">
            <a:avLst>
              <a:gd name="adj1" fmla="val 45133"/>
              <a:gd name="adj2" fmla="val 0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4" name="Rectángulo: esquinas diagonales redondeadas 3">
            <a:extLst>
              <a:ext uri="{FF2B5EF4-FFF2-40B4-BE49-F238E27FC236}">
                <a16:creationId xmlns:a16="http://schemas.microsoft.com/office/drawing/2014/main" id="{43E67670-C632-4413-B19D-E575BACB9D74}"/>
              </a:ext>
            </a:extLst>
          </p:cNvPr>
          <p:cNvSpPr/>
          <p:nvPr/>
        </p:nvSpPr>
        <p:spPr>
          <a:xfrm>
            <a:off x="1881226" y="3285645"/>
            <a:ext cx="7294693" cy="2087337"/>
          </a:xfrm>
          <a:prstGeom prst="round2DiagRect">
            <a:avLst>
              <a:gd name="adj1" fmla="val 45133"/>
              <a:gd name="adj2" fmla="val 0"/>
            </a:avLst>
          </a:prstGeom>
          <a:solidFill>
            <a:schemeClr val="bg2"/>
          </a:solidFill>
          <a:ln>
            <a:solidFill>
              <a:schemeClr val="tx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662" name="Freeform 304">
            <a:extLst>
              <a:ext uri="{FF2B5EF4-FFF2-40B4-BE49-F238E27FC236}">
                <a16:creationId xmlns:a16="http://schemas.microsoft.com/office/drawing/2014/main" id="{79B711A2-498B-4583-BA66-57ADA735D2C4}"/>
              </a:ext>
            </a:extLst>
          </p:cNvPr>
          <p:cNvSpPr>
            <a:spLocks noChangeArrowheads="1"/>
          </p:cNvSpPr>
          <p:nvPr/>
        </p:nvSpPr>
        <p:spPr bwMode="auto">
          <a:xfrm>
            <a:off x="1872986" y="3290303"/>
            <a:ext cx="1774238" cy="2087337"/>
          </a:xfrm>
          <a:custGeom>
            <a:avLst/>
            <a:gdLst>
              <a:gd name="T0" fmla="*/ 512403 w 1424"/>
              <a:gd name="T1" fmla="*/ 90703 h 1676"/>
              <a:gd name="T2" fmla="*/ 512403 w 1424"/>
              <a:gd name="T3" fmla="*/ 90703 h 1676"/>
              <a:gd name="T4" fmla="*/ 0 w 1424"/>
              <a:gd name="T5" fmla="*/ 602890 h 1676"/>
              <a:gd name="T6" fmla="*/ 0 w 1424"/>
              <a:gd name="T7" fmla="*/ 280389 h 1676"/>
              <a:gd name="T8" fmla="*/ 0 w 1424"/>
              <a:gd name="T9" fmla="*/ 280389 h 1676"/>
              <a:gd name="T10" fmla="*/ 280507 w 1424"/>
              <a:gd name="T11" fmla="*/ 0 h 1676"/>
              <a:gd name="T12" fmla="*/ 504481 w 1424"/>
              <a:gd name="T13" fmla="*/ 0 h 1676"/>
              <a:gd name="T14" fmla="*/ 504481 w 1424"/>
              <a:gd name="T15" fmla="*/ 0 h 1676"/>
              <a:gd name="T16" fmla="*/ 512403 w 1424"/>
              <a:gd name="T17" fmla="*/ 90703 h 1676"/>
              <a:gd name="T18" fmla="*/ 0 60000 65536"/>
              <a:gd name="T19" fmla="*/ 0 60000 65536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</a:gdLst>
            <a:ahLst/>
            <a:cxnLst>
              <a:cxn ang="T18">
                <a:pos x="T0" y="T1"/>
              </a:cxn>
              <a:cxn ang="T19">
                <a:pos x="T2" y="T3"/>
              </a:cxn>
              <a:cxn ang="T20">
                <a:pos x="T4" y="T5"/>
              </a:cxn>
              <a:cxn ang="T21">
                <a:pos x="T6" y="T7"/>
              </a:cxn>
              <a:cxn ang="T22">
                <a:pos x="T8" y="T9"/>
              </a:cxn>
              <a:cxn ang="T23">
                <a:pos x="T10" y="T11"/>
              </a:cxn>
              <a:cxn ang="T24">
                <a:pos x="T12" y="T13"/>
              </a:cxn>
              <a:cxn ang="T25">
                <a:pos x="T14" y="T15"/>
              </a:cxn>
              <a:cxn ang="T26">
                <a:pos x="T16" y="T17"/>
              </a:cxn>
            </a:cxnLst>
            <a:rect l="0" t="0" r="r" b="b"/>
            <a:pathLst>
              <a:path w="1424" h="1676">
                <a:moveTo>
                  <a:pt x="1423" y="252"/>
                </a:moveTo>
                <a:lnTo>
                  <a:pt x="1423" y="252"/>
                </a:lnTo>
                <a:cubicBezTo>
                  <a:pt x="1423" y="1038"/>
                  <a:pt x="786" y="1675"/>
                  <a:pt x="0" y="1675"/>
                </a:cubicBezTo>
                <a:lnTo>
                  <a:pt x="0" y="779"/>
                </a:lnTo>
                <a:cubicBezTo>
                  <a:pt x="0" y="349"/>
                  <a:pt x="349" y="0"/>
                  <a:pt x="779" y="0"/>
                </a:cubicBezTo>
                <a:lnTo>
                  <a:pt x="1401" y="0"/>
                </a:lnTo>
                <a:cubicBezTo>
                  <a:pt x="1416" y="82"/>
                  <a:pt x="1423" y="166"/>
                  <a:pt x="1423" y="252"/>
                </a:cubicBezTo>
              </a:path>
            </a:pathLst>
          </a:custGeom>
          <a:solidFill>
            <a:schemeClr val="tx2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itchFamily="2" charset="77"/>
            </a:endParaRPr>
          </a:p>
        </p:txBody>
      </p:sp>
      <p:sp>
        <p:nvSpPr>
          <p:cNvPr id="738" name="TextBox 11">
            <a:extLst>
              <a:ext uri="{FF2B5EF4-FFF2-40B4-BE49-F238E27FC236}">
                <a16:creationId xmlns:a16="http://schemas.microsoft.com/office/drawing/2014/main" id="{3A255413-CB7D-4AE3-9729-FA6BC0E62848}"/>
              </a:ext>
            </a:extLst>
          </p:cNvPr>
          <p:cNvSpPr txBox="1"/>
          <p:nvPr/>
        </p:nvSpPr>
        <p:spPr>
          <a:xfrm>
            <a:off x="3872774" y="3458595"/>
            <a:ext cx="479878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739" name="TextBox 12">
            <a:extLst>
              <a:ext uri="{FF2B5EF4-FFF2-40B4-BE49-F238E27FC236}">
                <a16:creationId xmlns:a16="http://schemas.microsoft.com/office/drawing/2014/main" id="{5601CC41-0592-4914-892B-93760B8CC656}"/>
              </a:ext>
            </a:extLst>
          </p:cNvPr>
          <p:cNvSpPr txBox="1"/>
          <p:nvPr/>
        </p:nvSpPr>
        <p:spPr>
          <a:xfrm>
            <a:off x="3872775" y="4141842"/>
            <a:ext cx="479878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grpSp>
        <p:nvGrpSpPr>
          <p:cNvPr id="8" name="Grupo 7">
            <a:extLst>
              <a:ext uri="{FF2B5EF4-FFF2-40B4-BE49-F238E27FC236}">
                <a16:creationId xmlns:a16="http://schemas.microsoft.com/office/drawing/2014/main" id="{48CCB100-1189-4DEC-91E4-31D5385C67CD}"/>
              </a:ext>
            </a:extLst>
          </p:cNvPr>
          <p:cNvGrpSpPr/>
          <p:nvPr/>
        </p:nvGrpSpPr>
        <p:grpSpPr>
          <a:xfrm>
            <a:off x="4174551" y="5509472"/>
            <a:ext cx="16023055" cy="8206528"/>
            <a:chOff x="4174551" y="5509472"/>
            <a:chExt cx="16023055" cy="8206528"/>
          </a:xfrm>
        </p:grpSpPr>
        <p:grpSp>
          <p:nvGrpSpPr>
            <p:cNvPr id="44" name="Grupo 43">
              <a:extLst>
                <a:ext uri="{FF2B5EF4-FFF2-40B4-BE49-F238E27FC236}">
                  <a16:creationId xmlns:a16="http://schemas.microsoft.com/office/drawing/2014/main" id="{5BD77A9A-A68F-4866-9464-E5DE38F084BB}"/>
                </a:ext>
              </a:extLst>
            </p:cNvPr>
            <p:cNvGrpSpPr/>
            <p:nvPr/>
          </p:nvGrpSpPr>
          <p:grpSpPr>
            <a:xfrm>
              <a:off x="14023484" y="7283706"/>
              <a:ext cx="972261" cy="2087336"/>
              <a:chOff x="14023484" y="7283706"/>
              <a:chExt cx="972261" cy="2087336"/>
            </a:xfrm>
          </p:grpSpPr>
          <p:sp>
            <p:nvSpPr>
              <p:cNvPr id="426" name="Freeform 68">
                <a:extLst>
                  <a:ext uri="{FF2B5EF4-FFF2-40B4-BE49-F238E27FC236}">
                    <a16:creationId xmlns:a16="http://schemas.microsoft.com/office/drawing/2014/main" id="{BC927DFE-6E2A-41BE-8C71-EBF7E973090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35460" y="7629766"/>
                <a:ext cx="16477" cy="1741276"/>
              </a:xfrm>
              <a:custGeom>
                <a:avLst/>
                <a:gdLst>
                  <a:gd name="T0" fmla="*/ 2222 w 15"/>
                  <a:gd name="T1" fmla="*/ 502877 h 1397"/>
                  <a:gd name="T2" fmla="*/ 2222 w 15"/>
                  <a:gd name="T3" fmla="*/ 502877 h 1397"/>
                  <a:gd name="T4" fmla="*/ 0 w 15"/>
                  <a:gd name="T5" fmla="*/ 500355 h 1397"/>
                  <a:gd name="T6" fmla="*/ 0 w 15"/>
                  <a:gd name="T7" fmla="*/ 2522 h 1397"/>
                  <a:gd name="T8" fmla="*/ 0 w 15"/>
                  <a:gd name="T9" fmla="*/ 2522 h 1397"/>
                  <a:gd name="T10" fmla="*/ 2222 w 15"/>
                  <a:gd name="T11" fmla="*/ 0 h 1397"/>
                  <a:gd name="T12" fmla="*/ 2222 w 15"/>
                  <a:gd name="T13" fmla="*/ 0 h 1397"/>
                  <a:gd name="T14" fmla="*/ 4445 w 15"/>
                  <a:gd name="T15" fmla="*/ 2522 h 1397"/>
                  <a:gd name="T16" fmla="*/ 4445 w 15"/>
                  <a:gd name="T17" fmla="*/ 500355 h 1397"/>
                  <a:gd name="T18" fmla="*/ 4445 w 15"/>
                  <a:gd name="T19" fmla="*/ 500355 h 1397"/>
                  <a:gd name="T20" fmla="*/ 2222 w 15"/>
                  <a:gd name="T21" fmla="*/ 502877 h 13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1397">
                    <a:moveTo>
                      <a:pt x="7" y="1396"/>
                    </a:moveTo>
                    <a:lnTo>
                      <a:pt x="7" y="1396"/>
                    </a:lnTo>
                    <a:cubicBezTo>
                      <a:pt x="3" y="1396"/>
                      <a:pt x="0" y="1393"/>
                      <a:pt x="0" y="1389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389"/>
                    </a:lnTo>
                    <a:cubicBezTo>
                      <a:pt x="14" y="1393"/>
                      <a:pt x="11" y="1396"/>
                      <a:pt x="7" y="139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7" name="Freeform 69">
                <a:extLst>
                  <a:ext uri="{FF2B5EF4-FFF2-40B4-BE49-F238E27FC236}">
                    <a16:creationId xmlns:a16="http://schemas.microsoft.com/office/drawing/2014/main" id="{0C85D722-AD2F-4E27-AAE9-6410570E438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57432" y="7459482"/>
                <a:ext cx="532818" cy="197748"/>
              </a:xfrm>
              <a:custGeom>
                <a:avLst/>
                <a:gdLst>
                  <a:gd name="T0" fmla="*/ 153626 w 426"/>
                  <a:gd name="T1" fmla="*/ 0 h 159"/>
                  <a:gd name="T2" fmla="*/ 153626 w 426"/>
                  <a:gd name="T3" fmla="*/ 0 h 159"/>
                  <a:gd name="T4" fmla="*/ 0 w 426"/>
                  <a:gd name="T5" fmla="*/ 41694 h 159"/>
                  <a:gd name="T6" fmla="*/ 2530 w 426"/>
                  <a:gd name="T7" fmla="*/ 49242 h 159"/>
                  <a:gd name="T8" fmla="*/ 4699 w 426"/>
                  <a:gd name="T9" fmla="*/ 56791 h 159"/>
                  <a:gd name="T10" fmla="*/ 4699 w 426"/>
                  <a:gd name="T11" fmla="*/ 56791 h 159"/>
                  <a:gd name="T12" fmla="*/ 153626 w 426"/>
                  <a:gd name="T13" fmla="*/ 0 h 15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26" h="159">
                    <a:moveTo>
                      <a:pt x="425" y="0"/>
                    </a:moveTo>
                    <a:lnTo>
                      <a:pt x="425" y="0"/>
                    </a:lnTo>
                    <a:cubicBezTo>
                      <a:pt x="183" y="21"/>
                      <a:pt x="0" y="116"/>
                      <a:pt x="0" y="116"/>
                    </a:cubicBezTo>
                    <a:lnTo>
                      <a:pt x="7" y="137"/>
                    </a:lnTo>
                    <a:lnTo>
                      <a:pt x="13" y="158"/>
                    </a:lnTo>
                    <a:cubicBezTo>
                      <a:pt x="13" y="158"/>
                      <a:pt x="217" y="125"/>
                      <a:pt x="425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8" name="Freeform 70">
                <a:extLst>
                  <a:ext uri="{FF2B5EF4-FFF2-40B4-BE49-F238E27FC236}">
                    <a16:creationId xmlns:a16="http://schemas.microsoft.com/office/drawing/2014/main" id="{A7EBAC11-B78C-44C1-93D0-71B1D269CF3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446446" y="7448496"/>
                <a:ext cx="549299" cy="214228"/>
              </a:xfrm>
              <a:custGeom>
                <a:avLst/>
                <a:gdLst>
                  <a:gd name="T0" fmla="*/ 5760 w 441"/>
                  <a:gd name="T1" fmla="*/ 45545 h 174"/>
                  <a:gd name="T2" fmla="*/ 9359 w 441"/>
                  <a:gd name="T3" fmla="*/ 56220 h 174"/>
                  <a:gd name="T4" fmla="*/ 9359 w 441"/>
                  <a:gd name="T5" fmla="*/ 56220 h 174"/>
                  <a:gd name="T6" fmla="*/ 144351 w 441"/>
                  <a:gd name="T7" fmla="*/ 6405 h 174"/>
                  <a:gd name="T8" fmla="*/ 144351 w 441"/>
                  <a:gd name="T9" fmla="*/ 6405 h 174"/>
                  <a:gd name="T10" fmla="*/ 5760 w 441"/>
                  <a:gd name="T11" fmla="*/ 45545 h 174"/>
                  <a:gd name="T12" fmla="*/ 5400 w 441"/>
                  <a:gd name="T13" fmla="*/ 59778 h 174"/>
                  <a:gd name="T14" fmla="*/ 360 w 441"/>
                  <a:gd name="T15" fmla="*/ 45189 h 174"/>
                  <a:gd name="T16" fmla="*/ 360 w 441"/>
                  <a:gd name="T17" fmla="*/ 45189 h 174"/>
                  <a:gd name="T18" fmla="*/ 1440 w 441"/>
                  <a:gd name="T19" fmla="*/ 41987 h 174"/>
                  <a:gd name="T20" fmla="*/ 1440 w 441"/>
                  <a:gd name="T21" fmla="*/ 41987 h 174"/>
                  <a:gd name="T22" fmla="*/ 155510 w 441"/>
                  <a:gd name="T23" fmla="*/ 356 h 174"/>
                  <a:gd name="T24" fmla="*/ 155510 w 441"/>
                  <a:gd name="T25" fmla="*/ 356 h 174"/>
                  <a:gd name="T26" fmla="*/ 158030 w 441"/>
                  <a:gd name="T27" fmla="*/ 2135 h 174"/>
                  <a:gd name="T28" fmla="*/ 158030 w 441"/>
                  <a:gd name="T29" fmla="*/ 2135 h 174"/>
                  <a:gd name="T30" fmla="*/ 156950 w 441"/>
                  <a:gd name="T31" fmla="*/ 4982 h 174"/>
                  <a:gd name="T32" fmla="*/ 156950 w 441"/>
                  <a:gd name="T33" fmla="*/ 4982 h 174"/>
                  <a:gd name="T34" fmla="*/ 7920 w 441"/>
                  <a:gd name="T35" fmla="*/ 61557 h 174"/>
                  <a:gd name="T36" fmla="*/ 7920 w 441"/>
                  <a:gd name="T37" fmla="*/ 61557 h 174"/>
                  <a:gd name="T38" fmla="*/ 5400 w 441"/>
                  <a:gd name="T39" fmla="*/ 59778 h 17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41" h="174">
                    <a:moveTo>
                      <a:pt x="16" y="128"/>
                    </a:moveTo>
                    <a:lnTo>
                      <a:pt x="26" y="158"/>
                    </a:lnTo>
                    <a:cubicBezTo>
                      <a:pt x="59" y="152"/>
                      <a:pt x="226" y="117"/>
                      <a:pt x="401" y="18"/>
                    </a:cubicBezTo>
                    <a:cubicBezTo>
                      <a:pt x="201" y="42"/>
                      <a:pt x="47" y="113"/>
                      <a:pt x="16" y="128"/>
                    </a:cubicBezTo>
                    <a:close/>
                    <a:moveTo>
                      <a:pt x="15" y="168"/>
                    </a:moveTo>
                    <a:lnTo>
                      <a:pt x="1" y="127"/>
                    </a:lnTo>
                    <a:cubicBezTo>
                      <a:pt x="0" y="124"/>
                      <a:pt x="1" y="120"/>
                      <a:pt x="4" y="118"/>
                    </a:cubicBezTo>
                    <a:cubicBezTo>
                      <a:pt x="6" y="118"/>
                      <a:pt x="192" y="23"/>
                      <a:pt x="432" y="1"/>
                    </a:cubicBezTo>
                    <a:cubicBezTo>
                      <a:pt x="435" y="0"/>
                      <a:pt x="438" y="3"/>
                      <a:pt x="439" y="6"/>
                    </a:cubicBezTo>
                    <a:cubicBezTo>
                      <a:pt x="440" y="9"/>
                      <a:pt x="439" y="12"/>
                      <a:pt x="436" y="14"/>
                    </a:cubicBezTo>
                    <a:cubicBezTo>
                      <a:pt x="230" y="138"/>
                      <a:pt x="25" y="172"/>
                      <a:pt x="22" y="173"/>
                    </a:cubicBezTo>
                    <a:cubicBezTo>
                      <a:pt x="19" y="173"/>
                      <a:pt x="15" y="171"/>
                      <a:pt x="15" y="16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29" name="Freeform 71">
                <a:extLst>
                  <a:ext uri="{FF2B5EF4-FFF2-40B4-BE49-F238E27FC236}">
                    <a16:creationId xmlns:a16="http://schemas.microsoft.com/office/drawing/2014/main" id="{0B587C1C-4E1B-4D62-AEE3-E248AD0791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8978" y="7294692"/>
                <a:ext cx="444931" cy="368032"/>
              </a:xfrm>
              <a:custGeom>
                <a:avLst/>
                <a:gdLst>
                  <a:gd name="T0" fmla="*/ 0 w 355"/>
                  <a:gd name="T1" fmla="*/ 0 h 296"/>
                  <a:gd name="T2" fmla="*/ 0 w 355"/>
                  <a:gd name="T3" fmla="*/ 0 h 296"/>
                  <a:gd name="T4" fmla="*/ 118083 w 355"/>
                  <a:gd name="T5" fmla="*/ 106004 h 296"/>
                  <a:gd name="T6" fmla="*/ 123154 w 355"/>
                  <a:gd name="T7" fmla="*/ 100254 h 296"/>
                  <a:gd name="T8" fmla="*/ 128225 w 355"/>
                  <a:gd name="T9" fmla="*/ 94146 h 296"/>
                  <a:gd name="T10" fmla="*/ 128225 w 355"/>
                  <a:gd name="T11" fmla="*/ 94146 h 296"/>
                  <a:gd name="T12" fmla="*/ 0 w 355"/>
                  <a:gd name="T13" fmla="*/ 0 h 2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5" h="296">
                    <a:moveTo>
                      <a:pt x="0" y="0"/>
                    </a:moveTo>
                    <a:lnTo>
                      <a:pt x="0" y="0"/>
                    </a:lnTo>
                    <a:cubicBezTo>
                      <a:pt x="148" y="192"/>
                      <a:pt x="326" y="295"/>
                      <a:pt x="326" y="295"/>
                    </a:cubicBezTo>
                    <a:lnTo>
                      <a:pt x="340" y="279"/>
                    </a:lnTo>
                    <a:lnTo>
                      <a:pt x="354" y="262"/>
                    </a:lnTo>
                    <a:cubicBezTo>
                      <a:pt x="354" y="262"/>
                      <a:pt x="218" y="108"/>
                      <a:pt x="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0" name="Freeform 72">
                <a:extLst>
                  <a:ext uri="{FF2B5EF4-FFF2-40B4-BE49-F238E27FC236}">
                    <a16:creationId xmlns:a16="http://schemas.microsoft.com/office/drawing/2014/main" id="{906ABEAA-22C7-4B91-A6BD-2D602E5A512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23484" y="7283706"/>
                <a:ext cx="461411" cy="390004"/>
              </a:xfrm>
              <a:custGeom>
                <a:avLst/>
                <a:gdLst>
                  <a:gd name="T0" fmla="*/ 127207 w 369"/>
                  <a:gd name="T1" fmla="*/ 97540 h 312"/>
                  <a:gd name="T2" fmla="*/ 127207 w 369"/>
                  <a:gd name="T3" fmla="*/ 97540 h 312"/>
                  <a:gd name="T4" fmla="*/ 11926 w 369"/>
                  <a:gd name="T5" fmla="*/ 10477 h 312"/>
                  <a:gd name="T6" fmla="*/ 11926 w 369"/>
                  <a:gd name="T7" fmla="*/ 10477 h 312"/>
                  <a:gd name="T8" fmla="*/ 119979 w 369"/>
                  <a:gd name="T9" fmla="*/ 106210 h 312"/>
                  <a:gd name="T10" fmla="*/ 127207 w 369"/>
                  <a:gd name="T11" fmla="*/ 97540 h 312"/>
                  <a:gd name="T12" fmla="*/ 361 w 369"/>
                  <a:gd name="T13" fmla="*/ 3613 h 312"/>
                  <a:gd name="T14" fmla="*/ 361 w 369"/>
                  <a:gd name="T15" fmla="*/ 3613 h 312"/>
                  <a:gd name="T16" fmla="*/ 723 w 369"/>
                  <a:gd name="T17" fmla="*/ 1084 h 312"/>
                  <a:gd name="T18" fmla="*/ 723 w 369"/>
                  <a:gd name="T19" fmla="*/ 1084 h 312"/>
                  <a:gd name="T20" fmla="*/ 3614 w 369"/>
                  <a:gd name="T21" fmla="*/ 361 h 312"/>
                  <a:gd name="T22" fmla="*/ 3614 w 369"/>
                  <a:gd name="T23" fmla="*/ 361 h 312"/>
                  <a:gd name="T24" fmla="*/ 132266 w 369"/>
                  <a:gd name="T25" fmla="*/ 95734 h 312"/>
                  <a:gd name="T26" fmla="*/ 132266 w 369"/>
                  <a:gd name="T27" fmla="*/ 95734 h 312"/>
                  <a:gd name="T28" fmla="*/ 132266 w 369"/>
                  <a:gd name="T29" fmla="*/ 99346 h 312"/>
                  <a:gd name="T30" fmla="*/ 122509 w 369"/>
                  <a:gd name="T31" fmla="*/ 111268 h 312"/>
                  <a:gd name="T32" fmla="*/ 122509 w 369"/>
                  <a:gd name="T33" fmla="*/ 111268 h 312"/>
                  <a:gd name="T34" fmla="*/ 119256 w 369"/>
                  <a:gd name="T35" fmla="*/ 111990 h 312"/>
                  <a:gd name="T36" fmla="*/ 119256 w 369"/>
                  <a:gd name="T37" fmla="*/ 111990 h 312"/>
                  <a:gd name="T38" fmla="*/ 723 w 369"/>
                  <a:gd name="T39" fmla="*/ 4335 h 312"/>
                  <a:gd name="T40" fmla="*/ 723 w 369"/>
                  <a:gd name="T41" fmla="*/ 4335 h 312"/>
                  <a:gd name="T42" fmla="*/ 361 w 369"/>
                  <a:gd name="T43" fmla="*/ 3613 h 31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69" h="312">
                    <a:moveTo>
                      <a:pt x="352" y="270"/>
                    </a:moveTo>
                    <a:lnTo>
                      <a:pt x="352" y="270"/>
                    </a:lnTo>
                    <a:cubicBezTo>
                      <a:pt x="328" y="246"/>
                      <a:pt x="210" y="123"/>
                      <a:pt x="33" y="29"/>
                    </a:cubicBezTo>
                    <a:cubicBezTo>
                      <a:pt x="160" y="184"/>
                      <a:pt x="303" y="277"/>
                      <a:pt x="332" y="294"/>
                    </a:cubicBezTo>
                    <a:lnTo>
                      <a:pt x="352" y="270"/>
                    </a:lnTo>
                    <a:close/>
                    <a:moveTo>
                      <a:pt x="1" y="10"/>
                    </a:moveTo>
                    <a:lnTo>
                      <a:pt x="1" y="10"/>
                    </a:lnTo>
                    <a:cubicBezTo>
                      <a:pt x="0" y="8"/>
                      <a:pt x="0" y="5"/>
                      <a:pt x="2" y="3"/>
                    </a:cubicBezTo>
                    <a:cubicBezTo>
                      <a:pt x="4" y="1"/>
                      <a:pt x="7" y="0"/>
                      <a:pt x="10" y="1"/>
                    </a:cubicBezTo>
                    <a:cubicBezTo>
                      <a:pt x="226" y="109"/>
                      <a:pt x="364" y="264"/>
                      <a:pt x="366" y="265"/>
                    </a:cubicBezTo>
                    <a:cubicBezTo>
                      <a:pt x="368" y="268"/>
                      <a:pt x="368" y="272"/>
                      <a:pt x="366" y="275"/>
                    </a:cubicBezTo>
                    <a:lnTo>
                      <a:pt x="339" y="308"/>
                    </a:lnTo>
                    <a:cubicBezTo>
                      <a:pt x="336" y="311"/>
                      <a:pt x="333" y="311"/>
                      <a:pt x="330" y="310"/>
                    </a:cubicBezTo>
                    <a:cubicBezTo>
                      <a:pt x="328" y="309"/>
                      <a:pt x="149" y="203"/>
                      <a:pt x="2" y="12"/>
                    </a:cubicBezTo>
                    <a:cubicBezTo>
                      <a:pt x="1" y="12"/>
                      <a:pt x="1" y="11"/>
                      <a:pt x="1" y="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1" name="Freeform 73">
                <a:extLst>
                  <a:ext uri="{FF2B5EF4-FFF2-40B4-BE49-F238E27FC236}">
                    <a16:creationId xmlns:a16="http://schemas.microsoft.com/office/drawing/2014/main" id="{1EA8475B-AD3A-40D5-9F23-76160587CE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14614" y="7624271"/>
                <a:ext cx="159295" cy="538313"/>
              </a:xfrm>
              <a:custGeom>
                <a:avLst/>
                <a:gdLst>
                  <a:gd name="T0" fmla="*/ 0 w 130"/>
                  <a:gd name="T1" fmla="*/ 155216 h 433"/>
                  <a:gd name="T2" fmla="*/ 0 w 130"/>
                  <a:gd name="T3" fmla="*/ 155216 h 433"/>
                  <a:gd name="T4" fmla="*/ 30809 w 130"/>
                  <a:gd name="T5" fmla="*/ 0 h 433"/>
                  <a:gd name="T6" fmla="*/ 38246 w 130"/>
                  <a:gd name="T7" fmla="*/ 2156 h 433"/>
                  <a:gd name="T8" fmla="*/ 45683 w 130"/>
                  <a:gd name="T9" fmla="*/ 3952 h 433"/>
                  <a:gd name="T10" fmla="*/ 45683 w 130"/>
                  <a:gd name="T11" fmla="*/ 3952 h 433"/>
                  <a:gd name="T12" fmla="*/ 0 w 130"/>
                  <a:gd name="T13" fmla="*/ 155216 h 43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30" h="433">
                    <a:moveTo>
                      <a:pt x="0" y="432"/>
                    </a:moveTo>
                    <a:lnTo>
                      <a:pt x="0" y="432"/>
                    </a:lnTo>
                    <a:cubicBezTo>
                      <a:pt x="5" y="190"/>
                      <a:pt x="87" y="0"/>
                      <a:pt x="87" y="0"/>
                    </a:cubicBezTo>
                    <a:lnTo>
                      <a:pt x="108" y="6"/>
                    </a:lnTo>
                    <a:lnTo>
                      <a:pt x="129" y="11"/>
                    </a:lnTo>
                    <a:cubicBezTo>
                      <a:pt x="129" y="11"/>
                      <a:pt x="111" y="217"/>
                      <a:pt x="0" y="43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2" name="Freeform 74">
                <a:extLst>
                  <a:ext uri="{FF2B5EF4-FFF2-40B4-BE49-F238E27FC236}">
                    <a16:creationId xmlns:a16="http://schemas.microsoft.com/office/drawing/2014/main" id="{A2E4C199-D1B3-42D1-A055-EFF12AA4CD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09119" y="7618780"/>
                <a:ext cx="181270" cy="554790"/>
              </a:xfrm>
              <a:custGeom>
                <a:avLst/>
                <a:gdLst>
                  <a:gd name="T0" fmla="*/ 35653 w 144"/>
                  <a:gd name="T1" fmla="*/ 5739 h 447"/>
                  <a:gd name="T2" fmla="*/ 35653 w 144"/>
                  <a:gd name="T3" fmla="*/ 5739 h 447"/>
                  <a:gd name="T4" fmla="*/ 5457 w 144"/>
                  <a:gd name="T5" fmla="*/ 145989 h 447"/>
                  <a:gd name="T6" fmla="*/ 5457 w 144"/>
                  <a:gd name="T7" fmla="*/ 145989 h 447"/>
                  <a:gd name="T8" fmla="*/ 46567 w 144"/>
                  <a:gd name="T9" fmla="*/ 8250 h 447"/>
                  <a:gd name="T10" fmla="*/ 35653 w 144"/>
                  <a:gd name="T11" fmla="*/ 5739 h 447"/>
                  <a:gd name="T12" fmla="*/ 364 w 144"/>
                  <a:gd name="T13" fmla="*/ 158544 h 447"/>
                  <a:gd name="T14" fmla="*/ 364 w 144"/>
                  <a:gd name="T15" fmla="*/ 158544 h 447"/>
                  <a:gd name="T16" fmla="*/ 0 w 144"/>
                  <a:gd name="T17" fmla="*/ 157467 h 447"/>
                  <a:gd name="T18" fmla="*/ 0 w 144"/>
                  <a:gd name="T19" fmla="*/ 157467 h 447"/>
                  <a:gd name="T20" fmla="*/ 31651 w 144"/>
                  <a:gd name="T21" fmla="*/ 1793 h 447"/>
                  <a:gd name="T22" fmla="*/ 31651 w 144"/>
                  <a:gd name="T23" fmla="*/ 1793 h 447"/>
                  <a:gd name="T24" fmla="*/ 34925 w 144"/>
                  <a:gd name="T25" fmla="*/ 359 h 447"/>
                  <a:gd name="T26" fmla="*/ 50205 w 144"/>
                  <a:gd name="T27" fmla="*/ 3946 h 447"/>
                  <a:gd name="T28" fmla="*/ 50205 w 144"/>
                  <a:gd name="T29" fmla="*/ 3946 h 447"/>
                  <a:gd name="T30" fmla="*/ 52024 w 144"/>
                  <a:gd name="T31" fmla="*/ 6457 h 447"/>
                  <a:gd name="T32" fmla="*/ 52024 w 144"/>
                  <a:gd name="T33" fmla="*/ 6457 h 447"/>
                  <a:gd name="T34" fmla="*/ 4729 w 144"/>
                  <a:gd name="T35" fmla="*/ 158544 h 447"/>
                  <a:gd name="T36" fmla="*/ 4729 w 144"/>
                  <a:gd name="T37" fmla="*/ 158544 h 447"/>
                  <a:gd name="T38" fmla="*/ 2183 w 144"/>
                  <a:gd name="T39" fmla="*/ 159978 h 447"/>
                  <a:gd name="T40" fmla="*/ 2183 w 144"/>
                  <a:gd name="T41" fmla="*/ 159978 h 447"/>
                  <a:gd name="T42" fmla="*/ 364 w 144"/>
                  <a:gd name="T43" fmla="*/ 158544 h 4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44" h="447">
                    <a:moveTo>
                      <a:pt x="98" y="16"/>
                    </a:moveTo>
                    <a:lnTo>
                      <a:pt x="98" y="16"/>
                    </a:lnTo>
                    <a:cubicBezTo>
                      <a:pt x="86" y="47"/>
                      <a:pt x="25" y="207"/>
                      <a:pt x="15" y="407"/>
                    </a:cubicBezTo>
                    <a:cubicBezTo>
                      <a:pt x="102" y="226"/>
                      <a:pt x="125" y="57"/>
                      <a:pt x="128" y="23"/>
                    </a:cubicBezTo>
                    <a:lnTo>
                      <a:pt x="98" y="16"/>
                    </a:lnTo>
                    <a:close/>
                    <a:moveTo>
                      <a:pt x="1" y="442"/>
                    </a:moveTo>
                    <a:lnTo>
                      <a:pt x="1" y="442"/>
                    </a:lnTo>
                    <a:cubicBezTo>
                      <a:pt x="0" y="440"/>
                      <a:pt x="0" y="440"/>
                      <a:pt x="0" y="439"/>
                    </a:cubicBezTo>
                    <a:cubicBezTo>
                      <a:pt x="5" y="198"/>
                      <a:pt x="87" y="7"/>
                      <a:pt x="87" y="5"/>
                    </a:cubicBezTo>
                    <a:cubicBezTo>
                      <a:pt x="89" y="1"/>
                      <a:pt x="92" y="0"/>
                      <a:pt x="96" y="1"/>
                    </a:cubicBezTo>
                    <a:lnTo>
                      <a:pt x="138" y="11"/>
                    </a:lnTo>
                    <a:cubicBezTo>
                      <a:pt x="141" y="12"/>
                      <a:pt x="143" y="15"/>
                      <a:pt x="143" y="18"/>
                    </a:cubicBezTo>
                    <a:cubicBezTo>
                      <a:pt x="142" y="21"/>
                      <a:pt x="123" y="228"/>
                      <a:pt x="13" y="442"/>
                    </a:cubicBezTo>
                    <a:cubicBezTo>
                      <a:pt x="12" y="445"/>
                      <a:pt x="8" y="446"/>
                      <a:pt x="6" y="446"/>
                    </a:cubicBezTo>
                    <a:cubicBezTo>
                      <a:pt x="3" y="445"/>
                      <a:pt x="1" y="443"/>
                      <a:pt x="1" y="4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3" name="Freeform 75">
                <a:extLst>
                  <a:ext uri="{FF2B5EF4-FFF2-40B4-BE49-F238E27FC236}">
                    <a16:creationId xmlns:a16="http://schemas.microsoft.com/office/drawing/2014/main" id="{F2441A7B-DB0B-4E1D-99A8-E296357523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80530" y="7574836"/>
                <a:ext cx="126337" cy="126337"/>
              </a:xfrm>
              <a:custGeom>
                <a:avLst/>
                <a:gdLst>
                  <a:gd name="T0" fmla="*/ 33258 w 101"/>
                  <a:gd name="T1" fmla="*/ 13014 h 101"/>
                  <a:gd name="T2" fmla="*/ 33258 w 101"/>
                  <a:gd name="T3" fmla="*/ 13014 h 101"/>
                  <a:gd name="T4" fmla="*/ 13376 w 101"/>
                  <a:gd name="T5" fmla="*/ 2531 h 101"/>
                  <a:gd name="T6" fmla="*/ 13376 w 101"/>
                  <a:gd name="T7" fmla="*/ 2531 h 101"/>
                  <a:gd name="T8" fmla="*/ 2892 w 101"/>
                  <a:gd name="T9" fmla="*/ 23136 h 101"/>
                  <a:gd name="T10" fmla="*/ 2892 w 101"/>
                  <a:gd name="T11" fmla="*/ 23136 h 101"/>
                  <a:gd name="T12" fmla="*/ 23136 w 101"/>
                  <a:gd name="T13" fmla="*/ 33258 h 101"/>
                  <a:gd name="T14" fmla="*/ 23136 w 101"/>
                  <a:gd name="T15" fmla="*/ 33258 h 101"/>
                  <a:gd name="T16" fmla="*/ 33258 w 101"/>
                  <a:gd name="T17" fmla="*/ 13014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1" h="101">
                    <a:moveTo>
                      <a:pt x="92" y="36"/>
                    </a:moveTo>
                    <a:lnTo>
                      <a:pt x="92" y="36"/>
                    </a:lnTo>
                    <a:cubicBezTo>
                      <a:pt x="85" y="12"/>
                      <a:pt x="60" y="0"/>
                      <a:pt x="37" y="7"/>
                    </a:cubicBezTo>
                    <a:cubicBezTo>
                      <a:pt x="13" y="15"/>
                      <a:pt x="0" y="40"/>
                      <a:pt x="8" y="64"/>
                    </a:cubicBezTo>
                    <a:cubicBezTo>
                      <a:pt x="16" y="87"/>
                      <a:pt x="41" y="100"/>
                      <a:pt x="64" y="92"/>
                    </a:cubicBezTo>
                    <a:cubicBezTo>
                      <a:pt x="87" y="85"/>
                      <a:pt x="100" y="59"/>
                      <a:pt x="92" y="3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2" name="Grupo 41">
              <a:extLst>
                <a:ext uri="{FF2B5EF4-FFF2-40B4-BE49-F238E27FC236}">
                  <a16:creationId xmlns:a16="http://schemas.microsoft.com/office/drawing/2014/main" id="{1DF26F06-F112-4E73-8C2B-FF318D9E70EC}"/>
                </a:ext>
              </a:extLst>
            </p:cNvPr>
            <p:cNvGrpSpPr/>
            <p:nvPr/>
          </p:nvGrpSpPr>
          <p:grpSpPr>
            <a:xfrm>
              <a:off x="15435184" y="6690463"/>
              <a:ext cx="983244" cy="2285084"/>
              <a:chOff x="15435184" y="6690463"/>
              <a:chExt cx="983244" cy="2285084"/>
            </a:xfrm>
          </p:grpSpPr>
          <p:sp>
            <p:nvSpPr>
              <p:cNvPr id="434" name="Freeform 76">
                <a:extLst>
                  <a:ext uri="{FF2B5EF4-FFF2-40B4-BE49-F238E27FC236}">
                    <a16:creationId xmlns:a16="http://schemas.microsoft.com/office/drawing/2014/main" id="{BE063528-178E-47EA-BEE8-65F387144B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80115" y="7234271"/>
                <a:ext cx="16481" cy="1741276"/>
              </a:xfrm>
              <a:custGeom>
                <a:avLst/>
                <a:gdLst>
                  <a:gd name="T0" fmla="*/ 2223 w 15"/>
                  <a:gd name="T1" fmla="*/ 502877 h 1397"/>
                  <a:gd name="T2" fmla="*/ 2223 w 15"/>
                  <a:gd name="T3" fmla="*/ 502877 h 1397"/>
                  <a:gd name="T4" fmla="*/ 0 w 15"/>
                  <a:gd name="T5" fmla="*/ 500355 h 1397"/>
                  <a:gd name="T6" fmla="*/ 0 w 15"/>
                  <a:gd name="T7" fmla="*/ 2522 h 1397"/>
                  <a:gd name="T8" fmla="*/ 0 w 15"/>
                  <a:gd name="T9" fmla="*/ 2522 h 1397"/>
                  <a:gd name="T10" fmla="*/ 2223 w 15"/>
                  <a:gd name="T11" fmla="*/ 0 h 1397"/>
                  <a:gd name="T12" fmla="*/ 2223 w 15"/>
                  <a:gd name="T13" fmla="*/ 0 h 1397"/>
                  <a:gd name="T14" fmla="*/ 4445 w 15"/>
                  <a:gd name="T15" fmla="*/ 2522 h 1397"/>
                  <a:gd name="T16" fmla="*/ 4445 w 15"/>
                  <a:gd name="T17" fmla="*/ 500355 h 1397"/>
                  <a:gd name="T18" fmla="*/ 4445 w 15"/>
                  <a:gd name="T19" fmla="*/ 500355 h 1397"/>
                  <a:gd name="T20" fmla="*/ 2223 w 15"/>
                  <a:gd name="T21" fmla="*/ 502877 h 139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1397">
                    <a:moveTo>
                      <a:pt x="7" y="1396"/>
                    </a:moveTo>
                    <a:lnTo>
                      <a:pt x="7" y="1396"/>
                    </a:lnTo>
                    <a:cubicBezTo>
                      <a:pt x="3" y="1396"/>
                      <a:pt x="0" y="1393"/>
                      <a:pt x="0" y="1389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389"/>
                    </a:lnTo>
                    <a:cubicBezTo>
                      <a:pt x="14" y="1393"/>
                      <a:pt x="11" y="1396"/>
                      <a:pt x="7" y="139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5" name="Freeform 77">
                <a:extLst>
                  <a:ext uri="{FF2B5EF4-FFF2-40B4-BE49-F238E27FC236}">
                    <a16:creationId xmlns:a16="http://schemas.microsoft.com/office/drawing/2014/main" id="{4F94DFFA-2A81-4C14-9B60-CC76B7AB338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91101" y="7212299"/>
                <a:ext cx="521836" cy="230706"/>
              </a:xfrm>
              <a:custGeom>
                <a:avLst/>
                <a:gdLst>
                  <a:gd name="T0" fmla="*/ 150451 w 417"/>
                  <a:gd name="T1" fmla="*/ 66317 h 186"/>
                  <a:gd name="T2" fmla="*/ 150451 w 417"/>
                  <a:gd name="T3" fmla="*/ 66317 h 186"/>
                  <a:gd name="T4" fmla="*/ 5787 w 417"/>
                  <a:gd name="T5" fmla="*/ 0 h 186"/>
                  <a:gd name="T6" fmla="*/ 2893 w 417"/>
                  <a:gd name="T7" fmla="*/ 7169 h 186"/>
                  <a:gd name="T8" fmla="*/ 0 w 417"/>
                  <a:gd name="T9" fmla="*/ 14339 h 186"/>
                  <a:gd name="T10" fmla="*/ 0 w 417"/>
                  <a:gd name="T11" fmla="*/ 14339 h 186"/>
                  <a:gd name="T12" fmla="*/ 150451 w 417"/>
                  <a:gd name="T13" fmla="*/ 66317 h 18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17" h="186">
                    <a:moveTo>
                      <a:pt x="416" y="185"/>
                    </a:moveTo>
                    <a:lnTo>
                      <a:pt x="416" y="185"/>
                    </a:lnTo>
                    <a:cubicBezTo>
                      <a:pt x="217" y="46"/>
                      <a:pt x="16" y="0"/>
                      <a:pt x="16" y="0"/>
                    </a:cubicBezTo>
                    <a:lnTo>
                      <a:pt x="8" y="20"/>
                    </a:lnTo>
                    <a:lnTo>
                      <a:pt x="0" y="40"/>
                    </a:lnTo>
                    <a:cubicBezTo>
                      <a:pt x="0" y="40"/>
                      <a:pt x="177" y="147"/>
                      <a:pt x="416" y="18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6" name="Freeform 78">
                <a:extLst>
                  <a:ext uri="{FF2B5EF4-FFF2-40B4-BE49-F238E27FC236}">
                    <a16:creationId xmlns:a16="http://schemas.microsoft.com/office/drawing/2014/main" id="{B3F261F9-0B9D-4DD2-8B20-2FAED185B53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80115" y="7201313"/>
                <a:ext cx="538313" cy="252678"/>
              </a:xfrm>
              <a:custGeom>
                <a:avLst/>
                <a:gdLst>
                  <a:gd name="T0" fmla="*/ 10084 w 432"/>
                  <a:gd name="T1" fmla="*/ 5813 h 201"/>
                  <a:gd name="T2" fmla="*/ 5762 w 432"/>
                  <a:gd name="T3" fmla="*/ 16349 h 201"/>
                  <a:gd name="T4" fmla="*/ 5762 w 432"/>
                  <a:gd name="T5" fmla="*/ 16349 h 201"/>
                  <a:gd name="T6" fmla="*/ 141170 w 432"/>
                  <a:gd name="T7" fmla="*/ 65759 h 201"/>
                  <a:gd name="T8" fmla="*/ 141170 w 432"/>
                  <a:gd name="T9" fmla="*/ 65759 h 201"/>
                  <a:gd name="T10" fmla="*/ 10084 w 432"/>
                  <a:gd name="T11" fmla="*/ 5813 h 201"/>
                  <a:gd name="T12" fmla="*/ 360 w 432"/>
                  <a:gd name="T13" fmla="*/ 16712 h 201"/>
                  <a:gd name="T14" fmla="*/ 6122 w 432"/>
                  <a:gd name="T15" fmla="*/ 1817 h 201"/>
                  <a:gd name="T16" fmla="*/ 6122 w 432"/>
                  <a:gd name="T17" fmla="*/ 1817 h 201"/>
                  <a:gd name="T18" fmla="*/ 9003 w 432"/>
                  <a:gd name="T19" fmla="*/ 363 h 201"/>
                  <a:gd name="T20" fmla="*/ 9003 w 432"/>
                  <a:gd name="T21" fmla="*/ 363 h 201"/>
                  <a:gd name="T22" fmla="*/ 153774 w 432"/>
                  <a:gd name="T23" fmla="*/ 67939 h 201"/>
                  <a:gd name="T24" fmla="*/ 153774 w 432"/>
                  <a:gd name="T25" fmla="*/ 67939 h 201"/>
                  <a:gd name="T26" fmla="*/ 154855 w 432"/>
                  <a:gd name="T27" fmla="*/ 70845 h 201"/>
                  <a:gd name="T28" fmla="*/ 154855 w 432"/>
                  <a:gd name="T29" fmla="*/ 70845 h 201"/>
                  <a:gd name="T30" fmla="*/ 151974 w 432"/>
                  <a:gd name="T31" fmla="*/ 72662 h 201"/>
                  <a:gd name="T32" fmla="*/ 151974 w 432"/>
                  <a:gd name="T33" fmla="*/ 72662 h 201"/>
                  <a:gd name="T34" fmla="*/ 1441 w 432"/>
                  <a:gd name="T35" fmla="*/ 19619 h 201"/>
                  <a:gd name="T36" fmla="*/ 1441 w 432"/>
                  <a:gd name="T37" fmla="*/ 19619 h 201"/>
                  <a:gd name="T38" fmla="*/ 360 w 432"/>
                  <a:gd name="T39" fmla="*/ 16712 h 201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432" h="201">
                    <a:moveTo>
                      <a:pt x="28" y="16"/>
                    </a:moveTo>
                    <a:lnTo>
                      <a:pt x="16" y="45"/>
                    </a:lnTo>
                    <a:cubicBezTo>
                      <a:pt x="45" y="61"/>
                      <a:pt x="195" y="144"/>
                      <a:pt x="392" y="181"/>
                    </a:cubicBezTo>
                    <a:cubicBezTo>
                      <a:pt x="224" y="70"/>
                      <a:pt x="60" y="25"/>
                      <a:pt x="28" y="16"/>
                    </a:cubicBezTo>
                    <a:close/>
                    <a:moveTo>
                      <a:pt x="1" y="46"/>
                    </a:moveTo>
                    <a:lnTo>
                      <a:pt x="17" y="5"/>
                    </a:lnTo>
                    <a:cubicBezTo>
                      <a:pt x="18" y="2"/>
                      <a:pt x="22" y="0"/>
                      <a:pt x="25" y="1"/>
                    </a:cubicBezTo>
                    <a:cubicBezTo>
                      <a:pt x="27" y="1"/>
                      <a:pt x="230" y="48"/>
                      <a:pt x="427" y="187"/>
                    </a:cubicBezTo>
                    <a:cubicBezTo>
                      <a:pt x="430" y="189"/>
                      <a:pt x="431" y="192"/>
                      <a:pt x="430" y="195"/>
                    </a:cubicBezTo>
                    <a:cubicBezTo>
                      <a:pt x="428" y="198"/>
                      <a:pt x="425" y="200"/>
                      <a:pt x="422" y="200"/>
                    </a:cubicBezTo>
                    <a:cubicBezTo>
                      <a:pt x="184" y="162"/>
                      <a:pt x="6" y="55"/>
                      <a:pt x="4" y="54"/>
                    </a:cubicBezTo>
                    <a:cubicBezTo>
                      <a:pt x="1" y="52"/>
                      <a:pt x="0" y="48"/>
                      <a:pt x="1" y="4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7" name="Freeform 79">
                <a:extLst>
                  <a:ext uri="{FF2B5EF4-FFF2-40B4-BE49-F238E27FC236}">
                    <a16:creationId xmlns:a16="http://schemas.microsoft.com/office/drawing/2014/main" id="{59E89DDE-073B-40FC-88AA-31625FEFDE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5750" y="6695958"/>
                <a:ext cx="137323" cy="543804"/>
              </a:xfrm>
              <a:custGeom>
                <a:avLst/>
                <a:gdLst>
                  <a:gd name="T0" fmla="*/ 3898 w 112"/>
                  <a:gd name="T1" fmla="*/ 0 h 436"/>
                  <a:gd name="T2" fmla="*/ 3898 w 112"/>
                  <a:gd name="T3" fmla="*/ 0 h 436"/>
                  <a:gd name="T4" fmla="*/ 24450 w 112"/>
                  <a:gd name="T5" fmla="*/ 156802 h 436"/>
                  <a:gd name="T6" fmla="*/ 31891 w 112"/>
                  <a:gd name="T7" fmla="*/ 155360 h 436"/>
                  <a:gd name="T8" fmla="*/ 39333 w 112"/>
                  <a:gd name="T9" fmla="*/ 154278 h 436"/>
                  <a:gd name="T10" fmla="*/ 39333 w 112"/>
                  <a:gd name="T11" fmla="*/ 154278 h 436"/>
                  <a:gd name="T12" fmla="*/ 3898 w 112"/>
                  <a:gd name="T13" fmla="*/ 0 h 4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12" h="436">
                    <a:moveTo>
                      <a:pt x="11" y="0"/>
                    </a:moveTo>
                    <a:lnTo>
                      <a:pt x="11" y="0"/>
                    </a:lnTo>
                    <a:cubicBezTo>
                      <a:pt x="0" y="241"/>
                      <a:pt x="69" y="435"/>
                      <a:pt x="69" y="435"/>
                    </a:cubicBezTo>
                    <a:lnTo>
                      <a:pt x="90" y="431"/>
                    </a:lnTo>
                    <a:lnTo>
                      <a:pt x="111" y="428"/>
                    </a:lnTo>
                    <a:cubicBezTo>
                      <a:pt x="111" y="428"/>
                      <a:pt x="107" y="221"/>
                      <a:pt x="11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8" name="Freeform 80">
                <a:extLst>
                  <a:ext uri="{FF2B5EF4-FFF2-40B4-BE49-F238E27FC236}">
                    <a16:creationId xmlns:a16="http://schemas.microsoft.com/office/drawing/2014/main" id="{49D6C4B2-2738-43B5-95BE-C8967A093A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64764" y="6690463"/>
                <a:ext cx="159295" cy="565780"/>
              </a:xfrm>
              <a:custGeom>
                <a:avLst/>
                <a:gdLst>
                  <a:gd name="T0" fmla="*/ 40556 w 126"/>
                  <a:gd name="T1" fmla="*/ 155554 h 452"/>
                  <a:gd name="T2" fmla="*/ 40556 w 126"/>
                  <a:gd name="T3" fmla="*/ 155554 h 452"/>
                  <a:gd name="T4" fmla="*/ 8404 w 126"/>
                  <a:gd name="T5" fmla="*/ 14470 h 452"/>
                  <a:gd name="T6" fmla="*/ 8404 w 126"/>
                  <a:gd name="T7" fmla="*/ 14470 h 452"/>
                  <a:gd name="T8" fmla="*/ 29230 w 126"/>
                  <a:gd name="T9" fmla="*/ 157725 h 452"/>
                  <a:gd name="T10" fmla="*/ 40556 w 126"/>
                  <a:gd name="T11" fmla="*/ 155554 h 452"/>
                  <a:gd name="T12" fmla="*/ 4019 w 126"/>
                  <a:gd name="T13" fmla="*/ 1809 h 452"/>
                  <a:gd name="T14" fmla="*/ 4019 w 126"/>
                  <a:gd name="T15" fmla="*/ 1809 h 452"/>
                  <a:gd name="T16" fmla="*/ 6211 w 126"/>
                  <a:gd name="T17" fmla="*/ 362 h 452"/>
                  <a:gd name="T18" fmla="*/ 6211 w 126"/>
                  <a:gd name="T19" fmla="*/ 362 h 452"/>
                  <a:gd name="T20" fmla="*/ 8769 w 126"/>
                  <a:gd name="T21" fmla="*/ 1809 h 452"/>
                  <a:gd name="T22" fmla="*/ 8769 w 126"/>
                  <a:gd name="T23" fmla="*/ 1809 h 452"/>
                  <a:gd name="T24" fmla="*/ 45672 w 126"/>
                  <a:gd name="T25" fmla="*/ 157725 h 452"/>
                  <a:gd name="T26" fmla="*/ 45672 w 126"/>
                  <a:gd name="T27" fmla="*/ 157725 h 452"/>
                  <a:gd name="T28" fmla="*/ 43479 w 126"/>
                  <a:gd name="T29" fmla="*/ 159895 h 452"/>
                  <a:gd name="T30" fmla="*/ 28134 w 126"/>
                  <a:gd name="T31" fmla="*/ 162789 h 452"/>
                  <a:gd name="T32" fmla="*/ 28134 w 126"/>
                  <a:gd name="T33" fmla="*/ 162789 h 452"/>
                  <a:gd name="T34" fmla="*/ 25211 w 126"/>
                  <a:gd name="T35" fmla="*/ 161342 h 452"/>
                  <a:gd name="T36" fmla="*/ 25211 w 126"/>
                  <a:gd name="T37" fmla="*/ 161342 h 452"/>
                  <a:gd name="T38" fmla="*/ 4019 w 126"/>
                  <a:gd name="T39" fmla="*/ 2532 h 452"/>
                  <a:gd name="T40" fmla="*/ 4019 w 126"/>
                  <a:gd name="T41" fmla="*/ 2532 h 452"/>
                  <a:gd name="T42" fmla="*/ 4019 w 126"/>
                  <a:gd name="T43" fmla="*/ 1809 h 45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26" h="452">
                    <a:moveTo>
                      <a:pt x="111" y="430"/>
                    </a:moveTo>
                    <a:lnTo>
                      <a:pt x="111" y="430"/>
                    </a:lnTo>
                    <a:cubicBezTo>
                      <a:pt x="110" y="396"/>
                      <a:pt x="98" y="226"/>
                      <a:pt x="23" y="40"/>
                    </a:cubicBezTo>
                    <a:cubicBezTo>
                      <a:pt x="20" y="240"/>
                      <a:pt x="70" y="404"/>
                      <a:pt x="80" y="436"/>
                    </a:cubicBezTo>
                    <a:lnTo>
                      <a:pt x="111" y="430"/>
                    </a:lnTo>
                    <a:close/>
                    <a:moveTo>
                      <a:pt x="11" y="5"/>
                    </a:moveTo>
                    <a:lnTo>
                      <a:pt x="11" y="5"/>
                    </a:lnTo>
                    <a:cubicBezTo>
                      <a:pt x="12" y="3"/>
                      <a:pt x="14" y="1"/>
                      <a:pt x="17" y="1"/>
                    </a:cubicBezTo>
                    <a:cubicBezTo>
                      <a:pt x="20" y="0"/>
                      <a:pt x="23" y="2"/>
                      <a:pt x="24" y="5"/>
                    </a:cubicBezTo>
                    <a:cubicBezTo>
                      <a:pt x="120" y="225"/>
                      <a:pt x="125" y="433"/>
                      <a:pt x="125" y="436"/>
                    </a:cubicBezTo>
                    <a:cubicBezTo>
                      <a:pt x="125" y="439"/>
                      <a:pt x="123" y="442"/>
                      <a:pt x="119" y="442"/>
                    </a:cubicBezTo>
                    <a:lnTo>
                      <a:pt x="77" y="450"/>
                    </a:lnTo>
                    <a:cubicBezTo>
                      <a:pt x="74" y="451"/>
                      <a:pt x="71" y="449"/>
                      <a:pt x="69" y="446"/>
                    </a:cubicBezTo>
                    <a:cubicBezTo>
                      <a:pt x="69" y="443"/>
                      <a:pt x="0" y="247"/>
                      <a:pt x="11" y="7"/>
                    </a:cubicBezTo>
                    <a:cubicBezTo>
                      <a:pt x="11" y="7"/>
                      <a:pt x="11" y="6"/>
                      <a:pt x="11" y="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39" name="Freeform 81">
                <a:extLst>
                  <a:ext uri="{FF2B5EF4-FFF2-40B4-BE49-F238E27FC236}">
                    <a16:creationId xmlns:a16="http://schemas.microsoft.com/office/drawing/2014/main" id="{FE0FB077-BDC6-4C03-AFB2-4E57D06F84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40675" y="7206804"/>
                <a:ext cx="461411" cy="340565"/>
              </a:xfrm>
              <a:custGeom>
                <a:avLst/>
                <a:gdLst>
                  <a:gd name="T0" fmla="*/ 0 w 371"/>
                  <a:gd name="T1" fmla="*/ 98066 h 274"/>
                  <a:gd name="T2" fmla="*/ 0 w 371"/>
                  <a:gd name="T3" fmla="*/ 98066 h 274"/>
                  <a:gd name="T4" fmla="*/ 124005 w 371"/>
                  <a:gd name="T5" fmla="*/ 0 h 274"/>
                  <a:gd name="T6" fmla="*/ 128318 w 371"/>
                  <a:gd name="T7" fmla="*/ 6107 h 274"/>
                  <a:gd name="T8" fmla="*/ 132991 w 371"/>
                  <a:gd name="T9" fmla="*/ 12573 h 274"/>
                  <a:gd name="T10" fmla="*/ 132991 w 371"/>
                  <a:gd name="T11" fmla="*/ 12573 h 274"/>
                  <a:gd name="T12" fmla="*/ 0 w 371"/>
                  <a:gd name="T13" fmla="*/ 98066 h 27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71" h="274">
                    <a:moveTo>
                      <a:pt x="0" y="273"/>
                    </a:moveTo>
                    <a:lnTo>
                      <a:pt x="0" y="273"/>
                    </a:lnTo>
                    <a:cubicBezTo>
                      <a:pt x="160" y="92"/>
                      <a:pt x="345" y="0"/>
                      <a:pt x="345" y="0"/>
                    </a:cubicBezTo>
                    <a:lnTo>
                      <a:pt x="357" y="17"/>
                    </a:lnTo>
                    <a:lnTo>
                      <a:pt x="370" y="35"/>
                    </a:lnTo>
                    <a:cubicBezTo>
                      <a:pt x="370" y="35"/>
                      <a:pt x="224" y="180"/>
                      <a:pt x="0" y="27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0" name="Freeform 82">
                <a:extLst>
                  <a:ext uri="{FF2B5EF4-FFF2-40B4-BE49-F238E27FC236}">
                    <a16:creationId xmlns:a16="http://schemas.microsoft.com/office/drawing/2014/main" id="{64072CD6-A2B8-4C48-8486-E759CF810A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35184" y="7195818"/>
                <a:ext cx="483383" cy="362537"/>
              </a:xfrm>
              <a:custGeom>
                <a:avLst/>
                <a:gdLst>
                  <a:gd name="T0" fmla="*/ 126671 w 386"/>
                  <a:gd name="T1" fmla="*/ 6142 h 290"/>
                  <a:gd name="T2" fmla="*/ 126671 w 386"/>
                  <a:gd name="T3" fmla="*/ 6142 h 290"/>
                  <a:gd name="T4" fmla="*/ 12305 w 386"/>
                  <a:gd name="T5" fmla="*/ 94659 h 290"/>
                  <a:gd name="T6" fmla="*/ 12305 w 386"/>
                  <a:gd name="T7" fmla="*/ 94659 h 290"/>
                  <a:gd name="T8" fmla="*/ 133185 w 386"/>
                  <a:gd name="T9" fmla="*/ 15174 h 290"/>
                  <a:gd name="T10" fmla="*/ 126671 w 386"/>
                  <a:gd name="T11" fmla="*/ 6142 h 290"/>
                  <a:gd name="T12" fmla="*/ 0 w 386"/>
                  <a:gd name="T13" fmla="*/ 100801 h 290"/>
                  <a:gd name="T14" fmla="*/ 0 w 386"/>
                  <a:gd name="T15" fmla="*/ 100801 h 290"/>
                  <a:gd name="T16" fmla="*/ 724 w 386"/>
                  <a:gd name="T17" fmla="*/ 99717 h 290"/>
                  <a:gd name="T18" fmla="*/ 724 w 386"/>
                  <a:gd name="T19" fmla="*/ 99717 h 290"/>
                  <a:gd name="T20" fmla="*/ 126309 w 386"/>
                  <a:gd name="T21" fmla="*/ 361 h 290"/>
                  <a:gd name="T22" fmla="*/ 126309 w 386"/>
                  <a:gd name="T23" fmla="*/ 361 h 290"/>
                  <a:gd name="T24" fmla="*/ 129566 w 386"/>
                  <a:gd name="T25" fmla="*/ 1445 h 290"/>
                  <a:gd name="T26" fmla="*/ 138614 w 386"/>
                  <a:gd name="T27" fmla="*/ 14090 h 290"/>
                  <a:gd name="T28" fmla="*/ 138614 w 386"/>
                  <a:gd name="T29" fmla="*/ 14090 h 290"/>
                  <a:gd name="T30" fmla="*/ 138252 w 386"/>
                  <a:gd name="T31" fmla="*/ 17342 h 290"/>
                  <a:gd name="T32" fmla="*/ 138252 w 386"/>
                  <a:gd name="T33" fmla="*/ 17342 h 290"/>
                  <a:gd name="T34" fmla="*/ 3619 w 386"/>
                  <a:gd name="T35" fmla="*/ 103691 h 290"/>
                  <a:gd name="T36" fmla="*/ 3619 w 386"/>
                  <a:gd name="T37" fmla="*/ 103691 h 290"/>
                  <a:gd name="T38" fmla="*/ 362 w 386"/>
                  <a:gd name="T39" fmla="*/ 103330 h 290"/>
                  <a:gd name="T40" fmla="*/ 362 w 386"/>
                  <a:gd name="T41" fmla="*/ 103330 h 290"/>
                  <a:gd name="T42" fmla="*/ 0 w 386"/>
                  <a:gd name="T43" fmla="*/ 100801 h 29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86" h="290">
                    <a:moveTo>
                      <a:pt x="350" y="17"/>
                    </a:moveTo>
                    <a:lnTo>
                      <a:pt x="350" y="17"/>
                    </a:lnTo>
                    <a:cubicBezTo>
                      <a:pt x="320" y="33"/>
                      <a:pt x="171" y="115"/>
                      <a:pt x="34" y="262"/>
                    </a:cubicBezTo>
                    <a:cubicBezTo>
                      <a:pt x="217" y="180"/>
                      <a:pt x="344" y="65"/>
                      <a:pt x="368" y="42"/>
                    </a:cubicBezTo>
                    <a:lnTo>
                      <a:pt x="350" y="17"/>
                    </a:lnTo>
                    <a:close/>
                    <a:moveTo>
                      <a:pt x="0" y="279"/>
                    </a:moveTo>
                    <a:lnTo>
                      <a:pt x="0" y="279"/>
                    </a:lnTo>
                    <a:cubicBezTo>
                      <a:pt x="0" y="278"/>
                      <a:pt x="1" y="277"/>
                      <a:pt x="2" y="276"/>
                    </a:cubicBezTo>
                    <a:cubicBezTo>
                      <a:pt x="161" y="96"/>
                      <a:pt x="347" y="3"/>
                      <a:pt x="349" y="1"/>
                    </a:cubicBezTo>
                    <a:cubicBezTo>
                      <a:pt x="352" y="0"/>
                      <a:pt x="356" y="1"/>
                      <a:pt x="358" y="4"/>
                    </a:cubicBezTo>
                    <a:lnTo>
                      <a:pt x="383" y="39"/>
                    </a:lnTo>
                    <a:cubicBezTo>
                      <a:pt x="385" y="42"/>
                      <a:pt x="384" y="45"/>
                      <a:pt x="382" y="48"/>
                    </a:cubicBezTo>
                    <a:cubicBezTo>
                      <a:pt x="381" y="50"/>
                      <a:pt x="232" y="195"/>
                      <a:pt x="10" y="287"/>
                    </a:cubicBezTo>
                    <a:cubicBezTo>
                      <a:pt x="6" y="289"/>
                      <a:pt x="3" y="288"/>
                      <a:pt x="1" y="286"/>
                    </a:cubicBezTo>
                    <a:cubicBezTo>
                      <a:pt x="0" y="283"/>
                      <a:pt x="0" y="281"/>
                      <a:pt x="0" y="27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1" name="Freeform 83">
                <a:extLst>
                  <a:ext uri="{FF2B5EF4-FFF2-40B4-BE49-F238E27FC236}">
                    <a16:creationId xmlns:a16="http://schemas.microsoft.com/office/drawing/2014/main" id="{49FA3E4F-129D-4040-BF6E-39EB11BE2E4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9694" y="7162860"/>
                <a:ext cx="126337" cy="126341"/>
              </a:xfrm>
              <a:custGeom>
                <a:avLst/>
                <a:gdLst>
                  <a:gd name="T0" fmla="*/ 23983 w 102"/>
                  <a:gd name="T1" fmla="*/ 3222 h 102"/>
                  <a:gd name="T2" fmla="*/ 23983 w 102"/>
                  <a:gd name="T3" fmla="*/ 3222 h 102"/>
                  <a:gd name="T4" fmla="*/ 3222 w 102"/>
                  <a:gd name="T5" fmla="*/ 12171 h 102"/>
                  <a:gd name="T6" fmla="*/ 3222 w 102"/>
                  <a:gd name="T7" fmla="*/ 12171 h 102"/>
                  <a:gd name="T8" fmla="*/ 12171 w 102"/>
                  <a:gd name="T9" fmla="*/ 32933 h 102"/>
                  <a:gd name="T10" fmla="*/ 12171 w 102"/>
                  <a:gd name="T11" fmla="*/ 32933 h 102"/>
                  <a:gd name="T12" fmla="*/ 32932 w 102"/>
                  <a:gd name="T13" fmla="*/ 23984 h 102"/>
                  <a:gd name="T14" fmla="*/ 32932 w 102"/>
                  <a:gd name="T15" fmla="*/ 23984 h 102"/>
                  <a:gd name="T16" fmla="*/ 23983 w 102"/>
                  <a:gd name="T17" fmla="*/ 3222 h 10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2" h="102">
                    <a:moveTo>
                      <a:pt x="67" y="9"/>
                    </a:moveTo>
                    <a:lnTo>
                      <a:pt x="67" y="9"/>
                    </a:lnTo>
                    <a:cubicBezTo>
                      <a:pt x="44" y="0"/>
                      <a:pt x="18" y="11"/>
                      <a:pt x="9" y="34"/>
                    </a:cubicBezTo>
                    <a:cubicBezTo>
                      <a:pt x="0" y="56"/>
                      <a:pt x="11" y="82"/>
                      <a:pt x="34" y="92"/>
                    </a:cubicBezTo>
                    <a:cubicBezTo>
                      <a:pt x="56" y="101"/>
                      <a:pt x="82" y="90"/>
                      <a:pt x="92" y="67"/>
                    </a:cubicBezTo>
                    <a:cubicBezTo>
                      <a:pt x="101" y="44"/>
                      <a:pt x="90" y="18"/>
                      <a:pt x="67" y="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1" name="Grupo 40">
              <a:extLst>
                <a:ext uri="{FF2B5EF4-FFF2-40B4-BE49-F238E27FC236}">
                  <a16:creationId xmlns:a16="http://schemas.microsoft.com/office/drawing/2014/main" id="{F731E1FB-A740-436E-B2AE-6CF649E8AD62}"/>
                </a:ext>
              </a:extLst>
            </p:cNvPr>
            <p:cNvGrpSpPr/>
            <p:nvPr/>
          </p:nvGrpSpPr>
          <p:grpSpPr>
            <a:xfrm>
              <a:off x="17011671" y="7596808"/>
              <a:ext cx="769019" cy="2345505"/>
              <a:chOff x="17011671" y="7596808"/>
              <a:chExt cx="769019" cy="2345505"/>
            </a:xfrm>
          </p:grpSpPr>
          <p:sp>
            <p:nvSpPr>
              <p:cNvPr id="442" name="Freeform 84">
                <a:extLst>
                  <a:ext uri="{FF2B5EF4-FFF2-40B4-BE49-F238E27FC236}">
                    <a16:creationId xmlns:a16="http://schemas.microsoft.com/office/drawing/2014/main" id="{A9B2DE00-796A-49EB-B769-9F7ECA2CF53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02801" y="8003289"/>
                <a:ext cx="16477" cy="1939024"/>
              </a:xfrm>
              <a:custGeom>
                <a:avLst/>
                <a:gdLst>
                  <a:gd name="T0" fmla="*/ 2222 w 15"/>
                  <a:gd name="T1" fmla="*/ 560027 h 1557"/>
                  <a:gd name="T2" fmla="*/ 2222 w 15"/>
                  <a:gd name="T3" fmla="*/ 560027 h 1557"/>
                  <a:gd name="T4" fmla="*/ 0 w 15"/>
                  <a:gd name="T5" fmla="*/ 557508 h 1557"/>
                  <a:gd name="T6" fmla="*/ 0 w 15"/>
                  <a:gd name="T7" fmla="*/ 2519 h 1557"/>
                  <a:gd name="T8" fmla="*/ 0 w 15"/>
                  <a:gd name="T9" fmla="*/ 2519 h 1557"/>
                  <a:gd name="T10" fmla="*/ 2222 w 15"/>
                  <a:gd name="T11" fmla="*/ 0 h 1557"/>
                  <a:gd name="T12" fmla="*/ 2222 w 15"/>
                  <a:gd name="T13" fmla="*/ 0 h 1557"/>
                  <a:gd name="T14" fmla="*/ 4445 w 15"/>
                  <a:gd name="T15" fmla="*/ 2519 h 1557"/>
                  <a:gd name="T16" fmla="*/ 4445 w 15"/>
                  <a:gd name="T17" fmla="*/ 557508 h 1557"/>
                  <a:gd name="T18" fmla="*/ 4445 w 15"/>
                  <a:gd name="T19" fmla="*/ 557508 h 1557"/>
                  <a:gd name="T20" fmla="*/ 2222 w 15"/>
                  <a:gd name="T21" fmla="*/ 560027 h 155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1557">
                    <a:moveTo>
                      <a:pt x="7" y="1556"/>
                    </a:moveTo>
                    <a:lnTo>
                      <a:pt x="7" y="1556"/>
                    </a:lnTo>
                    <a:cubicBezTo>
                      <a:pt x="3" y="1556"/>
                      <a:pt x="0" y="1552"/>
                      <a:pt x="0" y="1549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0" y="0"/>
                      <a:pt x="14" y="4"/>
                      <a:pt x="14" y="7"/>
                    </a:cubicBezTo>
                    <a:lnTo>
                      <a:pt x="14" y="1549"/>
                    </a:lnTo>
                    <a:cubicBezTo>
                      <a:pt x="14" y="1552"/>
                      <a:pt x="10" y="1556"/>
                      <a:pt x="7" y="155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3" name="Freeform 85">
                <a:extLst>
                  <a:ext uri="{FF2B5EF4-FFF2-40B4-BE49-F238E27FC236}">
                    <a16:creationId xmlns:a16="http://schemas.microsoft.com/office/drawing/2014/main" id="{AB61A967-8616-4A87-A4F3-CDA9FD2B595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30265" y="7997795"/>
                <a:ext cx="444934" cy="109860"/>
              </a:xfrm>
              <a:custGeom>
                <a:avLst/>
                <a:gdLst>
                  <a:gd name="T0" fmla="*/ 128227 w 356"/>
                  <a:gd name="T1" fmla="*/ 27869 h 90"/>
                  <a:gd name="T2" fmla="*/ 128227 w 356"/>
                  <a:gd name="T3" fmla="*/ 27869 h 90"/>
                  <a:gd name="T4" fmla="*/ 2167 w 356"/>
                  <a:gd name="T5" fmla="*/ 0 h 90"/>
                  <a:gd name="T6" fmla="*/ 1084 w 356"/>
                  <a:gd name="T7" fmla="*/ 5997 h 90"/>
                  <a:gd name="T8" fmla="*/ 0 w 356"/>
                  <a:gd name="T9" fmla="*/ 11994 h 90"/>
                  <a:gd name="T10" fmla="*/ 0 w 356"/>
                  <a:gd name="T11" fmla="*/ 11994 h 90"/>
                  <a:gd name="T12" fmla="*/ 128227 w 356"/>
                  <a:gd name="T13" fmla="*/ 27869 h 90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56" h="90">
                    <a:moveTo>
                      <a:pt x="355" y="79"/>
                    </a:moveTo>
                    <a:lnTo>
                      <a:pt x="355" y="79"/>
                    </a:lnTo>
                    <a:cubicBezTo>
                      <a:pt x="174" y="2"/>
                      <a:pt x="6" y="0"/>
                      <a:pt x="6" y="0"/>
                    </a:cubicBezTo>
                    <a:lnTo>
                      <a:pt x="3" y="17"/>
                    </a:lnTo>
                    <a:lnTo>
                      <a:pt x="0" y="34"/>
                    </a:lnTo>
                    <a:cubicBezTo>
                      <a:pt x="0" y="34"/>
                      <a:pt x="159" y="89"/>
                      <a:pt x="355" y="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4" name="Freeform 86">
                <a:extLst>
                  <a:ext uri="{FF2B5EF4-FFF2-40B4-BE49-F238E27FC236}">
                    <a16:creationId xmlns:a16="http://schemas.microsoft.com/office/drawing/2014/main" id="{7BE38384-7692-4832-8678-1FB45737B51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19279" y="7986809"/>
                <a:ext cx="461411" cy="131832"/>
              </a:xfrm>
              <a:custGeom>
                <a:avLst/>
                <a:gdLst>
                  <a:gd name="T0" fmla="*/ 6829 w 371"/>
                  <a:gd name="T1" fmla="*/ 5129 h 104"/>
                  <a:gd name="T2" fmla="*/ 5392 w 371"/>
                  <a:gd name="T3" fmla="*/ 13555 h 104"/>
                  <a:gd name="T4" fmla="*/ 5392 w 371"/>
                  <a:gd name="T5" fmla="*/ 13555 h 104"/>
                  <a:gd name="T6" fmla="*/ 118254 w 371"/>
                  <a:gd name="T7" fmla="*/ 29674 h 104"/>
                  <a:gd name="T8" fmla="*/ 118254 w 371"/>
                  <a:gd name="T9" fmla="*/ 29674 h 104"/>
                  <a:gd name="T10" fmla="*/ 6829 w 371"/>
                  <a:gd name="T11" fmla="*/ 5129 h 104"/>
                  <a:gd name="T12" fmla="*/ 359 w 371"/>
                  <a:gd name="T13" fmla="*/ 14654 h 104"/>
                  <a:gd name="T14" fmla="*/ 2516 w 371"/>
                  <a:gd name="T15" fmla="*/ 1832 h 104"/>
                  <a:gd name="T16" fmla="*/ 2516 w 371"/>
                  <a:gd name="T17" fmla="*/ 1832 h 104"/>
                  <a:gd name="T18" fmla="*/ 4673 w 371"/>
                  <a:gd name="T19" fmla="*/ 0 h 104"/>
                  <a:gd name="T20" fmla="*/ 4673 w 371"/>
                  <a:gd name="T21" fmla="*/ 0 h 104"/>
                  <a:gd name="T22" fmla="*/ 131193 w 371"/>
                  <a:gd name="T23" fmla="*/ 29308 h 104"/>
                  <a:gd name="T24" fmla="*/ 131193 w 371"/>
                  <a:gd name="T25" fmla="*/ 29308 h 104"/>
                  <a:gd name="T26" fmla="*/ 132631 w 371"/>
                  <a:gd name="T27" fmla="*/ 31872 h 104"/>
                  <a:gd name="T28" fmla="*/ 132631 w 371"/>
                  <a:gd name="T29" fmla="*/ 31872 h 104"/>
                  <a:gd name="T30" fmla="*/ 130475 w 371"/>
                  <a:gd name="T31" fmla="*/ 34070 h 104"/>
                  <a:gd name="T32" fmla="*/ 130475 w 371"/>
                  <a:gd name="T33" fmla="*/ 34070 h 104"/>
                  <a:gd name="T34" fmla="*/ 1797 w 371"/>
                  <a:gd name="T35" fmla="*/ 17585 h 104"/>
                  <a:gd name="T36" fmla="*/ 1797 w 371"/>
                  <a:gd name="T37" fmla="*/ 17585 h 104"/>
                  <a:gd name="T38" fmla="*/ 359 w 371"/>
                  <a:gd name="T39" fmla="*/ 14654 h 104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371" h="104">
                    <a:moveTo>
                      <a:pt x="19" y="14"/>
                    </a:moveTo>
                    <a:lnTo>
                      <a:pt x="15" y="37"/>
                    </a:lnTo>
                    <a:cubicBezTo>
                      <a:pt x="43" y="46"/>
                      <a:pt x="171" y="83"/>
                      <a:pt x="329" y="81"/>
                    </a:cubicBezTo>
                    <a:cubicBezTo>
                      <a:pt x="181" y="24"/>
                      <a:pt x="48" y="15"/>
                      <a:pt x="19" y="14"/>
                    </a:cubicBezTo>
                    <a:close/>
                    <a:moveTo>
                      <a:pt x="1" y="40"/>
                    </a:moveTo>
                    <a:lnTo>
                      <a:pt x="7" y="5"/>
                    </a:lnTo>
                    <a:cubicBezTo>
                      <a:pt x="7" y="2"/>
                      <a:pt x="10" y="0"/>
                      <a:pt x="13" y="0"/>
                    </a:cubicBezTo>
                    <a:cubicBezTo>
                      <a:pt x="15" y="0"/>
                      <a:pt x="185" y="3"/>
                      <a:pt x="365" y="80"/>
                    </a:cubicBezTo>
                    <a:cubicBezTo>
                      <a:pt x="368" y="81"/>
                      <a:pt x="370" y="84"/>
                      <a:pt x="369" y="87"/>
                    </a:cubicBezTo>
                    <a:cubicBezTo>
                      <a:pt x="369" y="91"/>
                      <a:pt x="366" y="93"/>
                      <a:pt x="363" y="93"/>
                    </a:cubicBezTo>
                    <a:cubicBezTo>
                      <a:pt x="167" y="103"/>
                      <a:pt x="7" y="49"/>
                      <a:pt x="5" y="48"/>
                    </a:cubicBezTo>
                    <a:cubicBezTo>
                      <a:pt x="2" y="47"/>
                      <a:pt x="0" y="43"/>
                      <a:pt x="1" y="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5" name="Freeform 87">
                <a:extLst>
                  <a:ext uri="{FF2B5EF4-FFF2-40B4-BE49-F238E27FC236}">
                    <a16:creationId xmlns:a16="http://schemas.microsoft.com/office/drawing/2014/main" id="{BAB3D70E-3A2D-4735-85C5-E54A5526FC6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8998" y="7607794"/>
                <a:ext cx="192253" cy="422959"/>
              </a:xfrm>
              <a:custGeom>
                <a:avLst/>
                <a:gdLst>
                  <a:gd name="T0" fmla="*/ 0 w 154"/>
                  <a:gd name="T1" fmla="*/ 0 h 338"/>
                  <a:gd name="T2" fmla="*/ 0 w 154"/>
                  <a:gd name="T3" fmla="*/ 0 h 338"/>
                  <a:gd name="T4" fmla="*/ 43295 w 154"/>
                  <a:gd name="T5" fmla="*/ 121875 h 338"/>
                  <a:gd name="T6" fmla="*/ 49429 w 154"/>
                  <a:gd name="T7" fmla="*/ 119344 h 338"/>
                  <a:gd name="T8" fmla="*/ 55201 w 154"/>
                  <a:gd name="T9" fmla="*/ 117174 h 338"/>
                  <a:gd name="T10" fmla="*/ 55201 w 154"/>
                  <a:gd name="T11" fmla="*/ 117174 h 338"/>
                  <a:gd name="T12" fmla="*/ 0 w 154"/>
                  <a:gd name="T13" fmla="*/ 0 h 33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54" h="338">
                    <a:moveTo>
                      <a:pt x="0" y="0"/>
                    </a:moveTo>
                    <a:lnTo>
                      <a:pt x="0" y="0"/>
                    </a:lnTo>
                    <a:cubicBezTo>
                      <a:pt x="33" y="195"/>
                      <a:pt x="120" y="337"/>
                      <a:pt x="120" y="337"/>
                    </a:cubicBezTo>
                    <a:lnTo>
                      <a:pt x="137" y="330"/>
                    </a:lnTo>
                    <a:lnTo>
                      <a:pt x="153" y="324"/>
                    </a:lnTo>
                    <a:cubicBezTo>
                      <a:pt x="153" y="324"/>
                      <a:pt x="115" y="161"/>
                      <a:pt x="0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6" name="Freeform 88">
                <a:extLst>
                  <a:ext uri="{FF2B5EF4-FFF2-40B4-BE49-F238E27FC236}">
                    <a16:creationId xmlns:a16="http://schemas.microsoft.com/office/drawing/2014/main" id="{436756A2-CCBD-4A2E-AC9B-A7CC9969390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43503" y="7596808"/>
                <a:ext cx="208734" cy="439439"/>
              </a:xfrm>
              <a:custGeom>
                <a:avLst/>
                <a:gdLst>
                  <a:gd name="T0" fmla="*/ 54221 w 168"/>
                  <a:gd name="T1" fmla="*/ 117672 h 354"/>
                  <a:gd name="T2" fmla="*/ 54221 w 168"/>
                  <a:gd name="T3" fmla="*/ 117672 h 354"/>
                  <a:gd name="T4" fmla="*/ 6822 w 168"/>
                  <a:gd name="T5" fmla="*/ 13992 h 354"/>
                  <a:gd name="T6" fmla="*/ 6822 w 168"/>
                  <a:gd name="T7" fmla="*/ 13992 h 354"/>
                  <a:gd name="T8" fmla="*/ 46321 w 168"/>
                  <a:gd name="T9" fmla="*/ 120901 h 354"/>
                  <a:gd name="T10" fmla="*/ 54221 w 168"/>
                  <a:gd name="T11" fmla="*/ 117672 h 354"/>
                  <a:gd name="T12" fmla="*/ 0 w 168"/>
                  <a:gd name="T13" fmla="*/ 2511 h 354"/>
                  <a:gd name="T14" fmla="*/ 0 w 168"/>
                  <a:gd name="T15" fmla="*/ 2511 h 354"/>
                  <a:gd name="T16" fmla="*/ 1436 w 168"/>
                  <a:gd name="T17" fmla="*/ 359 h 354"/>
                  <a:gd name="T18" fmla="*/ 1436 w 168"/>
                  <a:gd name="T19" fmla="*/ 359 h 354"/>
                  <a:gd name="T20" fmla="*/ 4668 w 168"/>
                  <a:gd name="T21" fmla="*/ 1435 h 354"/>
                  <a:gd name="T22" fmla="*/ 4668 w 168"/>
                  <a:gd name="T23" fmla="*/ 1435 h 354"/>
                  <a:gd name="T24" fmla="*/ 59607 w 168"/>
                  <a:gd name="T25" fmla="*/ 118749 h 354"/>
                  <a:gd name="T26" fmla="*/ 59607 w 168"/>
                  <a:gd name="T27" fmla="*/ 118749 h 354"/>
                  <a:gd name="T28" fmla="*/ 58171 w 168"/>
                  <a:gd name="T29" fmla="*/ 121260 h 354"/>
                  <a:gd name="T30" fmla="*/ 46321 w 168"/>
                  <a:gd name="T31" fmla="*/ 126282 h 354"/>
                  <a:gd name="T32" fmla="*/ 46321 w 168"/>
                  <a:gd name="T33" fmla="*/ 126282 h 354"/>
                  <a:gd name="T34" fmla="*/ 43089 w 168"/>
                  <a:gd name="T35" fmla="*/ 125206 h 354"/>
                  <a:gd name="T36" fmla="*/ 43089 w 168"/>
                  <a:gd name="T37" fmla="*/ 125206 h 354"/>
                  <a:gd name="T38" fmla="*/ 0 w 168"/>
                  <a:gd name="T39" fmla="*/ 3588 h 354"/>
                  <a:gd name="T40" fmla="*/ 0 w 168"/>
                  <a:gd name="T41" fmla="*/ 3588 h 354"/>
                  <a:gd name="T42" fmla="*/ 0 w 168"/>
                  <a:gd name="T43" fmla="*/ 2511 h 35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168" h="354">
                    <a:moveTo>
                      <a:pt x="151" y="328"/>
                    </a:moveTo>
                    <a:lnTo>
                      <a:pt x="151" y="328"/>
                    </a:lnTo>
                    <a:cubicBezTo>
                      <a:pt x="143" y="299"/>
                      <a:pt x="106" y="171"/>
                      <a:pt x="19" y="39"/>
                    </a:cubicBezTo>
                    <a:cubicBezTo>
                      <a:pt x="51" y="194"/>
                      <a:pt x="115" y="311"/>
                      <a:pt x="129" y="337"/>
                    </a:cubicBezTo>
                    <a:lnTo>
                      <a:pt x="151" y="328"/>
                    </a:lnTo>
                    <a:close/>
                    <a:moveTo>
                      <a:pt x="0" y="7"/>
                    </a:moveTo>
                    <a:lnTo>
                      <a:pt x="0" y="7"/>
                    </a:lnTo>
                    <a:cubicBezTo>
                      <a:pt x="0" y="5"/>
                      <a:pt x="2" y="3"/>
                      <a:pt x="4" y="1"/>
                    </a:cubicBezTo>
                    <a:cubicBezTo>
                      <a:pt x="7" y="0"/>
                      <a:pt x="10" y="1"/>
                      <a:pt x="13" y="4"/>
                    </a:cubicBezTo>
                    <a:cubicBezTo>
                      <a:pt x="126" y="164"/>
                      <a:pt x="166" y="329"/>
                      <a:pt x="166" y="331"/>
                    </a:cubicBezTo>
                    <a:cubicBezTo>
                      <a:pt x="167" y="334"/>
                      <a:pt x="165" y="337"/>
                      <a:pt x="162" y="338"/>
                    </a:cubicBezTo>
                    <a:lnTo>
                      <a:pt x="129" y="352"/>
                    </a:lnTo>
                    <a:cubicBezTo>
                      <a:pt x="126" y="353"/>
                      <a:pt x="122" y="352"/>
                      <a:pt x="120" y="349"/>
                    </a:cubicBezTo>
                    <a:cubicBezTo>
                      <a:pt x="120" y="348"/>
                      <a:pt x="31" y="203"/>
                      <a:pt x="0" y="10"/>
                    </a:cubicBezTo>
                    <a:cubicBezTo>
                      <a:pt x="0" y="9"/>
                      <a:pt x="0" y="8"/>
                      <a:pt x="0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7" name="Freeform 89">
                <a:extLst>
                  <a:ext uri="{FF2B5EF4-FFF2-40B4-BE49-F238E27FC236}">
                    <a16:creationId xmlns:a16="http://schemas.microsoft.com/office/drawing/2014/main" id="{7AA73FBA-EF44-4C1F-B513-7A7A4A317F0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22657" y="7997795"/>
                <a:ext cx="318594" cy="346060"/>
              </a:xfrm>
              <a:custGeom>
                <a:avLst/>
                <a:gdLst>
                  <a:gd name="T0" fmla="*/ 0 w 254"/>
                  <a:gd name="T1" fmla="*/ 99652 h 277"/>
                  <a:gd name="T2" fmla="*/ 0 w 254"/>
                  <a:gd name="T3" fmla="*/ 99652 h 277"/>
                  <a:gd name="T4" fmla="*/ 82650 w 254"/>
                  <a:gd name="T5" fmla="*/ 0 h 277"/>
                  <a:gd name="T6" fmla="*/ 87363 w 254"/>
                  <a:gd name="T7" fmla="*/ 4694 h 277"/>
                  <a:gd name="T8" fmla="*/ 91713 w 254"/>
                  <a:gd name="T9" fmla="*/ 8665 h 277"/>
                  <a:gd name="T10" fmla="*/ 91713 w 254"/>
                  <a:gd name="T11" fmla="*/ 8665 h 277"/>
                  <a:gd name="T12" fmla="*/ 0 w 254"/>
                  <a:gd name="T13" fmla="*/ 99652 h 27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54" h="277">
                    <a:moveTo>
                      <a:pt x="0" y="276"/>
                    </a:moveTo>
                    <a:lnTo>
                      <a:pt x="0" y="276"/>
                    </a:lnTo>
                    <a:cubicBezTo>
                      <a:pt x="96" y="105"/>
                      <a:pt x="228" y="0"/>
                      <a:pt x="228" y="0"/>
                    </a:cubicBezTo>
                    <a:lnTo>
                      <a:pt x="241" y="13"/>
                    </a:lnTo>
                    <a:lnTo>
                      <a:pt x="253" y="24"/>
                    </a:lnTo>
                    <a:cubicBezTo>
                      <a:pt x="253" y="24"/>
                      <a:pt x="162" y="164"/>
                      <a:pt x="0" y="27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8" name="Freeform 90">
                <a:extLst>
                  <a:ext uri="{FF2B5EF4-FFF2-40B4-BE49-F238E27FC236}">
                    <a16:creationId xmlns:a16="http://schemas.microsoft.com/office/drawing/2014/main" id="{E824FB09-6700-47F4-83A7-9633E6883BD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11671" y="7986809"/>
                <a:ext cx="335074" cy="362537"/>
              </a:xfrm>
              <a:custGeom>
                <a:avLst/>
                <a:gdLst>
                  <a:gd name="T0" fmla="*/ 84644 w 270"/>
                  <a:gd name="T1" fmla="*/ 6100 h 292"/>
                  <a:gd name="T2" fmla="*/ 84644 w 270"/>
                  <a:gd name="T3" fmla="*/ 6100 h 292"/>
                  <a:gd name="T4" fmla="*/ 10760 w 270"/>
                  <a:gd name="T5" fmla="*/ 92575 h 292"/>
                  <a:gd name="T6" fmla="*/ 10760 w 270"/>
                  <a:gd name="T7" fmla="*/ 92575 h 292"/>
                  <a:gd name="T8" fmla="*/ 90382 w 270"/>
                  <a:gd name="T9" fmla="*/ 11482 h 292"/>
                  <a:gd name="T10" fmla="*/ 84644 w 270"/>
                  <a:gd name="T11" fmla="*/ 6100 h 292"/>
                  <a:gd name="T12" fmla="*/ 359 w 270"/>
                  <a:gd name="T13" fmla="*/ 101187 h 292"/>
                  <a:gd name="T14" fmla="*/ 359 w 270"/>
                  <a:gd name="T15" fmla="*/ 101187 h 292"/>
                  <a:gd name="T16" fmla="*/ 359 w 270"/>
                  <a:gd name="T17" fmla="*/ 100110 h 292"/>
                  <a:gd name="T18" fmla="*/ 359 w 270"/>
                  <a:gd name="T19" fmla="*/ 100110 h 292"/>
                  <a:gd name="T20" fmla="*/ 82850 w 270"/>
                  <a:gd name="T21" fmla="*/ 718 h 292"/>
                  <a:gd name="T22" fmla="*/ 82850 w 270"/>
                  <a:gd name="T23" fmla="*/ 718 h 292"/>
                  <a:gd name="T24" fmla="*/ 86078 w 270"/>
                  <a:gd name="T25" fmla="*/ 718 h 292"/>
                  <a:gd name="T26" fmla="*/ 95403 w 270"/>
                  <a:gd name="T27" fmla="*/ 9329 h 292"/>
                  <a:gd name="T28" fmla="*/ 95403 w 270"/>
                  <a:gd name="T29" fmla="*/ 9329 h 292"/>
                  <a:gd name="T30" fmla="*/ 95762 w 270"/>
                  <a:gd name="T31" fmla="*/ 12559 h 292"/>
                  <a:gd name="T32" fmla="*/ 95762 w 270"/>
                  <a:gd name="T33" fmla="*/ 12559 h 292"/>
                  <a:gd name="T34" fmla="*/ 3945 w 270"/>
                  <a:gd name="T35" fmla="*/ 103699 h 292"/>
                  <a:gd name="T36" fmla="*/ 3945 w 270"/>
                  <a:gd name="T37" fmla="*/ 103699 h 292"/>
                  <a:gd name="T38" fmla="*/ 1076 w 270"/>
                  <a:gd name="T39" fmla="*/ 103699 h 292"/>
                  <a:gd name="T40" fmla="*/ 1076 w 270"/>
                  <a:gd name="T41" fmla="*/ 103699 h 292"/>
                  <a:gd name="T42" fmla="*/ 359 w 270"/>
                  <a:gd name="T43" fmla="*/ 101187 h 29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70" h="292">
                    <a:moveTo>
                      <a:pt x="236" y="17"/>
                    </a:moveTo>
                    <a:lnTo>
                      <a:pt x="236" y="17"/>
                    </a:lnTo>
                    <a:cubicBezTo>
                      <a:pt x="213" y="36"/>
                      <a:pt x="113" y="123"/>
                      <a:pt x="30" y="258"/>
                    </a:cubicBezTo>
                    <a:cubicBezTo>
                      <a:pt x="157" y="165"/>
                      <a:pt x="236" y="56"/>
                      <a:pt x="252" y="32"/>
                    </a:cubicBezTo>
                    <a:lnTo>
                      <a:pt x="236" y="17"/>
                    </a:lnTo>
                    <a:close/>
                    <a:moveTo>
                      <a:pt x="1" y="282"/>
                    </a:moveTo>
                    <a:lnTo>
                      <a:pt x="1" y="282"/>
                    </a:lnTo>
                    <a:cubicBezTo>
                      <a:pt x="1" y="281"/>
                      <a:pt x="1" y="281"/>
                      <a:pt x="1" y="279"/>
                    </a:cubicBezTo>
                    <a:cubicBezTo>
                      <a:pt x="97" y="109"/>
                      <a:pt x="230" y="3"/>
                      <a:pt x="231" y="2"/>
                    </a:cubicBezTo>
                    <a:cubicBezTo>
                      <a:pt x="234" y="0"/>
                      <a:pt x="238" y="0"/>
                      <a:pt x="240" y="2"/>
                    </a:cubicBezTo>
                    <a:lnTo>
                      <a:pt x="266" y="26"/>
                    </a:lnTo>
                    <a:cubicBezTo>
                      <a:pt x="269" y="28"/>
                      <a:pt x="269" y="32"/>
                      <a:pt x="267" y="35"/>
                    </a:cubicBezTo>
                    <a:cubicBezTo>
                      <a:pt x="266" y="37"/>
                      <a:pt x="173" y="178"/>
                      <a:pt x="11" y="289"/>
                    </a:cubicBezTo>
                    <a:cubicBezTo>
                      <a:pt x="9" y="291"/>
                      <a:pt x="5" y="290"/>
                      <a:pt x="3" y="289"/>
                    </a:cubicBezTo>
                    <a:cubicBezTo>
                      <a:pt x="1" y="287"/>
                      <a:pt x="0" y="284"/>
                      <a:pt x="1" y="28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49" name="Freeform 91">
                <a:extLst>
                  <a:ext uri="{FF2B5EF4-FFF2-40B4-BE49-F238E27FC236}">
                    <a16:creationId xmlns:a16="http://schemas.microsoft.com/office/drawing/2014/main" id="{71DBD5C4-0765-45AA-A7A2-D31F9D3F54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64349" y="7964837"/>
                <a:ext cx="104369" cy="104369"/>
              </a:xfrm>
              <a:custGeom>
                <a:avLst/>
                <a:gdLst>
                  <a:gd name="T0" fmla="*/ 17289 w 82"/>
                  <a:gd name="T1" fmla="*/ 1471 h 82"/>
                  <a:gd name="T2" fmla="*/ 17289 w 82"/>
                  <a:gd name="T3" fmla="*/ 1471 h 82"/>
                  <a:gd name="T4" fmla="*/ 1471 w 82"/>
                  <a:gd name="T5" fmla="*/ 12507 h 82"/>
                  <a:gd name="T6" fmla="*/ 1471 w 82"/>
                  <a:gd name="T7" fmla="*/ 12507 h 82"/>
                  <a:gd name="T8" fmla="*/ 12507 w 82"/>
                  <a:gd name="T9" fmla="*/ 28692 h 82"/>
                  <a:gd name="T10" fmla="*/ 12507 w 82"/>
                  <a:gd name="T11" fmla="*/ 28692 h 82"/>
                  <a:gd name="T12" fmla="*/ 28692 w 82"/>
                  <a:gd name="T13" fmla="*/ 17289 h 82"/>
                  <a:gd name="T14" fmla="*/ 28692 w 82"/>
                  <a:gd name="T15" fmla="*/ 17289 h 82"/>
                  <a:gd name="T16" fmla="*/ 17289 w 82"/>
                  <a:gd name="T17" fmla="*/ 1471 h 8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82" h="82">
                    <a:moveTo>
                      <a:pt x="47" y="4"/>
                    </a:moveTo>
                    <a:lnTo>
                      <a:pt x="47" y="4"/>
                    </a:lnTo>
                    <a:cubicBezTo>
                      <a:pt x="27" y="0"/>
                      <a:pt x="7" y="13"/>
                      <a:pt x="4" y="34"/>
                    </a:cubicBezTo>
                    <a:cubicBezTo>
                      <a:pt x="0" y="54"/>
                      <a:pt x="14" y="74"/>
                      <a:pt x="34" y="78"/>
                    </a:cubicBezTo>
                    <a:cubicBezTo>
                      <a:pt x="55" y="81"/>
                      <a:pt x="74" y="67"/>
                      <a:pt x="78" y="47"/>
                    </a:cubicBezTo>
                    <a:cubicBezTo>
                      <a:pt x="81" y="27"/>
                      <a:pt x="68" y="7"/>
                      <a:pt x="47" y="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40" name="Grupo 39">
              <a:extLst>
                <a:ext uri="{FF2B5EF4-FFF2-40B4-BE49-F238E27FC236}">
                  <a16:creationId xmlns:a16="http://schemas.microsoft.com/office/drawing/2014/main" id="{F87D73A4-DA62-4AB6-830F-35BFED18BED1}"/>
                </a:ext>
              </a:extLst>
            </p:cNvPr>
            <p:cNvGrpSpPr/>
            <p:nvPr/>
          </p:nvGrpSpPr>
          <p:grpSpPr>
            <a:xfrm>
              <a:off x="7953729" y="6761874"/>
              <a:ext cx="950286" cy="2521281"/>
              <a:chOff x="7953729" y="6761874"/>
              <a:chExt cx="950286" cy="2521281"/>
            </a:xfrm>
          </p:grpSpPr>
          <p:sp>
            <p:nvSpPr>
              <p:cNvPr id="450" name="Freeform 92">
                <a:extLst>
                  <a:ext uri="{FF2B5EF4-FFF2-40B4-BE49-F238E27FC236}">
                    <a16:creationId xmlns:a16="http://schemas.microsoft.com/office/drawing/2014/main" id="{E85EA0E9-353F-4ACA-B92D-8AC25F0780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6972" y="7344131"/>
                <a:ext cx="16477" cy="1939024"/>
              </a:xfrm>
              <a:custGeom>
                <a:avLst/>
                <a:gdLst>
                  <a:gd name="T0" fmla="*/ 2222 w 15"/>
                  <a:gd name="T1" fmla="*/ 560027 h 1556"/>
                  <a:gd name="T2" fmla="*/ 2222 w 15"/>
                  <a:gd name="T3" fmla="*/ 560027 h 1556"/>
                  <a:gd name="T4" fmla="*/ 0 w 15"/>
                  <a:gd name="T5" fmla="*/ 557146 h 1556"/>
                  <a:gd name="T6" fmla="*/ 0 w 15"/>
                  <a:gd name="T7" fmla="*/ 2521 h 1556"/>
                  <a:gd name="T8" fmla="*/ 0 w 15"/>
                  <a:gd name="T9" fmla="*/ 2521 h 1556"/>
                  <a:gd name="T10" fmla="*/ 2222 w 15"/>
                  <a:gd name="T11" fmla="*/ 0 h 1556"/>
                  <a:gd name="T12" fmla="*/ 2222 w 15"/>
                  <a:gd name="T13" fmla="*/ 0 h 1556"/>
                  <a:gd name="T14" fmla="*/ 4445 w 15"/>
                  <a:gd name="T15" fmla="*/ 2521 h 1556"/>
                  <a:gd name="T16" fmla="*/ 4445 w 15"/>
                  <a:gd name="T17" fmla="*/ 557146 h 1556"/>
                  <a:gd name="T18" fmla="*/ 4445 w 15"/>
                  <a:gd name="T19" fmla="*/ 557146 h 1556"/>
                  <a:gd name="T20" fmla="*/ 2222 w 15"/>
                  <a:gd name="T21" fmla="*/ 560027 h 155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1556">
                    <a:moveTo>
                      <a:pt x="7" y="1555"/>
                    </a:moveTo>
                    <a:lnTo>
                      <a:pt x="7" y="1555"/>
                    </a:lnTo>
                    <a:cubicBezTo>
                      <a:pt x="3" y="1555"/>
                      <a:pt x="0" y="1551"/>
                      <a:pt x="0" y="1547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547"/>
                    </a:lnTo>
                    <a:cubicBezTo>
                      <a:pt x="14" y="1551"/>
                      <a:pt x="11" y="1555"/>
                      <a:pt x="7" y="155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1" name="Freeform 93">
                <a:extLst>
                  <a:ext uri="{FF2B5EF4-FFF2-40B4-BE49-F238E27FC236}">
                    <a16:creationId xmlns:a16="http://schemas.microsoft.com/office/drawing/2014/main" id="{8CDBDCCE-CC4C-414B-B270-B14D4FE486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41478" y="6772860"/>
                <a:ext cx="280144" cy="571271"/>
              </a:xfrm>
              <a:custGeom>
                <a:avLst/>
                <a:gdLst>
                  <a:gd name="T0" fmla="*/ 80600 w 223"/>
                  <a:gd name="T1" fmla="*/ 0 h 457"/>
                  <a:gd name="T2" fmla="*/ 80600 w 223"/>
                  <a:gd name="T3" fmla="*/ 0 h 457"/>
                  <a:gd name="T4" fmla="*/ 0 w 223"/>
                  <a:gd name="T5" fmla="*/ 157875 h 457"/>
                  <a:gd name="T6" fmla="*/ 7987 w 223"/>
                  <a:gd name="T7" fmla="*/ 161487 h 457"/>
                  <a:gd name="T8" fmla="*/ 15975 w 223"/>
                  <a:gd name="T9" fmla="*/ 164739 h 457"/>
                  <a:gd name="T10" fmla="*/ 15975 w 223"/>
                  <a:gd name="T11" fmla="*/ 164739 h 457"/>
                  <a:gd name="T12" fmla="*/ 80600 w 223"/>
                  <a:gd name="T13" fmla="*/ 0 h 45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23" h="457">
                    <a:moveTo>
                      <a:pt x="222" y="0"/>
                    </a:moveTo>
                    <a:lnTo>
                      <a:pt x="222" y="0"/>
                    </a:lnTo>
                    <a:cubicBezTo>
                      <a:pt x="59" y="215"/>
                      <a:pt x="0" y="437"/>
                      <a:pt x="0" y="437"/>
                    </a:cubicBezTo>
                    <a:lnTo>
                      <a:pt x="22" y="447"/>
                    </a:lnTo>
                    <a:lnTo>
                      <a:pt x="44" y="456"/>
                    </a:lnTo>
                    <a:cubicBezTo>
                      <a:pt x="44" y="456"/>
                      <a:pt x="170" y="264"/>
                      <a:pt x="22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2" name="Freeform 94">
                <a:extLst>
                  <a:ext uri="{FF2B5EF4-FFF2-40B4-BE49-F238E27FC236}">
                    <a16:creationId xmlns:a16="http://schemas.microsoft.com/office/drawing/2014/main" id="{7FEC7DF3-9E0A-48F8-86B8-410AA560CB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0492" y="6761874"/>
                <a:ext cx="296622" cy="587748"/>
              </a:xfrm>
              <a:custGeom>
                <a:avLst/>
                <a:gdLst>
                  <a:gd name="T0" fmla="*/ 5763 w 238"/>
                  <a:gd name="T1" fmla="*/ 158370 h 473"/>
                  <a:gd name="T2" fmla="*/ 17289 w 238"/>
                  <a:gd name="T3" fmla="*/ 163757 h 473"/>
                  <a:gd name="T4" fmla="*/ 17289 w 238"/>
                  <a:gd name="T5" fmla="*/ 163757 h 473"/>
                  <a:gd name="T6" fmla="*/ 78161 w 238"/>
                  <a:gd name="T7" fmla="*/ 13646 h 473"/>
                  <a:gd name="T8" fmla="*/ 78161 w 238"/>
                  <a:gd name="T9" fmla="*/ 13646 h 473"/>
                  <a:gd name="T10" fmla="*/ 5763 w 238"/>
                  <a:gd name="T11" fmla="*/ 158370 h 473"/>
                  <a:gd name="T12" fmla="*/ 17289 w 238"/>
                  <a:gd name="T13" fmla="*/ 169144 h 473"/>
                  <a:gd name="T14" fmla="*/ 1441 w 238"/>
                  <a:gd name="T15" fmla="*/ 161961 h 473"/>
                  <a:gd name="T16" fmla="*/ 1441 w 238"/>
                  <a:gd name="T17" fmla="*/ 161961 h 473"/>
                  <a:gd name="T18" fmla="*/ 360 w 238"/>
                  <a:gd name="T19" fmla="*/ 159089 h 473"/>
                  <a:gd name="T20" fmla="*/ 360 w 238"/>
                  <a:gd name="T21" fmla="*/ 159089 h 473"/>
                  <a:gd name="T22" fmla="*/ 81043 w 238"/>
                  <a:gd name="T23" fmla="*/ 1436 h 473"/>
                  <a:gd name="T24" fmla="*/ 81043 w 238"/>
                  <a:gd name="T25" fmla="*/ 1436 h 473"/>
                  <a:gd name="T26" fmla="*/ 83924 w 238"/>
                  <a:gd name="T27" fmla="*/ 718 h 473"/>
                  <a:gd name="T28" fmla="*/ 83924 w 238"/>
                  <a:gd name="T29" fmla="*/ 718 h 473"/>
                  <a:gd name="T30" fmla="*/ 85365 w 238"/>
                  <a:gd name="T31" fmla="*/ 3591 h 473"/>
                  <a:gd name="T32" fmla="*/ 85365 w 238"/>
                  <a:gd name="T33" fmla="*/ 3591 h 473"/>
                  <a:gd name="T34" fmla="*/ 20531 w 238"/>
                  <a:gd name="T35" fmla="*/ 168066 h 473"/>
                  <a:gd name="T36" fmla="*/ 20531 w 238"/>
                  <a:gd name="T37" fmla="*/ 168066 h 473"/>
                  <a:gd name="T38" fmla="*/ 17289 w 238"/>
                  <a:gd name="T39" fmla="*/ 169144 h 473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238" h="473">
                    <a:moveTo>
                      <a:pt x="16" y="441"/>
                    </a:moveTo>
                    <a:lnTo>
                      <a:pt x="48" y="456"/>
                    </a:lnTo>
                    <a:cubicBezTo>
                      <a:pt x="68" y="425"/>
                      <a:pt x="167" y="259"/>
                      <a:pt x="217" y="38"/>
                    </a:cubicBezTo>
                    <a:cubicBezTo>
                      <a:pt x="84" y="221"/>
                      <a:pt x="26" y="406"/>
                      <a:pt x="16" y="441"/>
                    </a:cubicBezTo>
                    <a:close/>
                    <a:moveTo>
                      <a:pt x="48" y="471"/>
                    </a:moveTo>
                    <a:lnTo>
                      <a:pt x="4" y="451"/>
                    </a:lnTo>
                    <a:cubicBezTo>
                      <a:pt x="1" y="450"/>
                      <a:pt x="0" y="446"/>
                      <a:pt x="1" y="443"/>
                    </a:cubicBezTo>
                    <a:cubicBezTo>
                      <a:pt x="1" y="440"/>
                      <a:pt x="63" y="217"/>
                      <a:pt x="225" y="4"/>
                    </a:cubicBezTo>
                    <a:cubicBezTo>
                      <a:pt x="226" y="2"/>
                      <a:pt x="230" y="0"/>
                      <a:pt x="233" y="2"/>
                    </a:cubicBezTo>
                    <a:cubicBezTo>
                      <a:pt x="236" y="3"/>
                      <a:pt x="237" y="7"/>
                      <a:pt x="237" y="10"/>
                    </a:cubicBezTo>
                    <a:cubicBezTo>
                      <a:pt x="185" y="272"/>
                      <a:pt x="58" y="466"/>
                      <a:pt x="57" y="468"/>
                    </a:cubicBezTo>
                    <a:cubicBezTo>
                      <a:pt x="55" y="471"/>
                      <a:pt x="52" y="472"/>
                      <a:pt x="48" y="47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3" name="Freeform 95">
                <a:extLst>
                  <a:ext uri="{FF2B5EF4-FFF2-40B4-BE49-F238E27FC236}">
                    <a16:creationId xmlns:a16="http://schemas.microsoft.com/office/drawing/2014/main" id="{FA3A7C83-C92D-4DA3-89C2-5F4D1644AE4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9221" y="7311173"/>
                <a:ext cx="609724" cy="148309"/>
              </a:xfrm>
              <a:custGeom>
                <a:avLst/>
                <a:gdLst>
                  <a:gd name="T0" fmla="*/ 0 w 489"/>
                  <a:gd name="T1" fmla="*/ 34360 h 121"/>
                  <a:gd name="T2" fmla="*/ 0 w 489"/>
                  <a:gd name="T3" fmla="*/ 34360 h 121"/>
                  <a:gd name="T4" fmla="*/ 175853 w 489"/>
                  <a:gd name="T5" fmla="*/ 18066 h 121"/>
                  <a:gd name="T6" fmla="*/ 174772 w 489"/>
                  <a:gd name="T7" fmla="*/ 9564 h 121"/>
                  <a:gd name="T8" fmla="*/ 173691 w 489"/>
                  <a:gd name="T9" fmla="*/ 1063 h 121"/>
                  <a:gd name="T10" fmla="*/ 173691 w 489"/>
                  <a:gd name="T11" fmla="*/ 1063 h 121"/>
                  <a:gd name="T12" fmla="*/ 0 w 489"/>
                  <a:gd name="T13" fmla="*/ 34360 h 12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89" h="121">
                    <a:moveTo>
                      <a:pt x="0" y="97"/>
                    </a:moveTo>
                    <a:lnTo>
                      <a:pt x="0" y="97"/>
                    </a:lnTo>
                    <a:cubicBezTo>
                      <a:pt x="269" y="120"/>
                      <a:pt x="488" y="51"/>
                      <a:pt x="488" y="51"/>
                    </a:cubicBezTo>
                    <a:lnTo>
                      <a:pt x="485" y="27"/>
                    </a:lnTo>
                    <a:lnTo>
                      <a:pt x="482" y="3"/>
                    </a:lnTo>
                    <a:cubicBezTo>
                      <a:pt x="482" y="3"/>
                      <a:pt x="252" y="0"/>
                      <a:pt x="0" y="9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4" name="Freeform 96">
                <a:extLst>
                  <a:ext uri="{FF2B5EF4-FFF2-40B4-BE49-F238E27FC236}">
                    <a16:creationId xmlns:a16="http://schemas.microsoft.com/office/drawing/2014/main" id="{E0B015EC-FABB-493E-9D4E-FAE60955B0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53729" y="7305678"/>
                <a:ext cx="626201" cy="170284"/>
              </a:xfrm>
              <a:custGeom>
                <a:avLst/>
                <a:gdLst>
                  <a:gd name="T0" fmla="*/ 173434 w 504"/>
                  <a:gd name="T1" fmla="*/ 6197 h 135"/>
                  <a:gd name="T2" fmla="*/ 173434 w 504"/>
                  <a:gd name="T3" fmla="*/ 6197 h 135"/>
                  <a:gd name="T4" fmla="*/ 14363 w 504"/>
                  <a:gd name="T5" fmla="*/ 36454 h 135"/>
                  <a:gd name="T6" fmla="*/ 14363 w 504"/>
                  <a:gd name="T7" fmla="*/ 36454 h 135"/>
                  <a:gd name="T8" fmla="*/ 175230 w 504"/>
                  <a:gd name="T9" fmla="*/ 19321 h 135"/>
                  <a:gd name="T10" fmla="*/ 173434 w 504"/>
                  <a:gd name="T11" fmla="*/ 6197 h 135"/>
                  <a:gd name="T12" fmla="*/ 1436 w 504"/>
                  <a:gd name="T13" fmla="*/ 40464 h 135"/>
                  <a:gd name="T14" fmla="*/ 1436 w 504"/>
                  <a:gd name="T15" fmla="*/ 40464 h 135"/>
                  <a:gd name="T16" fmla="*/ 0 w 504"/>
                  <a:gd name="T17" fmla="*/ 38641 h 135"/>
                  <a:gd name="T18" fmla="*/ 0 w 504"/>
                  <a:gd name="T19" fmla="*/ 38641 h 135"/>
                  <a:gd name="T20" fmla="*/ 1436 w 504"/>
                  <a:gd name="T21" fmla="*/ 35725 h 135"/>
                  <a:gd name="T22" fmla="*/ 1436 w 504"/>
                  <a:gd name="T23" fmla="*/ 35725 h 135"/>
                  <a:gd name="T24" fmla="*/ 175589 w 504"/>
                  <a:gd name="T25" fmla="*/ 1458 h 135"/>
                  <a:gd name="T26" fmla="*/ 175589 w 504"/>
                  <a:gd name="T27" fmla="*/ 1458 h 135"/>
                  <a:gd name="T28" fmla="*/ 178102 w 504"/>
                  <a:gd name="T29" fmla="*/ 3281 h 135"/>
                  <a:gd name="T30" fmla="*/ 180616 w 504"/>
                  <a:gd name="T31" fmla="*/ 20779 h 135"/>
                  <a:gd name="T32" fmla="*/ 180616 w 504"/>
                  <a:gd name="T33" fmla="*/ 20779 h 135"/>
                  <a:gd name="T34" fmla="*/ 178821 w 504"/>
                  <a:gd name="T35" fmla="*/ 23695 h 135"/>
                  <a:gd name="T36" fmla="*/ 178821 w 504"/>
                  <a:gd name="T37" fmla="*/ 23695 h 135"/>
                  <a:gd name="T38" fmla="*/ 2514 w 504"/>
                  <a:gd name="T39" fmla="*/ 40464 h 135"/>
                  <a:gd name="T40" fmla="*/ 2514 w 504"/>
                  <a:gd name="T41" fmla="*/ 40464 h 135"/>
                  <a:gd name="T42" fmla="*/ 1436 w 504"/>
                  <a:gd name="T43" fmla="*/ 40464 h 1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504" h="135">
                    <a:moveTo>
                      <a:pt x="483" y="17"/>
                    </a:moveTo>
                    <a:lnTo>
                      <a:pt x="483" y="17"/>
                    </a:lnTo>
                    <a:cubicBezTo>
                      <a:pt x="447" y="17"/>
                      <a:pt x="253" y="23"/>
                      <a:pt x="40" y="100"/>
                    </a:cubicBezTo>
                    <a:cubicBezTo>
                      <a:pt x="267" y="113"/>
                      <a:pt x="453" y="63"/>
                      <a:pt x="488" y="53"/>
                    </a:cubicBezTo>
                    <a:lnTo>
                      <a:pt x="483" y="17"/>
                    </a:lnTo>
                    <a:close/>
                    <a:moveTo>
                      <a:pt x="4" y="111"/>
                    </a:moveTo>
                    <a:lnTo>
                      <a:pt x="4" y="111"/>
                    </a:lnTo>
                    <a:cubicBezTo>
                      <a:pt x="2" y="110"/>
                      <a:pt x="1" y="108"/>
                      <a:pt x="0" y="106"/>
                    </a:cubicBezTo>
                    <a:cubicBezTo>
                      <a:pt x="0" y="102"/>
                      <a:pt x="1" y="99"/>
                      <a:pt x="4" y="98"/>
                    </a:cubicBezTo>
                    <a:cubicBezTo>
                      <a:pt x="255" y="0"/>
                      <a:pt x="487" y="4"/>
                      <a:pt x="489" y="4"/>
                    </a:cubicBezTo>
                    <a:cubicBezTo>
                      <a:pt x="492" y="4"/>
                      <a:pt x="495" y="6"/>
                      <a:pt x="496" y="9"/>
                    </a:cubicBezTo>
                    <a:lnTo>
                      <a:pt x="503" y="57"/>
                    </a:lnTo>
                    <a:cubicBezTo>
                      <a:pt x="503" y="61"/>
                      <a:pt x="501" y="63"/>
                      <a:pt x="498" y="65"/>
                    </a:cubicBezTo>
                    <a:cubicBezTo>
                      <a:pt x="495" y="65"/>
                      <a:pt x="274" y="134"/>
                      <a:pt x="7" y="111"/>
                    </a:cubicBezTo>
                    <a:cubicBezTo>
                      <a:pt x="6" y="111"/>
                      <a:pt x="5" y="111"/>
                      <a:pt x="4" y="11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5" name="Freeform 97">
                <a:extLst>
                  <a:ext uri="{FF2B5EF4-FFF2-40B4-BE49-F238E27FC236}">
                    <a16:creationId xmlns:a16="http://schemas.microsoft.com/office/drawing/2014/main" id="{71FCF3E3-5AF6-4C2C-88E5-4A303FA278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30492" y="7327650"/>
                <a:ext cx="362537" cy="527327"/>
              </a:xfrm>
              <a:custGeom>
                <a:avLst/>
                <a:gdLst>
                  <a:gd name="T0" fmla="*/ 104416 w 292"/>
                  <a:gd name="T1" fmla="*/ 152041 h 424"/>
                  <a:gd name="T2" fmla="*/ 104416 w 292"/>
                  <a:gd name="T3" fmla="*/ 152041 h 424"/>
                  <a:gd name="T4" fmla="*/ 0 w 292"/>
                  <a:gd name="T5" fmla="*/ 10064 h 424"/>
                  <a:gd name="T6" fmla="*/ 7535 w 292"/>
                  <a:gd name="T7" fmla="*/ 5032 h 424"/>
                  <a:gd name="T8" fmla="*/ 14712 w 292"/>
                  <a:gd name="T9" fmla="*/ 0 h 424"/>
                  <a:gd name="T10" fmla="*/ 14712 w 292"/>
                  <a:gd name="T11" fmla="*/ 0 h 424"/>
                  <a:gd name="T12" fmla="*/ 104416 w 292"/>
                  <a:gd name="T13" fmla="*/ 152041 h 42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292" h="424">
                    <a:moveTo>
                      <a:pt x="291" y="423"/>
                    </a:moveTo>
                    <a:lnTo>
                      <a:pt x="291" y="423"/>
                    </a:lnTo>
                    <a:cubicBezTo>
                      <a:pt x="94" y="237"/>
                      <a:pt x="0" y="28"/>
                      <a:pt x="0" y="28"/>
                    </a:cubicBezTo>
                    <a:lnTo>
                      <a:pt x="21" y="14"/>
                    </a:lnTo>
                    <a:lnTo>
                      <a:pt x="41" y="0"/>
                    </a:lnTo>
                    <a:cubicBezTo>
                      <a:pt x="41" y="0"/>
                      <a:pt x="196" y="170"/>
                      <a:pt x="291" y="423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6" name="Freeform 98">
                <a:extLst>
                  <a:ext uri="{FF2B5EF4-FFF2-40B4-BE49-F238E27FC236}">
                    <a16:creationId xmlns:a16="http://schemas.microsoft.com/office/drawing/2014/main" id="{2B4A79B3-602A-489F-9432-FE0CCCA12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519506" y="7316664"/>
                <a:ext cx="384509" cy="543808"/>
              </a:xfrm>
              <a:custGeom>
                <a:avLst/>
                <a:gdLst>
                  <a:gd name="T0" fmla="*/ 6515 w 307"/>
                  <a:gd name="T1" fmla="*/ 13276 h 438"/>
                  <a:gd name="T2" fmla="*/ 6515 w 307"/>
                  <a:gd name="T3" fmla="*/ 13276 h 438"/>
                  <a:gd name="T4" fmla="*/ 101352 w 307"/>
                  <a:gd name="T5" fmla="*/ 144604 h 438"/>
                  <a:gd name="T6" fmla="*/ 101352 w 307"/>
                  <a:gd name="T7" fmla="*/ 144604 h 438"/>
                  <a:gd name="T8" fmla="*/ 17375 w 307"/>
                  <a:gd name="T9" fmla="*/ 6100 h 438"/>
                  <a:gd name="T10" fmla="*/ 6515 w 307"/>
                  <a:gd name="T11" fmla="*/ 13276 h 438"/>
                  <a:gd name="T12" fmla="*/ 107143 w 307"/>
                  <a:gd name="T13" fmla="*/ 156445 h 438"/>
                  <a:gd name="T14" fmla="*/ 107143 w 307"/>
                  <a:gd name="T15" fmla="*/ 156445 h 438"/>
                  <a:gd name="T16" fmla="*/ 106419 w 307"/>
                  <a:gd name="T17" fmla="*/ 156087 h 438"/>
                  <a:gd name="T18" fmla="*/ 106419 w 307"/>
                  <a:gd name="T19" fmla="*/ 156087 h 438"/>
                  <a:gd name="T20" fmla="*/ 724 w 307"/>
                  <a:gd name="T21" fmla="*/ 13276 h 438"/>
                  <a:gd name="T22" fmla="*/ 724 w 307"/>
                  <a:gd name="T23" fmla="*/ 13276 h 438"/>
                  <a:gd name="T24" fmla="*/ 1810 w 307"/>
                  <a:gd name="T25" fmla="*/ 10047 h 438"/>
                  <a:gd name="T26" fmla="*/ 15927 w 307"/>
                  <a:gd name="T27" fmla="*/ 718 h 438"/>
                  <a:gd name="T28" fmla="*/ 15927 w 307"/>
                  <a:gd name="T29" fmla="*/ 718 h 438"/>
                  <a:gd name="T30" fmla="*/ 19546 w 307"/>
                  <a:gd name="T31" fmla="*/ 1076 h 438"/>
                  <a:gd name="T32" fmla="*/ 19546 w 307"/>
                  <a:gd name="T33" fmla="*/ 1076 h 438"/>
                  <a:gd name="T34" fmla="*/ 110401 w 307"/>
                  <a:gd name="T35" fmla="*/ 153575 h 438"/>
                  <a:gd name="T36" fmla="*/ 110401 w 307"/>
                  <a:gd name="T37" fmla="*/ 153575 h 438"/>
                  <a:gd name="T38" fmla="*/ 109315 w 307"/>
                  <a:gd name="T39" fmla="*/ 156445 h 438"/>
                  <a:gd name="T40" fmla="*/ 109315 w 307"/>
                  <a:gd name="T41" fmla="*/ 156445 h 438"/>
                  <a:gd name="T42" fmla="*/ 107143 w 307"/>
                  <a:gd name="T43" fmla="*/ 156445 h 4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7" h="438">
                    <a:moveTo>
                      <a:pt x="18" y="37"/>
                    </a:moveTo>
                    <a:lnTo>
                      <a:pt x="18" y="37"/>
                    </a:lnTo>
                    <a:cubicBezTo>
                      <a:pt x="33" y="69"/>
                      <a:pt x="120" y="242"/>
                      <a:pt x="280" y="403"/>
                    </a:cubicBezTo>
                    <a:cubicBezTo>
                      <a:pt x="196" y="192"/>
                      <a:pt x="71" y="44"/>
                      <a:pt x="48" y="17"/>
                    </a:cubicBezTo>
                    <a:lnTo>
                      <a:pt x="18" y="37"/>
                    </a:lnTo>
                    <a:close/>
                    <a:moveTo>
                      <a:pt x="296" y="436"/>
                    </a:moveTo>
                    <a:lnTo>
                      <a:pt x="296" y="436"/>
                    </a:lnTo>
                    <a:cubicBezTo>
                      <a:pt x="295" y="436"/>
                      <a:pt x="295" y="436"/>
                      <a:pt x="294" y="435"/>
                    </a:cubicBezTo>
                    <a:cubicBezTo>
                      <a:pt x="100" y="250"/>
                      <a:pt x="3" y="39"/>
                      <a:pt x="2" y="37"/>
                    </a:cubicBezTo>
                    <a:cubicBezTo>
                      <a:pt x="0" y="34"/>
                      <a:pt x="2" y="30"/>
                      <a:pt x="5" y="28"/>
                    </a:cubicBezTo>
                    <a:lnTo>
                      <a:pt x="44" y="2"/>
                    </a:lnTo>
                    <a:cubicBezTo>
                      <a:pt x="48" y="0"/>
                      <a:pt x="51" y="0"/>
                      <a:pt x="54" y="3"/>
                    </a:cubicBezTo>
                    <a:cubicBezTo>
                      <a:pt x="55" y="5"/>
                      <a:pt x="211" y="177"/>
                      <a:pt x="305" y="428"/>
                    </a:cubicBezTo>
                    <a:cubicBezTo>
                      <a:pt x="306" y="431"/>
                      <a:pt x="305" y="435"/>
                      <a:pt x="302" y="436"/>
                    </a:cubicBezTo>
                    <a:cubicBezTo>
                      <a:pt x="300" y="437"/>
                      <a:pt x="298" y="437"/>
                      <a:pt x="296" y="4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7" name="Freeform 99">
                <a:extLst>
                  <a:ext uri="{FF2B5EF4-FFF2-40B4-BE49-F238E27FC236}">
                    <a16:creationId xmlns:a16="http://schemas.microsoft.com/office/drawing/2014/main" id="{17ABD6D7-66BD-4C41-9D78-0C78D7D48E9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486548" y="7283706"/>
                <a:ext cx="142818" cy="137327"/>
              </a:xfrm>
              <a:custGeom>
                <a:avLst/>
                <a:gdLst>
                  <a:gd name="T0" fmla="*/ 27760 w 113"/>
                  <a:gd name="T1" fmla="*/ 3933 h 111"/>
                  <a:gd name="T2" fmla="*/ 27760 w 113"/>
                  <a:gd name="T3" fmla="*/ 3933 h 111"/>
                  <a:gd name="T4" fmla="*/ 4383 w 113"/>
                  <a:gd name="T5" fmla="*/ 12514 h 111"/>
                  <a:gd name="T6" fmla="*/ 4383 w 113"/>
                  <a:gd name="T7" fmla="*/ 12514 h 111"/>
                  <a:gd name="T8" fmla="*/ 13150 w 113"/>
                  <a:gd name="T9" fmla="*/ 35397 h 111"/>
                  <a:gd name="T10" fmla="*/ 13150 w 113"/>
                  <a:gd name="T11" fmla="*/ 35397 h 111"/>
                  <a:gd name="T12" fmla="*/ 36892 w 113"/>
                  <a:gd name="T13" fmla="*/ 26816 h 111"/>
                  <a:gd name="T14" fmla="*/ 36892 w 113"/>
                  <a:gd name="T15" fmla="*/ 26816 h 111"/>
                  <a:gd name="T16" fmla="*/ 27760 w 113"/>
                  <a:gd name="T17" fmla="*/ 3933 h 1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13" h="111">
                    <a:moveTo>
                      <a:pt x="76" y="11"/>
                    </a:moveTo>
                    <a:lnTo>
                      <a:pt x="76" y="11"/>
                    </a:lnTo>
                    <a:cubicBezTo>
                      <a:pt x="52" y="0"/>
                      <a:pt x="23" y="11"/>
                      <a:pt x="12" y="35"/>
                    </a:cubicBezTo>
                    <a:cubicBezTo>
                      <a:pt x="0" y="60"/>
                      <a:pt x="12" y="89"/>
                      <a:pt x="36" y="99"/>
                    </a:cubicBezTo>
                    <a:cubicBezTo>
                      <a:pt x="61" y="110"/>
                      <a:pt x="90" y="99"/>
                      <a:pt x="101" y="75"/>
                    </a:cubicBezTo>
                    <a:cubicBezTo>
                      <a:pt x="112" y="50"/>
                      <a:pt x="101" y="22"/>
                      <a:pt x="76" y="1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9" name="Grupo 38">
              <a:extLst>
                <a:ext uri="{FF2B5EF4-FFF2-40B4-BE49-F238E27FC236}">
                  <a16:creationId xmlns:a16="http://schemas.microsoft.com/office/drawing/2014/main" id="{8505F13E-2CB0-4831-A967-A1FFA2C02B56}"/>
                </a:ext>
              </a:extLst>
            </p:cNvPr>
            <p:cNvGrpSpPr/>
            <p:nvPr/>
          </p:nvGrpSpPr>
          <p:grpSpPr>
            <a:xfrm>
              <a:off x="9343454" y="7574836"/>
              <a:ext cx="774514" cy="1900575"/>
              <a:chOff x="9343454" y="7574836"/>
              <a:chExt cx="774514" cy="1900575"/>
            </a:xfrm>
          </p:grpSpPr>
          <p:sp>
            <p:nvSpPr>
              <p:cNvPr id="458" name="Freeform 100">
                <a:extLst>
                  <a:ext uri="{FF2B5EF4-FFF2-40B4-BE49-F238E27FC236}">
                    <a16:creationId xmlns:a16="http://schemas.microsoft.com/office/drawing/2014/main" id="{1BDF6520-BF69-498D-8DE5-EF9DCD4B21C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11487" y="8041739"/>
                <a:ext cx="16477" cy="1433672"/>
              </a:xfrm>
              <a:custGeom>
                <a:avLst/>
                <a:gdLst>
                  <a:gd name="T0" fmla="*/ 1905 w 15"/>
                  <a:gd name="T1" fmla="*/ 413978 h 1152"/>
                  <a:gd name="T2" fmla="*/ 1905 w 15"/>
                  <a:gd name="T3" fmla="*/ 413978 h 1152"/>
                  <a:gd name="T4" fmla="*/ 0 w 15"/>
                  <a:gd name="T5" fmla="*/ 411461 h 1152"/>
                  <a:gd name="T6" fmla="*/ 0 w 15"/>
                  <a:gd name="T7" fmla="*/ 2518 h 1152"/>
                  <a:gd name="T8" fmla="*/ 0 w 15"/>
                  <a:gd name="T9" fmla="*/ 2518 h 1152"/>
                  <a:gd name="T10" fmla="*/ 1905 w 15"/>
                  <a:gd name="T11" fmla="*/ 0 h 1152"/>
                  <a:gd name="T12" fmla="*/ 1905 w 15"/>
                  <a:gd name="T13" fmla="*/ 0 h 1152"/>
                  <a:gd name="T14" fmla="*/ 4445 w 15"/>
                  <a:gd name="T15" fmla="*/ 2518 h 1152"/>
                  <a:gd name="T16" fmla="*/ 4445 w 15"/>
                  <a:gd name="T17" fmla="*/ 411461 h 1152"/>
                  <a:gd name="T18" fmla="*/ 4445 w 15"/>
                  <a:gd name="T19" fmla="*/ 411461 h 1152"/>
                  <a:gd name="T20" fmla="*/ 1905 w 15"/>
                  <a:gd name="T21" fmla="*/ 413978 h 115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1152">
                    <a:moveTo>
                      <a:pt x="6" y="1151"/>
                    </a:moveTo>
                    <a:lnTo>
                      <a:pt x="6" y="1151"/>
                    </a:lnTo>
                    <a:cubicBezTo>
                      <a:pt x="3" y="1151"/>
                      <a:pt x="0" y="1149"/>
                      <a:pt x="0" y="1144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1144"/>
                    </a:lnTo>
                    <a:cubicBezTo>
                      <a:pt x="14" y="1149"/>
                      <a:pt x="11" y="1151"/>
                      <a:pt x="6" y="115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59" name="Freeform 101">
                <a:extLst>
                  <a:ext uri="{FF2B5EF4-FFF2-40B4-BE49-F238E27FC236}">
                    <a16:creationId xmlns:a16="http://schemas.microsoft.com/office/drawing/2014/main" id="{11A728B3-83A0-4A5B-9739-95B9FADB296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51062" y="7585822"/>
                <a:ext cx="115355" cy="450425"/>
              </a:xfrm>
              <a:custGeom>
                <a:avLst/>
                <a:gdLst>
                  <a:gd name="T0" fmla="*/ 13408 w 92"/>
                  <a:gd name="T1" fmla="*/ 0 h 363"/>
                  <a:gd name="T2" fmla="*/ 13408 w 92"/>
                  <a:gd name="T3" fmla="*/ 0 h 363"/>
                  <a:gd name="T4" fmla="*/ 12683 w 92"/>
                  <a:gd name="T5" fmla="*/ 129816 h 363"/>
                  <a:gd name="T6" fmla="*/ 19206 w 92"/>
                  <a:gd name="T7" fmla="*/ 129458 h 363"/>
                  <a:gd name="T8" fmla="*/ 25728 w 92"/>
                  <a:gd name="T9" fmla="*/ 129458 h 363"/>
                  <a:gd name="T10" fmla="*/ 25728 w 92"/>
                  <a:gd name="T11" fmla="*/ 129458 h 363"/>
                  <a:gd name="T12" fmla="*/ 13408 w 92"/>
                  <a:gd name="T13" fmla="*/ 0 h 36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92" h="363">
                    <a:moveTo>
                      <a:pt x="37" y="0"/>
                    </a:moveTo>
                    <a:lnTo>
                      <a:pt x="37" y="0"/>
                    </a:lnTo>
                    <a:cubicBezTo>
                      <a:pt x="0" y="196"/>
                      <a:pt x="35" y="362"/>
                      <a:pt x="35" y="362"/>
                    </a:cubicBezTo>
                    <a:lnTo>
                      <a:pt x="53" y="361"/>
                    </a:lnTo>
                    <a:lnTo>
                      <a:pt x="71" y="361"/>
                    </a:lnTo>
                    <a:cubicBezTo>
                      <a:pt x="71" y="361"/>
                      <a:pt x="91" y="192"/>
                      <a:pt x="37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0" name="Freeform 102">
                <a:extLst>
                  <a:ext uri="{FF2B5EF4-FFF2-40B4-BE49-F238E27FC236}">
                    <a16:creationId xmlns:a16="http://schemas.microsoft.com/office/drawing/2014/main" id="{4D16D1E0-3D3A-4527-AE40-38D4D5A184C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40076" y="7574836"/>
                <a:ext cx="131832" cy="472397"/>
              </a:xfrm>
              <a:custGeom>
                <a:avLst/>
                <a:gdLst>
                  <a:gd name="T0" fmla="*/ 17218 w 104"/>
                  <a:gd name="T1" fmla="*/ 131107 h 378"/>
                  <a:gd name="T2" fmla="*/ 26011 w 104"/>
                  <a:gd name="T3" fmla="*/ 130746 h 378"/>
                  <a:gd name="T4" fmla="*/ 26011 w 104"/>
                  <a:gd name="T5" fmla="*/ 130746 h 378"/>
                  <a:gd name="T6" fmla="*/ 16119 w 104"/>
                  <a:gd name="T7" fmla="*/ 14808 h 378"/>
                  <a:gd name="T8" fmla="*/ 16119 w 104"/>
                  <a:gd name="T9" fmla="*/ 14808 h 378"/>
                  <a:gd name="T10" fmla="*/ 17218 w 104"/>
                  <a:gd name="T11" fmla="*/ 131107 h 378"/>
                  <a:gd name="T12" fmla="*/ 28575 w 104"/>
                  <a:gd name="T13" fmla="*/ 135441 h 378"/>
                  <a:gd name="T14" fmla="*/ 15387 w 104"/>
                  <a:gd name="T15" fmla="*/ 136164 h 378"/>
                  <a:gd name="T16" fmla="*/ 15387 w 104"/>
                  <a:gd name="T17" fmla="*/ 136164 h 378"/>
                  <a:gd name="T18" fmla="*/ 12822 w 104"/>
                  <a:gd name="T19" fmla="*/ 134358 h 378"/>
                  <a:gd name="T20" fmla="*/ 12822 w 104"/>
                  <a:gd name="T21" fmla="*/ 134358 h 378"/>
                  <a:gd name="T22" fmla="*/ 12822 w 104"/>
                  <a:gd name="T23" fmla="*/ 2167 h 378"/>
                  <a:gd name="T24" fmla="*/ 12822 w 104"/>
                  <a:gd name="T25" fmla="*/ 2167 h 378"/>
                  <a:gd name="T26" fmla="*/ 15387 w 104"/>
                  <a:gd name="T27" fmla="*/ 361 h 378"/>
                  <a:gd name="T28" fmla="*/ 15387 w 104"/>
                  <a:gd name="T29" fmla="*/ 361 h 378"/>
                  <a:gd name="T30" fmla="*/ 18317 w 104"/>
                  <a:gd name="T31" fmla="*/ 2167 h 378"/>
                  <a:gd name="T32" fmla="*/ 18317 w 104"/>
                  <a:gd name="T33" fmla="*/ 2167 h 378"/>
                  <a:gd name="T34" fmla="*/ 30773 w 104"/>
                  <a:gd name="T35" fmla="*/ 133274 h 378"/>
                  <a:gd name="T36" fmla="*/ 30773 w 104"/>
                  <a:gd name="T37" fmla="*/ 133274 h 378"/>
                  <a:gd name="T38" fmla="*/ 28575 w 104"/>
                  <a:gd name="T39" fmla="*/ 135441 h 37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04" h="378">
                    <a:moveTo>
                      <a:pt x="47" y="363"/>
                    </a:moveTo>
                    <a:lnTo>
                      <a:pt x="71" y="362"/>
                    </a:lnTo>
                    <a:cubicBezTo>
                      <a:pt x="73" y="333"/>
                      <a:pt x="82" y="197"/>
                      <a:pt x="44" y="41"/>
                    </a:cubicBezTo>
                    <a:cubicBezTo>
                      <a:pt x="21" y="200"/>
                      <a:pt x="42" y="334"/>
                      <a:pt x="47" y="363"/>
                    </a:cubicBezTo>
                    <a:close/>
                    <a:moveTo>
                      <a:pt x="78" y="375"/>
                    </a:moveTo>
                    <a:lnTo>
                      <a:pt x="42" y="377"/>
                    </a:lnTo>
                    <a:cubicBezTo>
                      <a:pt x="39" y="377"/>
                      <a:pt x="35" y="375"/>
                      <a:pt x="35" y="372"/>
                    </a:cubicBezTo>
                    <a:cubicBezTo>
                      <a:pt x="34" y="370"/>
                      <a:pt x="0" y="202"/>
                      <a:pt x="35" y="6"/>
                    </a:cubicBezTo>
                    <a:cubicBezTo>
                      <a:pt x="36" y="3"/>
                      <a:pt x="39" y="1"/>
                      <a:pt x="42" y="1"/>
                    </a:cubicBezTo>
                    <a:cubicBezTo>
                      <a:pt x="45" y="0"/>
                      <a:pt x="48" y="3"/>
                      <a:pt x="50" y="6"/>
                    </a:cubicBezTo>
                    <a:cubicBezTo>
                      <a:pt x="103" y="197"/>
                      <a:pt x="84" y="367"/>
                      <a:pt x="84" y="369"/>
                    </a:cubicBezTo>
                    <a:cubicBezTo>
                      <a:pt x="84" y="373"/>
                      <a:pt x="81" y="375"/>
                      <a:pt x="78" y="3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1" name="Freeform 103">
                <a:extLst>
                  <a:ext uri="{FF2B5EF4-FFF2-40B4-BE49-F238E27FC236}">
                    <a16:creationId xmlns:a16="http://schemas.microsoft.com/office/drawing/2014/main" id="{CEDCAD71-1096-4713-B26B-421CE00F3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4440" y="8030753"/>
                <a:ext cx="384509" cy="280144"/>
              </a:xfrm>
              <a:custGeom>
                <a:avLst/>
                <a:gdLst>
                  <a:gd name="T0" fmla="*/ 0 w 307"/>
                  <a:gd name="T1" fmla="*/ 80600 h 223"/>
                  <a:gd name="T2" fmla="*/ 0 w 307"/>
                  <a:gd name="T3" fmla="*/ 80600 h 223"/>
                  <a:gd name="T4" fmla="*/ 110763 w 307"/>
                  <a:gd name="T5" fmla="*/ 10166 h 223"/>
                  <a:gd name="T6" fmla="*/ 107143 w 307"/>
                  <a:gd name="T7" fmla="*/ 5446 h 223"/>
                  <a:gd name="T8" fmla="*/ 103524 w 307"/>
                  <a:gd name="T9" fmla="*/ 0 h 223"/>
                  <a:gd name="T10" fmla="*/ 103524 w 307"/>
                  <a:gd name="T11" fmla="*/ 0 h 223"/>
                  <a:gd name="T12" fmla="*/ 0 w 307"/>
                  <a:gd name="T13" fmla="*/ 80600 h 22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07" h="223">
                    <a:moveTo>
                      <a:pt x="0" y="222"/>
                    </a:moveTo>
                    <a:lnTo>
                      <a:pt x="0" y="222"/>
                    </a:lnTo>
                    <a:cubicBezTo>
                      <a:pt x="185" y="147"/>
                      <a:pt x="306" y="28"/>
                      <a:pt x="306" y="28"/>
                    </a:cubicBezTo>
                    <a:lnTo>
                      <a:pt x="296" y="15"/>
                    </a:lnTo>
                    <a:lnTo>
                      <a:pt x="286" y="0"/>
                    </a:lnTo>
                    <a:cubicBezTo>
                      <a:pt x="286" y="0"/>
                      <a:pt x="133" y="74"/>
                      <a:pt x="0" y="22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2" name="Freeform 104">
                <a:extLst>
                  <a:ext uri="{FF2B5EF4-FFF2-40B4-BE49-F238E27FC236}">
                    <a16:creationId xmlns:a16="http://schemas.microsoft.com/office/drawing/2014/main" id="{FC6E9682-C8AA-49BC-8A9B-6F450D98A45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3454" y="8019767"/>
                <a:ext cx="400990" cy="296622"/>
              </a:xfrm>
              <a:custGeom>
                <a:avLst/>
                <a:gdLst>
                  <a:gd name="T0" fmla="*/ 104766 w 323"/>
                  <a:gd name="T1" fmla="*/ 6123 h 238"/>
                  <a:gd name="T2" fmla="*/ 104766 w 323"/>
                  <a:gd name="T3" fmla="*/ 6123 h 238"/>
                  <a:gd name="T4" fmla="*/ 12558 w 323"/>
                  <a:gd name="T5" fmla="*/ 76000 h 238"/>
                  <a:gd name="T6" fmla="*/ 12558 w 323"/>
                  <a:gd name="T7" fmla="*/ 76000 h 238"/>
                  <a:gd name="T8" fmla="*/ 109430 w 323"/>
                  <a:gd name="T9" fmla="*/ 12967 h 238"/>
                  <a:gd name="T10" fmla="*/ 104766 w 323"/>
                  <a:gd name="T11" fmla="*/ 6123 h 238"/>
                  <a:gd name="T12" fmla="*/ 3229 w 323"/>
                  <a:gd name="T13" fmla="*/ 85365 h 238"/>
                  <a:gd name="T14" fmla="*/ 3229 w 323"/>
                  <a:gd name="T15" fmla="*/ 85365 h 238"/>
                  <a:gd name="T16" fmla="*/ 718 w 323"/>
                  <a:gd name="T17" fmla="*/ 84284 h 238"/>
                  <a:gd name="T18" fmla="*/ 718 w 323"/>
                  <a:gd name="T19" fmla="*/ 84284 h 238"/>
                  <a:gd name="T20" fmla="*/ 1076 w 323"/>
                  <a:gd name="T21" fmla="*/ 81043 h 238"/>
                  <a:gd name="T22" fmla="*/ 1076 w 323"/>
                  <a:gd name="T23" fmla="*/ 81043 h 238"/>
                  <a:gd name="T24" fmla="*/ 104407 w 323"/>
                  <a:gd name="T25" fmla="*/ 720 h 238"/>
                  <a:gd name="T26" fmla="*/ 104407 w 323"/>
                  <a:gd name="T27" fmla="*/ 720 h 238"/>
                  <a:gd name="T28" fmla="*/ 107277 w 323"/>
                  <a:gd name="T29" fmla="*/ 1441 h 238"/>
                  <a:gd name="T30" fmla="*/ 114812 w 323"/>
                  <a:gd name="T31" fmla="*/ 11886 h 238"/>
                  <a:gd name="T32" fmla="*/ 114812 w 323"/>
                  <a:gd name="T33" fmla="*/ 11886 h 238"/>
                  <a:gd name="T34" fmla="*/ 114453 w 323"/>
                  <a:gd name="T35" fmla="*/ 15128 h 238"/>
                  <a:gd name="T36" fmla="*/ 114453 w 323"/>
                  <a:gd name="T37" fmla="*/ 15128 h 238"/>
                  <a:gd name="T38" fmla="*/ 3588 w 323"/>
                  <a:gd name="T39" fmla="*/ 85005 h 238"/>
                  <a:gd name="T40" fmla="*/ 3588 w 323"/>
                  <a:gd name="T41" fmla="*/ 85005 h 238"/>
                  <a:gd name="T42" fmla="*/ 3229 w 323"/>
                  <a:gd name="T43" fmla="*/ 85365 h 2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23" h="238">
                    <a:moveTo>
                      <a:pt x="292" y="17"/>
                    </a:moveTo>
                    <a:lnTo>
                      <a:pt x="292" y="17"/>
                    </a:lnTo>
                    <a:cubicBezTo>
                      <a:pt x="265" y="30"/>
                      <a:pt x="147" y="96"/>
                      <a:pt x="35" y="211"/>
                    </a:cubicBezTo>
                    <a:cubicBezTo>
                      <a:pt x="182" y="145"/>
                      <a:pt x="284" y="56"/>
                      <a:pt x="305" y="36"/>
                    </a:cubicBezTo>
                    <a:lnTo>
                      <a:pt x="292" y="17"/>
                    </a:lnTo>
                    <a:close/>
                    <a:moveTo>
                      <a:pt x="9" y="237"/>
                    </a:moveTo>
                    <a:lnTo>
                      <a:pt x="9" y="237"/>
                    </a:lnTo>
                    <a:cubicBezTo>
                      <a:pt x="6" y="237"/>
                      <a:pt x="4" y="236"/>
                      <a:pt x="2" y="234"/>
                    </a:cubicBezTo>
                    <a:cubicBezTo>
                      <a:pt x="0" y="232"/>
                      <a:pt x="0" y="228"/>
                      <a:pt x="3" y="225"/>
                    </a:cubicBezTo>
                    <a:cubicBezTo>
                      <a:pt x="136" y="78"/>
                      <a:pt x="289" y="2"/>
                      <a:pt x="291" y="2"/>
                    </a:cubicBezTo>
                    <a:cubicBezTo>
                      <a:pt x="294" y="0"/>
                      <a:pt x="298" y="1"/>
                      <a:pt x="299" y="4"/>
                    </a:cubicBezTo>
                    <a:lnTo>
                      <a:pt x="320" y="33"/>
                    </a:lnTo>
                    <a:cubicBezTo>
                      <a:pt x="322" y="36"/>
                      <a:pt x="322" y="40"/>
                      <a:pt x="319" y="42"/>
                    </a:cubicBezTo>
                    <a:cubicBezTo>
                      <a:pt x="318" y="43"/>
                      <a:pt x="194" y="162"/>
                      <a:pt x="10" y="236"/>
                    </a:cubicBezTo>
                    <a:cubicBezTo>
                      <a:pt x="10" y="237"/>
                      <a:pt x="9" y="237"/>
                      <a:pt x="9" y="2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3" name="Freeform 105">
                <a:extLst>
                  <a:ext uri="{FF2B5EF4-FFF2-40B4-BE49-F238E27FC236}">
                    <a16:creationId xmlns:a16="http://schemas.microsoft.com/office/drawing/2014/main" id="{10204D21-5E22-4F58-82CD-1B5FBED3921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00501" y="8025261"/>
                <a:ext cx="400987" cy="241692"/>
              </a:xfrm>
              <a:custGeom>
                <a:avLst/>
                <a:gdLst>
                  <a:gd name="T0" fmla="*/ 115529 w 324"/>
                  <a:gd name="T1" fmla="*/ 69494 h 196"/>
                  <a:gd name="T2" fmla="*/ 115529 w 324"/>
                  <a:gd name="T3" fmla="*/ 69494 h 196"/>
                  <a:gd name="T4" fmla="*/ 0 w 324"/>
                  <a:gd name="T5" fmla="*/ 11048 h 196"/>
                  <a:gd name="T6" fmla="*/ 3219 w 324"/>
                  <a:gd name="T7" fmla="*/ 5702 h 196"/>
                  <a:gd name="T8" fmla="*/ 6438 w 324"/>
                  <a:gd name="T9" fmla="*/ 0 h 196"/>
                  <a:gd name="T10" fmla="*/ 6438 w 324"/>
                  <a:gd name="T11" fmla="*/ 0 h 196"/>
                  <a:gd name="T12" fmla="*/ 115529 w 324"/>
                  <a:gd name="T13" fmla="*/ 69494 h 19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324" h="196">
                    <a:moveTo>
                      <a:pt x="323" y="195"/>
                    </a:moveTo>
                    <a:lnTo>
                      <a:pt x="323" y="195"/>
                    </a:lnTo>
                    <a:cubicBezTo>
                      <a:pt x="132" y="138"/>
                      <a:pt x="0" y="31"/>
                      <a:pt x="0" y="31"/>
                    </a:cubicBezTo>
                    <a:lnTo>
                      <a:pt x="9" y="16"/>
                    </a:lnTo>
                    <a:lnTo>
                      <a:pt x="18" y="0"/>
                    </a:lnTo>
                    <a:cubicBezTo>
                      <a:pt x="18" y="0"/>
                      <a:pt x="176" y="60"/>
                      <a:pt x="323" y="19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4" name="Freeform 106">
                <a:extLst>
                  <a:ext uri="{FF2B5EF4-FFF2-40B4-BE49-F238E27FC236}">
                    <a16:creationId xmlns:a16="http://schemas.microsoft.com/office/drawing/2014/main" id="{193D9E8F-B6E0-472C-8607-3D16999E69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95006" y="8019767"/>
                <a:ext cx="422962" cy="263664"/>
              </a:xfrm>
              <a:custGeom>
                <a:avLst/>
                <a:gdLst>
                  <a:gd name="T0" fmla="*/ 6112 w 340"/>
                  <a:gd name="T1" fmla="*/ 13362 h 211"/>
                  <a:gd name="T2" fmla="*/ 6112 w 340"/>
                  <a:gd name="T3" fmla="*/ 13362 h 211"/>
                  <a:gd name="T4" fmla="*/ 108576 w 340"/>
                  <a:gd name="T5" fmla="*/ 67172 h 211"/>
                  <a:gd name="T6" fmla="*/ 108576 w 340"/>
                  <a:gd name="T7" fmla="*/ 67172 h 211"/>
                  <a:gd name="T8" fmla="*/ 10067 w 340"/>
                  <a:gd name="T9" fmla="*/ 6139 h 211"/>
                  <a:gd name="T10" fmla="*/ 6112 w 340"/>
                  <a:gd name="T11" fmla="*/ 13362 h 211"/>
                  <a:gd name="T12" fmla="*/ 119002 w 340"/>
                  <a:gd name="T13" fmla="*/ 75839 h 211"/>
                  <a:gd name="T14" fmla="*/ 119002 w 340"/>
                  <a:gd name="T15" fmla="*/ 75839 h 211"/>
                  <a:gd name="T16" fmla="*/ 118283 w 340"/>
                  <a:gd name="T17" fmla="*/ 75839 h 211"/>
                  <a:gd name="T18" fmla="*/ 118283 w 340"/>
                  <a:gd name="T19" fmla="*/ 75839 h 211"/>
                  <a:gd name="T20" fmla="*/ 1438 w 340"/>
                  <a:gd name="T21" fmla="*/ 15890 h 211"/>
                  <a:gd name="T22" fmla="*/ 1438 w 340"/>
                  <a:gd name="T23" fmla="*/ 15890 h 211"/>
                  <a:gd name="T24" fmla="*/ 719 w 340"/>
                  <a:gd name="T25" fmla="*/ 13001 h 211"/>
                  <a:gd name="T26" fmla="*/ 6831 w 340"/>
                  <a:gd name="T27" fmla="*/ 1806 h 211"/>
                  <a:gd name="T28" fmla="*/ 6831 w 340"/>
                  <a:gd name="T29" fmla="*/ 1806 h 211"/>
                  <a:gd name="T30" fmla="*/ 10067 w 340"/>
                  <a:gd name="T31" fmla="*/ 361 h 211"/>
                  <a:gd name="T32" fmla="*/ 10067 w 340"/>
                  <a:gd name="T33" fmla="*/ 361 h 211"/>
                  <a:gd name="T34" fmla="*/ 120800 w 340"/>
                  <a:gd name="T35" fmla="*/ 71505 h 211"/>
                  <a:gd name="T36" fmla="*/ 120800 w 340"/>
                  <a:gd name="T37" fmla="*/ 71505 h 211"/>
                  <a:gd name="T38" fmla="*/ 121159 w 340"/>
                  <a:gd name="T39" fmla="*/ 74755 h 211"/>
                  <a:gd name="T40" fmla="*/ 121159 w 340"/>
                  <a:gd name="T41" fmla="*/ 74755 h 211"/>
                  <a:gd name="T42" fmla="*/ 119002 w 340"/>
                  <a:gd name="T43" fmla="*/ 75839 h 21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0" h="211">
                    <a:moveTo>
                      <a:pt x="17" y="37"/>
                    </a:moveTo>
                    <a:lnTo>
                      <a:pt x="17" y="37"/>
                    </a:lnTo>
                    <a:cubicBezTo>
                      <a:pt x="41" y="55"/>
                      <a:pt x="150" y="135"/>
                      <a:pt x="302" y="186"/>
                    </a:cubicBezTo>
                    <a:cubicBezTo>
                      <a:pt x="180" y="82"/>
                      <a:pt x="56" y="28"/>
                      <a:pt x="28" y="17"/>
                    </a:cubicBezTo>
                    <a:lnTo>
                      <a:pt x="17" y="37"/>
                    </a:lnTo>
                    <a:close/>
                    <a:moveTo>
                      <a:pt x="331" y="210"/>
                    </a:moveTo>
                    <a:lnTo>
                      <a:pt x="331" y="210"/>
                    </a:lnTo>
                    <a:cubicBezTo>
                      <a:pt x="331" y="210"/>
                      <a:pt x="330" y="210"/>
                      <a:pt x="329" y="210"/>
                    </a:cubicBezTo>
                    <a:cubicBezTo>
                      <a:pt x="139" y="152"/>
                      <a:pt x="5" y="46"/>
                      <a:pt x="4" y="44"/>
                    </a:cubicBezTo>
                    <a:cubicBezTo>
                      <a:pt x="1" y="42"/>
                      <a:pt x="0" y="39"/>
                      <a:pt x="2" y="36"/>
                    </a:cubicBezTo>
                    <a:lnTo>
                      <a:pt x="19" y="5"/>
                    </a:lnTo>
                    <a:cubicBezTo>
                      <a:pt x="21" y="1"/>
                      <a:pt x="25" y="0"/>
                      <a:pt x="28" y="1"/>
                    </a:cubicBezTo>
                    <a:cubicBezTo>
                      <a:pt x="30" y="2"/>
                      <a:pt x="190" y="63"/>
                      <a:pt x="336" y="198"/>
                    </a:cubicBezTo>
                    <a:cubicBezTo>
                      <a:pt x="338" y="200"/>
                      <a:pt x="339" y="204"/>
                      <a:pt x="337" y="207"/>
                    </a:cubicBezTo>
                    <a:cubicBezTo>
                      <a:pt x="336" y="209"/>
                      <a:pt x="334" y="210"/>
                      <a:pt x="331" y="2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5" name="Freeform 107">
                <a:extLst>
                  <a:ext uri="{FF2B5EF4-FFF2-40B4-BE49-F238E27FC236}">
                    <a16:creationId xmlns:a16="http://schemas.microsoft.com/office/drawing/2014/main" id="{79743BBB-78A8-4BA9-AF9B-4428E7DF25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67543" y="8003289"/>
                <a:ext cx="98874" cy="98874"/>
              </a:xfrm>
              <a:custGeom>
                <a:avLst/>
                <a:gdLst>
                  <a:gd name="T0" fmla="*/ 13383 w 79"/>
                  <a:gd name="T1" fmla="*/ 362 h 79"/>
                  <a:gd name="T2" fmla="*/ 13383 w 79"/>
                  <a:gd name="T3" fmla="*/ 362 h 79"/>
                  <a:gd name="T4" fmla="*/ 362 w 79"/>
                  <a:gd name="T5" fmla="*/ 14830 h 79"/>
                  <a:gd name="T6" fmla="*/ 362 w 79"/>
                  <a:gd name="T7" fmla="*/ 14830 h 79"/>
                  <a:gd name="T8" fmla="*/ 14830 w 79"/>
                  <a:gd name="T9" fmla="*/ 27852 h 79"/>
                  <a:gd name="T10" fmla="*/ 14830 w 79"/>
                  <a:gd name="T11" fmla="*/ 27852 h 79"/>
                  <a:gd name="T12" fmla="*/ 27852 w 79"/>
                  <a:gd name="T13" fmla="*/ 13745 h 79"/>
                  <a:gd name="T14" fmla="*/ 27852 w 79"/>
                  <a:gd name="T15" fmla="*/ 13745 h 79"/>
                  <a:gd name="T16" fmla="*/ 13383 w 79"/>
                  <a:gd name="T17" fmla="*/ 362 h 7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79" h="79">
                    <a:moveTo>
                      <a:pt x="37" y="1"/>
                    </a:moveTo>
                    <a:lnTo>
                      <a:pt x="37" y="1"/>
                    </a:lnTo>
                    <a:cubicBezTo>
                      <a:pt x="16" y="2"/>
                      <a:pt x="0" y="20"/>
                      <a:pt x="1" y="41"/>
                    </a:cubicBezTo>
                    <a:cubicBezTo>
                      <a:pt x="2" y="62"/>
                      <a:pt x="20" y="78"/>
                      <a:pt x="41" y="77"/>
                    </a:cubicBezTo>
                    <a:cubicBezTo>
                      <a:pt x="61" y="76"/>
                      <a:pt x="78" y="58"/>
                      <a:pt x="77" y="38"/>
                    </a:cubicBezTo>
                    <a:cubicBezTo>
                      <a:pt x="76" y="17"/>
                      <a:pt x="58" y="0"/>
                      <a:pt x="37" y="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8" name="Grupo 37">
              <a:extLst>
                <a:ext uri="{FF2B5EF4-FFF2-40B4-BE49-F238E27FC236}">
                  <a16:creationId xmlns:a16="http://schemas.microsoft.com/office/drawing/2014/main" id="{A0C376A5-4A31-4FA6-A253-881A6BB59947}"/>
                </a:ext>
              </a:extLst>
            </p:cNvPr>
            <p:cNvGrpSpPr/>
            <p:nvPr/>
          </p:nvGrpSpPr>
          <p:grpSpPr>
            <a:xfrm>
              <a:off x="6602453" y="7355117"/>
              <a:ext cx="1071132" cy="2642127"/>
              <a:chOff x="6602453" y="7355117"/>
              <a:chExt cx="1071132" cy="2642127"/>
            </a:xfrm>
          </p:grpSpPr>
          <p:sp>
            <p:nvSpPr>
              <p:cNvPr id="466" name="Freeform 108">
                <a:extLst>
                  <a:ext uri="{FF2B5EF4-FFF2-40B4-BE49-F238E27FC236}">
                    <a16:creationId xmlns:a16="http://schemas.microsoft.com/office/drawing/2014/main" id="{4F0D2865-E758-4B30-8A91-28E2A5E8C2B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24286" y="8008781"/>
                <a:ext cx="21972" cy="1988463"/>
              </a:xfrm>
              <a:custGeom>
                <a:avLst/>
                <a:gdLst>
                  <a:gd name="T0" fmla="*/ 3175 w 16"/>
                  <a:gd name="T1" fmla="*/ 574315 h 1595"/>
                  <a:gd name="T2" fmla="*/ 3175 w 16"/>
                  <a:gd name="T3" fmla="*/ 574315 h 1595"/>
                  <a:gd name="T4" fmla="*/ 0 w 16"/>
                  <a:gd name="T5" fmla="*/ 571793 h 1595"/>
                  <a:gd name="T6" fmla="*/ 0 w 16"/>
                  <a:gd name="T7" fmla="*/ 2522 h 1595"/>
                  <a:gd name="T8" fmla="*/ 0 w 16"/>
                  <a:gd name="T9" fmla="*/ 2522 h 1595"/>
                  <a:gd name="T10" fmla="*/ 3175 w 16"/>
                  <a:gd name="T11" fmla="*/ 0 h 1595"/>
                  <a:gd name="T12" fmla="*/ 3175 w 16"/>
                  <a:gd name="T13" fmla="*/ 0 h 1595"/>
                  <a:gd name="T14" fmla="*/ 5953 w 16"/>
                  <a:gd name="T15" fmla="*/ 2522 h 1595"/>
                  <a:gd name="T16" fmla="*/ 5953 w 16"/>
                  <a:gd name="T17" fmla="*/ 571793 h 1595"/>
                  <a:gd name="T18" fmla="*/ 5953 w 16"/>
                  <a:gd name="T19" fmla="*/ 571793 h 1595"/>
                  <a:gd name="T20" fmla="*/ 3175 w 16"/>
                  <a:gd name="T21" fmla="*/ 574315 h 1595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1595">
                    <a:moveTo>
                      <a:pt x="8" y="1594"/>
                    </a:moveTo>
                    <a:lnTo>
                      <a:pt x="8" y="1594"/>
                    </a:lnTo>
                    <a:cubicBezTo>
                      <a:pt x="4" y="1594"/>
                      <a:pt x="0" y="1591"/>
                      <a:pt x="0" y="1587"/>
                    </a:cubicBezTo>
                    <a:lnTo>
                      <a:pt x="0" y="7"/>
                    </a:lnTo>
                    <a:cubicBezTo>
                      <a:pt x="0" y="3"/>
                      <a:pt x="4" y="0"/>
                      <a:pt x="8" y="0"/>
                    </a:cubicBezTo>
                    <a:cubicBezTo>
                      <a:pt x="11" y="0"/>
                      <a:pt x="15" y="3"/>
                      <a:pt x="15" y="7"/>
                    </a:cubicBezTo>
                    <a:lnTo>
                      <a:pt x="15" y="1587"/>
                    </a:lnTo>
                    <a:cubicBezTo>
                      <a:pt x="15" y="1591"/>
                      <a:pt x="11" y="1594"/>
                      <a:pt x="8" y="159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7" name="Freeform 109">
                <a:extLst>
                  <a:ext uri="{FF2B5EF4-FFF2-40B4-BE49-F238E27FC236}">
                    <a16:creationId xmlns:a16="http://schemas.microsoft.com/office/drawing/2014/main" id="{9F35FC7D-A03B-4FA5-BC9C-B3029FE1705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58370" y="7366103"/>
                <a:ext cx="153804" cy="626201"/>
              </a:xfrm>
              <a:custGeom>
                <a:avLst/>
                <a:gdLst>
                  <a:gd name="T0" fmla="*/ 22047 w 125"/>
                  <a:gd name="T1" fmla="*/ 0 h 504"/>
                  <a:gd name="T2" fmla="*/ 22047 w 125"/>
                  <a:gd name="T3" fmla="*/ 0 h 504"/>
                  <a:gd name="T4" fmla="*/ 13157 w 125"/>
                  <a:gd name="T5" fmla="*/ 180616 h 504"/>
                  <a:gd name="T6" fmla="*/ 22047 w 125"/>
                  <a:gd name="T7" fmla="*/ 180616 h 504"/>
                  <a:gd name="T8" fmla="*/ 30582 w 125"/>
                  <a:gd name="T9" fmla="*/ 180616 h 504"/>
                  <a:gd name="T10" fmla="*/ 30582 w 125"/>
                  <a:gd name="T11" fmla="*/ 180616 h 504"/>
                  <a:gd name="T12" fmla="*/ 22047 w 125"/>
                  <a:gd name="T13" fmla="*/ 0 h 5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125" h="504">
                    <a:moveTo>
                      <a:pt x="62" y="0"/>
                    </a:moveTo>
                    <a:lnTo>
                      <a:pt x="62" y="0"/>
                    </a:lnTo>
                    <a:cubicBezTo>
                      <a:pt x="0" y="270"/>
                      <a:pt x="37" y="503"/>
                      <a:pt x="37" y="503"/>
                    </a:cubicBezTo>
                    <a:lnTo>
                      <a:pt x="62" y="503"/>
                    </a:lnTo>
                    <a:lnTo>
                      <a:pt x="86" y="503"/>
                    </a:lnTo>
                    <a:cubicBezTo>
                      <a:pt x="86" y="503"/>
                      <a:pt x="124" y="270"/>
                      <a:pt x="62" y="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8" name="Freeform 110">
                <a:extLst>
                  <a:ext uri="{FF2B5EF4-FFF2-40B4-BE49-F238E27FC236}">
                    <a16:creationId xmlns:a16="http://schemas.microsoft.com/office/drawing/2014/main" id="{E80CE9DD-C4A3-48BD-9C56-22F9686944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47384" y="7355117"/>
                <a:ext cx="170284" cy="642678"/>
              </a:xfrm>
              <a:custGeom>
                <a:avLst/>
                <a:gdLst>
                  <a:gd name="T0" fmla="*/ 17831 w 138"/>
                  <a:gd name="T1" fmla="*/ 180348 h 517"/>
                  <a:gd name="T2" fmla="*/ 31026 w 138"/>
                  <a:gd name="T3" fmla="*/ 180348 h 517"/>
                  <a:gd name="T4" fmla="*/ 31026 w 138"/>
                  <a:gd name="T5" fmla="*/ 180348 h 517"/>
                  <a:gd name="T6" fmla="*/ 24607 w 138"/>
                  <a:gd name="T7" fmla="*/ 14370 h 517"/>
                  <a:gd name="T8" fmla="*/ 24607 w 138"/>
                  <a:gd name="T9" fmla="*/ 14370 h 517"/>
                  <a:gd name="T10" fmla="*/ 17831 w 138"/>
                  <a:gd name="T11" fmla="*/ 180348 h 517"/>
                  <a:gd name="T12" fmla="*/ 33165 w 138"/>
                  <a:gd name="T13" fmla="*/ 185378 h 517"/>
                  <a:gd name="T14" fmla="*/ 15691 w 138"/>
                  <a:gd name="T15" fmla="*/ 185378 h 517"/>
                  <a:gd name="T16" fmla="*/ 15691 w 138"/>
                  <a:gd name="T17" fmla="*/ 185378 h 517"/>
                  <a:gd name="T18" fmla="*/ 13195 w 138"/>
                  <a:gd name="T19" fmla="*/ 183581 h 517"/>
                  <a:gd name="T20" fmla="*/ 13195 w 138"/>
                  <a:gd name="T21" fmla="*/ 183581 h 517"/>
                  <a:gd name="T22" fmla="*/ 21754 w 138"/>
                  <a:gd name="T23" fmla="*/ 1796 h 517"/>
                  <a:gd name="T24" fmla="*/ 21754 w 138"/>
                  <a:gd name="T25" fmla="*/ 1796 h 517"/>
                  <a:gd name="T26" fmla="*/ 24607 w 138"/>
                  <a:gd name="T27" fmla="*/ 0 h 517"/>
                  <a:gd name="T28" fmla="*/ 24607 w 138"/>
                  <a:gd name="T29" fmla="*/ 0 h 517"/>
                  <a:gd name="T30" fmla="*/ 27103 w 138"/>
                  <a:gd name="T31" fmla="*/ 1796 h 517"/>
                  <a:gd name="T32" fmla="*/ 27103 w 138"/>
                  <a:gd name="T33" fmla="*/ 1796 h 517"/>
                  <a:gd name="T34" fmla="*/ 35662 w 138"/>
                  <a:gd name="T35" fmla="*/ 183581 h 517"/>
                  <a:gd name="T36" fmla="*/ 35662 w 138"/>
                  <a:gd name="T37" fmla="*/ 183581 h 517"/>
                  <a:gd name="T38" fmla="*/ 33165 w 138"/>
                  <a:gd name="T39" fmla="*/ 185378 h 51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0" t="0" r="r" b="b"/>
                <a:pathLst>
                  <a:path w="138" h="517">
                    <a:moveTo>
                      <a:pt x="50" y="502"/>
                    </a:moveTo>
                    <a:lnTo>
                      <a:pt x="87" y="502"/>
                    </a:lnTo>
                    <a:cubicBezTo>
                      <a:pt x="92" y="466"/>
                      <a:pt x="115" y="269"/>
                      <a:pt x="69" y="40"/>
                    </a:cubicBezTo>
                    <a:cubicBezTo>
                      <a:pt x="22" y="269"/>
                      <a:pt x="45" y="466"/>
                      <a:pt x="50" y="502"/>
                    </a:cubicBezTo>
                    <a:close/>
                    <a:moveTo>
                      <a:pt x="93" y="516"/>
                    </a:moveTo>
                    <a:lnTo>
                      <a:pt x="44" y="516"/>
                    </a:lnTo>
                    <a:cubicBezTo>
                      <a:pt x="41" y="516"/>
                      <a:pt x="38" y="514"/>
                      <a:pt x="37" y="511"/>
                    </a:cubicBezTo>
                    <a:cubicBezTo>
                      <a:pt x="36" y="509"/>
                      <a:pt x="0" y="274"/>
                      <a:pt x="61" y="5"/>
                    </a:cubicBezTo>
                    <a:cubicBezTo>
                      <a:pt x="63" y="2"/>
                      <a:pt x="65" y="0"/>
                      <a:pt x="69" y="0"/>
                    </a:cubicBezTo>
                    <a:cubicBezTo>
                      <a:pt x="72" y="0"/>
                      <a:pt x="75" y="2"/>
                      <a:pt x="76" y="5"/>
                    </a:cubicBezTo>
                    <a:cubicBezTo>
                      <a:pt x="137" y="274"/>
                      <a:pt x="101" y="509"/>
                      <a:pt x="100" y="511"/>
                    </a:cubicBezTo>
                    <a:cubicBezTo>
                      <a:pt x="99" y="514"/>
                      <a:pt x="97" y="516"/>
                      <a:pt x="93" y="51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69" name="Freeform 111">
                <a:extLst>
                  <a:ext uri="{FF2B5EF4-FFF2-40B4-BE49-F238E27FC236}">
                    <a16:creationId xmlns:a16="http://schemas.microsoft.com/office/drawing/2014/main" id="{2C70F62C-C987-4001-B099-EB4F610E7A5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13439" y="7981318"/>
                <a:ext cx="549299" cy="362537"/>
              </a:xfrm>
              <a:custGeom>
                <a:avLst/>
                <a:gdLst>
                  <a:gd name="T0" fmla="*/ 0 w 439"/>
                  <a:gd name="T1" fmla="*/ 104415 h 291"/>
                  <a:gd name="T2" fmla="*/ 0 w 439"/>
                  <a:gd name="T3" fmla="*/ 104415 h 291"/>
                  <a:gd name="T4" fmla="*/ 158388 w 439"/>
                  <a:gd name="T5" fmla="*/ 15122 h 291"/>
                  <a:gd name="T6" fmla="*/ 153687 w 439"/>
                  <a:gd name="T7" fmla="*/ 7561 h 291"/>
                  <a:gd name="T8" fmla="*/ 148625 w 439"/>
                  <a:gd name="T9" fmla="*/ 0 h 291"/>
                  <a:gd name="T10" fmla="*/ 148625 w 439"/>
                  <a:gd name="T11" fmla="*/ 0 h 291"/>
                  <a:gd name="T12" fmla="*/ 0 w 439"/>
                  <a:gd name="T13" fmla="*/ 104415 h 2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9" h="291">
                    <a:moveTo>
                      <a:pt x="0" y="290"/>
                    </a:moveTo>
                    <a:lnTo>
                      <a:pt x="0" y="290"/>
                    </a:lnTo>
                    <a:cubicBezTo>
                      <a:pt x="261" y="198"/>
                      <a:pt x="438" y="42"/>
                      <a:pt x="438" y="42"/>
                    </a:cubicBezTo>
                    <a:lnTo>
                      <a:pt x="425" y="21"/>
                    </a:lnTo>
                    <a:lnTo>
                      <a:pt x="411" y="0"/>
                    </a:lnTo>
                    <a:cubicBezTo>
                      <a:pt x="411" y="0"/>
                      <a:pt x="195" y="93"/>
                      <a:pt x="0" y="2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0" name="Freeform 112">
                <a:extLst>
                  <a:ext uri="{FF2B5EF4-FFF2-40B4-BE49-F238E27FC236}">
                    <a16:creationId xmlns:a16="http://schemas.microsoft.com/office/drawing/2014/main" id="{074896F5-5319-4134-AC01-3DD16E57B9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02453" y="7970332"/>
                <a:ext cx="565776" cy="379015"/>
              </a:xfrm>
              <a:custGeom>
                <a:avLst/>
                <a:gdLst>
                  <a:gd name="T0" fmla="*/ 150186 w 454"/>
                  <a:gd name="T1" fmla="*/ 5727 h 306"/>
                  <a:gd name="T2" fmla="*/ 150186 w 454"/>
                  <a:gd name="T3" fmla="*/ 5727 h 306"/>
                  <a:gd name="T4" fmla="*/ 12966 w 454"/>
                  <a:gd name="T5" fmla="*/ 100588 h 306"/>
                  <a:gd name="T6" fmla="*/ 12966 w 454"/>
                  <a:gd name="T7" fmla="*/ 100588 h 306"/>
                  <a:gd name="T8" fmla="*/ 157029 w 454"/>
                  <a:gd name="T9" fmla="*/ 17182 h 306"/>
                  <a:gd name="T10" fmla="*/ 150186 w 454"/>
                  <a:gd name="T11" fmla="*/ 5727 h 306"/>
                  <a:gd name="T12" fmla="*/ 2881 w 454"/>
                  <a:gd name="T13" fmla="*/ 109179 h 306"/>
                  <a:gd name="T14" fmla="*/ 2881 w 454"/>
                  <a:gd name="T15" fmla="*/ 109179 h 306"/>
                  <a:gd name="T16" fmla="*/ 720 w 454"/>
                  <a:gd name="T17" fmla="*/ 108105 h 306"/>
                  <a:gd name="T18" fmla="*/ 720 w 454"/>
                  <a:gd name="T19" fmla="*/ 108105 h 306"/>
                  <a:gd name="T20" fmla="*/ 1080 w 454"/>
                  <a:gd name="T21" fmla="*/ 104883 h 306"/>
                  <a:gd name="T22" fmla="*/ 1080 w 454"/>
                  <a:gd name="T23" fmla="*/ 104883 h 306"/>
                  <a:gd name="T24" fmla="*/ 150186 w 454"/>
                  <a:gd name="T25" fmla="*/ 358 h 306"/>
                  <a:gd name="T26" fmla="*/ 150186 w 454"/>
                  <a:gd name="T27" fmla="*/ 358 h 306"/>
                  <a:gd name="T28" fmla="*/ 153067 w 454"/>
                  <a:gd name="T29" fmla="*/ 1432 h 306"/>
                  <a:gd name="T30" fmla="*/ 162792 w 454"/>
                  <a:gd name="T31" fmla="*/ 16466 h 306"/>
                  <a:gd name="T32" fmla="*/ 162792 w 454"/>
                  <a:gd name="T33" fmla="*/ 16466 h 306"/>
                  <a:gd name="T34" fmla="*/ 162071 w 454"/>
                  <a:gd name="T35" fmla="*/ 19688 h 306"/>
                  <a:gd name="T36" fmla="*/ 162071 w 454"/>
                  <a:gd name="T37" fmla="*/ 19688 h 306"/>
                  <a:gd name="T38" fmla="*/ 3962 w 454"/>
                  <a:gd name="T39" fmla="*/ 108821 h 306"/>
                  <a:gd name="T40" fmla="*/ 3962 w 454"/>
                  <a:gd name="T41" fmla="*/ 108821 h 306"/>
                  <a:gd name="T42" fmla="*/ 2881 w 454"/>
                  <a:gd name="T43" fmla="*/ 109179 h 3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4" h="306">
                    <a:moveTo>
                      <a:pt x="417" y="16"/>
                    </a:moveTo>
                    <a:lnTo>
                      <a:pt x="417" y="16"/>
                    </a:lnTo>
                    <a:cubicBezTo>
                      <a:pt x="383" y="32"/>
                      <a:pt x="204" y="118"/>
                      <a:pt x="36" y="281"/>
                    </a:cubicBezTo>
                    <a:cubicBezTo>
                      <a:pt x="254" y="198"/>
                      <a:pt x="409" y="72"/>
                      <a:pt x="436" y="48"/>
                    </a:cubicBezTo>
                    <a:lnTo>
                      <a:pt x="417" y="16"/>
                    </a:lnTo>
                    <a:close/>
                    <a:moveTo>
                      <a:pt x="8" y="305"/>
                    </a:moveTo>
                    <a:lnTo>
                      <a:pt x="8" y="305"/>
                    </a:lnTo>
                    <a:cubicBezTo>
                      <a:pt x="6" y="305"/>
                      <a:pt x="3" y="304"/>
                      <a:pt x="2" y="302"/>
                    </a:cubicBezTo>
                    <a:cubicBezTo>
                      <a:pt x="0" y="299"/>
                      <a:pt x="1" y="295"/>
                      <a:pt x="3" y="293"/>
                    </a:cubicBezTo>
                    <a:cubicBezTo>
                      <a:pt x="196" y="97"/>
                      <a:pt x="414" y="3"/>
                      <a:pt x="417" y="1"/>
                    </a:cubicBezTo>
                    <a:cubicBezTo>
                      <a:pt x="420" y="0"/>
                      <a:pt x="424" y="1"/>
                      <a:pt x="425" y="4"/>
                    </a:cubicBezTo>
                    <a:lnTo>
                      <a:pt x="452" y="46"/>
                    </a:lnTo>
                    <a:cubicBezTo>
                      <a:pt x="453" y="49"/>
                      <a:pt x="453" y="53"/>
                      <a:pt x="450" y="55"/>
                    </a:cubicBezTo>
                    <a:cubicBezTo>
                      <a:pt x="448" y="56"/>
                      <a:pt x="270" y="213"/>
                      <a:pt x="11" y="304"/>
                    </a:cubicBezTo>
                    <a:cubicBezTo>
                      <a:pt x="10" y="305"/>
                      <a:pt x="9" y="305"/>
                      <a:pt x="8" y="3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1" name="Freeform 113">
                <a:extLst>
                  <a:ext uri="{FF2B5EF4-FFF2-40B4-BE49-F238E27FC236}">
                    <a16:creationId xmlns:a16="http://schemas.microsoft.com/office/drawing/2014/main" id="{45CF5B71-281F-44BF-A392-D3D4210F103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13300" y="7981318"/>
                <a:ext cx="543808" cy="362537"/>
              </a:xfrm>
              <a:custGeom>
                <a:avLst/>
                <a:gdLst>
                  <a:gd name="T0" fmla="*/ 156804 w 438"/>
                  <a:gd name="T1" fmla="*/ 104415 h 291"/>
                  <a:gd name="T2" fmla="*/ 156804 w 438"/>
                  <a:gd name="T3" fmla="*/ 104415 h 291"/>
                  <a:gd name="T4" fmla="*/ 0 w 438"/>
                  <a:gd name="T5" fmla="*/ 15122 h 291"/>
                  <a:gd name="T6" fmla="*/ 4665 w 438"/>
                  <a:gd name="T7" fmla="*/ 7561 h 291"/>
                  <a:gd name="T8" fmla="*/ 9329 w 438"/>
                  <a:gd name="T9" fmla="*/ 0 h 291"/>
                  <a:gd name="T10" fmla="*/ 9329 w 438"/>
                  <a:gd name="T11" fmla="*/ 0 h 291"/>
                  <a:gd name="T12" fmla="*/ 156804 w 438"/>
                  <a:gd name="T13" fmla="*/ 104415 h 29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0" t="0" r="r" b="b"/>
                <a:pathLst>
                  <a:path w="438" h="291">
                    <a:moveTo>
                      <a:pt x="437" y="290"/>
                    </a:moveTo>
                    <a:lnTo>
                      <a:pt x="437" y="290"/>
                    </a:lnTo>
                    <a:cubicBezTo>
                      <a:pt x="176" y="198"/>
                      <a:pt x="0" y="42"/>
                      <a:pt x="0" y="42"/>
                    </a:cubicBezTo>
                    <a:lnTo>
                      <a:pt x="13" y="21"/>
                    </a:lnTo>
                    <a:lnTo>
                      <a:pt x="26" y="0"/>
                    </a:lnTo>
                    <a:cubicBezTo>
                      <a:pt x="26" y="0"/>
                      <a:pt x="243" y="93"/>
                      <a:pt x="437" y="2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2" name="Freeform 114">
                <a:extLst>
                  <a:ext uri="{FF2B5EF4-FFF2-40B4-BE49-F238E27FC236}">
                    <a16:creationId xmlns:a16="http://schemas.microsoft.com/office/drawing/2014/main" id="{47847F61-9C3B-436E-97B0-DE666B563A8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07809" y="7970332"/>
                <a:ext cx="565776" cy="379015"/>
              </a:xfrm>
              <a:custGeom>
                <a:avLst/>
                <a:gdLst>
                  <a:gd name="T0" fmla="*/ 6123 w 454"/>
                  <a:gd name="T1" fmla="*/ 17182 h 306"/>
                  <a:gd name="T2" fmla="*/ 6123 w 454"/>
                  <a:gd name="T3" fmla="*/ 17182 h 306"/>
                  <a:gd name="T4" fmla="*/ 150546 w 454"/>
                  <a:gd name="T5" fmla="*/ 100588 h 306"/>
                  <a:gd name="T6" fmla="*/ 150546 w 454"/>
                  <a:gd name="T7" fmla="*/ 100588 h 306"/>
                  <a:gd name="T8" fmla="*/ 13326 w 454"/>
                  <a:gd name="T9" fmla="*/ 5727 h 306"/>
                  <a:gd name="T10" fmla="*/ 6123 w 454"/>
                  <a:gd name="T11" fmla="*/ 17182 h 306"/>
                  <a:gd name="T12" fmla="*/ 160271 w 454"/>
                  <a:gd name="T13" fmla="*/ 109179 h 306"/>
                  <a:gd name="T14" fmla="*/ 160271 w 454"/>
                  <a:gd name="T15" fmla="*/ 109179 h 306"/>
                  <a:gd name="T16" fmla="*/ 159550 w 454"/>
                  <a:gd name="T17" fmla="*/ 108821 h 306"/>
                  <a:gd name="T18" fmla="*/ 159550 w 454"/>
                  <a:gd name="T19" fmla="*/ 108821 h 306"/>
                  <a:gd name="T20" fmla="*/ 1080 w 454"/>
                  <a:gd name="T21" fmla="*/ 19688 h 306"/>
                  <a:gd name="T22" fmla="*/ 1080 w 454"/>
                  <a:gd name="T23" fmla="*/ 19688 h 306"/>
                  <a:gd name="T24" fmla="*/ 720 w 454"/>
                  <a:gd name="T25" fmla="*/ 16466 h 306"/>
                  <a:gd name="T26" fmla="*/ 10084 w 454"/>
                  <a:gd name="T27" fmla="*/ 1432 h 306"/>
                  <a:gd name="T28" fmla="*/ 10084 w 454"/>
                  <a:gd name="T29" fmla="*/ 1432 h 306"/>
                  <a:gd name="T30" fmla="*/ 13326 w 454"/>
                  <a:gd name="T31" fmla="*/ 358 h 306"/>
                  <a:gd name="T32" fmla="*/ 13326 w 454"/>
                  <a:gd name="T33" fmla="*/ 358 h 306"/>
                  <a:gd name="T34" fmla="*/ 162432 w 454"/>
                  <a:gd name="T35" fmla="*/ 104883 h 306"/>
                  <a:gd name="T36" fmla="*/ 162432 w 454"/>
                  <a:gd name="T37" fmla="*/ 104883 h 306"/>
                  <a:gd name="T38" fmla="*/ 162432 w 454"/>
                  <a:gd name="T39" fmla="*/ 108105 h 306"/>
                  <a:gd name="T40" fmla="*/ 162432 w 454"/>
                  <a:gd name="T41" fmla="*/ 108105 h 306"/>
                  <a:gd name="T42" fmla="*/ 160271 w 454"/>
                  <a:gd name="T43" fmla="*/ 109179 h 30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454" h="306">
                    <a:moveTo>
                      <a:pt x="17" y="48"/>
                    </a:moveTo>
                    <a:lnTo>
                      <a:pt x="17" y="48"/>
                    </a:lnTo>
                    <a:cubicBezTo>
                      <a:pt x="44" y="72"/>
                      <a:pt x="199" y="198"/>
                      <a:pt x="418" y="281"/>
                    </a:cubicBezTo>
                    <a:cubicBezTo>
                      <a:pt x="250" y="118"/>
                      <a:pt x="70" y="32"/>
                      <a:pt x="37" y="16"/>
                    </a:cubicBezTo>
                    <a:lnTo>
                      <a:pt x="17" y="48"/>
                    </a:lnTo>
                    <a:close/>
                    <a:moveTo>
                      <a:pt x="445" y="305"/>
                    </a:moveTo>
                    <a:lnTo>
                      <a:pt x="445" y="305"/>
                    </a:lnTo>
                    <a:cubicBezTo>
                      <a:pt x="445" y="305"/>
                      <a:pt x="444" y="305"/>
                      <a:pt x="443" y="304"/>
                    </a:cubicBezTo>
                    <a:cubicBezTo>
                      <a:pt x="183" y="213"/>
                      <a:pt x="5" y="56"/>
                      <a:pt x="3" y="55"/>
                    </a:cubicBezTo>
                    <a:cubicBezTo>
                      <a:pt x="1" y="53"/>
                      <a:pt x="0" y="49"/>
                      <a:pt x="2" y="46"/>
                    </a:cubicBezTo>
                    <a:lnTo>
                      <a:pt x="28" y="4"/>
                    </a:lnTo>
                    <a:cubicBezTo>
                      <a:pt x="30" y="1"/>
                      <a:pt x="33" y="0"/>
                      <a:pt x="37" y="1"/>
                    </a:cubicBezTo>
                    <a:cubicBezTo>
                      <a:pt x="39" y="3"/>
                      <a:pt x="257" y="97"/>
                      <a:pt x="451" y="293"/>
                    </a:cubicBezTo>
                    <a:cubicBezTo>
                      <a:pt x="452" y="295"/>
                      <a:pt x="453" y="299"/>
                      <a:pt x="451" y="302"/>
                    </a:cubicBezTo>
                    <a:cubicBezTo>
                      <a:pt x="450" y="304"/>
                      <a:pt x="448" y="305"/>
                      <a:pt x="445" y="30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3" name="Freeform 115">
                <a:extLst>
                  <a:ext uri="{FF2B5EF4-FFF2-40B4-BE49-F238E27FC236}">
                    <a16:creationId xmlns:a16="http://schemas.microsoft.com/office/drawing/2014/main" id="{39567558-ABAA-49D5-9F4F-C4136B26F2E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74851" y="7953851"/>
                <a:ext cx="126337" cy="126341"/>
              </a:xfrm>
              <a:custGeom>
                <a:avLst/>
                <a:gdLst>
                  <a:gd name="T0" fmla="*/ 18256 w 100"/>
                  <a:gd name="T1" fmla="*/ 0 h 101"/>
                  <a:gd name="T2" fmla="*/ 18256 w 100"/>
                  <a:gd name="T3" fmla="*/ 0 h 101"/>
                  <a:gd name="T4" fmla="*/ 0 w 100"/>
                  <a:gd name="T5" fmla="*/ 18076 h 101"/>
                  <a:gd name="T6" fmla="*/ 0 w 100"/>
                  <a:gd name="T7" fmla="*/ 18076 h 101"/>
                  <a:gd name="T8" fmla="*/ 18256 w 100"/>
                  <a:gd name="T9" fmla="*/ 36151 h 101"/>
                  <a:gd name="T10" fmla="*/ 18256 w 100"/>
                  <a:gd name="T11" fmla="*/ 36151 h 101"/>
                  <a:gd name="T12" fmla="*/ 36147 w 100"/>
                  <a:gd name="T13" fmla="*/ 18076 h 101"/>
                  <a:gd name="T14" fmla="*/ 36147 w 100"/>
                  <a:gd name="T15" fmla="*/ 18076 h 101"/>
                  <a:gd name="T16" fmla="*/ 18256 w 100"/>
                  <a:gd name="T17" fmla="*/ 0 h 10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0" t="0" r="r" b="b"/>
                <a:pathLst>
                  <a:path w="100" h="101">
                    <a:moveTo>
                      <a:pt x="50" y="0"/>
                    </a:moveTo>
                    <a:lnTo>
                      <a:pt x="50" y="0"/>
                    </a:lnTo>
                    <a:cubicBezTo>
                      <a:pt x="22" y="0"/>
                      <a:pt x="0" y="23"/>
                      <a:pt x="0" y="50"/>
                    </a:cubicBezTo>
                    <a:cubicBezTo>
                      <a:pt x="0" y="78"/>
                      <a:pt x="22" y="100"/>
                      <a:pt x="50" y="100"/>
                    </a:cubicBezTo>
                    <a:cubicBezTo>
                      <a:pt x="77" y="100"/>
                      <a:pt x="99" y="78"/>
                      <a:pt x="99" y="50"/>
                    </a:cubicBezTo>
                    <a:cubicBezTo>
                      <a:pt x="99" y="23"/>
                      <a:pt x="77" y="0"/>
                      <a:pt x="50" y="0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5" name="Grupo 34">
              <a:extLst>
                <a:ext uri="{FF2B5EF4-FFF2-40B4-BE49-F238E27FC236}">
                  <a16:creationId xmlns:a16="http://schemas.microsoft.com/office/drawing/2014/main" id="{B9BFF77A-319B-4657-9944-CE93E6B6E1A2}"/>
                </a:ext>
              </a:extLst>
            </p:cNvPr>
            <p:cNvGrpSpPr/>
            <p:nvPr/>
          </p:nvGrpSpPr>
          <p:grpSpPr>
            <a:xfrm>
              <a:off x="5284135" y="6009332"/>
              <a:ext cx="2614664" cy="780005"/>
              <a:chOff x="5284135" y="6009332"/>
              <a:chExt cx="2614664" cy="780005"/>
            </a:xfrm>
          </p:grpSpPr>
          <p:sp>
            <p:nvSpPr>
              <p:cNvPr id="476" name="Freeform 118">
                <a:extLst>
                  <a:ext uri="{FF2B5EF4-FFF2-40B4-BE49-F238E27FC236}">
                    <a16:creationId xmlns:a16="http://schemas.microsoft.com/office/drawing/2014/main" id="{0EDA4711-2968-4AF0-AE60-2BDEDB08EF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95121" y="6009332"/>
                <a:ext cx="2598183" cy="769019"/>
              </a:xfrm>
              <a:custGeom>
                <a:avLst/>
                <a:gdLst>
                  <a:gd name="T0" fmla="*/ 360 w 2088"/>
                  <a:gd name="T1" fmla="*/ 212869 h 616"/>
                  <a:gd name="T2" fmla="*/ 360 w 2088"/>
                  <a:gd name="T3" fmla="*/ 212869 h 616"/>
                  <a:gd name="T4" fmla="*/ 56460 w 2088"/>
                  <a:gd name="T5" fmla="*/ 187974 h 616"/>
                  <a:gd name="T6" fmla="*/ 56460 w 2088"/>
                  <a:gd name="T7" fmla="*/ 187974 h 616"/>
                  <a:gd name="T8" fmla="*/ 66889 w 2088"/>
                  <a:gd name="T9" fmla="*/ 184366 h 616"/>
                  <a:gd name="T10" fmla="*/ 66889 w 2088"/>
                  <a:gd name="T11" fmla="*/ 184366 h 616"/>
                  <a:gd name="T12" fmla="*/ 151040 w 2088"/>
                  <a:gd name="T13" fmla="*/ 174986 h 616"/>
                  <a:gd name="T14" fmla="*/ 151040 w 2088"/>
                  <a:gd name="T15" fmla="*/ 174986 h 616"/>
                  <a:gd name="T16" fmla="*/ 162908 w 2088"/>
                  <a:gd name="T17" fmla="*/ 168852 h 616"/>
                  <a:gd name="T18" fmla="*/ 162908 w 2088"/>
                  <a:gd name="T19" fmla="*/ 168852 h 616"/>
                  <a:gd name="T20" fmla="*/ 261084 w 2088"/>
                  <a:gd name="T21" fmla="*/ 40409 h 616"/>
                  <a:gd name="T22" fmla="*/ 261084 w 2088"/>
                  <a:gd name="T23" fmla="*/ 40409 h 616"/>
                  <a:gd name="T24" fmla="*/ 496636 w 2088"/>
                  <a:gd name="T25" fmla="*/ 145761 h 616"/>
                  <a:gd name="T26" fmla="*/ 496636 w 2088"/>
                  <a:gd name="T27" fmla="*/ 145761 h 616"/>
                  <a:gd name="T28" fmla="*/ 507424 w 2088"/>
                  <a:gd name="T29" fmla="*/ 149009 h 616"/>
                  <a:gd name="T30" fmla="*/ 507424 w 2088"/>
                  <a:gd name="T31" fmla="*/ 149009 h 616"/>
                  <a:gd name="T32" fmla="*/ 569638 w 2088"/>
                  <a:gd name="T33" fmla="*/ 157307 h 616"/>
                  <a:gd name="T34" fmla="*/ 569638 w 2088"/>
                  <a:gd name="T35" fmla="*/ 157307 h 616"/>
                  <a:gd name="T36" fmla="*/ 579708 w 2088"/>
                  <a:gd name="T37" fmla="*/ 159832 h 616"/>
                  <a:gd name="T38" fmla="*/ 579708 w 2088"/>
                  <a:gd name="T39" fmla="*/ 159832 h 616"/>
                  <a:gd name="T40" fmla="*/ 651991 w 2088"/>
                  <a:gd name="T41" fmla="*/ 177872 h 616"/>
                  <a:gd name="T42" fmla="*/ 651991 w 2088"/>
                  <a:gd name="T43" fmla="*/ 177872 h 616"/>
                  <a:gd name="T44" fmla="*/ 661701 w 2088"/>
                  <a:gd name="T45" fmla="*/ 181841 h 616"/>
                  <a:gd name="T46" fmla="*/ 661701 w 2088"/>
                  <a:gd name="T47" fmla="*/ 181841 h 616"/>
                  <a:gd name="T48" fmla="*/ 747650 w 2088"/>
                  <a:gd name="T49" fmla="*/ 210344 h 616"/>
                  <a:gd name="T50" fmla="*/ 747650 w 2088"/>
                  <a:gd name="T51" fmla="*/ 210344 h 616"/>
                  <a:gd name="T52" fmla="*/ 740458 w 2088"/>
                  <a:gd name="T53" fmla="*/ 221889 h 616"/>
                  <a:gd name="T54" fmla="*/ 8271 w 2088"/>
                  <a:gd name="T55" fmla="*/ 221889 h 616"/>
                  <a:gd name="T56" fmla="*/ 8271 w 2088"/>
                  <a:gd name="T57" fmla="*/ 221889 h 616"/>
                  <a:gd name="T58" fmla="*/ 360 w 2088"/>
                  <a:gd name="T59" fmla="*/ 212869 h 61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0" t="0" r="r" b="b"/>
                <a:pathLst>
                  <a:path w="2088" h="616">
                    <a:moveTo>
                      <a:pt x="1" y="590"/>
                    </a:moveTo>
                    <a:lnTo>
                      <a:pt x="1" y="590"/>
                    </a:lnTo>
                    <a:cubicBezTo>
                      <a:pt x="5" y="547"/>
                      <a:pt x="29" y="468"/>
                      <a:pt x="157" y="521"/>
                    </a:cubicBezTo>
                    <a:cubicBezTo>
                      <a:pt x="168" y="525"/>
                      <a:pt x="180" y="521"/>
                      <a:pt x="186" y="511"/>
                    </a:cubicBezTo>
                    <a:cubicBezTo>
                      <a:pt x="206" y="473"/>
                      <a:pt x="269" y="398"/>
                      <a:pt x="420" y="485"/>
                    </a:cubicBezTo>
                    <a:cubicBezTo>
                      <a:pt x="433" y="493"/>
                      <a:pt x="451" y="484"/>
                      <a:pt x="453" y="468"/>
                    </a:cubicBezTo>
                    <a:cubicBezTo>
                      <a:pt x="465" y="388"/>
                      <a:pt x="516" y="188"/>
                      <a:pt x="726" y="112"/>
                    </a:cubicBezTo>
                    <a:cubicBezTo>
                      <a:pt x="1034" y="0"/>
                      <a:pt x="1285" y="232"/>
                      <a:pt x="1381" y="404"/>
                    </a:cubicBezTo>
                    <a:cubicBezTo>
                      <a:pt x="1387" y="415"/>
                      <a:pt x="1400" y="419"/>
                      <a:pt x="1411" y="413"/>
                    </a:cubicBezTo>
                    <a:cubicBezTo>
                      <a:pt x="1448" y="392"/>
                      <a:pt x="1527" y="361"/>
                      <a:pt x="1584" y="436"/>
                    </a:cubicBezTo>
                    <a:cubicBezTo>
                      <a:pt x="1590" y="445"/>
                      <a:pt x="1602" y="448"/>
                      <a:pt x="1612" y="443"/>
                    </a:cubicBezTo>
                    <a:cubicBezTo>
                      <a:pt x="1653" y="423"/>
                      <a:pt x="1757" y="386"/>
                      <a:pt x="1813" y="493"/>
                    </a:cubicBezTo>
                    <a:cubicBezTo>
                      <a:pt x="1818" y="503"/>
                      <a:pt x="1830" y="508"/>
                      <a:pt x="1840" y="504"/>
                    </a:cubicBezTo>
                    <a:cubicBezTo>
                      <a:pt x="1888" y="489"/>
                      <a:pt x="2017" y="463"/>
                      <a:pt x="2079" y="583"/>
                    </a:cubicBezTo>
                    <a:cubicBezTo>
                      <a:pt x="2087" y="597"/>
                      <a:pt x="2075" y="615"/>
                      <a:pt x="2059" y="615"/>
                    </a:cubicBezTo>
                    <a:lnTo>
                      <a:pt x="23" y="615"/>
                    </a:lnTo>
                    <a:cubicBezTo>
                      <a:pt x="10" y="615"/>
                      <a:pt x="0" y="603"/>
                      <a:pt x="1" y="590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77" name="Freeform 119">
                <a:extLst>
                  <a:ext uri="{FF2B5EF4-FFF2-40B4-BE49-F238E27FC236}">
                    <a16:creationId xmlns:a16="http://schemas.microsoft.com/office/drawing/2014/main" id="{A312CA0D-1171-482C-9A25-B183E9B42EA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84135" y="6025813"/>
                <a:ext cx="2614664" cy="763524"/>
              </a:xfrm>
              <a:custGeom>
                <a:avLst/>
                <a:gdLst>
                  <a:gd name="T0" fmla="*/ 32776 w 2098"/>
                  <a:gd name="T1" fmla="*/ 179985 h 613"/>
                  <a:gd name="T2" fmla="*/ 18369 w 2098"/>
                  <a:gd name="T3" fmla="*/ 183585 h 613"/>
                  <a:gd name="T4" fmla="*/ 5403 w 2098"/>
                  <a:gd name="T5" fmla="*/ 209143 h 613"/>
                  <a:gd name="T6" fmla="*/ 6843 w 2098"/>
                  <a:gd name="T7" fmla="*/ 213463 h 613"/>
                  <a:gd name="T8" fmla="*/ 744124 w 2098"/>
                  <a:gd name="T9" fmla="*/ 215262 h 613"/>
                  <a:gd name="T10" fmla="*/ 748807 w 2098"/>
                  <a:gd name="T11" fmla="*/ 212383 h 613"/>
                  <a:gd name="T12" fmla="*/ 749167 w 2098"/>
                  <a:gd name="T13" fmla="*/ 207343 h 613"/>
                  <a:gd name="T14" fmla="*/ 665966 w 2098"/>
                  <a:gd name="T15" fmla="*/ 179985 h 613"/>
                  <a:gd name="T16" fmla="*/ 653360 w 2098"/>
                  <a:gd name="T17" fmla="*/ 174946 h 613"/>
                  <a:gd name="T18" fmla="*/ 584206 w 2098"/>
                  <a:gd name="T19" fmla="*/ 158027 h 613"/>
                  <a:gd name="T20" fmla="*/ 570880 w 2098"/>
                  <a:gd name="T21" fmla="*/ 155147 h 613"/>
                  <a:gd name="T22" fmla="*/ 512171 w 2098"/>
                  <a:gd name="T23" fmla="*/ 147228 h 613"/>
                  <a:gd name="T24" fmla="*/ 503887 w 2098"/>
                  <a:gd name="T25" fmla="*/ 147948 h 613"/>
                  <a:gd name="T26" fmla="*/ 497404 w 2098"/>
                  <a:gd name="T27" fmla="*/ 142908 h 613"/>
                  <a:gd name="T28" fmla="*/ 265090 w 2098"/>
                  <a:gd name="T29" fmla="*/ 38877 h 613"/>
                  <a:gd name="T30" fmla="*/ 168202 w 2098"/>
                  <a:gd name="T31" fmla="*/ 165227 h 613"/>
                  <a:gd name="T32" fmla="*/ 162440 w 2098"/>
                  <a:gd name="T33" fmla="*/ 173506 h 613"/>
                  <a:gd name="T34" fmla="*/ 152355 w 2098"/>
                  <a:gd name="T35" fmla="*/ 173146 h 613"/>
                  <a:gd name="T36" fmla="*/ 96887 w 2098"/>
                  <a:gd name="T37" fmla="*/ 160547 h 613"/>
                  <a:gd name="T38" fmla="*/ 71675 w 2098"/>
                  <a:gd name="T39" fmla="*/ 181425 h 613"/>
                  <a:gd name="T40" fmla="*/ 57988 w 2098"/>
                  <a:gd name="T41" fmla="*/ 186105 h 613"/>
                  <a:gd name="T42" fmla="*/ 32776 w 2098"/>
                  <a:gd name="T43" fmla="*/ 179985 h 613"/>
                  <a:gd name="T44" fmla="*/ 10805 w 2098"/>
                  <a:gd name="T45" fmla="*/ 220302 h 613"/>
                  <a:gd name="T46" fmla="*/ 2881 w 2098"/>
                  <a:gd name="T47" fmla="*/ 217062 h 613"/>
                  <a:gd name="T48" fmla="*/ 360 w 2098"/>
                  <a:gd name="T49" fmla="*/ 208423 h 613"/>
                  <a:gd name="T50" fmla="*/ 360 w 2098"/>
                  <a:gd name="T51" fmla="*/ 208423 h 613"/>
                  <a:gd name="T52" fmla="*/ 16208 w 2098"/>
                  <a:gd name="T53" fmla="*/ 179265 h 613"/>
                  <a:gd name="T54" fmla="*/ 60149 w 2098"/>
                  <a:gd name="T55" fmla="*/ 181425 h 613"/>
                  <a:gd name="T56" fmla="*/ 66993 w 2098"/>
                  <a:gd name="T57" fmla="*/ 179265 h 613"/>
                  <a:gd name="T58" fmla="*/ 95447 w 2098"/>
                  <a:gd name="T59" fmla="*/ 155867 h 613"/>
                  <a:gd name="T60" fmla="*/ 154876 w 2098"/>
                  <a:gd name="T61" fmla="*/ 168826 h 613"/>
                  <a:gd name="T62" fmla="*/ 159918 w 2098"/>
                  <a:gd name="T63" fmla="*/ 168826 h 613"/>
                  <a:gd name="T64" fmla="*/ 163160 w 2098"/>
                  <a:gd name="T65" fmla="*/ 164867 h 613"/>
                  <a:gd name="T66" fmla="*/ 263289 w 2098"/>
                  <a:gd name="T67" fmla="*/ 34197 h 613"/>
                  <a:gd name="T68" fmla="*/ 411682 w 2098"/>
                  <a:gd name="T69" fmla="*/ 48956 h 613"/>
                  <a:gd name="T70" fmla="*/ 502086 w 2098"/>
                  <a:gd name="T71" fmla="*/ 140389 h 613"/>
                  <a:gd name="T72" fmla="*/ 505327 w 2098"/>
                  <a:gd name="T73" fmla="*/ 143268 h 613"/>
                  <a:gd name="T74" fmla="*/ 509650 w 2098"/>
                  <a:gd name="T75" fmla="*/ 142548 h 613"/>
                  <a:gd name="T76" fmla="*/ 575202 w 2098"/>
                  <a:gd name="T77" fmla="*/ 151908 h 613"/>
                  <a:gd name="T78" fmla="*/ 582045 w 2098"/>
                  <a:gd name="T79" fmla="*/ 153707 h 613"/>
                  <a:gd name="T80" fmla="*/ 657682 w 2098"/>
                  <a:gd name="T81" fmla="*/ 172786 h 613"/>
                  <a:gd name="T82" fmla="*/ 664165 w 2098"/>
                  <a:gd name="T83" fmla="*/ 175666 h 613"/>
                  <a:gd name="T84" fmla="*/ 753489 w 2098"/>
                  <a:gd name="T85" fmla="*/ 204823 h 613"/>
                  <a:gd name="T86" fmla="*/ 753129 w 2098"/>
                  <a:gd name="T87" fmla="*/ 215262 h 613"/>
                  <a:gd name="T88" fmla="*/ 744124 w 2098"/>
                  <a:gd name="T89" fmla="*/ 220302 h 613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0" t="0" r="r" b="b"/>
                <a:pathLst>
                  <a:path w="2098" h="613">
                    <a:moveTo>
                      <a:pt x="91" y="500"/>
                    </a:moveTo>
                    <a:lnTo>
                      <a:pt x="91" y="500"/>
                    </a:lnTo>
                    <a:cubicBezTo>
                      <a:pt x="75" y="500"/>
                      <a:pt x="62" y="504"/>
                      <a:pt x="51" y="510"/>
                    </a:cubicBezTo>
                    <a:cubicBezTo>
                      <a:pt x="26" y="526"/>
                      <a:pt x="17" y="557"/>
                      <a:pt x="15" y="581"/>
                    </a:cubicBezTo>
                    <a:cubicBezTo>
                      <a:pt x="15" y="585"/>
                      <a:pt x="16" y="590"/>
                      <a:pt x="19" y="593"/>
                    </a:cubicBezTo>
                    <a:cubicBezTo>
                      <a:pt x="22" y="596"/>
                      <a:pt x="26" y="598"/>
                      <a:pt x="30" y="598"/>
                    </a:cubicBezTo>
                    <a:lnTo>
                      <a:pt x="2066" y="598"/>
                    </a:lnTo>
                    <a:cubicBezTo>
                      <a:pt x="2071" y="598"/>
                      <a:pt x="2076" y="595"/>
                      <a:pt x="2079" y="590"/>
                    </a:cubicBezTo>
                    <a:cubicBezTo>
                      <a:pt x="2082" y="585"/>
                      <a:pt x="2082" y="580"/>
                      <a:pt x="2080" y="576"/>
                    </a:cubicBezTo>
                    <a:cubicBezTo>
                      <a:pt x="2020" y="462"/>
                      <a:pt x="1898" y="485"/>
                      <a:pt x="1849" y="500"/>
                    </a:cubicBezTo>
                    <a:cubicBezTo>
                      <a:pt x="1835" y="505"/>
                      <a:pt x="1821" y="499"/>
                      <a:pt x="1814" y="486"/>
                    </a:cubicBezTo>
                    <a:cubicBezTo>
                      <a:pt x="1761" y="385"/>
                      <a:pt x="1662" y="420"/>
                      <a:pt x="1622" y="439"/>
                    </a:cubicBezTo>
                    <a:cubicBezTo>
                      <a:pt x="1609" y="446"/>
                      <a:pt x="1594" y="442"/>
                      <a:pt x="1585" y="431"/>
                    </a:cubicBezTo>
                    <a:cubicBezTo>
                      <a:pt x="1533" y="361"/>
                      <a:pt x="1460" y="387"/>
                      <a:pt x="1422" y="409"/>
                    </a:cubicBezTo>
                    <a:cubicBezTo>
                      <a:pt x="1414" y="412"/>
                      <a:pt x="1407" y="414"/>
                      <a:pt x="1399" y="411"/>
                    </a:cubicBezTo>
                    <a:cubicBezTo>
                      <a:pt x="1392" y="409"/>
                      <a:pt x="1385" y="404"/>
                      <a:pt x="1381" y="397"/>
                    </a:cubicBezTo>
                    <a:cubicBezTo>
                      <a:pt x="1284" y="222"/>
                      <a:pt x="1032" y="0"/>
                      <a:pt x="736" y="108"/>
                    </a:cubicBezTo>
                    <a:cubicBezTo>
                      <a:pt x="529" y="183"/>
                      <a:pt x="479" y="379"/>
                      <a:pt x="467" y="459"/>
                    </a:cubicBezTo>
                    <a:cubicBezTo>
                      <a:pt x="466" y="469"/>
                      <a:pt x="460" y="477"/>
                      <a:pt x="451" y="482"/>
                    </a:cubicBezTo>
                    <a:cubicBezTo>
                      <a:pt x="442" y="486"/>
                      <a:pt x="432" y="486"/>
                      <a:pt x="423" y="481"/>
                    </a:cubicBezTo>
                    <a:cubicBezTo>
                      <a:pt x="363" y="446"/>
                      <a:pt x="311" y="434"/>
                      <a:pt x="269" y="446"/>
                    </a:cubicBezTo>
                    <a:cubicBezTo>
                      <a:pt x="231" y="457"/>
                      <a:pt x="210" y="483"/>
                      <a:pt x="199" y="504"/>
                    </a:cubicBezTo>
                    <a:cubicBezTo>
                      <a:pt x="192" y="517"/>
                      <a:pt x="176" y="523"/>
                      <a:pt x="161" y="517"/>
                    </a:cubicBezTo>
                    <a:cubicBezTo>
                      <a:pt x="134" y="506"/>
                      <a:pt x="110" y="500"/>
                      <a:pt x="91" y="500"/>
                    </a:cubicBezTo>
                    <a:close/>
                    <a:moveTo>
                      <a:pt x="2066" y="612"/>
                    </a:moveTo>
                    <a:lnTo>
                      <a:pt x="30" y="612"/>
                    </a:lnTo>
                    <a:cubicBezTo>
                      <a:pt x="22" y="612"/>
                      <a:pt x="14" y="609"/>
                      <a:pt x="8" y="603"/>
                    </a:cubicBezTo>
                    <a:cubicBezTo>
                      <a:pt x="3" y="596"/>
                      <a:pt x="0" y="588"/>
                      <a:pt x="1" y="579"/>
                    </a:cubicBezTo>
                    <a:lnTo>
                      <a:pt x="8" y="580"/>
                    </a:lnTo>
                    <a:lnTo>
                      <a:pt x="1" y="579"/>
                    </a:lnTo>
                    <a:cubicBezTo>
                      <a:pt x="4" y="552"/>
                      <a:pt x="13" y="516"/>
                      <a:pt x="45" y="498"/>
                    </a:cubicBezTo>
                    <a:cubicBezTo>
                      <a:pt x="73" y="480"/>
                      <a:pt x="115" y="483"/>
                      <a:pt x="167" y="504"/>
                    </a:cubicBezTo>
                    <a:cubicBezTo>
                      <a:pt x="174" y="507"/>
                      <a:pt x="183" y="505"/>
                      <a:pt x="186" y="498"/>
                    </a:cubicBezTo>
                    <a:cubicBezTo>
                      <a:pt x="197" y="478"/>
                      <a:pt x="221" y="445"/>
                      <a:pt x="265" y="433"/>
                    </a:cubicBezTo>
                    <a:cubicBezTo>
                      <a:pt x="311" y="419"/>
                      <a:pt x="366" y="431"/>
                      <a:pt x="430" y="469"/>
                    </a:cubicBezTo>
                    <a:cubicBezTo>
                      <a:pt x="435" y="471"/>
                      <a:pt x="440" y="472"/>
                      <a:pt x="444" y="469"/>
                    </a:cubicBezTo>
                    <a:cubicBezTo>
                      <a:pt x="449" y="467"/>
                      <a:pt x="453" y="463"/>
                      <a:pt x="453" y="458"/>
                    </a:cubicBezTo>
                    <a:cubicBezTo>
                      <a:pt x="465" y="374"/>
                      <a:pt x="517" y="172"/>
                      <a:pt x="731" y="95"/>
                    </a:cubicBezTo>
                    <a:cubicBezTo>
                      <a:pt x="868" y="45"/>
                      <a:pt x="1011" y="59"/>
                      <a:pt x="1143" y="136"/>
                    </a:cubicBezTo>
                    <a:cubicBezTo>
                      <a:pt x="1244" y="194"/>
                      <a:pt x="1337" y="289"/>
                      <a:pt x="1394" y="390"/>
                    </a:cubicBezTo>
                    <a:cubicBezTo>
                      <a:pt x="1395" y="394"/>
                      <a:pt x="1399" y="396"/>
                      <a:pt x="1403" y="398"/>
                    </a:cubicBezTo>
                    <a:cubicBezTo>
                      <a:pt x="1407" y="399"/>
                      <a:pt x="1412" y="398"/>
                      <a:pt x="1415" y="396"/>
                    </a:cubicBezTo>
                    <a:cubicBezTo>
                      <a:pt x="1449" y="377"/>
                      <a:pt x="1535" y="342"/>
                      <a:pt x="1597" y="422"/>
                    </a:cubicBezTo>
                    <a:cubicBezTo>
                      <a:pt x="1601" y="428"/>
                      <a:pt x="1609" y="430"/>
                      <a:pt x="1616" y="427"/>
                    </a:cubicBezTo>
                    <a:cubicBezTo>
                      <a:pt x="1660" y="406"/>
                      <a:pt x="1767" y="368"/>
                      <a:pt x="1826" y="480"/>
                    </a:cubicBezTo>
                    <a:cubicBezTo>
                      <a:pt x="1830" y="486"/>
                      <a:pt x="1838" y="489"/>
                      <a:pt x="1844" y="488"/>
                    </a:cubicBezTo>
                    <a:cubicBezTo>
                      <a:pt x="1898" y="471"/>
                      <a:pt x="2028" y="446"/>
                      <a:pt x="2092" y="569"/>
                    </a:cubicBezTo>
                    <a:cubicBezTo>
                      <a:pt x="2097" y="578"/>
                      <a:pt x="2096" y="589"/>
                      <a:pt x="2091" y="598"/>
                    </a:cubicBezTo>
                    <a:cubicBezTo>
                      <a:pt x="2086" y="607"/>
                      <a:pt x="2076" y="612"/>
                      <a:pt x="2066" y="6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7" name="Grupo 36">
              <a:extLst>
                <a:ext uri="{FF2B5EF4-FFF2-40B4-BE49-F238E27FC236}">
                  <a16:creationId xmlns:a16="http://schemas.microsoft.com/office/drawing/2014/main" id="{237DB597-9821-4EF0-966E-4A0D6F2AFAF9}"/>
                </a:ext>
              </a:extLst>
            </p:cNvPr>
            <p:cNvGrpSpPr/>
            <p:nvPr/>
          </p:nvGrpSpPr>
          <p:grpSpPr>
            <a:xfrm>
              <a:off x="10019094" y="5509472"/>
              <a:ext cx="3784670" cy="1043668"/>
              <a:chOff x="10019094" y="5509472"/>
              <a:chExt cx="3784670" cy="1043668"/>
            </a:xfrm>
          </p:grpSpPr>
          <p:grpSp>
            <p:nvGrpSpPr>
              <p:cNvPr id="36" name="Grupo 35">
                <a:extLst>
                  <a:ext uri="{FF2B5EF4-FFF2-40B4-BE49-F238E27FC236}">
                    <a16:creationId xmlns:a16="http://schemas.microsoft.com/office/drawing/2014/main" id="{D0C6F90A-4E93-45A8-8CA6-6288AF1194F3}"/>
                  </a:ext>
                </a:extLst>
              </p:cNvPr>
              <p:cNvGrpSpPr/>
              <p:nvPr/>
            </p:nvGrpSpPr>
            <p:grpSpPr>
              <a:xfrm>
                <a:off x="11408819" y="5542430"/>
                <a:ext cx="1010711" cy="1010710"/>
                <a:chOff x="11408819" y="5542430"/>
                <a:chExt cx="1010711" cy="1010710"/>
              </a:xfrm>
            </p:grpSpPr>
            <p:sp>
              <p:nvSpPr>
                <p:cNvPr id="474" name="Freeform 116">
                  <a:extLst>
                    <a:ext uri="{FF2B5EF4-FFF2-40B4-BE49-F238E27FC236}">
                      <a16:creationId xmlns:a16="http://schemas.microsoft.com/office/drawing/2014/main" id="{1E772E55-816C-4A1B-B1C4-529CA635F17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19805" y="5547921"/>
                  <a:ext cx="988739" cy="994233"/>
                </a:xfrm>
                <a:custGeom>
                  <a:avLst/>
                  <a:gdLst>
                    <a:gd name="T0" fmla="*/ 285391 w 795"/>
                    <a:gd name="T1" fmla="*/ 143489 h 797"/>
                    <a:gd name="T2" fmla="*/ 285391 w 795"/>
                    <a:gd name="T3" fmla="*/ 143489 h 797"/>
                    <a:gd name="T4" fmla="*/ 143055 w 795"/>
                    <a:gd name="T5" fmla="*/ 286977 h 797"/>
                    <a:gd name="T6" fmla="*/ 143055 w 795"/>
                    <a:gd name="T7" fmla="*/ 286977 h 797"/>
                    <a:gd name="T8" fmla="*/ 0 w 795"/>
                    <a:gd name="T9" fmla="*/ 143489 h 797"/>
                    <a:gd name="T10" fmla="*/ 0 w 795"/>
                    <a:gd name="T11" fmla="*/ 143489 h 797"/>
                    <a:gd name="T12" fmla="*/ 143055 w 795"/>
                    <a:gd name="T13" fmla="*/ 0 h 797"/>
                    <a:gd name="T14" fmla="*/ 143055 w 795"/>
                    <a:gd name="T15" fmla="*/ 0 h 797"/>
                    <a:gd name="T16" fmla="*/ 285391 w 795"/>
                    <a:gd name="T17" fmla="*/ 143489 h 797"/>
                    <a:gd name="T18" fmla="*/ 0 60000 65536"/>
                    <a:gd name="T19" fmla="*/ 0 60000 65536"/>
                    <a:gd name="T20" fmla="*/ 0 60000 65536"/>
                    <a:gd name="T21" fmla="*/ 0 60000 65536"/>
                    <a:gd name="T22" fmla="*/ 0 60000 65536"/>
                    <a:gd name="T23" fmla="*/ 0 60000 65536"/>
                    <a:gd name="T24" fmla="*/ 0 60000 65536"/>
                    <a:gd name="T25" fmla="*/ 0 60000 65536"/>
                    <a:gd name="T26" fmla="*/ 0 60000 65536"/>
                  </a:gdLst>
                  <a:ahLst/>
                  <a:cxnLst>
                    <a:cxn ang="T18">
                      <a:pos x="T0" y="T1"/>
                    </a:cxn>
                    <a:cxn ang="T19">
                      <a:pos x="T2" y="T3"/>
                    </a:cxn>
                    <a:cxn ang="T20">
                      <a:pos x="T4" y="T5"/>
                    </a:cxn>
                    <a:cxn ang="T21">
                      <a:pos x="T6" y="T7"/>
                    </a:cxn>
                    <a:cxn ang="T22">
                      <a:pos x="T8" y="T9"/>
                    </a:cxn>
                    <a:cxn ang="T23">
                      <a:pos x="T10" y="T11"/>
                    </a:cxn>
                    <a:cxn ang="T24">
                      <a:pos x="T12" y="T13"/>
                    </a:cxn>
                    <a:cxn ang="T25">
                      <a:pos x="T14" y="T15"/>
                    </a:cxn>
                    <a:cxn ang="T26">
                      <a:pos x="T16" y="T17"/>
                    </a:cxn>
                  </a:cxnLst>
                  <a:rect l="0" t="0" r="r" b="b"/>
                  <a:pathLst>
                    <a:path w="795" h="797">
                      <a:moveTo>
                        <a:pt x="794" y="398"/>
                      </a:moveTo>
                      <a:lnTo>
                        <a:pt x="794" y="398"/>
                      </a:lnTo>
                      <a:cubicBezTo>
                        <a:pt x="794" y="618"/>
                        <a:pt x="617" y="796"/>
                        <a:pt x="398" y="796"/>
                      </a:cubicBezTo>
                      <a:cubicBezTo>
                        <a:pt x="178" y="796"/>
                        <a:pt x="0" y="618"/>
                        <a:pt x="0" y="398"/>
                      </a:cubicBezTo>
                      <a:cubicBezTo>
                        <a:pt x="0" y="178"/>
                        <a:pt x="178" y="0"/>
                        <a:pt x="398" y="0"/>
                      </a:cubicBezTo>
                      <a:cubicBezTo>
                        <a:pt x="617" y="0"/>
                        <a:pt x="794" y="178"/>
                        <a:pt x="794" y="398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5" name="Freeform 117">
                  <a:extLst>
                    <a:ext uri="{FF2B5EF4-FFF2-40B4-BE49-F238E27FC236}">
                      <a16:creationId xmlns:a16="http://schemas.microsoft.com/office/drawing/2014/main" id="{3A8C86D5-4205-4B39-9C93-1BF82D3516AF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408819" y="5542430"/>
                  <a:ext cx="1010711" cy="1010710"/>
                </a:xfrm>
                <a:custGeom>
                  <a:avLst/>
                  <a:gdLst>
                    <a:gd name="T0" fmla="*/ 146050 w 810"/>
                    <a:gd name="T1" fmla="*/ 5049 h 810"/>
                    <a:gd name="T2" fmla="*/ 146050 w 810"/>
                    <a:gd name="T3" fmla="*/ 5049 h 810"/>
                    <a:gd name="T4" fmla="*/ 5049 w 810"/>
                    <a:gd name="T5" fmla="*/ 146050 h 810"/>
                    <a:gd name="T6" fmla="*/ 5049 w 810"/>
                    <a:gd name="T7" fmla="*/ 146050 h 810"/>
                    <a:gd name="T8" fmla="*/ 146050 w 810"/>
                    <a:gd name="T9" fmla="*/ 287051 h 810"/>
                    <a:gd name="T10" fmla="*/ 146050 w 810"/>
                    <a:gd name="T11" fmla="*/ 287051 h 810"/>
                    <a:gd name="T12" fmla="*/ 286691 w 810"/>
                    <a:gd name="T13" fmla="*/ 146050 h 810"/>
                    <a:gd name="T14" fmla="*/ 286691 w 810"/>
                    <a:gd name="T15" fmla="*/ 146050 h 810"/>
                    <a:gd name="T16" fmla="*/ 146050 w 810"/>
                    <a:gd name="T17" fmla="*/ 5049 h 810"/>
                    <a:gd name="T18" fmla="*/ 146050 w 810"/>
                    <a:gd name="T19" fmla="*/ 291739 h 810"/>
                    <a:gd name="T20" fmla="*/ 146050 w 810"/>
                    <a:gd name="T21" fmla="*/ 291739 h 810"/>
                    <a:gd name="T22" fmla="*/ 0 w 810"/>
                    <a:gd name="T23" fmla="*/ 146050 h 810"/>
                    <a:gd name="T24" fmla="*/ 0 w 810"/>
                    <a:gd name="T25" fmla="*/ 146050 h 810"/>
                    <a:gd name="T26" fmla="*/ 146050 w 810"/>
                    <a:gd name="T27" fmla="*/ 0 h 810"/>
                    <a:gd name="T28" fmla="*/ 146050 w 810"/>
                    <a:gd name="T29" fmla="*/ 0 h 810"/>
                    <a:gd name="T30" fmla="*/ 291739 w 810"/>
                    <a:gd name="T31" fmla="*/ 146050 h 810"/>
                    <a:gd name="T32" fmla="*/ 291739 w 810"/>
                    <a:gd name="T33" fmla="*/ 146050 h 810"/>
                    <a:gd name="T34" fmla="*/ 146050 w 810"/>
                    <a:gd name="T35" fmla="*/ 291739 h 810"/>
                    <a:gd name="T36" fmla="*/ 0 60000 65536"/>
                    <a:gd name="T37" fmla="*/ 0 60000 65536"/>
                    <a:gd name="T38" fmla="*/ 0 60000 65536"/>
                    <a:gd name="T39" fmla="*/ 0 60000 65536"/>
                    <a:gd name="T40" fmla="*/ 0 60000 65536"/>
                    <a:gd name="T41" fmla="*/ 0 60000 65536"/>
                    <a:gd name="T42" fmla="*/ 0 60000 65536"/>
                    <a:gd name="T43" fmla="*/ 0 60000 65536"/>
                    <a:gd name="T44" fmla="*/ 0 60000 65536"/>
                    <a:gd name="T45" fmla="*/ 0 60000 65536"/>
                    <a:gd name="T46" fmla="*/ 0 60000 65536"/>
                    <a:gd name="T47" fmla="*/ 0 60000 65536"/>
                    <a:gd name="T48" fmla="*/ 0 60000 65536"/>
                    <a:gd name="T49" fmla="*/ 0 60000 65536"/>
                    <a:gd name="T50" fmla="*/ 0 60000 65536"/>
                    <a:gd name="T51" fmla="*/ 0 60000 65536"/>
                    <a:gd name="T52" fmla="*/ 0 60000 65536"/>
                    <a:gd name="T53" fmla="*/ 0 60000 65536"/>
                  </a:gdLst>
                  <a:ahLst/>
                  <a:cxnLst>
                    <a:cxn ang="T36">
                      <a:pos x="T0" y="T1"/>
                    </a:cxn>
                    <a:cxn ang="T37">
                      <a:pos x="T2" y="T3"/>
                    </a:cxn>
                    <a:cxn ang="T38">
                      <a:pos x="T4" y="T5"/>
                    </a:cxn>
                    <a:cxn ang="T39">
                      <a:pos x="T6" y="T7"/>
                    </a:cxn>
                    <a:cxn ang="T40">
                      <a:pos x="T8" y="T9"/>
                    </a:cxn>
                    <a:cxn ang="T41">
                      <a:pos x="T10" y="T11"/>
                    </a:cxn>
                    <a:cxn ang="T42">
                      <a:pos x="T12" y="T13"/>
                    </a:cxn>
                    <a:cxn ang="T43">
                      <a:pos x="T14" y="T15"/>
                    </a:cxn>
                    <a:cxn ang="T44">
                      <a:pos x="T16" y="T17"/>
                    </a:cxn>
                    <a:cxn ang="T45">
                      <a:pos x="T18" y="T19"/>
                    </a:cxn>
                    <a:cxn ang="T46">
                      <a:pos x="T20" y="T21"/>
                    </a:cxn>
                    <a:cxn ang="T47">
                      <a:pos x="T22" y="T23"/>
                    </a:cxn>
                    <a:cxn ang="T48">
                      <a:pos x="T24" y="T25"/>
                    </a:cxn>
                    <a:cxn ang="T49">
                      <a:pos x="T26" y="T27"/>
                    </a:cxn>
                    <a:cxn ang="T50">
                      <a:pos x="T28" y="T29"/>
                    </a:cxn>
                    <a:cxn ang="T51">
                      <a:pos x="T30" y="T31"/>
                    </a:cxn>
                    <a:cxn ang="T52">
                      <a:pos x="T32" y="T33"/>
                    </a:cxn>
                    <a:cxn ang="T53">
                      <a:pos x="T34" y="T35"/>
                    </a:cxn>
                  </a:cxnLst>
                  <a:rect l="0" t="0" r="r" b="b"/>
                  <a:pathLst>
                    <a:path w="810" h="810">
                      <a:moveTo>
                        <a:pt x="405" y="14"/>
                      </a:moveTo>
                      <a:lnTo>
                        <a:pt x="405" y="14"/>
                      </a:lnTo>
                      <a:cubicBezTo>
                        <a:pt x="189" y="14"/>
                        <a:pt x="14" y="189"/>
                        <a:pt x="14" y="405"/>
                      </a:cubicBezTo>
                      <a:cubicBezTo>
                        <a:pt x="14" y="620"/>
                        <a:pt x="189" y="796"/>
                        <a:pt x="405" y="796"/>
                      </a:cubicBezTo>
                      <a:cubicBezTo>
                        <a:pt x="620" y="796"/>
                        <a:pt x="795" y="620"/>
                        <a:pt x="795" y="405"/>
                      </a:cubicBezTo>
                      <a:cubicBezTo>
                        <a:pt x="795" y="189"/>
                        <a:pt x="620" y="14"/>
                        <a:pt x="405" y="14"/>
                      </a:cubicBezTo>
                      <a:close/>
                      <a:moveTo>
                        <a:pt x="405" y="809"/>
                      </a:moveTo>
                      <a:lnTo>
                        <a:pt x="405" y="809"/>
                      </a:lnTo>
                      <a:cubicBezTo>
                        <a:pt x="182" y="809"/>
                        <a:pt x="0" y="628"/>
                        <a:pt x="0" y="405"/>
                      </a:cubicBezTo>
                      <a:cubicBezTo>
                        <a:pt x="0" y="182"/>
                        <a:pt x="182" y="0"/>
                        <a:pt x="405" y="0"/>
                      </a:cubicBezTo>
                      <a:cubicBezTo>
                        <a:pt x="628" y="0"/>
                        <a:pt x="809" y="182"/>
                        <a:pt x="809" y="405"/>
                      </a:cubicBezTo>
                      <a:cubicBezTo>
                        <a:pt x="809" y="628"/>
                        <a:pt x="628" y="809"/>
                        <a:pt x="405" y="80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34" name="Grupo 33">
                <a:extLst>
                  <a:ext uri="{FF2B5EF4-FFF2-40B4-BE49-F238E27FC236}">
                    <a16:creationId xmlns:a16="http://schemas.microsoft.com/office/drawing/2014/main" id="{DDC766AF-FC77-4C81-B4E0-437BB9BE5C26}"/>
                  </a:ext>
                </a:extLst>
              </p:cNvPr>
              <p:cNvGrpSpPr/>
              <p:nvPr/>
            </p:nvGrpSpPr>
            <p:grpSpPr>
              <a:xfrm>
                <a:off x="10019094" y="5926939"/>
                <a:ext cx="1768743" cy="455917"/>
                <a:chOff x="10019094" y="5926939"/>
                <a:chExt cx="1768743" cy="455917"/>
              </a:xfrm>
            </p:grpSpPr>
            <p:sp>
              <p:nvSpPr>
                <p:cNvPr id="478" name="Freeform 120">
                  <a:extLst>
                    <a:ext uri="{FF2B5EF4-FFF2-40B4-BE49-F238E27FC236}">
                      <a16:creationId xmlns:a16="http://schemas.microsoft.com/office/drawing/2014/main" id="{FB2E479E-701E-4442-9F30-9202777C2E9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19094" y="5937925"/>
                  <a:ext cx="1768743" cy="439439"/>
                </a:xfrm>
                <a:custGeom>
                  <a:avLst/>
                  <a:gdLst>
                    <a:gd name="T0" fmla="*/ 14739 w 1422"/>
                    <a:gd name="T1" fmla="*/ 126641 h 354"/>
                    <a:gd name="T2" fmla="*/ 496077 w 1422"/>
                    <a:gd name="T3" fmla="*/ 126641 h 354"/>
                    <a:gd name="T4" fmla="*/ 496077 w 1422"/>
                    <a:gd name="T5" fmla="*/ 126641 h 354"/>
                    <a:gd name="T6" fmla="*/ 503626 w 1422"/>
                    <a:gd name="T7" fmla="*/ 107986 h 354"/>
                    <a:gd name="T8" fmla="*/ 503626 w 1422"/>
                    <a:gd name="T9" fmla="*/ 107986 h 354"/>
                    <a:gd name="T10" fmla="*/ 460129 w 1422"/>
                    <a:gd name="T11" fmla="*/ 106910 h 354"/>
                    <a:gd name="T12" fmla="*/ 460129 w 1422"/>
                    <a:gd name="T13" fmla="*/ 106910 h 354"/>
                    <a:gd name="T14" fmla="*/ 448626 w 1422"/>
                    <a:gd name="T15" fmla="*/ 106910 h 354"/>
                    <a:gd name="T16" fmla="*/ 448626 w 1422"/>
                    <a:gd name="T17" fmla="*/ 106910 h 354"/>
                    <a:gd name="T18" fmla="*/ 408005 w 1422"/>
                    <a:gd name="T19" fmla="*/ 106910 h 354"/>
                    <a:gd name="T20" fmla="*/ 408005 w 1422"/>
                    <a:gd name="T21" fmla="*/ 106910 h 354"/>
                    <a:gd name="T22" fmla="*/ 395064 w 1422"/>
                    <a:gd name="T23" fmla="*/ 106910 h 354"/>
                    <a:gd name="T24" fmla="*/ 395064 w 1422"/>
                    <a:gd name="T25" fmla="*/ 106910 h 354"/>
                    <a:gd name="T26" fmla="*/ 361633 w 1422"/>
                    <a:gd name="T27" fmla="*/ 104040 h 354"/>
                    <a:gd name="T28" fmla="*/ 361633 w 1422"/>
                    <a:gd name="T29" fmla="*/ 104040 h 354"/>
                    <a:gd name="T30" fmla="*/ 348332 w 1422"/>
                    <a:gd name="T31" fmla="*/ 102605 h 354"/>
                    <a:gd name="T32" fmla="*/ 348332 w 1422"/>
                    <a:gd name="T33" fmla="*/ 102605 h 354"/>
                    <a:gd name="T34" fmla="*/ 302679 w 1422"/>
                    <a:gd name="T35" fmla="*/ 91842 h 354"/>
                    <a:gd name="T36" fmla="*/ 302679 w 1422"/>
                    <a:gd name="T37" fmla="*/ 91842 h 354"/>
                    <a:gd name="T38" fmla="*/ 287221 w 1422"/>
                    <a:gd name="T39" fmla="*/ 87178 h 354"/>
                    <a:gd name="T40" fmla="*/ 287221 w 1422"/>
                    <a:gd name="T41" fmla="*/ 87178 h 354"/>
                    <a:gd name="T42" fmla="*/ 170032 w 1422"/>
                    <a:gd name="T43" fmla="*/ 4305 h 354"/>
                    <a:gd name="T44" fmla="*/ 170032 w 1422"/>
                    <a:gd name="T45" fmla="*/ 4305 h 354"/>
                    <a:gd name="T46" fmla="*/ 63268 w 1422"/>
                    <a:gd name="T47" fmla="*/ 92918 h 354"/>
                    <a:gd name="T48" fmla="*/ 63268 w 1422"/>
                    <a:gd name="T49" fmla="*/ 92918 h 354"/>
                    <a:gd name="T50" fmla="*/ 51405 w 1422"/>
                    <a:gd name="T51" fmla="*/ 100093 h 354"/>
                    <a:gd name="T52" fmla="*/ 51405 w 1422"/>
                    <a:gd name="T53" fmla="*/ 100093 h 354"/>
                    <a:gd name="T54" fmla="*/ 6471 w 1422"/>
                    <a:gd name="T55" fmla="*/ 108345 h 354"/>
                    <a:gd name="T56" fmla="*/ 6471 w 1422"/>
                    <a:gd name="T57" fmla="*/ 108345 h 354"/>
                    <a:gd name="T58" fmla="*/ 14739 w 1422"/>
                    <a:gd name="T59" fmla="*/ 126641 h 354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</a:gdLst>
                  <a:ahLst/>
                  <a:cxnLst>
                    <a:cxn ang="T60">
                      <a:pos x="T0" y="T1"/>
                    </a:cxn>
                    <a:cxn ang="T61">
                      <a:pos x="T2" y="T3"/>
                    </a:cxn>
                    <a:cxn ang="T62">
                      <a:pos x="T4" y="T5"/>
                    </a:cxn>
                    <a:cxn ang="T63">
                      <a:pos x="T6" y="T7"/>
                    </a:cxn>
                    <a:cxn ang="T64">
                      <a:pos x="T8" y="T9"/>
                    </a:cxn>
                    <a:cxn ang="T65">
                      <a:pos x="T10" y="T11"/>
                    </a:cxn>
                    <a:cxn ang="T66">
                      <a:pos x="T12" y="T13"/>
                    </a:cxn>
                    <a:cxn ang="T67">
                      <a:pos x="T14" y="T15"/>
                    </a:cxn>
                    <a:cxn ang="T68">
                      <a:pos x="T16" y="T17"/>
                    </a:cxn>
                    <a:cxn ang="T69">
                      <a:pos x="T18" y="T19"/>
                    </a:cxn>
                    <a:cxn ang="T70">
                      <a:pos x="T20" y="T21"/>
                    </a:cxn>
                    <a:cxn ang="T71">
                      <a:pos x="T22" y="T23"/>
                    </a:cxn>
                    <a:cxn ang="T72">
                      <a:pos x="T24" y="T25"/>
                    </a:cxn>
                    <a:cxn ang="T73">
                      <a:pos x="T26" y="T27"/>
                    </a:cxn>
                    <a:cxn ang="T74">
                      <a:pos x="T28" y="T29"/>
                    </a:cxn>
                    <a:cxn ang="T75">
                      <a:pos x="T30" y="T31"/>
                    </a:cxn>
                    <a:cxn ang="T76">
                      <a:pos x="T32" y="T33"/>
                    </a:cxn>
                    <a:cxn ang="T77">
                      <a:pos x="T34" y="T35"/>
                    </a:cxn>
                    <a:cxn ang="T78">
                      <a:pos x="T36" y="T37"/>
                    </a:cxn>
                    <a:cxn ang="T79">
                      <a:pos x="T38" y="T39"/>
                    </a:cxn>
                    <a:cxn ang="T80">
                      <a:pos x="T40" y="T41"/>
                    </a:cxn>
                    <a:cxn ang="T81">
                      <a:pos x="T42" y="T43"/>
                    </a:cxn>
                    <a:cxn ang="T82">
                      <a:pos x="T44" y="T45"/>
                    </a:cxn>
                    <a:cxn ang="T83">
                      <a:pos x="T46" y="T47"/>
                    </a:cxn>
                    <a:cxn ang="T84">
                      <a:pos x="T48" y="T49"/>
                    </a:cxn>
                    <a:cxn ang="T85">
                      <a:pos x="T50" y="T51"/>
                    </a:cxn>
                    <a:cxn ang="T86">
                      <a:pos x="T52" y="T53"/>
                    </a:cxn>
                    <a:cxn ang="T87">
                      <a:pos x="T54" y="T55"/>
                    </a:cxn>
                    <a:cxn ang="T88">
                      <a:pos x="T56" y="T57"/>
                    </a:cxn>
                    <a:cxn ang="T89">
                      <a:pos x="T58" y="T59"/>
                    </a:cxn>
                  </a:cxnLst>
                  <a:rect l="0" t="0" r="r" b="b"/>
                  <a:pathLst>
                    <a:path w="1422" h="354">
                      <a:moveTo>
                        <a:pt x="41" y="353"/>
                      </a:moveTo>
                      <a:lnTo>
                        <a:pt x="1380" y="353"/>
                      </a:lnTo>
                      <a:cubicBezTo>
                        <a:pt x="1407" y="353"/>
                        <a:pt x="1421" y="320"/>
                        <a:pt x="1401" y="301"/>
                      </a:cubicBezTo>
                      <a:cubicBezTo>
                        <a:pt x="1377" y="277"/>
                        <a:pt x="1338" y="262"/>
                        <a:pt x="1280" y="298"/>
                      </a:cubicBezTo>
                      <a:cubicBezTo>
                        <a:pt x="1270" y="304"/>
                        <a:pt x="1258" y="304"/>
                        <a:pt x="1248" y="298"/>
                      </a:cubicBezTo>
                      <a:cubicBezTo>
                        <a:pt x="1224" y="283"/>
                        <a:pt x="1179" y="264"/>
                        <a:pt x="1135" y="298"/>
                      </a:cubicBezTo>
                      <a:cubicBezTo>
                        <a:pt x="1125" y="306"/>
                        <a:pt x="1110" y="306"/>
                        <a:pt x="1099" y="298"/>
                      </a:cubicBezTo>
                      <a:cubicBezTo>
                        <a:pt x="1079" y="284"/>
                        <a:pt x="1045" y="267"/>
                        <a:pt x="1006" y="290"/>
                      </a:cubicBezTo>
                      <a:cubicBezTo>
                        <a:pt x="994" y="297"/>
                        <a:pt x="979" y="295"/>
                        <a:pt x="969" y="286"/>
                      </a:cubicBezTo>
                      <a:cubicBezTo>
                        <a:pt x="944" y="261"/>
                        <a:pt x="897" y="227"/>
                        <a:pt x="842" y="256"/>
                      </a:cubicBezTo>
                      <a:cubicBezTo>
                        <a:pt x="827" y="265"/>
                        <a:pt x="807" y="259"/>
                        <a:pt x="799" y="243"/>
                      </a:cubicBezTo>
                      <a:cubicBezTo>
                        <a:pt x="765" y="169"/>
                        <a:pt x="664" y="0"/>
                        <a:pt x="473" y="12"/>
                      </a:cubicBezTo>
                      <a:cubicBezTo>
                        <a:pt x="278" y="24"/>
                        <a:pt x="200" y="193"/>
                        <a:pt x="176" y="259"/>
                      </a:cubicBezTo>
                      <a:cubicBezTo>
                        <a:pt x="172" y="273"/>
                        <a:pt x="157" y="281"/>
                        <a:pt x="143" y="279"/>
                      </a:cubicBezTo>
                      <a:cubicBezTo>
                        <a:pt x="109" y="273"/>
                        <a:pt x="49" y="268"/>
                        <a:pt x="18" y="302"/>
                      </a:cubicBezTo>
                      <a:cubicBezTo>
                        <a:pt x="0" y="322"/>
                        <a:pt x="14" y="353"/>
                        <a:pt x="41" y="353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79" name="Freeform 121">
                  <a:extLst>
                    <a:ext uri="{FF2B5EF4-FFF2-40B4-BE49-F238E27FC236}">
                      <a16:creationId xmlns:a16="http://schemas.microsoft.com/office/drawing/2014/main" id="{AC61098C-3243-4B2B-A8B9-495E3BD0D5AB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0019094" y="5926939"/>
                  <a:ext cx="1768743" cy="455917"/>
                </a:xfrm>
                <a:custGeom>
                  <a:avLst/>
                  <a:gdLst>
                    <a:gd name="T0" fmla="*/ 35229 w 1422"/>
                    <a:gd name="T1" fmla="*/ 103476 h 368"/>
                    <a:gd name="T2" fmla="*/ 8268 w 1422"/>
                    <a:gd name="T3" fmla="*/ 112069 h 368"/>
                    <a:gd name="T4" fmla="*/ 6830 w 1422"/>
                    <a:gd name="T5" fmla="*/ 121379 h 368"/>
                    <a:gd name="T6" fmla="*/ 496077 w 1422"/>
                    <a:gd name="T7" fmla="*/ 126391 h 368"/>
                    <a:gd name="T8" fmla="*/ 503985 w 1422"/>
                    <a:gd name="T9" fmla="*/ 121021 h 368"/>
                    <a:gd name="T10" fmla="*/ 501829 w 1422"/>
                    <a:gd name="T11" fmla="*/ 112069 h 368"/>
                    <a:gd name="T12" fmla="*/ 461567 w 1422"/>
                    <a:gd name="T13" fmla="*/ 111353 h 368"/>
                    <a:gd name="T14" fmla="*/ 447188 w 1422"/>
                    <a:gd name="T15" fmla="*/ 111353 h 368"/>
                    <a:gd name="T16" fmla="*/ 409443 w 1422"/>
                    <a:gd name="T17" fmla="*/ 110995 h 368"/>
                    <a:gd name="T18" fmla="*/ 393626 w 1422"/>
                    <a:gd name="T19" fmla="*/ 111353 h 368"/>
                    <a:gd name="T20" fmla="*/ 363071 w 1422"/>
                    <a:gd name="T21" fmla="*/ 108489 h 368"/>
                    <a:gd name="T22" fmla="*/ 346535 w 1422"/>
                    <a:gd name="T23" fmla="*/ 106341 h 368"/>
                    <a:gd name="T24" fmla="*/ 303757 w 1422"/>
                    <a:gd name="T25" fmla="*/ 96315 h 368"/>
                    <a:gd name="T26" fmla="*/ 292973 w 1422"/>
                    <a:gd name="T27" fmla="*/ 97389 h 368"/>
                    <a:gd name="T28" fmla="*/ 285065 w 1422"/>
                    <a:gd name="T29" fmla="*/ 90586 h 368"/>
                    <a:gd name="T30" fmla="*/ 170392 w 1422"/>
                    <a:gd name="T31" fmla="*/ 9309 h 368"/>
                    <a:gd name="T32" fmla="*/ 65784 w 1422"/>
                    <a:gd name="T33" fmla="*/ 95957 h 368"/>
                    <a:gd name="T34" fmla="*/ 50686 w 1422"/>
                    <a:gd name="T35" fmla="*/ 104908 h 368"/>
                    <a:gd name="T36" fmla="*/ 35229 w 1422"/>
                    <a:gd name="T37" fmla="*/ 103476 h 368"/>
                    <a:gd name="T38" fmla="*/ 14739 w 1422"/>
                    <a:gd name="T39" fmla="*/ 131404 h 368"/>
                    <a:gd name="T40" fmla="*/ 2157 w 1422"/>
                    <a:gd name="T41" fmla="*/ 123527 h 368"/>
                    <a:gd name="T42" fmla="*/ 4673 w 1422"/>
                    <a:gd name="T43" fmla="*/ 108847 h 368"/>
                    <a:gd name="T44" fmla="*/ 51765 w 1422"/>
                    <a:gd name="T45" fmla="*/ 99896 h 368"/>
                    <a:gd name="T46" fmla="*/ 61111 w 1422"/>
                    <a:gd name="T47" fmla="*/ 94525 h 368"/>
                    <a:gd name="T48" fmla="*/ 170032 w 1422"/>
                    <a:gd name="T49" fmla="*/ 4297 h 368"/>
                    <a:gd name="T50" fmla="*/ 289738 w 1422"/>
                    <a:gd name="T51" fmla="*/ 88438 h 368"/>
                    <a:gd name="T52" fmla="*/ 294411 w 1422"/>
                    <a:gd name="T53" fmla="*/ 92735 h 368"/>
                    <a:gd name="T54" fmla="*/ 301600 w 1422"/>
                    <a:gd name="T55" fmla="*/ 92019 h 368"/>
                    <a:gd name="T56" fmla="*/ 350130 w 1422"/>
                    <a:gd name="T57" fmla="*/ 103118 h 368"/>
                    <a:gd name="T58" fmla="*/ 360555 w 1422"/>
                    <a:gd name="T59" fmla="*/ 104192 h 368"/>
                    <a:gd name="T60" fmla="*/ 396502 w 1422"/>
                    <a:gd name="T61" fmla="*/ 107415 h 368"/>
                    <a:gd name="T62" fmla="*/ 406567 w 1422"/>
                    <a:gd name="T63" fmla="*/ 107057 h 368"/>
                    <a:gd name="T64" fmla="*/ 450064 w 1422"/>
                    <a:gd name="T65" fmla="*/ 107057 h 368"/>
                    <a:gd name="T66" fmla="*/ 458691 w 1422"/>
                    <a:gd name="T67" fmla="*/ 107057 h 368"/>
                    <a:gd name="T68" fmla="*/ 505423 w 1422"/>
                    <a:gd name="T69" fmla="*/ 108489 h 368"/>
                    <a:gd name="T70" fmla="*/ 508659 w 1422"/>
                    <a:gd name="T71" fmla="*/ 122811 h 368"/>
                    <a:gd name="T72" fmla="*/ 496077 w 1422"/>
                    <a:gd name="T73" fmla="*/ 131404 h 368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  <a:gd name="T105" fmla="*/ 0 60000 65536"/>
                    <a:gd name="T106" fmla="*/ 0 60000 65536"/>
                    <a:gd name="T107" fmla="*/ 0 60000 65536"/>
                    <a:gd name="T108" fmla="*/ 0 60000 65536"/>
                    <a:gd name="T109" fmla="*/ 0 60000 65536"/>
                    <a:gd name="T110" fmla="*/ 0 60000 65536"/>
                  </a:gdLst>
                  <a:ahLst/>
                  <a:cxnLst>
                    <a:cxn ang="T74">
                      <a:pos x="T0" y="T1"/>
                    </a:cxn>
                    <a:cxn ang="T75">
                      <a:pos x="T2" y="T3"/>
                    </a:cxn>
                    <a:cxn ang="T76">
                      <a:pos x="T4" y="T5"/>
                    </a:cxn>
                    <a:cxn ang="T77">
                      <a:pos x="T6" y="T7"/>
                    </a:cxn>
                    <a:cxn ang="T78">
                      <a:pos x="T8" y="T9"/>
                    </a:cxn>
                    <a:cxn ang="T79">
                      <a:pos x="T10" y="T11"/>
                    </a:cxn>
                    <a:cxn ang="T80">
                      <a:pos x="T12" y="T13"/>
                    </a:cxn>
                    <a:cxn ang="T81">
                      <a:pos x="T14" y="T15"/>
                    </a:cxn>
                    <a:cxn ang="T82">
                      <a:pos x="T16" y="T17"/>
                    </a:cxn>
                    <a:cxn ang="T83">
                      <a:pos x="T18" y="T19"/>
                    </a:cxn>
                    <a:cxn ang="T84">
                      <a:pos x="T20" y="T21"/>
                    </a:cxn>
                    <a:cxn ang="T85">
                      <a:pos x="T22" y="T23"/>
                    </a:cxn>
                    <a:cxn ang="T86">
                      <a:pos x="T24" y="T25"/>
                    </a:cxn>
                    <a:cxn ang="T87">
                      <a:pos x="T26" y="T27"/>
                    </a:cxn>
                    <a:cxn ang="T88">
                      <a:pos x="T28" y="T29"/>
                    </a:cxn>
                    <a:cxn ang="T89">
                      <a:pos x="T30" y="T31"/>
                    </a:cxn>
                    <a:cxn ang="T90">
                      <a:pos x="T32" y="T33"/>
                    </a:cxn>
                    <a:cxn ang="T91">
                      <a:pos x="T34" y="T35"/>
                    </a:cxn>
                    <a:cxn ang="T92">
                      <a:pos x="T36" y="T37"/>
                    </a:cxn>
                    <a:cxn ang="T93">
                      <a:pos x="T38" y="T39"/>
                    </a:cxn>
                    <a:cxn ang="T94">
                      <a:pos x="T40" y="T41"/>
                    </a:cxn>
                    <a:cxn ang="T95">
                      <a:pos x="T42" y="T43"/>
                    </a:cxn>
                    <a:cxn ang="T96">
                      <a:pos x="T44" y="T45"/>
                    </a:cxn>
                    <a:cxn ang="T97">
                      <a:pos x="T46" y="T47"/>
                    </a:cxn>
                    <a:cxn ang="T98">
                      <a:pos x="T48" y="T49"/>
                    </a:cxn>
                    <a:cxn ang="T99">
                      <a:pos x="T50" y="T51"/>
                    </a:cxn>
                    <a:cxn ang="T100">
                      <a:pos x="T52" y="T53"/>
                    </a:cxn>
                    <a:cxn ang="T101">
                      <a:pos x="T54" y="T55"/>
                    </a:cxn>
                    <a:cxn ang="T102">
                      <a:pos x="T56" y="T57"/>
                    </a:cxn>
                    <a:cxn ang="T103">
                      <a:pos x="T58" y="T59"/>
                    </a:cxn>
                    <a:cxn ang="T104">
                      <a:pos x="T60" y="T61"/>
                    </a:cxn>
                    <a:cxn ang="T105">
                      <a:pos x="T62" y="T63"/>
                    </a:cxn>
                    <a:cxn ang="T106">
                      <a:pos x="T64" y="T65"/>
                    </a:cxn>
                    <a:cxn ang="T107">
                      <a:pos x="T66" y="T67"/>
                    </a:cxn>
                    <a:cxn ang="T108">
                      <a:pos x="T68" y="T69"/>
                    </a:cxn>
                    <a:cxn ang="T109">
                      <a:pos x="T70" y="T71"/>
                    </a:cxn>
                    <a:cxn ang="T110">
                      <a:pos x="T72" y="T73"/>
                    </a:cxn>
                  </a:cxnLst>
                  <a:rect l="0" t="0" r="r" b="b"/>
                  <a:pathLst>
                    <a:path w="1422" h="368">
                      <a:moveTo>
                        <a:pt x="98" y="289"/>
                      </a:moveTo>
                      <a:lnTo>
                        <a:pt x="98" y="289"/>
                      </a:lnTo>
                      <a:cubicBezTo>
                        <a:pt x="71" y="289"/>
                        <a:pt x="42" y="294"/>
                        <a:pt x="23" y="313"/>
                      </a:cubicBezTo>
                      <a:cubicBezTo>
                        <a:pt x="16" y="322"/>
                        <a:pt x="16" y="332"/>
                        <a:pt x="19" y="339"/>
                      </a:cubicBezTo>
                      <a:cubicBezTo>
                        <a:pt x="22" y="346"/>
                        <a:pt x="30" y="353"/>
                        <a:pt x="41" y="353"/>
                      </a:cubicBezTo>
                      <a:lnTo>
                        <a:pt x="1380" y="353"/>
                      </a:lnTo>
                      <a:cubicBezTo>
                        <a:pt x="1391" y="353"/>
                        <a:pt x="1399" y="346"/>
                        <a:pt x="1402" y="338"/>
                      </a:cubicBezTo>
                      <a:cubicBezTo>
                        <a:pt x="1405" y="331"/>
                        <a:pt x="1405" y="321"/>
                        <a:pt x="1396" y="313"/>
                      </a:cubicBezTo>
                      <a:cubicBezTo>
                        <a:pt x="1367" y="284"/>
                        <a:pt x="1328" y="283"/>
                        <a:pt x="1284" y="311"/>
                      </a:cubicBezTo>
                      <a:cubicBezTo>
                        <a:pt x="1272" y="319"/>
                        <a:pt x="1256" y="319"/>
                        <a:pt x="1244" y="311"/>
                      </a:cubicBezTo>
                      <a:cubicBezTo>
                        <a:pt x="1222" y="297"/>
                        <a:pt x="1180" y="279"/>
                        <a:pt x="1139" y="310"/>
                      </a:cubicBezTo>
                      <a:cubicBezTo>
                        <a:pt x="1127" y="321"/>
                        <a:pt x="1108" y="321"/>
                        <a:pt x="1095" y="311"/>
                      </a:cubicBezTo>
                      <a:cubicBezTo>
                        <a:pt x="1075" y="296"/>
                        <a:pt x="1044" y="283"/>
                        <a:pt x="1010" y="303"/>
                      </a:cubicBezTo>
                      <a:cubicBezTo>
                        <a:pt x="995" y="312"/>
                        <a:pt x="976" y="310"/>
                        <a:pt x="964" y="297"/>
                      </a:cubicBezTo>
                      <a:cubicBezTo>
                        <a:pt x="942" y="275"/>
                        <a:pt x="897" y="242"/>
                        <a:pt x="845" y="269"/>
                      </a:cubicBezTo>
                      <a:cubicBezTo>
                        <a:pt x="836" y="274"/>
                        <a:pt x="825" y="275"/>
                        <a:pt x="815" y="272"/>
                      </a:cubicBezTo>
                      <a:cubicBezTo>
                        <a:pt x="805" y="269"/>
                        <a:pt x="797" y="262"/>
                        <a:pt x="793" y="253"/>
                      </a:cubicBezTo>
                      <a:cubicBezTo>
                        <a:pt x="759" y="180"/>
                        <a:pt x="660" y="14"/>
                        <a:pt x="474" y="26"/>
                      </a:cubicBezTo>
                      <a:cubicBezTo>
                        <a:pt x="285" y="38"/>
                        <a:pt x="208" y="200"/>
                        <a:pt x="183" y="268"/>
                      </a:cubicBezTo>
                      <a:cubicBezTo>
                        <a:pt x="177" y="285"/>
                        <a:pt x="160" y="295"/>
                        <a:pt x="141" y="293"/>
                      </a:cubicBezTo>
                      <a:cubicBezTo>
                        <a:pt x="130" y="291"/>
                        <a:pt x="115" y="289"/>
                        <a:pt x="98" y="289"/>
                      </a:cubicBezTo>
                      <a:close/>
                      <a:moveTo>
                        <a:pt x="1380" y="367"/>
                      </a:moveTo>
                      <a:lnTo>
                        <a:pt x="41" y="367"/>
                      </a:lnTo>
                      <a:cubicBezTo>
                        <a:pt x="25" y="367"/>
                        <a:pt x="12" y="358"/>
                        <a:pt x="6" y="345"/>
                      </a:cubicBezTo>
                      <a:cubicBezTo>
                        <a:pt x="0" y="330"/>
                        <a:pt x="3" y="315"/>
                        <a:pt x="13" y="304"/>
                      </a:cubicBezTo>
                      <a:cubicBezTo>
                        <a:pt x="47" y="268"/>
                        <a:pt x="110" y="273"/>
                        <a:pt x="144" y="279"/>
                      </a:cubicBezTo>
                      <a:cubicBezTo>
                        <a:pt x="156" y="281"/>
                        <a:pt x="166" y="274"/>
                        <a:pt x="170" y="264"/>
                      </a:cubicBezTo>
                      <a:cubicBezTo>
                        <a:pt x="195" y="192"/>
                        <a:pt x="275" y="25"/>
                        <a:pt x="473" y="12"/>
                      </a:cubicBezTo>
                      <a:cubicBezTo>
                        <a:pt x="667" y="0"/>
                        <a:pt x="770" y="172"/>
                        <a:pt x="806" y="247"/>
                      </a:cubicBezTo>
                      <a:cubicBezTo>
                        <a:pt x="808" y="252"/>
                        <a:pt x="813" y="256"/>
                        <a:pt x="819" y="259"/>
                      </a:cubicBezTo>
                      <a:cubicBezTo>
                        <a:pt x="826" y="261"/>
                        <a:pt x="833" y="260"/>
                        <a:pt x="839" y="257"/>
                      </a:cubicBezTo>
                      <a:cubicBezTo>
                        <a:pt x="898" y="225"/>
                        <a:pt x="949" y="262"/>
                        <a:pt x="974" y="288"/>
                      </a:cubicBezTo>
                      <a:cubicBezTo>
                        <a:pt x="982" y="295"/>
                        <a:pt x="993" y="297"/>
                        <a:pt x="1003" y="291"/>
                      </a:cubicBezTo>
                      <a:cubicBezTo>
                        <a:pt x="1034" y="272"/>
                        <a:pt x="1070" y="275"/>
                        <a:pt x="1103" y="300"/>
                      </a:cubicBezTo>
                      <a:cubicBezTo>
                        <a:pt x="1111" y="305"/>
                        <a:pt x="1123" y="305"/>
                        <a:pt x="1131" y="299"/>
                      </a:cubicBezTo>
                      <a:cubicBezTo>
                        <a:pt x="1178" y="262"/>
                        <a:pt x="1226" y="283"/>
                        <a:pt x="1252" y="299"/>
                      </a:cubicBezTo>
                      <a:cubicBezTo>
                        <a:pt x="1259" y="304"/>
                        <a:pt x="1269" y="304"/>
                        <a:pt x="1276" y="299"/>
                      </a:cubicBezTo>
                      <a:cubicBezTo>
                        <a:pt x="1339" y="260"/>
                        <a:pt x="1382" y="280"/>
                        <a:pt x="1406" y="303"/>
                      </a:cubicBezTo>
                      <a:cubicBezTo>
                        <a:pt x="1417" y="313"/>
                        <a:pt x="1421" y="329"/>
                        <a:pt x="1415" y="343"/>
                      </a:cubicBezTo>
                      <a:cubicBezTo>
                        <a:pt x="1409" y="358"/>
                        <a:pt x="1395" y="367"/>
                        <a:pt x="1380" y="367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grpSp>
            <p:nvGrpSpPr>
              <p:cNvPr id="33" name="Grupo 32">
                <a:extLst>
                  <a:ext uri="{FF2B5EF4-FFF2-40B4-BE49-F238E27FC236}">
                    <a16:creationId xmlns:a16="http://schemas.microsoft.com/office/drawing/2014/main" id="{4723D891-F4C2-4EA7-BFE5-BDD4BF980429}"/>
                  </a:ext>
                </a:extLst>
              </p:cNvPr>
              <p:cNvGrpSpPr/>
              <p:nvPr/>
            </p:nvGrpSpPr>
            <p:grpSpPr>
              <a:xfrm>
                <a:off x="11991077" y="5509472"/>
                <a:ext cx="1812687" cy="560285"/>
                <a:chOff x="11991077" y="5509472"/>
                <a:chExt cx="1812687" cy="560285"/>
              </a:xfrm>
            </p:grpSpPr>
            <p:sp>
              <p:nvSpPr>
                <p:cNvPr id="480" name="Freeform 122">
                  <a:extLst>
                    <a:ext uri="{FF2B5EF4-FFF2-40B4-BE49-F238E27FC236}">
                      <a16:creationId xmlns:a16="http://schemas.microsoft.com/office/drawing/2014/main" id="{6C81EB54-34D1-48B7-8553-0DA99C655FCC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96571" y="5514963"/>
                  <a:ext cx="1807193" cy="543808"/>
                </a:xfrm>
                <a:custGeom>
                  <a:avLst/>
                  <a:gdLst>
                    <a:gd name="T0" fmla="*/ 8285 w 1450"/>
                    <a:gd name="T1" fmla="*/ 156803 h 437"/>
                    <a:gd name="T2" fmla="*/ 513642 w 1450"/>
                    <a:gd name="T3" fmla="*/ 156803 h 437"/>
                    <a:gd name="T4" fmla="*/ 513642 w 1450"/>
                    <a:gd name="T5" fmla="*/ 156803 h 437"/>
                    <a:gd name="T6" fmla="*/ 518325 w 1450"/>
                    <a:gd name="T7" fmla="*/ 146733 h 437"/>
                    <a:gd name="T8" fmla="*/ 518325 w 1450"/>
                    <a:gd name="T9" fmla="*/ 146733 h 437"/>
                    <a:gd name="T10" fmla="*/ 473300 w 1450"/>
                    <a:gd name="T11" fmla="*/ 138102 h 437"/>
                    <a:gd name="T12" fmla="*/ 473300 w 1450"/>
                    <a:gd name="T13" fmla="*/ 138102 h 437"/>
                    <a:gd name="T14" fmla="*/ 466096 w 1450"/>
                    <a:gd name="T15" fmla="*/ 137383 h 437"/>
                    <a:gd name="T16" fmla="*/ 466096 w 1450"/>
                    <a:gd name="T17" fmla="*/ 137383 h 437"/>
                    <a:gd name="T18" fmla="*/ 418190 w 1450"/>
                    <a:gd name="T19" fmla="*/ 131988 h 437"/>
                    <a:gd name="T20" fmla="*/ 418190 w 1450"/>
                    <a:gd name="T21" fmla="*/ 131988 h 437"/>
                    <a:gd name="T22" fmla="*/ 408464 w 1450"/>
                    <a:gd name="T23" fmla="*/ 126953 h 437"/>
                    <a:gd name="T24" fmla="*/ 408464 w 1450"/>
                    <a:gd name="T25" fmla="*/ 126953 h 437"/>
                    <a:gd name="T26" fmla="*/ 329581 w 1450"/>
                    <a:gd name="T27" fmla="*/ 20500 h 437"/>
                    <a:gd name="T28" fmla="*/ 329581 w 1450"/>
                    <a:gd name="T29" fmla="*/ 20500 h 437"/>
                    <a:gd name="T30" fmla="*/ 135795 w 1450"/>
                    <a:gd name="T31" fmla="*/ 124795 h 437"/>
                    <a:gd name="T32" fmla="*/ 135795 w 1450"/>
                    <a:gd name="T33" fmla="*/ 124795 h 437"/>
                    <a:gd name="T34" fmla="*/ 126790 w 1450"/>
                    <a:gd name="T35" fmla="*/ 126953 h 437"/>
                    <a:gd name="T36" fmla="*/ 126790 w 1450"/>
                    <a:gd name="T37" fmla="*/ 126953 h 437"/>
                    <a:gd name="T38" fmla="*/ 65916 w 1450"/>
                    <a:gd name="T39" fmla="*/ 137742 h 437"/>
                    <a:gd name="T40" fmla="*/ 65916 w 1450"/>
                    <a:gd name="T41" fmla="*/ 137742 h 437"/>
                    <a:gd name="T42" fmla="*/ 57632 w 1450"/>
                    <a:gd name="T43" fmla="*/ 138821 h 437"/>
                    <a:gd name="T44" fmla="*/ 57632 w 1450"/>
                    <a:gd name="T45" fmla="*/ 138821 h 437"/>
                    <a:gd name="T46" fmla="*/ 3242 w 1450"/>
                    <a:gd name="T47" fmla="*/ 146733 h 437"/>
                    <a:gd name="T48" fmla="*/ 3242 w 1450"/>
                    <a:gd name="T49" fmla="*/ 146733 h 437"/>
                    <a:gd name="T50" fmla="*/ 8285 w 1450"/>
                    <a:gd name="T51" fmla="*/ 156803 h 437"/>
                    <a:gd name="T52" fmla="*/ 0 60000 65536"/>
                    <a:gd name="T53" fmla="*/ 0 60000 65536"/>
                    <a:gd name="T54" fmla="*/ 0 60000 65536"/>
                    <a:gd name="T55" fmla="*/ 0 60000 65536"/>
                    <a:gd name="T56" fmla="*/ 0 60000 65536"/>
                    <a:gd name="T57" fmla="*/ 0 60000 65536"/>
                    <a:gd name="T58" fmla="*/ 0 60000 65536"/>
                    <a:gd name="T59" fmla="*/ 0 60000 65536"/>
                    <a:gd name="T60" fmla="*/ 0 60000 65536"/>
                    <a:gd name="T61" fmla="*/ 0 60000 65536"/>
                    <a:gd name="T62" fmla="*/ 0 60000 65536"/>
                    <a:gd name="T63" fmla="*/ 0 60000 65536"/>
                    <a:gd name="T64" fmla="*/ 0 60000 65536"/>
                    <a:gd name="T65" fmla="*/ 0 60000 65536"/>
                    <a:gd name="T66" fmla="*/ 0 60000 65536"/>
                    <a:gd name="T67" fmla="*/ 0 60000 65536"/>
                    <a:gd name="T68" fmla="*/ 0 60000 65536"/>
                    <a:gd name="T69" fmla="*/ 0 60000 65536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</a:gdLst>
                  <a:ahLst/>
                  <a:cxnLst>
                    <a:cxn ang="T52">
                      <a:pos x="T0" y="T1"/>
                    </a:cxn>
                    <a:cxn ang="T53">
                      <a:pos x="T2" y="T3"/>
                    </a:cxn>
                    <a:cxn ang="T54">
                      <a:pos x="T4" y="T5"/>
                    </a:cxn>
                    <a:cxn ang="T55">
                      <a:pos x="T6" y="T7"/>
                    </a:cxn>
                    <a:cxn ang="T56">
                      <a:pos x="T8" y="T9"/>
                    </a:cxn>
                    <a:cxn ang="T57">
                      <a:pos x="T10" y="T11"/>
                    </a:cxn>
                    <a:cxn ang="T58">
                      <a:pos x="T12" y="T13"/>
                    </a:cxn>
                    <a:cxn ang="T59">
                      <a:pos x="T14" y="T15"/>
                    </a:cxn>
                    <a:cxn ang="T60">
                      <a:pos x="T16" y="T17"/>
                    </a:cxn>
                    <a:cxn ang="T61">
                      <a:pos x="T18" y="T19"/>
                    </a:cxn>
                    <a:cxn ang="T62">
                      <a:pos x="T20" y="T21"/>
                    </a:cxn>
                    <a:cxn ang="T63">
                      <a:pos x="T22" y="T23"/>
                    </a:cxn>
                    <a:cxn ang="T64">
                      <a:pos x="T24" y="T25"/>
                    </a:cxn>
                    <a:cxn ang="T65">
                      <a:pos x="T26" y="T27"/>
                    </a:cxn>
                    <a:cxn ang="T66">
                      <a:pos x="T28" y="T29"/>
                    </a:cxn>
                    <a:cxn ang="T67">
                      <a:pos x="T30" y="T31"/>
                    </a:cxn>
                    <a:cxn ang="T68">
                      <a:pos x="T32" y="T33"/>
                    </a:cxn>
                    <a:cxn ang="T69">
                      <a:pos x="T34" y="T35"/>
                    </a:cxn>
                    <a:cxn ang="T70">
                      <a:pos x="T36" y="T37"/>
                    </a:cxn>
                    <a:cxn ang="T71">
                      <a:pos x="T38" y="T39"/>
                    </a:cxn>
                    <a:cxn ang="T72">
                      <a:pos x="T40" y="T41"/>
                    </a:cxn>
                    <a:cxn ang="T73">
                      <a:pos x="T42" y="T43"/>
                    </a:cxn>
                    <a:cxn ang="T74">
                      <a:pos x="T44" y="T45"/>
                    </a:cxn>
                    <a:cxn ang="T75">
                      <a:pos x="T46" y="T47"/>
                    </a:cxn>
                    <a:cxn ang="T76">
                      <a:pos x="T48" y="T49"/>
                    </a:cxn>
                    <a:cxn ang="T77">
                      <a:pos x="T50" y="T51"/>
                    </a:cxn>
                  </a:cxnLst>
                  <a:rect l="0" t="0" r="r" b="b"/>
                  <a:pathLst>
                    <a:path w="1450" h="437">
                      <a:moveTo>
                        <a:pt x="23" y="436"/>
                      </a:moveTo>
                      <a:lnTo>
                        <a:pt x="1426" y="436"/>
                      </a:lnTo>
                      <a:cubicBezTo>
                        <a:pt x="1440" y="436"/>
                        <a:pt x="1449" y="419"/>
                        <a:pt x="1439" y="408"/>
                      </a:cubicBezTo>
                      <a:cubicBezTo>
                        <a:pt x="1418" y="381"/>
                        <a:pt x="1377" y="352"/>
                        <a:pt x="1314" y="384"/>
                      </a:cubicBezTo>
                      <a:cubicBezTo>
                        <a:pt x="1307" y="387"/>
                        <a:pt x="1300" y="387"/>
                        <a:pt x="1294" y="382"/>
                      </a:cubicBezTo>
                      <a:cubicBezTo>
                        <a:pt x="1274" y="365"/>
                        <a:pt x="1224" y="331"/>
                        <a:pt x="1161" y="367"/>
                      </a:cubicBezTo>
                      <a:cubicBezTo>
                        <a:pt x="1149" y="373"/>
                        <a:pt x="1135" y="366"/>
                        <a:pt x="1134" y="353"/>
                      </a:cubicBezTo>
                      <a:cubicBezTo>
                        <a:pt x="1128" y="280"/>
                        <a:pt x="1094" y="104"/>
                        <a:pt x="915" y="57"/>
                      </a:cubicBezTo>
                      <a:cubicBezTo>
                        <a:pt x="696" y="0"/>
                        <a:pt x="469" y="194"/>
                        <a:pt x="377" y="347"/>
                      </a:cubicBezTo>
                      <a:cubicBezTo>
                        <a:pt x="371" y="355"/>
                        <a:pt x="360" y="358"/>
                        <a:pt x="352" y="353"/>
                      </a:cubicBezTo>
                      <a:cubicBezTo>
                        <a:pt x="320" y="333"/>
                        <a:pt x="247" y="303"/>
                        <a:pt x="183" y="383"/>
                      </a:cubicBezTo>
                      <a:cubicBezTo>
                        <a:pt x="177" y="390"/>
                        <a:pt x="166" y="392"/>
                        <a:pt x="160" y="386"/>
                      </a:cubicBezTo>
                      <a:cubicBezTo>
                        <a:pt x="132" y="366"/>
                        <a:pt x="66" y="332"/>
                        <a:pt x="9" y="408"/>
                      </a:cubicBezTo>
                      <a:cubicBezTo>
                        <a:pt x="0" y="419"/>
                        <a:pt x="8" y="436"/>
                        <a:pt x="23" y="436"/>
                      </a:cubicBezTo>
                    </a:path>
                  </a:pathLst>
                </a:custGeom>
                <a:solidFill>
                  <a:schemeClr val="bg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481" name="Freeform 123">
                  <a:extLst>
                    <a:ext uri="{FF2B5EF4-FFF2-40B4-BE49-F238E27FC236}">
                      <a16:creationId xmlns:a16="http://schemas.microsoft.com/office/drawing/2014/main" id="{7B53382A-BDD3-4879-8F06-80A6049BD161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1991077" y="5509472"/>
                  <a:ext cx="1812687" cy="560285"/>
                </a:xfrm>
                <a:custGeom>
                  <a:avLst/>
                  <a:gdLst>
                    <a:gd name="T0" fmla="*/ 33822 w 1456"/>
                    <a:gd name="T1" fmla="*/ 134578 h 450"/>
                    <a:gd name="T2" fmla="*/ 6117 w 1456"/>
                    <a:gd name="T3" fmla="*/ 150410 h 450"/>
                    <a:gd name="T4" fmla="*/ 6117 w 1456"/>
                    <a:gd name="T5" fmla="*/ 154369 h 450"/>
                    <a:gd name="T6" fmla="*/ 514160 w 1456"/>
                    <a:gd name="T7" fmla="*/ 156528 h 450"/>
                    <a:gd name="T8" fmla="*/ 517399 w 1456"/>
                    <a:gd name="T9" fmla="*/ 154369 h 450"/>
                    <a:gd name="T10" fmla="*/ 517039 w 1456"/>
                    <a:gd name="T11" fmla="*/ 150410 h 450"/>
                    <a:gd name="T12" fmla="*/ 474942 w 1456"/>
                    <a:gd name="T13" fmla="*/ 142494 h 450"/>
                    <a:gd name="T14" fmla="*/ 465227 w 1456"/>
                    <a:gd name="T15" fmla="*/ 141415 h 450"/>
                    <a:gd name="T16" fmla="*/ 419892 w 1456"/>
                    <a:gd name="T17" fmla="*/ 136377 h 450"/>
                    <a:gd name="T18" fmla="*/ 411256 w 1456"/>
                    <a:gd name="T19" fmla="*/ 136737 h 450"/>
                    <a:gd name="T20" fmla="*/ 406579 w 1456"/>
                    <a:gd name="T21" fmla="*/ 129540 h 450"/>
                    <a:gd name="T22" fmla="*/ 329941 w 1456"/>
                    <a:gd name="T23" fmla="*/ 25188 h 450"/>
                    <a:gd name="T24" fmla="*/ 138525 w 1456"/>
                    <a:gd name="T25" fmla="*/ 128461 h 450"/>
                    <a:gd name="T26" fmla="*/ 133128 w 1456"/>
                    <a:gd name="T27" fmla="*/ 132419 h 450"/>
                    <a:gd name="T28" fmla="*/ 126291 w 1456"/>
                    <a:gd name="T29" fmla="*/ 131339 h 450"/>
                    <a:gd name="T30" fmla="*/ 69082 w 1456"/>
                    <a:gd name="T31" fmla="*/ 141415 h 450"/>
                    <a:gd name="T32" fmla="*/ 56849 w 1456"/>
                    <a:gd name="T33" fmla="*/ 143214 h 450"/>
                    <a:gd name="T34" fmla="*/ 33822 w 1456"/>
                    <a:gd name="T35" fmla="*/ 134578 h 450"/>
                    <a:gd name="T36" fmla="*/ 9355 w 1456"/>
                    <a:gd name="T37" fmla="*/ 161565 h 450"/>
                    <a:gd name="T38" fmla="*/ 1439 w 1456"/>
                    <a:gd name="T39" fmla="*/ 156887 h 450"/>
                    <a:gd name="T40" fmla="*/ 2159 w 1456"/>
                    <a:gd name="T41" fmla="*/ 147172 h 450"/>
                    <a:gd name="T42" fmla="*/ 59728 w 1456"/>
                    <a:gd name="T43" fmla="*/ 139256 h 450"/>
                    <a:gd name="T44" fmla="*/ 65125 w 1456"/>
                    <a:gd name="T45" fmla="*/ 138536 h 450"/>
                    <a:gd name="T46" fmla="*/ 128810 w 1456"/>
                    <a:gd name="T47" fmla="*/ 126661 h 450"/>
                    <a:gd name="T48" fmla="*/ 132048 w 1456"/>
                    <a:gd name="T49" fmla="*/ 127381 h 450"/>
                    <a:gd name="T50" fmla="*/ 134207 w 1456"/>
                    <a:gd name="T51" fmla="*/ 125582 h 450"/>
                    <a:gd name="T52" fmla="*/ 331020 w 1456"/>
                    <a:gd name="T53" fmla="*/ 20151 h 450"/>
                    <a:gd name="T54" fmla="*/ 411616 w 1456"/>
                    <a:gd name="T55" fmla="*/ 129180 h 450"/>
                    <a:gd name="T56" fmla="*/ 413415 w 1456"/>
                    <a:gd name="T57" fmla="*/ 132059 h 450"/>
                    <a:gd name="T58" fmla="*/ 417373 w 1456"/>
                    <a:gd name="T59" fmla="*/ 132059 h 450"/>
                    <a:gd name="T60" fmla="*/ 468465 w 1456"/>
                    <a:gd name="T61" fmla="*/ 137816 h 450"/>
                    <a:gd name="T62" fmla="*/ 472783 w 1456"/>
                    <a:gd name="T63" fmla="*/ 138176 h 450"/>
                    <a:gd name="T64" fmla="*/ 520997 w 1456"/>
                    <a:gd name="T65" fmla="*/ 147172 h 450"/>
                    <a:gd name="T66" fmla="*/ 522076 w 1456"/>
                    <a:gd name="T67" fmla="*/ 156528 h 450"/>
                    <a:gd name="T68" fmla="*/ 514160 w 1456"/>
                    <a:gd name="T69" fmla="*/ 161565 h 450"/>
                    <a:gd name="T70" fmla="*/ 0 60000 65536"/>
                    <a:gd name="T71" fmla="*/ 0 60000 65536"/>
                    <a:gd name="T72" fmla="*/ 0 60000 65536"/>
                    <a:gd name="T73" fmla="*/ 0 60000 65536"/>
                    <a:gd name="T74" fmla="*/ 0 60000 65536"/>
                    <a:gd name="T75" fmla="*/ 0 60000 65536"/>
                    <a:gd name="T76" fmla="*/ 0 60000 65536"/>
                    <a:gd name="T77" fmla="*/ 0 60000 65536"/>
                    <a:gd name="T78" fmla="*/ 0 60000 65536"/>
                    <a:gd name="T79" fmla="*/ 0 60000 65536"/>
                    <a:gd name="T80" fmla="*/ 0 60000 65536"/>
                    <a:gd name="T81" fmla="*/ 0 60000 65536"/>
                    <a:gd name="T82" fmla="*/ 0 60000 65536"/>
                    <a:gd name="T83" fmla="*/ 0 60000 65536"/>
                    <a:gd name="T84" fmla="*/ 0 60000 65536"/>
                    <a:gd name="T85" fmla="*/ 0 60000 65536"/>
                    <a:gd name="T86" fmla="*/ 0 60000 65536"/>
                    <a:gd name="T87" fmla="*/ 0 60000 65536"/>
                    <a:gd name="T88" fmla="*/ 0 60000 65536"/>
                    <a:gd name="T89" fmla="*/ 0 60000 65536"/>
                    <a:gd name="T90" fmla="*/ 0 60000 65536"/>
                    <a:gd name="T91" fmla="*/ 0 60000 65536"/>
                    <a:gd name="T92" fmla="*/ 0 60000 65536"/>
                    <a:gd name="T93" fmla="*/ 0 60000 65536"/>
                    <a:gd name="T94" fmla="*/ 0 60000 65536"/>
                    <a:gd name="T95" fmla="*/ 0 60000 65536"/>
                    <a:gd name="T96" fmla="*/ 0 60000 65536"/>
                    <a:gd name="T97" fmla="*/ 0 60000 65536"/>
                    <a:gd name="T98" fmla="*/ 0 60000 65536"/>
                    <a:gd name="T99" fmla="*/ 0 60000 65536"/>
                    <a:gd name="T100" fmla="*/ 0 60000 65536"/>
                    <a:gd name="T101" fmla="*/ 0 60000 65536"/>
                    <a:gd name="T102" fmla="*/ 0 60000 65536"/>
                    <a:gd name="T103" fmla="*/ 0 60000 65536"/>
                    <a:gd name="T104" fmla="*/ 0 60000 65536"/>
                  </a:gdLst>
                  <a:ahLst/>
                  <a:cxnLst>
                    <a:cxn ang="T70">
                      <a:pos x="T0" y="T1"/>
                    </a:cxn>
                    <a:cxn ang="T71">
                      <a:pos x="T2" y="T3"/>
                    </a:cxn>
                    <a:cxn ang="T72">
                      <a:pos x="T4" y="T5"/>
                    </a:cxn>
                    <a:cxn ang="T73">
                      <a:pos x="T6" y="T7"/>
                    </a:cxn>
                    <a:cxn ang="T74">
                      <a:pos x="T8" y="T9"/>
                    </a:cxn>
                    <a:cxn ang="T75">
                      <a:pos x="T10" y="T11"/>
                    </a:cxn>
                    <a:cxn ang="T76">
                      <a:pos x="T12" y="T13"/>
                    </a:cxn>
                    <a:cxn ang="T77">
                      <a:pos x="T14" y="T15"/>
                    </a:cxn>
                    <a:cxn ang="T78">
                      <a:pos x="T16" y="T17"/>
                    </a:cxn>
                    <a:cxn ang="T79">
                      <a:pos x="T18" y="T19"/>
                    </a:cxn>
                    <a:cxn ang="T80">
                      <a:pos x="T20" y="T21"/>
                    </a:cxn>
                    <a:cxn ang="T81">
                      <a:pos x="T22" y="T23"/>
                    </a:cxn>
                    <a:cxn ang="T82">
                      <a:pos x="T24" y="T25"/>
                    </a:cxn>
                    <a:cxn ang="T83">
                      <a:pos x="T26" y="T27"/>
                    </a:cxn>
                    <a:cxn ang="T84">
                      <a:pos x="T28" y="T29"/>
                    </a:cxn>
                    <a:cxn ang="T85">
                      <a:pos x="T30" y="T31"/>
                    </a:cxn>
                    <a:cxn ang="T86">
                      <a:pos x="T32" y="T33"/>
                    </a:cxn>
                    <a:cxn ang="T87">
                      <a:pos x="T34" y="T35"/>
                    </a:cxn>
                    <a:cxn ang="T88">
                      <a:pos x="T36" y="T37"/>
                    </a:cxn>
                    <a:cxn ang="T89">
                      <a:pos x="T38" y="T39"/>
                    </a:cxn>
                    <a:cxn ang="T90">
                      <a:pos x="T40" y="T41"/>
                    </a:cxn>
                    <a:cxn ang="T91">
                      <a:pos x="T42" y="T43"/>
                    </a:cxn>
                    <a:cxn ang="T92">
                      <a:pos x="T44" y="T45"/>
                    </a:cxn>
                    <a:cxn ang="T93">
                      <a:pos x="T46" y="T47"/>
                    </a:cxn>
                    <a:cxn ang="T94">
                      <a:pos x="T48" y="T49"/>
                    </a:cxn>
                    <a:cxn ang="T95">
                      <a:pos x="T50" y="T51"/>
                    </a:cxn>
                    <a:cxn ang="T96">
                      <a:pos x="T52" y="T53"/>
                    </a:cxn>
                    <a:cxn ang="T97">
                      <a:pos x="T54" y="T55"/>
                    </a:cxn>
                    <a:cxn ang="T98">
                      <a:pos x="T56" y="T57"/>
                    </a:cxn>
                    <a:cxn ang="T99">
                      <a:pos x="T58" y="T59"/>
                    </a:cxn>
                    <a:cxn ang="T100">
                      <a:pos x="T60" y="T61"/>
                    </a:cxn>
                    <a:cxn ang="T101">
                      <a:pos x="T62" y="T63"/>
                    </a:cxn>
                    <a:cxn ang="T102">
                      <a:pos x="T64" y="T65"/>
                    </a:cxn>
                    <a:cxn ang="T103">
                      <a:pos x="T66" y="T67"/>
                    </a:cxn>
                    <a:cxn ang="T104">
                      <a:pos x="T68" y="T69"/>
                    </a:cxn>
                  </a:cxnLst>
                  <a:rect l="0" t="0" r="r" b="b"/>
                  <a:pathLst>
                    <a:path w="1456" h="450">
                      <a:moveTo>
                        <a:pt x="94" y="374"/>
                      </a:moveTo>
                      <a:lnTo>
                        <a:pt x="94" y="374"/>
                      </a:lnTo>
                      <a:cubicBezTo>
                        <a:pt x="69" y="374"/>
                        <a:pt x="43" y="385"/>
                        <a:pt x="17" y="418"/>
                      </a:cubicBezTo>
                      <a:cubicBezTo>
                        <a:pt x="15" y="421"/>
                        <a:pt x="14" y="425"/>
                        <a:pt x="17" y="429"/>
                      </a:cubicBezTo>
                      <a:cubicBezTo>
                        <a:pt x="19" y="433"/>
                        <a:pt x="22" y="435"/>
                        <a:pt x="26" y="435"/>
                      </a:cubicBezTo>
                      <a:lnTo>
                        <a:pt x="1429" y="435"/>
                      </a:lnTo>
                      <a:cubicBezTo>
                        <a:pt x="1433" y="435"/>
                        <a:pt x="1436" y="432"/>
                        <a:pt x="1438" y="429"/>
                      </a:cubicBezTo>
                      <a:cubicBezTo>
                        <a:pt x="1440" y="425"/>
                        <a:pt x="1440" y="421"/>
                        <a:pt x="1437" y="418"/>
                      </a:cubicBezTo>
                      <a:cubicBezTo>
                        <a:pt x="1416" y="391"/>
                        <a:pt x="1378" y="367"/>
                        <a:pt x="1320" y="396"/>
                      </a:cubicBezTo>
                      <a:cubicBezTo>
                        <a:pt x="1311" y="401"/>
                        <a:pt x="1300" y="400"/>
                        <a:pt x="1293" y="393"/>
                      </a:cubicBezTo>
                      <a:cubicBezTo>
                        <a:pt x="1274" y="378"/>
                        <a:pt x="1227" y="344"/>
                        <a:pt x="1167" y="379"/>
                      </a:cubicBezTo>
                      <a:cubicBezTo>
                        <a:pt x="1160" y="384"/>
                        <a:pt x="1151" y="384"/>
                        <a:pt x="1143" y="380"/>
                      </a:cubicBezTo>
                      <a:cubicBezTo>
                        <a:pt x="1136" y="376"/>
                        <a:pt x="1131" y="368"/>
                        <a:pt x="1130" y="360"/>
                      </a:cubicBezTo>
                      <a:cubicBezTo>
                        <a:pt x="1124" y="288"/>
                        <a:pt x="1090" y="115"/>
                        <a:pt x="917" y="70"/>
                      </a:cubicBezTo>
                      <a:cubicBezTo>
                        <a:pt x="704" y="15"/>
                        <a:pt x="477" y="205"/>
                        <a:pt x="385" y="357"/>
                      </a:cubicBezTo>
                      <a:cubicBezTo>
                        <a:pt x="382" y="362"/>
                        <a:pt x="377" y="366"/>
                        <a:pt x="370" y="368"/>
                      </a:cubicBezTo>
                      <a:cubicBezTo>
                        <a:pt x="364" y="369"/>
                        <a:pt x="357" y="368"/>
                        <a:pt x="351" y="365"/>
                      </a:cubicBezTo>
                      <a:cubicBezTo>
                        <a:pt x="317" y="343"/>
                        <a:pt x="250" y="319"/>
                        <a:pt x="192" y="393"/>
                      </a:cubicBezTo>
                      <a:cubicBezTo>
                        <a:pt x="183" y="404"/>
                        <a:pt x="168" y="406"/>
                        <a:pt x="158" y="398"/>
                      </a:cubicBezTo>
                      <a:cubicBezTo>
                        <a:pt x="143" y="387"/>
                        <a:pt x="119" y="374"/>
                        <a:pt x="94" y="374"/>
                      </a:cubicBezTo>
                      <a:close/>
                      <a:moveTo>
                        <a:pt x="1429" y="449"/>
                      </a:moveTo>
                      <a:lnTo>
                        <a:pt x="26" y="449"/>
                      </a:lnTo>
                      <a:cubicBezTo>
                        <a:pt x="17" y="449"/>
                        <a:pt x="8" y="443"/>
                        <a:pt x="4" y="436"/>
                      </a:cubicBezTo>
                      <a:cubicBezTo>
                        <a:pt x="0" y="427"/>
                        <a:pt x="1" y="417"/>
                        <a:pt x="6" y="409"/>
                      </a:cubicBezTo>
                      <a:cubicBezTo>
                        <a:pt x="68" y="328"/>
                        <a:pt x="139" y="367"/>
                        <a:pt x="166" y="387"/>
                      </a:cubicBezTo>
                      <a:cubicBezTo>
                        <a:pt x="170" y="390"/>
                        <a:pt x="177" y="389"/>
                        <a:pt x="181" y="385"/>
                      </a:cubicBezTo>
                      <a:cubicBezTo>
                        <a:pt x="248" y="299"/>
                        <a:pt x="328" y="333"/>
                        <a:pt x="358" y="352"/>
                      </a:cubicBezTo>
                      <a:cubicBezTo>
                        <a:pt x="361" y="354"/>
                        <a:pt x="364" y="355"/>
                        <a:pt x="367" y="354"/>
                      </a:cubicBezTo>
                      <a:cubicBezTo>
                        <a:pt x="369" y="354"/>
                        <a:pt x="372" y="352"/>
                        <a:pt x="373" y="349"/>
                      </a:cubicBezTo>
                      <a:cubicBezTo>
                        <a:pt x="468" y="194"/>
                        <a:pt x="700" y="0"/>
                        <a:pt x="920" y="56"/>
                      </a:cubicBezTo>
                      <a:cubicBezTo>
                        <a:pt x="1102" y="103"/>
                        <a:pt x="1137" y="283"/>
                        <a:pt x="1144" y="359"/>
                      </a:cubicBezTo>
                      <a:cubicBezTo>
                        <a:pt x="1144" y="362"/>
                        <a:pt x="1147" y="365"/>
                        <a:pt x="1149" y="367"/>
                      </a:cubicBezTo>
                      <a:cubicBezTo>
                        <a:pt x="1153" y="369"/>
                        <a:pt x="1157" y="369"/>
                        <a:pt x="1160" y="367"/>
                      </a:cubicBezTo>
                      <a:cubicBezTo>
                        <a:pt x="1227" y="328"/>
                        <a:pt x="1282" y="365"/>
                        <a:pt x="1302" y="383"/>
                      </a:cubicBezTo>
                      <a:cubicBezTo>
                        <a:pt x="1305" y="385"/>
                        <a:pt x="1310" y="386"/>
                        <a:pt x="1314" y="384"/>
                      </a:cubicBezTo>
                      <a:cubicBezTo>
                        <a:pt x="1383" y="348"/>
                        <a:pt x="1427" y="384"/>
                        <a:pt x="1448" y="409"/>
                      </a:cubicBezTo>
                      <a:cubicBezTo>
                        <a:pt x="1453" y="416"/>
                        <a:pt x="1455" y="426"/>
                        <a:pt x="1451" y="435"/>
                      </a:cubicBezTo>
                      <a:cubicBezTo>
                        <a:pt x="1447" y="443"/>
                        <a:pt x="1438" y="449"/>
                        <a:pt x="1429" y="449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</p:grpSp>
        <p:grpSp>
          <p:nvGrpSpPr>
            <p:cNvPr id="32" name="Grupo 31">
              <a:extLst>
                <a:ext uri="{FF2B5EF4-FFF2-40B4-BE49-F238E27FC236}">
                  <a16:creationId xmlns:a16="http://schemas.microsoft.com/office/drawing/2014/main" id="{F31EC1F9-DED9-4223-8B9B-072B7AC408F9}"/>
                </a:ext>
              </a:extLst>
            </p:cNvPr>
            <p:cNvGrpSpPr/>
            <p:nvPr/>
          </p:nvGrpSpPr>
          <p:grpSpPr>
            <a:xfrm>
              <a:off x="16445895" y="5954402"/>
              <a:ext cx="2554239" cy="769019"/>
              <a:chOff x="16445895" y="5954402"/>
              <a:chExt cx="2554239" cy="769019"/>
            </a:xfrm>
          </p:grpSpPr>
          <p:sp>
            <p:nvSpPr>
              <p:cNvPr id="482" name="Freeform 124">
                <a:extLst>
                  <a:ext uri="{FF2B5EF4-FFF2-40B4-BE49-F238E27FC236}">
                    <a16:creationId xmlns:a16="http://schemas.microsoft.com/office/drawing/2014/main" id="{67343FEB-A695-4E8B-B578-C0FE93402DF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51386" y="5954402"/>
                <a:ext cx="2548748" cy="758033"/>
              </a:xfrm>
              <a:custGeom>
                <a:avLst/>
                <a:gdLst>
                  <a:gd name="T0" fmla="*/ 11875 w 2047"/>
                  <a:gd name="T1" fmla="*/ 218716 h 610"/>
                  <a:gd name="T2" fmla="*/ 724005 w 2047"/>
                  <a:gd name="T3" fmla="*/ 218716 h 610"/>
                  <a:gd name="T4" fmla="*/ 724005 w 2047"/>
                  <a:gd name="T5" fmla="*/ 218716 h 610"/>
                  <a:gd name="T6" fmla="*/ 731202 w 2047"/>
                  <a:gd name="T7" fmla="*/ 203273 h 610"/>
                  <a:gd name="T8" fmla="*/ 731202 w 2047"/>
                  <a:gd name="T9" fmla="*/ 203273 h 610"/>
                  <a:gd name="T10" fmla="*/ 651677 w 2047"/>
                  <a:gd name="T11" fmla="*/ 174183 h 610"/>
                  <a:gd name="T12" fmla="*/ 651677 w 2047"/>
                  <a:gd name="T13" fmla="*/ 174183 h 610"/>
                  <a:gd name="T14" fmla="*/ 638363 w 2047"/>
                  <a:gd name="T15" fmla="*/ 166641 h 610"/>
                  <a:gd name="T16" fmla="*/ 638363 w 2047"/>
                  <a:gd name="T17" fmla="*/ 166641 h 610"/>
                  <a:gd name="T18" fmla="*/ 513137 w 2047"/>
                  <a:gd name="T19" fmla="*/ 24062 h 610"/>
                  <a:gd name="T20" fmla="*/ 513137 w 2047"/>
                  <a:gd name="T21" fmla="*/ 24062 h 610"/>
                  <a:gd name="T22" fmla="*/ 249372 w 2047"/>
                  <a:gd name="T23" fmla="*/ 153353 h 610"/>
                  <a:gd name="T24" fmla="*/ 249372 w 2047"/>
                  <a:gd name="T25" fmla="*/ 153353 h 610"/>
                  <a:gd name="T26" fmla="*/ 237137 w 2047"/>
                  <a:gd name="T27" fmla="*/ 154789 h 610"/>
                  <a:gd name="T28" fmla="*/ 237137 w 2047"/>
                  <a:gd name="T29" fmla="*/ 154789 h 610"/>
                  <a:gd name="T30" fmla="*/ 112991 w 2047"/>
                  <a:gd name="T31" fmla="*/ 175260 h 610"/>
                  <a:gd name="T32" fmla="*/ 112991 w 2047"/>
                  <a:gd name="T33" fmla="*/ 175260 h 610"/>
                  <a:gd name="T34" fmla="*/ 103995 w 2047"/>
                  <a:gd name="T35" fmla="*/ 177774 h 610"/>
                  <a:gd name="T36" fmla="*/ 103995 w 2047"/>
                  <a:gd name="T37" fmla="*/ 177774 h 610"/>
                  <a:gd name="T38" fmla="*/ 4318 w 2047"/>
                  <a:gd name="T39" fmla="*/ 203991 h 610"/>
                  <a:gd name="T40" fmla="*/ 4318 w 2047"/>
                  <a:gd name="T41" fmla="*/ 203991 h 610"/>
                  <a:gd name="T42" fmla="*/ 11875 w 2047"/>
                  <a:gd name="T43" fmla="*/ 218716 h 61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2047" h="610">
                    <a:moveTo>
                      <a:pt x="33" y="609"/>
                    </a:moveTo>
                    <a:lnTo>
                      <a:pt x="2012" y="609"/>
                    </a:lnTo>
                    <a:cubicBezTo>
                      <a:pt x="2034" y="609"/>
                      <a:pt x="2046" y="584"/>
                      <a:pt x="2032" y="566"/>
                    </a:cubicBezTo>
                    <a:cubicBezTo>
                      <a:pt x="1991" y="514"/>
                      <a:pt x="1909" y="436"/>
                      <a:pt x="1811" y="485"/>
                    </a:cubicBezTo>
                    <a:cubicBezTo>
                      <a:pt x="1795" y="493"/>
                      <a:pt x="1776" y="482"/>
                      <a:pt x="1774" y="464"/>
                    </a:cubicBezTo>
                    <a:cubicBezTo>
                      <a:pt x="1765" y="365"/>
                      <a:pt x="1713" y="127"/>
                      <a:pt x="1426" y="67"/>
                    </a:cubicBezTo>
                    <a:cubicBezTo>
                      <a:pt x="1104" y="0"/>
                      <a:pt x="768" y="345"/>
                      <a:pt x="693" y="427"/>
                    </a:cubicBezTo>
                    <a:cubicBezTo>
                      <a:pt x="685" y="436"/>
                      <a:pt x="670" y="438"/>
                      <a:pt x="659" y="431"/>
                    </a:cubicBezTo>
                    <a:cubicBezTo>
                      <a:pt x="609" y="397"/>
                      <a:pt x="464" y="324"/>
                      <a:pt x="314" y="488"/>
                    </a:cubicBezTo>
                    <a:cubicBezTo>
                      <a:pt x="307" y="494"/>
                      <a:pt x="298" y="497"/>
                      <a:pt x="289" y="495"/>
                    </a:cubicBezTo>
                    <a:cubicBezTo>
                      <a:pt x="241" y="483"/>
                      <a:pt x="89" y="456"/>
                      <a:pt x="12" y="568"/>
                    </a:cubicBezTo>
                    <a:cubicBezTo>
                      <a:pt x="0" y="585"/>
                      <a:pt x="13" y="609"/>
                      <a:pt x="33" y="6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3" name="Freeform 125">
                <a:extLst>
                  <a:ext uri="{FF2B5EF4-FFF2-40B4-BE49-F238E27FC236}">
                    <a16:creationId xmlns:a16="http://schemas.microsoft.com/office/drawing/2014/main" id="{CFD2E880-C16D-4F89-9105-BA999034F0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445895" y="5965388"/>
                <a:ext cx="2554239" cy="758033"/>
              </a:xfrm>
              <a:custGeom>
                <a:avLst/>
                <a:gdLst>
                  <a:gd name="T0" fmla="*/ 71298 w 2050"/>
                  <a:gd name="T1" fmla="*/ 173823 h 610"/>
                  <a:gd name="T2" fmla="*/ 71298 w 2050"/>
                  <a:gd name="T3" fmla="*/ 173823 h 610"/>
                  <a:gd name="T4" fmla="*/ 7202 w 2050"/>
                  <a:gd name="T5" fmla="*/ 202555 h 610"/>
                  <a:gd name="T6" fmla="*/ 7202 w 2050"/>
                  <a:gd name="T7" fmla="*/ 202555 h 610"/>
                  <a:gd name="T8" fmla="*/ 6842 w 2050"/>
                  <a:gd name="T9" fmla="*/ 210097 h 610"/>
                  <a:gd name="T10" fmla="*/ 6842 w 2050"/>
                  <a:gd name="T11" fmla="*/ 210097 h 610"/>
                  <a:gd name="T12" fmla="*/ 12603 w 2050"/>
                  <a:gd name="T13" fmla="*/ 213329 h 610"/>
                  <a:gd name="T14" fmla="*/ 725224 w 2050"/>
                  <a:gd name="T15" fmla="*/ 213329 h 610"/>
                  <a:gd name="T16" fmla="*/ 725224 w 2050"/>
                  <a:gd name="T17" fmla="*/ 213329 h 610"/>
                  <a:gd name="T18" fmla="*/ 731705 w 2050"/>
                  <a:gd name="T19" fmla="*/ 209737 h 610"/>
                  <a:gd name="T20" fmla="*/ 731705 w 2050"/>
                  <a:gd name="T21" fmla="*/ 209737 h 610"/>
                  <a:gd name="T22" fmla="*/ 730625 w 2050"/>
                  <a:gd name="T23" fmla="*/ 202555 h 610"/>
                  <a:gd name="T24" fmla="*/ 730625 w 2050"/>
                  <a:gd name="T25" fmla="*/ 202555 h 610"/>
                  <a:gd name="T26" fmla="*/ 653926 w 2050"/>
                  <a:gd name="T27" fmla="*/ 173823 h 610"/>
                  <a:gd name="T28" fmla="*/ 653926 w 2050"/>
                  <a:gd name="T29" fmla="*/ 173823 h 610"/>
                  <a:gd name="T30" fmla="*/ 643123 w 2050"/>
                  <a:gd name="T31" fmla="*/ 173823 h 610"/>
                  <a:gd name="T32" fmla="*/ 643123 w 2050"/>
                  <a:gd name="T33" fmla="*/ 173823 h 610"/>
                  <a:gd name="T34" fmla="*/ 636641 w 2050"/>
                  <a:gd name="T35" fmla="*/ 164486 h 610"/>
                  <a:gd name="T36" fmla="*/ 636641 w 2050"/>
                  <a:gd name="T37" fmla="*/ 164486 h 610"/>
                  <a:gd name="T38" fmla="*/ 513850 w 2050"/>
                  <a:gd name="T39" fmla="*/ 24062 h 610"/>
                  <a:gd name="T40" fmla="*/ 513850 w 2050"/>
                  <a:gd name="T41" fmla="*/ 24062 h 610"/>
                  <a:gd name="T42" fmla="*/ 252064 w 2050"/>
                  <a:gd name="T43" fmla="*/ 152275 h 610"/>
                  <a:gd name="T44" fmla="*/ 252064 w 2050"/>
                  <a:gd name="T45" fmla="*/ 152275 h 610"/>
                  <a:gd name="T46" fmla="*/ 236580 w 2050"/>
                  <a:gd name="T47" fmla="*/ 154071 h 610"/>
                  <a:gd name="T48" fmla="*/ 236580 w 2050"/>
                  <a:gd name="T49" fmla="*/ 154071 h 610"/>
                  <a:gd name="T50" fmla="*/ 115589 w 2050"/>
                  <a:gd name="T51" fmla="*/ 174183 h 610"/>
                  <a:gd name="T52" fmla="*/ 115589 w 2050"/>
                  <a:gd name="T53" fmla="*/ 174183 h 610"/>
                  <a:gd name="T54" fmla="*/ 104066 w 2050"/>
                  <a:gd name="T55" fmla="*/ 177774 h 610"/>
                  <a:gd name="T56" fmla="*/ 104066 w 2050"/>
                  <a:gd name="T57" fmla="*/ 177774 h 610"/>
                  <a:gd name="T58" fmla="*/ 71298 w 2050"/>
                  <a:gd name="T59" fmla="*/ 173823 h 610"/>
                  <a:gd name="T60" fmla="*/ 725224 w 2050"/>
                  <a:gd name="T61" fmla="*/ 218716 h 610"/>
                  <a:gd name="T62" fmla="*/ 12603 w 2050"/>
                  <a:gd name="T63" fmla="*/ 218716 h 610"/>
                  <a:gd name="T64" fmla="*/ 12603 w 2050"/>
                  <a:gd name="T65" fmla="*/ 218716 h 610"/>
                  <a:gd name="T66" fmla="*/ 2161 w 2050"/>
                  <a:gd name="T67" fmla="*/ 212251 h 610"/>
                  <a:gd name="T68" fmla="*/ 2161 w 2050"/>
                  <a:gd name="T69" fmla="*/ 212251 h 610"/>
                  <a:gd name="T70" fmla="*/ 2881 w 2050"/>
                  <a:gd name="T71" fmla="*/ 200041 h 610"/>
                  <a:gd name="T72" fmla="*/ 2881 w 2050"/>
                  <a:gd name="T73" fmla="*/ 200041 h 610"/>
                  <a:gd name="T74" fmla="*/ 105507 w 2050"/>
                  <a:gd name="T75" fmla="*/ 172746 h 610"/>
                  <a:gd name="T76" fmla="*/ 105507 w 2050"/>
                  <a:gd name="T77" fmla="*/ 172746 h 610"/>
                  <a:gd name="T78" fmla="*/ 111628 w 2050"/>
                  <a:gd name="T79" fmla="*/ 170950 h 610"/>
                  <a:gd name="T80" fmla="*/ 111628 w 2050"/>
                  <a:gd name="T81" fmla="*/ 170950 h 610"/>
                  <a:gd name="T82" fmla="*/ 239461 w 2050"/>
                  <a:gd name="T83" fmla="*/ 150120 h 610"/>
                  <a:gd name="T84" fmla="*/ 239461 w 2050"/>
                  <a:gd name="T85" fmla="*/ 150120 h 610"/>
                  <a:gd name="T86" fmla="*/ 248463 w 2050"/>
                  <a:gd name="T87" fmla="*/ 149043 h 610"/>
                  <a:gd name="T88" fmla="*/ 248463 w 2050"/>
                  <a:gd name="T89" fmla="*/ 149043 h 610"/>
                  <a:gd name="T90" fmla="*/ 347488 w 2050"/>
                  <a:gd name="T91" fmla="*/ 63927 h 610"/>
                  <a:gd name="T92" fmla="*/ 347488 w 2050"/>
                  <a:gd name="T93" fmla="*/ 63927 h 610"/>
                  <a:gd name="T94" fmla="*/ 514570 w 2050"/>
                  <a:gd name="T95" fmla="*/ 19034 h 610"/>
                  <a:gd name="T96" fmla="*/ 514570 w 2050"/>
                  <a:gd name="T97" fmla="*/ 19034 h 610"/>
                  <a:gd name="T98" fmla="*/ 642043 w 2050"/>
                  <a:gd name="T99" fmla="*/ 164127 h 610"/>
                  <a:gd name="T100" fmla="*/ 642043 w 2050"/>
                  <a:gd name="T101" fmla="*/ 164127 h 610"/>
                  <a:gd name="T102" fmla="*/ 645283 w 2050"/>
                  <a:gd name="T103" fmla="*/ 169155 h 610"/>
                  <a:gd name="T104" fmla="*/ 645283 w 2050"/>
                  <a:gd name="T105" fmla="*/ 169155 h 610"/>
                  <a:gd name="T106" fmla="*/ 651765 w 2050"/>
                  <a:gd name="T107" fmla="*/ 169155 h 610"/>
                  <a:gd name="T108" fmla="*/ 651765 w 2050"/>
                  <a:gd name="T109" fmla="*/ 169155 h 610"/>
                  <a:gd name="T110" fmla="*/ 734586 w 2050"/>
                  <a:gd name="T111" fmla="*/ 199322 h 610"/>
                  <a:gd name="T112" fmla="*/ 734586 w 2050"/>
                  <a:gd name="T113" fmla="*/ 199322 h 610"/>
                  <a:gd name="T114" fmla="*/ 736026 w 2050"/>
                  <a:gd name="T115" fmla="*/ 211892 h 610"/>
                  <a:gd name="T116" fmla="*/ 736026 w 2050"/>
                  <a:gd name="T117" fmla="*/ 211892 h 610"/>
                  <a:gd name="T118" fmla="*/ 725224 w 2050"/>
                  <a:gd name="T119" fmla="*/ 218716 h 61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2050" h="610">
                    <a:moveTo>
                      <a:pt x="198" y="484"/>
                    </a:moveTo>
                    <a:lnTo>
                      <a:pt x="198" y="484"/>
                    </a:lnTo>
                    <a:cubicBezTo>
                      <a:pt x="137" y="484"/>
                      <a:pt x="65" y="500"/>
                      <a:pt x="20" y="564"/>
                    </a:cubicBezTo>
                    <a:cubicBezTo>
                      <a:pt x="16" y="570"/>
                      <a:pt x="15" y="578"/>
                      <a:pt x="19" y="585"/>
                    </a:cubicBezTo>
                    <a:cubicBezTo>
                      <a:pt x="22" y="591"/>
                      <a:pt x="28" y="594"/>
                      <a:pt x="35" y="594"/>
                    </a:cubicBezTo>
                    <a:lnTo>
                      <a:pt x="2014" y="594"/>
                    </a:lnTo>
                    <a:cubicBezTo>
                      <a:pt x="2022" y="594"/>
                      <a:pt x="2028" y="591"/>
                      <a:pt x="2032" y="584"/>
                    </a:cubicBezTo>
                    <a:cubicBezTo>
                      <a:pt x="2034" y="577"/>
                      <a:pt x="2034" y="570"/>
                      <a:pt x="2029" y="564"/>
                    </a:cubicBezTo>
                    <a:cubicBezTo>
                      <a:pt x="1990" y="514"/>
                      <a:pt x="1910" y="437"/>
                      <a:pt x="1816" y="484"/>
                    </a:cubicBezTo>
                    <a:cubicBezTo>
                      <a:pt x="1807" y="489"/>
                      <a:pt x="1795" y="489"/>
                      <a:pt x="1786" y="484"/>
                    </a:cubicBezTo>
                    <a:cubicBezTo>
                      <a:pt x="1776" y="478"/>
                      <a:pt x="1770" y="468"/>
                      <a:pt x="1768" y="458"/>
                    </a:cubicBezTo>
                    <a:cubicBezTo>
                      <a:pt x="1760" y="360"/>
                      <a:pt x="1708" y="126"/>
                      <a:pt x="1427" y="67"/>
                    </a:cubicBezTo>
                    <a:cubicBezTo>
                      <a:pt x="1106" y="0"/>
                      <a:pt x="765" y="353"/>
                      <a:pt x="700" y="424"/>
                    </a:cubicBezTo>
                    <a:cubicBezTo>
                      <a:pt x="689" y="437"/>
                      <a:pt x="671" y="438"/>
                      <a:pt x="657" y="429"/>
                    </a:cubicBezTo>
                    <a:cubicBezTo>
                      <a:pt x="605" y="394"/>
                      <a:pt x="465" y="328"/>
                      <a:pt x="321" y="485"/>
                    </a:cubicBezTo>
                    <a:cubicBezTo>
                      <a:pt x="313" y="494"/>
                      <a:pt x="301" y="498"/>
                      <a:pt x="289" y="495"/>
                    </a:cubicBezTo>
                    <a:cubicBezTo>
                      <a:pt x="271" y="490"/>
                      <a:pt x="238" y="484"/>
                      <a:pt x="198" y="484"/>
                    </a:cubicBezTo>
                    <a:close/>
                    <a:moveTo>
                      <a:pt x="2014" y="609"/>
                    </a:moveTo>
                    <a:lnTo>
                      <a:pt x="35" y="609"/>
                    </a:lnTo>
                    <a:cubicBezTo>
                      <a:pt x="23" y="609"/>
                      <a:pt x="12" y="602"/>
                      <a:pt x="6" y="591"/>
                    </a:cubicBezTo>
                    <a:cubicBezTo>
                      <a:pt x="0" y="580"/>
                      <a:pt x="1" y="567"/>
                      <a:pt x="8" y="557"/>
                    </a:cubicBezTo>
                    <a:cubicBezTo>
                      <a:pt x="88" y="442"/>
                      <a:pt x="246" y="470"/>
                      <a:pt x="293" y="481"/>
                    </a:cubicBezTo>
                    <a:cubicBezTo>
                      <a:pt x="299" y="483"/>
                      <a:pt x="306" y="481"/>
                      <a:pt x="310" y="476"/>
                    </a:cubicBezTo>
                    <a:cubicBezTo>
                      <a:pt x="462" y="311"/>
                      <a:pt x="609" y="380"/>
                      <a:pt x="665" y="418"/>
                    </a:cubicBezTo>
                    <a:cubicBezTo>
                      <a:pt x="673" y="423"/>
                      <a:pt x="684" y="422"/>
                      <a:pt x="690" y="415"/>
                    </a:cubicBezTo>
                    <a:cubicBezTo>
                      <a:pt x="728" y="373"/>
                      <a:pt x="831" y="266"/>
                      <a:pt x="965" y="178"/>
                    </a:cubicBezTo>
                    <a:cubicBezTo>
                      <a:pt x="1134" y="66"/>
                      <a:pt x="1291" y="24"/>
                      <a:pt x="1429" y="53"/>
                    </a:cubicBezTo>
                    <a:cubicBezTo>
                      <a:pt x="1720" y="114"/>
                      <a:pt x="1773" y="355"/>
                      <a:pt x="1783" y="457"/>
                    </a:cubicBezTo>
                    <a:cubicBezTo>
                      <a:pt x="1783" y="463"/>
                      <a:pt x="1787" y="468"/>
                      <a:pt x="1792" y="471"/>
                    </a:cubicBezTo>
                    <a:cubicBezTo>
                      <a:pt x="1798" y="474"/>
                      <a:pt x="1804" y="474"/>
                      <a:pt x="1810" y="471"/>
                    </a:cubicBezTo>
                    <a:cubicBezTo>
                      <a:pt x="1913" y="420"/>
                      <a:pt x="1998" y="502"/>
                      <a:pt x="2040" y="555"/>
                    </a:cubicBezTo>
                    <a:cubicBezTo>
                      <a:pt x="2048" y="565"/>
                      <a:pt x="2049" y="578"/>
                      <a:pt x="2044" y="590"/>
                    </a:cubicBezTo>
                    <a:cubicBezTo>
                      <a:pt x="2038" y="602"/>
                      <a:pt x="2027" y="609"/>
                      <a:pt x="2014" y="6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31" name="Grupo 30">
              <a:extLst>
                <a:ext uri="{FF2B5EF4-FFF2-40B4-BE49-F238E27FC236}">
                  <a16:creationId xmlns:a16="http://schemas.microsoft.com/office/drawing/2014/main" id="{C4DD8D7C-D1CE-424C-85A0-E3379582D312}"/>
                </a:ext>
              </a:extLst>
            </p:cNvPr>
            <p:cNvGrpSpPr/>
            <p:nvPr/>
          </p:nvGrpSpPr>
          <p:grpSpPr>
            <a:xfrm>
              <a:off x="7168230" y="7316664"/>
              <a:ext cx="8580053" cy="3553966"/>
              <a:chOff x="7168230" y="7316664"/>
              <a:chExt cx="8580053" cy="3553966"/>
            </a:xfrm>
          </p:grpSpPr>
          <p:sp>
            <p:nvSpPr>
              <p:cNvPr id="484" name="Freeform 126">
                <a:extLst>
                  <a:ext uri="{FF2B5EF4-FFF2-40B4-BE49-F238E27FC236}">
                    <a16:creationId xmlns:a16="http://schemas.microsoft.com/office/drawing/2014/main" id="{BCC8EC8E-3DAF-4564-BCFA-1F19042117D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3724" y="7316664"/>
                <a:ext cx="8558081" cy="3548472"/>
              </a:xfrm>
              <a:custGeom>
                <a:avLst/>
                <a:gdLst>
                  <a:gd name="T0" fmla="*/ 0 w 6872"/>
                  <a:gd name="T1" fmla="*/ 1025165 h 2847"/>
                  <a:gd name="T2" fmla="*/ 0 w 6872"/>
                  <a:gd name="T3" fmla="*/ 1025165 h 2847"/>
                  <a:gd name="T4" fmla="*/ 813764 w 6872"/>
                  <a:gd name="T5" fmla="*/ 480884 h 2847"/>
                  <a:gd name="T6" fmla="*/ 813764 w 6872"/>
                  <a:gd name="T7" fmla="*/ 480884 h 2847"/>
                  <a:gd name="T8" fmla="*/ 1358313 w 6872"/>
                  <a:gd name="T9" fmla="*/ 141924 h 2847"/>
                  <a:gd name="T10" fmla="*/ 1358313 w 6872"/>
                  <a:gd name="T11" fmla="*/ 141924 h 2847"/>
                  <a:gd name="T12" fmla="*/ 2472965 w 6872"/>
                  <a:gd name="T13" fmla="*/ 1019762 h 2847"/>
                  <a:gd name="T14" fmla="*/ 0 w 6872"/>
                  <a:gd name="T15" fmla="*/ 1025165 h 28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2847">
                    <a:moveTo>
                      <a:pt x="0" y="2846"/>
                    </a:moveTo>
                    <a:lnTo>
                      <a:pt x="0" y="2846"/>
                    </a:lnTo>
                    <a:cubicBezTo>
                      <a:pt x="0" y="2846"/>
                      <a:pt x="1504" y="2053"/>
                      <a:pt x="2261" y="1335"/>
                    </a:cubicBezTo>
                    <a:cubicBezTo>
                      <a:pt x="3018" y="616"/>
                      <a:pt x="3391" y="0"/>
                      <a:pt x="3774" y="394"/>
                    </a:cubicBezTo>
                    <a:cubicBezTo>
                      <a:pt x="4157" y="787"/>
                      <a:pt x="6871" y="2831"/>
                      <a:pt x="6871" y="2831"/>
                    </a:cubicBezTo>
                    <a:lnTo>
                      <a:pt x="0" y="2846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5" name="Freeform 127">
                <a:extLst>
                  <a:ext uri="{FF2B5EF4-FFF2-40B4-BE49-F238E27FC236}">
                    <a16:creationId xmlns:a16="http://schemas.microsoft.com/office/drawing/2014/main" id="{4F1BED57-B261-4231-93E7-1050FE7568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73724" y="7316664"/>
                <a:ext cx="8558081" cy="3548472"/>
              </a:xfrm>
              <a:custGeom>
                <a:avLst/>
                <a:gdLst>
                  <a:gd name="T0" fmla="*/ 0 w 6872"/>
                  <a:gd name="T1" fmla="*/ 1025165 h 2847"/>
                  <a:gd name="T2" fmla="*/ 0 w 6872"/>
                  <a:gd name="T3" fmla="*/ 1025165 h 2847"/>
                  <a:gd name="T4" fmla="*/ 813764 w 6872"/>
                  <a:gd name="T5" fmla="*/ 480884 h 2847"/>
                  <a:gd name="T6" fmla="*/ 813764 w 6872"/>
                  <a:gd name="T7" fmla="*/ 480884 h 2847"/>
                  <a:gd name="T8" fmla="*/ 1358313 w 6872"/>
                  <a:gd name="T9" fmla="*/ 141924 h 2847"/>
                  <a:gd name="T10" fmla="*/ 1358313 w 6872"/>
                  <a:gd name="T11" fmla="*/ 141924 h 2847"/>
                  <a:gd name="T12" fmla="*/ 2472965 w 6872"/>
                  <a:gd name="T13" fmla="*/ 1019762 h 2847"/>
                  <a:gd name="T14" fmla="*/ 0 w 6872"/>
                  <a:gd name="T15" fmla="*/ 1025165 h 2847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6872" h="2847">
                    <a:moveTo>
                      <a:pt x="0" y="2846"/>
                    </a:moveTo>
                    <a:lnTo>
                      <a:pt x="0" y="2846"/>
                    </a:lnTo>
                    <a:cubicBezTo>
                      <a:pt x="0" y="2846"/>
                      <a:pt x="1504" y="2053"/>
                      <a:pt x="2261" y="1335"/>
                    </a:cubicBezTo>
                    <a:cubicBezTo>
                      <a:pt x="3018" y="616"/>
                      <a:pt x="3391" y="0"/>
                      <a:pt x="3774" y="394"/>
                    </a:cubicBezTo>
                    <a:cubicBezTo>
                      <a:pt x="4157" y="787"/>
                      <a:pt x="6871" y="2831"/>
                      <a:pt x="6871" y="2831"/>
                    </a:cubicBezTo>
                    <a:lnTo>
                      <a:pt x="0" y="2846"/>
                    </a:lnTo>
                  </a:path>
                </a:pathLst>
              </a:custGeom>
              <a:solidFill>
                <a:schemeClr val="accent1">
                  <a:alpha val="5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6" name="Freeform 128">
                <a:extLst>
                  <a:ext uri="{FF2B5EF4-FFF2-40B4-BE49-F238E27FC236}">
                    <a16:creationId xmlns:a16="http://schemas.microsoft.com/office/drawing/2014/main" id="{C22B9E5C-06E7-474E-938C-7FEDCE2540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168230" y="7646243"/>
                <a:ext cx="8580053" cy="3224387"/>
              </a:xfrm>
              <a:custGeom>
                <a:avLst/>
                <a:gdLst>
                  <a:gd name="T0" fmla="*/ 1270982 w 6887"/>
                  <a:gd name="T1" fmla="*/ 5037 h 2590"/>
                  <a:gd name="T2" fmla="*/ 1270982 w 6887"/>
                  <a:gd name="T3" fmla="*/ 5037 h 2590"/>
                  <a:gd name="T4" fmla="*/ 1270982 w 6887"/>
                  <a:gd name="T5" fmla="*/ 5037 h 2590"/>
                  <a:gd name="T6" fmla="*/ 982581 w 6887"/>
                  <a:gd name="T7" fmla="*/ 222352 h 2590"/>
                  <a:gd name="T8" fmla="*/ 982581 w 6887"/>
                  <a:gd name="T9" fmla="*/ 222352 h 2590"/>
                  <a:gd name="T10" fmla="*/ 818397 w 6887"/>
                  <a:gd name="T11" fmla="*/ 387137 h 2590"/>
                  <a:gd name="T12" fmla="*/ 818397 w 6887"/>
                  <a:gd name="T13" fmla="*/ 387137 h 2590"/>
                  <a:gd name="T14" fmla="*/ 12602 w 6887"/>
                  <a:gd name="T15" fmla="*/ 926466 h 2590"/>
                  <a:gd name="T16" fmla="*/ 2469234 w 6887"/>
                  <a:gd name="T17" fmla="*/ 921069 h 2590"/>
                  <a:gd name="T18" fmla="*/ 2469234 w 6887"/>
                  <a:gd name="T19" fmla="*/ 921069 h 2590"/>
                  <a:gd name="T20" fmla="*/ 1359555 w 6887"/>
                  <a:gd name="T21" fmla="*/ 48572 h 2590"/>
                  <a:gd name="T22" fmla="*/ 1359555 w 6887"/>
                  <a:gd name="T23" fmla="*/ 48572 h 2590"/>
                  <a:gd name="T24" fmla="*/ 1270982 w 6887"/>
                  <a:gd name="T25" fmla="*/ 5037 h 2590"/>
                  <a:gd name="T26" fmla="*/ 2520 w 6887"/>
                  <a:gd name="T27" fmla="*/ 931503 h 2590"/>
                  <a:gd name="T28" fmla="*/ 2520 w 6887"/>
                  <a:gd name="T29" fmla="*/ 931503 h 2590"/>
                  <a:gd name="T30" fmla="*/ 0 w 6887"/>
                  <a:gd name="T31" fmla="*/ 929704 h 2590"/>
                  <a:gd name="T32" fmla="*/ 0 w 6887"/>
                  <a:gd name="T33" fmla="*/ 929704 h 2590"/>
                  <a:gd name="T34" fmla="*/ 1440 w 6887"/>
                  <a:gd name="T35" fmla="*/ 926826 h 2590"/>
                  <a:gd name="T36" fmla="*/ 1440 w 6887"/>
                  <a:gd name="T37" fmla="*/ 926826 h 2590"/>
                  <a:gd name="T38" fmla="*/ 814797 w 6887"/>
                  <a:gd name="T39" fmla="*/ 383179 h 2590"/>
                  <a:gd name="T40" fmla="*/ 814797 w 6887"/>
                  <a:gd name="T41" fmla="*/ 383179 h 2590"/>
                  <a:gd name="T42" fmla="*/ 978620 w 6887"/>
                  <a:gd name="T43" fmla="*/ 218754 h 2590"/>
                  <a:gd name="T44" fmla="*/ 978620 w 6887"/>
                  <a:gd name="T45" fmla="*/ 218754 h 2590"/>
                  <a:gd name="T46" fmla="*/ 1270982 w 6887"/>
                  <a:gd name="T47" fmla="*/ 0 h 2590"/>
                  <a:gd name="T48" fmla="*/ 1270982 w 6887"/>
                  <a:gd name="T49" fmla="*/ 0 h 2590"/>
                  <a:gd name="T50" fmla="*/ 1270982 w 6887"/>
                  <a:gd name="T51" fmla="*/ 0 h 2590"/>
                  <a:gd name="T52" fmla="*/ 1363515 w 6887"/>
                  <a:gd name="T53" fmla="*/ 44974 h 2590"/>
                  <a:gd name="T54" fmla="*/ 1363515 w 6887"/>
                  <a:gd name="T55" fmla="*/ 44974 h 2590"/>
                  <a:gd name="T56" fmla="*/ 2478235 w 6887"/>
                  <a:gd name="T57" fmla="*/ 921429 h 2590"/>
                  <a:gd name="T58" fmla="*/ 2478235 w 6887"/>
                  <a:gd name="T59" fmla="*/ 921429 h 2590"/>
                  <a:gd name="T60" fmla="*/ 2478955 w 6887"/>
                  <a:gd name="T61" fmla="*/ 924307 h 2590"/>
                  <a:gd name="T62" fmla="*/ 2478955 w 6887"/>
                  <a:gd name="T63" fmla="*/ 924307 h 2590"/>
                  <a:gd name="T64" fmla="*/ 2476435 w 6887"/>
                  <a:gd name="T65" fmla="*/ 925747 h 2590"/>
                  <a:gd name="T66" fmla="*/ 2520 w 6887"/>
                  <a:gd name="T67" fmla="*/ 931503 h 2590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6887" h="2590">
                    <a:moveTo>
                      <a:pt x="3530" y="14"/>
                    </a:moveTo>
                    <a:lnTo>
                      <a:pt x="3530" y="14"/>
                    </a:lnTo>
                    <a:cubicBezTo>
                      <a:pt x="3310" y="15"/>
                      <a:pt x="3066" y="268"/>
                      <a:pt x="2729" y="618"/>
                    </a:cubicBezTo>
                    <a:cubicBezTo>
                      <a:pt x="2594" y="757"/>
                      <a:pt x="2442" y="915"/>
                      <a:pt x="2273" y="1076"/>
                    </a:cubicBezTo>
                    <a:cubicBezTo>
                      <a:pt x="1577" y="1736"/>
                      <a:pt x="235" y="2468"/>
                      <a:pt x="35" y="2575"/>
                    </a:cubicBezTo>
                    <a:lnTo>
                      <a:pt x="6858" y="2560"/>
                    </a:lnTo>
                    <a:cubicBezTo>
                      <a:pt x="6629" y="2387"/>
                      <a:pt x="4139" y="508"/>
                      <a:pt x="3776" y="135"/>
                    </a:cubicBezTo>
                    <a:cubicBezTo>
                      <a:pt x="3697" y="54"/>
                      <a:pt x="3617" y="14"/>
                      <a:pt x="3530" y="14"/>
                    </a:cubicBezTo>
                    <a:close/>
                    <a:moveTo>
                      <a:pt x="7" y="2589"/>
                    </a:moveTo>
                    <a:lnTo>
                      <a:pt x="7" y="2589"/>
                    </a:lnTo>
                    <a:cubicBezTo>
                      <a:pt x="4" y="2589"/>
                      <a:pt x="1" y="2587"/>
                      <a:pt x="0" y="2584"/>
                    </a:cubicBezTo>
                    <a:cubicBezTo>
                      <a:pt x="0" y="2581"/>
                      <a:pt x="1" y="2578"/>
                      <a:pt x="4" y="2576"/>
                    </a:cubicBezTo>
                    <a:cubicBezTo>
                      <a:pt x="19" y="2568"/>
                      <a:pt x="1515" y="1775"/>
                      <a:pt x="2263" y="1065"/>
                    </a:cubicBezTo>
                    <a:cubicBezTo>
                      <a:pt x="2433" y="904"/>
                      <a:pt x="2584" y="747"/>
                      <a:pt x="2718" y="608"/>
                    </a:cubicBezTo>
                    <a:cubicBezTo>
                      <a:pt x="3058" y="255"/>
                      <a:pt x="3304" y="0"/>
                      <a:pt x="3530" y="0"/>
                    </a:cubicBezTo>
                    <a:cubicBezTo>
                      <a:pt x="3621" y="0"/>
                      <a:pt x="3705" y="41"/>
                      <a:pt x="3787" y="125"/>
                    </a:cubicBezTo>
                    <a:cubicBezTo>
                      <a:pt x="4164" y="514"/>
                      <a:pt x="6856" y="2540"/>
                      <a:pt x="6883" y="2561"/>
                    </a:cubicBezTo>
                    <a:cubicBezTo>
                      <a:pt x="6885" y="2563"/>
                      <a:pt x="6886" y="2566"/>
                      <a:pt x="6885" y="2569"/>
                    </a:cubicBezTo>
                    <a:cubicBezTo>
                      <a:pt x="6884" y="2571"/>
                      <a:pt x="6882" y="2573"/>
                      <a:pt x="6878" y="2573"/>
                    </a:cubicBezTo>
                    <a:lnTo>
                      <a:pt x="7" y="2589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7" name="Freeform 129">
                <a:extLst>
                  <a:ext uri="{FF2B5EF4-FFF2-40B4-BE49-F238E27FC236}">
                    <a16:creationId xmlns:a16="http://schemas.microsoft.com/office/drawing/2014/main" id="{EF22892E-BC96-407B-86D9-391B6F7DEF7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08959" y="7508920"/>
                <a:ext cx="1274374" cy="972258"/>
              </a:xfrm>
              <a:custGeom>
                <a:avLst/>
                <a:gdLst>
                  <a:gd name="T0" fmla="*/ 0 w 1025"/>
                  <a:gd name="T1" fmla="*/ 156863 h 781"/>
                  <a:gd name="T2" fmla="*/ 0 w 1025"/>
                  <a:gd name="T3" fmla="*/ 156863 h 781"/>
                  <a:gd name="T4" fmla="*/ 62162 w 1025"/>
                  <a:gd name="T5" fmla="*/ 234935 h 781"/>
                  <a:gd name="T6" fmla="*/ 62162 w 1025"/>
                  <a:gd name="T7" fmla="*/ 234935 h 781"/>
                  <a:gd name="T8" fmla="*/ 155225 w 1025"/>
                  <a:gd name="T9" fmla="*/ 274151 h 781"/>
                  <a:gd name="T10" fmla="*/ 155225 w 1025"/>
                  <a:gd name="T11" fmla="*/ 274151 h 781"/>
                  <a:gd name="T12" fmla="*/ 252241 w 1025"/>
                  <a:gd name="T13" fmla="*/ 200756 h 781"/>
                  <a:gd name="T14" fmla="*/ 252241 w 1025"/>
                  <a:gd name="T15" fmla="*/ 200756 h 781"/>
                  <a:gd name="T16" fmla="*/ 329134 w 1025"/>
                  <a:gd name="T17" fmla="*/ 177731 h 781"/>
                  <a:gd name="T18" fmla="*/ 329134 w 1025"/>
                  <a:gd name="T19" fmla="*/ 177731 h 781"/>
                  <a:gd name="T20" fmla="*/ 367941 w 1025"/>
                  <a:gd name="T21" fmla="*/ 165498 h 781"/>
                  <a:gd name="T22" fmla="*/ 367941 w 1025"/>
                  <a:gd name="T23" fmla="*/ 165498 h 781"/>
                  <a:gd name="T24" fmla="*/ 278830 w 1025"/>
                  <a:gd name="T25" fmla="*/ 85987 h 781"/>
                  <a:gd name="T26" fmla="*/ 278830 w 1025"/>
                  <a:gd name="T27" fmla="*/ 85987 h 781"/>
                  <a:gd name="T28" fmla="*/ 0 w 1025"/>
                  <a:gd name="T29" fmla="*/ 156863 h 781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025" h="781">
                    <a:moveTo>
                      <a:pt x="0" y="436"/>
                    </a:moveTo>
                    <a:lnTo>
                      <a:pt x="0" y="436"/>
                    </a:lnTo>
                    <a:cubicBezTo>
                      <a:pt x="69" y="497"/>
                      <a:pt x="114" y="577"/>
                      <a:pt x="173" y="653"/>
                    </a:cubicBezTo>
                    <a:cubicBezTo>
                      <a:pt x="233" y="731"/>
                      <a:pt x="332" y="780"/>
                      <a:pt x="432" y="762"/>
                    </a:cubicBezTo>
                    <a:cubicBezTo>
                      <a:pt x="550" y="740"/>
                      <a:pt x="614" y="629"/>
                      <a:pt x="702" y="558"/>
                    </a:cubicBezTo>
                    <a:cubicBezTo>
                      <a:pt x="771" y="501"/>
                      <a:pt x="831" y="501"/>
                      <a:pt x="916" y="494"/>
                    </a:cubicBezTo>
                    <a:cubicBezTo>
                      <a:pt x="954" y="490"/>
                      <a:pt x="991" y="478"/>
                      <a:pt x="1024" y="460"/>
                    </a:cubicBezTo>
                    <a:cubicBezTo>
                      <a:pt x="911" y="365"/>
                      <a:pt x="825" y="289"/>
                      <a:pt x="776" y="239"/>
                    </a:cubicBezTo>
                    <a:cubicBezTo>
                      <a:pt x="543" y="0"/>
                      <a:pt x="314" y="133"/>
                      <a:pt x="0" y="43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88" name="Freeform 130">
                <a:extLst>
                  <a:ext uri="{FF2B5EF4-FFF2-40B4-BE49-F238E27FC236}">
                    <a16:creationId xmlns:a16="http://schemas.microsoft.com/office/drawing/2014/main" id="{1EDDBA9C-D8F4-48F4-8690-757BAF518F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897973" y="7497934"/>
                <a:ext cx="1301837" cy="972258"/>
              </a:xfrm>
              <a:custGeom>
                <a:avLst/>
                <a:gdLst>
                  <a:gd name="T0" fmla="*/ 7194 w 1046"/>
                  <a:gd name="T1" fmla="*/ 159742 h 781"/>
                  <a:gd name="T2" fmla="*/ 7194 w 1046"/>
                  <a:gd name="T3" fmla="*/ 159742 h 781"/>
                  <a:gd name="T4" fmla="*/ 49637 w 1046"/>
                  <a:gd name="T5" fmla="*/ 211550 h 781"/>
                  <a:gd name="T6" fmla="*/ 49637 w 1046"/>
                  <a:gd name="T7" fmla="*/ 211550 h 781"/>
                  <a:gd name="T8" fmla="*/ 67622 w 1046"/>
                  <a:gd name="T9" fmla="*/ 236374 h 781"/>
                  <a:gd name="T10" fmla="*/ 67622 w 1046"/>
                  <a:gd name="T11" fmla="*/ 236374 h 781"/>
                  <a:gd name="T12" fmla="*/ 158624 w 1046"/>
                  <a:gd name="T13" fmla="*/ 274511 h 781"/>
                  <a:gd name="T14" fmla="*/ 158624 w 1046"/>
                  <a:gd name="T15" fmla="*/ 274511 h 781"/>
                  <a:gd name="T16" fmla="*/ 226965 w 1046"/>
                  <a:gd name="T17" fmla="*/ 227740 h 781"/>
                  <a:gd name="T18" fmla="*/ 226965 w 1046"/>
                  <a:gd name="T19" fmla="*/ 227740 h 781"/>
                  <a:gd name="T20" fmla="*/ 254302 w 1046"/>
                  <a:gd name="T21" fmla="*/ 201476 h 781"/>
                  <a:gd name="T22" fmla="*/ 254302 w 1046"/>
                  <a:gd name="T23" fmla="*/ 201476 h 781"/>
                  <a:gd name="T24" fmla="*/ 324441 w 1046"/>
                  <a:gd name="T25" fmla="*/ 178810 h 781"/>
                  <a:gd name="T26" fmla="*/ 324441 w 1046"/>
                  <a:gd name="T27" fmla="*/ 178810 h 781"/>
                  <a:gd name="T28" fmla="*/ 333074 w 1046"/>
                  <a:gd name="T29" fmla="*/ 178090 h 781"/>
                  <a:gd name="T30" fmla="*/ 333074 w 1046"/>
                  <a:gd name="T31" fmla="*/ 178090 h 781"/>
                  <a:gd name="T32" fmla="*/ 367604 w 1046"/>
                  <a:gd name="T33" fmla="*/ 168017 h 781"/>
                  <a:gd name="T34" fmla="*/ 367604 w 1046"/>
                  <a:gd name="T35" fmla="*/ 168017 h 781"/>
                  <a:gd name="T36" fmla="*/ 280919 w 1046"/>
                  <a:gd name="T37" fmla="*/ 90664 h 781"/>
                  <a:gd name="T38" fmla="*/ 280919 w 1046"/>
                  <a:gd name="T39" fmla="*/ 90664 h 781"/>
                  <a:gd name="T40" fmla="*/ 7194 w 1046"/>
                  <a:gd name="T41" fmla="*/ 159742 h 781"/>
                  <a:gd name="T42" fmla="*/ 143876 w 1046"/>
                  <a:gd name="T43" fmla="*/ 280627 h 781"/>
                  <a:gd name="T44" fmla="*/ 143876 w 1046"/>
                  <a:gd name="T45" fmla="*/ 280627 h 781"/>
                  <a:gd name="T46" fmla="*/ 63306 w 1046"/>
                  <a:gd name="T47" fmla="*/ 239253 h 781"/>
                  <a:gd name="T48" fmla="*/ 63306 w 1046"/>
                  <a:gd name="T49" fmla="*/ 239253 h 781"/>
                  <a:gd name="T50" fmla="*/ 45321 w 1046"/>
                  <a:gd name="T51" fmla="*/ 214428 h 781"/>
                  <a:gd name="T52" fmla="*/ 45321 w 1046"/>
                  <a:gd name="T53" fmla="*/ 214428 h 781"/>
                  <a:gd name="T54" fmla="*/ 2158 w 1046"/>
                  <a:gd name="T55" fmla="*/ 161900 h 781"/>
                  <a:gd name="T56" fmla="*/ 0 w 1046"/>
                  <a:gd name="T57" fmla="*/ 160101 h 781"/>
                  <a:gd name="T58" fmla="*/ 1798 w 1046"/>
                  <a:gd name="T59" fmla="*/ 157943 h 781"/>
                  <a:gd name="T60" fmla="*/ 1798 w 1046"/>
                  <a:gd name="T61" fmla="*/ 157943 h 781"/>
                  <a:gd name="T62" fmla="*/ 284875 w 1046"/>
                  <a:gd name="T63" fmla="*/ 87066 h 781"/>
                  <a:gd name="T64" fmla="*/ 284875 w 1046"/>
                  <a:gd name="T65" fmla="*/ 87066 h 781"/>
                  <a:gd name="T66" fmla="*/ 373719 w 1046"/>
                  <a:gd name="T67" fmla="*/ 166577 h 781"/>
                  <a:gd name="T68" fmla="*/ 375877 w 1046"/>
                  <a:gd name="T69" fmla="*/ 169096 h 781"/>
                  <a:gd name="T70" fmla="*/ 373000 w 1046"/>
                  <a:gd name="T71" fmla="*/ 170895 h 781"/>
                  <a:gd name="T72" fmla="*/ 373000 w 1046"/>
                  <a:gd name="T73" fmla="*/ 170895 h 781"/>
                  <a:gd name="T74" fmla="*/ 333434 w 1046"/>
                  <a:gd name="T75" fmla="*/ 183127 h 781"/>
                  <a:gd name="T76" fmla="*/ 333434 w 1046"/>
                  <a:gd name="T77" fmla="*/ 183127 h 781"/>
                  <a:gd name="T78" fmla="*/ 324801 w 1046"/>
                  <a:gd name="T79" fmla="*/ 183847 h 781"/>
                  <a:gd name="T80" fmla="*/ 324801 w 1046"/>
                  <a:gd name="T81" fmla="*/ 183847 h 781"/>
                  <a:gd name="T82" fmla="*/ 257539 w 1046"/>
                  <a:gd name="T83" fmla="*/ 205434 h 781"/>
                  <a:gd name="T84" fmla="*/ 257539 w 1046"/>
                  <a:gd name="T85" fmla="*/ 205434 h 781"/>
                  <a:gd name="T86" fmla="*/ 230562 w 1046"/>
                  <a:gd name="T87" fmla="*/ 231338 h 781"/>
                  <a:gd name="T88" fmla="*/ 230562 w 1046"/>
                  <a:gd name="T89" fmla="*/ 231338 h 781"/>
                  <a:gd name="T90" fmla="*/ 159343 w 1046"/>
                  <a:gd name="T91" fmla="*/ 279548 h 781"/>
                  <a:gd name="T92" fmla="*/ 159343 w 1046"/>
                  <a:gd name="T93" fmla="*/ 279548 h 781"/>
                  <a:gd name="T94" fmla="*/ 143876 w 1046"/>
                  <a:gd name="T95" fmla="*/ 280627 h 78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046" h="781">
                    <a:moveTo>
                      <a:pt x="20" y="444"/>
                    </a:moveTo>
                    <a:lnTo>
                      <a:pt x="20" y="444"/>
                    </a:lnTo>
                    <a:cubicBezTo>
                      <a:pt x="66" y="486"/>
                      <a:pt x="101" y="535"/>
                      <a:pt x="138" y="588"/>
                    </a:cubicBezTo>
                    <a:cubicBezTo>
                      <a:pt x="154" y="610"/>
                      <a:pt x="170" y="634"/>
                      <a:pt x="188" y="657"/>
                    </a:cubicBezTo>
                    <a:cubicBezTo>
                      <a:pt x="250" y="738"/>
                      <a:pt x="350" y="780"/>
                      <a:pt x="441" y="763"/>
                    </a:cubicBezTo>
                    <a:cubicBezTo>
                      <a:pt x="521" y="748"/>
                      <a:pt x="577" y="690"/>
                      <a:pt x="631" y="633"/>
                    </a:cubicBezTo>
                    <a:cubicBezTo>
                      <a:pt x="655" y="608"/>
                      <a:pt x="680" y="582"/>
                      <a:pt x="707" y="560"/>
                    </a:cubicBezTo>
                    <a:cubicBezTo>
                      <a:pt x="771" y="507"/>
                      <a:pt x="829" y="503"/>
                      <a:pt x="902" y="497"/>
                    </a:cubicBezTo>
                    <a:cubicBezTo>
                      <a:pt x="910" y="496"/>
                      <a:pt x="917" y="495"/>
                      <a:pt x="926" y="495"/>
                    </a:cubicBezTo>
                    <a:cubicBezTo>
                      <a:pt x="958" y="492"/>
                      <a:pt x="990" y="483"/>
                      <a:pt x="1022" y="467"/>
                    </a:cubicBezTo>
                    <a:cubicBezTo>
                      <a:pt x="908" y="371"/>
                      <a:pt x="827" y="298"/>
                      <a:pt x="781" y="252"/>
                    </a:cubicBezTo>
                    <a:cubicBezTo>
                      <a:pt x="555" y="20"/>
                      <a:pt x="330" y="146"/>
                      <a:pt x="20" y="444"/>
                    </a:cubicBezTo>
                    <a:close/>
                    <a:moveTo>
                      <a:pt x="400" y="780"/>
                    </a:moveTo>
                    <a:lnTo>
                      <a:pt x="400" y="780"/>
                    </a:lnTo>
                    <a:cubicBezTo>
                      <a:pt x="317" y="780"/>
                      <a:pt x="233" y="738"/>
                      <a:pt x="176" y="665"/>
                    </a:cubicBezTo>
                    <a:cubicBezTo>
                      <a:pt x="159" y="642"/>
                      <a:pt x="142" y="618"/>
                      <a:pt x="126" y="596"/>
                    </a:cubicBezTo>
                    <a:cubicBezTo>
                      <a:pt x="88" y="542"/>
                      <a:pt x="52" y="491"/>
                      <a:pt x="6" y="450"/>
                    </a:cubicBezTo>
                    <a:lnTo>
                      <a:pt x="0" y="445"/>
                    </a:lnTo>
                    <a:lnTo>
                      <a:pt x="5" y="439"/>
                    </a:lnTo>
                    <a:cubicBezTo>
                      <a:pt x="324" y="131"/>
                      <a:pt x="556" y="0"/>
                      <a:pt x="792" y="242"/>
                    </a:cubicBezTo>
                    <a:cubicBezTo>
                      <a:pt x="838" y="289"/>
                      <a:pt x="921" y="364"/>
                      <a:pt x="1039" y="463"/>
                    </a:cubicBezTo>
                    <a:lnTo>
                      <a:pt x="1045" y="470"/>
                    </a:lnTo>
                    <a:lnTo>
                      <a:pt x="1037" y="475"/>
                    </a:lnTo>
                    <a:cubicBezTo>
                      <a:pt x="1002" y="494"/>
                      <a:pt x="965" y="505"/>
                      <a:pt x="927" y="509"/>
                    </a:cubicBezTo>
                    <a:cubicBezTo>
                      <a:pt x="918" y="509"/>
                      <a:pt x="911" y="510"/>
                      <a:pt x="903" y="511"/>
                    </a:cubicBezTo>
                    <a:cubicBezTo>
                      <a:pt x="830" y="517"/>
                      <a:pt x="777" y="521"/>
                      <a:pt x="716" y="571"/>
                    </a:cubicBezTo>
                    <a:cubicBezTo>
                      <a:pt x="690" y="593"/>
                      <a:pt x="665" y="618"/>
                      <a:pt x="641" y="643"/>
                    </a:cubicBezTo>
                    <a:cubicBezTo>
                      <a:pt x="586" y="701"/>
                      <a:pt x="528" y="761"/>
                      <a:pt x="443" y="777"/>
                    </a:cubicBezTo>
                    <a:cubicBezTo>
                      <a:pt x="429" y="779"/>
                      <a:pt x="414" y="780"/>
                      <a:pt x="400" y="78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489" name="Freeform 131">
              <a:extLst>
                <a:ext uri="{FF2B5EF4-FFF2-40B4-BE49-F238E27FC236}">
                  <a16:creationId xmlns:a16="http://schemas.microsoft.com/office/drawing/2014/main" id="{BBFCB318-DA2C-4E7F-8ECD-B3137D899F6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4174551" y="10771757"/>
              <a:ext cx="1279865" cy="98874"/>
            </a:xfrm>
            <a:custGeom>
              <a:avLst/>
              <a:gdLst>
                <a:gd name="T0" fmla="*/ 367368 w 1028"/>
                <a:gd name="T1" fmla="*/ 27861 h 80"/>
                <a:gd name="T2" fmla="*/ 147163 w 1028"/>
                <a:gd name="T3" fmla="*/ 27861 h 80"/>
                <a:gd name="T4" fmla="*/ 147163 w 1028"/>
                <a:gd name="T5" fmla="*/ 27861 h 80"/>
                <a:gd name="T6" fmla="*/ 145004 w 1028"/>
                <a:gd name="T7" fmla="*/ 27146 h 80"/>
                <a:gd name="T8" fmla="*/ 145004 w 1028"/>
                <a:gd name="T9" fmla="*/ 27146 h 80"/>
                <a:gd name="T10" fmla="*/ 142486 w 1028"/>
                <a:gd name="T11" fmla="*/ 12859 h 80"/>
                <a:gd name="T12" fmla="*/ 142486 w 1028"/>
                <a:gd name="T13" fmla="*/ 12859 h 80"/>
                <a:gd name="T14" fmla="*/ 126654 w 1028"/>
                <a:gd name="T15" fmla="*/ 26432 h 80"/>
                <a:gd name="T16" fmla="*/ 126654 w 1028"/>
                <a:gd name="T17" fmla="*/ 26432 h 80"/>
                <a:gd name="T18" fmla="*/ 123775 w 1028"/>
                <a:gd name="T19" fmla="*/ 27861 h 80"/>
                <a:gd name="T20" fmla="*/ 123775 w 1028"/>
                <a:gd name="T21" fmla="*/ 27861 h 80"/>
                <a:gd name="T22" fmla="*/ 121617 w 1028"/>
                <a:gd name="T23" fmla="*/ 25718 h 80"/>
                <a:gd name="T24" fmla="*/ 121617 w 1028"/>
                <a:gd name="T25" fmla="*/ 25718 h 80"/>
                <a:gd name="T26" fmla="*/ 109383 w 1028"/>
                <a:gd name="T27" fmla="*/ 6429 h 80"/>
                <a:gd name="T28" fmla="*/ 109383 w 1028"/>
                <a:gd name="T29" fmla="*/ 6429 h 80"/>
                <a:gd name="T30" fmla="*/ 87075 w 1028"/>
                <a:gd name="T31" fmla="*/ 27861 h 80"/>
                <a:gd name="T32" fmla="*/ 2519 w 1028"/>
                <a:gd name="T33" fmla="*/ 27861 h 80"/>
                <a:gd name="T34" fmla="*/ 2519 w 1028"/>
                <a:gd name="T35" fmla="*/ 27861 h 80"/>
                <a:gd name="T36" fmla="*/ 0 w 1028"/>
                <a:gd name="T37" fmla="*/ 25360 h 80"/>
                <a:gd name="T38" fmla="*/ 0 w 1028"/>
                <a:gd name="T39" fmla="*/ 25360 h 80"/>
                <a:gd name="T40" fmla="*/ 2519 w 1028"/>
                <a:gd name="T41" fmla="*/ 22860 h 80"/>
                <a:gd name="T42" fmla="*/ 86715 w 1028"/>
                <a:gd name="T43" fmla="*/ 22860 h 80"/>
                <a:gd name="T44" fmla="*/ 86715 w 1028"/>
                <a:gd name="T45" fmla="*/ 22860 h 80"/>
                <a:gd name="T46" fmla="*/ 105425 w 1028"/>
                <a:gd name="T47" fmla="*/ 2143 h 80"/>
                <a:gd name="T48" fmla="*/ 105425 w 1028"/>
                <a:gd name="T49" fmla="*/ 2143 h 80"/>
                <a:gd name="T50" fmla="*/ 106504 w 1028"/>
                <a:gd name="T51" fmla="*/ 357 h 80"/>
                <a:gd name="T52" fmla="*/ 106504 w 1028"/>
                <a:gd name="T53" fmla="*/ 357 h 80"/>
                <a:gd name="T54" fmla="*/ 109023 w 1028"/>
                <a:gd name="T55" fmla="*/ 357 h 80"/>
                <a:gd name="T56" fmla="*/ 109023 w 1028"/>
                <a:gd name="T57" fmla="*/ 357 h 80"/>
                <a:gd name="T58" fmla="*/ 125215 w 1028"/>
                <a:gd name="T59" fmla="*/ 19288 h 80"/>
                <a:gd name="T60" fmla="*/ 125215 w 1028"/>
                <a:gd name="T61" fmla="*/ 19288 h 80"/>
                <a:gd name="T62" fmla="*/ 145004 w 1028"/>
                <a:gd name="T63" fmla="*/ 6787 h 80"/>
                <a:gd name="T64" fmla="*/ 145004 w 1028"/>
                <a:gd name="T65" fmla="*/ 6787 h 80"/>
                <a:gd name="T66" fmla="*/ 147883 w 1028"/>
                <a:gd name="T67" fmla="*/ 7501 h 80"/>
                <a:gd name="T68" fmla="*/ 147883 w 1028"/>
                <a:gd name="T69" fmla="*/ 7501 h 80"/>
                <a:gd name="T70" fmla="*/ 148243 w 1028"/>
                <a:gd name="T71" fmla="*/ 10001 h 80"/>
                <a:gd name="T72" fmla="*/ 148243 w 1028"/>
                <a:gd name="T73" fmla="*/ 10001 h 80"/>
                <a:gd name="T74" fmla="*/ 148602 w 1028"/>
                <a:gd name="T75" fmla="*/ 22860 h 80"/>
                <a:gd name="T76" fmla="*/ 367368 w 1028"/>
                <a:gd name="T77" fmla="*/ 22860 h 80"/>
                <a:gd name="T78" fmla="*/ 367368 w 1028"/>
                <a:gd name="T79" fmla="*/ 22860 h 80"/>
                <a:gd name="T80" fmla="*/ 369527 w 1028"/>
                <a:gd name="T81" fmla="*/ 25360 h 80"/>
                <a:gd name="T82" fmla="*/ 369527 w 1028"/>
                <a:gd name="T83" fmla="*/ 25360 h 80"/>
                <a:gd name="T84" fmla="*/ 367368 w 1028"/>
                <a:gd name="T85" fmla="*/ 27861 h 80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1028" h="80">
                  <a:moveTo>
                    <a:pt x="1021" y="78"/>
                  </a:moveTo>
                  <a:lnTo>
                    <a:pt x="409" y="78"/>
                  </a:lnTo>
                  <a:cubicBezTo>
                    <a:pt x="407" y="78"/>
                    <a:pt x="405" y="78"/>
                    <a:pt x="403" y="76"/>
                  </a:cubicBezTo>
                  <a:cubicBezTo>
                    <a:pt x="394" y="64"/>
                    <a:pt x="395" y="48"/>
                    <a:pt x="396" y="36"/>
                  </a:cubicBezTo>
                  <a:cubicBezTo>
                    <a:pt x="362" y="51"/>
                    <a:pt x="352" y="73"/>
                    <a:pt x="352" y="74"/>
                  </a:cubicBezTo>
                  <a:cubicBezTo>
                    <a:pt x="350" y="77"/>
                    <a:pt x="347" y="79"/>
                    <a:pt x="344" y="78"/>
                  </a:cubicBezTo>
                  <a:cubicBezTo>
                    <a:pt x="341" y="78"/>
                    <a:pt x="339" y="75"/>
                    <a:pt x="338" y="72"/>
                  </a:cubicBezTo>
                  <a:cubicBezTo>
                    <a:pt x="335" y="44"/>
                    <a:pt x="316" y="26"/>
                    <a:pt x="304" y="18"/>
                  </a:cubicBezTo>
                  <a:cubicBezTo>
                    <a:pt x="287" y="74"/>
                    <a:pt x="243" y="78"/>
                    <a:pt x="242" y="78"/>
                  </a:cubicBezTo>
                  <a:lnTo>
                    <a:pt x="7" y="78"/>
                  </a:lnTo>
                  <a:cubicBezTo>
                    <a:pt x="3" y="78"/>
                    <a:pt x="0" y="75"/>
                    <a:pt x="0" y="71"/>
                  </a:cubicBezTo>
                  <a:cubicBezTo>
                    <a:pt x="0" y="67"/>
                    <a:pt x="3" y="64"/>
                    <a:pt x="7" y="64"/>
                  </a:cubicBezTo>
                  <a:lnTo>
                    <a:pt x="241" y="64"/>
                  </a:lnTo>
                  <a:cubicBezTo>
                    <a:pt x="242" y="64"/>
                    <a:pt x="281" y="60"/>
                    <a:pt x="293" y="6"/>
                  </a:cubicBezTo>
                  <a:cubicBezTo>
                    <a:pt x="293" y="4"/>
                    <a:pt x="295" y="2"/>
                    <a:pt x="296" y="1"/>
                  </a:cubicBezTo>
                  <a:cubicBezTo>
                    <a:pt x="299" y="0"/>
                    <a:pt x="301" y="0"/>
                    <a:pt x="303" y="1"/>
                  </a:cubicBezTo>
                  <a:cubicBezTo>
                    <a:pt x="305" y="2"/>
                    <a:pt x="337" y="18"/>
                    <a:pt x="348" y="54"/>
                  </a:cubicBezTo>
                  <a:cubicBezTo>
                    <a:pt x="358" y="43"/>
                    <a:pt x="375" y="28"/>
                    <a:pt x="403" y="19"/>
                  </a:cubicBezTo>
                  <a:cubicBezTo>
                    <a:pt x="406" y="18"/>
                    <a:pt x="409" y="19"/>
                    <a:pt x="411" y="21"/>
                  </a:cubicBezTo>
                  <a:cubicBezTo>
                    <a:pt x="413" y="23"/>
                    <a:pt x="413" y="26"/>
                    <a:pt x="412" y="28"/>
                  </a:cubicBezTo>
                  <a:cubicBezTo>
                    <a:pt x="410" y="35"/>
                    <a:pt x="407" y="53"/>
                    <a:pt x="413" y="64"/>
                  </a:cubicBezTo>
                  <a:lnTo>
                    <a:pt x="1021" y="64"/>
                  </a:lnTo>
                  <a:cubicBezTo>
                    <a:pt x="1024" y="64"/>
                    <a:pt x="1027" y="67"/>
                    <a:pt x="1027" y="71"/>
                  </a:cubicBezTo>
                  <a:cubicBezTo>
                    <a:pt x="1027" y="75"/>
                    <a:pt x="1024" y="78"/>
                    <a:pt x="1021" y="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490" name="Freeform 132">
              <a:extLst>
                <a:ext uri="{FF2B5EF4-FFF2-40B4-BE49-F238E27FC236}">
                  <a16:creationId xmlns:a16="http://schemas.microsoft.com/office/drawing/2014/main" id="{A7A3B8DC-A07C-4616-88EC-905520DD017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9099008" y="10771757"/>
              <a:ext cx="1098598" cy="98874"/>
            </a:xfrm>
            <a:custGeom>
              <a:avLst/>
              <a:gdLst>
                <a:gd name="T0" fmla="*/ 208427 w 882"/>
                <a:gd name="T1" fmla="*/ 28213 h 79"/>
                <a:gd name="T2" fmla="*/ 208427 w 882"/>
                <a:gd name="T3" fmla="*/ 28213 h 79"/>
                <a:gd name="T4" fmla="*/ 205907 w 882"/>
                <a:gd name="T5" fmla="*/ 26766 h 79"/>
                <a:gd name="T6" fmla="*/ 205907 w 882"/>
                <a:gd name="T7" fmla="*/ 26766 h 79"/>
                <a:gd name="T8" fmla="*/ 192588 w 882"/>
                <a:gd name="T9" fmla="*/ 13383 h 79"/>
                <a:gd name="T10" fmla="*/ 192588 w 882"/>
                <a:gd name="T11" fmla="*/ 13383 h 79"/>
                <a:gd name="T12" fmla="*/ 190428 w 882"/>
                <a:gd name="T13" fmla="*/ 27128 h 79"/>
                <a:gd name="T14" fmla="*/ 190428 w 882"/>
                <a:gd name="T15" fmla="*/ 27128 h 79"/>
                <a:gd name="T16" fmla="*/ 188268 w 882"/>
                <a:gd name="T17" fmla="*/ 28213 h 79"/>
                <a:gd name="T18" fmla="*/ 2520 w 882"/>
                <a:gd name="T19" fmla="*/ 28213 h 79"/>
                <a:gd name="T20" fmla="*/ 2520 w 882"/>
                <a:gd name="T21" fmla="*/ 28213 h 79"/>
                <a:gd name="T22" fmla="*/ 0 w 882"/>
                <a:gd name="T23" fmla="*/ 25681 h 79"/>
                <a:gd name="T24" fmla="*/ 0 w 882"/>
                <a:gd name="T25" fmla="*/ 25681 h 79"/>
                <a:gd name="T26" fmla="*/ 2520 w 882"/>
                <a:gd name="T27" fmla="*/ 23149 h 79"/>
                <a:gd name="T28" fmla="*/ 186828 w 882"/>
                <a:gd name="T29" fmla="*/ 23149 h 79"/>
                <a:gd name="T30" fmla="*/ 186828 w 882"/>
                <a:gd name="T31" fmla="*/ 23149 h 79"/>
                <a:gd name="T32" fmla="*/ 186828 w 882"/>
                <a:gd name="T33" fmla="*/ 10128 h 79"/>
                <a:gd name="T34" fmla="*/ 186828 w 882"/>
                <a:gd name="T35" fmla="*/ 10128 h 79"/>
                <a:gd name="T36" fmla="*/ 187548 w 882"/>
                <a:gd name="T37" fmla="*/ 7596 h 79"/>
                <a:gd name="T38" fmla="*/ 187548 w 882"/>
                <a:gd name="T39" fmla="*/ 7596 h 79"/>
                <a:gd name="T40" fmla="*/ 190068 w 882"/>
                <a:gd name="T41" fmla="*/ 6872 h 79"/>
                <a:gd name="T42" fmla="*/ 190068 w 882"/>
                <a:gd name="T43" fmla="*/ 6872 h 79"/>
                <a:gd name="T44" fmla="*/ 207347 w 882"/>
                <a:gd name="T45" fmla="*/ 18809 h 79"/>
                <a:gd name="T46" fmla="*/ 207347 w 882"/>
                <a:gd name="T47" fmla="*/ 18809 h 79"/>
                <a:gd name="T48" fmla="*/ 221386 w 882"/>
                <a:gd name="T49" fmla="*/ 362 h 79"/>
                <a:gd name="T50" fmla="*/ 221386 w 882"/>
                <a:gd name="T51" fmla="*/ 362 h 79"/>
                <a:gd name="T52" fmla="*/ 223546 w 882"/>
                <a:gd name="T53" fmla="*/ 362 h 79"/>
                <a:gd name="T54" fmla="*/ 223546 w 882"/>
                <a:gd name="T55" fmla="*/ 362 h 79"/>
                <a:gd name="T56" fmla="*/ 224986 w 882"/>
                <a:gd name="T57" fmla="*/ 2170 h 79"/>
                <a:gd name="T58" fmla="*/ 224986 w 882"/>
                <a:gd name="T59" fmla="*/ 2170 h 79"/>
                <a:gd name="T60" fmla="*/ 241185 w 882"/>
                <a:gd name="T61" fmla="*/ 23149 h 79"/>
                <a:gd name="T62" fmla="*/ 314620 w 882"/>
                <a:gd name="T63" fmla="*/ 23149 h 79"/>
                <a:gd name="T64" fmla="*/ 314620 w 882"/>
                <a:gd name="T65" fmla="*/ 23149 h 79"/>
                <a:gd name="T66" fmla="*/ 317140 w 882"/>
                <a:gd name="T67" fmla="*/ 25681 h 79"/>
                <a:gd name="T68" fmla="*/ 317140 w 882"/>
                <a:gd name="T69" fmla="*/ 25681 h 79"/>
                <a:gd name="T70" fmla="*/ 314620 w 882"/>
                <a:gd name="T71" fmla="*/ 28213 h 79"/>
                <a:gd name="T72" fmla="*/ 241185 w 882"/>
                <a:gd name="T73" fmla="*/ 28213 h 79"/>
                <a:gd name="T74" fmla="*/ 241185 w 882"/>
                <a:gd name="T75" fmla="*/ 28213 h 79"/>
                <a:gd name="T76" fmla="*/ 221026 w 882"/>
                <a:gd name="T77" fmla="*/ 6872 h 79"/>
                <a:gd name="T78" fmla="*/ 221026 w 882"/>
                <a:gd name="T79" fmla="*/ 6872 h 79"/>
                <a:gd name="T80" fmla="*/ 210587 w 882"/>
                <a:gd name="T81" fmla="*/ 26043 h 79"/>
                <a:gd name="T82" fmla="*/ 210587 w 882"/>
                <a:gd name="T83" fmla="*/ 26043 h 79"/>
                <a:gd name="T84" fmla="*/ 208427 w 882"/>
                <a:gd name="T85" fmla="*/ 28213 h 79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</a:gdLst>
              <a:ahLst/>
              <a:cxnLst>
                <a:cxn ang="T86">
                  <a:pos x="T0" y="T1"/>
                </a:cxn>
                <a:cxn ang="T87">
                  <a:pos x="T2" y="T3"/>
                </a:cxn>
                <a:cxn ang="T88">
                  <a:pos x="T4" y="T5"/>
                </a:cxn>
                <a:cxn ang="T89">
                  <a:pos x="T6" y="T7"/>
                </a:cxn>
                <a:cxn ang="T90">
                  <a:pos x="T8" y="T9"/>
                </a:cxn>
                <a:cxn ang="T91">
                  <a:pos x="T10" y="T11"/>
                </a:cxn>
                <a:cxn ang="T92">
                  <a:pos x="T12" y="T13"/>
                </a:cxn>
                <a:cxn ang="T93">
                  <a:pos x="T14" y="T15"/>
                </a:cxn>
                <a:cxn ang="T94">
                  <a:pos x="T16" y="T17"/>
                </a:cxn>
                <a:cxn ang="T95">
                  <a:pos x="T18" y="T19"/>
                </a:cxn>
                <a:cxn ang="T96">
                  <a:pos x="T20" y="T21"/>
                </a:cxn>
                <a:cxn ang="T97">
                  <a:pos x="T22" y="T23"/>
                </a:cxn>
                <a:cxn ang="T98">
                  <a:pos x="T24" y="T25"/>
                </a:cxn>
                <a:cxn ang="T99">
                  <a:pos x="T26" y="T27"/>
                </a:cxn>
                <a:cxn ang="T100">
                  <a:pos x="T28" y="T29"/>
                </a:cxn>
                <a:cxn ang="T101">
                  <a:pos x="T30" y="T31"/>
                </a:cxn>
                <a:cxn ang="T102">
                  <a:pos x="T32" y="T33"/>
                </a:cxn>
                <a:cxn ang="T103">
                  <a:pos x="T34" y="T35"/>
                </a:cxn>
                <a:cxn ang="T104">
                  <a:pos x="T36" y="T37"/>
                </a:cxn>
                <a:cxn ang="T105">
                  <a:pos x="T38" y="T39"/>
                </a:cxn>
                <a:cxn ang="T106">
                  <a:pos x="T40" y="T41"/>
                </a:cxn>
                <a:cxn ang="T107">
                  <a:pos x="T42" y="T43"/>
                </a:cxn>
                <a:cxn ang="T108">
                  <a:pos x="T44" y="T45"/>
                </a:cxn>
                <a:cxn ang="T109">
                  <a:pos x="T46" y="T47"/>
                </a:cxn>
                <a:cxn ang="T110">
                  <a:pos x="T48" y="T49"/>
                </a:cxn>
                <a:cxn ang="T111">
                  <a:pos x="T50" y="T51"/>
                </a:cxn>
                <a:cxn ang="T112">
                  <a:pos x="T52" y="T53"/>
                </a:cxn>
                <a:cxn ang="T113">
                  <a:pos x="T54" y="T55"/>
                </a:cxn>
                <a:cxn ang="T114">
                  <a:pos x="T56" y="T57"/>
                </a:cxn>
                <a:cxn ang="T115">
                  <a:pos x="T58" y="T59"/>
                </a:cxn>
                <a:cxn ang="T116">
                  <a:pos x="T60" y="T61"/>
                </a:cxn>
                <a:cxn ang="T117">
                  <a:pos x="T62" y="T63"/>
                </a:cxn>
                <a:cxn ang="T118">
                  <a:pos x="T64" y="T65"/>
                </a:cxn>
                <a:cxn ang="T119">
                  <a:pos x="T66" y="T67"/>
                </a:cxn>
                <a:cxn ang="T120">
                  <a:pos x="T68" y="T69"/>
                </a:cxn>
                <a:cxn ang="T121">
                  <a:pos x="T70" y="T71"/>
                </a:cxn>
                <a:cxn ang="T122">
                  <a:pos x="T72" y="T73"/>
                </a:cxn>
                <a:cxn ang="T123">
                  <a:pos x="T74" y="T75"/>
                </a:cxn>
                <a:cxn ang="T124">
                  <a:pos x="T76" y="T77"/>
                </a:cxn>
                <a:cxn ang="T125">
                  <a:pos x="T78" y="T79"/>
                </a:cxn>
                <a:cxn ang="T126">
                  <a:pos x="T80" y="T81"/>
                </a:cxn>
                <a:cxn ang="T127">
                  <a:pos x="T82" y="T83"/>
                </a:cxn>
                <a:cxn ang="T128">
                  <a:pos x="T84" y="T85"/>
                </a:cxn>
              </a:cxnLst>
              <a:rect l="0" t="0" r="r" b="b"/>
              <a:pathLst>
                <a:path w="882" h="79">
                  <a:moveTo>
                    <a:pt x="579" y="78"/>
                  </a:moveTo>
                  <a:lnTo>
                    <a:pt x="579" y="78"/>
                  </a:lnTo>
                  <a:cubicBezTo>
                    <a:pt x="576" y="78"/>
                    <a:pt x="573" y="76"/>
                    <a:pt x="572" y="74"/>
                  </a:cubicBezTo>
                  <a:cubicBezTo>
                    <a:pt x="572" y="73"/>
                    <a:pt x="563" y="52"/>
                    <a:pt x="535" y="37"/>
                  </a:cubicBezTo>
                  <a:cubicBezTo>
                    <a:pt x="536" y="48"/>
                    <a:pt x="536" y="64"/>
                    <a:pt x="529" y="75"/>
                  </a:cubicBezTo>
                  <a:cubicBezTo>
                    <a:pt x="527" y="77"/>
                    <a:pt x="525" y="78"/>
                    <a:pt x="523" y="78"/>
                  </a:cubicBezTo>
                  <a:lnTo>
                    <a:pt x="7" y="78"/>
                  </a:lnTo>
                  <a:cubicBezTo>
                    <a:pt x="3" y="78"/>
                    <a:pt x="0" y="75"/>
                    <a:pt x="0" y="71"/>
                  </a:cubicBezTo>
                  <a:cubicBezTo>
                    <a:pt x="0" y="67"/>
                    <a:pt x="3" y="64"/>
                    <a:pt x="7" y="64"/>
                  </a:cubicBezTo>
                  <a:lnTo>
                    <a:pt x="519" y="64"/>
                  </a:lnTo>
                  <a:cubicBezTo>
                    <a:pt x="524" y="53"/>
                    <a:pt x="520" y="34"/>
                    <a:pt x="519" y="28"/>
                  </a:cubicBezTo>
                  <a:cubicBezTo>
                    <a:pt x="518" y="25"/>
                    <a:pt x="519" y="23"/>
                    <a:pt x="521" y="21"/>
                  </a:cubicBezTo>
                  <a:cubicBezTo>
                    <a:pt x="523" y="19"/>
                    <a:pt x="525" y="18"/>
                    <a:pt x="528" y="19"/>
                  </a:cubicBezTo>
                  <a:cubicBezTo>
                    <a:pt x="552" y="28"/>
                    <a:pt x="567" y="41"/>
                    <a:pt x="576" y="52"/>
                  </a:cubicBezTo>
                  <a:cubicBezTo>
                    <a:pt x="586" y="18"/>
                    <a:pt x="614" y="2"/>
                    <a:pt x="615" y="1"/>
                  </a:cubicBezTo>
                  <a:cubicBezTo>
                    <a:pt x="617" y="0"/>
                    <a:pt x="619" y="0"/>
                    <a:pt x="621" y="1"/>
                  </a:cubicBezTo>
                  <a:cubicBezTo>
                    <a:pt x="623" y="2"/>
                    <a:pt x="624" y="4"/>
                    <a:pt x="625" y="6"/>
                  </a:cubicBezTo>
                  <a:cubicBezTo>
                    <a:pt x="635" y="60"/>
                    <a:pt x="669" y="64"/>
                    <a:pt x="670" y="64"/>
                  </a:cubicBezTo>
                  <a:lnTo>
                    <a:pt x="874" y="64"/>
                  </a:lnTo>
                  <a:cubicBezTo>
                    <a:pt x="878" y="64"/>
                    <a:pt x="881" y="67"/>
                    <a:pt x="881" y="71"/>
                  </a:cubicBezTo>
                  <a:cubicBezTo>
                    <a:pt x="881" y="75"/>
                    <a:pt x="878" y="78"/>
                    <a:pt x="874" y="78"/>
                  </a:cubicBezTo>
                  <a:lnTo>
                    <a:pt x="670" y="78"/>
                  </a:lnTo>
                  <a:cubicBezTo>
                    <a:pt x="667" y="78"/>
                    <a:pt x="629" y="74"/>
                    <a:pt x="614" y="19"/>
                  </a:cubicBezTo>
                  <a:cubicBezTo>
                    <a:pt x="604" y="28"/>
                    <a:pt x="588" y="45"/>
                    <a:pt x="585" y="72"/>
                  </a:cubicBezTo>
                  <a:cubicBezTo>
                    <a:pt x="585" y="75"/>
                    <a:pt x="583" y="78"/>
                    <a:pt x="579" y="78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grpSp>
          <p:nvGrpSpPr>
            <p:cNvPr id="29" name="Grupo 28">
              <a:extLst>
                <a:ext uri="{FF2B5EF4-FFF2-40B4-BE49-F238E27FC236}">
                  <a16:creationId xmlns:a16="http://schemas.microsoft.com/office/drawing/2014/main" id="{9B632104-AE1D-4645-A423-9DFBD67A5A29}"/>
                </a:ext>
              </a:extLst>
            </p:cNvPr>
            <p:cNvGrpSpPr/>
            <p:nvPr/>
          </p:nvGrpSpPr>
          <p:grpSpPr>
            <a:xfrm>
              <a:off x="9348949" y="7734131"/>
              <a:ext cx="10123582" cy="3136500"/>
              <a:chOff x="9348949" y="7734131"/>
              <a:chExt cx="10123582" cy="3136500"/>
            </a:xfrm>
          </p:grpSpPr>
          <p:sp>
            <p:nvSpPr>
              <p:cNvPr id="491" name="Freeform 133">
                <a:extLst>
                  <a:ext uri="{FF2B5EF4-FFF2-40B4-BE49-F238E27FC236}">
                    <a16:creationId xmlns:a16="http://schemas.microsoft.com/office/drawing/2014/main" id="{CEEAF843-4E9E-4963-88C2-8E7E9858D1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4440" y="7734131"/>
                <a:ext cx="10107105" cy="3131005"/>
              </a:xfrm>
              <a:custGeom>
                <a:avLst/>
                <a:gdLst>
                  <a:gd name="T0" fmla="*/ 0 w 8113"/>
                  <a:gd name="T1" fmla="*/ 903075 h 2513"/>
                  <a:gd name="T2" fmla="*/ 0 w 8113"/>
                  <a:gd name="T3" fmla="*/ 903075 h 2513"/>
                  <a:gd name="T4" fmla="*/ 890018 w 8113"/>
                  <a:gd name="T5" fmla="*/ 512390 h 2513"/>
                  <a:gd name="T6" fmla="*/ 890018 w 8113"/>
                  <a:gd name="T7" fmla="*/ 512390 h 2513"/>
                  <a:gd name="T8" fmla="*/ 1849163 w 8113"/>
                  <a:gd name="T9" fmla="*/ 203444 h 2513"/>
                  <a:gd name="T10" fmla="*/ 1849163 w 8113"/>
                  <a:gd name="T11" fmla="*/ 203444 h 2513"/>
                  <a:gd name="T12" fmla="*/ 2920640 w 8113"/>
                  <a:gd name="T13" fmla="*/ 904515 h 2513"/>
                  <a:gd name="T14" fmla="*/ 0 w 8113"/>
                  <a:gd name="T15" fmla="*/ 903075 h 251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8113" h="2513">
                    <a:moveTo>
                      <a:pt x="0" y="2508"/>
                    </a:moveTo>
                    <a:lnTo>
                      <a:pt x="0" y="2508"/>
                    </a:lnTo>
                    <a:cubicBezTo>
                      <a:pt x="0" y="2508"/>
                      <a:pt x="1530" y="1991"/>
                      <a:pt x="2472" y="1423"/>
                    </a:cubicBezTo>
                    <a:cubicBezTo>
                      <a:pt x="3438" y="840"/>
                      <a:pt x="4409" y="0"/>
                      <a:pt x="5136" y="565"/>
                    </a:cubicBezTo>
                    <a:cubicBezTo>
                      <a:pt x="5862" y="1130"/>
                      <a:pt x="6995" y="2331"/>
                      <a:pt x="8112" y="2512"/>
                    </a:cubicBezTo>
                    <a:lnTo>
                      <a:pt x="0" y="2508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2" name="Freeform 134">
                <a:extLst>
                  <a:ext uri="{FF2B5EF4-FFF2-40B4-BE49-F238E27FC236}">
                    <a16:creationId xmlns:a16="http://schemas.microsoft.com/office/drawing/2014/main" id="{AB2FB208-CC8A-4526-9047-AA78EFD87E4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8949" y="8140613"/>
                <a:ext cx="10123582" cy="2730018"/>
              </a:xfrm>
              <a:custGeom>
                <a:avLst/>
                <a:gdLst>
                  <a:gd name="T0" fmla="*/ 17638 w 8128"/>
                  <a:gd name="T1" fmla="*/ 782149 h 2192"/>
                  <a:gd name="T2" fmla="*/ 2894805 w 8128"/>
                  <a:gd name="T3" fmla="*/ 783589 h 2192"/>
                  <a:gd name="T4" fmla="*/ 2894805 w 8128"/>
                  <a:gd name="T5" fmla="*/ 783589 h 2192"/>
                  <a:gd name="T6" fmla="*/ 2042058 w 8128"/>
                  <a:gd name="T7" fmla="*/ 248718 h 2192"/>
                  <a:gd name="T8" fmla="*/ 2042058 w 8128"/>
                  <a:gd name="T9" fmla="*/ 248718 h 2192"/>
                  <a:gd name="T10" fmla="*/ 1849479 w 8128"/>
                  <a:gd name="T11" fmla="*/ 87105 h 2192"/>
                  <a:gd name="T12" fmla="*/ 1849479 w 8128"/>
                  <a:gd name="T13" fmla="*/ 87105 h 2192"/>
                  <a:gd name="T14" fmla="*/ 1486998 w 8128"/>
                  <a:gd name="T15" fmla="*/ 52911 h 2192"/>
                  <a:gd name="T16" fmla="*/ 1486998 w 8128"/>
                  <a:gd name="T17" fmla="*/ 52911 h 2192"/>
                  <a:gd name="T18" fmla="*/ 1069804 w 8128"/>
                  <a:gd name="T19" fmla="*/ 284352 h 2192"/>
                  <a:gd name="T20" fmla="*/ 1069804 w 8128"/>
                  <a:gd name="T21" fmla="*/ 284352 h 2192"/>
                  <a:gd name="T22" fmla="*/ 893423 w 8128"/>
                  <a:gd name="T23" fmla="*/ 395934 h 2192"/>
                  <a:gd name="T24" fmla="*/ 893423 w 8128"/>
                  <a:gd name="T25" fmla="*/ 395934 h 2192"/>
                  <a:gd name="T26" fmla="*/ 17638 w 8128"/>
                  <a:gd name="T27" fmla="*/ 782149 h 2192"/>
                  <a:gd name="T28" fmla="*/ 2922522 w 8128"/>
                  <a:gd name="T29" fmla="*/ 788628 h 2192"/>
                  <a:gd name="T30" fmla="*/ 2922522 w 8128"/>
                  <a:gd name="T31" fmla="*/ 788628 h 2192"/>
                  <a:gd name="T32" fmla="*/ 2520 w 8128"/>
                  <a:gd name="T33" fmla="*/ 786828 h 2192"/>
                  <a:gd name="T34" fmla="*/ 2520 w 8128"/>
                  <a:gd name="T35" fmla="*/ 786828 h 2192"/>
                  <a:gd name="T36" fmla="*/ 0 w 8128"/>
                  <a:gd name="T37" fmla="*/ 785029 h 2192"/>
                  <a:gd name="T38" fmla="*/ 0 w 8128"/>
                  <a:gd name="T39" fmla="*/ 785029 h 2192"/>
                  <a:gd name="T40" fmla="*/ 1800 w 8128"/>
                  <a:gd name="T41" fmla="*/ 782149 h 2192"/>
                  <a:gd name="T42" fmla="*/ 1800 w 8128"/>
                  <a:gd name="T43" fmla="*/ 782149 h 2192"/>
                  <a:gd name="T44" fmla="*/ 890903 w 8128"/>
                  <a:gd name="T45" fmla="*/ 391974 h 2192"/>
                  <a:gd name="T46" fmla="*/ 890903 w 8128"/>
                  <a:gd name="T47" fmla="*/ 391974 h 2192"/>
                  <a:gd name="T48" fmla="*/ 1067284 w 8128"/>
                  <a:gd name="T49" fmla="*/ 280393 h 2192"/>
                  <a:gd name="T50" fmla="*/ 1067284 w 8128"/>
                  <a:gd name="T51" fmla="*/ 280393 h 2192"/>
                  <a:gd name="T52" fmla="*/ 1485199 w 8128"/>
                  <a:gd name="T53" fmla="*/ 48232 h 2192"/>
                  <a:gd name="T54" fmla="*/ 1485199 w 8128"/>
                  <a:gd name="T55" fmla="*/ 48232 h 2192"/>
                  <a:gd name="T56" fmla="*/ 1677778 w 8128"/>
                  <a:gd name="T57" fmla="*/ 16197 h 2192"/>
                  <a:gd name="T58" fmla="*/ 1677778 w 8128"/>
                  <a:gd name="T59" fmla="*/ 16197 h 2192"/>
                  <a:gd name="T60" fmla="*/ 1852719 w 8128"/>
                  <a:gd name="T61" fmla="*/ 83146 h 2192"/>
                  <a:gd name="T62" fmla="*/ 1852719 w 8128"/>
                  <a:gd name="T63" fmla="*/ 83146 h 2192"/>
                  <a:gd name="T64" fmla="*/ 2045658 w 8128"/>
                  <a:gd name="T65" fmla="*/ 244759 h 2192"/>
                  <a:gd name="T66" fmla="*/ 2045658 w 8128"/>
                  <a:gd name="T67" fmla="*/ 244759 h 2192"/>
                  <a:gd name="T68" fmla="*/ 2923242 w 8128"/>
                  <a:gd name="T69" fmla="*/ 783589 h 2192"/>
                  <a:gd name="T70" fmla="*/ 2923242 w 8128"/>
                  <a:gd name="T71" fmla="*/ 783589 h 2192"/>
                  <a:gd name="T72" fmla="*/ 2925042 w 8128"/>
                  <a:gd name="T73" fmla="*/ 786468 h 2192"/>
                  <a:gd name="T74" fmla="*/ 2925042 w 8128"/>
                  <a:gd name="T75" fmla="*/ 786468 h 2192"/>
                  <a:gd name="T76" fmla="*/ 2922522 w 8128"/>
                  <a:gd name="T77" fmla="*/ 788628 h 2192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8128" h="2192">
                    <a:moveTo>
                      <a:pt x="49" y="2173"/>
                    </a:moveTo>
                    <a:lnTo>
                      <a:pt x="8042" y="2177"/>
                    </a:lnTo>
                    <a:cubicBezTo>
                      <a:pt x="7195" y="2005"/>
                      <a:pt x="6353" y="1279"/>
                      <a:pt x="5673" y="691"/>
                    </a:cubicBezTo>
                    <a:cubicBezTo>
                      <a:pt x="5481" y="524"/>
                      <a:pt x="5298" y="367"/>
                      <a:pt x="5138" y="242"/>
                    </a:cubicBezTo>
                    <a:cubicBezTo>
                      <a:pt x="4865" y="30"/>
                      <a:pt x="4546" y="0"/>
                      <a:pt x="4131" y="147"/>
                    </a:cubicBezTo>
                    <a:cubicBezTo>
                      <a:pt x="3763" y="278"/>
                      <a:pt x="3379" y="527"/>
                      <a:pt x="2972" y="790"/>
                    </a:cubicBezTo>
                    <a:cubicBezTo>
                      <a:pt x="2812" y="894"/>
                      <a:pt x="2646" y="1002"/>
                      <a:pt x="2482" y="1100"/>
                    </a:cubicBezTo>
                    <a:cubicBezTo>
                      <a:pt x="1635" y="1612"/>
                      <a:pt x="295" y="2087"/>
                      <a:pt x="49" y="2173"/>
                    </a:cubicBezTo>
                    <a:close/>
                    <a:moveTo>
                      <a:pt x="8119" y="2191"/>
                    </a:moveTo>
                    <a:lnTo>
                      <a:pt x="8119" y="2191"/>
                    </a:lnTo>
                    <a:lnTo>
                      <a:pt x="7" y="2186"/>
                    </a:lnTo>
                    <a:cubicBezTo>
                      <a:pt x="4" y="2186"/>
                      <a:pt x="1" y="2184"/>
                      <a:pt x="0" y="2181"/>
                    </a:cubicBezTo>
                    <a:cubicBezTo>
                      <a:pt x="0" y="2177"/>
                      <a:pt x="1" y="2174"/>
                      <a:pt x="5" y="2173"/>
                    </a:cubicBezTo>
                    <a:cubicBezTo>
                      <a:pt x="20" y="2168"/>
                      <a:pt x="1545" y="1650"/>
                      <a:pt x="2475" y="1089"/>
                    </a:cubicBezTo>
                    <a:cubicBezTo>
                      <a:pt x="2638" y="990"/>
                      <a:pt x="2804" y="883"/>
                      <a:pt x="2965" y="779"/>
                    </a:cubicBezTo>
                    <a:cubicBezTo>
                      <a:pt x="3372" y="514"/>
                      <a:pt x="3757" y="265"/>
                      <a:pt x="4126" y="134"/>
                    </a:cubicBezTo>
                    <a:cubicBezTo>
                      <a:pt x="4325" y="63"/>
                      <a:pt x="4500" y="34"/>
                      <a:pt x="4661" y="45"/>
                    </a:cubicBezTo>
                    <a:cubicBezTo>
                      <a:pt x="4841" y="56"/>
                      <a:pt x="5001" y="117"/>
                      <a:pt x="5147" y="231"/>
                    </a:cubicBezTo>
                    <a:cubicBezTo>
                      <a:pt x="5308" y="356"/>
                      <a:pt x="5490" y="514"/>
                      <a:pt x="5683" y="680"/>
                    </a:cubicBezTo>
                    <a:cubicBezTo>
                      <a:pt x="6382" y="1284"/>
                      <a:pt x="7252" y="2036"/>
                      <a:pt x="8121" y="2177"/>
                    </a:cubicBezTo>
                    <a:cubicBezTo>
                      <a:pt x="8124" y="2178"/>
                      <a:pt x="8127" y="2181"/>
                      <a:pt x="8126" y="2185"/>
                    </a:cubicBezTo>
                    <a:cubicBezTo>
                      <a:pt x="8126" y="2189"/>
                      <a:pt x="8123" y="2191"/>
                      <a:pt x="8119" y="21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3" name="Freeform 135">
                <a:extLst>
                  <a:ext uri="{FF2B5EF4-FFF2-40B4-BE49-F238E27FC236}">
                    <a16:creationId xmlns:a16="http://schemas.microsoft.com/office/drawing/2014/main" id="{1CBE5EAB-7D35-4661-B9A2-510B7590488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17992" y="8047233"/>
                <a:ext cx="2147758" cy="999724"/>
              </a:xfrm>
              <a:custGeom>
                <a:avLst/>
                <a:gdLst>
                  <a:gd name="T0" fmla="*/ 110597 w 1723"/>
                  <a:gd name="T1" fmla="*/ 280989 h 801"/>
                  <a:gd name="T2" fmla="*/ 110597 w 1723"/>
                  <a:gd name="T3" fmla="*/ 280989 h 801"/>
                  <a:gd name="T4" fmla="*/ 166436 w 1723"/>
                  <a:gd name="T5" fmla="*/ 278825 h 801"/>
                  <a:gd name="T6" fmla="*/ 166436 w 1723"/>
                  <a:gd name="T7" fmla="*/ 278825 h 801"/>
                  <a:gd name="T8" fmla="*/ 217231 w 1723"/>
                  <a:gd name="T9" fmla="*/ 252494 h 801"/>
                  <a:gd name="T10" fmla="*/ 217231 w 1723"/>
                  <a:gd name="T11" fmla="*/ 252494 h 801"/>
                  <a:gd name="T12" fmla="*/ 427257 w 1723"/>
                  <a:gd name="T13" fmla="*/ 235180 h 801"/>
                  <a:gd name="T14" fmla="*/ 427257 w 1723"/>
                  <a:gd name="T15" fmla="*/ 235180 h 801"/>
                  <a:gd name="T16" fmla="*/ 494984 w 1723"/>
                  <a:gd name="T17" fmla="*/ 257544 h 801"/>
                  <a:gd name="T18" fmla="*/ 494984 w 1723"/>
                  <a:gd name="T19" fmla="*/ 257544 h 801"/>
                  <a:gd name="T20" fmla="*/ 576761 w 1723"/>
                  <a:gd name="T21" fmla="*/ 243476 h 801"/>
                  <a:gd name="T22" fmla="*/ 576761 w 1723"/>
                  <a:gd name="T23" fmla="*/ 243476 h 801"/>
                  <a:gd name="T24" fmla="*/ 620352 w 1723"/>
                  <a:gd name="T25" fmla="*/ 211013 h 801"/>
                  <a:gd name="T26" fmla="*/ 620352 w 1723"/>
                  <a:gd name="T27" fmla="*/ 211013 h 801"/>
                  <a:gd name="T28" fmla="*/ 502190 w 1723"/>
                  <a:gd name="T29" fmla="*/ 113261 h 801"/>
                  <a:gd name="T30" fmla="*/ 502190 w 1723"/>
                  <a:gd name="T31" fmla="*/ 113261 h 801"/>
                  <a:gd name="T32" fmla="*/ 0 w 1723"/>
                  <a:gd name="T33" fmla="*/ 139954 h 801"/>
                  <a:gd name="T34" fmla="*/ 0 w 1723"/>
                  <a:gd name="T35" fmla="*/ 139954 h 801"/>
                  <a:gd name="T36" fmla="*/ 25578 w 1723"/>
                  <a:gd name="T37" fmla="*/ 167007 h 801"/>
                  <a:gd name="T38" fmla="*/ 25578 w 1723"/>
                  <a:gd name="T39" fmla="*/ 167007 h 801"/>
                  <a:gd name="T40" fmla="*/ 74212 w 1723"/>
                  <a:gd name="T41" fmla="*/ 245280 h 801"/>
                  <a:gd name="T42" fmla="*/ 74212 w 1723"/>
                  <a:gd name="T43" fmla="*/ 245280 h 801"/>
                  <a:gd name="T44" fmla="*/ 110597 w 1723"/>
                  <a:gd name="T45" fmla="*/ 280989 h 801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0" t="0" r="r" b="b"/>
                <a:pathLst>
                  <a:path w="1723" h="801">
                    <a:moveTo>
                      <a:pt x="307" y="779"/>
                    </a:moveTo>
                    <a:lnTo>
                      <a:pt x="307" y="779"/>
                    </a:lnTo>
                    <a:cubicBezTo>
                      <a:pt x="356" y="800"/>
                      <a:pt x="413" y="793"/>
                      <a:pt x="462" y="773"/>
                    </a:cubicBezTo>
                    <a:cubicBezTo>
                      <a:pt x="512" y="755"/>
                      <a:pt x="556" y="725"/>
                      <a:pt x="603" y="700"/>
                    </a:cubicBezTo>
                    <a:cubicBezTo>
                      <a:pt x="780" y="607"/>
                      <a:pt x="995" y="589"/>
                      <a:pt x="1186" y="652"/>
                    </a:cubicBezTo>
                    <a:cubicBezTo>
                      <a:pt x="1249" y="673"/>
                      <a:pt x="1309" y="703"/>
                      <a:pt x="1374" y="714"/>
                    </a:cubicBezTo>
                    <a:cubicBezTo>
                      <a:pt x="1452" y="727"/>
                      <a:pt x="1533" y="713"/>
                      <a:pt x="1601" y="675"/>
                    </a:cubicBezTo>
                    <a:cubicBezTo>
                      <a:pt x="1646" y="651"/>
                      <a:pt x="1683" y="616"/>
                      <a:pt x="1722" y="585"/>
                    </a:cubicBezTo>
                    <a:cubicBezTo>
                      <a:pt x="1606" y="485"/>
                      <a:pt x="1496" y="393"/>
                      <a:pt x="1394" y="314"/>
                    </a:cubicBezTo>
                    <a:cubicBezTo>
                      <a:pt x="990" y="0"/>
                      <a:pt x="512" y="119"/>
                      <a:pt x="0" y="388"/>
                    </a:cubicBezTo>
                    <a:cubicBezTo>
                      <a:pt x="27" y="410"/>
                      <a:pt x="51" y="436"/>
                      <a:pt x="71" y="463"/>
                    </a:cubicBezTo>
                    <a:cubicBezTo>
                      <a:pt x="123" y="531"/>
                      <a:pt x="159" y="609"/>
                      <a:pt x="206" y="680"/>
                    </a:cubicBezTo>
                    <a:cubicBezTo>
                      <a:pt x="232" y="720"/>
                      <a:pt x="263" y="759"/>
                      <a:pt x="307" y="77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4" name="Freeform 136">
                <a:extLst>
                  <a:ext uri="{FF2B5EF4-FFF2-40B4-BE49-F238E27FC236}">
                    <a16:creationId xmlns:a16="http://schemas.microsoft.com/office/drawing/2014/main" id="{35BA35BC-56DF-408A-85E6-4B0AC47D641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001512" y="8107655"/>
                <a:ext cx="2175225" cy="933808"/>
              </a:xfrm>
              <a:custGeom>
                <a:avLst/>
                <a:gdLst>
                  <a:gd name="T0" fmla="*/ 8641 w 1746"/>
                  <a:gd name="T1" fmla="*/ 121786 h 749"/>
                  <a:gd name="T2" fmla="*/ 32045 w 1746"/>
                  <a:gd name="T3" fmla="*/ 147008 h 749"/>
                  <a:gd name="T4" fmla="*/ 61209 w 1746"/>
                  <a:gd name="T5" fmla="*/ 193488 h 749"/>
                  <a:gd name="T6" fmla="*/ 80291 w 1746"/>
                  <a:gd name="T7" fmla="*/ 225556 h 749"/>
                  <a:gd name="T8" fmla="*/ 115937 w 1746"/>
                  <a:gd name="T9" fmla="*/ 259786 h 749"/>
                  <a:gd name="T10" fmla="*/ 169944 w 1746"/>
                  <a:gd name="T11" fmla="*/ 257985 h 749"/>
                  <a:gd name="T12" fmla="*/ 203789 w 1746"/>
                  <a:gd name="T13" fmla="*/ 240690 h 749"/>
                  <a:gd name="T14" fmla="*/ 220352 w 1746"/>
                  <a:gd name="T15" fmla="*/ 231321 h 749"/>
                  <a:gd name="T16" fmla="*/ 431702 w 1746"/>
                  <a:gd name="T17" fmla="*/ 214387 h 749"/>
                  <a:gd name="T18" fmla="*/ 453305 w 1746"/>
                  <a:gd name="T19" fmla="*/ 222314 h 749"/>
                  <a:gd name="T20" fmla="*/ 499752 w 1746"/>
                  <a:gd name="T21" fmla="*/ 236726 h 749"/>
                  <a:gd name="T22" fmla="*/ 579683 w 1746"/>
                  <a:gd name="T23" fmla="*/ 222674 h 749"/>
                  <a:gd name="T24" fmla="*/ 617128 w 1746"/>
                  <a:gd name="T25" fmla="*/ 195290 h 749"/>
                  <a:gd name="T26" fmla="*/ 620369 w 1746"/>
                  <a:gd name="T27" fmla="*/ 192408 h 749"/>
                  <a:gd name="T28" fmla="*/ 504432 w 1746"/>
                  <a:gd name="T29" fmla="*/ 96564 h 749"/>
                  <a:gd name="T30" fmla="*/ 138260 w 1746"/>
                  <a:gd name="T31" fmla="*/ 269515 h 749"/>
                  <a:gd name="T32" fmla="*/ 113776 w 1746"/>
                  <a:gd name="T33" fmla="*/ 264470 h 749"/>
                  <a:gd name="T34" fmla="*/ 113776 w 1746"/>
                  <a:gd name="T35" fmla="*/ 264470 h 749"/>
                  <a:gd name="T36" fmla="*/ 76331 w 1746"/>
                  <a:gd name="T37" fmla="*/ 228079 h 749"/>
                  <a:gd name="T38" fmla="*/ 56888 w 1746"/>
                  <a:gd name="T39" fmla="*/ 196011 h 749"/>
                  <a:gd name="T40" fmla="*/ 28084 w 1746"/>
                  <a:gd name="T41" fmla="*/ 150251 h 749"/>
                  <a:gd name="T42" fmla="*/ 0 w 1746"/>
                  <a:gd name="T43" fmla="*/ 120705 h 749"/>
                  <a:gd name="T44" fmla="*/ 3240 w 1746"/>
                  <a:gd name="T45" fmla="*/ 118904 h 749"/>
                  <a:gd name="T46" fmla="*/ 269679 w 1746"/>
                  <a:gd name="T47" fmla="*/ 26663 h 749"/>
                  <a:gd name="T48" fmla="*/ 507673 w 1746"/>
                  <a:gd name="T49" fmla="*/ 92601 h 749"/>
                  <a:gd name="T50" fmla="*/ 628290 w 1746"/>
                  <a:gd name="T51" fmla="*/ 192408 h 749"/>
                  <a:gd name="T52" fmla="*/ 626130 w 1746"/>
                  <a:gd name="T53" fmla="*/ 194209 h 749"/>
                  <a:gd name="T54" fmla="*/ 620369 w 1746"/>
                  <a:gd name="T55" fmla="*/ 198893 h 749"/>
                  <a:gd name="T56" fmla="*/ 582203 w 1746"/>
                  <a:gd name="T57" fmla="*/ 226998 h 749"/>
                  <a:gd name="T58" fmla="*/ 498671 w 1746"/>
                  <a:gd name="T59" fmla="*/ 241410 h 749"/>
                  <a:gd name="T60" fmla="*/ 451505 w 1746"/>
                  <a:gd name="T61" fmla="*/ 226637 h 749"/>
                  <a:gd name="T62" fmla="*/ 430262 w 1746"/>
                  <a:gd name="T63" fmla="*/ 219071 h 749"/>
                  <a:gd name="T64" fmla="*/ 222512 w 1746"/>
                  <a:gd name="T65" fmla="*/ 236006 h 749"/>
                  <a:gd name="T66" fmla="*/ 206310 w 1746"/>
                  <a:gd name="T67" fmla="*/ 245013 h 749"/>
                  <a:gd name="T68" fmla="*/ 171745 w 1746"/>
                  <a:gd name="T69" fmla="*/ 262669 h 74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746" h="749">
                    <a:moveTo>
                      <a:pt x="24" y="338"/>
                    </a:moveTo>
                    <a:lnTo>
                      <a:pt x="24" y="338"/>
                    </a:lnTo>
                    <a:cubicBezTo>
                      <a:pt x="47" y="358"/>
                      <a:pt x="69" y="382"/>
                      <a:pt x="89" y="408"/>
                    </a:cubicBezTo>
                    <a:cubicBezTo>
                      <a:pt x="119" y="449"/>
                      <a:pt x="145" y="494"/>
                      <a:pt x="170" y="537"/>
                    </a:cubicBezTo>
                    <a:cubicBezTo>
                      <a:pt x="187" y="566"/>
                      <a:pt x="204" y="597"/>
                      <a:pt x="223" y="626"/>
                    </a:cubicBezTo>
                    <a:cubicBezTo>
                      <a:pt x="248" y="662"/>
                      <a:pt x="278" y="702"/>
                      <a:pt x="322" y="721"/>
                    </a:cubicBezTo>
                    <a:cubicBezTo>
                      <a:pt x="363" y="739"/>
                      <a:pt x="416" y="737"/>
                      <a:pt x="472" y="716"/>
                    </a:cubicBezTo>
                    <a:cubicBezTo>
                      <a:pt x="505" y="703"/>
                      <a:pt x="536" y="685"/>
                      <a:pt x="566" y="668"/>
                    </a:cubicBezTo>
                    <a:cubicBezTo>
                      <a:pt x="581" y="660"/>
                      <a:pt x="596" y="650"/>
                      <a:pt x="612" y="642"/>
                    </a:cubicBezTo>
                    <a:cubicBezTo>
                      <a:pt x="789" y="549"/>
                      <a:pt x="1009" y="531"/>
                      <a:pt x="1199" y="595"/>
                    </a:cubicBezTo>
                    <a:cubicBezTo>
                      <a:pt x="1219" y="601"/>
                      <a:pt x="1240" y="609"/>
                      <a:pt x="1259" y="617"/>
                    </a:cubicBezTo>
                    <a:cubicBezTo>
                      <a:pt x="1301" y="633"/>
                      <a:pt x="1344" y="649"/>
                      <a:pt x="1388" y="657"/>
                    </a:cubicBezTo>
                    <a:cubicBezTo>
                      <a:pt x="1464" y="669"/>
                      <a:pt x="1543" y="655"/>
                      <a:pt x="1610" y="618"/>
                    </a:cubicBezTo>
                    <a:cubicBezTo>
                      <a:pt x="1648" y="597"/>
                      <a:pt x="1681" y="569"/>
                      <a:pt x="1714" y="542"/>
                    </a:cubicBezTo>
                    <a:cubicBezTo>
                      <a:pt x="1717" y="538"/>
                      <a:pt x="1720" y="536"/>
                      <a:pt x="1723" y="534"/>
                    </a:cubicBezTo>
                    <a:cubicBezTo>
                      <a:pt x="1589" y="419"/>
                      <a:pt x="1489" y="337"/>
                      <a:pt x="1401" y="268"/>
                    </a:cubicBezTo>
                    <a:cubicBezTo>
                      <a:pt x="1057" y="0"/>
                      <a:pt x="632" y="22"/>
                      <a:pt x="24" y="338"/>
                    </a:cubicBezTo>
                    <a:close/>
                    <a:moveTo>
                      <a:pt x="384" y="748"/>
                    </a:moveTo>
                    <a:lnTo>
                      <a:pt x="384" y="748"/>
                    </a:lnTo>
                    <a:cubicBezTo>
                      <a:pt x="359" y="748"/>
                      <a:pt x="336" y="743"/>
                      <a:pt x="316" y="734"/>
                    </a:cubicBezTo>
                    <a:cubicBezTo>
                      <a:pt x="269" y="714"/>
                      <a:pt x="237" y="672"/>
                      <a:pt x="212" y="633"/>
                    </a:cubicBezTo>
                    <a:cubicBezTo>
                      <a:pt x="193" y="604"/>
                      <a:pt x="175" y="573"/>
                      <a:pt x="158" y="544"/>
                    </a:cubicBezTo>
                    <a:cubicBezTo>
                      <a:pt x="133" y="501"/>
                      <a:pt x="108" y="456"/>
                      <a:pt x="78" y="417"/>
                    </a:cubicBezTo>
                    <a:cubicBezTo>
                      <a:pt x="56" y="388"/>
                      <a:pt x="33" y="363"/>
                      <a:pt x="7" y="341"/>
                    </a:cubicBezTo>
                    <a:lnTo>
                      <a:pt x="0" y="335"/>
                    </a:lnTo>
                    <a:lnTo>
                      <a:pt x="9" y="330"/>
                    </a:lnTo>
                    <a:cubicBezTo>
                      <a:pt x="300" y="178"/>
                      <a:pt x="535" y="96"/>
                      <a:pt x="749" y="74"/>
                    </a:cubicBezTo>
                    <a:cubicBezTo>
                      <a:pt x="1002" y="48"/>
                      <a:pt x="1218" y="108"/>
                      <a:pt x="1410" y="257"/>
                    </a:cubicBezTo>
                    <a:cubicBezTo>
                      <a:pt x="1500" y="327"/>
                      <a:pt x="1601" y="411"/>
                      <a:pt x="1739" y="528"/>
                    </a:cubicBezTo>
                    <a:lnTo>
                      <a:pt x="1745" y="534"/>
                    </a:lnTo>
                    <a:lnTo>
                      <a:pt x="1739" y="539"/>
                    </a:lnTo>
                    <a:cubicBezTo>
                      <a:pt x="1733" y="543"/>
                      <a:pt x="1728" y="548"/>
                      <a:pt x="1723" y="552"/>
                    </a:cubicBezTo>
                    <a:cubicBezTo>
                      <a:pt x="1690" y="580"/>
                      <a:pt x="1655" y="609"/>
                      <a:pt x="1617" y="630"/>
                    </a:cubicBezTo>
                    <a:cubicBezTo>
                      <a:pt x="1547" y="669"/>
                      <a:pt x="1465" y="683"/>
                      <a:pt x="1385" y="670"/>
                    </a:cubicBezTo>
                    <a:cubicBezTo>
                      <a:pt x="1340" y="662"/>
                      <a:pt x="1297" y="645"/>
                      <a:pt x="1254" y="629"/>
                    </a:cubicBezTo>
                    <a:cubicBezTo>
                      <a:pt x="1235" y="622"/>
                      <a:pt x="1215" y="614"/>
                      <a:pt x="1195" y="608"/>
                    </a:cubicBezTo>
                    <a:cubicBezTo>
                      <a:pt x="1008" y="545"/>
                      <a:pt x="793" y="563"/>
                      <a:pt x="618" y="655"/>
                    </a:cubicBezTo>
                    <a:cubicBezTo>
                      <a:pt x="603" y="663"/>
                      <a:pt x="588" y="672"/>
                      <a:pt x="573" y="680"/>
                    </a:cubicBezTo>
                    <a:cubicBezTo>
                      <a:pt x="542" y="697"/>
                      <a:pt x="510" y="716"/>
                      <a:pt x="477" y="729"/>
                    </a:cubicBezTo>
                    <a:cubicBezTo>
                      <a:pt x="445" y="742"/>
                      <a:pt x="413" y="748"/>
                      <a:pt x="384" y="74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8" name="Grupo 27">
              <a:extLst>
                <a:ext uri="{FF2B5EF4-FFF2-40B4-BE49-F238E27FC236}">
                  <a16:creationId xmlns:a16="http://schemas.microsoft.com/office/drawing/2014/main" id="{936CFEE6-341C-4FC0-B783-415B1D287A66}"/>
                </a:ext>
              </a:extLst>
            </p:cNvPr>
            <p:cNvGrpSpPr/>
            <p:nvPr/>
          </p:nvGrpSpPr>
          <p:grpSpPr>
            <a:xfrm>
              <a:off x="5448925" y="8437234"/>
              <a:ext cx="6498208" cy="2433397"/>
              <a:chOff x="5448925" y="8437234"/>
              <a:chExt cx="6498208" cy="2433397"/>
            </a:xfrm>
          </p:grpSpPr>
          <p:sp>
            <p:nvSpPr>
              <p:cNvPr id="495" name="Freeform 137">
                <a:extLst>
                  <a:ext uri="{FF2B5EF4-FFF2-40B4-BE49-F238E27FC236}">
                    <a16:creationId xmlns:a16="http://schemas.microsoft.com/office/drawing/2014/main" id="{08617970-3843-432F-A52B-3C357081F9C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59911" y="8437234"/>
                <a:ext cx="6476236" cy="2427902"/>
              </a:xfrm>
              <a:custGeom>
                <a:avLst/>
                <a:gdLst>
                  <a:gd name="T0" fmla="*/ 0 w 5201"/>
                  <a:gd name="T1" fmla="*/ 701315 h 1948"/>
                  <a:gd name="T2" fmla="*/ 0 w 5201"/>
                  <a:gd name="T3" fmla="*/ 701315 h 1948"/>
                  <a:gd name="T4" fmla="*/ 482940 w 5201"/>
                  <a:gd name="T5" fmla="*/ 352639 h 1948"/>
                  <a:gd name="T6" fmla="*/ 482940 w 5201"/>
                  <a:gd name="T7" fmla="*/ 352639 h 1948"/>
                  <a:gd name="T8" fmla="*/ 1013022 w 5201"/>
                  <a:gd name="T9" fmla="*/ 50789 h 1948"/>
                  <a:gd name="T10" fmla="*/ 1013022 w 5201"/>
                  <a:gd name="T11" fmla="*/ 50789 h 1948"/>
                  <a:gd name="T12" fmla="*/ 1871302 w 5201"/>
                  <a:gd name="T13" fmla="*/ 699154 h 1948"/>
                  <a:gd name="T14" fmla="*/ 0 w 5201"/>
                  <a:gd name="T15" fmla="*/ 701315 h 1948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0" t="0" r="r" b="b"/>
                <a:pathLst>
                  <a:path w="5201" h="1948">
                    <a:moveTo>
                      <a:pt x="0" y="1947"/>
                    </a:moveTo>
                    <a:lnTo>
                      <a:pt x="0" y="1947"/>
                    </a:lnTo>
                    <a:cubicBezTo>
                      <a:pt x="0" y="1947"/>
                      <a:pt x="504" y="1695"/>
                      <a:pt x="1342" y="979"/>
                    </a:cubicBezTo>
                    <a:cubicBezTo>
                      <a:pt x="2179" y="262"/>
                      <a:pt x="2493" y="0"/>
                      <a:pt x="2815" y="141"/>
                    </a:cubicBezTo>
                    <a:cubicBezTo>
                      <a:pt x="3148" y="287"/>
                      <a:pt x="4293" y="1758"/>
                      <a:pt x="5200" y="1941"/>
                    </a:cubicBezTo>
                    <a:lnTo>
                      <a:pt x="0" y="1947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6" name="Freeform 138">
                <a:extLst>
                  <a:ext uri="{FF2B5EF4-FFF2-40B4-BE49-F238E27FC236}">
                    <a16:creationId xmlns:a16="http://schemas.microsoft.com/office/drawing/2014/main" id="{F3EEF643-6F96-4D50-AC94-F0397145005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448925" y="8514136"/>
                <a:ext cx="6498208" cy="2356495"/>
              </a:xfrm>
              <a:custGeom>
                <a:avLst/>
                <a:gdLst>
                  <a:gd name="T0" fmla="*/ 956288 w 5216"/>
                  <a:gd name="T1" fmla="*/ 17638 h 1892"/>
                  <a:gd name="T2" fmla="*/ 956288 w 5216"/>
                  <a:gd name="T3" fmla="*/ 17638 h 1892"/>
                  <a:gd name="T4" fmla="*/ 487505 w 5216"/>
                  <a:gd name="T5" fmla="*/ 331520 h 1892"/>
                  <a:gd name="T6" fmla="*/ 487505 w 5216"/>
                  <a:gd name="T7" fmla="*/ 331520 h 1892"/>
                  <a:gd name="T8" fmla="*/ 12962 w 5216"/>
                  <a:gd name="T9" fmla="*/ 675639 h 1892"/>
                  <a:gd name="T10" fmla="*/ 1852809 w 5216"/>
                  <a:gd name="T11" fmla="*/ 673479 h 1892"/>
                  <a:gd name="T12" fmla="*/ 1852809 w 5216"/>
                  <a:gd name="T13" fmla="*/ 673479 h 1892"/>
                  <a:gd name="T14" fmla="*/ 1219844 w 5216"/>
                  <a:gd name="T15" fmla="*/ 208415 h 1892"/>
                  <a:gd name="T16" fmla="*/ 1219844 w 5216"/>
                  <a:gd name="T17" fmla="*/ 208415 h 1892"/>
                  <a:gd name="T18" fmla="*/ 1015336 w 5216"/>
                  <a:gd name="T19" fmla="*/ 30596 h 1892"/>
                  <a:gd name="T20" fmla="*/ 1015336 w 5216"/>
                  <a:gd name="T21" fmla="*/ 30596 h 1892"/>
                  <a:gd name="T22" fmla="*/ 956288 w 5216"/>
                  <a:gd name="T23" fmla="*/ 17638 h 1892"/>
                  <a:gd name="T24" fmla="*/ 2880 w 5216"/>
                  <a:gd name="T25" fmla="*/ 680678 h 1892"/>
                  <a:gd name="T26" fmla="*/ 2880 w 5216"/>
                  <a:gd name="T27" fmla="*/ 680678 h 1892"/>
                  <a:gd name="T28" fmla="*/ 360 w 5216"/>
                  <a:gd name="T29" fmla="*/ 678878 h 1892"/>
                  <a:gd name="T30" fmla="*/ 360 w 5216"/>
                  <a:gd name="T31" fmla="*/ 678878 h 1892"/>
                  <a:gd name="T32" fmla="*/ 1440 w 5216"/>
                  <a:gd name="T33" fmla="*/ 675999 h 1892"/>
                  <a:gd name="T34" fmla="*/ 1440 w 5216"/>
                  <a:gd name="T35" fmla="*/ 675999 h 1892"/>
                  <a:gd name="T36" fmla="*/ 484265 w 5216"/>
                  <a:gd name="T37" fmla="*/ 327561 h 1892"/>
                  <a:gd name="T38" fmla="*/ 484265 w 5216"/>
                  <a:gd name="T39" fmla="*/ 327561 h 1892"/>
                  <a:gd name="T40" fmla="*/ 819470 w 5216"/>
                  <a:gd name="T41" fmla="*/ 60833 h 1892"/>
                  <a:gd name="T42" fmla="*/ 819470 w 5216"/>
                  <a:gd name="T43" fmla="*/ 60833 h 1892"/>
                  <a:gd name="T44" fmla="*/ 1017497 w 5216"/>
                  <a:gd name="T45" fmla="*/ 25917 h 1892"/>
                  <a:gd name="T46" fmla="*/ 1017497 w 5216"/>
                  <a:gd name="T47" fmla="*/ 25917 h 1892"/>
                  <a:gd name="T48" fmla="*/ 1223444 w 5216"/>
                  <a:gd name="T49" fmla="*/ 204815 h 1892"/>
                  <a:gd name="T50" fmla="*/ 1223444 w 5216"/>
                  <a:gd name="T51" fmla="*/ 204815 h 1892"/>
                  <a:gd name="T52" fmla="*/ 1875492 w 5216"/>
                  <a:gd name="T53" fmla="*/ 673479 h 1892"/>
                  <a:gd name="T54" fmla="*/ 1875492 w 5216"/>
                  <a:gd name="T55" fmla="*/ 673479 h 1892"/>
                  <a:gd name="T56" fmla="*/ 1877292 w 5216"/>
                  <a:gd name="T57" fmla="*/ 676359 h 1892"/>
                  <a:gd name="T58" fmla="*/ 1877292 w 5216"/>
                  <a:gd name="T59" fmla="*/ 676359 h 1892"/>
                  <a:gd name="T60" fmla="*/ 1875132 w 5216"/>
                  <a:gd name="T61" fmla="*/ 678518 h 1892"/>
                  <a:gd name="T62" fmla="*/ 2880 w 5216"/>
                  <a:gd name="T63" fmla="*/ 680678 h 1892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0" t="0" r="r" b="b"/>
                <a:pathLst>
                  <a:path w="5216" h="1892">
                    <a:moveTo>
                      <a:pt x="2656" y="49"/>
                    </a:moveTo>
                    <a:lnTo>
                      <a:pt x="2656" y="49"/>
                    </a:lnTo>
                    <a:cubicBezTo>
                      <a:pt x="2373" y="49"/>
                      <a:pt x="2029" y="344"/>
                      <a:pt x="1354" y="921"/>
                    </a:cubicBezTo>
                    <a:cubicBezTo>
                      <a:pt x="629" y="1542"/>
                      <a:pt x="148" y="1817"/>
                      <a:pt x="36" y="1877"/>
                    </a:cubicBezTo>
                    <a:lnTo>
                      <a:pt x="5146" y="1871"/>
                    </a:lnTo>
                    <a:cubicBezTo>
                      <a:pt x="4556" y="1718"/>
                      <a:pt x="3884" y="1062"/>
                      <a:pt x="3388" y="579"/>
                    </a:cubicBezTo>
                    <a:cubicBezTo>
                      <a:pt x="3132" y="330"/>
                      <a:pt x="2931" y="133"/>
                      <a:pt x="2820" y="85"/>
                    </a:cubicBezTo>
                    <a:cubicBezTo>
                      <a:pt x="2766" y="61"/>
                      <a:pt x="2712" y="49"/>
                      <a:pt x="2656" y="49"/>
                    </a:cubicBezTo>
                    <a:close/>
                    <a:moveTo>
                      <a:pt x="8" y="1891"/>
                    </a:moveTo>
                    <a:lnTo>
                      <a:pt x="8" y="1891"/>
                    </a:lnTo>
                    <a:cubicBezTo>
                      <a:pt x="4" y="1891"/>
                      <a:pt x="1" y="1889"/>
                      <a:pt x="1" y="1886"/>
                    </a:cubicBezTo>
                    <a:cubicBezTo>
                      <a:pt x="0" y="1883"/>
                      <a:pt x="1" y="1880"/>
                      <a:pt x="4" y="1878"/>
                    </a:cubicBezTo>
                    <a:cubicBezTo>
                      <a:pt x="9" y="1875"/>
                      <a:pt x="518" y="1618"/>
                      <a:pt x="1345" y="910"/>
                    </a:cubicBezTo>
                    <a:cubicBezTo>
                      <a:pt x="1780" y="538"/>
                      <a:pt x="2057" y="303"/>
                      <a:pt x="2276" y="169"/>
                    </a:cubicBezTo>
                    <a:cubicBezTo>
                      <a:pt x="2504" y="28"/>
                      <a:pt x="2664" y="0"/>
                      <a:pt x="2826" y="72"/>
                    </a:cubicBezTo>
                    <a:cubicBezTo>
                      <a:pt x="2939" y="121"/>
                      <a:pt x="3141" y="319"/>
                      <a:pt x="3398" y="569"/>
                    </a:cubicBezTo>
                    <a:cubicBezTo>
                      <a:pt x="3909" y="1067"/>
                      <a:pt x="4608" y="1750"/>
                      <a:pt x="5209" y="1871"/>
                    </a:cubicBezTo>
                    <a:cubicBezTo>
                      <a:pt x="5213" y="1872"/>
                      <a:pt x="5215" y="1875"/>
                      <a:pt x="5214" y="1879"/>
                    </a:cubicBezTo>
                    <a:cubicBezTo>
                      <a:pt x="5214" y="1883"/>
                      <a:pt x="5211" y="1885"/>
                      <a:pt x="5208" y="1885"/>
                    </a:cubicBezTo>
                    <a:lnTo>
                      <a:pt x="8" y="189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7" name="Freeform 139">
                <a:extLst>
                  <a:ext uri="{FF2B5EF4-FFF2-40B4-BE49-F238E27FC236}">
                    <a16:creationId xmlns:a16="http://schemas.microsoft.com/office/drawing/2014/main" id="{B38B667F-28A0-4009-8824-E1C33CE6D13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98799" y="8486673"/>
                <a:ext cx="1494094" cy="664650"/>
              </a:xfrm>
              <a:custGeom>
                <a:avLst/>
                <a:gdLst>
                  <a:gd name="T0" fmla="*/ 322861 w 1201"/>
                  <a:gd name="T1" fmla="*/ 137308 h 533"/>
                  <a:gd name="T2" fmla="*/ 322861 w 1201"/>
                  <a:gd name="T3" fmla="*/ 137308 h 533"/>
                  <a:gd name="T4" fmla="*/ 404835 w 1201"/>
                  <a:gd name="T5" fmla="*/ 146318 h 533"/>
                  <a:gd name="T6" fmla="*/ 404835 w 1201"/>
                  <a:gd name="T7" fmla="*/ 146318 h 533"/>
                  <a:gd name="T8" fmla="*/ 431440 w 1201"/>
                  <a:gd name="T9" fmla="*/ 135866 h 533"/>
                  <a:gd name="T10" fmla="*/ 431440 w 1201"/>
                  <a:gd name="T11" fmla="*/ 135866 h 533"/>
                  <a:gd name="T12" fmla="*/ 308120 w 1201"/>
                  <a:gd name="T13" fmla="*/ 36039 h 533"/>
                  <a:gd name="T14" fmla="*/ 308120 w 1201"/>
                  <a:gd name="T15" fmla="*/ 36039 h 533"/>
                  <a:gd name="T16" fmla="*/ 0 w 1201"/>
                  <a:gd name="T17" fmla="*/ 152084 h 533"/>
                  <a:gd name="T18" fmla="*/ 0 w 1201"/>
                  <a:gd name="T19" fmla="*/ 152084 h 533"/>
                  <a:gd name="T20" fmla="*/ 135904 w 1201"/>
                  <a:gd name="T21" fmla="*/ 176951 h 533"/>
                  <a:gd name="T22" fmla="*/ 135904 w 1201"/>
                  <a:gd name="T23" fmla="*/ 176951 h 533"/>
                  <a:gd name="T24" fmla="*/ 192351 w 1201"/>
                  <a:gd name="T25" fmla="*/ 152444 h 533"/>
                  <a:gd name="T26" fmla="*/ 192351 w 1201"/>
                  <a:gd name="T27" fmla="*/ 152444 h 533"/>
                  <a:gd name="T28" fmla="*/ 322861 w 1201"/>
                  <a:gd name="T29" fmla="*/ 137308 h 533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1201" h="533">
                    <a:moveTo>
                      <a:pt x="898" y="381"/>
                    </a:moveTo>
                    <a:lnTo>
                      <a:pt x="898" y="381"/>
                    </a:lnTo>
                    <a:cubicBezTo>
                      <a:pt x="974" y="393"/>
                      <a:pt x="1050" y="419"/>
                      <a:pt x="1126" y="406"/>
                    </a:cubicBezTo>
                    <a:cubicBezTo>
                      <a:pt x="1152" y="401"/>
                      <a:pt x="1178" y="390"/>
                      <a:pt x="1200" y="377"/>
                    </a:cubicBezTo>
                    <a:cubicBezTo>
                      <a:pt x="1052" y="236"/>
                      <a:pt x="933" y="134"/>
                      <a:pt x="857" y="100"/>
                    </a:cubicBezTo>
                    <a:cubicBezTo>
                      <a:pt x="630" y="0"/>
                      <a:pt x="407" y="102"/>
                      <a:pt x="0" y="422"/>
                    </a:cubicBezTo>
                    <a:cubicBezTo>
                      <a:pt x="105" y="503"/>
                      <a:pt x="251" y="532"/>
                      <a:pt x="378" y="491"/>
                    </a:cubicBezTo>
                    <a:cubicBezTo>
                      <a:pt x="433" y="473"/>
                      <a:pt x="482" y="444"/>
                      <a:pt x="535" y="423"/>
                    </a:cubicBezTo>
                    <a:cubicBezTo>
                      <a:pt x="649" y="375"/>
                      <a:pt x="776" y="360"/>
                      <a:pt x="898" y="3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498" name="Freeform 140">
                <a:extLst>
                  <a:ext uri="{FF2B5EF4-FFF2-40B4-BE49-F238E27FC236}">
                    <a16:creationId xmlns:a16="http://schemas.microsoft.com/office/drawing/2014/main" id="{2FDB3975-EF0F-4B37-8074-13932F418A8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82319" y="8541603"/>
                <a:ext cx="1527052" cy="598734"/>
              </a:xfrm>
              <a:custGeom>
                <a:avLst/>
                <a:gdLst>
                  <a:gd name="T0" fmla="*/ 8286 w 1225"/>
                  <a:gd name="T1" fmla="*/ 136419 h 482"/>
                  <a:gd name="T2" fmla="*/ 8286 w 1225"/>
                  <a:gd name="T3" fmla="*/ 136419 h 482"/>
                  <a:gd name="T4" fmla="*/ 140143 w 1225"/>
                  <a:gd name="T5" fmla="*/ 158677 h 482"/>
                  <a:gd name="T6" fmla="*/ 140143 w 1225"/>
                  <a:gd name="T7" fmla="*/ 158677 h 482"/>
                  <a:gd name="T8" fmla="*/ 174368 w 1225"/>
                  <a:gd name="T9" fmla="*/ 144317 h 482"/>
                  <a:gd name="T10" fmla="*/ 174368 w 1225"/>
                  <a:gd name="T11" fmla="*/ 144317 h 482"/>
                  <a:gd name="T12" fmla="*/ 195984 w 1225"/>
                  <a:gd name="T13" fmla="*/ 134265 h 482"/>
                  <a:gd name="T14" fmla="*/ 195984 w 1225"/>
                  <a:gd name="T15" fmla="*/ 134265 h 482"/>
                  <a:gd name="T16" fmla="*/ 328202 w 1225"/>
                  <a:gd name="T17" fmla="*/ 119187 h 482"/>
                  <a:gd name="T18" fmla="*/ 328202 w 1225"/>
                  <a:gd name="T19" fmla="*/ 119187 h 482"/>
                  <a:gd name="T20" fmla="*/ 348737 w 1225"/>
                  <a:gd name="T21" fmla="*/ 123136 h 482"/>
                  <a:gd name="T22" fmla="*/ 348737 w 1225"/>
                  <a:gd name="T23" fmla="*/ 123136 h 482"/>
                  <a:gd name="T24" fmla="*/ 409261 w 1225"/>
                  <a:gd name="T25" fmla="*/ 128162 h 482"/>
                  <a:gd name="T26" fmla="*/ 409261 w 1225"/>
                  <a:gd name="T27" fmla="*/ 128162 h 482"/>
                  <a:gd name="T28" fmla="*/ 432679 w 1225"/>
                  <a:gd name="T29" fmla="*/ 119546 h 482"/>
                  <a:gd name="T30" fmla="*/ 432679 w 1225"/>
                  <a:gd name="T31" fmla="*/ 119546 h 482"/>
                  <a:gd name="T32" fmla="*/ 311990 w 1225"/>
                  <a:gd name="T33" fmla="*/ 23335 h 482"/>
                  <a:gd name="T34" fmla="*/ 311990 w 1225"/>
                  <a:gd name="T35" fmla="*/ 23335 h 482"/>
                  <a:gd name="T36" fmla="*/ 183735 w 1225"/>
                  <a:gd name="T37" fmla="*/ 24412 h 482"/>
                  <a:gd name="T38" fmla="*/ 183735 w 1225"/>
                  <a:gd name="T39" fmla="*/ 24412 h 482"/>
                  <a:gd name="T40" fmla="*/ 8286 w 1225"/>
                  <a:gd name="T41" fmla="*/ 136419 h 482"/>
                  <a:gd name="T42" fmla="*/ 97272 w 1225"/>
                  <a:gd name="T43" fmla="*/ 170165 h 482"/>
                  <a:gd name="T44" fmla="*/ 97272 w 1225"/>
                  <a:gd name="T45" fmla="*/ 170165 h 482"/>
                  <a:gd name="T46" fmla="*/ 2522 w 1225"/>
                  <a:gd name="T47" fmla="*/ 138573 h 482"/>
                  <a:gd name="T48" fmla="*/ 0 w 1225"/>
                  <a:gd name="T49" fmla="*/ 136778 h 482"/>
                  <a:gd name="T50" fmla="*/ 2522 w 1225"/>
                  <a:gd name="T51" fmla="*/ 134624 h 482"/>
                  <a:gd name="T52" fmla="*/ 2522 w 1225"/>
                  <a:gd name="T53" fmla="*/ 134624 h 482"/>
                  <a:gd name="T54" fmla="*/ 181934 w 1225"/>
                  <a:gd name="T55" fmla="*/ 19745 h 482"/>
                  <a:gd name="T56" fmla="*/ 181934 w 1225"/>
                  <a:gd name="T57" fmla="*/ 19745 h 482"/>
                  <a:gd name="T58" fmla="*/ 314151 w 1225"/>
                  <a:gd name="T59" fmla="*/ 18668 h 482"/>
                  <a:gd name="T60" fmla="*/ 314151 w 1225"/>
                  <a:gd name="T61" fmla="*/ 18668 h 482"/>
                  <a:gd name="T62" fmla="*/ 438443 w 1225"/>
                  <a:gd name="T63" fmla="*/ 118110 h 482"/>
                  <a:gd name="T64" fmla="*/ 440965 w 1225"/>
                  <a:gd name="T65" fmla="*/ 120264 h 482"/>
                  <a:gd name="T66" fmla="*/ 438083 w 1225"/>
                  <a:gd name="T67" fmla="*/ 122059 h 482"/>
                  <a:gd name="T68" fmla="*/ 438083 w 1225"/>
                  <a:gd name="T69" fmla="*/ 122059 h 482"/>
                  <a:gd name="T70" fmla="*/ 410342 w 1225"/>
                  <a:gd name="T71" fmla="*/ 132829 h 482"/>
                  <a:gd name="T72" fmla="*/ 410342 w 1225"/>
                  <a:gd name="T73" fmla="*/ 132829 h 482"/>
                  <a:gd name="T74" fmla="*/ 347656 w 1225"/>
                  <a:gd name="T75" fmla="*/ 128162 h 482"/>
                  <a:gd name="T76" fmla="*/ 347656 w 1225"/>
                  <a:gd name="T77" fmla="*/ 128162 h 482"/>
                  <a:gd name="T78" fmla="*/ 327481 w 1225"/>
                  <a:gd name="T79" fmla="*/ 123854 h 482"/>
                  <a:gd name="T80" fmla="*/ 327481 w 1225"/>
                  <a:gd name="T81" fmla="*/ 123854 h 482"/>
                  <a:gd name="T82" fmla="*/ 197786 w 1225"/>
                  <a:gd name="T83" fmla="*/ 138932 h 482"/>
                  <a:gd name="T84" fmla="*/ 197786 w 1225"/>
                  <a:gd name="T85" fmla="*/ 138932 h 482"/>
                  <a:gd name="T86" fmla="*/ 176530 w 1225"/>
                  <a:gd name="T87" fmla="*/ 148625 h 482"/>
                  <a:gd name="T88" fmla="*/ 176530 w 1225"/>
                  <a:gd name="T89" fmla="*/ 148625 h 482"/>
                  <a:gd name="T90" fmla="*/ 141584 w 1225"/>
                  <a:gd name="T91" fmla="*/ 163344 h 482"/>
                  <a:gd name="T92" fmla="*/ 141584 w 1225"/>
                  <a:gd name="T93" fmla="*/ 163344 h 482"/>
                  <a:gd name="T94" fmla="*/ 97272 w 1225"/>
                  <a:gd name="T95" fmla="*/ 170165 h 48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1225" h="482">
                    <a:moveTo>
                      <a:pt x="23" y="380"/>
                    </a:moveTo>
                    <a:lnTo>
                      <a:pt x="23" y="380"/>
                    </a:lnTo>
                    <a:cubicBezTo>
                      <a:pt x="130" y="457"/>
                      <a:pt x="269" y="481"/>
                      <a:pt x="389" y="442"/>
                    </a:cubicBezTo>
                    <a:cubicBezTo>
                      <a:pt x="421" y="432"/>
                      <a:pt x="453" y="416"/>
                      <a:pt x="484" y="402"/>
                    </a:cubicBezTo>
                    <a:cubicBezTo>
                      <a:pt x="504" y="392"/>
                      <a:pt x="524" y="383"/>
                      <a:pt x="544" y="374"/>
                    </a:cubicBezTo>
                    <a:cubicBezTo>
                      <a:pt x="658" y="327"/>
                      <a:pt x="789" y="311"/>
                      <a:pt x="911" y="332"/>
                    </a:cubicBezTo>
                    <a:cubicBezTo>
                      <a:pt x="930" y="335"/>
                      <a:pt x="950" y="339"/>
                      <a:pt x="968" y="343"/>
                    </a:cubicBezTo>
                    <a:cubicBezTo>
                      <a:pt x="1024" y="355"/>
                      <a:pt x="1081" y="367"/>
                      <a:pt x="1136" y="357"/>
                    </a:cubicBezTo>
                    <a:cubicBezTo>
                      <a:pt x="1159" y="353"/>
                      <a:pt x="1180" y="345"/>
                      <a:pt x="1201" y="333"/>
                    </a:cubicBezTo>
                    <a:cubicBezTo>
                      <a:pt x="1080" y="219"/>
                      <a:pt x="947" y="100"/>
                      <a:pt x="866" y="65"/>
                    </a:cubicBezTo>
                    <a:cubicBezTo>
                      <a:pt x="753" y="14"/>
                      <a:pt x="643" y="16"/>
                      <a:pt x="510" y="68"/>
                    </a:cubicBezTo>
                    <a:cubicBezTo>
                      <a:pt x="386" y="117"/>
                      <a:pt x="236" y="213"/>
                      <a:pt x="23" y="380"/>
                    </a:cubicBezTo>
                    <a:close/>
                    <a:moveTo>
                      <a:pt x="270" y="474"/>
                    </a:moveTo>
                    <a:lnTo>
                      <a:pt x="270" y="474"/>
                    </a:lnTo>
                    <a:cubicBezTo>
                      <a:pt x="178" y="474"/>
                      <a:pt x="84" y="444"/>
                      <a:pt x="7" y="386"/>
                    </a:cubicBezTo>
                    <a:lnTo>
                      <a:pt x="0" y="381"/>
                    </a:lnTo>
                    <a:lnTo>
                      <a:pt x="7" y="375"/>
                    </a:lnTo>
                    <a:cubicBezTo>
                      <a:pt x="225" y="203"/>
                      <a:pt x="378" y="105"/>
                      <a:pt x="505" y="55"/>
                    </a:cubicBezTo>
                    <a:cubicBezTo>
                      <a:pt x="642" y="1"/>
                      <a:pt x="755" y="0"/>
                      <a:pt x="872" y="52"/>
                    </a:cubicBezTo>
                    <a:cubicBezTo>
                      <a:pt x="940" y="81"/>
                      <a:pt x="1043" y="164"/>
                      <a:pt x="1217" y="329"/>
                    </a:cubicBezTo>
                    <a:lnTo>
                      <a:pt x="1224" y="335"/>
                    </a:lnTo>
                    <a:lnTo>
                      <a:pt x="1216" y="340"/>
                    </a:lnTo>
                    <a:cubicBezTo>
                      <a:pt x="1191" y="356"/>
                      <a:pt x="1166" y="366"/>
                      <a:pt x="1139" y="370"/>
                    </a:cubicBezTo>
                    <a:cubicBezTo>
                      <a:pt x="1081" y="381"/>
                      <a:pt x="1022" y="369"/>
                      <a:pt x="965" y="357"/>
                    </a:cubicBezTo>
                    <a:cubicBezTo>
                      <a:pt x="947" y="353"/>
                      <a:pt x="928" y="349"/>
                      <a:pt x="909" y="345"/>
                    </a:cubicBezTo>
                    <a:cubicBezTo>
                      <a:pt x="789" y="326"/>
                      <a:pt x="661" y="340"/>
                      <a:pt x="549" y="387"/>
                    </a:cubicBezTo>
                    <a:cubicBezTo>
                      <a:pt x="529" y="396"/>
                      <a:pt x="510" y="405"/>
                      <a:pt x="490" y="414"/>
                    </a:cubicBezTo>
                    <a:cubicBezTo>
                      <a:pt x="459" y="429"/>
                      <a:pt x="426" y="444"/>
                      <a:pt x="393" y="455"/>
                    </a:cubicBezTo>
                    <a:cubicBezTo>
                      <a:pt x="354" y="468"/>
                      <a:pt x="312" y="474"/>
                      <a:pt x="270" y="47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7" name="Grupo 26">
              <a:extLst>
                <a:ext uri="{FF2B5EF4-FFF2-40B4-BE49-F238E27FC236}">
                  <a16:creationId xmlns:a16="http://schemas.microsoft.com/office/drawing/2014/main" id="{B49E81F0-4E57-4B76-9A00-AC4596403CAA}"/>
                </a:ext>
              </a:extLst>
            </p:cNvPr>
            <p:cNvGrpSpPr/>
            <p:nvPr/>
          </p:nvGrpSpPr>
          <p:grpSpPr>
            <a:xfrm>
              <a:off x="9288525" y="10837673"/>
              <a:ext cx="4312000" cy="2878327"/>
              <a:chOff x="9288525" y="10837673"/>
              <a:chExt cx="4312000" cy="2878327"/>
            </a:xfrm>
          </p:grpSpPr>
          <p:sp>
            <p:nvSpPr>
              <p:cNvPr id="499" name="Freeform 141">
                <a:extLst>
                  <a:ext uri="{FF2B5EF4-FFF2-40B4-BE49-F238E27FC236}">
                    <a16:creationId xmlns:a16="http://schemas.microsoft.com/office/drawing/2014/main" id="{F4FEAB83-14E0-46F2-889D-6C79E07BF0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4019" y="10843164"/>
                <a:ext cx="4306506" cy="2861850"/>
              </a:xfrm>
              <a:custGeom>
                <a:avLst/>
                <a:gdLst>
                  <a:gd name="T0" fmla="*/ 749351 w 3458"/>
                  <a:gd name="T1" fmla="*/ 3959 h 2298"/>
                  <a:gd name="T2" fmla="*/ 749351 w 3458"/>
                  <a:gd name="T3" fmla="*/ 3959 h 2298"/>
                  <a:gd name="T4" fmla="*/ 939389 w 3458"/>
                  <a:gd name="T5" fmla="*/ 113374 h 2298"/>
                  <a:gd name="T6" fmla="*/ 939389 w 3458"/>
                  <a:gd name="T7" fmla="*/ 113374 h 2298"/>
                  <a:gd name="T8" fmla="*/ 305931 w 3458"/>
                  <a:gd name="T9" fmla="*/ 507842 h 2298"/>
                  <a:gd name="T10" fmla="*/ 305931 w 3458"/>
                  <a:gd name="T11" fmla="*/ 507842 h 2298"/>
                  <a:gd name="T12" fmla="*/ 0 w 3458"/>
                  <a:gd name="T13" fmla="*/ 826728 h 2298"/>
                  <a:gd name="T14" fmla="*/ 1184134 w 3458"/>
                  <a:gd name="T15" fmla="*/ 826728 h 2298"/>
                  <a:gd name="T16" fmla="*/ 1184134 w 3458"/>
                  <a:gd name="T17" fmla="*/ 826728 h 2298"/>
                  <a:gd name="T18" fmla="*/ 1065720 w 3458"/>
                  <a:gd name="T19" fmla="*/ 349119 h 2298"/>
                  <a:gd name="T20" fmla="*/ 1065720 w 3458"/>
                  <a:gd name="T21" fmla="*/ 349119 h 2298"/>
                  <a:gd name="T22" fmla="*/ 1097033 w 3458"/>
                  <a:gd name="T23" fmla="*/ 46069 h 2298"/>
                  <a:gd name="T24" fmla="*/ 1097033 w 3458"/>
                  <a:gd name="T25" fmla="*/ 46069 h 2298"/>
                  <a:gd name="T26" fmla="*/ 749351 w 3458"/>
                  <a:gd name="T27" fmla="*/ 3959 h 22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58" h="2298">
                    <a:moveTo>
                      <a:pt x="2082" y="11"/>
                    </a:moveTo>
                    <a:lnTo>
                      <a:pt x="2082" y="11"/>
                    </a:lnTo>
                    <a:cubicBezTo>
                      <a:pt x="2082" y="11"/>
                      <a:pt x="2848" y="94"/>
                      <a:pt x="2610" y="315"/>
                    </a:cubicBezTo>
                    <a:cubicBezTo>
                      <a:pt x="2371" y="535"/>
                      <a:pt x="1294" y="1074"/>
                      <a:pt x="850" y="1411"/>
                    </a:cubicBezTo>
                    <a:cubicBezTo>
                      <a:pt x="406" y="1749"/>
                      <a:pt x="0" y="2297"/>
                      <a:pt x="0" y="2297"/>
                    </a:cubicBezTo>
                    <a:lnTo>
                      <a:pt x="3290" y="2297"/>
                    </a:lnTo>
                    <a:cubicBezTo>
                      <a:pt x="3290" y="2297"/>
                      <a:pt x="2714" y="1434"/>
                      <a:pt x="2961" y="970"/>
                    </a:cubicBezTo>
                    <a:cubicBezTo>
                      <a:pt x="3207" y="507"/>
                      <a:pt x="3457" y="260"/>
                      <a:pt x="3048" y="128"/>
                    </a:cubicBezTo>
                    <a:cubicBezTo>
                      <a:pt x="2651" y="0"/>
                      <a:pt x="2082" y="11"/>
                      <a:pt x="2082" y="1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0" name="Freeform 142">
                <a:extLst>
                  <a:ext uri="{FF2B5EF4-FFF2-40B4-BE49-F238E27FC236}">
                    <a16:creationId xmlns:a16="http://schemas.microsoft.com/office/drawing/2014/main" id="{12782D35-6336-492C-9811-7627938D5F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94019" y="10843164"/>
                <a:ext cx="4306506" cy="2861850"/>
              </a:xfrm>
              <a:custGeom>
                <a:avLst/>
                <a:gdLst>
                  <a:gd name="T0" fmla="*/ 749351 w 3458"/>
                  <a:gd name="T1" fmla="*/ 3959 h 2298"/>
                  <a:gd name="T2" fmla="*/ 749351 w 3458"/>
                  <a:gd name="T3" fmla="*/ 3959 h 2298"/>
                  <a:gd name="T4" fmla="*/ 939389 w 3458"/>
                  <a:gd name="T5" fmla="*/ 113374 h 2298"/>
                  <a:gd name="T6" fmla="*/ 939389 w 3458"/>
                  <a:gd name="T7" fmla="*/ 113374 h 2298"/>
                  <a:gd name="T8" fmla="*/ 305931 w 3458"/>
                  <a:gd name="T9" fmla="*/ 507842 h 2298"/>
                  <a:gd name="T10" fmla="*/ 305931 w 3458"/>
                  <a:gd name="T11" fmla="*/ 507842 h 2298"/>
                  <a:gd name="T12" fmla="*/ 0 w 3458"/>
                  <a:gd name="T13" fmla="*/ 826728 h 2298"/>
                  <a:gd name="T14" fmla="*/ 1184134 w 3458"/>
                  <a:gd name="T15" fmla="*/ 826728 h 2298"/>
                  <a:gd name="T16" fmla="*/ 1184134 w 3458"/>
                  <a:gd name="T17" fmla="*/ 826728 h 2298"/>
                  <a:gd name="T18" fmla="*/ 1065720 w 3458"/>
                  <a:gd name="T19" fmla="*/ 349119 h 2298"/>
                  <a:gd name="T20" fmla="*/ 1065720 w 3458"/>
                  <a:gd name="T21" fmla="*/ 349119 h 2298"/>
                  <a:gd name="T22" fmla="*/ 1097033 w 3458"/>
                  <a:gd name="T23" fmla="*/ 46069 h 2298"/>
                  <a:gd name="T24" fmla="*/ 1097033 w 3458"/>
                  <a:gd name="T25" fmla="*/ 46069 h 2298"/>
                  <a:gd name="T26" fmla="*/ 749351 w 3458"/>
                  <a:gd name="T27" fmla="*/ 3959 h 22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3458" h="2298">
                    <a:moveTo>
                      <a:pt x="2082" y="11"/>
                    </a:moveTo>
                    <a:lnTo>
                      <a:pt x="2082" y="11"/>
                    </a:lnTo>
                    <a:cubicBezTo>
                      <a:pt x="2082" y="11"/>
                      <a:pt x="2848" y="94"/>
                      <a:pt x="2610" y="315"/>
                    </a:cubicBezTo>
                    <a:cubicBezTo>
                      <a:pt x="2371" y="535"/>
                      <a:pt x="1294" y="1074"/>
                      <a:pt x="850" y="1411"/>
                    </a:cubicBezTo>
                    <a:cubicBezTo>
                      <a:pt x="406" y="1749"/>
                      <a:pt x="0" y="2297"/>
                      <a:pt x="0" y="2297"/>
                    </a:cubicBezTo>
                    <a:lnTo>
                      <a:pt x="3290" y="2297"/>
                    </a:lnTo>
                    <a:cubicBezTo>
                      <a:pt x="3290" y="2297"/>
                      <a:pt x="2714" y="1434"/>
                      <a:pt x="2961" y="970"/>
                    </a:cubicBezTo>
                    <a:cubicBezTo>
                      <a:pt x="3207" y="507"/>
                      <a:pt x="3457" y="260"/>
                      <a:pt x="3048" y="128"/>
                    </a:cubicBezTo>
                    <a:cubicBezTo>
                      <a:pt x="2651" y="0"/>
                      <a:pt x="2082" y="11"/>
                      <a:pt x="2082" y="11"/>
                    </a:cubicBezTo>
                  </a:path>
                </a:pathLst>
              </a:custGeom>
              <a:solidFill>
                <a:schemeClr val="accent2">
                  <a:alpha val="20000"/>
                </a:schemeClr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1" name="Freeform 143">
                <a:extLst>
                  <a:ext uri="{FF2B5EF4-FFF2-40B4-BE49-F238E27FC236}">
                    <a16:creationId xmlns:a16="http://schemas.microsoft.com/office/drawing/2014/main" id="{8538A758-AE6F-4009-A869-E8324E167A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288525" y="10837673"/>
                <a:ext cx="4125239" cy="2878327"/>
              </a:xfrm>
              <a:custGeom>
                <a:avLst/>
                <a:gdLst>
                  <a:gd name="T0" fmla="*/ 7559 w 3312"/>
                  <a:gd name="T1" fmla="*/ 826448 h 2310"/>
                  <a:gd name="T2" fmla="*/ 1182134 w 3312"/>
                  <a:gd name="T3" fmla="*/ 826448 h 2310"/>
                  <a:gd name="T4" fmla="*/ 1182134 w 3312"/>
                  <a:gd name="T5" fmla="*/ 826448 h 2310"/>
                  <a:gd name="T6" fmla="*/ 1091782 w 3312"/>
                  <a:gd name="T7" fmla="*/ 653957 h 2310"/>
                  <a:gd name="T8" fmla="*/ 1091782 w 3312"/>
                  <a:gd name="T9" fmla="*/ 653957 h 2310"/>
                  <a:gd name="T10" fmla="*/ 1066224 w 3312"/>
                  <a:gd name="T11" fmla="*/ 350025 h 2310"/>
                  <a:gd name="T12" fmla="*/ 1066224 w 3312"/>
                  <a:gd name="T13" fmla="*/ 350025 h 2310"/>
                  <a:gd name="T14" fmla="*/ 1112660 w 3312"/>
                  <a:gd name="T15" fmla="*/ 267200 h 2310"/>
                  <a:gd name="T16" fmla="*/ 1112660 w 3312"/>
                  <a:gd name="T17" fmla="*/ 267200 h 2310"/>
                  <a:gd name="T18" fmla="*/ 1171695 w 3312"/>
                  <a:gd name="T19" fmla="*/ 102271 h 2310"/>
                  <a:gd name="T20" fmla="*/ 1171695 w 3312"/>
                  <a:gd name="T21" fmla="*/ 102271 h 2310"/>
                  <a:gd name="T22" fmla="*/ 1098981 w 3312"/>
                  <a:gd name="T23" fmla="*/ 50415 h 2310"/>
                  <a:gd name="T24" fmla="*/ 1098981 w 3312"/>
                  <a:gd name="T25" fmla="*/ 50415 h 2310"/>
                  <a:gd name="T26" fmla="*/ 790489 w 3312"/>
                  <a:gd name="T27" fmla="*/ 8643 h 2310"/>
                  <a:gd name="T28" fmla="*/ 790489 w 3312"/>
                  <a:gd name="T29" fmla="*/ 8643 h 2310"/>
                  <a:gd name="T30" fmla="*/ 959674 w 3312"/>
                  <a:gd name="T31" fmla="*/ 77423 h 2310"/>
                  <a:gd name="T32" fmla="*/ 959674 w 3312"/>
                  <a:gd name="T33" fmla="*/ 77423 h 2310"/>
                  <a:gd name="T34" fmla="*/ 943835 w 3312"/>
                  <a:gd name="T35" fmla="*/ 117035 h 2310"/>
                  <a:gd name="T36" fmla="*/ 943835 w 3312"/>
                  <a:gd name="T37" fmla="*/ 117035 h 2310"/>
                  <a:gd name="T38" fmla="*/ 653341 w 3312"/>
                  <a:gd name="T39" fmla="*/ 299610 h 2310"/>
                  <a:gd name="T40" fmla="*/ 653341 w 3312"/>
                  <a:gd name="T41" fmla="*/ 299610 h 2310"/>
                  <a:gd name="T42" fmla="*/ 309932 w 3312"/>
                  <a:gd name="T43" fmla="*/ 512074 h 2310"/>
                  <a:gd name="T44" fmla="*/ 309932 w 3312"/>
                  <a:gd name="T45" fmla="*/ 512074 h 2310"/>
                  <a:gd name="T46" fmla="*/ 7559 w 3312"/>
                  <a:gd name="T47" fmla="*/ 826448 h 2310"/>
                  <a:gd name="T48" fmla="*/ 1186813 w 3312"/>
                  <a:gd name="T49" fmla="*/ 831490 h 2310"/>
                  <a:gd name="T50" fmla="*/ 2520 w 3312"/>
                  <a:gd name="T51" fmla="*/ 831490 h 2310"/>
                  <a:gd name="T52" fmla="*/ 2520 w 3312"/>
                  <a:gd name="T53" fmla="*/ 831490 h 2310"/>
                  <a:gd name="T54" fmla="*/ 360 w 3312"/>
                  <a:gd name="T55" fmla="*/ 830410 h 2310"/>
                  <a:gd name="T56" fmla="*/ 360 w 3312"/>
                  <a:gd name="T57" fmla="*/ 830410 h 2310"/>
                  <a:gd name="T58" fmla="*/ 360 w 3312"/>
                  <a:gd name="T59" fmla="*/ 827529 h 2310"/>
                  <a:gd name="T60" fmla="*/ 360 w 3312"/>
                  <a:gd name="T61" fmla="*/ 827529 h 2310"/>
                  <a:gd name="T62" fmla="*/ 307052 w 3312"/>
                  <a:gd name="T63" fmla="*/ 508113 h 2310"/>
                  <a:gd name="T64" fmla="*/ 307052 w 3312"/>
                  <a:gd name="T65" fmla="*/ 508113 h 2310"/>
                  <a:gd name="T66" fmla="*/ 650462 w 3312"/>
                  <a:gd name="T67" fmla="*/ 295289 h 2310"/>
                  <a:gd name="T68" fmla="*/ 650462 w 3312"/>
                  <a:gd name="T69" fmla="*/ 295289 h 2310"/>
                  <a:gd name="T70" fmla="*/ 940236 w 3312"/>
                  <a:gd name="T71" fmla="*/ 113074 h 2310"/>
                  <a:gd name="T72" fmla="*/ 940236 w 3312"/>
                  <a:gd name="T73" fmla="*/ 113074 h 2310"/>
                  <a:gd name="T74" fmla="*/ 954634 w 3312"/>
                  <a:gd name="T75" fmla="*/ 78864 h 2310"/>
                  <a:gd name="T76" fmla="*/ 954634 w 3312"/>
                  <a:gd name="T77" fmla="*/ 78864 h 2310"/>
                  <a:gd name="T78" fmla="*/ 751613 w 3312"/>
                  <a:gd name="T79" fmla="*/ 8282 h 2310"/>
                  <a:gd name="T80" fmla="*/ 751613 w 3312"/>
                  <a:gd name="T81" fmla="*/ 8282 h 2310"/>
                  <a:gd name="T82" fmla="*/ 749453 w 3312"/>
                  <a:gd name="T83" fmla="*/ 5762 h 2310"/>
                  <a:gd name="T84" fmla="*/ 749453 w 3312"/>
                  <a:gd name="T85" fmla="*/ 5762 h 2310"/>
                  <a:gd name="T86" fmla="*/ 751613 w 3312"/>
                  <a:gd name="T87" fmla="*/ 3241 h 2310"/>
                  <a:gd name="T88" fmla="*/ 751613 w 3312"/>
                  <a:gd name="T89" fmla="*/ 3241 h 2310"/>
                  <a:gd name="T90" fmla="*/ 1100781 w 3312"/>
                  <a:gd name="T91" fmla="*/ 45734 h 2310"/>
                  <a:gd name="T92" fmla="*/ 1100781 w 3312"/>
                  <a:gd name="T93" fmla="*/ 45734 h 2310"/>
                  <a:gd name="T94" fmla="*/ 1176374 w 3312"/>
                  <a:gd name="T95" fmla="*/ 100470 h 2310"/>
                  <a:gd name="T96" fmla="*/ 1176374 w 3312"/>
                  <a:gd name="T97" fmla="*/ 100470 h 2310"/>
                  <a:gd name="T98" fmla="*/ 1116980 w 3312"/>
                  <a:gd name="T99" fmla="*/ 270081 h 2310"/>
                  <a:gd name="T100" fmla="*/ 1116980 w 3312"/>
                  <a:gd name="T101" fmla="*/ 270081 h 2310"/>
                  <a:gd name="T102" fmla="*/ 1070544 w 3312"/>
                  <a:gd name="T103" fmla="*/ 352186 h 2310"/>
                  <a:gd name="T104" fmla="*/ 1070544 w 3312"/>
                  <a:gd name="T105" fmla="*/ 352186 h 2310"/>
                  <a:gd name="T106" fmla="*/ 1096462 w 3312"/>
                  <a:gd name="T107" fmla="*/ 651796 h 2310"/>
                  <a:gd name="T108" fmla="*/ 1096462 w 3312"/>
                  <a:gd name="T109" fmla="*/ 651796 h 2310"/>
                  <a:gd name="T110" fmla="*/ 1188613 w 3312"/>
                  <a:gd name="T111" fmla="*/ 827529 h 2310"/>
                  <a:gd name="T112" fmla="*/ 1188613 w 3312"/>
                  <a:gd name="T113" fmla="*/ 827529 h 2310"/>
                  <a:gd name="T114" fmla="*/ 1188973 w 3312"/>
                  <a:gd name="T115" fmla="*/ 830410 h 2310"/>
                  <a:gd name="T116" fmla="*/ 1188973 w 3312"/>
                  <a:gd name="T117" fmla="*/ 830410 h 2310"/>
                  <a:gd name="T118" fmla="*/ 1186813 w 3312"/>
                  <a:gd name="T119" fmla="*/ 831490 h 231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0" t="0" r="r" b="b"/>
                <a:pathLst>
                  <a:path w="3312" h="2310">
                    <a:moveTo>
                      <a:pt x="21" y="2295"/>
                    </a:moveTo>
                    <a:lnTo>
                      <a:pt x="3284" y="2295"/>
                    </a:lnTo>
                    <a:cubicBezTo>
                      <a:pt x="3253" y="2248"/>
                      <a:pt x="3131" y="2052"/>
                      <a:pt x="3033" y="1816"/>
                    </a:cubicBezTo>
                    <a:cubicBezTo>
                      <a:pt x="2929" y="1564"/>
                      <a:pt x="2833" y="1214"/>
                      <a:pt x="2962" y="972"/>
                    </a:cubicBezTo>
                    <a:cubicBezTo>
                      <a:pt x="3006" y="888"/>
                      <a:pt x="3051" y="811"/>
                      <a:pt x="3091" y="742"/>
                    </a:cubicBezTo>
                    <a:cubicBezTo>
                      <a:pt x="3210" y="538"/>
                      <a:pt x="3296" y="390"/>
                      <a:pt x="3255" y="284"/>
                    </a:cubicBezTo>
                    <a:cubicBezTo>
                      <a:pt x="3232" y="222"/>
                      <a:pt x="3168" y="177"/>
                      <a:pt x="3053" y="140"/>
                    </a:cubicBezTo>
                    <a:cubicBezTo>
                      <a:pt x="2764" y="47"/>
                      <a:pt x="2379" y="27"/>
                      <a:pt x="2196" y="24"/>
                    </a:cubicBezTo>
                    <a:cubicBezTo>
                      <a:pt x="2352" y="49"/>
                      <a:pt x="2631" y="108"/>
                      <a:pt x="2666" y="215"/>
                    </a:cubicBezTo>
                    <a:cubicBezTo>
                      <a:pt x="2677" y="250"/>
                      <a:pt x="2663" y="287"/>
                      <a:pt x="2622" y="325"/>
                    </a:cubicBezTo>
                    <a:cubicBezTo>
                      <a:pt x="2501" y="436"/>
                      <a:pt x="2168" y="629"/>
                      <a:pt x="1815" y="832"/>
                    </a:cubicBezTo>
                    <a:cubicBezTo>
                      <a:pt x="1455" y="1039"/>
                      <a:pt x="1082" y="1254"/>
                      <a:pt x="861" y="1422"/>
                    </a:cubicBezTo>
                    <a:cubicBezTo>
                      <a:pt x="458" y="1729"/>
                      <a:pt x="82" y="2215"/>
                      <a:pt x="21" y="2295"/>
                    </a:cubicBezTo>
                    <a:close/>
                    <a:moveTo>
                      <a:pt x="3297" y="2309"/>
                    </a:moveTo>
                    <a:lnTo>
                      <a:pt x="7" y="2309"/>
                    </a:lnTo>
                    <a:cubicBezTo>
                      <a:pt x="5" y="2309"/>
                      <a:pt x="2" y="2308"/>
                      <a:pt x="1" y="2306"/>
                    </a:cubicBezTo>
                    <a:cubicBezTo>
                      <a:pt x="0" y="2303"/>
                      <a:pt x="0" y="2300"/>
                      <a:pt x="1" y="2298"/>
                    </a:cubicBezTo>
                    <a:cubicBezTo>
                      <a:pt x="5" y="2293"/>
                      <a:pt x="413" y="1745"/>
                      <a:pt x="853" y="1411"/>
                    </a:cubicBezTo>
                    <a:cubicBezTo>
                      <a:pt x="1075" y="1242"/>
                      <a:pt x="1447" y="1027"/>
                      <a:pt x="1807" y="820"/>
                    </a:cubicBezTo>
                    <a:cubicBezTo>
                      <a:pt x="2160" y="616"/>
                      <a:pt x="2493" y="424"/>
                      <a:pt x="2612" y="314"/>
                    </a:cubicBezTo>
                    <a:cubicBezTo>
                      <a:pt x="2649" y="280"/>
                      <a:pt x="2662" y="248"/>
                      <a:pt x="2652" y="219"/>
                    </a:cubicBezTo>
                    <a:cubicBezTo>
                      <a:pt x="2607" y="81"/>
                      <a:pt x="2093" y="24"/>
                      <a:pt x="2088" y="23"/>
                    </a:cubicBezTo>
                    <a:cubicBezTo>
                      <a:pt x="2084" y="22"/>
                      <a:pt x="2082" y="19"/>
                      <a:pt x="2082" y="16"/>
                    </a:cubicBezTo>
                    <a:cubicBezTo>
                      <a:pt x="2082" y="12"/>
                      <a:pt x="2084" y="9"/>
                      <a:pt x="2088" y="9"/>
                    </a:cubicBezTo>
                    <a:cubicBezTo>
                      <a:pt x="2094" y="9"/>
                      <a:pt x="2663" y="0"/>
                      <a:pt x="3058" y="127"/>
                    </a:cubicBezTo>
                    <a:cubicBezTo>
                      <a:pt x="3176" y="165"/>
                      <a:pt x="3243" y="213"/>
                      <a:pt x="3268" y="279"/>
                    </a:cubicBezTo>
                    <a:cubicBezTo>
                      <a:pt x="3311" y="391"/>
                      <a:pt x="3224" y="542"/>
                      <a:pt x="3103" y="750"/>
                    </a:cubicBezTo>
                    <a:cubicBezTo>
                      <a:pt x="3063" y="818"/>
                      <a:pt x="3018" y="895"/>
                      <a:pt x="2974" y="978"/>
                    </a:cubicBezTo>
                    <a:cubicBezTo>
                      <a:pt x="2848" y="1216"/>
                      <a:pt x="2943" y="1562"/>
                      <a:pt x="3046" y="1810"/>
                    </a:cubicBezTo>
                    <a:cubicBezTo>
                      <a:pt x="3157" y="2080"/>
                      <a:pt x="3301" y="2296"/>
                      <a:pt x="3302" y="2298"/>
                    </a:cubicBezTo>
                    <a:cubicBezTo>
                      <a:pt x="3304" y="2301"/>
                      <a:pt x="3304" y="2303"/>
                      <a:pt x="3303" y="2306"/>
                    </a:cubicBezTo>
                    <a:cubicBezTo>
                      <a:pt x="3302" y="2308"/>
                      <a:pt x="3299" y="2309"/>
                      <a:pt x="3297" y="2309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5" name="Grupo 24">
              <a:extLst>
                <a:ext uri="{FF2B5EF4-FFF2-40B4-BE49-F238E27FC236}">
                  <a16:creationId xmlns:a16="http://schemas.microsoft.com/office/drawing/2014/main" id="{D7633677-E760-4E72-8914-626B0B453D6B}"/>
                </a:ext>
              </a:extLst>
            </p:cNvPr>
            <p:cNvGrpSpPr/>
            <p:nvPr/>
          </p:nvGrpSpPr>
          <p:grpSpPr>
            <a:xfrm>
              <a:off x="5086387" y="9662173"/>
              <a:ext cx="1516066" cy="1197472"/>
              <a:chOff x="5086387" y="9662173"/>
              <a:chExt cx="1516066" cy="1197472"/>
            </a:xfrm>
          </p:grpSpPr>
          <p:sp>
            <p:nvSpPr>
              <p:cNvPr id="502" name="Freeform 144">
                <a:extLst>
                  <a:ext uri="{FF2B5EF4-FFF2-40B4-BE49-F238E27FC236}">
                    <a16:creationId xmlns:a16="http://schemas.microsoft.com/office/drawing/2014/main" id="{3072A049-2370-4A72-BA1B-63B036A341A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97373" y="9667664"/>
                <a:ext cx="1499585" cy="340565"/>
              </a:xfrm>
              <a:custGeom>
                <a:avLst/>
                <a:gdLst>
                  <a:gd name="T0" fmla="*/ 320627 w 1203"/>
                  <a:gd name="T1" fmla="*/ 98066 h 274"/>
                  <a:gd name="T2" fmla="*/ 433027 w 1203"/>
                  <a:gd name="T3" fmla="*/ 0 h 274"/>
                  <a:gd name="T4" fmla="*/ 112760 w 1203"/>
                  <a:gd name="T5" fmla="*/ 0 h 274"/>
                  <a:gd name="T6" fmla="*/ 0 w 1203"/>
                  <a:gd name="T7" fmla="*/ 98066 h 274"/>
                  <a:gd name="T8" fmla="*/ 320627 w 1203"/>
                  <a:gd name="T9" fmla="*/ 98066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3" h="274">
                    <a:moveTo>
                      <a:pt x="890" y="273"/>
                    </a:moveTo>
                    <a:lnTo>
                      <a:pt x="1202" y="0"/>
                    </a:lnTo>
                    <a:lnTo>
                      <a:pt x="313" y="0"/>
                    </a:lnTo>
                    <a:lnTo>
                      <a:pt x="0" y="273"/>
                    </a:lnTo>
                    <a:lnTo>
                      <a:pt x="890" y="27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3" name="Freeform 145">
                <a:extLst>
                  <a:ext uri="{FF2B5EF4-FFF2-40B4-BE49-F238E27FC236}">
                    <a16:creationId xmlns:a16="http://schemas.microsoft.com/office/drawing/2014/main" id="{09F9C2E4-5E61-4DA9-92A0-8647C0AA2F8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025687" y="9717103"/>
                <a:ext cx="428453" cy="109860"/>
              </a:xfrm>
              <a:custGeom>
                <a:avLst/>
                <a:gdLst>
                  <a:gd name="T0" fmla="*/ 4666 w 345"/>
                  <a:gd name="T1" fmla="*/ 28830 h 87"/>
                  <a:gd name="T2" fmla="*/ 89369 w 345"/>
                  <a:gd name="T3" fmla="*/ 28830 h 87"/>
                  <a:gd name="T4" fmla="*/ 118800 w 345"/>
                  <a:gd name="T5" fmla="*/ 2920 h 87"/>
                  <a:gd name="T6" fmla="*/ 34097 w 345"/>
                  <a:gd name="T7" fmla="*/ 2920 h 87"/>
                  <a:gd name="T8" fmla="*/ 4666 w 345"/>
                  <a:gd name="T9" fmla="*/ 28830 h 87"/>
                  <a:gd name="T10" fmla="*/ 89728 w 345"/>
                  <a:gd name="T11" fmla="*/ 31385 h 87"/>
                  <a:gd name="T12" fmla="*/ 1436 w 345"/>
                  <a:gd name="T13" fmla="*/ 31385 h 87"/>
                  <a:gd name="T14" fmla="*/ 1436 w 345"/>
                  <a:gd name="T15" fmla="*/ 31385 h 87"/>
                  <a:gd name="T16" fmla="*/ 359 w 345"/>
                  <a:gd name="T17" fmla="*/ 30655 h 87"/>
                  <a:gd name="T18" fmla="*/ 359 w 345"/>
                  <a:gd name="T19" fmla="*/ 30655 h 87"/>
                  <a:gd name="T20" fmla="*/ 359 w 345"/>
                  <a:gd name="T21" fmla="*/ 29195 h 87"/>
                  <a:gd name="T22" fmla="*/ 32661 w 345"/>
                  <a:gd name="T23" fmla="*/ 730 h 87"/>
                  <a:gd name="T24" fmla="*/ 32661 w 345"/>
                  <a:gd name="T25" fmla="*/ 730 h 87"/>
                  <a:gd name="T26" fmla="*/ 33738 w 345"/>
                  <a:gd name="T27" fmla="*/ 0 h 87"/>
                  <a:gd name="T28" fmla="*/ 122030 w 345"/>
                  <a:gd name="T29" fmla="*/ 0 h 87"/>
                  <a:gd name="T30" fmla="*/ 122030 w 345"/>
                  <a:gd name="T31" fmla="*/ 0 h 87"/>
                  <a:gd name="T32" fmla="*/ 123466 w 345"/>
                  <a:gd name="T33" fmla="*/ 1095 h 87"/>
                  <a:gd name="T34" fmla="*/ 123466 w 345"/>
                  <a:gd name="T35" fmla="*/ 1095 h 87"/>
                  <a:gd name="T36" fmla="*/ 122748 w 345"/>
                  <a:gd name="T37" fmla="*/ 2190 h 87"/>
                  <a:gd name="T38" fmla="*/ 90805 w 345"/>
                  <a:gd name="T39" fmla="*/ 31020 h 87"/>
                  <a:gd name="T40" fmla="*/ 90805 w 345"/>
                  <a:gd name="T41" fmla="*/ 31020 h 87"/>
                  <a:gd name="T42" fmla="*/ 89728 w 345"/>
                  <a:gd name="T43" fmla="*/ 31385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87">
                    <a:moveTo>
                      <a:pt x="13" y="79"/>
                    </a:moveTo>
                    <a:lnTo>
                      <a:pt x="249" y="79"/>
                    </a:lnTo>
                    <a:lnTo>
                      <a:pt x="331" y="8"/>
                    </a:lnTo>
                    <a:lnTo>
                      <a:pt x="95" y="8"/>
                    </a:lnTo>
                    <a:lnTo>
                      <a:pt x="13" y="79"/>
                    </a:lnTo>
                    <a:close/>
                    <a:moveTo>
                      <a:pt x="250" y="86"/>
                    </a:moveTo>
                    <a:lnTo>
                      <a:pt x="4" y="86"/>
                    </a:lnTo>
                    <a:cubicBezTo>
                      <a:pt x="2" y="86"/>
                      <a:pt x="1" y="85"/>
                      <a:pt x="1" y="84"/>
                    </a:cubicBezTo>
                    <a:cubicBezTo>
                      <a:pt x="0" y="82"/>
                      <a:pt x="1" y="81"/>
                      <a:pt x="1" y="80"/>
                    </a:cubicBezTo>
                    <a:lnTo>
                      <a:pt x="91" y="2"/>
                    </a:lnTo>
                    <a:cubicBezTo>
                      <a:pt x="92" y="1"/>
                      <a:pt x="93" y="0"/>
                      <a:pt x="94" y="0"/>
                    </a:cubicBezTo>
                    <a:lnTo>
                      <a:pt x="340" y="0"/>
                    </a:lnTo>
                    <a:cubicBezTo>
                      <a:pt x="342" y="0"/>
                      <a:pt x="343" y="2"/>
                      <a:pt x="344" y="3"/>
                    </a:cubicBezTo>
                    <a:cubicBezTo>
                      <a:pt x="344" y="4"/>
                      <a:pt x="344" y="6"/>
                      <a:pt x="342" y="6"/>
                    </a:cubicBezTo>
                    <a:lnTo>
                      <a:pt x="253" y="85"/>
                    </a:lnTo>
                    <a:cubicBezTo>
                      <a:pt x="252" y="86"/>
                      <a:pt x="251" y="86"/>
                      <a:pt x="250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4" name="Freeform 146">
                <a:extLst>
                  <a:ext uri="{FF2B5EF4-FFF2-40B4-BE49-F238E27FC236}">
                    <a16:creationId xmlns:a16="http://schemas.microsoft.com/office/drawing/2014/main" id="{EA404364-143B-4A58-B3A8-263724633BC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701603" y="9717103"/>
                <a:ext cx="379015" cy="109860"/>
              </a:xfrm>
              <a:custGeom>
                <a:avLst/>
                <a:gdLst>
                  <a:gd name="T0" fmla="*/ 4669 w 305"/>
                  <a:gd name="T1" fmla="*/ 28830 h 87"/>
                  <a:gd name="T2" fmla="*/ 75060 w 305"/>
                  <a:gd name="T3" fmla="*/ 28830 h 87"/>
                  <a:gd name="T4" fmla="*/ 104509 w 305"/>
                  <a:gd name="T5" fmla="*/ 2920 h 87"/>
                  <a:gd name="T6" fmla="*/ 34118 w 305"/>
                  <a:gd name="T7" fmla="*/ 2920 h 87"/>
                  <a:gd name="T8" fmla="*/ 4669 w 305"/>
                  <a:gd name="T9" fmla="*/ 28830 h 87"/>
                  <a:gd name="T10" fmla="*/ 75419 w 305"/>
                  <a:gd name="T11" fmla="*/ 31385 h 87"/>
                  <a:gd name="T12" fmla="*/ 1437 w 305"/>
                  <a:gd name="T13" fmla="*/ 31385 h 87"/>
                  <a:gd name="T14" fmla="*/ 1437 w 305"/>
                  <a:gd name="T15" fmla="*/ 31385 h 87"/>
                  <a:gd name="T16" fmla="*/ 359 w 305"/>
                  <a:gd name="T17" fmla="*/ 30655 h 87"/>
                  <a:gd name="T18" fmla="*/ 359 w 305"/>
                  <a:gd name="T19" fmla="*/ 30655 h 87"/>
                  <a:gd name="T20" fmla="*/ 359 w 305"/>
                  <a:gd name="T21" fmla="*/ 29195 h 87"/>
                  <a:gd name="T22" fmla="*/ 32682 w 305"/>
                  <a:gd name="T23" fmla="*/ 730 h 87"/>
                  <a:gd name="T24" fmla="*/ 32682 w 305"/>
                  <a:gd name="T25" fmla="*/ 730 h 87"/>
                  <a:gd name="T26" fmla="*/ 33759 w 305"/>
                  <a:gd name="T27" fmla="*/ 0 h 87"/>
                  <a:gd name="T28" fmla="*/ 107741 w 305"/>
                  <a:gd name="T29" fmla="*/ 0 h 87"/>
                  <a:gd name="T30" fmla="*/ 107741 w 305"/>
                  <a:gd name="T31" fmla="*/ 0 h 87"/>
                  <a:gd name="T32" fmla="*/ 108819 w 305"/>
                  <a:gd name="T33" fmla="*/ 1095 h 87"/>
                  <a:gd name="T34" fmla="*/ 108819 w 305"/>
                  <a:gd name="T35" fmla="*/ 1095 h 87"/>
                  <a:gd name="T36" fmla="*/ 108819 w 305"/>
                  <a:gd name="T37" fmla="*/ 2190 h 87"/>
                  <a:gd name="T38" fmla="*/ 76496 w 305"/>
                  <a:gd name="T39" fmla="*/ 31020 h 87"/>
                  <a:gd name="T40" fmla="*/ 76496 w 305"/>
                  <a:gd name="T41" fmla="*/ 31020 h 87"/>
                  <a:gd name="T42" fmla="*/ 75419 w 305"/>
                  <a:gd name="T43" fmla="*/ 31385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13" y="79"/>
                    </a:moveTo>
                    <a:lnTo>
                      <a:pt x="209" y="79"/>
                    </a:lnTo>
                    <a:lnTo>
                      <a:pt x="291" y="8"/>
                    </a:lnTo>
                    <a:lnTo>
                      <a:pt x="95" y="8"/>
                    </a:lnTo>
                    <a:lnTo>
                      <a:pt x="13" y="79"/>
                    </a:lnTo>
                    <a:close/>
                    <a:moveTo>
                      <a:pt x="210" y="86"/>
                    </a:moveTo>
                    <a:lnTo>
                      <a:pt x="4" y="86"/>
                    </a:lnTo>
                    <a:cubicBezTo>
                      <a:pt x="3" y="86"/>
                      <a:pt x="1" y="85"/>
                      <a:pt x="1" y="84"/>
                    </a:cubicBezTo>
                    <a:cubicBezTo>
                      <a:pt x="0" y="82"/>
                      <a:pt x="0" y="81"/>
                      <a:pt x="1" y="80"/>
                    </a:cubicBezTo>
                    <a:lnTo>
                      <a:pt x="91" y="2"/>
                    </a:lnTo>
                    <a:cubicBezTo>
                      <a:pt x="92" y="1"/>
                      <a:pt x="93" y="0"/>
                      <a:pt x="94" y="0"/>
                    </a:cubicBezTo>
                    <a:lnTo>
                      <a:pt x="300" y="0"/>
                    </a:lnTo>
                    <a:cubicBezTo>
                      <a:pt x="302" y="0"/>
                      <a:pt x="303" y="2"/>
                      <a:pt x="303" y="3"/>
                    </a:cubicBezTo>
                    <a:cubicBezTo>
                      <a:pt x="304" y="4"/>
                      <a:pt x="303" y="6"/>
                      <a:pt x="303" y="6"/>
                    </a:cubicBezTo>
                    <a:lnTo>
                      <a:pt x="213" y="85"/>
                    </a:lnTo>
                    <a:cubicBezTo>
                      <a:pt x="212" y="86"/>
                      <a:pt x="211" y="86"/>
                      <a:pt x="210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5" name="Freeform 147">
                <a:extLst>
                  <a:ext uri="{FF2B5EF4-FFF2-40B4-BE49-F238E27FC236}">
                    <a16:creationId xmlns:a16="http://schemas.microsoft.com/office/drawing/2014/main" id="{0BADE78D-297A-47C9-92D7-A7F13B1DB9B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42304" y="9859920"/>
                <a:ext cx="379018" cy="109860"/>
              </a:xfrm>
              <a:custGeom>
                <a:avLst/>
                <a:gdLst>
                  <a:gd name="T0" fmla="*/ 4669 w 305"/>
                  <a:gd name="T1" fmla="*/ 29166 h 86"/>
                  <a:gd name="T2" fmla="*/ 75060 w 305"/>
                  <a:gd name="T3" fmla="*/ 29166 h 86"/>
                  <a:gd name="T4" fmla="*/ 104510 w 305"/>
                  <a:gd name="T5" fmla="*/ 2584 h 86"/>
                  <a:gd name="T6" fmla="*/ 34118 w 305"/>
                  <a:gd name="T7" fmla="*/ 2584 h 86"/>
                  <a:gd name="T8" fmla="*/ 4669 w 305"/>
                  <a:gd name="T9" fmla="*/ 29166 h 86"/>
                  <a:gd name="T10" fmla="*/ 75420 w 305"/>
                  <a:gd name="T11" fmla="*/ 31381 h 86"/>
                  <a:gd name="T12" fmla="*/ 1077 w 305"/>
                  <a:gd name="T13" fmla="*/ 31381 h 86"/>
                  <a:gd name="T14" fmla="*/ 1077 w 305"/>
                  <a:gd name="T15" fmla="*/ 31381 h 86"/>
                  <a:gd name="T16" fmla="*/ 359 w 305"/>
                  <a:gd name="T17" fmla="*/ 30642 h 86"/>
                  <a:gd name="T18" fmla="*/ 359 w 305"/>
                  <a:gd name="T19" fmla="*/ 30642 h 86"/>
                  <a:gd name="T20" fmla="*/ 359 w 305"/>
                  <a:gd name="T21" fmla="*/ 29166 h 86"/>
                  <a:gd name="T22" fmla="*/ 33041 w 305"/>
                  <a:gd name="T23" fmla="*/ 369 h 86"/>
                  <a:gd name="T24" fmla="*/ 33041 w 305"/>
                  <a:gd name="T25" fmla="*/ 369 h 86"/>
                  <a:gd name="T26" fmla="*/ 33400 w 305"/>
                  <a:gd name="T27" fmla="*/ 0 h 86"/>
                  <a:gd name="T28" fmla="*/ 107742 w 305"/>
                  <a:gd name="T29" fmla="*/ 0 h 86"/>
                  <a:gd name="T30" fmla="*/ 107742 w 305"/>
                  <a:gd name="T31" fmla="*/ 0 h 86"/>
                  <a:gd name="T32" fmla="*/ 108820 w 305"/>
                  <a:gd name="T33" fmla="*/ 738 h 86"/>
                  <a:gd name="T34" fmla="*/ 108820 w 305"/>
                  <a:gd name="T35" fmla="*/ 738 h 86"/>
                  <a:gd name="T36" fmla="*/ 108461 w 305"/>
                  <a:gd name="T37" fmla="*/ 2215 h 86"/>
                  <a:gd name="T38" fmla="*/ 76497 w 305"/>
                  <a:gd name="T39" fmla="*/ 31381 h 86"/>
                  <a:gd name="T40" fmla="*/ 76497 w 305"/>
                  <a:gd name="T41" fmla="*/ 31381 h 86"/>
                  <a:gd name="T42" fmla="*/ 75420 w 30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6">
                    <a:moveTo>
                      <a:pt x="13" y="79"/>
                    </a:moveTo>
                    <a:lnTo>
                      <a:pt x="209" y="79"/>
                    </a:lnTo>
                    <a:lnTo>
                      <a:pt x="291" y="7"/>
                    </a:lnTo>
                    <a:lnTo>
                      <a:pt x="95" y="7"/>
                    </a:lnTo>
                    <a:lnTo>
                      <a:pt x="13" y="79"/>
                    </a:lnTo>
                    <a:close/>
                    <a:moveTo>
                      <a:pt x="210" y="85"/>
                    </a:moveTo>
                    <a:lnTo>
                      <a:pt x="3" y="85"/>
                    </a:lnTo>
                    <a:cubicBezTo>
                      <a:pt x="2" y="85"/>
                      <a:pt x="1" y="85"/>
                      <a:pt x="1" y="83"/>
                    </a:cubicBezTo>
                    <a:cubicBezTo>
                      <a:pt x="0" y="82"/>
                      <a:pt x="1" y="80"/>
                      <a:pt x="1" y="79"/>
                    </a:cubicBezTo>
                    <a:lnTo>
                      <a:pt x="92" y="1"/>
                    </a:lnTo>
                    <a:cubicBezTo>
                      <a:pt x="92" y="0"/>
                      <a:pt x="93" y="0"/>
                      <a:pt x="93" y="0"/>
                    </a:cubicBezTo>
                    <a:lnTo>
                      <a:pt x="300" y="0"/>
                    </a:lnTo>
                    <a:cubicBezTo>
                      <a:pt x="301" y="0"/>
                      <a:pt x="303" y="1"/>
                      <a:pt x="303" y="2"/>
                    </a:cubicBezTo>
                    <a:cubicBezTo>
                      <a:pt x="304" y="4"/>
                      <a:pt x="304" y="5"/>
                      <a:pt x="302" y="6"/>
                    </a:cubicBezTo>
                    <a:lnTo>
                      <a:pt x="213" y="85"/>
                    </a:lnTo>
                    <a:cubicBezTo>
                      <a:pt x="212" y="85"/>
                      <a:pt x="211" y="85"/>
                      <a:pt x="210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6" name="Freeform 148">
                <a:extLst>
                  <a:ext uri="{FF2B5EF4-FFF2-40B4-BE49-F238E27FC236}">
                    <a16:creationId xmlns:a16="http://schemas.microsoft.com/office/drawing/2014/main" id="{DE2281A7-09F1-454A-A1ED-864B3B97A09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866392" y="9859920"/>
                <a:ext cx="428453" cy="109860"/>
              </a:xfrm>
              <a:custGeom>
                <a:avLst/>
                <a:gdLst>
                  <a:gd name="T0" fmla="*/ 4666 w 345"/>
                  <a:gd name="T1" fmla="*/ 29166 h 86"/>
                  <a:gd name="T2" fmla="*/ 89010 w 345"/>
                  <a:gd name="T3" fmla="*/ 29166 h 86"/>
                  <a:gd name="T4" fmla="*/ 118800 w 345"/>
                  <a:gd name="T5" fmla="*/ 2584 h 86"/>
                  <a:gd name="T6" fmla="*/ 33738 w 345"/>
                  <a:gd name="T7" fmla="*/ 2584 h 86"/>
                  <a:gd name="T8" fmla="*/ 4666 w 345"/>
                  <a:gd name="T9" fmla="*/ 29166 h 86"/>
                  <a:gd name="T10" fmla="*/ 89728 w 345"/>
                  <a:gd name="T11" fmla="*/ 31381 h 86"/>
                  <a:gd name="T12" fmla="*/ 1077 w 345"/>
                  <a:gd name="T13" fmla="*/ 31381 h 86"/>
                  <a:gd name="T14" fmla="*/ 1077 w 345"/>
                  <a:gd name="T15" fmla="*/ 31381 h 86"/>
                  <a:gd name="T16" fmla="*/ 0 w 345"/>
                  <a:gd name="T17" fmla="*/ 30642 h 86"/>
                  <a:gd name="T18" fmla="*/ 0 w 345"/>
                  <a:gd name="T19" fmla="*/ 30642 h 86"/>
                  <a:gd name="T20" fmla="*/ 359 w 345"/>
                  <a:gd name="T21" fmla="*/ 29166 h 86"/>
                  <a:gd name="T22" fmla="*/ 33020 w 345"/>
                  <a:gd name="T23" fmla="*/ 369 h 86"/>
                  <a:gd name="T24" fmla="*/ 33020 w 345"/>
                  <a:gd name="T25" fmla="*/ 369 h 86"/>
                  <a:gd name="T26" fmla="*/ 33379 w 345"/>
                  <a:gd name="T27" fmla="*/ 0 h 86"/>
                  <a:gd name="T28" fmla="*/ 122030 w 345"/>
                  <a:gd name="T29" fmla="*/ 0 h 86"/>
                  <a:gd name="T30" fmla="*/ 122030 w 345"/>
                  <a:gd name="T31" fmla="*/ 0 h 86"/>
                  <a:gd name="T32" fmla="*/ 123466 w 345"/>
                  <a:gd name="T33" fmla="*/ 738 h 86"/>
                  <a:gd name="T34" fmla="*/ 123466 w 345"/>
                  <a:gd name="T35" fmla="*/ 738 h 86"/>
                  <a:gd name="T36" fmla="*/ 122748 w 345"/>
                  <a:gd name="T37" fmla="*/ 2215 h 86"/>
                  <a:gd name="T38" fmla="*/ 90446 w 345"/>
                  <a:gd name="T39" fmla="*/ 31381 h 86"/>
                  <a:gd name="T40" fmla="*/ 90446 w 345"/>
                  <a:gd name="T41" fmla="*/ 31381 h 86"/>
                  <a:gd name="T42" fmla="*/ 89728 w 34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86">
                    <a:moveTo>
                      <a:pt x="13" y="79"/>
                    </a:moveTo>
                    <a:lnTo>
                      <a:pt x="248" y="79"/>
                    </a:lnTo>
                    <a:lnTo>
                      <a:pt x="331" y="7"/>
                    </a:lnTo>
                    <a:lnTo>
                      <a:pt x="94" y="7"/>
                    </a:lnTo>
                    <a:lnTo>
                      <a:pt x="13" y="79"/>
                    </a:lnTo>
                    <a:close/>
                    <a:moveTo>
                      <a:pt x="250" y="85"/>
                    </a:moveTo>
                    <a:lnTo>
                      <a:pt x="3" y="85"/>
                    </a:lnTo>
                    <a:cubicBezTo>
                      <a:pt x="2" y="85"/>
                      <a:pt x="1" y="85"/>
                      <a:pt x="0" y="83"/>
                    </a:cubicBezTo>
                    <a:cubicBezTo>
                      <a:pt x="0" y="82"/>
                      <a:pt x="0" y="80"/>
                      <a:pt x="1" y="79"/>
                    </a:cubicBezTo>
                    <a:lnTo>
                      <a:pt x="92" y="1"/>
                    </a:lnTo>
                    <a:cubicBezTo>
                      <a:pt x="92" y="0"/>
                      <a:pt x="93" y="0"/>
                      <a:pt x="93" y="0"/>
                    </a:cubicBezTo>
                    <a:lnTo>
                      <a:pt x="340" y="0"/>
                    </a:lnTo>
                    <a:cubicBezTo>
                      <a:pt x="342" y="0"/>
                      <a:pt x="343" y="1"/>
                      <a:pt x="344" y="2"/>
                    </a:cubicBezTo>
                    <a:cubicBezTo>
                      <a:pt x="344" y="4"/>
                      <a:pt x="344" y="5"/>
                      <a:pt x="342" y="6"/>
                    </a:cubicBezTo>
                    <a:lnTo>
                      <a:pt x="252" y="85"/>
                    </a:lnTo>
                    <a:cubicBezTo>
                      <a:pt x="252" y="85"/>
                      <a:pt x="251" y="85"/>
                      <a:pt x="250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7" name="Freeform 149">
                <a:extLst>
                  <a:ext uri="{FF2B5EF4-FFF2-40B4-BE49-F238E27FC236}">
                    <a16:creationId xmlns:a16="http://schemas.microsoft.com/office/drawing/2014/main" id="{C58556FD-C89D-48CE-9238-2407BEF2CF8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218219" y="9859920"/>
                <a:ext cx="379015" cy="109860"/>
              </a:xfrm>
              <a:custGeom>
                <a:avLst/>
                <a:gdLst>
                  <a:gd name="T0" fmla="*/ 4669 w 305"/>
                  <a:gd name="T1" fmla="*/ 29166 h 86"/>
                  <a:gd name="T2" fmla="*/ 75060 w 305"/>
                  <a:gd name="T3" fmla="*/ 29166 h 86"/>
                  <a:gd name="T4" fmla="*/ 104509 w 305"/>
                  <a:gd name="T5" fmla="*/ 2584 h 86"/>
                  <a:gd name="T6" fmla="*/ 34118 w 305"/>
                  <a:gd name="T7" fmla="*/ 2584 h 86"/>
                  <a:gd name="T8" fmla="*/ 4669 w 305"/>
                  <a:gd name="T9" fmla="*/ 29166 h 86"/>
                  <a:gd name="T10" fmla="*/ 75419 w 305"/>
                  <a:gd name="T11" fmla="*/ 31381 h 86"/>
                  <a:gd name="T12" fmla="*/ 1437 w 305"/>
                  <a:gd name="T13" fmla="*/ 31381 h 86"/>
                  <a:gd name="T14" fmla="*/ 1437 w 305"/>
                  <a:gd name="T15" fmla="*/ 31381 h 86"/>
                  <a:gd name="T16" fmla="*/ 0 w 305"/>
                  <a:gd name="T17" fmla="*/ 30642 h 86"/>
                  <a:gd name="T18" fmla="*/ 0 w 305"/>
                  <a:gd name="T19" fmla="*/ 30642 h 86"/>
                  <a:gd name="T20" fmla="*/ 359 w 305"/>
                  <a:gd name="T21" fmla="*/ 29166 h 86"/>
                  <a:gd name="T22" fmla="*/ 32682 w 305"/>
                  <a:gd name="T23" fmla="*/ 369 h 86"/>
                  <a:gd name="T24" fmla="*/ 32682 w 305"/>
                  <a:gd name="T25" fmla="*/ 369 h 86"/>
                  <a:gd name="T26" fmla="*/ 33759 w 305"/>
                  <a:gd name="T27" fmla="*/ 0 h 86"/>
                  <a:gd name="T28" fmla="*/ 107741 w 305"/>
                  <a:gd name="T29" fmla="*/ 0 h 86"/>
                  <a:gd name="T30" fmla="*/ 107741 w 305"/>
                  <a:gd name="T31" fmla="*/ 0 h 86"/>
                  <a:gd name="T32" fmla="*/ 108819 w 305"/>
                  <a:gd name="T33" fmla="*/ 738 h 86"/>
                  <a:gd name="T34" fmla="*/ 108819 w 305"/>
                  <a:gd name="T35" fmla="*/ 738 h 86"/>
                  <a:gd name="T36" fmla="*/ 108819 w 305"/>
                  <a:gd name="T37" fmla="*/ 2215 h 86"/>
                  <a:gd name="T38" fmla="*/ 76496 w 305"/>
                  <a:gd name="T39" fmla="*/ 31381 h 86"/>
                  <a:gd name="T40" fmla="*/ 76496 w 305"/>
                  <a:gd name="T41" fmla="*/ 31381 h 86"/>
                  <a:gd name="T42" fmla="*/ 75419 w 30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6">
                    <a:moveTo>
                      <a:pt x="13" y="79"/>
                    </a:moveTo>
                    <a:lnTo>
                      <a:pt x="209" y="79"/>
                    </a:lnTo>
                    <a:lnTo>
                      <a:pt x="291" y="7"/>
                    </a:lnTo>
                    <a:lnTo>
                      <a:pt x="95" y="7"/>
                    </a:lnTo>
                    <a:lnTo>
                      <a:pt x="13" y="79"/>
                    </a:lnTo>
                    <a:close/>
                    <a:moveTo>
                      <a:pt x="210" y="85"/>
                    </a:moveTo>
                    <a:lnTo>
                      <a:pt x="4" y="85"/>
                    </a:lnTo>
                    <a:cubicBezTo>
                      <a:pt x="2" y="85"/>
                      <a:pt x="0" y="85"/>
                      <a:pt x="0" y="83"/>
                    </a:cubicBezTo>
                    <a:cubicBezTo>
                      <a:pt x="0" y="82"/>
                      <a:pt x="0" y="80"/>
                      <a:pt x="1" y="79"/>
                    </a:cubicBezTo>
                    <a:lnTo>
                      <a:pt x="91" y="1"/>
                    </a:lnTo>
                    <a:cubicBezTo>
                      <a:pt x="91" y="0"/>
                      <a:pt x="92" y="0"/>
                      <a:pt x="94" y="0"/>
                    </a:cubicBezTo>
                    <a:lnTo>
                      <a:pt x="300" y="0"/>
                    </a:lnTo>
                    <a:cubicBezTo>
                      <a:pt x="301" y="0"/>
                      <a:pt x="303" y="1"/>
                      <a:pt x="303" y="2"/>
                    </a:cubicBezTo>
                    <a:cubicBezTo>
                      <a:pt x="304" y="4"/>
                      <a:pt x="304" y="5"/>
                      <a:pt x="303" y="6"/>
                    </a:cubicBezTo>
                    <a:lnTo>
                      <a:pt x="213" y="85"/>
                    </a:lnTo>
                    <a:cubicBezTo>
                      <a:pt x="212" y="85"/>
                      <a:pt x="211" y="85"/>
                      <a:pt x="210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8" name="Freeform 150">
                <a:extLst>
                  <a:ext uri="{FF2B5EF4-FFF2-40B4-BE49-F238E27FC236}">
                    <a16:creationId xmlns:a16="http://schemas.microsoft.com/office/drawing/2014/main" id="{0B525DE3-ACA6-4F5E-8860-726416D832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377514" y="9717103"/>
                <a:ext cx="379018" cy="109860"/>
              </a:xfrm>
              <a:custGeom>
                <a:avLst/>
                <a:gdLst>
                  <a:gd name="T0" fmla="*/ 4669 w 305"/>
                  <a:gd name="T1" fmla="*/ 28830 h 87"/>
                  <a:gd name="T2" fmla="*/ 75060 w 305"/>
                  <a:gd name="T3" fmla="*/ 28830 h 87"/>
                  <a:gd name="T4" fmla="*/ 104510 w 305"/>
                  <a:gd name="T5" fmla="*/ 2920 h 87"/>
                  <a:gd name="T6" fmla="*/ 34118 w 305"/>
                  <a:gd name="T7" fmla="*/ 2920 h 87"/>
                  <a:gd name="T8" fmla="*/ 4669 w 305"/>
                  <a:gd name="T9" fmla="*/ 28830 h 87"/>
                  <a:gd name="T10" fmla="*/ 75779 w 305"/>
                  <a:gd name="T11" fmla="*/ 31385 h 87"/>
                  <a:gd name="T12" fmla="*/ 1437 w 305"/>
                  <a:gd name="T13" fmla="*/ 31385 h 87"/>
                  <a:gd name="T14" fmla="*/ 1437 w 305"/>
                  <a:gd name="T15" fmla="*/ 31385 h 87"/>
                  <a:gd name="T16" fmla="*/ 0 w 305"/>
                  <a:gd name="T17" fmla="*/ 30655 h 87"/>
                  <a:gd name="T18" fmla="*/ 0 w 305"/>
                  <a:gd name="T19" fmla="*/ 30655 h 87"/>
                  <a:gd name="T20" fmla="*/ 359 w 305"/>
                  <a:gd name="T21" fmla="*/ 29195 h 87"/>
                  <a:gd name="T22" fmla="*/ 32682 w 305"/>
                  <a:gd name="T23" fmla="*/ 730 h 87"/>
                  <a:gd name="T24" fmla="*/ 32682 w 305"/>
                  <a:gd name="T25" fmla="*/ 730 h 87"/>
                  <a:gd name="T26" fmla="*/ 33759 w 305"/>
                  <a:gd name="T27" fmla="*/ 0 h 87"/>
                  <a:gd name="T28" fmla="*/ 107742 w 305"/>
                  <a:gd name="T29" fmla="*/ 0 h 87"/>
                  <a:gd name="T30" fmla="*/ 107742 w 305"/>
                  <a:gd name="T31" fmla="*/ 0 h 87"/>
                  <a:gd name="T32" fmla="*/ 109179 w 305"/>
                  <a:gd name="T33" fmla="*/ 1095 h 87"/>
                  <a:gd name="T34" fmla="*/ 109179 w 305"/>
                  <a:gd name="T35" fmla="*/ 1095 h 87"/>
                  <a:gd name="T36" fmla="*/ 108820 w 305"/>
                  <a:gd name="T37" fmla="*/ 2190 h 87"/>
                  <a:gd name="T38" fmla="*/ 76497 w 305"/>
                  <a:gd name="T39" fmla="*/ 31020 h 87"/>
                  <a:gd name="T40" fmla="*/ 76497 w 305"/>
                  <a:gd name="T41" fmla="*/ 31020 h 87"/>
                  <a:gd name="T42" fmla="*/ 75779 w 305"/>
                  <a:gd name="T43" fmla="*/ 31385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13" y="79"/>
                    </a:moveTo>
                    <a:lnTo>
                      <a:pt x="209" y="79"/>
                    </a:lnTo>
                    <a:lnTo>
                      <a:pt x="291" y="8"/>
                    </a:lnTo>
                    <a:lnTo>
                      <a:pt x="95" y="8"/>
                    </a:lnTo>
                    <a:lnTo>
                      <a:pt x="13" y="79"/>
                    </a:lnTo>
                    <a:close/>
                    <a:moveTo>
                      <a:pt x="211" y="86"/>
                    </a:moveTo>
                    <a:lnTo>
                      <a:pt x="4" y="86"/>
                    </a:lnTo>
                    <a:cubicBezTo>
                      <a:pt x="2" y="86"/>
                      <a:pt x="1" y="85"/>
                      <a:pt x="0" y="84"/>
                    </a:cubicBezTo>
                    <a:cubicBezTo>
                      <a:pt x="0" y="82"/>
                      <a:pt x="0" y="81"/>
                      <a:pt x="1" y="80"/>
                    </a:cubicBezTo>
                    <a:lnTo>
                      <a:pt x="91" y="2"/>
                    </a:lnTo>
                    <a:cubicBezTo>
                      <a:pt x="92" y="1"/>
                      <a:pt x="92" y="0"/>
                      <a:pt x="94" y="0"/>
                    </a:cubicBezTo>
                    <a:lnTo>
                      <a:pt x="300" y="0"/>
                    </a:lnTo>
                    <a:cubicBezTo>
                      <a:pt x="302" y="0"/>
                      <a:pt x="303" y="2"/>
                      <a:pt x="304" y="3"/>
                    </a:cubicBezTo>
                    <a:cubicBezTo>
                      <a:pt x="304" y="4"/>
                      <a:pt x="304" y="6"/>
                      <a:pt x="303" y="6"/>
                    </a:cubicBezTo>
                    <a:lnTo>
                      <a:pt x="213" y="85"/>
                    </a:lnTo>
                    <a:cubicBezTo>
                      <a:pt x="212" y="86"/>
                      <a:pt x="211" y="86"/>
                      <a:pt x="211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09" name="Freeform 151">
                <a:extLst>
                  <a:ext uri="{FF2B5EF4-FFF2-40B4-BE49-F238E27FC236}">
                    <a16:creationId xmlns:a16="http://schemas.microsoft.com/office/drawing/2014/main" id="{D2649417-9715-47DD-B4AB-1EEA666FDD2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086387" y="9662173"/>
                <a:ext cx="1516066" cy="1197472"/>
              </a:xfrm>
              <a:custGeom>
                <a:avLst/>
                <a:gdLst>
                  <a:gd name="T0" fmla="*/ 321862 w 1217"/>
                  <a:gd name="T1" fmla="*/ 98210 h 962"/>
                  <a:gd name="T2" fmla="*/ 115928 w 1217"/>
                  <a:gd name="T3" fmla="*/ 5396 h 962"/>
                  <a:gd name="T4" fmla="*/ 388467 w 1217"/>
                  <a:gd name="T5" fmla="*/ 39932 h 962"/>
                  <a:gd name="T6" fmla="*/ 437790 w 1217"/>
                  <a:gd name="T7" fmla="*/ 2518 h 962"/>
                  <a:gd name="T8" fmla="*/ 437790 w 1217"/>
                  <a:gd name="T9" fmla="*/ 2158 h 962"/>
                  <a:gd name="T10" fmla="*/ 437790 w 1217"/>
                  <a:gd name="T11" fmla="*/ 1799 h 962"/>
                  <a:gd name="T12" fmla="*/ 437790 w 1217"/>
                  <a:gd name="T13" fmla="*/ 1799 h 962"/>
                  <a:gd name="T14" fmla="*/ 437790 w 1217"/>
                  <a:gd name="T15" fmla="*/ 1439 h 962"/>
                  <a:gd name="T16" fmla="*/ 437430 w 1217"/>
                  <a:gd name="T17" fmla="*/ 1079 h 962"/>
                  <a:gd name="T18" fmla="*/ 437070 w 1217"/>
                  <a:gd name="T19" fmla="*/ 719 h 962"/>
                  <a:gd name="T20" fmla="*/ 436710 w 1217"/>
                  <a:gd name="T21" fmla="*/ 719 h 962"/>
                  <a:gd name="T22" fmla="*/ 436350 w 1217"/>
                  <a:gd name="T23" fmla="*/ 360 h 962"/>
                  <a:gd name="T24" fmla="*/ 436350 w 1217"/>
                  <a:gd name="T25" fmla="*/ 360 h 962"/>
                  <a:gd name="T26" fmla="*/ 435990 w 1217"/>
                  <a:gd name="T27" fmla="*/ 360 h 962"/>
                  <a:gd name="T28" fmla="*/ 435990 w 1217"/>
                  <a:gd name="T29" fmla="*/ 0 h 962"/>
                  <a:gd name="T30" fmla="*/ 435270 w 1217"/>
                  <a:gd name="T31" fmla="*/ 0 h 962"/>
                  <a:gd name="T32" fmla="*/ 115208 w 1217"/>
                  <a:gd name="T33" fmla="*/ 0 h 962"/>
                  <a:gd name="T34" fmla="*/ 113408 w 1217"/>
                  <a:gd name="T35" fmla="*/ 719 h 962"/>
                  <a:gd name="T36" fmla="*/ 720 w 1217"/>
                  <a:gd name="T37" fmla="*/ 98930 h 962"/>
                  <a:gd name="T38" fmla="*/ 720 w 1217"/>
                  <a:gd name="T39" fmla="*/ 98930 h 962"/>
                  <a:gd name="T40" fmla="*/ 360 w 1217"/>
                  <a:gd name="T41" fmla="*/ 99290 h 962"/>
                  <a:gd name="T42" fmla="*/ 360 w 1217"/>
                  <a:gd name="T43" fmla="*/ 100009 h 962"/>
                  <a:gd name="T44" fmla="*/ 0 w 1217"/>
                  <a:gd name="T45" fmla="*/ 100009 h 962"/>
                  <a:gd name="T46" fmla="*/ 0 w 1217"/>
                  <a:gd name="T47" fmla="*/ 100729 h 962"/>
                  <a:gd name="T48" fmla="*/ 0 w 1217"/>
                  <a:gd name="T49" fmla="*/ 115478 h 962"/>
                  <a:gd name="T50" fmla="*/ 2520 w 1217"/>
                  <a:gd name="T51" fmla="*/ 117996 h 962"/>
                  <a:gd name="T52" fmla="*/ 194053 w 1217"/>
                  <a:gd name="T53" fmla="*/ 342837 h 962"/>
                  <a:gd name="T54" fmla="*/ 196573 w 1217"/>
                  <a:gd name="T55" fmla="*/ 345715 h 962"/>
                  <a:gd name="T56" fmla="*/ 198734 w 1217"/>
                  <a:gd name="T57" fmla="*/ 342837 h 962"/>
                  <a:gd name="T58" fmla="*/ 322942 w 1217"/>
                  <a:gd name="T59" fmla="*/ 117996 h 962"/>
                  <a:gd name="T60" fmla="*/ 323662 w 1217"/>
                  <a:gd name="T61" fmla="*/ 117996 h 962"/>
                  <a:gd name="T62" fmla="*/ 324382 w 1217"/>
                  <a:gd name="T63" fmla="*/ 117637 h 962"/>
                  <a:gd name="T64" fmla="*/ 324742 w 1217"/>
                  <a:gd name="T65" fmla="*/ 117277 h 962"/>
                  <a:gd name="T66" fmla="*/ 437070 w 1217"/>
                  <a:gd name="T67" fmla="*/ 19426 h 962"/>
                  <a:gd name="T68" fmla="*/ 437790 w 1217"/>
                  <a:gd name="T69" fmla="*/ 2518 h 96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17" h="962">
                    <a:moveTo>
                      <a:pt x="1079" y="111"/>
                    </a:moveTo>
                    <a:lnTo>
                      <a:pt x="894" y="273"/>
                    </a:lnTo>
                    <a:lnTo>
                      <a:pt x="25" y="273"/>
                    </a:lnTo>
                    <a:lnTo>
                      <a:pt x="322" y="15"/>
                    </a:lnTo>
                    <a:lnTo>
                      <a:pt x="1190" y="15"/>
                    </a:lnTo>
                    <a:lnTo>
                      <a:pt x="1079" y="111"/>
                    </a:lnTo>
                    <a:close/>
                    <a:moveTo>
                      <a:pt x="1216" y="7"/>
                    </a:moveTo>
                    <a:lnTo>
                      <a:pt x="1216" y="7"/>
                    </a:lnTo>
                    <a:cubicBezTo>
                      <a:pt x="1216" y="7"/>
                      <a:pt x="1216" y="7"/>
                      <a:pt x="1216" y="6"/>
                    </a:cubicBezTo>
                    <a:lnTo>
                      <a:pt x="1216" y="5"/>
                    </a:lnTo>
                    <a:cubicBezTo>
                      <a:pt x="1216" y="5"/>
                      <a:pt x="1216" y="5"/>
                      <a:pt x="1216" y="4"/>
                    </a:cubicBezTo>
                    <a:cubicBezTo>
                      <a:pt x="1215" y="4"/>
                      <a:pt x="1215" y="3"/>
                      <a:pt x="1215" y="3"/>
                    </a:cubicBezTo>
                    <a:cubicBezTo>
                      <a:pt x="1214" y="3"/>
                      <a:pt x="1214" y="3"/>
                      <a:pt x="1214" y="2"/>
                    </a:cubicBezTo>
                    <a:cubicBezTo>
                      <a:pt x="1214" y="2"/>
                      <a:pt x="1214" y="2"/>
                      <a:pt x="1213" y="2"/>
                    </a:cubicBezTo>
                    <a:cubicBezTo>
                      <a:pt x="1213" y="2"/>
                      <a:pt x="1212" y="2"/>
                      <a:pt x="1212" y="1"/>
                    </a:cubicBezTo>
                    <a:cubicBezTo>
                      <a:pt x="1212" y="1"/>
                      <a:pt x="1212" y="1"/>
                      <a:pt x="1211" y="1"/>
                    </a:cubicBezTo>
                    <a:cubicBezTo>
                      <a:pt x="1211" y="0"/>
                      <a:pt x="1211" y="0"/>
                      <a:pt x="1211" y="0"/>
                    </a:cubicBezTo>
                    <a:cubicBezTo>
                      <a:pt x="1210" y="0"/>
                      <a:pt x="1210" y="0"/>
                      <a:pt x="1209" y="0"/>
                    </a:cubicBezTo>
                    <a:lnTo>
                      <a:pt x="320" y="0"/>
                    </a:lnTo>
                    <a:cubicBezTo>
                      <a:pt x="318" y="0"/>
                      <a:pt x="316" y="1"/>
                      <a:pt x="315" y="2"/>
                    </a:cubicBezTo>
                    <a:lnTo>
                      <a:pt x="2" y="275"/>
                    </a:lnTo>
                    <a:cubicBezTo>
                      <a:pt x="2" y="276"/>
                      <a:pt x="1" y="276"/>
                      <a:pt x="1" y="276"/>
                    </a:cubicBezTo>
                    <a:cubicBezTo>
                      <a:pt x="1" y="276"/>
                      <a:pt x="1" y="277"/>
                      <a:pt x="1" y="278"/>
                    </a:cubicBezTo>
                    <a:cubicBezTo>
                      <a:pt x="0" y="278"/>
                      <a:pt x="0" y="278"/>
                      <a:pt x="0" y="278"/>
                    </a:cubicBezTo>
                    <a:cubicBezTo>
                      <a:pt x="0" y="279"/>
                      <a:pt x="0" y="279"/>
                      <a:pt x="0" y="280"/>
                    </a:cubicBezTo>
                    <a:lnTo>
                      <a:pt x="0" y="321"/>
                    </a:lnTo>
                    <a:cubicBezTo>
                      <a:pt x="0" y="325"/>
                      <a:pt x="3" y="328"/>
                      <a:pt x="7" y="328"/>
                    </a:cubicBezTo>
                    <a:lnTo>
                      <a:pt x="539" y="328"/>
                    </a:lnTo>
                    <a:lnTo>
                      <a:pt x="539" y="953"/>
                    </a:lnTo>
                    <a:cubicBezTo>
                      <a:pt x="539" y="958"/>
                      <a:pt x="541" y="961"/>
                      <a:pt x="546" y="961"/>
                    </a:cubicBezTo>
                    <a:cubicBezTo>
                      <a:pt x="550" y="961"/>
                      <a:pt x="552" y="958"/>
                      <a:pt x="552" y="953"/>
                    </a:cubicBezTo>
                    <a:lnTo>
                      <a:pt x="552" y="328"/>
                    </a:lnTo>
                    <a:lnTo>
                      <a:pt x="897" y="328"/>
                    </a:lnTo>
                    <a:cubicBezTo>
                      <a:pt x="898" y="328"/>
                      <a:pt x="899" y="328"/>
                      <a:pt x="899" y="328"/>
                    </a:cubicBezTo>
                    <a:cubicBezTo>
                      <a:pt x="900" y="328"/>
                      <a:pt x="900" y="327"/>
                      <a:pt x="901" y="327"/>
                    </a:cubicBezTo>
                    <a:cubicBezTo>
                      <a:pt x="901" y="327"/>
                      <a:pt x="901" y="326"/>
                      <a:pt x="902" y="326"/>
                    </a:cubicBezTo>
                    <a:lnTo>
                      <a:pt x="1214" y="54"/>
                    </a:lnTo>
                    <a:cubicBezTo>
                      <a:pt x="1215" y="52"/>
                      <a:pt x="1216" y="50"/>
                      <a:pt x="1216" y="48"/>
                    </a:cubicBezTo>
                    <a:lnTo>
                      <a:pt x="1216" y="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4" name="Grupo 23">
              <a:extLst>
                <a:ext uri="{FF2B5EF4-FFF2-40B4-BE49-F238E27FC236}">
                  <a16:creationId xmlns:a16="http://schemas.microsoft.com/office/drawing/2014/main" id="{08ED1E74-6648-4260-B778-915089D0E7D5}"/>
                </a:ext>
              </a:extLst>
            </p:cNvPr>
            <p:cNvGrpSpPr/>
            <p:nvPr/>
          </p:nvGrpSpPr>
          <p:grpSpPr>
            <a:xfrm>
              <a:off x="7349500" y="9662173"/>
              <a:ext cx="1516066" cy="1197472"/>
              <a:chOff x="7349500" y="9662173"/>
              <a:chExt cx="1516066" cy="1197472"/>
            </a:xfrm>
          </p:grpSpPr>
          <p:sp>
            <p:nvSpPr>
              <p:cNvPr id="510" name="Freeform 152">
                <a:extLst>
                  <a:ext uri="{FF2B5EF4-FFF2-40B4-BE49-F238E27FC236}">
                    <a16:creationId xmlns:a16="http://schemas.microsoft.com/office/drawing/2014/main" id="{05A98686-FFAB-44A2-BA61-61607EC8ED7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60486" y="9667664"/>
                <a:ext cx="1499585" cy="340565"/>
              </a:xfrm>
              <a:custGeom>
                <a:avLst/>
                <a:gdLst>
                  <a:gd name="T0" fmla="*/ 320267 w 1203"/>
                  <a:gd name="T1" fmla="*/ 98066 h 274"/>
                  <a:gd name="T2" fmla="*/ 433027 w 1203"/>
                  <a:gd name="T3" fmla="*/ 0 h 274"/>
                  <a:gd name="T4" fmla="*/ 112400 w 1203"/>
                  <a:gd name="T5" fmla="*/ 0 h 274"/>
                  <a:gd name="T6" fmla="*/ 0 w 1203"/>
                  <a:gd name="T7" fmla="*/ 98066 h 274"/>
                  <a:gd name="T8" fmla="*/ 320267 w 1203"/>
                  <a:gd name="T9" fmla="*/ 98066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3" h="274">
                    <a:moveTo>
                      <a:pt x="889" y="273"/>
                    </a:moveTo>
                    <a:lnTo>
                      <a:pt x="1202" y="0"/>
                    </a:lnTo>
                    <a:lnTo>
                      <a:pt x="312" y="0"/>
                    </a:lnTo>
                    <a:lnTo>
                      <a:pt x="0" y="273"/>
                    </a:lnTo>
                    <a:lnTo>
                      <a:pt x="889" y="27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1" name="Freeform 153">
                <a:extLst>
                  <a:ext uri="{FF2B5EF4-FFF2-40B4-BE49-F238E27FC236}">
                    <a16:creationId xmlns:a16="http://schemas.microsoft.com/office/drawing/2014/main" id="{DE7F8B39-A08E-40B6-9CE2-E55504DCB09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294295" y="9717103"/>
                <a:ext cx="428453" cy="109860"/>
              </a:xfrm>
              <a:custGeom>
                <a:avLst/>
                <a:gdLst>
                  <a:gd name="T0" fmla="*/ 4666 w 345"/>
                  <a:gd name="T1" fmla="*/ 28830 h 87"/>
                  <a:gd name="T2" fmla="*/ 89369 w 345"/>
                  <a:gd name="T3" fmla="*/ 28830 h 87"/>
                  <a:gd name="T4" fmla="*/ 118800 w 345"/>
                  <a:gd name="T5" fmla="*/ 2920 h 87"/>
                  <a:gd name="T6" fmla="*/ 34097 w 345"/>
                  <a:gd name="T7" fmla="*/ 2920 h 87"/>
                  <a:gd name="T8" fmla="*/ 4666 w 345"/>
                  <a:gd name="T9" fmla="*/ 28830 h 87"/>
                  <a:gd name="T10" fmla="*/ 89728 w 345"/>
                  <a:gd name="T11" fmla="*/ 31385 h 87"/>
                  <a:gd name="T12" fmla="*/ 1436 w 345"/>
                  <a:gd name="T13" fmla="*/ 31385 h 87"/>
                  <a:gd name="T14" fmla="*/ 1436 w 345"/>
                  <a:gd name="T15" fmla="*/ 31385 h 87"/>
                  <a:gd name="T16" fmla="*/ 359 w 345"/>
                  <a:gd name="T17" fmla="*/ 30655 h 87"/>
                  <a:gd name="T18" fmla="*/ 359 w 345"/>
                  <a:gd name="T19" fmla="*/ 30655 h 87"/>
                  <a:gd name="T20" fmla="*/ 359 w 345"/>
                  <a:gd name="T21" fmla="*/ 29195 h 87"/>
                  <a:gd name="T22" fmla="*/ 32661 w 345"/>
                  <a:gd name="T23" fmla="*/ 730 h 87"/>
                  <a:gd name="T24" fmla="*/ 32661 w 345"/>
                  <a:gd name="T25" fmla="*/ 730 h 87"/>
                  <a:gd name="T26" fmla="*/ 33738 w 345"/>
                  <a:gd name="T27" fmla="*/ 0 h 87"/>
                  <a:gd name="T28" fmla="*/ 122030 w 345"/>
                  <a:gd name="T29" fmla="*/ 0 h 87"/>
                  <a:gd name="T30" fmla="*/ 122030 w 345"/>
                  <a:gd name="T31" fmla="*/ 0 h 87"/>
                  <a:gd name="T32" fmla="*/ 123466 w 345"/>
                  <a:gd name="T33" fmla="*/ 1095 h 87"/>
                  <a:gd name="T34" fmla="*/ 123466 w 345"/>
                  <a:gd name="T35" fmla="*/ 1095 h 87"/>
                  <a:gd name="T36" fmla="*/ 123107 w 345"/>
                  <a:gd name="T37" fmla="*/ 2190 h 87"/>
                  <a:gd name="T38" fmla="*/ 90805 w 345"/>
                  <a:gd name="T39" fmla="*/ 31020 h 87"/>
                  <a:gd name="T40" fmla="*/ 90805 w 345"/>
                  <a:gd name="T41" fmla="*/ 31020 h 87"/>
                  <a:gd name="T42" fmla="*/ 89728 w 345"/>
                  <a:gd name="T43" fmla="*/ 31385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87">
                    <a:moveTo>
                      <a:pt x="13" y="79"/>
                    </a:moveTo>
                    <a:lnTo>
                      <a:pt x="249" y="79"/>
                    </a:lnTo>
                    <a:lnTo>
                      <a:pt x="331" y="8"/>
                    </a:lnTo>
                    <a:lnTo>
                      <a:pt x="95" y="8"/>
                    </a:lnTo>
                    <a:lnTo>
                      <a:pt x="13" y="79"/>
                    </a:lnTo>
                    <a:close/>
                    <a:moveTo>
                      <a:pt x="250" y="86"/>
                    </a:moveTo>
                    <a:lnTo>
                      <a:pt x="4" y="86"/>
                    </a:lnTo>
                    <a:cubicBezTo>
                      <a:pt x="2" y="86"/>
                      <a:pt x="1" y="85"/>
                      <a:pt x="1" y="84"/>
                    </a:cubicBezTo>
                    <a:cubicBezTo>
                      <a:pt x="0" y="82"/>
                      <a:pt x="0" y="81"/>
                      <a:pt x="1" y="80"/>
                    </a:cubicBezTo>
                    <a:lnTo>
                      <a:pt x="91" y="2"/>
                    </a:lnTo>
                    <a:cubicBezTo>
                      <a:pt x="92" y="1"/>
                      <a:pt x="93" y="0"/>
                      <a:pt x="94" y="0"/>
                    </a:cubicBezTo>
                    <a:lnTo>
                      <a:pt x="340" y="0"/>
                    </a:lnTo>
                    <a:cubicBezTo>
                      <a:pt x="342" y="0"/>
                      <a:pt x="343" y="2"/>
                      <a:pt x="344" y="3"/>
                    </a:cubicBezTo>
                    <a:cubicBezTo>
                      <a:pt x="344" y="4"/>
                      <a:pt x="344" y="6"/>
                      <a:pt x="343" y="6"/>
                    </a:cubicBezTo>
                    <a:lnTo>
                      <a:pt x="253" y="85"/>
                    </a:lnTo>
                    <a:cubicBezTo>
                      <a:pt x="252" y="86"/>
                      <a:pt x="251" y="86"/>
                      <a:pt x="250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2" name="Freeform 154">
                <a:extLst>
                  <a:ext uri="{FF2B5EF4-FFF2-40B4-BE49-F238E27FC236}">
                    <a16:creationId xmlns:a16="http://schemas.microsoft.com/office/drawing/2014/main" id="{6A681548-FB63-4F70-BC68-E49A22D9D24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970206" y="9717103"/>
                <a:ext cx="379018" cy="109860"/>
              </a:xfrm>
              <a:custGeom>
                <a:avLst/>
                <a:gdLst>
                  <a:gd name="T0" fmla="*/ 4669 w 305"/>
                  <a:gd name="T1" fmla="*/ 28830 h 87"/>
                  <a:gd name="T2" fmla="*/ 75060 w 305"/>
                  <a:gd name="T3" fmla="*/ 28830 h 87"/>
                  <a:gd name="T4" fmla="*/ 104510 w 305"/>
                  <a:gd name="T5" fmla="*/ 2920 h 87"/>
                  <a:gd name="T6" fmla="*/ 34118 w 305"/>
                  <a:gd name="T7" fmla="*/ 2920 h 87"/>
                  <a:gd name="T8" fmla="*/ 4669 w 305"/>
                  <a:gd name="T9" fmla="*/ 28830 h 87"/>
                  <a:gd name="T10" fmla="*/ 75779 w 305"/>
                  <a:gd name="T11" fmla="*/ 31385 h 87"/>
                  <a:gd name="T12" fmla="*/ 1437 w 305"/>
                  <a:gd name="T13" fmla="*/ 31385 h 87"/>
                  <a:gd name="T14" fmla="*/ 1437 w 305"/>
                  <a:gd name="T15" fmla="*/ 31385 h 87"/>
                  <a:gd name="T16" fmla="*/ 0 w 305"/>
                  <a:gd name="T17" fmla="*/ 30655 h 87"/>
                  <a:gd name="T18" fmla="*/ 0 w 305"/>
                  <a:gd name="T19" fmla="*/ 30655 h 87"/>
                  <a:gd name="T20" fmla="*/ 359 w 305"/>
                  <a:gd name="T21" fmla="*/ 29195 h 87"/>
                  <a:gd name="T22" fmla="*/ 32682 w 305"/>
                  <a:gd name="T23" fmla="*/ 730 h 87"/>
                  <a:gd name="T24" fmla="*/ 32682 w 305"/>
                  <a:gd name="T25" fmla="*/ 730 h 87"/>
                  <a:gd name="T26" fmla="*/ 33759 w 305"/>
                  <a:gd name="T27" fmla="*/ 0 h 87"/>
                  <a:gd name="T28" fmla="*/ 107742 w 305"/>
                  <a:gd name="T29" fmla="*/ 0 h 87"/>
                  <a:gd name="T30" fmla="*/ 107742 w 305"/>
                  <a:gd name="T31" fmla="*/ 0 h 87"/>
                  <a:gd name="T32" fmla="*/ 109179 w 305"/>
                  <a:gd name="T33" fmla="*/ 1095 h 87"/>
                  <a:gd name="T34" fmla="*/ 109179 w 305"/>
                  <a:gd name="T35" fmla="*/ 1095 h 87"/>
                  <a:gd name="T36" fmla="*/ 108461 w 305"/>
                  <a:gd name="T37" fmla="*/ 2190 h 87"/>
                  <a:gd name="T38" fmla="*/ 76138 w 305"/>
                  <a:gd name="T39" fmla="*/ 31020 h 87"/>
                  <a:gd name="T40" fmla="*/ 76138 w 305"/>
                  <a:gd name="T41" fmla="*/ 31020 h 87"/>
                  <a:gd name="T42" fmla="*/ 75779 w 305"/>
                  <a:gd name="T43" fmla="*/ 31385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13" y="79"/>
                    </a:moveTo>
                    <a:lnTo>
                      <a:pt x="209" y="79"/>
                    </a:lnTo>
                    <a:lnTo>
                      <a:pt x="291" y="8"/>
                    </a:lnTo>
                    <a:lnTo>
                      <a:pt x="95" y="8"/>
                    </a:lnTo>
                    <a:lnTo>
                      <a:pt x="13" y="79"/>
                    </a:lnTo>
                    <a:close/>
                    <a:moveTo>
                      <a:pt x="211" y="86"/>
                    </a:moveTo>
                    <a:lnTo>
                      <a:pt x="4" y="86"/>
                    </a:lnTo>
                    <a:cubicBezTo>
                      <a:pt x="2" y="86"/>
                      <a:pt x="1" y="85"/>
                      <a:pt x="0" y="84"/>
                    </a:cubicBezTo>
                    <a:cubicBezTo>
                      <a:pt x="0" y="82"/>
                      <a:pt x="0" y="81"/>
                      <a:pt x="1" y="80"/>
                    </a:cubicBezTo>
                    <a:lnTo>
                      <a:pt x="91" y="2"/>
                    </a:lnTo>
                    <a:cubicBezTo>
                      <a:pt x="92" y="1"/>
                      <a:pt x="93" y="0"/>
                      <a:pt x="94" y="0"/>
                    </a:cubicBezTo>
                    <a:lnTo>
                      <a:pt x="300" y="0"/>
                    </a:lnTo>
                    <a:cubicBezTo>
                      <a:pt x="302" y="0"/>
                      <a:pt x="303" y="2"/>
                      <a:pt x="304" y="3"/>
                    </a:cubicBezTo>
                    <a:cubicBezTo>
                      <a:pt x="304" y="4"/>
                      <a:pt x="304" y="6"/>
                      <a:pt x="302" y="6"/>
                    </a:cubicBezTo>
                    <a:lnTo>
                      <a:pt x="212" y="85"/>
                    </a:lnTo>
                    <a:cubicBezTo>
                      <a:pt x="212" y="86"/>
                      <a:pt x="211" y="86"/>
                      <a:pt x="211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3" name="Freeform 155">
                <a:extLst>
                  <a:ext uri="{FF2B5EF4-FFF2-40B4-BE49-F238E27FC236}">
                    <a16:creationId xmlns:a16="http://schemas.microsoft.com/office/drawing/2014/main" id="{656F65BA-1BB8-45DD-B1E8-85F696880E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05417" y="9859920"/>
                <a:ext cx="379018" cy="109860"/>
              </a:xfrm>
              <a:custGeom>
                <a:avLst/>
                <a:gdLst>
                  <a:gd name="T0" fmla="*/ 4669 w 305"/>
                  <a:gd name="T1" fmla="*/ 29166 h 86"/>
                  <a:gd name="T2" fmla="*/ 75060 w 305"/>
                  <a:gd name="T3" fmla="*/ 29166 h 86"/>
                  <a:gd name="T4" fmla="*/ 104510 w 305"/>
                  <a:gd name="T5" fmla="*/ 2584 h 86"/>
                  <a:gd name="T6" fmla="*/ 34118 w 305"/>
                  <a:gd name="T7" fmla="*/ 2584 h 86"/>
                  <a:gd name="T8" fmla="*/ 4669 w 305"/>
                  <a:gd name="T9" fmla="*/ 29166 h 86"/>
                  <a:gd name="T10" fmla="*/ 75420 w 305"/>
                  <a:gd name="T11" fmla="*/ 31381 h 86"/>
                  <a:gd name="T12" fmla="*/ 1437 w 305"/>
                  <a:gd name="T13" fmla="*/ 31381 h 86"/>
                  <a:gd name="T14" fmla="*/ 1437 w 305"/>
                  <a:gd name="T15" fmla="*/ 31381 h 86"/>
                  <a:gd name="T16" fmla="*/ 359 w 305"/>
                  <a:gd name="T17" fmla="*/ 30642 h 86"/>
                  <a:gd name="T18" fmla="*/ 359 w 305"/>
                  <a:gd name="T19" fmla="*/ 30642 h 86"/>
                  <a:gd name="T20" fmla="*/ 359 w 305"/>
                  <a:gd name="T21" fmla="*/ 29166 h 86"/>
                  <a:gd name="T22" fmla="*/ 32682 w 305"/>
                  <a:gd name="T23" fmla="*/ 369 h 86"/>
                  <a:gd name="T24" fmla="*/ 32682 w 305"/>
                  <a:gd name="T25" fmla="*/ 369 h 86"/>
                  <a:gd name="T26" fmla="*/ 33759 w 305"/>
                  <a:gd name="T27" fmla="*/ 0 h 86"/>
                  <a:gd name="T28" fmla="*/ 107742 w 305"/>
                  <a:gd name="T29" fmla="*/ 0 h 86"/>
                  <a:gd name="T30" fmla="*/ 107742 w 305"/>
                  <a:gd name="T31" fmla="*/ 0 h 86"/>
                  <a:gd name="T32" fmla="*/ 108820 w 305"/>
                  <a:gd name="T33" fmla="*/ 738 h 86"/>
                  <a:gd name="T34" fmla="*/ 108820 w 305"/>
                  <a:gd name="T35" fmla="*/ 738 h 86"/>
                  <a:gd name="T36" fmla="*/ 108820 w 305"/>
                  <a:gd name="T37" fmla="*/ 2215 h 86"/>
                  <a:gd name="T38" fmla="*/ 76497 w 305"/>
                  <a:gd name="T39" fmla="*/ 31381 h 86"/>
                  <a:gd name="T40" fmla="*/ 76497 w 305"/>
                  <a:gd name="T41" fmla="*/ 31381 h 86"/>
                  <a:gd name="T42" fmla="*/ 75420 w 30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6">
                    <a:moveTo>
                      <a:pt x="13" y="79"/>
                    </a:moveTo>
                    <a:lnTo>
                      <a:pt x="209" y="79"/>
                    </a:lnTo>
                    <a:lnTo>
                      <a:pt x="291" y="7"/>
                    </a:lnTo>
                    <a:lnTo>
                      <a:pt x="95" y="7"/>
                    </a:lnTo>
                    <a:lnTo>
                      <a:pt x="13" y="79"/>
                    </a:lnTo>
                    <a:close/>
                    <a:moveTo>
                      <a:pt x="210" y="85"/>
                    </a:moveTo>
                    <a:lnTo>
                      <a:pt x="4" y="85"/>
                    </a:lnTo>
                    <a:cubicBezTo>
                      <a:pt x="3" y="85"/>
                      <a:pt x="1" y="85"/>
                      <a:pt x="1" y="83"/>
                    </a:cubicBezTo>
                    <a:cubicBezTo>
                      <a:pt x="0" y="82"/>
                      <a:pt x="0" y="80"/>
                      <a:pt x="1" y="79"/>
                    </a:cubicBezTo>
                    <a:lnTo>
                      <a:pt x="91" y="1"/>
                    </a:lnTo>
                    <a:cubicBezTo>
                      <a:pt x="92" y="0"/>
                      <a:pt x="93" y="0"/>
                      <a:pt x="94" y="0"/>
                    </a:cubicBezTo>
                    <a:lnTo>
                      <a:pt x="300" y="0"/>
                    </a:lnTo>
                    <a:cubicBezTo>
                      <a:pt x="302" y="0"/>
                      <a:pt x="303" y="1"/>
                      <a:pt x="303" y="2"/>
                    </a:cubicBezTo>
                    <a:cubicBezTo>
                      <a:pt x="304" y="4"/>
                      <a:pt x="303" y="5"/>
                      <a:pt x="303" y="6"/>
                    </a:cubicBezTo>
                    <a:lnTo>
                      <a:pt x="213" y="85"/>
                    </a:lnTo>
                    <a:cubicBezTo>
                      <a:pt x="211" y="85"/>
                      <a:pt x="211" y="85"/>
                      <a:pt x="210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4" name="Freeform 156">
                <a:extLst>
                  <a:ext uri="{FF2B5EF4-FFF2-40B4-BE49-F238E27FC236}">
                    <a16:creationId xmlns:a16="http://schemas.microsoft.com/office/drawing/2014/main" id="{B301731E-2C9B-4539-AEF6-73F5BA886B0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129505" y="9859920"/>
                <a:ext cx="428453" cy="109860"/>
              </a:xfrm>
              <a:custGeom>
                <a:avLst/>
                <a:gdLst>
                  <a:gd name="T0" fmla="*/ 4666 w 345"/>
                  <a:gd name="T1" fmla="*/ 29166 h 86"/>
                  <a:gd name="T2" fmla="*/ 89369 w 345"/>
                  <a:gd name="T3" fmla="*/ 29166 h 86"/>
                  <a:gd name="T4" fmla="*/ 118800 w 345"/>
                  <a:gd name="T5" fmla="*/ 2584 h 86"/>
                  <a:gd name="T6" fmla="*/ 34097 w 345"/>
                  <a:gd name="T7" fmla="*/ 2584 h 86"/>
                  <a:gd name="T8" fmla="*/ 4666 w 345"/>
                  <a:gd name="T9" fmla="*/ 29166 h 86"/>
                  <a:gd name="T10" fmla="*/ 89728 w 345"/>
                  <a:gd name="T11" fmla="*/ 31381 h 86"/>
                  <a:gd name="T12" fmla="*/ 1077 w 345"/>
                  <a:gd name="T13" fmla="*/ 31381 h 86"/>
                  <a:gd name="T14" fmla="*/ 1077 w 345"/>
                  <a:gd name="T15" fmla="*/ 31381 h 86"/>
                  <a:gd name="T16" fmla="*/ 359 w 345"/>
                  <a:gd name="T17" fmla="*/ 30642 h 86"/>
                  <a:gd name="T18" fmla="*/ 359 w 345"/>
                  <a:gd name="T19" fmla="*/ 30642 h 86"/>
                  <a:gd name="T20" fmla="*/ 359 w 345"/>
                  <a:gd name="T21" fmla="*/ 29166 h 86"/>
                  <a:gd name="T22" fmla="*/ 32661 w 345"/>
                  <a:gd name="T23" fmla="*/ 369 h 86"/>
                  <a:gd name="T24" fmla="*/ 32661 w 345"/>
                  <a:gd name="T25" fmla="*/ 369 h 86"/>
                  <a:gd name="T26" fmla="*/ 33738 w 345"/>
                  <a:gd name="T27" fmla="*/ 0 h 86"/>
                  <a:gd name="T28" fmla="*/ 122030 w 345"/>
                  <a:gd name="T29" fmla="*/ 0 h 86"/>
                  <a:gd name="T30" fmla="*/ 122030 w 345"/>
                  <a:gd name="T31" fmla="*/ 0 h 86"/>
                  <a:gd name="T32" fmla="*/ 123466 w 345"/>
                  <a:gd name="T33" fmla="*/ 738 h 86"/>
                  <a:gd name="T34" fmla="*/ 123466 w 345"/>
                  <a:gd name="T35" fmla="*/ 738 h 86"/>
                  <a:gd name="T36" fmla="*/ 122748 w 345"/>
                  <a:gd name="T37" fmla="*/ 2215 h 86"/>
                  <a:gd name="T38" fmla="*/ 90805 w 345"/>
                  <a:gd name="T39" fmla="*/ 31381 h 86"/>
                  <a:gd name="T40" fmla="*/ 90805 w 345"/>
                  <a:gd name="T41" fmla="*/ 31381 h 86"/>
                  <a:gd name="T42" fmla="*/ 89728 w 34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86">
                    <a:moveTo>
                      <a:pt x="13" y="79"/>
                    </a:moveTo>
                    <a:lnTo>
                      <a:pt x="249" y="79"/>
                    </a:lnTo>
                    <a:lnTo>
                      <a:pt x="331" y="7"/>
                    </a:lnTo>
                    <a:lnTo>
                      <a:pt x="95" y="7"/>
                    </a:lnTo>
                    <a:lnTo>
                      <a:pt x="13" y="79"/>
                    </a:lnTo>
                    <a:close/>
                    <a:moveTo>
                      <a:pt x="250" y="85"/>
                    </a:moveTo>
                    <a:lnTo>
                      <a:pt x="3" y="85"/>
                    </a:lnTo>
                    <a:cubicBezTo>
                      <a:pt x="2" y="85"/>
                      <a:pt x="1" y="85"/>
                      <a:pt x="1" y="83"/>
                    </a:cubicBezTo>
                    <a:cubicBezTo>
                      <a:pt x="0" y="82"/>
                      <a:pt x="0" y="80"/>
                      <a:pt x="1" y="79"/>
                    </a:cubicBezTo>
                    <a:lnTo>
                      <a:pt x="91" y="1"/>
                    </a:lnTo>
                    <a:cubicBezTo>
                      <a:pt x="92" y="0"/>
                      <a:pt x="93" y="0"/>
                      <a:pt x="94" y="0"/>
                    </a:cubicBezTo>
                    <a:lnTo>
                      <a:pt x="340" y="0"/>
                    </a:lnTo>
                    <a:cubicBezTo>
                      <a:pt x="342" y="0"/>
                      <a:pt x="343" y="1"/>
                      <a:pt x="344" y="2"/>
                    </a:cubicBezTo>
                    <a:cubicBezTo>
                      <a:pt x="344" y="4"/>
                      <a:pt x="344" y="5"/>
                      <a:pt x="342" y="6"/>
                    </a:cubicBezTo>
                    <a:lnTo>
                      <a:pt x="253" y="85"/>
                    </a:lnTo>
                    <a:cubicBezTo>
                      <a:pt x="252" y="85"/>
                      <a:pt x="251" y="85"/>
                      <a:pt x="250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5" name="Freeform 157">
                <a:extLst>
                  <a:ext uri="{FF2B5EF4-FFF2-40B4-BE49-F238E27FC236}">
                    <a16:creationId xmlns:a16="http://schemas.microsoft.com/office/drawing/2014/main" id="{46225030-8E50-47B7-9DF6-7BAA63323BE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481332" y="9859920"/>
                <a:ext cx="379015" cy="109860"/>
              </a:xfrm>
              <a:custGeom>
                <a:avLst/>
                <a:gdLst>
                  <a:gd name="T0" fmla="*/ 5011 w 306"/>
                  <a:gd name="T1" fmla="*/ 29166 h 86"/>
                  <a:gd name="T2" fmla="*/ 75172 w 306"/>
                  <a:gd name="T3" fmla="*/ 29166 h 86"/>
                  <a:gd name="T4" fmla="*/ 104526 w 306"/>
                  <a:gd name="T5" fmla="*/ 2584 h 86"/>
                  <a:gd name="T6" fmla="*/ 34365 w 306"/>
                  <a:gd name="T7" fmla="*/ 2584 h 86"/>
                  <a:gd name="T8" fmla="*/ 5011 w 306"/>
                  <a:gd name="T9" fmla="*/ 29166 h 86"/>
                  <a:gd name="T10" fmla="*/ 75888 w 306"/>
                  <a:gd name="T11" fmla="*/ 31381 h 86"/>
                  <a:gd name="T12" fmla="*/ 1790 w 306"/>
                  <a:gd name="T13" fmla="*/ 31381 h 86"/>
                  <a:gd name="T14" fmla="*/ 1790 w 306"/>
                  <a:gd name="T15" fmla="*/ 31381 h 86"/>
                  <a:gd name="T16" fmla="*/ 358 w 306"/>
                  <a:gd name="T17" fmla="*/ 30642 h 86"/>
                  <a:gd name="T18" fmla="*/ 358 w 306"/>
                  <a:gd name="T19" fmla="*/ 30642 h 86"/>
                  <a:gd name="T20" fmla="*/ 716 w 306"/>
                  <a:gd name="T21" fmla="*/ 29166 h 86"/>
                  <a:gd name="T22" fmla="*/ 32933 w 306"/>
                  <a:gd name="T23" fmla="*/ 369 h 86"/>
                  <a:gd name="T24" fmla="*/ 32933 w 306"/>
                  <a:gd name="T25" fmla="*/ 369 h 86"/>
                  <a:gd name="T26" fmla="*/ 34007 w 306"/>
                  <a:gd name="T27" fmla="*/ 0 h 86"/>
                  <a:gd name="T28" fmla="*/ 107747 w 306"/>
                  <a:gd name="T29" fmla="*/ 0 h 86"/>
                  <a:gd name="T30" fmla="*/ 107747 w 306"/>
                  <a:gd name="T31" fmla="*/ 0 h 86"/>
                  <a:gd name="T32" fmla="*/ 108821 w 306"/>
                  <a:gd name="T33" fmla="*/ 738 h 86"/>
                  <a:gd name="T34" fmla="*/ 108821 w 306"/>
                  <a:gd name="T35" fmla="*/ 738 h 86"/>
                  <a:gd name="T36" fmla="*/ 108821 w 306"/>
                  <a:gd name="T37" fmla="*/ 2215 h 86"/>
                  <a:gd name="T38" fmla="*/ 76246 w 306"/>
                  <a:gd name="T39" fmla="*/ 31381 h 86"/>
                  <a:gd name="T40" fmla="*/ 76246 w 306"/>
                  <a:gd name="T41" fmla="*/ 31381 h 86"/>
                  <a:gd name="T42" fmla="*/ 75888 w 306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6" h="86">
                    <a:moveTo>
                      <a:pt x="14" y="79"/>
                    </a:moveTo>
                    <a:lnTo>
                      <a:pt x="210" y="79"/>
                    </a:lnTo>
                    <a:lnTo>
                      <a:pt x="292" y="7"/>
                    </a:lnTo>
                    <a:lnTo>
                      <a:pt x="96" y="7"/>
                    </a:lnTo>
                    <a:lnTo>
                      <a:pt x="14" y="79"/>
                    </a:lnTo>
                    <a:close/>
                    <a:moveTo>
                      <a:pt x="212" y="85"/>
                    </a:moveTo>
                    <a:lnTo>
                      <a:pt x="5" y="85"/>
                    </a:lnTo>
                    <a:cubicBezTo>
                      <a:pt x="3" y="85"/>
                      <a:pt x="2" y="85"/>
                      <a:pt x="1" y="83"/>
                    </a:cubicBezTo>
                    <a:cubicBezTo>
                      <a:pt x="0" y="82"/>
                      <a:pt x="1" y="80"/>
                      <a:pt x="2" y="79"/>
                    </a:cubicBezTo>
                    <a:lnTo>
                      <a:pt x="92" y="1"/>
                    </a:lnTo>
                    <a:cubicBezTo>
                      <a:pt x="93" y="0"/>
                      <a:pt x="93" y="0"/>
                      <a:pt x="95" y="0"/>
                    </a:cubicBezTo>
                    <a:lnTo>
                      <a:pt x="301" y="0"/>
                    </a:lnTo>
                    <a:cubicBezTo>
                      <a:pt x="303" y="0"/>
                      <a:pt x="304" y="1"/>
                      <a:pt x="304" y="2"/>
                    </a:cubicBezTo>
                    <a:cubicBezTo>
                      <a:pt x="305" y="4"/>
                      <a:pt x="304" y="5"/>
                      <a:pt x="304" y="6"/>
                    </a:cubicBezTo>
                    <a:lnTo>
                      <a:pt x="213" y="85"/>
                    </a:lnTo>
                    <a:lnTo>
                      <a:pt x="212" y="8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6" name="Freeform 158">
                <a:extLst>
                  <a:ext uri="{FF2B5EF4-FFF2-40B4-BE49-F238E27FC236}">
                    <a16:creationId xmlns:a16="http://schemas.microsoft.com/office/drawing/2014/main" id="{D1797739-7727-4984-B4F7-7483B2BB79C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46122" y="9717103"/>
                <a:ext cx="379015" cy="109860"/>
              </a:xfrm>
              <a:custGeom>
                <a:avLst/>
                <a:gdLst>
                  <a:gd name="T0" fmla="*/ 4669 w 305"/>
                  <a:gd name="T1" fmla="*/ 28830 h 87"/>
                  <a:gd name="T2" fmla="*/ 75060 w 305"/>
                  <a:gd name="T3" fmla="*/ 28830 h 87"/>
                  <a:gd name="T4" fmla="*/ 104509 w 305"/>
                  <a:gd name="T5" fmla="*/ 2920 h 87"/>
                  <a:gd name="T6" fmla="*/ 34118 w 305"/>
                  <a:gd name="T7" fmla="*/ 2920 h 87"/>
                  <a:gd name="T8" fmla="*/ 4669 w 305"/>
                  <a:gd name="T9" fmla="*/ 28830 h 87"/>
                  <a:gd name="T10" fmla="*/ 75778 w 305"/>
                  <a:gd name="T11" fmla="*/ 31385 h 87"/>
                  <a:gd name="T12" fmla="*/ 1077 w 305"/>
                  <a:gd name="T13" fmla="*/ 31385 h 87"/>
                  <a:gd name="T14" fmla="*/ 1077 w 305"/>
                  <a:gd name="T15" fmla="*/ 31385 h 87"/>
                  <a:gd name="T16" fmla="*/ 0 w 305"/>
                  <a:gd name="T17" fmla="*/ 30655 h 87"/>
                  <a:gd name="T18" fmla="*/ 0 w 305"/>
                  <a:gd name="T19" fmla="*/ 30655 h 87"/>
                  <a:gd name="T20" fmla="*/ 718 w 305"/>
                  <a:gd name="T21" fmla="*/ 29195 h 87"/>
                  <a:gd name="T22" fmla="*/ 33041 w 305"/>
                  <a:gd name="T23" fmla="*/ 730 h 87"/>
                  <a:gd name="T24" fmla="*/ 33041 w 305"/>
                  <a:gd name="T25" fmla="*/ 730 h 87"/>
                  <a:gd name="T26" fmla="*/ 33400 w 305"/>
                  <a:gd name="T27" fmla="*/ 0 h 87"/>
                  <a:gd name="T28" fmla="*/ 108100 w 305"/>
                  <a:gd name="T29" fmla="*/ 0 h 87"/>
                  <a:gd name="T30" fmla="*/ 108100 w 305"/>
                  <a:gd name="T31" fmla="*/ 0 h 87"/>
                  <a:gd name="T32" fmla="*/ 109178 w 305"/>
                  <a:gd name="T33" fmla="*/ 1095 h 87"/>
                  <a:gd name="T34" fmla="*/ 109178 w 305"/>
                  <a:gd name="T35" fmla="*/ 1095 h 87"/>
                  <a:gd name="T36" fmla="*/ 108460 w 305"/>
                  <a:gd name="T37" fmla="*/ 2190 h 87"/>
                  <a:gd name="T38" fmla="*/ 76496 w 305"/>
                  <a:gd name="T39" fmla="*/ 31020 h 87"/>
                  <a:gd name="T40" fmla="*/ 76496 w 305"/>
                  <a:gd name="T41" fmla="*/ 31020 h 87"/>
                  <a:gd name="T42" fmla="*/ 75778 w 305"/>
                  <a:gd name="T43" fmla="*/ 31385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13" y="79"/>
                    </a:moveTo>
                    <a:lnTo>
                      <a:pt x="209" y="79"/>
                    </a:lnTo>
                    <a:lnTo>
                      <a:pt x="291" y="8"/>
                    </a:lnTo>
                    <a:lnTo>
                      <a:pt x="95" y="8"/>
                    </a:lnTo>
                    <a:lnTo>
                      <a:pt x="13" y="79"/>
                    </a:lnTo>
                    <a:close/>
                    <a:moveTo>
                      <a:pt x="211" y="86"/>
                    </a:moveTo>
                    <a:lnTo>
                      <a:pt x="3" y="86"/>
                    </a:lnTo>
                    <a:cubicBezTo>
                      <a:pt x="2" y="86"/>
                      <a:pt x="1" y="85"/>
                      <a:pt x="0" y="84"/>
                    </a:cubicBezTo>
                    <a:cubicBezTo>
                      <a:pt x="0" y="82"/>
                      <a:pt x="0" y="81"/>
                      <a:pt x="2" y="80"/>
                    </a:cubicBezTo>
                    <a:lnTo>
                      <a:pt x="92" y="2"/>
                    </a:lnTo>
                    <a:cubicBezTo>
                      <a:pt x="92" y="1"/>
                      <a:pt x="93" y="0"/>
                      <a:pt x="93" y="0"/>
                    </a:cubicBezTo>
                    <a:lnTo>
                      <a:pt x="301" y="0"/>
                    </a:lnTo>
                    <a:cubicBezTo>
                      <a:pt x="302" y="0"/>
                      <a:pt x="303" y="2"/>
                      <a:pt x="304" y="3"/>
                    </a:cubicBezTo>
                    <a:cubicBezTo>
                      <a:pt x="304" y="4"/>
                      <a:pt x="304" y="6"/>
                      <a:pt x="302" y="6"/>
                    </a:cubicBezTo>
                    <a:lnTo>
                      <a:pt x="213" y="85"/>
                    </a:lnTo>
                    <a:cubicBezTo>
                      <a:pt x="212" y="86"/>
                      <a:pt x="211" y="86"/>
                      <a:pt x="211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7" name="Freeform 159">
                <a:extLst>
                  <a:ext uri="{FF2B5EF4-FFF2-40B4-BE49-F238E27FC236}">
                    <a16:creationId xmlns:a16="http://schemas.microsoft.com/office/drawing/2014/main" id="{D98E26A4-8E1C-4534-B6EA-120B33045D7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349500" y="9662173"/>
                <a:ext cx="1516066" cy="1197472"/>
              </a:xfrm>
              <a:custGeom>
                <a:avLst/>
                <a:gdLst>
                  <a:gd name="T0" fmla="*/ 321862 w 1217"/>
                  <a:gd name="T1" fmla="*/ 98210 h 962"/>
                  <a:gd name="T2" fmla="*/ 115928 w 1217"/>
                  <a:gd name="T3" fmla="*/ 5396 h 962"/>
                  <a:gd name="T4" fmla="*/ 388467 w 1217"/>
                  <a:gd name="T5" fmla="*/ 39932 h 962"/>
                  <a:gd name="T6" fmla="*/ 437790 w 1217"/>
                  <a:gd name="T7" fmla="*/ 2518 h 962"/>
                  <a:gd name="T8" fmla="*/ 437790 w 1217"/>
                  <a:gd name="T9" fmla="*/ 2158 h 962"/>
                  <a:gd name="T10" fmla="*/ 437790 w 1217"/>
                  <a:gd name="T11" fmla="*/ 1799 h 962"/>
                  <a:gd name="T12" fmla="*/ 437790 w 1217"/>
                  <a:gd name="T13" fmla="*/ 1799 h 962"/>
                  <a:gd name="T14" fmla="*/ 437430 w 1217"/>
                  <a:gd name="T15" fmla="*/ 1439 h 962"/>
                  <a:gd name="T16" fmla="*/ 437070 w 1217"/>
                  <a:gd name="T17" fmla="*/ 1079 h 962"/>
                  <a:gd name="T18" fmla="*/ 437070 w 1217"/>
                  <a:gd name="T19" fmla="*/ 719 h 962"/>
                  <a:gd name="T20" fmla="*/ 436710 w 1217"/>
                  <a:gd name="T21" fmla="*/ 719 h 962"/>
                  <a:gd name="T22" fmla="*/ 436710 w 1217"/>
                  <a:gd name="T23" fmla="*/ 360 h 962"/>
                  <a:gd name="T24" fmla="*/ 436350 w 1217"/>
                  <a:gd name="T25" fmla="*/ 360 h 962"/>
                  <a:gd name="T26" fmla="*/ 436350 w 1217"/>
                  <a:gd name="T27" fmla="*/ 360 h 962"/>
                  <a:gd name="T28" fmla="*/ 435990 w 1217"/>
                  <a:gd name="T29" fmla="*/ 0 h 962"/>
                  <a:gd name="T30" fmla="*/ 435270 w 1217"/>
                  <a:gd name="T31" fmla="*/ 0 h 962"/>
                  <a:gd name="T32" fmla="*/ 114848 w 1217"/>
                  <a:gd name="T33" fmla="*/ 0 h 962"/>
                  <a:gd name="T34" fmla="*/ 113408 w 1217"/>
                  <a:gd name="T35" fmla="*/ 719 h 962"/>
                  <a:gd name="T36" fmla="*/ 720 w 1217"/>
                  <a:gd name="T37" fmla="*/ 98930 h 962"/>
                  <a:gd name="T38" fmla="*/ 720 w 1217"/>
                  <a:gd name="T39" fmla="*/ 98930 h 962"/>
                  <a:gd name="T40" fmla="*/ 720 w 1217"/>
                  <a:gd name="T41" fmla="*/ 99290 h 962"/>
                  <a:gd name="T42" fmla="*/ 360 w 1217"/>
                  <a:gd name="T43" fmla="*/ 100009 h 962"/>
                  <a:gd name="T44" fmla="*/ 360 w 1217"/>
                  <a:gd name="T45" fmla="*/ 100009 h 962"/>
                  <a:gd name="T46" fmla="*/ 0 w 1217"/>
                  <a:gd name="T47" fmla="*/ 100729 h 962"/>
                  <a:gd name="T48" fmla="*/ 0 w 1217"/>
                  <a:gd name="T49" fmla="*/ 115478 h 962"/>
                  <a:gd name="T50" fmla="*/ 2520 w 1217"/>
                  <a:gd name="T51" fmla="*/ 117996 h 962"/>
                  <a:gd name="T52" fmla="*/ 194053 w 1217"/>
                  <a:gd name="T53" fmla="*/ 342837 h 962"/>
                  <a:gd name="T54" fmla="*/ 196573 w 1217"/>
                  <a:gd name="T55" fmla="*/ 345715 h 962"/>
                  <a:gd name="T56" fmla="*/ 199094 w 1217"/>
                  <a:gd name="T57" fmla="*/ 342837 h 962"/>
                  <a:gd name="T58" fmla="*/ 322942 w 1217"/>
                  <a:gd name="T59" fmla="*/ 117996 h 962"/>
                  <a:gd name="T60" fmla="*/ 323662 w 1217"/>
                  <a:gd name="T61" fmla="*/ 117996 h 962"/>
                  <a:gd name="T62" fmla="*/ 324382 w 1217"/>
                  <a:gd name="T63" fmla="*/ 117637 h 962"/>
                  <a:gd name="T64" fmla="*/ 324742 w 1217"/>
                  <a:gd name="T65" fmla="*/ 117277 h 962"/>
                  <a:gd name="T66" fmla="*/ 437070 w 1217"/>
                  <a:gd name="T67" fmla="*/ 19426 h 962"/>
                  <a:gd name="T68" fmla="*/ 437790 w 1217"/>
                  <a:gd name="T69" fmla="*/ 2518 h 96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17" h="962">
                    <a:moveTo>
                      <a:pt x="1079" y="111"/>
                    </a:moveTo>
                    <a:lnTo>
                      <a:pt x="894" y="273"/>
                    </a:lnTo>
                    <a:lnTo>
                      <a:pt x="25" y="273"/>
                    </a:lnTo>
                    <a:lnTo>
                      <a:pt x="322" y="15"/>
                    </a:lnTo>
                    <a:lnTo>
                      <a:pt x="1191" y="15"/>
                    </a:lnTo>
                    <a:lnTo>
                      <a:pt x="1079" y="111"/>
                    </a:lnTo>
                    <a:close/>
                    <a:moveTo>
                      <a:pt x="1216" y="7"/>
                    </a:moveTo>
                    <a:lnTo>
                      <a:pt x="1216" y="7"/>
                    </a:lnTo>
                    <a:cubicBezTo>
                      <a:pt x="1216" y="7"/>
                      <a:pt x="1216" y="7"/>
                      <a:pt x="1216" y="6"/>
                    </a:cubicBezTo>
                    <a:lnTo>
                      <a:pt x="1216" y="5"/>
                    </a:lnTo>
                    <a:cubicBezTo>
                      <a:pt x="1216" y="5"/>
                      <a:pt x="1216" y="5"/>
                      <a:pt x="1215" y="4"/>
                    </a:cubicBezTo>
                    <a:cubicBezTo>
                      <a:pt x="1215" y="4"/>
                      <a:pt x="1215" y="3"/>
                      <a:pt x="1214" y="3"/>
                    </a:cubicBezTo>
                    <a:cubicBezTo>
                      <a:pt x="1214" y="3"/>
                      <a:pt x="1214" y="3"/>
                      <a:pt x="1214" y="2"/>
                    </a:cubicBezTo>
                    <a:cubicBezTo>
                      <a:pt x="1214" y="2"/>
                      <a:pt x="1214" y="2"/>
                      <a:pt x="1213" y="2"/>
                    </a:cubicBezTo>
                    <a:cubicBezTo>
                      <a:pt x="1213" y="2"/>
                      <a:pt x="1213" y="2"/>
                      <a:pt x="1213" y="1"/>
                    </a:cubicBezTo>
                    <a:cubicBezTo>
                      <a:pt x="1212" y="1"/>
                      <a:pt x="1212" y="1"/>
                      <a:pt x="1212" y="1"/>
                    </a:cubicBezTo>
                    <a:cubicBezTo>
                      <a:pt x="1212" y="0"/>
                      <a:pt x="1211" y="0"/>
                      <a:pt x="1211" y="0"/>
                    </a:cubicBezTo>
                    <a:cubicBezTo>
                      <a:pt x="1210" y="0"/>
                      <a:pt x="1209" y="0"/>
                      <a:pt x="1209" y="0"/>
                    </a:cubicBezTo>
                    <a:lnTo>
                      <a:pt x="319" y="0"/>
                    </a:lnTo>
                    <a:cubicBezTo>
                      <a:pt x="318" y="0"/>
                      <a:pt x="316" y="1"/>
                      <a:pt x="315" y="2"/>
                    </a:cubicBezTo>
                    <a:lnTo>
                      <a:pt x="2" y="275"/>
                    </a:lnTo>
                    <a:cubicBezTo>
                      <a:pt x="2" y="276"/>
                      <a:pt x="2" y="276"/>
                      <a:pt x="2" y="276"/>
                    </a:cubicBezTo>
                    <a:cubicBezTo>
                      <a:pt x="1" y="276"/>
                      <a:pt x="1" y="277"/>
                      <a:pt x="1" y="278"/>
                    </a:cubicBezTo>
                    <a:cubicBezTo>
                      <a:pt x="1" y="279"/>
                      <a:pt x="0" y="279"/>
                      <a:pt x="0" y="280"/>
                    </a:cubicBezTo>
                    <a:lnTo>
                      <a:pt x="0" y="321"/>
                    </a:lnTo>
                    <a:cubicBezTo>
                      <a:pt x="0" y="325"/>
                      <a:pt x="3" y="328"/>
                      <a:pt x="7" y="328"/>
                    </a:cubicBezTo>
                    <a:lnTo>
                      <a:pt x="539" y="328"/>
                    </a:lnTo>
                    <a:lnTo>
                      <a:pt x="539" y="953"/>
                    </a:lnTo>
                    <a:cubicBezTo>
                      <a:pt x="539" y="958"/>
                      <a:pt x="542" y="961"/>
                      <a:pt x="546" y="961"/>
                    </a:cubicBezTo>
                    <a:cubicBezTo>
                      <a:pt x="550" y="961"/>
                      <a:pt x="553" y="958"/>
                      <a:pt x="553" y="953"/>
                    </a:cubicBezTo>
                    <a:lnTo>
                      <a:pt x="553" y="328"/>
                    </a:lnTo>
                    <a:lnTo>
                      <a:pt x="897" y="328"/>
                    </a:lnTo>
                    <a:cubicBezTo>
                      <a:pt x="898" y="328"/>
                      <a:pt x="899" y="328"/>
                      <a:pt x="899" y="328"/>
                    </a:cubicBezTo>
                    <a:cubicBezTo>
                      <a:pt x="900" y="328"/>
                      <a:pt x="900" y="327"/>
                      <a:pt x="901" y="327"/>
                    </a:cubicBezTo>
                    <a:cubicBezTo>
                      <a:pt x="901" y="327"/>
                      <a:pt x="901" y="326"/>
                      <a:pt x="902" y="326"/>
                    </a:cubicBezTo>
                    <a:lnTo>
                      <a:pt x="1214" y="54"/>
                    </a:lnTo>
                    <a:cubicBezTo>
                      <a:pt x="1215" y="52"/>
                      <a:pt x="1216" y="50"/>
                      <a:pt x="1216" y="48"/>
                    </a:cubicBezTo>
                    <a:lnTo>
                      <a:pt x="1216" y="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3" name="Grupo 22">
              <a:extLst>
                <a:ext uri="{FF2B5EF4-FFF2-40B4-BE49-F238E27FC236}">
                  <a16:creationId xmlns:a16="http://schemas.microsoft.com/office/drawing/2014/main" id="{A3E497A5-AD3B-4A7D-9402-3998F32F58DE}"/>
                </a:ext>
              </a:extLst>
            </p:cNvPr>
            <p:cNvGrpSpPr/>
            <p:nvPr/>
          </p:nvGrpSpPr>
          <p:grpSpPr>
            <a:xfrm>
              <a:off x="9618104" y="9662173"/>
              <a:ext cx="1516066" cy="1197472"/>
              <a:chOff x="9618104" y="9662173"/>
              <a:chExt cx="1516066" cy="1197472"/>
            </a:xfrm>
          </p:grpSpPr>
          <p:sp>
            <p:nvSpPr>
              <p:cNvPr id="518" name="Freeform 160">
                <a:extLst>
                  <a:ext uri="{FF2B5EF4-FFF2-40B4-BE49-F238E27FC236}">
                    <a16:creationId xmlns:a16="http://schemas.microsoft.com/office/drawing/2014/main" id="{D091991B-0EA5-4AF8-99EF-2F0A1BB66A0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3599" y="9667664"/>
                <a:ext cx="1499585" cy="340565"/>
              </a:xfrm>
              <a:custGeom>
                <a:avLst/>
                <a:gdLst>
                  <a:gd name="T0" fmla="*/ 320627 w 1203"/>
                  <a:gd name="T1" fmla="*/ 98066 h 274"/>
                  <a:gd name="T2" fmla="*/ 433027 w 1203"/>
                  <a:gd name="T3" fmla="*/ 0 h 274"/>
                  <a:gd name="T4" fmla="*/ 112400 w 1203"/>
                  <a:gd name="T5" fmla="*/ 0 h 274"/>
                  <a:gd name="T6" fmla="*/ 0 w 1203"/>
                  <a:gd name="T7" fmla="*/ 98066 h 274"/>
                  <a:gd name="T8" fmla="*/ 320627 w 1203"/>
                  <a:gd name="T9" fmla="*/ 98066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3" h="274">
                    <a:moveTo>
                      <a:pt x="890" y="273"/>
                    </a:moveTo>
                    <a:lnTo>
                      <a:pt x="1202" y="0"/>
                    </a:lnTo>
                    <a:lnTo>
                      <a:pt x="312" y="0"/>
                    </a:lnTo>
                    <a:lnTo>
                      <a:pt x="0" y="273"/>
                    </a:lnTo>
                    <a:lnTo>
                      <a:pt x="890" y="27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19" name="Freeform 161">
                <a:extLst>
                  <a:ext uri="{FF2B5EF4-FFF2-40B4-BE49-F238E27FC236}">
                    <a16:creationId xmlns:a16="http://schemas.microsoft.com/office/drawing/2014/main" id="{5E596EA6-3F05-424E-8E9B-47B10484C3A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57407" y="9717103"/>
                <a:ext cx="428453" cy="109860"/>
              </a:xfrm>
              <a:custGeom>
                <a:avLst/>
                <a:gdLst>
                  <a:gd name="T0" fmla="*/ 4666 w 345"/>
                  <a:gd name="T1" fmla="*/ 28830 h 87"/>
                  <a:gd name="T2" fmla="*/ 89369 w 345"/>
                  <a:gd name="T3" fmla="*/ 28830 h 87"/>
                  <a:gd name="T4" fmla="*/ 118800 w 345"/>
                  <a:gd name="T5" fmla="*/ 2920 h 87"/>
                  <a:gd name="T6" fmla="*/ 34097 w 345"/>
                  <a:gd name="T7" fmla="*/ 2920 h 87"/>
                  <a:gd name="T8" fmla="*/ 4666 w 345"/>
                  <a:gd name="T9" fmla="*/ 28830 h 87"/>
                  <a:gd name="T10" fmla="*/ 90087 w 345"/>
                  <a:gd name="T11" fmla="*/ 31385 h 87"/>
                  <a:gd name="T12" fmla="*/ 1436 w 345"/>
                  <a:gd name="T13" fmla="*/ 31385 h 87"/>
                  <a:gd name="T14" fmla="*/ 1436 w 345"/>
                  <a:gd name="T15" fmla="*/ 31385 h 87"/>
                  <a:gd name="T16" fmla="*/ 0 w 345"/>
                  <a:gd name="T17" fmla="*/ 30655 h 87"/>
                  <a:gd name="T18" fmla="*/ 0 w 345"/>
                  <a:gd name="T19" fmla="*/ 30655 h 87"/>
                  <a:gd name="T20" fmla="*/ 359 w 345"/>
                  <a:gd name="T21" fmla="*/ 29195 h 87"/>
                  <a:gd name="T22" fmla="*/ 33020 w 345"/>
                  <a:gd name="T23" fmla="*/ 730 h 87"/>
                  <a:gd name="T24" fmla="*/ 33020 w 345"/>
                  <a:gd name="T25" fmla="*/ 730 h 87"/>
                  <a:gd name="T26" fmla="*/ 33738 w 345"/>
                  <a:gd name="T27" fmla="*/ 0 h 87"/>
                  <a:gd name="T28" fmla="*/ 122030 w 345"/>
                  <a:gd name="T29" fmla="*/ 0 h 87"/>
                  <a:gd name="T30" fmla="*/ 122030 w 345"/>
                  <a:gd name="T31" fmla="*/ 0 h 87"/>
                  <a:gd name="T32" fmla="*/ 123466 w 345"/>
                  <a:gd name="T33" fmla="*/ 1095 h 87"/>
                  <a:gd name="T34" fmla="*/ 123466 w 345"/>
                  <a:gd name="T35" fmla="*/ 1095 h 87"/>
                  <a:gd name="T36" fmla="*/ 123107 w 345"/>
                  <a:gd name="T37" fmla="*/ 2190 h 87"/>
                  <a:gd name="T38" fmla="*/ 90805 w 345"/>
                  <a:gd name="T39" fmla="*/ 31020 h 87"/>
                  <a:gd name="T40" fmla="*/ 90805 w 345"/>
                  <a:gd name="T41" fmla="*/ 31020 h 87"/>
                  <a:gd name="T42" fmla="*/ 90087 w 345"/>
                  <a:gd name="T43" fmla="*/ 31385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87">
                    <a:moveTo>
                      <a:pt x="13" y="79"/>
                    </a:moveTo>
                    <a:lnTo>
                      <a:pt x="249" y="79"/>
                    </a:lnTo>
                    <a:lnTo>
                      <a:pt x="331" y="8"/>
                    </a:lnTo>
                    <a:lnTo>
                      <a:pt x="95" y="8"/>
                    </a:lnTo>
                    <a:lnTo>
                      <a:pt x="13" y="79"/>
                    </a:lnTo>
                    <a:close/>
                    <a:moveTo>
                      <a:pt x="251" y="86"/>
                    </a:moveTo>
                    <a:lnTo>
                      <a:pt x="4" y="86"/>
                    </a:lnTo>
                    <a:cubicBezTo>
                      <a:pt x="2" y="86"/>
                      <a:pt x="1" y="85"/>
                      <a:pt x="0" y="84"/>
                    </a:cubicBezTo>
                    <a:cubicBezTo>
                      <a:pt x="0" y="82"/>
                      <a:pt x="0" y="81"/>
                      <a:pt x="1" y="80"/>
                    </a:cubicBezTo>
                    <a:lnTo>
                      <a:pt x="92" y="2"/>
                    </a:lnTo>
                    <a:cubicBezTo>
                      <a:pt x="92" y="1"/>
                      <a:pt x="93" y="0"/>
                      <a:pt x="94" y="0"/>
                    </a:cubicBezTo>
                    <a:lnTo>
                      <a:pt x="340" y="0"/>
                    </a:lnTo>
                    <a:cubicBezTo>
                      <a:pt x="342" y="0"/>
                      <a:pt x="344" y="2"/>
                      <a:pt x="344" y="3"/>
                    </a:cubicBezTo>
                    <a:cubicBezTo>
                      <a:pt x="344" y="4"/>
                      <a:pt x="344" y="6"/>
                      <a:pt x="343" y="6"/>
                    </a:cubicBezTo>
                    <a:lnTo>
                      <a:pt x="253" y="85"/>
                    </a:lnTo>
                    <a:cubicBezTo>
                      <a:pt x="252" y="86"/>
                      <a:pt x="251" y="86"/>
                      <a:pt x="251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0" name="Freeform 162">
                <a:extLst>
                  <a:ext uri="{FF2B5EF4-FFF2-40B4-BE49-F238E27FC236}">
                    <a16:creationId xmlns:a16="http://schemas.microsoft.com/office/drawing/2014/main" id="{D06B75E5-5F13-4518-BDA5-74193733E55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233319" y="9717103"/>
                <a:ext cx="379018" cy="109860"/>
              </a:xfrm>
              <a:custGeom>
                <a:avLst/>
                <a:gdLst>
                  <a:gd name="T0" fmla="*/ 4669 w 305"/>
                  <a:gd name="T1" fmla="*/ 28830 h 87"/>
                  <a:gd name="T2" fmla="*/ 75060 w 305"/>
                  <a:gd name="T3" fmla="*/ 28830 h 87"/>
                  <a:gd name="T4" fmla="*/ 104510 w 305"/>
                  <a:gd name="T5" fmla="*/ 2920 h 87"/>
                  <a:gd name="T6" fmla="*/ 34118 w 305"/>
                  <a:gd name="T7" fmla="*/ 2920 h 87"/>
                  <a:gd name="T8" fmla="*/ 4669 w 305"/>
                  <a:gd name="T9" fmla="*/ 28830 h 87"/>
                  <a:gd name="T10" fmla="*/ 75420 w 305"/>
                  <a:gd name="T11" fmla="*/ 31385 h 87"/>
                  <a:gd name="T12" fmla="*/ 1437 w 305"/>
                  <a:gd name="T13" fmla="*/ 31385 h 87"/>
                  <a:gd name="T14" fmla="*/ 1437 w 305"/>
                  <a:gd name="T15" fmla="*/ 31385 h 87"/>
                  <a:gd name="T16" fmla="*/ 359 w 305"/>
                  <a:gd name="T17" fmla="*/ 30655 h 87"/>
                  <a:gd name="T18" fmla="*/ 359 w 305"/>
                  <a:gd name="T19" fmla="*/ 30655 h 87"/>
                  <a:gd name="T20" fmla="*/ 718 w 305"/>
                  <a:gd name="T21" fmla="*/ 29195 h 87"/>
                  <a:gd name="T22" fmla="*/ 33041 w 305"/>
                  <a:gd name="T23" fmla="*/ 730 h 87"/>
                  <a:gd name="T24" fmla="*/ 33041 w 305"/>
                  <a:gd name="T25" fmla="*/ 730 h 87"/>
                  <a:gd name="T26" fmla="*/ 33759 w 305"/>
                  <a:gd name="T27" fmla="*/ 0 h 87"/>
                  <a:gd name="T28" fmla="*/ 107742 w 305"/>
                  <a:gd name="T29" fmla="*/ 0 h 87"/>
                  <a:gd name="T30" fmla="*/ 107742 w 305"/>
                  <a:gd name="T31" fmla="*/ 0 h 87"/>
                  <a:gd name="T32" fmla="*/ 109179 w 305"/>
                  <a:gd name="T33" fmla="*/ 1095 h 87"/>
                  <a:gd name="T34" fmla="*/ 109179 w 305"/>
                  <a:gd name="T35" fmla="*/ 1095 h 87"/>
                  <a:gd name="T36" fmla="*/ 108461 w 305"/>
                  <a:gd name="T37" fmla="*/ 2190 h 87"/>
                  <a:gd name="T38" fmla="*/ 76497 w 305"/>
                  <a:gd name="T39" fmla="*/ 31020 h 87"/>
                  <a:gd name="T40" fmla="*/ 76497 w 305"/>
                  <a:gd name="T41" fmla="*/ 31020 h 87"/>
                  <a:gd name="T42" fmla="*/ 75420 w 305"/>
                  <a:gd name="T43" fmla="*/ 31385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13" y="79"/>
                    </a:moveTo>
                    <a:lnTo>
                      <a:pt x="209" y="79"/>
                    </a:lnTo>
                    <a:lnTo>
                      <a:pt x="291" y="8"/>
                    </a:lnTo>
                    <a:lnTo>
                      <a:pt x="95" y="8"/>
                    </a:lnTo>
                    <a:lnTo>
                      <a:pt x="13" y="79"/>
                    </a:lnTo>
                    <a:close/>
                    <a:moveTo>
                      <a:pt x="210" y="86"/>
                    </a:moveTo>
                    <a:lnTo>
                      <a:pt x="4" y="86"/>
                    </a:lnTo>
                    <a:cubicBezTo>
                      <a:pt x="2" y="86"/>
                      <a:pt x="1" y="85"/>
                      <a:pt x="1" y="84"/>
                    </a:cubicBezTo>
                    <a:cubicBezTo>
                      <a:pt x="0" y="82"/>
                      <a:pt x="1" y="81"/>
                      <a:pt x="2" y="80"/>
                    </a:cubicBezTo>
                    <a:lnTo>
                      <a:pt x="92" y="2"/>
                    </a:lnTo>
                    <a:cubicBezTo>
                      <a:pt x="92" y="1"/>
                      <a:pt x="93" y="0"/>
                      <a:pt x="94" y="0"/>
                    </a:cubicBezTo>
                    <a:lnTo>
                      <a:pt x="300" y="0"/>
                    </a:lnTo>
                    <a:cubicBezTo>
                      <a:pt x="302" y="0"/>
                      <a:pt x="303" y="2"/>
                      <a:pt x="304" y="3"/>
                    </a:cubicBezTo>
                    <a:cubicBezTo>
                      <a:pt x="304" y="4"/>
                      <a:pt x="304" y="6"/>
                      <a:pt x="302" y="6"/>
                    </a:cubicBezTo>
                    <a:lnTo>
                      <a:pt x="213" y="85"/>
                    </a:lnTo>
                    <a:cubicBezTo>
                      <a:pt x="212" y="86"/>
                      <a:pt x="211" y="86"/>
                      <a:pt x="210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1" name="Freeform 163">
                <a:extLst>
                  <a:ext uri="{FF2B5EF4-FFF2-40B4-BE49-F238E27FC236}">
                    <a16:creationId xmlns:a16="http://schemas.microsoft.com/office/drawing/2014/main" id="{3151E608-8FAC-48D1-87D8-309E71596B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068529" y="9859920"/>
                <a:ext cx="379018" cy="109860"/>
              </a:xfrm>
              <a:custGeom>
                <a:avLst/>
                <a:gdLst>
                  <a:gd name="T0" fmla="*/ 4669 w 305"/>
                  <a:gd name="T1" fmla="*/ 29166 h 86"/>
                  <a:gd name="T2" fmla="*/ 75060 w 305"/>
                  <a:gd name="T3" fmla="*/ 29166 h 86"/>
                  <a:gd name="T4" fmla="*/ 104510 w 305"/>
                  <a:gd name="T5" fmla="*/ 2584 h 86"/>
                  <a:gd name="T6" fmla="*/ 34118 w 305"/>
                  <a:gd name="T7" fmla="*/ 2584 h 86"/>
                  <a:gd name="T8" fmla="*/ 4669 w 305"/>
                  <a:gd name="T9" fmla="*/ 29166 h 86"/>
                  <a:gd name="T10" fmla="*/ 75779 w 305"/>
                  <a:gd name="T11" fmla="*/ 31381 h 86"/>
                  <a:gd name="T12" fmla="*/ 1437 w 305"/>
                  <a:gd name="T13" fmla="*/ 31381 h 86"/>
                  <a:gd name="T14" fmla="*/ 1437 w 305"/>
                  <a:gd name="T15" fmla="*/ 31381 h 86"/>
                  <a:gd name="T16" fmla="*/ 0 w 305"/>
                  <a:gd name="T17" fmla="*/ 30642 h 86"/>
                  <a:gd name="T18" fmla="*/ 0 w 305"/>
                  <a:gd name="T19" fmla="*/ 30642 h 86"/>
                  <a:gd name="T20" fmla="*/ 359 w 305"/>
                  <a:gd name="T21" fmla="*/ 29166 h 86"/>
                  <a:gd name="T22" fmla="*/ 32682 w 305"/>
                  <a:gd name="T23" fmla="*/ 369 h 86"/>
                  <a:gd name="T24" fmla="*/ 32682 w 305"/>
                  <a:gd name="T25" fmla="*/ 369 h 86"/>
                  <a:gd name="T26" fmla="*/ 33759 w 305"/>
                  <a:gd name="T27" fmla="*/ 0 h 86"/>
                  <a:gd name="T28" fmla="*/ 107742 w 305"/>
                  <a:gd name="T29" fmla="*/ 0 h 86"/>
                  <a:gd name="T30" fmla="*/ 107742 w 305"/>
                  <a:gd name="T31" fmla="*/ 0 h 86"/>
                  <a:gd name="T32" fmla="*/ 109179 w 305"/>
                  <a:gd name="T33" fmla="*/ 738 h 86"/>
                  <a:gd name="T34" fmla="*/ 109179 w 305"/>
                  <a:gd name="T35" fmla="*/ 738 h 86"/>
                  <a:gd name="T36" fmla="*/ 108461 w 305"/>
                  <a:gd name="T37" fmla="*/ 2215 h 86"/>
                  <a:gd name="T38" fmla="*/ 76138 w 305"/>
                  <a:gd name="T39" fmla="*/ 31381 h 86"/>
                  <a:gd name="T40" fmla="*/ 76138 w 305"/>
                  <a:gd name="T41" fmla="*/ 31381 h 86"/>
                  <a:gd name="T42" fmla="*/ 75779 w 30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6">
                    <a:moveTo>
                      <a:pt x="13" y="79"/>
                    </a:moveTo>
                    <a:lnTo>
                      <a:pt x="209" y="79"/>
                    </a:lnTo>
                    <a:lnTo>
                      <a:pt x="291" y="7"/>
                    </a:lnTo>
                    <a:lnTo>
                      <a:pt x="95" y="7"/>
                    </a:lnTo>
                    <a:lnTo>
                      <a:pt x="13" y="79"/>
                    </a:lnTo>
                    <a:close/>
                    <a:moveTo>
                      <a:pt x="211" y="85"/>
                    </a:moveTo>
                    <a:lnTo>
                      <a:pt x="4" y="85"/>
                    </a:lnTo>
                    <a:cubicBezTo>
                      <a:pt x="2" y="85"/>
                      <a:pt x="1" y="85"/>
                      <a:pt x="0" y="83"/>
                    </a:cubicBezTo>
                    <a:cubicBezTo>
                      <a:pt x="0" y="82"/>
                      <a:pt x="0" y="80"/>
                      <a:pt x="1" y="79"/>
                    </a:cubicBezTo>
                    <a:lnTo>
                      <a:pt x="91" y="1"/>
                    </a:lnTo>
                    <a:cubicBezTo>
                      <a:pt x="92" y="0"/>
                      <a:pt x="92" y="0"/>
                      <a:pt x="94" y="0"/>
                    </a:cubicBezTo>
                    <a:lnTo>
                      <a:pt x="300" y="0"/>
                    </a:lnTo>
                    <a:cubicBezTo>
                      <a:pt x="302" y="0"/>
                      <a:pt x="303" y="1"/>
                      <a:pt x="304" y="2"/>
                    </a:cubicBezTo>
                    <a:cubicBezTo>
                      <a:pt x="304" y="4"/>
                      <a:pt x="304" y="5"/>
                      <a:pt x="302" y="6"/>
                    </a:cubicBezTo>
                    <a:lnTo>
                      <a:pt x="212" y="85"/>
                    </a:lnTo>
                    <a:lnTo>
                      <a:pt x="211" y="8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2" name="Freeform 164">
                <a:extLst>
                  <a:ext uri="{FF2B5EF4-FFF2-40B4-BE49-F238E27FC236}">
                    <a16:creationId xmlns:a16="http://schemas.microsoft.com/office/drawing/2014/main" id="{DCF40EE7-4135-4F8F-9B49-4C5FFFFB69E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392618" y="9859920"/>
                <a:ext cx="428453" cy="109860"/>
              </a:xfrm>
              <a:custGeom>
                <a:avLst/>
                <a:gdLst>
                  <a:gd name="T0" fmla="*/ 4666 w 345"/>
                  <a:gd name="T1" fmla="*/ 29166 h 86"/>
                  <a:gd name="T2" fmla="*/ 89369 w 345"/>
                  <a:gd name="T3" fmla="*/ 29166 h 86"/>
                  <a:gd name="T4" fmla="*/ 118800 w 345"/>
                  <a:gd name="T5" fmla="*/ 2584 h 86"/>
                  <a:gd name="T6" fmla="*/ 34097 w 345"/>
                  <a:gd name="T7" fmla="*/ 2584 h 86"/>
                  <a:gd name="T8" fmla="*/ 4666 w 345"/>
                  <a:gd name="T9" fmla="*/ 29166 h 86"/>
                  <a:gd name="T10" fmla="*/ 89728 w 345"/>
                  <a:gd name="T11" fmla="*/ 31381 h 86"/>
                  <a:gd name="T12" fmla="*/ 1436 w 345"/>
                  <a:gd name="T13" fmla="*/ 31381 h 86"/>
                  <a:gd name="T14" fmla="*/ 1436 w 345"/>
                  <a:gd name="T15" fmla="*/ 31381 h 86"/>
                  <a:gd name="T16" fmla="*/ 0 w 345"/>
                  <a:gd name="T17" fmla="*/ 30642 h 86"/>
                  <a:gd name="T18" fmla="*/ 0 w 345"/>
                  <a:gd name="T19" fmla="*/ 30642 h 86"/>
                  <a:gd name="T20" fmla="*/ 359 w 345"/>
                  <a:gd name="T21" fmla="*/ 29166 h 86"/>
                  <a:gd name="T22" fmla="*/ 32661 w 345"/>
                  <a:gd name="T23" fmla="*/ 369 h 86"/>
                  <a:gd name="T24" fmla="*/ 32661 w 345"/>
                  <a:gd name="T25" fmla="*/ 369 h 86"/>
                  <a:gd name="T26" fmla="*/ 33738 w 345"/>
                  <a:gd name="T27" fmla="*/ 0 h 86"/>
                  <a:gd name="T28" fmla="*/ 122030 w 345"/>
                  <a:gd name="T29" fmla="*/ 0 h 86"/>
                  <a:gd name="T30" fmla="*/ 122030 w 345"/>
                  <a:gd name="T31" fmla="*/ 0 h 86"/>
                  <a:gd name="T32" fmla="*/ 123107 w 345"/>
                  <a:gd name="T33" fmla="*/ 738 h 86"/>
                  <a:gd name="T34" fmla="*/ 123107 w 345"/>
                  <a:gd name="T35" fmla="*/ 738 h 86"/>
                  <a:gd name="T36" fmla="*/ 123107 w 345"/>
                  <a:gd name="T37" fmla="*/ 2215 h 86"/>
                  <a:gd name="T38" fmla="*/ 90805 w 345"/>
                  <a:gd name="T39" fmla="*/ 31381 h 86"/>
                  <a:gd name="T40" fmla="*/ 90805 w 345"/>
                  <a:gd name="T41" fmla="*/ 31381 h 86"/>
                  <a:gd name="T42" fmla="*/ 89728 w 34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86">
                    <a:moveTo>
                      <a:pt x="13" y="79"/>
                    </a:moveTo>
                    <a:lnTo>
                      <a:pt x="249" y="79"/>
                    </a:lnTo>
                    <a:lnTo>
                      <a:pt x="331" y="7"/>
                    </a:lnTo>
                    <a:lnTo>
                      <a:pt x="95" y="7"/>
                    </a:lnTo>
                    <a:lnTo>
                      <a:pt x="13" y="79"/>
                    </a:lnTo>
                    <a:close/>
                    <a:moveTo>
                      <a:pt x="250" y="85"/>
                    </a:moveTo>
                    <a:lnTo>
                      <a:pt x="4" y="85"/>
                    </a:lnTo>
                    <a:cubicBezTo>
                      <a:pt x="2" y="85"/>
                      <a:pt x="1" y="85"/>
                      <a:pt x="0" y="83"/>
                    </a:cubicBezTo>
                    <a:cubicBezTo>
                      <a:pt x="0" y="82"/>
                      <a:pt x="0" y="80"/>
                      <a:pt x="1" y="79"/>
                    </a:cubicBezTo>
                    <a:lnTo>
                      <a:pt x="91" y="1"/>
                    </a:lnTo>
                    <a:cubicBezTo>
                      <a:pt x="92" y="0"/>
                      <a:pt x="92" y="0"/>
                      <a:pt x="94" y="0"/>
                    </a:cubicBezTo>
                    <a:lnTo>
                      <a:pt x="340" y="0"/>
                    </a:lnTo>
                    <a:cubicBezTo>
                      <a:pt x="342" y="0"/>
                      <a:pt x="343" y="1"/>
                      <a:pt x="343" y="2"/>
                    </a:cubicBezTo>
                    <a:cubicBezTo>
                      <a:pt x="344" y="4"/>
                      <a:pt x="344" y="5"/>
                      <a:pt x="343" y="6"/>
                    </a:cubicBezTo>
                    <a:lnTo>
                      <a:pt x="253" y="85"/>
                    </a:lnTo>
                    <a:cubicBezTo>
                      <a:pt x="252" y="85"/>
                      <a:pt x="251" y="85"/>
                      <a:pt x="250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3" name="Freeform 165">
                <a:extLst>
                  <a:ext uri="{FF2B5EF4-FFF2-40B4-BE49-F238E27FC236}">
                    <a16:creationId xmlns:a16="http://schemas.microsoft.com/office/drawing/2014/main" id="{F1B7789B-5EA8-4801-802E-02498B2F4E6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4445" y="9859920"/>
                <a:ext cx="379015" cy="109860"/>
              </a:xfrm>
              <a:custGeom>
                <a:avLst/>
                <a:gdLst>
                  <a:gd name="T0" fmla="*/ 4669 w 305"/>
                  <a:gd name="T1" fmla="*/ 29166 h 86"/>
                  <a:gd name="T2" fmla="*/ 75060 w 305"/>
                  <a:gd name="T3" fmla="*/ 29166 h 86"/>
                  <a:gd name="T4" fmla="*/ 104509 w 305"/>
                  <a:gd name="T5" fmla="*/ 2584 h 86"/>
                  <a:gd name="T6" fmla="*/ 34118 w 305"/>
                  <a:gd name="T7" fmla="*/ 2584 h 86"/>
                  <a:gd name="T8" fmla="*/ 4669 w 305"/>
                  <a:gd name="T9" fmla="*/ 29166 h 86"/>
                  <a:gd name="T10" fmla="*/ 75778 w 305"/>
                  <a:gd name="T11" fmla="*/ 31381 h 86"/>
                  <a:gd name="T12" fmla="*/ 1077 w 305"/>
                  <a:gd name="T13" fmla="*/ 31381 h 86"/>
                  <a:gd name="T14" fmla="*/ 1077 w 305"/>
                  <a:gd name="T15" fmla="*/ 31381 h 86"/>
                  <a:gd name="T16" fmla="*/ 0 w 305"/>
                  <a:gd name="T17" fmla="*/ 30642 h 86"/>
                  <a:gd name="T18" fmla="*/ 0 w 305"/>
                  <a:gd name="T19" fmla="*/ 30642 h 86"/>
                  <a:gd name="T20" fmla="*/ 359 w 305"/>
                  <a:gd name="T21" fmla="*/ 29166 h 86"/>
                  <a:gd name="T22" fmla="*/ 32682 w 305"/>
                  <a:gd name="T23" fmla="*/ 369 h 86"/>
                  <a:gd name="T24" fmla="*/ 32682 w 305"/>
                  <a:gd name="T25" fmla="*/ 369 h 86"/>
                  <a:gd name="T26" fmla="*/ 33400 w 305"/>
                  <a:gd name="T27" fmla="*/ 0 h 86"/>
                  <a:gd name="T28" fmla="*/ 108100 w 305"/>
                  <a:gd name="T29" fmla="*/ 0 h 86"/>
                  <a:gd name="T30" fmla="*/ 108100 w 305"/>
                  <a:gd name="T31" fmla="*/ 0 h 86"/>
                  <a:gd name="T32" fmla="*/ 109178 w 305"/>
                  <a:gd name="T33" fmla="*/ 738 h 86"/>
                  <a:gd name="T34" fmla="*/ 109178 w 305"/>
                  <a:gd name="T35" fmla="*/ 738 h 86"/>
                  <a:gd name="T36" fmla="*/ 108460 w 305"/>
                  <a:gd name="T37" fmla="*/ 2215 h 86"/>
                  <a:gd name="T38" fmla="*/ 76496 w 305"/>
                  <a:gd name="T39" fmla="*/ 31381 h 86"/>
                  <a:gd name="T40" fmla="*/ 76496 w 305"/>
                  <a:gd name="T41" fmla="*/ 31381 h 86"/>
                  <a:gd name="T42" fmla="*/ 75778 w 30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6">
                    <a:moveTo>
                      <a:pt x="13" y="79"/>
                    </a:moveTo>
                    <a:lnTo>
                      <a:pt x="209" y="79"/>
                    </a:lnTo>
                    <a:lnTo>
                      <a:pt x="291" y="7"/>
                    </a:lnTo>
                    <a:lnTo>
                      <a:pt x="95" y="7"/>
                    </a:lnTo>
                    <a:lnTo>
                      <a:pt x="13" y="79"/>
                    </a:lnTo>
                    <a:close/>
                    <a:moveTo>
                      <a:pt x="211" y="85"/>
                    </a:moveTo>
                    <a:lnTo>
                      <a:pt x="3" y="85"/>
                    </a:lnTo>
                    <a:cubicBezTo>
                      <a:pt x="2" y="85"/>
                      <a:pt x="1" y="85"/>
                      <a:pt x="0" y="83"/>
                    </a:cubicBezTo>
                    <a:cubicBezTo>
                      <a:pt x="0" y="82"/>
                      <a:pt x="0" y="80"/>
                      <a:pt x="1" y="79"/>
                    </a:cubicBezTo>
                    <a:lnTo>
                      <a:pt x="91" y="1"/>
                    </a:lnTo>
                    <a:cubicBezTo>
                      <a:pt x="92" y="0"/>
                      <a:pt x="93" y="0"/>
                      <a:pt x="93" y="0"/>
                    </a:cubicBezTo>
                    <a:lnTo>
                      <a:pt x="301" y="0"/>
                    </a:lnTo>
                    <a:cubicBezTo>
                      <a:pt x="302" y="0"/>
                      <a:pt x="303" y="1"/>
                      <a:pt x="304" y="2"/>
                    </a:cubicBezTo>
                    <a:cubicBezTo>
                      <a:pt x="304" y="4"/>
                      <a:pt x="304" y="5"/>
                      <a:pt x="302" y="6"/>
                    </a:cubicBezTo>
                    <a:lnTo>
                      <a:pt x="213" y="85"/>
                    </a:lnTo>
                    <a:cubicBezTo>
                      <a:pt x="212" y="85"/>
                      <a:pt x="211" y="85"/>
                      <a:pt x="21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4" name="Freeform 166">
                <a:extLst>
                  <a:ext uri="{FF2B5EF4-FFF2-40B4-BE49-F238E27FC236}">
                    <a16:creationId xmlns:a16="http://schemas.microsoft.com/office/drawing/2014/main" id="{87F26512-C31F-41D7-A162-CC8166D47C2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909234" y="9717103"/>
                <a:ext cx="379015" cy="109860"/>
              </a:xfrm>
              <a:custGeom>
                <a:avLst/>
                <a:gdLst>
                  <a:gd name="T0" fmla="*/ 4669 w 305"/>
                  <a:gd name="T1" fmla="*/ 28830 h 87"/>
                  <a:gd name="T2" fmla="*/ 75060 w 305"/>
                  <a:gd name="T3" fmla="*/ 28830 h 87"/>
                  <a:gd name="T4" fmla="*/ 104509 w 305"/>
                  <a:gd name="T5" fmla="*/ 2920 h 87"/>
                  <a:gd name="T6" fmla="*/ 34118 w 305"/>
                  <a:gd name="T7" fmla="*/ 2920 h 87"/>
                  <a:gd name="T8" fmla="*/ 4669 w 305"/>
                  <a:gd name="T9" fmla="*/ 28830 h 87"/>
                  <a:gd name="T10" fmla="*/ 75419 w 305"/>
                  <a:gd name="T11" fmla="*/ 31385 h 87"/>
                  <a:gd name="T12" fmla="*/ 1437 w 305"/>
                  <a:gd name="T13" fmla="*/ 31385 h 87"/>
                  <a:gd name="T14" fmla="*/ 1437 w 305"/>
                  <a:gd name="T15" fmla="*/ 31385 h 87"/>
                  <a:gd name="T16" fmla="*/ 0 w 305"/>
                  <a:gd name="T17" fmla="*/ 30655 h 87"/>
                  <a:gd name="T18" fmla="*/ 0 w 305"/>
                  <a:gd name="T19" fmla="*/ 30655 h 87"/>
                  <a:gd name="T20" fmla="*/ 359 w 305"/>
                  <a:gd name="T21" fmla="*/ 29195 h 87"/>
                  <a:gd name="T22" fmla="*/ 32682 w 305"/>
                  <a:gd name="T23" fmla="*/ 730 h 87"/>
                  <a:gd name="T24" fmla="*/ 32682 w 305"/>
                  <a:gd name="T25" fmla="*/ 730 h 87"/>
                  <a:gd name="T26" fmla="*/ 33759 w 305"/>
                  <a:gd name="T27" fmla="*/ 0 h 87"/>
                  <a:gd name="T28" fmla="*/ 107741 w 305"/>
                  <a:gd name="T29" fmla="*/ 0 h 87"/>
                  <a:gd name="T30" fmla="*/ 107741 w 305"/>
                  <a:gd name="T31" fmla="*/ 0 h 87"/>
                  <a:gd name="T32" fmla="*/ 109178 w 305"/>
                  <a:gd name="T33" fmla="*/ 1095 h 87"/>
                  <a:gd name="T34" fmla="*/ 109178 w 305"/>
                  <a:gd name="T35" fmla="*/ 1095 h 87"/>
                  <a:gd name="T36" fmla="*/ 108819 w 305"/>
                  <a:gd name="T37" fmla="*/ 2190 h 87"/>
                  <a:gd name="T38" fmla="*/ 76496 w 305"/>
                  <a:gd name="T39" fmla="*/ 31020 h 87"/>
                  <a:gd name="T40" fmla="*/ 76496 w 305"/>
                  <a:gd name="T41" fmla="*/ 31020 h 87"/>
                  <a:gd name="T42" fmla="*/ 75419 w 305"/>
                  <a:gd name="T43" fmla="*/ 31385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13" y="79"/>
                    </a:moveTo>
                    <a:lnTo>
                      <a:pt x="209" y="79"/>
                    </a:lnTo>
                    <a:lnTo>
                      <a:pt x="291" y="8"/>
                    </a:lnTo>
                    <a:lnTo>
                      <a:pt x="95" y="8"/>
                    </a:lnTo>
                    <a:lnTo>
                      <a:pt x="13" y="79"/>
                    </a:lnTo>
                    <a:close/>
                    <a:moveTo>
                      <a:pt x="210" y="86"/>
                    </a:moveTo>
                    <a:lnTo>
                      <a:pt x="4" y="86"/>
                    </a:lnTo>
                    <a:cubicBezTo>
                      <a:pt x="2" y="86"/>
                      <a:pt x="1" y="85"/>
                      <a:pt x="0" y="84"/>
                    </a:cubicBezTo>
                    <a:cubicBezTo>
                      <a:pt x="0" y="82"/>
                      <a:pt x="0" y="81"/>
                      <a:pt x="1" y="80"/>
                    </a:cubicBezTo>
                    <a:lnTo>
                      <a:pt x="91" y="2"/>
                    </a:lnTo>
                    <a:cubicBezTo>
                      <a:pt x="92" y="1"/>
                      <a:pt x="93" y="0"/>
                      <a:pt x="94" y="0"/>
                    </a:cubicBezTo>
                    <a:lnTo>
                      <a:pt x="300" y="0"/>
                    </a:lnTo>
                    <a:cubicBezTo>
                      <a:pt x="302" y="0"/>
                      <a:pt x="303" y="2"/>
                      <a:pt x="304" y="3"/>
                    </a:cubicBezTo>
                    <a:cubicBezTo>
                      <a:pt x="304" y="4"/>
                      <a:pt x="304" y="6"/>
                      <a:pt x="303" y="6"/>
                    </a:cubicBezTo>
                    <a:lnTo>
                      <a:pt x="213" y="85"/>
                    </a:lnTo>
                    <a:cubicBezTo>
                      <a:pt x="212" y="86"/>
                      <a:pt x="211" y="86"/>
                      <a:pt x="210" y="8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5" name="Freeform 167">
                <a:extLst>
                  <a:ext uri="{FF2B5EF4-FFF2-40B4-BE49-F238E27FC236}">
                    <a16:creationId xmlns:a16="http://schemas.microsoft.com/office/drawing/2014/main" id="{883EA77C-2E89-4072-AC19-60475ABAC69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18104" y="9662173"/>
                <a:ext cx="1516066" cy="1197472"/>
              </a:xfrm>
              <a:custGeom>
                <a:avLst/>
                <a:gdLst>
                  <a:gd name="T0" fmla="*/ 321862 w 1217"/>
                  <a:gd name="T1" fmla="*/ 98210 h 962"/>
                  <a:gd name="T2" fmla="*/ 115928 w 1217"/>
                  <a:gd name="T3" fmla="*/ 5396 h 962"/>
                  <a:gd name="T4" fmla="*/ 388467 w 1217"/>
                  <a:gd name="T5" fmla="*/ 39932 h 962"/>
                  <a:gd name="T6" fmla="*/ 437790 w 1217"/>
                  <a:gd name="T7" fmla="*/ 2518 h 962"/>
                  <a:gd name="T8" fmla="*/ 437790 w 1217"/>
                  <a:gd name="T9" fmla="*/ 2158 h 962"/>
                  <a:gd name="T10" fmla="*/ 437790 w 1217"/>
                  <a:gd name="T11" fmla="*/ 1799 h 962"/>
                  <a:gd name="T12" fmla="*/ 437790 w 1217"/>
                  <a:gd name="T13" fmla="*/ 1799 h 962"/>
                  <a:gd name="T14" fmla="*/ 437430 w 1217"/>
                  <a:gd name="T15" fmla="*/ 1439 h 962"/>
                  <a:gd name="T16" fmla="*/ 437430 w 1217"/>
                  <a:gd name="T17" fmla="*/ 1079 h 962"/>
                  <a:gd name="T18" fmla="*/ 437070 w 1217"/>
                  <a:gd name="T19" fmla="*/ 719 h 962"/>
                  <a:gd name="T20" fmla="*/ 437070 w 1217"/>
                  <a:gd name="T21" fmla="*/ 719 h 962"/>
                  <a:gd name="T22" fmla="*/ 436710 w 1217"/>
                  <a:gd name="T23" fmla="*/ 360 h 962"/>
                  <a:gd name="T24" fmla="*/ 436350 w 1217"/>
                  <a:gd name="T25" fmla="*/ 360 h 962"/>
                  <a:gd name="T26" fmla="*/ 436350 w 1217"/>
                  <a:gd name="T27" fmla="*/ 360 h 962"/>
                  <a:gd name="T28" fmla="*/ 435630 w 1217"/>
                  <a:gd name="T29" fmla="*/ 0 h 962"/>
                  <a:gd name="T30" fmla="*/ 435630 w 1217"/>
                  <a:gd name="T31" fmla="*/ 0 h 962"/>
                  <a:gd name="T32" fmla="*/ 114848 w 1217"/>
                  <a:gd name="T33" fmla="*/ 0 h 962"/>
                  <a:gd name="T34" fmla="*/ 113408 w 1217"/>
                  <a:gd name="T35" fmla="*/ 719 h 962"/>
                  <a:gd name="T36" fmla="*/ 1080 w 1217"/>
                  <a:gd name="T37" fmla="*/ 98930 h 962"/>
                  <a:gd name="T38" fmla="*/ 1080 w 1217"/>
                  <a:gd name="T39" fmla="*/ 98930 h 962"/>
                  <a:gd name="T40" fmla="*/ 720 w 1217"/>
                  <a:gd name="T41" fmla="*/ 99290 h 962"/>
                  <a:gd name="T42" fmla="*/ 360 w 1217"/>
                  <a:gd name="T43" fmla="*/ 100009 h 962"/>
                  <a:gd name="T44" fmla="*/ 360 w 1217"/>
                  <a:gd name="T45" fmla="*/ 100009 h 962"/>
                  <a:gd name="T46" fmla="*/ 0 w 1217"/>
                  <a:gd name="T47" fmla="*/ 100729 h 962"/>
                  <a:gd name="T48" fmla="*/ 0 w 1217"/>
                  <a:gd name="T49" fmla="*/ 115478 h 962"/>
                  <a:gd name="T50" fmla="*/ 2520 w 1217"/>
                  <a:gd name="T51" fmla="*/ 117996 h 962"/>
                  <a:gd name="T52" fmla="*/ 194053 w 1217"/>
                  <a:gd name="T53" fmla="*/ 342837 h 962"/>
                  <a:gd name="T54" fmla="*/ 196573 w 1217"/>
                  <a:gd name="T55" fmla="*/ 345715 h 962"/>
                  <a:gd name="T56" fmla="*/ 199094 w 1217"/>
                  <a:gd name="T57" fmla="*/ 342837 h 962"/>
                  <a:gd name="T58" fmla="*/ 322942 w 1217"/>
                  <a:gd name="T59" fmla="*/ 117996 h 962"/>
                  <a:gd name="T60" fmla="*/ 324022 w 1217"/>
                  <a:gd name="T61" fmla="*/ 117996 h 962"/>
                  <a:gd name="T62" fmla="*/ 324022 w 1217"/>
                  <a:gd name="T63" fmla="*/ 117637 h 962"/>
                  <a:gd name="T64" fmla="*/ 324382 w 1217"/>
                  <a:gd name="T65" fmla="*/ 117277 h 962"/>
                  <a:gd name="T66" fmla="*/ 437070 w 1217"/>
                  <a:gd name="T67" fmla="*/ 19426 h 962"/>
                  <a:gd name="T68" fmla="*/ 437790 w 1217"/>
                  <a:gd name="T69" fmla="*/ 2518 h 96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17" h="962">
                    <a:moveTo>
                      <a:pt x="1079" y="111"/>
                    </a:moveTo>
                    <a:lnTo>
                      <a:pt x="894" y="273"/>
                    </a:lnTo>
                    <a:lnTo>
                      <a:pt x="26" y="273"/>
                    </a:lnTo>
                    <a:lnTo>
                      <a:pt x="322" y="15"/>
                    </a:lnTo>
                    <a:lnTo>
                      <a:pt x="1190" y="15"/>
                    </a:lnTo>
                    <a:lnTo>
                      <a:pt x="1079" y="111"/>
                    </a:lnTo>
                    <a:close/>
                    <a:moveTo>
                      <a:pt x="1216" y="7"/>
                    </a:moveTo>
                    <a:lnTo>
                      <a:pt x="1216" y="7"/>
                    </a:lnTo>
                    <a:cubicBezTo>
                      <a:pt x="1216" y="7"/>
                      <a:pt x="1216" y="7"/>
                      <a:pt x="1216" y="6"/>
                    </a:cubicBezTo>
                    <a:lnTo>
                      <a:pt x="1216" y="5"/>
                    </a:lnTo>
                    <a:cubicBezTo>
                      <a:pt x="1216" y="5"/>
                      <a:pt x="1215" y="5"/>
                      <a:pt x="1215" y="4"/>
                    </a:cubicBezTo>
                    <a:lnTo>
                      <a:pt x="1215" y="3"/>
                    </a:lnTo>
                    <a:cubicBezTo>
                      <a:pt x="1215" y="3"/>
                      <a:pt x="1215" y="3"/>
                      <a:pt x="1214" y="2"/>
                    </a:cubicBezTo>
                    <a:cubicBezTo>
                      <a:pt x="1213" y="2"/>
                      <a:pt x="1213" y="2"/>
                      <a:pt x="1213" y="1"/>
                    </a:cubicBezTo>
                    <a:cubicBezTo>
                      <a:pt x="1212" y="1"/>
                      <a:pt x="1212" y="1"/>
                      <a:pt x="1212" y="1"/>
                    </a:cubicBezTo>
                    <a:cubicBezTo>
                      <a:pt x="1211" y="0"/>
                      <a:pt x="1211" y="0"/>
                      <a:pt x="1210" y="0"/>
                    </a:cubicBezTo>
                    <a:cubicBezTo>
                      <a:pt x="1209" y="0"/>
                      <a:pt x="1209" y="0"/>
                      <a:pt x="1209" y="0"/>
                    </a:cubicBezTo>
                    <a:lnTo>
                      <a:pt x="319" y="0"/>
                    </a:lnTo>
                    <a:cubicBezTo>
                      <a:pt x="318" y="0"/>
                      <a:pt x="316" y="1"/>
                      <a:pt x="315" y="2"/>
                    </a:cubicBezTo>
                    <a:lnTo>
                      <a:pt x="3" y="275"/>
                    </a:lnTo>
                    <a:cubicBezTo>
                      <a:pt x="2" y="276"/>
                      <a:pt x="2" y="276"/>
                      <a:pt x="2" y="276"/>
                    </a:cubicBezTo>
                    <a:cubicBezTo>
                      <a:pt x="1" y="276"/>
                      <a:pt x="1" y="277"/>
                      <a:pt x="1" y="278"/>
                    </a:cubicBezTo>
                    <a:cubicBezTo>
                      <a:pt x="0" y="279"/>
                      <a:pt x="0" y="279"/>
                      <a:pt x="0" y="280"/>
                    </a:cubicBezTo>
                    <a:lnTo>
                      <a:pt x="0" y="321"/>
                    </a:lnTo>
                    <a:cubicBezTo>
                      <a:pt x="0" y="325"/>
                      <a:pt x="3" y="328"/>
                      <a:pt x="7" y="328"/>
                    </a:cubicBezTo>
                    <a:lnTo>
                      <a:pt x="539" y="328"/>
                    </a:lnTo>
                    <a:lnTo>
                      <a:pt x="539" y="953"/>
                    </a:lnTo>
                    <a:cubicBezTo>
                      <a:pt x="539" y="958"/>
                      <a:pt x="542" y="961"/>
                      <a:pt x="546" y="961"/>
                    </a:cubicBezTo>
                    <a:cubicBezTo>
                      <a:pt x="550" y="961"/>
                      <a:pt x="553" y="958"/>
                      <a:pt x="553" y="953"/>
                    </a:cubicBezTo>
                    <a:lnTo>
                      <a:pt x="553" y="328"/>
                    </a:lnTo>
                    <a:lnTo>
                      <a:pt x="897" y="328"/>
                    </a:lnTo>
                    <a:cubicBezTo>
                      <a:pt x="898" y="328"/>
                      <a:pt x="899" y="328"/>
                      <a:pt x="900" y="328"/>
                    </a:cubicBezTo>
                    <a:lnTo>
                      <a:pt x="900" y="327"/>
                    </a:lnTo>
                    <a:cubicBezTo>
                      <a:pt x="901" y="327"/>
                      <a:pt x="901" y="326"/>
                      <a:pt x="901" y="326"/>
                    </a:cubicBezTo>
                    <a:lnTo>
                      <a:pt x="1214" y="54"/>
                    </a:lnTo>
                    <a:cubicBezTo>
                      <a:pt x="1215" y="52"/>
                      <a:pt x="1216" y="50"/>
                      <a:pt x="1216" y="48"/>
                    </a:cubicBezTo>
                    <a:lnTo>
                      <a:pt x="1216" y="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2" name="Grupo 21">
              <a:extLst>
                <a:ext uri="{FF2B5EF4-FFF2-40B4-BE49-F238E27FC236}">
                  <a16:creationId xmlns:a16="http://schemas.microsoft.com/office/drawing/2014/main" id="{41DD6BA3-EB49-4C10-A06A-25CDBC3B4E70}"/>
                </a:ext>
              </a:extLst>
            </p:cNvPr>
            <p:cNvGrpSpPr/>
            <p:nvPr/>
          </p:nvGrpSpPr>
          <p:grpSpPr>
            <a:xfrm>
              <a:off x="17198433" y="9662173"/>
              <a:ext cx="1516066" cy="1197472"/>
              <a:chOff x="17198433" y="9662173"/>
              <a:chExt cx="1516066" cy="1197472"/>
            </a:xfrm>
          </p:grpSpPr>
          <p:sp>
            <p:nvSpPr>
              <p:cNvPr id="526" name="Freeform 168">
                <a:extLst>
                  <a:ext uri="{FF2B5EF4-FFF2-40B4-BE49-F238E27FC236}">
                    <a16:creationId xmlns:a16="http://schemas.microsoft.com/office/drawing/2014/main" id="{44DCFAC8-9CF4-4854-905D-FA41FA4AB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03928" y="9667664"/>
                <a:ext cx="1499585" cy="340565"/>
              </a:xfrm>
              <a:custGeom>
                <a:avLst/>
                <a:gdLst>
                  <a:gd name="T0" fmla="*/ 112400 w 1203"/>
                  <a:gd name="T1" fmla="*/ 98066 h 274"/>
                  <a:gd name="T2" fmla="*/ 0 w 1203"/>
                  <a:gd name="T3" fmla="*/ 0 h 274"/>
                  <a:gd name="T4" fmla="*/ 320627 w 1203"/>
                  <a:gd name="T5" fmla="*/ 0 h 274"/>
                  <a:gd name="T6" fmla="*/ 433027 w 1203"/>
                  <a:gd name="T7" fmla="*/ 98066 h 274"/>
                  <a:gd name="T8" fmla="*/ 112400 w 1203"/>
                  <a:gd name="T9" fmla="*/ 98066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3" h="274">
                    <a:moveTo>
                      <a:pt x="312" y="273"/>
                    </a:moveTo>
                    <a:lnTo>
                      <a:pt x="0" y="0"/>
                    </a:lnTo>
                    <a:lnTo>
                      <a:pt x="890" y="0"/>
                    </a:lnTo>
                    <a:lnTo>
                      <a:pt x="1202" y="273"/>
                    </a:lnTo>
                    <a:lnTo>
                      <a:pt x="312" y="27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7" name="Freeform 169">
                <a:extLst>
                  <a:ext uri="{FF2B5EF4-FFF2-40B4-BE49-F238E27FC236}">
                    <a16:creationId xmlns:a16="http://schemas.microsoft.com/office/drawing/2014/main" id="{4C5F3E00-190F-4884-9650-8A04CB4CD69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41251" y="9717103"/>
                <a:ext cx="428453" cy="109860"/>
              </a:xfrm>
              <a:custGeom>
                <a:avLst/>
                <a:gdLst>
                  <a:gd name="T0" fmla="*/ 89369 w 345"/>
                  <a:gd name="T1" fmla="*/ 2920 h 87"/>
                  <a:gd name="T2" fmla="*/ 4666 w 345"/>
                  <a:gd name="T3" fmla="*/ 2920 h 87"/>
                  <a:gd name="T4" fmla="*/ 34097 w 345"/>
                  <a:gd name="T5" fmla="*/ 28830 h 87"/>
                  <a:gd name="T6" fmla="*/ 118800 w 345"/>
                  <a:gd name="T7" fmla="*/ 28830 h 87"/>
                  <a:gd name="T8" fmla="*/ 89369 w 345"/>
                  <a:gd name="T9" fmla="*/ 2920 h 87"/>
                  <a:gd name="T10" fmla="*/ 33020 w 345"/>
                  <a:gd name="T11" fmla="*/ 31020 h 87"/>
                  <a:gd name="T12" fmla="*/ 718 w 345"/>
                  <a:gd name="T13" fmla="*/ 2190 h 87"/>
                  <a:gd name="T14" fmla="*/ 718 w 345"/>
                  <a:gd name="T15" fmla="*/ 2190 h 87"/>
                  <a:gd name="T16" fmla="*/ 0 w 345"/>
                  <a:gd name="T17" fmla="*/ 1095 h 87"/>
                  <a:gd name="T18" fmla="*/ 0 w 345"/>
                  <a:gd name="T19" fmla="*/ 1095 h 87"/>
                  <a:gd name="T20" fmla="*/ 1436 w 345"/>
                  <a:gd name="T21" fmla="*/ 0 h 87"/>
                  <a:gd name="T22" fmla="*/ 90087 w 345"/>
                  <a:gd name="T23" fmla="*/ 0 h 87"/>
                  <a:gd name="T24" fmla="*/ 90087 w 345"/>
                  <a:gd name="T25" fmla="*/ 0 h 87"/>
                  <a:gd name="T26" fmla="*/ 90446 w 345"/>
                  <a:gd name="T27" fmla="*/ 730 h 87"/>
                  <a:gd name="T28" fmla="*/ 123107 w 345"/>
                  <a:gd name="T29" fmla="*/ 29195 h 87"/>
                  <a:gd name="T30" fmla="*/ 123107 w 345"/>
                  <a:gd name="T31" fmla="*/ 29195 h 87"/>
                  <a:gd name="T32" fmla="*/ 123466 w 345"/>
                  <a:gd name="T33" fmla="*/ 30655 h 87"/>
                  <a:gd name="T34" fmla="*/ 123466 w 345"/>
                  <a:gd name="T35" fmla="*/ 30655 h 87"/>
                  <a:gd name="T36" fmla="*/ 122030 w 345"/>
                  <a:gd name="T37" fmla="*/ 31385 h 87"/>
                  <a:gd name="T38" fmla="*/ 33379 w 345"/>
                  <a:gd name="T39" fmla="*/ 31385 h 87"/>
                  <a:gd name="T40" fmla="*/ 33379 w 345"/>
                  <a:gd name="T41" fmla="*/ 31385 h 87"/>
                  <a:gd name="T42" fmla="*/ 33020 w 345"/>
                  <a:gd name="T43" fmla="*/ 31020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87">
                    <a:moveTo>
                      <a:pt x="249" y="8"/>
                    </a:moveTo>
                    <a:lnTo>
                      <a:pt x="13" y="8"/>
                    </a:lnTo>
                    <a:lnTo>
                      <a:pt x="95" y="79"/>
                    </a:lnTo>
                    <a:lnTo>
                      <a:pt x="331" y="79"/>
                    </a:lnTo>
                    <a:lnTo>
                      <a:pt x="249" y="8"/>
                    </a:lnTo>
                    <a:close/>
                    <a:moveTo>
                      <a:pt x="92" y="85"/>
                    </a:moveTo>
                    <a:lnTo>
                      <a:pt x="2" y="6"/>
                    </a:lnTo>
                    <a:cubicBezTo>
                      <a:pt x="0" y="6"/>
                      <a:pt x="0" y="4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lnTo>
                      <a:pt x="251" y="0"/>
                    </a:lnTo>
                    <a:cubicBezTo>
                      <a:pt x="251" y="0"/>
                      <a:pt x="252" y="1"/>
                      <a:pt x="252" y="2"/>
                    </a:cubicBezTo>
                    <a:lnTo>
                      <a:pt x="343" y="80"/>
                    </a:lnTo>
                    <a:cubicBezTo>
                      <a:pt x="344" y="81"/>
                      <a:pt x="344" y="82"/>
                      <a:pt x="344" y="84"/>
                    </a:cubicBezTo>
                    <a:cubicBezTo>
                      <a:pt x="343" y="85"/>
                      <a:pt x="342" y="86"/>
                      <a:pt x="340" y="86"/>
                    </a:cubicBezTo>
                    <a:lnTo>
                      <a:pt x="93" y="86"/>
                    </a:lnTo>
                    <a:cubicBezTo>
                      <a:pt x="93" y="86"/>
                      <a:pt x="92" y="86"/>
                      <a:pt x="92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8" name="Freeform 170">
                <a:extLst>
                  <a:ext uri="{FF2B5EF4-FFF2-40B4-BE49-F238E27FC236}">
                    <a16:creationId xmlns:a16="http://schemas.microsoft.com/office/drawing/2014/main" id="{F07AC393-0386-4AED-84B2-1A7B34C3DB1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14774" y="9717103"/>
                <a:ext cx="379018" cy="109860"/>
              </a:xfrm>
              <a:custGeom>
                <a:avLst/>
                <a:gdLst>
                  <a:gd name="T0" fmla="*/ 75060 w 305"/>
                  <a:gd name="T1" fmla="*/ 2920 h 87"/>
                  <a:gd name="T2" fmla="*/ 4669 w 305"/>
                  <a:gd name="T3" fmla="*/ 2920 h 87"/>
                  <a:gd name="T4" fmla="*/ 34118 w 305"/>
                  <a:gd name="T5" fmla="*/ 28830 h 87"/>
                  <a:gd name="T6" fmla="*/ 104510 w 305"/>
                  <a:gd name="T7" fmla="*/ 28830 h 87"/>
                  <a:gd name="T8" fmla="*/ 75060 w 305"/>
                  <a:gd name="T9" fmla="*/ 2920 h 87"/>
                  <a:gd name="T10" fmla="*/ 32682 w 305"/>
                  <a:gd name="T11" fmla="*/ 31020 h 87"/>
                  <a:gd name="T12" fmla="*/ 359 w 305"/>
                  <a:gd name="T13" fmla="*/ 2190 h 87"/>
                  <a:gd name="T14" fmla="*/ 359 w 305"/>
                  <a:gd name="T15" fmla="*/ 2190 h 87"/>
                  <a:gd name="T16" fmla="*/ 359 w 305"/>
                  <a:gd name="T17" fmla="*/ 1095 h 87"/>
                  <a:gd name="T18" fmla="*/ 359 w 305"/>
                  <a:gd name="T19" fmla="*/ 1095 h 87"/>
                  <a:gd name="T20" fmla="*/ 1437 w 305"/>
                  <a:gd name="T21" fmla="*/ 0 h 87"/>
                  <a:gd name="T22" fmla="*/ 75420 w 305"/>
                  <a:gd name="T23" fmla="*/ 0 h 87"/>
                  <a:gd name="T24" fmla="*/ 75420 w 305"/>
                  <a:gd name="T25" fmla="*/ 0 h 87"/>
                  <a:gd name="T26" fmla="*/ 76138 w 305"/>
                  <a:gd name="T27" fmla="*/ 730 h 87"/>
                  <a:gd name="T28" fmla="*/ 108820 w 305"/>
                  <a:gd name="T29" fmla="*/ 29195 h 87"/>
                  <a:gd name="T30" fmla="*/ 108820 w 305"/>
                  <a:gd name="T31" fmla="*/ 29195 h 87"/>
                  <a:gd name="T32" fmla="*/ 108820 w 305"/>
                  <a:gd name="T33" fmla="*/ 30655 h 87"/>
                  <a:gd name="T34" fmla="*/ 108820 w 305"/>
                  <a:gd name="T35" fmla="*/ 30655 h 87"/>
                  <a:gd name="T36" fmla="*/ 107742 w 305"/>
                  <a:gd name="T37" fmla="*/ 31385 h 87"/>
                  <a:gd name="T38" fmla="*/ 33759 w 305"/>
                  <a:gd name="T39" fmla="*/ 31385 h 87"/>
                  <a:gd name="T40" fmla="*/ 33759 w 305"/>
                  <a:gd name="T41" fmla="*/ 31385 h 87"/>
                  <a:gd name="T42" fmla="*/ 32682 w 305"/>
                  <a:gd name="T43" fmla="*/ 31020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209" y="8"/>
                    </a:moveTo>
                    <a:lnTo>
                      <a:pt x="13" y="8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09" y="8"/>
                    </a:lnTo>
                    <a:close/>
                    <a:moveTo>
                      <a:pt x="91" y="85"/>
                    </a:moveTo>
                    <a:lnTo>
                      <a:pt x="1" y="6"/>
                    </a:lnTo>
                    <a:cubicBezTo>
                      <a:pt x="0" y="6"/>
                      <a:pt x="0" y="4"/>
                      <a:pt x="1" y="3"/>
                    </a:cubicBezTo>
                    <a:cubicBezTo>
                      <a:pt x="1" y="2"/>
                      <a:pt x="3" y="0"/>
                      <a:pt x="4" y="0"/>
                    </a:cubicBezTo>
                    <a:lnTo>
                      <a:pt x="210" y="0"/>
                    </a:lnTo>
                    <a:cubicBezTo>
                      <a:pt x="211" y="0"/>
                      <a:pt x="212" y="1"/>
                      <a:pt x="212" y="2"/>
                    </a:cubicBezTo>
                    <a:lnTo>
                      <a:pt x="303" y="80"/>
                    </a:lnTo>
                    <a:cubicBezTo>
                      <a:pt x="303" y="81"/>
                      <a:pt x="304" y="82"/>
                      <a:pt x="303" y="84"/>
                    </a:cubicBezTo>
                    <a:cubicBezTo>
                      <a:pt x="303" y="85"/>
                      <a:pt x="302" y="86"/>
                      <a:pt x="300" y="86"/>
                    </a:cubicBezTo>
                    <a:lnTo>
                      <a:pt x="94" y="86"/>
                    </a:lnTo>
                    <a:cubicBezTo>
                      <a:pt x="93" y="86"/>
                      <a:pt x="92" y="86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29" name="Freeform 171">
                <a:extLst>
                  <a:ext uri="{FF2B5EF4-FFF2-40B4-BE49-F238E27FC236}">
                    <a16:creationId xmlns:a16="http://schemas.microsoft.com/office/drawing/2014/main" id="{D49C3FE8-840C-4E98-9678-C8FC6B8F3D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79564" y="9859920"/>
                <a:ext cx="379018" cy="109860"/>
              </a:xfrm>
              <a:custGeom>
                <a:avLst/>
                <a:gdLst>
                  <a:gd name="T0" fmla="*/ 75060 w 305"/>
                  <a:gd name="T1" fmla="*/ 2584 h 86"/>
                  <a:gd name="T2" fmla="*/ 4669 w 305"/>
                  <a:gd name="T3" fmla="*/ 2584 h 86"/>
                  <a:gd name="T4" fmla="*/ 34118 w 305"/>
                  <a:gd name="T5" fmla="*/ 29166 h 86"/>
                  <a:gd name="T6" fmla="*/ 104510 w 305"/>
                  <a:gd name="T7" fmla="*/ 29166 h 86"/>
                  <a:gd name="T8" fmla="*/ 75060 w 305"/>
                  <a:gd name="T9" fmla="*/ 2584 h 86"/>
                  <a:gd name="T10" fmla="*/ 33041 w 305"/>
                  <a:gd name="T11" fmla="*/ 31381 h 86"/>
                  <a:gd name="T12" fmla="*/ 359 w 305"/>
                  <a:gd name="T13" fmla="*/ 2215 h 86"/>
                  <a:gd name="T14" fmla="*/ 359 w 305"/>
                  <a:gd name="T15" fmla="*/ 2215 h 86"/>
                  <a:gd name="T16" fmla="*/ 0 w 305"/>
                  <a:gd name="T17" fmla="*/ 738 h 86"/>
                  <a:gd name="T18" fmla="*/ 0 w 305"/>
                  <a:gd name="T19" fmla="*/ 738 h 86"/>
                  <a:gd name="T20" fmla="*/ 1437 w 305"/>
                  <a:gd name="T21" fmla="*/ 0 h 86"/>
                  <a:gd name="T22" fmla="*/ 75779 w 305"/>
                  <a:gd name="T23" fmla="*/ 0 h 86"/>
                  <a:gd name="T24" fmla="*/ 75779 w 305"/>
                  <a:gd name="T25" fmla="*/ 0 h 86"/>
                  <a:gd name="T26" fmla="*/ 76497 w 305"/>
                  <a:gd name="T27" fmla="*/ 369 h 86"/>
                  <a:gd name="T28" fmla="*/ 108820 w 305"/>
                  <a:gd name="T29" fmla="*/ 29166 h 86"/>
                  <a:gd name="T30" fmla="*/ 108820 w 305"/>
                  <a:gd name="T31" fmla="*/ 29166 h 86"/>
                  <a:gd name="T32" fmla="*/ 109179 w 305"/>
                  <a:gd name="T33" fmla="*/ 30642 h 86"/>
                  <a:gd name="T34" fmla="*/ 109179 w 305"/>
                  <a:gd name="T35" fmla="*/ 30642 h 86"/>
                  <a:gd name="T36" fmla="*/ 108101 w 305"/>
                  <a:gd name="T37" fmla="*/ 31381 h 86"/>
                  <a:gd name="T38" fmla="*/ 33759 w 305"/>
                  <a:gd name="T39" fmla="*/ 31381 h 86"/>
                  <a:gd name="T40" fmla="*/ 33759 w 305"/>
                  <a:gd name="T41" fmla="*/ 31381 h 86"/>
                  <a:gd name="T42" fmla="*/ 33041 w 30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6">
                    <a:moveTo>
                      <a:pt x="209" y="7"/>
                    </a:moveTo>
                    <a:lnTo>
                      <a:pt x="13" y="7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09" y="7"/>
                    </a:lnTo>
                    <a:close/>
                    <a:moveTo>
                      <a:pt x="92" y="85"/>
                    </a:moveTo>
                    <a:lnTo>
                      <a:pt x="1" y="6"/>
                    </a:lnTo>
                    <a:cubicBezTo>
                      <a:pt x="0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lnTo>
                      <a:pt x="211" y="0"/>
                    </a:lnTo>
                    <a:cubicBezTo>
                      <a:pt x="211" y="0"/>
                      <a:pt x="212" y="0"/>
                      <a:pt x="213" y="1"/>
                    </a:cubicBezTo>
                    <a:lnTo>
                      <a:pt x="303" y="79"/>
                    </a:lnTo>
                    <a:cubicBezTo>
                      <a:pt x="304" y="80"/>
                      <a:pt x="304" y="82"/>
                      <a:pt x="304" y="83"/>
                    </a:cubicBezTo>
                    <a:cubicBezTo>
                      <a:pt x="303" y="85"/>
                      <a:pt x="302" y="85"/>
                      <a:pt x="301" y="85"/>
                    </a:cubicBezTo>
                    <a:lnTo>
                      <a:pt x="94" y="85"/>
                    </a:lnTo>
                    <a:cubicBezTo>
                      <a:pt x="93" y="85"/>
                      <a:pt x="92" y="85"/>
                      <a:pt x="92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0" name="Freeform 172">
                <a:extLst>
                  <a:ext uri="{FF2B5EF4-FFF2-40B4-BE49-F238E27FC236}">
                    <a16:creationId xmlns:a16="http://schemas.microsoft.com/office/drawing/2014/main" id="{513DFB8C-6471-40C9-968A-36C979DE3AA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506040" y="9859920"/>
                <a:ext cx="428453" cy="109860"/>
              </a:xfrm>
              <a:custGeom>
                <a:avLst/>
                <a:gdLst>
                  <a:gd name="T0" fmla="*/ 89111 w 346"/>
                  <a:gd name="T1" fmla="*/ 2584 h 86"/>
                  <a:gd name="T2" fmla="*/ 4652 w 346"/>
                  <a:gd name="T3" fmla="*/ 2584 h 86"/>
                  <a:gd name="T4" fmla="*/ 33998 w 346"/>
                  <a:gd name="T5" fmla="*/ 29166 h 86"/>
                  <a:gd name="T6" fmla="*/ 118457 w 346"/>
                  <a:gd name="T7" fmla="*/ 29166 h 86"/>
                  <a:gd name="T8" fmla="*/ 89111 w 346"/>
                  <a:gd name="T9" fmla="*/ 2584 h 86"/>
                  <a:gd name="T10" fmla="*/ 32925 w 346"/>
                  <a:gd name="T11" fmla="*/ 31381 h 86"/>
                  <a:gd name="T12" fmla="*/ 716 w 346"/>
                  <a:gd name="T13" fmla="*/ 2215 h 86"/>
                  <a:gd name="T14" fmla="*/ 716 w 346"/>
                  <a:gd name="T15" fmla="*/ 2215 h 86"/>
                  <a:gd name="T16" fmla="*/ 358 w 346"/>
                  <a:gd name="T17" fmla="*/ 738 h 86"/>
                  <a:gd name="T18" fmla="*/ 358 w 346"/>
                  <a:gd name="T19" fmla="*/ 738 h 86"/>
                  <a:gd name="T20" fmla="*/ 1432 w 346"/>
                  <a:gd name="T21" fmla="*/ 0 h 86"/>
                  <a:gd name="T22" fmla="*/ 89827 w 346"/>
                  <a:gd name="T23" fmla="*/ 0 h 86"/>
                  <a:gd name="T24" fmla="*/ 89827 w 346"/>
                  <a:gd name="T25" fmla="*/ 0 h 86"/>
                  <a:gd name="T26" fmla="*/ 90543 w 346"/>
                  <a:gd name="T27" fmla="*/ 369 h 86"/>
                  <a:gd name="T28" fmla="*/ 122393 w 346"/>
                  <a:gd name="T29" fmla="*/ 29166 h 86"/>
                  <a:gd name="T30" fmla="*/ 122393 w 346"/>
                  <a:gd name="T31" fmla="*/ 29166 h 86"/>
                  <a:gd name="T32" fmla="*/ 123109 w 346"/>
                  <a:gd name="T33" fmla="*/ 30642 h 86"/>
                  <a:gd name="T34" fmla="*/ 123109 w 346"/>
                  <a:gd name="T35" fmla="*/ 30642 h 86"/>
                  <a:gd name="T36" fmla="*/ 122036 w 346"/>
                  <a:gd name="T37" fmla="*/ 31381 h 86"/>
                  <a:gd name="T38" fmla="*/ 33640 w 346"/>
                  <a:gd name="T39" fmla="*/ 31381 h 86"/>
                  <a:gd name="T40" fmla="*/ 33640 w 346"/>
                  <a:gd name="T41" fmla="*/ 31381 h 86"/>
                  <a:gd name="T42" fmla="*/ 32925 w 346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6" h="86">
                    <a:moveTo>
                      <a:pt x="249" y="7"/>
                    </a:moveTo>
                    <a:lnTo>
                      <a:pt x="13" y="7"/>
                    </a:lnTo>
                    <a:lnTo>
                      <a:pt x="95" y="79"/>
                    </a:lnTo>
                    <a:lnTo>
                      <a:pt x="331" y="79"/>
                    </a:lnTo>
                    <a:lnTo>
                      <a:pt x="249" y="7"/>
                    </a:lnTo>
                    <a:close/>
                    <a:moveTo>
                      <a:pt x="92" y="85"/>
                    </a:moveTo>
                    <a:lnTo>
                      <a:pt x="2" y="6"/>
                    </a:ln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lnTo>
                      <a:pt x="251" y="0"/>
                    </a:lnTo>
                    <a:cubicBezTo>
                      <a:pt x="251" y="0"/>
                      <a:pt x="252" y="0"/>
                      <a:pt x="253" y="1"/>
                    </a:cubicBezTo>
                    <a:lnTo>
                      <a:pt x="342" y="79"/>
                    </a:lnTo>
                    <a:cubicBezTo>
                      <a:pt x="344" y="80"/>
                      <a:pt x="345" y="82"/>
                      <a:pt x="344" y="83"/>
                    </a:cubicBezTo>
                    <a:cubicBezTo>
                      <a:pt x="343" y="85"/>
                      <a:pt x="342" y="85"/>
                      <a:pt x="341" y="85"/>
                    </a:cubicBezTo>
                    <a:lnTo>
                      <a:pt x="94" y="85"/>
                    </a:lnTo>
                    <a:cubicBezTo>
                      <a:pt x="93" y="85"/>
                      <a:pt x="93" y="85"/>
                      <a:pt x="92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1" name="Freeform 173">
                <a:extLst>
                  <a:ext uri="{FF2B5EF4-FFF2-40B4-BE49-F238E27FC236}">
                    <a16:creationId xmlns:a16="http://schemas.microsoft.com/office/drawing/2014/main" id="{2B3FAE6B-1AE8-4388-AF33-FA4D0D5A08B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203652" y="9859920"/>
                <a:ext cx="379015" cy="109860"/>
              </a:xfrm>
              <a:custGeom>
                <a:avLst/>
                <a:gdLst>
                  <a:gd name="T0" fmla="*/ 75419 w 305"/>
                  <a:gd name="T1" fmla="*/ 2584 h 86"/>
                  <a:gd name="T2" fmla="*/ 4669 w 305"/>
                  <a:gd name="T3" fmla="*/ 2584 h 86"/>
                  <a:gd name="T4" fmla="*/ 34118 w 305"/>
                  <a:gd name="T5" fmla="*/ 29166 h 86"/>
                  <a:gd name="T6" fmla="*/ 104509 w 305"/>
                  <a:gd name="T7" fmla="*/ 29166 h 86"/>
                  <a:gd name="T8" fmla="*/ 75419 w 305"/>
                  <a:gd name="T9" fmla="*/ 2584 h 86"/>
                  <a:gd name="T10" fmla="*/ 32682 w 305"/>
                  <a:gd name="T11" fmla="*/ 31381 h 86"/>
                  <a:gd name="T12" fmla="*/ 718 w 305"/>
                  <a:gd name="T13" fmla="*/ 2215 h 86"/>
                  <a:gd name="T14" fmla="*/ 718 w 305"/>
                  <a:gd name="T15" fmla="*/ 2215 h 86"/>
                  <a:gd name="T16" fmla="*/ 0 w 305"/>
                  <a:gd name="T17" fmla="*/ 738 h 86"/>
                  <a:gd name="T18" fmla="*/ 0 w 305"/>
                  <a:gd name="T19" fmla="*/ 738 h 86"/>
                  <a:gd name="T20" fmla="*/ 1437 w 305"/>
                  <a:gd name="T21" fmla="*/ 0 h 86"/>
                  <a:gd name="T22" fmla="*/ 75778 w 305"/>
                  <a:gd name="T23" fmla="*/ 0 h 86"/>
                  <a:gd name="T24" fmla="*/ 75778 w 305"/>
                  <a:gd name="T25" fmla="*/ 0 h 86"/>
                  <a:gd name="T26" fmla="*/ 76496 w 305"/>
                  <a:gd name="T27" fmla="*/ 369 h 86"/>
                  <a:gd name="T28" fmla="*/ 108819 w 305"/>
                  <a:gd name="T29" fmla="*/ 29166 h 86"/>
                  <a:gd name="T30" fmla="*/ 108819 w 305"/>
                  <a:gd name="T31" fmla="*/ 29166 h 86"/>
                  <a:gd name="T32" fmla="*/ 109178 w 305"/>
                  <a:gd name="T33" fmla="*/ 30642 h 86"/>
                  <a:gd name="T34" fmla="*/ 109178 w 305"/>
                  <a:gd name="T35" fmla="*/ 30642 h 86"/>
                  <a:gd name="T36" fmla="*/ 108100 w 305"/>
                  <a:gd name="T37" fmla="*/ 31381 h 86"/>
                  <a:gd name="T38" fmla="*/ 33759 w 305"/>
                  <a:gd name="T39" fmla="*/ 31381 h 86"/>
                  <a:gd name="T40" fmla="*/ 33759 w 305"/>
                  <a:gd name="T41" fmla="*/ 31381 h 86"/>
                  <a:gd name="T42" fmla="*/ 32682 w 30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6">
                    <a:moveTo>
                      <a:pt x="210" y="7"/>
                    </a:moveTo>
                    <a:lnTo>
                      <a:pt x="13" y="7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10" y="7"/>
                    </a:lnTo>
                    <a:close/>
                    <a:moveTo>
                      <a:pt x="91" y="85"/>
                    </a:moveTo>
                    <a:lnTo>
                      <a:pt x="2" y="6"/>
                    </a:lnTo>
                    <a:cubicBezTo>
                      <a:pt x="0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lnTo>
                      <a:pt x="211" y="0"/>
                    </a:lnTo>
                    <a:cubicBezTo>
                      <a:pt x="211" y="0"/>
                      <a:pt x="212" y="0"/>
                      <a:pt x="213" y="1"/>
                    </a:cubicBezTo>
                    <a:lnTo>
                      <a:pt x="303" y="79"/>
                    </a:lnTo>
                    <a:cubicBezTo>
                      <a:pt x="304" y="80"/>
                      <a:pt x="304" y="82"/>
                      <a:pt x="304" y="83"/>
                    </a:cubicBezTo>
                    <a:cubicBezTo>
                      <a:pt x="304" y="85"/>
                      <a:pt x="302" y="85"/>
                      <a:pt x="301" y="85"/>
                    </a:cubicBezTo>
                    <a:lnTo>
                      <a:pt x="94" y="85"/>
                    </a:lnTo>
                    <a:cubicBezTo>
                      <a:pt x="93" y="85"/>
                      <a:pt x="92" y="85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2" name="Freeform 174">
                <a:extLst>
                  <a:ext uri="{FF2B5EF4-FFF2-40B4-BE49-F238E27FC236}">
                    <a16:creationId xmlns:a16="http://schemas.microsoft.com/office/drawing/2014/main" id="{2AD145EA-EEA0-40B1-B9C0-FD2E279201C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038862" y="9717103"/>
                <a:ext cx="379015" cy="109860"/>
              </a:xfrm>
              <a:custGeom>
                <a:avLst/>
                <a:gdLst>
                  <a:gd name="T0" fmla="*/ 75060 w 305"/>
                  <a:gd name="T1" fmla="*/ 2920 h 87"/>
                  <a:gd name="T2" fmla="*/ 4669 w 305"/>
                  <a:gd name="T3" fmla="*/ 2920 h 87"/>
                  <a:gd name="T4" fmla="*/ 34118 w 305"/>
                  <a:gd name="T5" fmla="*/ 28830 h 87"/>
                  <a:gd name="T6" fmla="*/ 104509 w 305"/>
                  <a:gd name="T7" fmla="*/ 28830 h 87"/>
                  <a:gd name="T8" fmla="*/ 75060 w 305"/>
                  <a:gd name="T9" fmla="*/ 2920 h 87"/>
                  <a:gd name="T10" fmla="*/ 32682 w 305"/>
                  <a:gd name="T11" fmla="*/ 31020 h 87"/>
                  <a:gd name="T12" fmla="*/ 359 w 305"/>
                  <a:gd name="T13" fmla="*/ 2190 h 87"/>
                  <a:gd name="T14" fmla="*/ 359 w 305"/>
                  <a:gd name="T15" fmla="*/ 2190 h 87"/>
                  <a:gd name="T16" fmla="*/ 359 w 305"/>
                  <a:gd name="T17" fmla="*/ 1095 h 87"/>
                  <a:gd name="T18" fmla="*/ 359 w 305"/>
                  <a:gd name="T19" fmla="*/ 1095 h 87"/>
                  <a:gd name="T20" fmla="*/ 1437 w 305"/>
                  <a:gd name="T21" fmla="*/ 0 h 87"/>
                  <a:gd name="T22" fmla="*/ 75419 w 305"/>
                  <a:gd name="T23" fmla="*/ 0 h 87"/>
                  <a:gd name="T24" fmla="*/ 75419 w 305"/>
                  <a:gd name="T25" fmla="*/ 0 h 87"/>
                  <a:gd name="T26" fmla="*/ 76496 w 305"/>
                  <a:gd name="T27" fmla="*/ 730 h 87"/>
                  <a:gd name="T28" fmla="*/ 108819 w 305"/>
                  <a:gd name="T29" fmla="*/ 29195 h 87"/>
                  <a:gd name="T30" fmla="*/ 108819 w 305"/>
                  <a:gd name="T31" fmla="*/ 29195 h 87"/>
                  <a:gd name="T32" fmla="*/ 109178 w 305"/>
                  <a:gd name="T33" fmla="*/ 30655 h 87"/>
                  <a:gd name="T34" fmla="*/ 109178 w 305"/>
                  <a:gd name="T35" fmla="*/ 30655 h 87"/>
                  <a:gd name="T36" fmla="*/ 107741 w 305"/>
                  <a:gd name="T37" fmla="*/ 31385 h 87"/>
                  <a:gd name="T38" fmla="*/ 33759 w 305"/>
                  <a:gd name="T39" fmla="*/ 31385 h 87"/>
                  <a:gd name="T40" fmla="*/ 33759 w 305"/>
                  <a:gd name="T41" fmla="*/ 31385 h 87"/>
                  <a:gd name="T42" fmla="*/ 32682 w 305"/>
                  <a:gd name="T43" fmla="*/ 31020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209" y="8"/>
                    </a:moveTo>
                    <a:lnTo>
                      <a:pt x="13" y="8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09" y="8"/>
                    </a:lnTo>
                    <a:close/>
                    <a:moveTo>
                      <a:pt x="91" y="85"/>
                    </a:moveTo>
                    <a:lnTo>
                      <a:pt x="1" y="6"/>
                    </a:lnTo>
                    <a:cubicBezTo>
                      <a:pt x="0" y="6"/>
                      <a:pt x="0" y="4"/>
                      <a:pt x="1" y="3"/>
                    </a:cubicBezTo>
                    <a:cubicBezTo>
                      <a:pt x="1" y="2"/>
                      <a:pt x="2" y="0"/>
                      <a:pt x="4" y="0"/>
                    </a:cubicBezTo>
                    <a:lnTo>
                      <a:pt x="210" y="0"/>
                    </a:lnTo>
                    <a:cubicBezTo>
                      <a:pt x="212" y="0"/>
                      <a:pt x="212" y="1"/>
                      <a:pt x="213" y="2"/>
                    </a:cubicBezTo>
                    <a:lnTo>
                      <a:pt x="303" y="80"/>
                    </a:lnTo>
                    <a:cubicBezTo>
                      <a:pt x="304" y="81"/>
                      <a:pt x="304" y="82"/>
                      <a:pt x="304" y="84"/>
                    </a:cubicBezTo>
                    <a:cubicBezTo>
                      <a:pt x="303" y="85"/>
                      <a:pt x="302" y="86"/>
                      <a:pt x="300" y="86"/>
                    </a:cubicBezTo>
                    <a:lnTo>
                      <a:pt x="94" y="86"/>
                    </a:lnTo>
                    <a:cubicBezTo>
                      <a:pt x="93" y="86"/>
                      <a:pt x="92" y="86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3" name="Freeform 175">
                <a:extLst>
                  <a:ext uri="{FF2B5EF4-FFF2-40B4-BE49-F238E27FC236}">
                    <a16:creationId xmlns:a16="http://schemas.microsoft.com/office/drawing/2014/main" id="{35293C73-70E5-4F53-AE2E-269123575CF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198433" y="9662173"/>
                <a:ext cx="1516066" cy="1197472"/>
              </a:xfrm>
              <a:custGeom>
                <a:avLst/>
                <a:gdLst>
                  <a:gd name="T0" fmla="*/ 321862 w 1217"/>
                  <a:gd name="T1" fmla="*/ 5396 h 962"/>
                  <a:gd name="T2" fmla="*/ 115928 w 1217"/>
                  <a:gd name="T3" fmla="*/ 98210 h 962"/>
                  <a:gd name="T4" fmla="*/ 9361 w 1217"/>
                  <a:gd name="T5" fmla="*/ 5396 h 962"/>
                  <a:gd name="T6" fmla="*/ 0 w 1217"/>
                  <a:gd name="T7" fmla="*/ 17268 h 962"/>
                  <a:gd name="T8" fmla="*/ 720 w 1217"/>
                  <a:gd name="T9" fmla="*/ 19426 h 962"/>
                  <a:gd name="T10" fmla="*/ 113048 w 1217"/>
                  <a:gd name="T11" fmla="*/ 117277 h 962"/>
                  <a:gd name="T12" fmla="*/ 113768 w 1217"/>
                  <a:gd name="T13" fmla="*/ 117637 h 962"/>
                  <a:gd name="T14" fmla="*/ 113768 w 1217"/>
                  <a:gd name="T15" fmla="*/ 117996 h 962"/>
                  <a:gd name="T16" fmla="*/ 238696 w 1217"/>
                  <a:gd name="T17" fmla="*/ 117996 h 962"/>
                  <a:gd name="T18" fmla="*/ 238696 w 1217"/>
                  <a:gd name="T19" fmla="*/ 342837 h 962"/>
                  <a:gd name="T20" fmla="*/ 241217 w 1217"/>
                  <a:gd name="T21" fmla="*/ 345715 h 962"/>
                  <a:gd name="T22" fmla="*/ 244097 w 1217"/>
                  <a:gd name="T23" fmla="*/ 117996 h 962"/>
                  <a:gd name="T24" fmla="*/ 435270 w 1217"/>
                  <a:gd name="T25" fmla="*/ 117996 h 962"/>
                  <a:gd name="T26" fmla="*/ 437790 w 1217"/>
                  <a:gd name="T27" fmla="*/ 100729 h 962"/>
                  <a:gd name="T28" fmla="*/ 437790 w 1217"/>
                  <a:gd name="T29" fmla="*/ 100729 h 962"/>
                  <a:gd name="T30" fmla="*/ 437790 w 1217"/>
                  <a:gd name="T31" fmla="*/ 100009 h 962"/>
                  <a:gd name="T32" fmla="*/ 437430 w 1217"/>
                  <a:gd name="T33" fmla="*/ 100009 h 962"/>
                  <a:gd name="T34" fmla="*/ 437070 w 1217"/>
                  <a:gd name="T35" fmla="*/ 99290 h 962"/>
                  <a:gd name="T36" fmla="*/ 437070 w 1217"/>
                  <a:gd name="T37" fmla="*/ 98930 h 962"/>
                  <a:gd name="T38" fmla="*/ 437070 w 1217"/>
                  <a:gd name="T39" fmla="*/ 98930 h 962"/>
                  <a:gd name="T40" fmla="*/ 324742 w 1217"/>
                  <a:gd name="T41" fmla="*/ 719 h 962"/>
                  <a:gd name="T42" fmla="*/ 2520 w 1217"/>
                  <a:gd name="T43" fmla="*/ 0 h 962"/>
                  <a:gd name="T44" fmla="*/ 2520 w 1217"/>
                  <a:gd name="T45" fmla="*/ 0 h 962"/>
                  <a:gd name="T46" fmla="*/ 2160 w 1217"/>
                  <a:gd name="T47" fmla="*/ 0 h 962"/>
                  <a:gd name="T48" fmla="*/ 1440 w 1217"/>
                  <a:gd name="T49" fmla="*/ 360 h 962"/>
                  <a:gd name="T50" fmla="*/ 1440 w 1217"/>
                  <a:gd name="T51" fmla="*/ 360 h 962"/>
                  <a:gd name="T52" fmla="*/ 1440 w 1217"/>
                  <a:gd name="T53" fmla="*/ 360 h 962"/>
                  <a:gd name="T54" fmla="*/ 1080 w 1217"/>
                  <a:gd name="T55" fmla="*/ 719 h 962"/>
                  <a:gd name="T56" fmla="*/ 720 w 1217"/>
                  <a:gd name="T57" fmla="*/ 719 h 962"/>
                  <a:gd name="T58" fmla="*/ 360 w 1217"/>
                  <a:gd name="T59" fmla="*/ 1079 h 962"/>
                  <a:gd name="T60" fmla="*/ 360 w 1217"/>
                  <a:gd name="T61" fmla="*/ 1439 h 962"/>
                  <a:gd name="T62" fmla="*/ 360 w 1217"/>
                  <a:gd name="T63" fmla="*/ 1799 h 962"/>
                  <a:gd name="T64" fmla="*/ 360 w 1217"/>
                  <a:gd name="T65" fmla="*/ 1799 h 962"/>
                  <a:gd name="T66" fmla="*/ 0 w 1217"/>
                  <a:gd name="T67" fmla="*/ 2158 h 962"/>
                  <a:gd name="T68" fmla="*/ 0 w 1217"/>
                  <a:gd name="T69" fmla="*/ 2518 h 96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17" h="962">
                    <a:moveTo>
                      <a:pt x="26" y="15"/>
                    </a:moveTo>
                    <a:lnTo>
                      <a:pt x="894" y="15"/>
                    </a:lnTo>
                    <a:lnTo>
                      <a:pt x="1191" y="273"/>
                    </a:lnTo>
                    <a:lnTo>
                      <a:pt x="322" y="273"/>
                    </a:lnTo>
                    <a:lnTo>
                      <a:pt x="137" y="111"/>
                    </a:lnTo>
                    <a:lnTo>
                      <a:pt x="26" y="15"/>
                    </a:lnTo>
                    <a:close/>
                    <a:moveTo>
                      <a:pt x="0" y="7"/>
                    </a:moveTo>
                    <a:lnTo>
                      <a:pt x="0" y="48"/>
                    </a:lnTo>
                    <a:cubicBezTo>
                      <a:pt x="0" y="50"/>
                      <a:pt x="1" y="52"/>
                      <a:pt x="2" y="54"/>
                    </a:cubicBezTo>
                    <a:lnTo>
                      <a:pt x="314" y="326"/>
                    </a:lnTo>
                    <a:cubicBezTo>
                      <a:pt x="315" y="326"/>
                      <a:pt x="315" y="327"/>
                      <a:pt x="316" y="327"/>
                    </a:cubicBezTo>
                    <a:lnTo>
                      <a:pt x="316" y="328"/>
                    </a:lnTo>
                    <a:cubicBezTo>
                      <a:pt x="317" y="328"/>
                      <a:pt x="318" y="328"/>
                      <a:pt x="319" y="328"/>
                    </a:cubicBezTo>
                    <a:lnTo>
                      <a:pt x="663" y="328"/>
                    </a:lnTo>
                    <a:lnTo>
                      <a:pt x="663" y="953"/>
                    </a:lnTo>
                    <a:cubicBezTo>
                      <a:pt x="663" y="958"/>
                      <a:pt x="667" y="961"/>
                      <a:pt x="670" y="961"/>
                    </a:cubicBezTo>
                    <a:cubicBezTo>
                      <a:pt x="674" y="961"/>
                      <a:pt x="678" y="958"/>
                      <a:pt x="678" y="953"/>
                    </a:cubicBezTo>
                    <a:lnTo>
                      <a:pt x="678" y="328"/>
                    </a:lnTo>
                    <a:lnTo>
                      <a:pt x="1209" y="328"/>
                    </a:lnTo>
                    <a:cubicBezTo>
                      <a:pt x="1213" y="328"/>
                      <a:pt x="1216" y="325"/>
                      <a:pt x="1216" y="321"/>
                    </a:cubicBezTo>
                    <a:lnTo>
                      <a:pt x="1216" y="280"/>
                    </a:lnTo>
                    <a:cubicBezTo>
                      <a:pt x="1216" y="279"/>
                      <a:pt x="1216" y="279"/>
                      <a:pt x="1216" y="278"/>
                    </a:cubicBezTo>
                    <a:lnTo>
                      <a:pt x="1215" y="278"/>
                    </a:lnTo>
                    <a:cubicBezTo>
                      <a:pt x="1215" y="277"/>
                      <a:pt x="1214" y="276"/>
                      <a:pt x="1214" y="276"/>
                    </a:cubicBezTo>
                    <a:cubicBezTo>
                      <a:pt x="1214" y="276"/>
                      <a:pt x="1214" y="276"/>
                      <a:pt x="1214" y="275"/>
                    </a:cubicBezTo>
                    <a:lnTo>
                      <a:pt x="902" y="2"/>
                    </a:lnTo>
                    <a:cubicBezTo>
                      <a:pt x="900" y="1"/>
                      <a:pt x="898" y="0"/>
                      <a:pt x="897" y="0"/>
                    </a:cubicBezTo>
                    <a:lnTo>
                      <a:pt x="7" y="0"/>
                    </a:lnTo>
                    <a:cubicBezTo>
                      <a:pt x="6" y="0"/>
                      <a:pt x="6" y="0"/>
                      <a:pt x="6" y="0"/>
                    </a:cubicBezTo>
                    <a:cubicBezTo>
                      <a:pt x="5" y="0"/>
                      <a:pt x="5" y="0"/>
                      <a:pt x="4" y="1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lnTo>
                      <a:pt x="1" y="4"/>
                    </a:lnTo>
                    <a:cubicBezTo>
                      <a:pt x="1" y="5"/>
                      <a:pt x="1" y="5"/>
                      <a:pt x="1" y="5"/>
                    </a:cubicBezTo>
                    <a:cubicBezTo>
                      <a:pt x="0" y="5"/>
                      <a:pt x="0" y="6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1" name="Grupo 20">
              <a:extLst>
                <a:ext uri="{FF2B5EF4-FFF2-40B4-BE49-F238E27FC236}">
                  <a16:creationId xmlns:a16="http://schemas.microsoft.com/office/drawing/2014/main" id="{CCAFC625-B597-4BAF-9667-1C0EAC1E65DE}"/>
                </a:ext>
              </a:extLst>
            </p:cNvPr>
            <p:cNvGrpSpPr/>
            <p:nvPr/>
          </p:nvGrpSpPr>
          <p:grpSpPr>
            <a:xfrm>
              <a:off x="14929829" y="9662173"/>
              <a:ext cx="1516066" cy="1197472"/>
              <a:chOff x="14929829" y="9662173"/>
              <a:chExt cx="1516066" cy="1197472"/>
            </a:xfrm>
          </p:grpSpPr>
          <p:sp>
            <p:nvSpPr>
              <p:cNvPr id="534" name="Freeform 176">
                <a:extLst>
                  <a:ext uri="{FF2B5EF4-FFF2-40B4-BE49-F238E27FC236}">
                    <a16:creationId xmlns:a16="http://schemas.microsoft.com/office/drawing/2014/main" id="{1A04915B-C72D-4C74-9F01-F0E6102AF27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40815" y="9667664"/>
                <a:ext cx="1499585" cy="340565"/>
              </a:xfrm>
              <a:custGeom>
                <a:avLst/>
                <a:gdLst>
                  <a:gd name="T0" fmla="*/ 112400 w 1203"/>
                  <a:gd name="T1" fmla="*/ 98066 h 274"/>
                  <a:gd name="T2" fmla="*/ 0 w 1203"/>
                  <a:gd name="T3" fmla="*/ 0 h 274"/>
                  <a:gd name="T4" fmla="*/ 320627 w 1203"/>
                  <a:gd name="T5" fmla="*/ 0 h 274"/>
                  <a:gd name="T6" fmla="*/ 433027 w 1203"/>
                  <a:gd name="T7" fmla="*/ 98066 h 274"/>
                  <a:gd name="T8" fmla="*/ 112400 w 1203"/>
                  <a:gd name="T9" fmla="*/ 98066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3" h="274">
                    <a:moveTo>
                      <a:pt x="312" y="273"/>
                    </a:moveTo>
                    <a:lnTo>
                      <a:pt x="0" y="0"/>
                    </a:lnTo>
                    <a:lnTo>
                      <a:pt x="890" y="0"/>
                    </a:lnTo>
                    <a:lnTo>
                      <a:pt x="1202" y="273"/>
                    </a:lnTo>
                    <a:lnTo>
                      <a:pt x="312" y="27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5" name="Freeform 177">
                <a:extLst>
                  <a:ext uri="{FF2B5EF4-FFF2-40B4-BE49-F238E27FC236}">
                    <a16:creationId xmlns:a16="http://schemas.microsoft.com/office/drawing/2014/main" id="{AE52BE32-FE84-4739-BC86-95413EF4B56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78138" y="9717103"/>
                <a:ext cx="428453" cy="109860"/>
              </a:xfrm>
              <a:custGeom>
                <a:avLst/>
                <a:gdLst>
                  <a:gd name="T0" fmla="*/ 89369 w 345"/>
                  <a:gd name="T1" fmla="*/ 2920 h 87"/>
                  <a:gd name="T2" fmla="*/ 4666 w 345"/>
                  <a:gd name="T3" fmla="*/ 2920 h 87"/>
                  <a:gd name="T4" fmla="*/ 34097 w 345"/>
                  <a:gd name="T5" fmla="*/ 28830 h 87"/>
                  <a:gd name="T6" fmla="*/ 118800 w 345"/>
                  <a:gd name="T7" fmla="*/ 28830 h 87"/>
                  <a:gd name="T8" fmla="*/ 89369 w 345"/>
                  <a:gd name="T9" fmla="*/ 2920 h 87"/>
                  <a:gd name="T10" fmla="*/ 32661 w 345"/>
                  <a:gd name="T11" fmla="*/ 31020 h 87"/>
                  <a:gd name="T12" fmla="*/ 718 w 345"/>
                  <a:gd name="T13" fmla="*/ 2190 h 87"/>
                  <a:gd name="T14" fmla="*/ 718 w 345"/>
                  <a:gd name="T15" fmla="*/ 2190 h 87"/>
                  <a:gd name="T16" fmla="*/ 0 w 345"/>
                  <a:gd name="T17" fmla="*/ 1095 h 87"/>
                  <a:gd name="T18" fmla="*/ 0 w 345"/>
                  <a:gd name="T19" fmla="*/ 1095 h 87"/>
                  <a:gd name="T20" fmla="*/ 1436 w 345"/>
                  <a:gd name="T21" fmla="*/ 0 h 87"/>
                  <a:gd name="T22" fmla="*/ 89728 w 345"/>
                  <a:gd name="T23" fmla="*/ 0 h 87"/>
                  <a:gd name="T24" fmla="*/ 89728 w 345"/>
                  <a:gd name="T25" fmla="*/ 0 h 87"/>
                  <a:gd name="T26" fmla="*/ 90805 w 345"/>
                  <a:gd name="T27" fmla="*/ 730 h 87"/>
                  <a:gd name="T28" fmla="*/ 123107 w 345"/>
                  <a:gd name="T29" fmla="*/ 29195 h 87"/>
                  <a:gd name="T30" fmla="*/ 123107 w 345"/>
                  <a:gd name="T31" fmla="*/ 29195 h 87"/>
                  <a:gd name="T32" fmla="*/ 123107 w 345"/>
                  <a:gd name="T33" fmla="*/ 30655 h 87"/>
                  <a:gd name="T34" fmla="*/ 123107 w 345"/>
                  <a:gd name="T35" fmla="*/ 30655 h 87"/>
                  <a:gd name="T36" fmla="*/ 122030 w 345"/>
                  <a:gd name="T37" fmla="*/ 31385 h 87"/>
                  <a:gd name="T38" fmla="*/ 33738 w 345"/>
                  <a:gd name="T39" fmla="*/ 31385 h 87"/>
                  <a:gd name="T40" fmla="*/ 33738 w 345"/>
                  <a:gd name="T41" fmla="*/ 31385 h 87"/>
                  <a:gd name="T42" fmla="*/ 32661 w 345"/>
                  <a:gd name="T43" fmla="*/ 31020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87">
                    <a:moveTo>
                      <a:pt x="249" y="8"/>
                    </a:moveTo>
                    <a:lnTo>
                      <a:pt x="13" y="8"/>
                    </a:lnTo>
                    <a:lnTo>
                      <a:pt x="95" y="79"/>
                    </a:lnTo>
                    <a:lnTo>
                      <a:pt x="331" y="79"/>
                    </a:lnTo>
                    <a:lnTo>
                      <a:pt x="249" y="8"/>
                    </a:lnTo>
                    <a:close/>
                    <a:moveTo>
                      <a:pt x="91" y="85"/>
                    </a:moveTo>
                    <a:lnTo>
                      <a:pt x="2" y="6"/>
                    </a:lnTo>
                    <a:cubicBezTo>
                      <a:pt x="0" y="6"/>
                      <a:pt x="0" y="4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lnTo>
                      <a:pt x="250" y="0"/>
                    </a:lnTo>
                    <a:cubicBezTo>
                      <a:pt x="251" y="0"/>
                      <a:pt x="252" y="1"/>
                      <a:pt x="253" y="2"/>
                    </a:cubicBezTo>
                    <a:lnTo>
                      <a:pt x="343" y="80"/>
                    </a:lnTo>
                    <a:cubicBezTo>
                      <a:pt x="344" y="81"/>
                      <a:pt x="344" y="82"/>
                      <a:pt x="343" y="84"/>
                    </a:cubicBezTo>
                    <a:cubicBezTo>
                      <a:pt x="343" y="85"/>
                      <a:pt x="342" y="86"/>
                      <a:pt x="340" y="86"/>
                    </a:cubicBezTo>
                    <a:lnTo>
                      <a:pt x="94" y="86"/>
                    </a:lnTo>
                    <a:cubicBezTo>
                      <a:pt x="93" y="86"/>
                      <a:pt x="92" y="86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6" name="Freeform 178">
                <a:extLst>
                  <a:ext uri="{FF2B5EF4-FFF2-40B4-BE49-F238E27FC236}">
                    <a16:creationId xmlns:a16="http://schemas.microsoft.com/office/drawing/2014/main" id="{3CCA8A61-7D74-4348-9550-1769D7A89A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451661" y="9717103"/>
                <a:ext cx="379018" cy="109860"/>
              </a:xfrm>
              <a:custGeom>
                <a:avLst/>
                <a:gdLst>
                  <a:gd name="T0" fmla="*/ 75060 w 305"/>
                  <a:gd name="T1" fmla="*/ 2920 h 87"/>
                  <a:gd name="T2" fmla="*/ 4669 w 305"/>
                  <a:gd name="T3" fmla="*/ 2920 h 87"/>
                  <a:gd name="T4" fmla="*/ 34118 w 305"/>
                  <a:gd name="T5" fmla="*/ 28830 h 87"/>
                  <a:gd name="T6" fmla="*/ 104510 w 305"/>
                  <a:gd name="T7" fmla="*/ 28830 h 87"/>
                  <a:gd name="T8" fmla="*/ 75060 w 305"/>
                  <a:gd name="T9" fmla="*/ 2920 h 87"/>
                  <a:gd name="T10" fmla="*/ 32682 w 305"/>
                  <a:gd name="T11" fmla="*/ 31020 h 87"/>
                  <a:gd name="T12" fmla="*/ 359 w 305"/>
                  <a:gd name="T13" fmla="*/ 2190 h 87"/>
                  <a:gd name="T14" fmla="*/ 359 w 305"/>
                  <a:gd name="T15" fmla="*/ 2190 h 87"/>
                  <a:gd name="T16" fmla="*/ 359 w 305"/>
                  <a:gd name="T17" fmla="*/ 1095 h 87"/>
                  <a:gd name="T18" fmla="*/ 359 w 305"/>
                  <a:gd name="T19" fmla="*/ 1095 h 87"/>
                  <a:gd name="T20" fmla="*/ 1077 w 305"/>
                  <a:gd name="T21" fmla="*/ 0 h 87"/>
                  <a:gd name="T22" fmla="*/ 75420 w 305"/>
                  <a:gd name="T23" fmla="*/ 0 h 87"/>
                  <a:gd name="T24" fmla="*/ 75420 w 305"/>
                  <a:gd name="T25" fmla="*/ 0 h 87"/>
                  <a:gd name="T26" fmla="*/ 76497 w 305"/>
                  <a:gd name="T27" fmla="*/ 730 h 87"/>
                  <a:gd name="T28" fmla="*/ 108820 w 305"/>
                  <a:gd name="T29" fmla="*/ 29195 h 87"/>
                  <a:gd name="T30" fmla="*/ 108820 w 305"/>
                  <a:gd name="T31" fmla="*/ 29195 h 87"/>
                  <a:gd name="T32" fmla="*/ 108820 w 305"/>
                  <a:gd name="T33" fmla="*/ 30655 h 87"/>
                  <a:gd name="T34" fmla="*/ 108820 w 305"/>
                  <a:gd name="T35" fmla="*/ 30655 h 87"/>
                  <a:gd name="T36" fmla="*/ 107742 w 305"/>
                  <a:gd name="T37" fmla="*/ 31385 h 87"/>
                  <a:gd name="T38" fmla="*/ 33400 w 305"/>
                  <a:gd name="T39" fmla="*/ 31385 h 87"/>
                  <a:gd name="T40" fmla="*/ 33400 w 305"/>
                  <a:gd name="T41" fmla="*/ 31385 h 87"/>
                  <a:gd name="T42" fmla="*/ 32682 w 305"/>
                  <a:gd name="T43" fmla="*/ 31020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209" y="8"/>
                    </a:moveTo>
                    <a:lnTo>
                      <a:pt x="13" y="8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09" y="8"/>
                    </a:lnTo>
                    <a:close/>
                    <a:moveTo>
                      <a:pt x="91" y="85"/>
                    </a:moveTo>
                    <a:lnTo>
                      <a:pt x="1" y="6"/>
                    </a:lnTo>
                    <a:cubicBezTo>
                      <a:pt x="1" y="6"/>
                      <a:pt x="0" y="4"/>
                      <a:pt x="1" y="3"/>
                    </a:cubicBezTo>
                    <a:cubicBezTo>
                      <a:pt x="1" y="2"/>
                      <a:pt x="2" y="0"/>
                      <a:pt x="3" y="0"/>
                    </a:cubicBezTo>
                    <a:lnTo>
                      <a:pt x="210" y="0"/>
                    </a:lnTo>
                    <a:cubicBezTo>
                      <a:pt x="211" y="0"/>
                      <a:pt x="212" y="1"/>
                      <a:pt x="213" y="2"/>
                    </a:cubicBezTo>
                    <a:lnTo>
                      <a:pt x="303" y="80"/>
                    </a:lnTo>
                    <a:cubicBezTo>
                      <a:pt x="304" y="81"/>
                      <a:pt x="304" y="82"/>
                      <a:pt x="303" y="84"/>
                    </a:cubicBezTo>
                    <a:cubicBezTo>
                      <a:pt x="303" y="85"/>
                      <a:pt x="301" y="86"/>
                      <a:pt x="300" y="86"/>
                    </a:cubicBezTo>
                    <a:lnTo>
                      <a:pt x="93" y="86"/>
                    </a:lnTo>
                    <a:cubicBezTo>
                      <a:pt x="93" y="86"/>
                      <a:pt x="92" y="86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7" name="Freeform 179">
                <a:extLst>
                  <a:ext uri="{FF2B5EF4-FFF2-40B4-BE49-F238E27FC236}">
                    <a16:creationId xmlns:a16="http://schemas.microsoft.com/office/drawing/2014/main" id="{6DDB57E1-36AD-4CCC-8FB5-0EE69B7181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16451" y="9859920"/>
                <a:ext cx="379018" cy="109860"/>
              </a:xfrm>
              <a:custGeom>
                <a:avLst/>
                <a:gdLst>
                  <a:gd name="T0" fmla="*/ 75060 w 305"/>
                  <a:gd name="T1" fmla="*/ 2584 h 86"/>
                  <a:gd name="T2" fmla="*/ 4669 w 305"/>
                  <a:gd name="T3" fmla="*/ 2584 h 86"/>
                  <a:gd name="T4" fmla="*/ 34118 w 305"/>
                  <a:gd name="T5" fmla="*/ 29166 h 86"/>
                  <a:gd name="T6" fmla="*/ 104510 w 305"/>
                  <a:gd name="T7" fmla="*/ 29166 h 86"/>
                  <a:gd name="T8" fmla="*/ 75060 w 305"/>
                  <a:gd name="T9" fmla="*/ 2584 h 86"/>
                  <a:gd name="T10" fmla="*/ 32682 w 305"/>
                  <a:gd name="T11" fmla="*/ 31381 h 86"/>
                  <a:gd name="T12" fmla="*/ 359 w 305"/>
                  <a:gd name="T13" fmla="*/ 2215 h 86"/>
                  <a:gd name="T14" fmla="*/ 359 w 305"/>
                  <a:gd name="T15" fmla="*/ 2215 h 86"/>
                  <a:gd name="T16" fmla="*/ 359 w 305"/>
                  <a:gd name="T17" fmla="*/ 738 h 86"/>
                  <a:gd name="T18" fmla="*/ 359 w 305"/>
                  <a:gd name="T19" fmla="*/ 738 h 86"/>
                  <a:gd name="T20" fmla="*/ 1437 w 305"/>
                  <a:gd name="T21" fmla="*/ 0 h 86"/>
                  <a:gd name="T22" fmla="*/ 75779 w 305"/>
                  <a:gd name="T23" fmla="*/ 0 h 86"/>
                  <a:gd name="T24" fmla="*/ 75779 w 305"/>
                  <a:gd name="T25" fmla="*/ 0 h 86"/>
                  <a:gd name="T26" fmla="*/ 76497 w 305"/>
                  <a:gd name="T27" fmla="*/ 369 h 86"/>
                  <a:gd name="T28" fmla="*/ 108820 w 305"/>
                  <a:gd name="T29" fmla="*/ 29166 h 86"/>
                  <a:gd name="T30" fmla="*/ 108820 w 305"/>
                  <a:gd name="T31" fmla="*/ 29166 h 86"/>
                  <a:gd name="T32" fmla="*/ 108820 w 305"/>
                  <a:gd name="T33" fmla="*/ 30642 h 86"/>
                  <a:gd name="T34" fmla="*/ 108820 w 305"/>
                  <a:gd name="T35" fmla="*/ 30642 h 86"/>
                  <a:gd name="T36" fmla="*/ 108101 w 305"/>
                  <a:gd name="T37" fmla="*/ 31381 h 86"/>
                  <a:gd name="T38" fmla="*/ 33759 w 305"/>
                  <a:gd name="T39" fmla="*/ 31381 h 86"/>
                  <a:gd name="T40" fmla="*/ 33759 w 305"/>
                  <a:gd name="T41" fmla="*/ 31381 h 86"/>
                  <a:gd name="T42" fmla="*/ 32682 w 30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6">
                    <a:moveTo>
                      <a:pt x="209" y="7"/>
                    </a:moveTo>
                    <a:lnTo>
                      <a:pt x="13" y="7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09" y="7"/>
                    </a:lnTo>
                    <a:close/>
                    <a:moveTo>
                      <a:pt x="91" y="85"/>
                    </a:moveTo>
                    <a:lnTo>
                      <a:pt x="1" y="6"/>
                    </a:ln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lnTo>
                      <a:pt x="211" y="0"/>
                    </a:lnTo>
                    <a:cubicBezTo>
                      <a:pt x="211" y="0"/>
                      <a:pt x="212" y="0"/>
                      <a:pt x="213" y="1"/>
                    </a:cubicBezTo>
                    <a:lnTo>
                      <a:pt x="303" y="79"/>
                    </a:lnTo>
                    <a:cubicBezTo>
                      <a:pt x="303" y="80"/>
                      <a:pt x="304" y="82"/>
                      <a:pt x="303" y="83"/>
                    </a:cubicBezTo>
                    <a:cubicBezTo>
                      <a:pt x="303" y="85"/>
                      <a:pt x="302" y="85"/>
                      <a:pt x="301" y="85"/>
                    </a:cubicBezTo>
                    <a:lnTo>
                      <a:pt x="94" y="85"/>
                    </a:lnTo>
                    <a:cubicBezTo>
                      <a:pt x="93" y="85"/>
                      <a:pt x="92" y="85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8" name="Freeform 180">
                <a:extLst>
                  <a:ext uri="{FF2B5EF4-FFF2-40B4-BE49-F238E27FC236}">
                    <a16:creationId xmlns:a16="http://schemas.microsoft.com/office/drawing/2014/main" id="{B7EF2B28-74A4-4843-BB74-28C3FFFCAA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237436" y="9859920"/>
                <a:ext cx="428453" cy="109860"/>
              </a:xfrm>
              <a:custGeom>
                <a:avLst/>
                <a:gdLst>
                  <a:gd name="T0" fmla="*/ 89369 w 345"/>
                  <a:gd name="T1" fmla="*/ 2584 h 86"/>
                  <a:gd name="T2" fmla="*/ 4666 w 345"/>
                  <a:gd name="T3" fmla="*/ 2584 h 86"/>
                  <a:gd name="T4" fmla="*/ 34097 w 345"/>
                  <a:gd name="T5" fmla="*/ 29166 h 86"/>
                  <a:gd name="T6" fmla="*/ 118800 w 345"/>
                  <a:gd name="T7" fmla="*/ 29166 h 86"/>
                  <a:gd name="T8" fmla="*/ 89369 w 345"/>
                  <a:gd name="T9" fmla="*/ 2584 h 86"/>
                  <a:gd name="T10" fmla="*/ 33020 w 345"/>
                  <a:gd name="T11" fmla="*/ 31381 h 86"/>
                  <a:gd name="T12" fmla="*/ 718 w 345"/>
                  <a:gd name="T13" fmla="*/ 2215 h 86"/>
                  <a:gd name="T14" fmla="*/ 718 w 345"/>
                  <a:gd name="T15" fmla="*/ 2215 h 86"/>
                  <a:gd name="T16" fmla="*/ 0 w 345"/>
                  <a:gd name="T17" fmla="*/ 738 h 86"/>
                  <a:gd name="T18" fmla="*/ 0 w 345"/>
                  <a:gd name="T19" fmla="*/ 738 h 86"/>
                  <a:gd name="T20" fmla="*/ 1436 w 345"/>
                  <a:gd name="T21" fmla="*/ 0 h 86"/>
                  <a:gd name="T22" fmla="*/ 90087 w 345"/>
                  <a:gd name="T23" fmla="*/ 0 h 86"/>
                  <a:gd name="T24" fmla="*/ 90087 w 345"/>
                  <a:gd name="T25" fmla="*/ 0 h 86"/>
                  <a:gd name="T26" fmla="*/ 90805 w 345"/>
                  <a:gd name="T27" fmla="*/ 369 h 86"/>
                  <a:gd name="T28" fmla="*/ 123107 w 345"/>
                  <a:gd name="T29" fmla="*/ 29166 h 86"/>
                  <a:gd name="T30" fmla="*/ 123107 w 345"/>
                  <a:gd name="T31" fmla="*/ 29166 h 86"/>
                  <a:gd name="T32" fmla="*/ 123466 w 345"/>
                  <a:gd name="T33" fmla="*/ 30642 h 86"/>
                  <a:gd name="T34" fmla="*/ 123466 w 345"/>
                  <a:gd name="T35" fmla="*/ 30642 h 86"/>
                  <a:gd name="T36" fmla="*/ 122030 w 345"/>
                  <a:gd name="T37" fmla="*/ 31381 h 86"/>
                  <a:gd name="T38" fmla="*/ 33738 w 345"/>
                  <a:gd name="T39" fmla="*/ 31381 h 86"/>
                  <a:gd name="T40" fmla="*/ 33738 w 345"/>
                  <a:gd name="T41" fmla="*/ 31381 h 86"/>
                  <a:gd name="T42" fmla="*/ 33020 w 34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86">
                    <a:moveTo>
                      <a:pt x="249" y="7"/>
                    </a:moveTo>
                    <a:lnTo>
                      <a:pt x="13" y="7"/>
                    </a:lnTo>
                    <a:lnTo>
                      <a:pt x="95" y="79"/>
                    </a:lnTo>
                    <a:lnTo>
                      <a:pt x="331" y="79"/>
                    </a:lnTo>
                    <a:lnTo>
                      <a:pt x="249" y="7"/>
                    </a:lnTo>
                    <a:close/>
                    <a:moveTo>
                      <a:pt x="92" y="85"/>
                    </a:moveTo>
                    <a:lnTo>
                      <a:pt x="2" y="6"/>
                    </a:lnTo>
                    <a:cubicBezTo>
                      <a:pt x="0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lnTo>
                      <a:pt x="251" y="0"/>
                    </a:lnTo>
                    <a:cubicBezTo>
                      <a:pt x="251" y="0"/>
                      <a:pt x="252" y="0"/>
                      <a:pt x="253" y="1"/>
                    </a:cubicBezTo>
                    <a:lnTo>
                      <a:pt x="343" y="79"/>
                    </a:lnTo>
                    <a:cubicBezTo>
                      <a:pt x="344" y="80"/>
                      <a:pt x="344" y="82"/>
                      <a:pt x="344" y="83"/>
                    </a:cubicBezTo>
                    <a:cubicBezTo>
                      <a:pt x="343" y="85"/>
                      <a:pt x="342" y="85"/>
                      <a:pt x="340" y="85"/>
                    </a:cubicBezTo>
                    <a:lnTo>
                      <a:pt x="94" y="85"/>
                    </a:lnTo>
                    <a:cubicBezTo>
                      <a:pt x="93" y="85"/>
                      <a:pt x="92" y="85"/>
                      <a:pt x="92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39" name="Freeform 181">
                <a:extLst>
                  <a:ext uri="{FF2B5EF4-FFF2-40B4-BE49-F238E27FC236}">
                    <a16:creationId xmlns:a16="http://schemas.microsoft.com/office/drawing/2014/main" id="{986CDD86-5FF7-4C29-A306-ACA505A7493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35045" y="9859920"/>
                <a:ext cx="379018" cy="109860"/>
              </a:xfrm>
              <a:custGeom>
                <a:avLst/>
                <a:gdLst>
                  <a:gd name="T0" fmla="*/ 75060 w 305"/>
                  <a:gd name="T1" fmla="*/ 2584 h 86"/>
                  <a:gd name="T2" fmla="*/ 4669 w 305"/>
                  <a:gd name="T3" fmla="*/ 2584 h 86"/>
                  <a:gd name="T4" fmla="*/ 34118 w 305"/>
                  <a:gd name="T5" fmla="*/ 29166 h 86"/>
                  <a:gd name="T6" fmla="*/ 104510 w 305"/>
                  <a:gd name="T7" fmla="*/ 29166 h 86"/>
                  <a:gd name="T8" fmla="*/ 75060 w 305"/>
                  <a:gd name="T9" fmla="*/ 2584 h 86"/>
                  <a:gd name="T10" fmla="*/ 32682 w 305"/>
                  <a:gd name="T11" fmla="*/ 31381 h 86"/>
                  <a:gd name="T12" fmla="*/ 359 w 305"/>
                  <a:gd name="T13" fmla="*/ 2215 h 86"/>
                  <a:gd name="T14" fmla="*/ 359 w 305"/>
                  <a:gd name="T15" fmla="*/ 2215 h 86"/>
                  <a:gd name="T16" fmla="*/ 359 w 305"/>
                  <a:gd name="T17" fmla="*/ 738 h 86"/>
                  <a:gd name="T18" fmla="*/ 359 w 305"/>
                  <a:gd name="T19" fmla="*/ 738 h 86"/>
                  <a:gd name="T20" fmla="*/ 1437 w 305"/>
                  <a:gd name="T21" fmla="*/ 0 h 86"/>
                  <a:gd name="T22" fmla="*/ 75420 w 305"/>
                  <a:gd name="T23" fmla="*/ 0 h 86"/>
                  <a:gd name="T24" fmla="*/ 75420 w 305"/>
                  <a:gd name="T25" fmla="*/ 0 h 86"/>
                  <a:gd name="T26" fmla="*/ 76497 w 305"/>
                  <a:gd name="T27" fmla="*/ 369 h 86"/>
                  <a:gd name="T28" fmla="*/ 108820 w 305"/>
                  <a:gd name="T29" fmla="*/ 29166 h 86"/>
                  <a:gd name="T30" fmla="*/ 108820 w 305"/>
                  <a:gd name="T31" fmla="*/ 29166 h 86"/>
                  <a:gd name="T32" fmla="*/ 109179 w 305"/>
                  <a:gd name="T33" fmla="*/ 30642 h 86"/>
                  <a:gd name="T34" fmla="*/ 109179 w 305"/>
                  <a:gd name="T35" fmla="*/ 30642 h 86"/>
                  <a:gd name="T36" fmla="*/ 107742 w 305"/>
                  <a:gd name="T37" fmla="*/ 31381 h 86"/>
                  <a:gd name="T38" fmla="*/ 33759 w 305"/>
                  <a:gd name="T39" fmla="*/ 31381 h 86"/>
                  <a:gd name="T40" fmla="*/ 33759 w 305"/>
                  <a:gd name="T41" fmla="*/ 31381 h 86"/>
                  <a:gd name="T42" fmla="*/ 32682 w 30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6">
                    <a:moveTo>
                      <a:pt x="209" y="7"/>
                    </a:moveTo>
                    <a:lnTo>
                      <a:pt x="13" y="7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09" y="7"/>
                    </a:lnTo>
                    <a:close/>
                    <a:moveTo>
                      <a:pt x="91" y="85"/>
                    </a:moveTo>
                    <a:lnTo>
                      <a:pt x="1" y="6"/>
                    </a:ln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3" y="0"/>
                      <a:pt x="4" y="0"/>
                    </a:cubicBezTo>
                    <a:lnTo>
                      <a:pt x="210" y="0"/>
                    </a:lnTo>
                    <a:cubicBezTo>
                      <a:pt x="212" y="0"/>
                      <a:pt x="212" y="0"/>
                      <a:pt x="213" y="1"/>
                    </a:cubicBezTo>
                    <a:lnTo>
                      <a:pt x="303" y="79"/>
                    </a:lnTo>
                    <a:cubicBezTo>
                      <a:pt x="304" y="80"/>
                      <a:pt x="304" y="82"/>
                      <a:pt x="304" y="83"/>
                    </a:cubicBezTo>
                    <a:cubicBezTo>
                      <a:pt x="303" y="85"/>
                      <a:pt x="302" y="85"/>
                      <a:pt x="300" y="85"/>
                    </a:cubicBezTo>
                    <a:lnTo>
                      <a:pt x="94" y="85"/>
                    </a:lnTo>
                    <a:cubicBezTo>
                      <a:pt x="93" y="85"/>
                      <a:pt x="92" y="85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0" name="Freeform 182">
                <a:extLst>
                  <a:ext uri="{FF2B5EF4-FFF2-40B4-BE49-F238E27FC236}">
                    <a16:creationId xmlns:a16="http://schemas.microsoft.com/office/drawing/2014/main" id="{304D8DF4-E685-4AF1-8FB5-5F8FCB4B7DC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75750" y="9717103"/>
                <a:ext cx="379015" cy="109860"/>
              </a:xfrm>
              <a:custGeom>
                <a:avLst/>
                <a:gdLst>
                  <a:gd name="T0" fmla="*/ 75060 w 305"/>
                  <a:gd name="T1" fmla="*/ 2920 h 87"/>
                  <a:gd name="T2" fmla="*/ 4669 w 305"/>
                  <a:gd name="T3" fmla="*/ 2920 h 87"/>
                  <a:gd name="T4" fmla="*/ 34118 w 305"/>
                  <a:gd name="T5" fmla="*/ 28830 h 87"/>
                  <a:gd name="T6" fmla="*/ 104509 w 305"/>
                  <a:gd name="T7" fmla="*/ 28830 h 87"/>
                  <a:gd name="T8" fmla="*/ 75060 w 305"/>
                  <a:gd name="T9" fmla="*/ 2920 h 87"/>
                  <a:gd name="T10" fmla="*/ 32682 w 305"/>
                  <a:gd name="T11" fmla="*/ 31020 h 87"/>
                  <a:gd name="T12" fmla="*/ 359 w 305"/>
                  <a:gd name="T13" fmla="*/ 2190 h 87"/>
                  <a:gd name="T14" fmla="*/ 359 w 305"/>
                  <a:gd name="T15" fmla="*/ 2190 h 87"/>
                  <a:gd name="T16" fmla="*/ 0 w 305"/>
                  <a:gd name="T17" fmla="*/ 1095 h 87"/>
                  <a:gd name="T18" fmla="*/ 0 w 305"/>
                  <a:gd name="T19" fmla="*/ 1095 h 87"/>
                  <a:gd name="T20" fmla="*/ 1437 w 305"/>
                  <a:gd name="T21" fmla="*/ 0 h 87"/>
                  <a:gd name="T22" fmla="*/ 75419 w 305"/>
                  <a:gd name="T23" fmla="*/ 0 h 87"/>
                  <a:gd name="T24" fmla="*/ 75419 w 305"/>
                  <a:gd name="T25" fmla="*/ 0 h 87"/>
                  <a:gd name="T26" fmla="*/ 76496 w 305"/>
                  <a:gd name="T27" fmla="*/ 730 h 87"/>
                  <a:gd name="T28" fmla="*/ 108819 w 305"/>
                  <a:gd name="T29" fmla="*/ 29195 h 87"/>
                  <a:gd name="T30" fmla="*/ 108819 w 305"/>
                  <a:gd name="T31" fmla="*/ 29195 h 87"/>
                  <a:gd name="T32" fmla="*/ 109178 w 305"/>
                  <a:gd name="T33" fmla="*/ 30655 h 87"/>
                  <a:gd name="T34" fmla="*/ 109178 w 305"/>
                  <a:gd name="T35" fmla="*/ 30655 h 87"/>
                  <a:gd name="T36" fmla="*/ 107741 w 305"/>
                  <a:gd name="T37" fmla="*/ 31385 h 87"/>
                  <a:gd name="T38" fmla="*/ 33400 w 305"/>
                  <a:gd name="T39" fmla="*/ 31385 h 87"/>
                  <a:gd name="T40" fmla="*/ 33400 w 305"/>
                  <a:gd name="T41" fmla="*/ 31385 h 87"/>
                  <a:gd name="T42" fmla="*/ 32682 w 305"/>
                  <a:gd name="T43" fmla="*/ 31020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209" y="8"/>
                    </a:moveTo>
                    <a:lnTo>
                      <a:pt x="13" y="8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09" y="8"/>
                    </a:lnTo>
                    <a:close/>
                    <a:moveTo>
                      <a:pt x="91" y="85"/>
                    </a:moveTo>
                    <a:lnTo>
                      <a:pt x="1" y="6"/>
                    </a:lnTo>
                    <a:cubicBezTo>
                      <a:pt x="0" y="6"/>
                      <a:pt x="0" y="4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lnTo>
                      <a:pt x="210" y="0"/>
                    </a:lnTo>
                    <a:cubicBezTo>
                      <a:pt x="212" y="0"/>
                      <a:pt x="212" y="1"/>
                      <a:pt x="213" y="2"/>
                    </a:cubicBezTo>
                    <a:lnTo>
                      <a:pt x="303" y="80"/>
                    </a:lnTo>
                    <a:cubicBezTo>
                      <a:pt x="304" y="81"/>
                      <a:pt x="304" y="82"/>
                      <a:pt x="304" y="84"/>
                    </a:cubicBezTo>
                    <a:cubicBezTo>
                      <a:pt x="303" y="85"/>
                      <a:pt x="302" y="86"/>
                      <a:pt x="300" y="86"/>
                    </a:cubicBezTo>
                    <a:lnTo>
                      <a:pt x="93" y="86"/>
                    </a:lnTo>
                    <a:cubicBezTo>
                      <a:pt x="93" y="86"/>
                      <a:pt x="92" y="86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1" name="Freeform 183">
                <a:extLst>
                  <a:ext uri="{FF2B5EF4-FFF2-40B4-BE49-F238E27FC236}">
                    <a16:creationId xmlns:a16="http://schemas.microsoft.com/office/drawing/2014/main" id="{25655761-37D7-4A31-92A2-137EEC2515B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29829" y="9662173"/>
                <a:ext cx="1516066" cy="1197472"/>
              </a:xfrm>
              <a:custGeom>
                <a:avLst/>
                <a:gdLst>
                  <a:gd name="T0" fmla="*/ 321862 w 1217"/>
                  <a:gd name="T1" fmla="*/ 5396 h 962"/>
                  <a:gd name="T2" fmla="*/ 115928 w 1217"/>
                  <a:gd name="T3" fmla="*/ 98210 h 962"/>
                  <a:gd name="T4" fmla="*/ 9001 w 1217"/>
                  <a:gd name="T5" fmla="*/ 5396 h 962"/>
                  <a:gd name="T6" fmla="*/ 0 w 1217"/>
                  <a:gd name="T7" fmla="*/ 17268 h 962"/>
                  <a:gd name="T8" fmla="*/ 720 w 1217"/>
                  <a:gd name="T9" fmla="*/ 19426 h 962"/>
                  <a:gd name="T10" fmla="*/ 113048 w 1217"/>
                  <a:gd name="T11" fmla="*/ 117277 h 962"/>
                  <a:gd name="T12" fmla="*/ 113408 w 1217"/>
                  <a:gd name="T13" fmla="*/ 117637 h 962"/>
                  <a:gd name="T14" fmla="*/ 114128 w 1217"/>
                  <a:gd name="T15" fmla="*/ 117996 h 962"/>
                  <a:gd name="T16" fmla="*/ 238696 w 1217"/>
                  <a:gd name="T17" fmla="*/ 117996 h 962"/>
                  <a:gd name="T18" fmla="*/ 238696 w 1217"/>
                  <a:gd name="T19" fmla="*/ 342837 h 962"/>
                  <a:gd name="T20" fmla="*/ 241217 w 1217"/>
                  <a:gd name="T21" fmla="*/ 345715 h 962"/>
                  <a:gd name="T22" fmla="*/ 243737 w 1217"/>
                  <a:gd name="T23" fmla="*/ 117996 h 962"/>
                  <a:gd name="T24" fmla="*/ 435270 w 1217"/>
                  <a:gd name="T25" fmla="*/ 117996 h 962"/>
                  <a:gd name="T26" fmla="*/ 437790 w 1217"/>
                  <a:gd name="T27" fmla="*/ 100729 h 962"/>
                  <a:gd name="T28" fmla="*/ 437790 w 1217"/>
                  <a:gd name="T29" fmla="*/ 100729 h 962"/>
                  <a:gd name="T30" fmla="*/ 437790 w 1217"/>
                  <a:gd name="T31" fmla="*/ 100009 h 962"/>
                  <a:gd name="T32" fmla="*/ 437430 w 1217"/>
                  <a:gd name="T33" fmla="*/ 100009 h 962"/>
                  <a:gd name="T34" fmla="*/ 437070 w 1217"/>
                  <a:gd name="T35" fmla="*/ 99290 h 962"/>
                  <a:gd name="T36" fmla="*/ 437070 w 1217"/>
                  <a:gd name="T37" fmla="*/ 98930 h 962"/>
                  <a:gd name="T38" fmla="*/ 437070 w 1217"/>
                  <a:gd name="T39" fmla="*/ 98930 h 962"/>
                  <a:gd name="T40" fmla="*/ 324382 w 1217"/>
                  <a:gd name="T41" fmla="*/ 719 h 962"/>
                  <a:gd name="T42" fmla="*/ 2520 w 1217"/>
                  <a:gd name="T43" fmla="*/ 0 h 962"/>
                  <a:gd name="T44" fmla="*/ 2160 w 1217"/>
                  <a:gd name="T45" fmla="*/ 0 h 962"/>
                  <a:gd name="T46" fmla="*/ 1800 w 1217"/>
                  <a:gd name="T47" fmla="*/ 0 h 962"/>
                  <a:gd name="T48" fmla="*/ 1800 w 1217"/>
                  <a:gd name="T49" fmla="*/ 360 h 962"/>
                  <a:gd name="T50" fmla="*/ 1440 w 1217"/>
                  <a:gd name="T51" fmla="*/ 360 h 962"/>
                  <a:gd name="T52" fmla="*/ 1440 w 1217"/>
                  <a:gd name="T53" fmla="*/ 360 h 962"/>
                  <a:gd name="T54" fmla="*/ 1080 w 1217"/>
                  <a:gd name="T55" fmla="*/ 719 h 962"/>
                  <a:gd name="T56" fmla="*/ 720 w 1217"/>
                  <a:gd name="T57" fmla="*/ 719 h 962"/>
                  <a:gd name="T58" fmla="*/ 360 w 1217"/>
                  <a:gd name="T59" fmla="*/ 1079 h 962"/>
                  <a:gd name="T60" fmla="*/ 0 w 1217"/>
                  <a:gd name="T61" fmla="*/ 1439 h 962"/>
                  <a:gd name="T62" fmla="*/ 0 w 1217"/>
                  <a:gd name="T63" fmla="*/ 1799 h 962"/>
                  <a:gd name="T64" fmla="*/ 0 w 1217"/>
                  <a:gd name="T65" fmla="*/ 1799 h 962"/>
                  <a:gd name="T66" fmla="*/ 0 w 1217"/>
                  <a:gd name="T67" fmla="*/ 2158 h 962"/>
                  <a:gd name="T68" fmla="*/ 0 w 1217"/>
                  <a:gd name="T69" fmla="*/ 2518 h 962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1217" h="962">
                    <a:moveTo>
                      <a:pt x="25" y="15"/>
                    </a:moveTo>
                    <a:lnTo>
                      <a:pt x="894" y="15"/>
                    </a:lnTo>
                    <a:lnTo>
                      <a:pt x="1190" y="273"/>
                    </a:lnTo>
                    <a:lnTo>
                      <a:pt x="322" y="273"/>
                    </a:lnTo>
                    <a:lnTo>
                      <a:pt x="137" y="111"/>
                    </a:lnTo>
                    <a:lnTo>
                      <a:pt x="25" y="15"/>
                    </a:lnTo>
                    <a:close/>
                    <a:moveTo>
                      <a:pt x="0" y="7"/>
                    </a:moveTo>
                    <a:lnTo>
                      <a:pt x="0" y="48"/>
                    </a:lnTo>
                    <a:cubicBezTo>
                      <a:pt x="0" y="50"/>
                      <a:pt x="1" y="52"/>
                      <a:pt x="2" y="54"/>
                    </a:cubicBezTo>
                    <a:lnTo>
                      <a:pt x="314" y="326"/>
                    </a:lnTo>
                    <a:cubicBezTo>
                      <a:pt x="315" y="326"/>
                      <a:pt x="315" y="327"/>
                      <a:pt x="315" y="327"/>
                    </a:cubicBezTo>
                    <a:cubicBezTo>
                      <a:pt x="316" y="327"/>
                      <a:pt x="316" y="328"/>
                      <a:pt x="317" y="328"/>
                    </a:cubicBezTo>
                    <a:cubicBezTo>
                      <a:pt x="317" y="328"/>
                      <a:pt x="318" y="328"/>
                      <a:pt x="319" y="328"/>
                    </a:cubicBezTo>
                    <a:lnTo>
                      <a:pt x="663" y="328"/>
                    </a:lnTo>
                    <a:lnTo>
                      <a:pt x="663" y="953"/>
                    </a:lnTo>
                    <a:cubicBezTo>
                      <a:pt x="663" y="958"/>
                      <a:pt x="666" y="961"/>
                      <a:pt x="670" y="961"/>
                    </a:cubicBezTo>
                    <a:cubicBezTo>
                      <a:pt x="674" y="961"/>
                      <a:pt x="677" y="958"/>
                      <a:pt x="677" y="953"/>
                    </a:cubicBezTo>
                    <a:lnTo>
                      <a:pt x="677" y="328"/>
                    </a:lnTo>
                    <a:lnTo>
                      <a:pt x="1209" y="328"/>
                    </a:lnTo>
                    <a:cubicBezTo>
                      <a:pt x="1213" y="328"/>
                      <a:pt x="1216" y="325"/>
                      <a:pt x="1216" y="321"/>
                    </a:cubicBezTo>
                    <a:lnTo>
                      <a:pt x="1216" y="280"/>
                    </a:lnTo>
                    <a:cubicBezTo>
                      <a:pt x="1216" y="279"/>
                      <a:pt x="1216" y="279"/>
                      <a:pt x="1216" y="278"/>
                    </a:cubicBezTo>
                    <a:cubicBezTo>
                      <a:pt x="1216" y="278"/>
                      <a:pt x="1216" y="278"/>
                      <a:pt x="1215" y="278"/>
                    </a:cubicBezTo>
                    <a:cubicBezTo>
                      <a:pt x="1215" y="277"/>
                      <a:pt x="1214" y="276"/>
                      <a:pt x="1214" y="276"/>
                    </a:cubicBezTo>
                    <a:cubicBezTo>
                      <a:pt x="1214" y="276"/>
                      <a:pt x="1214" y="276"/>
                      <a:pt x="1214" y="275"/>
                    </a:cubicBezTo>
                    <a:lnTo>
                      <a:pt x="901" y="2"/>
                    </a:lnTo>
                    <a:cubicBezTo>
                      <a:pt x="900" y="1"/>
                      <a:pt x="898" y="0"/>
                      <a:pt x="897" y="0"/>
                    </a:cubicBezTo>
                    <a:lnTo>
                      <a:pt x="7" y="0"/>
                    </a:ln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0"/>
                      <a:pt x="5" y="0"/>
                    </a:cubicBezTo>
                    <a:cubicBezTo>
                      <a:pt x="5" y="0"/>
                      <a:pt x="5" y="0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2"/>
                      <a:pt x="3" y="2"/>
                      <a:pt x="3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1" y="3"/>
                    </a:cubicBezTo>
                    <a:cubicBezTo>
                      <a:pt x="1" y="3"/>
                      <a:pt x="1" y="4"/>
                      <a:pt x="0" y="4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0" y="6"/>
                    </a:lnTo>
                    <a:cubicBezTo>
                      <a:pt x="0" y="7"/>
                      <a:pt x="0" y="7"/>
                      <a:pt x="0" y="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20" name="Grupo 19">
              <a:extLst>
                <a:ext uri="{FF2B5EF4-FFF2-40B4-BE49-F238E27FC236}">
                  <a16:creationId xmlns:a16="http://schemas.microsoft.com/office/drawing/2014/main" id="{E1445280-9EFE-4051-90C7-A372BF3A0EA8}"/>
                </a:ext>
              </a:extLst>
            </p:cNvPr>
            <p:cNvGrpSpPr/>
            <p:nvPr/>
          </p:nvGrpSpPr>
          <p:grpSpPr>
            <a:xfrm>
              <a:off x="12666716" y="9662173"/>
              <a:ext cx="1516066" cy="1197472"/>
              <a:chOff x="12666716" y="9662173"/>
              <a:chExt cx="1516066" cy="1197472"/>
            </a:xfrm>
          </p:grpSpPr>
          <p:sp>
            <p:nvSpPr>
              <p:cNvPr id="542" name="Freeform 184">
                <a:extLst>
                  <a:ext uri="{FF2B5EF4-FFF2-40B4-BE49-F238E27FC236}">
                    <a16:creationId xmlns:a16="http://schemas.microsoft.com/office/drawing/2014/main" id="{480F762D-F1D5-480D-8AE2-CB25FDBC8B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77702" y="9667664"/>
                <a:ext cx="1499585" cy="340565"/>
              </a:xfrm>
              <a:custGeom>
                <a:avLst/>
                <a:gdLst>
                  <a:gd name="T0" fmla="*/ 112400 w 1203"/>
                  <a:gd name="T1" fmla="*/ 98066 h 274"/>
                  <a:gd name="T2" fmla="*/ 0 w 1203"/>
                  <a:gd name="T3" fmla="*/ 0 h 274"/>
                  <a:gd name="T4" fmla="*/ 320627 w 1203"/>
                  <a:gd name="T5" fmla="*/ 0 h 274"/>
                  <a:gd name="T6" fmla="*/ 433027 w 1203"/>
                  <a:gd name="T7" fmla="*/ 98066 h 274"/>
                  <a:gd name="T8" fmla="*/ 112400 w 1203"/>
                  <a:gd name="T9" fmla="*/ 98066 h 27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0" t="0" r="r" b="b"/>
                <a:pathLst>
                  <a:path w="1203" h="274">
                    <a:moveTo>
                      <a:pt x="312" y="273"/>
                    </a:moveTo>
                    <a:lnTo>
                      <a:pt x="0" y="0"/>
                    </a:lnTo>
                    <a:lnTo>
                      <a:pt x="890" y="0"/>
                    </a:lnTo>
                    <a:lnTo>
                      <a:pt x="1202" y="273"/>
                    </a:lnTo>
                    <a:lnTo>
                      <a:pt x="312" y="273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3" name="Freeform 185">
                <a:extLst>
                  <a:ext uri="{FF2B5EF4-FFF2-40B4-BE49-F238E27FC236}">
                    <a16:creationId xmlns:a16="http://schemas.microsoft.com/office/drawing/2014/main" id="{EA476A7E-8ADA-463E-9E07-60B7B900B8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815025" y="9717103"/>
                <a:ext cx="428453" cy="109860"/>
              </a:xfrm>
              <a:custGeom>
                <a:avLst/>
                <a:gdLst>
                  <a:gd name="T0" fmla="*/ 89369 w 345"/>
                  <a:gd name="T1" fmla="*/ 2920 h 87"/>
                  <a:gd name="T2" fmla="*/ 4666 w 345"/>
                  <a:gd name="T3" fmla="*/ 2920 h 87"/>
                  <a:gd name="T4" fmla="*/ 34097 w 345"/>
                  <a:gd name="T5" fmla="*/ 28830 h 87"/>
                  <a:gd name="T6" fmla="*/ 118800 w 345"/>
                  <a:gd name="T7" fmla="*/ 28830 h 87"/>
                  <a:gd name="T8" fmla="*/ 89369 w 345"/>
                  <a:gd name="T9" fmla="*/ 2920 h 87"/>
                  <a:gd name="T10" fmla="*/ 32661 w 345"/>
                  <a:gd name="T11" fmla="*/ 31020 h 87"/>
                  <a:gd name="T12" fmla="*/ 359 w 345"/>
                  <a:gd name="T13" fmla="*/ 2190 h 87"/>
                  <a:gd name="T14" fmla="*/ 359 w 345"/>
                  <a:gd name="T15" fmla="*/ 2190 h 87"/>
                  <a:gd name="T16" fmla="*/ 0 w 345"/>
                  <a:gd name="T17" fmla="*/ 1095 h 87"/>
                  <a:gd name="T18" fmla="*/ 0 w 345"/>
                  <a:gd name="T19" fmla="*/ 1095 h 87"/>
                  <a:gd name="T20" fmla="*/ 1436 w 345"/>
                  <a:gd name="T21" fmla="*/ 0 h 87"/>
                  <a:gd name="T22" fmla="*/ 89728 w 345"/>
                  <a:gd name="T23" fmla="*/ 0 h 87"/>
                  <a:gd name="T24" fmla="*/ 89728 w 345"/>
                  <a:gd name="T25" fmla="*/ 0 h 87"/>
                  <a:gd name="T26" fmla="*/ 90805 w 345"/>
                  <a:gd name="T27" fmla="*/ 730 h 87"/>
                  <a:gd name="T28" fmla="*/ 122748 w 345"/>
                  <a:gd name="T29" fmla="*/ 29195 h 87"/>
                  <a:gd name="T30" fmla="*/ 122748 w 345"/>
                  <a:gd name="T31" fmla="*/ 29195 h 87"/>
                  <a:gd name="T32" fmla="*/ 123466 w 345"/>
                  <a:gd name="T33" fmla="*/ 30655 h 87"/>
                  <a:gd name="T34" fmla="*/ 123466 w 345"/>
                  <a:gd name="T35" fmla="*/ 30655 h 87"/>
                  <a:gd name="T36" fmla="*/ 122030 w 345"/>
                  <a:gd name="T37" fmla="*/ 31385 h 87"/>
                  <a:gd name="T38" fmla="*/ 33738 w 345"/>
                  <a:gd name="T39" fmla="*/ 31385 h 87"/>
                  <a:gd name="T40" fmla="*/ 33738 w 345"/>
                  <a:gd name="T41" fmla="*/ 31385 h 87"/>
                  <a:gd name="T42" fmla="*/ 32661 w 345"/>
                  <a:gd name="T43" fmla="*/ 31020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87">
                    <a:moveTo>
                      <a:pt x="249" y="8"/>
                    </a:moveTo>
                    <a:lnTo>
                      <a:pt x="13" y="8"/>
                    </a:lnTo>
                    <a:lnTo>
                      <a:pt x="95" y="79"/>
                    </a:lnTo>
                    <a:lnTo>
                      <a:pt x="331" y="79"/>
                    </a:lnTo>
                    <a:lnTo>
                      <a:pt x="249" y="8"/>
                    </a:lnTo>
                    <a:close/>
                    <a:moveTo>
                      <a:pt x="91" y="85"/>
                    </a:moveTo>
                    <a:lnTo>
                      <a:pt x="1" y="6"/>
                    </a:lnTo>
                    <a:cubicBezTo>
                      <a:pt x="0" y="6"/>
                      <a:pt x="0" y="4"/>
                      <a:pt x="0" y="3"/>
                    </a:cubicBezTo>
                    <a:cubicBezTo>
                      <a:pt x="1" y="2"/>
                      <a:pt x="2" y="0"/>
                      <a:pt x="4" y="0"/>
                    </a:cubicBezTo>
                    <a:lnTo>
                      <a:pt x="250" y="0"/>
                    </a:lnTo>
                    <a:cubicBezTo>
                      <a:pt x="251" y="0"/>
                      <a:pt x="252" y="1"/>
                      <a:pt x="253" y="2"/>
                    </a:cubicBezTo>
                    <a:lnTo>
                      <a:pt x="342" y="80"/>
                    </a:lnTo>
                    <a:cubicBezTo>
                      <a:pt x="344" y="81"/>
                      <a:pt x="344" y="82"/>
                      <a:pt x="344" y="84"/>
                    </a:cubicBezTo>
                    <a:cubicBezTo>
                      <a:pt x="343" y="85"/>
                      <a:pt x="342" y="86"/>
                      <a:pt x="340" y="86"/>
                    </a:cubicBezTo>
                    <a:lnTo>
                      <a:pt x="94" y="86"/>
                    </a:lnTo>
                    <a:cubicBezTo>
                      <a:pt x="93" y="86"/>
                      <a:pt x="92" y="86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4" name="Freeform 186">
                <a:extLst>
                  <a:ext uri="{FF2B5EF4-FFF2-40B4-BE49-F238E27FC236}">
                    <a16:creationId xmlns:a16="http://schemas.microsoft.com/office/drawing/2014/main" id="{21A73D3F-8931-4530-B513-35542DD8ABF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188549" y="9717103"/>
                <a:ext cx="379018" cy="109860"/>
              </a:xfrm>
              <a:custGeom>
                <a:avLst/>
                <a:gdLst>
                  <a:gd name="T0" fmla="*/ 75060 w 305"/>
                  <a:gd name="T1" fmla="*/ 2920 h 87"/>
                  <a:gd name="T2" fmla="*/ 4669 w 305"/>
                  <a:gd name="T3" fmla="*/ 2920 h 87"/>
                  <a:gd name="T4" fmla="*/ 34118 w 305"/>
                  <a:gd name="T5" fmla="*/ 28830 h 87"/>
                  <a:gd name="T6" fmla="*/ 104510 w 305"/>
                  <a:gd name="T7" fmla="*/ 28830 h 87"/>
                  <a:gd name="T8" fmla="*/ 75060 w 305"/>
                  <a:gd name="T9" fmla="*/ 2920 h 87"/>
                  <a:gd name="T10" fmla="*/ 32682 w 305"/>
                  <a:gd name="T11" fmla="*/ 31020 h 87"/>
                  <a:gd name="T12" fmla="*/ 359 w 305"/>
                  <a:gd name="T13" fmla="*/ 2190 h 87"/>
                  <a:gd name="T14" fmla="*/ 359 w 305"/>
                  <a:gd name="T15" fmla="*/ 2190 h 87"/>
                  <a:gd name="T16" fmla="*/ 0 w 305"/>
                  <a:gd name="T17" fmla="*/ 1095 h 87"/>
                  <a:gd name="T18" fmla="*/ 0 w 305"/>
                  <a:gd name="T19" fmla="*/ 1095 h 87"/>
                  <a:gd name="T20" fmla="*/ 1077 w 305"/>
                  <a:gd name="T21" fmla="*/ 0 h 87"/>
                  <a:gd name="T22" fmla="*/ 75420 w 305"/>
                  <a:gd name="T23" fmla="*/ 0 h 87"/>
                  <a:gd name="T24" fmla="*/ 75420 w 305"/>
                  <a:gd name="T25" fmla="*/ 0 h 87"/>
                  <a:gd name="T26" fmla="*/ 76497 w 305"/>
                  <a:gd name="T27" fmla="*/ 730 h 87"/>
                  <a:gd name="T28" fmla="*/ 108820 w 305"/>
                  <a:gd name="T29" fmla="*/ 29195 h 87"/>
                  <a:gd name="T30" fmla="*/ 108820 w 305"/>
                  <a:gd name="T31" fmla="*/ 29195 h 87"/>
                  <a:gd name="T32" fmla="*/ 109179 w 305"/>
                  <a:gd name="T33" fmla="*/ 30655 h 87"/>
                  <a:gd name="T34" fmla="*/ 109179 w 305"/>
                  <a:gd name="T35" fmla="*/ 30655 h 87"/>
                  <a:gd name="T36" fmla="*/ 107742 w 305"/>
                  <a:gd name="T37" fmla="*/ 31385 h 87"/>
                  <a:gd name="T38" fmla="*/ 33400 w 305"/>
                  <a:gd name="T39" fmla="*/ 31385 h 87"/>
                  <a:gd name="T40" fmla="*/ 33400 w 305"/>
                  <a:gd name="T41" fmla="*/ 31385 h 87"/>
                  <a:gd name="T42" fmla="*/ 32682 w 305"/>
                  <a:gd name="T43" fmla="*/ 31020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209" y="8"/>
                    </a:moveTo>
                    <a:lnTo>
                      <a:pt x="13" y="8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09" y="8"/>
                    </a:lnTo>
                    <a:close/>
                    <a:moveTo>
                      <a:pt x="91" y="85"/>
                    </a:moveTo>
                    <a:lnTo>
                      <a:pt x="1" y="6"/>
                    </a:lnTo>
                    <a:cubicBezTo>
                      <a:pt x="0" y="6"/>
                      <a:pt x="0" y="4"/>
                      <a:pt x="0" y="3"/>
                    </a:cubicBezTo>
                    <a:cubicBezTo>
                      <a:pt x="1" y="2"/>
                      <a:pt x="2" y="0"/>
                      <a:pt x="3" y="0"/>
                    </a:cubicBezTo>
                    <a:lnTo>
                      <a:pt x="210" y="0"/>
                    </a:lnTo>
                    <a:cubicBezTo>
                      <a:pt x="211" y="0"/>
                      <a:pt x="212" y="1"/>
                      <a:pt x="213" y="2"/>
                    </a:cubicBezTo>
                    <a:lnTo>
                      <a:pt x="303" y="80"/>
                    </a:lnTo>
                    <a:cubicBezTo>
                      <a:pt x="304" y="81"/>
                      <a:pt x="304" y="82"/>
                      <a:pt x="304" y="84"/>
                    </a:cubicBezTo>
                    <a:cubicBezTo>
                      <a:pt x="303" y="85"/>
                      <a:pt x="302" y="86"/>
                      <a:pt x="300" y="86"/>
                    </a:cubicBezTo>
                    <a:lnTo>
                      <a:pt x="93" y="86"/>
                    </a:lnTo>
                    <a:cubicBezTo>
                      <a:pt x="93" y="86"/>
                      <a:pt x="92" y="86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5" name="Freeform 187">
                <a:extLst>
                  <a:ext uri="{FF2B5EF4-FFF2-40B4-BE49-F238E27FC236}">
                    <a16:creationId xmlns:a16="http://schemas.microsoft.com/office/drawing/2014/main" id="{FA607A0C-1FAD-4B11-B0B7-B6E1DE504B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347847" y="9859920"/>
                <a:ext cx="379015" cy="109860"/>
              </a:xfrm>
              <a:custGeom>
                <a:avLst/>
                <a:gdLst>
                  <a:gd name="T0" fmla="*/ 75060 w 305"/>
                  <a:gd name="T1" fmla="*/ 2584 h 86"/>
                  <a:gd name="T2" fmla="*/ 4669 w 305"/>
                  <a:gd name="T3" fmla="*/ 2584 h 86"/>
                  <a:gd name="T4" fmla="*/ 34118 w 305"/>
                  <a:gd name="T5" fmla="*/ 29166 h 86"/>
                  <a:gd name="T6" fmla="*/ 104509 w 305"/>
                  <a:gd name="T7" fmla="*/ 29166 h 86"/>
                  <a:gd name="T8" fmla="*/ 75060 w 305"/>
                  <a:gd name="T9" fmla="*/ 2584 h 86"/>
                  <a:gd name="T10" fmla="*/ 33041 w 305"/>
                  <a:gd name="T11" fmla="*/ 31381 h 86"/>
                  <a:gd name="T12" fmla="*/ 359 w 305"/>
                  <a:gd name="T13" fmla="*/ 2215 h 86"/>
                  <a:gd name="T14" fmla="*/ 359 w 305"/>
                  <a:gd name="T15" fmla="*/ 2215 h 86"/>
                  <a:gd name="T16" fmla="*/ 359 w 305"/>
                  <a:gd name="T17" fmla="*/ 738 h 86"/>
                  <a:gd name="T18" fmla="*/ 359 w 305"/>
                  <a:gd name="T19" fmla="*/ 738 h 86"/>
                  <a:gd name="T20" fmla="*/ 1437 w 305"/>
                  <a:gd name="T21" fmla="*/ 0 h 86"/>
                  <a:gd name="T22" fmla="*/ 75419 w 305"/>
                  <a:gd name="T23" fmla="*/ 0 h 86"/>
                  <a:gd name="T24" fmla="*/ 75419 w 305"/>
                  <a:gd name="T25" fmla="*/ 0 h 86"/>
                  <a:gd name="T26" fmla="*/ 76496 w 305"/>
                  <a:gd name="T27" fmla="*/ 369 h 86"/>
                  <a:gd name="T28" fmla="*/ 108819 w 305"/>
                  <a:gd name="T29" fmla="*/ 29166 h 86"/>
                  <a:gd name="T30" fmla="*/ 108819 w 305"/>
                  <a:gd name="T31" fmla="*/ 29166 h 86"/>
                  <a:gd name="T32" fmla="*/ 108819 w 305"/>
                  <a:gd name="T33" fmla="*/ 30642 h 86"/>
                  <a:gd name="T34" fmla="*/ 108819 w 305"/>
                  <a:gd name="T35" fmla="*/ 30642 h 86"/>
                  <a:gd name="T36" fmla="*/ 107741 w 305"/>
                  <a:gd name="T37" fmla="*/ 31381 h 86"/>
                  <a:gd name="T38" fmla="*/ 33759 w 305"/>
                  <a:gd name="T39" fmla="*/ 31381 h 86"/>
                  <a:gd name="T40" fmla="*/ 33759 w 305"/>
                  <a:gd name="T41" fmla="*/ 31381 h 86"/>
                  <a:gd name="T42" fmla="*/ 33041 w 30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6">
                    <a:moveTo>
                      <a:pt x="209" y="7"/>
                    </a:moveTo>
                    <a:lnTo>
                      <a:pt x="13" y="7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09" y="7"/>
                    </a:lnTo>
                    <a:close/>
                    <a:moveTo>
                      <a:pt x="92" y="85"/>
                    </a:moveTo>
                    <a:lnTo>
                      <a:pt x="1" y="6"/>
                    </a:lnTo>
                    <a:cubicBezTo>
                      <a:pt x="1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4" y="0"/>
                    </a:cubicBezTo>
                    <a:lnTo>
                      <a:pt x="210" y="0"/>
                    </a:lnTo>
                    <a:cubicBezTo>
                      <a:pt x="211" y="0"/>
                      <a:pt x="212" y="0"/>
                      <a:pt x="213" y="1"/>
                    </a:cubicBezTo>
                    <a:lnTo>
                      <a:pt x="303" y="79"/>
                    </a:lnTo>
                    <a:cubicBezTo>
                      <a:pt x="304" y="80"/>
                      <a:pt x="304" y="82"/>
                      <a:pt x="303" y="83"/>
                    </a:cubicBezTo>
                    <a:cubicBezTo>
                      <a:pt x="303" y="85"/>
                      <a:pt x="301" y="85"/>
                      <a:pt x="300" y="85"/>
                    </a:cubicBezTo>
                    <a:lnTo>
                      <a:pt x="94" y="85"/>
                    </a:lnTo>
                    <a:cubicBezTo>
                      <a:pt x="93" y="85"/>
                      <a:pt x="92" y="85"/>
                      <a:pt x="92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6" name="Freeform 188">
                <a:extLst>
                  <a:ext uri="{FF2B5EF4-FFF2-40B4-BE49-F238E27FC236}">
                    <a16:creationId xmlns:a16="http://schemas.microsoft.com/office/drawing/2014/main" id="{50BB01FB-DBB2-4FB3-8469-E5F8C1026A6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974324" y="9859920"/>
                <a:ext cx="428453" cy="109860"/>
              </a:xfrm>
              <a:custGeom>
                <a:avLst/>
                <a:gdLst>
                  <a:gd name="T0" fmla="*/ 89369 w 345"/>
                  <a:gd name="T1" fmla="*/ 2584 h 86"/>
                  <a:gd name="T2" fmla="*/ 4666 w 345"/>
                  <a:gd name="T3" fmla="*/ 2584 h 86"/>
                  <a:gd name="T4" fmla="*/ 34097 w 345"/>
                  <a:gd name="T5" fmla="*/ 29166 h 86"/>
                  <a:gd name="T6" fmla="*/ 118800 w 345"/>
                  <a:gd name="T7" fmla="*/ 29166 h 86"/>
                  <a:gd name="T8" fmla="*/ 89369 w 345"/>
                  <a:gd name="T9" fmla="*/ 2584 h 86"/>
                  <a:gd name="T10" fmla="*/ 32661 w 345"/>
                  <a:gd name="T11" fmla="*/ 31381 h 86"/>
                  <a:gd name="T12" fmla="*/ 718 w 345"/>
                  <a:gd name="T13" fmla="*/ 2215 h 86"/>
                  <a:gd name="T14" fmla="*/ 718 w 345"/>
                  <a:gd name="T15" fmla="*/ 2215 h 86"/>
                  <a:gd name="T16" fmla="*/ 0 w 345"/>
                  <a:gd name="T17" fmla="*/ 738 h 86"/>
                  <a:gd name="T18" fmla="*/ 0 w 345"/>
                  <a:gd name="T19" fmla="*/ 738 h 86"/>
                  <a:gd name="T20" fmla="*/ 1436 w 345"/>
                  <a:gd name="T21" fmla="*/ 0 h 86"/>
                  <a:gd name="T22" fmla="*/ 89728 w 345"/>
                  <a:gd name="T23" fmla="*/ 0 h 86"/>
                  <a:gd name="T24" fmla="*/ 89728 w 345"/>
                  <a:gd name="T25" fmla="*/ 0 h 86"/>
                  <a:gd name="T26" fmla="*/ 90805 w 345"/>
                  <a:gd name="T27" fmla="*/ 369 h 86"/>
                  <a:gd name="T28" fmla="*/ 123107 w 345"/>
                  <a:gd name="T29" fmla="*/ 29166 h 86"/>
                  <a:gd name="T30" fmla="*/ 123107 w 345"/>
                  <a:gd name="T31" fmla="*/ 29166 h 86"/>
                  <a:gd name="T32" fmla="*/ 123107 w 345"/>
                  <a:gd name="T33" fmla="*/ 30642 h 86"/>
                  <a:gd name="T34" fmla="*/ 123107 w 345"/>
                  <a:gd name="T35" fmla="*/ 30642 h 86"/>
                  <a:gd name="T36" fmla="*/ 122030 w 345"/>
                  <a:gd name="T37" fmla="*/ 31381 h 86"/>
                  <a:gd name="T38" fmla="*/ 33738 w 345"/>
                  <a:gd name="T39" fmla="*/ 31381 h 86"/>
                  <a:gd name="T40" fmla="*/ 33738 w 345"/>
                  <a:gd name="T41" fmla="*/ 31381 h 86"/>
                  <a:gd name="T42" fmla="*/ 32661 w 34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45" h="86">
                    <a:moveTo>
                      <a:pt x="249" y="7"/>
                    </a:moveTo>
                    <a:lnTo>
                      <a:pt x="13" y="7"/>
                    </a:lnTo>
                    <a:lnTo>
                      <a:pt x="95" y="79"/>
                    </a:lnTo>
                    <a:lnTo>
                      <a:pt x="331" y="79"/>
                    </a:lnTo>
                    <a:lnTo>
                      <a:pt x="249" y="7"/>
                    </a:lnTo>
                    <a:close/>
                    <a:moveTo>
                      <a:pt x="91" y="85"/>
                    </a:moveTo>
                    <a:lnTo>
                      <a:pt x="2" y="6"/>
                    </a:lnTo>
                    <a:cubicBezTo>
                      <a:pt x="0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lnTo>
                      <a:pt x="250" y="0"/>
                    </a:lnTo>
                    <a:cubicBezTo>
                      <a:pt x="251" y="0"/>
                      <a:pt x="252" y="0"/>
                      <a:pt x="253" y="1"/>
                    </a:cubicBezTo>
                    <a:lnTo>
                      <a:pt x="343" y="79"/>
                    </a:lnTo>
                    <a:cubicBezTo>
                      <a:pt x="344" y="80"/>
                      <a:pt x="344" y="82"/>
                      <a:pt x="343" y="83"/>
                    </a:cubicBezTo>
                    <a:cubicBezTo>
                      <a:pt x="343" y="85"/>
                      <a:pt x="342" y="85"/>
                      <a:pt x="340" y="85"/>
                    </a:cubicBezTo>
                    <a:lnTo>
                      <a:pt x="94" y="85"/>
                    </a:lnTo>
                    <a:cubicBezTo>
                      <a:pt x="93" y="85"/>
                      <a:pt x="92" y="85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7" name="Freeform 189">
                <a:extLst>
                  <a:ext uri="{FF2B5EF4-FFF2-40B4-BE49-F238E27FC236}">
                    <a16:creationId xmlns:a16="http://schemas.microsoft.com/office/drawing/2014/main" id="{BBA76112-561C-4768-9C99-1AD2376B82E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71932" y="9859920"/>
                <a:ext cx="379018" cy="109860"/>
              </a:xfrm>
              <a:custGeom>
                <a:avLst/>
                <a:gdLst>
                  <a:gd name="T0" fmla="*/ 75060 w 305"/>
                  <a:gd name="T1" fmla="*/ 2584 h 86"/>
                  <a:gd name="T2" fmla="*/ 4669 w 305"/>
                  <a:gd name="T3" fmla="*/ 2584 h 86"/>
                  <a:gd name="T4" fmla="*/ 34118 w 305"/>
                  <a:gd name="T5" fmla="*/ 29166 h 86"/>
                  <a:gd name="T6" fmla="*/ 104510 w 305"/>
                  <a:gd name="T7" fmla="*/ 29166 h 86"/>
                  <a:gd name="T8" fmla="*/ 75060 w 305"/>
                  <a:gd name="T9" fmla="*/ 2584 h 86"/>
                  <a:gd name="T10" fmla="*/ 33041 w 305"/>
                  <a:gd name="T11" fmla="*/ 31381 h 86"/>
                  <a:gd name="T12" fmla="*/ 718 w 305"/>
                  <a:gd name="T13" fmla="*/ 2215 h 86"/>
                  <a:gd name="T14" fmla="*/ 718 w 305"/>
                  <a:gd name="T15" fmla="*/ 2215 h 86"/>
                  <a:gd name="T16" fmla="*/ 0 w 305"/>
                  <a:gd name="T17" fmla="*/ 738 h 86"/>
                  <a:gd name="T18" fmla="*/ 0 w 305"/>
                  <a:gd name="T19" fmla="*/ 738 h 86"/>
                  <a:gd name="T20" fmla="*/ 1437 w 305"/>
                  <a:gd name="T21" fmla="*/ 0 h 86"/>
                  <a:gd name="T22" fmla="*/ 75420 w 305"/>
                  <a:gd name="T23" fmla="*/ 0 h 86"/>
                  <a:gd name="T24" fmla="*/ 75420 w 305"/>
                  <a:gd name="T25" fmla="*/ 0 h 86"/>
                  <a:gd name="T26" fmla="*/ 76497 w 305"/>
                  <a:gd name="T27" fmla="*/ 369 h 86"/>
                  <a:gd name="T28" fmla="*/ 108820 w 305"/>
                  <a:gd name="T29" fmla="*/ 29166 h 86"/>
                  <a:gd name="T30" fmla="*/ 108820 w 305"/>
                  <a:gd name="T31" fmla="*/ 29166 h 86"/>
                  <a:gd name="T32" fmla="*/ 109179 w 305"/>
                  <a:gd name="T33" fmla="*/ 30642 h 86"/>
                  <a:gd name="T34" fmla="*/ 109179 w 305"/>
                  <a:gd name="T35" fmla="*/ 30642 h 86"/>
                  <a:gd name="T36" fmla="*/ 108101 w 305"/>
                  <a:gd name="T37" fmla="*/ 31381 h 86"/>
                  <a:gd name="T38" fmla="*/ 33400 w 305"/>
                  <a:gd name="T39" fmla="*/ 31381 h 86"/>
                  <a:gd name="T40" fmla="*/ 33400 w 305"/>
                  <a:gd name="T41" fmla="*/ 31381 h 86"/>
                  <a:gd name="T42" fmla="*/ 33041 w 305"/>
                  <a:gd name="T43" fmla="*/ 31381 h 8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6">
                    <a:moveTo>
                      <a:pt x="209" y="7"/>
                    </a:moveTo>
                    <a:lnTo>
                      <a:pt x="13" y="7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09" y="7"/>
                    </a:lnTo>
                    <a:close/>
                    <a:moveTo>
                      <a:pt x="92" y="85"/>
                    </a:moveTo>
                    <a:lnTo>
                      <a:pt x="2" y="6"/>
                    </a:lnTo>
                    <a:cubicBezTo>
                      <a:pt x="0" y="5"/>
                      <a:pt x="0" y="4"/>
                      <a:pt x="0" y="2"/>
                    </a:cubicBezTo>
                    <a:cubicBezTo>
                      <a:pt x="1" y="1"/>
                      <a:pt x="2" y="0"/>
                      <a:pt x="4" y="0"/>
                    </a:cubicBezTo>
                    <a:lnTo>
                      <a:pt x="210" y="0"/>
                    </a:lnTo>
                    <a:cubicBezTo>
                      <a:pt x="212" y="0"/>
                      <a:pt x="212" y="0"/>
                      <a:pt x="213" y="1"/>
                    </a:cubicBezTo>
                    <a:lnTo>
                      <a:pt x="303" y="79"/>
                    </a:lnTo>
                    <a:cubicBezTo>
                      <a:pt x="304" y="80"/>
                      <a:pt x="304" y="82"/>
                      <a:pt x="304" y="83"/>
                    </a:cubicBezTo>
                    <a:cubicBezTo>
                      <a:pt x="303" y="85"/>
                      <a:pt x="302" y="85"/>
                      <a:pt x="301" y="85"/>
                    </a:cubicBezTo>
                    <a:lnTo>
                      <a:pt x="93" y="85"/>
                    </a:lnTo>
                    <a:lnTo>
                      <a:pt x="92" y="85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8" name="Freeform 190">
                <a:extLst>
                  <a:ext uri="{FF2B5EF4-FFF2-40B4-BE49-F238E27FC236}">
                    <a16:creationId xmlns:a16="http://schemas.microsoft.com/office/drawing/2014/main" id="{C7F02C2D-106C-43DF-AD45-BE767C9A092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512637" y="9717103"/>
                <a:ext cx="379015" cy="109860"/>
              </a:xfrm>
              <a:custGeom>
                <a:avLst/>
                <a:gdLst>
                  <a:gd name="T0" fmla="*/ 75060 w 305"/>
                  <a:gd name="T1" fmla="*/ 2920 h 87"/>
                  <a:gd name="T2" fmla="*/ 4669 w 305"/>
                  <a:gd name="T3" fmla="*/ 2920 h 87"/>
                  <a:gd name="T4" fmla="*/ 34118 w 305"/>
                  <a:gd name="T5" fmla="*/ 28830 h 87"/>
                  <a:gd name="T6" fmla="*/ 104509 w 305"/>
                  <a:gd name="T7" fmla="*/ 28830 h 87"/>
                  <a:gd name="T8" fmla="*/ 75060 w 305"/>
                  <a:gd name="T9" fmla="*/ 2920 h 87"/>
                  <a:gd name="T10" fmla="*/ 32682 w 305"/>
                  <a:gd name="T11" fmla="*/ 31020 h 87"/>
                  <a:gd name="T12" fmla="*/ 359 w 305"/>
                  <a:gd name="T13" fmla="*/ 2190 h 87"/>
                  <a:gd name="T14" fmla="*/ 359 w 305"/>
                  <a:gd name="T15" fmla="*/ 2190 h 87"/>
                  <a:gd name="T16" fmla="*/ 0 w 305"/>
                  <a:gd name="T17" fmla="*/ 1095 h 87"/>
                  <a:gd name="T18" fmla="*/ 0 w 305"/>
                  <a:gd name="T19" fmla="*/ 1095 h 87"/>
                  <a:gd name="T20" fmla="*/ 1077 w 305"/>
                  <a:gd name="T21" fmla="*/ 0 h 87"/>
                  <a:gd name="T22" fmla="*/ 75778 w 305"/>
                  <a:gd name="T23" fmla="*/ 0 h 87"/>
                  <a:gd name="T24" fmla="*/ 75778 w 305"/>
                  <a:gd name="T25" fmla="*/ 0 h 87"/>
                  <a:gd name="T26" fmla="*/ 76137 w 305"/>
                  <a:gd name="T27" fmla="*/ 730 h 87"/>
                  <a:gd name="T28" fmla="*/ 108460 w 305"/>
                  <a:gd name="T29" fmla="*/ 29195 h 87"/>
                  <a:gd name="T30" fmla="*/ 108460 w 305"/>
                  <a:gd name="T31" fmla="*/ 29195 h 87"/>
                  <a:gd name="T32" fmla="*/ 108819 w 305"/>
                  <a:gd name="T33" fmla="*/ 30655 h 87"/>
                  <a:gd name="T34" fmla="*/ 108819 w 305"/>
                  <a:gd name="T35" fmla="*/ 30655 h 87"/>
                  <a:gd name="T36" fmla="*/ 108100 w 305"/>
                  <a:gd name="T37" fmla="*/ 31385 h 87"/>
                  <a:gd name="T38" fmla="*/ 33400 w 305"/>
                  <a:gd name="T39" fmla="*/ 31385 h 87"/>
                  <a:gd name="T40" fmla="*/ 33400 w 305"/>
                  <a:gd name="T41" fmla="*/ 31385 h 87"/>
                  <a:gd name="T42" fmla="*/ 32682 w 305"/>
                  <a:gd name="T43" fmla="*/ 31020 h 8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0" t="0" r="r" b="b"/>
                <a:pathLst>
                  <a:path w="305" h="87">
                    <a:moveTo>
                      <a:pt x="209" y="8"/>
                    </a:moveTo>
                    <a:lnTo>
                      <a:pt x="13" y="8"/>
                    </a:lnTo>
                    <a:lnTo>
                      <a:pt x="95" y="79"/>
                    </a:lnTo>
                    <a:lnTo>
                      <a:pt x="291" y="79"/>
                    </a:lnTo>
                    <a:lnTo>
                      <a:pt x="209" y="8"/>
                    </a:lnTo>
                    <a:close/>
                    <a:moveTo>
                      <a:pt x="91" y="85"/>
                    </a:moveTo>
                    <a:lnTo>
                      <a:pt x="1" y="6"/>
                    </a:lnTo>
                    <a:cubicBezTo>
                      <a:pt x="0" y="6"/>
                      <a:pt x="0" y="4"/>
                      <a:pt x="0" y="3"/>
                    </a:cubicBezTo>
                    <a:cubicBezTo>
                      <a:pt x="1" y="2"/>
                      <a:pt x="2" y="0"/>
                      <a:pt x="3" y="0"/>
                    </a:cubicBezTo>
                    <a:lnTo>
                      <a:pt x="211" y="0"/>
                    </a:lnTo>
                    <a:cubicBezTo>
                      <a:pt x="211" y="0"/>
                      <a:pt x="212" y="1"/>
                      <a:pt x="212" y="2"/>
                    </a:cubicBezTo>
                    <a:lnTo>
                      <a:pt x="302" y="80"/>
                    </a:lnTo>
                    <a:cubicBezTo>
                      <a:pt x="303" y="81"/>
                      <a:pt x="304" y="82"/>
                      <a:pt x="303" y="84"/>
                    </a:cubicBezTo>
                    <a:cubicBezTo>
                      <a:pt x="303" y="85"/>
                      <a:pt x="302" y="86"/>
                      <a:pt x="301" y="86"/>
                    </a:cubicBezTo>
                    <a:lnTo>
                      <a:pt x="93" y="86"/>
                    </a:lnTo>
                    <a:cubicBezTo>
                      <a:pt x="93" y="86"/>
                      <a:pt x="92" y="86"/>
                      <a:pt x="91" y="8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49" name="Freeform 191">
                <a:extLst>
                  <a:ext uri="{FF2B5EF4-FFF2-40B4-BE49-F238E27FC236}">
                    <a16:creationId xmlns:a16="http://schemas.microsoft.com/office/drawing/2014/main" id="{FD34575C-EDD7-4DBE-8CFB-D3F12A9B2B4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666716" y="9662173"/>
                <a:ext cx="1516066" cy="1197472"/>
              </a:xfrm>
              <a:custGeom>
                <a:avLst/>
                <a:gdLst>
                  <a:gd name="T0" fmla="*/ 321958 w 1218"/>
                  <a:gd name="T1" fmla="*/ 5396 h 962"/>
                  <a:gd name="T2" fmla="*/ 116192 w 1218"/>
                  <a:gd name="T3" fmla="*/ 98210 h 962"/>
                  <a:gd name="T4" fmla="*/ 9353 w 1218"/>
                  <a:gd name="T5" fmla="*/ 5396 h 962"/>
                  <a:gd name="T6" fmla="*/ 0 w 1218"/>
                  <a:gd name="T7" fmla="*/ 17268 h 962"/>
                  <a:gd name="T8" fmla="*/ 1079 w 1218"/>
                  <a:gd name="T9" fmla="*/ 19426 h 962"/>
                  <a:gd name="T10" fmla="*/ 113315 w 1218"/>
                  <a:gd name="T11" fmla="*/ 117277 h 962"/>
                  <a:gd name="T12" fmla="*/ 114034 w 1218"/>
                  <a:gd name="T13" fmla="*/ 117637 h 962"/>
                  <a:gd name="T14" fmla="*/ 114034 w 1218"/>
                  <a:gd name="T15" fmla="*/ 117996 h 962"/>
                  <a:gd name="T16" fmla="*/ 238860 w 1218"/>
                  <a:gd name="T17" fmla="*/ 117996 h 962"/>
                  <a:gd name="T18" fmla="*/ 238860 w 1218"/>
                  <a:gd name="T19" fmla="*/ 342837 h 962"/>
                  <a:gd name="T20" fmla="*/ 241378 w 1218"/>
                  <a:gd name="T21" fmla="*/ 345715 h 962"/>
                  <a:gd name="T22" fmla="*/ 243896 w 1218"/>
                  <a:gd name="T23" fmla="*/ 117996 h 962"/>
                  <a:gd name="T24" fmla="*/ 435272 w 1218"/>
                  <a:gd name="T25" fmla="*/ 117996 h 962"/>
                  <a:gd name="T26" fmla="*/ 437790 w 1218"/>
                  <a:gd name="T27" fmla="*/ 100729 h 962"/>
                  <a:gd name="T28" fmla="*/ 437790 w 1218"/>
                  <a:gd name="T29" fmla="*/ 100729 h 962"/>
                  <a:gd name="T30" fmla="*/ 437431 w 1218"/>
                  <a:gd name="T31" fmla="*/ 100009 h 962"/>
                  <a:gd name="T32" fmla="*/ 437431 w 1218"/>
                  <a:gd name="T33" fmla="*/ 100009 h 962"/>
                  <a:gd name="T34" fmla="*/ 437071 w 1218"/>
                  <a:gd name="T35" fmla="*/ 99290 h 962"/>
                  <a:gd name="T36" fmla="*/ 437071 w 1218"/>
                  <a:gd name="T37" fmla="*/ 98930 h 962"/>
                  <a:gd name="T38" fmla="*/ 437071 w 1218"/>
                  <a:gd name="T39" fmla="*/ 98930 h 962"/>
                  <a:gd name="T40" fmla="*/ 324476 w 1218"/>
                  <a:gd name="T41" fmla="*/ 719 h 962"/>
                  <a:gd name="T42" fmla="*/ 2878 w 1218"/>
                  <a:gd name="T43" fmla="*/ 0 h 962"/>
                  <a:gd name="T44" fmla="*/ 2518 w 1218"/>
                  <a:gd name="T45" fmla="*/ 0 h 962"/>
                  <a:gd name="T46" fmla="*/ 2158 w 1218"/>
                  <a:gd name="T47" fmla="*/ 0 h 962"/>
                  <a:gd name="T48" fmla="*/ 1799 w 1218"/>
                  <a:gd name="T49" fmla="*/ 360 h 962"/>
                  <a:gd name="T50" fmla="*/ 1799 w 1218"/>
                  <a:gd name="T51" fmla="*/ 360 h 962"/>
                  <a:gd name="T52" fmla="*/ 1439 w 1218"/>
                  <a:gd name="T53" fmla="*/ 360 h 962"/>
                  <a:gd name="T54" fmla="*/ 1439 w 1218"/>
                  <a:gd name="T55" fmla="*/ 719 h 962"/>
                  <a:gd name="T56" fmla="*/ 1079 w 1218"/>
                  <a:gd name="T57" fmla="*/ 719 h 962"/>
                  <a:gd name="T58" fmla="*/ 1079 w 1218"/>
                  <a:gd name="T59" fmla="*/ 1079 h 962"/>
                  <a:gd name="T60" fmla="*/ 719 w 1218"/>
                  <a:gd name="T61" fmla="*/ 1439 h 962"/>
                  <a:gd name="T62" fmla="*/ 360 w 1218"/>
                  <a:gd name="T63" fmla="*/ 1799 h 962"/>
                  <a:gd name="T64" fmla="*/ 360 w 1218"/>
                  <a:gd name="T65" fmla="*/ 1799 h 962"/>
                  <a:gd name="T66" fmla="*/ 360 w 1218"/>
                  <a:gd name="T67" fmla="*/ 2158 h 962"/>
                  <a:gd name="T68" fmla="*/ 360 w 1218"/>
                  <a:gd name="T69" fmla="*/ 2518 h 962"/>
                  <a:gd name="T70" fmla="*/ 0 w 1218"/>
                  <a:gd name="T71" fmla="*/ 2518 h 96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1218" h="962">
                    <a:moveTo>
                      <a:pt x="26" y="15"/>
                    </a:moveTo>
                    <a:lnTo>
                      <a:pt x="895" y="15"/>
                    </a:lnTo>
                    <a:lnTo>
                      <a:pt x="1191" y="273"/>
                    </a:lnTo>
                    <a:lnTo>
                      <a:pt x="323" y="273"/>
                    </a:lnTo>
                    <a:lnTo>
                      <a:pt x="138" y="111"/>
                    </a:lnTo>
                    <a:lnTo>
                      <a:pt x="26" y="15"/>
                    </a:lnTo>
                    <a:close/>
                    <a:moveTo>
                      <a:pt x="0" y="7"/>
                    </a:moveTo>
                    <a:lnTo>
                      <a:pt x="0" y="48"/>
                    </a:lnTo>
                    <a:cubicBezTo>
                      <a:pt x="0" y="50"/>
                      <a:pt x="2" y="52"/>
                      <a:pt x="3" y="54"/>
                    </a:cubicBezTo>
                    <a:lnTo>
                      <a:pt x="315" y="326"/>
                    </a:lnTo>
                    <a:cubicBezTo>
                      <a:pt x="316" y="326"/>
                      <a:pt x="316" y="327"/>
                      <a:pt x="317" y="327"/>
                    </a:cubicBezTo>
                    <a:lnTo>
                      <a:pt x="317" y="328"/>
                    </a:lnTo>
                    <a:cubicBezTo>
                      <a:pt x="318" y="328"/>
                      <a:pt x="319" y="328"/>
                      <a:pt x="320" y="328"/>
                    </a:cubicBezTo>
                    <a:lnTo>
                      <a:pt x="664" y="328"/>
                    </a:lnTo>
                    <a:lnTo>
                      <a:pt x="664" y="953"/>
                    </a:lnTo>
                    <a:cubicBezTo>
                      <a:pt x="664" y="958"/>
                      <a:pt x="667" y="961"/>
                      <a:pt x="671" y="961"/>
                    </a:cubicBezTo>
                    <a:cubicBezTo>
                      <a:pt x="675" y="961"/>
                      <a:pt x="678" y="958"/>
                      <a:pt x="678" y="953"/>
                    </a:cubicBezTo>
                    <a:lnTo>
                      <a:pt x="678" y="328"/>
                    </a:lnTo>
                    <a:lnTo>
                      <a:pt x="1210" y="328"/>
                    </a:lnTo>
                    <a:cubicBezTo>
                      <a:pt x="1214" y="328"/>
                      <a:pt x="1217" y="325"/>
                      <a:pt x="1217" y="321"/>
                    </a:cubicBezTo>
                    <a:lnTo>
                      <a:pt x="1217" y="280"/>
                    </a:lnTo>
                    <a:cubicBezTo>
                      <a:pt x="1217" y="279"/>
                      <a:pt x="1217" y="279"/>
                      <a:pt x="1216" y="278"/>
                    </a:cubicBezTo>
                    <a:cubicBezTo>
                      <a:pt x="1216" y="277"/>
                      <a:pt x="1216" y="276"/>
                      <a:pt x="1215" y="276"/>
                    </a:cubicBezTo>
                    <a:cubicBezTo>
                      <a:pt x="1215" y="276"/>
                      <a:pt x="1215" y="276"/>
                      <a:pt x="1215" y="275"/>
                    </a:cubicBezTo>
                    <a:lnTo>
                      <a:pt x="902" y="2"/>
                    </a:lnTo>
                    <a:cubicBezTo>
                      <a:pt x="901" y="1"/>
                      <a:pt x="900" y="0"/>
                      <a:pt x="898" y="0"/>
                    </a:cubicBezTo>
                    <a:lnTo>
                      <a:pt x="8" y="0"/>
                    </a:lnTo>
                    <a:lnTo>
                      <a:pt x="7" y="0"/>
                    </a:lnTo>
                    <a:cubicBezTo>
                      <a:pt x="7" y="0"/>
                      <a:pt x="7" y="0"/>
                      <a:pt x="6" y="0"/>
                    </a:cubicBezTo>
                    <a:cubicBezTo>
                      <a:pt x="6" y="0"/>
                      <a:pt x="5" y="0"/>
                      <a:pt x="5" y="1"/>
                    </a:cubicBezTo>
                    <a:cubicBezTo>
                      <a:pt x="5" y="1"/>
                      <a:pt x="5" y="1"/>
                      <a:pt x="4" y="1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5"/>
                      <a:pt x="1" y="5"/>
                    </a:cubicBezTo>
                    <a:lnTo>
                      <a:pt x="1" y="6"/>
                    </a:lnTo>
                    <a:cubicBezTo>
                      <a:pt x="1" y="7"/>
                      <a:pt x="1" y="7"/>
                      <a:pt x="1" y="7"/>
                    </a:cubicBezTo>
                    <a:lnTo>
                      <a:pt x="0" y="7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9" name="Grupo 18">
              <a:extLst>
                <a:ext uri="{FF2B5EF4-FFF2-40B4-BE49-F238E27FC236}">
                  <a16:creationId xmlns:a16="http://schemas.microsoft.com/office/drawing/2014/main" id="{5D120BD5-3012-48B2-83B5-8FB8793C6491}"/>
                </a:ext>
              </a:extLst>
            </p:cNvPr>
            <p:cNvGrpSpPr/>
            <p:nvPr/>
          </p:nvGrpSpPr>
          <p:grpSpPr>
            <a:xfrm>
              <a:off x="6640902" y="10200486"/>
              <a:ext cx="477892" cy="1257893"/>
              <a:chOff x="6640902" y="10200486"/>
              <a:chExt cx="477892" cy="1257893"/>
            </a:xfrm>
          </p:grpSpPr>
          <p:sp>
            <p:nvSpPr>
              <p:cNvPr id="550" name="Freeform 192">
                <a:extLst>
                  <a:ext uri="{FF2B5EF4-FFF2-40B4-BE49-F238E27FC236}">
                    <a16:creationId xmlns:a16="http://schemas.microsoft.com/office/drawing/2014/main" id="{357A635B-250C-46DC-A442-02900DC2B9A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40902" y="10205977"/>
                <a:ext cx="477892" cy="955780"/>
              </a:xfrm>
              <a:custGeom>
                <a:avLst/>
                <a:gdLst>
                  <a:gd name="T0" fmla="*/ 109773 w 385"/>
                  <a:gd name="T1" fmla="*/ 155422 h 766"/>
                  <a:gd name="T2" fmla="*/ 109773 w 385"/>
                  <a:gd name="T3" fmla="*/ 155422 h 766"/>
                  <a:gd name="T4" fmla="*/ 71747 w 385"/>
                  <a:gd name="T5" fmla="*/ 3245 h 766"/>
                  <a:gd name="T6" fmla="*/ 71747 w 385"/>
                  <a:gd name="T7" fmla="*/ 3245 h 766"/>
                  <a:gd name="T8" fmla="*/ 65649 w 385"/>
                  <a:gd name="T9" fmla="*/ 3245 h 766"/>
                  <a:gd name="T10" fmla="*/ 65649 w 385"/>
                  <a:gd name="T11" fmla="*/ 3245 h 766"/>
                  <a:gd name="T12" fmla="*/ 27981 w 385"/>
                  <a:gd name="T13" fmla="*/ 155422 h 766"/>
                  <a:gd name="T14" fmla="*/ 27981 w 385"/>
                  <a:gd name="T15" fmla="*/ 155422 h 766"/>
                  <a:gd name="T16" fmla="*/ 68518 w 385"/>
                  <a:gd name="T17" fmla="*/ 275864 h 766"/>
                  <a:gd name="T18" fmla="*/ 68518 w 385"/>
                  <a:gd name="T19" fmla="*/ 275864 h 766"/>
                  <a:gd name="T20" fmla="*/ 109773 w 385"/>
                  <a:gd name="T21" fmla="*/ 155422 h 7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5" h="766">
                    <a:moveTo>
                      <a:pt x="306" y="431"/>
                    </a:moveTo>
                    <a:lnTo>
                      <a:pt x="306" y="431"/>
                    </a:lnTo>
                    <a:cubicBezTo>
                      <a:pt x="250" y="189"/>
                      <a:pt x="215" y="61"/>
                      <a:pt x="200" y="9"/>
                    </a:cubicBezTo>
                    <a:cubicBezTo>
                      <a:pt x="198" y="0"/>
                      <a:pt x="186" y="0"/>
                      <a:pt x="183" y="9"/>
                    </a:cubicBezTo>
                    <a:cubicBezTo>
                      <a:pt x="168" y="61"/>
                      <a:pt x="133" y="189"/>
                      <a:pt x="78" y="431"/>
                    </a:cubicBezTo>
                    <a:cubicBezTo>
                      <a:pt x="0" y="763"/>
                      <a:pt x="191" y="765"/>
                      <a:pt x="191" y="765"/>
                    </a:cubicBezTo>
                    <a:cubicBezTo>
                      <a:pt x="191" y="765"/>
                      <a:pt x="384" y="763"/>
                      <a:pt x="306" y="4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1" name="Freeform 193">
                <a:extLst>
                  <a:ext uri="{FF2B5EF4-FFF2-40B4-BE49-F238E27FC236}">
                    <a16:creationId xmlns:a16="http://schemas.microsoft.com/office/drawing/2014/main" id="{4789908F-4A68-46D3-85A4-E09288BA478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690341" y="10200486"/>
                <a:ext cx="379015" cy="966766"/>
              </a:xfrm>
              <a:custGeom>
                <a:avLst/>
                <a:gdLst>
                  <a:gd name="T0" fmla="*/ 54589 w 305"/>
                  <a:gd name="T1" fmla="*/ 5028 h 778"/>
                  <a:gd name="T2" fmla="*/ 54589 w 305"/>
                  <a:gd name="T3" fmla="*/ 5028 h 778"/>
                  <a:gd name="T4" fmla="*/ 53871 w 305"/>
                  <a:gd name="T5" fmla="*/ 5746 h 778"/>
                  <a:gd name="T6" fmla="*/ 53871 w 305"/>
                  <a:gd name="T7" fmla="*/ 5746 h 778"/>
                  <a:gd name="T8" fmla="*/ 16161 w 305"/>
                  <a:gd name="T9" fmla="*/ 156938 h 778"/>
                  <a:gd name="T10" fmla="*/ 16161 w 305"/>
                  <a:gd name="T11" fmla="*/ 156938 h 778"/>
                  <a:gd name="T12" fmla="*/ 22985 w 305"/>
                  <a:gd name="T13" fmla="*/ 257134 h 778"/>
                  <a:gd name="T14" fmla="*/ 22985 w 305"/>
                  <a:gd name="T15" fmla="*/ 257134 h 778"/>
                  <a:gd name="T16" fmla="*/ 54230 w 305"/>
                  <a:gd name="T17" fmla="*/ 274013 h 778"/>
                  <a:gd name="T18" fmla="*/ 54230 w 305"/>
                  <a:gd name="T19" fmla="*/ 274013 h 778"/>
                  <a:gd name="T20" fmla="*/ 85834 w 305"/>
                  <a:gd name="T21" fmla="*/ 256775 h 778"/>
                  <a:gd name="T22" fmla="*/ 85834 w 305"/>
                  <a:gd name="T23" fmla="*/ 256775 h 778"/>
                  <a:gd name="T24" fmla="*/ 93017 w 305"/>
                  <a:gd name="T25" fmla="*/ 156938 h 778"/>
                  <a:gd name="T26" fmla="*/ 93017 w 305"/>
                  <a:gd name="T27" fmla="*/ 156938 h 778"/>
                  <a:gd name="T28" fmla="*/ 54948 w 305"/>
                  <a:gd name="T29" fmla="*/ 5746 h 778"/>
                  <a:gd name="T30" fmla="*/ 54948 w 305"/>
                  <a:gd name="T31" fmla="*/ 5746 h 778"/>
                  <a:gd name="T32" fmla="*/ 54589 w 305"/>
                  <a:gd name="T33" fmla="*/ 5028 h 778"/>
                  <a:gd name="T34" fmla="*/ 54230 w 305"/>
                  <a:gd name="T35" fmla="*/ 279041 h 778"/>
                  <a:gd name="T36" fmla="*/ 54230 w 305"/>
                  <a:gd name="T37" fmla="*/ 279041 h 778"/>
                  <a:gd name="T38" fmla="*/ 19393 w 305"/>
                  <a:gd name="T39" fmla="*/ 260366 h 778"/>
                  <a:gd name="T40" fmla="*/ 19393 w 305"/>
                  <a:gd name="T41" fmla="*/ 260366 h 778"/>
                  <a:gd name="T42" fmla="*/ 10774 w 305"/>
                  <a:gd name="T43" fmla="*/ 155861 h 778"/>
                  <a:gd name="T44" fmla="*/ 10774 w 305"/>
                  <a:gd name="T45" fmla="*/ 155861 h 778"/>
                  <a:gd name="T46" fmla="*/ 49202 w 305"/>
                  <a:gd name="T47" fmla="*/ 4310 h 778"/>
                  <a:gd name="T48" fmla="*/ 49202 w 305"/>
                  <a:gd name="T49" fmla="*/ 4310 h 778"/>
                  <a:gd name="T50" fmla="*/ 54589 w 305"/>
                  <a:gd name="T51" fmla="*/ 0 h 778"/>
                  <a:gd name="T52" fmla="*/ 54589 w 305"/>
                  <a:gd name="T53" fmla="*/ 0 h 778"/>
                  <a:gd name="T54" fmla="*/ 59976 w 305"/>
                  <a:gd name="T55" fmla="*/ 4310 h 778"/>
                  <a:gd name="T56" fmla="*/ 59976 w 305"/>
                  <a:gd name="T57" fmla="*/ 4310 h 778"/>
                  <a:gd name="T58" fmla="*/ 98045 w 305"/>
                  <a:gd name="T59" fmla="*/ 155861 h 778"/>
                  <a:gd name="T60" fmla="*/ 98045 w 305"/>
                  <a:gd name="T61" fmla="*/ 155861 h 778"/>
                  <a:gd name="T62" fmla="*/ 89784 w 305"/>
                  <a:gd name="T63" fmla="*/ 260007 h 778"/>
                  <a:gd name="T64" fmla="*/ 89784 w 305"/>
                  <a:gd name="T65" fmla="*/ 260007 h 778"/>
                  <a:gd name="T66" fmla="*/ 54230 w 305"/>
                  <a:gd name="T67" fmla="*/ 279041 h 77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05" h="778">
                    <a:moveTo>
                      <a:pt x="152" y="14"/>
                    </a:moveTo>
                    <a:lnTo>
                      <a:pt x="152" y="14"/>
                    </a:lnTo>
                    <a:cubicBezTo>
                      <a:pt x="150" y="14"/>
                      <a:pt x="150" y="15"/>
                      <a:pt x="150" y="16"/>
                    </a:cubicBezTo>
                    <a:cubicBezTo>
                      <a:pt x="134" y="70"/>
                      <a:pt x="100" y="198"/>
                      <a:pt x="45" y="437"/>
                    </a:cubicBezTo>
                    <a:cubicBezTo>
                      <a:pt x="15" y="565"/>
                      <a:pt x="22" y="661"/>
                      <a:pt x="64" y="716"/>
                    </a:cubicBezTo>
                    <a:cubicBezTo>
                      <a:pt x="101" y="762"/>
                      <a:pt x="150" y="763"/>
                      <a:pt x="151" y="763"/>
                    </a:cubicBezTo>
                    <a:cubicBezTo>
                      <a:pt x="151" y="763"/>
                      <a:pt x="202" y="762"/>
                      <a:pt x="239" y="715"/>
                    </a:cubicBezTo>
                    <a:cubicBezTo>
                      <a:pt x="282" y="661"/>
                      <a:pt x="289" y="565"/>
                      <a:pt x="259" y="437"/>
                    </a:cubicBezTo>
                    <a:cubicBezTo>
                      <a:pt x="204" y="198"/>
                      <a:pt x="169" y="70"/>
                      <a:pt x="153" y="16"/>
                    </a:cubicBezTo>
                    <a:cubicBezTo>
                      <a:pt x="153" y="15"/>
                      <a:pt x="153" y="14"/>
                      <a:pt x="152" y="14"/>
                    </a:cubicBezTo>
                    <a:close/>
                    <a:moveTo>
                      <a:pt x="151" y="777"/>
                    </a:moveTo>
                    <a:lnTo>
                      <a:pt x="151" y="777"/>
                    </a:lnTo>
                    <a:cubicBezTo>
                      <a:pt x="148" y="777"/>
                      <a:pt x="94" y="776"/>
                      <a:pt x="54" y="725"/>
                    </a:cubicBezTo>
                    <a:cubicBezTo>
                      <a:pt x="7" y="666"/>
                      <a:pt x="0" y="568"/>
                      <a:pt x="30" y="434"/>
                    </a:cubicBezTo>
                    <a:cubicBezTo>
                      <a:pt x="86" y="195"/>
                      <a:pt x="121" y="67"/>
                      <a:pt x="137" y="12"/>
                    </a:cubicBezTo>
                    <a:cubicBezTo>
                      <a:pt x="139" y="5"/>
                      <a:pt x="145" y="0"/>
                      <a:pt x="152" y="0"/>
                    </a:cubicBezTo>
                    <a:cubicBezTo>
                      <a:pt x="159" y="0"/>
                      <a:pt x="165" y="5"/>
                      <a:pt x="167" y="12"/>
                    </a:cubicBezTo>
                    <a:cubicBezTo>
                      <a:pt x="183" y="67"/>
                      <a:pt x="218" y="195"/>
                      <a:pt x="273" y="434"/>
                    </a:cubicBezTo>
                    <a:cubicBezTo>
                      <a:pt x="304" y="568"/>
                      <a:pt x="297" y="665"/>
                      <a:pt x="250" y="724"/>
                    </a:cubicBezTo>
                    <a:cubicBezTo>
                      <a:pt x="209" y="776"/>
                      <a:pt x="153" y="777"/>
                      <a:pt x="151" y="77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2" name="Freeform 194">
                <a:extLst>
                  <a:ext uri="{FF2B5EF4-FFF2-40B4-BE49-F238E27FC236}">
                    <a16:creationId xmlns:a16="http://schemas.microsoft.com/office/drawing/2014/main" id="{9B367697-E204-4A52-9768-A3BB7791520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866117" y="10755276"/>
                <a:ext cx="16477" cy="670145"/>
              </a:xfrm>
              <a:custGeom>
                <a:avLst/>
                <a:gdLst>
                  <a:gd name="T0" fmla="*/ 2222 w 15"/>
                  <a:gd name="T1" fmla="*/ 193314 h 536"/>
                  <a:gd name="T2" fmla="*/ 2222 w 15"/>
                  <a:gd name="T3" fmla="*/ 193314 h 536"/>
                  <a:gd name="T4" fmla="*/ 0 w 15"/>
                  <a:gd name="T5" fmla="*/ 190784 h 536"/>
                  <a:gd name="T6" fmla="*/ 0 w 15"/>
                  <a:gd name="T7" fmla="*/ 2529 h 536"/>
                  <a:gd name="T8" fmla="*/ 0 w 15"/>
                  <a:gd name="T9" fmla="*/ 2529 h 536"/>
                  <a:gd name="T10" fmla="*/ 2222 w 15"/>
                  <a:gd name="T11" fmla="*/ 0 h 536"/>
                  <a:gd name="T12" fmla="*/ 2222 w 15"/>
                  <a:gd name="T13" fmla="*/ 0 h 536"/>
                  <a:gd name="T14" fmla="*/ 4445 w 15"/>
                  <a:gd name="T15" fmla="*/ 2529 h 536"/>
                  <a:gd name="T16" fmla="*/ 4445 w 15"/>
                  <a:gd name="T17" fmla="*/ 190784 h 536"/>
                  <a:gd name="T18" fmla="*/ 4445 w 15"/>
                  <a:gd name="T19" fmla="*/ 190784 h 536"/>
                  <a:gd name="T20" fmla="*/ 2222 w 15"/>
                  <a:gd name="T21" fmla="*/ 193314 h 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536">
                    <a:moveTo>
                      <a:pt x="7" y="535"/>
                    </a:moveTo>
                    <a:lnTo>
                      <a:pt x="7" y="535"/>
                    </a:lnTo>
                    <a:cubicBezTo>
                      <a:pt x="3" y="535"/>
                      <a:pt x="0" y="533"/>
                      <a:pt x="0" y="528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4"/>
                      <a:pt x="14" y="7"/>
                    </a:cubicBezTo>
                    <a:lnTo>
                      <a:pt x="14" y="528"/>
                    </a:lnTo>
                    <a:cubicBezTo>
                      <a:pt x="14" y="533"/>
                      <a:pt x="11" y="535"/>
                      <a:pt x="7" y="53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3" name="Freeform 195">
                <a:extLst>
                  <a:ext uri="{FF2B5EF4-FFF2-40B4-BE49-F238E27FC236}">
                    <a16:creationId xmlns:a16="http://schemas.microsoft.com/office/drawing/2014/main" id="{1511A369-5810-4A0E-BAD2-FF1D95E18E2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23299" y="11271617"/>
                <a:ext cx="241692" cy="175776"/>
              </a:xfrm>
              <a:custGeom>
                <a:avLst/>
                <a:gdLst>
                  <a:gd name="T0" fmla="*/ 17910 w 195"/>
                  <a:gd name="T1" fmla="*/ 31482 h 142"/>
                  <a:gd name="T2" fmla="*/ 17910 w 195"/>
                  <a:gd name="T3" fmla="*/ 31482 h 142"/>
                  <a:gd name="T4" fmla="*/ 0 w 195"/>
                  <a:gd name="T5" fmla="*/ 0 h 142"/>
                  <a:gd name="T6" fmla="*/ 0 w 195"/>
                  <a:gd name="T7" fmla="*/ 0 h 142"/>
                  <a:gd name="T8" fmla="*/ 43701 w 195"/>
                  <a:gd name="T9" fmla="*/ 35417 h 142"/>
                  <a:gd name="T10" fmla="*/ 43701 w 195"/>
                  <a:gd name="T11" fmla="*/ 35417 h 142"/>
                  <a:gd name="T12" fmla="*/ 69492 w 195"/>
                  <a:gd name="T13" fmla="*/ 16814 h 142"/>
                  <a:gd name="T14" fmla="*/ 69492 w 195"/>
                  <a:gd name="T15" fmla="*/ 16814 h 142"/>
                  <a:gd name="T16" fmla="*/ 64835 w 195"/>
                  <a:gd name="T17" fmla="*/ 29335 h 142"/>
                  <a:gd name="T18" fmla="*/ 64835 w 195"/>
                  <a:gd name="T19" fmla="*/ 29335 h 142"/>
                  <a:gd name="T20" fmla="*/ 42626 w 195"/>
                  <a:gd name="T21" fmla="*/ 50442 h 142"/>
                  <a:gd name="T22" fmla="*/ 40477 w 195"/>
                  <a:gd name="T23" fmla="*/ 50442 h 142"/>
                  <a:gd name="T24" fmla="*/ 40477 w 195"/>
                  <a:gd name="T25" fmla="*/ 50442 h 142"/>
                  <a:gd name="T26" fmla="*/ 17910 w 195"/>
                  <a:gd name="T27" fmla="*/ 31482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5" h="142">
                    <a:moveTo>
                      <a:pt x="50" y="88"/>
                    </a:moveTo>
                    <a:lnTo>
                      <a:pt x="50" y="88"/>
                    </a:lnTo>
                    <a:cubicBezTo>
                      <a:pt x="45" y="58"/>
                      <a:pt x="32" y="23"/>
                      <a:pt x="0" y="0"/>
                    </a:cubicBezTo>
                    <a:cubicBezTo>
                      <a:pt x="0" y="0"/>
                      <a:pt x="109" y="23"/>
                      <a:pt x="122" y="99"/>
                    </a:cubicBezTo>
                    <a:cubicBezTo>
                      <a:pt x="122" y="99"/>
                      <a:pt x="145" y="47"/>
                      <a:pt x="194" y="47"/>
                    </a:cubicBezTo>
                    <a:cubicBezTo>
                      <a:pt x="194" y="47"/>
                      <a:pt x="183" y="57"/>
                      <a:pt x="181" y="82"/>
                    </a:cubicBezTo>
                    <a:cubicBezTo>
                      <a:pt x="178" y="115"/>
                      <a:pt x="152" y="141"/>
                      <a:pt x="119" y="141"/>
                    </a:cubicBezTo>
                    <a:lnTo>
                      <a:pt x="113" y="141"/>
                    </a:lnTo>
                    <a:cubicBezTo>
                      <a:pt x="82" y="141"/>
                      <a:pt x="56" y="118"/>
                      <a:pt x="50" y="8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4" name="Freeform 196">
                <a:extLst>
                  <a:ext uri="{FF2B5EF4-FFF2-40B4-BE49-F238E27FC236}">
                    <a16:creationId xmlns:a16="http://schemas.microsoft.com/office/drawing/2014/main" id="{C98DB9EE-F05F-45FC-ABBB-73E9BAB823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717804" y="11260631"/>
                <a:ext cx="263664" cy="197748"/>
              </a:xfrm>
              <a:custGeom>
                <a:avLst/>
                <a:gdLst>
                  <a:gd name="T0" fmla="*/ 23586 w 210"/>
                  <a:gd name="T1" fmla="*/ 34217 h 157"/>
                  <a:gd name="T2" fmla="*/ 23586 w 210"/>
                  <a:gd name="T3" fmla="*/ 34217 h 157"/>
                  <a:gd name="T4" fmla="*/ 43906 w 210"/>
                  <a:gd name="T5" fmla="*/ 51690 h 157"/>
                  <a:gd name="T6" fmla="*/ 46083 w 210"/>
                  <a:gd name="T7" fmla="*/ 51690 h 157"/>
                  <a:gd name="T8" fmla="*/ 46083 w 210"/>
                  <a:gd name="T9" fmla="*/ 51690 h 157"/>
                  <a:gd name="T10" fmla="*/ 66040 w 210"/>
                  <a:gd name="T11" fmla="*/ 32397 h 157"/>
                  <a:gd name="T12" fmla="*/ 66040 w 210"/>
                  <a:gd name="T13" fmla="*/ 32397 h 157"/>
                  <a:gd name="T14" fmla="*/ 68217 w 210"/>
                  <a:gd name="T15" fmla="*/ 22933 h 157"/>
                  <a:gd name="T16" fmla="*/ 68217 w 210"/>
                  <a:gd name="T17" fmla="*/ 22933 h 157"/>
                  <a:gd name="T18" fmla="*/ 49349 w 210"/>
                  <a:gd name="T19" fmla="*/ 40041 h 157"/>
                  <a:gd name="T20" fmla="*/ 49349 w 210"/>
                  <a:gd name="T21" fmla="*/ 40041 h 157"/>
                  <a:gd name="T22" fmla="*/ 46809 w 210"/>
                  <a:gd name="T23" fmla="*/ 41497 h 157"/>
                  <a:gd name="T24" fmla="*/ 46809 w 210"/>
                  <a:gd name="T25" fmla="*/ 41497 h 157"/>
                  <a:gd name="T26" fmla="*/ 44631 w 210"/>
                  <a:gd name="T27" fmla="*/ 39313 h 157"/>
                  <a:gd name="T28" fmla="*/ 44631 w 210"/>
                  <a:gd name="T29" fmla="*/ 39313 h 157"/>
                  <a:gd name="T30" fmla="*/ 12337 w 210"/>
                  <a:gd name="T31" fmla="*/ 8372 h 157"/>
                  <a:gd name="T32" fmla="*/ 12337 w 210"/>
                  <a:gd name="T33" fmla="*/ 8372 h 157"/>
                  <a:gd name="T34" fmla="*/ 23586 w 210"/>
                  <a:gd name="T35" fmla="*/ 34217 h 157"/>
                  <a:gd name="T36" fmla="*/ 46083 w 210"/>
                  <a:gd name="T37" fmla="*/ 56786 h 157"/>
                  <a:gd name="T38" fmla="*/ 43906 w 210"/>
                  <a:gd name="T39" fmla="*/ 56786 h 157"/>
                  <a:gd name="T40" fmla="*/ 43906 w 210"/>
                  <a:gd name="T41" fmla="*/ 56786 h 157"/>
                  <a:gd name="T42" fmla="*/ 18869 w 210"/>
                  <a:gd name="T43" fmla="*/ 35309 h 157"/>
                  <a:gd name="T44" fmla="*/ 18869 w 210"/>
                  <a:gd name="T45" fmla="*/ 35309 h 157"/>
                  <a:gd name="T46" fmla="*/ 1451 w 210"/>
                  <a:gd name="T47" fmla="*/ 4732 h 157"/>
                  <a:gd name="T48" fmla="*/ 1451 w 210"/>
                  <a:gd name="T49" fmla="*/ 4732 h 157"/>
                  <a:gd name="T50" fmla="*/ 726 w 210"/>
                  <a:gd name="T51" fmla="*/ 1820 h 157"/>
                  <a:gd name="T52" fmla="*/ 726 w 210"/>
                  <a:gd name="T53" fmla="*/ 1820 h 157"/>
                  <a:gd name="T54" fmla="*/ 3629 w 210"/>
                  <a:gd name="T55" fmla="*/ 364 h 157"/>
                  <a:gd name="T56" fmla="*/ 3629 w 210"/>
                  <a:gd name="T57" fmla="*/ 364 h 157"/>
                  <a:gd name="T58" fmla="*/ 47897 w 210"/>
                  <a:gd name="T59" fmla="*/ 32397 h 157"/>
                  <a:gd name="T60" fmla="*/ 47897 w 210"/>
                  <a:gd name="T61" fmla="*/ 32397 h 157"/>
                  <a:gd name="T62" fmla="*/ 73297 w 210"/>
                  <a:gd name="T63" fmla="*/ 17473 h 157"/>
                  <a:gd name="T64" fmla="*/ 73297 w 210"/>
                  <a:gd name="T65" fmla="*/ 17473 h 157"/>
                  <a:gd name="T66" fmla="*/ 75474 w 210"/>
                  <a:gd name="T67" fmla="*/ 18929 h 157"/>
                  <a:gd name="T68" fmla="*/ 75474 w 210"/>
                  <a:gd name="T69" fmla="*/ 18929 h 157"/>
                  <a:gd name="T70" fmla="*/ 75111 w 210"/>
                  <a:gd name="T71" fmla="*/ 21841 h 157"/>
                  <a:gd name="T72" fmla="*/ 75111 w 210"/>
                  <a:gd name="T73" fmla="*/ 21841 h 157"/>
                  <a:gd name="T74" fmla="*/ 71120 w 210"/>
                  <a:gd name="T75" fmla="*/ 32761 h 157"/>
                  <a:gd name="T76" fmla="*/ 71120 w 210"/>
                  <a:gd name="T77" fmla="*/ 32761 h 157"/>
                  <a:gd name="T78" fmla="*/ 46083 w 210"/>
                  <a:gd name="T79" fmla="*/ 56786 h 1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0" h="157">
                    <a:moveTo>
                      <a:pt x="65" y="94"/>
                    </a:moveTo>
                    <a:lnTo>
                      <a:pt x="65" y="94"/>
                    </a:lnTo>
                    <a:cubicBezTo>
                      <a:pt x="71" y="122"/>
                      <a:pt x="94" y="142"/>
                      <a:pt x="121" y="142"/>
                    </a:cubicBezTo>
                    <a:lnTo>
                      <a:pt x="127" y="142"/>
                    </a:lnTo>
                    <a:cubicBezTo>
                      <a:pt x="156" y="142"/>
                      <a:pt x="180" y="119"/>
                      <a:pt x="182" y="89"/>
                    </a:cubicBezTo>
                    <a:cubicBezTo>
                      <a:pt x="183" y="78"/>
                      <a:pt x="186" y="69"/>
                      <a:pt x="188" y="63"/>
                    </a:cubicBezTo>
                    <a:cubicBezTo>
                      <a:pt x="154" y="72"/>
                      <a:pt x="136" y="109"/>
                      <a:pt x="136" y="110"/>
                    </a:cubicBezTo>
                    <a:cubicBezTo>
                      <a:pt x="135" y="113"/>
                      <a:pt x="132" y="115"/>
                      <a:pt x="129" y="114"/>
                    </a:cubicBezTo>
                    <a:cubicBezTo>
                      <a:pt x="126" y="114"/>
                      <a:pt x="123" y="111"/>
                      <a:pt x="123" y="108"/>
                    </a:cubicBezTo>
                    <a:cubicBezTo>
                      <a:pt x="115" y="61"/>
                      <a:pt x="66" y="35"/>
                      <a:pt x="34" y="23"/>
                    </a:cubicBezTo>
                    <a:cubicBezTo>
                      <a:pt x="49" y="42"/>
                      <a:pt x="60" y="66"/>
                      <a:pt x="65" y="94"/>
                    </a:cubicBezTo>
                    <a:close/>
                    <a:moveTo>
                      <a:pt x="127" y="156"/>
                    </a:moveTo>
                    <a:lnTo>
                      <a:pt x="121" y="156"/>
                    </a:lnTo>
                    <a:cubicBezTo>
                      <a:pt x="87" y="156"/>
                      <a:pt x="58" y="131"/>
                      <a:pt x="52" y="97"/>
                    </a:cubicBezTo>
                    <a:cubicBezTo>
                      <a:pt x="47" y="72"/>
                      <a:pt x="35" y="36"/>
                      <a:pt x="4" y="13"/>
                    </a:cubicBezTo>
                    <a:cubicBezTo>
                      <a:pt x="2" y="11"/>
                      <a:pt x="0" y="8"/>
                      <a:pt x="2" y="5"/>
                    </a:cubicBezTo>
                    <a:cubicBezTo>
                      <a:pt x="3" y="2"/>
                      <a:pt x="7" y="0"/>
                      <a:pt x="10" y="1"/>
                    </a:cubicBezTo>
                    <a:cubicBezTo>
                      <a:pt x="14" y="2"/>
                      <a:pt x="108" y="23"/>
                      <a:pt x="132" y="89"/>
                    </a:cubicBezTo>
                    <a:cubicBezTo>
                      <a:pt x="144" y="73"/>
                      <a:pt x="166" y="48"/>
                      <a:pt x="202" y="48"/>
                    </a:cubicBezTo>
                    <a:cubicBezTo>
                      <a:pt x="205" y="48"/>
                      <a:pt x="207" y="50"/>
                      <a:pt x="208" y="52"/>
                    </a:cubicBezTo>
                    <a:cubicBezTo>
                      <a:pt x="209" y="55"/>
                      <a:pt x="208" y="58"/>
                      <a:pt x="207" y="60"/>
                    </a:cubicBezTo>
                    <a:cubicBezTo>
                      <a:pt x="207" y="60"/>
                      <a:pt x="197" y="69"/>
                      <a:pt x="196" y="90"/>
                    </a:cubicBezTo>
                    <a:cubicBezTo>
                      <a:pt x="193" y="127"/>
                      <a:pt x="163" y="156"/>
                      <a:pt x="127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C3AEA9BE-A651-47AF-9EB1-7121C8BD91D7}"/>
                </a:ext>
              </a:extLst>
            </p:cNvPr>
            <p:cNvGrpSpPr/>
            <p:nvPr/>
          </p:nvGrpSpPr>
          <p:grpSpPr>
            <a:xfrm>
              <a:off x="7613164" y="11266126"/>
              <a:ext cx="538313" cy="1417191"/>
              <a:chOff x="7613164" y="11266126"/>
              <a:chExt cx="538313" cy="1417191"/>
            </a:xfrm>
          </p:grpSpPr>
          <p:sp>
            <p:nvSpPr>
              <p:cNvPr id="555" name="Freeform 197">
                <a:extLst>
                  <a:ext uri="{FF2B5EF4-FFF2-40B4-BE49-F238E27FC236}">
                    <a16:creationId xmlns:a16="http://schemas.microsoft.com/office/drawing/2014/main" id="{0A8AB4F0-A1A2-44A8-89C5-D53DEA226A2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13164" y="11277112"/>
                <a:ext cx="538313" cy="1071131"/>
              </a:xfrm>
              <a:custGeom>
                <a:avLst/>
                <a:gdLst>
                  <a:gd name="T0" fmla="*/ 123810 w 431"/>
                  <a:gd name="T1" fmla="*/ 173701 h 859"/>
                  <a:gd name="T2" fmla="*/ 123810 w 431"/>
                  <a:gd name="T3" fmla="*/ 173701 h 859"/>
                  <a:gd name="T4" fmla="*/ 80856 w 431"/>
                  <a:gd name="T5" fmla="*/ 3243 h 859"/>
                  <a:gd name="T6" fmla="*/ 80856 w 431"/>
                  <a:gd name="T7" fmla="*/ 3243 h 859"/>
                  <a:gd name="T8" fmla="*/ 74358 w 431"/>
                  <a:gd name="T9" fmla="*/ 3243 h 859"/>
                  <a:gd name="T10" fmla="*/ 74358 w 431"/>
                  <a:gd name="T11" fmla="*/ 3243 h 859"/>
                  <a:gd name="T12" fmla="*/ 31043 w 431"/>
                  <a:gd name="T13" fmla="*/ 173701 h 859"/>
                  <a:gd name="T14" fmla="*/ 31043 w 431"/>
                  <a:gd name="T15" fmla="*/ 173701 h 859"/>
                  <a:gd name="T16" fmla="*/ 76885 w 431"/>
                  <a:gd name="T17" fmla="*/ 309202 h 859"/>
                  <a:gd name="T18" fmla="*/ 76885 w 431"/>
                  <a:gd name="T19" fmla="*/ 309202 h 859"/>
                  <a:gd name="T20" fmla="*/ 123810 w 431"/>
                  <a:gd name="T21" fmla="*/ 173701 h 85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31" h="859">
                    <a:moveTo>
                      <a:pt x="343" y="482"/>
                    </a:moveTo>
                    <a:lnTo>
                      <a:pt x="343" y="482"/>
                    </a:lnTo>
                    <a:cubicBezTo>
                      <a:pt x="280" y="211"/>
                      <a:pt x="241" y="68"/>
                      <a:pt x="224" y="9"/>
                    </a:cubicBezTo>
                    <a:cubicBezTo>
                      <a:pt x="222" y="0"/>
                      <a:pt x="208" y="0"/>
                      <a:pt x="206" y="9"/>
                    </a:cubicBezTo>
                    <a:cubicBezTo>
                      <a:pt x="188" y="68"/>
                      <a:pt x="149" y="211"/>
                      <a:pt x="86" y="482"/>
                    </a:cubicBezTo>
                    <a:cubicBezTo>
                      <a:pt x="0" y="856"/>
                      <a:pt x="213" y="858"/>
                      <a:pt x="213" y="858"/>
                    </a:cubicBezTo>
                    <a:cubicBezTo>
                      <a:pt x="213" y="858"/>
                      <a:pt x="430" y="856"/>
                      <a:pt x="343" y="48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6" name="Freeform 198">
                <a:extLst>
                  <a:ext uri="{FF2B5EF4-FFF2-40B4-BE49-F238E27FC236}">
                    <a16:creationId xmlns:a16="http://schemas.microsoft.com/office/drawing/2014/main" id="{A8D77976-1ACC-4D2B-9AD5-1F9B16A23FA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668094" y="11266126"/>
                <a:ext cx="422959" cy="1087612"/>
              </a:xfrm>
              <a:custGeom>
                <a:avLst/>
                <a:gdLst>
                  <a:gd name="T0" fmla="*/ 60939 w 341"/>
                  <a:gd name="T1" fmla="*/ 5052 h 871"/>
                  <a:gd name="T2" fmla="*/ 60939 w 341"/>
                  <a:gd name="T3" fmla="*/ 5052 h 871"/>
                  <a:gd name="T4" fmla="*/ 59864 w 341"/>
                  <a:gd name="T5" fmla="*/ 5774 h 871"/>
                  <a:gd name="T6" fmla="*/ 59864 w 341"/>
                  <a:gd name="T7" fmla="*/ 5774 h 871"/>
                  <a:gd name="T8" fmla="*/ 17565 w 341"/>
                  <a:gd name="T9" fmla="*/ 176469 h 871"/>
                  <a:gd name="T10" fmla="*/ 17565 w 341"/>
                  <a:gd name="T11" fmla="*/ 176469 h 871"/>
                  <a:gd name="T12" fmla="*/ 25451 w 341"/>
                  <a:gd name="T13" fmla="*/ 289424 h 871"/>
                  <a:gd name="T14" fmla="*/ 25451 w 341"/>
                  <a:gd name="T15" fmla="*/ 289424 h 871"/>
                  <a:gd name="T16" fmla="*/ 60222 w 341"/>
                  <a:gd name="T17" fmla="*/ 308912 h 871"/>
                  <a:gd name="T18" fmla="*/ 60222 w 341"/>
                  <a:gd name="T19" fmla="*/ 308912 h 871"/>
                  <a:gd name="T20" fmla="*/ 96069 w 341"/>
                  <a:gd name="T21" fmla="*/ 289424 h 871"/>
                  <a:gd name="T22" fmla="*/ 96069 w 341"/>
                  <a:gd name="T23" fmla="*/ 289424 h 871"/>
                  <a:gd name="T24" fmla="*/ 104672 w 341"/>
                  <a:gd name="T25" fmla="*/ 176469 h 871"/>
                  <a:gd name="T26" fmla="*/ 104672 w 341"/>
                  <a:gd name="T27" fmla="*/ 176469 h 871"/>
                  <a:gd name="T28" fmla="*/ 62015 w 341"/>
                  <a:gd name="T29" fmla="*/ 5774 h 871"/>
                  <a:gd name="T30" fmla="*/ 62015 w 341"/>
                  <a:gd name="T31" fmla="*/ 5774 h 871"/>
                  <a:gd name="T32" fmla="*/ 60939 w 341"/>
                  <a:gd name="T33" fmla="*/ 5052 h 871"/>
                  <a:gd name="T34" fmla="*/ 60222 w 341"/>
                  <a:gd name="T35" fmla="*/ 313964 h 871"/>
                  <a:gd name="T36" fmla="*/ 60222 w 341"/>
                  <a:gd name="T37" fmla="*/ 313964 h 871"/>
                  <a:gd name="T38" fmla="*/ 21508 w 341"/>
                  <a:gd name="T39" fmla="*/ 292672 h 871"/>
                  <a:gd name="T40" fmla="*/ 21508 w 341"/>
                  <a:gd name="T41" fmla="*/ 292672 h 871"/>
                  <a:gd name="T42" fmla="*/ 12546 w 341"/>
                  <a:gd name="T43" fmla="*/ 175387 h 871"/>
                  <a:gd name="T44" fmla="*/ 12546 w 341"/>
                  <a:gd name="T45" fmla="*/ 175387 h 871"/>
                  <a:gd name="T46" fmla="*/ 55204 w 341"/>
                  <a:gd name="T47" fmla="*/ 4331 h 871"/>
                  <a:gd name="T48" fmla="*/ 55204 w 341"/>
                  <a:gd name="T49" fmla="*/ 4331 h 871"/>
                  <a:gd name="T50" fmla="*/ 60939 w 341"/>
                  <a:gd name="T51" fmla="*/ 0 h 871"/>
                  <a:gd name="T52" fmla="*/ 60939 w 341"/>
                  <a:gd name="T53" fmla="*/ 0 h 871"/>
                  <a:gd name="T54" fmla="*/ 66675 w 341"/>
                  <a:gd name="T55" fmla="*/ 4331 h 871"/>
                  <a:gd name="T56" fmla="*/ 66675 w 341"/>
                  <a:gd name="T57" fmla="*/ 4331 h 871"/>
                  <a:gd name="T58" fmla="*/ 109332 w 341"/>
                  <a:gd name="T59" fmla="*/ 175387 h 871"/>
                  <a:gd name="T60" fmla="*/ 109332 w 341"/>
                  <a:gd name="T61" fmla="*/ 175387 h 871"/>
                  <a:gd name="T62" fmla="*/ 100012 w 341"/>
                  <a:gd name="T63" fmla="*/ 292672 h 871"/>
                  <a:gd name="T64" fmla="*/ 100012 w 341"/>
                  <a:gd name="T65" fmla="*/ 292672 h 871"/>
                  <a:gd name="T66" fmla="*/ 60222 w 341"/>
                  <a:gd name="T67" fmla="*/ 313964 h 871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341" h="871">
                    <a:moveTo>
                      <a:pt x="170" y="14"/>
                    </a:moveTo>
                    <a:lnTo>
                      <a:pt x="170" y="14"/>
                    </a:lnTo>
                    <a:cubicBezTo>
                      <a:pt x="169" y="14"/>
                      <a:pt x="168" y="14"/>
                      <a:pt x="167" y="16"/>
                    </a:cubicBezTo>
                    <a:cubicBezTo>
                      <a:pt x="149" y="78"/>
                      <a:pt x="110" y="221"/>
                      <a:pt x="49" y="489"/>
                    </a:cubicBezTo>
                    <a:cubicBezTo>
                      <a:pt x="15" y="633"/>
                      <a:pt x="23" y="741"/>
                      <a:pt x="71" y="802"/>
                    </a:cubicBezTo>
                    <a:cubicBezTo>
                      <a:pt x="112" y="855"/>
                      <a:pt x="168" y="856"/>
                      <a:pt x="168" y="856"/>
                    </a:cubicBezTo>
                    <a:cubicBezTo>
                      <a:pt x="169" y="856"/>
                      <a:pt x="227" y="855"/>
                      <a:pt x="268" y="802"/>
                    </a:cubicBezTo>
                    <a:cubicBezTo>
                      <a:pt x="316" y="740"/>
                      <a:pt x="324" y="632"/>
                      <a:pt x="292" y="489"/>
                    </a:cubicBezTo>
                    <a:cubicBezTo>
                      <a:pt x="229" y="221"/>
                      <a:pt x="190" y="78"/>
                      <a:pt x="173" y="16"/>
                    </a:cubicBezTo>
                    <a:cubicBezTo>
                      <a:pt x="172" y="14"/>
                      <a:pt x="170" y="14"/>
                      <a:pt x="170" y="14"/>
                    </a:cubicBezTo>
                    <a:close/>
                    <a:moveTo>
                      <a:pt x="168" y="870"/>
                    </a:moveTo>
                    <a:lnTo>
                      <a:pt x="168" y="870"/>
                    </a:lnTo>
                    <a:cubicBezTo>
                      <a:pt x="166" y="870"/>
                      <a:pt x="105" y="869"/>
                      <a:pt x="60" y="811"/>
                    </a:cubicBezTo>
                    <a:cubicBezTo>
                      <a:pt x="8" y="745"/>
                      <a:pt x="0" y="636"/>
                      <a:pt x="35" y="486"/>
                    </a:cubicBezTo>
                    <a:cubicBezTo>
                      <a:pt x="97" y="218"/>
                      <a:pt x="136" y="74"/>
                      <a:pt x="154" y="12"/>
                    </a:cubicBezTo>
                    <a:cubicBezTo>
                      <a:pt x="156" y="5"/>
                      <a:pt x="162" y="0"/>
                      <a:pt x="170" y="0"/>
                    </a:cubicBezTo>
                    <a:cubicBezTo>
                      <a:pt x="178" y="0"/>
                      <a:pt x="184" y="5"/>
                      <a:pt x="186" y="12"/>
                    </a:cubicBezTo>
                    <a:cubicBezTo>
                      <a:pt x="204" y="74"/>
                      <a:pt x="242" y="218"/>
                      <a:pt x="305" y="486"/>
                    </a:cubicBezTo>
                    <a:cubicBezTo>
                      <a:pt x="340" y="635"/>
                      <a:pt x="331" y="745"/>
                      <a:pt x="279" y="811"/>
                    </a:cubicBezTo>
                    <a:cubicBezTo>
                      <a:pt x="233" y="869"/>
                      <a:pt x="172" y="870"/>
                      <a:pt x="168" y="87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7" name="Freeform 199">
                <a:extLst>
                  <a:ext uri="{FF2B5EF4-FFF2-40B4-BE49-F238E27FC236}">
                    <a16:creationId xmlns:a16="http://schemas.microsoft.com/office/drawing/2014/main" id="{0DC53AFE-C19F-4027-913A-2FEC48B2837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871333" y="11886832"/>
                <a:ext cx="16481" cy="747047"/>
              </a:xfrm>
              <a:custGeom>
                <a:avLst/>
                <a:gdLst>
                  <a:gd name="T0" fmla="*/ 1905 w 15"/>
                  <a:gd name="T1" fmla="*/ 215540 h 600"/>
                  <a:gd name="T2" fmla="*/ 1905 w 15"/>
                  <a:gd name="T3" fmla="*/ 215540 h 600"/>
                  <a:gd name="T4" fmla="*/ 0 w 15"/>
                  <a:gd name="T5" fmla="*/ 212662 h 600"/>
                  <a:gd name="T6" fmla="*/ 0 w 15"/>
                  <a:gd name="T7" fmla="*/ 2519 h 600"/>
                  <a:gd name="T8" fmla="*/ 0 w 15"/>
                  <a:gd name="T9" fmla="*/ 2519 h 600"/>
                  <a:gd name="T10" fmla="*/ 1905 w 15"/>
                  <a:gd name="T11" fmla="*/ 0 h 600"/>
                  <a:gd name="T12" fmla="*/ 1905 w 15"/>
                  <a:gd name="T13" fmla="*/ 0 h 600"/>
                  <a:gd name="T14" fmla="*/ 4445 w 15"/>
                  <a:gd name="T15" fmla="*/ 2519 h 600"/>
                  <a:gd name="T16" fmla="*/ 4445 w 15"/>
                  <a:gd name="T17" fmla="*/ 212662 h 600"/>
                  <a:gd name="T18" fmla="*/ 4445 w 15"/>
                  <a:gd name="T19" fmla="*/ 212662 h 600"/>
                  <a:gd name="T20" fmla="*/ 1905 w 15"/>
                  <a:gd name="T21" fmla="*/ 215540 h 6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600">
                    <a:moveTo>
                      <a:pt x="6" y="599"/>
                    </a:moveTo>
                    <a:lnTo>
                      <a:pt x="6" y="599"/>
                    </a:lnTo>
                    <a:cubicBezTo>
                      <a:pt x="3" y="599"/>
                      <a:pt x="0" y="595"/>
                      <a:pt x="0" y="591"/>
                    </a:cubicBezTo>
                    <a:lnTo>
                      <a:pt x="0" y="7"/>
                    </a:lnTo>
                    <a:cubicBezTo>
                      <a:pt x="0" y="3"/>
                      <a:pt x="3" y="0"/>
                      <a:pt x="6" y="0"/>
                    </a:cubicBezTo>
                    <a:cubicBezTo>
                      <a:pt x="11" y="0"/>
                      <a:pt x="14" y="3"/>
                      <a:pt x="14" y="7"/>
                    </a:cubicBezTo>
                    <a:lnTo>
                      <a:pt x="14" y="591"/>
                    </a:lnTo>
                    <a:cubicBezTo>
                      <a:pt x="14" y="595"/>
                      <a:pt x="11" y="599"/>
                      <a:pt x="6" y="5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8" name="Freeform 200">
                <a:extLst>
                  <a:ext uri="{FF2B5EF4-FFF2-40B4-BE49-F238E27FC236}">
                    <a16:creationId xmlns:a16="http://schemas.microsoft.com/office/drawing/2014/main" id="{A3464573-D947-42F2-8E81-280B369920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34010" y="12502047"/>
                <a:ext cx="280141" cy="175776"/>
              </a:xfrm>
              <a:custGeom>
                <a:avLst/>
                <a:gdLst>
                  <a:gd name="T0" fmla="*/ 8239 w 226"/>
                  <a:gd name="T1" fmla="*/ 22896 h 142"/>
                  <a:gd name="T2" fmla="*/ 8239 w 226"/>
                  <a:gd name="T3" fmla="*/ 22896 h 142"/>
                  <a:gd name="T4" fmla="*/ 0 w 226"/>
                  <a:gd name="T5" fmla="*/ 0 h 142"/>
                  <a:gd name="T6" fmla="*/ 0 w 226"/>
                  <a:gd name="T7" fmla="*/ 0 h 142"/>
                  <a:gd name="T8" fmla="*/ 40481 w 226"/>
                  <a:gd name="T9" fmla="*/ 31839 h 142"/>
                  <a:gd name="T10" fmla="*/ 40481 w 226"/>
                  <a:gd name="T11" fmla="*/ 31839 h 142"/>
                  <a:gd name="T12" fmla="*/ 80604 w 226"/>
                  <a:gd name="T13" fmla="*/ 7155 h 142"/>
                  <a:gd name="T14" fmla="*/ 80604 w 226"/>
                  <a:gd name="T15" fmla="*/ 7155 h 142"/>
                  <a:gd name="T16" fmla="*/ 72006 w 226"/>
                  <a:gd name="T17" fmla="*/ 23611 h 142"/>
                  <a:gd name="T18" fmla="*/ 72006 w 226"/>
                  <a:gd name="T19" fmla="*/ 23611 h 142"/>
                  <a:gd name="T20" fmla="*/ 37615 w 226"/>
                  <a:gd name="T21" fmla="*/ 49011 h 142"/>
                  <a:gd name="T22" fmla="*/ 37615 w 226"/>
                  <a:gd name="T23" fmla="*/ 49011 h 142"/>
                  <a:gd name="T24" fmla="*/ 32242 w 226"/>
                  <a:gd name="T25" fmla="*/ 47938 h 142"/>
                  <a:gd name="T26" fmla="*/ 32242 w 226"/>
                  <a:gd name="T27" fmla="*/ 47938 h 142"/>
                  <a:gd name="T28" fmla="*/ 8239 w 226"/>
                  <a:gd name="T29" fmla="*/ 22896 h 14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6" h="142">
                    <a:moveTo>
                      <a:pt x="23" y="64"/>
                    </a:moveTo>
                    <a:lnTo>
                      <a:pt x="23" y="64"/>
                    </a:lnTo>
                    <a:cubicBezTo>
                      <a:pt x="20" y="47"/>
                      <a:pt x="13" y="26"/>
                      <a:pt x="0" y="0"/>
                    </a:cubicBezTo>
                    <a:cubicBezTo>
                      <a:pt x="0" y="0"/>
                      <a:pt x="87" y="18"/>
                      <a:pt x="113" y="89"/>
                    </a:cubicBezTo>
                    <a:cubicBezTo>
                      <a:pt x="113" y="89"/>
                      <a:pt x="157" y="37"/>
                      <a:pt x="225" y="20"/>
                    </a:cubicBezTo>
                    <a:cubicBezTo>
                      <a:pt x="225" y="20"/>
                      <a:pt x="208" y="38"/>
                      <a:pt x="201" y="66"/>
                    </a:cubicBezTo>
                    <a:cubicBezTo>
                      <a:pt x="189" y="110"/>
                      <a:pt x="150" y="141"/>
                      <a:pt x="105" y="137"/>
                    </a:cubicBezTo>
                    <a:cubicBezTo>
                      <a:pt x="100" y="136"/>
                      <a:pt x="95" y="135"/>
                      <a:pt x="90" y="134"/>
                    </a:cubicBezTo>
                    <a:cubicBezTo>
                      <a:pt x="56" y="126"/>
                      <a:pt x="30" y="98"/>
                      <a:pt x="23" y="64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59" name="Freeform 201">
                <a:extLst>
                  <a:ext uri="{FF2B5EF4-FFF2-40B4-BE49-F238E27FC236}">
                    <a16:creationId xmlns:a16="http://schemas.microsoft.com/office/drawing/2014/main" id="{F70B35D9-9BEA-4BFB-8044-4C46C7D4D6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728515" y="12491061"/>
                <a:ext cx="302116" cy="192256"/>
              </a:xfrm>
              <a:custGeom>
                <a:avLst/>
                <a:gdLst>
                  <a:gd name="T0" fmla="*/ 13710 w 242"/>
                  <a:gd name="T1" fmla="*/ 25784 h 153"/>
                  <a:gd name="T2" fmla="*/ 13710 w 242"/>
                  <a:gd name="T3" fmla="*/ 25784 h 153"/>
                  <a:gd name="T4" fmla="*/ 36080 w 242"/>
                  <a:gd name="T5" fmla="*/ 49026 h 153"/>
                  <a:gd name="T6" fmla="*/ 36080 w 242"/>
                  <a:gd name="T7" fmla="*/ 49026 h 153"/>
                  <a:gd name="T8" fmla="*/ 41131 w 242"/>
                  <a:gd name="T9" fmla="*/ 49752 h 153"/>
                  <a:gd name="T10" fmla="*/ 41131 w 242"/>
                  <a:gd name="T11" fmla="*/ 49752 h 153"/>
                  <a:gd name="T12" fmla="*/ 72881 w 242"/>
                  <a:gd name="T13" fmla="*/ 26147 h 153"/>
                  <a:gd name="T14" fmla="*/ 72881 w 242"/>
                  <a:gd name="T15" fmla="*/ 26147 h 153"/>
                  <a:gd name="T16" fmla="*/ 77571 w 242"/>
                  <a:gd name="T17" fmla="*/ 14889 h 153"/>
                  <a:gd name="T18" fmla="*/ 77571 w 242"/>
                  <a:gd name="T19" fmla="*/ 14889 h 153"/>
                  <a:gd name="T20" fmla="*/ 45821 w 242"/>
                  <a:gd name="T21" fmla="*/ 37042 h 153"/>
                  <a:gd name="T22" fmla="*/ 45821 w 242"/>
                  <a:gd name="T23" fmla="*/ 37042 h 153"/>
                  <a:gd name="T24" fmla="*/ 43296 w 242"/>
                  <a:gd name="T25" fmla="*/ 37768 h 153"/>
                  <a:gd name="T26" fmla="*/ 43296 w 242"/>
                  <a:gd name="T27" fmla="*/ 37768 h 153"/>
                  <a:gd name="T28" fmla="*/ 41492 w 242"/>
                  <a:gd name="T29" fmla="*/ 35953 h 153"/>
                  <a:gd name="T30" fmla="*/ 41492 w 242"/>
                  <a:gd name="T31" fmla="*/ 35953 h 153"/>
                  <a:gd name="T32" fmla="*/ 7577 w 242"/>
                  <a:gd name="T33" fmla="*/ 6900 h 153"/>
                  <a:gd name="T34" fmla="*/ 7577 w 242"/>
                  <a:gd name="T35" fmla="*/ 6900 h 153"/>
                  <a:gd name="T36" fmla="*/ 13710 w 242"/>
                  <a:gd name="T37" fmla="*/ 25784 h 153"/>
                  <a:gd name="T38" fmla="*/ 43657 w 242"/>
                  <a:gd name="T39" fmla="*/ 55200 h 153"/>
                  <a:gd name="T40" fmla="*/ 43657 w 242"/>
                  <a:gd name="T41" fmla="*/ 55200 h 153"/>
                  <a:gd name="T42" fmla="*/ 40409 w 242"/>
                  <a:gd name="T43" fmla="*/ 54837 h 153"/>
                  <a:gd name="T44" fmla="*/ 40409 w 242"/>
                  <a:gd name="T45" fmla="*/ 54837 h 153"/>
                  <a:gd name="T46" fmla="*/ 34997 w 242"/>
                  <a:gd name="T47" fmla="*/ 54110 h 153"/>
                  <a:gd name="T48" fmla="*/ 34997 w 242"/>
                  <a:gd name="T49" fmla="*/ 54110 h 153"/>
                  <a:gd name="T50" fmla="*/ 8659 w 242"/>
                  <a:gd name="T51" fmla="*/ 26510 h 153"/>
                  <a:gd name="T52" fmla="*/ 8659 w 242"/>
                  <a:gd name="T53" fmla="*/ 26510 h 153"/>
                  <a:gd name="T54" fmla="*/ 361 w 242"/>
                  <a:gd name="T55" fmla="*/ 3995 h 153"/>
                  <a:gd name="T56" fmla="*/ 361 w 242"/>
                  <a:gd name="T57" fmla="*/ 3995 h 153"/>
                  <a:gd name="T58" fmla="*/ 722 w 242"/>
                  <a:gd name="T59" fmla="*/ 1453 h 153"/>
                  <a:gd name="T60" fmla="*/ 722 w 242"/>
                  <a:gd name="T61" fmla="*/ 1453 h 153"/>
                  <a:gd name="T62" fmla="*/ 3247 w 242"/>
                  <a:gd name="T63" fmla="*/ 363 h 153"/>
                  <a:gd name="T64" fmla="*/ 3247 w 242"/>
                  <a:gd name="T65" fmla="*/ 363 h 153"/>
                  <a:gd name="T66" fmla="*/ 44739 w 242"/>
                  <a:gd name="T67" fmla="*/ 30505 h 153"/>
                  <a:gd name="T68" fmla="*/ 44739 w 242"/>
                  <a:gd name="T69" fmla="*/ 30505 h 153"/>
                  <a:gd name="T70" fmla="*/ 83344 w 242"/>
                  <a:gd name="T71" fmla="*/ 7626 h 153"/>
                  <a:gd name="T72" fmla="*/ 83344 w 242"/>
                  <a:gd name="T73" fmla="*/ 7626 h 153"/>
                  <a:gd name="T74" fmla="*/ 86231 w 242"/>
                  <a:gd name="T75" fmla="*/ 9079 h 153"/>
                  <a:gd name="T76" fmla="*/ 86231 w 242"/>
                  <a:gd name="T77" fmla="*/ 9079 h 153"/>
                  <a:gd name="T78" fmla="*/ 85870 w 242"/>
                  <a:gd name="T79" fmla="*/ 11621 h 153"/>
                  <a:gd name="T80" fmla="*/ 85870 w 242"/>
                  <a:gd name="T81" fmla="*/ 11621 h 153"/>
                  <a:gd name="T82" fmla="*/ 77932 w 242"/>
                  <a:gd name="T83" fmla="*/ 27600 h 153"/>
                  <a:gd name="T84" fmla="*/ 77932 w 242"/>
                  <a:gd name="T85" fmla="*/ 27600 h 153"/>
                  <a:gd name="T86" fmla="*/ 43657 w 242"/>
                  <a:gd name="T87" fmla="*/ 55200 h 15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2" h="153">
                    <a:moveTo>
                      <a:pt x="38" y="71"/>
                    </a:moveTo>
                    <a:lnTo>
                      <a:pt x="38" y="71"/>
                    </a:lnTo>
                    <a:cubicBezTo>
                      <a:pt x="45" y="103"/>
                      <a:pt x="69" y="129"/>
                      <a:pt x="100" y="135"/>
                    </a:cubicBezTo>
                    <a:cubicBezTo>
                      <a:pt x="104" y="136"/>
                      <a:pt x="109" y="137"/>
                      <a:pt x="114" y="137"/>
                    </a:cubicBezTo>
                    <a:cubicBezTo>
                      <a:pt x="154" y="141"/>
                      <a:pt x="191" y="114"/>
                      <a:pt x="202" y="72"/>
                    </a:cubicBezTo>
                    <a:cubicBezTo>
                      <a:pt x="205" y="60"/>
                      <a:pt x="211" y="49"/>
                      <a:pt x="215" y="41"/>
                    </a:cubicBezTo>
                    <a:cubicBezTo>
                      <a:pt x="162" y="61"/>
                      <a:pt x="127" y="101"/>
                      <a:pt x="127" y="102"/>
                    </a:cubicBezTo>
                    <a:cubicBezTo>
                      <a:pt x="125" y="104"/>
                      <a:pt x="123" y="104"/>
                      <a:pt x="120" y="104"/>
                    </a:cubicBezTo>
                    <a:cubicBezTo>
                      <a:pt x="118" y="104"/>
                      <a:pt x="116" y="102"/>
                      <a:pt x="115" y="99"/>
                    </a:cubicBezTo>
                    <a:cubicBezTo>
                      <a:pt x="96" y="50"/>
                      <a:pt x="46" y="28"/>
                      <a:pt x="21" y="19"/>
                    </a:cubicBezTo>
                    <a:cubicBezTo>
                      <a:pt x="28" y="37"/>
                      <a:pt x="35" y="54"/>
                      <a:pt x="38" y="71"/>
                    </a:cubicBezTo>
                    <a:close/>
                    <a:moveTo>
                      <a:pt x="121" y="152"/>
                    </a:moveTo>
                    <a:lnTo>
                      <a:pt x="121" y="152"/>
                    </a:lnTo>
                    <a:cubicBezTo>
                      <a:pt x="119" y="152"/>
                      <a:pt x="115" y="152"/>
                      <a:pt x="112" y="151"/>
                    </a:cubicBezTo>
                    <a:cubicBezTo>
                      <a:pt x="107" y="151"/>
                      <a:pt x="102" y="150"/>
                      <a:pt x="97" y="149"/>
                    </a:cubicBezTo>
                    <a:cubicBezTo>
                      <a:pt x="61" y="141"/>
                      <a:pt x="32" y="111"/>
                      <a:pt x="24" y="73"/>
                    </a:cubicBezTo>
                    <a:cubicBezTo>
                      <a:pt x="20" y="53"/>
                      <a:pt x="13" y="32"/>
                      <a:pt x="1" y="11"/>
                    </a:cubicBezTo>
                    <a:cubicBezTo>
                      <a:pt x="0" y="9"/>
                      <a:pt x="0" y="6"/>
                      <a:pt x="2" y="4"/>
                    </a:cubicBezTo>
                    <a:cubicBezTo>
                      <a:pt x="4" y="1"/>
                      <a:pt x="6" y="0"/>
                      <a:pt x="9" y="1"/>
                    </a:cubicBezTo>
                    <a:cubicBezTo>
                      <a:pt x="13" y="2"/>
                      <a:pt x="92" y="19"/>
                      <a:pt x="124" y="84"/>
                    </a:cubicBezTo>
                    <a:cubicBezTo>
                      <a:pt x="139" y="69"/>
                      <a:pt x="178" y="34"/>
                      <a:pt x="231" y="21"/>
                    </a:cubicBezTo>
                    <a:cubicBezTo>
                      <a:pt x="234" y="20"/>
                      <a:pt x="237" y="21"/>
                      <a:pt x="239" y="25"/>
                    </a:cubicBezTo>
                    <a:cubicBezTo>
                      <a:pt x="241" y="27"/>
                      <a:pt x="240" y="30"/>
                      <a:pt x="238" y="32"/>
                    </a:cubicBezTo>
                    <a:cubicBezTo>
                      <a:pt x="238" y="32"/>
                      <a:pt x="222" y="50"/>
                      <a:pt x="216" y="76"/>
                    </a:cubicBezTo>
                    <a:cubicBezTo>
                      <a:pt x="203" y="121"/>
                      <a:pt x="164" y="152"/>
                      <a:pt x="121" y="15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0EF7CA45-35EE-488F-92A6-D9FBF656E4D0}"/>
                </a:ext>
              </a:extLst>
            </p:cNvPr>
            <p:cNvGrpSpPr/>
            <p:nvPr/>
          </p:nvGrpSpPr>
          <p:grpSpPr>
            <a:xfrm>
              <a:off x="8733734" y="10178514"/>
              <a:ext cx="609720" cy="1631417"/>
              <a:chOff x="8733734" y="10178514"/>
              <a:chExt cx="609720" cy="1631417"/>
            </a:xfrm>
          </p:grpSpPr>
          <p:sp>
            <p:nvSpPr>
              <p:cNvPr id="560" name="Freeform 202">
                <a:extLst>
                  <a:ext uri="{FF2B5EF4-FFF2-40B4-BE49-F238E27FC236}">
                    <a16:creationId xmlns:a16="http://schemas.microsoft.com/office/drawing/2014/main" id="{A4D43085-63A1-46B3-9509-37C5FA99A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33734" y="10189500"/>
                <a:ext cx="609720" cy="1213949"/>
              </a:xfrm>
              <a:custGeom>
                <a:avLst/>
                <a:gdLst>
                  <a:gd name="T0" fmla="*/ 162879 w 489"/>
                  <a:gd name="T1" fmla="*/ 214241 h 976"/>
                  <a:gd name="T2" fmla="*/ 162879 w 489"/>
                  <a:gd name="T3" fmla="*/ 214241 h 976"/>
                  <a:gd name="T4" fmla="*/ 89367 w 489"/>
                  <a:gd name="T5" fmla="*/ 1438 h 976"/>
                  <a:gd name="T6" fmla="*/ 89367 w 489"/>
                  <a:gd name="T7" fmla="*/ 1438 h 976"/>
                  <a:gd name="T8" fmla="*/ 86124 w 489"/>
                  <a:gd name="T9" fmla="*/ 1438 h 976"/>
                  <a:gd name="T10" fmla="*/ 86124 w 489"/>
                  <a:gd name="T11" fmla="*/ 1438 h 976"/>
                  <a:gd name="T12" fmla="*/ 12973 w 489"/>
                  <a:gd name="T13" fmla="*/ 214241 h 976"/>
                  <a:gd name="T14" fmla="*/ 12973 w 489"/>
                  <a:gd name="T15" fmla="*/ 214241 h 976"/>
                  <a:gd name="T16" fmla="*/ 87926 w 489"/>
                  <a:gd name="T17" fmla="*/ 350478 h 976"/>
                  <a:gd name="T18" fmla="*/ 87926 w 489"/>
                  <a:gd name="T19" fmla="*/ 350478 h 976"/>
                  <a:gd name="T20" fmla="*/ 87926 w 489"/>
                  <a:gd name="T21" fmla="*/ 350478 h 976"/>
                  <a:gd name="T22" fmla="*/ 87926 w 489"/>
                  <a:gd name="T23" fmla="*/ 350478 h 976"/>
                  <a:gd name="T24" fmla="*/ 87926 w 489"/>
                  <a:gd name="T25" fmla="*/ 350478 h 976"/>
                  <a:gd name="T26" fmla="*/ 88647 w 489"/>
                  <a:gd name="T27" fmla="*/ 350478 h 976"/>
                  <a:gd name="T28" fmla="*/ 88647 w 489"/>
                  <a:gd name="T29" fmla="*/ 350478 h 976"/>
                  <a:gd name="T30" fmla="*/ 88647 w 489"/>
                  <a:gd name="T31" fmla="*/ 350478 h 976"/>
                  <a:gd name="T32" fmla="*/ 162879 w 489"/>
                  <a:gd name="T33" fmla="*/ 214241 h 97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89" h="976">
                    <a:moveTo>
                      <a:pt x="452" y="596"/>
                    </a:moveTo>
                    <a:lnTo>
                      <a:pt x="452" y="596"/>
                    </a:lnTo>
                    <a:cubicBezTo>
                      <a:pt x="420" y="269"/>
                      <a:pt x="277" y="45"/>
                      <a:pt x="248" y="4"/>
                    </a:cubicBezTo>
                    <a:cubicBezTo>
                      <a:pt x="246" y="0"/>
                      <a:pt x="241" y="0"/>
                      <a:pt x="239" y="4"/>
                    </a:cubicBezTo>
                    <a:cubicBezTo>
                      <a:pt x="211" y="45"/>
                      <a:pt x="68" y="269"/>
                      <a:pt x="36" y="596"/>
                    </a:cubicBezTo>
                    <a:cubicBezTo>
                      <a:pt x="0" y="962"/>
                      <a:pt x="220" y="975"/>
                      <a:pt x="244" y="975"/>
                    </a:cubicBezTo>
                    <a:cubicBezTo>
                      <a:pt x="245" y="975"/>
                      <a:pt x="246" y="975"/>
                      <a:pt x="246" y="975"/>
                    </a:cubicBezTo>
                    <a:cubicBezTo>
                      <a:pt x="268" y="975"/>
                      <a:pt x="488" y="962"/>
                      <a:pt x="452" y="59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1" name="Freeform 203">
                <a:extLst>
                  <a:ext uri="{FF2B5EF4-FFF2-40B4-BE49-F238E27FC236}">
                    <a16:creationId xmlns:a16="http://schemas.microsoft.com/office/drawing/2014/main" id="{356F16D6-8A63-43CE-9F81-D82573F5BE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750211" y="10178514"/>
                <a:ext cx="571271" cy="1230430"/>
              </a:xfrm>
              <a:custGeom>
                <a:avLst/>
                <a:gdLst>
                  <a:gd name="T0" fmla="*/ 82190 w 458"/>
                  <a:gd name="T1" fmla="*/ 5393 h 989"/>
                  <a:gd name="T2" fmla="*/ 82190 w 458"/>
                  <a:gd name="T3" fmla="*/ 5393 h 989"/>
                  <a:gd name="T4" fmla="*/ 10093 w 458"/>
                  <a:gd name="T5" fmla="*/ 216452 h 989"/>
                  <a:gd name="T6" fmla="*/ 10093 w 458"/>
                  <a:gd name="T7" fmla="*/ 216452 h 989"/>
                  <a:gd name="T8" fmla="*/ 33525 w 458"/>
                  <a:gd name="T9" fmla="*/ 326836 h 989"/>
                  <a:gd name="T10" fmla="*/ 33525 w 458"/>
                  <a:gd name="T11" fmla="*/ 326836 h 989"/>
                  <a:gd name="T12" fmla="*/ 82190 w 458"/>
                  <a:gd name="T13" fmla="*/ 350207 h 989"/>
                  <a:gd name="T14" fmla="*/ 82190 w 458"/>
                  <a:gd name="T15" fmla="*/ 350207 h 989"/>
                  <a:gd name="T16" fmla="*/ 82550 w 458"/>
                  <a:gd name="T17" fmla="*/ 350207 h 989"/>
                  <a:gd name="T18" fmla="*/ 82550 w 458"/>
                  <a:gd name="T19" fmla="*/ 350207 h 989"/>
                  <a:gd name="T20" fmla="*/ 131215 w 458"/>
                  <a:gd name="T21" fmla="*/ 326836 h 989"/>
                  <a:gd name="T22" fmla="*/ 131215 w 458"/>
                  <a:gd name="T23" fmla="*/ 326836 h 989"/>
                  <a:gd name="T24" fmla="*/ 154646 w 458"/>
                  <a:gd name="T25" fmla="*/ 216452 h 989"/>
                  <a:gd name="T26" fmla="*/ 154646 w 458"/>
                  <a:gd name="T27" fmla="*/ 216452 h 989"/>
                  <a:gd name="T28" fmla="*/ 82190 w 458"/>
                  <a:gd name="T29" fmla="*/ 5393 h 989"/>
                  <a:gd name="T30" fmla="*/ 84352 w 458"/>
                  <a:gd name="T31" fmla="*/ 352724 h 989"/>
                  <a:gd name="T32" fmla="*/ 84352 w 458"/>
                  <a:gd name="T33" fmla="*/ 352724 h 989"/>
                  <a:gd name="T34" fmla="*/ 82190 w 458"/>
                  <a:gd name="T35" fmla="*/ 355240 h 989"/>
                  <a:gd name="T36" fmla="*/ 81829 w 458"/>
                  <a:gd name="T37" fmla="*/ 355240 h 989"/>
                  <a:gd name="T38" fmla="*/ 81829 w 458"/>
                  <a:gd name="T39" fmla="*/ 355240 h 989"/>
                  <a:gd name="T40" fmla="*/ 29559 w 458"/>
                  <a:gd name="T41" fmla="*/ 330431 h 989"/>
                  <a:gd name="T42" fmla="*/ 29559 w 458"/>
                  <a:gd name="T43" fmla="*/ 330431 h 989"/>
                  <a:gd name="T44" fmla="*/ 5047 w 458"/>
                  <a:gd name="T45" fmla="*/ 216093 h 989"/>
                  <a:gd name="T46" fmla="*/ 5047 w 458"/>
                  <a:gd name="T47" fmla="*/ 216093 h 989"/>
                  <a:gd name="T48" fmla="*/ 78224 w 458"/>
                  <a:gd name="T49" fmla="*/ 1798 h 989"/>
                  <a:gd name="T50" fmla="*/ 78224 w 458"/>
                  <a:gd name="T51" fmla="*/ 1798 h 989"/>
                  <a:gd name="T52" fmla="*/ 81829 w 458"/>
                  <a:gd name="T53" fmla="*/ 0 h 989"/>
                  <a:gd name="T54" fmla="*/ 82190 w 458"/>
                  <a:gd name="T55" fmla="*/ 0 h 989"/>
                  <a:gd name="T56" fmla="*/ 82190 w 458"/>
                  <a:gd name="T57" fmla="*/ 0 h 989"/>
                  <a:gd name="T58" fmla="*/ 85794 w 458"/>
                  <a:gd name="T59" fmla="*/ 1798 h 989"/>
                  <a:gd name="T60" fmla="*/ 85794 w 458"/>
                  <a:gd name="T61" fmla="*/ 1798 h 989"/>
                  <a:gd name="T62" fmla="*/ 159693 w 458"/>
                  <a:gd name="T63" fmla="*/ 216093 h 989"/>
                  <a:gd name="T64" fmla="*/ 159693 w 458"/>
                  <a:gd name="T65" fmla="*/ 216093 h 989"/>
                  <a:gd name="T66" fmla="*/ 134820 w 458"/>
                  <a:gd name="T67" fmla="*/ 330431 h 989"/>
                  <a:gd name="T68" fmla="*/ 134820 w 458"/>
                  <a:gd name="T69" fmla="*/ 330431 h 989"/>
                  <a:gd name="T70" fmla="*/ 82910 w 458"/>
                  <a:gd name="T71" fmla="*/ 355240 h 989"/>
                  <a:gd name="T72" fmla="*/ 82910 w 458"/>
                  <a:gd name="T73" fmla="*/ 355240 h 989"/>
                  <a:gd name="T74" fmla="*/ 82910 w 458"/>
                  <a:gd name="T75" fmla="*/ 355240 h 989"/>
                  <a:gd name="T76" fmla="*/ 82190 w 458"/>
                  <a:gd name="T77" fmla="*/ 355240 h 989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0" t="0" r="r" b="b"/>
                <a:pathLst>
                  <a:path w="458" h="989">
                    <a:moveTo>
                      <a:pt x="228" y="15"/>
                    </a:moveTo>
                    <a:lnTo>
                      <a:pt x="228" y="15"/>
                    </a:lnTo>
                    <a:cubicBezTo>
                      <a:pt x="197" y="60"/>
                      <a:pt x="59" y="281"/>
                      <a:pt x="28" y="602"/>
                    </a:cubicBezTo>
                    <a:cubicBezTo>
                      <a:pt x="14" y="742"/>
                      <a:pt x="36" y="846"/>
                      <a:pt x="93" y="909"/>
                    </a:cubicBezTo>
                    <a:cubicBezTo>
                      <a:pt x="147" y="970"/>
                      <a:pt x="214" y="974"/>
                      <a:pt x="228" y="974"/>
                    </a:cubicBezTo>
                    <a:lnTo>
                      <a:pt x="229" y="974"/>
                    </a:lnTo>
                    <a:cubicBezTo>
                      <a:pt x="242" y="974"/>
                      <a:pt x="310" y="970"/>
                      <a:pt x="364" y="909"/>
                    </a:cubicBezTo>
                    <a:cubicBezTo>
                      <a:pt x="421" y="846"/>
                      <a:pt x="443" y="742"/>
                      <a:pt x="429" y="602"/>
                    </a:cubicBezTo>
                    <a:cubicBezTo>
                      <a:pt x="398" y="281"/>
                      <a:pt x="258" y="59"/>
                      <a:pt x="228" y="15"/>
                    </a:cubicBezTo>
                    <a:close/>
                    <a:moveTo>
                      <a:pt x="234" y="981"/>
                    </a:moveTo>
                    <a:lnTo>
                      <a:pt x="234" y="981"/>
                    </a:lnTo>
                    <a:close/>
                    <a:moveTo>
                      <a:pt x="228" y="988"/>
                    </a:moveTo>
                    <a:lnTo>
                      <a:pt x="227" y="988"/>
                    </a:lnTo>
                    <a:cubicBezTo>
                      <a:pt x="213" y="988"/>
                      <a:pt x="140" y="983"/>
                      <a:pt x="82" y="919"/>
                    </a:cubicBezTo>
                    <a:cubicBezTo>
                      <a:pt x="23" y="852"/>
                      <a:pt x="0" y="745"/>
                      <a:pt x="14" y="601"/>
                    </a:cubicBezTo>
                    <a:cubicBezTo>
                      <a:pt x="45" y="273"/>
                      <a:pt x="189" y="47"/>
                      <a:pt x="217" y="5"/>
                    </a:cubicBezTo>
                    <a:cubicBezTo>
                      <a:pt x="219" y="2"/>
                      <a:pt x="223" y="0"/>
                      <a:pt x="227" y="0"/>
                    </a:cubicBezTo>
                    <a:lnTo>
                      <a:pt x="228" y="0"/>
                    </a:lnTo>
                    <a:cubicBezTo>
                      <a:pt x="231" y="0"/>
                      <a:pt x="236" y="2"/>
                      <a:pt x="238" y="5"/>
                    </a:cubicBezTo>
                    <a:cubicBezTo>
                      <a:pt x="267" y="47"/>
                      <a:pt x="411" y="273"/>
                      <a:pt x="443" y="601"/>
                    </a:cubicBezTo>
                    <a:cubicBezTo>
                      <a:pt x="457" y="745"/>
                      <a:pt x="434" y="852"/>
                      <a:pt x="374" y="919"/>
                    </a:cubicBezTo>
                    <a:cubicBezTo>
                      <a:pt x="316" y="983"/>
                      <a:pt x="243" y="988"/>
                      <a:pt x="230" y="988"/>
                    </a:cubicBezTo>
                    <a:cubicBezTo>
                      <a:pt x="229" y="988"/>
                      <a:pt x="229" y="988"/>
                      <a:pt x="228" y="98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2" name="Freeform 204">
                <a:extLst>
                  <a:ext uri="{FF2B5EF4-FFF2-40B4-BE49-F238E27FC236}">
                    <a16:creationId xmlns:a16="http://schemas.microsoft.com/office/drawing/2014/main" id="{FCE688B5-7B1D-4CDA-85F0-02BC6B4D11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013875" y="10782743"/>
                <a:ext cx="54930" cy="977752"/>
              </a:xfrm>
              <a:custGeom>
                <a:avLst/>
                <a:gdLst>
                  <a:gd name="T0" fmla="*/ 2646 w 42"/>
                  <a:gd name="T1" fmla="*/ 282216 h 787"/>
                  <a:gd name="T2" fmla="*/ 2646 w 42"/>
                  <a:gd name="T3" fmla="*/ 282216 h 787"/>
                  <a:gd name="T4" fmla="*/ 2268 w 42"/>
                  <a:gd name="T5" fmla="*/ 282216 h 787"/>
                  <a:gd name="T6" fmla="*/ 2268 w 42"/>
                  <a:gd name="T7" fmla="*/ 282216 h 787"/>
                  <a:gd name="T8" fmla="*/ 0 w 42"/>
                  <a:gd name="T9" fmla="*/ 279703 h 787"/>
                  <a:gd name="T10" fmla="*/ 10205 w 42"/>
                  <a:gd name="T11" fmla="*/ 2872 h 787"/>
                  <a:gd name="T12" fmla="*/ 10205 w 42"/>
                  <a:gd name="T13" fmla="*/ 2872 h 787"/>
                  <a:gd name="T14" fmla="*/ 12851 w 42"/>
                  <a:gd name="T15" fmla="*/ 359 h 787"/>
                  <a:gd name="T16" fmla="*/ 12851 w 42"/>
                  <a:gd name="T17" fmla="*/ 359 h 787"/>
                  <a:gd name="T18" fmla="*/ 15497 w 42"/>
                  <a:gd name="T19" fmla="*/ 2872 h 787"/>
                  <a:gd name="T20" fmla="*/ 4914 w 42"/>
                  <a:gd name="T21" fmla="*/ 279703 h 787"/>
                  <a:gd name="T22" fmla="*/ 4914 w 42"/>
                  <a:gd name="T23" fmla="*/ 279703 h 787"/>
                  <a:gd name="T24" fmla="*/ 2646 w 42"/>
                  <a:gd name="T25" fmla="*/ 282216 h 78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2" h="787">
                    <a:moveTo>
                      <a:pt x="7" y="786"/>
                    </a:moveTo>
                    <a:lnTo>
                      <a:pt x="7" y="786"/>
                    </a:lnTo>
                    <a:cubicBezTo>
                      <a:pt x="7" y="786"/>
                      <a:pt x="7" y="786"/>
                      <a:pt x="6" y="786"/>
                    </a:cubicBezTo>
                    <a:cubicBezTo>
                      <a:pt x="2" y="786"/>
                      <a:pt x="0" y="783"/>
                      <a:pt x="0" y="779"/>
                    </a:cubicBezTo>
                    <a:lnTo>
                      <a:pt x="27" y="8"/>
                    </a:lnTo>
                    <a:cubicBezTo>
                      <a:pt x="27" y="4"/>
                      <a:pt x="30" y="0"/>
                      <a:pt x="34" y="1"/>
                    </a:cubicBezTo>
                    <a:cubicBezTo>
                      <a:pt x="38" y="1"/>
                      <a:pt x="41" y="4"/>
                      <a:pt x="41" y="8"/>
                    </a:cubicBezTo>
                    <a:lnTo>
                      <a:pt x="13" y="779"/>
                    </a:lnTo>
                    <a:cubicBezTo>
                      <a:pt x="13" y="783"/>
                      <a:pt x="11" y="786"/>
                      <a:pt x="7" y="78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3" name="Freeform 205">
                <a:extLst>
                  <a:ext uri="{FF2B5EF4-FFF2-40B4-BE49-F238E27FC236}">
                    <a16:creationId xmlns:a16="http://schemas.microsoft.com/office/drawing/2014/main" id="{66EB9449-DAD3-48CE-89BC-5C480EAE41F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87538" y="11639649"/>
                <a:ext cx="252678" cy="159295"/>
              </a:xfrm>
              <a:custGeom>
                <a:avLst/>
                <a:gdLst>
                  <a:gd name="T0" fmla="*/ 7195 w 203"/>
                  <a:gd name="T1" fmla="*/ 20300 h 127"/>
                  <a:gd name="T2" fmla="*/ 7195 w 203"/>
                  <a:gd name="T3" fmla="*/ 20300 h 127"/>
                  <a:gd name="T4" fmla="*/ 0 w 203"/>
                  <a:gd name="T5" fmla="*/ 0 h 127"/>
                  <a:gd name="T6" fmla="*/ 0 w 203"/>
                  <a:gd name="T7" fmla="*/ 0 h 127"/>
                  <a:gd name="T8" fmla="*/ 38491 w 203"/>
                  <a:gd name="T9" fmla="*/ 30450 h 127"/>
                  <a:gd name="T10" fmla="*/ 38491 w 203"/>
                  <a:gd name="T11" fmla="*/ 30450 h 127"/>
                  <a:gd name="T12" fmla="*/ 72665 w 203"/>
                  <a:gd name="T13" fmla="*/ 14137 h 127"/>
                  <a:gd name="T14" fmla="*/ 72665 w 203"/>
                  <a:gd name="T15" fmla="*/ 14137 h 127"/>
                  <a:gd name="T16" fmla="*/ 69428 w 203"/>
                  <a:gd name="T17" fmla="*/ 22112 h 127"/>
                  <a:gd name="T18" fmla="*/ 69428 w 203"/>
                  <a:gd name="T19" fmla="*/ 22112 h 127"/>
                  <a:gd name="T20" fmla="*/ 39570 w 203"/>
                  <a:gd name="T21" fmla="*/ 45675 h 127"/>
                  <a:gd name="T22" fmla="*/ 37772 w 203"/>
                  <a:gd name="T23" fmla="*/ 45675 h 127"/>
                  <a:gd name="T24" fmla="*/ 37772 w 203"/>
                  <a:gd name="T25" fmla="*/ 45675 h 127"/>
                  <a:gd name="T26" fmla="*/ 7195 w 203"/>
                  <a:gd name="T27" fmla="*/ 20300 h 12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03" h="127">
                    <a:moveTo>
                      <a:pt x="20" y="56"/>
                    </a:moveTo>
                    <a:lnTo>
                      <a:pt x="20" y="56"/>
                    </a:lnTo>
                    <a:cubicBezTo>
                      <a:pt x="17" y="37"/>
                      <a:pt x="11" y="17"/>
                      <a:pt x="0" y="0"/>
                    </a:cubicBezTo>
                    <a:cubicBezTo>
                      <a:pt x="0" y="0"/>
                      <a:pt x="76" y="24"/>
                      <a:pt x="107" y="84"/>
                    </a:cubicBezTo>
                    <a:cubicBezTo>
                      <a:pt x="107" y="84"/>
                      <a:pt x="135" y="40"/>
                      <a:pt x="202" y="39"/>
                    </a:cubicBezTo>
                    <a:cubicBezTo>
                      <a:pt x="202" y="39"/>
                      <a:pt x="197" y="47"/>
                      <a:pt x="193" y="61"/>
                    </a:cubicBezTo>
                    <a:cubicBezTo>
                      <a:pt x="183" y="99"/>
                      <a:pt x="149" y="126"/>
                      <a:pt x="110" y="126"/>
                    </a:cubicBezTo>
                    <a:lnTo>
                      <a:pt x="105" y="126"/>
                    </a:lnTo>
                    <a:cubicBezTo>
                      <a:pt x="63" y="126"/>
                      <a:pt x="27" y="97"/>
                      <a:pt x="20" y="56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4" name="Freeform 206">
                <a:extLst>
                  <a:ext uri="{FF2B5EF4-FFF2-40B4-BE49-F238E27FC236}">
                    <a16:creationId xmlns:a16="http://schemas.microsoft.com/office/drawing/2014/main" id="{B21E2F49-9052-488C-8F6F-9C5DF6D2E3B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8876552" y="11634155"/>
                <a:ext cx="269155" cy="175776"/>
              </a:xfrm>
              <a:custGeom>
                <a:avLst/>
                <a:gdLst>
                  <a:gd name="T0" fmla="*/ 8207 w 218"/>
                  <a:gd name="T1" fmla="*/ 7566 h 141"/>
                  <a:gd name="T2" fmla="*/ 8207 w 218"/>
                  <a:gd name="T3" fmla="*/ 7566 h 141"/>
                  <a:gd name="T4" fmla="*/ 12489 w 218"/>
                  <a:gd name="T5" fmla="*/ 21977 h 141"/>
                  <a:gd name="T6" fmla="*/ 12489 w 218"/>
                  <a:gd name="T7" fmla="*/ 21977 h 141"/>
                  <a:gd name="T8" fmla="*/ 40321 w 218"/>
                  <a:gd name="T9" fmla="*/ 45756 h 141"/>
                  <a:gd name="T10" fmla="*/ 42105 w 218"/>
                  <a:gd name="T11" fmla="*/ 45756 h 141"/>
                  <a:gd name="T12" fmla="*/ 42105 w 218"/>
                  <a:gd name="T13" fmla="*/ 45756 h 141"/>
                  <a:gd name="T14" fmla="*/ 69223 w 218"/>
                  <a:gd name="T15" fmla="*/ 23779 h 141"/>
                  <a:gd name="T16" fmla="*/ 69223 w 218"/>
                  <a:gd name="T17" fmla="*/ 23779 h 141"/>
                  <a:gd name="T18" fmla="*/ 71007 w 218"/>
                  <a:gd name="T19" fmla="*/ 19095 h 141"/>
                  <a:gd name="T20" fmla="*/ 71007 w 218"/>
                  <a:gd name="T21" fmla="*/ 19095 h 141"/>
                  <a:gd name="T22" fmla="*/ 42819 w 218"/>
                  <a:gd name="T23" fmla="*/ 34227 h 141"/>
                  <a:gd name="T24" fmla="*/ 42819 w 218"/>
                  <a:gd name="T25" fmla="*/ 34227 h 141"/>
                  <a:gd name="T26" fmla="*/ 40678 w 218"/>
                  <a:gd name="T27" fmla="*/ 35668 h 141"/>
                  <a:gd name="T28" fmla="*/ 40678 w 218"/>
                  <a:gd name="T29" fmla="*/ 35668 h 141"/>
                  <a:gd name="T30" fmla="*/ 38894 w 218"/>
                  <a:gd name="T31" fmla="*/ 33867 h 141"/>
                  <a:gd name="T32" fmla="*/ 38894 w 218"/>
                  <a:gd name="T33" fmla="*/ 33867 h 141"/>
                  <a:gd name="T34" fmla="*/ 8207 w 218"/>
                  <a:gd name="T35" fmla="*/ 7566 h 141"/>
                  <a:gd name="T36" fmla="*/ 42105 w 218"/>
                  <a:gd name="T37" fmla="*/ 50440 h 141"/>
                  <a:gd name="T38" fmla="*/ 40321 w 218"/>
                  <a:gd name="T39" fmla="*/ 50440 h 141"/>
                  <a:gd name="T40" fmla="*/ 40321 w 218"/>
                  <a:gd name="T41" fmla="*/ 50440 h 141"/>
                  <a:gd name="T42" fmla="*/ 7493 w 218"/>
                  <a:gd name="T43" fmla="*/ 23058 h 141"/>
                  <a:gd name="T44" fmla="*/ 7493 w 218"/>
                  <a:gd name="T45" fmla="*/ 23058 h 141"/>
                  <a:gd name="T46" fmla="*/ 714 w 218"/>
                  <a:gd name="T47" fmla="*/ 3963 h 141"/>
                  <a:gd name="T48" fmla="*/ 714 w 218"/>
                  <a:gd name="T49" fmla="*/ 3963 h 141"/>
                  <a:gd name="T50" fmla="*/ 714 w 218"/>
                  <a:gd name="T51" fmla="*/ 1081 h 141"/>
                  <a:gd name="T52" fmla="*/ 714 w 218"/>
                  <a:gd name="T53" fmla="*/ 1081 h 141"/>
                  <a:gd name="T54" fmla="*/ 3568 w 218"/>
                  <a:gd name="T55" fmla="*/ 360 h 141"/>
                  <a:gd name="T56" fmla="*/ 3568 w 218"/>
                  <a:gd name="T57" fmla="*/ 360 h 141"/>
                  <a:gd name="T58" fmla="*/ 41034 w 218"/>
                  <a:gd name="T59" fmla="*/ 28462 h 141"/>
                  <a:gd name="T60" fmla="*/ 41034 w 218"/>
                  <a:gd name="T61" fmla="*/ 28462 h 141"/>
                  <a:gd name="T62" fmla="*/ 74932 w 218"/>
                  <a:gd name="T63" fmla="*/ 13691 h 141"/>
                  <a:gd name="T64" fmla="*/ 74932 w 218"/>
                  <a:gd name="T65" fmla="*/ 13691 h 141"/>
                  <a:gd name="T66" fmla="*/ 77073 w 218"/>
                  <a:gd name="T67" fmla="*/ 15132 h 141"/>
                  <a:gd name="T68" fmla="*/ 77073 w 218"/>
                  <a:gd name="T69" fmla="*/ 15132 h 141"/>
                  <a:gd name="T70" fmla="*/ 77073 w 218"/>
                  <a:gd name="T71" fmla="*/ 17294 h 141"/>
                  <a:gd name="T72" fmla="*/ 77073 w 218"/>
                  <a:gd name="T73" fmla="*/ 17294 h 141"/>
                  <a:gd name="T74" fmla="*/ 74219 w 218"/>
                  <a:gd name="T75" fmla="*/ 25220 h 141"/>
                  <a:gd name="T76" fmla="*/ 74219 w 218"/>
                  <a:gd name="T77" fmla="*/ 25220 h 141"/>
                  <a:gd name="T78" fmla="*/ 42105 w 218"/>
                  <a:gd name="T79" fmla="*/ 50440 h 14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8" h="141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9" y="33"/>
                      <a:pt x="33" y="47"/>
                      <a:pt x="35" y="61"/>
                    </a:cubicBezTo>
                    <a:cubicBezTo>
                      <a:pt x="41" y="99"/>
                      <a:pt x="74" y="127"/>
                      <a:pt x="113" y="127"/>
                    </a:cubicBezTo>
                    <a:lnTo>
                      <a:pt x="118" y="127"/>
                    </a:lnTo>
                    <a:cubicBezTo>
                      <a:pt x="153" y="127"/>
                      <a:pt x="185" y="102"/>
                      <a:pt x="194" y="66"/>
                    </a:cubicBezTo>
                    <a:cubicBezTo>
                      <a:pt x="195" y="61"/>
                      <a:pt x="197" y="57"/>
                      <a:pt x="199" y="53"/>
                    </a:cubicBezTo>
                    <a:cubicBezTo>
                      <a:pt x="145" y="59"/>
                      <a:pt x="121" y="94"/>
                      <a:pt x="120" y="95"/>
                    </a:cubicBezTo>
                    <a:cubicBezTo>
                      <a:pt x="119" y="97"/>
                      <a:pt x="117" y="99"/>
                      <a:pt x="114" y="99"/>
                    </a:cubicBezTo>
                    <a:cubicBezTo>
                      <a:pt x="112" y="98"/>
                      <a:pt x="110" y="97"/>
                      <a:pt x="109" y="94"/>
                    </a:cubicBezTo>
                    <a:cubicBezTo>
                      <a:pt x="88" y="55"/>
                      <a:pt x="47" y="31"/>
                      <a:pt x="23" y="21"/>
                    </a:cubicBezTo>
                    <a:close/>
                    <a:moveTo>
                      <a:pt x="118" y="140"/>
                    </a:moveTo>
                    <a:lnTo>
                      <a:pt x="113" y="140"/>
                    </a:lnTo>
                    <a:cubicBezTo>
                      <a:pt x="68" y="140"/>
                      <a:pt x="28" y="107"/>
                      <a:pt x="21" y="64"/>
                    </a:cubicBezTo>
                    <a:cubicBezTo>
                      <a:pt x="17" y="43"/>
                      <a:pt x="11" y="25"/>
                      <a:pt x="2" y="11"/>
                    </a:cubicBezTo>
                    <a:cubicBezTo>
                      <a:pt x="0" y="9"/>
                      <a:pt x="0" y="6"/>
                      <a:pt x="2" y="3"/>
                    </a:cubicBezTo>
                    <a:cubicBezTo>
                      <a:pt x="4" y="1"/>
                      <a:pt x="7" y="0"/>
                      <a:pt x="10" y="1"/>
                    </a:cubicBezTo>
                    <a:cubicBezTo>
                      <a:pt x="13" y="1"/>
                      <a:pt x="81" y="23"/>
                      <a:pt x="115" y="79"/>
                    </a:cubicBezTo>
                    <a:cubicBezTo>
                      <a:pt x="128" y="65"/>
                      <a:pt x="158" y="39"/>
                      <a:pt x="210" y="38"/>
                    </a:cubicBezTo>
                    <a:cubicBezTo>
                      <a:pt x="212" y="38"/>
                      <a:pt x="214" y="39"/>
                      <a:pt x="216" y="42"/>
                    </a:cubicBezTo>
                    <a:cubicBezTo>
                      <a:pt x="217" y="44"/>
                      <a:pt x="217" y="46"/>
                      <a:pt x="216" y="48"/>
                    </a:cubicBezTo>
                    <a:cubicBezTo>
                      <a:pt x="216" y="48"/>
                      <a:pt x="211" y="57"/>
                      <a:pt x="208" y="70"/>
                    </a:cubicBezTo>
                    <a:cubicBezTo>
                      <a:pt x="197" y="111"/>
                      <a:pt x="160" y="140"/>
                      <a:pt x="118" y="14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" name="Grupo 15">
              <a:extLst>
                <a:ext uri="{FF2B5EF4-FFF2-40B4-BE49-F238E27FC236}">
                  <a16:creationId xmlns:a16="http://schemas.microsoft.com/office/drawing/2014/main" id="{C24019B2-940F-43C8-9100-0056E23AA1D9}"/>
                </a:ext>
              </a:extLst>
            </p:cNvPr>
            <p:cNvGrpSpPr/>
            <p:nvPr/>
          </p:nvGrpSpPr>
          <p:grpSpPr>
            <a:xfrm>
              <a:off x="9629090" y="10595981"/>
              <a:ext cx="532822" cy="994230"/>
              <a:chOff x="9629090" y="10595981"/>
              <a:chExt cx="532822" cy="994230"/>
            </a:xfrm>
          </p:grpSpPr>
          <p:sp>
            <p:nvSpPr>
              <p:cNvPr id="565" name="Freeform 207">
                <a:extLst>
                  <a:ext uri="{FF2B5EF4-FFF2-40B4-BE49-F238E27FC236}">
                    <a16:creationId xmlns:a16="http://schemas.microsoft.com/office/drawing/2014/main" id="{6CD0AEE5-6BCC-4249-8ADA-2A083BC10D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29090" y="10601472"/>
                <a:ext cx="532822" cy="752541"/>
              </a:xfrm>
              <a:custGeom>
                <a:avLst/>
                <a:gdLst>
                  <a:gd name="T0" fmla="*/ 122327 w 428"/>
                  <a:gd name="T1" fmla="*/ 122269 h 603"/>
                  <a:gd name="T2" fmla="*/ 122327 w 428"/>
                  <a:gd name="T3" fmla="*/ 122269 h 603"/>
                  <a:gd name="T4" fmla="*/ 79872 w 428"/>
                  <a:gd name="T5" fmla="*/ 2525 h 603"/>
                  <a:gd name="T6" fmla="*/ 79872 w 428"/>
                  <a:gd name="T7" fmla="*/ 2525 h 603"/>
                  <a:gd name="T8" fmla="*/ 73396 w 428"/>
                  <a:gd name="T9" fmla="*/ 2525 h 603"/>
                  <a:gd name="T10" fmla="*/ 73396 w 428"/>
                  <a:gd name="T11" fmla="*/ 2525 h 603"/>
                  <a:gd name="T12" fmla="*/ 30942 w 428"/>
                  <a:gd name="T13" fmla="*/ 122269 h 603"/>
                  <a:gd name="T14" fmla="*/ 30942 w 428"/>
                  <a:gd name="T15" fmla="*/ 122269 h 603"/>
                  <a:gd name="T16" fmla="*/ 76274 w 428"/>
                  <a:gd name="T17" fmla="*/ 217127 h 603"/>
                  <a:gd name="T18" fmla="*/ 76274 w 428"/>
                  <a:gd name="T19" fmla="*/ 217127 h 603"/>
                  <a:gd name="T20" fmla="*/ 122327 w 428"/>
                  <a:gd name="T21" fmla="*/ 122269 h 60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428" h="603">
                    <a:moveTo>
                      <a:pt x="340" y="339"/>
                    </a:moveTo>
                    <a:lnTo>
                      <a:pt x="340" y="339"/>
                    </a:lnTo>
                    <a:cubicBezTo>
                      <a:pt x="278" y="149"/>
                      <a:pt x="239" y="48"/>
                      <a:pt x="222" y="7"/>
                    </a:cubicBezTo>
                    <a:cubicBezTo>
                      <a:pt x="220" y="0"/>
                      <a:pt x="206" y="0"/>
                      <a:pt x="204" y="7"/>
                    </a:cubicBezTo>
                    <a:cubicBezTo>
                      <a:pt x="187" y="48"/>
                      <a:pt x="148" y="149"/>
                      <a:pt x="86" y="339"/>
                    </a:cubicBezTo>
                    <a:cubicBezTo>
                      <a:pt x="0" y="601"/>
                      <a:pt x="212" y="602"/>
                      <a:pt x="212" y="602"/>
                    </a:cubicBezTo>
                    <a:cubicBezTo>
                      <a:pt x="212" y="602"/>
                      <a:pt x="427" y="601"/>
                      <a:pt x="340" y="33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6" name="Freeform 208">
                <a:extLst>
                  <a:ext uri="{FF2B5EF4-FFF2-40B4-BE49-F238E27FC236}">
                    <a16:creationId xmlns:a16="http://schemas.microsoft.com/office/drawing/2014/main" id="{0E5F74E6-A407-4379-86FB-3B8E190BA3D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689515" y="10595981"/>
                <a:ext cx="411973" cy="763524"/>
              </a:xfrm>
              <a:custGeom>
                <a:avLst/>
                <a:gdLst>
                  <a:gd name="T0" fmla="*/ 59350 w 329"/>
                  <a:gd name="T1" fmla="*/ 5023 h 615"/>
                  <a:gd name="T2" fmla="*/ 59350 w 329"/>
                  <a:gd name="T3" fmla="*/ 5023 h 615"/>
                  <a:gd name="T4" fmla="*/ 58264 w 329"/>
                  <a:gd name="T5" fmla="*/ 5382 h 615"/>
                  <a:gd name="T6" fmla="*/ 58264 w 329"/>
                  <a:gd name="T7" fmla="*/ 5382 h 615"/>
                  <a:gd name="T8" fmla="*/ 15561 w 329"/>
                  <a:gd name="T9" fmla="*/ 124145 h 615"/>
                  <a:gd name="T10" fmla="*/ 15561 w 329"/>
                  <a:gd name="T11" fmla="*/ 124145 h 615"/>
                  <a:gd name="T12" fmla="*/ 17371 w 329"/>
                  <a:gd name="T13" fmla="*/ 194828 h 615"/>
                  <a:gd name="T14" fmla="*/ 17371 w 329"/>
                  <a:gd name="T15" fmla="*/ 194828 h 615"/>
                  <a:gd name="T16" fmla="*/ 58988 w 329"/>
                  <a:gd name="T17" fmla="*/ 215280 h 615"/>
                  <a:gd name="T18" fmla="*/ 58988 w 329"/>
                  <a:gd name="T19" fmla="*/ 215280 h 615"/>
                  <a:gd name="T20" fmla="*/ 101329 w 329"/>
                  <a:gd name="T21" fmla="*/ 194828 h 615"/>
                  <a:gd name="T22" fmla="*/ 101329 w 329"/>
                  <a:gd name="T23" fmla="*/ 194828 h 615"/>
                  <a:gd name="T24" fmla="*/ 103139 w 329"/>
                  <a:gd name="T25" fmla="*/ 124145 h 615"/>
                  <a:gd name="T26" fmla="*/ 103139 w 329"/>
                  <a:gd name="T27" fmla="*/ 124145 h 615"/>
                  <a:gd name="T28" fmla="*/ 60436 w 329"/>
                  <a:gd name="T29" fmla="*/ 5382 h 615"/>
                  <a:gd name="T30" fmla="*/ 60436 w 329"/>
                  <a:gd name="T31" fmla="*/ 5382 h 615"/>
                  <a:gd name="T32" fmla="*/ 59350 w 329"/>
                  <a:gd name="T33" fmla="*/ 5023 h 615"/>
                  <a:gd name="T34" fmla="*/ 58988 w 329"/>
                  <a:gd name="T35" fmla="*/ 220303 h 615"/>
                  <a:gd name="T36" fmla="*/ 58988 w 329"/>
                  <a:gd name="T37" fmla="*/ 220303 h 615"/>
                  <a:gd name="T38" fmla="*/ 13390 w 329"/>
                  <a:gd name="T39" fmla="*/ 198058 h 615"/>
                  <a:gd name="T40" fmla="*/ 13390 w 329"/>
                  <a:gd name="T41" fmla="*/ 198058 h 615"/>
                  <a:gd name="T42" fmla="*/ 10857 w 329"/>
                  <a:gd name="T43" fmla="*/ 122710 h 615"/>
                  <a:gd name="T44" fmla="*/ 10857 w 329"/>
                  <a:gd name="T45" fmla="*/ 122710 h 615"/>
                  <a:gd name="T46" fmla="*/ 53560 w 329"/>
                  <a:gd name="T47" fmla="*/ 3588 h 615"/>
                  <a:gd name="T48" fmla="*/ 53560 w 329"/>
                  <a:gd name="T49" fmla="*/ 3588 h 615"/>
                  <a:gd name="T50" fmla="*/ 59350 w 329"/>
                  <a:gd name="T51" fmla="*/ 0 h 615"/>
                  <a:gd name="T52" fmla="*/ 59350 w 329"/>
                  <a:gd name="T53" fmla="*/ 0 h 615"/>
                  <a:gd name="T54" fmla="*/ 59350 w 329"/>
                  <a:gd name="T55" fmla="*/ 0 h 615"/>
                  <a:gd name="T56" fmla="*/ 65140 w 329"/>
                  <a:gd name="T57" fmla="*/ 3588 h 615"/>
                  <a:gd name="T58" fmla="*/ 65140 w 329"/>
                  <a:gd name="T59" fmla="*/ 3588 h 615"/>
                  <a:gd name="T60" fmla="*/ 107843 w 329"/>
                  <a:gd name="T61" fmla="*/ 122710 h 615"/>
                  <a:gd name="T62" fmla="*/ 107843 w 329"/>
                  <a:gd name="T63" fmla="*/ 122710 h 615"/>
                  <a:gd name="T64" fmla="*/ 105310 w 329"/>
                  <a:gd name="T65" fmla="*/ 197699 h 615"/>
                  <a:gd name="T66" fmla="*/ 105310 w 329"/>
                  <a:gd name="T67" fmla="*/ 197699 h 615"/>
                  <a:gd name="T68" fmla="*/ 58988 w 329"/>
                  <a:gd name="T69" fmla="*/ 220303 h 615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29" h="615">
                    <a:moveTo>
                      <a:pt x="164" y="14"/>
                    </a:moveTo>
                    <a:lnTo>
                      <a:pt x="164" y="14"/>
                    </a:lnTo>
                    <a:cubicBezTo>
                      <a:pt x="162" y="14"/>
                      <a:pt x="161" y="15"/>
                      <a:pt x="161" y="15"/>
                    </a:cubicBezTo>
                    <a:cubicBezTo>
                      <a:pt x="144" y="58"/>
                      <a:pt x="105" y="159"/>
                      <a:pt x="43" y="346"/>
                    </a:cubicBezTo>
                    <a:cubicBezTo>
                      <a:pt x="15" y="432"/>
                      <a:pt x="16" y="499"/>
                      <a:pt x="48" y="543"/>
                    </a:cubicBezTo>
                    <a:cubicBezTo>
                      <a:pt x="88" y="599"/>
                      <a:pt x="162" y="600"/>
                      <a:pt x="163" y="600"/>
                    </a:cubicBezTo>
                    <a:cubicBezTo>
                      <a:pt x="164" y="600"/>
                      <a:pt x="240" y="599"/>
                      <a:pt x="280" y="543"/>
                    </a:cubicBezTo>
                    <a:cubicBezTo>
                      <a:pt x="311" y="498"/>
                      <a:pt x="313" y="432"/>
                      <a:pt x="285" y="346"/>
                    </a:cubicBezTo>
                    <a:cubicBezTo>
                      <a:pt x="223" y="159"/>
                      <a:pt x="184" y="58"/>
                      <a:pt x="167" y="15"/>
                    </a:cubicBezTo>
                    <a:cubicBezTo>
                      <a:pt x="167" y="15"/>
                      <a:pt x="166" y="14"/>
                      <a:pt x="164" y="14"/>
                    </a:cubicBezTo>
                    <a:close/>
                    <a:moveTo>
                      <a:pt x="163" y="614"/>
                    </a:moveTo>
                    <a:lnTo>
                      <a:pt x="163" y="614"/>
                    </a:lnTo>
                    <a:cubicBezTo>
                      <a:pt x="160" y="614"/>
                      <a:pt x="80" y="613"/>
                      <a:pt x="37" y="552"/>
                    </a:cubicBezTo>
                    <a:cubicBezTo>
                      <a:pt x="2" y="503"/>
                      <a:pt x="0" y="433"/>
                      <a:pt x="30" y="342"/>
                    </a:cubicBezTo>
                    <a:cubicBezTo>
                      <a:pt x="92" y="154"/>
                      <a:pt x="131" y="53"/>
                      <a:pt x="148" y="10"/>
                    </a:cubicBezTo>
                    <a:cubicBezTo>
                      <a:pt x="151" y="4"/>
                      <a:pt x="157" y="0"/>
                      <a:pt x="164" y="0"/>
                    </a:cubicBezTo>
                    <a:cubicBezTo>
                      <a:pt x="172" y="0"/>
                      <a:pt x="178" y="4"/>
                      <a:pt x="180" y="10"/>
                    </a:cubicBezTo>
                    <a:cubicBezTo>
                      <a:pt x="198" y="53"/>
                      <a:pt x="236" y="154"/>
                      <a:pt x="298" y="342"/>
                    </a:cubicBezTo>
                    <a:cubicBezTo>
                      <a:pt x="328" y="432"/>
                      <a:pt x="326" y="503"/>
                      <a:pt x="291" y="551"/>
                    </a:cubicBezTo>
                    <a:cubicBezTo>
                      <a:pt x="247" y="613"/>
                      <a:pt x="167" y="614"/>
                      <a:pt x="163" y="61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7" name="Freeform 209">
                <a:extLst>
                  <a:ext uri="{FF2B5EF4-FFF2-40B4-BE49-F238E27FC236}">
                    <a16:creationId xmlns:a16="http://schemas.microsoft.com/office/drawing/2014/main" id="{B1EF4C80-962C-4A1F-8123-1FEE244502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887262" y="11029926"/>
                <a:ext cx="16477" cy="527327"/>
              </a:xfrm>
              <a:custGeom>
                <a:avLst/>
                <a:gdLst>
                  <a:gd name="T0" fmla="*/ 2222 w 15"/>
                  <a:gd name="T1" fmla="*/ 152041 h 424"/>
                  <a:gd name="T2" fmla="*/ 2222 w 15"/>
                  <a:gd name="T3" fmla="*/ 152041 h 424"/>
                  <a:gd name="T4" fmla="*/ 0 w 15"/>
                  <a:gd name="T5" fmla="*/ 149525 h 424"/>
                  <a:gd name="T6" fmla="*/ 0 w 15"/>
                  <a:gd name="T7" fmla="*/ 2157 h 424"/>
                  <a:gd name="T8" fmla="*/ 0 w 15"/>
                  <a:gd name="T9" fmla="*/ 2157 h 424"/>
                  <a:gd name="T10" fmla="*/ 2222 w 15"/>
                  <a:gd name="T11" fmla="*/ 0 h 424"/>
                  <a:gd name="T12" fmla="*/ 2222 w 15"/>
                  <a:gd name="T13" fmla="*/ 0 h 424"/>
                  <a:gd name="T14" fmla="*/ 4445 w 15"/>
                  <a:gd name="T15" fmla="*/ 2157 h 424"/>
                  <a:gd name="T16" fmla="*/ 4445 w 15"/>
                  <a:gd name="T17" fmla="*/ 149525 h 424"/>
                  <a:gd name="T18" fmla="*/ 4445 w 15"/>
                  <a:gd name="T19" fmla="*/ 149525 h 424"/>
                  <a:gd name="T20" fmla="*/ 2222 w 15"/>
                  <a:gd name="T21" fmla="*/ 152041 h 4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424">
                    <a:moveTo>
                      <a:pt x="7" y="423"/>
                    </a:moveTo>
                    <a:lnTo>
                      <a:pt x="7" y="423"/>
                    </a:lnTo>
                    <a:cubicBezTo>
                      <a:pt x="3" y="423"/>
                      <a:pt x="0" y="420"/>
                      <a:pt x="0" y="416"/>
                    </a:cubicBezTo>
                    <a:lnTo>
                      <a:pt x="0" y="6"/>
                    </a:lnTo>
                    <a:cubicBezTo>
                      <a:pt x="0" y="2"/>
                      <a:pt x="3" y="0"/>
                      <a:pt x="7" y="0"/>
                    </a:cubicBezTo>
                    <a:cubicBezTo>
                      <a:pt x="11" y="0"/>
                      <a:pt x="14" y="2"/>
                      <a:pt x="14" y="6"/>
                    </a:cubicBezTo>
                    <a:lnTo>
                      <a:pt x="14" y="416"/>
                    </a:lnTo>
                    <a:cubicBezTo>
                      <a:pt x="14" y="420"/>
                      <a:pt x="11" y="423"/>
                      <a:pt x="7" y="42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8" name="Freeform 210">
                <a:extLst>
                  <a:ext uri="{FF2B5EF4-FFF2-40B4-BE49-F238E27FC236}">
                    <a16:creationId xmlns:a16="http://schemas.microsoft.com/office/drawing/2014/main" id="{8A8BC53C-C92C-4A3A-90A1-D6DEBF029DC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55431" y="11463874"/>
                <a:ext cx="280141" cy="126337"/>
              </a:xfrm>
              <a:custGeom>
                <a:avLst/>
                <a:gdLst>
                  <a:gd name="T0" fmla="*/ 8276 w 225"/>
                  <a:gd name="T1" fmla="*/ 16430 h 100"/>
                  <a:gd name="T2" fmla="*/ 8276 w 225"/>
                  <a:gd name="T3" fmla="*/ 16430 h 100"/>
                  <a:gd name="T4" fmla="*/ 0 w 225"/>
                  <a:gd name="T5" fmla="*/ 0 h 100"/>
                  <a:gd name="T6" fmla="*/ 0 w 225"/>
                  <a:gd name="T7" fmla="*/ 0 h 100"/>
                  <a:gd name="T8" fmla="*/ 40661 w 225"/>
                  <a:gd name="T9" fmla="*/ 23003 h 100"/>
                  <a:gd name="T10" fmla="*/ 40661 w 225"/>
                  <a:gd name="T11" fmla="*/ 23003 h 100"/>
                  <a:gd name="T12" fmla="*/ 80602 w 225"/>
                  <a:gd name="T13" fmla="*/ 5112 h 100"/>
                  <a:gd name="T14" fmla="*/ 80602 w 225"/>
                  <a:gd name="T15" fmla="*/ 5112 h 100"/>
                  <a:gd name="T16" fmla="*/ 71966 w 225"/>
                  <a:gd name="T17" fmla="*/ 17161 h 100"/>
                  <a:gd name="T18" fmla="*/ 71966 w 225"/>
                  <a:gd name="T19" fmla="*/ 17161 h 100"/>
                  <a:gd name="T20" fmla="*/ 37422 w 225"/>
                  <a:gd name="T21" fmla="*/ 35052 h 100"/>
                  <a:gd name="T22" fmla="*/ 37422 w 225"/>
                  <a:gd name="T23" fmla="*/ 35052 h 100"/>
                  <a:gd name="T24" fmla="*/ 32385 w 225"/>
                  <a:gd name="T25" fmla="*/ 34321 h 100"/>
                  <a:gd name="T26" fmla="*/ 32385 w 225"/>
                  <a:gd name="T27" fmla="*/ 34321 h 100"/>
                  <a:gd name="T28" fmla="*/ 8276 w 225"/>
                  <a:gd name="T29" fmla="*/ 16430 h 10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225" h="100">
                    <a:moveTo>
                      <a:pt x="23" y="45"/>
                    </a:moveTo>
                    <a:lnTo>
                      <a:pt x="23" y="45"/>
                    </a:lnTo>
                    <a:cubicBezTo>
                      <a:pt x="19" y="34"/>
                      <a:pt x="13" y="18"/>
                      <a:pt x="0" y="0"/>
                    </a:cubicBezTo>
                    <a:cubicBezTo>
                      <a:pt x="0" y="0"/>
                      <a:pt x="86" y="13"/>
                      <a:pt x="113" y="63"/>
                    </a:cubicBezTo>
                    <a:cubicBezTo>
                      <a:pt x="113" y="63"/>
                      <a:pt x="156" y="27"/>
                      <a:pt x="224" y="14"/>
                    </a:cubicBezTo>
                    <a:cubicBezTo>
                      <a:pt x="224" y="14"/>
                      <a:pt x="207" y="27"/>
                      <a:pt x="200" y="47"/>
                    </a:cubicBezTo>
                    <a:cubicBezTo>
                      <a:pt x="188" y="77"/>
                      <a:pt x="149" y="99"/>
                      <a:pt x="104" y="96"/>
                    </a:cubicBezTo>
                    <a:cubicBezTo>
                      <a:pt x="99" y="96"/>
                      <a:pt x="94" y="95"/>
                      <a:pt x="90" y="94"/>
                    </a:cubicBezTo>
                    <a:cubicBezTo>
                      <a:pt x="55" y="89"/>
                      <a:pt x="30" y="69"/>
                      <a:pt x="23" y="4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69" name="Freeform 211">
                <a:extLst>
                  <a:ext uri="{FF2B5EF4-FFF2-40B4-BE49-F238E27FC236}">
                    <a16:creationId xmlns:a16="http://schemas.microsoft.com/office/drawing/2014/main" id="{DEAC3A4F-B796-4A51-8C55-374437BC98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744445" y="11452888"/>
                <a:ext cx="296622" cy="137323"/>
              </a:xfrm>
              <a:custGeom>
                <a:avLst/>
                <a:gdLst>
                  <a:gd name="T0" fmla="*/ 8215 w 240"/>
                  <a:gd name="T1" fmla="*/ 6436 h 111"/>
                  <a:gd name="T2" fmla="*/ 8215 w 240"/>
                  <a:gd name="T3" fmla="*/ 6436 h 111"/>
                  <a:gd name="T4" fmla="*/ 13573 w 240"/>
                  <a:gd name="T5" fmla="*/ 17877 h 111"/>
                  <a:gd name="T6" fmla="*/ 13573 w 240"/>
                  <a:gd name="T7" fmla="*/ 17877 h 111"/>
                  <a:gd name="T8" fmla="*/ 35362 w 240"/>
                  <a:gd name="T9" fmla="*/ 33609 h 111"/>
                  <a:gd name="T10" fmla="*/ 35362 w 240"/>
                  <a:gd name="T11" fmla="*/ 33609 h 111"/>
                  <a:gd name="T12" fmla="*/ 40362 w 240"/>
                  <a:gd name="T13" fmla="*/ 34324 h 111"/>
                  <a:gd name="T14" fmla="*/ 40362 w 240"/>
                  <a:gd name="T15" fmla="*/ 34324 h 111"/>
                  <a:gd name="T16" fmla="*/ 71795 w 240"/>
                  <a:gd name="T17" fmla="*/ 18235 h 111"/>
                  <a:gd name="T18" fmla="*/ 71795 w 240"/>
                  <a:gd name="T19" fmla="*/ 18235 h 111"/>
                  <a:gd name="T20" fmla="*/ 75367 w 240"/>
                  <a:gd name="T21" fmla="*/ 12156 h 111"/>
                  <a:gd name="T22" fmla="*/ 75367 w 240"/>
                  <a:gd name="T23" fmla="*/ 12156 h 111"/>
                  <a:gd name="T24" fmla="*/ 44648 w 240"/>
                  <a:gd name="T25" fmla="*/ 26816 h 111"/>
                  <a:gd name="T26" fmla="*/ 44648 w 240"/>
                  <a:gd name="T27" fmla="*/ 26816 h 111"/>
                  <a:gd name="T28" fmla="*/ 42863 w 240"/>
                  <a:gd name="T29" fmla="*/ 27531 h 111"/>
                  <a:gd name="T30" fmla="*/ 42863 w 240"/>
                  <a:gd name="T31" fmla="*/ 27531 h 111"/>
                  <a:gd name="T32" fmla="*/ 41077 w 240"/>
                  <a:gd name="T33" fmla="*/ 26100 h 111"/>
                  <a:gd name="T34" fmla="*/ 41077 w 240"/>
                  <a:gd name="T35" fmla="*/ 26100 h 111"/>
                  <a:gd name="T36" fmla="*/ 8215 w 240"/>
                  <a:gd name="T37" fmla="*/ 6436 h 111"/>
                  <a:gd name="T38" fmla="*/ 42863 w 240"/>
                  <a:gd name="T39" fmla="*/ 39329 h 111"/>
                  <a:gd name="T40" fmla="*/ 42863 w 240"/>
                  <a:gd name="T41" fmla="*/ 39329 h 111"/>
                  <a:gd name="T42" fmla="*/ 40005 w 240"/>
                  <a:gd name="T43" fmla="*/ 39329 h 111"/>
                  <a:gd name="T44" fmla="*/ 40005 w 240"/>
                  <a:gd name="T45" fmla="*/ 39329 h 111"/>
                  <a:gd name="T46" fmla="*/ 34290 w 240"/>
                  <a:gd name="T47" fmla="*/ 38614 h 111"/>
                  <a:gd name="T48" fmla="*/ 34290 w 240"/>
                  <a:gd name="T49" fmla="*/ 38614 h 111"/>
                  <a:gd name="T50" fmla="*/ 8573 w 240"/>
                  <a:gd name="T51" fmla="*/ 19307 h 111"/>
                  <a:gd name="T52" fmla="*/ 8573 w 240"/>
                  <a:gd name="T53" fmla="*/ 19307 h 111"/>
                  <a:gd name="T54" fmla="*/ 714 w 240"/>
                  <a:gd name="T55" fmla="*/ 4290 h 111"/>
                  <a:gd name="T56" fmla="*/ 714 w 240"/>
                  <a:gd name="T57" fmla="*/ 4290 h 111"/>
                  <a:gd name="T58" fmla="*/ 714 w 240"/>
                  <a:gd name="T59" fmla="*/ 1073 h 111"/>
                  <a:gd name="T60" fmla="*/ 714 w 240"/>
                  <a:gd name="T61" fmla="*/ 1073 h 111"/>
                  <a:gd name="T62" fmla="*/ 2858 w 240"/>
                  <a:gd name="T63" fmla="*/ 0 h 111"/>
                  <a:gd name="T64" fmla="*/ 2858 w 240"/>
                  <a:gd name="T65" fmla="*/ 0 h 111"/>
                  <a:gd name="T66" fmla="*/ 43934 w 240"/>
                  <a:gd name="T67" fmla="*/ 21095 h 111"/>
                  <a:gd name="T68" fmla="*/ 43934 w 240"/>
                  <a:gd name="T69" fmla="*/ 21095 h 111"/>
                  <a:gd name="T70" fmla="*/ 82153 w 240"/>
                  <a:gd name="T71" fmla="*/ 5006 h 111"/>
                  <a:gd name="T72" fmla="*/ 82153 w 240"/>
                  <a:gd name="T73" fmla="*/ 5006 h 111"/>
                  <a:gd name="T74" fmla="*/ 85011 w 240"/>
                  <a:gd name="T75" fmla="*/ 6793 h 111"/>
                  <a:gd name="T76" fmla="*/ 85011 w 240"/>
                  <a:gd name="T77" fmla="*/ 6793 h 111"/>
                  <a:gd name="T78" fmla="*/ 84296 w 240"/>
                  <a:gd name="T79" fmla="*/ 9654 h 111"/>
                  <a:gd name="T80" fmla="*/ 84296 w 240"/>
                  <a:gd name="T81" fmla="*/ 9654 h 111"/>
                  <a:gd name="T82" fmla="*/ 76438 w 240"/>
                  <a:gd name="T83" fmla="*/ 20380 h 111"/>
                  <a:gd name="T84" fmla="*/ 76438 w 240"/>
                  <a:gd name="T85" fmla="*/ 20380 h 111"/>
                  <a:gd name="T86" fmla="*/ 42863 w 240"/>
                  <a:gd name="T87" fmla="*/ 39329 h 11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0" t="0" r="r" b="b"/>
                <a:pathLst>
                  <a:path w="240" h="111">
                    <a:moveTo>
                      <a:pt x="23" y="18"/>
                    </a:moveTo>
                    <a:lnTo>
                      <a:pt x="23" y="18"/>
                    </a:lnTo>
                    <a:cubicBezTo>
                      <a:pt x="30" y="29"/>
                      <a:pt x="35" y="40"/>
                      <a:pt x="38" y="50"/>
                    </a:cubicBezTo>
                    <a:cubicBezTo>
                      <a:pt x="44" y="72"/>
                      <a:pt x="68" y="90"/>
                      <a:pt x="99" y="94"/>
                    </a:cubicBezTo>
                    <a:cubicBezTo>
                      <a:pt x="103" y="95"/>
                      <a:pt x="108" y="96"/>
                      <a:pt x="113" y="96"/>
                    </a:cubicBezTo>
                    <a:cubicBezTo>
                      <a:pt x="153" y="99"/>
                      <a:pt x="190" y="80"/>
                      <a:pt x="201" y="51"/>
                    </a:cubicBezTo>
                    <a:cubicBezTo>
                      <a:pt x="204" y="44"/>
                      <a:pt x="207" y="38"/>
                      <a:pt x="211" y="34"/>
                    </a:cubicBezTo>
                    <a:cubicBezTo>
                      <a:pt x="159" y="47"/>
                      <a:pt x="126" y="75"/>
                      <a:pt x="125" y="75"/>
                    </a:cubicBezTo>
                    <a:cubicBezTo>
                      <a:pt x="124" y="76"/>
                      <a:pt x="122" y="77"/>
                      <a:pt x="120" y="77"/>
                    </a:cubicBezTo>
                    <a:cubicBezTo>
                      <a:pt x="118" y="76"/>
                      <a:pt x="116" y="75"/>
                      <a:pt x="115" y="73"/>
                    </a:cubicBezTo>
                    <a:cubicBezTo>
                      <a:pt x="96" y="40"/>
                      <a:pt x="48" y="24"/>
                      <a:pt x="23" y="18"/>
                    </a:cubicBezTo>
                    <a:close/>
                    <a:moveTo>
                      <a:pt x="120" y="110"/>
                    </a:moveTo>
                    <a:lnTo>
                      <a:pt x="120" y="110"/>
                    </a:lnTo>
                    <a:cubicBezTo>
                      <a:pt x="117" y="110"/>
                      <a:pt x="115" y="110"/>
                      <a:pt x="112" y="110"/>
                    </a:cubicBezTo>
                    <a:cubicBezTo>
                      <a:pt x="107" y="109"/>
                      <a:pt x="102" y="109"/>
                      <a:pt x="96" y="108"/>
                    </a:cubicBezTo>
                    <a:cubicBezTo>
                      <a:pt x="61" y="103"/>
                      <a:pt x="33" y="81"/>
                      <a:pt x="24" y="54"/>
                    </a:cubicBezTo>
                    <a:cubicBezTo>
                      <a:pt x="20" y="41"/>
                      <a:pt x="13" y="26"/>
                      <a:pt x="2" y="12"/>
                    </a:cubicBezTo>
                    <a:cubicBezTo>
                      <a:pt x="0" y="9"/>
                      <a:pt x="0" y="6"/>
                      <a:pt x="2" y="3"/>
                    </a:cubicBezTo>
                    <a:cubicBezTo>
                      <a:pt x="3" y="1"/>
                      <a:pt x="6" y="0"/>
                      <a:pt x="8" y="0"/>
                    </a:cubicBezTo>
                    <a:cubicBezTo>
                      <a:pt x="12" y="1"/>
                      <a:pt x="91" y="13"/>
                      <a:pt x="123" y="59"/>
                    </a:cubicBezTo>
                    <a:cubicBezTo>
                      <a:pt x="137" y="49"/>
                      <a:pt x="176" y="24"/>
                      <a:pt x="230" y="14"/>
                    </a:cubicBezTo>
                    <a:cubicBezTo>
                      <a:pt x="233" y="14"/>
                      <a:pt x="237" y="16"/>
                      <a:pt x="238" y="19"/>
                    </a:cubicBezTo>
                    <a:cubicBezTo>
                      <a:pt x="239" y="21"/>
                      <a:pt x="238" y="25"/>
                      <a:pt x="236" y="27"/>
                    </a:cubicBezTo>
                    <a:cubicBezTo>
                      <a:pt x="236" y="27"/>
                      <a:pt x="221" y="39"/>
                      <a:pt x="214" y="57"/>
                    </a:cubicBezTo>
                    <a:cubicBezTo>
                      <a:pt x="202" y="88"/>
                      <a:pt x="163" y="110"/>
                      <a:pt x="120" y="11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4C154D95-ECEE-4932-9256-754F0F325ADD}"/>
                </a:ext>
              </a:extLst>
            </p:cNvPr>
            <p:cNvGrpSpPr/>
            <p:nvPr/>
          </p:nvGrpSpPr>
          <p:grpSpPr>
            <a:xfrm>
              <a:off x="10485997" y="12084580"/>
              <a:ext cx="373523" cy="302116"/>
              <a:chOff x="10485997" y="12084580"/>
              <a:chExt cx="373523" cy="302116"/>
            </a:xfrm>
          </p:grpSpPr>
          <p:sp>
            <p:nvSpPr>
              <p:cNvPr id="570" name="Freeform 212">
                <a:extLst>
                  <a:ext uri="{FF2B5EF4-FFF2-40B4-BE49-F238E27FC236}">
                    <a16:creationId xmlns:a16="http://schemas.microsoft.com/office/drawing/2014/main" id="{2FFC3BF4-30FF-4D59-8B72-882A5F4E9C0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485997" y="12084580"/>
                <a:ext cx="373523" cy="291130"/>
              </a:xfrm>
              <a:custGeom>
                <a:avLst/>
                <a:gdLst>
                  <a:gd name="T0" fmla="*/ 56322 w 299"/>
                  <a:gd name="T1" fmla="*/ 83778 h 234"/>
                  <a:gd name="T2" fmla="*/ 56322 w 299"/>
                  <a:gd name="T3" fmla="*/ 83778 h 234"/>
                  <a:gd name="T4" fmla="*/ 16969 w 299"/>
                  <a:gd name="T5" fmla="*/ 13304 h 234"/>
                  <a:gd name="T6" fmla="*/ 16969 w 299"/>
                  <a:gd name="T7" fmla="*/ 13304 h 234"/>
                  <a:gd name="T8" fmla="*/ 64626 w 299"/>
                  <a:gd name="T9" fmla="*/ 58249 h 234"/>
                  <a:gd name="T10" fmla="*/ 64626 w 299"/>
                  <a:gd name="T11" fmla="*/ 58249 h 234"/>
                  <a:gd name="T12" fmla="*/ 88093 w 299"/>
                  <a:gd name="T13" fmla="*/ 19776 h 234"/>
                  <a:gd name="T14" fmla="*/ 88093 w 299"/>
                  <a:gd name="T15" fmla="*/ 19776 h 234"/>
                  <a:gd name="T16" fmla="*/ 79789 w 299"/>
                  <a:gd name="T17" fmla="*/ 67958 h 234"/>
                  <a:gd name="T18" fmla="*/ 56322 w 299"/>
                  <a:gd name="T19" fmla="*/ 83778 h 23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99" h="234">
                    <a:moveTo>
                      <a:pt x="156" y="233"/>
                    </a:moveTo>
                    <a:lnTo>
                      <a:pt x="156" y="233"/>
                    </a:lnTo>
                    <a:cubicBezTo>
                      <a:pt x="156" y="233"/>
                      <a:pt x="0" y="79"/>
                      <a:pt x="47" y="37"/>
                    </a:cubicBezTo>
                    <a:cubicBezTo>
                      <a:pt x="89" y="0"/>
                      <a:pt x="179" y="162"/>
                      <a:pt x="179" y="162"/>
                    </a:cubicBezTo>
                    <a:cubicBezTo>
                      <a:pt x="179" y="162"/>
                      <a:pt x="190" y="54"/>
                      <a:pt x="244" y="55"/>
                    </a:cubicBezTo>
                    <a:cubicBezTo>
                      <a:pt x="298" y="57"/>
                      <a:pt x="221" y="189"/>
                      <a:pt x="221" y="189"/>
                    </a:cubicBezTo>
                    <a:lnTo>
                      <a:pt x="156" y="23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1" name="Freeform 213">
                <a:extLst>
                  <a:ext uri="{FF2B5EF4-FFF2-40B4-BE49-F238E27FC236}">
                    <a16:creationId xmlns:a16="http://schemas.microsoft.com/office/drawing/2014/main" id="{03B668BF-9E90-4392-BEFB-4E132657E61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518955" y="12117538"/>
                <a:ext cx="318594" cy="269158"/>
              </a:xfrm>
              <a:custGeom>
                <a:avLst/>
                <a:gdLst>
                  <a:gd name="T0" fmla="*/ 11509 w 256"/>
                  <a:gd name="T1" fmla="*/ 5709 h 218"/>
                  <a:gd name="T2" fmla="*/ 11509 w 256"/>
                  <a:gd name="T3" fmla="*/ 5709 h 218"/>
                  <a:gd name="T4" fmla="*/ 7913 w 256"/>
                  <a:gd name="T5" fmla="*/ 7137 h 218"/>
                  <a:gd name="T6" fmla="*/ 7913 w 256"/>
                  <a:gd name="T7" fmla="*/ 7137 h 218"/>
                  <a:gd name="T8" fmla="*/ 5755 w 256"/>
                  <a:gd name="T9" fmla="*/ 12489 h 218"/>
                  <a:gd name="T10" fmla="*/ 5755 w 256"/>
                  <a:gd name="T11" fmla="*/ 12489 h 218"/>
                  <a:gd name="T12" fmla="*/ 45678 w 256"/>
                  <a:gd name="T13" fmla="*/ 71722 h 218"/>
                  <a:gd name="T14" fmla="*/ 66539 w 256"/>
                  <a:gd name="T15" fmla="*/ 57449 h 218"/>
                  <a:gd name="T16" fmla="*/ 66539 w 256"/>
                  <a:gd name="T17" fmla="*/ 57449 h 218"/>
                  <a:gd name="T18" fmla="*/ 80566 w 256"/>
                  <a:gd name="T19" fmla="*/ 15700 h 218"/>
                  <a:gd name="T20" fmla="*/ 80566 w 256"/>
                  <a:gd name="T21" fmla="*/ 15700 h 218"/>
                  <a:gd name="T22" fmla="*/ 76969 w 256"/>
                  <a:gd name="T23" fmla="*/ 13916 h 218"/>
                  <a:gd name="T24" fmla="*/ 76969 w 256"/>
                  <a:gd name="T25" fmla="*/ 13916 h 218"/>
                  <a:gd name="T26" fmla="*/ 76609 w 256"/>
                  <a:gd name="T27" fmla="*/ 13916 h 218"/>
                  <a:gd name="T28" fmla="*/ 76609 w 256"/>
                  <a:gd name="T29" fmla="*/ 13916 h 218"/>
                  <a:gd name="T30" fmla="*/ 55749 w 256"/>
                  <a:gd name="T31" fmla="*/ 49599 h 218"/>
                  <a:gd name="T32" fmla="*/ 55749 w 256"/>
                  <a:gd name="T33" fmla="*/ 49599 h 218"/>
                  <a:gd name="T34" fmla="*/ 53950 w 256"/>
                  <a:gd name="T35" fmla="*/ 52097 h 218"/>
                  <a:gd name="T36" fmla="*/ 53950 w 256"/>
                  <a:gd name="T37" fmla="*/ 52097 h 218"/>
                  <a:gd name="T38" fmla="*/ 51433 w 256"/>
                  <a:gd name="T39" fmla="*/ 50669 h 218"/>
                  <a:gd name="T40" fmla="*/ 51433 w 256"/>
                  <a:gd name="T41" fmla="*/ 50669 h 218"/>
                  <a:gd name="T42" fmla="*/ 12588 w 256"/>
                  <a:gd name="T43" fmla="*/ 5709 h 218"/>
                  <a:gd name="T44" fmla="*/ 12588 w 256"/>
                  <a:gd name="T45" fmla="*/ 5709 h 218"/>
                  <a:gd name="T46" fmla="*/ 11509 w 256"/>
                  <a:gd name="T47" fmla="*/ 5709 h 218"/>
                  <a:gd name="T48" fmla="*/ 45318 w 256"/>
                  <a:gd name="T49" fmla="*/ 77431 h 218"/>
                  <a:gd name="T50" fmla="*/ 45318 w 256"/>
                  <a:gd name="T51" fmla="*/ 77431 h 218"/>
                  <a:gd name="T52" fmla="*/ 43520 w 256"/>
                  <a:gd name="T53" fmla="*/ 76718 h 218"/>
                  <a:gd name="T54" fmla="*/ 43520 w 256"/>
                  <a:gd name="T55" fmla="*/ 76718 h 218"/>
                  <a:gd name="T56" fmla="*/ 719 w 256"/>
                  <a:gd name="T57" fmla="*/ 12489 h 218"/>
                  <a:gd name="T58" fmla="*/ 719 w 256"/>
                  <a:gd name="T59" fmla="*/ 12489 h 218"/>
                  <a:gd name="T60" fmla="*/ 4676 w 256"/>
                  <a:gd name="T61" fmla="*/ 3211 h 218"/>
                  <a:gd name="T62" fmla="*/ 4676 w 256"/>
                  <a:gd name="T63" fmla="*/ 3211 h 218"/>
                  <a:gd name="T64" fmla="*/ 13667 w 256"/>
                  <a:gd name="T65" fmla="*/ 714 h 218"/>
                  <a:gd name="T66" fmla="*/ 13667 w 256"/>
                  <a:gd name="T67" fmla="*/ 714 h 218"/>
                  <a:gd name="T68" fmla="*/ 52152 w 256"/>
                  <a:gd name="T69" fmla="*/ 42105 h 218"/>
                  <a:gd name="T70" fmla="*/ 52152 w 256"/>
                  <a:gd name="T71" fmla="*/ 42105 h 218"/>
                  <a:gd name="T72" fmla="*/ 76609 w 256"/>
                  <a:gd name="T73" fmla="*/ 9277 h 218"/>
                  <a:gd name="T74" fmla="*/ 76609 w 256"/>
                  <a:gd name="T75" fmla="*/ 9277 h 218"/>
                  <a:gd name="T76" fmla="*/ 77329 w 256"/>
                  <a:gd name="T77" fmla="*/ 9277 h 218"/>
                  <a:gd name="T78" fmla="*/ 77329 w 256"/>
                  <a:gd name="T79" fmla="*/ 9277 h 218"/>
                  <a:gd name="T80" fmla="*/ 85241 w 256"/>
                  <a:gd name="T81" fmla="*/ 13559 h 218"/>
                  <a:gd name="T82" fmla="*/ 85241 w 256"/>
                  <a:gd name="T83" fmla="*/ 13559 h 218"/>
                  <a:gd name="T84" fmla="*/ 70855 w 256"/>
                  <a:gd name="T85" fmla="*/ 60660 h 218"/>
                  <a:gd name="T86" fmla="*/ 70855 w 256"/>
                  <a:gd name="T87" fmla="*/ 60660 h 218"/>
                  <a:gd name="T88" fmla="*/ 70135 w 256"/>
                  <a:gd name="T89" fmla="*/ 61374 h 218"/>
                  <a:gd name="T90" fmla="*/ 47117 w 256"/>
                  <a:gd name="T91" fmla="*/ 77074 h 218"/>
                  <a:gd name="T92" fmla="*/ 47117 w 256"/>
                  <a:gd name="T93" fmla="*/ 77074 h 218"/>
                  <a:gd name="T94" fmla="*/ 45318 w 256"/>
                  <a:gd name="T95" fmla="*/ 77431 h 218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0" t="0" r="r" b="b"/>
                <a:pathLst>
                  <a:path w="256" h="218">
                    <a:moveTo>
                      <a:pt x="32" y="16"/>
                    </a:moveTo>
                    <a:lnTo>
                      <a:pt x="32" y="16"/>
                    </a:lnTo>
                    <a:cubicBezTo>
                      <a:pt x="28" y="16"/>
                      <a:pt x="25" y="17"/>
                      <a:pt x="22" y="20"/>
                    </a:cubicBezTo>
                    <a:cubicBezTo>
                      <a:pt x="18" y="23"/>
                      <a:pt x="16" y="28"/>
                      <a:pt x="16" y="35"/>
                    </a:cubicBezTo>
                    <a:cubicBezTo>
                      <a:pt x="15" y="78"/>
                      <a:pt x="92" y="165"/>
                      <a:pt x="127" y="201"/>
                    </a:cubicBezTo>
                    <a:lnTo>
                      <a:pt x="185" y="161"/>
                    </a:lnTo>
                    <a:cubicBezTo>
                      <a:pt x="206" y="125"/>
                      <a:pt x="235" y="63"/>
                      <a:pt x="224" y="44"/>
                    </a:cubicBezTo>
                    <a:cubicBezTo>
                      <a:pt x="223" y="42"/>
                      <a:pt x="221" y="39"/>
                      <a:pt x="214" y="39"/>
                    </a:cubicBezTo>
                    <a:cubicBezTo>
                      <a:pt x="214" y="39"/>
                      <a:pt x="214" y="39"/>
                      <a:pt x="213" y="39"/>
                    </a:cubicBezTo>
                    <a:cubicBezTo>
                      <a:pt x="175" y="39"/>
                      <a:pt x="159" y="111"/>
                      <a:pt x="155" y="139"/>
                    </a:cubicBezTo>
                    <a:cubicBezTo>
                      <a:pt x="155" y="142"/>
                      <a:pt x="153" y="145"/>
                      <a:pt x="150" y="146"/>
                    </a:cubicBezTo>
                    <a:cubicBezTo>
                      <a:pt x="147" y="146"/>
                      <a:pt x="144" y="145"/>
                      <a:pt x="143" y="142"/>
                    </a:cubicBezTo>
                    <a:cubicBezTo>
                      <a:pt x="125" y="109"/>
                      <a:pt x="69" y="21"/>
                      <a:pt x="35" y="16"/>
                    </a:cubicBezTo>
                    <a:cubicBezTo>
                      <a:pt x="34" y="16"/>
                      <a:pt x="33" y="16"/>
                      <a:pt x="32" y="16"/>
                    </a:cubicBezTo>
                    <a:close/>
                    <a:moveTo>
                      <a:pt x="126" y="217"/>
                    </a:moveTo>
                    <a:lnTo>
                      <a:pt x="126" y="217"/>
                    </a:lnTo>
                    <a:cubicBezTo>
                      <a:pt x="125" y="217"/>
                      <a:pt x="122" y="216"/>
                      <a:pt x="121" y="215"/>
                    </a:cubicBezTo>
                    <a:cubicBezTo>
                      <a:pt x="116" y="210"/>
                      <a:pt x="0" y="95"/>
                      <a:pt x="2" y="35"/>
                    </a:cubicBezTo>
                    <a:cubicBezTo>
                      <a:pt x="2" y="24"/>
                      <a:pt x="6" y="15"/>
                      <a:pt x="13" y="9"/>
                    </a:cubicBezTo>
                    <a:cubicBezTo>
                      <a:pt x="20" y="3"/>
                      <a:pt x="28" y="0"/>
                      <a:pt x="38" y="2"/>
                    </a:cubicBezTo>
                    <a:cubicBezTo>
                      <a:pt x="75" y="8"/>
                      <a:pt x="124" y="83"/>
                      <a:pt x="145" y="118"/>
                    </a:cubicBezTo>
                    <a:cubicBezTo>
                      <a:pt x="151" y="85"/>
                      <a:pt x="170" y="26"/>
                      <a:pt x="213" y="26"/>
                    </a:cubicBezTo>
                    <a:cubicBezTo>
                      <a:pt x="214" y="26"/>
                      <a:pt x="214" y="26"/>
                      <a:pt x="215" y="26"/>
                    </a:cubicBezTo>
                    <a:cubicBezTo>
                      <a:pt x="228" y="26"/>
                      <a:pt x="234" y="32"/>
                      <a:pt x="237" y="38"/>
                    </a:cubicBezTo>
                    <a:cubicBezTo>
                      <a:pt x="255" y="70"/>
                      <a:pt x="203" y="159"/>
                      <a:pt x="197" y="170"/>
                    </a:cubicBezTo>
                    <a:cubicBezTo>
                      <a:pt x="196" y="170"/>
                      <a:pt x="196" y="172"/>
                      <a:pt x="195" y="172"/>
                    </a:cubicBezTo>
                    <a:lnTo>
                      <a:pt x="131" y="216"/>
                    </a:lnTo>
                    <a:cubicBezTo>
                      <a:pt x="129" y="217"/>
                      <a:pt x="127" y="217"/>
                      <a:pt x="126" y="21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D31B7A50-4959-4D63-9590-D5CEE6A5127F}"/>
                </a:ext>
              </a:extLst>
            </p:cNvPr>
            <p:cNvGrpSpPr/>
            <p:nvPr/>
          </p:nvGrpSpPr>
          <p:grpSpPr>
            <a:xfrm>
              <a:off x="10936422" y="11875846"/>
              <a:ext cx="225214" cy="285636"/>
              <a:chOff x="10936422" y="11875846"/>
              <a:chExt cx="225214" cy="285636"/>
            </a:xfrm>
          </p:grpSpPr>
          <p:sp>
            <p:nvSpPr>
              <p:cNvPr id="572" name="Freeform 214">
                <a:extLst>
                  <a:ext uri="{FF2B5EF4-FFF2-40B4-BE49-F238E27FC236}">
                    <a16:creationId xmlns:a16="http://schemas.microsoft.com/office/drawing/2014/main" id="{0936BC60-DBE6-45FB-A0F1-5A0D82B2E7C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6422" y="11875846"/>
                <a:ext cx="225214" cy="280144"/>
              </a:xfrm>
              <a:custGeom>
                <a:avLst/>
                <a:gdLst>
                  <a:gd name="T0" fmla="*/ 30398 w 182"/>
                  <a:gd name="T1" fmla="*/ 80602 h 224"/>
                  <a:gd name="T2" fmla="*/ 30398 w 182"/>
                  <a:gd name="T3" fmla="*/ 80602 h 224"/>
                  <a:gd name="T4" fmla="*/ 4292 w 182"/>
                  <a:gd name="T5" fmla="*/ 27831 h 224"/>
                  <a:gd name="T6" fmla="*/ 4292 w 182"/>
                  <a:gd name="T7" fmla="*/ 27831 h 224"/>
                  <a:gd name="T8" fmla="*/ 37551 w 182"/>
                  <a:gd name="T9" fmla="*/ 56385 h 224"/>
                  <a:gd name="T10" fmla="*/ 37551 w 182"/>
                  <a:gd name="T11" fmla="*/ 56385 h 224"/>
                  <a:gd name="T12" fmla="*/ 54359 w 182"/>
                  <a:gd name="T13" fmla="*/ 43012 h 224"/>
                  <a:gd name="T14" fmla="*/ 54359 w 182"/>
                  <a:gd name="T15" fmla="*/ 43012 h 224"/>
                  <a:gd name="T16" fmla="*/ 51498 w 182"/>
                  <a:gd name="T17" fmla="*/ 67951 h 224"/>
                  <a:gd name="T18" fmla="*/ 30398 w 182"/>
                  <a:gd name="T19" fmla="*/ 80602 h 22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182" h="224">
                    <a:moveTo>
                      <a:pt x="85" y="223"/>
                    </a:moveTo>
                    <a:lnTo>
                      <a:pt x="85" y="223"/>
                    </a:lnTo>
                    <a:cubicBezTo>
                      <a:pt x="85" y="223"/>
                      <a:pt x="24" y="153"/>
                      <a:pt x="12" y="77"/>
                    </a:cubicBezTo>
                    <a:cubicBezTo>
                      <a:pt x="0" y="0"/>
                      <a:pt x="48" y="37"/>
                      <a:pt x="105" y="156"/>
                    </a:cubicBezTo>
                    <a:cubicBezTo>
                      <a:pt x="105" y="156"/>
                      <a:pt x="123" y="111"/>
                      <a:pt x="152" y="119"/>
                    </a:cubicBezTo>
                    <a:cubicBezTo>
                      <a:pt x="181" y="126"/>
                      <a:pt x="144" y="188"/>
                      <a:pt x="144" y="188"/>
                    </a:cubicBezTo>
                    <a:lnTo>
                      <a:pt x="85" y="223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3" name="Freeform 215">
                <a:extLst>
                  <a:ext uri="{FF2B5EF4-FFF2-40B4-BE49-F238E27FC236}">
                    <a16:creationId xmlns:a16="http://schemas.microsoft.com/office/drawing/2014/main" id="{CEA6031E-6956-4765-ABC4-CF1D877D9AB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0936422" y="11903313"/>
                <a:ext cx="219720" cy="258169"/>
              </a:xfrm>
              <a:custGeom>
                <a:avLst/>
                <a:gdLst>
                  <a:gd name="T0" fmla="*/ 7135 w 178"/>
                  <a:gd name="T1" fmla="*/ 7533 h 208"/>
                  <a:gd name="T2" fmla="*/ 7135 w 178"/>
                  <a:gd name="T3" fmla="*/ 7533 h 208"/>
                  <a:gd name="T4" fmla="*/ 6778 w 178"/>
                  <a:gd name="T5" fmla="*/ 7533 h 208"/>
                  <a:gd name="T6" fmla="*/ 6778 w 178"/>
                  <a:gd name="T7" fmla="*/ 7533 h 208"/>
                  <a:gd name="T8" fmla="*/ 6421 w 178"/>
                  <a:gd name="T9" fmla="*/ 19012 h 208"/>
                  <a:gd name="T10" fmla="*/ 6421 w 178"/>
                  <a:gd name="T11" fmla="*/ 19012 h 208"/>
                  <a:gd name="T12" fmla="*/ 30680 w 178"/>
                  <a:gd name="T13" fmla="*/ 68514 h 208"/>
                  <a:gd name="T14" fmla="*/ 49230 w 178"/>
                  <a:gd name="T15" fmla="*/ 57394 h 208"/>
                  <a:gd name="T16" fmla="*/ 49230 w 178"/>
                  <a:gd name="T17" fmla="*/ 57394 h 208"/>
                  <a:gd name="T18" fmla="*/ 55652 w 178"/>
                  <a:gd name="T19" fmla="*/ 38023 h 208"/>
                  <a:gd name="T20" fmla="*/ 55652 w 178"/>
                  <a:gd name="T21" fmla="*/ 38023 h 208"/>
                  <a:gd name="T22" fmla="*/ 53868 w 178"/>
                  <a:gd name="T23" fmla="*/ 36589 h 208"/>
                  <a:gd name="T24" fmla="*/ 53868 w 178"/>
                  <a:gd name="T25" fmla="*/ 36589 h 208"/>
                  <a:gd name="T26" fmla="*/ 39598 w 178"/>
                  <a:gd name="T27" fmla="*/ 48785 h 208"/>
                  <a:gd name="T28" fmla="*/ 39598 w 178"/>
                  <a:gd name="T29" fmla="*/ 48785 h 208"/>
                  <a:gd name="T30" fmla="*/ 37458 w 178"/>
                  <a:gd name="T31" fmla="*/ 50220 h 208"/>
                  <a:gd name="T32" fmla="*/ 37458 w 178"/>
                  <a:gd name="T33" fmla="*/ 50220 h 208"/>
                  <a:gd name="T34" fmla="*/ 35317 w 178"/>
                  <a:gd name="T35" fmla="*/ 48785 h 208"/>
                  <a:gd name="T36" fmla="*/ 35317 w 178"/>
                  <a:gd name="T37" fmla="*/ 48785 h 208"/>
                  <a:gd name="T38" fmla="*/ 7135 w 178"/>
                  <a:gd name="T39" fmla="*/ 7533 h 208"/>
                  <a:gd name="T40" fmla="*/ 30323 w 178"/>
                  <a:gd name="T41" fmla="*/ 74253 h 208"/>
                  <a:gd name="T42" fmla="*/ 30323 w 178"/>
                  <a:gd name="T43" fmla="*/ 74253 h 208"/>
                  <a:gd name="T44" fmla="*/ 28539 w 178"/>
                  <a:gd name="T45" fmla="*/ 73536 h 208"/>
                  <a:gd name="T46" fmla="*/ 28539 w 178"/>
                  <a:gd name="T47" fmla="*/ 73536 h 208"/>
                  <a:gd name="T48" fmla="*/ 1427 w 178"/>
                  <a:gd name="T49" fmla="*/ 19729 h 208"/>
                  <a:gd name="T50" fmla="*/ 1427 w 178"/>
                  <a:gd name="T51" fmla="*/ 19729 h 208"/>
                  <a:gd name="T52" fmla="*/ 5351 w 178"/>
                  <a:gd name="T53" fmla="*/ 2511 h 208"/>
                  <a:gd name="T54" fmla="*/ 5351 w 178"/>
                  <a:gd name="T55" fmla="*/ 2511 h 208"/>
                  <a:gd name="T56" fmla="*/ 37458 w 178"/>
                  <a:gd name="T57" fmla="*/ 41969 h 208"/>
                  <a:gd name="T58" fmla="*/ 37458 w 178"/>
                  <a:gd name="T59" fmla="*/ 41969 h 208"/>
                  <a:gd name="T60" fmla="*/ 54938 w 178"/>
                  <a:gd name="T61" fmla="*/ 31925 h 208"/>
                  <a:gd name="T62" fmla="*/ 54938 w 178"/>
                  <a:gd name="T63" fmla="*/ 31925 h 208"/>
                  <a:gd name="T64" fmla="*/ 59933 w 178"/>
                  <a:gd name="T65" fmla="*/ 35871 h 208"/>
                  <a:gd name="T66" fmla="*/ 59933 w 178"/>
                  <a:gd name="T67" fmla="*/ 35871 h 208"/>
                  <a:gd name="T68" fmla="*/ 53154 w 178"/>
                  <a:gd name="T69" fmla="*/ 60264 h 208"/>
                  <a:gd name="T70" fmla="*/ 53154 w 178"/>
                  <a:gd name="T71" fmla="*/ 60264 h 208"/>
                  <a:gd name="T72" fmla="*/ 52441 w 178"/>
                  <a:gd name="T73" fmla="*/ 61340 h 208"/>
                  <a:gd name="T74" fmla="*/ 31750 w 178"/>
                  <a:gd name="T75" fmla="*/ 73895 h 208"/>
                  <a:gd name="T76" fmla="*/ 31750 w 178"/>
                  <a:gd name="T77" fmla="*/ 73895 h 208"/>
                  <a:gd name="T78" fmla="*/ 30323 w 178"/>
                  <a:gd name="T79" fmla="*/ 74253 h 208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178" h="208">
                    <a:moveTo>
                      <a:pt x="20" y="21"/>
                    </a:moveTo>
                    <a:lnTo>
                      <a:pt x="20" y="21"/>
                    </a:lnTo>
                    <a:cubicBezTo>
                      <a:pt x="19" y="21"/>
                      <a:pt x="19" y="21"/>
                      <a:pt x="19" y="21"/>
                    </a:cubicBezTo>
                    <a:cubicBezTo>
                      <a:pt x="19" y="21"/>
                      <a:pt x="14" y="25"/>
                      <a:pt x="18" y="53"/>
                    </a:cubicBezTo>
                    <a:cubicBezTo>
                      <a:pt x="29" y="116"/>
                      <a:pt x="73" y="174"/>
                      <a:pt x="86" y="191"/>
                    </a:cubicBezTo>
                    <a:lnTo>
                      <a:pt x="138" y="160"/>
                    </a:lnTo>
                    <a:cubicBezTo>
                      <a:pt x="148" y="143"/>
                      <a:pt x="160" y="116"/>
                      <a:pt x="156" y="106"/>
                    </a:cubicBezTo>
                    <a:cubicBezTo>
                      <a:pt x="155" y="105"/>
                      <a:pt x="154" y="103"/>
                      <a:pt x="151" y="102"/>
                    </a:cubicBezTo>
                    <a:cubicBezTo>
                      <a:pt x="128" y="97"/>
                      <a:pt x="112" y="135"/>
                      <a:pt x="111" y="136"/>
                    </a:cubicBezTo>
                    <a:cubicBezTo>
                      <a:pt x="111" y="138"/>
                      <a:pt x="108" y="139"/>
                      <a:pt x="105" y="140"/>
                    </a:cubicBezTo>
                    <a:cubicBezTo>
                      <a:pt x="103" y="139"/>
                      <a:pt x="100" y="138"/>
                      <a:pt x="99" y="136"/>
                    </a:cubicBezTo>
                    <a:cubicBezTo>
                      <a:pt x="56" y="47"/>
                      <a:pt x="26" y="21"/>
                      <a:pt x="20" y="21"/>
                    </a:cubicBezTo>
                    <a:close/>
                    <a:moveTo>
                      <a:pt x="85" y="207"/>
                    </a:moveTo>
                    <a:lnTo>
                      <a:pt x="85" y="207"/>
                    </a:lnTo>
                    <a:cubicBezTo>
                      <a:pt x="83" y="207"/>
                      <a:pt x="81" y="206"/>
                      <a:pt x="80" y="205"/>
                    </a:cubicBezTo>
                    <a:cubicBezTo>
                      <a:pt x="77" y="202"/>
                      <a:pt x="17" y="133"/>
                      <a:pt x="4" y="55"/>
                    </a:cubicBezTo>
                    <a:cubicBezTo>
                      <a:pt x="0" y="27"/>
                      <a:pt x="3" y="11"/>
                      <a:pt x="15" y="7"/>
                    </a:cubicBezTo>
                    <a:cubicBezTo>
                      <a:pt x="42" y="0"/>
                      <a:pt x="86" y="78"/>
                      <a:pt x="105" y="117"/>
                    </a:cubicBezTo>
                    <a:cubicBezTo>
                      <a:pt x="114" y="103"/>
                      <a:pt x="131" y="83"/>
                      <a:pt x="154" y="89"/>
                    </a:cubicBezTo>
                    <a:cubicBezTo>
                      <a:pt x="161" y="91"/>
                      <a:pt x="166" y="94"/>
                      <a:pt x="168" y="100"/>
                    </a:cubicBezTo>
                    <a:cubicBezTo>
                      <a:pt x="177" y="121"/>
                      <a:pt x="154" y="160"/>
                      <a:pt x="149" y="168"/>
                    </a:cubicBezTo>
                    <a:cubicBezTo>
                      <a:pt x="149" y="169"/>
                      <a:pt x="148" y="170"/>
                      <a:pt x="147" y="171"/>
                    </a:cubicBezTo>
                    <a:lnTo>
                      <a:pt x="89" y="206"/>
                    </a:lnTo>
                    <a:cubicBezTo>
                      <a:pt x="88" y="207"/>
                      <a:pt x="86" y="207"/>
                      <a:pt x="85" y="2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6320CA63-8D9E-4141-B923-40A4E735DCEA}"/>
                </a:ext>
              </a:extLst>
            </p:cNvPr>
            <p:cNvGrpSpPr/>
            <p:nvPr/>
          </p:nvGrpSpPr>
          <p:grpSpPr>
            <a:xfrm>
              <a:off x="13073198" y="13023883"/>
              <a:ext cx="291127" cy="186762"/>
              <a:chOff x="13073198" y="13023883"/>
              <a:chExt cx="291127" cy="186762"/>
            </a:xfrm>
          </p:grpSpPr>
          <p:sp>
            <p:nvSpPr>
              <p:cNvPr id="574" name="Freeform 216">
                <a:extLst>
                  <a:ext uri="{FF2B5EF4-FFF2-40B4-BE49-F238E27FC236}">
                    <a16:creationId xmlns:a16="http://schemas.microsoft.com/office/drawing/2014/main" id="{46712E39-7F6E-4EE4-882A-6518D5F4E1D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84184" y="13029374"/>
                <a:ext cx="280141" cy="170284"/>
              </a:xfrm>
              <a:custGeom>
                <a:avLst/>
                <a:gdLst>
                  <a:gd name="T0" fmla="*/ 10031 w 226"/>
                  <a:gd name="T1" fmla="*/ 48851 h 136"/>
                  <a:gd name="T2" fmla="*/ 10031 w 226"/>
                  <a:gd name="T3" fmla="*/ 48851 h 136"/>
                  <a:gd name="T4" fmla="*/ 61259 w 226"/>
                  <a:gd name="T5" fmla="*/ 20264 h 136"/>
                  <a:gd name="T6" fmla="*/ 61259 w 226"/>
                  <a:gd name="T7" fmla="*/ 20264 h 136"/>
                  <a:gd name="T8" fmla="*/ 17912 w 226"/>
                  <a:gd name="T9" fmla="*/ 24607 h 136"/>
                  <a:gd name="T10" fmla="*/ 17912 w 226"/>
                  <a:gd name="T11" fmla="*/ 24607 h 136"/>
                  <a:gd name="T12" fmla="*/ 11105 w 226"/>
                  <a:gd name="T13" fmla="*/ 3980 h 136"/>
                  <a:gd name="T14" fmla="*/ 11105 w 226"/>
                  <a:gd name="T15" fmla="*/ 3980 h 136"/>
                  <a:gd name="T16" fmla="*/ 0 w 226"/>
                  <a:gd name="T17" fmla="*/ 26416 h 136"/>
                  <a:gd name="T18" fmla="*/ 10031 w 226"/>
                  <a:gd name="T19" fmla="*/ 48851 h 1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0" t="0" r="r" b="b"/>
                <a:pathLst>
                  <a:path w="226" h="136">
                    <a:moveTo>
                      <a:pt x="28" y="135"/>
                    </a:moveTo>
                    <a:lnTo>
                      <a:pt x="28" y="135"/>
                    </a:lnTo>
                    <a:cubicBezTo>
                      <a:pt x="28" y="135"/>
                      <a:pt x="118" y="112"/>
                      <a:pt x="171" y="56"/>
                    </a:cubicBezTo>
                    <a:cubicBezTo>
                      <a:pt x="225" y="0"/>
                      <a:pt x="164" y="3"/>
                      <a:pt x="50" y="68"/>
                    </a:cubicBezTo>
                    <a:cubicBezTo>
                      <a:pt x="50" y="68"/>
                      <a:pt x="60" y="21"/>
                      <a:pt x="31" y="11"/>
                    </a:cubicBezTo>
                    <a:cubicBezTo>
                      <a:pt x="4" y="0"/>
                      <a:pt x="0" y="73"/>
                      <a:pt x="0" y="73"/>
                    </a:cubicBezTo>
                    <a:lnTo>
                      <a:pt x="28" y="135"/>
                    </a:ln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5" name="Freeform 217">
                <a:extLst>
                  <a:ext uri="{FF2B5EF4-FFF2-40B4-BE49-F238E27FC236}">
                    <a16:creationId xmlns:a16="http://schemas.microsoft.com/office/drawing/2014/main" id="{095579F0-B7CE-4E0E-AD93-B7E7CACEC4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073198" y="13023883"/>
                <a:ext cx="263664" cy="186762"/>
              </a:xfrm>
              <a:custGeom>
                <a:avLst/>
                <a:gdLst>
                  <a:gd name="T0" fmla="*/ 21771 w 210"/>
                  <a:gd name="T1" fmla="*/ 28980 h 149"/>
                  <a:gd name="T2" fmla="*/ 21771 w 210"/>
                  <a:gd name="T3" fmla="*/ 28980 h 149"/>
                  <a:gd name="T4" fmla="*/ 18869 w 210"/>
                  <a:gd name="T5" fmla="*/ 28980 h 149"/>
                  <a:gd name="T6" fmla="*/ 18869 w 210"/>
                  <a:gd name="T7" fmla="*/ 28980 h 149"/>
                  <a:gd name="T8" fmla="*/ 17780 w 210"/>
                  <a:gd name="T9" fmla="*/ 26444 h 149"/>
                  <a:gd name="T10" fmla="*/ 17780 w 210"/>
                  <a:gd name="T11" fmla="*/ 26444 h 149"/>
                  <a:gd name="T12" fmla="*/ 13063 w 210"/>
                  <a:gd name="T13" fmla="*/ 8332 h 149"/>
                  <a:gd name="T14" fmla="*/ 13063 w 210"/>
                  <a:gd name="T15" fmla="*/ 8332 h 149"/>
                  <a:gd name="T16" fmla="*/ 10886 w 210"/>
                  <a:gd name="T17" fmla="*/ 8332 h 149"/>
                  <a:gd name="T18" fmla="*/ 10886 w 210"/>
                  <a:gd name="T19" fmla="*/ 8332 h 149"/>
                  <a:gd name="T20" fmla="*/ 5080 w 210"/>
                  <a:gd name="T21" fmla="*/ 27893 h 149"/>
                  <a:gd name="T22" fmla="*/ 14151 w 210"/>
                  <a:gd name="T23" fmla="*/ 48179 h 149"/>
                  <a:gd name="T24" fmla="*/ 14151 w 210"/>
                  <a:gd name="T25" fmla="*/ 48179 h 149"/>
                  <a:gd name="T26" fmla="*/ 63137 w 210"/>
                  <a:gd name="T27" fmla="*/ 20648 h 149"/>
                  <a:gd name="T28" fmla="*/ 63137 w 210"/>
                  <a:gd name="T29" fmla="*/ 20648 h 149"/>
                  <a:gd name="T30" fmla="*/ 69306 w 210"/>
                  <a:gd name="T31" fmla="*/ 10867 h 149"/>
                  <a:gd name="T32" fmla="*/ 69306 w 210"/>
                  <a:gd name="T33" fmla="*/ 10867 h 149"/>
                  <a:gd name="T34" fmla="*/ 69306 w 210"/>
                  <a:gd name="T35" fmla="*/ 10867 h 149"/>
                  <a:gd name="T36" fmla="*/ 69306 w 210"/>
                  <a:gd name="T37" fmla="*/ 10867 h 149"/>
                  <a:gd name="T38" fmla="*/ 21771 w 210"/>
                  <a:gd name="T39" fmla="*/ 28980 h 149"/>
                  <a:gd name="T40" fmla="*/ 10160 w 210"/>
                  <a:gd name="T41" fmla="*/ 52164 h 149"/>
                  <a:gd name="T42" fmla="*/ 0 w 210"/>
                  <a:gd name="T43" fmla="*/ 29342 h 149"/>
                  <a:gd name="T44" fmla="*/ 0 w 210"/>
                  <a:gd name="T45" fmla="*/ 29342 h 149"/>
                  <a:gd name="T46" fmla="*/ 0 w 210"/>
                  <a:gd name="T47" fmla="*/ 28255 h 149"/>
                  <a:gd name="T48" fmla="*/ 0 w 210"/>
                  <a:gd name="T49" fmla="*/ 28255 h 149"/>
                  <a:gd name="T50" fmla="*/ 7983 w 210"/>
                  <a:gd name="T51" fmla="*/ 4347 h 149"/>
                  <a:gd name="T52" fmla="*/ 7983 w 210"/>
                  <a:gd name="T53" fmla="*/ 4347 h 149"/>
                  <a:gd name="T54" fmla="*/ 14877 w 210"/>
                  <a:gd name="T55" fmla="*/ 3622 h 149"/>
                  <a:gd name="T56" fmla="*/ 14877 w 210"/>
                  <a:gd name="T57" fmla="*/ 3622 h 149"/>
                  <a:gd name="T58" fmla="*/ 23586 w 210"/>
                  <a:gd name="T59" fmla="*/ 22097 h 149"/>
                  <a:gd name="T60" fmla="*/ 23586 w 210"/>
                  <a:gd name="T61" fmla="*/ 22097 h 149"/>
                  <a:gd name="T62" fmla="*/ 73297 w 210"/>
                  <a:gd name="T63" fmla="*/ 7969 h 149"/>
                  <a:gd name="T64" fmla="*/ 73297 w 210"/>
                  <a:gd name="T65" fmla="*/ 7969 h 149"/>
                  <a:gd name="T66" fmla="*/ 66403 w 210"/>
                  <a:gd name="T67" fmla="*/ 24271 h 149"/>
                  <a:gd name="T68" fmla="*/ 66403 w 210"/>
                  <a:gd name="T69" fmla="*/ 24271 h 149"/>
                  <a:gd name="T70" fmla="*/ 13426 w 210"/>
                  <a:gd name="T71" fmla="*/ 53613 h 149"/>
                  <a:gd name="T72" fmla="*/ 13426 w 210"/>
                  <a:gd name="T73" fmla="*/ 53613 h 149"/>
                  <a:gd name="T74" fmla="*/ 11249 w 210"/>
                  <a:gd name="T75" fmla="*/ 53251 h 149"/>
                  <a:gd name="T76" fmla="*/ 11249 w 210"/>
                  <a:gd name="T77" fmla="*/ 53251 h 149"/>
                  <a:gd name="T78" fmla="*/ 10160 w 210"/>
                  <a:gd name="T79" fmla="*/ 52164 h 149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0" h="149">
                    <a:moveTo>
                      <a:pt x="60" y="80"/>
                    </a:moveTo>
                    <a:lnTo>
                      <a:pt x="60" y="80"/>
                    </a:lnTo>
                    <a:cubicBezTo>
                      <a:pt x="57" y="81"/>
                      <a:pt x="55" y="81"/>
                      <a:pt x="52" y="80"/>
                    </a:cubicBezTo>
                    <a:cubicBezTo>
                      <a:pt x="50" y="78"/>
                      <a:pt x="49" y="75"/>
                      <a:pt x="49" y="73"/>
                    </a:cubicBezTo>
                    <a:cubicBezTo>
                      <a:pt x="50" y="73"/>
                      <a:pt x="58" y="31"/>
                      <a:pt x="36" y="23"/>
                    </a:cubicBezTo>
                    <a:cubicBezTo>
                      <a:pt x="33" y="22"/>
                      <a:pt x="32" y="23"/>
                      <a:pt x="30" y="23"/>
                    </a:cubicBezTo>
                    <a:cubicBezTo>
                      <a:pt x="21" y="29"/>
                      <a:pt x="15" y="58"/>
                      <a:pt x="14" y="77"/>
                    </a:cubicBezTo>
                    <a:lnTo>
                      <a:pt x="39" y="133"/>
                    </a:lnTo>
                    <a:cubicBezTo>
                      <a:pt x="59" y="127"/>
                      <a:pt x="130" y="103"/>
                      <a:pt x="174" y="57"/>
                    </a:cubicBezTo>
                    <a:cubicBezTo>
                      <a:pt x="193" y="37"/>
                      <a:pt x="191" y="30"/>
                      <a:pt x="191" y="30"/>
                    </a:cubicBezTo>
                    <a:cubicBezTo>
                      <a:pt x="185" y="27"/>
                      <a:pt x="146" y="31"/>
                      <a:pt x="60" y="80"/>
                    </a:cubicBezTo>
                    <a:close/>
                    <a:moveTo>
                      <a:pt x="28" y="144"/>
                    </a:moveTo>
                    <a:lnTo>
                      <a:pt x="0" y="81"/>
                    </a:lnTo>
                    <a:cubicBezTo>
                      <a:pt x="0" y="80"/>
                      <a:pt x="0" y="79"/>
                      <a:pt x="0" y="78"/>
                    </a:cubicBezTo>
                    <a:cubicBezTo>
                      <a:pt x="0" y="69"/>
                      <a:pt x="4" y="24"/>
                      <a:pt x="22" y="12"/>
                    </a:cubicBezTo>
                    <a:cubicBezTo>
                      <a:pt x="28" y="8"/>
                      <a:pt x="35" y="8"/>
                      <a:pt x="41" y="10"/>
                    </a:cubicBezTo>
                    <a:cubicBezTo>
                      <a:pt x="63" y="18"/>
                      <a:pt x="66" y="45"/>
                      <a:pt x="65" y="61"/>
                    </a:cubicBezTo>
                    <a:cubicBezTo>
                      <a:pt x="104" y="40"/>
                      <a:pt x="184" y="0"/>
                      <a:pt x="202" y="22"/>
                    </a:cubicBezTo>
                    <a:cubicBezTo>
                      <a:pt x="209" y="31"/>
                      <a:pt x="204" y="46"/>
                      <a:pt x="183" y="67"/>
                    </a:cubicBezTo>
                    <a:cubicBezTo>
                      <a:pt x="130" y="124"/>
                      <a:pt x="41" y="147"/>
                      <a:pt x="37" y="148"/>
                    </a:cubicBezTo>
                    <a:cubicBezTo>
                      <a:pt x="35" y="148"/>
                      <a:pt x="33" y="148"/>
                      <a:pt x="31" y="147"/>
                    </a:cubicBezTo>
                    <a:cubicBezTo>
                      <a:pt x="30" y="146"/>
                      <a:pt x="29" y="145"/>
                      <a:pt x="28" y="1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2" name="Grupo 11">
              <a:extLst>
                <a:ext uri="{FF2B5EF4-FFF2-40B4-BE49-F238E27FC236}">
                  <a16:creationId xmlns:a16="http://schemas.microsoft.com/office/drawing/2014/main" id="{E3A143D3-AB71-4F77-B700-29E84F36DCE9}"/>
                </a:ext>
              </a:extLst>
            </p:cNvPr>
            <p:cNvGrpSpPr/>
            <p:nvPr/>
          </p:nvGrpSpPr>
          <p:grpSpPr>
            <a:xfrm>
              <a:off x="14248698" y="9898370"/>
              <a:ext cx="900851" cy="1763252"/>
              <a:chOff x="14248698" y="9898370"/>
              <a:chExt cx="900851" cy="1763252"/>
            </a:xfrm>
          </p:grpSpPr>
          <p:sp>
            <p:nvSpPr>
              <p:cNvPr id="576" name="Freeform 218">
                <a:extLst>
                  <a:ext uri="{FF2B5EF4-FFF2-40B4-BE49-F238E27FC236}">
                    <a16:creationId xmlns:a16="http://schemas.microsoft.com/office/drawing/2014/main" id="{74032285-29B7-417D-8E46-782CFF0983E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8698" y="9903864"/>
                <a:ext cx="900851" cy="1345781"/>
              </a:xfrm>
              <a:custGeom>
                <a:avLst/>
                <a:gdLst>
                  <a:gd name="T0" fmla="*/ 216838 w 724"/>
                  <a:gd name="T1" fmla="*/ 225079 h 1080"/>
                  <a:gd name="T2" fmla="*/ 216838 w 724"/>
                  <a:gd name="T3" fmla="*/ 225079 h 1080"/>
                  <a:gd name="T4" fmla="*/ 132333 w 724"/>
                  <a:gd name="T5" fmla="*/ 2521 h 1080"/>
                  <a:gd name="T6" fmla="*/ 132333 w 724"/>
                  <a:gd name="T7" fmla="*/ 2521 h 1080"/>
                  <a:gd name="T8" fmla="*/ 126939 w 724"/>
                  <a:gd name="T9" fmla="*/ 2521 h 1080"/>
                  <a:gd name="T10" fmla="*/ 126939 w 724"/>
                  <a:gd name="T11" fmla="*/ 2521 h 1080"/>
                  <a:gd name="T12" fmla="*/ 42792 w 724"/>
                  <a:gd name="T13" fmla="*/ 225079 h 1080"/>
                  <a:gd name="T14" fmla="*/ 42792 w 724"/>
                  <a:gd name="T15" fmla="*/ 225079 h 1080"/>
                  <a:gd name="T16" fmla="*/ 129456 w 724"/>
                  <a:gd name="T17" fmla="*/ 388577 h 1080"/>
                  <a:gd name="T18" fmla="*/ 129456 w 724"/>
                  <a:gd name="T19" fmla="*/ 388577 h 1080"/>
                  <a:gd name="T20" fmla="*/ 130175 w 724"/>
                  <a:gd name="T21" fmla="*/ 388577 h 1080"/>
                  <a:gd name="T22" fmla="*/ 130175 w 724"/>
                  <a:gd name="T23" fmla="*/ 388577 h 1080"/>
                  <a:gd name="T24" fmla="*/ 216838 w 724"/>
                  <a:gd name="T25" fmla="*/ 225079 h 10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4" h="1080">
                    <a:moveTo>
                      <a:pt x="603" y="625"/>
                    </a:moveTo>
                    <a:lnTo>
                      <a:pt x="603" y="625"/>
                    </a:lnTo>
                    <a:cubicBezTo>
                      <a:pt x="499" y="251"/>
                      <a:pt x="396" y="56"/>
                      <a:pt x="368" y="7"/>
                    </a:cubicBezTo>
                    <a:cubicBezTo>
                      <a:pt x="365" y="0"/>
                      <a:pt x="357" y="0"/>
                      <a:pt x="353" y="7"/>
                    </a:cubicBezTo>
                    <a:cubicBezTo>
                      <a:pt x="326" y="56"/>
                      <a:pt x="223" y="251"/>
                      <a:pt x="119" y="625"/>
                    </a:cubicBezTo>
                    <a:cubicBezTo>
                      <a:pt x="0" y="1054"/>
                      <a:pt x="347" y="1078"/>
                      <a:pt x="360" y="1079"/>
                    </a:cubicBezTo>
                    <a:cubicBezTo>
                      <a:pt x="361" y="1079"/>
                      <a:pt x="361" y="1079"/>
                      <a:pt x="362" y="1079"/>
                    </a:cubicBezTo>
                    <a:cubicBezTo>
                      <a:pt x="375" y="1078"/>
                      <a:pt x="723" y="1054"/>
                      <a:pt x="603" y="6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7" name="Freeform 219">
                <a:extLst>
                  <a:ext uri="{FF2B5EF4-FFF2-40B4-BE49-F238E27FC236}">
                    <a16:creationId xmlns:a16="http://schemas.microsoft.com/office/drawing/2014/main" id="{523C6488-72FE-4B0F-86E6-004C3676E6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248698" y="9903864"/>
                <a:ext cx="900851" cy="1345781"/>
              </a:xfrm>
              <a:custGeom>
                <a:avLst/>
                <a:gdLst>
                  <a:gd name="T0" fmla="*/ 216838 w 724"/>
                  <a:gd name="T1" fmla="*/ 225079 h 1080"/>
                  <a:gd name="T2" fmla="*/ 216838 w 724"/>
                  <a:gd name="T3" fmla="*/ 225079 h 1080"/>
                  <a:gd name="T4" fmla="*/ 132333 w 724"/>
                  <a:gd name="T5" fmla="*/ 2521 h 1080"/>
                  <a:gd name="T6" fmla="*/ 132333 w 724"/>
                  <a:gd name="T7" fmla="*/ 2521 h 1080"/>
                  <a:gd name="T8" fmla="*/ 126939 w 724"/>
                  <a:gd name="T9" fmla="*/ 2521 h 1080"/>
                  <a:gd name="T10" fmla="*/ 126939 w 724"/>
                  <a:gd name="T11" fmla="*/ 2521 h 1080"/>
                  <a:gd name="T12" fmla="*/ 42792 w 724"/>
                  <a:gd name="T13" fmla="*/ 225079 h 1080"/>
                  <a:gd name="T14" fmla="*/ 42792 w 724"/>
                  <a:gd name="T15" fmla="*/ 225079 h 1080"/>
                  <a:gd name="T16" fmla="*/ 129456 w 724"/>
                  <a:gd name="T17" fmla="*/ 388577 h 1080"/>
                  <a:gd name="T18" fmla="*/ 129456 w 724"/>
                  <a:gd name="T19" fmla="*/ 388577 h 1080"/>
                  <a:gd name="T20" fmla="*/ 130175 w 724"/>
                  <a:gd name="T21" fmla="*/ 388577 h 1080"/>
                  <a:gd name="T22" fmla="*/ 130175 w 724"/>
                  <a:gd name="T23" fmla="*/ 388577 h 1080"/>
                  <a:gd name="T24" fmla="*/ 216838 w 724"/>
                  <a:gd name="T25" fmla="*/ 225079 h 108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724" h="1080">
                    <a:moveTo>
                      <a:pt x="603" y="625"/>
                    </a:moveTo>
                    <a:lnTo>
                      <a:pt x="603" y="625"/>
                    </a:lnTo>
                    <a:cubicBezTo>
                      <a:pt x="499" y="251"/>
                      <a:pt x="396" y="56"/>
                      <a:pt x="368" y="7"/>
                    </a:cubicBezTo>
                    <a:cubicBezTo>
                      <a:pt x="365" y="0"/>
                      <a:pt x="357" y="0"/>
                      <a:pt x="353" y="7"/>
                    </a:cubicBezTo>
                    <a:cubicBezTo>
                      <a:pt x="326" y="56"/>
                      <a:pt x="223" y="251"/>
                      <a:pt x="119" y="625"/>
                    </a:cubicBezTo>
                    <a:cubicBezTo>
                      <a:pt x="0" y="1054"/>
                      <a:pt x="347" y="1078"/>
                      <a:pt x="360" y="1079"/>
                    </a:cubicBezTo>
                    <a:cubicBezTo>
                      <a:pt x="361" y="1079"/>
                      <a:pt x="361" y="1079"/>
                      <a:pt x="362" y="1079"/>
                    </a:cubicBezTo>
                    <a:cubicBezTo>
                      <a:pt x="375" y="1078"/>
                      <a:pt x="723" y="1054"/>
                      <a:pt x="603" y="625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8" name="Freeform 220">
                <a:extLst>
                  <a:ext uri="{FF2B5EF4-FFF2-40B4-BE49-F238E27FC236}">
                    <a16:creationId xmlns:a16="http://schemas.microsoft.com/office/drawing/2014/main" id="{680243DF-32CC-4131-B4D7-58F063D77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3629" y="10645416"/>
                <a:ext cx="16481" cy="994233"/>
              </a:xfrm>
              <a:custGeom>
                <a:avLst/>
                <a:gdLst>
                  <a:gd name="T0" fmla="*/ 2223 w 15"/>
                  <a:gd name="T1" fmla="*/ 286978 h 799"/>
                  <a:gd name="T2" fmla="*/ 2223 w 15"/>
                  <a:gd name="T3" fmla="*/ 286978 h 799"/>
                  <a:gd name="T4" fmla="*/ 0 w 15"/>
                  <a:gd name="T5" fmla="*/ 284821 h 799"/>
                  <a:gd name="T6" fmla="*/ 0 w 15"/>
                  <a:gd name="T7" fmla="*/ 2158 h 799"/>
                  <a:gd name="T8" fmla="*/ 0 w 15"/>
                  <a:gd name="T9" fmla="*/ 2158 h 799"/>
                  <a:gd name="T10" fmla="*/ 2223 w 15"/>
                  <a:gd name="T11" fmla="*/ 0 h 799"/>
                  <a:gd name="T12" fmla="*/ 2223 w 15"/>
                  <a:gd name="T13" fmla="*/ 0 h 799"/>
                  <a:gd name="T14" fmla="*/ 4445 w 15"/>
                  <a:gd name="T15" fmla="*/ 2158 h 799"/>
                  <a:gd name="T16" fmla="*/ 4445 w 15"/>
                  <a:gd name="T17" fmla="*/ 284821 h 799"/>
                  <a:gd name="T18" fmla="*/ 4445 w 15"/>
                  <a:gd name="T19" fmla="*/ 284821 h 799"/>
                  <a:gd name="T20" fmla="*/ 2223 w 15"/>
                  <a:gd name="T21" fmla="*/ 286978 h 799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799">
                    <a:moveTo>
                      <a:pt x="7" y="798"/>
                    </a:moveTo>
                    <a:lnTo>
                      <a:pt x="7" y="798"/>
                    </a:lnTo>
                    <a:cubicBezTo>
                      <a:pt x="3" y="798"/>
                      <a:pt x="0" y="796"/>
                      <a:pt x="0" y="792"/>
                    </a:cubicBezTo>
                    <a:lnTo>
                      <a:pt x="0" y="6"/>
                    </a:lnTo>
                    <a:cubicBezTo>
                      <a:pt x="0" y="3"/>
                      <a:pt x="3" y="0"/>
                      <a:pt x="7" y="0"/>
                    </a:cubicBezTo>
                    <a:cubicBezTo>
                      <a:pt x="10" y="0"/>
                      <a:pt x="14" y="3"/>
                      <a:pt x="14" y="6"/>
                    </a:cubicBezTo>
                    <a:lnTo>
                      <a:pt x="14" y="792"/>
                    </a:lnTo>
                    <a:cubicBezTo>
                      <a:pt x="14" y="796"/>
                      <a:pt x="10" y="798"/>
                      <a:pt x="7" y="798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79" name="Freeform 221">
                <a:extLst>
                  <a:ext uri="{FF2B5EF4-FFF2-40B4-BE49-F238E27FC236}">
                    <a16:creationId xmlns:a16="http://schemas.microsoft.com/office/drawing/2014/main" id="{F6FBFBBF-5C02-45C1-81EA-49D45446870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342077" y="9898370"/>
                <a:ext cx="725075" cy="1362262"/>
              </a:xfrm>
              <a:custGeom>
                <a:avLst/>
                <a:gdLst>
                  <a:gd name="T0" fmla="*/ 104595 w 581"/>
                  <a:gd name="T1" fmla="*/ 5047 h 1092"/>
                  <a:gd name="T2" fmla="*/ 104595 w 581"/>
                  <a:gd name="T3" fmla="*/ 5047 h 1092"/>
                  <a:gd name="T4" fmla="*/ 104234 w 581"/>
                  <a:gd name="T5" fmla="*/ 5408 h 1092"/>
                  <a:gd name="T6" fmla="*/ 104234 w 581"/>
                  <a:gd name="T7" fmla="*/ 5408 h 1092"/>
                  <a:gd name="T8" fmla="*/ 19837 w 581"/>
                  <a:gd name="T9" fmla="*/ 227856 h 1092"/>
                  <a:gd name="T10" fmla="*/ 19837 w 581"/>
                  <a:gd name="T11" fmla="*/ 227856 h 1092"/>
                  <a:gd name="T12" fmla="*/ 28493 w 581"/>
                  <a:gd name="T13" fmla="*/ 347913 h 1092"/>
                  <a:gd name="T14" fmla="*/ 28493 w 581"/>
                  <a:gd name="T15" fmla="*/ 347913 h 1092"/>
                  <a:gd name="T16" fmla="*/ 104595 w 581"/>
                  <a:gd name="T17" fmla="*/ 388292 h 1092"/>
                  <a:gd name="T18" fmla="*/ 104595 w 581"/>
                  <a:gd name="T19" fmla="*/ 388292 h 1092"/>
                  <a:gd name="T20" fmla="*/ 180696 w 581"/>
                  <a:gd name="T21" fmla="*/ 347913 h 1092"/>
                  <a:gd name="T22" fmla="*/ 180696 w 581"/>
                  <a:gd name="T23" fmla="*/ 347913 h 1092"/>
                  <a:gd name="T24" fmla="*/ 189352 w 581"/>
                  <a:gd name="T25" fmla="*/ 227856 h 1092"/>
                  <a:gd name="T26" fmla="*/ 189352 w 581"/>
                  <a:gd name="T27" fmla="*/ 227856 h 1092"/>
                  <a:gd name="T28" fmla="*/ 104955 w 581"/>
                  <a:gd name="T29" fmla="*/ 5408 h 1092"/>
                  <a:gd name="T30" fmla="*/ 104955 w 581"/>
                  <a:gd name="T31" fmla="*/ 5408 h 1092"/>
                  <a:gd name="T32" fmla="*/ 104595 w 581"/>
                  <a:gd name="T33" fmla="*/ 5047 h 1092"/>
                  <a:gd name="T34" fmla="*/ 104595 w 581"/>
                  <a:gd name="T35" fmla="*/ 393339 h 1092"/>
                  <a:gd name="T36" fmla="*/ 104595 w 581"/>
                  <a:gd name="T37" fmla="*/ 393339 h 1092"/>
                  <a:gd name="T38" fmla="*/ 104234 w 581"/>
                  <a:gd name="T39" fmla="*/ 393339 h 1092"/>
                  <a:gd name="T40" fmla="*/ 104234 w 581"/>
                  <a:gd name="T41" fmla="*/ 393339 h 1092"/>
                  <a:gd name="T42" fmla="*/ 24165 w 581"/>
                  <a:gd name="T43" fmla="*/ 350797 h 1092"/>
                  <a:gd name="T44" fmla="*/ 24165 w 581"/>
                  <a:gd name="T45" fmla="*/ 350797 h 1092"/>
                  <a:gd name="T46" fmla="*/ 14788 w 581"/>
                  <a:gd name="T47" fmla="*/ 226414 h 1092"/>
                  <a:gd name="T48" fmla="*/ 14788 w 581"/>
                  <a:gd name="T49" fmla="*/ 226414 h 1092"/>
                  <a:gd name="T50" fmla="*/ 99545 w 581"/>
                  <a:gd name="T51" fmla="*/ 2884 h 1092"/>
                  <a:gd name="T52" fmla="*/ 99545 w 581"/>
                  <a:gd name="T53" fmla="*/ 2884 h 1092"/>
                  <a:gd name="T54" fmla="*/ 104595 w 581"/>
                  <a:gd name="T55" fmla="*/ 0 h 1092"/>
                  <a:gd name="T56" fmla="*/ 104595 w 581"/>
                  <a:gd name="T57" fmla="*/ 0 h 1092"/>
                  <a:gd name="T58" fmla="*/ 109283 w 581"/>
                  <a:gd name="T59" fmla="*/ 2884 h 1092"/>
                  <a:gd name="T60" fmla="*/ 109283 w 581"/>
                  <a:gd name="T61" fmla="*/ 2884 h 1092"/>
                  <a:gd name="T62" fmla="*/ 194402 w 581"/>
                  <a:gd name="T63" fmla="*/ 226414 h 1092"/>
                  <a:gd name="T64" fmla="*/ 194402 w 581"/>
                  <a:gd name="T65" fmla="*/ 226414 h 1092"/>
                  <a:gd name="T66" fmla="*/ 184664 w 581"/>
                  <a:gd name="T67" fmla="*/ 350797 h 1092"/>
                  <a:gd name="T68" fmla="*/ 184664 w 581"/>
                  <a:gd name="T69" fmla="*/ 350797 h 1092"/>
                  <a:gd name="T70" fmla="*/ 104955 w 581"/>
                  <a:gd name="T71" fmla="*/ 393339 h 1092"/>
                  <a:gd name="T72" fmla="*/ 104955 w 581"/>
                  <a:gd name="T73" fmla="*/ 393339 h 1092"/>
                  <a:gd name="T74" fmla="*/ 104595 w 581"/>
                  <a:gd name="T75" fmla="*/ 393339 h 1092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0" t="0" r="r" b="b"/>
                <a:pathLst>
                  <a:path w="581" h="1092">
                    <a:moveTo>
                      <a:pt x="290" y="14"/>
                    </a:moveTo>
                    <a:lnTo>
                      <a:pt x="290" y="14"/>
                    </a:lnTo>
                    <a:cubicBezTo>
                      <a:pt x="289" y="14"/>
                      <a:pt x="289" y="14"/>
                      <a:pt x="289" y="15"/>
                    </a:cubicBezTo>
                    <a:cubicBezTo>
                      <a:pt x="260" y="66"/>
                      <a:pt x="159" y="261"/>
                      <a:pt x="55" y="632"/>
                    </a:cubicBezTo>
                    <a:cubicBezTo>
                      <a:pt x="15" y="775"/>
                      <a:pt x="23" y="887"/>
                      <a:pt x="79" y="965"/>
                    </a:cubicBezTo>
                    <a:cubicBezTo>
                      <a:pt x="152" y="1068"/>
                      <a:pt x="284" y="1076"/>
                      <a:pt x="290" y="1077"/>
                    </a:cubicBezTo>
                    <a:cubicBezTo>
                      <a:pt x="295" y="1076"/>
                      <a:pt x="428" y="1068"/>
                      <a:pt x="501" y="965"/>
                    </a:cubicBezTo>
                    <a:cubicBezTo>
                      <a:pt x="557" y="887"/>
                      <a:pt x="565" y="775"/>
                      <a:pt x="525" y="632"/>
                    </a:cubicBezTo>
                    <a:cubicBezTo>
                      <a:pt x="421" y="261"/>
                      <a:pt x="320" y="66"/>
                      <a:pt x="291" y="15"/>
                    </a:cubicBezTo>
                    <a:cubicBezTo>
                      <a:pt x="291" y="14"/>
                      <a:pt x="291" y="14"/>
                      <a:pt x="290" y="14"/>
                    </a:cubicBezTo>
                    <a:close/>
                    <a:moveTo>
                      <a:pt x="290" y="1091"/>
                    </a:moveTo>
                    <a:lnTo>
                      <a:pt x="290" y="1091"/>
                    </a:lnTo>
                    <a:lnTo>
                      <a:pt x="289" y="1091"/>
                    </a:lnTo>
                    <a:cubicBezTo>
                      <a:pt x="283" y="1090"/>
                      <a:pt x="145" y="1081"/>
                      <a:pt x="67" y="973"/>
                    </a:cubicBezTo>
                    <a:cubicBezTo>
                      <a:pt x="9" y="891"/>
                      <a:pt x="0" y="775"/>
                      <a:pt x="41" y="628"/>
                    </a:cubicBezTo>
                    <a:cubicBezTo>
                      <a:pt x="145" y="255"/>
                      <a:pt x="248" y="59"/>
                      <a:pt x="276" y="8"/>
                    </a:cubicBezTo>
                    <a:cubicBezTo>
                      <a:pt x="280" y="3"/>
                      <a:pt x="284" y="0"/>
                      <a:pt x="290" y="0"/>
                    </a:cubicBezTo>
                    <a:cubicBezTo>
                      <a:pt x="295" y="0"/>
                      <a:pt x="300" y="3"/>
                      <a:pt x="303" y="8"/>
                    </a:cubicBezTo>
                    <a:cubicBezTo>
                      <a:pt x="332" y="59"/>
                      <a:pt x="435" y="255"/>
                      <a:pt x="539" y="628"/>
                    </a:cubicBezTo>
                    <a:cubicBezTo>
                      <a:pt x="580" y="775"/>
                      <a:pt x="571" y="891"/>
                      <a:pt x="512" y="973"/>
                    </a:cubicBezTo>
                    <a:cubicBezTo>
                      <a:pt x="435" y="1081"/>
                      <a:pt x="297" y="1090"/>
                      <a:pt x="291" y="1091"/>
                    </a:cubicBezTo>
                    <a:cubicBezTo>
                      <a:pt x="291" y="1091"/>
                      <a:pt x="291" y="1091"/>
                      <a:pt x="290" y="10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0" name="Freeform 222">
                <a:extLst>
                  <a:ext uri="{FF2B5EF4-FFF2-40B4-BE49-F238E27FC236}">
                    <a16:creationId xmlns:a16="http://schemas.microsoft.com/office/drawing/2014/main" id="{C6F8470D-D44A-433F-B51A-46977F669F0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28839" y="11485846"/>
                <a:ext cx="313102" cy="170281"/>
              </a:xfrm>
              <a:custGeom>
                <a:avLst/>
                <a:gdLst>
                  <a:gd name="T0" fmla="*/ 12978 w 251"/>
                  <a:gd name="T1" fmla="*/ 24786 h 137"/>
                  <a:gd name="T2" fmla="*/ 12978 w 251"/>
                  <a:gd name="T3" fmla="*/ 24786 h 137"/>
                  <a:gd name="T4" fmla="*/ 0 w 251"/>
                  <a:gd name="T5" fmla="*/ 0 h 137"/>
                  <a:gd name="T6" fmla="*/ 0 w 251"/>
                  <a:gd name="T7" fmla="*/ 0 h 137"/>
                  <a:gd name="T8" fmla="*/ 49750 w 251"/>
                  <a:gd name="T9" fmla="*/ 35921 h 137"/>
                  <a:gd name="T10" fmla="*/ 49750 w 251"/>
                  <a:gd name="T11" fmla="*/ 35921 h 137"/>
                  <a:gd name="T12" fmla="*/ 90127 w 251"/>
                  <a:gd name="T13" fmla="*/ 10417 h 137"/>
                  <a:gd name="T14" fmla="*/ 90127 w 251"/>
                  <a:gd name="T15" fmla="*/ 10417 h 137"/>
                  <a:gd name="T16" fmla="*/ 84359 w 251"/>
                  <a:gd name="T17" fmla="*/ 24067 h 137"/>
                  <a:gd name="T18" fmla="*/ 84359 w 251"/>
                  <a:gd name="T19" fmla="*/ 24067 h 137"/>
                  <a:gd name="T20" fmla="*/ 48669 w 251"/>
                  <a:gd name="T21" fmla="*/ 48853 h 137"/>
                  <a:gd name="T22" fmla="*/ 47948 w 251"/>
                  <a:gd name="T23" fmla="*/ 48853 h 137"/>
                  <a:gd name="T24" fmla="*/ 47948 w 251"/>
                  <a:gd name="T25" fmla="*/ 48853 h 137"/>
                  <a:gd name="T26" fmla="*/ 12978 w 251"/>
                  <a:gd name="T27" fmla="*/ 24786 h 13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1" h="137">
                    <a:moveTo>
                      <a:pt x="36" y="69"/>
                    </a:moveTo>
                    <a:lnTo>
                      <a:pt x="36" y="69"/>
                    </a:lnTo>
                    <a:cubicBezTo>
                      <a:pt x="27" y="48"/>
                      <a:pt x="15" y="23"/>
                      <a:pt x="0" y="0"/>
                    </a:cubicBezTo>
                    <a:cubicBezTo>
                      <a:pt x="0" y="0"/>
                      <a:pt x="86" y="21"/>
                      <a:pt x="138" y="100"/>
                    </a:cubicBezTo>
                    <a:cubicBezTo>
                      <a:pt x="138" y="100"/>
                      <a:pt x="180" y="30"/>
                      <a:pt x="250" y="29"/>
                    </a:cubicBezTo>
                    <a:cubicBezTo>
                      <a:pt x="250" y="29"/>
                      <a:pt x="242" y="45"/>
                      <a:pt x="234" y="67"/>
                    </a:cubicBezTo>
                    <a:cubicBezTo>
                      <a:pt x="219" y="108"/>
                      <a:pt x="180" y="136"/>
                      <a:pt x="135" y="136"/>
                    </a:cubicBezTo>
                    <a:lnTo>
                      <a:pt x="133" y="136"/>
                    </a:lnTo>
                    <a:cubicBezTo>
                      <a:pt x="90" y="136"/>
                      <a:pt x="51" y="110"/>
                      <a:pt x="36" y="6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1" name="Freeform 223">
                <a:extLst>
                  <a:ext uri="{FF2B5EF4-FFF2-40B4-BE49-F238E27FC236}">
                    <a16:creationId xmlns:a16="http://schemas.microsoft.com/office/drawing/2014/main" id="{FD46326F-8F3C-41DC-8B85-5CB53DBAC8D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17853" y="11474860"/>
                <a:ext cx="335074" cy="186762"/>
              </a:xfrm>
              <a:custGeom>
                <a:avLst/>
                <a:gdLst>
                  <a:gd name="T0" fmla="*/ 18134 w 267"/>
                  <a:gd name="T1" fmla="*/ 26451 h 151"/>
                  <a:gd name="T2" fmla="*/ 18134 w 267"/>
                  <a:gd name="T3" fmla="*/ 26451 h 151"/>
                  <a:gd name="T4" fmla="*/ 51139 w 267"/>
                  <a:gd name="T5" fmla="*/ 48613 h 151"/>
                  <a:gd name="T6" fmla="*/ 51865 w 267"/>
                  <a:gd name="T7" fmla="*/ 48613 h 151"/>
                  <a:gd name="T8" fmla="*/ 51865 w 267"/>
                  <a:gd name="T9" fmla="*/ 48613 h 151"/>
                  <a:gd name="T10" fmla="*/ 85232 w 267"/>
                  <a:gd name="T11" fmla="*/ 25379 h 151"/>
                  <a:gd name="T12" fmla="*/ 85232 w 267"/>
                  <a:gd name="T13" fmla="*/ 25379 h 151"/>
                  <a:gd name="T14" fmla="*/ 89584 w 267"/>
                  <a:gd name="T15" fmla="*/ 15728 h 151"/>
                  <a:gd name="T16" fmla="*/ 89584 w 267"/>
                  <a:gd name="T17" fmla="*/ 15728 h 151"/>
                  <a:gd name="T18" fmla="*/ 55129 w 267"/>
                  <a:gd name="T19" fmla="*/ 39677 h 151"/>
                  <a:gd name="T20" fmla="*/ 55129 w 267"/>
                  <a:gd name="T21" fmla="*/ 39677 h 151"/>
                  <a:gd name="T22" fmla="*/ 52953 w 267"/>
                  <a:gd name="T23" fmla="*/ 40749 h 151"/>
                  <a:gd name="T24" fmla="*/ 52953 w 267"/>
                  <a:gd name="T25" fmla="*/ 40749 h 151"/>
                  <a:gd name="T26" fmla="*/ 50776 w 267"/>
                  <a:gd name="T27" fmla="*/ 39677 h 151"/>
                  <a:gd name="T28" fmla="*/ 50776 w 267"/>
                  <a:gd name="T29" fmla="*/ 39677 h 151"/>
                  <a:gd name="T30" fmla="*/ 8705 w 267"/>
                  <a:gd name="T31" fmla="*/ 7149 h 151"/>
                  <a:gd name="T32" fmla="*/ 8705 w 267"/>
                  <a:gd name="T33" fmla="*/ 7149 h 151"/>
                  <a:gd name="T34" fmla="*/ 18134 w 267"/>
                  <a:gd name="T35" fmla="*/ 26451 h 151"/>
                  <a:gd name="T36" fmla="*/ 51865 w 267"/>
                  <a:gd name="T37" fmla="*/ 53618 h 151"/>
                  <a:gd name="T38" fmla="*/ 51139 w 267"/>
                  <a:gd name="T39" fmla="*/ 53618 h 151"/>
                  <a:gd name="T40" fmla="*/ 51139 w 267"/>
                  <a:gd name="T41" fmla="*/ 53618 h 151"/>
                  <a:gd name="T42" fmla="*/ 13419 w 267"/>
                  <a:gd name="T43" fmla="*/ 28596 h 151"/>
                  <a:gd name="T44" fmla="*/ 13419 w 267"/>
                  <a:gd name="T45" fmla="*/ 28596 h 151"/>
                  <a:gd name="T46" fmla="*/ 725 w 267"/>
                  <a:gd name="T47" fmla="*/ 3932 h 151"/>
                  <a:gd name="T48" fmla="*/ 725 w 267"/>
                  <a:gd name="T49" fmla="*/ 3932 h 151"/>
                  <a:gd name="T50" fmla="*/ 725 w 267"/>
                  <a:gd name="T51" fmla="*/ 1072 h 151"/>
                  <a:gd name="T52" fmla="*/ 725 w 267"/>
                  <a:gd name="T53" fmla="*/ 1072 h 151"/>
                  <a:gd name="T54" fmla="*/ 3264 w 267"/>
                  <a:gd name="T55" fmla="*/ 357 h 151"/>
                  <a:gd name="T56" fmla="*/ 3264 w 267"/>
                  <a:gd name="T57" fmla="*/ 357 h 151"/>
                  <a:gd name="T58" fmla="*/ 52953 w 267"/>
                  <a:gd name="T59" fmla="*/ 33600 h 151"/>
                  <a:gd name="T60" fmla="*/ 52953 w 267"/>
                  <a:gd name="T61" fmla="*/ 33600 h 151"/>
                  <a:gd name="T62" fmla="*/ 93574 w 267"/>
                  <a:gd name="T63" fmla="*/ 10366 h 151"/>
                  <a:gd name="T64" fmla="*/ 93574 w 267"/>
                  <a:gd name="T65" fmla="*/ 10366 h 151"/>
                  <a:gd name="T66" fmla="*/ 95750 w 267"/>
                  <a:gd name="T67" fmla="*/ 11796 h 151"/>
                  <a:gd name="T68" fmla="*/ 95750 w 267"/>
                  <a:gd name="T69" fmla="*/ 11796 h 151"/>
                  <a:gd name="T70" fmla="*/ 95750 w 267"/>
                  <a:gd name="T71" fmla="*/ 14298 h 151"/>
                  <a:gd name="T72" fmla="*/ 95750 w 267"/>
                  <a:gd name="T73" fmla="*/ 14298 h 151"/>
                  <a:gd name="T74" fmla="*/ 89947 w 267"/>
                  <a:gd name="T75" fmla="*/ 27166 h 151"/>
                  <a:gd name="T76" fmla="*/ 89947 w 267"/>
                  <a:gd name="T77" fmla="*/ 27166 h 151"/>
                  <a:gd name="T78" fmla="*/ 51865 w 267"/>
                  <a:gd name="T79" fmla="*/ 53618 h 15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67" h="151">
                    <a:moveTo>
                      <a:pt x="50" y="74"/>
                    </a:moveTo>
                    <a:lnTo>
                      <a:pt x="50" y="74"/>
                    </a:lnTo>
                    <a:cubicBezTo>
                      <a:pt x="65" y="111"/>
                      <a:pt x="101" y="136"/>
                      <a:pt x="141" y="136"/>
                    </a:cubicBezTo>
                    <a:lnTo>
                      <a:pt x="143" y="136"/>
                    </a:lnTo>
                    <a:cubicBezTo>
                      <a:pt x="184" y="136"/>
                      <a:pt x="221" y="110"/>
                      <a:pt x="235" y="71"/>
                    </a:cubicBezTo>
                    <a:cubicBezTo>
                      <a:pt x="240" y="61"/>
                      <a:pt x="243" y="51"/>
                      <a:pt x="247" y="44"/>
                    </a:cubicBezTo>
                    <a:cubicBezTo>
                      <a:pt x="188" y="52"/>
                      <a:pt x="152" y="110"/>
                      <a:pt x="152" y="111"/>
                    </a:cubicBezTo>
                    <a:cubicBezTo>
                      <a:pt x="151" y="113"/>
                      <a:pt x="148" y="114"/>
                      <a:pt x="146" y="114"/>
                    </a:cubicBezTo>
                    <a:cubicBezTo>
                      <a:pt x="143" y="115"/>
                      <a:pt x="142" y="113"/>
                      <a:pt x="140" y="111"/>
                    </a:cubicBezTo>
                    <a:cubicBezTo>
                      <a:pt x="104" y="57"/>
                      <a:pt x="52" y="31"/>
                      <a:pt x="24" y="20"/>
                    </a:cubicBezTo>
                    <a:cubicBezTo>
                      <a:pt x="34" y="36"/>
                      <a:pt x="43" y="55"/>
                      <a:pt x="50" y="74"/>
                    </a:cubicBezTo>
                    <a:close/>
                    <a:moveTo>
                      <a:pt x="143" y="150"/>
                    </a:moveTo>
                    <a:lnTo>
                      <a:pt x="141" y="150"/>
                    </a:lnTo>
                    <a:cubicBezTo>
                      <a:pt x="95" y="150"/>
                      <a:pt x="54" y="122"/>
                      <a:pt x="37" y="80"/>
                    </a:cubicBezTo>
                    <a:cubicBezTo>
                      <a:pt x="27" y="53"/>
                      <a:pt x="16" y="31"/>
                      <a:pt x="2" y="11"/>
                    </a:cubicBezTo>
                    <a:cubicBezTo>
                      <a:pt x="0" y="9"/>
                      <a:pt x="0" y="6"/>
                      <a:pt x="2" y="3"/>
                    </a:cubicBezTo>
                    <a:cubicBezTo>
                      <a:pt x="4" y="1"/>
                      <a:pt x="6" y="0"/>
                      <a:pt x="9" y="1"/>
                    </a:cubicBezTo>
                    <a:cubicBezTo>
                      <a:pt x="12" y="1"/>
                      <a:pt x="93" y="21"/>
                      <a:pt x="146" y="94"/>
                    </a:cubicBezTo>
                    <a:cubicBezTo>
                      <a:pt x="160" y="75"/>
                      <a:pt x="200" y="30"/>
                      <a:pt x="258" y="29"/>
                    </a:cubicBezTo>
                    <a:cubicBezTo>
                      <a:pt x="261" y="29"/>
                      <a:pt x="263" y="31"/>
                      <a:pt x="264" y="33"/>
                    </a:cubicBezTo>
                    <a:cubicBezTo>
                      <a:pt x="266" y="35"/>
                      <a:pt x="266" y="37"/>
                      <a:pt x="264" y="40"/>
                    </a:cubicBezTo>
                    <a:cubicBezTo>
                      <a:pt x="264" y="40"/>
                      <a:pt x="256" y="55"/>
                      <a:pt x="248" y="76"/>
                    </a:cubicBezTo>
                    <a:cubicBezTo>
                      <a:pt x="232" y="120"/>
                      <a:pt x="190" y="150"/>
                      <a:pt x="143" y="15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41050EE3-E3AF-48CF-AEC8-DF596A334E9D}"/>
                </a:ext>
              </a:extLst>
            </p:cNvPr>
            <p:cNvGrpSpPr/>
            <p:nvPr/>
          </p:nvGrpSpPr>
          <p:grpSpPr>
            <a:xfrm>
              <a:off x="13638974" y="10590486"/>
              <a:ext cx="477892" cy="1252403"/>
              <a:chOff x="13638974" y="10590486"/>
              <a:chExt cx="477892" cy="1252403"/>
            </a:xfrm>
          </p:grpSpPr>
          <p:sp>
            <p:nvSpPr>
              <p:cNvPr id="582" name="Freeform 224">
                <a:extLst>
                  <a:ext uri="{FF2B5EF4-FFF2-40B4-BE49-F238E27FC236}">
                    <a16:creationId xmlns:a16="http://schemas.microsoft.com/office/drawing/2014/main" id="{39C32DFF-92CD-484A-8577-2C7FDD26127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38974" y="10595981"/>
                <a:ext cx="477892" cy="955780"/>
              </a:xfrm>
              <a:custGeom>
                <a:avLst/>
                <a:gdLst>
                  <a:gd name="T0" fmla="*/ 109773 w 385"/>
                  <a:gd name="T1" fmla="*/ 155219 h 767"/>
                  <a:gd name="T2" fmla="*/ 109773 w 385"/>
                  <a:gd name="T3" fmla="*/ 155219 h 767"/>
                  <a:gd name="T4" fmla="*/ 72106 w 385"/>
                  <a:gd name="T5" fmla="*/ 3241 h 767"/>
                  <a:gd name="T6" fmla="*/ 72106 w 385"/>
                  <a:gd name="T7" fmla="*/ 3241 h 767"/>
                  <a:gd name="T8" fmla="*/ 66007 w 385"/>
                  <a:gd name="T9" fmla="*/ 3241 h 767"/>
                  <a:gd name="T10" fmla="*/ 66007 w 385"/>
                  <a:gd name="T11" fmla="*/ 3241 h 767"/>
                  <a:gd name="T12" fmla="*/ 27981 w 385"/>
                  <a:gd name="T13" fmla="*/ 155219 h 767"/>
                  <a:gd name="T14" fmla="*/ 27981 w 385"/>
                  <a:gd name="T15" fmla="*/ 155219 h 767"/>
                  <a:gd name="T16" fmla="*/ 68518 w 385"/>
                  <a:gd name="T17" fmla="*/ 275865 h 767"/>
                  <a:gd name="T18" fmla="*/ 68518 w 385"/>
                  <a:gd name="T19" fmla="*/ 275865 h 767"/>
                  <a:gd name="T20" fmla="*/ 109773 w 385"/>
                  <a:gd name="T21" fmla="*/ 155219 h 767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385" h="767">
                    <a:moveTo>
                      <a:pt x="306" y="431"/>
                    </a:moveTo>
                    <a:lnTo>
                      <a:pt x="306" y="431"/>
                    </a:lnTo>
                    <a:cubicBezTo>
                      <a:pt x="250" y="189"/>
                      <a:pt x="215" y="61"/>
                      <a:pt x="201" y="9"/>
                    </a:cubicBezTo>
                    <a:cubicBezTo>
                      <a:pt x="198" y="0"/>
                      <a:pt x="186" y="0"/>
                      <a:pt x="184" y="9"/>
                    </a:cubicBezTo>
                    <a:cubicBezTo>
                      <a:pt x="169" y="61"/>
                      <a:pt x="134" y="189"/>
                      <a:pt x="78" y="431"/>
                    </a:cubicBezTo>
                    <a:cubicBezTo>
                      <a:pt x="0" y="764"/>
                      <a:pt x="191" y="766"/>
                      <a:pt x="191" y="766"/>
                    </a:cubicBezTo>
                    <a:cubicBezTo>
                      <a:pt x="191" y="766"/>
                      <a:pt x="384" y="764"/>
                      <a:pt x="306" y="43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3" name="Freeform 225">
                <a:extLst>
                  <a:ext uri="{FF2B5EF4-FFF2-40B4-BE49-F238E27FC236}">
                    <a16:creationId xmlns:a16="http://schemas.microsoft.com/office/drawing/2014/main" id="{DE2E3672-6B02-415E-8096-D03CCDC5DAD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688413" y="10590486"/>
                <a:ext cx="379015" cy="972261"/>
              </a:xfrm>
              <a:custGeom>
                <a:avLst/>
                <a:gdLst>
                  <a:gd name="T0" fmla="*/ 54411 w 306"/>
                  <a:gd name="T1" fmla="*/ 5050 h 779"/>
                  <a:gd name="T2" fmla="*/ 54411 w 306"/>
                  <a:gd name="T3" fmla="*/ 5050 h 779"/>
                  <a:gd name="T4" fmla="*/ 53695 w 306"/>
                  <a:gd name="T5" fmla="*/ 5771 h 779"/>
                  <a:gd name="T6" fmla="*/ 53695 w 306"/>
                  <a:gd name="T7" fmla="*/ 5771 h 779"/>
                  <a:gd name="T8" fmla="*/ 16108 w 306"/>
                  <a:gd name="T9" fmla="*/ 157627 h 779"/>
                  <a:gd name="T10" fmla="*/ 16108 w 306"/>
                  <a:gd name="T11" fmla="*/ 157627 h 779"/>
                  <a:gd name="T12" fmla="*/ 23268 w 306"/>
                  <a:gd name="T13" fmla="*/ 258624 h 779"/>
                  <a:gd name="T14" fmla="*/ 23268 w 306"/>
                  <a:gd name="T15" fmla="*/ 258624 h 779"/>
                  <a:gd name="T16" fmla="*/ 54053 w 306"/>
                  <a:gd name="T17" fmla="*/ 275577 h 779"/>
                  <a:gd name="T18" fmla="*/ 54053 w 306"/>
                  <a:gd name="T19" fmla="*/ 275577 h 779"/>
                  <a:gd name="T20" fmla="*/ 85911 w 306"/>
                  <a:gd name="T21" fmla="*/ 258264 h 779"/>
                  <a:gd name="T22" fmla="*/ 85911 w 306"/>
                  <a:gd name="T23" fmla="*/ 258264 h 779"/>
                  <a:gd name="T24" fmla="*/ 93071 w 306"/>
                  <a:gd name="T25" fmla="*/ 157627 h 779"/>
                  <a:gd name="T26" fmla="*/ 93071 w 306"/>
                  <a:gd name="T27" fmla="*/ 157627 h 779"/>
                  <a:gd name="T28" fmla="*/ 55126 w 306"/>
                  <a:gd name="T29" fmla="*/ 5771 h 779"/>
                  <a:gd name="T30" fmla="*/ 55126 w 306"/>
                  <a:gd name="T31" fmla="*/ 5771 h 779"/>
                  <a:gd name="T32" fmla="*/ 54411 w 306"/>
                  <a:gd name="T33" fmla="*/ 5050 h 779"/>
                  <a:gd name="T34" fmla="*/ 54053 w 306"/>
                  <a:gd name="T35" fmla="*/ 280627 h 779"/>
                  <a:gd name="T36" fmla="*/ 54053 w 306"/>
                  <a:gd name="T37" fmla="*/ 280627 h 779"/>
                  <a:gd name="T38" fmla="*/ 19330 w 306"/>
                  <a:gd name="T39" fmla="*/ 261510 h 779"/>
                  <a:gd name="T40" fmla="*/ 19330 w 306"/>
                  <a:gd name="T41" fmla="*/ 261510 h 779"/>
                  <a:gd name="T42" fmla="*/ 11097 w 306"/>
                  <a:gd name="T43" fmla="*/ 156906 h 779"/>
                  <a:gd name="T44" fmla="*/ 11097 w 306"/>
                  <a:gd name="T45" fmla="*/ 156906 h 779"/>
                  <a:gd name="T46" fmla="*/ 49041 w 306"/>
                  <a:gd name="T47" fmla="*/ 4328 h 779"/>
                  <a:gd name="T48" fmla="*/ 49041 w 306"/>
                  <a:gd name="T49" fmla="*/ 4328 h 779"/>
                  <a:gd name="T50" fmla="*/ 54411 w 306"/>
                  <a:gd name="T51" fmla="*/ 0 h 779"/>
                  <a:gd name="T52" fmla="*/ 54411 w 306"/>
                  <a:gd name="T53" fmla="*/ 0 h 779"/>
                  <a:gd name="T54" fmla="*/ 54411 w 306"/>
                  <a:gd name="T55" fmla="*/ 0 h 779"/>
                  <a:gd name="T56" fmla="*/ 59780 w 306"/>
                  <a:gd name="T57" fmla="*/ 4328 h 779"/>
                  <a:gd name="T58" fmla="*/ 59780 w 306"/>
                  <a:gd name="T59" fmla="*/ 4328 h 779"/>
                  <a:gd name="T60" fmla="*/ 97724 w 306"/>
                  <a:gd name="T61" fmla="*/ 156906 h 779"/>
                  <a:gd name="T62" fmla="*/ 97724 w 306"/>
                  <a:gd name="T63" fmla="*/ 156906 h 779"/>
                  <a:gd name="T64" fmla="*/ 89491 w 306"/>
                  <a:gd name="T65" fmla="*/ 261149 h 779"/>
                  <a:gd name="T66" fmla="*/ 89491 w 306"/>
                  <a:gd name="T67" fmla="*/ 261149 h 779"/>
                  <a:gd name="T68" fmla="*/ 54053 w 306"/>
                  <a:gd name="T69" fmla="*/ 280627 h 779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0" t="0" r="r" b="b"/>
                <a:pathLst>
                  <a:path w="306" h="779">
                    <a:moveTo>
                      <a:pt x="152" y="14"/>
                    </a:moveTo>
                    <a:lnTo>
                      <a:pt x="152" y="14"/>
                    </a:lnTo>
                    <a:cubicBezTo>
                      <a:pt x="151" y="14"/>
                      <a:pt x="150" y="16"/>
                      <a:pt x="150" y="16"/>
                    </a:cubicBezTo>
                    <a:cubicBezTo>
                      <a:pt x="134" y="71"/>
                      <a:pt x="100" y="199"/>
                      <a:pt x="45" y="437"/>
                    </a:cubicBezTo>
                    <a:cubicBezTo>
                      <a:pt x="15" y="565"/>
                      <a:pt x="22" y="662"/>
                      <a:pt x="65" y="717"/>
                    </a:cubicBezTo>
                    <a:cubicBezTo>
                      <a:pt x="101" y="762"/>
                      <a:pt x="151" y="764"/>
                      <a:pt x="151" y="764"/>
                    </a:cubicBezTo>
                    <a:cubicBezTo>
                      <a:pt x="151" y="764"/>
                      <a:pt x="203" y="762"/>
                      <a:pt x="240" y="716"/>
                    </a:cubicBezTo>
                    <a:cubicBezTo>
                      <a:pt x="282" y="661"/>
                      <a:pt x="289" y="565"/>
                      <a:pt x="260" y="437"/>
                    </a:cubicBezTo>
                    <a:cubicBezTo>
                      <a:pt x="204" y="199"/>
                      <a:pt x="169" y="71"/>
                      <a:pt x="154" y="16"/>
                    </a:cubicBezTo>
                    <a:cubicBezTo>
                      <a:pt x="154" y="16"/>
                      <a:pt x="153" y="14"/>
                      <a:pt x="152" y="14"/>
                    </a:cubicBezTo>
                    <a:close/>
                    <a:moveTo>
                      <a:pt x="151" y="778"/>
                    </a:moveTo>
                    <a:lnTo>
                      <a:pt x="151" y="778"/>
                    </a:lnTo>
                    <a:cubicBezTo>
                      <a:pt x="149" y="778"/>
                      <a:pt x="94" y="776"/>
                      <a:pt x="54" y="725"/>
                    </a:cubicBezTo>
                    <a:cubicBezTo>
                      <a:pt x="7" y="666"/>
                      <a:pt x="0" y="568"/>
                      <a:pt x="31" y="435"/>
                    </a:cubicBezTo>
                    <a:cubicBezTo>
                      <a:pt x="87" y="195"/>
                      <a:pt x="121" y="67"/>
                      <a:pt x="137" y="12"/>
                    </a:cubicBezTo>
                    <a:cubicBezTo>
                      <a:pt x="139" y="5"/>
                      <a:pt x="145" y="0"/>
                      <a:pt x="152" y="0"/>
                    </a:cubicBezTo>
                    <a:cubicBezTo>
                      <a:pt x="160" y="0"/>
                      <a:pt x="166" y="5"/>
                      <a:pt x="167" y="12"/>
                    </a:cubicBezTo>
                    <a:cubicBezTo>
                      <a:pt x="183" y="67"/>
                      <a:pt x="218" y="195"/>
                      <a:pt x="273" y="435"/>
                    </a:cubicBezTo>
                    <a:cubicBezTo>
                      <a:pt x="305" y="568"/>
                      <a:pt x="296" y="666"/>
                      <a:pt x="250" y="724"/>
                    </a:cubicBezTo>
                    <a:cubicBezTo>
                      <a:pt x="209" y="776"/>
                      <a:pt x="153" y="778"/>
                      <a:pt x="151" y="77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4" name="Freeform 226">
                <a:extLst>
                  <a:ext uri="{FF2B5EF4-FFF2-40B4-BE49-F238E27FC236}">
                    <a16:creationId xmlns:a16="http://schemas.microsoft.com/office/drawing/2014/main" id="{6185CDAC-74D2-43C6-9789-28096E0C1A9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864189" y="11139786"/>
                <a:ext cx="16477" cy="670145"/>
              </a:xfrm>
              <a:custGeom>
                <a:avLst/>
                <a:gdLst>
                  <a:gd name="T0" fmla="*/ 2222 w 15"/>
                  <a:gd name="T1" fmla="*/ 193314 h 536"/>
                  <a:gd name="T2" fmla="*/ 2222 w 15"/>
                  <a:gd name="T3" fmla="*/ 193314 h 536"/>
                  <a:gd name="T4" fmla="*/ 0 w 15"/>
                  <a:gd name="T5" fmla="*/ 191146 h 536"/>
                  <a:gd name="T6" fmla="*/ 0 w 15"/>
                  <a:gd name="T7" fmla="*/ 2529 h 536"/>
                  <a:gd name="T8" fmla="*/ 0 w 15"/>
                  <a:gd name="T9" fmla="*/ 2529 h 536"/>
                  <a:gd name="T10" fmla="*/ 2222 w 15"/>
                  <a:gd name="T11" fmla="*/ 0 h 536"/>
                  <a:gd name="T12" fmla="*/ 2222 w 15"/>
                  <a:gd name="T13" fmla="*/ 0 h 536"/>
                  <a:gd name="T14" fmla="*/ 4445 w 15"/>
                  <a:gd name="T15" fmla="*/ 2529 h 536"/>
                  <a:gd name="T16" fmla="*/ 4445 w 15"/>
                  <a:gd name="T17" fmla="*/ 191146 h 536"/>
                  <a:gd name="T18" fmla="*/ 4445 w 15"/>
                  <a:gd name="T19" fmla="*/ 191146 h 536"/>
                  <a:gd name="T20" fmla="*/ 2222 w 15"/>
                  <a:gd name="T21" fmla="*/ 193314 h 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5" h="536">
                    <a:moveTo>
                      <a:pt x="7" y="535"/>
                    </a:moveTo>
                    <a:lnTo>
                      <a:pt x="7" y="535"/>
                    </a:lnTo>
                    <a:cubicBezTo>
                      <a:pt x="3" y="535"/>
                      <a:pt x="0" y="533"/>
                      <a:pt x="0" y="529"/>
                    </a:cubicBezTo>
                    <a:lnTo>
                      <a:pt x="0" y="7"/>
                    </a:lnTo>
                    <a:cubicBezTo>
                      <a:pt x="0" y="4"/>
                      <a:pt x="3" y="0"/>
                      <a:pt x="7" y="0"/>
                    </a:cubicBezTo>
                    <a:cubicBezTo>
                      <a:pt x="11" y="0"/>
                      <a:pt x="14" y="4"/>
                      <a:pt x="14" y="7"/>
                    </a:cubicBezTo>
                    <a:lnTo>
                      <a:pt x="14" y="529"/>
                    </a:lnTo>
                    <a:cubicBezTo>
                      <a:pt x="14" y="533"/>
                      <a:pt x="11" y="535"/>
                      <a:pt x="7" y="53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5" name="Freeform 227">
                <a:extLst>
                  <a:ext uri="{FF2B5EF4-FFF2-40B4-BE49-F238E27FC236}">
                    <a16:creationId xmlns:a16="http://schemas.microsoft.com/office/drawing/2014/main" id="{457685A8-6EA7-439C-A22E-5CD76649E66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21371" y="11656127"/>
                <a:ext cx="241692" cy="175776"/>
              </a:xfrm>
              <a:custGeom>
                <a:avLst/>
                <a:gdLst>
                  <a:gd name="T0" fmla="*/ 18268 w 195"/>
                  <a:gd name="T1" fmla="*/ 31839 h 142"/>
                  <a:gd name="T2" fmla="*/ 18268 w 195"/>
                  <a:gd name="T3" fmla="*/ 31839 h 142"/>
                  <a:gd name="T4" fmla="*/ 0 w 195"/>
                  <a:gd name="T5" fmla="*/ 0 h 142"/>
                  <a:gd name="T6" fmla="*/ 0 w 195"/>
                  <a:gd name="T7" fmla="*/ 0 h 142"/>
                  <a:gd name="T8" fmla="*/ 43701 w 195"/>
                  <a:gd name="T9" fmla="*/ 35775 h 142"/>
                  <a:gd name="T10" fmla="*/ 43701 w 195"/>
                  <a:gd name="T11" fmla="*/ 35775 h 142"/>
                  <a:gd name="T12" fmla="*/ 69492 w 195"/>
                  <a:gd name="T13" fmla="*/ 16814 h 142"/>
                  <a:gd name="T14" fmla="*/ 69492 w 195"/>
                  <a:gd name="T15" fmla="*/ 16814 h 142"/>
                  <a:gd name="T16" fmla="*/ 65193 w 195"/>
                  <a:gd name="T17" fmla="*/ 29335 h 142"/>
                  <a:gd name="T18" fmla="*/ 65193 w 195"/>
                  <a:gd name="T19" fmla="*/ 29335 h 142"/>
                  <a:gd name="T20" fmla="*/ 42626 w 195"/>
                  <a:gd name="T21" fmla="*/ 50442 h 142"/>
                  <a:gd name="T22" fmla="*/ 40835 w 195"/>
                  <a:gd name="T23" fmla="*/ 50442 h 142"/>
                  <a:gd name="T24" fmla="*/ 40835 w 195"/>
                  <a:gd name="T25" fmla="*/ 50442 h 142"/>
                  <a:gd name="T26" fmla="*/ 18268 w 195"/>
                  <a:gd name="T27" fmla="*/ 31839 h 14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95" h="142">
                    <a:moveTo>
                      <a:pt x="51" y="89"/>
                    </a:moveTo>
                    <a:lnTo>
                      <a:pt x="51" y="89"/>
                    </a:lnTo>
                    <a:cubicBezTo>
                      <a:pt x="45" y="59"/>
                      <a:pt x="32" y="24"/>
                      <a:pt x="0" y="0"/>
                    </a:cubicBezTo>
                    <a:cubicBezTo>
                      <a:pt x="0" y="0"/>
                      <a:pt x="109" y="24"/>
                      <a:pt x="122" y="100"/>
                    </a:cubicBezTo>
                    <a:cubicBezTo>
                      <a:pt x="122" y="100"/>
                      <a:pt x="145" y="47"/>
                      <a:pt x="194" y="47"/>
                    </a:cubicBezTo>
                    <a:cubicBezTo>
                      <a:pt x="194" y="47"/>
                      <a:pt x="183" y="58"/>
                      <a:pt x="182" y="82"/>
                    </a:cubicBezTo>
                    <a:cubicBezTo>
                      <a:pt x="178" y="115"/>
                      <a:pt x="152" y="141"/>
                      <a:pt x="119" y="141"/>
                    </a:cubicBezTo>
                    <a:lnTo>
                      <a:pt x="114" y="141"/>
                    </a:lnTo>
                    <a:cubicBezTo>
                      <a:pt x="82" y="141"/>
                      <a:pt x="57" y="119"/>
                      <a:pt x="51" y="8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6" name="Freeform 228">
                <a:extLst>
                  <a:ext uri="{FF2B5EF4-FFF2-40B4-BE49-F238E27FC236}">
                    <a16:creationId xmlns:a16="http://schemas.microsoft.com/office/drawing/2014/main" id="{ED50020F-6C81-4730-9184-DE783904C52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715876" y="11645141"/>
                <a:ext cx="263664" cy="197748"/>
              </a:xfrm>
              <a:custGeom>
                <a:avLst/>
                <a:gdLst>
                  <a:gd name="T0" fmla="*/ 11974 w 210"/>
                  <a:gd name="T1" fmla="*/ 8736 h 157"/>
                  <a:gd name="T2" fmla="*/ 11974 w 210"/>
                  <a:gd name="T3" fmla="*/ 8736 h 157"/>
                  <a:gd name="T4" fmla="*/ 23223 w 210"/>
                  <a:gd name="T5" fmla="*/ 34581 h 157"/>
                  <a:gd name="T6" fmla="*/ 23223 w 210"/>
                  <a:gd name="T7" fmla="*/ 34581 h 157"/>
                  <a:gd name="T8" fmla="*/ 43906 w 210"/>
                  <a:gd name="T9" fmla="*/ 51690 h 157"/>
                  <a:gd name="T10" fmla="*/ 45720 w 210"/>
                  <a:gd name="T11" fmla="*/ 51690 h 157"/>
                  <a:gd name="T12" fmla="*/ 45720 w 210"/>
                  <a:gd name="T13" fmla="*/ 51690 h 157"/>
                  <a:gd name="T14" fmla="*/ 65677 w 210"/>
                  <a:gd name="T15" fmla="*/ 32761 h 157"/>
                  <a:gd name="T16" fmla="*/ 65677 w 210"/>
                  <a:gd name="T17" fmla="*/ 32761 h 157"/>
                  <a:gd name="T18" fmla="*/ 67854 w 210"/>
                  <a:gd name="T19" fmla="*/ 23297 h 157"/>
                  <a:gd name="T20" fmla="*/ 67854 w 210"/>
                  <a:gd name="T21" fmla="*/ 23297 h 157"/>
                  <a:gd name="T22" fmla="*/ 48986 w 210"/>
                  <a:gd name="T23" fmla="*/ 40041 h 157"/>
                  <a:gd name="T24" fmla="*/ 48986 w 210"/>
                  <a:gd name="T25" fmla="*/ 40041 h 157"/>
                  <a:gd name="T26" fmla="*/ 46446 w 210"/>
                  <a:gd name="T27" fmla="*/ 41497 h 157"/>
                  <a:gd name="T28" fmla="*/ 46446 w 210"/>
                  <a:gd name="T29" fmla="*/ 41497 h 157"/>
                  <a:gd name="T30" fmla="*/ 44269 w 210"/>
                  <a:gd name="T31" fmla="*/ 39677 h 157"/>
                  <a:gd name="T32" fmla="*/ 44269 w 210"/>
                  <a:gd name="T33" fmla="*/ 39677 h 157"/>
                  <a:gd name="T34" fmla="*/ 11974 w 210"/>
                  <a:gd name="T35" fmla="*/ 8736 h 157"/>
                  <a:gd name="T36" fmla="*/ 45720 w 210"/>
                  <a:gd name="T37" fmla="*/ 56786 h 157"/>
                  <a:gd name="T38" fmla="*/ 43906 w 210"/>
                  <a:gd name="T39" fmla="*/ 56786 h 157"/>
                  <a:gd name="T40" fmla="*/ 43906 w 210"/>
                  <a:gd name="T41" fmla="*/ 56786 h 157"/>
                  <a:gd name="T42" fmla="*/ 18506 w 210"/>
                  <a:gd name="T43" fmla="*/ 35673 h 157"/>
                  <a:gd name="T44" fmla="*/ 18506 w 210"/>
                  <a:gd name="T45" fmla="*/ 35673 h 157"/>
                  <a:gd name="T46" fmla="*/ 1089 w 210"/>
                  <a:gd name="T47" fmla="*/ 5096 h 157"/>
                  <a:gd name="T48" fmla="*/ 1089 w 210"/>
                  <a:gd name="T49" fmla="*/ 5096 h 157"/>
                  <a:gd name="T50" fmla="*/ 363 w 210"/>
                  <a:gd name="T51" fmla="*/ 1820 h 157"/>
                  <a:gd name="T52" fmla="*/ 363 w 210"/>
                  <a:gd name="T53" fmla="*/ 1820 h 157"/>
                  <a:gd name="T54" fmla="*/ 3266 w 210"/>
                  <a:gd name="T55" fmla="*/ 364 h 157"/>
                  <a:gd name="T56" fmla="*/ 3266 w 210"/>
                  <a:gd name="T57" fmla="*/ 364 h 157"/>
                  <a:gd name="T58" fmla="*/ 47897 w 210"/>
                  <a:gd name="T59" fmla="*/ 32397 h 157"/>
                  <a:gd name="T60" fmla="*/ 47897 w 210"/>
                  <a:gd name="T61" fmla="*/ 32397 h 157"/>
                  <a:gd name="T62" fmla="*/ 72934 w 210"/>
                  <a:gd name="T63" fmla="*/ 17473 h 157"/>
                  <a:gd name="T64" fmla="*/ 72934 w 210"/>
                  <a:gd name="T65" fmla="*/ 17473 h 157"/>
                  <a:gd name="T66" fmla="*/ 75111 w 210"/>
                  <a:gd name="T67" fmla="*/ 18929 h 157"/>
                  <a:gd name="T68" fmla="*/ 75111 w 210"/>
                  <a:gd name="T69" fmla="*/ 18929 h 157"/>
                  <a:gd name="T70" fmla="*/ 74749 w 210"/>
                  <a:gd name="T71" fmla="*/ 21841 h 157"/>
                  <a:gd name="T72" fmla="*/ 74749 w 210"/>
                  <a:gd name="T73" fmla="*/ 21841 h 157"/>
                  <a:gd name="T74" fmla="*/ 70757 w 210"/>
                  <a:gd name="T75" fmla="*/ 32761 h 157"/>
                  <a:gd name="T76" fmla="*/ 70757 w 210"/>
                  <a:gd name="T77" fmla="*/ 32761 h 157"/>
                  <a:gd name="T78" fmla="*/ 45720 w 210"/>
                  <a:gd name="T79" fmla="*/ 56786 h 15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10" h="157">
                    <a:moveTo>
                      <a:pt x="33" y="24"/>
                    </a:moveTo>
                    <a:lnTo>
                      <a:pt x="33" y="24"/>
                    </a:lnTo>
                    <a:cubicBezTo>
                      <a:pt x="48" y="42"/>
                      <a:pt x="59" y="66"/>
                      <a:pt x="64" y="95"/>
                    </a:cubicBezTo>
                    <a:cubicBezTo>
                      <a:pt x="70" y="122"/>
                      <a:pt x="93" y="142"/>
                      <a:pt x="121" y="142"/>
                    </a:cubicBezTo>
                    <a:lnTo>
                      <a:pt x="126" y="142"/>
                    </a:lnTo>
                    <a:cubicBezTo>
                      <a:pt x="156" y="142"/>
                      <a:pt x="179" y="120"/>
                      <a:pt x="181" y="90"/>
                    </a:cubicBezTo>
                    <a:cubicBezTo>
                      <a:pt x="182" y="79"/>
                      <a:pt x="185" y="70"/>
                      <a:pt x="187" y="64"/>
                    </a:cubicBezTo>
                    <a:cubicBezTo>
                      <a:pt x="153" y="72"/>
                      <a:pt x="136" y="110"/>
                      <a:pt x="135" y="110"/>
                    </a:cubicBezTo>
                    <a:cubicBezTo>
                      <a:pt x="134" y="113"/>
                      <a:pt x="131" y="115"/>
                      <a:pt x="128" y="114"/>
                    </a:cubicBezTo>
                    <a:cubicBezTo>
                      <a:pt x="125" y="114"/>
                      <a:pt x="122" y="112"/>
                      <a:pt x="122" y="109"/>
                    </a:cubicBezTo>
                    <a:cubicBezTo>
                      <a:pt x="114" y="62"/>
                      <a:pt x="65" y="36"/>
                      <a:pt x="33" y="24"/>
                    </a:cubicBezTo>
                    <a:close/>
                    <a:moveTo>
                      <a:pt x="126" y="156"/>
                    </a:moveTo>
                    <a:lnTo>
                      <a:pt x="121" y="156"/>
                    </a:lnTo>
                    <a:cubicBezTo>
                      <a:pt x="86" y="156"/>
                      <a:pt x="57" y="131"/>
                      <a:pt x="51" y="98"/>
                    </a:cubicBezTo>
                    <a:cubicBezTo>
                      <a:pt x="46" y="72"/>
                      <a:pt x="34" y="36"/>
                      <a:pt x="3" y="14"/>
                    </a:cubicBezTo>
                    <a:cubicBezTo>
                      <a:pt x="1" y="12"/>
                      <a:pt x="0" y="8"/>
                      <a:pt x="1" y="5"/>
                    </a:cubicBezTo>
                    <a:cubicBezTo>
                      <a:pt x="2" y="2"/>
                      <a:pt x="6" y="0"/>
                      <a:pt x="9" y="1"/>
                    </a:cubicBezTo>
                    <a:cubicBezTo>
                      <a:pt x="13" y="2"/>
                      <a:pt x="106" y="23"/>
                      <a:pt x="132" y="89"/>
                    </a:cubicBezTo>
                    <a:cubicBezTo>
                      <a:pt x="143" y="73"/>
                      <a:pt x="165" y="48"/>
                      <a:pt x="201" y="48"/>
                    </a:cubicBezTo>
                    <a:cubicBezTo>
                      <a:pt x="204" y="48"/>
                      <a:pt x="206" y="50"/>
                      <a:pt x="207" y="52"/>
                    </a:cubicBezTo>
                    <a:cubicBezTo>
                      <a:pt x="209" y="55"/>
                      <a:pt x="208" y="58"/>
                      <a:pt x="206" y="60"/>
                    </a:cubicBezTo>
                    <a:cubicBezTo>
                      <a:pt x="206" y="60"/>
                      <a:pt x="197" y="69"/>
                      <a:pt x="195" y="90"/>
                    </a:cubicBezTo>
                    <a:cubicBezTo>
                      <a:pt x="192" y="127"/>
                      <a:pt x="163" y="156"/>
                      <a:pt x="126" y="15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C542812D-37AC-46FD-BFB3-3576C93E3E92}"/>
                </a:ext>
              </a:extLst>
            </p:cNvPr>
            <p:cNvGrpSpPr/>
            <p:nvPr/>
          </p:nvGrpSpPr>
          <p:grpSpPr>
            <a:xfrm>
              <a:off x="15682367" y="11040912"/>
              <a:ext cx="560285" cy="1494094"/>
              <a:chOff x="15682367" y="11040912"/>
              <a:chExt cx="560285" cy="1494094"/>
            </a:xfrm>
          </p:grpSpPr>
          <p:sp>
            <p:nvSpPr>
              <p:cNvPr id="587" name="Freeform 229">
                <a:extLst>
                  <a:ext uri="{FF2B5EF4-FFF2-40B4-BE49-F238E27FC236}">
                    <a16:creationId xmlns:a16="http://schemas.microsoft.com/office/drawing/2014/main" id="{B1C24E92-D050-4751-A029-477875708F9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682367" y="11046406"/>
                <a:ext cx="560285" cy="1115075"/>
              </a:xfrm>
              <a:custGeom>
                <a:avLst/>
                <a:gdLst>
                  <a:gd name="T0" fmla="*/ 149636 w 448"/>
                  <a:gd name="T1" fmla="*/ 196598 h 895"/>
                  <a:gd name="T2" fmla="*/ 149636 w 448"/>
                  <a:gd name="T3" fmla="*/ 196598 h 895"/>
                  <a:gd name="T4" fmla="*/ 82408 w 448"/>
                  <a:gd name="T5" fmla="*/ 1080 h 895"/>
                  <a:gd name="T6" fmla="*/ 82408 w 448"/>
                  <a:gd name="T7" fmla="*/ 1080 h 895"/>
                  <a:gd name="T8" fmla="*/ 78794 w 448"/>
                  <a:gd name="T9" fmla="*/ 1080 h 895"/>
                  <a:gd name="T10" fmla="*/ 78794 w 448"/>
                  <a:gd name="T11" fmla="*/ 1080 h 895"/>
                  <a:gd name="T12" fmla="*/ 11928 w 448"/>
                  <a:gd name="T13" fmla="*/ 196598 h 895"/>
                  <a:gd name="T14" fmla="*/ 11928 w 448"/>
                  <a:gd name="T15" fmla="*/ 196598 h 895"/>
                  <a:gd name="T16" fmla="*/ 80601 w 448"/>
                  <a:gd name="T17" fmla="*/ 321902 h 895"/>
                  <a:gd name="T18" fmla="*/ 80601 w 448"/>
                  <a:gd name="T19" fmla="*/ 321902 h 895"/>
                  <a:gd name="T20" fmla="*/ 80601 w 448"/>
                  <a:gd name="T21" fmla="*/ 321902 h 895"/>
                  <a:gd name="T22" fmla="*/ 80963 w 448"/>
                  <a:gd name="T23" fmla="*/ 321902 h 895"/>
                  <a:gd name="T24" fmla="*/ 80963 w 448"/>
                  <a:gd name="T25" fmla="*/ 321902 h 895"/>
                  <a:gd name="T26" fmla="*/ 80963 w 448"/>
                  <a:gd name="T27" fmla="*/ 321902 h 895"/>
                  <a:gd name="T28" fmla="*/ 80963 w 448"/>
                  <a:gd name="T29" fmla="*/ 321902 h 895"/>
                  <a:gd name="T30" fmla="*/ 80963 w 448"/>
                  <a:gd name="T31" fmla="*/ 321902 h 895"/>
                  <a:gd name="T32" fmla="*/ 149636 w 448"/>
                  <a:gd name="T33" fmla="*/ 196598 h 8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448" h="895">
                    <a:moveTo>
                      <a:pt x="414" y="546"/>
                    </a:moveTo>
                    <a:lnTo>
                      <a:pt x="414" y="546"/>
                    </a:lnTo>
                    <a:cubicBezTo>
                      <a:pt x="385" y="246"/>
                      <a:pt x="253" y="41"/>
                      <a:pt x="228" y="3"/>
                    </a:cubicBezTo>
                    <a:cubicBezTo>
                      <a:pt x="225" y="0"/>
                      <a:pt x="221" y="0"/>
                      <a:pt x="218" y="3"/>
                    </a:cubicBezTo>
                    <a:cubicBezTo>
                      <a:pt x="193" y="41"/>
                      <a:pt x="62" y="246"/>
                      <a:pt x="33" y="546"/>
                    </a:cubicBezTo>
                    <a:cubicBezTo>
                      <a:pt x="0" y="882"/>
                      <a:pt x="202" y="893"/>
                      <a:pt x="223" y="894"/>
                    </a:cubicBezTo>
                    <a:cubicBezTo>
                      <a:pt x="223" y="894"/>
                      <a:pt x="223" y="894"/>
                      <a:pt x="224" y="894"/>
                    </a:cubicBezTo>
                    <a:cubicBezTo>
                      <a:pt x="245" y="893"/>
                      <a:pt x="447" y="882"/>
                      <a:pt x="414" y="5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8" name="Freeform 230">
                <a:extLst>
                  <a:ext uri="{FF2B5EF4-FFF2-40B4-BE49-F238E27FC236}">
                    <a16:creationId xmlns:a16="http://schemas.microsoft.com/office/drawing/2014/main" id="{09107B25-A5FD-44CC-9792-6BA505F313F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704339" y="11040912"/>
                <a:ext cx="521836" cy="1131556"/>
              </a:xfrm>
              <a:custGeom>
                <a:avLst/>
                <a:gdLst>
                  <a:gd name="T0" fmla="*/ 74869 w 421"/>
                  <a:gd name="T1" fmla="*/ 5402 h 908"/>
                  <a:gd name="T2" fmla="*/ 74869 w 421"/>
                  <a:gd name="T3" fmla="*/ 5402 h 908"/>
                  <a:gd name="T4" fmla="*/ 9314 w 421"/>
                  <a:gd name="T5" fmla="*/ 198808 h 908"/>
                  <a:gd name="T6" fmla="*/ 9314 w 421"/>
                  <a:gd name="T7" fmla="*/ 198808 h 908"/>
                  <a:gd name="T8" fmla="*/ 30807 w 421"/>
                  <a:gd name="T9" fmla="*/ 300373 h 908"/>
                  <a:gd name="T10" fmla="*/ 30807 w 421"/>
                  <a:gd name="T11" fmla="*/ 300373 h 908"/>
                  <a:gd name="T12" fmla="*/ 74869 w 421"/>
                  <a:gd name="T13" fmla="*/ 321623 h 908"/>
                  <a:gd name="T14" fmla="*/ 75227 w 421"/>
                  <a:gd name="T15" fmla="*/ 321623 h 908"/>
                  <a:gd name="T16" fmla="*/ 75227 w 421"/>
                  <a:gd name="T17" fmla="*/ 321623 h 908"/>
                  <a:gd name="T18" fmla="*/ 75227 w 421"/>
                  <a:gd name="T19" fmla="*/ 321623 h 908"/>
                  <a:gd name="T20" fmla="*/ 119647 w 421"/>
                  <a:gd name="T21" fmla="*/ 300373 h 908"/>
                  <a:gd name="T22" fmla="*/ 119647 w 421"/>
                  <a:gd name="T23" fmla="*/ 300373 h 908"/>
                  <a:gd name="T24" fmla="*/ 140783 w 421"/>
                  <a:gd name="T25" fmla="*/ 198808 h 908"/>
                  <a:gd name="T26" fmla="*/ 140783 w 421"/>
                  <a:gd name="T27" fmla="*/ 198808 h 908"/>
                  <a:gd name="T28" fmla="*/ 74869 w 421"/>
                  <a:gd name="T29" fmla="*/ 5402 h 908"/>
                  <a:gd name="T30" fmla="*/ 75227 w 421"/>
                  <a:gd name="T31" fmla="*/ 326665 h 908"/>
                  <a:gd name="T32" fmla="*/ 74869 w 421"/>
                  <a:gd name="T33" fmla="*/ 326665 h 908"/>
                  <a:gd name="T34" fmla="*/ 74869 w 421"/>
                  <a:gd name="T35" fmla="*/ 326665 h 908"/>
                  <a:gd name="T36" fmla="*/ 26867 w 421"/>
                  <a:gd name="T37" fmla="*/ 303615 h 908"/>
                  <a:gd name="T38" fmla="*/ 26867 w 421"/>
                  <a:gd name="T39" fmla="*/ 303615 h 908"/>
                  <a:gd name="T40" fmla="*/ 4299 w 421"/>
                  <a:gd name="T41" fmla="*/ 198448 h 908"/>
                  <a:gd name="T42" fmla="*/ 4299 w 421"/>
                  <a:gd name="T43" fmla="*/ 198448 h 908"/>
                  <a:gd name="T44" fmla="*/ 71287 w 421"/>
                  <a:gd name="T45" fmla="*/ 1801 h 908"/>
                  <a:gd name="T46" fmla="*/ 71287 w 421"/>
                  <a:gd name="T47" fmla="*/ 1801 h 908"/>
                  <a:gd name="T48" fmla="*/ 74869 w 421"/>
                  <a:gd name="T49" fmla="*/ 0 h 908"/>
                  <a:gd name="T50" fmla="*/ 74869 w 421"/>
                  <a:gd name="T51" fmla="*/ 0 h 908"/>
                  <a:gd name="T52" fmla="*/ 74869 w 421"/>
                  <a:gd name="T53" fmla="*/ 0 h 908"/>
                  <a:gd name="T54" fmla="*/ 78451 w 421"/>
                  <a:gd name="T55" fmla="*/ 1801 h 908"/>
                  <a:gd name="T56" fmla="*/ 78451 w 421"/>
                  <a:gd name="T57" fmla="*/ 1801 h 908"/>
                  <a:gd name="T58" fmla="*/ 146156 w 421"/>
                  <a:gd name="T59" fmla="*/ 198448 h 908"/>
                  <a:gd name="T60" fmla="*/ 146156 w 421"/>
                  <a:gd name="T61" fmla="*/ 198448 h 908"/>
                  <a:gd name="T62" fmla="*/ 123230 w 421"/>
                  <a:gd name="T63" fmla="*/ 303615 h 908"/>
                  <a:gd name="T64" fmla="*/ 123230 w 421"/>
                  <a:gd name="T65" fmla="*/ 303615 h 908"/>
                  <a:gd name="T66" fmla="*/ 75227 w 421"/>
                  <a:gd name="T67" fmla="*/ 326665 h 90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0" t="0" r="r" b="b"/>
                <a:pathLst>
                  <a:path w="421" h="908">
                    <a:moveTo>
                      <a:pt x="209" y="15"/>
                    </a:moveTo>
                    <a:lnTo>
                      <a:pt x="209" y="15"/>
                    </a:lnTo>
                    <a:cubicBezTo>
                      <a:pt x="180" y="58"/>
                      <a:pt x="54" y="260"/>
                      <a:pt x="26" y="552"/>
                    </a:cubicBezTo>
                    <a:cubicBezTo>
                      <a:pt x="14" y="680"/>
                      <a:pt x="34" y="775"/>
                      <a:pt x="86" y="834"/>
                    </a:cubicBezTo>
                    <a:cubicBezTo>
                      <a:pt x="135" y="889"/>
                      <a:pt x="197" y="893"/>
                      <a:pt x="209" y="893"/>
                    </a:cubicBezTo>
                    <a:lnTo>
                      <a:pt x="210" y="893"/>
                    </a:lnTo>
                    <a:cubicBezTo>
                      <a:pt x="222" y="893"/>
                      <a:pt x="284" y="889"/>
                      <a:pt x="334" y="834"/>
                    </a:cubicBezTo>
                    <a:cubicBezTo>
                      <a:pt x="386" y="775"/>
                      <a:pt x="406" y="680"/>
                      <a:pt x="393" y="552"/>
                    </a:cubicBezTo>
                    <a:cubicBezTo>
                      <a:pt x="365" y="260"/>
                      <a:pt x="237" y="58"/>
                      <a:pt x="209" y="15"/>
                    </a:cubicBezTo>
                    <a:close/>
                    <a:moveTo>
                      <a:pt x="210" y="907"/>
                    </a:moveTo>
                    <a:lnTo>
                      <a:pt x="209" y="907"/>
                    </a:lnTo>
                    <a:cubicBezTo>
                      <a:pt x="196" y="907"/>
                      <a:pt x="129" y="903"/>
                      <a:pt x="75" y="843"/>
                    </a:cubicBezTo>
                    <a:cubicBezTo>
                      <a:pt x="20" y="782"/>
                      <a:pt x="0" y="683"/>
                      <a:pt x="12" y="551"/>
                    </a:cubicBezTo>
                    <a:cubicBezTo>
                      <a:pt x="42" y="251"/>
                      <a:pt x="173" y="44"/>
                      <a:pt x="199" y="5"/>
                    </a:cubicBezTo>
                    <a:cubicBezTo>
                      <a:pt x="201" y="1"/>
                      <a:pt x="205" y="0"/>
                      <a:pt x="209" y="0"/>
                    </a:cubicBezTo>
                    <a:cubicBezTo>
                      <a:pt x="213" y="0"/>
                      <a:pt x="217" y="1"/>
                      <a:pt x="219" y="5"/>
                    </a:cubicBezTo>
                    <a:cubicBezTo>
                      <a:pt x="245" y="44"/>
                      <a:pt x="378" y="251"/>
                      <a:pt x="408" y="551"/>
                    </a:cubicBezTo>
                    <a:cubicBezTo>
                      <a:pt x="420" y="683"/>
                      <a:pt x="399" y="782"/>
                      <a:pt x="344" y="843"/>
                    </a:cubicBezTo>
                    <a:cubicBezTo>
                      <a:pt x="290" y="903"/>
                      <a:pt x="223" y="907"/>
                      <a:pt x="210" y="90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89" name="Freeform 231">
                <a:extLst>
                  <a:ext uri="{FF2B5EF4-FFF2-40B4-BE49-F238E27FC236}">
                    <a16:creationId xmlns:a16="http://schemas.microsoft.com/office/drawing/2014/main" id="{6E125CBB-E19C-467A-A5C7-8363DB0AA23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940539" y="11590211"/>
                <a:ext cx="49435" cy="900851"/>
              </a:xfrm>
              <a:custGeom>
                <a:avLst/>
                <a:gdLst>
                  <a:gd name="T0" fmla="*/ 2439 w 41"/>
                  <a:gd name="T1" fmla="*/ 259989 h 722"/>
                  <a:gd name="T2" fmla="*/ 2439 w 41"/>
                  <a:gd name="T3" fmla="*/ 259989 h 722"/>
                  <a:gd name="T4" fmla="*/ 2439 w 41"/>
                  <a:gd name="T5" fmla="*/ 259989 h 722"/>
                  <a:gd name="T6" fmla="*/ 2439 w 41"/>
                  <a:gd name="T7" fmla="*/ 259989 h 722"/>
                  <a:gd name="T8" fmla="*/ 0 w 41"/>
                  <a:gd name="T9" fmla="*/ 257826 h 722"/>
                  <a:gd name="T10" fmla="*/ 8712 w 41"/>
                  <a:gd name="T11" fmla="*/ 2524 h 722"/>
                  <a:gd name="T12" fmla="*/ 8712 w 41"/>
                  <a:gd name="T13" fmla="*/ 2524 h 722"/>
                  <a:gd name="T14" fmla="*/ 11499 w 41"/>
                  <a:gd name="T15" fmla="*/ 0 h 722"/>
                  <a:gd name="T16" fmla="*/ 11499 w 41"/>
                  <a:gd name="T17" fmla="*/ 0 h 722"/>
                  <a:gd name="T18" fmla="*/ 13939 w 41"/>
                  <a:gd name="T19" fmla="*/ 2885 h 722"/>
                  <a:gd name="T20" fmla="*/ 4878 w 41"/>
                  <a:gd name="T21" fmla="*/ 257826 h 722"/>
                  <a:gd name="T22" fmla="*/ 4878 w 41"/>
                  <a:gd name="T23" fmla="*/ 257826 h 722"/>
                  <a:gd name="T24" fmla="*/ 2439 w 41"/>
                  <a:gd name="T25" fmla="*/ 259989 h 72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41" h="722">
                    <a:moveTo>
                      <a:pt x="7" y="721"/>
                    </a:moveTo>
                    <a:lnTo>
                      <a:pt x="7" y="721"/>
                    </a:lnTo>
                    <a:cubicBezTo>
                      <a:pt x="3" y="721"/>
                      <a:pt x="0" y="718"/>
                      <a:pt x="0" y="715"/>
                    </a:cubicBezTo>
                    <a:lnTo>
                      <a:pt x="25" y="7"/>
                    </a:lnTo>
                    <a:cubicBezTo>
                      <a:pt x="25" y="3"/>
                      <a:pt x="29" y="0"/>
                      <a:pt x="33" y="0"/>
                    </a:cubicBezTo>
                    <a:cubicBezTo>
                      <a:pt x="36" y="0"/>
                      <a:pt x="40" y="3"/>
                      <a:pt x="40" y="8"/>
                    </a:cubicBezTo>
                    <a:lnTo>
                      <a:pt x="14" y="715"/>
                    </a:lnTo>
                    <a:cubicBezTo>
                      <a:pt x="14" y="719"/>
                      <a:pt x="11" y="721"/>
                      <a:pt x="7" y="7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0" name="Freeform 232">
                <a:extLst>
                  <a:ext uri="{FF2B5EF4-FFF2-40B4-BE49-F238E27FC236}">
                    <a16:creationId xmlns:a16="http://schemas.microsoft.com/office/drawing/2014/main" id="{A8CFE017-2CEA-48F7-B187-D73EB55496D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25185" y="12381201"/>
                <a:ext cx="230706" cy="148312"/>
              </a:xfrm>
              <a:custGeom>
                <a:avLst/>
                <a:gdLst>
                  <a:gd name="T0" fmla="*/ 6452 w 186"/>
                  <a:gd name="T1" fmla="*/ 18684 h 117"/>
                  <a:gd name="T2" fmla="*/ 6452 w 186"/>
                  <a:gd name="T3" fmla="*/ 18684 h 117"/>
                  <a:gd name="T4" fmla="*/ 0 w 186"/>
                  <a:gd name="T5" fmla="*/ 0 h 117"/>
                  <a:gd name="T6" fmla="*/ 0 w 186"/>
                  <a:gd name="T7" fmla="*/ 0 h 117"/>
                  <a:gd name="T8" fmla="*/ 35130 w 186"/>
                  <a:gd name="T9" fmla="*/ 28209 h 117"/>
                  <a:gd name="T10" fmla="*/ 35130 w 186"/>
                  <a:gd name="T11" fmla="*/ 28209 h 117"/>
                  <a:gd name="T12" fmla="*/ 66317 w 186"/>
                  <a:gd name="T13" fmla="*/ 12822 h 117"/>
                  <a:gd name="T14" fmla="*/ 66317 w 186"/>
                  <a:gd name="T15" fmla="*/ 12822 h 117"/>
                  <a:gd name="T16" fmla="*/ 63807 w 186"/>
                  <a:gd name="T17" fmla="*/ 20516 h 117"/>
                  <a:gd name="T18" fmla="*/ 63807 w 186"/>
                  <a:gd name="T19" fmla="*/ 20516 h 117"/>
                  <a:gd name="T20" fmla="*/ 36205 w 186"/>
                  <a:gd name="T21" fmla="*/ 42497 h 117"/>
                  <a:gd name="T22" fmla="*/ 34771 w 186"/>
                  <a:gd name="T23" fmla="*/ 42497 h 117"/>
                  <a:gd name="T24" fmla="*/ 34771 w 186"/>
                  <a:gd name="T25" fmla="*/ 42497 h 117"/>
                  <a:gd name="T26" fmla="*/ 6452 w 186"/>
                  <a:gd name="T27" fmla="*/ 18684 h 11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6" h="117">
                    <a:moveTo>
                      <a:pt x="18" y="51"/>
                    </a:moveTo>
                    <a:lnTo>
                      <a:pt x="18" y="51"/>
                    </a:lnTo>
                    <a:cubicBezTo>
                      <a:pt x="16" y="34"/>
                      <a:pt x="11" y="15"/>
                      <a:pt x="0" y="0"/>
                    </a:cubicBezTo>
                    <a:cubicBezTo>
                      <a:pt x="0" y="0"/>
                      <a:pt x="70" y="21"/>
                      <a:pt x="98" y="77"/>
                    </a:cubicBezTo>
                    <a:cubicBezTo>
                      <a:pt x="98" y="77"/>
                      <a:pt x="124" y="36"/>
                      <a:pt x="185" y="35"/>
                    </a:cubicBezTo>
                    <a:cubicBezTo>
                      <a:pt x="185" y="35"/>
                      <a:pt x="181" y="43"/>
                      <a:pt x="178" y="56"/>
                    </a:cubicBezTo>
                    <a:cubicBezTo>
                      <a:pt x="168" y="91"/>
                      <a:pt x="137" y="116"/>
                      <a:pt x="101" y="116"/>
                    </a:cubicBezTo>
                    <a:lnTo>
                      <a:pt x="97" y="116"/>
                    </a:lnTo>
                    <a:cubicBezTo>
                      <a:pt x="58" y="116"/>
                      <a:pt x="25" y="89"/>
                      <a:pt x="18" y="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1" name="Freeform 233">
                <a:extLst>
                  <a:ext uri="{FF2B5EF4-FFF2-40B4-BE49-F238E27FC236}">
                    <a16:creationId xmlns:a16="http://schemas.microsoft.com/office/drawing/2014/main" id="{2B93BD7B-47DC-4F0E-AE96-EC5D32E732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814199" y="12370216"/>
                <a:ext cx="252678" cy="164790"/>
              </a:xfrm>
              <a:custGeom>
                <a:avLst/>
                <a:gdLst>
                  <a:gd name="T0" fmla="*/ 8356 w 201"/>
                  <a:gd name="T1" fmla="*/ 7635 h 131"/>
                  <a:gd name="T2" fmla="*/ 8356 w 201"/>
                  <a:gd name="T3" fmla="*/ 7635 h 131"/>
                  <a:gd name="T4" fmla="*/ 11989 w 201"/>
                  <a:gd name="T5" fmla="*/ 20722 h 131"/>
                  <a:gd name="T6" fmla="*/ 11989 w 201"/>
                  <a:gd name="T7" fmla="*/ 20722 h 131"/>
                  <a:gd name="T8" fmla="*/ 37784 w 201"/>
                  <a:gd name="T9" fmla="*/ 42172 h 131"/>
                  <a:gd name="T10" fmla="*/ 39237 w 201"/>
                  <a:gd name="T11" fmla="*/ 42172 h 131"/>
                  <a:gd name="T12" fmla="*/ 39237 w 201"/>
                  <a:gd name="T13" fmla="*/ 42172 h 131"/>
                  <a:gd name="T14" fmla="*/ 64669 w 201"/>
                  <a:gd name="T15" fmla="*/ 22177 h 131"/>
                  <a:gd name="T16" fmla="*/ 64669 w 201"/>
                  <a:gd name="T17" fmla="*/ 22177 h 131"/>
                  <a:gd name="T18" fmla="*/ 65759 w 201"/>
                  <a:gd name="T19" fmla="*/ 18177 h 131"/>
                  <a:gd name="T20" fmla="*/ 65759 w 201"/>
                  <a:gd name="T21" fmla="*/ 18177 h 131"/>
                  <a:gd name="T22" fmla="*/ 40327 w 201"/>
                  <a:gd name="T23" fmla="*/ 31992 h 131"/>
                  <a:gd name="T24" fmla="*/ 40327 w 201"/>
                  <a:gd name="T25" fmla="*/ 31992 h 131"/>
                  <a:gd name="T26" fmla="*/ 38147 w 201"/>
                  <a:gd name="T27" fmla="*/ 33083 h 131"/>
                  <a:gd name="T28" fmla="*/ 38147 w 201"/>
                  <a:gd name="T29" fmla="*/ 33083 h 131"/>
                  <a:gd name="T30" fmla="*/ 35968 w 201"/>
                  <a:gd name="T31" fmla="*/ 31629 h 131"/>
                  <a:gd name="T32" fmla="*/ 35968 w 201"/>
                  <a:gd name="T33" fmla="*/ 31629 h 131"/>
                  <a:gd name="T34" fmla="*/ 8356 w 201"/>
                  <a:gd name="T35" fmla="*/ 7635 h 131"/>
                  <a:gd name="T36" fmla="*/ 39237 w 201"/>
                  <a:gd name="T37" fmla="*/ 47261 h 131"/>
                  <a:gd name="T38" fmla="*/ 37784 w 201"/>
                  <a:gd name="T39" fmla="*/ 47261 h 131"/>
                  <a:gd name="T40" fmla="*/ 37784 w 201"/>
                  <a:gd name="T41" fmla="*/ 47261 h 131"/>
                  <a:gd name="T42" fmla="*/ 6903 w 201"/>
                  <a:gd name="T43" fmla="*/ 21449 h 131"/>
                  <a:gd name="T44" fmla="*/ 6903 w 201"/>
                  <a:gd name="T45" fmla="*/ 21449 h 131"/>
                  <a:gd name="T46" fmla="*/ 727 w 201"/>
                  <a:gd name="T47" fmla="*/ 3999 h 131"/>
                  <a:gd name="T48" fmla="*/ 727 w 201"/>
                  <a:gd name="T49" fmla="*/ 3999 h 131"/>
                  <a:gd name="T50" fmla="*/ 727 w 201"/>
                  <a:gd name="T51" fmla="*/ 1091 h 131"/>
                  <a:gd name="T52" fmla="*/ 727 w 201"/>
                  <a:gd name="T53" fmla="*/ 1091 h 131"/>
                  <a:gd name="T54" fmla="*/ 3633 w 201"/>
                  <a:gd name="T55" fmla="*/ 0 h 131"/>
                  <a:gd name="T56" fmla="*/ 3633 w 201"/>
                  <a:gd name="T57" fmla="*/ 0 h 131"/>
                  <a:gd name="T58" fmla="*/ 38511 w 201"/>
                  <a:gd name="T59" fmla="*/ 26176 h 131"/>
                  <a:gd name="T60" fmla="*/ 38511 w 201"/>
                  <a:gd name="T61" fmla="*/ 26176 h 131"/>
                  <a:gd name="T62" fmla="*/ 69755 w 201"/>
                  <a:gd name="T63" fmla="*/ 12724 h 131"/>
                  <a:gd name="T64" fmla="*/ 69755 w 201"/>
                  <a:gd name="T65" fmla="*/ 12724 h 131"/>
                  <a:gd name="T66" fmla="*/ 71935 w 201"/>
                  <a:gd name="T67" fmla="*/ 13815 h 131"/>
                  <a:gd name="T68" fmla="*/ 71935 w 201"/>
                  <a:gd name="T69" fmla="*/ 13815 h 131"/>
                  <a:gd name="T70" fmla="*/ 71935 w 201"/>
                  <a:gd name="T71" fmla="*/ 16360 h 131"/>
                  <a:gd name="T72" fmla="*/ 71935 w 201"/>
                  <a:gd name="T73" fmla="*/ 16360 h 131"/>
                  <a:gd name="T74" fmla="*/ 69392 w 201"/>
                  <a:gd name="T75" fmla="*/ 23267 h 131"/>
                  <a:gd name="T76" fmla="*/ 69392 w 201"/>
                  <a:gd name="T77" fmla="*/ 23267 h 131"/>
                  <a:gd name="T78" fmla="*/ 39237 w 201"/>
                  <a:gd name="T79" fmla="*/ 47261 h 1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1" h="131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7" y="32"/>
                      <a:pt x="30" y="43"/>
                      <a:pt x="33" y="57"/>
                    </a:cubicBezTo>
                    <a:cubicBezTo>
                      <a:pt x="38" y="90"/>
                      <a:pt x="68" y="116"/>
                      <a:pt x="104" y="116"/>
                    </a:cubicBezTo>
                    <a:lnTo>
                      <a:pt x="108" y="116"/>
                    </a:lnTo>
                    <a:cubicBezTo>
                      <a:pt x="140" y="116"/>
                      <a:pt x="169" y="93"/>
                      <a:pt x="178" y="61"/>
                    </a:cubicBezTo>
                    <a:cubicBezTo>
                      <a:pt x="179" y="57"/>
                      <a:pt x="180" y="53"/>
                      <a:pt x="181" y="50"/>
                    </a:cubicBezTo>
                    <a:cubicBezTo>
                      <a:pt x="133" y="55"/>
                      <a:pt x="112" y="87"/>
                      <a:pt x="111" y="88"/>
                    </a:cubicBezTo>
                    <a:cubicBezTo>
                      <a:pt x="110" y="90"/>
                      <a:pt x="107" y="91"/>
                      <a:pt x="105" y="91"/>
                    </a:cubicBezTo>
                    <a:cubicBezTo>
                      <a:pt x="103" y="91"/>
                      <a:pt x="100" y="90"/>
                      <a:pt x="99" y="87"/>
                    </a:cubicBezTo>
                    <a:cubicBezTo>
                      <a:pt x="81" y="52"/>
                      <a:pt x="44" y="31"/>
                      <a:pt x="23" y="21"/>
                    </a:cubicBezTo>
                    <a:close/>
                    <a:moveTo>
                      <a:pt x="108" y="130"/>
                    </a:moveTo>
                    <a:lnTo>
                      <a:pt x="104" y="130"/>
                    </a:lnTo>
                    <a:cubicBezTo>
                      <a:pt x="62" y="130"/>
                      <a:pt x="25" y="99"/>
                      <a:pt x="19" y="59"/>
                    </a:cubicBezTo>
                    <a:cubicBezTo>
                      <a:pt x="16" y="40"/>
                      <a:pt x="10" y="23"/>
                      <a:pt x="2" y="11"/>
                    </a:cubicBezTo>
                    <a:cubicBezTo>
                      <a:pt x="0" y="8"/>
                      <a:pt x="0" y="5"/>
                      <a:pt x="2" y="3"/>
                    </a:cubicBezTo>
                    <a:cubicBezTo>
                      <a:pt x="3" y="0"/>
                      <a:pt x="7" y="0"/>
                      <a:pt x="10" y="0"/>
                    </a:cubicBezTo>
                    <a:cubicBezTo>
                      <a:pt x="12" y="1"/>
                      <a:pt x="75" y="21"/>
                      <a:pt x="106" y="72"/>
                    </a:cubicBezTo>
                    <a:cubicBezTo>
                      <a:pt x="118" y="59"/>
                      <a:pt x="145" y="36"/>
                      <a:pt x="192" y="35"/>
                    </a:cubicBezTo>
                    <a:cubicBezTo>
                      <a:pt x="195" y="35"/>
                      <a:pt x="197" y="36"/>
                      <a:pt x="198" y="38"/>
                    </a:cubicBezTo>
                    <a:cubicBezTo>
                      <a:pt x="200" y="40"/>
                      <a:pt x="200" y="43"/>
                      <a:pt x="198" y="45"/>
                    </a:cubicBezTo>
                    <a:cubicBezTo>
                      <a:pt x="198" y="45"/>
                      <a:pt x="194" y="53"/>
                      <a:pt x="191" y="64"/>
                    </a:cubicBezTo>
                    <a:cubicBezTo>
                      <a:pt x="181" y="103"/>
                      <a:pt x="146" y="130"/>
                      <a:pt x="108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9" name="Grupo 8">
              <a:extLst>
                <a:ext uri="{FF2B5EF4-FFF2-40B4-BE49-F238E27FC236}">
                  <a16:creationId xmlns:a16="http://schemas.microsoft.com/office/drawing/2014/main" id="{A8160980-6FF0-46A5-AE1E-16DBF5BD1FAE}"/>
                </a:ext>
              </a:extLst>
            </p:cNvPr>
            <p:cNvGrpSpPr/>
            <p:nvPr/>
          </p:nvGrpSpPr>
          <p:grpSpPr>
            <a:xfrm>
              <a:off x="16863362" y="10178514"/>
              <a:ext cx="736061" cy="1763249"/>
              <a:chOff x="16863362" y="10178514"/>
              <a:chExt cx="736061" cy="1763249"/>
            </a:xfrm>
          </p:grpSpPr>
          <p:sp>
            <p:nvSpPr>
              <p:cNvPr id="592" name="Freeform 234">
                <a:extLst>
                  <a:ext uri="{FF2B5EF4-FFF2-40B4-BE49-F238E27FC236}">
                    <a16:creationId xmlns:a16="http://schemas.microsoft.com/office/drawing/2014/main" id="{3D9869B5-772A-4FB5-BFAE-18CC76744B1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3362" y="10184005"/>
                <a:ext cx="736061" cy="1345784"/>
              </a:xfrm>
              <a:custGeom>
                <a:avLst/>
                <a:gdLst>
                  <a:gd name="T0" fmla="*/ 177391 w 590"/>
                  <a:gd name="T1" fmla="*/ 224928 h 1079"/>
                  <a:gd name="T2" fmla="*/ 177391 w 590"/>
                  <a:gd name="T3" fmla="*/ 224928 h 1079"/>
                  <a:gd name="T4" fmla="*/ 108526 w 590"/>
                  <a:gd name="T5" fmla="*/ 2163 h 1079"/>
                  <a:gd name="T6" fmla="*/ 108526 w 590"/>
                  <a:gd name="T7" fmla="*/ 2163 h 1079"/>
                  <a:gd name="T8" fmla="*/ 104199 w 590"/>
                  <a:gd name="T9" fmla="*/ 2163 h 1079"/>
                  <a:gd name="T10" fmla="*/ 104199 w 590"/>
                  <a:gd name="T11" fmla="*/ 2163 h 1079"/>
                  <a:gd name="T12" fmla="*/ 34973 w 590"/>
                  <a:gd name="T13" fmla="*/ 224928 h 1079"/>
                  <a:gd name="T14" fmla="*/ 34973 w 590"/>
                  <a:gd name="T15" fmla="*/ 224928 h 1079"/>
                  <a:gd name="T16" fmla="*/ 106002 w 590"/>
                  <a:gd name="T17" fmla="*/ 388578 h 1079"/>
                  <a:gd name="T18" fmla="*/ 106002 w 590"/>
                  <a:gd name="T19" fmla="*/ 388578 h 1079"/>
                  <a:gd name="T20" fmla="*/ 106363 w 590"/>
                  <a:gd name="T21" fmla="*/ 388578 h 1079"/>
                  <a:gd name="T22" fmla="*/ 106363 w 590"/>
                  <a:gd name="T23" fmla="*/ 388578 h 1079"/>
                  <a:gd name="T24" fmla="*/ 177391 w 590"/>
                  <a:gd name="T25" fmla="*/ 224928 h 10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90" h="1079">
                    <a:moveTo>
                      <a:pt x="492" y="624"/>
                    </a:moveTo>
                    <a:lnTo>
                      <a:pt x="492" y="624"/>
                    </a:lnTo>
                    <a:cubicBezTo>
                      <a:pt x="407" y="251"/>
                      <a:pt x="324" y="55"/>
                      <a:pt x="301" y="6"/>
                    </a:cubicBezTo>
                    <a:cubicBezTo>
                      <a:pt x="298" y="0"/>
                      <a:pt x="291" y="0"/>
                      <a:pt x="289" y="6"/>
                    </a:cubicBezTo>
                    <a:cubicBezTo>
                      <a:pt x="266" y="55"/>
                      <a:pt x="182" y="251"/>
                      <a:pt x="97" y="624"/>
                    </a:cubicBezTo>
                    <a:cubicBezTo>
                      <a:pt x="0" y="1053"/>
                      <a:pt x="283" y="1078"/>
                      <a:pt x="294" y="1078"/>
                    </a:cubicBezTo>
                    <a:cubicBezTo>
                      <a:pt x="295" y="1078"/>
                      <a:pt x="295" y="1078"/>
                      <a:pt x="295" y="1078"/>
                    </a:cubicBezTo>
                    <a:cubicBezTo>
                      <a:pt x="307" y="1078"/>
                      <a:pt x="589" y="1053"/>
                      <a:pt x="492" y="6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3" name="Freeform 235">
                <a:extLst>
                  <a:ext uri="{FF2B5EF4-FFF2-40B4-BE49-F238E27FC236}">
                    <a16:creationId xmlns:a16="http://schemas.microsoft.com/office/drawing/2014/main" id="{7EC27EE2-8719-450E-80D4-A8E0387632F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863362" y="10184005"/>
                <a:ext cx="736061" cy="1345784"/>
              </a:xfrm>
              <a:custGeom>
                <a:avLst/>
                <a:gdLst>
                  <a:gd name="T0" fmla="*/ 177391 w 590"/>
                  <a:gd name="T1" fmla="*/ 224928 h 1079"/>
                  <a:gd name="T2" fmla="*/ 177391 w 590"/>
                  <a:gd name="T3" fmla="*/ 224928 h 1079"/>
                  <a:gd name="T4" fmla="*/ 108526 w 590"/>
                  <a:gd name="T5" fmla="*/ 2163 h 1079"/>
                  <a:gd name="T6" fmla="*/ 108526 w 590"/>
                  <a:gd name="T7" fmla="*/ 2163 h 1079"/>
                  <a:gd name="T8" fmla="*/ 104199 w 590"/>
                  <a:gd name="T9" fmla="*/ 2163 h 1079"/>
                  <a:gd name="T10" fmla="*/ 104199 w 590"/>
                  <a:gd name="T11" fmla="*/ 2163 h 1079"/>
                  <a:gd name="T12" fmla="*/ 34973 w 590"/>
                  <a:gd name="T13" fmla="*/ 224928 h 1079"/>
                  <a:gd name="T14" fmla="*/ 34973 w 590"/>
                  <a:gd name="T15" fmla="*/ 224928 h 1079"/>
                  <a:gd name="T16" fmla="*/ 106002 w 590"/>
                  <a:gd name="T17" fmla="*/ 388578 h 1079"/>
                  <a:gd name="T18" fmla="*/ 106002 w 590"/>
                  <a:gd name="T19" fmla="*/ 388578 h 1079"/>
                  <a:gd name="T20" fmla="*/ 106363 w 590"/>
                  <a:gd name="T21" fmla="*/ 388578 h 1079"/>
                  <a:gd name="T22" fmla="*/ 106363 w 590"/>
                  <a:gd name="T23" fmla="*/ 388578 h 1079"/>
                  <a:gd name="T24" fmla="*/ 177391 w 590"/>
                  <a:gd name="T25" fmla="*/ 224928 h 107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0" t="0" r="r" b="b"/>
                <a:pathLst>
                  <a:path w="590" h="1079">
                    <a:moveTo>
                      <a:pt x="492" y="624"/>
                    </a:moveTo>
                    <a:lnTo>
                      <a:pt x="492" y="624"/>
                    </a:lnTo>
                    <a:cubicBezTo>
                      <a:pt x="407" y="251"/>
                      <a:pt x="324" y="55"/>
                      <a:pt x="301" y="6"/>
                    </a:cubicBezTo>
                    <a:cubicBezTo>
                      <a:pt x="298" y="0"/>
                      <a:pt x="291" y="0"/>
                      <a:pt x="289" y="6"/>
                    </a:cubicBezTo>
                    <a:cubicBezTo>
                      <a:pt x="266" y="55"/>
                      <a:pt x="182" y="251"/>
                      <a:pt x="97" y="624"/>
                    </a:cubicBezTo>
                    <a:cubicBezTo>
                      <a:pt x="0" y="1053"/>
                      <a:pt x="283" y="1078"/>
                      <a:pt x="294" y="1078"/>
                    </a:cubicBezTo>
                    <a:cubicBezTo>
                      <a:pt x="295" y="1078"/>
                      <a:pt x="295" y="1078"/>
                      <a:pt x="295" y="1078"/>
                    </a:cubicBezTo>
                    <a:cubicBezTo>
                      <a:pt x="307" y="1078"/>
                      <a:pt x="589" y="1053"/>
                      <a:pt x="492" y="62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4" name="Freeform 236">
                <a:extLst>
                  <a:ext uri="{FF2B5EF4-FFF2-40B4-BE49-F238E27FC236}">
                    <a16:creationId xmlns:a16="http://schemas.microsoft.com/office/drawing/2014/main" id="{575F9406-7233-4229-A54E-74BD5B98DCE5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220405" y="10925561"/>
                <a:ext cx="21972" cy="994230"/>
              </a:xfrm>
              <a:custGeom>
                <a:avLst/>
                <a:gdLst>
                  <a:gd name="T0" fmla="*/ 3175 w 16"/>
                  <a:gd name="T1" fmla="*/ 286978 h 800"/>
                  <a:gd name="T2" fmla="*/ 3175 w 16"/>
                  <a:gd name="T3" fmla="*/ 286978 h 800"/>
                  <a:gd name="T4" fmla="*/ 0 w 16"/>
                  <a:gd name="T5" fmla="*/ 284464 h 800"/>
                  <a:gd name="T6" fmla="*/ 0 w 16"/>
                  <a:gd name="T7" fmla="*/ 2514 h 800"/>
                  <a:gd name="T8" fmla="*/ 0 w 16"/>
                  <a:gd name="T9" fmla="*/ 2514 h 800"/>
                  <a:gd name="T10" fmla="*/ 3175 w 16"/>
                  <a:gd name="T11" fmla="*/ 0 h 800"/>
                  <a:gd name="T12" fmla="*/ 3175 w 16"/>
                  <a:gd name="T13" fmla="*/ 0 h 800"/>
                  <a:gd name="T14" fmla="*/ 5953 w 16"/>
                  <a:gd name="T15" fmla="*/ 2514 h 800"/>
                  <a:gd name="T16" fmla="*/ 5953 w 16"/>
                  <a:gd name="T17" fmla="*/ 284464 h 800"/>
                  <a:gd name="T18" fmla="*/ 5953 w 16"/>
                  <a:gd name="T19" fmla="*/ 284464 h 800"/>
                  <a:gd name="T20" fmla="*/ 3175 w 16"/>
                  <a:gd name="T21" fmla="*/ 286978 h 800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0" t="0" r="r" b="b"/>
                <a:pathLst>
                  <a:path w="16" h="800">
                    <a:moveTo>
                      <a:pt x="8" y="799"/>
                    </a:moveTo>
                    <a:lnTo>
                      <a:pt x="8" y="799"/>
                    </a:lnTo>
                    <a:cubicBezTo>
                      <a:pt x="4" y="799"/>
                      <a:pt x="0" y="796"/>
                      <a:pt x="0" y="792"/>
                    </a:cubicBezTo>
                    <a:lnTo>
                      <a:pt x="0" y="7"/>
                    </a:lnTo>
                    <a:cubicBezTo>
                      <a:pt x="0" y="4"/>
                      <a:pt x="4" y="0"/>
                      <a:pt x="8" y="0"/>
                    </a:cubicBezTo>
                    <a:cubicBezTo>
                      <a:pt x="11" y="0"/>
                      <a:pt x="15" y="4"/>
                      <a:pt x="15" y="7"/>
                    </a:cubicBezTo>
                    <a:lnTo>
                      <a:pt x="15" y="792"/>
                    </a:lnTo>
                    <a:cubicBezTo>
                      <a:pt x="15" y="796"/>
                      <a:pt x="11" y="799"/>
                      <a:pt x="8" y="799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5" name="Freeform 237">
                <a:extLst>
                  <a:ext uri="{FF2B5EF4-FFF2-40B4-BE49-F238E27FC236}">
                    <a16:creationId xmlns:a16="http://schemas.microsoft.com/office/drawing/2014/main" id="{A1DB769D-593C-451A-83CA-349B6BA8B5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34769" y="10178514"/>
                <a:ext cx="604229" cy="1356767"/>
              </a:xfrm>
              <a:custGeom>
                <a:avLst/>
                <a:gdLst>
                  <a:gd name="T0" fmla="*/ 87132 w 483"/>
                  <a:gd name="T1" fmla="*/ 5391 h 1091"/>
                  <a:gd name="T2" fmla="*/ 87132 w 483"/>
                  <a:gd name="T3" fmla="*/ 5391 h 1091"/>
                  <a:gd name="T4" fmla="*/ 18077 w 483"/>
                  <a:gd name="T5" fmla="*/ 226785 h 1091"/>
                  <a:gd name="T6" fmla="*/ 18077 w 483"/>
                  <a:gd name="T7" fmla="*/ 226785 h 1091"/>
                  <a:gd name="T8" fmla="*/ 30370 w 483"/>
                  <a:gd name="T9" fmla="*/ 354734 h 1091"/>
                  <a:gd name="T10" fmla="*/ 30370 w 483"/>
                  <a:gd name="T11" fmla="*/ 354734 h 1091"/>
                  <a:gd name="T12" fmla="*/ 87132 w 483"/>
                  <a:gd name="T13" fmla="*/ 386721 h 1091"/>
                  <a:gd name="T14" fmla="*/ 87132 w 483"/>
                  <a:gd name="T15" fmla="*/ 386721 h 1091"/>
                  <a:gd name="T16" fmla="*/ 143532 w 483"/>
                  <a:gd name="T17" fmla="*/ 354734 h 1091"/>
                  <a:gd name="T18" fmla="*/ 143532 w 483"/>
                  <a:gd name="T19" fmla="*/ 354734 h 1091"/>
                  <a:gd name="T20" fmla="*/ 155825 w 483"/>
                  <a:gd name="T21" fmla="*/ 226785 h 1091"/>
                  <a:gd name="T22" fmla="*/ 155825 w 483"/>
                  <a:gd name="T23" fmla="*/ 226785 h 1091"/>
                  <a:gd name="T24" fmla="*/ 87132 w 483"/>
                  <a:gd name="T25" fmla="*/ 5391 h 1091"/>
                  <a:gd name="T26" fmla="*/ 87132 w 483"/>
                  <a:gd name="T27" fmla="*/ 391753 h 1091"/>
                  <a:gd name="T28" fmla="*/ 87132 w 483"/>
                  <a:gd name="T29" fmla="*/ 391753 h 1091"/>
                  <a:gd name="T30" fmla="*/ 86770 w 483"/>
                  <a:gd name="T31" fmla="*/ 391753 h 1091"/>
                  <a:gd name="T32" fmla="*/ 86770 w 483"/>
                  <a:gd name="T33" fmla="*/ 391753 h 1091"/>
                  <a:gd name="T34" fmla="*/ 26393 w 483"/>
                  <a:gd name="T35" fmla="*/ 357609 h 1091"/>
                  <a:gd name="T36" fmla="*/ 26393 w 483"/>
                  <a:gd name="T37" fmla="*/ 357609 h 1091"/>
                  <a:gd name="T38" fmla="*/ 13016 w 483"/>
                  <a:gd name="T39" fmla="*/ 225707 h 1091"/>
                  <a:gd name="T40" fmla="*/ 13016 w 483"/>
                  <a:gd name="T41" fmla="*/ 225707 h 1091"/>
                  <a:gd name="T42" fmla="*/ 82793 w 483"/>
                  <a:gd name="T43" fmla="*/ 2875 h 1091"/>
                  <a:gd name="T44" fmla="*/ 82793 w 483"/>
                  <a:gd name="T45" fmla="*/ 2875 h 1091"/>
                  <a:gd name="T46" fmla="*/ 87132 w 483"/>
                  <a:gd name="T47" fmla="*/ 0 h 1091"/>
                  <a:gd name="T48" fmla="*/ 87132 w 483"/>
                  <a:gd name="T49" fmla="*/ 0 h 1091"/>
                  <a:gd name="T50" fmla="*/ 87132 w 483"/>
                  <a:gd name="T51" fmla="*/ 0 h 1091"/>
                  <a:gd name="T52" fmla="*/ 91470 w 483"/>
                  <a:gd name="T53" fmla="*/ 2875 h 1091"/>
                  <a:gd name="T54" fmla="*/ 91470 w 483"/>
                  <a:gd name="T55" fmla="*/ 2875 h 1091"/>
                  <a:gd name="T56" fmla="*/ 160886 w 483"/>
                  <a:gd name="T57" fmla="*/ 225707 h 1091"/>
                  <a:gd name="T58" fmla="*/ 160886 w 483"/>
                  <a:gd name="T59" fmla="*/ 225707 h 1091"/>
                  <a:gd name="T60" fmla="*/ 147509 w 483"/>
                  <a:gd name="T61" fmla="*/ 357609 h 1091"/>
                  <a:gd name="T62" fmla="*/ 147509 w 483"/>
                  <a:gd name="T63" fmla="*/ 357609 h 1091"/>
                  <a:gd name="T64" fmla="*/ 87132 w 483"/>
                  <a:gd name="T65" fmla="*/ 391753 h 1091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0" t="0" r="r" b="b"/>
                <a:pathLst>
                  <a:path w="483" h="1091">
                    <a:moveTo>
                      <a:pt x="241" y="15"/>
                    </a:moveTo>
                    <a:lnTo>
                      <a:pt x="241" y="15"/>
                    </a:lnTo>
                    <a:cubicBezTo>
                      <a:pt x="216" y="68"/>
                      <a:pt x="134" y="263"/>
                      <a:pt x="50" y="631"/>
                    </a:cubicBezTo>
                    <a:cubicBezTo>
                      <a:pt x="14" y="789"/>
                      <a:pt x="26" y="908"/>
                      <a:pt x="84" y="987"/>
                    </a:cubicBezTo>
                    <a:cubicBezTo>
                      <a:pt x="145" y="1069"/>
                      <a:pt x="237" y="1076"/>
                      <a:pt x="241" y="1076"/>
                    </a:cubicBezTo>
                    <a:cubicBezTo>
                      <a:pt x="244" y="1076"/>
                      <a:pt x="336" y="1069"/>
                      <a:pt x="397" y="987"/>
                    </a:cubicBezTo>
                    <a:cubicBezTo>
                      <a:pt x="455" y="908"/>
                      <a:pt x="467" y="789"/>
                      <a:pt x="431" y="631"/>
                    </a:cubicBezTo>
                    <a:cubicBezTo>
                      <a:pt x="347" y="262"/>
                      <a:pt x="265" y="67"/>
                      <a:pt x="241" y="15"/>
                    </a:cubicBezTo>
                    <a:close/>
                    <a:moveTo>
                      <a:pt x="241" y="1090"/>
                    </a:moveTo>
                    <a:lnTo>
                      <a:pt x="241" y="1090"/>
                    </a:lnTo>
                    <a:cubicBezTo>
                      <a:pt x="240" y="1090"/>
                      <a:pt x="240" y="1090"/>
                      <a:pt x="240" y="1090"/>
                    </a:cubicBezTo>
                    <a:cubicBezTo>
                      <a:pt x="229" y="1089"/>
                      <a:pt x="137" y="1081"/>
                      <a:pt x="73" y="995"/>
                    </a:cubicBezTo>
                    <a:cubicBezTo>
                      <a:pt x="12" y="913"/>
                      <a:pt x="0" y="789"/>
                      <a:pt x="36" y="628"/>
                    </a:cubicBezTo>
                    <a:cubicBezTo>
                      <a:pt x="122" y="255"/>
                      <a:pt x="205" y="59"/>
                      <a:pt x="229" y="8"/>
                    </a:cubicBezTo>
                    <a:cubicBezTo>
                      <a:pt x="231" y="3"/>
                      <a:pt x="235" y="0"/>
                      <a:pt x="241" y="0"/>
                    </a:cubicBezTo>
                    <a:cubicBezTo>
                      <a:pt x="246" y="0"/>
                      <a:pt x="250" y="3"/>
                      <a:pt x="253" y="8"/>
                    </a:cubicBezTo>
                    <a:cubicBezTo>
                      <a:pt x="276" y="59"/>
                      <a:pt x="360" y="255"/>
                      <a:pt x="445" y="628"/>
                    </a:cubicBezTo>
                    <a:cubicBezTo>
                      <a:pt x="482" y="789"/>
                      <a:pt x="470" y="913"/>
                      <a:pt x="408" y="995"/>
                    </a:cubicBezTo>
                    <a:cubicBezTo>
                      <a:pt x="345" y="1081"/>
                      <a:pt x="252" y="1089"/>
                      <a:pt x="241" y="109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6" name="Freeform 238">
                <a:extLst>
                  <a:ext uri="{FF2B5EF4-FFF2-40B4-BE49-F238E27FC236}">
                    <a16:creationId xmlns:a16="http://schemas.microsoft.com/office/drawing/2014/main" id="{2CD576E8-1C40-45C8-8EB1-D8AB9769E23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61110" y="11765987"/>
                <a:ext cx="313099" cy="170284"/>
              </a:xfrm>
              <a:custGeom>
                <a:avLst/>
                <a:gdLst>
                  <a:gd name="T0" fmla="*/ 13286 w 252"/>
                  <a:gd name="T1" fmla="*/ 24968 h 136"/>
                  <a:gd name="T2" fmla="*/ 13286 w 252"/>
                  <a:gd name="T3" fmla="*/ 24968 h 136"/>
                  <a:gd name="T4" fmla="*/ 0 w 252"/>
                  <a:gd name="T5" fmla="*/ 0 h 136"/>
                  <a:gd name="T6" fmla="*/ 0 w 252"/>
                  <a:gd name="T7" fmla="*/ 0 h 136"/>
                  <a:gd name="T8" fmla="*/ 49911 w 252"/>
                  <a:gd name="T9" fmla="*/ 35824 h 136"/>
                  <a:gd name="T10" fmla="*/ 49911 w 252"/>
                  <a:gd name="T11" fmla="*/ 35824 h 136"/>
                  <a:gd name="T12" fmla="*/ 90128 w 252"/>
                  <a:gd name="T13" fmla="*/ 10494 h 136"/>
                  <a:gd name="T14" fmla="*/ 90128 w 252"/>
                  <a:gd name="T15" fmla="*/ 10494 h 136"/>
                  <a:gd name="T16" fmla="*/ 84024 w 252"/>
                  <a:gd name="T17" fmla="*/ 23883 h 136"/>
                  <a:gd name="T18" fmla="*/ 84024 w 252"/>
                  <a:gd name="T19" fmla="*/ 23883 h 136"/>
                  <a:gd name="T20" fmla="*/ 48834 w 252"/>
                  <a:gd name="T21" fmla="*/ 48851 h 136"/>
                  <a:gd name="T22" fmla="*/ 48116 w 252"/>
                  <a:gd name="T23" fmla="*/ 48851 h 136"/>
                  <a:gd name="T24" fmla="*/ 48116 w 252"/>
                  <a:gd name="T25" fmla="*/ 48851 h 136"/>
                  <a:gd name="T26" fmla="*/ 13286 w 252"/>
                  <a:gd name="T27" fmla="*/ 24968 h 1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252" h="136">
                    <a:moveTo>
                      <a:pt x="37" y="69"/>
                    </a:moveTo>
                    <a:lnTo>
                      <a:pt x="37" y="69"/>
                    </a:lnTo>
                    <a:cubicBezTo>
                      <a:pt x="28" y="47"/>
                      <a:pt x="16" y="23"/>
                      <a:pt x="0" y="0"/>
                    </a:cubicBezTo>
                    <a:cubicBezTo>
                      <a:pt x="0" y="0"/>
                      <a:pt x="87" y="20"/>
                      <a:pt x="139" y="99"/>
                    </a:cubicBezTo>
                    <a:cubicBezTo>
                      <a:pt x="139" y="99"/>
                      <a:pt x="180" y="30"/>
                      <a:pt x="251" y="29"/>
                    </a:cubicBezTo>
                    <a:cubicBezTo>
                      <a:pt x="251" y="29"/>
                      <a:pt x="243" y="45"/>
                      <a:pt x="234" y="66"/>
                    </a:cubicBezTo>
                    <a:cubicBezTo>
                      <a:pt x="219" y="108"/>
                      <a:pt x="180" y="135"/>
                      <a:pt x="136" y="135"/>
                    </a:cubicBezTo>
                    <a:lnTo>
                      <a:pt x="134" y="135"/>
                    </a:lnTo>
                    <a:cubicBezTo>
                      <a:pt x="91" y="135"/>
                      <a:pt x="52" y="110"/>
                      <a:pt x="37" y="69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7" name="Freeform 239">
                <a:extLst>
                  <a:ext uri="{FF2B5EF4-FFF2-40B4-BE49-F238E27FC236}">
                    <a16:creationId xmlns:a16="http://schemas.microsoft.com/office/drawing/2014/main" id="{089F3646-F38F-49D5-BDBB-088721B4B97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50124" y="11755001"/>
                <a:ext cx="335071" cy="186762"/>
              </a:xfrm>
              <a:custGeom>
                <a:avLst/>
                <a:gdLst>
                  <a:gd name="T0" fmla="*/ 18428 w 268"/>
                  <a:gd name="T1" fmla="*/ 26632 h 152"/>
                  <a:gd name="T2" fmla="*/ 18428 w 268"/>
                  <a:gd name="T3" fmla="*/ 26632 h 152"/>
                  <a:gd name="T4" fmla="*/ 51309 w 268"/>
                  <a:gd name="T5" fmla="*/ 48649 h 152"/>
                  <a:gd name="T6" fmla="*/ 52032 w 268"/>
                  <a:gd name="T7" fmla="*/ 48649 h 152"/>
                  <a:gd name="T8" fmla="*/ 52032 w 268"/>
                  <a:gd name="T9" fmla="*/ 48649 h 152"/>
                  <a:gd name="T10" fmla="*/ 85274 w 268"/>
                  <a:gd name="T11" fmla="*/ 25567 h 152"/>
                  <a:gd name="T12" fmla="*/ 85274 w 268"/>
                  <a:gd name="T13" fmla="*/ 25567 h 152"/>
                  <a:gd name="T14" fmla="*/ 89249 w 268"/>
                  <a:gd name="T15" fmla="*/ 15979 h 152"/>
                  <a:gd name="T16" fmla="*/ 89249 w 268"/>
                  <a:gd name="T17" fmla="*/ 15979 h 152"/>
                  <a:gd name="T18" fmla="*/ 55284 w 268"/>
                  <a:gd name="T19" fmla="*/ 39416 h 152"/>
                  <a:gd name="T20" fmla="*/ 55284 w 268"/>
                  <a:gd name="T21" fmla="*/ 39416 h 152"/>
                  <a:gd name="T22" fmla="*/ 53116 w 268"/>
                  <a:gd name="T23" fmla="*/ 40836 h 152"/>
                  <a:gd name="T24" fmla="*/ 53116 w 268"/>
                  <a:gd name="T25" fmla="*/ 40836 h 152"/>
                  <a:gd name="T26" fmla="*/ 53116 w 268"/>
                  <a:gd name="T27" fmla="*/ 40836 h 152"/>
                  <a:gd name="T28" fmla="*/ 53116 w 268"/>
                  <a:gd name="T29" fmla="*/ 40836 h 152"/>
                  <a:gd name="T30" fmla="*/ 50948 w 268"/>
                  <a:gd name="T31" fmla="*/ 39771 h 152"/>
                  <a:gd name="T32" fmla="*/ 50948 w 268"/>
                  <a:gd name="T33" fmla="*/ 39771 h 152"/>
                  <a:gd name="T34" fmla="*/ 9033 w 268"/>
                  <a:gd name="T35" fmla="*/ 7457 h 152"/>
                  <a:gd name="T36" fmla="*/ 9033 w 268"/>
                  <a:gd name="T37" fmla="*/ 7457 h 152"/>
                  <a:gd name="T38" fmla="*/ 18428 w 268"/>
                  <a:gd name="T39" fmla="*/ 26632 h 152"/>
                  <a:gd name="T40" fmla="*/ 52032 w 268"/>
                  <a:gd name="T41" fmla="*/ 53620 h 152"/>
                  <a:gd name="T42" fmla="*/ 51309 w 268"/>
                  <a:gd name="T43" fmla="*/ 53620 h 152"/>
                  <a:gd name="T44" fmla="*/ 51309 w 268"/>
                  <a:gd name="T45" fmla="*/ 53620 h 152"/>
                  <a:gd name="T46" fmla="*/ 13731 w 268"/>
                  <a:gd name="T47" fmla="*/ 28408 h 152"/>
                  <a:gd name="T48" fmla="*/ 13731 w 268"/>
                  <a:gd name="T49" fmla="*/ 28408 h 152"/>
                  <a:gd name="T50" fmla="*/ 723 w 268"/>
                  <a:gd name="T51" fmla="*/ 4261 h 152"/>
                  <a:gd name="T52" fmla="*/ 723 w 268"/>
                  <a:gd name="T53" fmla="*/ 4261 h 152"/>
                  <a:gd name="T54" fmla="*/ 723 w 268"/>
                  <a:gd name="T55" fmla="*/ 1420 h 152"/>
                  <a:gd name="T56" fmla="*/ 723 w 268"/>
                  <a:gd name="T57" fmla="*/ 1420 h 152"/>
                  <a:gd name="T58" fmla="*/ 3613 w 268"/>
                  <a:gd name="T59" fmla="*/ 355 h 152"/>
                  <a:gd name="T60" fmla="*/ 3613 w 268"/>
                  <a:gd name="T61" fmla="*/ 355 h 152"/>
                  <a:gd name="T62" fmla="*/ 53116 w 268"/>
                  <a:gd name="T63" fmla="*/ 33734 h 152"/>
                  <a:gd name="T64" fmla="*/ 53116 w 268"/>
                  <a:gd name="T65" fmla="*/ 33734 h 152"/>
                  <a:gd name="T66" fmla="*/ 93585 w 268"/>
                  <a:gd name="T67" fmla="*/ 10298 h 152"/>
                  <a:gd name="T68" fmla="*/ 93585 w 268"/>
                  <a:gd name="T69" fmla="*/ 10298 h 152"/>
                  <a:gd name="T70" fmla="*/ 95753 w 268"/>
                  <a:gd name="T71" fmla="*/ 11718 h 152"/>
                  <a:gd name="T72" fmla="*/ 95753 w 268"/>
                  <a:gd name="T73" fmla="*/ 11718 h 152"/>
                  <a:gd name="T74" fmla="*/ 95753 w 268"/>
                  <a:gd name="T75" fmla="*/ 14204 h 152"/>
                  <a:gd name="T76" fmla="*/ 95753 w 268"/>
                  <a:gd name="T77" fmla="*/ 14204 h 152"/>
                  <a:gd name="T78" fmla="*/ 89972 w 268"/>
                  <a:gd name="T79" fmla="*/ 27343 h 152"/>
                  <a:gd name="T80" fmla="*/ 89972 w 268"/>
                  <a:gd name="T81" fmla="*/ 27343 h 152"/>
                  <a:gd name="T82" fmla="*/ 52032 w 268"/>
                  <a:gd name="T83" fmla="*/ 53620 h 152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0" t="0" r="r" b="b"/>
                <a:pathLst>
                  <a:path w="268" h="152">
                    <a:moveTo>
                      <a:pt x="51" y="75"/>
                    </a:moveTo>
                    <a:lnTo>
                      <a:pt x="51" y="75"/>
                    </a:lnTo>
                    <a:cubicBezTo>
                      <a:pt x="65" y="112"/>
                      <a:pt x="102" y="137"/>
                      <a:pt x="142" y="137"/>
                    </a:cubicBezTo>
                    <a:lnTo>
                      <a:pt x="144" y="137"/>
                    </a:lnTo>
                    <a:cubicBezTo>
                      <a:pt x="185" y="137"/>
                      <a:pt x="222" y="110"/>
                      <a:pt x="236" y="72"/>
                    </a:cubicBezTo>
                    <a:cubicBezTo>
                      <a:pt x="240" y="61"/>
                      <a:pt x="244" y="52"/>
                      <a:pt x="247" y="45"/>
                    </a:cubicBezTo>
                    <a:cubicBezTo>
                      <a:pt x="188" y="53"/>
                      <a:pt x="153" y="110"/>
                      <a:pt x="153" y="111"/>
                    </a:cubicBezTo>
                    <a:cubicBezTo>
                      <a:pt x="152" y="113"/>
                      <a:pt x="149" y="115"/>
                      <a:pt x="147" y="115"/>
                    </a:cubicBezTo>
                    <a:cubicBezTo>
                      <a:pt x="144" y="115"/>
                      <a:pt x="142" y="113"/>
                      <a:pt x="141" y="112"/>
                    </a:cubicBezTo>
                    <a:cubicBezTo>
                      <a:pt x="105" y="57"/>
                      <a:pt x="52" y="31"/>
                      <a:pt x="25" y="21"/>
                    </a:cubicBezTo>
                    <a:cubicBezTo>
                      <a:pt x="35" y="37"/>
                      <a:pt x="44" y="55"/>
                      <a:pt x="51" y="75"/>
                    </a:cubicBezTo>
                    <a:close/>
                    <a:moveTo>
                      <a:pt x="144" y="151"/>
                    </a:moveTo>
                    <a:lnTo>
                      <a:pt x="142" y="151"/>
                    </a:lnTo>
                    <a:cubicBezTo>
                      <a:pt x="96" y="151"/>
                      <a:pt x="54" y="122"/>
                      <a:pt x="38" y="80"/>
                    </a:cubicBezTo>
                    <a:cubicBezTo>
                      <a:pt x="28" y="54"/>
                      <a:pt x="16" y="31"/>
                      <a:pt x="2" y="12"/>
                    </a:cubicBezTo>
                    <a:cubicBezTo>
                      <a:pt x="0" y="10"/>
                      <a:pt x="0" y="6"/>
                      <a:pt x="2" y="4"/>
                    </a:cubicBezTo>
                    <a:cubicBezTo>
                      <a:pt x="4" y="1"/>
                      <a:pt x="7" y="0"/>
                      <a:pt x="10" y="1"/>
                    </a:cubicBezTo>
                    <a:cubicBezTo>
                      <a:pt x="13" y="2"/>
                      <a:pt x="94" y="21"/>
                      <a:pt x="147" y="95"/>
                    </a:cubicBezTo>
                    <a:cubicBezTo>
                      <a:pt x="161" y="75"/>
                      <a:pt x="200" y="31"/>
                      <a:pt x="259" y="29"/>
                    </a:cubicBezTo>
                    <a:cubicBezTo>
                      <a:pt x="262" y="29"/>
                      <a:pt x="264" y="31"/>
                      <a:pt x="265" y="33"/>
                    </a:cubicBezTo>
                    <a:cubicBezTo>
                      <a:pt x="267" y="36"/>
                      <a:pt x="267" y="38"/>
                      <a:pt x="265" y="40"/>
                    </a:cubicBezTo>
                    <a:cubicBezTo>
                      <a:pt x="265" y="40"/>
                      <a:pt x="257" y="56"/>
                      <a:pt x="249" y="77"/>
                    </a:cubicBezTo>
                    <a:cubicBezTo>
                      <a:pt x="232" y="121"/>
                      <a:pt x="190" y="151"/>
                      <a:pt x="144" y="15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7" name="Grupo 6">
              <a:extLst>
                <a:ext uri="{FF2B5EF4-FFF2-40B4-BE49-F238E27FC236}">
                  <a16:creationId xmlns:a16="http://schemas.microsoft.com/office/drawing/2014/main" id="{CAC6B37A-C7C8-45B8-AD76-865F5274F8D9}"/>
                </a:ext>
              </a:extLst>
            </p:cNvPr>
            <p:cNvGrpSpPr/>
            <p:nvPr/>
          </p:nvGrpSpPr>
          <p:grpSpPr>
            <a:xfrm>
              <a:off x="17632381" y="10694855"/>
              <a:ext cx="428453" cy="1499585"/>
              <a:chOff x="17632381" y="10694855"/>
              <a:chExt cx="428453" cy="1499585"/>
            </a:xfrm>
          </p:grpSpPr>
          <p:sp>
            <p:nvSpPr>
              <p:cNvPr id="598" name="Freeform 240">
                <a:extLst>
                  <a:ext uri="{FF2B5EF4-FFF2-40B4-BE49-F238E27FC236}">
                    <a16:creationId xmlns:a16="http://schemas.microsoft.com/office/drawing/2014/main" id="{A409D7E3-7622-44E5-954B-4F423F74A250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32381" y="10705841"/>
                <a:ext cx="428453" cy="1115075"/>
              </a:xfrm>
              <a:custGeom>
                <a:avLst/>
                <a:gdLst>
                  <a:gd name="T0" fmla="*/ 114439 w 343"/>
                  <a:gd name="T1" fmla="*/ 196598 h 895"/>
                  <a:gd name="T2" fmla="*/ 114439 w 343"/>
                  <a:gd name="T3" fmla="*/ 196598 h 895"/>
                  <a:gd name="T4" fmla="*/ 62815 w 343"/>
                  <a:gd name="T5" fmla="*/ 1080 h 895"/>
                  <a:gd name="T6" fmla="*/ 62815 w 343"/>
                  <a:gd name="T7" fmla="*/ 1080 h 895"/>
                  <a:gd name="T8" fmla="*/ 60288 w 343"/>
                  <a:gd name="T9" fmla="*/ 1080 h 895"/>
                  <a:gd name="T10" fmla="*/ 60288 w 343"/>
                  <a:gd name="T11" fmla="*/ 1080 h 895"/>
                  <a:gd name="T12" fmla="*/ 9025 w 343"/>
                  <a:gd name="T13" fmla="*/ 196598 h 895"/>
                  <a:gd name="T14" fmla="*/ 9025 w 343"/>
                  <a:gd name="T15" fmla="*/ 196598 h 895"/>
                  <a:gd name="T16" fmla="*/ 61371 w 343"/>
                  <a:gd name="T17" fmla="*/ 321902 h 895"/>
                  <a:gd name="T18" fmla="*/ 61371 w 343"/>
                  <a:gd name="T19" fmla="*/ 321902 h 895"/>
                  <a:gd name="T20" fmla="*/ 61371 w 343"/>
                  <a:gd name="T21" fmla="*/ 321902 h 895"/>
                  <a:gd name="T22" fmla="*/ 61732 w 343"/>
                  <a:gd name="T23" fmla="*/ 321902 h 895"/>
                  <a:gd name="T24" fmla="*/ 61732 w 343"/>
                  <a:gd name="T25" fmla="*/ 321902 h 895"/>
                  <a:gd name="T26" fmla="*/ 62093 w 343"/>
                  <a:gd name="T27" fmla="*/ 321902 h 895"/>
                  <a:gd name="T28" fmla="*/ 62093 w 343"/>
                  <a:gd name="T29" fmla="*/ 321902 h 895"/>
                  <a:gd name="T30" fmla="*/ 62093 w 343"/>
                  <a:gd name="T31" fmla="*/ 321902 h 895"/>
                  <a:gd name="T32" fmla="*/ 114439 w 343"/>
                  <a:gd name="T33" fmla="*/ 196598 h 89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0" t="0" r="r" b="b"/>
                <a:pathLst>
                  <a:path w="343" h="895">
                    <a:moveTo>
                      <a:pt x="317" y="546"/>
                    </a:moveTo>
                    <a:lnTo>
                      <a:pt x="317" y="546"/>
                    </a:lnTo>
                    <a:cubicBezTo>
                      <a:pt x="295" y="246"/>
                      <a:pt x="194" y="40"/>
                      <a:pt x="174" y="3"/>
                    </a:cubicBezTo>
                    <a:cubicBezTo>
                      <a:pt x="172" y="0"/>
                      <a:pt x="169" y="0"/>
                      <a:pt x="167" y="3"/>
                    </a:cubicBezTo>
                    <a:cubicBezTo>
                      <a:pt x="147" y="40"/>
                      <a:pt x="48" y="246"/>
                      <a:pt x="25" y="546"/>
                    </a:cubicBezTo>
                    <a:cubicBezTo>
                      <a:pt x="0" y="882"/>
                      <a:pt x="155" y="893"/>
                      <a:pt x="170" y="894"/>
                    </a:cubicBezTo>
                    <a:cubicBezTo>
                      <a:pt x="170" y="894"/>
                      <a:pt x="170" y="894"/>
                      <a:pt x="171" y="894"/>
                    </a:cubicBezTo>
                    <a:cubicBezTo>
                      <a:pt x="172" y="894"/>
                      <a:pt x="172" y="894"/>
                      <a:pt x="172" y="894"/>
                    </a:cubicBezTo>
                    <a:cubicBezTo>
                      <a:pt x="187" y="893"/>
                      <a:pt x="342" y="882"/>
                      <a:pt x="317" y="546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599" name="Freeform 241">
                <a:extLst>
                  <a:ext uri="{FF2B5EF4-FFF2-40B4-BE49-F238E27FC236}">
                    <a16:creationId xmlns:a16="http://schemas.microsoft.com/office/drawing/2014/main" id="{35BF8E6C-71F4-47B2-A1FB-82BE6708C5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43367" y="10694855"/>
                <a:ext cx="411973" cy="1131556"/>
              </a:xfrm>
              <a:custGeom>
                <a:avLst/>
                <a:gdLst>
                  <a:gd name="T0" fmla="*/ 58809 w 330"/>
                  <a:gd name="T1" fmla="*/ 321269 h 909"/>
                  <a:gd name="T2" fmla="*/ 58809 w 330"/>
                  <a:gd name="T3" fmla="*/ 321269 h 909"/>
                  <a:gd name="T4" fmla="*/ 59531 w 330"/>
                  <a:gd name="T5" fmla="*/ 321269 h 909"/>
                  <a:gd name="T6" fmla="*/ 59531 w 330"/>
                  <a:gd name="T7" fmla="*/ 321269 h 909"/>
                  <a:gd name="T8" fmla="*/ 87673 w 330"/>
                  <a:gd name="T9" fmla="*/ 306878 h 909"/>
                  <a:gd name="T10" fmla="*/ 87673 w 330"/>
                  <a:gd name="T11" fmla="*/ 306878 h 909"/>
                  <a:gd name="T12" fmla="*/ 109681 w 330"/>
                  <a:gd name="T13" fmla="*/ 198949 h 909"/>
                  <a:gd name="T14" fmla="*/ 109681 w 330"/>
                  <a:gd name="T15" fmla="*/ 198949 h 909"/>
                  <a:gd name="T16" fmla="*/ 58809 w 330"/>
                  <a:gd name="T17" fmla="*/ 6476 h 909"/>
                  <a:gd name="T18" fmla="*/ 58809 w 330"/>
                  <a:gd name="T19" fmla="*/ 6476 h 909"/>
                  <a:gd name="T20" fmla="*/ 9020 w 330"/>
                  <a:gd name="T21" fmla="*/ 198949 h 909"/>
                  <a:gd name="T22" fmla="*/ 9020 w 330"/>
                  <a:gd name="T23" fmla="*/ 198949 h 909"/>
                  <a:gd name="T24" fmla="*/ 30667 w 330"/>
                  <a:gd name="T25" fmla="*/ 306878 h 909"/>
                  <a:gd name="T26" fmla="*/ 30667 w 330"/>
                  <a:gd name="T27" fmla="*/ 306878 h 909"/>
                  <a:gd name="T28" fmla="*/ 58809 w 330"/>
                  <a:gd name="T29" fmla="*/ 321269 h 909"/>
                  <a:gd name="T30" fmla="*/ 59170 w 330"/>
                  <a:gd name="T31" fmla="*/ 326665 h 909"/>
                  <a:gd name="T32" fmla="*/ 58809 w 330"/>
                  <a:gd name="T33" fmla="*/ 326665 h 909"/>
                  <a:gd name="T34" fmla="*/ 58809 w 330"/>
                  <a:gd name="T35" fmla="*/ 326665 h 909"/>
                  <a:gd name="T36" fmla="*/ 27060 w 330"/>
                  <a:gd name="T37" fmla="*/ 310116 h 909"/>
                  <a:gd name="T38" fmla="*/ 27060 w 330"/>
                  <a:gd name="T39" fmla="*/ 310116 h 909"/>
                  <a:gd name="T40" fmla="*/ 3969 w 330"/>
                  <a:gd name="T41" fmla="*/ 198589 h 909"/>
                  <a:gd name="T42" fmla="*/ 3969 w 330"/>
                  <a:gd name="T43" fmla="*/ 198589 h 909"/>
                  <a:gd name="T44" fmla="*/ 55562 w 330"/>
                  <a:gd name="T45" fmla="*/ 2518 h 909"/>
                  <a:gd name="T46" fmla="*/ 55562 w 330"/>
                  <a:gd name="T47" fmla="*/ 2518 h 909"/>
                  <a:gd name="T48" fmla="*/ 58809 w 330"/>
                  <a:gd name="T49" fmla="*/ 0 h 909"/>
                  <a:gd name="T50" fmla="*/ 58809 w 330"/>
                  <a:gd name="T51" fmla="*/ 0 h 909"/>
                  <a:gd name="T52" fmla="*/ 58809 w 330"/>
                  <a:gd name="T53" fmla="*/ 0 h 909"/>
                  <a:gd name="T54" fmla="*/ 62417 w 330"/>
                  <a:gd name="T55" fmla="*/ 2518 h 909"/>
                  <a:gd name="T56" fmla="*/ 62417 w 330"/>
                  <a:gd name="T57" fmla="*/ 2518 h 909"/>
                  <a:gd name="T58" fmla="*/ 114372 w 330"/>
                  <a:gd name="T59" fmla="*/ 198589 h 909"/>
                  <a:gd name="T60" fmla="*/ 114372 w 330"/>
                  <a:gd name="T61" fmla="*/ 198589 h 909"/>
                  <a:gd name="T62" fmla="*/ 91281 w 330"/>
                  <a:gd name="T63" fmla="*/ 310116 h 909"/>
                  <a:gd name="T64" fmla="*/ 91281 w 330"/>
                  <a:gd name="T65" fmla="*/ 310116 h 909"/>
                  <a:gd name="T66" fmla="*/ 59531 w 330"/>
                  <a:gd name="T67" fmla="*/ 326665 h 909"/>
                  <a:gd name="T68" fmla="*/ 59531 w 330"/>
                  <a:gd name="T69" fmla="*/ 326665 h 909"/>
                  <a:gd name="T70" fmla="*/ 59170 w 330"/>
                  <a:gd name="T71" fmla="*/ 326665 h 909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0" t="0" r="r" b="b"/>
                <a:pathLst>
                  <a:path w="330" h="909">
                    <a:moveTo>
                      <a:pt x="163" y="893"/>
                    </a:moveTo>
                    <a:lnTo>
                      <a:pt x="163" y="893"/>
                    </a:lnTo>
                    <a:cubicBezTo>
                      <a:pt x="164" y="893"/>
                      <a:pt x="165" y="893"/>
                      <a:pt x="165" y="893"/>
                    </a:cubicBezTo>
                    <a:cubicBezTo>
                      <a:pt x="172" y="893"/>
                      <a:pt x="209" y="891"/>
                      <a:pt x="243" y="853"/>
                    </a:cubicBezTo>
                    <a:cubicBezTo>
                      <a:pt x="278" y="815"/>
                      <a:pt x="317" y="732"/>
                      <a:pt x="304" y="553"/>
                    </a:cubicBezTo>
                    <a:cubicBezTo>
                      <a:pt x="282" y="267"/>
                      <a:pt x="189" y="68"/>
                      <a:pt x="163" y="18"/>
                    </a:cubicBezTo>
                    <a:cubicBezTo>
                      <a:pt x="138" y="68"/>
                      <a:pt x="47" y="267"/>
                      <a:pt x="25" y="553"/>
                    </a:cubicBezTo>
                    <a:cubicBezTo>
                      <a:pt x="12" y="732"/>
                      <a:pt x="50" y="815"/>
                      <a:pt x="85" y="853"/>
                    </a:cubicBezTo>
                    <a:cubicBezTo>
                      <a:pt x="120" y="891"/>
                      <a:pt x="157" y="893"/>
                      <a:pt x="163" y="893"/>
                    </a:cubicBezTo>
                    <a:close/>
                    <a:moveTo>
                      <a:pt x="164" y="908"/>
                    </a:moveTo>
                    <a:lnTo>
                      <a:pt x="163" y="908"/>
                    </a:lnTo>
                    <a:cubicBezTo>
                      <a:pt x="156" y="908"/>
                      <a:pt x="113" y="904"/>
                      <a:pt x="75" y="862"/>
                    </a:cubicBezTo>
                    <a:cubicBezTo>
                      <a:pt x="22" y="804"/>
                      <a:pt x="0" y="700"/>
                      <a:pt x="11" y="552"/>
                    </a:cubicBezTo>
                    <a:cubicBezTo>
                      <a:pt x="34" y="251"/>
                      <a:pt x="134" y="45"/>
                      <a:pt x="154" y="7"/>
                    </a:cubicBezTo>
                    <a:cubicBezTo>
                      <a:pt x="156" y="2"/>
                      <a:pt x="159" y="0"/>
                      <a:pt x="163" y="0"/>
                    </a:cubicBezTo>
                    <a:cubicBezTo>
                      <a:pt x="168" y="0"/>
                      <a:pt x="172" y="2"/>
                      <a:pt x="173" y="7"/>
                    </a:cubicBezTo>
                    <a:cubicBezTo>
                      <a:pt x="193" y="45"/>
                      <a:pt x="295" y="251"/>
                      <a:pt x="317" y="552"/>
                    </a:cubicBezTo>
                    <a:cubicBezTo>
                      <a:pt x="329" y="700"/>
                      <a:pt x="307" y="804"/>
                      <a:pt x="253" y="862"/>
                    </a:cubicBezTo>
                    <a:cubicBezTo>
                      <a:pt x="215" y="904"/>
                      <a:pt x="173" y="908"/>
                      <a:pt x="165" y="908"/>
                    </a:cubicBezTo>
                    <a:lnTo>
                      <a:pt x="164" y="908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0" name="Freeform 242">
                <a:extLst>
                  <a:ext uri="{FF2B5EF4-FFF2-40B4-BE49-F238E27FC236}">
                    <a16:creationId xmlns:a16="http://schemas.microsoft.com/office/drawing/2014/main" id="{B1473FB4-5919-4C00-9125-BEF2C9502E2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19143" y="11249645"/>
                <a:ext cx="49435" cy="900851"/>
              </a:xfrm>
              <a:custGeom>
                <a:avLst/>
                <a:gdLst>
                  <a:gd name="T0" fmla="*/ 2788 w 41"/>
                  <a:gd name="T1" fmla="*/ 259989 h 722"/>
                  <a:gd name="T2" fmla="*/ 2788 w 41"/>
                  <a:gd name="T3" fmla="*/ 259989 h 722"/>
                  <a:gd name="T4" fmla="*/ 2439 w 41"/>
                  <a:gd name="T5" fmla="*/ 259989 h 722"/>
                  <a:gd name="T6" fmla="*/ 2439 w 41"/>
                  <a:gd name="T7" fmla="*/ 259989 h 722"/>
                  <a:gd name="T8" fmla="*/ 0 w 41"/>
                  <a:gd name="T9" fmla="*/ 257465 h 722"/>
                  <a:gd name="T10" fmla="*/ 9060 w 41"/>
                  <a:gd name="T11" fmla="*/ 2524 h 722"/>
                  <a:gd name="T12" fmla="*/ 9060 w 41"/>
                  <a:gd name="T13" fmla="*/ 2524 h 722"/>
                  <a:gd name="T14" fmla="*/ 11151 w 41"/>
                  <a:gd name="T15" fmla="*/ 0 h 722"/>
                  <a:gd name="T16" fmla="*/ 11151 w 41"/>
                  <a:gd name="T17" fmla="*/ 0 h 722"/>
                  <a:gd name="T18" fmla="*/ 11499 w 41"/>
                  <a:gd name="T19" fmla="*/ 0 h 722"/>
                  <a:gd name="T20" fmla="*/ 11499 w 41"/>
                  <a:gd name="T21" fmla="*/ 0 h 722"/>
                  <a:gd name="T22" fmla="*/ 13939 w 41"/>
                  <a:gd name="T23" fmla="*/ 2524 h 722"/>
                  <a:gd name="T24" fmla="*/ 5227 w 41"/>
                  <a:gd name="T25" fmla="*/ 257826 h 722"/>
                  <a:gd name="T26" fmla="*/ 5227 w 41"/>
                  <a:gd name="T27" fmla="*/ 257826 h 722"/>
                  <a:gd name="T28" fmla="*/ 2788 w 41"/>
                  <a:gd name="T29" fmla="*/ 259989 h 722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0" t="0" r="r" b="b"/>
                <a:pathLst>
                  <a:path w="41" h="722">
                    <a:moveTo>
                      <a:pt x="8" y="721"/>
                    </a:moveTo>
                    <a:lnTo>
                      <a:pt x="8" y="721"/>
                    </a:lnTo>
                    <a:cubicBezTo>
                      <a:pt x="8" y="721"/>
                      <a:pt x="8" y="721"/>
                      <a:pt x="7" y="721"/>
                    </a:cubicBezTo>
                    <a:cubicBezTo>
                      <a:pt x="4" y="721"/>
                      <a:pt x="0" y="718"/>
                      <a:pt x="0" y="714"/>
                    </a:cubicBezTo>
                    <a:lnTo>
                      <a:pt x="26" y="7"/>
                    </a:lnTo>
                    <a:cubicBezTo>
                      <a:pt x="26" y="3"/>
                      <a:pt x="29" y="0"/>
                      <a:pt x="32" y="0"/>
                    </a:cubicBezTo>
                    <a:cubicBezTo>
                      <a:pt x="33" y="0"/>
                      <a:pt x="33" y="0"/>
                      <a:pt x="33" y="0"/>
                    </a:cubicBezTo>
                    <a:cubicBezTo>
                      <a:pt x="36" y="0"/>
                      <a:pt x="40" y="3"/>
                      <a:pt x="40" y="7"/>
                    </a:cubicBezTo>
                    <a:lnTo>
                      <a:pt x="15" y="715"/>
                    </a:lnTo>
                    <a:cubicBezTo>
                      <a:pt x="15" y="718"/>
                      <a:pt x="12" y="721"/>
                      <a:pt x="8" y="721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solidFill>
                    <a:schemeClr val="accent2"/>
                  </a:solidFill>
                  <a:latin typeface="Montserrat" panose="00000500000000000000" pitchFamily="2" charset="0"/>
                </a:endParaRPr>
              </a:p>
            </p:txBody>
          </p:sp>
          <p:sp>
            <p:nvSpPr>
              <p:cNvPr id="601" name="Freeform 243">
                <a:extLst>
                  <a:ext uri="{FF2B5EF4-FFF2-40B4-BE49-F238E27FC236}">
                    <a16:creationId xmlns:a16="http://schemas.microsoft.com/office/drawing/2014/main" id="{EBA4E519-165D-4A9F-951A-AB96C1D0A9C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709283" y="12035145"/>
                <a:ext cx="230706" cy="142818"/>
              </a:xfrm>
              <a:custGeom>
                <a:avLst/>
                <a:gdLst>
                  <a:gd name="T0" fmla="*/ 6452 w 186"/>
                  <a:gd name="T1" fmla="*/ 18147 h 116"/>
                  <a:gd name="T2" fmla="*/ 6452 w 186"/>
                  <a:gd name="T3" fmla="*/ 18147 h 116"/>
                  <a:gd name="T4" fmla="*/ 0 w 186"/>
                  <a:gd name="T5" fmla="*/ 0 h 116"/>
                  <a:gd name="T6" fmla="*/ 0 w 186"/>
                  <a:gd name="T7" fmla="*/ 0 h 116"/>
                  <a:gd name="T8" fmla="*/ 35130 w 186"/>
                  <a:gd name="T9" fmla="*/ 27398 h 116"/>
                  <a:gd name="T10" fmla="*/ 35130 w 186"/>
                  <a:gd name="T11" fmla="*/ 27398 h 116"/>
                  <a:gd name="T12" fmla="*/ 66317 w 186"/>
                  <a:gd name="T13" fmla="*/ 12454 h 116"/>
                  <a:gd name="T14" fmla="*/ 66317 w 186"/>
                  <a:gd name="T15" fmla="*/ 12454 h 116"/>
                  <a:gd name="T16" fmla="*/ 63449 w 186"/>
                  <a:gd name="T17" fmla="*/ 19570 h 116"/>
                  <a:gd name="T18" fmla="*/ 63449 w 186"/>
                  <a:gd name="T19" fmla="*/ 19570 h 116"/>
                  <a:gd name="T20" fmla="*/ 35847 w 186"/>
                  <a:gd name="T21" fmla="*/ 40919 h 116"/>
                  <a:gd name="T22" fmla="*/ 34413 w 186"/>
                  <a:gd name="T23" fmla="*/ 40919 h 116"/>
                  <a:gd name="T24" fmla="*/ 34413 w 186"/>
                  <a:gd name="T25" fmla="*/ 40919 h 116"/>
                  <a:gd name="T26" fmla="*/ 6452 w 186"/>
                  <a:gd name="T27" fmla="*/ 18147 h 11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0" t="0" r="r" b="b"/>
                <a:pathLst>
                  <a:path w="186" h="116">
                    <a:moveTo>
                      <a:pt x="18" y="51"/>
                    </a:moveTo>
                    <a:lnTo>
                      <a:pt x="18" y="51"/>
                    </a:lnTo>
                    <a:cubicBezTo>
                      <a:pt x="15" y="33"/>
                      <a:pt x="10" y="15"/>
                      <a:pt x="0" y="0"/>
                    </a:cubicBezTo>
                    <a:cubicBezTo>
                      <a:pt x="0" y="0"/>
                      <a:pt x="69" y="21"/>
                      <a:pt x="98" y="77"/>
                    </a:cubicBezTo>
                    <a:cubicBezTo>
                      <a:pt x="98" y="77"/>
                      <a:pt x="124" y="36"/>
                      <a:pt x="185" y="35"/>
                    </a:cubicBezTo>
                    <a:cubicBezTo>
                      <a:pt x="185" y="35"/>
                      <a:pt x="181" y="43"/>
                      <a:pt x="177" y="55"/>
                    </a:cubicBezTo>
                    <a:cubicBezTo>
                      <a:pt x="168" y="90"/>
                      <a:pt x="137" y="115"/>
                      <a:pt x="100" y="115"/>
                    </a:cubicBezTo>
                    <a:lnTo>
                      <a:pt x="96" y="115"/>
                    </a:lnTo>
                    <a:cubicBezTo>
                      <a:pt x="58" y="115"/>
                      <a:pt x="24" y="88"/>
                      <a:pt x="18" y="51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602" name="Freeform 244">
                <a:extLst>
                  <a:ext uri="{FF2B5EF4-FFF2-40B4-BE49-F238E27FC236}">
                    <a16:creationId xmlns:a16="http://schemas.microsoft.com/office/drawing/2014/main" id="{D1781396-B854-4DCC-B163-B0BC63C789F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698297" y="12029650"/>
                <a:ext cx="252678" cy="164790"/>
              </a:xfrm>
              <a:custGeom>
                <a:avLst/>
                <a:gdLst>
                  <a:gd name="T0" fmla="*/ 8356 w 201"/>
                  <a:gd name="T1" fmla="*/ 7635 h 131"/>
                  <a:gd name="T2" fmla="*/ 8356 w 201"/>
                  <a:gd name="T3" fmla="*/ 7635 h 131"/>
                  <a:gd name="T4" fmla="*/ 11989 w 201"/>
                  <a:gd name="T5" fmla="*/ 20722 h 131"/>
                  <a:gd name="T6" fmla="*/ 11989 w 201"/>
                  <a:gd name="T7" fmla="*/ 20722 h 131"/>
                  <a:gd name="T8" fmla="*/ 37784 w 201"/>
                  <a:gd name="T9" fmla="*/ 42535 h 131"/>
                  <a:gd name="T10" fmla="*/ 39237 w 201"/>
                  <a:gd name="T11" fmla="*/ 42535 h 131"/>
                  <a:gd name="T12" fmla="*/ 39237 w 201"/>
                  <a:gd name="T13" fmla="*/ 42535 h 131"/>
                  <a:gd name="T14" fmla="*/ 64669 w 201"/>
                  <a:gd name="T15" fmla="*/ 22540 h 131"/>
                  <a:gd name="T16" fmla="*/ 64669 w 201"/>
                  <a:gd name="T17" fmla="*/ 22540 h 131"/>
                  <a:gd name="T18" fmla="*/ 66122 w 201"/>
                  <a:gd name="T19" fmla="*/ 18177 h 131"/>
                  <a:gd name="T20" fmla="*/ 66122 w 201"/>
                  <a:gd name="T21" fmla="*/ 18177 h 131"/>
                  <a:gd name="T22" fmla="*/ 40327 w 201"/>
                  <a:gd name="T23" fmla="*/ 32356 h 131"/>
                  <a:gd name="T24" fmla="*/ 40327 w 201"/>
                  <a:gd name="T25" fmla="*/ 32356 h 131"/>
                  <a:gd name="T26" fmla="*/ 38147 w 201"/>
                  <a:gd name="T27" fmla="*/ 33447 h 131"/>
                  <a:gd name="T28" fmla="*/ 38147 w 201"/>
                  <a:gd name="T29" fmla="*/ 33447 h 131"/>
                  <a:gd name="T30" fmla="*/ 36331 w 201"/>
                  <a:gd name="T31" fmla="*/ 31992 h 131"/>
                  <a:gd name="T32" fmla="*/ 36331 w 201"/>
                  <a:gd name="T33" fmla="*/ 31992 h 131"/>
                  <a:gd name="T34" fmla="*/ 8356 w 201"/>
                  <a:gd name="T35" fmla="*/ 7635 h 131"/>
                  <a:gd name="T36" fmla="*/ 39237 w 201"/>
                  <a:gd name="T37" fmla="*/ 47261 h 131"/>
                  <a:gd name="T38" fmla="*/ 37784 w 201"/>
                  <a:gd name="T39" fmla="*/ 47261 h 131"/>
                  <a:gd name="T40" fmla="*/ 37784 w 201"/>
                  <a:gd name="T41" fmla="*/ 47261 h 131"/>
                  <a:gd name="T42" fmla="*/ 6903 w 201"/>
                  <a:gd name="T43" fmla="*/ 21449 h 131"/>
                  <a:gd name="T44" fmla="*/ 6903 w 201"/>
                  <a:gd name="T45" fmla="*/ 21449 h 131"/>
                  <a:gd name="T46" fmla="*/ 727 w 201"/>
                  <a:gd name="T47" fmla="*/ 4363 h 131"/>
                  <a:gd name="T48" fmla="*/ 727 w 201"/>
                  <a:gd name="T49" fmla="*/ 4363 h 131"/>
                  <a:gd name="T50" fmla="*/ 727 w 201"/>
                  <a:gd name="T51" fmla="*/ 1454 h 131"/>
                  <a:gd name="T52" fmla="*/ 727 w 201"/>
                  <a:gd name="T53" fmla="*/ 1454 h 131"/>
                  <a:gd name="T54" fmla="*/ 3633 w 201"/>
                  <a:gd name="T55" fmla="*/ 364 h 131"/>
                  <a:gd name="T56" fmla="*/ 3633 w 201"/>
                  <a:gd name="T57" fmla="*/ 364 h 131"/>
                  <a:gd name="T58" fmla="*/ 38511 w 201"/>
                  <a:gd name="T59" fmla="*/ 26539 h 131"/>
                  <a:gd name="T60" fmla="*/ 38511 w 201"/>
                  <a:gd name="T61" fmla="*/ 26539 h 131"/>
                  <a:gd name="T62" fmla="*/ 70119 w 201"/>
                  <a:gd name="T63" fmla="*/ 12724 h 131"/>
                  <a:gd name="T64" fmla="*/ 70119 w 201"/>
                  <a:gd name="T65" fmla="*/ 12724 h 131"/>
                  <a:gd name="T66" fmla="*/ 72298 w 201"/>
                  <a:gd name="T67" fmla="*/ 14178 h 131"/>
                  <a:gd name="T68" fmla="*/ 72298 w 201"/>
                  <a:gd name="T69" fmla="*/ 14178 h 131"/>
                  <a:gd name="T70" fmla="*/ 72298 w 201"/>
                  <a:gd name="T71" fmla="*/ 16723 h 131"/>
                  <a:gd name="T72" fmla="*/ 72298 w 201"/>
                  <a:gd name="T73" fmla="*/ 16723 h 131"/>
                  <a:gd name="T74" fmla="*/ 69755 w 201"/>
                  <a:gd name="T75" fmla="*/ 23631 h 131"/>
                  <a:gd name="T76" fmla="*/ 69755 w 201"/>
                  <a:gd name="T77" fmla="*/ 23631 h 131"/>
                  <a:gd name="T78" fmla="*/ 39237 w 201"/>
                  <a:gd name="T79" fmla="*/ 47261 h 131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0" t="0" r="r" b="b"/>
                <a:pathLst>
                  <a:path w="201" h="131">
                    <a:moveTo>
                      <a:pt x="23" y="21"/>
                    </a:moveTo>
                    <a:lnTo>
                      <a:pt x="23" y="21"/>
                    </a:lnTo>
                    <a:cubicBezTo>
                      <a:pt x="28" y="32"/>
                      <a:pt x="31" y="44"/>
                      <a:pt x="33" y="57"/>
                    </a:cubicBezTo>
                    <a:cubicBezTo>
                      <a:pt x="39" y="91"/>
                      <a:pt x="69" y="117"/>
                      <a:pt x="104" y="117"/>
                    </a:cubicBezTo>
                    <a:lnTo>
                      <a:pt x="108" y="117"/>
                    </a:lnTo>
                    <a:cubicBezTo>
                      <a:pt x="141" y="117"/>
                      <a:pt x="169" y="94"/>
                      <a:pt x="178" y="62"/>
                    </a:cubicBezTo>
                    <a:cubicBezTo>
                      <a:pt x="179" y="57"/>
                      <a:pt x="180" y="54"/>
                      <a:pt x="182" y="50"/>
                    </a:cubicBezTo>
                    <a:cubicBezTo>
                      <a:pt x="133" y="56"/>
                      <a:pt x="113" y="87"/>
                      <a:pt x="111" y="89"/>
                    </a:cubicBezTo>
                    <a:cubicBezTo>
                      <a:pt x="110" y="91"/>
                      <a:pt x="108" y="92"/>
                      <a:pt x="105" y="92"/>
                    </a:cubicBezTo>
                    <a:cubicBezTo>
                      <a:pt x="103" y="92"/>
                      <a:pt x="100" y="91"/>
                      <a:pt x="100" y="88"/>
                    </a:cubicBezTo>
                    <a:cubicBezTo>
                      <a:pt x="81" y="52"/>
                      <a:pt x="45" y="32"/>
                      <a:pt x="23" y="21"/>
                    </a:cubicBezTo>
                    <a:close/>
                    <a:moveTo>
                      <a:pt x="108" y="130"/>
                    </a:moveTo>
                    <a:lnTo>
                      <a:pt x="104" y="130"/>
                    </a:lnTo>
                    <a:cubicBezTo>
                      <a:pt x="63" y="130"/>
                      <a:pt x="26" y="100"/>
                      <a:pt x="19" y="59"/>
                    </a:cubicBezTo>
                    <a:cubicBezTo>
                      <a:pt x="17" y="40"/>
                      <a:pt x="11" y="24"/>
                      <a:pt x="2" y="12"/>
                    </a:cubicBezTo>
                    <a:cubicBezTo>
                      <a:pt x="0" y="9"/>
                      <a:pt x="1" y="6"/>
                      <a:pt x="2" y="4"/>
                    </a:cubicBezTo>
                    <a:cubicBezTo>
                      <a:pt x="4" y="1"/>
                      <a:pt x="7" y="0"/>
                      <a:pt x="10" y="1"/>
                    </a:cubicBezTo>
                    <a:cubicBezTo>
                      <a:pt x="13" y="2"/>
                      <a:pt x="75" y="22"/>
                      <a:pt x="106" y="73"/>
                    </a:cubicBezTo>
                    <a:cubicBezTo>
                      <a:pt x="119" y="60"/>
                      <a:pt x="146" y="37"/>
                      <a:pt x="193" y="35"/>
                    </a:cubicBezTo>
                    <a:cubicBezTo>
                      <a:pt x="195" y="35"/>
                      <a:pt x="197" y="37"/>
                      <a:pt x="199" y="39"/>
                    </a:cubicBezTo>
                    <a:cubicBezTo>
                      <a:pt x="200" y="41"/>
                      <a:pt x="200" y="43"/>
                      <a:pt x="199" y="46"/>
                    </a:cubicBezTo>
                    <a:cubicBezTo>
                      <a:pt x="199" y="46"/>
                      <a:pt x="195" y="54"/>
                      <a:pt x="192" y="65"/>
                    </a:cubicBezTo>
                    <a:cubicBezTo>
                      <a:pt x="182" y="104"/>
                      <a:pt x="147" y="130"/>
                      <a:pt x="108" y="1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</p:grpSp>
      <p:sp>
        <p:nvSpPr>
          <p:cNvPr id="241" name="Freeform 240">
            <a:extLst>
              <a:ext uri="{FF2B5EF4-FFF2-40B4-BE49-F238E27FC236}">
                <a16:creationId xmlns:a16="http://schemas.microsoft.com/office/drawing/2014/main" id="{15BAEAAA-DE2C-4646-BF65-6E22DD6A7BE1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352788" y="3823121"/>
            <a:ext cx="883133" cy="921580"/>
          </a:xfrm>
          <a:custGeom>
            <a:avLst/>
            <a:gdLst>
              <a:gd name="connsiteX0" fmla="*/ 798119 w 883133"/>
              <a:gd name="connsiteY0" fmla="*/ 661003 h 921580"/>
              <a:gd name="connsiteX1" fmla="*/ 808444 w 883133"/>
              <a:gd name="connsiteY1" fmla="*/ 662847 h 921580"/>
              <a:gd name="connsiteX2" fmla="*/ 812199 w 883133"/>
              <a:gd name="connsiteY2" fmla="*/ 681285 h 921580"/>
              <a:gd name="connsiteX3" fmla="*/ 641986 w 883133"/>
              <a:gd name="connsiteY3" fmla="*/ 832477 h 921580"/>
              <a:gd name="connsiteX4" fmla="*/ 635728 w 883133"/>
              <a:gd name="connsiteY4" fmla="*/ 833706 h 921580"/>
              <a:gd name="connsiteX5" fmla="*/ 623212 w 883133"/>
              <a:gd name="connsiteY5" fmla="*/ 826331 h 921580"/>
              <a:gd name="connsiteX6" fmla="*/ 629470 w 883133"/>
              <a:gd name="connsiteY6" fmla="*/ 809122 h 921580"/>
              <a:gd name="connsiteX7" fmla="*/ 789671 w 883133"/>
              <a:gd name="connsiteY7" fmla="*/ 666534 h 921580"/>
              <a:gd name="connsiteX8" fmla="*/ 798119 w 883133"/>
              <a:gd name="connsiteY8" fmla="*/ 661003 h 921580"/>
              <a:gd name="connsiteX9" fmla="*/ 497615 w 883133"/>
              <a:gd name="connsiteY9" fmla="*/ 559835 h 921580"/>
              <a:gd name="connsiteX10" fmla="*/ 497615 w 883133"/>
              <a:gd name="connsiteY10" fmla="*/ 694091 h 921580"/>
              <a:gd name="connsiteX11" fmla="*/ 626201 w 883133"/>
              <a:gd name="connsiteY11" fmla="*/ 624477 h 921580"/>
              <a:gd name="connsiteX12" fmla="*/ 594991 w 883133"/>
              <a:gd name="connsiteY12" fmla="*/ 613289 h 921580"/>
              <a:gd name="connsiteX13" fmla="*/ 497615 w 883133"/>
              <a:gd name="connsiteY13" fmla="*/ 559835 h 921580"/>
              <a:gd name="connsiteX14" fmla="*/ 522583 w 883133"/>
              <a:gd name="connsiteY14" fmla="*/ 460386 h 921580"/>
              <a:gd name="connsiteX15" fmla="*/ 475144 w 883133"/>
              <a:gd name="connsiteY15" fmla="*/ 515083 h 921580"/>
              <a:gd name="connsiteX16" fmla="*/ 604978 w 883133"/>
              <a:gd name="connsiteY16" fmla="*/ 592156 h 921580"/>
              <a:gd name="connsiteX17" fmla="*/ 761028 w 883133"/>
              <a:gd name="connsiteY17" fmla="*/ 585940 h 921580"/>
              <a:gd name="connsiteX18" fmla="*/ 763525 w 883133"/>
              <a:gd name="connsiteY18" fmla="*/ 575995 h 921580"/>
              <a:gd name="connsiteX19" fmla="*/ 756035 w 883133"/>
              <a:gd name="connsiteY19" fmla="*/ 567294 h 921580"/>
              <a:gd name="connsiteX20" fmla="*/ 359042 w 883133"/>
              <a:gd name="connsiteY20" fmla="*/ 429308 h 921580"/>
              <a:gd name="connsiteX21" fmla="*/ 227960 w 883133"/>
              <a:gd name="connsiteY21" fmla="*/ 480276 h 921580"/>
              <a:gd name="connsiteX22" fmla="*/ 134330 w 883133"/>
              <a:gd name="connsiteY22" fmla="*/ 605830 h 921580"/>
              <a:gd name="connsiteX23" fmla="*/ 141820 w 883133"/>
              <a:gd name="connsiteY23" fmla="*/ 614532 h 921580"/>
              <a:gd name="connsiteX24" fmla="*/ 153056 w 883133"/>
              <a:gd name="connsiteY24" fmla="*/ 614532 h 921580"/>
              <a:gd name="connsiteX25" fmla="*/ 382762 w 883133"/>
              <a:gd name="connsiteY25" fmla="*/ 496436 h 921580"/>
              <a:gd name="connsiteX26" fmla="*/ 359042 w 883133"/>
              <a:gd name="connsiteY26" fmla="*/ 438010 h 921580"/>
              <a:gd name="connsiteX27" fmla="*/ 359042 w 883133"/>
              <a:gd name="connsiteY27" fmla="*/ 429308 h 921580"/>
              <a:gd name="connsiteX28" fmla="*/ 13868 w 883133"/>
              <a:gd name="connsiteY28" fmla="*/ 406481 h 921580"/>
              <a:gd name="connsiteX29" fmla="*/ 26474 w 883133"/>
              <a:gd name="connsiteY29" fmla="*/ 421538 h 921580"/>
              <a:gd name="connsiteX30" fmla="*/ 26474 w 883133"/>
              <a:gd name="connsiteY30" fmla="*/ 442869 h 921580"/>
              <a:gd name="connsiteX31" fmla="*/ 71859 w 883133"/>
              <a:gd name="connsiteY31" fmla="*/ 633591 h 921580"/>
              <a:gd name="connsiteX32" fmla="*/ 65556 w 883133"/>
              <a:gd name="connsiteY32" fmla="*/ 651158 h 921580"/>
              <a:gd name="connsiteX33" fmla="*/ 59252 w 883133"/>
              <a:gd name="connsiteY33" fmla="*/ 652412 h 921580"/>
              <a:gd name="connsiteX34" fmla="*/ 47906 w 883133"/>
              <a:gd name="connsiteY34" fmla="*/ 644884 h 921580"/>
              <a:gd name="connsiteX35" fmla="*/ 0 w 883133"/>
              <a:gd name="connsiteY35" fmla="*/ 442869 h 921580"/>
              <a:gd name="connsiteX36" fmla="*/ 0 w 883133"/>
              <a:gd name="connsiteY36" fmla="*/ 420284 h 921580"/>
              <a:gd name="connsiteX37" fmla="*/ 13868 w 883133"/>
              <a:gd name="connsiteY37" fmla="*/ 406481 h 921580"/>
              <a:gd name="connsiteX38" fmla="*/ 442685 w 883133"/>
              <a:gd name="connsiteY38" fmla="*/ 378341 h 921580"/>
              <a:gd name="connsiteX39" fmla="*/ 382762 w 883133"/>
              <a:gd name="connsiteY39" fmla="*/ 438010 h 921580"/>
              <a:gd name="connsiteX40" fmla="*/ 442685 w 883133"/>
              <a:gd name="connsiteY40" fmla="*/ 497680 h 921580"/>
              <a:gd name="connsiteX41" fmla="*/ 502609 w 883133"/>
              <a:gd name="connsiteY41" fmla="*/ 438010 h 921580"/>
              <a:gd name="connsiteX42" fmla="*/ 442685 w 883133"/>
              <a:gd name="connsiteY42" fmla="*/ 378341 h 921580"/>
              <a:gd name="connsiteX43" fmla="*/ 816153 w 883133"/>
              <a:gd name="connsiteY43" fmla="*/ 233189 h 921580"/>
              <a:gd name="connsiteX44" fmla="*/ 834759 w 883133"/>
              <a:gd name="connsiteY44" fmla="*/ 239400 h 921580"/>
              <a:gd name="connsiteX45" fmla="*/ 883133 w 883133"/>
              <a:gd name="connsiteY45" fmla="*/ 440627 h 921580"/>
              <a:gd name="connsiteX46" fmla="*/ 883133 w 883133"/>
              <a:gd name="connsiteY46" fmla="*/ 462986 h 921580"/>
              <a:gd name="connsiteX47" fmla="*/ 883133 w 883133"/>
              <a:gd name="connsiteY47" fmla="*/ 465470 h 921580"/>
              <a:gd name="connsiteX48" fmla="*/ 868248 w 883133"/>
              <a:gd name="connsiteY48" fmla="*/ 476649 h 921580"/>
              <a:gd name="connsiteX49" fmla="*/ 855845 w 883133"/>
              <a:gd name="connsiteY49" fmla="*/ 462986 h 921580"/>
              <a:gd name="connsiteX50" fmla="*/ 855845 w 883133"/>
              <a:gd name="connsiteY50" fmla="*/ 460501 h 921580"/>
              <a:gd name="connsiteX51" fmla="*/ 855845 w 883133"/>
              <a:gd name="connsiteY51" fmla="*/ 440627 h 921580"/>
              <a:gd name="connsiteX52" fmla="*/ 809952 w 883133"/>
              <a:gd name="connsiteY52" fmla="*/ 251822 h 921580"/>
              <a:gd name="connsiteX53" fmla="*/ 816153 w 883133"/>
              <a:gd name="connsiteY53" fmla="*/ 233189 h 921580"/>
              <a:gd name="connsiteX54" fmla="*/ 633394 w 883133"/>
              <a:gd name="connsiteY54" fmla="*/ 228959 h 921580"/>
              <a:gd name="connsiteX55" fmla="*/ 728077 w 883133"/>
              <a:gd name="connsiteY55" fmla="*/ 428705 h 921580"/>
              <a:gd name="connsiteX56" fmla="*/ 715619 w 883133"/>
              <a:gd name="connsiteY56" fmla="*/ 443686 h 921580"/>
              <a:gd name="connsiteX57" fmla="*/ 714373 w 883133"/>
              <a:gd name="connsiteY57" fmla="*/ 443686 h 921580"/>
              <a:gd name="connsiteX58" fmla="*/ 701915 w 883133"/>
              <a:gd name="connsiteY58" fmla="*/ 432450 h 921580"/>
              <a:gd name="connsiteX59" fmla="*/ 701915 w 883133"/>
              <a:gd name="connsiteY59" fmla="*/ 429953 h 921580"/>
              <a:gd name="connsiteX60" fmla="*/ 615952 w 883133"/>
              <a:gd name="connsiteY60" fmla="*/ 248934 h 921580"/>
              <a:gd name="connsiteX61" fmla="*/ 614706 w 883133"/>
              <a:gd name="connsiteY61" fmla="*/ 230208 h 921580"/>
              <a:gd name="connsiteX62" fmla="*/ 633394 w 883133"/>
              <a:gd name="connsiteY62" fmla="*/ 228959 h 921580"/>
              <a:gd name="connsiteX63" fmla="*/ 426456 w 883133"/>
              <a:gd name="connsiteY63" fmla="*/ 68806 h 921580"/>
              <a:gd name="connsiteX64" fmla="*/ 418966 w 883133"/>
              <a:gd name="connsiteY64" fmla="*/ 72536 h 921580"/>
              <a:gd name="connsiteX65" fmla="*/ 413972 w 883133"/>
              <a:gd name="connsiteY65" fmla="*/ 82481 h 921580"/>
              <a:gd name="connsiteX66" fmla="*/ 413972 w 883133"/>
              <a:gd name="connsiteY66" fmla="*/ 359694 h 921580"/>
              <a:gd name="connsiteX67" fmla="*/ 442685 w 883133"/>
              <a:gd name="connsiteY67" fmla="*/ 354722 h 921580"/>
              <a:gd name="connsiteX68" fmla="*/ 481386 w 883133"/>
              <a:gd name="connsiteY68" fmla="*/ 364667 h 921580"/>
              <a:gd name="connsiteX69" fmla="*/ 498864 w 883133"/>
              <a:gd name="connsiteY69" fmla="*/ 209278 h 921580"/>
              <a:gd name="connsiteX70" fmla="*/ 430201 w 883133"/>
              <a:gd name="connsiteY70" fmla="*/ 70049 h 921580"/>
              <a:gd name="connsiteX71" fmla="*/ 426456 w 883133"/>
              <a:gd name="connsiteY71" fmla="*/ 68806 h 921580"/>
              <a:gd name="connsiteX72" fmla="*/ 250992 w 883133"/>
              <a:gd name="connsiteY72" fmla="*/ 46556 h 921580"/>
              <a:gd name="connsiteX73" fmla="*/ 259909 w 883133"/>
              <a:gd name="connsiteY73" fmla="*/ 53778 h 921580"/>
              <a:gd name="connsiteX74" fmla="*/ 253651 w 883133"/>
              <a:gd name="connsiteY74" fmla="*/ 70987 h 921580"/>
              <a:gd name="connsiteX75" fmla="*/ 92199 w 883133"/>
              <a:gd name="connsiteY75" fmla="*/ 212345 h 921580"/>
              <a:gd name="connsiteX76" fmla="*/ 82186 w 883133"/>
              <a:gd name="connsiteY76" fmla="*/ 218491 h 921580"/>
              <a:gd name="connsiteX77" fmla="*/ 74677 w 883133"/>
              <a:gd name="connsiteY77" fmla="*/ 217262 h 921580"/>
              <a:gd name="connsiteX78" fmla="*/ 69671 w 883133"/>
              <a:gd name="connsiteY78" fmla="*/ 198824 h 921580"/>
              <a:gd name="connsiteX79" fmla="*/ 241136 w 883133"/>
              <a:gd name="connsiteY79" fmla="*/ 47632 h 921580"/>
              <a:gd name="connsiteX80" fmla="*/ 250992 w 883133"/>
              <a:gd name="connsiteY80" fmla="*/ 46556 h 921580"/>
              <a:gd name="connsiteX81" fmla="*/ 419590 w 883133"/>
              <a:gd name="connsiteY81" fmla="*/ 46430 h 921580"/>
              <a:gd name="connsiteX82" fmla="*/ 435195 w 883133"/>
              <a:gd name="connsiteY82" fmla="*/ 47673 h 921580"/>
              <a:gd name="connsiteX83" fmla="*/ 522583 w 883133"/>
              <a:gd name="connsiteY83" fmla="*/ 209278 h 921580"/>
              <a:gd name="connsiteX84" fmla="*/ 502609 w 883133"/>
              <a:gd name="connsiteY84" fmla="*/ 379584 h 921580"/>
              <a:gd name="connsiteX85" fmla="*/ 526328 w 883133"/>
              <a:gd name="connsiteY85" fmla="*/ 436767 h 921580"/>
              <a:gd name="connsiteX86" fmla="*/ 766022 w 883133"/>
              <a:gd name="connsiteY86" fmla="*/ 546161 h 921580"/>
              <a:gd name="connsiteX87" fmla="*/ 787245 w 883133"/>
              <a:gd name="connsiteY87" fmla="*/ 569780 h 921580"/>
              <a:gd name="connsiteX88" fmla="*/ 778506 w 883133"/>
              <a:gd name="connsiteY88" fmla="*/ 600858 h 921580"/>
              <a:gd name="connsiteX89" fmla="*/ 692366 w 883133"/>
              <a:gd name="connsiteY89" fmla="*/ 636908 h 921580"/>
              <a:gd name="connsiteX90" fmla="*/ 654914 w 883133"/>
              <a:gd name="connsiteY90" fmla="*/ 631935 h 921580"/>
              <a:gd name="connsiteX91" fmla="*/ 497615 w 883133"/>
              <a:gd name="connsiteY91" fmla="*/ 721439 h 921580"/>
              <a:gd name="connsiteX92" fmla="*/ 497615 w 883133"/>
              <a:gd name="connsiteY92" fmla="*/ 909149 h 921580"/>
              <a:gd name="connsiteX93" fmla="*/ 485131 w 883133"/>
              <a:gd name="connsiteY93" fmla="*/ 921580 h 921580"/>
              <a:gd name="connsiteX94" fmla="*/ 472647 w 883133"/>
              <a:gd name="connsiteY94" fmla="*/ 909149 h 921580"/>
              <a:gd name="connsiteX95" fmla="*/ 472647 w 883133"/>
              <a:gd name="connsiteY95" fmla="*/ 723926 h 921580"/>
              <a:gd name="connsiteX96" fmla="*/ 470150 w 883133"/>
              <a:gd name="connsiteY96" fmla="*/ 725169 h 921580"/>
              <a:gd name="connsiteX97" fmla="*/ 456418 w 883133"/>
              <a:gd name="connsiteY97" fmla="*/ 712738 h 921580"/>
              <a:gd name="connsiteX98" fmla="*/ 468902 w 883133"/>
              <a:gd name="connsiteY98" fmla="*/ 699063 h 921580"/>
              <a:gd name="connsiteX99" fmla="*/ 472647 w 883133"/>
              <a:gd name="connsiteY99" fmla="*/ 697820 h 921580"/>
              <a:gd name="connsiteX100" fmla="*/ 472647 w 883133"/>
              <a:gd name="connsiteY100" fmla="*/ 543675 h 921580"/>
              <a:gd name="connsiteX101" fmla="*/ 445182 w 883133"/>
              <a:gd name="connsiteY101" fmla="*/ 521299 h 921580"/>
              <a:gd name="connsiteX102" fmla="*/ 442685 w 883133"/>
              <a:gd name="connsiteY102" fmla="*/ 521299 h 921580"/>
              <a:gd name="connsiteX103" fmla="*/ 411475 w 883133"/>
              <a:gd name="connsiteY103" fmla="*/ 515083 h 921580"/>
              <a:gd name="connsiteX104" fmla="*/ 411475 w 883133"/>
              <a:gd name="connsiteY104" fmla="*/ 851966 h 921580"/>
              <a:gd name="connsiteX105" fmla="*/ 420214 w 883133"/>
              <a:gd name="connsiteY105" fmla="*/ 851966 h 921580"/>
              <a:gd name="connsiteX106" fmla="*/ 432698 w 883133"/>
              <a:gd name="connsiteY106" fmla="*/ 866883 h 921580"/>
              <a:gd name="connsiteX107" fmla="*/ 418966 w 883133"/>
              <a:gd name="connsiteY107" fmla="*/ 879314 h 921580"/>
              <a:gd name="connsiteX108" fmla="*/ 411475 w 883133"/>
              <a:gd name="connsiteY108" fmla="*/ 879314 h 921580"/>
              <a:gd name="connsiteX109" fmla="*/ 411475 w 883133"/>
              <a:gd name="connsiteY109" fmla="*/ 909149 h 921580"/>
              <a:gd name="connsiteX110" fmla="*/ 398991 w 883133"/>
              <a:gd name="connsiteY110" fmla="*/ 921580 h 921580"/>
              <a:gd name="connsiteX111" fmla="*/ 387756 w 883133"/>
              <a:gd name="connsiteY111" fmla="*/ 909149 h 921580"/>
              <a:gd name="connsiteX112" fmla="*/ 387756 w 883133"/>
              <a:gd name="connsiteY112" fmla="*/ 876828 h 921580"/>
              <a:gd name="connsiteX113" fmla="*/ 200495 w 883133"/>
              <a:gd name="connsiteY113" fmla="*/ 808457 h 921580"/>
              <a:gd name="connsiteX114" fmla="*/ 196750 w 883133"/>
              <a:gd name="connsiteY114" fmla="*/ 789810 h 921580"/>
              <a:gd name="connsiteX115" fmla="*/ 215476 w 883133"/>
              <a:gd name="connsiteY115" fmla="*/ 786081 h 921580"/>
              <a:gd name="connsiteX116" fmla="*/ 387756 w 883133"/>
              <a:gd name="connsiteY116" fmla="*/ 849480 h 921580"/>
              <a:gd name="connsiteX117" fmla="*/ 387756 w 883133"/>
              <a:gd name="connsiteY117" fmla="*/ 521299 h 921580"/>
              <a:gd name="connsiteX118" fmla="*/ 234202 w 883133"/>
              <a:gd name="connsiteY118" fmla="*/ 599615 h 921580"/>
              <a:gd name="connsiteX119" fmla="*/ 265412 w 883133"/>
              <a:gd name="connsiteY119" fmla="*/ 631935 h 921580"/>
              <a:gd name="connsiteX120" fmla="*/ 266660 w 883133"/>
              <a:gd name="connsiteY120" fmla="*/ 650582 h 921580"/>
              <a:gd name="connsiteX121" fmla="*/ 256673 w 883133"/>
              <a:gd name="connsiteY121" fmla="*/ 655554 h 921580"/>
              <a:gd name="connsiteX122" fmla="*/ 246686 w 883133"/>
              <a:gd name="connsiteY122" fmla="*/ 651825 h 921580"/>
              <a:gd name="connsiteX123" fmla="*/ 210482 w 883133"/>
              <a:gd name="connsiteY123" fmla="*/ 610803 h 921580"/>
              <a:gd name="connsiteX124" fmla="*/ 164291 w 883133"/>
              <a:gd name="connsiteY124" fmla="*/ 635665 h 921580"/>
              <a:gd name="connsiteX125" fmla="*/ 146814 w 883133"/>
              <a:gd name="connsiteY125" fmla="*/ 639394 h 921580"/>
              <a:gd name="connsiteX126" fmla="*/ 131833 w 883133"/>
              <a:gd name="connsiteY126" fmla="*/ 635665 h 921580"/>
              <a:gd name="connsiteX127" fmla="*/ 111858 w 883133"/>
              <a:gd name="connsiteY127" fmla="*/ 610803 h 921580"/>
              <a:gd name="connsiteX128" fmla="*/ 159298 w 883133"/>
              <a:gd name="connsiteY128" fmla="*/ 498923 h 921580"/>
              <a:gd name="connsiteX129" fmla="*/ 154304 w 883133"/>
              <a:gd name="connsiteY129" fmla="*/ 465359 h 921580"/>
              <a:gd name="connsiteX130" fmla="*/ 166788 w 883133"/>
              <a:gd name="connsiteY130" fmla="*/ 451684 h 921580"/>
              <a:gd name="connsiteX131" fmla="*/ 180521 w 883133"/>
              <a:gd name="connsiteY131" fmla="*/ 464116 h 921580"/>
              <a:gd name="connsiteX132" fmla="*/ 183017 w 883133"/>
              <a:gd name="connsiteY132" fmla="*/ 479033 h 921580"/>
              <a:gd name="connsiteX133" fmla="*/ 216724 w 883133"/>
              <a:gd name="connsiteY133" fmla="*/ 459143 h 921580"/>
              <a:gd name="connsiteX134" fmla="*/ 366533 w 883133"/>
              <a:gd name="connsiteY134" fmla="*/ 401960 h 921580"/>
              <a:gd name="connsiteX135" fmla="*/ 390252 w 883133"/>
              <a:gd name="connsiteY135" fmla="*/ 373368 h 921580"/>
              <a:gd name="connsiteX136" fmla="*/ 390252 w 883133"/>
              <a:gd name="connsiteY136" fmla="*/ 181929 h 921580"/>
              <a:gd name="connsiteX137" fmla="*/ 247934 w 883133"/>
              <a:gd name="connsiteY137" fmla="*/ 262732 h 921580"/>
              <a:gd name="connsiteX138" fmla="*/ 237947 w 883133"/>
              <a:gd name="connsiteY138" fmla="*/ 266461 h 921580"/>
              <a:gd name="connsiteX139" fmla="*/ 229208 w 883133"/>
              <a:gd name="connsiteY139" fmla="*/ 262732 h 921580"/>
              <a:gd name="connsiteX140" fmla="*/ 227960 w 883133"/>
              <a:gd name="connsiteY140" fmla="*/ 244085 h 921580"/>
              <a:gd name="connsiteX141" fmla="*/ 390252 w 883133"/>
              <a:gd name="connsiteY141" fmla="*/ 154581 h 921580"/>
              <a:gd name="connsiteX142" fmla="*/ 390252 w 883133"/>
              <a:gd name="connsiteY142" fmla="*/ 82481 h 921580"/>
              <a:gd name="connsiteX143" fmla="*/ 403985 w 883133"/>
              <a:gd name="connsiteY143" fmla="*/ 52646 h 921580"/>
              <a:gd name="connsiteX144" fmla="*/ 419590 w 883133"/>
              <a:gd name="connsiteY144" fmla="*/ 46430 h 921580"/>
              <a:gd name="connsiteX145" fmla="*/ 465375 w 883133"/>
              <a:gd name="connsiteY145" fmla="*/ 0 h 921580"/>
              <a:gd name="connsiteX146" fmla="*/ 683396 w 883133"/>
              <a:gd name="connsiteY146" fmla="*/ 70987 h 921580"/>
              <a:gd name="connsiteX147" fmla="*/ 687134 w 883133"/>
              <a:gd name="connsiteY147" fmla="*/ 91268 h 921580"/>
              <a:gd name="connsiteX148" fmla="*/ 675921 w 883133"/>
              <a:gd name="connsiteY148" fmla="*/ 97607 h 921580"/>
              <a:gd name="connsiteX149" fmla="*/ 668446 w 883133"/>
              <a:gd name="connsiteY149" fmla="*/ 95071 h 921580"/>
              <a:gd name="connsiteX150" fmla="*/ 462883 w 883133"/>
              <a:gd name="connsiteY150" fmla="*/ 26620 h 921580"/>
              <a:gd name="connsiteX151" fmla="*/ 451671 w 883133"/>
              <a:gd name="connsiteY151" fmla="*/ 12676 h 921580"/>
              <a:gd name="connsiteX152" fmla="*/ 465375 w 883133"/>
              <a:gd name="connsiteY152" fmla="*/ 0 h 9215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</a:cxnLst>
            <a:rect l="l" t="t" r="r" b="b"/>
            <a:pathLst>
              <a:path w="883133" h="921580">
                <a:moveTo>
                  <a:pt x="798119" y="661003"/>
                </a:moveTo>
                <a:cubicBezTo>
                  <a:pt x="801561" y="660388"/>
                  <a:pt x="805316" y="661003"/>
                  <a:pt x="808444" y="662847"/>
                </a:cubicBezTo>
                <a:cubicBezTo>
                  <a:pt x="814702" y="666534"/>
                  <a:pt x="817205" y="675139"/>
                  <a:pt x="812199" y="681285"/>
                </a:cubicBezTo>
                <a:cubicBezTo>
                  <a:pt x="769646" y="745203"/>
                  <a:pt x="710822" y="798059"/>
                  <a:pt x="641986" y="832477"/>
                </a:cubicBezTo>
                <a:cubicBezTo>
                  <a:pt x="639483" y="833706"/>
                  <a:pt x="638231" y="833706"/>
                  <a:pt x="635728" y="833706"/>
                </a:cubicBezTo>
                <a:cubicBezTo>
                  <a:pt x="630722" y="833706"/>
                  <a:pt x="625715" y="831248"/>
                  <a:pt x="623212" y="826331"/>
                </a:cubicBezTo>
                <a:cubicBezTo>
                  <a:pt x="620709" y="820185"/>
                  <a:pt x="623212" y="811580"/>
                  <a:pt x="629470" y="809122"/>
                </a:cubicBezTo>
                <a:cubicBezTo>
                  <a:pt x="694552" y="775934"/>
                  <a:pt x="750872" y="726765"/>
                  <a:pt x="789671" y="666534"/>
                </a:cubicBezTo>
                <a:cubicBezTo>
                  <a:pt x="791549" y="663461"/>
                  <a:pt x="794678" y="661618"/>
                  <a:pt x="798119" y="661003"/>
                </a:cubicBezTo>
                <a:close/>
                <a:moveTo>
                  <a:pt x="497615" y="559835"/>
                </a:moveTo>
                <a:lnTo>
                  <a:pt x="497615" y="694091"/>
                </a:lnTo>
                <a:cubicBezTo>
                  <a:pt x="546303" y="684146"/>
                  <a:pt x="589997" y="659284"/>
                  <a:pt x="626201" y="624477"/>
                </a:cubicBezTo>
                <a:cubicBezTo>
                  <a:pt x="616214" y="621991"/>
                  <a:pt x="604978" y="618261"/>
                  <a:pt x="594991" y="613289"/>
                </a:cubicBezTo>
                <a:cubicBezTo>
                  <a:pt x="553793" y="594642"/>
                  <a:pt x="521335" y="575995"/>
                  <a:pt x="497615" y="559835"/>
                </a:cubicBezTo>
                <a:close/>
                <a:moveTo>
                  <a:pt x="522583" y="460386"/>
                </a:moveTo>
                <a:cubicBezTo>
                  <a:pt x="516341" y="485248"/>
                  <a:pt x="497615" y="505138"/>
                  <a:pt x="475144" y="515083"/>
                </a:cubicBezTo>
                <a:cubicBezTo>
                  <a:pt x="496367" y="532487"/>
                  <a:pt x="538812" y="561078"/>
                  <a:pt x="604978" y="592156"/>
                </a:cubicBezTo>
                <a:cubicBezTo>
                  <a:pt x="692366" y="630692"/>
                  <a:pt x="743551" y="607073"/>
                  <a:pt x="761028" y="585940"/>
                </a:cubicBezTo>
                <a:cubicBezTo>
                  <a:pt x="763525" y="583454"/>
                  <a:pt x="764774" y="579725"/>
                  <a:pt x="763525" y="575995"/>
                </a:cubicBezTo>
                <a:cubicBezTo>
                  <a:pt x="762277" y="572266"/>
                  <a:pt x="759780" y="568537"/>
                  <a:pt x="756035" y="567294"/>
                </a:cubicBezTo>
                <a:close/>
                <a:moveTo>
                  <a:pt x="359042" y="429308"/>
                </a:moveTo>
                <a:cubicBezTo>
                  <a:pt x="331577" y="436767"/>
                  <a:pt x="285387" y="450441"/>
                  <a:pt x="227960" y="480276"/>
                </a:cubicBezTo>
                <a:cubicBezTo>
                  <a:pt x="143069" y="523785"/>
                  <a:pt x="129336" y="579725"/>
                  <a:pt x="134330" y="605830"/>
                </a:cubicBezTo>
                <a:cubicBezTo>
                  <a:pt x="135578" y="609559"/>
                  <a:pt x="138075" y="613289"/>
                  <a:pt x="141820" y="614532"/>
                </a:cubicBezTo>
                <a:cubicBezTo>
                  <a:pt x="145565" y="615775"/>
                  <a:pt x="149311" y="615775"/>
                  <a:pt x="153056" y="614532"/>
                </a:cubicBezTo>
                <a:lnTo>
                  <a:pt x="382762" y="496436"/>
                </a:lnTo>
                <a:cubicBezTo>
                  <a:pt x="367781" y="481519"/>
                  <a:pt x="359042" y="460386"/>
                  <a:pt x="359042" y="438010"/>
                </a:cubicBezTo>
                <a:cubicBezTo>
                  <a:pt x="359042" y="435524"/>
                  <a:pt x="359042" y="431795"/>
                  <a:pt x="359042" y="429308"/>
                </a:cubicBezTo>
                <a:close/>
                <a:moveTo>
                  <a:pt x="13868" y="406481"/>
                </a:moveTo>
                <a:cubicBezTo>
                  <a:pt x="21432" y="407736"/>
                  <a:pt x="26474" y="414010"/>
                  <a:pt x="26474" y="421538"/>
                </a:cubicBezTo>
                <a:cubicBezTo>
                  <a:pt x="26474" y="429067"/>
                  <a:pt x="26474" y="436595"/>
                  <a:pt x="26474" y="442869"/>
                </a:cubicBezTo>
                <a:cubicBezTo>
                  <a:pt x="26474" y="509371"/>
                  <a:pt x="41603" y="574618"/>
                  <a:pt x="71859" y="633591"/>
                </a:cubicBezTo>
                <a:cubicBezTo>
                  <a:pt x="75641" y="639865"/>
                  <a:pt x="73120" y="647393"/>
                  <a:pt x="65556" y="651158"/>
                </a:cubicBezTo>
                <a:cubicBezTo>
                  <a:pt x="64295" y="652412"/>
                  <a:pt x="61774" y="652412"/>
                  <a:pt x="59252" y="652412"/>
                </a:cubicBezTo>
                <a:cubicBezTo>
                  <a:pt x="55470" y="652412"/>
                  <a:pt x="50428" y="649903"/>
                  <a:pt x="47906" y="644884"/>
                </a:cubicBezTo>
                <a:cubicBezTo>
                  <a:pt x="16389" y="583401"/>
                  <a:pt x="0" y="513135"/>
                  <a:pt x="0" y="442869"/>
                </a:cubicBezTo>
                <a:cubicBezTo>
                  <a:pt x="0" y="435341"/>
                  <a:pt x="0" y="427812"/>
                  <a:pt x="0" y="420284"/>
                </a:cubicBezTo>
                <a:cubicBezTo>
                  <a:pt x="0" y="411500"/>
                  <a:pt x="6303" y="406481"/>
                  <a:pt x="13868" y="406481"/>
                </a:cubicBezTo>
                <a:close/>
                <a:moveTo>
                  <a:pt x="442685" y="378341"/>
                </a:moveTo>
                <a:cubicBezTo>
                  <a:pt x="408978" y="378341"/>
                  <a:pt x="382762" y="405689"/>
                  <a:pt x="382762" y="438010"/>
                </a:cubicBezTo>
                <a:cubicBezTo>
                  <a:pt x="382762" y="470331"/>
                  <a:pt x="408978" y="497680"/>
                  <a:pt x="442685" y="497680"/>
                </a:cubicBezTo>
                <a:cubicBezTo>
                  <a:pt x="475144" y="497680"/>
                  <a:pt x="502609" y="470331"/>
                  <a:pt x="502609" y="438010"/>
                </a:cubicBezTo>
                <a:cubicBezTo>
                  <a:pt x="502609" y="405689"/>
                  <a:pt x="475144" y="378341"/>
                  <a:pt x="442685" y="378341"/>
                </a:cubicBezTo>
                <a:close/>
                <a:moveTo>
                  <a:pt x="816153" y="233189"/>
                </a:moveTo>
                <a:cubicBezTo>
                  <a:pt x="823596" y="230705"/>
                  <a:pt x="831038" y="233189"/>
                  <a:pt x="834759" y="239400"/>
                </a:cubicBezTo>
                <a:cubicBezTo>
                  <a:pt x="865768" y="301507"/>
                  <a:pt x="883133" y="371067"/>
                  <a:pt x="883133" y="440627"/>
                </a:cubicBezTo>
                <a:cubicBezTo>
                  <a:pt x="883133" y="448080"/>
                  <a:pt x="883133" y="454291"/>
                  <a:pt x="883133" y="462986"/>
                </a:cubicBezTo>
                <a:lnTo>
                  <a:pt x="883133" y="465470"/>
                </a:lnTo>
                <a:cubicBezTo>
                  <a:pt x="881892" y="471681"/>
                  <a:pt x="875691" y="476649"/>
                  <a:pt x="868248" y="476649"/>
                </a:cubicBezTo>
                <a:cubicBezTo>
                  <a:pt x="860806" y="476649"/>
                  <a:pt x="854604" y="470438"/>
                  <a:pt x="855845" y="462986"/>
                </a:cubicBezTo>
                <a:lnTo>
                  <a:pt x="855845" y="460501"/>
                </a:lnTo>
                <a:cubicBezTo>
                  <a:pt x="855845" y="454291"/>
                  <a:pt x="855845" y="446838"/>
                  <a:pt x="855845" y="440627"/>
                </a:cubicBezTo>
                <a:cubicBezTo>
                  <a:pt x="855845" y="374794"/>
                  <a:pt x="840961" y="310202"/>
                  <a:pt x="809952" y="251822"/>
                </a:cubicBezTo>
                <a:cubicBezTo>
                  <a:pt x="807471" y="245611"/>
                  <a:pt x="809952" y="236916"/>
                  <a:pt x="816153" y="233189"/>
                </a:cubicBezTo>
                <a:close/>
                <a:moveTo>
                  <a:pt x="633394" y="228959"/>
                </a:moveTo>
                <a:cubicBezTo>
                  <a:pt x="690702" y="281393"/>
                  <a:pt x="724340" y="351303"/>
                  <a:pt x="728077" y="428705"/>
                </a:cubicBezTo>
                <a:cubicBezTo>
                  <a:pt x="729323" y="436195"/>
                  <a:pt x="723094" y="443686"/>
                  <a:pt x="715619" y="443686"/>
                </a:cubicBezTo>
                <a:cubicBezTo>
                  <a:pt x="715619" y="443686"/>
                  <a:pt x="715619" y="443686"/>
                  <a:pt x="714373" y="443686"/>
                </a:cubicBezTo>
                <a:cubicBezTo>
                  <a:pt x="708144" y="443686"/>
                  <a:pt x="701915" y="438692"/>
                  <a:pt x="701915" y="432450"/>
                </a:cubicBezTo>
                <a:lnTo>
                  <a:pt x="701915" y="429953"/>
                </a:lnTo>
                <a:cubicBezTo>
                  <a:pt x="698177" y="360042"/>
                  <a:pt x="668277" y="296373"/>
                  <a:pt x="615952" y="248934"/>
                </a:cubicBezTo>
                <a:cubicBezTo>
                  <a:pt x="609723" y="243940"/>
                  <a:pt x="609723" y="235201"/>
                  <a:pt x="614706" y="230208"/>
                </a:cubicBezTo>
                <a:cubicBezTo>
                  <a:pt x="619690" y="225214"/>
                  <a:pt x="628411" y="225214"/>
                  <a:pt x="633394" y="228959"/>
                </a:cubicBezTo>
                <a:close/>
                <a:moveTo>
                  <a:pt x="426456" y="68806"/>
                </a:moveTo>
                <a:cubicBezTo>
                  <a:pt x="423959" y="68806"/>
                  <a:pt x="421463" y="70049"/>
                  <a:pt x="418966" y="72536"/>
                </a:cubicBezTo>
                <a:cubicBezTo>
                  <a:pt x="416469" y="73779"/>
                  <a:pt x="413972" y="78751"/>
                  <a:pt x="413972" y="82481"/>
                </a:cubicBezTo>
                <a:lnTo>
                  <a:pt x="413972" y="359694"/>
                </a:lnTo>
                <a:cubicBezTo>
                  <a:pt x="422711" y="357208"/>
                  <a:pt x="432698" y="354722"/>
                  <a:pt x="442685" y="354722"/>
                </a:cubicBezTo>
                <a:cubicBezTo>
                  <a:pt x="456418" y="354722"/>
                  <a:pt x="470150" y="358451"/>
                  <a:pt x="481386" y="364667"/>
                </a:cubicBezTo>
                <a:cubicBezTo>
                  <a:pt x="488876" y="339804"/>
                  <a:pt x="498864" y="287594"/>
                  <a:pt x="498864" y="209278"/>
                </a:cubicBezTo>
                <a:cubicBezTo>
                  <a:pt x="498864" y="113558"/>
                  <a:pt x="455169" y="77508"/>
                  <a:pt x="430201" y="70049"/>
                </a:cubicBezTo>
                <a:cubicBezTo>
                  <a:pt x="428953" y="70049"/>
                  <a:pt x="427705" y="68806"/>
                  <a:pt x="426456" y="68806"/>
                </a:cubicBezTo>
                <a:close/>
                <a:moveTo>
                  <a:pt x="250992" y="46556"/>
                </a:moveTo>
                <a:cubicBezTo>
                  <a:pt x="254277" y="47632"/>
                  <a:pt x="257406" y="50090"/>
                  <a:pt x="259909" y="53778"/>
                </a:cubicBezTo>
                <a:cubicBezTo>
                  <a:pt x="262412" y="59924"/>
                  <a:pt x="259909" y="67299"/>
                  <a:pt x="253651" y="70987"/>
                </a:cubicBezTo>
                <a:cubicBezTo>
                  <a:pt x="188570" y="104175"/>
                  <a:pt x="133501" y="152114"/>
                  <a:pt x="92199" y="212345"/>
                </a:cubicBezTo>
                <a:cubicBezTo>
                  <a:pt x="89696" y="217262"/>
                  <a:pt x="85941" y="218491"/>
                  <a:pt x="82186" y="218491"/>
                </a:cubicBezTo>
                <a:cubicBezTo>
                  <a:pt x="78432" y="218491"/>
                  <a:pt x="75929" y="217262"/>
                  <a:pt x="74677" y="217262"/>
                </a:cubicBezTo>
                <a:cubicBezTo>
                  <a:pt x="68419" y="212345"/>
                  <a:pt x="65916" y="204970"/>
                  <a:pt x="69671" y="198824"/>
                </a:cubicBezTo>
                <a:cubicBezTo>
                  <a:pt x="112224" y="134905"/>
                  <a:pt x="172299" y="82049"/>
                  <a:pt x="241136" y="47632"/>
                </a:cubicBezTo>
                <a:cubicBezTo>
                  <a:pt x="244265" y="45788"/>
                  <a:pt x="247707" y="45481"/>
                  <a:pt x="250992" y="46556"/>
                </a:cubicBezTo>
                <a:close/>
                <a:moveTo>
                  <a:pt x="419590" y="46430"/>
                </a:moveTo>
                <a:cubicBezTo>
                  <a:pt x="424896" y="45498"/>
                  <a:pt x="430202" y="45809"/>
                  <a:pt x="435195" y="47673"/>
                </a:cubicBezTo>
                <a:cubicBezTo>
                  <a:pt x="476392" y="57618"/>
                  <a:pt x="522583" y="106100"/>
                  <a:pt x="522583" y="209278"/>
                </a:cubicBezTo>
                <a:cubicBezTo>
                  <a:pt x="522583" y="301268"/>
                  <a:pt x="508851" y="358451"/>
                  <a:pt x="502609" y="379584"/>
                </a:cubicBezTo>
                <a:cubicBezTo>
                  <a:pt x="516341" y="394501"/>
                  <a:pt x="525080" y="414391"/>
                  <a:pt x="526328" y="436767"/>
                </a:cubicBezTo>
                <a:lnTo>
                  <a:pt x="766022" y="546161"/>
                </a:lnTo>
                <a:cubicBezTo>
                  <a:pt x="777258" y="549890"/>
                  <a:pt x="784748" y="559835"/>
                  <a:pt x="787245" y="569780"/>
                </a:cubicBezTo>
                <a:cubicBezTo>
                  <a:pt x="789742" y="580968"/>
                  <a:pt x="787245" y="593399"/>
                  <a:pt x="778506" y="600858"/>
                </a:cubicBezTo>
                <a:cubicBezTo>
                  <a:pt x="763525" y="620747"/>
                  <a:pt x="733563" y="636908"/>
                  <a:pt x="692366" y="636908"/>
                </a:cubicBezTo>
                <a:cubicBezTo>
                  <a:pt x="681130" y="636908"/>
                  <a:pt x="668646" y="635665"/>
                  <a:pt x="654914" y="631935"/>
                </a:cubicBezTo>
                <a:cubicBezTo>
                  <a:pt x="613717" y="679174"/>
                  <a:pt x="557539" y="710251"/>
                  <a:pt x="497615" y="721439"/>
                </a:cubicBezTo>
                <a:lnTo>
                  <a:pt x="497615" y="909149"/>
                </a:lnTo>
                <a:cubicBezTo>
                  <a:pt x="497615" y="915365"/>
                  <a:pt x="491373" y="921580"/>
                  <a:pt x="485131" y="921580"/>
                </a:cubicBezTo>
                <a:cubicBezTo>
                  <a:pt x="478889" y="921580"/>
                  <a:pt x="472647" y="915365"/>
                  <a:pt x="472647" y="909149"/>
                </a:cubicBezTo>
                <a:lnTo>
                  <a:pt x="472647" y="723926"/>
                </a:lnTo>
                <a:cubicBezTo>
                  <a:pt x="472647" y="723926"/>
                  <a:pt x="471399" y="725169"/>
                  <a:pt x="470150" y="725169"/>
                </a:cubicBezTo>
                <a:cubicBezTo>
                  <a:pt x="462660" y="726412"/>
                  <a:pt x="456418" y="720196"/>
                  <a:pt x="456418" y="712738"/>
                </a:cubicBezTo>
                <a:cubicBezTo>
                  <a:pt x="455169" y="705279"/>
                  <a:pt x="461411" y="699063"/>
                  <a:pt x="468902" y="699063"/>
                </a:cubicBezTo>
                <a:cubicBezTo>
                  <a:pt x="470150" y="697820"/>
                  <a:pt x="471399" y="697820"/>
                  <a:pt x="472647" y="697820"/>
                </a:cubicBezTo>
                <a:lnTo>
                  <a:pt x="472647" y="543675"/>
                </a:lnTo>
                <a:cubicBezTo>
                  <a:pt x="458915" y="533730"/>
                  <a:pt x="450176" y="526271"/>
                  <a:pt x="445182" y="521299"/>
                </a:cubicBezTo>
                <a:cubicBezTo>
                  <a:pt x="443934" y="521299"/>
                  <a:pt x="442685" y="521299"/>
                  <a:pt x="442685" y="521299"/>
                </a:cubicBezTo>
                <a:cubicBezTo>
                  <a:pt x="431450" y="521299"/>
                  <a:pt x="420214" y="518812"/>
                  <a:pt x="411475" y="515083"/>
                </a:cubicBezTo>
                <a:lnTo>
                  <a:pt x="411475" y="851966"/>
                </a:lnTo>
                <a:cubicBezTo>
                  <a:pt x="413972" y="851966"/>
                  <a:pt x="417717" y="851966"/>
                  <a:pt x="420214" y="851966"/>
                </a:cubicBezTo>
                <a:cubicBezTo>
                  <a:pt x="427705" y="853209"/>
                  <a:pt x="432698" y="859425"/>
                  <a:pt x="432698" y="866883"/>
                </a:cubicBezTo>
                <a:cubicBezTo>
                  <a:pt x="432698" y="873099"/>
                  <a:pt x="426456" y="879314"/>
                  <a:pt x="418966" y="879314"/>
                </a:cubicBezTo>
                <a:cubicBezTo>
                  <a:pt x="416469" y="879314"/>
                  <a:pt x="413972" y="879314"/>
                  <a:pt x="411475" y="879314"/>
                </a:cubicBezTo>
                <a:lnTo>
                  <a:pt x="411475" y="909149"/>
                </a:lnTo>
                <a:cubicBezTo>
                  <a:pt x="411475" y="915365"/>
                  <a:pt x="405233" y="921580"/>
                  <a:pt x="398991" y="921580"/>
                </a:cubicBezTo>
                <a:cubicBezTo>
                  <a:pt x="392749" y="921580"/>
                  <a:pt x="387756" y="915365"/>
                  <a:pt x="387756" y="909149"/>
                </a:cubicBezTo>
                <a:lnTo>
                  <a:pt x="387756" y="876828"/>
                </a:lnTo>
                <a:cubicBezTo>
                  <a:pt x="320342" y="868126"/>
                  <a:pt x="256673" y="844507"/>
                  <a:pt x="200495" y="808457"/>
                </a:cubicBezTo>
                <a:cubicBezTo>
                  <a:pt x="194253" y="804728"/>
                  <a:pt x="191756" y="796026"/>
                  <a:pt x="196750" y="789810"/>
                </a:cubicBezTo>
                <a:cubicBezTo>
                  <a:pt x="200495" y="783595"/>
                  <a:pt x="209234" y="782352"/>
                  <a:pt x="215476" y="786081"/>
                </a:cubicBezTo>
                <a:cubicBezTo>
                  <a:pt x="266660" y="819645"/>
                  <a:pt x="325335" y="842021"/>
                  <a:pt x="387756" y="849480"/>
                </a:cubicBezTo>
                <a:lnTo>
                  <a:pt x="387756" y="521299"/>
                </a:lnTo>
                <a:lnTo>
                  <a:pt x="234202" y="599615"/>
                </a:lnTo>
                <a:cubicBezTo>
                  <a:pt x="244189" y="610803"/>
                  <a:pt x="254176" y="621991"/>
                  <a:pt x="265412" y="631935"/>
                </a:cubicBezTo>
                <a:cubicBezTo>
                  <a:pt x="270406" y="636908"/>
                  <a:pt x="271654" y="645610"/>
                  <a:pt x="266660" y="650582"/>
                </a:cubicBezTo>
                <a:cubicBezTo>
                  <a:pt x="264164" y="654311"/>
                  <a:pt x="260418" y="655554"/>
                  <a:pt x="256673" y="655554"/>
                </a:cubicBezTo>
                <a:cubicBezTo>
                  <a:pt x="252928" y="654311"/>
                  <a:pt x="250431" y="654311"/>
                  <a:pt x="246686" y="651825"/>
                </a:cubicBezTo>
                <a:cubicBezTo>
                  <a:pt x="234202" y="639394"/>
                  <a:pt x="221718" y="625720"/>
                  <a:pt x="210482" y="610803"/>
                </a:cubicBezTo>
                <a:lnTo>
                  <a:pt x="164291" y="635665"/>
                </a:lnTo>
                <a:cubicBezTo>
                  <a:pt x="159298" y="638151"/>
                  <a:pt x="153056" y="639394"/>
                  <a:pt x="146814" y="639394"/>
                </a:cubicBezTo>
                <a:cubicBezTo>
                  <a:pt x="141820" y="639394"/>
                  <a:pt x="136826" y="638151"/>
                  <a:pt x="131833" y="635665"/>
                </a:cubicBezTo>
                <a:cubicBezTo>
                  <a:pt x="120597" y="630692"/>
                  <a:pt x="114355" y="621991"/>
                  <a:pt x="111858" y="610803"/>
                </a:cubicBezTo>
                <a:cubicBezTo>
                  <a:pt x="104368" y="580968"/>
                  <a:pt x="115604" y="537459"/>
                  <a:pt x="159298" y="498923"/>
                </a:cubicBezTo>
                <a:cubicBezTo>
                  <a:pt x="156801" y="487735"/>
                  <a:pt x="154304" y="476547"/>
                  <a:pt x="154304" y="465359"/>
                </a:cubicBezTo>
                <a:cubicBezTo>
                  <a:pt x="153056" y="457900"/>
                  <a:pt x="159298" y="451684"/>
                  <a:pt x="166788" y="451684"/>
                </a:cubicBezTo>
                <a:cubicBezTo>
                  <a:pt x="174279" y="451684"/>
                  <a:pt x="180521" y="456657"/>
                  <a:pt x="180521" y="464116"/>
                </a:cubicBezTo>
                <a:cubicBezTo>
                  <a:pt x="181769" y="469088"/>
                  <a:pt x="181769" y="474060"/>
                  <a:pt x="183017" y="479033"/>
                </a:cubicBezTo>
                <a:cubicBezTo>
                  <a:pt x="193005" y="472817"/>
                  <a:pt x="204240" y="465359"/>
                  <a:pt x="216724" y="459143"/>
                </a:cubicBezTo>
                <a:cubicBezTo>
                  <a:pt x="286635" y="423093"/>
                  <a:pt x="339068" y="408176"/>
                  <a:pt x="366533" y="401960"/>
                </a:cubicBezTo>
                <a:cubicBezTo>
                  <a:pt x="372775" y="390772"/>
                  <a:pt x="380265" y="380827"/>
                  <a:pt x="390252" y="373368"/>
                </a:cubicBezTo>
                <a:lnTo>
                  <a:pt x="390252" y="181929"/>
                </a:lnTo>
                <a:cubicBezTo>
                  <a:pt x="335323" y="191874"/>
                  <a:pt x="286635" y="220466"/>
                  <a:pt x="247934" y="262732"/>
                </a:cubicBezTo>
                <a:cubicBezTo>
                  <a:pt x="245438" y="265218"/>
                  <a:pt x="240444" y="266461"/>
                  <a:pt x="237947" y="266461"/>
                </a:cubicBezTo>
                <a:cubicBezTo>
                  <a:pt x="234202" y="266461"/>
                  <a:pt x="231705" y="265218"/>
                  <a:pt x="229208" y="262732"/>
                </a:cubicBezTo>
                <a:cubicBezTo>
                  <a:pt x="222966" y="259002"/>
                  <a:pt x="222966" y="250300"/>
                  <a:pt x="227960" y="244085"/>
                </a:cubicBezTo>
                <a:cubicBezTo>
                  <a:pt x="270406" y="196847"/>
                  <a:pt x="327832" y="165769"/>
                  <a:pt x="390252" y="154581"/>
                </a:cubicBezTo>
                <a:lnTo>
                  <a:pt x="390252" y="82481"/>
                </a:lnTo>
                <a:cubicBezTo>
                  <a:pt x="390252" y="71293"/>
                  <a:pt x="395246" y="60105"/>
                  <a:pt x="403985" y="52646"/>
                </a:cubicBezTo>
                <a:cubicBezTo>
                  <a:pt x="408979" y="49538"/>
                  <a:pt x="414284" y="47363"/>
                  <a:pt x="419590" y="46430"/>
                </a:cubicBezTo>
                <a:close/>
                <a:moveTo>
                  <a:pt x="465375" y="0"/>
                </a:moveTo>
                <a:cubicBezTo>
                  <a:pt x="542617" y="3803"/>
                  <a:pt x="618613" y="29155"/>
                  <a:pt x="683396" y="70987"/>
                </a:cubicBezTo>
                <a:cubicBezTo>
                  <a:pt x="689625" y="76057"/>
                  <a:pt x="690871" y="84930"/>
                  <a:pt x="687134" y="91268"/>
                </a:cubicBezTo>
                <a:cubicBezTo>
                  <a:pt x="684642" y="95071"/>
                  <a:pt x="679659" y="97607"/>
                  <a:pt x="675921" y="97607"/>
                </a:cubicBezTo>
                <a:cubicBezTo>
                  <a:pt x="673429" y="97607"/>
                  <a:pt x="670938" y="96339"/>
                  <a:pt x="668446" y="95071"/>
                </a:cubicBezTo>
                <a:cubicBezTo>
                  <a:pt x="607400" y="54508"/>
                  <a:pt x="536388" y="31690"/>
                  <a:pt x="462883" y="26620"/>
                </a:cubicBezTo>
                <a:cubicBezTo>
                  <a:pt x="456654" y="26620"/>
                  <a:pt x="450425" y="20282"/>
                  <a:pt x="451671" y="12676"/>
                </a:cubicBezTo>
                <a:cubicBezTo>
                  <a:pt x="451671" y="5070"/>
                  <a:pt x="456654" y="0"/>
                  <a:pt x="465375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736" name="TextBox 9">
            <a:extLst>
              <a:ext uri="{FF2B5EF4-FFF2-40B4-BE49-F238E27FC236}">
                <a16:creationId xmlns:a16="http://schemas.microsoft.com/office/drawing/2014/main" id="{4BCF62E9-15FF-47CE-BBF3-445646CCC999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737" name="TextBox 10">
            <a:extLst>
              <a:ext uri="{FF2B5EF4-FFF2-40B4-BE49-F238E27FC236}">
                <a16:creationId xmlns:a16="http://schemas.microsoft.com/office/drawing/2014/main" id="{1AA14A0F-6B5D-44E0-94DA-575129BE3557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740" name="TextBox 11">
            <a:extLst>
              <a:ext uri="{FF2B5EF4-FFF2-40B4-BE49-F238E27FC236}">
                <a16:creationId xmlns:a16="http://schemas.microsoft.com/office/drawing/2014/main" id="{A6EB3FA7-F346-4372-80FA-F43C4B028244}"/>
              </a:ext>
            </a:extLst>
          </p:cNvPr>
          <p:cNvSpPr txBox="1"/>
          <p:nvPr/>
        </p:nvSpPr>
        <p:spPr>
          <a:xfrm>
            <a:off x="17085854" y="3458595"/>
            <a:ext cx="4798786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741" name="TextBox 12">
            <a:extLst>
              <a:ext uri="{FF2B5EF4-FFF2-40B4-BE49-F238E27FC236}">
                <a16:creationId xmlns:a16="http://schemas.microsoft.com/office/drawing/2014/main" id="{627F9701-92A0-4E6D-9789-F6D982C54226}"/>
              </a:ext>
            </a:extLst>
          </p:cNvPr>
          <p:cNvSpPr txBox="1"/>
          <p:nvPr/>
        </p:nvSpPr>
        <p:spPr>
          <a:xfrm>
            <a:off x="17085855" y="4141842"/>
            <a:ext cx="4798786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charts.</a:t>
            </a:r>
          </a:p>
        </p:txBody>
      </p:sp>
      <p:sp>
        <p:nvSpPr>
          <p:cNvPr id="245" name="Freeform 244">
            <a:extLst>
              <a:ext uri="{FF2B5EF4-FFF2-40B4-BE49-F238E27FC236}">
                <a16:creationId xmlns:a16="http://schemas.microsoft.com/office/drawing/2014/main" id="{91C07A3A-725C-074A-AFB6-D722CE0934FA}"/>
              </a:ext>
            </a:extLst>
          </p:cNvPr>
          <p:cNvSpPr>
            <a:spLocks noChangeArrowheads="1"/>
          </p:cNvSpPr>
          <p:nvPr/>
        </p:nvSpPr>
        <p:spPr bwMode="auto">
          <a:xfrm>
            <a:off x="2121899" y="3823121"/>
            <a:ext cx="917101" cy="916086"/>
          </a:xfrm>
          <a:custGeom>
            <a:avLst/>
            <a:gdLst>
              <a:gd name="connsiteX0" fmla="*/ 136433 w 547456"/>
              <a:gd name="connsiteY0" fmla="*/ 442049 h 546850"/>
              <a:gd name="connsiteX1" fmla="*/ 272474 w 547456"/>
              <a:gd name="connsiteY1" fmla="*/ 537507 h 546850"/>
              <a:gd name="connsiteX2" fmla="*/ 267994 w 547456"/>
              <a:gd name="connsiteY2" fmla="*/ 546037 h 546850"/>
              <a:gd name="connsiteX3" fmla="*/ 258625 w 547456"/>
              <a:gd name="connsiteY3" fmla="*/ 541975 h 546850"/>
              <a:gd name="connsiteX4" fmla="*/ 136433 w 547456"/>
              <a:gd name="connsiteY4" fmla="*/ 456266 h 546850"/>
              <a:gd name="connsiteX5" fmla="*/ 13834 w 547456"/>
              <a:gd name="connsiteY5" fmla="*/ 541975 h 546850"/>
              <a:gd name="connsiteX6" fmla="*/ 7317 w 547456"/>
              <a:gd name="connsiteY6" fmla="*/ 546850 h 546850"/>
              <a:gd name="connsiteX7" fmla="*/ 4873 w 547456"/>
              <a:gd name="connsiteY7" fmla="*/ 546443 h 546850"/>
              <a:gd name="connsiteX8" fmla="*/ 393 w 547456"/>
              <a:gd name="connsiteY8" fmla="*/ 537507 h 546850"/>
              <a:gd name="connsiteX9" fmla="*/ 136433 w 547456"/>
              <a:gd name="connsiteY9" fmla="*/ 442049 h 546850"/>
              <a:gd name="connsiteX10" fmla="*/ 136308 w 547456"/>
              <a:gd name="connsiteY10" fmla="*/ 377359 h 546850"/>
              <a:gd name="connsiteX11" fmla="*/ 338962 w 547456"/>
              <a:gd name="connsiteY11" fmla="*/ 535551 h 546850"/>
              <a:gd name="connsiteX12" fmla="*/ 333672 w 547456"/>
              <a:gd name="connsiteY12" fmla="*/ 544070 h 546850"/>
              <a:gd name="connsiteX13" fmla="*/ 332044 w 547456"/>
              <a:gd name="connsiteY13" fmla="*/ 544070 h 546850"/>
              <a:gd name="connsiteX14" fmla="*/ 325534 w 547456"/>
              <a:gd name="connsiteY14" fmla="*/ 539202 h 546850"/>
              <a:gd name="connsiteX15" fmla="*/ 136308 w 547456"/>
              <a:gd name="connsiteY15" fmla="*/ 391556 h 546850"/>
              <a:gd name="connsiteX16" fmla="*/ 11786 w 547456"/>
              <a:gd name="connsiteY16" fmla="*/ 436580 h 546850"/>
              <a:gd name="connsiteX17" fmla="*/ 1613 w 547456"/>
              <a:gd name="connsiteY17" fmla="*/ 435363 h 546850"/>
              <a:gd name="connsiteX18" fmla="*/ 2427 w 547456"/>
              <a:gd name="connsiteY18" fmla="*/ 425628 h 546850"/>
              <a:gd name="connsiteX19" fmla="*/ 136308 w 547456"/>
              <a:gd name="connsiteY19" fmla="*/ 377359 h 546850"/>
              <a:gd name="connsiteX20" fmla="*/ 95296 w 547456"/>
              <a:gd name="connsiteY20" fmla="*/ 284940 h 546850"/>
              <a:gd name="connsiteX21" fmla="*/ 95296 w 547456"/>
              <a:gd name="connsiteY21" fmla="*/ 315062 h 546850"/>
              <a:gd name="connsiteX22" fmla="*/ 136434 w 547456"/>
              <a:gd name="connsiteY22" fmla="*/ 311399 h 546850"/>
              <a:gd name="connsiteX23" fmla="*/ 226041 w 547456"/>
              <a:gd name="connsiteY23" fmla="*/ 326867 h 546850"/>
              <a:gd name="connsiteX24" fmla="*/ 226041 w 547456"/>
              <a:gd name="connsiteY24" fmla="*/ 284940 h 546850"/>
              <a:gd name="connsiteX25" fmla="*/ 184903 w 547456"/>
              <a:gd name="connsiteY25" fmla="*/ 284940 h 546850"/>
              <a:gd name="connsiteX26" fmla="*/ 136434 w 547456"/>
              <a:gd name="connsiteY26" fmla="*/ 284940 h 546850"/>
              <a:gd name="connsiteX27" fmla="*/ 143765 w 547456"/>
              <a:gd name="connsiteY27" fmla="*/ 236500 h 546850"/>
              <a:gd name="connsiteX28" fmla="*/ 143765 w 547456"/>
              <a:gd name="connsiteY28" fmla="*/ 270693 h 546850"/>
              <a:gd name="connsiteX29" fmla="*/ 177572 w 547456"/>
              <a:gd name="connsiteY29" fmla="*/ 270693 h 546850"/>
              <a:gd name="connsiteX30" fmla="*/ 177572 w 547456"/>
              <a:gd name="connsiteY30" fmla="*/ 236500 h 546850"/>
              <a:gd name="connsiteX31" fmla="*/ 191013 w 547456"/>
              <a:gd name="connsiteY31" fmla="*/ 139213 h 546850"/>
              <a:gd name="connsiteX32" fmla="*/ 180423 w 547456"/>
              <a:gd name="connsiteY32" fmla="*/ 149797 h 546850"/>
              <a:gd name="connsiteX33" fmla="*/ 237446 w 547456"/>
              <a:gd name="connsiteY33" fmla="*/ 214112 h 546850"/>
              <a:gd name="connsiteX34" fmla="*/ 239483 w 547456"/>
              <a:gd name="connsiteY34" fmla="*/ 216554 h 546850"/>
              <a:gd name="connsiteX35" fmla="*/ 245999 w 547456"/>
              <a:gd name="connsiteY35" fmla="*/ 223881 h 546850"/>
              <a:gd name="connsiteX36" fmla="*/ 265550 w 547456"/>
              <a:gd name="connsiteY36" fmla="*/ 204750 h 546850"/>
              <a:gd name="connsiteX37" fmla="*/ 130324 w 547456"/>
              <a:gd name="connsiteY37" fmla="*/ 139213 h 546850"/>
              <a:gd name="connsiteX38" fmla="*/ 56194 w 547456"/>
              <a:gd name="connsiteY38" fmla="*/ 204750 h 546850"/>
              <a:gd name="connsiteX39" fmla="*/ 75338 w 547456"/>
              <a:gd name="connsiteY39" fmla="*/ 223881 h 546850"/>
              <a:gd name="connsiteX40" fmla="*/ 140914 w 547456"/>
              <a:gd name="connsiteY40" fmla="*/ 149797 h 546850"/>
              <a:gd name="connsiteX41" fmla="*/ 160872 w 547456"/>
              <a:gd name="connsiteY41" fmla="*/ 129444 h 546850"/>
              <a:gd name="connsiteX42" fmla="*/ 150689 w 547456"/>
              <a:gd name="connsiteY42" fmla="*/ 139213 h 546850"/>
              <a:gd name="connsiteX43" fmla="*/ 151911 w 547456"/>
              <a:gd name="connsiteY43" fmla="*/ 140435 h 546850"/>
              <a:gd name="connsiteX44" fmla="*/ 152319 w 547456"/>
              <a:gd name="connsiteY44" fmla="*/ 158345 h 546850"/>
              <a:gd name="connsiteX45" fmla="*/ 95296 w 547456"/>
              <a:gd name="connsiteY45" fmla="*/ 223067 h 546850"/>
              <a:gd name="connsiteX46" fmla="*/ 95296 w 547456"/>
              <a:gd name="connsiteY46" fmla="*/ 223881 h 546850"/>
              <a:gd name="connsiteX47" fmla="*/ 95296 w 547456"/>
              <a:gd name="connsiteY47" fmla="*/ 270693 h 546850"/>
              <a:gd name="connsiteX48" fmla="*/ 129102 w 547456"/>
              <a:gd name="connsiteY48" fmla="*/ 270693 h 546850"/>
              <a:gd name="connsiteX49" fmla="*/ 129102 w 547456"/>
              <a:gd name="connsiteY49" fmla="*/ 229580 h 546850"/>
              <a:gd name="connsiteX50" fmla="*/ 136434 w 547456"/>
              <a:gd name="connsiteY50" fmla="*/ 222253 h 546850"/>
              <a:gd name="connsiteX51" fmla="*/ 184903 w 547456"/>
              <a:gd name="connsiteY51" fmla="*/ 222253 h 546850"/>
              <a:gd name="connsiteX52" fmla="*/ 191828 w 547456"/>
              <a:gd name="connsiteY52" fmla="*/ 229580 h 546850"/>
              <a:gd name="connsiteX53" fmla="*/ 191828 w 547456"/>
              <a:gd name="connsiteY53" fmla="*/ 270693 h 546850"/>
              <a:gd name="connsiteX54" fmla="*/ 226041 w 547456"/>
              <a:gd name="connsiteY54" fmla="*/ 270693 h 546850"/>
              <a:gd name="connsiteX55" fmla="*/ 226041 w 547456"/>
              <a:gd name="connsiteY55" fmla="*/ 223067 h 546850"/>
              <a:gd name="connsiteX56" fmla="*/ 169018 w 547456"/>
              <a:gd name="connsiteY56" fmla="*/ 158345 h 546850"/>
              <a:gd name="connsiteX57" fmla="*/ 169426 w 547456"/>
              <a:gd name="connsiteY57" fmla="*/ 140435 h 546850"/>
              <a:gd name="connsiteX58" fmla="*/ 170648 w 547456"/>
              <a:gd name="connsiteY58" fmla="*/ 139213 h 546850"/>
              <a:gd name="connsiteX59" fmla="*/ 225227 w 547456"/>
              <a:gd name="connsiteY59" fmla="*/ 88738 h 546850"/>
              <a:gd name="connsiteX60" fmla="*/ 199974 w 547456"/>
              <a:gd name="connsiteY60" fmla="*/ 111127 h 546850"/>
              <a:gd name="connsiteX61" fmla="*/ 191013 w 547456"/>
              <a:gd name="connsiteY61" fmla="*/ 114383 h 546850"/>
              <a:gd name="connsiteX62" fmla="*/ 182052 w 547456"/>
              <a:gd name="connsiteY62" fmla="*/ 110719 h 546850"/>
              <a:gd name="connsiteX63" fmla="*/ 180830 w 547456"/>
              <a:gd name="connsiteY63" fmla="*/ 109498 h 546850"/>
              <a:gd name="connsiteX64" fmla="*/ 170648 w 547456"/>
              <a:gd name="connsiteY64" fmla="*/ 119268 h 546850"/>
              <a:gd name="connsiteX65" fmla="*/ 180830 w 547456"/>
              <a:gd name="connsiteY65" fmla="*/ 129444 h 546850"/>
              <a:gd name="connsiteX66" fmla="*/ 182052 w 547456"/>
              <a:gd name="connsiteY66" fmla="*/ 128223 h 546850"/>
              <a:gd name="connsiteX67" fmla="*/ 199974 w 547456"/>
              <a:gd name="connsiteY67" fmla="*/ 127409 h 546850"/>
              <a:gd name="connsiteX68" fmla="*/ 226041 w 547456"/>
              <a:gd name="connsiteY68" fmla="*/ 151018 h 546850"/>
              <a:gd name="connsiteX69" fmla="*/ 226041 w 547456"/>
              <a:gd name="connsiteY69" fmla="*/ 92402 h 546850"/>
              <a:gd name="connsiteX70" fmla="*/ 225227 w 547456"/>
              <a:gd name="connsiteY70" fmla="*/ 88738 h 546850"/>
              <a:gd name="connsiteX71" fmla="*/ 96110 w 547456"/>
              <a:gd name="connsiteY71" fmla="*/ 88738 h 546850"/>
              <a:gd name="connsiteX72" fmla="*/ 95296 w 547456"/>
              <a:gd name="connsiteY72" fmla="*/ 92402 h 546850"/>
              <a:gd name="connsiteX73" fmla="*/ 95296 w 547456"/>
              <a:gd name="connsiteY73" fmla="*/ 151018 h 546850"/>
              <a:gd name="connsiteX74" fmla="*/ 121363 w 547456"/>
              <a:gd name="connsiteY74" fmla="*/ 127409 h 546850"/>
              <a:gd name="connsiteX75" fmla="*/ 139285 w 547456"/>
              <a:gd name="connsiteY75" fmla="*/ 128223 h 546850"/>
              <a:gd name="connsiteX76" fmla="*/ 140507 w 547456"/>
              <a:gd name="connsiteY76" fmla="*/ 129444 h 546850"/>
              <a:gd name="connsiteX77" fmla="*/ 150689 w 547456"/>
              <a:gd name="connsiteY77" fmla="*/ 119268 h 546850"/>
              <a:gd name="connsiteX78" fmla="*/ 140507 w 547456"/>
              <a:gd name="connsiteY78" fmla="*/ 109498 h 546850"/>
              <a:gd name="connsiteX79" fmla="*/ 139285 w 547456"/>
              <a:gd name="connsiteY79" fmla="*/ 110719 h 546850"/>
              <a:gd name="connsiteX80" fmla="*/ 130324 w 547456"/>
              <a:gd name="connsiteY80" fmla="*/ 114383 h 546850"/>
              <a:gd name="connsiteX81" fmla="*/ 121363 w 547456"/>
              <a:gd name="connsiteY81" fmla="*/ 111127 h 546850"/>
              <a:gd name="connsiteX82" fmla="*/ 160465 w 547456"/>
              <a:gd name="connsiteY82" fmla="*/ 43962 h 546850"/>
              <a:gd name="connsiteX83" fmla="*/ 135619 w 547456"/>
              <a:gd name="connsiteY83" fmla="*/ 60651 h 546850"/>
              <a:gd name="connsiteX84" fmla="*/ 152319 w 547456"/>
              <a:gd name="connsiteY84" fmla="*/ 80190 h 546850"/>
              <a:gd name="connsiteX85" fmla="*/ 151911 w 547456"/>
              <a:gd name="connsiteY85" fmla="*/ 98508 h 546850"/>
              <a:gd name="connsiteX86" fmla="*/ 150689 w 547456"/>
              <a:gd name="connsiteY86" fmla="*/ 99729 h 546850"/>
              <a:gd name="connsiteX87" fmla="*/ 160872 w 547456"/>
              <a:gd name="connsiteY87" fmla="*/ 109498 h 546850"/>
              <a:gd name="connsiteX88" fmla="*/ 170648 w 547456"/>
              <a:gd name="connsiteY88" fmla="*/ 99322 h 546850"/>
              <a:gd name="connsiteX89" fmla="*/ 169426 w 547456"/>
              <a:gd name="connsiteY89" fmla="*/ 98508 h 546850"/>
              <a:gd name="connsiteX90" fmla="*/ 169018 w 547456"/>
              <a:gd name="connsiteY90" fmla="*/ 80190 h 546850"/>
              <a:gd name="connsiteX91" fmla="*/ 185718 w 547456"/>
              <a:gd name="connsiteY91" fmla="*/ 61058 h 546850"/>
              <a:gd name="connsiteX92" fmla="*/ 245999 w 547456"/>
              <a:gd name="connsiteY92" fmla="*/ 14654 h 546850"/>
              <a:gd name="connsiteX93" fmla="*/ 180423 w 547456"/>
              <a:gd name="connsiteY93" fmla="*/ 89145 h 546850"/>
              <a:gd name="connsiteX94" fmla="*/ 191013 w 547456"/>
              <a:gd name="connsiteY94" fmla="*/ 99729 h 546850"/>
              <a:gd name="connsiteX95" fmla="*/ 265550 w 547456"/>
              <a:gd name="connsiteY95" fmla="*/ 34193 h 546850"/>
              <a:gd name="connsiteX96" fmla="*/ 75338 w 547456"/>
              <a:gd name="connsiteY96" fmla="*/ 14654 h 546850"/>
              <a:gd name="connsiteX97" fmla="*/ 56194 w 547456"/>
              <a:gd name="connsiteY97" fmla="*/ 34193 h 546850"/>
              <a:gd name="connsiteX98" fmla="*/ 130324 w 547456"/>
              <a:gd name="connsiteY98" fmla="*/ 99729 h 546850"/>
              <a:gd name="connsiteX99" fmla="*/ 140914 w 547456"/>
              <a:gd name="connsiteY99" fmla="*/ 89145 h 546850"/>
              <a:gd name="connsiteX100" fmla="*/ 75745 w 547456"/>
              <a:gd name="connsiteY100" fmla="*/ 0 h 546850"/>
              <a:gd name="connsiteX101" fmla="*/ 85928 w 547456"/>
              <a:gd name="connsiteY101" fmla="*/ 4885 h 546850"/>
              <a:gd name="connsiteX102" fmla="*/ 125844 w 547456"/>
              <a:gd name="connsiteY102" fmla="*/ 50068 h 546850"/>
              <a:gd name="connsiteX103" fmla="*/ 152726 w 547456"/>
              <a:gd name="connsiteY103" fmla="*/ 32157 h 546850"/>
              <a:gd name="connsiteX104" fmla="*/ 168204 w 547456"/>
              <a:gd name="connsiteY104" fmla="*/ 32157 h 546850"/>
              <a:gd name="connsiteX105" fmla="*/ 195493 w 547456"/>
              <a:gd name="connsiteY105" fmla="*/ 50068 h 546850"/>
              <a:gd name="connsiteX106" fmla="*/ 235817 w 547456"/>
              <a:gd name="connsiteY106" fmla="*/ 4885 h 546850"/>
              <a:gd name="connsiteX107" fmla="*/ 245185 w 547456"/>
              <a:gd name="connsiteY107" fmla="*/ 0 h 546850"/>
              <a:gd name="connsiteX108" fmla="*/ 255775 w 547456"/>
              <a:gd name="connsiteY108" fmla="*/ 4070 h 546850"/>
              <a:gd name="connsiteX109" fmla="*/ 275733 w 547456"/>
              <a:gd name="connsiteY109" fmla="*/ 24423 h 546850"/>
              <a:gd name="connsiteX110" fmla="*/ 279806 w 547456"/>
              <a:gd name="connsiteY110" fmla="*/ 34600 h 546850"/>
              <a:gd name="connsiteX111" fmla="*/ 274918 w 547456"/>
              <a:gd name="connsiteY111" fmla="*/ 44369 h 546850"/>
              <a:gd name="connsiteX112" fmla="*/ 235817 w 547456"/>
              <a:gd name="connsiteY112" fmla="*/ 78969 h 546850"/>
              <a:gd name="connsiteX113" fmla="*/ 240704 w 547456"/>
              <a:gd name="connsiteY113" fmla="*/ 92402 h 546850"/>
              <a:gd name="connsiteX114" fmla="*/ 240704 w 547456"/>
              <a:gd name="connsiteY114" fmla="*/ 163230 h 546850"/>
              <a:gd name="connsiteX115" fmla="*/ 240704 w 547456"/>
              <a:gd name="connsiteY115" fmla="*/ 163637 h 546850"/>
              <a:gd name="connsiteX116" fmla="*/ 274918 w 547456"/>
              <a:gd name="connsiteY116" fmla="*/ 194573 h 546850"/>
              <a:gd name="connsiteX117" fmla="*/ 279806 w 547456"/>
              <a:gd name="connsiteY117" fmla="*/ 204343 h 546850"/>
              <a:gd name="connsiteX118" fmla="*/ 275733 w 547456"/>
              <a:gd name="connsiteY118" fmla="*/ 214112 h 546850"/>
              <a:gd name="connsiteX119" fmla="*/ 255775 w 547456"/>
              <a:gd name="connsiteY119" fmla="*/ 234465 h 546850"/>
              <a:gd name="connsiteX120" fmla="*/ 245999 w 547456"/>
              <a:gd name="connsiteY120" fmla="*/ 238535 h 546850"/>
              <a:gd name="connsiteX121" fmla="*/ 245185 w 547456"/>
              <a:gd name="connsiteY121" fmla="*/ 238535 h 546850"/>
              <a:gd name="connsiteX122" fmla="*/ 240704 w 547456"/>
              <a:gd name="connsiteY122" fmla="*/ 237314 h 546850"/>
              <a:gd name="connsiteX123" fmla="*/ 240704 w 547456"/>
              <a:gd name="connsiteY123" fmla="*/ 270693 h 546850"/>
              <a:gd name="connsiteX124" fmla="*/ 265550 w 547456"/>
              <a:gd name="connsiteY124" fmla="*/ 270693 h 546850"/>
              <a:gd name="connsiteX125" fmla="*/ 272474 w 547456"/>
              <a:gd name="connsiteY125" fmla="*/ 278020 h 546850"/>
              <a:gd name="connsiteX126" fmla="*/ 265550 w 547456"/>
              <a:gd name="connsiteY126" fmla="*/ 284940 h 546850"/>
              <a:gd name="connsiteX127" fmla="*/ 240704 w 547456"/>
              <a:gd name="connsiteY127" fmla="*/ 284940 h 546850"/>
              <a:gd name="connsiteX128" fmla="*/ 240704 w 547456"/>
              <a:gd name="connsiteY128" fmla="*/ 332566 h 546850"/>
              <a:gd name="connsiteX129" fmla="*/ 273289 w 547456"/>
              <a:gd name="connsiteY129" fmla="*/ 348848 h 546850"/>
              <a:gd name="connsiteX130" fmla="*/ 410959 w 547456"/>
              <a:gd name="connsiteY130" fmla="*/ 311399 h 546850"/>
              <a:gd name="connsiteX131" fmla="*/ 543741 w 547456"/>
              <a:gd name="connsiteY131" fmla="*/ 345999 h 546850"/>
              <a:gd name="connsiteX132" fmla="*/ 546185 w 547456"/>
              <a:gd name="connsiteY132" fmla="*/ 355768 h 546850"/>
              <a:gd name="connsiteX133" fmla="*/ 536817 w 547456"/>
              <a:gd name="connsiteY133" fmla="*/ 358210 h 546850"/>
              <a:gd name="connsiteX134" fmla="*/ 410959 w 547456"/>
              <a:gd name="connsiteY134" fmla="*/ 326053 h 546850"/>
              <a:gd name="connsiteX135" fmla="*/ 287545 w 547456"/>
              <a:gd name="connsiteY135" fmla="*/ 356989 h 546850"/>
              <a:gd name="connsiteX136" fmla="*/ 330312 w 547456"/>
              <a:gd name="connsiteY136" fmla="*/ 392403 h 546850"/>
              <a:gd name="connsiteX137" fmla="*/ 333571 w 547456"/>
              <a:gd name="connsiteY137" fmla="*/ 391182 h 546850"/>
              <a:gd name="connsiteX138" fmla="*/ 338051 w 547456"/>
              <a:gd name="connsiteY138" fmla="*/ 389554 h 546850"/>
              <a:gd name="connsiteX139" fmla="*/ 343753 w 547456"/>
              <a:gd name="connsiteY139" fmla="*/ 387518 h 546850"/>
              <a:gd name="connsiteX140" fmla="*/ 347826 w 547456"/>
              <a:gd name="connsiteY140" fmla="*/ 385890 h 546850"/>
              <a:gd name="connsiteX141" fmla="*/ 353529 w 547456"/>
              <a:gd name="connsiteY141" fmla="*/ 384262 h 546850"/>
              <a:gd name="connsiteX142" fmla="*/ 358416 w 547456"/>
              <a:gd name="connsiteY142" fmla="*/ 383041 h 546850"/>
              <a:gd name="connsiteX143" fmla="*/ 364119 w 547456"/>
              <a:gd name="connsiteY143" fmla="*/ 381820 h 546850"/>
              <a:gd name="connsiteX144" fmla="*/ 368599 w 547456"/>
              <a:gd name="connsiteY144" fmla="*/ 380599 h 546850"/>
              <a:gd name="connsiteX145" fmla="*/ 374709 w 547456"/>
              <a:gd name="connsiteY145" fmla="*/ 379377 h 546850"/>
              <a:gd name="connsiteX146" fmla="*/ 378782 w 547456"/>
              <a:gd name="connsiteY146" fmla="*/ 378563 h 546850"/>
              <a:gd name="connsiteX147" fmla="*/ 385706 w 547456"/>
              <a:gd name="connsiteY147" fmla="*/ 377749 h 546850"/>
              <a:gd name="connsiteX148" fmla="*/ 389372 w 547456"/>
              <a:gd name="connsiteY148" fmla="*/ 376935 h 546850"/>
              <a:gd name="connsiteX149" fmla="*/ 396703 w 547456"/>
              <a:gd name="connsiteY149" fmla="*/ 376935 h 546850"/>
              <a:gd name="connsiteX150" fmla="*/ 399962 w 547456"/>
              <a:gd name="connsiteY150" fmla="*/ 376528 h 546850"/>
              <a:gd name="connsiteX151" fmla="*/ 410959 w 547456"/>
              <a:gd name="connsiteY151" fmla="*/ 376121 h 546850"/>
              <a:gd name="connsiteX152" fmla="*/ 544556 w 547456"/>
              <a:gd name="connsiteY152" fmla="*/ 424561 h 546850"/>
              <a:gd name="connsiteX153" fmla="*/ 545778 w 547456"/>
              <a:gd name="connsiteY153" fmla="*/ 434330 h 546850"/>
              <a:gd name="connsiteX154" fmla="*/ 544556 w 547456"/>
              <a:gd name="connsiteY154" fmla="*/ 435551 h 546850"/>
              <a:gd name="connsiteX155" fmla="*/ 544148 w 547456"/>
              <a:gd name="connsiteY155" fmla="*/ 435958 h 546850"/>
              <a:gd name="connsiteX156" fmla="*/ 543334 w 547456"/>
              <a:gd name="connsiteY156" fmla="*/ 436365 h 546850"/>
              <a:gd name="connsiteX157" fmla="*/ 542927 w 547456"/>
              <a:gd name="connsiteY157" fmla="*/ 436772 h 546850"/>
              <a:gd name="connsiteX158" fmla="*/ 541705 w 547456"/>
              <a:gd name="connsiteY158" fmla="*/ 437179 h 546850"/>
              <a:gd name="connsiteX159" fmla="*/ 540483 w 547456"/>
              <a:gd name="connsiteY159" fmla="*/ 437179 h 546850"/>
              <a:gd name="connsiteX160" fmla="*/ 540075 w 547456"/>
              <a:gd name="connsiteY160" fmla="*/ 437179 h 546850"/>
              <a:gd name="connsiteX161" fmla="*/ 538039 w 547456"/>
              <a:gd name="connsiteY161" fmla="*/ 436772 h 546850"/>
              <a:gd name="connsiteX162" fmla="*/ 537632 w 547456"/>
              <a:gd name="connsiteY162" fmla="*/ 436772 h 546850"/>
              <a:gd name="connsiteX163" fmla="*/ 535595 w 547456"/>
              <a:gd name="connsiteY163" fmla="*/ 435551 h 546850"/>
              <a:gd name="connsiteX164" fmla="*/ 410959 w 547456"/>
              <a:gd name="connsiteY164" fmla="*/ 390368 h 546850"/>
              <a:gd name="connsiteX165" fmla="*/ 401184 w 547456"/>
              <a:gd name="connsiteY165" fmla="*/ 390775 h 546850"/>
              <a:gd name="connsiteX166" fmla="*/ 398332 w 547456"/>
              <a:gd name="connsiteY166" fmla="*/ 391182 h 546850"/>
              <a:gd name="connsiteX167" fmla="*/ 391815 w 547456"/>
              <a:gd name="connsiteY167" fmla="*/ 391182 h 546850"/>
              <a:gd name="connsiteX168" fmla="*/ 388150 w 547456"/>
              <a:gd name="connsiteY168" fmla="*/ 391996 h 546850"/>
              <a:gd name="connsiteX169" fmla="*/ 382040 w 547456"/>
              <a:gd name="connsiteY169" fmla="*/ 392403 h 546850"/>
              <a:gd name="connsiteX170" fmla="*/ 378374 w 547456"/>
              <a:gd name="connsiteY170" fmla="*/ 393217 h 546850"/>
              <a:gd name="connsiteX171" fmla="*/ 372672 w 547456"/>
              <a:gd name="connsiteY171" fmla="*/ 394438 h 546850"/>
              <a:gd name="connsiteX172" fmla="*/ 369006 w 547456"/>
              <a:gd name="connsiteY172" fmla="*/ 394846 h 546850"/>
              <a:gd name="connsiteX173" fmla="*/ 362897 w 547456"/>
              <a:gd name="connsiteY173" fmla="*/ 396474 h 546850"/>
              <a:gd name="connsiteX174" fmla="*/ 359638 w 547456"/>
              <a:gd name="connsiteY174" fmla="*/ 397288 h 546850"/>
              <a:gd name="connsiteX175" fmla="*/ 353529 w 547456"/>
              <a:gd name="connsiteY175" fmla="*/ 399323 h 546850"/>
              <a:gd name="connsiteX176" fmla="*/ 349863 w 547456"/>
              <a:gd name="connsiteY176" fmla="*/ 400137 h 546850"/>
              <a:gd name="connsiteX177" fmla="*/ 342531 w 547456"/>
              <a:gd name="connsiteY177" fmla="*/ 402987 h 546850"/>
              <a:gd name="connsiteX178" fmla="*/ 340902 w 547456"/>
              <a:gd name="connsiteY178" fmla="*/ 403394 h 546850"/>
              <a:gd name="connsiteX179" fmla="*/ 371857 w 547456"/>
              <a:gd name="connsiteY179" fmla="*/ 446135 h 546850"/>
              <a:gd name="connsiteX180" fmla="*/ 375116 w 547456"/>
              <a:gd name="connsiteY180" fmla="*/ 445321 h 546850"/>
              <a:gd name="connsiteX181" fmla="*/ 379189 w 547456"/>
              <a:gd name="connsiteY181" fmla="*/ 444507 h 546850"/>
              <a:gd name="connsiteX182" fmla="*/ 385706 w 547456"/>
              <a:gd name="connsiteY182" fmla="*/ 442879 h 546850"/>
              <a:gd name="connsiteX183" fmla="*/ 389779 w 547456"/>
              <a:gd name="connsiteY183" fmla="*/ 442472 h 546850"/>
              <a:gd name="connsiteX184" fmla="*/ 396703 w 547456"/>
              <a:gd name="connsiteY184" fmla="*/ 441250 h 546850"/>
              <a:gd name="connsiteX185" fmla="*/ 400369 w 547456"/>
              <a:gd name="connsiteY185" fmla="*/ 441250 h 546850"/>
              <a:gd name="connsiteX186" fmla="*/ 410959 w 547456"/>
              <a:gd name="connsiteY186" fmla="*/ 440843 h 546850"/>
              <a:gd name="connsiteX187" fmla="*/ 547000 w 547456"/>
              <a:gd name="connsiteY187" fmla="*/ 536502 h 546850"/>
              <a:gd name="connsiteX188" fmla="*/ 542927 w 547456"/>
              <a:gd name="connsiteY188" fmla="*/ 545457 h 546850"/>
              <a:gd name="connsiteX189" fmla="*/ 540483 w 547456"/>
              <a:gd name="connsiteY189" fmla="*/ 545864 h 546850"/>
              <a:gd name="connsiteX190" fmla="*/ 533151 w 547456"/>
              <a:gd name="connsiteY190" fmla="*/ 540979 h 546850"/>
              <a:gd name="connsiteX191" fmla="*/ 410959 w 547456"/>
              <a:gd name="connsiteY191" fmla="*/ 455090 h 546850"/>
              <a:gd name="connsiteX192" fmla="*/ 378782 w 547456"/>
              <a:gd name="connsiteY192" fmla="*/ 459161 h 546850"/>
              <a:gd name="connsiteX193" fmla="*/ 406071 w 547456"/>
              <a:gd name="connsiteY193" fmla="*/ 535281 h 546850"/>
              <a:gd name="connsiteX194" fmla="*/ 400369 w 547456"/>
              <a:gd name="connsiteY194" fmla="*/ 543422 h 546850"/>
              <a:gd name="connsiteX195" fmla="*/ 399147 w 547456"/>
              <a:gd name="connsiteY195" fmla="*/ 543422 h 546850"/>
              <a:gd name="connsiteX196" fmla="*/ 392223 w 547456"/>
              <a:gd name="connsiteY196" fmla="*/ 538130 h 546850"/>
              <a:gd name="connsiteX197" fmla="*/ 136434 w 547456"/>
              <a:gd name="connsiteY197" fmla="*/ 326053 h 546850"/>
              <a:gd name="connsiteX198" fmla="*/ 10576 w 547456"/>
              <a:gd name="connsiteY198" fmla="*/ 358210 h 546850"/>
              <a:gd name="connsiteX199" fmla="*/ 800 w 547456"/>
              <a:gd name="connsiteY199" fmla="*/ 355768 h 546850"/>
              <a:gd name="connsiteX200" fmla="*/ 3652 w 547456"/>
              <a:gd name="connsiteY200" fmla="*/ 345999 h 546850"/>
              <a:gd name="connsiteX201" fmla="*/ 81040 w 547456"/>
              <a:gd name="connsiteY201" fmla="*/ 317505 h 546850"/>
              <a:gd name="connsiteX202" fmla="*/ 81040 w 547456"/>
              <a:gd name="connsiteY202" fmla="*/ 284940 h 546850"/>
              <a:gd name="connsiteX203" fmla="*/ 55787 w 547456"/>
              <a:gd name="connsiteY203" fmla="*/ 284940 h 546850"/>
              <a:gd name="connsiteX204" fmla="*/ 48455 w 547456"/>
              <a:gd name="connsiteY204" fmla="*/ 278020 h 546850"/>
              <a:gd name="connsiteX205" fmla="*/ 55787 w 547456"/>
              <a:gd name="connsiteY205" fmla="*/ 270693 h 546850"/>
              <a:gd name="connsiteX206" fmla="*/ 81040 w 547456"/>
              <a:gd name="connsiteY206" fmla="*/ 270693 h 546850"/>
              <a:gd name="connsiteX207" fmla="*/ 81040 w 547456"/>
              <a:gd name="connsiteY207" fmla="*/ 237314 h 546850"/>
              <a:gd name="connsiteX208" fmla="*/ 75745 w 547456"/>
              <a:gd name="connsiteY208" fmla="*/ 238535 h 546850"/>
              <a:gd name="connsiteX209" fmla="*/ 75338 w 547456"/>
              <a:gd name="connsiteY209" fmla="*/ 238535 h 546850"/>
              <a:gd name="connsiteX210" fmla="*/ 65562 w 547456"/>
              <a:gd name="connsiteY210" fmla="*/ 234465 h 546850"/>
              <a:gd name="connsiteX211" fmla="*/ 45197 w 547456"/>
              <a:gd name="connsiteY211" fmla="*/ 214112 h 546850"/>
              <a:gd name="connsiteX212" fmla="*/ 41531 w 547456"/>
              <a:gd name="connsiteY212" fmla="*/ 204343 h 546850"/>
              <a:gd name="connsiteX213" fmla="*/ 46011 w 547456"/>
              <a:gd name="connsiteY213" fmla="*/ 194573 h 546850"/>
              <a:gd name="connsiteX214" fmla="*/ 81040 w 547456"/>
              <a:gd name="connsiteY214" fmla="*/ 163637 h 546850"/>
              <a:gd name="connsiteX215" fmla="*/ 81040 w 547456"/>
              <a:gd name="connsiteY215" fmla="*/ 162416 h 546850"/>
              <a:gd name="connsiteX216" fmla="*/ 81040 w 547456"/>
              <a:gd name="connsiteY216" fmla="*/ 92402 h 546850"/>
              <a:gd name="connsiteX217" fmla="*/ 85520 w 547456"/>
              <a:gd name="connsiteY217" fmla="*/ 78969 h 546850"/>
              <a:gd name="connsiteX218" fmla="*/ 46011 w 547456"/>
              <a:gd name="connsiteY218" fmla="*/ 44369 h 546850"/>
              <a:gd name="connsiteX219" fmla="*/ 41531 w 547456"/>
              <a:gd name="connsiteY219" fmla="*/ 34600 h 546850"/>
              <a:gd name="connsiteX220" fmla="*/ 45197 w 547456"/>
              <a:gd name="connsiteY220" fmla="*/ 24423 h 546850"/>
              <a:gd name="connsiteX221" fmla="*/ 65562 w 547456"/>
              <a:gd name="connsiteY221" fmla="*/ 4070 h 546850"/>
              <a:gd name="connsiteX222" fmla="*/ 75745 w 547456"/>
              <a:gd name="connsiteY222" fmla="*/ 0 h 5468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547456" h="546850">
                <a:moveTo>
                  <a:pt x="136433" y="442049"/>
                </a:moveTo>
                <a:cubicBezTo>
                  <a:pt x="197122" y="442049"/>
                  <a:pt x="251701" y="480232"/>
                  <a:pt x="272474" y="537507"/>
                </a:cubicBezTo>
                <a:cubicBezTo>
                  <a:pt x="273696" y="540756"/>
                  <a:pt x="271659" y="544819"/>
                  <a:pt x="267994" y="546037"/>
                </a:cubicBezTo>
                <a:cubicBezTo>
                  <a:pt x="264328" y="547662"/>
                  <a:pt x="260255" y="545631"/>
                  <a:pt x="258625" y="541975"/>
                </a:cubicBezTo>
                <a:cubicBezTo>
                  <a:pt x="240704" y="490793"/>
                  <a:pt x="191013" y="456266"/>
                  <a:pt x="136433" y="456266"/>
                </a:cubicBezTo>
                <a:cubicBezTo>
                  <a:pt x="81854" y="456266"/>
                  <a:pt x="32163" y="490793"/>
                  <a:pt x="13834" y="541975"/>
                </a:cubicBezTo>
                <a:cubicBezTo>
                  <a:pt x="13020" y="544819"/>
                  <a:pt x="10168" y="546850"/>
                  <a:pt x="7317" y="546850"/>
                </a:cubicBezTo>
                <a:cubicBezTo>
                  <a:pt x="6503" y="546850"/>
                  <a:pt x="5688" y="546850"/>
                  <a:pt x="4873" y="546443"/>
                </a:cubicBezTo>
                <a:cubicBezTo>
                  <a:pt x="1208" y="544819"/>
                  <a:pt x="-829" y="540756"/>
                  <a:pt x="393" y="537507"/>
                </a:cubicBezTo>
                <a:cubicBezTo>
                  <a:pt x="21166" y="480232"/>
                  <a:pt x="75745" y="442049"/>
                  <a:pt x="136433" y="442049"/>
                </a:cubicBezTo>
                <a:close/>
                <a:moveTo>
                  <a:pt x="136308" y="377359"/>
                </a:moveTo>
                <a:cubicBezTo>
                  <a:pt x="232752" y="377359"/>
                  <a:pt x="316174" y="442259"/>
                  <a:pt x="338962" y="535551"/>
                </a:cubicBezTo>
                <a:cubicBezTo>
                  <a:pt x="340183" y="539608"/>
                  <a:pt x="337742" y="543258"/>
                  <a:pt x="333672" y="544070"/>
                </a:cubicBezTo>
                <a:cubicBezTo>
                  <a:pt x="333265" y="544070"/>
                  <a:pt x="332858" y="544070"/>
                  <a:pt x="332044" y="544070"/>
                </a:cubicBezTo>
                <a:cubicBezTo>
                  <a:pt x="328789" y="544070"/>
                  <a:pt x="325940" y="542447"/>
                  <a:pt x="325534" y="539202"/>
                </a:cubicBezTo>
                <a:cubicBezTo>
                  <a:pt x="303966" y="451993"/>
                  <a:pt x="225834" y="391556"/>
                  <a:pt x="136308" y="391556"/>
                </a:cubicBezTo>
                <a:cubicBezTo>
                  <a:pt x="90732" y="391556"/>
                  <a:pt x="46783" y="407780"/>
                  <a:pt x="11786" y="436580"/>
                </a:cubicBezTo>
                <a:cubicBezTo>
                  <a:pt x="8938" y="439013"/>
                  <a:pt x="4461" y="438608"/>
                  <a:pt x="1613" y="435363"/>
                </a:cubicBezTo>
                <a:cubicBezTo>
                  <a:pt x="-829" y="432929"/>
                  <a:pt x="-422" y="428062"/>
                  <a:pt x="2427" y="425628"/>
                </a:cubicBezTo>
                <a:cubicBezTo>
                  <a:pt x="39865" y="394801"/>
                  <a:pt x="87476" y="377359"/>
                  <a:pt x="136308" y="377359"/>
                </a:cubicBezTo>
                <a:close/>
                <a:moveTo>
                  <a:pt x="95296" y="284940"/>
                </a:moveTo>
                <a:lnTo>
                  <a:pt x="95296" y="315062"/>
                </a:lnTo>
                <a:cubicBezTo>
                  <a:pt x="108737" y="312620"/>
                  <a:pt x="122585" y="311399"/>
                  <a:pt x="136434" y="311399"/>
                </a:cubicBezTo>
                <a:cubicBezTo>
                  <a:pt x="167796" y="311399"/>
                  <a:pt x="197530" y="317098"/>
                  <a:pt x="226041" y="326867"/>
                </a:cubicBezTo>
                <a:lnTo>
                  <a:pt x="226041" y="284940"/>
                </a:lnTo>
                <a:lnTo>
                  <a:pt x="184903" y="284940"/>
                </a:lnTo>
                <a:lnTo>
                  <a:pt x="136434" y="284940"/>
                </a:lnTo>
                <a:close/>
                <a:moveTo>
                  <a:pt x="143765" y="236500"/>
                </a:moveTo>
                <a:lnTo>
                  <a:pt x="143765" y="270693"/>
                </a:lnTo>
                <a:lnTo>
                  <a:pt x="177572" y="270693"/>
                </a:lnTo>
                <a:lnTo>
                  <a:pt x="177572" y="236500"/>
                </a:lnTo>
                <a:close/>
                <a:moveTo>
                  <a:pt x="191013" y="139213"/>
                </a:moveTo>
                <a:lnTo>
                  <a:pt x="180423" y="149797"/>
                </a:lnTo>
                <a:lnTo>
                  <a:pt x="237446" y="214112"/>
                </a:lnTo>
                <a:cubicBezTo>
                  <a:pt x="238261" y="214926"/>
                  <a:pt x="239075" y="215740"/>
                  <a:pt x="239483" y="216554"/>
                </a:cubicBezTo>
                <a:lnTo>
                  <a:pt x="245999" y="223881"/>
                </a:lnTo>
                <a:lnTo>
                  <a:pt x="265550" y="204750"/>
                </a:lnTo>
                <a:close/>
                <a:moveTo>
                  <a:pt x="130324" y="139213"/>
                </a:moveTo>
                <a:lnTo>
                  <a:pt x="56194" y="204750"/>
                </a:lnTo>
                <a:lnTo>
                  <a:pt x="75338" y="223881"/>
                </a:lnTo>
                <a:lnTo>
                  <a:pt x="140914" y="149797"/>
                </a:lnTo>
                <a:close/>
                <a:moveTo>
                  <a:pt x="160872" y="129444"/>
                </a:moveTo>
                <a:lnTo>
                  <a:pt x="150689" y="139213"/>
                </a:lnTo>
                <a:lnTo>
                  <a:pt x="151911" y="140435"/>
                </a:lnTo>
                <a:cubicBezTo>
                  <a:pt x="156799" y="145319"/>
                  <a:pt x="157206" y="153460"/>
                  <a:pt x="152319" y="158345"/>
                </a:cubicBezTo>
                <a:lnTo>
                  <a:pt x="95296" y="223067"/>
                </a:lnTo>
                <a:cubicBezTo>
                  <a:pt x="95296" y="223474"/>
                  <a:pt x="95296" y="223474"/>
                  <a:pt x="95296" y="223881"/>
                </a:cubicBezTo>
                <a:lnTo>
                  <a:pt x="95296" y="270693"/>
                </a:lnTo>
                <a:lnTo>
                  <a:pt x="129102" y="270693"/>
                </a:lnTo>
                <a:lnTo>
                  <a:pt x="129102" y="229580"/>
                </a:lnTo>
                <a:cubicBezTo>
                  <a:pt x="129102" y="225510"/>
                  <a:pt x="132361" y="222253"/>
                  <a:pt x="136434" y="222253"/>
                </a:cubicBezTo>
                <a:lnTo>
                  <a:pt x="184903" y="222253"/>
                </a:lnTo>
                <a:cubicBezTo>
                  <a:pt x="188976" y="222253"/>
                  <a:pt x="191828" y="225510"/>
                  <a:pt x="191828" y="229580"/>
                </a:cubicBezTo>
                <a:lnTo>
                  <a:pt x="191828" y="270693"/>
                </a:lnTo>
                <a:lnTo>
                  <a:pt x="226041" y="270693"/>
                </a:lnTo>
                <a:lnTo>
                  <a:pt x="226041" y="223067"/>
                </a:lnTo>
                <a:lnTo>
                  <a:pt x="169018" y="158345"/>
                </a:lnTo>
                <a:cubicBezTo>
                  <a:pt x="164538" y="153460"/>
                  <a:pt x="164538" y="145319"/>
                  <a:pt x="169426" y="140435"/>
                </a:cubicBezTo>
                <a:lnTo>
                  <a:pt x="170648" y="139213"/>
                </a:lnTo>
                <a:close/>
                <a:moveTo>
                  <a:pt x="225227" y="88738"/>
                </a:moveTo>
                <a:lnTo>
                  <a:pt x="199974" y="111127"/>
                </a:lnTo>
                <a:cubicBezTo>
                  <a:pt x="197530" y="113162"/>
                  <a:pt x="194271" y="114383"/>
                  <a:pt x="191013" y="114383"/>
                </a:cubicBezTo>
                <a:cubicBezTo>
                  <a:pt x="187754" y="114383"/>
                  <a:pt x="184496" y="113162"/>
                  <a:pt x="182052" y="110719"/>
                </a:cubicBezTo>
                <a:lnTo>
                  <a:pt x="180830" y="109498"/>
                </a:lnTo>
                <a:lnTo>
                  <a:pt x="170648" y="119268"/>
                </a:lnTo>
                <a:lnTo>
                  <a:pt x="180830" y="129444"/>
                </a:lnTo>
                <a:lnTo>
                  <a:pt x="182052" y="128223"/>
                </a:lnTo>
                <a:cubicBezTo>
                  <a:pt x="186940" y="123338"/>
                  <a:pt x="194679" y="122931"/>
                  <a:pt x="199974" y="127409"/>
                </a:cubicBezTo>
                <a:lnTo>
                  <a:pt x="226041" y="151018"/>
                </a:lnTo>
                <a:lnTo>
                  <a:pt x="226041" y="92402"/>
                </a:lnTo>
                <a:cubicBezTo>
                  <a:pt x="226041" y="91181"/>
                  <a:pt x="226041" y="89960"/>
                  <a:pt x="225227" y="88738"/>
                </a:cubicBezTo>
                <a:close/>
                <a:moveTo>
                  <a:pt x="96110" y="88738"/>
                </a:moveTo>
                <a:cubicBezTo>
                  <a:pt x="95296" y="89960"/>
                  <a:pt x="95296" y="91181"/>
                  <a:pt x="95296" y="92402"/>
                </a:cubicBezTo>
                <a:lnTo>
                  <a:pt x="95296" y="151018"/>
                </a:lnTo>
                <a:lnTo>
                  <a:pt x="121363" y="127409"/>
                </a:lnTo>
                <a:cubicBezTo>
                  <a:pt x="126658" y="122931"/>
                  <a:pt x="134804" y="123338"/>
                  <a:pt x="139285" y="128223"/>
                </a:cubicBezTo>
                <a:lnTo>
                  <a:pt x="140507" y="129444"/>
                </a:lnTo>
                <a:lnTo>
                  <a:pt x="150689" y="119268"/>
                </a:lnTo>
                <a:lnTo>
                  <a:pt x="140507" y="109498"/>
                </a:lnTo>
                <a:lnTo>
                  <a:pt x="139285" y="110719"/>
                </a:lnTo>
                <a:cubicBezTo>
                  <a:pt x="136841" y="113162"/>
                  <a:pt x="133583" y="114383"/>
                  <a:pt x="130324" y="114383"/>
                </a:cubicBezTo>
                <a:cubicBezTo>
                  <a:pt x="127473" y="114383"/>
                  <a:pt x="123807" y="113162"/>
                  <a:pt x="121363" y="111127"/>
                </a:cubicBezTo>
                <a:close/>
                <a:moveTo>
                  <a:pt x="160465" y="43962"/>
                </a:moveTo>
                <a:lnTo>
                  <a:pt x="135619" y="60651"/>
                </a:lnTo>
                <a:lnTo>
                  <a:pt x="152319" y="80190"/>
                </a:lnTo>
                <a:cubicBezTo>
                  <a:pt x="157206" y="85482"/>
                  <a:pt x="156799" y="93216"/>
                  <a:pt x="151911" y="98508"/>
                </a:cubicBezTo>
                <a:lnTo>
                  <a:pt x="150689" y="99729"/>
                </a:lnTo>
                <a:lnTo>
                  <a:pt x="160872" y="109498"/>
                </a:lnTo>
                <a:lnTo>
                  <a:pt x="170648" y="99322"/>
                </a:lnTo>
                <a:lnTo>
                  <a:pt x="169426" y="98508"/>
                </a:lnTo>
                <a:cubicBezTo>
                  <a:pt x="164538" y="93216"/>
                  <a:pt x="164538" y="85482"/>
                  <a:pt x="169018" y="80190"/>
                </a:cubicBezTo>
                <a:lnTo>
                  <a:pt x="185718" y="61058"/>
                </a:lnTo>
                <a:close/>
                <a:moveTo>
                  <a:pt x="245999" y="14654"/>
                </a:moveTo>
                <a:lnTo>
                  <a:pt x="180423" y="89145"/>
                </a:lnTo>
                <a:lnTo>
                  <a:pt x="191013" y="99729"/>
                </a:lnTo>
                <a:lnTo>
                  <a:pt x="265550" y="34193"/>
                </a:lnTo>
                <a:close/>
                <a:moveTo>
                  <a:pt x="75338" y="14654"/>
                </a:moveTo>
                <a:lnTo>
                  <a:pt x="56194" y="34193"/>
                </a:lnTo>
                <a:lnTo>
                  <a:pt x="130324" y="99729"/>
                </a:lnTo>
                <a:lnTo>
                  <a:pt x="140914" y="89145"/>
                </a:lnTo>
                <a:close/>
                <a:moveTo>
                  <a:pt x="75745" y="0"/>
                </a:moveTo>
                <a:cubicBezTo>
                  <a:pt x="79411" y="407"/>
                  <a:pt x="83076" y="2035"/>
                  <a:pt x="85928" y="4885"/>
                </a:cubicBezTo>
                <a:lnTo>
                  <a:pt x="125844" y="50068"/>
                </a:lnTo>
                <a:lnTo>
                  <a:pt x="152726" y="32157"/>
                </a:lnTo>
                <a:cubicBezTo>
                  <a:pt x="157614" y="29308"/>
                  <a:pt x="163723" y="29308"/>
                  <a:pt x="168204" y="32157"/>
                </a:cubicBezTo>
                <a:lnTo>
                  <a:pt x="195493" y="50068"/>
                </a:lnTo>
                <a:lnTo>
                  <a:pt x="235817" y="4885"/>
                </a:lnTo>
                <a:cubicBezTo>
                  <a:pt x="238261" y="2035"/>
                  <a:pt x="241519" y="407"/>
                  <a:pt x="245185" y="0"/>
                </a:cubicBezTo>
                <a:cubicBezTo>
                  <a:pt x="249258" y="0"/>
                  <a:pt x="252924" y="1628"/>
                  <a:pt x="255775" y="4070"/>
                </a:cubicBezTo>
                <a:lnTo>
                  <a:pt x="275733" y="24423"/>
                </a:lnTo>
                <a:cubicBezTo>
                  <a:pt x="278584" y="27273"/>
                  <a:pt x="279806" y="30936"/>
                  <a:pt x="279806" y="34600"/>
                </a:cubicBezTo>
                <a:cubicBezTo>
                  <a:pt x="279806" y="38263"/>
                  <a:pt x="278177" y="41520"/>
                  <a:pt x="274918" y="44369"/>
                </a:cubicBezTo>
                <a:lnTo>
                  <a:pt x="235817" y="78969"/>
                </a:lnTo>
                <a:cubicBezTo>
                  <a:pt x="239075" y="83040"/>
                  <a:pt x="240704" y="87517"/>
                  <a:pt x="240704" y="92402"/>
                </a:cubicBezTo>
                <a:lnTo>
                  <a:pt x="240704" y="163230"/>
                </a:lnTo>
                <a:lnTo>
                  <a:pt x="240704" y="163637"/>
                </a:lnTo>
                <a:lnTo>
                  <a:pt x="274918" y="194573"/>
                </a:lnTo>
                <a:cubicBezTo>
                  <a:pt x="278177" y="197016"/>
                  <a:pt x="279806" y="200679"/>
                  <a:pt x="279806" y="204343"/>
                </a:cubicBezTo>
                <a:cubicBezTo>
                  <a:pt x="279806" y="208006"/>
                  <a:pt x="278584" y="211670"/>
                  <a:pt x="275733" y="214112"/>
                </a:cubicBezTo>
                <a:lnTo>
                  <a:pt x="255775" y="234465"/>
                </a:lnTo>
                <a:cubicBezTo>
                  <a:pt x="252924" y="236907"/>
                  <a:pt x="249665" y="238535"/>
                  <a:pt x="245999" y="238535"/>
                </a:cubicBezTo>
                <a:cubicBezTo>
                  <a:pt x="245592" y="238535"/>
                  <a:pt x="245592" y="238535"/>
                  <a:pt x="245185" y="238535"/>
                </a:cubicBezTo>
                <a:cubicBezTo>
                  <a:pt x="243963" y="238535"/>
                  <a:pt x="241926" y="237721"/>
                  <a:pt x="240704" y="237314"/>
                </a:cubicBezTo>
                <a:lnTo>
                  <a:pt x="240704" y="270693"/>
                </a:lnTo>
                <a:lnTo>
                  <a:pt x="265550" y="270693"/>
                </a:lnTo>
                <a:cubicBezTo>
                  <a:pt x="269623" y="270693"/>
                  <a:pt x="272474" y="273949"/>
                  <a:pt x="272474" y="278020"/>
                </a:cubicBezTo>
                <a:cubicBezTo>
                  <a:pt x="272474" y="281684"/>
                  <a:pt x="269623" y="284940"/>
                  <a:pt x="265550" y="284940"/>
                </a:cubicBezTo>
                <a:lnTo>
                  <a:pt x="240704" y="284940"/>
                </a:lnTo>
                <a:lnTo>
                  <a:pt x="240704" y="332566"/>
                </a:lnTo>
                <a:cubicBezTo>
                  <a:pt x="251702" y="337043"/>
                  <a:pt x="262699" y="342335"/>
                  <a:pt x="273289" y="348848"/>
                </a:cubicBezTo>
                <a:cubicBezTo>
                  <a:pt x="314834" y="324425"/>
                  <a:pt x="362489" y="311399"/>
                  <a:pt x="410959" y="311399"/>
                </a:cubicBezTo>
                <a:cubicBezTo>
                  <a:pt x="456985" y="311399"/>
                  <a:pt x="503418" y="323610"/>
                  <a:pt x="543741" y="345999"/>
                </a:cubicBezTo>
                <a:cubicBezTo>
                  <a:pt x="547407" y="348034"/>
                  <a:pt x="548629" y="352104"/>
                  <a:pt x="546185" y="355768"/>
                </a:cubicBezTo>
                <a:cubicBezTo>
                  <a:pt x="544556" y="359024"/>
                  <a:pt x="540483" y="360246"/>
                  <a:pt x="536817" y="358210"/>
                </a:cubicBezTo>
                <a:cubicBezTo>
                  <a:pt x="498530" y="337043"/>
                  <a:pt x="454948" y="326053"/>
                  <a:pt x="410959" y="326053"/>
                </a:cubicBezTo>
                <a:cubicBezTo>
                  <a:pt x="367784" y="326053"/>
                  <a:pt x="325017" y="336636"/>
                  <a:pt x="287545" y="356989"/>
                </a:cubicBezTo>
                <a:cubicBezTo>
                  <a:pt x="303022" y="367573"/>
                  <a:pt x="317278" y="378970"/>
                  <a:pt x="330312" y="392403"/>
                </a:cubicBezTo>
                <a:cubicBezTo>
                  <a:pt x="331127" y="391996"/>
                  <a:pt x="332349" y="391182"/>
                  <a:pt x="333571" y="391182"/>
                </a:cubicBezTo>
                <a:cubicBezTo>
                  <a:pt x="335200" y="390368"/>
                  <a:pt x="336422" y="389961"/>
                  <a:pt x="338051" y="389554"/>
                </a:cubicBezTo>
                <a:cubicBezTo>
                  <a:pt x="339680" y="388740"/>
                  <a:pt x="341717" y="387926"/>
                  <a:pt x="343753" y="387518"/>
                </a:cubicBezTo>
                <a:cubicBezTo>
                  <a:pt x="345382" y="386704"/>
                  <a:pt x="346604" y="386297"/>
                  <a:pt x="347826" y="385890"/>
                </a:cubicBezTo>
                <a:cubicBezTo>
                  <a:pt x="349863" y="385483"/>
                  <a:pt x="351899" y="384669"/>
                  <a:pt x="353529" y="384262"/>
                </a:cubicBezTo>
                <a:cubicBezTo>
                  <a:pt x="355158" y="383855"/>
                  <a:pt x="356787" y="383041"/>
                  <a:pt x="358416" y="383041"/>
                </a:cubicBezTo>
                <a:cubicBezTo>
                  <a:pt x="360046" y="382227"/>
                  <a:pt x="362082" y="381820"/>
                  <a:pt x="364119" y="381820"/>
                </a:cubicBezTo>
                <a:cubicBezTo>
                  <a:pt x="365340" y="381413"/>
                  <a:pt x="366970" y="380599"/>
                  <a:pt x="368599" y="380599"/>
                </a:cubicBezTo>
                <a:cubicBezTo>
                  <a:pt x="370635" y="380191"/>
                  <a:pt x="372672" y="379377"/>
                  <a:pt x="374709" y="379377"/>
                </a:cubicBezTo>
                <a:cubicBezTo>
                  <a:pt x="376338" y="378970"/>
                  <a:pt x="377152" y="378970"/>
                  <a:pt x="378782" y="378563"/>
                </a:cubicBezTo>
                <a:cubicBezTo>
                  <a:pt x="381225" y="378156"/>
                  <a:pt x="383262" y="378156"/>
                  <a:pt x="385706" y="377749"/>
                </a:cubicBezTo>
                <a:cubicBezTo>
                  <a:pt x="386928" y="377342"/>
                  <a:pt x="388150" y="377342"/>
                  <a:pt x="389372" y="376935"/>
                </a:cubicBezTo>
                <a:cubicBezTo>
                  <a:pt x="391815" y="376935"/>
                  <a:pt x="394259" y="376935"/>
                  <a:pt x="396703" y="376935"/>
                </a:cubicBezTo>
                <a:cubicBezTo>
                  <a:pt x="397925" y="376528"/>
                  <a:pt x="399147" y="376528"/>
                  <a:pt x="399962" y="376528"/>
                </a:cubicBezTo>
                <a:cubicBezTo>
                  <a:pt x="403627" y="376121"/>
                  <a:pt x="407293" y="376121"/>
                  <a:pt x="410959" y="376121"/>
                </a:cubicBezTo>
                <a:cubicBezTo>
                  <a:pt x="459429" y="376121"/>
                  <a:pt x="507083" y="393624"/>
                  <a:pt x="544556" y="424561"/>
                </a:cubicBezTo>
                <a:cubicBezTo>
                  <a:pt x="547814" y="427003"/>
                  <a:pt x="548222" y="431888"/>
                  <a:pt x="545778" y="434330"/>
                </a:cubicBezTo>
                <a:cubicBezTo>
                  <a:pt x="545370" y="435144"/>
                  <a:pt x="544963" y="435144"/>
                  <a:pt x="544556" y="435551"/>
                </a:cubicBezTo>
                <a:cubicBezTo>
                  <a:pt x="544556" y="435958"/>
                  <a:pt x="544148" y="435958"/>
                  <a:pt x="544148" y="435958"/>
                </a:cubicBezTo>
                <a:cubicBezTo>
                  <a:pt x="543741" y="436365"/>
                  <a:pt x="543741" y="436365"/>
                  <a:pt x="543334" y="436365"/>
                </a:cubicBezTo>
                <a:cubicBezTo>
                  <a:pt x="542927" y="436365"/>
                  <a:pt x="542927" y="436365"/>
                  <a:pt x="542927" y="436772"/>
                </a:cubicBezTo>
                <a:cubicBezTo>
                  <a:pt x="542519" y="436772"/>
                  <a:pt x="542519" y="436772"/>
                  <a:pt x="541705" y="437179"/>
                </a:cubicBezTo>
                <a:cubicBezTo>
                  <a:pt x="541297" y="437179"/>
                  <a:pt x="540483" y="437179"/>
                  <a:pt x="540483" y="437179"/>
                </a:cubicBezTo>
                <a:lnTo>
                  <a:pt x="540075" y="437179"/>
                </a:lnTo>
                <a:cubicBezTo>
                  <a:pt x="539261" y="437179"/>
                  <a:pt x="538853" y="437179"/>
                  <a:pt x="538039" y="436772"/>
                </a:cubicBezTo>
                <a:lnTo>
                  <a:pt x="537632" y="436772"/>
                </a:lnTo>
                <a:cubicBezTo>
                  <a:pt x="536817" y="436365"/>
                  <a:pt x="536002" y="436365"/>
                  <a:pt x="535595" y="435551"/>
                </a:cubicBezTo>
                <a:cubicBezTo>
                  <a:pt x="500974" y="406650"/>
                  <a:pt x="456577" y="390368"/>
                  <a:pt x="410959" y="390368"/>
                </a:cubicBezTo>
                <a:cubicBezTo>
                  <a:pt x="408108" y="390368"/>
                  <a:pt x="404442" y="390368"/>
                  <a:pt x="401184" y="390775"/>
                </a:cubicBezTo>
                <a:cubicBezTo>
                  <a:pt x="399962" y="390775"/>
                  <a:pt x="399147" y="390775"/>
                  <a:pt x="398332" y="391182"/>
                </a:cubicBezTo>
                <a:cubicBezTo>
                  <a:pt x="395889" y="391182"/>
                  <a:pt x="393852" y="391182"/>
                  <a:pt x="391815" y="391182"/>
                </a:cubicBezTo>
                <a:cubicBezTo>
                  <a:pt x="390594" y="391182"/>
                  <a:pt x="389372" y="391589"/>
                  <a:pt x="388150" y="391996"/>
                </a:cubicBezTo>
                <a:cubicBezTo>
                  <a:pt x="386113" y="391996"/>
                  <a:pt x="384077" y="392403"/>
                  <a:pt x="382040" y="392403"/>
                </a:cubicBezTo>
                <a:cubicBezTo>
                  <a:pt x="380818" y="392403"/>
                  <a:pt x="379596" y="393217"/>
                  <a:pt x="378374" y="393217"/>
                </a:cubicBezTo>
                <a:cubicBezTo>
                  <a:pt x="376338" y="393624"/>
                  <a:pt x="374301" y="394031"/>
                  <a:pt x="372672" y="394438"/>
                </a:cubicBezTo>
                <a:cubicBezTo>
                  <a:pt x="371450" y="394846"/>
                  <a:pt x="370228" y="394846"/>
                  <a:pt x="369006" y="394846"/>
                </a:cubicBezTo>
                <a:cubicBezTo>
                  <a:pt x="366562" y="395660"/>
                  <a:pt x="364933" y="396067"/>
                  <a:pt x="362897" y="396474"/>
                </a:cubicBezTo>
                <a:cubicBezTo>
                  <a:pt x="361675" y="396881"/>
                  <a:pt x="360860" y="397288"/>
                  <a:pt x="359638" y="397288"/>
                </a:cubicBezTo>
                <a:cubicBezTo>
                  <a:pt x="357194" y="398102"/>
                  <a:pt x="355158" y="398509"/>
                  <a:pt x="353529" y="399323"/>
                </a:cubicBezTo>
                <a:cubicBezTo>
                  <a:pt x="352307" y="399730"/>
                  <a:pt x="351085" y="399730"/>
                  <a:pt x="349863" y="400137"/>
                </a:cubicBezTo>
                <a:cubicBezTo>
                  <a:pt x="347419" y="400951"/>
                  <a:pt x="344975" y="402173"/>
                  <a:pt x="342531" y="402987"/>
                </a:cubicBezTo>
                <a:cubicBezTo>
                  <a:pt x="341717" y="402987"/>
                  <a:pt x="341717" y="402987"/>
                  <a:pt x="340902" y="403394"/>
                </a:cubicBezTo>
                <a:cubicBezTo>
                  <a:pt x="352714" y="416420"/>
                  <a:pt x="362897" y="431074"/>
                  <a:pt x="371857" y="446135"/>
                </a:cubicBezTo>
                <a:cubicBezTo>
                  <a:pt x="373079" y="445728"/>
                  <a:pt x="374301" y="445728"/>
                  <a:pt x="375116" y="445321"/>
                </a:cubicBezTo>
                <a:cubicBezTo>
                  <a:pt x="376338" y="444914"/>
                  <a:pt x="377967" y="444914"/>
                  <a:pt x="379189" y="444507"/>
                </a:cubicBezTo>
                <a:cubicBezTo>
                  <a:pt x="381225" y="443693"/>
                  <a:pt x="383669" y="443693"/>
                  <a:pt x="385706" y="442879"/>
                </a:cubicBezTo>
                <a:cubicBezTo>
                  <a:pt x="386928" y="442879"/>
                  <a:pt x="388557" y="442472"/>
                  <a:pt x="389779" y="442472"/>
                </a:cubicBezTo>
                <a:cubicBezTo>
                  <a:pt x="392223" y="442064"/>
                  <a:pt x="394667" y="441657"/>
                  <a:pt x="396703" y="441250"/>
                </a:cubicBezTo>
                <a:cubicBezTo>
                  <a:pt x="397925" y="441250"/>
                  <a:pt x="399147" y="441250"/>
                  <a:pt x="400369" y="441250"/>
                </a:cubicBezTo>
                <a:cubicBezTo>
                  <a:pt x="403627" y="440843"/>
                  <a:pt x="407293" y="440843"/>
                  <a:pt x="410959" y="440843"/>
                </a:cubicBezTo>
                <a:cubicBezTo>
                  <a:pt x="471648" y="440843"/>
                  <a:pt x="526227" y="479107"/>
                  <a:pt x="547000" y="536502"/>
                </a:cubicBezTo>
                <a:cubicBezTo>
                  <a:pt x="548222" y="539758"/>
                  <a:pt x="546185" y="543829"/>
                  <a:pt x="542927" y="545457"/>
                </a:cubicBezTo>
                <a:cubicBezTo>
                  <a:pt x="541705" y="545864"/>
                  <a:pt x="541297" y="545864"/>
                  <a:pt x="540483" y="545864"/>
                </a:cubicBezTo>
                <a:cubicBezTo>
                  <a:pt x="537224" y="545864"/>
                  <a:pt x="534373" y="543829"/>
                  <a:pt x="533151" y="540979"/>
                </a:cubicBezTo>
                <a:cubicBezTo>
                  <a:pt x="515230" y="489690"/>
                  <a:pt x="465538" y="455090"/>
                  <a:pt x="410959" y="455090"/>
                </a:cubicBezTo>
                <a:cubicBezTo>
                  <a:pt x="399962" y="455090"/>
                  <a:pt x="389372" y="456311"/>
                  <a:pt x="378782" y="459161"/>
                </a:cubicBezTo>
                <a:cubicBezTo>
                  <a:pt x="391815" y="482770"/>
                  <a:pt x="400776" y="508008"/>
                  <a:pt x="406071" y="535281"/>
                </a:cubicBezTo>
                <a:cubicBezTo>
                  <a:pt x="406886" y="538944"/>
                  <a:pt x="404442" y="542608"/>
                  <a:pt x="400369" y="543422"/>
                </a:cubicBezTo>
                <a:cubicBezTo>
                  <a:pt x="399962" y="543422"/>
                  <a:pt x="399554" y="543422"/>
                  <a:pt x="399147" y="543422"/>
                </a:cubicBezTo>
                <a:cubicBezTo>
                  <a:pt x="395889" y="543422"/>
                  <a:pt x="392630" y="541386"/>
                  <a:pt x="392223" y="538130"/>
                </a:cubicBezTo>
                <a:cubicBezTo>
                  <a:pt x="367784" y="415198"/>
                  <a:pt x="260255" y="326053"/>
                  <a:pt x="136434" y="326053"/>
                </a:cubicBezTo>
                <a:cubicBezTo>
                  <a:pt x="92445" y="326053"/>
                  <a:pt x="48863" y="337043"/>
                  <a:pt x="10576" y="358210"/>
                </a:cubicBezTo>
                <a:cubicBezTo>
                  <a:pt x="7317" y="360246"/>
                  <a:pt x="2837" y="359024"/>
                  <a:pt x="800" y="355768"/>
                </a:cubicBezTo>
                <a:cubicBezTo>
                  <a:pt x="-829" y="352104"/>
                  <a:pt x="-14" y="348034"/>
                  <a:pt x="3652" y="345999"/>
                </a:cubicBezTo>
                <a:cubicBezTo>
                  <a:pt x="27683" y="332566"/>
                  <a:pt x="53750" y="322796"/>
                  <a:pt x="81040" y="317505"/>
                </a:cubicBezTo>
                <a:lnTo>
                  <a:pt x="81040" y="284940"/>
                </a:lnTo>
                <a:lnTo>
                  <a:pt x="55787" y="284940"/>
                </a:lnTo>
                <a:cubicBezTo>
                  <a:pt x="51714" y="284940"/>
                  <a:pt x="48455" y="281684"/>
                  <a:pt x="48455" y="278020"/>
                </a:cubicBezTo>
                <a:cubicBezTo>
                  <a:pt x="48455" y="273949"/>
                  <a:pt x="51714" y="270693"/>
                  <a:pt x="55787" y="270693"/>
                </a:cubicBezTo>
                <a:lnTo>
                  <a:pt x="81040" y="270693"/>
                </a:lnTo>
                <a:lnTo>
                  <a:pt x="81040" y="237314"/>
                </a:lnTo>
                <a:cubicBezTo>
                  <a:pt x="79003" y="237721"/>
                  <a:pt x="77374" y="238535"/>
                  <a:pt x="75745" y="238535"/>
                </a:cubicBezTo>
                <a:lnTo>
                  <a:pt x="75338" y="238535"/>
                </a:lnTo>
                <a:cubicBezTo>
                  <a:pt x="71672" y="238535"/>
                  <a:pt x="68006" y="236907"/>
                  <a:pt x="65562" y="234465"/>
                </a:cubicBezTo>
                <a:lnTo>
                  <a:pt x="45197" y="214112"/>
                </a:lnTo>
                <a:cubicBezTo>
                  <a:pt x="42753" y="211670"/>
                  <a:pt x="41531" y="208006"/>
                  <a:pt x="41531" y="204343"/>
                </a:cubicBezTo>
                <a:cubicBezTo>
                  <a:pt x="41531" y="200679"/>
                  <a:pt x="43160" y="197016"/>
                  <a:pt x="46011" y="194573"/>
                </a:cubicBezTo>
                <a:lnTo>
                  <a:pt x="81040" y="163637"/>
                </a:lnTo>
                <a:cubicBezTo>
                  <a:pt x="81040" y="163230"/>
                  <a:pt x="81040" y="162823"/>
                  <a:pt x="81040" y="162416"/>
                </a:cubicBezTo>
                <a:lnTo>
                  <a:pt x="81040" y="92402"/>
                </a:lnTo>
                <a:cubicBezTo>
                  <a:pt x="81040" y="87517"/>
                  <a:pt x="82262" y="83040"/>
                  <a:pt x="85520" y="78969"/>
                </a:cubicBezTo>
                <a:lnTo>
                  <a:pt x="46011" y="44369"/>
                </a:lnTo>
                <a:cubicBezTo>
                  <a:pt x="43160" y="41520"/>
                  <a:pt x="41531" y="38263"/>
                  <a:pt x="41531" y="34600"/>
                </a:cubicBezTo>
                <a:cubicBezTo>
                  <a:pt x="41531" y="30936"/>
                  <a:pt x="42753" y="27273"/>
                  <a:pt x="45197" y="24423"/>
                </a:cubicBezTo>
                <a:lnTo>
                  <a:pt x="65562" y="4070"/>
                </a:lnTo>
                <a:cubicBezTo>
                  <a:pt x="68413" y="1628"/>
                  <a:pt x="72079" y="0"/>
                  <a:pt x="75745" y="0"/>
                </a:cubicBezTo>
                <a:close/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square" anchor="ctr">
            <a:noAutofit/>
          </a:bodyPr>
          <a:lstStyle/>
          <a:p>
            <a:endParaRPr lang="en-US" dirty="0">
              <a:latin typeface="Montserrat" pitchFamily="2" charset="77"/>
            </a:endParaRPr>
          </a:p>
        </p:txBody>
      </p:sp>
    </p:spTree>
    <p:extLst>
      <p:ext uri="{BB962C8B-B14F-4D97-AF65-F5344CB8AC3E}">
        <p14:creationId xmlns:p14="http://schemas.microsoft.com/office/powerpoint/2010/main" val="2753650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Grupo 6">
            <a:extLst>
              <a:ext uri="{FF2B5EF4-FFF2-40B4-BE49-F238E27FC236}">
                <a16:creationId xmlns:a16="http://schemas.microsoft.com/office/drawing/2014/main" id="{8D6D97BF-1221-48FC-861A-536A76B75BD5}"/>
              </a:ext>
            </a:extLst>
          </p:cNvPr>
          <p:cNvGrpSpPr/>
          <p:nvPr/>
        </p:nvGrpSpPr>
        <p:grpSpPr>
          <a:xfrm>
            <a:off x="4726352" y="5528163"/>
            <a:ext cx="14924944" cy="7407520"/>
            <a:chOff x="4726352" y="5528163"/>
            <a:chExt cx="14924944" cy="7407520"/>
          </a:xfrm>
        </p:grpSpPr>
        <p:grpSp>
          <p:nvGrpSpPr>
            <p:cNvPr id="18" name="Grupo 17">
              <a:extLst>
                <a:ext uri="{FF2B5EF4-FFF2-40B4-BE49-F238E27FC236}">
                  <a16:creationId xmlns:a16="http://schemas.microsoft.com/office/drawing/2014/main" id="{0BB38688-CB44-4435-9602-D8559D545A42}"/>
                </a:ext>
              </a:extLst>
            </p:cNvPr>
            <p:cNvGrpSpPr/>
            <p:nvPr/>
          </p:nvGrpSpPr>
          <p:grpSpPr>
            <a:xfrm>
              <a:off x="4913189" y="8413141"/>
              <a:ext cx="14320472" cy="4522541"/>
              <a:chOff x="4913189" y="8413141"/>
              <a:chExt cx="14320472" cy="4522541"/>
            </a:xfrm>
          </p:grpSpPr>
          <p:sp>
            <p:nvSpPr>
              <p:cNvPr id="70" name="Freeform 68">
                <a:extLst>
                  <a:ext uri="{FF2B5EF4-FFF2-40B4-BE49-F238E27FC236}">
                    <a16:creationId xmlns:a16="http://schemas.microsoft.com/office/drawing/2014/main" id="{9BC80913-A7EB-4476-A1E3-6FD4AC19BAD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58802" y="9396779"/>
                <a:ext cx="9863869" cy="3522420"/>
              </a:xfrm>
              <a:custGeom>
                <a:avLst/>
                <a:gdLst>
                  <a:gd name="T0" fmla="*/ 7914 w 7915"/>
                  <a:gd name="T1" fmla="*/ 2827 h 2828"/>
                  <a:gd name="T2" fmla="*/ 0 w 7915"/>
                  <a:gd name="T3" fmla="*/ 2827 h 2828"/>
                  <a:gd name="T4" fmla="*/ 0 w 7915"/>
                  <a:gd name="T5" fmla="*/ 2827 h 2828"/>
                  <a:gd name="T6" fmla="*/ 3492 w 7915"/>
                  <a:gd name="T7" fmla="*/ 25 h 2828"/>
                  <a:gd name="T8" fmla="*/ 3492 w 7915"/>
                  <a:gd name="T9" fmla="*/ 25 h 2828"/>
                  <a:gd name="T10" fmla="*/ 3957 w 7915"/>
                  <a:gd name="T11" fmla="*/ 0 h 2828"/>
                  <a:gd name="T12" fmla="*/ 3957 w 7915"/>
                  <a:gd name="T13" fmla="*/ 0 h 2828"/>
                  <a:gd name="T14" fmla="*/ 4452 w 7915"/>
                  <a:gd name="T15" fmla="*/ 29 h 2828"/>
                  <a:gd name="T16" fmla="*/ 4452 w 7915"/>
                  <a:gd name="T17" fmla="*/ 29 h 2828"/>
                  <a:gd name="T18" fmla="*/ 6675 w 7915"/>
                  <a:gd name="T19" fmla="*/ 992 h 2828"/>
                  <a:gd name="T20" fmla="*/ 6675 w 7915"/>
                  <a:gd name="T21" fmla="*/ 992 h 2828"/>
                  <a:gd name="T22" fmla="*/ 7914 w 7915"/>
                  <a:gd name="T23" fmla="*/ 2827 h 28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915" h="2828">
                    <a:moveTo>
                      <a:pt x="7914" y="2827"/>
                    </a:moveTo>
                    <a:lnTo>
                      <a:pt x="0" y="2827"/>
                    </a:lnTo>
                    <a:lnTo>
                      <a:pt x="0" y="2827"/>
                    </a:lnTo>
                    <a:cubicBezTo>
                      <a:pt x="493" y="1326"/>
                      <a:pt x="1848" y="205"/>
                      <a:pt x="3492" y="25"/>
                    </a:cubicBezTo>
                    <a:lnTo>
                      <a:pt x="3492" y="25"/>
                    </a:lnTo>
                    <a:cubicBezTo>
                      <a:pt x="3644" y="8"/>
                      <a:pt x="3800" y="0"/>
                      <a:pt x="3957" y="0"/>
                    </a:cubicBezTo>
                    <a:lnTo>
                      <a:pt x="3957" y="0"/>
                    </a:lnTo>
                    <a:cubicBezTo>
                      <a:pt x="4124" y="0"/>
                      <a:pt x="4290" y="9"/>
                      <a:pt x="4452" y="29"/>
                    </a:cubicBezTo>
                    <a:lnTo>
                      <a:pt x="4452" y="29"/>
                    </a:lnTo>
                    <a:cubicBezTo>
                      <a:pt x="5297" y="127"/>
                      <a:pt x="6064" y="474"/>
                      <a:pt x="6675" y="992"/>
                    </a:cubicBezTo>
                    <a:lnTo>
                      <a:pt x="6675" y="992"/>
                    </a:lnTo>
                    <a:cubicBezTo>
                      <a:pt x="7244" y="1475"/>
                      <a:pt x="7678" y="2107"/>
                      <a:pt x="7914" y="282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1" name="Freeform 69">
                <a:extLst>
                  <a:ext uri="{FF2B5EF4-FFF2-40B4-BE49-F238E27FC236}">
                    <a16:creationId xmlns:a16="http://schemas.microsoft.com/office/drawing/2014/main" id="{64662E5C-4520-4109-841D-4547AFA3017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347811" y="9391285"/>
                <a:ext cx="9885850" cy="3544397"/>
              </a:xfrm>
              <a:custGeom>
                <a:avLst/>
                <a:gdLst>
                  <a:gd name="T0" fmla="*/ 19 w 7931"/>
                  <a:gd name="T1" fmla="*/ 2827 h 2843"/>
                  <a:gd name="T2" fmla="*/ 7912 w 7931"/>
                  <a:gd name="T3" fmla="*/ 2827 h 2843"/>
                  <a:gd name="T4" fmla="*/ 7912 w 7931"/>
                  <a:gd name="T5" fmla="*/ 2827 h 2843"/>
                  <a:gd name="T6" fmla="*/ 6678 w 7931"/>
                  <a:gd name="T7" fmla="*/ 1006 h 2843"/>
                  <a:gd name="T8" fmla="*/ 6678 w 7931"/>
                  <a:gd name="T9" fmla="*/ 1006 h 2843"/>
                  <a:gd name="T10" fmla="*/ 4460 w 7931"/>
                  <a:gd name="T11" fmla="*/ 44 h 2843"/>
                  <a:gd name="T12" fmla="*/ 4460 w 7931"/>
                  <a:gd name="T13" fmla="*/ 44 h 2843"/>
                  <a:gd name="T14" fmla="*/ 3965 w 7931"/>
                  <a:gd name="T15" fmla="*/ 15 h 2843"/>
                  <a:gd name="T16" fmla="*/ 3965 w 7931"/>
                  <a:gd name="T17" fmla="*/ 15 h 2843"/>
                  <a:gd name="T18" fmla="*/ 3501 w 7931"/>
                  <a:gd name="T19" fmla="*/ 41 h 2843"/>
                  <a:gd name="T20" fmla="*/ 3501 w 7931"/>
                  <a:gd name="T21" fmla="*/ 41 h 2843"/>
                  <a:gd name="T22" fmla="*/ 19 w 7931"/>
                  <a:gd name="T23" fmla="*/ 2827 h 2843"/>
                  <a:gd name="T24" fmla="*/ 7922 w 7931"/>
                  <a:gd name="T25" fmla="*/ 2842 h 2843"/>
                  <a:gd name="T26" fmla="*/ 8 w 7931"/>
                  <a:gd name="T27" fmla="*/ 2842 h 2843"/>
                  <a:gd name="T28" fmla="*/ 8 w 7931"/>
                  <a:gd name="T29" fmla="*/ 2842 h 2843"/>
                  <a:gd name="T30" fmla="*/ 2 w 7931"/>
                  <a:gd name="T31" fmla="*/ 2839 h 2843"/>
                  <a:gd name="T32" fmla="*/ 2 w 7931"/>
                  <a:gd name="T33" fmla="*/ 2839 h 2843"/>
                  <a:gd name="T34" fmla="*/ 1 w 7931"/>
                  <a:gd name="T35" fmla="*/ 2832 h 2843"/>
                  <a:gd name="T36" fmla="*/ 1 w 7931"/>
                  <a:gd name="T37" fmla="*/ 2832 h 2843"/>
                  <a:gd name="T38" fmla="*/ 3499 w 7931"/>
                  <a:gd name="T39" fmla="*/ 25 h 2843"/>
                  <a:gd name="T40" fmla="*/ 3499 w 7931"/>
                  <a:gd name="T41" fmla="*/ 25 h 2843"/>
                  <a:gd name="T42" fmla="*/ 3965 w 7931"/>
                  <a:gd name="T43" fmla="*/ 0 h 2843"/>
                  <a:gd name="T44" fmla="*/ 3965 w 7931"/>
                  <a:gd name="T45" fmla="*/ 0 h 2843"/>
                  <a:gd name="T46" fmla="*/ 4461 w 7931"/>
                  <a:gd name="T47" fmla="*/ 28 h 2843"/>
                  <a:gd name="T48" fmla="*/ 4461 w 7931"/>
                  <a:gd name="T49" fmla="*/ 28 h 2843"/>
                  <a:gd name="T50" fmla="*/ 6688 w 7931"/>
                  <a:gd name="T51" fmla="*/ 994 h 2843"/>
                  <a:gd name="T52" fmla="*/ 6688 w 7931"/>
                  <a:gd name="T53" fmla="*/ 994 h 2843"/>
                  <a:gd name="T54" fmla="*/ 7930 w 7931"/>
                  <a:gd name="T55" fmla="*/ 2832 h 2843"/>
                  <a:gd name="T56" fmla="*/ 7930 w 7931"/>
                  <a:gd name="T57" fmla="*/ 2832 h 2843"/>
                  <a:gd name="T58" fmla="*/ 7928 w 7931"/>
                  <a:gd name="T59" fmla="*/ 2839 h 2843"/>
                  <a:gd name="T60" fmla="*/ 7928 w 7931"/>
                  <a:gd name="T61" fmla="*/ 2839 h 2843"/>
                  <a:gd name="T62" fmla="*/ 7922 w 7931"/>
                  <a:gd name="T63" fmla="*/ 2842 h 28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7931" h="2843">
                    <a:moveTo>
                      <a:pt x="19" y="2827"/>
                    </a:moveTo>
                    <a:lnTo>
                      <a:pt x="7912" y="2827"/>
                    </a:lnTo>
                    <a:lnTo>
                      <a:pt x="7912" y="2827"/>
                    </a:lnTo>
                    <a:cubicBezTo>
                      <a:pt x="7678" y="2123"/>
                      <a:pt x="7252" y="1493"/>
                      <a:pt x="6678" y="1006"/>
                    </a:cubicBezTo>
                    <a:lnTo>
                      <a:pt x="6678" y="1006"/>
                    </a:lnTo>
                    <a:cubicBezTo>
                      <a:pt x="6049" y="473"/>
                      <a:pt x="5282" y="140"/>
                      <a:pt x="4460" y="44"/>
                    </a:cubicBezTo>
                    <a:lnTo>
                      <a:pt x="4460" y="44"/>
                    </a:lnTo>
                    <a:cubicBezTo>
                      <a:pt x="4297" y="25"/>
                      <a:pt x="4131" y="15"/>
                      <a:pt x="3965" y="15"/>
                    </a:cubicBezTo>
                    <a:lnTo>
                      <a:pt x="3965" y="15"/>
                    </a:lnTo>
                    <a:cubicBezTo>
                      <a:pt x="3810" y="15"/>
                      <a:pt x="3654" y="24"/>
                      <a:pt x="3501" y="41"/>
                    </a:cubicBezTo>
                    <a:lnTo>
                      <a:pt x="3501" y="41"/>
                    </a:lnTo>
                    <a:cubicBezTo>
                      <a:pt x="1887" y="217"/>
                      <a:pt x="522" y="1310"/>
                      <a:pt x="19" y="2827"/>
                    </a:cubicBezTo>
                    <a:close/>
                    <a:moveTo>
                      <a:pt x="7922" y="2842"/>
                    </a:moveTo>
                    <a:lnTo>
                      <a:pt x="8" y="2842"/>
                    </a:lnTo>
                    <a:lnTo>
                      <a:pt x="8" y="2842"/>
                    </a:lnTo>
                    <a:cubicBezTo>
                      <a:pt x="6" y="2842"/>
                      <a:pt x="4" y="2841"/>
                      <a:pt x="2" y="2839"/>
                    </a:cubicBezTo>
                    <a:lnTo>
                      <a:pt x="2" y="2839"/>
                    </a:lnTo>
                    <a:cubicBezTo>
                      <a:pt x="1" y="2837"/>
                      <a:pt x="0" y="2835"/>
                      <a:pt x="1" y="2832"/>
                    </a:cubicBezTo>
                    <a:lnTo>
                      <a:pt x="1" y="2832"/>
                    </a:lnTo>
                    <a:cubicBezTo>
                      <a:pt x="502" y="1304"/>
                      <a:pt x="1876" y="203"/>
                      <a:pt x="3499" y="25"/>
                    </a:cubicBezTo>
                    <a:lnTo>
                      <a:pt x="3499" y="25"/>
                    </a:lnTo>
                    <a:cubicBezTo>
                      <a:pt x="3652" y="9"/>
                      <a:pt x="3810" y="0"/>
                      <a:pt x="3965" y="0"/>
                    </a:cubicBezTo>
                    <a:lnTo>
                      <a:pt x="3965" y="0"/>
                    </a:lnTo>
                    <a:cubicBezTo>
                      <a:pt x="4131" y="0"/>
                      <a:pt x="4298" y="10"/>
                      <a:pt x="4461" y="28"/>
                    </a:cubicBezTo>
                    <a:lnTo>
                      <a:pt x="4461" y="28"/>
                    </a:lnTo>
                    <a:cubicBezTo>
                      <a:pt x="5286" y="125"/>
                      <a:pt x="6056" y="459"/>
                      <a:pt x="6688" y="994"/>
                    </a:cubicBezTo>
                    <a:lnTo>
                      <a:pt x="6688" y="994"/>
                    </a:lnTo>
                    <a:cubicBezTo>
                      <a:pt x="7267" y="1486"/>
                      <a:pt x="7697" y="2121"/>
                      <a:pt x="7930" y="2832"/>
                    </a:cubicBezTo>
                    <a:lnTo>
                      <a:pt x="7930" y="2832"/>
                    </a:lnTo>
                    <a:cubicBezTo>
                      <a:pt x="7930" y="2835"/>
                      <a:pt x="7930" y="2837"/>
                      <a:pt x="7928" y="2839"/>
                    </a:cubicBezTo>
                    <a:lnTo>
                      <a:pt x="7928" y="2839"/>
                    </a:lnTo>
                    <a:cubicBezTo>
                      <a:pt x="7927" y="2841"/>
                      <a:pt x="7925" y="2842"/>
                      <a:pt x="7922" y="284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2" name="Freeform 70">
                <a:extLst>
                  <a:ext uri="{FF2B5EF4-FFF2-40B4-BE49-F238E27FC236}">
                    <a16:creationId xmlns:a16="http://schemas.microsoft.com/office/drawing/2014/main" id="{3CB572E9-8724-4429-84AC-B03B7B90910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8686" y="8424132"/>
                <a:ext cx="8792309" cy="4500561"/>
              </a:xfrm>
              <a:custGeom>
                <a:avLst/>
                <a:gdLst>
                  <a:gd name="T0" fmla="*/ 7053 w 7054"/>
                  <a:gd name="T1" fmla="*/ 809 h 3612"/>
                  <a:gd name="T2" fmla="*/ 7053 w 7054"/>
                  <a:gd name="T3" fmla="*/ 809 h 3612"/>
                  <a:gd name="T4" fmla="*/ 3561 w 7054"/>
                  <a:gd name="T5" fmla="*/ 3611 h 3612"/>
                  <a:gd name="T6" fmla="*/ 0 w 7054"/>
                  <a:gd name="T7" fmla="*/ 3611 h 3612"/>
                  <a:gd name="T8" fmla="*/ 0 w 7054"/>
                  <a:gd name="T9" fmla="*/ 3611 h 3612"/>
                  <a:gd name="T10" fmla="*/ 1199 w 7054"/>
                  <a:gd name="T11" fmla="*/ 1515 h 3612"/>
                  <a:gd name="T12" fmla="*/ 1199 w 7054"/>
                  <a:gd name="T13" fmla="*/ 1515 h 3612"/>
                  <a:gd name="T14" fmla="*/ 4011 w 7054"/>
                  <a:gd name="T15" fmla="*/ 31 h 3612"/>
                  <a:gd name="T16" fmla="*/ 4011 w 7054"/>
                  <a:gd name="T17" fmla="*/ 31 h 3612"/>
                  <a:gd name="T18" fmla="*/ 4529 w 7054"/>
                  <a:gd name="T19" fmla="*/ 0 h 3612"/>
                  <a:gd name="T20" fmla="*/ 4529 w 7054"/>
                  <a:gd name="T21" fmla="*/ 0 h 3612"/>
                  <a:gd name="T22" fmla="*/ 7053 w 7054"/>
                  <a:gd name="T23" fmla="*/ 809 h 36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</a:cxnLst>
                <a:rect l="0" t="0" r="r" b="b"/>
                <a:pathLst>
                  <a:path w="7054" h="3612">
                    <a:moveTo>
                      <a:pt x="7053" y="809"/>
                    </a:moveTo>
                    <a:lnTo>
                      <a:pt x="7053" y="809"/>
                    </a:lnTo>
                    <a:cubicBezTo>
                      <a:pt x="5409" y="989"/>
                      <a:pt x="4054" y="2110"/>
                      <a:pt x="3561" y="3611"/>
                    </a:cubicBezTo>
                    <a:lnTo>
                      <a:pt x="0" y="3611"/>
                    </a:lnTo>
                    <a:lnTo>
                      <a:pt x="0" y="3611"/>
                    </a:lnTo>
                    <a:cubicBezTo>
                      <a:pt x="253" y="2809"/>
                      <a:pt x="667" y="2093"/>
                      <a:pt x="1199" y="1515"/>
                    </a:cubicBezTo>
                    <a:lnTo>
                      <a:pt x="1199" y="1515"/>
                    </a:lnTo>
                    <a:cubicBezTo>
                      <a:pt x="1946" y="704"/>
                      <a:pt x="2924" y="163"/>
                      <a:pt x="4011" y="31"/>
                    </a:cubicBezTo>
                    <a:lnTo>
                      <a:pt x="4011" y="31"/>
                    </a:lnTo>
                    <a:cubicBezTo>
                      <a:pt x="4181" y="11"/>
                      <a:pt x="4354" y="0"/>
                      <a:pt x="4529" y="0"/>
                    </a:cubicBezTo>
                    <a:lnTo>
                      <a:pt x="4529" y="0"/>
                    </a:lnTo>
                    <a:cubicBezTo>
                      <a:pt x="5455" y="0"/>
                      <a:pt x="6319" y="296"/>
                      <a:pt x="7053" y="809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3" name="Freeform 71">
                <a:extLst>
                  <a:ext uri="{FF2B5EF4-FFF2-40B4-BE49-F238E27FC236}">
                    <a16:creationId xmlns:a16="http://schemas.microsoft.com/office/drawing/2014/main" id="{F9DE71E2-290A-4E5A-8ABE-1B10BC91CC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913189" y="8413141"/>
                <a:ext cx="8808796" cy="4517048"/>
              </a:xfrm>
              <a:custGeom>
                <a:avLst/>
                <a:gdLst>
                  <a:gd name="T0" fmla="*/ 19 w 7070"/>
                  <a:gd name="T1" fmla="*/ 3610 h 3626"/>
                  <a:gd name="T2" fmla="*/ 3564 w 7070"/>
                  <a:gd name="T3" fmla="*/ 3610 h 3626"/>
                  <a:gd name="T4" fmla="*/ 3564 w 7070"/>
                  <a:gd name="T5" fmla="*/ 3610 h 3626"/>
                  <a:gd name="T6" fmla="*/ 7040 w 7070"/>
                  <a:gd name="T7" fmla="*/ 810 h 3626"/>
                  <a:gd name="T8" fmla="*/ 7040 w 7070"/>
                  <a:gd name="T9" fmla="*/ 810 h 3626"/>
                  <a:gd name="T10" fmla="*/ 4537 w 7070"/>
                  <a:gd name="T11" fmla="*/ 15 h 3626"/>
                  <a:gd name="T12" fmla="*/ 4537 w 7070"/>
                  <a:gd name="T13" fmla="*/ 15 h 3626"/>
                  <a:gd name="T14" fmla="*/ 4020 w 7070"/>
                  <a:gd name="T15" fmla="*/ 46 h 3626"/>
                  <a:gd name="T16" fmla="*/ 4020 w 7070"/>
                  <a:gd name="T17" fmla="*/ 46 h 3626"/>
                  <a:gd name="T18" fmla="*/ 1213 w 7070"/>
                  <a:gd name="T19" fmla="*/ 1527 h 3626"/>
                  <a:gd name="T20" fmla="*/ 1213 w 7070"/>
                  <a:gd name="T21" fmla="*/ 1527 h 3626"/>
                  <a:gd name="T22" fmla="*/ 19 w 7070"/>
                  <a:gd name="T23" fmla="*/ 3610 h 3626"/>
                  <a:gd name="T24" fmla="*/ 3569 w 7070"/>
                  <a:gd name="T25" fmla="*/ 3625 h 3626"/>
                  <a:gd name="T26" fmla="*/ 8 w 7070"/>
                  <a:gd name="T27" fmla="*/ 3625 h 3626"/>
                  <a:gd name="T28" fmla="*/ 8 w 7070"/>
                  <a:gd name="T29" fmla="*/ 3625 h 3626"/>
                  <a:gd name="T30" fmla="*/ 2 w 7070"/>
                  <a:gd name="T31" fmla="*/ 3622 h 3626"/>
                  <a:gd name="T32" fmla="*/ 2 w 7070"/>
                  <a:gd name="T33" fmla="*/ 3622 h 3626"/>
                  <a:gd name="T34" fmla="*/ 1 w 7070"/>
                  <a:gd name="T35" fmla="*/ 3615 h 3626"/>
                  <a:gd name="T36" fmla="*/ 1 w 7070"/>
                  <a:gd name="T37" fmla="*/ 3615 h 3626"/>
                  <a:gd name="T38" fmla="*/ 1201 w 7070"/>
                  <a:gd name="T39" fmla="*/ 1517 h 3626"/>
                  <a:gd name="T40" fmla="*/ 1201 w 7070"/>
                  <a:gd name="T41" fmla="*/ 1517 h 3626"/>
                  <a:gd name="T42" fmla="*/ 2481 w 7070"/>
                  <a:gd name="T43" fmla="*/ 519 h 3626"/>
                  <a:gd name="T44" fmla="*/ 2481 w 7070"/>
                  <a:gd name="T45" fmla="*/ 519 h 3626"/>
                  <a:gd name="T46" fmla="*/ 4018 w 7070"/>
                  <a:gd name="T47" fmla="*/ 31 h 3626"/>
                  <a:gd name="T48" fmla="*/ 4018 w 7070"/>
                  <a:gd name="T49" fmla="*/ 31 h 3626"/>
                  <a:gd name="T50" fmla="*/ 4537 w 7070"/>
                  <a:gd name="T51" fmla="*/ 0 h 3626"/>
                  <a:gd name="T52" fmla="*/ 4537 w 7070"/>
                  <a:gd name="T53" fmla="*/ 0 h 3626"/>
                  <a:gd name="T54" fmla="*/ 7065 w 7070"/>
                  <a:gd name="T55" fmla="*/ 810 h 3626"/>
                  <a:gd name="T56" fmla="*/ 7065 w 7070"/>
                  <a:gd name="T57" fmla="*/ 810 h 3626"/>
                  <a:gd name="T58" fmla="*/ 7068 w 7070"/>
                  <a:gd name="T59" fmla="*/ 818 h 3626"/>
                  <a:gd name="T60" fmla="*/ 7068 w 7070"/>
                  <a:gd name="T61" fmla="*/ 818 h 3626"/>
                  <a:gd name="T62" fmla="*/ 7062 w 7070"/>
                  <a:gd name="T63" fmla="*/ 824 h 3626"/>
                  <a:gd name="T64" fmla="*/ 7062 w 7070"/>
                  <a:gd name="T65" fmla="*/ 824 h 3626"/>
                  <a:gd name="T66" fmla="*/ 3577 w 7070"/>
                  <a:gd name="T67" fmla="*/ 3620 h 3626"/>
                  <a:gd name="T68" fmla="*/ 3577 w 7070"/>
                  <a:gd name="T69" fmla="*/ 3620 h 3626"/>
                  <a:gd name="T70" fmla="*/ 3569 w 7070"/>
                  <a:gd name="T71" fmla="*/ 3625 h 36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</a:cxnLst>
                <a:rect l="0" t="0" r="r" b="b"/>
                <a:pathLst>
                  <a:path w="7070" h="3626">
                    <a:moveTo>
                      <a:pt x="19" y="3610"/>
                    </a:moveTo>
                    <a:lnTo>
                      <a:pt x="3564" y="3610"/>
                    </a:lnTo>
                    <a:lnTo>
                      <a:pt x="3564" y="3610"/>
                    </a:lnTo>
                    <a:cubicBezTo>
                      <a:pt x="4065" y="2092"/>
                      <a:pt x="5427" y="994"/>
                      <a:pt x="7040" y="810"/>
                    </a:cubicBezTo>
                    <a:lnTo>
                      <a:pt x="7040" y="810"/>
                    </a:lnTo>
                    <a:cubicBezTo>
                      <a:pt x="6288" y="290"/>
                      <a:pt x="5424" y="15"/>
                      <a:pt x="4537" y="15"/>
                    </a:cubicBezTo>
                    <a:lnTo>
                      <a:pt x="4537" y="15"/>
                    </a:lnTo>
                    <a:cubicBezTo>
                      <a:pt x="4364" y="15"/>
                      <a:pt x="4190" y="25"/>
                      <a:pt x="4020" y="46"/>
                    </a:cubicBezTo>
                    <a:lnTo>
                      <a:pt x="4020" y="46"/>
                    </a:lnTo>
                    <a:cubicBezTo>
                      <a:pt x="2972" y="173"/>
                      <a:pt x="1975" y="699"/>
                      <a:pt x="1213" y="1527"/>
                    </a:cubicBezTo>
                    <a:lnTo>
                      <a:pt x="1213" y="1527"/>
                    </a:lnTo>
                    <a:cubicBezTo>
                      <a:pt x="679" y="2107"/>
                      <a:pt x="267" y="2827"/>
                      <a:pt x="19" y="3610"/>
                    </a:cubicBezTo>
                    <a:close/>
                    <a:moveTo>
                      <a:pt x="3569" y="3625"/>
                    </a:moveTo>
                    <a:lnTo>
                      <a:pt x="8" y="3625"/>
                    </a:lnTo>
                    <a:lnTo>
                      <a:pt x="8" y="3625"/>
                    </a:lnTo>
                    <a:cubicBezTo>
                      <a:pt x="6" y="3625"/>
                      <a:pt x="3" y="3624"/>
                      <a:pt x="2" y="3622"/>
                    </a:cubicBezTo>
                    <a:lnTo>
                      <a:pt x="2" y="3622"/>
                    </a:lnTo>
                    <a:cubicBezTo>
                      <a:pt x="1" y="3620"/>
                      <a:pt x="0" y="3618"/>
                      <a:pt x="1" y="3615"/>
                    </a:cubicBezTo>
                    <a:lnTo>
                      <a:pt x="1" y="3615"/>
                    </a:lnTo>
                    <a:cubicBezTo>
                      <a:pt x="249" y="2826"/>
                      <a:pt x="664" y="2101"/>
                      <a:pt x="1201" y="1517"/>
                    </a:cubicBezTo>
                    <a:lnTo>
                      <a:pt x="1201" y="1517"/>
                    </a:lnTo>
                    <a:cubicBezTo>
                      <a:pt x="1579" y="1106"/>
                      <a:pt x="2010" y="771"/>
                      <a:pt x="2481" y="519"/>
                    </a:cubicBezTo>
                    <a:lnTo>
                      <a:pt x="2481" y="519"/>
                    </a:lnTo>
                    <a:cubicBezTo>
                      <a:pt x="2966" y="259"/>
                      <a:pt x="3483" y="96"/>
                      <a:pt x="4018" y="31"/>
                    </a:cubicBezTo>
                    <a:lnTo>
                      <a:pt x="4018" y="31"/>
                    </a:lnTo>
                    <a:cubicBezTo>
                      <a:pt x="4189" y="10"/>
                      <a:pt x="4364" y="0"/>
                      <a:pt x="4537" y="0"/>
                    </a:cubicBezTo>
                    <a:lnTo>
                      <a:pt x="4537" y="0"/>
                    </a:lnTo>
                    <a:cubicBezTo>
                      <a:pt x="5433" y="0"/>
                      <a:pt x="6307" y="280"/>
                      <a:pt x="7065" y="810"/>
                    </a:cubicBezTo>
                    <a:lnTo>
                      <a:pt x="7065" y="810"/>
                    </a:lnTo>
                    <a:cubicBezTo>
                      <a:pt x="7068" y="811"/>
                      <a:pt x="7069" y="815"/>
                      <a:pt x="7068" y="818"/>
                    </a:cubicBezTo>
                    <a:lnTo>
                      <a:pt x="7068" y="818"/>
                    </a:lnTo>
                    <a:cubicBezTo>
                      <a:pt x="7068" y="821"/>
                      <a:pt x="7065" y="823"/>
                      <a:pt x="7062" y="824"/>
                    </a:cubicBezTo>
                    <a:lnTo>
                      <a:pt x="7062" y="824"/>
                    </a:lnTo>
                    <a:cubicBezTo>
                      <a:pt x="5445" y="1001"/>
                      <a:pt x="4076" y="2098"/>
                      <a:pt x="3577" y="3620"/>
                    </a:cubicBezTo>
                    <a:lnTo>
                      <a:pt x="3577" y="3620"/>
                    </a:lnTo>
                    <a:cubicBezTo>
                      <a:pt x="3576" y="3624"/>
                      <a:pt x="3573" y="3625"/>
                      <a:pt x="3569" y="362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7" name="Grupo 16">
              <a:extLst>
                <a:ext uri="{FF2B5EF4-FFF2-40B4-BE49-F238E27FC236}">
                  <a16:creationId xmlns:a16="http://schemas.microsoft.com/office/drawing/2014/main" id="{9C2A0C3A-47F7-4182-ABCC-1826AF744347}"/>
                </a:ext>
              </a:extLst>
            </p:cNvPr>
            <p:cNvGrpSpPr/>
            <p:nvPr/>
          </p:nvGrpSpPr>
          <p:grpSpPr>
            <a:xfrm>
              <a:off x="16997120" y="10237545"/>
              <a:ext cx="2654176" cy="2698138"/>
              <a:chOff x="16997120" y="10237545"/>
              <a:chExt cx="2654176" cy="2698138"/>
            </a:xfrm>
          </p:grpSpPr>
          <p:sp>
            <p:nvSpPr>
              <p:cNvPr id="74" name="Freeform 72">
                <a:extLst>
                  <a:ext uri="{FF2B5EF4-FFF2-40B4-BE49-F238E27FC236}">
                    <a16:creationId xmlns:a16="http://schemas.microsoft.com/office/drawing/2014/main" id="{8BAF7479-7EC0-4AB3-8EEB-356CD7BDEC8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70918" y="11056327"/>
                <a:ext cx="1280378" cy="1868365"/>
              </a:xfrm>
              <a:custGeom>
                <a:avLst/>
                <a:gdLst>
                  <a:gd name="T0" fmla="*/ 454 w 1029"/>
                  <a:gd name="T1" fmla="*/ 1498 h 1499"/>
                  <a:gd name="T2" fmla="*/ 454 w 1029"/>
                  <a:gd name="T3" fmla="*/ 1498 h 1499"/>
                  <a:gd name="T4" fmla="*/ 764 w 1029"/>
                  <a:gd name="T5" fmla="*/ 755 h 1499"/>
                  <a:gd name="T6" fmla="*/ 764 w 1029"/>
                  <a:gd name="T7" fmla="*/ 755 h 1499"/>
                  <a:gd name="T8" fmla="*/ 771 w 1029"/>
                  <a:gd name="T9" fmla="*/ 12 h 1499"/>
                  <a:gd name="T10" fmla="*/ 771 w 1029"/>
                  <a:gd name="T11" fmla="*/ 12 h 1499"/>
                  <a:gd name="T12" fmla="*/ 132 w 1029"/>
                  <a:gd name="T13" fmla="*/ 1498 h 1499"/>
                  <a:gd name="T14" fmla="*/ 454 w 1029"/>
                  <a:gd name="T15" fmla="*/ 1498 h 1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9" h="1499">
                    <a:moveTo>
                      <a:pt x="454" y="1498"/>
                    </a:moveTo>
                    <a:lnTo>
                      <a:pt x="454" y="1498"/>
                    </a:lnTo>
                    <a:cubicBezTo>
                      <a:pt x="454" y="1498"/>
                      <a:pt x="501" y="1190"/>
                      <a:pt x="764" y="755"/>
                    </a:cubicBezTo>
                    <a:lnTo>
                      <a:pt x="764" y="755"/>
                    </a:lnTo>
                    <a:cubicBezTo>
                      <a:pt x="1028" y="322"/>
                      <a:pt x="1001" y="26"/>
                      <a:pt x="771" y="12"/>
                    </a:cubicBezTo>
                    <a:lnTo>
                      <a:pt x="771" y="12"/>
                    </a:lnTo>
                    <a:cubicBezTo>
                      <a:pt x="541" y="0"/>
                      <a:pt x="0" y="570"/>
                      <a:pt x="132" y="1498"/>
                    </a:cubicBezTo>
                    <a:lnTo>
                      <a:pt x="454" y="149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5" name="Freeform 73">
                <a:extLst>
                  <a:ext uri="{FF2B5EF4-FFF2-40B4-BE49-F238E27FC236}">
                    <a16:creationId xmlns:a16="http://schemas.microsoft.com/office/drawing/2014/main" id="{FDE5E578-AC42-4A37-A488-7FFC0011939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387402" y="11056327"/>
                <a:ext cx="1230923" cy="1879356"/>
              </a:xfrm>
              <a:custGeom>
                <a:avLst/>
                <a:gdLst>
                  <a:gd name="T0" fmla="*/ 123 w 986"/>
                  <a:gd name="T1" fmla="*/ 1490 h 1507"/>
                  <a:gd name="T2" fmla="*/ 432 w 986"/>
                  <a:gd name="T3" fmla="*/ 1490 h 1507"/>
                  <a:gd name="T4" fmla="*/ 432 w 986"/>
                  <a:gd name="T5" fmla="*/ 1490 h 1507"/>
                  <a:gd name="T6" fmla="*/ 742 w 986"/>
                  <a:gd name="T7" fmla="*/ 752 h 1507"/>
                  <a:gd name="T8" fmla="*/ 742 w 986"/>
                  <a:gd name="T9" fmla="*/ 752 h 1507"/>
                  <a:gd name="T10" fmla="*/ 902 w 986"/>
                  <a:gd name="T11" fmla="*/ 108 h 1507"/>
                  <a:gd name="T12" fmla="*/ 902 w 986"/>
                  <a:gd name="T13" fmla="*/ 108 h 1507"/>
                  <a:gd name="T14" fmla="*/ 755 w 986"/>
                  <a:gd name="T15" fmla="*/ 20 h 1507"/>
                  <a:gd name="T16" fmla="*/ 755 w 986"/>
                  <a:gd name="T17" fmla="*/ 20 h 1507"/>
                  <a:gd name="T18" fmla="*/ 458 w 986"/>
                  <a:gd name="T19" fmla="*/ 197 h 1507"/>
                  <a:gd name="T20" fmla="*/ 458 w 986"/>
                  <a:gd name="T21" fmla="*/ 197 h 1507"/>
                  <a:gd name="T22" fmla="*/ 123 w 986"/>
                  <a:gd name="T23" fmla="*/ 1490 h 1507"/>
                  <a:gd name="T24" fmla="*/ 438 w 986"/>
                  <a:gd name="T25" fmla="*/ 1506 h 1507"/>
                  <a:gd name="T26" fmla="*/ 116 w 986"/>
                  <a:gd name="T27" fmla="*/ 1506 h 1507"/>
                  <a:gd name="T28" fmla="*/ 116 w 986"/>
                  <a:gd name="T29" fmla="*/ 1506 h 1507"/>
                  <a:gd name="T30" fmla="*/ 108 w 986"/>
                  <a:gd name="T31" fmla="*/ 1499 h 1507"/>
                  <a:gd name="T32" fmla="*/ 108 w 986"/>
                  <a:gd name="T33" fmla="*/ 1499 h 1507"/>
                  <a:gd name="T34" fmla="*/ 446 w 986"/>
                  <a:gd name="T35" fmla="*/ 187 h 1507"/>
                  <a:gd name="T36" fmla="*/ 446 w 986"/>
                  <a:gd name="T37" fmla="*/ 187 h 1507"/>
                  <a:gd name="T38" fmla="*/ 755 w 986"/>
                  <a:gd name="T39" fmla="*/ 4 h 1507"/>
                  <a:gd name="T40" fmla="*/ 755 w 986"/>
                  <a:gd name="T41" fmla="*/ 4 h 1507"/>
                  <a:gd name="T42" fmla="*/ 916 w 986"/>
                  <a:gd name="T43" fmla="*/ 101 h 1507"/>
                  <a:gd name="T44" fmla="*/ 916 w 986"/>
                  <a:gd name="T45" fmla="*/ 101 h 1507"/>
                  <a:gd name="T46" fmla="*/ 755 w 986"/>
                  <a:gd name="T47" fmla="*/ 760 h 1507"/>
                  <a:gd name="T48" fmla="*/ 755 w 986"/>
                  <a:gd name="T49" fmla="*/ 760 h 1507"/>
                  <a:gd name="T50" fmla="*/ 447 w 986"/>
                  <a:gd name="T51" fmla="*/ 1499 h 1507"/>
                  <a:gd name="T52" fmla="*/ 447 w 986"/>
                  <a:gd name="T53" fmla="*/ 1499 h 1507"/>
                  <a:gd name="T54" fmla="*/ 438 w 986"/>
                  <a:gd name="T55" fmla="*/ 1506 h 1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86" h="1507">
                    <a:moveTo>
                      <a:pt x="123" y="1490"/>
                    </a:moveTo>
                    <a:lnTo>
                      <a:pt x="432" y="1490"/>
                    </a:lnTo>
                    <a:lnTo>
                      <a:pt x="432" y="1490"/>
                    </a:lnTo>
                    <a:cubicBezTo>
                      <a:pt x="441" y="1443"/>
                      <a:pt x="501" y="1147"/>
                      <a:pt x="742" y="752"/>
                    </a:cubicBezTo>
                    <a:lnTo>
                      <a:pt x="742" y="752"/>
                    </a:lnTo>
                    <a:cubicBezTo>
                      <a:pt x="909" y="475"/>
                      <a:pt x="970" y="235"/>
                      <a:pt x="902" y="108"/>
                    </a:cubicBezTo>
                    <a:lnTo>
                      <a:pt x="902" y="108"/>
                    </a:lnTo>
                    <a:cubicBezTo>
                      <a:pt x="874" y="54"/>
                      <a:pt x="824" y="24"/>
                      <a:pt x="755" y="20"/>
                    </a:cubicBezTo>
                    <a:lnTo>
                      <a:pt x="755" y="20"/>
                    </a:lnTo>
                    <a:cubicBezTo>
                      <a:pt x="675" y="16"/>
                      <a:pt x="562" y="83"/>
                      <a:pt x="458" y="197"/>
                    </a:cubicBezTo>
                    <a:lnTo>
                      <a:pt x="458" y="197"/>
                    </a:lnTo>
                    <a:cubicBezTo>
                      <a:pt x="352" y="311"/>
                      <a:pt x="18" y="742"/>
                      <a:pt x="123" y="1490"/>
                    </a:cubicBezTo>
                    <a:close/>
                    <a:moveTo>
                      <a:pt x="438" y="1506"/>
                    </a:moveTo>
                    <a:lnTo>
                      <a:pt x="116" y="1506"/>
                    </a:lnTo>
                    <a:lnTo>
                      <a:pt x="116" y="1506"/>
                    </a:lnTo>
                    <a:cubicBezTo>
                      <a:pt x="113" y="1506"/>
                      <a:pt x="109" y="1503"/>
                      <a:pt x="108" y="1499"/>
                    </a:cubicBezTo>
                    <a:lnTo>
                      <a:pt x="108" y="1499"/>
                    </a:lnTo>
                    <a:cubicBezTo>
                      <a:pt x="0" y="740"/>
                      <a:pt x="339" y="302"/>
                      <a:pt x="446" y="187"/>
                    </a:cubicBezTo>
                    <a:lnTo>
                      <a:pt x="446" y="187"/>
                    </a:lnTo>
                    <a:cubicBezTo>
                      <a:pt x="555" y="68"/>
                      <a:pt x="671" y="0"/>
                      <a:pt x="755" y="4"/>
                    </a:cubicBezTo>
                    <a:lnTo>
                      <a:pt x="755" y="4"/>
                    </a:lnTo>
                    <a:cubicBezTo>
                      <a:pt x="829" y="9"/>
                      <a:pt x="885" y="42"/>
                      <a:pt x="916" y="101"/>
                    </a:cubicBezTo>
                    <a:lnTo>
                      <a:pt x="916" y="101"/>
                    </a:lnTo>
                    <a:cubicBezTo>
                      <a:pt x="985" y="232"/>
                      <a:pt x="925" y="479"/>
                      <a:pt x="755" y="760"/>
                    </a:cubicBezTo>
                    <a:lnTo>
                      <a:pt x="755" y="760"/>
                    </a:lnTo>
                    <a:cubicBezTo>
                      <a:pt x="496" y="1187"/>
                      <a:pt x="447" y="1496"/>
                      <a:pt x="447" y="1499"/>
                    </a:cubicBezTo>
                    <a:lnTo>
                      <a:pt x="447" y="1499"/>
                    </a:lnTo>
                    <a:cubicBezTo>
                      <a:pt x="446" y="1503"/>
                      <a:pt x="442" y="1506"/>
                      <a:pt x="438" y="15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6" name="Freeform 74">
                <a:extLst>
                  <a:ext uri="{FF2B5EF4-FFF2-40B4-BE49-F238E27FC236}">
                    <a16:creationId xmlns:a16="http://schemas.microsoft.com/office/drawing/2014/main" id="{ACDA785B-AB0A-4524-B80C-6939DBA5850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892834" y="10237545"/>
                <a:ext cx="956164" cy="2692644"/>
              </a:xfrm>
              <a:custGeom>
                <a:avLst/>
                <a:gdLst>
                  <a:gd name="T0" fmla="*/ 767 w 769"/>
                  <a:gd name="T1" fmla="*/ 446 h 2160"/>
                  <a:gd name="T2" fmla="*/ 767 w 769"/>
                  <a:gd name="T3" fmla="*/ 446 h 2160"/>
                  <a:gd name="T4" fmla="*/ 658 w 769"/>
                  <a:gd name="T5" fmla="*/ 73 h 2160"/>
                  <a:gd name="T6" fmla="*/ 658 w 769"/>
                  <a:gd name="T7" fmla="*/ 73 h 2160"/>
                  <a:gd name="T8" fmla="*/ 455 w 769"/>
                  <a:gd name="T9" fmla="*/ 27 h 2160"/>
                  <a:gd name="T10" fmla="*/ 455 w 769"/>
                  <a:gd name="T11" fmla="*/ 27 h 2160"/>
                  <a:gd name="T12" fmla="*/ 119 w 769"/>
                  <a:gd name="T13" fmla="*/ 473 h 2160"/>
                  <a:gd name="T14" fmla="*/ 119 w 769"/>
                  <a:gd name="T15" fmla="*/ 473 h 2160"/>
                  <a:gd name="T16" fmla="*/ 9 w 769"/>
                  <a:gd name="T17" fmla="*/ 1356 h 2160"/>
                  <a:gd name="T18" fmla="*/ 9 w 769"/>
                  <a:gd name="T19" fmla="*/ 1356 h 2160"/>
                  <a:gd name="T20" fmla="*/ 10 w 769"/>
                  <a:gd name="T21" fmla="*/ 1372 h 2160"/>
                  <a:gd name="T22" fmla="*/ 10 w 769"/>
                  <a:gd name="T23" fmla="*/ 1372 h 2160"/>
                  <a:gd name="T24" fmla="*/ 286 w 769"/>
                  <a:gd name="T25" fmla="*/ 2155 h 2160"/>
                  <a:gd name="T26" fmla="*/ 286 w 769"/>
                  <a:gd name="T27" fmla="*/ 2155 h 2160"/>
                  <a:gd name="T28" fmla="*/ 288 w 769"/>
                  <a:gd name="T29" fmla="*/ 2158 h 2160"/>
                  <a:gd name="T30" fmla="*/ 288 w 769"/>
                  <a:gd name="T31" fmla="*/ 2158 h 2160"/>
                  <a:gd name="T32" fmla="*/ 294 w 769"/>
                  <a:gd name="T33" fmla="*/ 2159 h 2160"/>
                  <a:gd name="T34" fmla="*/ 294 w 769"/>
                  <a:gd name="T35" fmla="*/ 2159 h 2160"/>
                  <a:gd name="T36" fmla="*/ 516 w 769"/>
                  <a:gd name="T37" fmla="*/ 2159 h 2160"/>
                  <a:gd name="T38" fmla="*/ 516 w 769"/>
                  <a:gd name="T39" fmla="*/ 2159 h 2160"/>
                  <a:gd name="T40" fmla="*/ 522 w 769"/>
                  <a:gd name="T41" fmla="*/ 2156 h 2160"/>
                  <a:gd name="T42" fmla="*/ 522 w 769"/>
                  <a:gd name="T43" fmla="*/ 2156 h 2160"/>
                  <a:gd name="T44" fmla="*/ 524 w 769"/>
                  <a:gd name="T45" fmla="*/ 2149 h 2160"/>
                  <a:gd name="T46" fmla="*/ 524 w 769"/>
                  <a:gd name="T47" fmla="*/ 2149 h 2160"/>
                  <a:gd name="T48" fmla="*/ 643 w 769"/>
                  <a:gd name="T49" fmla="*/ 1069 h 2160"/>
                  <a:gd name="T50" fmla="*/ 643 w 769"/>
                  <a:gd name="T51" fmla="*/ 1069 h 2160"/>
                  <a:gd name="T52" fmla="*/ 767 w 769"/>
                  <a:gd name="T53" fmla="*/ 446 h 2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69" h="2160">
                    <a:moveTo>
                      <a:pt x="767" y="446"/>
                    </a:moveTo>
                    <a:lnTo>
                      <a:pt x="767" y="446"/>
                    </a:lnTo>
                    <a:cubicBezTo>
                      <a:pt x="766" y="277"/>
                      <a:pt x="727" y="145"/>
                      <a:pt x="658" y="73"/>
                    </a:cubicBezTo>
                    <a:lnTo>
                      <a:pt x="658" y="73"/>
                    </a:lnTo>
                    <a:cubicBezTo>
                      <a:pt x="603" y="17"/>
                      <a:pt x="533" y="0"/>
                      <a:pt x="455" y="27"/>
                    </a:cubicBezTo>
                    <a:lnTo>
                      <a:pt x="455" y="27"/>
                    </a:lnTo>
                    <a:cubicBezTo>
                      <a:pt x="319" y="72"/>
                      <a:pt x="200" y="230"/>
                      <a:pt x="119" y="473"/>
                    </a:cubicBezTo>
                    <a:lnTo>
                      <a:pt x="119" y="473"/>
                    </a:lnTo>
                    <a:cubicBezTo>
                      <a:pt x="39" y="714"/>
                      <a:pt x="0" y="1027"/>
                      <a:pt x="9" y="1356"/>
                    </a:cubicBezTo>
                    <a:lnTo>
                      <a:pt x="9" y="1356"/>
                    </a:lnTo>
                    <a:cubicBezTo>
                      <a:pt x="9" y="1356"/>
                      <a:pt x="10" y="1362"/>
                      <a:pt x="10" y="1372"/>
                    </a:cubicBezTo>
                    <a:lnTo>
                      <a:pt x="10" y="1372"/>
                    </a:lnTo>
                    <a:cubicBezTo>
                      <a:pt x="17" y="1461"/>
                      <a:pt x="61" y="1916"/>
                      <a:pt x="286" y="2155"/>
                    </a:cubicBezTo>
                    <a:lnTo>
                      <a:pt x="286" y="2155"/>
                    </a:lnTo>
                    <a:cubicBezTo>
                      <a:pt x="286" y="2156"/>
                      <a:pt x="287" y="2156"/>
                      <a:pt x="288" y="2158"/>
                    </a:cubicBezTo>
                    <a:lnTo>
                      <a:pt x="288" y="2158"/>
                    </a:lnTo>
                    <a:cubicBezTo>
                      <a:pt x="289" y="2159"/>
                      <a:pt x="291" y="2159"/>
                      <a:pt x="294" y="2159"/>
                    </a:cubicBezTo>
                    <a:lnTo>
                      <a:pt x="294" y="2159"/>
                    </a:lnTo>
                    <a:lnTo>
                      <a:pt x="516" y="2159"/>
                    </a:lnTo>
                    <a:lnTo>
                      <a:pt x="516" y="2159"/>
                    </a:lnTo>
                    <a:cubicBezTo>
                      <a:pt x="519" y="2159"/>
                      <a:pt x="521" y="2158"/>
                      <a:pt x="522" y="2156"/>
                    </a:cubicBezTo>
                    <a:lnTo>
                      <a:pt x="522" y="2156"/>
                    </a:lnTo>
                    <a:cubicBezTo>
                      <a:pt x="524" y="2154"/>
                      <a:pt x="524" y="2151"/>
                      <a:pt x="524" y="2149"/>
                    </a:cubicBezTo>
                    <a:lnTo>
                      <a:pt x="524" y="2149"/>
                    </a:lnTo>
                    <a:cubicBezTo>
                      <a:pt x="522" y="2145"/>
                      <a:pt x="403" y="1717"/>
                      <a:pt x="643" y="1069"/>
                    </a:cubicBezTo>
                    <a:lnTo>
                      <a:pt x="643" y="1069"/>
                    </a:lnTo>
                    <a:cubicBezTo>
                      <a:pt x="725" y="846"/>
                      <a:pt x="768" y="630"/>
                      <a:pt x="767" y="446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7" name="Freeform 75">
                <a:extLst>
                  <a:ext uri="{FF2B5EF4-FFF2-40B4-BE49-F238E27FC236}">
                    <a16:creationId xmlns:a16="http://schemas.microsoft.com/office/drawing/2014/main" id="{2E47CCF9-D6D6-460D-97A0-9612373A8BC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002613" y="11067317"/>
                <a:ext cx="1252904" cy="1851882"/>
              </a:xfrm>
              <a:custGeom>
                <a:avLst/>
                <a:gdLst>
                  <a:gd name="T0" fmla="*/ 1004 w 1005"/>
                  <a:gd name="T1" fmla="*/ 1484 h 1488"/>
                  <a:gd name="T2" fmla="*/ 1004 w 1005"/>
                  <a:gd name="T3" fmla="*/ 1484 h 1488"/>
                  <a:gd name="T4" fmla="*/ 723 w 1005"/>
                  <a:gd name="T5" fmla="*/ 1487 h 1488"/>
                  <a:gd name="T6" fmla="*/ 723 w 1005"/>
                  <a:gd name="T7" fmla="*/ 1487 h 1488"/>
                  <a:gd name="T8" fmla="*/ 59 w 1005"/>
                  <a:gd name="T9" fmla="*/ 526 h 1488"/>
                  <a:gd name="T10" fmla="*/ 59 w 1005"/>
                  <a:gd name="T11" fmla="*/ 526 h 1488"/>
                  <a:gd name="T12" fmla="*/ 119 w 1005"/>
                  <a:gd name="T13" fmla="*/ 73 h 1488"/>
                  <a:gd name="T14" fmla="*/ 119 w 1005"/>
                  <a:gd name="T15" fmla="*/ 73 h 1488"/>
                  <a:gd name="T16" fmla="*/ 690 w 1005"/>
                  <a:gd name="T17" fmla="*/ 553 h 1488"/>
                  <a:gd name="T18" fmla="*/ 690 w 1005"/>
                  <a:gd name="T19" fmla="*/ 553 h 1488"/>
                  <a:gd name="T20" fmla="*/ 731 w 1005"/>
                  <a:gd name="T21" fmla="*/ 707 h 1488"/>
                  <a:gd name="T22" fmla="*/ 731 w 1005"/>
                  <a:gd name="T23" fmla="*/ 707 h 1488"/>
                  <a:gd name="T24" fmla="*/ 1004 w 1005"/>
                  <a:gd name="T25" fmla="*/ 1484 h 1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5" h="1488">
                    <a:moveTo>
                      <a:pt x="1004" y="1484"/>
                    </a:moveTo>
                    <a:lnTo>
                      <a:pt x="1004" y="1484"/>
                    </a:lnTo>
                    <a:cubicBezTo>
                      <a:pt x="903" y="1484"/>
                      <a:pt x="723" y="1487"/>
                      <a:pt x="723" y="1487"/>
                    </a:cubicBezTo>
                    <a:lnTo>
                      <a:pt x="723" y="1487"/>
                    </a:lnTo>
                    <a:cubicBezTo>
                      <a:pt x="388" y="1309"/>
                      <a:pt x="119" y="750"/>
                      <a:pt x="59" y="526"/>
                    </a:cubicBezTo>
                    <a:lnTo>
                      <a:pt x="59" y="526"/>
                    </a:lnTo>
                    <a:cubicBezTo>
                      <a:pt x="0" y="303"/>
                      <a:pt x="33" y="145"/>
                      <a:pt x="119" y="73"/>
                    </a:cubicBezTo>
                    <a:lnTo>
                      <a:pt x="119" y="73"/>
                    </a:lnTo>
                    <a:cubicBezTo>
                      <a:pt x="204" y="0"/>
                      <a:pt x="566" y="20"/>
                      <a:pt x="690" y="553"/>
                    </a:cubicBezTo>
                    <a:lnTo>
                      <a:pt x="690" y="553"/>
                    </a:lnTo>
                    <a:cubicBezTo>
                      <a:pt x="703" y="605"/>
                      <a:pt x="717" y="656"/>
                      <a:pt x="731" y="707"/>
                    </a:cubicBezTo>
                    <a:lnTo>
                      <a:pt x="731" y="707"/>
                    </a:lnTo>
                    <a:cubicBezTo>
                      <a:pt x="738" y="796"/>
                      <a:pt x="782" y="1248"/>
                      <a:pt x="1004" y="14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8" name="Freeform 76">
                <a:extLst>
                  <a:ext uri="{FF2B5EF4-FFF2-40B4-BE49-F238E27FC236}">
                    <a16:creationId xmlns:a16="http://schemas.microsoft.com/office/drawing/2014/main" id="{8CE9460F-8336-4A27-9772-08DA5E54524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6997120" y="11094795"/>
                <a:ext cx="1269388" cy="1840888"/>
              </a:xfrm>
              <a:custGeom>
                <a:avLst/>
                <a:gdLst>
                  <a:gd name="T0" fmla="*/ 230 w 1018"/>
                  <a:gd name="T1" fmla="*/ 31 h 1476"/>
                  <a:gd name="T2" fmla="*/ 230 w 1018"/>
                  <a:gd name="T3" fmla="*/ 31 h 1476"/>
                  <a:gd name="T4" fmla="*/ 128 w 1018"/>
                  <a:gd name="T5" fmla="*/ 60 h 1476"/>
                  <a:gd name="T6" fmla="*/ 128 w 1018"/>
                  <a:gd name="T7" fmla="*/ 60 h 1476"/>
                  <a:gd name="T8" fmla="*/ 71 w 1018"/>
                  <a:gd name="T9" fmla="*/ 505 h 1476"/>
                  <a:gd name="T10" fmla="*/ 71 w 1018"/>
                  <a:gd name="T11" fmla="*/ 505 h 1476"/>
                  <a:gd name="T12" fmla="*/ 729 w 1018"/>
                  <a:gd name="T13" fmla="*/ 1460 h 1476"/>
                  <a:gd name="T14" fmla="*/ 729 w 1018"/>
                  <a:gd name="T15" fmla="*/ 1460 h 1476"/>
                  <a:gd name="T16" fmla="*/ 991 w 1018"/>
                  <a:gd name="T17" fmla="*/ 1458 h 1476"/>
                  <a:gd name="T18" fmla="*/ 991 w 1018"/>
                  <a:gd name="T19" fmla="*/ 1458 h 1476"/>
                  <a:gd name="T20" fmla="*/ 727 w 1018"/>
                  <a:gd name="T21" fmla="*/ 689 h 1476"/>
                  <a:gd name="T22" fmla="*/ 727 w 1018"/>
                  <a:gd name="T23" fmla="*/ 689 h 1476"/>
                  <a:gd name="T24" fmla="*/ 687 w 1018"/>
                  <a:gd name="T25" fmla="*/ 535 h 1476"/>
                  <a:gd name="T26" fmla="*/ 687 w 1018"/>
                  <a:gd name="T27" fmla="*/ 535 h 1476"/>
                  <a:gd name="T28" fmla="*/ 330 w 1018"/>
                  <a:gd name="T29" fmla="*/ 48 h 1476"/>
                  <a:gd name="T30" fmla="*/ 330 w 1018"/>
                  <a:gd name="T31" fmla="*/ 48 h 1476"/>
                  <a:gd name="T32" fmla="*/ 230 w 1018"/>
                  <a:gd name="T33" fmla="*/ 31 h 1476"/>
                  <a:gd name="T34" fmla="*/ 727 w 1018"/>
                  <a:gd name="T35" fmla="*/ 1475 h 1476"/>
                  <a:gd name="T36" fmla="*/ 727 w 1018"/>
                  <a:gd name="T37" fmla="*/ 1475 h 1476"/>
                  <a:gd name="T38" fmla="*/ 724 w 1018"/>
                  <a:gd name="T39" fmla="*/ 1475 h 1476"/>
                  <a:gd name="T40" fmla="*/ 724 w 1018"/>
                  <a:gd name="T41" fmla="*/ 1475 h 1476"/>
                  <a:gd name="T42" fmla="*/ 285 w 1018"/>
                  <a:gd name="T43" fmla="*/ 1009 h 1476"/>
                  <a:gd name="T44" fmla="*/ 285 w 1018"/>
                  <a:gd name="T45" fmla="*/ 1009 h 1476"/>
                  <a:gd name="T46" fmla="*/ 56 w 1018"/>
                  <a:gd name="T47" fmla="*/ 510 h 1476"/>
                  <a:gd name="T48" fmla="*/ 56 w 1018"/>
                  <a:gd name="T49" fmla="*/ 510 h 1476"/>
                  <a:gd name="T50" fmla="*/ 117 w 1018"/>
                  <a:gd name="T51" fmla="*/ 48 h 1476"/>
                  <a:gd name="T52" fmla="*/ 117 w 1018"/>
                  <a:gd name="T53" fmla="*/ 48 h 1476"/>
                  <a:gd name="T54" fmla="*/ 335 w 1018"/>
                  <a:gd name="T55" fmla="*/ 33 h 1476"/>
                  <a:gd name="T56" fmla="*/ 335 w 1018"/>
                  <a:gd name="T57" fmla="*/ 33 h 1476"/>
                  <a:gd name="T58" fmla="*/ 703 w 1018"/>
                  <a:gd name="T59" fmla="*/ 532 h 1476"/>
                  <a:gd name="T60" fmla="*/ 703 w 1018"/>
                  <a:gd name="T61" fmla="*/ 532 h 1476"/>
                  <a:gd name="T62" fmla="*/ 743 w 1018"/>
                  <a:gd name="T63" fmla="*/ 685 h 1476"/>
                  <a:gd name="T64" fmla="*/ 743 w 1018"/>
                  <a:gd name="T65" fmla="*/ 685 h 1476"/>
                  <a:gd name="T66" fmla="*/ 743 w 1018"/>
                  <a:gd name="T67" fmla="*/ 687 h 1476"/>
                  <a:gd name="T68" fmla="*/ 743 w 1018"/>
                  <a:gd name="T69" fmla="*/ 687 h 1476"/>
                  <a:gd name="T70" fmla="*/ 1014 w 1018"/>
                  <a:gd name="T71" fmla="*/ 1461 h 1476"/>
                  <a:gd name="T72" fmla="*/ 1014 w 1018"/>
                  <a:gd name="T73" fmla="*/ 1461 h 1476"/>
                  <a:gd name="T74" fmla="*/ 1015 w 1018"/>
                  <a:gd name="T75" fmla="*/ 1469 h 1476"/>
                  <a:gd name="T76" fmla="*/ 1015 w 1018"/>
                  <a:gd name="T77" fmla="*/ 1469 h 1476"/>
                  <a:gd name="T78" fmla="*/ 1008 w 1018"/>
                  <a:gd name="T79" fmla="*/ 1474 h 1476"/>
                  <a:gd name="T80" fmla="*/ 1008 w 1018"/>
                  <a:gd name="T81" fmla="*/ 1474 h 1476"/>
                  <a:gd name="T82" fmla="*/ 1008 w 1018"/>
                  <a:gd name="T83" fmla="*/ 1474 h 1476"/>
                  <a:gd name="T84" fmla="*/ 727 w 1018"/>
                  <a:gd name="T85" fmla="*/ 1475 h 1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18" h="1476">
                    <a:moveTo>
                      <a:pt x="230" y="31"/>
                    </a:moveTo>
                    <a:lnTo>
                      <a:pt x="230" y="31"/>
                    </a:lnTo>
                    <a:cubicBezTo>
                      <a:pt x="184" y="31"/>
                      <a:pt x="148" y="43"/>
                      <a:pt x="128" y="60"/>
                    </a:cubicBezTo>
                    <a:lnTo>
                      <a:pt x="128" y="60"/>
                    </a:lnTo>
                    <a:cubicBezTo>
                      <a:pt x="38" y="136"/>
                      <a:pt x="17" y="302"/>
                      <a:pt x="71" y="505"/>
                    </a:cubicBezTo>
                    <a:lnTo>
                      <a:pt x="71" y="505"/>
                    </a:lnTo>
                    <a:cubicBezTo>
                      <a:pt x="126" y="713"/>
                      <a:pt x="393" y="1280"/>
                      <a:pt x="729" y="1460"/>
                    </a:cubicBezTo>
                    <a:lnTo>
                      <a:pt x="729" y="1460"/>
                    </a:lnTo>
                    <a:cubicBezTo>
                      <a:pt x="748" y="1460"/>
                      <a:pt x="895" y="1458"/>
                      <a:pt x="991" y="1458"/>
                    </a:cubicBezTo>
                    <a:lnTo>
                      <a:pt x="991" y="1458"/>
                    </a:lnTo>
                    <a:cubicBezTo>
                      <a:pt x="777" y="1217"/>
                      <a:pt x="734" y="778"/>
                      <a:pt x="727" y="689"/>
                    </a:cubicBezTo>
                    <a:lnTo>
                      <a:pt x="727" y="689"/>
                    </a:lnTo>
                    <a:cubicBezTo>
                      <a:pt x="713" y="638"/>
                      <a:pt x="699" y="587"/>
                      <a:pt x="687" y="535"/>
                    </a:cubicBezTo>
                    <a:lnTo>
                      <a:pt x="687" y="535"/>
                    </a:lnTo>
                    <a:cubicBezTo>
                      <a:pt x="605" y="187"/>
                      <a:pt x="428" y="80"/>
                      <a:pt x="330" y="48"/>
                    </a:cubicBezTo>
                    <a:lnTo>
                      <a:pt x="330" y="48"/>
                    </a:lnTo>
                    <a:cubicBezTo>
                      <a:pt x="295" y="36"/>
                      <a:pt x="261" y="31"/>
                      <a:pt x="230" y="31"/>
                    </a:cubicBezTo>
                    <a:close/>
                    <a:moveTo>
                      <a:pt x="727" y="1475"/>
                    </a:moveTo>
                    <a:lnTo>
                      <a:pt x="727" y="1475"/>
                    </a:lnTo>
                    <a:cubicBezTo>
                      <a:pt x="726" y="1475"/>
                      <a:pt x="725" y="1475"/>
                      <a:pt x="724" y="1475"/>
                    </a:cubicBezTo>
                    <a:lnTo>
                      <a:pt x="724" y="1475"/>
                    </a:lnTo>
                    <a:cubicBezTo>
                      <a:pt x="537" y="1376"/>
                      <a:pt x="382" y="1166"/>
                      <a:pt x="285" y="1009"/>
                    </a:cubicBezTo>
                    <a:lnTo>
                      <a:pt x="285" y="1009"/>
                    </a:lnTo>
                    <a:cubicBezTo>
                      <a:pt x="167" y="817"/>
                      <a:pt x="85" y="620"/>
                      <a:pt x="56" y="510"/>
                    </a:cubicBezTo>
                    <a:lnTo>
                      <a:pt x="56" y="510"/>
                    </a:lnTo>
                    <a:cubicBezTo>
                      <a:pt x="0" y="297"/>
                      <a:pt x="22" y="129"/>
                      <a:pt x="117" y="48"/>
                    </a:cubicBezTo>
                    <a:lnTo>
                      <a:pt x="117" y="48"/>
                    </a:lnTo>
                    <a:cubicBezTo>
                      <a:pt x="153" y="18"/>
                      <a:pt x="236" y="0"/>
                      <a:pt x="335" y="33"/>
                    </a:cubicBezTo>
                    <a:lnTo>
                      <a:pt x="335" y="33"/>
                    </a:lnTo>
                    <a:cubicBezTo>
                      <a:pt x="436" y="67"/>
                      <a:pt x="619" y="176"/>
                      <a:pt x="703" y="532"/>
                    </a:cubicBezTo>
                    <a:lnTo>
                      <a:pt x="703" y="532"/>
                    </a:lnTo>
                    <a:cubicBezTo>
                      <a:pt x="714" y="583"/>
                      <a:pt x="727" y="635"/>
                      <a:pt x="743" y="685"/>
                    </a:cubicBezTo>
                    <a:lnTo>
                      <a:pt x="743" y="685"/>
                    </a:lnTo>
                    <a:cubicBezTo>
                      <a:pt x="743" y="686"/>
                      <a:pt x="743" y="687"/>
                      <a:pt x="743" y="687"/>
                    </a:cubicBezTo>
                    <a:lnTo>
                      <a:pt x="743" y="687"/>
                    </a:lnTo>
                    <a:cubicBezTo>
                      <a:pt x="750" y="775"/>
                      <a:pt x="793" y="1225"/>
                      <a:pt x="1014" y="1461"/>
                    </a:cubicBezTo>
                    <a:lnTo>
                      <a:pt x="1014" y="1461"/>
                    </a:lnTo>
                    <a:cubicBezTo>
                      <a:pt x="1016" y="1463"/>
                      <a:pt x="1017" y="1466"/>
                      <a:pt x="1015" y="1469"/>
                    </a:cubicBezTo>
                    <a:lnTo>
                      <a:pt x="1015" y="1469"/>
                    </a:lnTo>
                    <a:cubicBezTo>
                      <a:pt x="1014" y="1472"/>
                      <a:pt x="1011" y="1474"/>
                      <a:pt x="1008" y="1474"/>
                    </a:cubicBezTo>
                    <a:lnTo>
                      <a:pt x="1008" y="1474"/>
                    </a:lnTo>
                    <a:lnTo>
                      <a:pt x="1008" y="1474"/>
                    </a:lnTo>
                    <a:cubicBezTo>
                      <a:pt x="909" y="1473"/>
                      <a:pt x="729" y="1475"/>
                      <a:pt x="727" y="14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79" name="Freeform 77">
                <a:extLst>
                  <a:ext uri="{FF2B5EF4-FFF2-40B4-BE49-F238E27FC236}">
                    <a16:creationId xmlns:a16="http://schemas.microsoft.com/office/drawing/2014/main" id="{F3C6C356-ED33-4DEB-A1CE-DFE510398E73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8700630" y="11484952"/>
                <a:ext cx="527539" cy="1445237"/>
              </a:xfrm>
              <a:custGeom>
                <a:avLst/>
                <a:gdLst>
                  <a:gd name="T0" fmla="*/ 8 w 425"/>
                  <a:gd name="T1" fmla="*/ 1157 h 1158"/>
                  <a:gd name="T2" fmla="*/ 8 w 425"/>
                  <a:gd name="T3" fmla="*/ 1157 h 1158"/>
                  <a:gd name="T4" fmla="*/ 8 w 425"/>
                  <a:gd name="T5" fmla="*/ 1157 h 1158"/>
                  <a:gd name="T6" fmla="*/ 8 w 425"/>
                  <a:gd name="T7" fmla="*/ 1157 h 1158"/>
                  <a:gd name="T8" fmla="*/ 1 w 425"/>
                  <a:gd name="T9" fmla="*/ 1149 h 1158"/>
                  <a:gd name="T10" fmla="*/ 1 w 425"/>
                  <a:gd name="T11" fmla="*/ 1149 h 1158"/>
                  <a:gd name="T12" fmla="*/ 409 w 425"/>
                  <a:gd name="T13" fmla="*/ 4 h 1158"/>
                  <a:gd name="T14" fmla="*/ 409 w 425"/>
                  <a:gd name="T15" fmla="*/ 4 h 1158"/>
                  <a:gd name="T16" fmla="*/ 419 w 425"/>
                  <a:gd name="T17" fmla="*/ 2 h 1158"/>
                  <a:gd name="T18" fmla="*/ 419 w 425"/>
                  <a:gd name="T19" fmla="*/ 2 h 1158"/>
                  <a:gd name="T20" fmla="*/ 421 w 425"/>
                  <a:gd name="T21" fmla="*/ 13 h 1158"/>
                  <a:gd name="T22" fmla="*/ 421 w 425"/>
                  <a:gd name="T23" fmla="*/ 13 h 1158"/>
                  <a:gd name="T24" fmla="*/ 16 w 425"/>
                  <a:gd name="T25" fmla="*/ 1150 h 1158"/>
                  <a:gd name="T26" fmla="*/ 16 w 425"/>
                  <a:gd name="T27" fmla="*/ 1150 h 1158"/>
                  <a:gd name="T28" fmla="*/ 8 w 425"/>
                  <a:gd name="T29" fmla="*/ 1157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5" h="1158">
                    <a:moveTo>
                      <a:pt x="8" y="1157"/>
                    </a:moveTo>
                    <a:lnTo>
                      <a:pt x="8" y="1157"/>
                    </a:lnTo>
                    <a:lnTo>
                      <a:pt x="8" y="1157"/>
                    </a:lnTo>
                    <a:lnTo>
                      <a:pt x="8" y="1157"/>
                    </a:lnTo>
                    <a:cubicBezTo>
                      <a:pt x="4" y="1157"/>
                      <a:pt x="0" y="1154"/>
                      <a:pt x="1" y="1149"/>
                    </a:cubicBezTo>
                    <a:lnTo>
                      <a:pt x="1" y="1149"/>
                    </a:lnTo>
                    <a:cubicBezTo>
                      <a:pt x="41" y="513"/>
                      <a:pt x="405" y="9"/>
                      <a:pt x="409" y="4"/>
                    </a:cubicBezTo>
                    <a:lnTo>
                      <a:pt x="409" y="4"/>
                    </a:lnTo>
                    <a:cubicBezTo>
                      <a:pt x="411" y="0"/>
                      <a:pt x="416" y="0"/>
                      <a:pt x="419" y="2"/>
                    </a:cubicBezTo>
                    <a:lnTo>
                      <a:pt x="419" y="2"/>
                    </a:lnTo>
                    <a:cubicBezTo>
                      <a:pt x="423" y="5"/>
                      <a:pt x="424" y="10"/>
                      <a:pt x="421" y="13"/>
                    </a:cubicBezTo>
                    <a:lnTo>
                      <a:pt x="421" y="13"/>
                    </a:lnTo>
                    <a:cubicBezTo>
                      <a:pt x="418" y="18"/>
                      <a:pt x="56" y="519"/>
                      <a:pt x="16" y="1150"/>
                    </a:cubicBezTo>
                    <a:lnTo>
                      <a:pt x="16" y="1150"/>
                    </a:lnTo>
                    <a:cubicBezTo>
                      <a:pt x="16" y="1154"/>
                      <a:pt x="12" y="1157"/>
                      <a:pt x="8" y="11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0" name="Freeform 78">
                <a:extLst>
                  <a:ext uri="{FF2B5EF4-FFF2-40B4-BE49-F238E27FC236}">
                    <a16:creationId xmlns:a16="http://schemas.microsoft.com/office/drawing/2014/main" id="{4DD67364-37B3-4834-B3C6-52D3A9438DB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7354306" y="11578372"/>
                <a:ext cx="703385" cy="1351817"/>
              </a:xfrm>
              <a:custGeom>
                <a:avLst/>
                <a:gdLst>
                  <a:gd name="T0" fmla="*/ 554 w 563"/>
                  <a:gd name="T1" fmla="*/ 1083 h 1084"/>
                  <a:gd name="T2" fmla="*/ 554 w 563"/>
                  <a:gd name="T3" fmla="*/ 1083 h 1084"/>
                  <a:gd name="T4" fmla="*/ 548 w 563"/>
                  <a:gd name="T5" fmla="*/ 1081 h 1084"/>
                  <a:gd name="T6" fmla="*/ 548 w 563"/>
                  <a:gd name="T7" fmla="*/ 1081 h 1084"/>
                  <a:gd name="T8" fmla="*/ 1 w 563"/>
                  <a:gd name="T9" fmla="*/ 10 h 1084"/>
                  <a:gd name="T10" fmla="*/ 1 w 563"/>
                  <a:gd name="T11" fmla="*/ 10 h 1084"/>
                  <a:gd name="T12" fmla="*/ 6 w 563"/>
                  <a:gd name="T13" fmla="*/ 0 h 1084"/>
                  <a:gd name="T14" fmla="*/ 6 w 563"/>
                  <a:gd name="T15" fmla="*/ 0 h 1084"/>
                  <a:gd name="T16" fmla="*/ 16 w 563"/>
                  <a:gd name="T17" fmla="*/ 6 h 1084"/>
                  <a:gd name="T18" fmla="*/ 16 w 563"/>
                  <a:gd name="T19" fmla="*/ 6 h 1084"/>
                  <a:gd name="T20" fmla="*/ 559 w 563"/>
                  <a:gd name="T21" fmla="*/ 1070 h 1084"/>
                  <a:gd name="T22" fmla="*/ 559 w 563"/>
                  <a:gd name="T23" fmla="*/ 1070 h 1084"/>
                  <a:gd name="T24" fmla="*/ 559 w 563"/>
                  <a:gd name="T25" fmla="*/ 1081 h 1084"/>
                  <a:gd name="T26" fmla="*/ 559 w 563"/>
                  <a:gd name="T27" fmla="*/ 1081 h 1084"/>
                  <a:gd name="T28" fmla="*/ 554 w 563"/>
                  <a:gd name="T29" fmla="*/ 1083 h 10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3" h="1084">
                    <a:moveTo>
                      <a:pt x="554" y="1083"/>
                    </a:moveTo>
                    <a:lnTo>
                      <a:pt x="554" y="1083"/>
                    </a:lnTo>
                    <a:cubicBezTo>
                      <a:pt x="551" y="1083"/>
                      <a:pt x="550" y="1082"/>
                      <a:pt x="548" y="1081"/>
                    </a:cubicBezTo>
                    <a:lnTo>
                      <a:pt x="548" y="1081"/>
                    </a:lnTo>
                    <a:cubicBezTo>
                      <a:pt x="544" y="1076"/>
                      <a:pt x="157" y="662"/>
                      <a:pt x="1" y="10"/>
                    </a:cubicBezTo>
                    <a:lnTo>
                      <a:pt x="1" y="10"/>
                    </a:lnTo>
                    <a:cubicBezTo>
                      <a:pt x="0" y="6"/>
                      <a:pt x="3" y="1"/>
                      <a:pt x="6" y="0"/>
                    </a:cubicBezTo>
                    <a:lnTo>
                      <a:pt x="6" y="0"/>
                    </a:lnTo>
                    <a:cubicBezTo>
                      <a:pt x="11" y="0"/>
                      <a:pt x="15" y="2"/>
                      <a:pt x="16" y="6"/>
                    </a:cubicBezTo>
                    <a:lnTo>
                      <a:pt x="16" y="6"/>
                    </a:lnTo>
                    <a:cubicBezTo>
                      <a:pt x="172" y="654"/>
                      <a:pt x="556" y="1066"/>
                      <a:pt x="559" y="1070"/>
                    </a:cubicBezTo>
                    <a:lnTo>
                      <a:pt x="559" y="1070"/>
                    </a:lnTo>
                    <a:cubicBezTo>
                      <a:pt x="562" y="1073"/>
                      <a:pt x="562" y="1078"/>
                      <a:pt x="559" y="1081"/>
                    </a:cubicBezTo>
                    <a:lnTo>
                      <a:pt x="559" y="1081"/>
                    </a:lnTo>
                    <a:cubicBezTo>
                      <a:pt x="557" y="1082"/>
                      <a:pt x="556" y="1083"/>
                      <a:pt x="554" y="10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6" name="Grupo 15">
              <a:extLst>
                <a:ext uri="{FF2B5EF4-FFF2-40B4-BE49-F238E27FC236}">
                  <a16:creationId xmlns:a16="http://schemas.microsoft.com/office/drawing/2014/main" id="{748511FA-285E-47D2-BE64-50301A5CEC6C}"/>
                </a:ext>
              </a:extLst>
            </p:cNvPr>
            <p:cNvGrpSpPr/>
            <p:nvPr/>
          </p:nvGrpSpPr>
          <p:grpSpPr>
            <a:xfrm>
              <a:off x="4726352" y="10237545"/>
              <a:ext cx="2654180" cy="2698138"/>
              <a:chOff x="4726352" y="10237545"/>
              <a:chExt cx="2654180" cy="2698138"/>
            </a:xfrm>
          </p:grpSpPr>
          <p:sp>
            <p:nvSpPr>
              <p:cNvPr id="81" name="Freeform 79">
                <a:extLst>
                  <a:ext uri="{FF2B5EF4-FFF2-40B4-BE49-F238E27FC236}">
                    <a16:creationId xmlns:a16="http://schemas.microsoft.com/office/drawing/2014/main" id="{E9D5F1C8-D359-4A32-B722-EBEB0752456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26352" y="11056327"/>
                <a:ext cx="1280382" cy="1868365"/>
              </a:xfrm>
              <a:custGeom>
                <a:avLst/>
                <a:gdLst>
                  <a:gd name="T0" fmla="*/ 573 w 1029"/>
                  <a:gd name="T1" fmla="*/ 1498 h 1499"/>
                  <a:gd name="T2" fmla="*/ 573 w 1029"/>
                  <a:gd name="T3" fmla="*/ 1498 h 1499"/>
                  <a:gd name="T4" fmla="*/ 263 w 1029"/>
                  <a:gd name="T5" fmla="*/ 755 h 1499"/>
                  <a:gd name="T6" fmla="*/ 263 w 1029"/>
                  <a:gd name="T7" fmla="*/ 755 h 1499"/>
                  <a:gd name="T8" fmla="*/ 257 w 1029"/>
                  <a:gd name="T9" fmla="*/ 12 h 1499"/>
                  <a:gd name="T10" fmla="*/ 257 w 1029"/>
                  <a:gd name="T11" fmla="*/ 12 h 1499"/>
                  <a:gd name="T12" fmla="*/ 895 w 1029"/>
                  <a:gd name="T13" fmla="*/ 1498 h 1499"/>
                  <a:gd name="T14" fmla="*/ 573 w 1029"/>
                  <a:gd name="T15" fmla="*/ 1498 h 14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1029" h="1499">
                    <a:moveTo>
                      <a:pt x="573" y="1498"/>
                    </a:moveTo>
                    <a:lnTo>
                      <a:pt x="573" y="1498"/>
                    </a:lnTo>
                    <a:cubicBezTo>
                      <a:pt x="573" y="1498"/>
                      <a:pt x="526" y="1190"/>
                      <a:pt x="263" y="755"/>
                    </a:cubicBezTo>
                    <a:lnTo>
                      <a:pt x="263" y="755"/>
                    </a:lnTo>
                    <a:cubicBezTo>
                      <a:pt x="0" y="322"/>
                      <a:pt x="26" y="26"/>
                      <a:pt x="257" y="12"/>
                    </a:cubicBezTo>
                    <a:lnTo>
                      <a:pt x="257" y="12"/>
                    </a:lnTo>
                    <a:cubicBezTo>
                      <a:pt x="487" y="0"/>
                      <a:pt x="1028" y="570"/>
                      <a:pt x="895" y="1498"/>
                    </a:cubicBezTo>
                    <a:lnTo>
                      <a:pt x="573" y="1498"/>
                    </a:ln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2" name="Freeform 80">
                <a:extLst>
                  <a:ext uri="{FF2B5EF4-FFF2-40B4-BE49-F238E27FC236}">
                    <a16:creationId xmlns:a16="http://schemas.microsoft.com/office/drawing/2014/main" id="{B5EB80A8-D4B8-4586-9666-62670130D3D4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4759323" y="11056327"/>
                <a:ext cx="1230923" cy="1879356"/>
              </a:xfrm>
              <a:custGeom>
                <a:avLst/>
                <a:gdLst>
                  <a:gd name="T0" fmla="*/ 553 w 986"/>
                  <a:gd name="T1" fmla="*/ 1490 h 1507"/>
                  <a:gd name="T2" fmla="*/ 862 w 986"/>
                  <a:gd name="T3" fmla="*/ 1490 h 1507"/>
                  <a:gd name="T4" fmla="*/ 862 w 986"/>
                  <a:gd name="T5" fmla="*/ 1490 h 1507"/>
                  <a:gd name="T6" fmla="*/ 528 w 986"/>
                  <a:gd name="T7" fmla="*/ 197 h 1507"/>
                  <a:gd name="T8" fmla="*/ 528 w 986"/>
                  <a:gd name="T9" fmla="*/ 197 h 1507"/>
                  <a:gd name="T10" fmla="*/ 231 w 986"/>
                  <a:gd name="T11" fmla="*/ 20 h 1507"/>
                  <a:gd name="T12" fmla="*/ 231 w 986"/>
                  <a:gd name="T13" fmla="*/ 20 h 1507"/>
                  <a:gd name="T14" fmla="*/ 83 w 986"/>
                  <a:gd name="T15" fmla="*/ 108 h 1507"/>
                  <a:gd name="T16" fmla="*/ 83 w 986"/>
                  <a:gd name="T17" fmla="*/ 108 h 1507"/>
                  <a:gd name="T18" fmla="*/ 243 w 986"/>
                  <a:gd name="T19" fmla="*/ 752 h 1507"/>
                  <a:gd name="T20" fmla="*/ 243 w 986"/>
                  <a:gd name="T21" fmla="*/ 752 h 1507"/>
                  <a:gd name="T22" fmla="*/ 553 w 986"/>
                  <a:gd name="T23" fmla="*/ 1490 h 1507"/>
                  <a:gd name="T24" fmla="*/ 869 w 986"/>
                  <a:gd name="T25" fmla="*/ 1506 h 1507"/>
                  <a:gd name="T26" fmla="*/ 547 w 986"/>
                  <a:gd name="T27" fmla="*/ 1506 h 1507"/>
                  <a:gd name="T28" fmla="*/ 547 w 986"/>
                  <a:gd name="T29" fmla="*/ 1506 h 1507"/>
                  <a:gd name="T30" fmla="*/ 539 w 986"/>
                  <a:gd name="T31" fmla="*/ 1499 h 1507"/>
                  <a:gd name="T32" fmla="*/ 539 w 986"/>
                  <a:gd name="T33" fmla="*/ 1499 h 1507"/>
                  <a:gd name="T34" fmla="*/ 231 w 986"/>
                  <a:gd name="T35" fmla="*/ 760 h 1507"/>
                  <a:gd name="T36" fmla="*/ 231 w 986"/>
                  <a:gd name="T37" fmla="*/ 760 h 1507"/>
                  <a:gd name="T38" fmla="*/ 69 w 986"/>
                  <a:gd name="T39" fmla="*/ 101 h 1507"/>
                  <a:gd name="T40" fmla="*/ 69 w 986"/>
                  <a:gd name="T41" fmla="*/ 101 h 1507"/>
                  <a:gd name="T42" fmla="*/ 230 w 986"/>
                  <a:gd name="T43" fmla="*/ 4 h 1507"/>
                  <a:gd name="T44" fmla="*/ 230 w 986"/>
                  <a:gd name="T45" fmla="*/ 4 h 1507"/>
                  <a:gd name="T46" fmla="*/ 539 w 986"/>
                  <a:gd name="T47" fmla="*/ 187 h 1507"/>
                  <a:gd name="T48" fmla="*/ 539 w 986"/>
                  <a:gd name="T49" fmla="*/ 187 h 1507"/>
                  <a:gd name="T50" fmla="*/ 877 w 986"/>
                  <a:gd name="T51" fmla="*/ 1499 h 1507"/>
                  <a:gd name="T52" fmla="*/ 877 w 986"/>
                  <a:gd name="T53" fmla="*/ 1499 h 1507"/>
                  <a:gd name="T54" fmla="*/ 869 w 986"/>
                  <a:gd name="T55" fmla="*/ 1506 h 150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86" h="1507">
                    <a:moveTo>
                      <a:pt x="553" y="1490"/>
                    </a:moveTo>
                    <a:lnTo>
                      <a:pt x="862" y="1490"/>
                    </a:lnTo>
                    <a:lnTo>
                      <a:pt x="862" y="1490"/>
                    </a:lnTo>
                    <a:cubicBezTo>
                      <a:pt x="967" y="742"/>
                      <a:pt x="633" y="311"/>
                      <a:pt x="528" y="197"/>
                    </a:cubicBezTo>
                    <a:lnTo>
                      <a:pt x="528" y="197"/>
                    </a:lnTo>
                    <a:cubicBezTo>
                      <a:pt x="423" y="83"/>
                      <a:pt x="309" y="15"/>
                      <a:pt x="231" y="20"/>
                    </a:cubicBezTo>
                    <a:lnTo>
                      <a:pt x="231" y="20"/>
                    </a:lnTo>
                    <a:cubicBezTo>
                      <a:pt x="161" y="24"/>
                      <a:pt x="111" y="54"/>
                      <a:pt x="83" y="108"/>
                    </a:cubicBezTo>
                    <a:lnTo>
                      <a:pt x="83" y="108"/>
                    </a:lnTo>
                    <a:cubicBezTo>
                      <a:pt x="16" y="235"/>
                      <a:pt x="77" y="475"/>
                      <a:pt x="243" y="752"/>
                    </a:cubicBezTo>
                    <a:lnTo>
                      <a:pt x="243" y="752"/>
                    </a:lnTo>
                    <a:cubicBezTo>
                      <a:pt x="484" y="1147"/>
                      <a:pt x="544" y="1443"/>
                      <a:pt x="553" y="1490"/>
                    </a:cubicBezTo>
                    <a:close/>
                    <a:moveTo>
                      <a:pt x="869" y="1506"/>
                    </a:moveTo>
                    <a:lnTo>
                      <a:pt x="547" y="1506"/>
                    </a:lnTo>
                    <a:lnTo>
                      <a:pt x="547" y="1506"/>
                    </a:lnTo>
                    <a:cubicBezTo>
                      <a:pt x="543" y="1506"/>
                      <a:pt x="539" y="1503"/>
                      <a:pt x="539" y="1499"/>
                    </a:cubicBezTo>
                    <a:lnTo>
                      <a:pt x="539" y="1499"/>
                    </a:lnTo>
                    <a:cubicBezTo>
                      <a:pt x="539" y="1496"/>
                      <a:pt x="489" y="1187"/>
                      <a:pt x="231" y="760"/>
                    </a:cubicBezTo>
                    <a:lnTo>
                      <a:pt x="231" y="760"/>
                    </a:lnTo>
                    <a:cubicBezTo>
                      <a:pt x="60" y="479"/>
                      <a:pt x="0" y="232"/>
                      <a:pt x="69" y="101"/>
                    </a:cubicBezTo>
                    <a:lnTo>
                      <a:pt x="69" y="101"/>
                    </a:lnTo>
                    <a:cubicBezTo>
                      <a:pt x="100" y="42"/>
                      <a:pt x="156" y="9"/>
                      <a:pt x="230" y="4"/>
                    </a:cubicBezTo>
                    <a:lnTo>
                      <a:pt x="230" y="4"/>
                    </a:lnTo>
                    <a:cubicBezTo>
                      <a:pt x="314" y="0"/>
                      <a:pt x="430" y="68"/>
                      <a:pt x="539" y="187"/>
                    </a:cubicBezTo>
                    <a:lnTo>
                      <a:pt x="539" y="187"/>
                    </a:lnTo>
                    <a:cubicBezTo>
                      <a:pt x="646" y="302"/>
                      <a:pt x="985" y="740"/>
                      <a:pt x="877" y="1499"/>
                    </a:cubicBezTo>
                    <a:lnTo>
                      <a:pt x="877" y="1499"/>
                    </a:lnTo>
                    <a:cubicBezTo>
                      <a:pt x="876" y="1503"/>
                      <a:pt x="873" y="1506"/>
                      <a:pt x="869" y="150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3" name="Freeform 81">
                <a:extLst>
                  <a:ext uri="{FF2B5EF4-FFF2-40B4-BE49-F238E27FC236}">
                    <a16:creationId xmlns:a16="http://schemas.microsoft.com/office/drawing/2014/main" id="{7AB1A67A-CBA7-4C9D-9367-73B5A1DA5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528650" y="10237545"/>
                <a:ext cx="956164" cy="2692644"/>
              </a:xfrm>
              <a:custGeom>
                <a:avLst/>
                <a:gdLst>
                  <a:gd name="T0" fmla="*/ 649 w 769"/>
                  <a:gd name="T1" fmla="*/ 473 h 2160"/>
                  <a:gd name="T2" fmla="*/ 649 w 769"/>
                  <a:gd name="T3" fmla="*/ 473 h 2160"/>
                  <a:gd name="T4" fmla="*/ 313 w 769"/>
                  <a:gd name="T5" fmla="*/ 27 h 2160"/>
                  <a:gd name="T6" fmla="*/ 313 w 769"/>
                  <a:gd name="T7" fmla="*/ 27 h 2160"/>
                  <a:gd name="T8" fmla="*/ 111 w 769"/>
                  <a:gd name="T9" fmla="*/ 73 h 2160"/>
                  <a:gd name="T10" fmla="*/ 111 w 769"/>
                  <a:gd name="T11" fmla="*/ 73 h 2160"/>
                  <a:gd name="T12" fmla="*/ 1 w 769"/>
                  <a:gd name="T13" fmla="*/ 446 h 2160"/>
                  <a:gd name="T14" fmla="*/ 1 w 769"/>
                  <a:gd name="T15" fmla="*/ 446 h 2160"/>
                  <a:gd name="T16" fmla="*/ 125 w 769"/>
                  <a:gd name="T17" fmla="*/ 1069 h 2160"/>
                  <a:gd name="T18" fmla="*/ 125 w 769"/>
                  <a:gd name="T19" fmla="*/ 1069 h 2160"/>
                  <a:gd name="T20" fmla="*/ 245 w 769"/>
                  <a:gd name="T21" fmla="*/ 2149 h 2160"/>
                  <a:gd name="T22" fmla="*/ 245 w 769"/>
                  <a:gd name="T23" fmla="*/ 2149 h 2160"/>
                  <a:gd name="T24" fmla="*/ 246 w 769"/>
                  <a:gd name="T25" fmla="*/ 2156 h 2160"/>
                  <a:gd name="T26" fmla="*/ 246 w 769"/>
                  <a:gd name="T27" fmla="*/ 2156 h 2160"/>
                  <a:gd name="T28" fmla="*/ 252 w 769"/>
                  <a:gd name="T29" fmla="*/ 2159 h 2160"/>
                  <a:gd name="T30" fmla="*/ 475 w 769"/>
                  <a:gd name="T31" fmla="*/ 2159 h 2160"/>
                  <a:gd name="T32" fmla="*/ 475 w 769"/>
                  <a:gd name="T33" fmla="*/ 2159 h 2160"/>
                  <a:gd name="T34" fmla="*/ 475 w 769"/>
                  <a:gd name="T35" fmla="*/ 2159 h 2160"/>
                  <a:gd name="T36" fmla="*/ 480 w 769"/>
                  <a:gd name="T37" fmla="*/ 2158 h 2160"/>
                  <a:gd name="T38" fmla="*/ 480 w 769"/>
                  <a:gd name="T39" fmla="*/ 2158 h 2160"/>
                  <a:gd name="T40" fmla="*/ 483 w 769"/>
                  <a:gd name="T41" fmla="*/ 2155 h 2160"/>
                  <a:gd name="T42" fmla="*/ 483 w 769"/>
                  <a:gd name="T43" fmla="*/ 2155 h 2160"/>
                  <a:gd name="T44" fmla="*/ 758 w 769"/>
                  <a:gd name="T45" fmla="*/ 1372 h 2160"/>
                  <a:gd name="T46" fmla="*/ 758 w 769"/>
                  <a:gd name="T47" fmla="*/ 1372 h 2160"/>
                  <a:gd name="T48" fmla="*/ 759 w 769"/>
                  <a:gd name="T49" fmla="*/ 1356 h 2160"/>
                  <a:gd name="T50" fmla="*/ 759 w 769"/>
                  <a:gd name="T51" fmla="*/ 1356 h 2160"/>
                  <a:gd name="T52" fmla="*/ 649 w 769"/>
                  <a:gd name="T53" fmla="*/ 473 h 216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</a:cxnLst>
                <a:rect l="0" t="0" r="r" b="b"/>
                <a:pathLst>
                  <a:path w="769" h="2160">
                    <a:moveTo>
                      <a:pt x="649" y="473"/>
                    </a:moveTo>
                    <a:lnTo>
                      <a:pt x="649" y="473"/>
                    </a:lnTo>
                    <a:cubicBezTo>
                      <a:pt x="568" y="230"/>
                      <a:pt x="449" y="72"/>
                      <a:pt x="313" y="27"/>
                    </a:cubicBezTo>
                    <a:lnTo>
                      <a:pt x="313" y="27"/>
                    </a:lnTo>
                    <a:cubicBezTo>
                      <a:pt x="235" y="0"/>
                      <a:pt x="165" y="17"/>
                      <a:pt x="111" y="73"/>
                    </a:cubicBezTo>
                    <a:lnTo>
                      <a:pt x="111" y="73"/>
                    </a:lnTo>
                    <a:cubicBezTo>
                      <a:pt x="42" y="145"/>
                      <a:pt x="2" y="277"/>
                      <a:pt x="1" y="446"/>
                    </a:cubicBezTo>
                    <a:lnTo>
                      <a:pt x="1" y="446"/>
                    </a:lnTo>
                    <a:cubicBezTo>
                      <a:pt x="0" y="630"/>
                      <a:pt x="43" y="846"/>
                      <a:pt x="125" y="1069"/>
                    </a:cubicBezTo>
                    <a:lnTo>
                      <a:pt x="125" y="1069"/>
                    </a:lnTo>
                    <a:cubicBezTo>
                      <a:pt x="365" y="1717"/>
                      <a:pt x="246" y="2145"/>
                      <a:pt x="245" y="2149"/>
                    </a:cubicBezTo>
                    <a:lnTo>
                      <a:pt x="245" y="2149"/>
                    </a:lnTo>
                    <a:cubicBezTo>
                      <a:pt x="244" y="2151"/>
                      <a:pt x="245" y="2154"/>
                      <a:pt x="246" y="2156"/>
                    </a:cubicBezTo>
                    <a:lnTo>
                      <a:pt x="246" y="2156"/>
                    </a:lnTo>
                    <a:cubicBezTo>
                      <a:pt x="247" y="2158"/>
                      <a:pt x="249" y="2159"/>
                      <a:pt x="252" y="2159"/>
                    </a:cubicBezTo>
                    <a:lnTo>
                      <a:pt x="475" y="2159"/>
                    </a:lnTo>
                    <a:lnTo>
                      <a:pt x="475" y="2159"/>
                    </a:lnTo>
                    <a:lnTo>
                      <a:pt x="475" y="2159"/>
                    </a:lnTo>
                    <a:cubicBezTo>
                      <a:pt x="477" y="2159"/>
                      <a:pt x="479" y="2159"/>
                      <a:pt x="480" y="2158"/>
                    </a:cubicBezTo>
                    <a:lnTo>
                      <a:pt x="480" y="2158"/>
                    </a:lnTo>
                    <a:cubicBezTo>
                      <a:pt x="481" y="2156"/>
                      <a:pt x="481" y="2156"/>
                      <a:pt x="483" y="2155"/>
                    </a:cubicBezTo>
                    <a:lnTo>
                      <a:pt x="483" y="2155"/>
                    </a:lnTo>
                    <a:cubicBezTo>
                      <a:pt x="708" y="1916"/>
                      <a:pt x="751" y="1461"/>
                      <a:pt x="758" y="1372"/>
                    </a:cubicBezTo>
                    <a:lnTo>
                      <a:pt x="758" y="1372"/>
                    </a:lnTo>
                    <a:cubicBezTo>
                      <a:pt x="758" y="1362"/>
                      <a:pt x="759" y="1356"/>
                      <a:pt x="759" y="1356"/>
                    </a:cubicBezTo>
                    <a:lnTo>
                      <a:pt x="759" y="1356"/>
                    </a:lnTo>
                    <a:cubicBezTo>
                      <a:pt x="768" y="1027"/>
                      <a:pt x="730" y="714"/>
                      <a:pt x="649" y="47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4" name="Freeform 82">
                <a:extLst>
                  <a:ext uri="{FF2B5EF4-FFF2-40B4-BE49-F238E27FC236}">
                    <a16:creationId xmlns:a16="http://schemas.microsoft.com/office/drawing/2014/main" id="{7B64ADAE-C441-4F54-9FC3-4E2AE76A744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22131" y="11067317"/>
                <a:ext cx="1252904" cy="1851882"/>
              </a:xfrm>
              <a:custGeom>
                <a:avLst/>
                <a:gdLst>
                  <a:gd name="T0" fmla="*/ 0 w 1005"/>
                  <a:gd name="T1" fmla="*/ 1484 h 1488"/>
                  <a:gd name="T2" fmla="*/ 0 w 1005"/>
                  <a:gd name="T3" fmla="*/ 1484 h 1488"/>
                  <a:gd name="T4" fmla="*/ 281 w 1005"/>
                  <a:gd name="T5" fmla="*/ 1487 h 1488"/>
                  <a:gd name="T6" fmla="*/ 281 w 1005"/>
                  <a:gd name="T7" fmla="*/ 1487 h 1488"/>
                  <a:gd name="T8" fmla="*/ 945 w 1005"/>
                  <a:gd name="T9" fmla="*/ 526 h 1488"/>
                  <a:gd name="T10" fmla="*/ 945 w 1005"/>
                  <a:gd name="T11" fmla="*/ 526 h 1488"/>
                  <a:gd name="T12" fmla="*/ 885 w 1005"/>
                  <a:gd name="T13" fmla="*/ 73 h 1488"/>
                  <a:gd name="T14" fmla="*/ 885 w 1005"/>
                  <a:gd name="T15" fmla="*/ 73 h 1488"/>
                  <a:gd name="T16" fmla="*/ 314 w 1005"/>
                  <a:gd name="T17" fmla="*/ 553 h 1488"/>
                  <a:gd name="T18" fmla="*/ 314 w 1005"/>
                  <a:gd name="T19" fmla="*/ 553 h 1488"/>
                  <a:gd name="T20" fmla="*/ 273 w 1005"/>
                  <a:gd name="T21" fmla="*/ 707 h 1488"/>
                  <a:gd name="T22" fmla="*/ 273 w 1005"/>
                  <a:gd name="T23" fmla="*/ 707 h 1488"/>
                  <a:gd name="T24" fmla="*/ 0 w 1005"/>
                  <a:gd name="T25" fmla="*/ 1484 h 14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005" h="1488">
                    <a:moveTo>
                      <a:pt x="0" y="1484"/>
                    </a:moveTo>
                    <a:lnTo>
                      <a:pt x="0" y="1484"/>
                    </a:lnTo>
                    <a:cubicBezTo>
                      <a:pt x="101" y="1484"/>
                      <a:pt x="281" y="1487"/>
                      <a:pt x="281" y="1487"/>
                    </a:cubicBezTo>
                    <a:lnTo>
                      <a:pt x="281" y="1487"/>
                    </a:lnTo>
                    <a:cubicBezTo>
                      <a:pt x="616" y="1309"/>
                      <a:pt x="885" y="750"/>
                      <a:pt x="945" y="526"/>
                    </a:cubicBezTo>
                    <a:lnTo>
                      <a:pt x="945" y="526"/>
                    </a:lnTo>
                    <a:cubicBezTo>
                      <a:pt x="1004" y="303"/>
                      <a:pt x="971" y="145"/>
                      <a:pt x="885" y="73"/>
                    </a:cubicBezTo>
                    <a:lnTo>
                      <a:pt x="885" y="73"/>
                    </a:lnTo>
                    <a:cubicBezTo>
                      <a:pt x="801" y="0"/>
                      <a:pt x="438" y="20"/>
                      <a:pt x="314" y="553"/>
                    </a:cubicBezTo>
                    <a:lnTo>
                      <a:pt x="314" y="553"/>
                    </a:lnTo>
                    <a:cubicBezTo>
                      <a:pt x="301" y="605"/>
                      <a:pt x="287" y="656"/>
                      <a:pt x="273" y="707"/>
                    </a:cubicBezTo>
                    <a:lnTo>
                      <a:pt x="273" y="707"/>
                    </a:lnTo>
                    <a:cubicBezTo>
                      <a:pt x="267" y="796"/>
                      <a:pt x="223" y="1248"/>
                      <a:pt x="0" y="1484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5" name="Freeform 83">
                <a:extLst>
                  <a:ext uri="{FF2B5EF4-FFF2-40B4-BE49-F238E27FC236}">
                    <a16:creationId xmlns:a16="http://schemas.microsoft.com/office/drawing/2014/main" id="{C0C4016D-F1A8-4E33-A7EA-C60BC7337CC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11141" y="11094795"/>
                <a:ext cx="1269391" cy="1840888"/>
              </a:xfrm>
              <a:custGeom>
                <a:avLst/>
                <a:gdLst>
                  <a:gd name="T0" fmla="*/ 36 w 1019"/>
                  <a:gd name="T1" fmla="*/ 1458 h 1476"/>
                  <a:gd name="T2" fmla="*/ 36 w 1019"/>
                  <a:gd name="T3" fmla="*/ 1458 h 1476"/>
                  <a:gd name="T4" fmla="*/ 288 w 1019"/>
                  <a:gd name="T5" fmla="*/ 1460 h 1476"/>
                  <a:gd name="T6" fmla="*/ 288 w 1019"/>
                  <a:gd name="T7" fmla="*/ 1460 h 1476"/>
                  <a:gd name="T8" fmla="*/ 946 w 1019"/>
                  <a:gd name="T9" fmla="*/ 505 h 1476"/>
                  <a:gd name="T10" fmla="*/ 946 w 1019"/>
                  <a:gd name="T11" fmla="*/ 505 h 1476"/>
                  <a:gd name="T12" fmla="*/ 890 w 1019"/>
                  <a:gd name="T13" fmla="*/ 60 h 1476"/>
                  <a:gd name="T14" fmla="*/ 890 w 1019"/>
                  <a:gd name="T15" fmla="*/ 60 h 1476"/>
                  <a:gd name="T16" fmla="*/ 687 w 1019"/>
                  <a:gd name="T17" fmla="*/ 48 h 1476"/>
                  <a:gd name="T18" fmla="*/ 687 w 1019"/>
                  <a:gd name="T19" fmla="*/ 48 h 1476"/>
                  <a:gd name="T20" fmla="*/ 330 w 1019"/>
                  <a:gd name="T21" fmla="*/ 535 h 1476"/>
                  <a:gd name="T22" fmla="*/ 330 w 1019"/>
                  <a:gd name="T23" fmla="*/ 535 h 1476"/>
                  <a:gd name="T24" fmla="*/ 290 w 1019"/>
                  <a:gd name="T25" fmla="*/ 689 h 1476"/>
                  <a:gd name="T26" fmla="*/ 290 w 1019"/>
                  <a:gd name="T27" fmla="*/ 689 h 1476"/>
                  <a:gd name="T28" fmla="*/ 26 w 1019"/>
                  <a:gd name="T29" fmla="*/ 1458 h 1476"/>
                  <a:gd name="T30" fmla="*/ 36 w 1019"/>
                  <a:gd name="T31" fmla="*/ 1458 h 1476"/>
                  <a:gd name="T32" fmla="*/ 290 w 1019"/>
                  <a:gd name="T33" fmla="*/ 1475 h 1476"/>
                  <a:gd name="T34" fmla="*/ 290 w 1019"/>
                  <a:gd name="T35" fmla="*/ 1475 h 1476"/>
                  <a:gd name="T36" fmla="*/ 290 w 1019"/>
                  <a:gd name="T37" fmla="*/ 1475 h 1476"/>
                  <a:gd name="T38" fmla="*/ 9 w 1019"/>
                  <a:gd name="T39" fmla="*/ 1474 h 1476"/>
                  <a:gd name="T40" fmla="*/ 9 w 1019"/>
                  <a:gd name="T41" fmla="*/ 1474 h 1476"/>
                  <a:gd name="T42" fmla="*/ 9 w 1019"/>
                  <a:gd name="T43" fmla="*/ 1474 h 1476"/>
                  <a:gd name="T44" fmla="*/ 2 w 1019"/>
                  <a:gd name="T45" fmla="*/ 1469 h 1476"/>
                  <a:gd name="T46" fmla="*/ 2 w 1019"/>
                  <a:gd name="T47" fmla="*/ 1469 h 1476"/>
                  <a:gd name="T48" fmla="*/ 3 w 1019"/>
                  <a:gd name="T49" fmla="*/ 1461 h 1476"/>
                  <a:gd name="T50" fmla="*/ 3 w 1019"/>
                  <a:gd name="T51" fmla="*/ 1461 h 1476"/>
                  <a:gd name="T52" fmla="*/ 274 w 1019"/>
                  <a:gd name="T53" fmla="*/ 687 h 1476"/>
                  <a:gd name="T54" fmla="*/ 274 w 1019"/>
                  <a:gd name="T55" fmla="*/ 687 h 1476"/>
                  <a:gd name="T56" fmla="*/ 274 w 1019"/>
                  <a:gd name="T57" fmla="*/ 685 h 1476"/>
                  <a:gd name="T58" fmla="*/ 274 w 1019"/>
                  <a:gd name="T59" fmla="*/ 685 h 1476"/>
                  <a:gd name="T60" fmla="*/ 315 w 1019"/>
                  <a:gd name="T61" fmla="*/ 532 h 1476"/>
                  <a:gd name="T62" fmla="*/ 315 w 1019"/>
                  <a:gd name="T63" fmla="*/ 532 h 1476"/>
                  <a:gd name="T64" fmla="*/ 682 w 1019"/>
                  <a:gd name="T65" fmla="*/ 33 h 1476"/>
                  <a:gd name="T66" fmla="*/ 682 w 1019"/>
                  <a:gd name="T67" fmla="*/ 33 h 1476"/>
                  <a:gd name="T68" fmla="*/ 900 w 1019"/>
                  <a:gd name="T69" fmla="*/ 48 h 1476"/>
                  <a:gd name="T70" fmla="*/ 900 w 1019"/>
                  <a:gd name="T71" fmla="*/ 48 h 1476"/>
                  <a:gd name="T72" fmla="*/ 961 w 1019"/>
                  <a:gd name="T73" fmla="*/ 510 h 1476"/>
                  <a:gd name="T74" fmla="*/ 961 w 1019"/>
                  <a:gd name="T75" fmla="*/ 510 h 1476"/>
                  <a:gd name="T76" fmla="*/ 732 w 1019"/>
                  <a:gd name="T77" fmla="*/ 1009 h 1476"/>
                  <a:gd name="T78" fmla="*/ 732 w 1019"/>
                  <a:gd name="T79" fmla="*/ 1009 h 1476"/>
                  <a:gd name="T80" fmla="*/ 293 w 1019"/>
                  <a:gd name="T81" fmla="*/ 1475 h 1476"/>
                  <a:gd name="T82" fmla="*/ 293 w 1019"/>
                  <a:gd name="T83" fmla="*/ 1475 h 1476"/>
                  <a:gd name="T84" fmla="*/ 290 w 1019"/>
                  <a:gd name="T85" fmla="*/ 1475 h 147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019" h="1476">
                    <a:moveTo>
                      <a:pt x="36" y="1458"/>
                    </a:moveTo>
                    <a:lnTo>
                      <a:pt x="36" y="1458"/>
                    </a:lnTo>
                    <a:cubicBezTo>
                      <a:pt x="132" y="1458"/>
                      <a:pt x="269" y="1460"/>
                      <a:pt x="288" y="1460"/>
                    </a:cubicBezTo>
                    <a:lnTo>
                      <a:pt x="288" y="1460"/>
                    </a:lnTo>
                    <a:cubicBezTo>
                      <a:pt x="624" y="1280"/>
                      <a:pt x="892" y="713"/>
                      <a:pt x="946" y="505"/>
                    </a:cubicBezTo>
                    <a:lnTo>
                      <a:pt x="946" y="505"/>
                    </a:lnTo>
                    <a:cubicBezTo>
                      <a:pt x="1000" y="302"/>
                      <a:pt x="979" y="136"/>
                      <a:pt x="890" y="60"/>
                    </a:cubicBezTo>
                    <a:lnTo>
                      <a:pt x="890" y="60"/>
                    </a:lnTo>
                    <a:cubicBezTo>
                      <a:pt x="857" y="32"/>
                      <a:pt x="777" y="19"/>
                      <a:pt x="687" y="48"/>
                    </a:cubicBezTo>
                    <a:lnTo>
                      <a:pt x="687" y="48"/>
                    </a:lnTo>
                    <a:cubicBezTo>
                      <a:pt x="589" y="80"/>
                      <a:pt x="412" y="187"/>
                      <a:pt x="330" y="535"/>
                    </a:cubicBezTo>
                    <a:lnTo>
                      <a:pt x="330" y="535"/>
                    </a:lnTo>
                    <a:cubicBezTo>
                      <a:pt x="318" y="587"/>
                      <a:pt x="304" y="638"/>
                      <a:pt x="290" y="689"/>
                    </a:cubicBezTo>
                    <a:lnTo>
                      <a:pt x="290" y="689"/>
                    </a:lnTo>
                    <a:cubicBezTo>
                      <a:pt x="283" y="778"/>
                      <a:pt x="240" y="1217"/>
                      <a:pt x="26" y="1458"/>
                    </a:cubicBezTo>
                    <a:lnTo>
                      <a:pt x="36" y="1458"/>
                    </a:lnTo>
                    <a:close/>
                    <a:moveTo>
                      <a:pt x="290" y="1475"/>
                    </a:moveTo>
                    <a:lnTo>
                      <a:pt x="290" y="1475"/>
                    </a:lnTo>
                    <a:lnTo>
                      <a:pt x="290" y="1475"/>
                    </a:lnTo>
                    <a:cubicBezTo>
                      <a:pt x="288" y="1475"/>
                      <a:pt x="109" y="1473"/>
                      <a:pt x="9" y="1474"/>
                    </a:cubicBezTo>
                    <a:lnTo>
                      <a:pt x="9" y="1474"/>
                    </a:lnTo>
                    <a:lnTo>
                      <a:pt x="9" y="1474"/>
                    </a:lnTo>
                    <a:cubicBezTo>
                      <a:pt x="6" y="1474"/>
                      <a:pt x="3" y="1472"/>
                      <a:pt x="2" y="1469"/>
                    </a:cubicBezTo>
                    <a:lnTo>
                      <a:pt x="2" y="1469"/>
                    </a:lnTo>
                    <a:cubicBezTo>
                      <a:pt x="0" y="1466"/>
                      <a:pt x="1" y="1463"/>
                      <a:pt x="3" y="1461"/>
                    </a:cubicBezTo>
                    <a:lnTo>
                      <a:pt x="3" y="1461"/>
                    </a:lnTo>
                    <a:cubicBezTo>
                      <a:pt x="224" y="1225"/>
                      <a:pt x="268" y="775"/>
                      <a:pt x="274" y="687"/>
                    </a:cubicBezTo>
                    <a:lnTo>
                      <a:pt x="274" y="687"/>
                    </a:lnTo>
                    <a:cubicBezTo>
                      <a:pt x="274" y="687"/>
                      <a:pt x="274" y="686"/>
                      <a:pt x="274" y="685"/>
                    </a:cubicBezTo>
                    <a:lnTo>
                      <a:pt x="274" y="685"/>
                    </a:lnTo>
                    <a:cubicBezTo>
                      <a:pt x="290" y="635"/>
                      <a:pt x="303" y="583"/>
                      <a:pt x="315" y="532"/>
                    </a:cubicBezTo>
                    <a:lnTo>
                      <a:pt x="315" y="532"/>
                    </a:lnTo>
                    <a:cubicBezTo>
                      <a:pt x="399" y="176"/>
                      <a:pt x="581" y="67"/>
                      <a:pt x="682" y="33"/>
                    </a:cubicBezTo>
                    <a:lnTo>
                      <a:pt x="682" y="33"/>
                    </a:lnTo>
                    <a:cubicBezTo>
                      <a:pt x="781" y="0"/>
                      <a:pt x="865" y="18"/>
                      <a:pt x="900" y="48"/>
                    </a:cubicBezTo>
                    <a:lnTo>
                      <a:pt x="900" y="48"/>
                    </a:lnTo>
                    <a:cubicBezTo>
                      <a:pt x="996" y="129"/>
                      <a:pt x="1018" y="297"/>
                      <a:pt x="961" y="510"/>
                    </a:cubicBezTo>
                    <a:lnTo>
                      <a:pt x="961" y="510"/>
                    </a:lnTo>
                    <a:cubicBezTo>
                      <a:pt x="933" y="620"/>
                      <a:pt x="850" y="817"/>
                      <a:pt x="732" y="1009"/>
                    </a:cubicBezTo>
                    <a:lnTo>
                      <a:pt x="732" y="1009"/>
                    </a:lnTo>
                    <a:cubicBezTo>
                      <a:pt x="635" y="1166"/>
                      <a:pt x="480" y="1376"/>
                      <a:pt x="293" y="1475"/>
                    </a:cubicBezTo>
                    <a:lnTo>
                      <a:pt x="293" y="1475"/>
                    </a:lnTo>
                    <a:cubicBezTo>
                      <a:pt x="292" y="1475"/>
                      <a:pt x="291" y="1475"/>
                      <a:pt x="290" y="1475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6" name="Freeform 84">
                <a:extLst>
                  <a:ext uri="{FF2B5EF4-FFF2-40B4-BE49-F238E27FC236}">
                    <a16:creationId xmlns:a16="http://schemas.microsoft.com/office/drawing/2014/main" id="{40BC5630-1CAF-4BF1-9A4C-7A207290624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5149484" y="11484952"/>
                <a:ext cx="527539" cy="1445237"/>
              </a:xfrm>
              <a:custGeom>
                <a:avLst/>
                <a:gdLst>
                  <a:gd name="T0" fmla="*/ 415 w 424"/>
                  <a:gd name="T1" fmla="*/ 1157 h 1158"/>
                  <a:gd name="T2" fmla="*/ 415 w 424"/>
                  <a:gd name="T3" fmla="*/ 1157 h 1158"/>
                  <a:gd name="T4" fmla="*/ 407 w 424"/>
                  <a:gd name="T5" fmla="*/ 1150 h 1158"/>
                  <a:gd name="T6" fmla="*/ 407 w 424"/>
                  <a:gd name="T7" fmla="*/ 1150 h 1158"/>
                  <a:gd name="T8" fmla="*/ 2 w 424"/>
                  <a:gd name="T9" fmla="*/ 13 h 1158"/>
                  <a:gd name="T10" fmla="*/ 2 w 424"/>
                  <a:gd name="T11" fmla="*/ 13 h 1158"/>
                  <a:gd name="T12" fmla="*/ 4 w 424"/>
                  <a:gd name="T13" fmla="*/ 2 h 1158"/>
                  <a:gd name="T14" fmla="*/ 4 w 424"/>
                  <a:gd name="T15" fmla="*/ 2 h 1158"/>
                  <a:gd name="T16" fmla="*/ 14 w 424"/>
                  <a:gd name="T17" fmla="*/ 4 h 1158"/>
                  <a:gd name="T18" fmla="*/ 14 w 424"/>
                  <a:gd name="T19" fmla="*/ 4 h 1158"/>
                  <a:gd name="T20" fmla="*/ 422 w 424"/>
                  <a:gd name="T21" fmla="*/ 1149 h 1158"/>
                  <a:gd name="T22" fmla="*/ 422 w 424"/>
                  <a:gd name="T23" fmla="*/ 1149 h 1158"/>
                  <a:gd name="T24" fmla="*/ 416 w 424"/>
                  <a:gd name="T25" fmla="*/ 1157 h 1158"/>
                  <a:gd name="T26" fmla="*/ 416 w 424"/>
                  <a:gd name="T27" fmla="*/ 1157 h 1158"/>
                  <a:gd name="T28" fmla="*/ 415 w 424"/>
                  <a:gd name="T29" fmla="*/ 1157 h 115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424" h="1158">
                    <a:moveTo>
                      <a:pt x="415" y="1157"/>
                    </a:moveTo>
                    <a:lnTo>
                      <a:pt x="415" y="1157"/>
                    </a:lnTo>
                    <a:cubicBezTo>
                      <a:pt x="411" y="1157"/>
                      <a:pt x="408" y="1154"/>
                      <a:pt x="407" y="1150"/>
                    </a:cubicBezTo>
                    <a:lnTo>
                      <a:pt x="407" y="1150"/>
                    </a:lnTo>
                    <a:cubicBezTo>
                      <a:pt x="367" y="519"/>
                      <a:pt x="6" y="18"/>
                      <a:pt x="2" y="13"/>
                    </a:cubicBezTo>
                    <a:lnTo>
                      <a:pt x="2" y="13"/>
                    </a:lnTo>
                    <a:cubicBezTo>
                      <a:pt x="0" y="10"/>
                      <a:pt x="0" y="5"/>
                      <a:pt x="4" y="2"/>
                    </a:cubicBezTo>
                    <a:lnTo>
                      <a:pt x="4" y="2"/>
                    </a:lnTo>
                    <a:cubicBezTo>
                      <a:pt x="7" y="0"/>
                      <a:pt x="12" y="0"/>
                      <a:pt x="14" y="4"/>
                    </a:cubicBezTo>
                    <a:lnTo>
                      <a:pt x="14" y="4"/>
                    </a:lnTo>
                    <a:cubicBezTo>
                      <a:pt x="18" y="9"/>
                      <a:pt x="382" y="513"/>
                      <a:pt x="422" y="1149"/>
                    </a:cubicBezTo>
                    <a:lnTo>
                      <a:pt x="422" y="1149"/>
                    </a:lnTo>
                    <a:cubicBezTo>
                      <a:pt x="423" y="1154"/>
                      <a:pt x="420" y="1157"/>
                      <a:pt x="416" y="1157"/>
                    </a:cubicBezTo>
                    <a:lnTo>
                      <a:pt x="416" y="1157"/>
                    </a:lnTo>
                    <a:cubicBezTo>
                      <a:pt x="415" y="1157"/>
                      <a:pt x="415" y="1157"/>
                      <a:pt x="415" y="1157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7" name="Freeform 85">
                <a:extLst>
                  <a:ext uri="{FF2B5EF4-FFF2-40B4-BE49-F238E27FC236}">
                    <a16:creationId xmlns:a16="http://schemas.microsoft.com/office/drawing/2014/main" id="{E4CC9697-6CBF-4B96-85E5-6283AE4F1F3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325455" y="11578372"/>
                <a:ext cx="703385" cy="1351817"/>
              </a:xfrm>
              <a:custGeom>
                <a:avLst/>
                <a:gdLst>
                  <a:gd name="T0" fmla="*/ 8 w 563"/>
                  <a:gd name="T1" fmla="*/ 1083 h 1084"/>
                  <a:gd name="T2" fmla="*/ 8 w 563"/>
                  <a:gd name="T3" fmla="*/ 1083 h 1084"/>
                  <a:gd name="T4" fmla="*/ 3 w 563"/>
                  <a:gd name="T5" fmla="*/ 1081 h 1084"/>
                  <a:gd name="T6" fmla="*/ 3 w 563"/>
                  <a:gd name="T7" fmla="*/ 1081 h 1084"/>
                  <a:gd name="T8" fmla="*/ 3 w 563"/>
                  <a:gd name="T9" fmla="*/ 1070 h 1084"/>
                  <a:gd name="T10" fmla="*/ 3 w 563"/>
                  <a:gd name="T11" fmla="*/ 1070 h 1084"/>
                  <a:gd name="T12" fmla="*/ 546 w 563"/>
                  <a:gd name="T13" fmla="*/ 6 h 1084"/>
                  <a:gd name="T14" fmla="*/ 546 w 563"/>
                  <a:gd name="T15" fmla="*/ 6 h 1084"/>
                  <a:gd name="T16" fmla="*/ 556 w 563"/>
                  <a:gd name="T17" fmla="*/ 0 h 1084"/>
                  <a:gd name="T18" fmla="*/ 556 w 563"/>
                  <a:gd name="T19" fmla="*/ 0 h 1084"/>
                  <a:gd name="T20" fmla="*/ 561 w 563"/>
                  <a:gd name="T21" fmla="*/ 10 h 1084"/>
                  <a:gd name="T22" fmla="*/ 561 w 563"/>
                  <a:gd name="T23" fmla="*/ 10 h 1084"/>
                  <a:gd name="T24" fmla="*/ 14 w 563"/>
                  <a:gd name="T25" fmla="*/ 1081 h 1084"/>
                  <a:gd name="T26" fmla="*/ 14 w 563"/>
                  <a:gd name="T27" fmla="*/ 1081 h 1084"/>
                  <a:gd name="T28" fmla="*/ 8 w 563"/>
                  <a:gd name="T29" fmla="*/ 1083 h 108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563" h="1084">
                    <a:moveTo>
                      <a:pt x="8" y="1083"/>
                    </a:moveTo>
                    <a:lnTo>
                      <a:pt x="8" y="1083"/>
                    </a:lnTo>
                    <a:cubicBezTo>
                      <a:pt x="6" y="1083"/>
                      <a:pt x="5" y="1082"/>
                      <a:pt x="3" y="1081"/>
                    </a:cubicBezTo>
                    <a:lnTo>
                      <a:pt x="3" y="1081"/>
                    </a:lnTo>
                    <a:cubicBezTo>
                      <a:pt x="0" y="1078"/>
                      <a:pt x="0" y="1073"/>
                      <a:pt x="3" y="1070"/>
                    </a:cubicBezTo>
                    <a:lnTo>
                      <a:pt x="3" y="1070"/>
                    </a:lnTo>
                    <a:cubicBezTo>
                      <a:pt x="6" y="1066"/>
                      <a:pt x="391" y="654"/>
                      <a:pt x="546" y="6"/>
                    </a:cubicBezTo>
                    <a:lnTo>
                      <a:pt x="546" y="6"/>
                    </a:lnTo>
                    <a:cubicBezTo>
                      <a:pt x="547" y="2"/>
                      <a:pt x="551" y="0"/>
                      <a:pt x="556" y="0"/>
                    </a:cubicBezTo>
                    <a:lnTo>
                      <a:pt x="556" y="0"/>
                    </a:lnTo>
                    <a:cubicBezTo>
                      <a:pt x="559" y="1"/>
                      <a:pt x="562" y="6"/>
                      <a:pt x="561" y="10"/>
                    </a:cubicBezTo>
                    <a:lnTo>
                      <a:pt x="561" y="10"/>
                    </a:lnTo>
                    <a:cubicBezTo>
                      <a:pt x="405" y="662"/>
                      <a:pt x="18" y="1076"/>
                      <a:pt x="14" y="1081"/>
                    </a:cubicBezTo>
                    <a:lnTo>
                      <a:pt x="14" y="1081"/>
                    </a:lnTo>
                    <a:cubicBezTo>
                      <a:pt x="13" y="1082"/>
                      <a:pt x="11" y="1083"/>
                      <a:pt x="8" y="1083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5" name="Grupo 14">
              <a:extLst>
                <a:ext uri="{FF2B5EF4-FFF2-40B4-BE49-F238E27FC236}">
                  <a16:creationId xmlns:a16="http://schemas.microsoft.com/office/drawing/2014/main" id="{EE7D7393-8B46-4B78-BEAA-9EE29F765C4B}"/>
                </a:ext>
              </a:extLst>
            </p:cNvPr>
            <p:cNvGrpSpPr/>
            <p:nvPr/>
          </p:nvGrpSpPr>
          <p:grpSpPr>
            <a:xfrm>
              <a:off x="14897956" y="8863747"/>
              <a:ext cx="2961907" cy="1785936"/>
              <a:chOff x="14897956" y="8863747"/>
              <a:chExt cx="2961907" cy="1785936"/>
            </a:xfrm>
          </p:grpSpPr>
          <p:sp>
            <p:nvSpPr>
              <p:cNvPr id="88" name="Freeform 86">
                <a:extLst>
                  <a:ext uri="{FF2B5EF4-FFF2-40B4-BE49-F238E27FC236}">
                    <a16:creationId xmlns:a16="http://schemas.microsoft.com/office/drawing/2014/main" id="{BBEC067C-1A8B-4BC3-A3CF-39B28CECE18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908946" y="8874737"/>
                <a:ext cx="2939926" cy="1763955"/>
              </a:xfrm>
              <a:custGeom>
                <a:avLst/>
                <a:gdLst>
                  <a:gd name="T0" fmla="*/ 2314 w 2361"/>
                  <a:gd name="T1" fmla="*/ 1275 h 1415"/>
                  <a:gd name="T2" fmla="*/ 2314 w 2361"/>
                  <a:gd name="T3" fmla="*/ 1275 h 1415"/>
                  <a:gd name="T4" fmla="*/ 2223 w 2361"/>
                  <a:gd name="T5" fmla="*/ 1414 h 1415"/>
                  <a:gd name="T6" fmla="*/ 2223 w 2361"/>
                  <a:gd name="T7" fmla="*/ 1414 h 1415"/>
                  <a:gd name="T8" fmla="*/ 0 w 2361"/>
                  <a:gd name="T9" fmla="*/ 451 h 1415"/>
                  <a:gd name="T10" fmla="*/ 0 w 2361"/>
                  <a:gd name="T11" fmla="*/ 451 h 1415"/>
                  <a:gd name="T12" fmla="*/ 232 w 2361"/>
                  <a:gd name="T13" fmla="*/ 230 h 1415"/>
                  <a:gd name="T14" fmla="*/ 232 w 2361"/>
                  <a:gd name="T15" fmla="*/ 230 h 1415"/>
                  <a:gd name="T16" fmla="*/ 408 w 2361"/>
                  <a:gd name="T17" fmla="*/ 318 h 1415"/>
                  <a:gd name="T18" fmla="*/ 408 w 2361"/>
                  <a:gd name="T19" fmla="*/ 318 h 1415"/>
                  <a:gd name="T20" fmla="*/ 781 w 2361"/>
                  <a:gd name="T21" fmla="*/ 65 h 1415"/>
                  <a:gd name="T22" fmla="*/ 781 w 2361"/>
                  <a:gd name="T23" fmla="*/ 65 h 1415"/>
                  <a:gd name="T24" fmla="*/ 1087 w 2361"/>
                  <a:gd name="T25" fmla="*/ 207 h 1415"/>
                  <a:gd name="T26" fmla="*/ 1087 w 2361"/>
                  <a:gd name="T27" fmla="*/ 207 h 1415"/>
                  <a:gd name="T28" fmla="*/ 1606 w 2361"/>
                  <a:gd name="T29" fmla="*/ 0 h 1415"/>
                  <a:gd name="T30" fmla="*/ 1606 w 2361"/>
                  <a:gd name="T31" fmla="*/ 0 h 1415"/>
                  <a:gd name="T32" fmla="*/ 2360 w 2361"/>
                  <a:gd name="T33" fmla="*/ 753 h 1415"/>
                  <a:gd name="T34" fmla="*/ 2360 w 2361"/>
                  <a:gd name="T35" fmla="*/ 753 h 1415"/>
                  <a:gd name="T36" fmla="*/ 2246 w 2361"/>
                  <a:gd name="T37" fmla="*/ 1150 h 1415"/>
                  <a:gd name="T38" fmla="*/ 2246 w 2361"/>
                  <a:gd name="T39" fmla="*/ 1150 h 1415"/>
                  <a:gd name="T40" fmla="*/ 2314 w 2361"/>
                  <a:gd name="T41" fmla="*/ 1275 h 14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2361" h="1415">
                    <a:moveTo>
                      <a:pt x="2314" y="1275"/>
                    </a:moveTo>
                    <a:lnTo>
                      <a:pt x="2314" y="1275"/>
                    </a:lnTo>
                    <a:cubicBezTo>
                      <a:pt x="2314" y="1337"/>
                      <a:pt x="2276" y="1391"/>
                      <a:pt x="2223" y="1414"/>
                    </a:cubicBezTo>
                    <a:lnTo>
                      <a:pt x="2223" y="1414"/>
                    </a:lnTo>
                    <a:cubicBezTo>
                      <a:pt x="1612" y="896"/>
                      <a:pt x="845" y="549"/>
                      <a:pt x="0" y="451"/>
                    </a:cubicBezTo>
                    <a:lnTo>
                      <a:pt x="0" y="451"/>
                    </a:lnTo>
                    <a:cubicBezTo>
                      <a:pt x="15" y="326"/>
                      <a:pt x="113" y="230"/>
                      <a:pt x="232" y="230"/>
                    </a:cubicBezTo>
                    <a:lnTo>
                      <a:pt x="232" y="230"/>
                    </a:lnTo>
                    <a:cubicBezTo>
                      <a:pt x="302" y="230"/>
                      <a:pt x="365" y="264"/>
                      <a:pt x="408" y="318"/>
                    </a:cubicBezTo>
                    <a:lnTo>
                      <a:pt x="408" y="318"/>
                    </a:lnTo>
                    <a:cubicBezTo>
                      <a:pt x="467" y="170"/>
                      <a:pt x="612" y="65"/>
                      <a:pt x="781" y="65"/>
                    </a:cubicBezTo>
                    <a:lnTo>
                      <a:pt x="781" y="65"/>
                    </a:lnTo>
                    <a:cubicBezTo>
                      <a:pt x="903" y="65"/>
                      <a:pt x="1014" y="121"/>
                      <a:pt x="1087" y="207"/>
                    </a:cubicBezTo>
                    <a:lnTo>
                      <a:pt x="1087" y="207"/>
                    </a:lnTo>
                    <a:cubicBezTo>
                      <a:pt x="1222" y="79"/>
                      <a:pt x="1405" y="0"/>
                      <a:pt x="1606" y="0"/>
                    </a:cubicBezTo>
                    <a:lnTo>
                      <a:pt x="1606" y="0"/>
                    </a:lnTo>
                    <a:cubicBezTo>
                      <a:pt x="2023" y="0"/>
                      <a:pt x="2360" y="337"/>
                      <a:pt x="2360" y="753"/>
                    </a:cubicBezTo>
                    <a:lnTo>
                      <a:pt x="2360" y="753"/>
                    </a:lnTo>
                    <a:cubicBezTo>
                      <a:pt x="2360" y="898"/>
                      <a:pt x="2318" y="1034"/>
                      <a:pt x="2246" y="1150"/>
                    </a:cubicBezTo>
                    <a:lnTo>
                      <a:pt x="2246" y="1150"/>
                    </a:lnTo>
                    <a:cubicBezTo>
                      <a:pt x="2287" y="1177"/>
                      <a:pt x="2314" y="1223"/>
                      <a:pt x="2314" y="1275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89" name="Freeform 87">
                <a:extLst>
                  <a:ext uri="{FF2B5EF4-FFF2-40B4-BE49-F238E27FC236}">
                    <a16:creationId xmlns:a16="http://schemas.microsoft.com/office/drawing/2014/main" id="{21D24C4B-C411-4F13-9205-E941CC30179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897956" y="8863747"/>
                <a:ext cx="2961907" cy="1785936"/>
              </a:xfrm>
              <a:custGeom>
                <a:avLst/>
                <a:gdLst>
                  <a:gd name="T0" fmla="*/ 17 w 2376"/>
                  <a:gd name="T1" fmla="*/ 452 h 1431"/>
                  <a:gd name="T2" fmla="*/ 17 w 2376"/>
                  <a:gd name="T3" fmla="*/ 452 h 1431"/>
                  <a:gd name="T4" fmla="*/ 2232 w 2376"/>
                  <a:gd name="T5" fmla="*/ 1413 h 1431"/>
                  <a:gd name="T6" fmla="*/ 2232 w 2376"/>
                  <a:gd name="T7" fmla="*/ 1413 h 1431"/>
                  <a:gd name="T8" fmla="*/ 2314 w 2376"/>
                  <a:gd name="T9" fmla="*/ 1283 h 1431"/>
                  <a:gd name="T10" fmla="*/ 2314 w 2376"/>
                  <a:gd name="T11" fmla="*/ 1283 h 1431"/>
                  <a:gd name="T12" fmla="*/ 2250 w 2376"/>
                  <a:gd name="T13" fmla="*/ 1164 h 1431"/>
                  <a:gd name="T14" fmla="*/ 2250 w 2376"/>
                  <a:gd name="T15" fmla="*/ 1164 h 1431"/>
                  <a:gd name="T16" fmla="*/ 2248 w 2376"/>
                  <a:gd name="T17" fmla="*/ 1154 h 1431"/>
                  <a:gd name="T18" fmla="*/ 2248 w 2376"/>
                  <a:gd name="T19" fmla="*/ 1154 h 1431"/>
                  <a:gd name="T20" fmla="*/ 2360 w 2376"/>
                  <a:gd name="T21" fmla="*/ 761 h 1431"/>
                  <a:gd name="T22" fmla="*/ 2360 w 2376"/>
                  <a:gd name="T23" fmla="*/ 761 h 1431"/>
                  <a:gd name="T24" fmla="*/ 1614 w 2376"/>
                  <a:gd name="T25" fmla="*/ 15 h 1431"/>
                  <a:gd name="T26" fmla="*/ 1614 w 2376"/>
                  <a:gd name="T27" fmla="*/ 15 h 1431"/>
                  <a:gd name="T28" fmla="*/ 1100 w 2376"/>
                  <a:gd name="T29" fmla="*/ 221 h 1431"/>
                  <a:gd name="T30" fmla="*/ 1100 w 2376"/>
                  <a:gd name="T31" fmla="*/ 221 h 1431"/>
                  <a:gd name="T32" fmla="*/ 1095 w 2376"/>
                  <a:gd name="T33" fmla="*/ 223 h 1431"/>
                  <a:gd name="T34" fmla="*/ 1095 w 2376"/>
                  <a:gd name="T35" fmla="*/ 223 h 1431"/>
                  <a:gd name="T36" fmla="*/ 1089 w 2376"/>
                  <a:gd name="T37" fmla="*/ 221 h 1431"/>
                  <a:gd name="T38" fmla="*/ 1089 w 2376"/>
                  <a:gd name="T39" fmla="*/ 221 h 1431"/>
                  <a:gd name="T40" fmla="*/ 789 w 2376"/>
                  <a:gd name="T41" fmla="*/ 81 h 1431"/>
                  <a:gd name="T42" fmla="*/ 789 w 2376"/>
                  <a:gd name="T43" fmla="*/ 81 h 1431"/>
                  <a:gd name="T44" fmla="*/ 423 w 2376"/>
                  <a:gd name="T45" fmla="*/ 328 h 1431"/>
                  <a:gd name="T46" fmla="*/ 423 w 2376"/>
                  <a:gd name="T47" fmla="*/ 328 h 1431"/>
                  <a:gd name="T48" fmla="*/ 417 w 2376"/>
                  <a:gd name="T49" fmla="*/ 333 h 1431"/>
                  <a:gd name="T50" fmla="*/ 417 w 2376"/>
                  <a:gd name="T51" fmla="*/ 333 h 1431"/>
                  <a:gd name="T52" fmla="*/ 411 w 2376"/>
                  <a:gd name="T53" fmla="*/ 331 h 1431"/>
                  <a:gd name="T54" fmla="*/ 411 w 2376"/>
                  <a:gd name="T55" fmla="*/ 331 h 1431"/>
                  <a:gd name="T56" fmla="*/ 240 w 2376"/>
                  <a:gd name="T57" fmla="*/ 246 h 1431"/>
                  <a:gd name="T58" fmla="*/ 240 w 2376"/>
                  <a:gd name="T59" fmla="*/ 246 h 1431"/>
                  <a:gd name="T60" fmla="*/ 17 w 2376"/>
                  <a:gd name="T61" fmla="*/ 452 h 1431"/>
                  <a:gd name="T62" fmla="*/ 2231 w 2376"/>
                  <a:gd name="T63" fmla="*/ 1430 h 1431"/>
                  <a:gd name="T64" fmla="*/ 2231 w 2376"/>
                  <a:gd name="T65" fmla="*/ 1430 h 1431"/>
                  <a:gd name="T66" fmla="*/ 2226 w 2376"/>
                  <a:gd name="T67" fmla="*/ 1428 h 1431"/>
                  <a:gd name="T68" fmla="*/ 2226 w 2376"/>
                  <a:gd name="T69" fmla="*/ 1428 h 1431"/>
                  <a:gd name="T70" fmla="*/ 8 w 2376"/>
                  <a:gd name="T71" fmla="*/ 466 h 1431"/>
                  <a:gd name="T72" fmla="*/ 8 w 2376"/>
                  <a:gd name="T73" fmla="*/ 466 h 1431"/>
                  <a:gd name="T74" fmla="*/ 2 w 2376"/>
                  <a:gd name="T75" fmla="*/ 463 h 1431"/>
                  <a:gd name="T76" fmla="*/ 2 w 2376"/>
                  <a:gd name="T77" fmla="*/ 463 h 1431"/>
                  <a:gd name="T78" fmla="*/ 0 w 2376"/>
                  <a:gd name="T79" fmla="*/ 457 h 1431"/>
                  <a:gd name="T80" fmla="*/ 0 w 2376"/>
                  <a:gd name="T81" fmla="*/ 457 h 1431"/>
                  <a:gd name="T82" fmla="*/ 240 w 2376"/>
                  <a:gd name="T83" fmla="*/ 230 h 1431"/>
                  <a:gd name="T84" fmla="*/ 240 w 2376"/>
                  <a:gd name="T85" fmla="*/ 230 h 1431"/>
                  <a:gd name="T86" fmla="*/ 414 w 2376"/>
                  <a:gd name="T87" fmla="*/ 311 h 1431"/>
                  <a:gd name="T88" fmla="*/ 414 w 2376"/>
                  <a:gd name="T89" fmla="*/ 311 h 1431"/>
                  <a:gd name="T90" fmla="*/ 789 w 2376"/>
                  <a:gd name="T91" fmla="*/ 66 h 1431"/>
                  <a:gd name="T92" fmla="*/ 789 w 2376"/>
                  <a:gd name="T93" fmla="*/ 66 h 1431"/>
                  <a:gd name="T94" fmla="*/ 1096 w 2376"/>
                  <a:gd name="T95" fmla="*/ 204 h 1431"/>
                  <a:gd name="T96" fmla="*/ 1096 w 2376"/>
                  <a:gd name="T97" fmla="*/ 204 h 1431"/>
                  <a:gd name="T98" fmla="*/ 1614 w 2376"/>
                  <a:gd name="T99" fmla="*/ 0 h 1431"/>
                  <a:gd name="T100" fmla="*/ 1614 w 2376"/>
                  <a:gd name="T101" fmla="*/ 0 h 1431"/>
                  <a:gd name="T102" fmla="*/ 2375 w 2376"/>
                  <a:gd name="T103" fmla="*/ 761 h 1431"/>
                  <a:gd name="T104" fmla="*/ 2375 w 2376"/>
                  <a:gd name="T105" fmla="*/ 761 h 1431"/>
                  <a:gd name="T106" fmla="*/ 2265 w 2376"/>
                  <a:gd name="T107" fmla="*/ 1156 h 1431"/>
                  <a:gd name="T108" fmla="*/ 2265 w 2376"/>
                  <a:gd name="T109" fmla="*/ 1156 h 1431"/>
                  <a:gd name="T110" fmla="*/ 2329 w 2376"/>
                  <a:gd name="T111" fmla="*/ 1283 h 1431"/>
                  <a:gd name="T112" fmla="*/ 2329 w 2376"/>
                  <a:gd name="T113" fmla="*/ 1283 h 1431"/>
                  <a:gd name="T114" fmla="*/ 2234 w 2376"/>
                  <a:gd name="T115" fmla="*/ 1429 h 1431"/>
                  <a:gd name="T116" fmla="*/ 2234 w 2376"/>
                  <a:gd name="T117" fmla="*/ 1429 h 1431"/>
                  <a:gd name="T118" fmla="*/ 2231 w 2376"/>
                  <a:gd name="T119" fmla="*/ 1430 h 143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2376" h="1431">
                    <a:moveTo>
                      <a:pt x="17" y="452"/>
                    </a:moveTo>
                    <a:lnTo>
                      <a:pt x="17" y="452"/>
                    </a:lnTo>
                    <a:cubicBezTo>
                      <a:pt x="838" y="548"/>
                      <a:pt x="1604" y="881"/>
                      <a:pt x="2232" y="1413"/>
                    </a:cubicBezTo>
                    <a:lnTo>
                      <a:pt x="2232" y="1413"/>
                    </a:lnTo>
                    <a:cubicBezTo>
                      <a:pt x="2282" y="1389"/>
                      <a:pt x="2314" y="1339"/>
                      <a:pt x="2314" y="1283"/>
                    </a:cubicBezTo>
                    <a:lnTo>
                      <a:pt x="2314" y="1283"/>
                    </a:lnTo>
                    <a:cubicBezTo>
                      <a:pt x="2314" y="1236"/>
                      <a:pt x="2290" y="1191"/>
                      <a:pt x="2250" y="1164"/>
                    </a:cubicBezTo>
                    <a:lnTo>
                      <a:pt x="2250" y="1164"/>
                    </a:lnTo>
                    <a:cubicBezTo>
                      <a:pt x="2247" y="1162"/>
                      <a:pt x="2245" y="1157"/>
                      <a:pt x="2248" y="1154"/>
                    </a:cubicBezTo>
                    <a:lnTo>
                      <a:pt x="2248" y="1154"/>
                    </a:lnTo>
                    <a:cubicBezTo>
                      <a:pt x="2321" y="1036"/>
                      <a:pt x="2360" y="900"/>
                      <a:pt x="2360" y="761"/>
                    </a:cubicBezTo>
                    <a:lnTo>
                      <a:pt x="2360" y="761"/>
                    </a:lnTo>
                    <a:cubicBezTo>
                      <a:pt x="2360" y="350"/>
                      <a:pt x="2025" y="15"/>
                      <a:pt x="1614" y="15"/>
                    </a:cubicBezTo>
                    <a:lnTo>
                      <a:pt x="1614" y="15"/>
                    </a:lnTo>
                    <a:cubicBezTo>
                      <a:pt x="1422" y="15"/>
                      <a:pt x="1239" y="88"/>
                      <a:pt x="1100" y="221"/>
                    </a:cubicBezTo>
                    <a:lnTo>
                      <a:pt x="1100" y="221"/>
                    </a:lnTo>
                    <a:cubicBezTo>
                      <a:pt x="1099" y="223"/>
                      <a:pt x="1097" y="223"/>
                      <a:pt x="1095" y="223"/>
                    </a:cubicBezTo>
                    <a:lnTo>
                      <a:pt x="1095" y="223"/>
                    </a:lnTo>
                    <a:cubicBezTo>
                      <a:pt x="1093" y="223"/>
                      <a:pt x="1091" y="222"/>
                      <a:pt x="1089" y="221"/>
                    </a:cubicBezTo>
                    <a:lnTo>
                      <a:pt x="1089" y="221"/>
                    </a:lnTo>
                    <a:cubicBezTo>
                      <a:pt x="1014" y="132"/>
                      <a:pt x="905" y="81"/>
                      <a:pt x="789" y="81"/>
                    </a:cubicBezTo>
                    <a:lnTo>
                      <a:pt x="789" y="81"/>
                    </a:lnTo>
                    <a:cubicBezTo>
                      <a:pt x="627" y="81"/>
                      <a:pt x="484" y="179"/>
                      <a:pt x="423" y="328"/>
                    </a:cubicBezTo>
                    <a:lnTo>
                      <a:pt x="423" y="328"/>
                    </a:lnTo>
                    <a:cubicBezTo>
                      <a:pt x="423" y="331"/>
                      <a:pt x="420" y="333"/>
                      <a:pt x="417" y="333"/>
                    </a:cubicBezTo>
                    <a:lnTo>
                      <a:pt x="417" y="333"/>
                    </a:lnTo>
                    <a:cubicBezTo>
                      <a:pt x="415" y="334"/>
                      <a:pt x="412" y="333"/>
                      <a:pt x="411" y="331"/>
                    </a:cubicBezTo>
                    <a:lnTo>
                      <a:pt x="411" y="331"/>
                    </a:lnTo>
                    <a:cubicBezTo>
                      <a:pt x="367" y="276"/>
                      <a:pt x="305" y="246"/>
                      <a:pt x="240" y="246"/>
                    </a:cubicBezTo>
                    <a:lnTo>
                      <a:pt x="240" y="246"/>
                    </a:lnTo>
                    <a:cubicBezTo>
                      <a:pt x="129" y="246"/>
                      <a:pt x="35" y="334"/>
                      <a:pt x="17" y="452"/>
                    </a:cubicBezTo>
                    <a:close/>
                    <a:moveTo>
                      <a:pt x="2231" y="1430"/>
                    </a:moveTo>
                    <a:lnTo>
                      <a:pt x="2231" y="1430"/>
                    </a:lnTo>
                    <a:cubicBezTo>
                      <a:pt x="2229" y="1430"/>
                      <a:pt x="2227" y="1429"/>
                      <a:pt x="2226" y="1428"/>
                    </a:cubicBezTo>
                    <a:lnTo>
                      <a:pt x="2226" y="1428"/>
                    </a:lnTo>
                    <a:cubicBezTo>
                      <a:pt x="1597" y="895"/>
                      <a:pt x="830" y="562"/>
                      <a:pt x="8" y="466"/>
                    </a:cubicBezTo>
                    <a:lnTo>
                      <a:pt x="8" y="466"/>
                    </a:lnTo>
                    <a:cubicBezTo>
                      <a:pt x="5" y="466"/>
                      <a:pt x="3" y="465"/>
                      <a:pt x="2" y="463"/>
                    </a:cubicBezTo>
                    <a:lnTo>
                      <a:pt x="2" y="463"/>
                    </a:lnTo>
                    <a:cubicBezTo>
                      <a:pt x="1" y="462"/>
                      <a:pt x="0" y="460"/>
                      <a:pt x="0" y="457"/>
                    </a:cubicBezTo>
                    <a:lnTo>
                      <a:pt x="0" y="457"/>
                    </a:lnTo>
                    <a:cubicBezTo>
                      <a:pt x="16" y="328"/>
                      <a:pt x="119" y="230"/>
                      <a:pt x="240" y="230"/>
                    </a:cubicBezTo>
                    <a:lnTo>
                      <a:pt x="240" y="230"/>
                    </a:lnTo>
                    <a:cubicBezTo>
                      <a:pt x="306" y="230"/>
                      <a:pt x="368" y="259"/>
                      <a:pt x="414" y="311"/>
                    </a:cubicBezTo>
                    <a:lnTo>
                      <a:pt x="414" y="311"/>
                    </a:lnTo>
                    <a:cubicBezTo>
                      <a:pt x="479" y="161"/>
                      <a:pt x="625" y="66"/>
                      <a:pt x="789" y="66"/>
                    </a:cubicBezTo>
                    <a:lnTo>
                      <a:pt x="789" y="66"/>
                    </a:lnTo>
                    <a:cubicBezTo>
                      <a:pt x="907" y="66"/>
                      <a:pt x="1018" y="116"/>
                      <a:pt x="1096" y="204"/>
                    </a:cubicBezTo>
                    <a:lnTo>
                      <a:pt x="1096" y="204"/>
                    </a:lnTo>
                    <a:cubicBezTo>
                      <a:pt x="1237" y="73"/>
                      <a:pt x="1421" y="0"/>
                      <a:pt x="1614" y="0"/>
                    </a:cubicBezTo>
                    <a:lnTo>
                      <a:pt x="1614" y="0"/>
                    </a:lnTo>
                    <a:cubicBezTo>
                      <a:pt x="2034" y="0"/>
                      <a:pt x="2375" y="341"/>
                      <a:pt x="2375" y="761"/>
                    </a:cubicBezTo>
                    <a:lnTo>
                      <a:pt x="2375" y="761"/>
                    </a:lnTo>
                    <a:cubicBezTo>
                      <a:pt x="2375" y="901"/>
                      <a:pt x="2337" y="1037"/>
                      <a:pt x="2265" y="1156"/>
                    </a:cubicBezTo>
                    <a:lnTo>
                      <a:pt x="2265" y="1156"/>
                    </a:lnTo>
                    <a:cubicBezTo>
                      <a:pt x="2305" y="1186"/>
                      <a:pt x="2329" y="1233"/>
                      <a:pt x="2329" y="1283"/>
                    </a:cubicBezTo>
                    <a:lnTo>
                      <a:pt x="2329" y="1283"/>
                    </a:lnTo>
                    <a:cubicBezTo>
                      <a:pt x="2329" y="1346"/>
                      <a:pt x="2292" y="1404"/>
                      <a:pt x="2234" y="1429"/>
                    </a:cubicBezTo>
                    <a:lnTo>
                      <a:pt x="2234" y="1429"/>
                    </a:lnTo>
                    <a:cubicBezTo>
                      <a:pt x="2233" y="1430"/>
                      <a:pt x="2232" y="1430"/>
                      <a:pt x="2231" y="143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4" name="Grupo 13">
              <a:extLst>
                <a:ext uri="{FF2B5EF4-FFF2-40B4-BE49-F238E27FC236}">
                  <a16:creationId xmlns:a16="http://schemas.microsoft.com/office/drawing/2014/main" id="{DA310760-B628-4955-9A1F-CA85A18AD323}"/>
                </a:ext>
              </a:extLst>
            </p:cNvPr>
            <p:cNvGrpSpPr/>
            <p:nvPr/>
          </p:nvGrpSpPr>
          <p:grpSpPr>
            <a:xfrm>
              <a:off x="6149609" y="7830651"/>
              <a:ext cx="3780693" cy="2489320"/>
              <a:chOff x="6149609" y="7830651"/>
              <a:chExt cx="3780693" cy="2489320"/>
            </a:xfrm>
          </p:grpSpPr>
          <p:sp>
            <p:nvSpPr>
              <p:cNvPr id="90" name="Freeform 88">
                <a:extLst>
                  <a:ext uri="{FF2B5EF4-FFF2-40B4-BE49-F238E27FC236}">
                    <a16:creationId xmlns:a16="http://schemas.microsoft.com/office/drawing/2014/main" id="{51788194-B287-4D28-A442-F71C1B612F1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60599" y="7841641"/>
                <a:ext cx="3758712" cy="2472837"/>
              </a:xfrm>
              <a:custGeom>
                <a:avLst/>
                <a:gdLst>
                  <a:gd name="T0" fmla="*/ 3017 w 3018"/>
                  <a:gd name="T1" fmla="*/ 498 h 1983"/>
                  <a:gd name="T2" fmla="*/ 3017 w 3018"/>
                  <a:gd name="T3" fmla="*/ 498 h 1983"/>
                  <a:gd name="T4" fmla="*/ 205 w 3018"/>
                  <a:gd name="T5" fmla="*/ 1982 h 1983"/>
                  <a:gd name="T6" fmla="*/ 205 w 3018"/>
                  <a:gd name="T7" fmla="*/ 1982 h 1983"/>
                  <a:gd name="T8" fmla="*/ 0 w 3018"/>
                  <a:gd name="T9" fmla="*/ 1286 h 1983"/>
                  <a:gd name="T10" fmla="*/ 0 w 3018"/>
                  <a:gd name="T11" fmla="*/ 1286 h 1983"/>
                  <a:gd name="T12" fmla="*/ 1286 w 3018"/>
                  <a:gd name="T13" fmla="*/ 0 h 1983"/>
                  <a:gd name="T14" fmla="*/ 1286 w 3018"/>
                  <a:gd name="T15" fmla="*/ 0 h 1983"/>
                  <a:gd name="T16" fmla="*/ 2193 w 3018"/>
                  <a:gd name="T17" fmla="*/ 374 h 1983"/>
                  <a:gd name="T18" fmla="*/ 2193 w 3018"/>
                  <a:gd name="T19" fmla="*/ 374 h 1983"/>
                  <a:gd name="T20" fmla="*/ 2437 w 3018"/>
                  <a:gd name="T21" fmla="*/ 283 h 1983"/>
                  <a:gd name="T22" fmla="*/ 2437 w 3018"/>
                  <a:gd name="T23" fmla="*/ 283 h 1983"/>
                  <a:gd name="T24" fmla="*/ 2733 w 3018"/>
                  <a:gd name="T25" fmla="*/ 430 h 1983"/>
                  <a:gd name="T26" fmla="*/ 2733 w 3018"/>
                  <a:gd name="T27" fmla="*/ 430 h 1983"/>
                  <a:gd name="T28" fmla="*/ 2845 w 3018"/>
                  <a:gd name="T29" fmla="*/ 395 h 1983"/>
                  <a:gd name="T30" fmla="*/ 2845 w 3018"/>
                  <a:gd name="T31" fmla="*/ 395 h 1983"/>
                  <a:gd name="T32" fmla="*/ 3017 w 3018"/>
                  <a:gd name="T33" fmla="*/ 498 h 19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3018" h="1983">
                    <a:moveTo>
                      <a:pt x="3017" y="498"/>
                    </a:moveTo>
                    <a:lnTo>
                      <a:pt x="3017" y="498"/>
                    </a:lnTo>
                    <a:cubicBezTo>
                      <a:pt x="1930" y="630"/>
                      <a:pt x="952" y="1171"/>
                      <a:pt x="205" y="1982"/>
                    </a:cubicBezTo>
                    <a:lnTo>
                      <a:pt x="205" y="1982"/>
                    </a:lnTo>
                    <a:cubicBezTo>
                      <a:pt x="75" y="1782"/>
                      <a:pt x="0" y="1542"/>
                      <a:pt x="0" y="1286"/>
                    </a:cubicBezTo>
                    <a:lnTo>
                      <a:pt x="0" y="1286"/>
                    </a:lnTo>
                    <a:cubicBezTo>
                      <a:pt x="0" y="576"/>
                      <a:pt x="576" y="0"/>
                      <a:pt x="1286" y="0"/>
                    </a:cubicBezTo>
                    <a:lnTo>
                      <a:pt x="1286" y="0"/>
                    </a:lnTo>
                    <a:cubicBezTo>
                      <a:pt x="1640" y="0"/>
                      <a:pt x="1961" y="143"/>
                      <a:pt x="2193" y="374"/>
                    </a:cubicBezTo>
                    <a:lnTo>
                      <a:pt x="2193" y="374"/>
                    </a:lnTo>
                    <a:cubicBezTo>
                      <a:pt x="2259" y="317"/>
                      <a:pt x="2343" y="283"/>
                      <a:pt x="2437" y="283"/>
                    </a:cubicBezTo>
                    <a:lnTo>
                      <a:pt x="2437" y="283"/>
                    </a:lnTo>
                    <a:cubicBezTo>
                      <a:pt x="2558" y="283"/>
                      <a:pt x="2665" y="341"/>
                      <a:pt x="2733" y="430"/>
                    </a:cubicBezTo>
                    <a:lnTo>
                      <a:pt x="2733" y="430"/>
                    </a:lnTo>
                    <a:cubicBezTo>
                      <a:pt x="2765" y="408"/>
                      <a:pt x="2803" y="395"/>
                      <a:pt x="2845" y="395"/>
                    </a:cubicBezTo>
                    <a:lnTo>
                      <a:pt x="2845" y="395"/>
                    </a:lnTo>
                    <a:cubicBezTo>
                      <a:pt x="2920" y="395"/>
                      <a:pt x="2984" y="437"/>
                      <a:pt x="3017" y="498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1" name="Freeform 89">
                <a:extLst>
                  <a:ext uri="{FF2B5EF4-FFF2-40B4-BE49-F238E27FC236}">
                    <a16:creationId xmlns:a16="http://schemas.microsoft.com/office/drawing/2014/main" id="{910F7C30-38F9-49C8-8E1A-81F900459D7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6149609" y="7830651"/>
                <a:ext cx="3780693" cy="2489320"/>
              </a:xfrm>
              <a:custGeom>
                <a:avLst/>
                <a:gdLst>
                  <a:gd name="T0" fmla="*/ 1293 w 3033"/>
                  <a:gd name="T1" fmla="*/ 15 h 1999"/>
                  <a:gd name="T2" fmla="*/ 1293 w 3033"/>
                  <a:gd name="T3" fmla="*/ 15 h 1999"/>
                  <a:gd name="T4" fmla="*/ 15 w 3033"/>
                  <a:gd name="T5" fmla="*/ 1294 h 1999"/>
                  <a:gd name="T6" fmla="*/ 15 w 3033"/>
                  <a:gd name="T7" fmla="*/ 1294 h 1999"/>
                  <a:gd name="T8" fmla="*/ 213 w 3033"/>
                  <a:gd name="T9" fmla="*/ 1978 h 1999"/>
                  <a:gd name="T10" fmla="*/ 213 w 3033"/>
                  <a:gd name="T11" fmla="*/ 1978 h 1999"/>
                  <a:gd name="T12" fmla="*/ 1486 w 3033"/>
                  <a:gd name="T13" fmla="*/ 987 h 1999"/>
                  <a:gd name="T14" fmla="*/ 1486 w 3033"/>
                  <a:gd name="T15" fmla="*/ 987 h 1999"/>
                  <a:gd name="T16" fmla="*/ 3011 w 3033"/>
                  <a:gd name="T17" fmla="*/ 500 h 1999"/>
                  <a:gd name="T18" fmla="*/ 3011 w 3033"/>
                  <a:gd name="T19" fmla="*/ 500 h 1999"/>
                  <a:gd name="T20" fmla="*/ 2852 w 3033"/>
                  <a:gd name="T21" fmla="*/ 411 h 1999"/>
                  <a:gd name="T22" fmla="*/ 2852 w 3033"/>
                  <a:gd name="T23" fmla="*/ 411 h 1999"/>
                  <a:gd name="T24" fmla="*/ 2745 w 3033"/>
                  <a:gd name="T25" fmla="*/ 444 h 1999"/>
                  <a:gd name="T26" fmla="*/ 2745 w 3033"/>
                  <a:gd name="T27" fmla="*/ 444 h 1999"/>
                  <a:gd name="T28" fmla="*/ 2734 w 3033"/>
                  <a:gd name="T29" fmla="*/ 442 h 1999"/>
                  <a:gd name="T30" fmla="*/ 2734 w 3033"/>
                  <a:gd name="T31" fmla="*/ 442 h 1999"/>
                  <a:gd name="T32" fmla="*/ 2444 w 3033"/>
                  <a:gd name="T33" fmla="*/ 299 h 1999"/>
                  <a:gd name="T34" fmla="*/ 2444 w 3033"/>
                  <a:gd name="T35" fmla="*/ 299 h 1999"/>
                  <a:gd name="T36" fmla="*/ 2205 w 3033"/>
                  <a:gd name="T37" fmla="*/ 388 h 1999"/>
                  <a:gd name="T38" fmla="*/ 2205 w 3033"/>
                  <a:gd name="T39" fmla="*/ 388 h 1999"/>
                  <a:gd name="T40" fmla="*/ 2194 w 3033"/>
                  <a:gd name="T41" fmla="*/ 388 h 1999"/>
                  <a:gd name="T42" fmla="*/ 2194 w 3033"/>
                  <a:gd name="T43" fmla="*/ 388 h 1999"/>
                  <a:gd name="T44" fmla="*/ 1293 w 3033"/>
                  <a:gd name="T45" fmla="*/ 15 h 1999"/>
                  <a:gd name="T46" fmla="*/ 212 w 3033"/>
                  <a:gd name="T47" fmla="*/ 1998 h 1999"/>
                  <a:gd name="T48" fmla="*/ 212 w 3033"/>
                  <a:gd name="T49" fmla="*/ 1998 h 1999"/>
                  <a:gd name="T50" fmla="*/ 211 w 3033"/>
                  <a:gd name="T51" fmla="*/ 1998 h 1999"/>
                  <a:gd name="T52" fmla="*/ 211 w 3033"/>
                  <a:gd name="T53" fmla="*/ 1998 h 1999"/>
                  <a:gd name="T54" fmla="*/ 206 w 3033"/>
                  <a:gd name="T55" fmla="*/ 1995 h 1999"/>
                  <a:gd name="T56" fmla="*/ 206 w 3033"/>
                  <a:gd name="T57" fmla="*/ 1995 h 1999"/>
                  <a:gd name="T58" fmla="*/ 0 w 3033"/>
                  <a:gd name="T59" fmla="*/ 1294 h 1999"/>
                  <a:gd name="T60" fmla="*/ 0 w 3033"/>
                  <a:gd name="T61" fmla="*/ 1294 h 1999"/>
                  <a:gd name="T62" fmla="*/ 1293 w 3033"/>
                  <a:gd name="T63" fmla="*/ 0 h 1999"/>
                  <a:gd name="T64" fmla="*/ 1293 w 3033"/>
                  <a:gd name="T65" fmla="*/ 0 h 1999"/>
                  <a:gd name="T66" fmla="*/ 2201 w 3033"/>
                  <a:gd name="T67" fmla="*/ 372 h 1999"/>
                  <a:gd name="T68" fmla="*/ 2201 w 3033"/>
                  <a:gd name="T69" fmla="*/ 372 h 1999"/>
                  <a:gd name="T70" fmla="*/ 2444 w 3033"/>
                  <a:gd name="T71" fmla="*/ 283 h 1999"/>
                  <a:gd name="T72" fmla="*/ 2444 w 3033"/>
                  <a:gd name="T73" fmla="*/ 283 h 1999"/>
                  <a:gd name="T74" fmla="*/ 2742 w 3033"/>
                  <a:gd name="T75" fmla="*/ 428 h 1999"/>
                  <a:gd name="T76" fmla="*/ 2742 w 3033"/>
                  <a:gd name="T77" fmla="*/ 428 h 1999"/>
                  <a:gd name="T78" fmla="*/ 2852 w 3033"/>
                  <a:gd name="T79" fmla="*/ 395 h 1999"/>
                  <a:gd name="T80" fmla="*/ 2852 w 3033"/>
                  <a:gd name="T81" fmla="*/ 395 h 1999"/>
                  <a:gd name="T82" fmla="*/ 3031 w 3033"/>
                  <a:gd name="T83" fmla="*/ 502 h 1999"/>
                  <a:gd name="T84" fmla="*/ 3031 w 3033"/>
                  <a:gd name="T85" fmla="*/ 502 h 1999"/>
                  <a:gd name="T86" fmla="*/ 3031 w 3033"/>
                  <a:gd name="T87" fmla="*/ 510 h 1999"/>
                  <a:gd name="T88" fmla="*/ 3031 w 3033"/>
                  <a:gd name="T89" fmla="*/ 510 h 1999"/>
                  <a:gd name="T90" fmla="*/ 3025 w 3033"/>
                  <a:gd name="T91" fmla="*/ 514 h 1999"/>
                  <a:gd name="T92" fmla="*/ 3025 w 3033"/>
                  <a:gd name="T93" fmla="*/ 514 h 1999"/>
                  <a:gd name="T94" fmla="*/ 218 w 3033"/>
                  <a:gd name="T95" fmla="*/ 1995 h 1999"/>
                  <a:gd name="T96" fmla="*/ 218 w 3033"/>
                  <a:gd name="T97" fmla="*/ 1995 h 1999"/>
                  <a:gd name="T98" fmla="*/ 212 w 3033"/>
                  <a:gd name="T99" fmla="*/ 1998 h 199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3033" h="1999">
                    <a:moveTo>
                      <a:pt x="1293" y="15"/>
                    </a:moveTo>
                    <a:lnTo>
                      <a:pt x="1293" y="15"/>
                    </a:lnTo>
                    <a:cubicBezTo>
                      <a:pt x="589" y="15"/>
                      <a:pt x="15" y="589"/>
                      <a:pt x="15" y="1294"/>
                    </a:cubicBezTo>
                    <a:lnTo>
                      <a:pt x="15" y="1294"/>
                    </a:lnTo>
                    <a:cubicBezTo>
                      <a:pt x="15" y="1537"/>
                      <a:pt x="83" y="1773"/>
                      <a:pt x="213" y="1978"/>
                    </a:cubicBezTo>
                    <a:lnTo>
                      <a:pt x="213" y="1978"/>
                    </a:lnTo>
                    <a:cubicBezTo>
                      <a:pt x="589" y="1571"/>
                      <a:pt x="1017" y="1237"/>
                      <a:pt x="1486" y="987"/>
                    </a:cubicBezTo>
                    <a:lnTo>
                      <a:pt x="1486" y="987"/>
                    </a:lnTo>
                    <a:cubicBezTo>
                      <a:pt x="1968" y="729"/>
                      <a:pt x="2481" y="566"/>
                      <a:pt x="3011" y="500"/>
                    </a:cubicBezTo>
                    <a:lnTo>
                      <a:pt x="3011" y="500"/>
                    </a:lnTo>
                    <a:cubicBezTo>
                      <a:pt x="2977" y="444"/>
                      <a:pt x="2917" y="411"/>
                      <a:pt x="2852" y="411"/>
                    </a:cubicBezTo>
                    <a:lnTo>
                      <a:pt x="2852" y="411"/>
                    </a:lnTo>
                    <a:cubicBezTo>
                      <a:pt x="2813" y="411"/>
                      <a:pt x="2776" y="422"/>
                      <a:pt x="2745" y="444"/>
                    </a:cubicBezTo>
                    <a:lnTo>
                      <a:pt x="2745" y="444"/>
                    </a:lnTo>
                    <a:cubicBezTo>
                      <a:pt x="2741" y="447"/>
                      <a:pt x="2737" y="446"/>
                      <a:pt x="2734" y="442"/>
                    </a:cubicBezTo>
                    <a:lnTo>
                      <a:pt x="2734" y="442"/>
                    </a:lnTo>
                    <a:cubicBezTo>
                      <a:pt x="2665" y="351"/>
                      <a:pt x="2559" y="299"/>
                      <a:pt x="2444" y="299"/>
                    </a:cubicBezTo>
                    <a:lnTo>
                      <a:pt x="2444" y="299"/>
                    </a:lnTo>
                    <a:cubicBezTo>
                      <a:pt x="2356" y="299"/>
                      <a:pt x="2272" y="330"/>
                      <a:pt x="2205" y="388"/>
                    </a:cubicBezTo>
                    <a:lnTo>
                      <a:pt x="2205" y="388"/>
                    </a:lnTo>
                    <a:cubicBezTo>
                      <a:pt x="2202" y="391"/>
                      <a:pt x="2198" y="390"/>
                      <a:pt x="2194" y="388"/>
                    </a:cubicBezTo>
                    <a:lnTo>
                      <a:pt x="2194" y="388"/>
                    </a:lnTo>
                    <a:cubicBezTo>
                      <a:pt x="1953" y="148"/>
                      <a:pt x="1633" y="15"/>
                      <a:pt x="1293" y="15"/>
                    </a:cubicBezTo>
                    <a:close/>
                    <a:moveTo>
                      <a:pt x="212" y="1998"/>
                    </a:moveTo>
                    <a:lnTo>
                      <a:pt x="212" y="1998"/>
                    </a:lnTo>
                    <a:cubicBezTo>
                      <a:pt x="212" y="1998"/>
                      <a:pt x="212" y="1998"/>
                      <a:pt x="211" y="1998"/>
                    </a:cubicBezTo>
                    <a:lnTo>
                      <a:pt x="211" y="1998"/>
                    </a:lnTo>
                    <a:cubicBezTo>
                      <a:pt x="209" y="1997"/>
                      <a:pt x="207" y="1996"/>
                      <a:pt x="206" y="1995"/>
                    </a:cubicBezTo>
                    <a:lnTo>
                      <a:pt x="206" y="1995"/>
                    </a:lnTo>
                    <a:cubicBezTo>
                      <a:pt x="70" y="1786"/>
                      <a:pt x="0" y="1543"/>
                      <a:pt x="0" y="1294"/>
                    </a:cubicBezTo>
                    <a:lnTo>
                      <a:pt x="0" y="1294"/>
                    </a:lnTo>
                    <a:cubicBezTo>
                      <a:pt x="0" y="581"/>
                      <a:pt x="580" y="0"/>
                      <a:pt x="1293" y="0"/>
                    </a:cubicBezTo>
                    <a:lnTo>
                      <a:pt x="1293" y="0"/>
                    </a:lnTo>
                    <a:cubicBezTo>
                      <a:pt x="1635" y="0"/>
                      <a:pt x="1957" y="132"/>
                      <a:pt x="2201" y="372"/>
                    </a:cubicBezTo>
                    <a:lnTo>
                      <a:pt x="2201" y="372"/>
                    </a:lnTo>
                    <a:cubicBezTo>
                      <a:pt x="2268" y="314"/>
                      <a:pt x="2355" y="283"/>
                      <a:pt x="2444" y="283"/>
                    </a:cubicBezTo>
                    <a:lnTo>
                      <a:pt x="2444" y="283"/>
                    </a:lnTo>
                    <a:cubicBezTo>
                      <a:pt x="2561" y="283"/>
                      <a:pt x="2670" y="335"/>
                      <a:pt x="2742" y="428"/>
                    </a:cubicBezTo>
                    <a:lnTo>
                      <a:pt x="2742" y="428"/>
                    </a:lnTo>
                    <a:cubicBezTo>
                      <a:pt x="2775" y="406"/>
                      <a:pt x="2813" y="395"/>
                      <a:pt x="2852" y="395"/>
                    </a:cubicBezTo>
                    <a:lnTo>
                      <a:pt x="2852" y="395"/>
                    </a:lnTo>
                    <a:cubicBezTo>
                      <a:pt x="2927" y="395"/>
                      <a:pt x="2996" y="436"/>
                      <a:pt x="3031" y="502"/>
                    </a:cubicBezTo>
                    <a:lnTo>
                      <a:pt x="3031" y="502"/>
                    </a:lnTo>
                    <a:cubicBezTo>
                      <a:pt x="3032" y="505"/>
                      <a:pt x="3032" y="507"/>
                      <a:pt x="3031" y="510"/>
                    </a:cubicBezTo>
                    <a:lnTo>
                      <a:pt x="3031" y="510"/>
                    </a:lnTo>
                    <a:cubicBezTo>
                      <a:pt x="3029" y="512"/>
                      <a:pt x="3027" y="513"/>
                      <a:pt x="3025" y="514"/>
                    </a:cubicBezTo>
                    <a:lnTo>
                      <a:pt x="3025" y="514"/>
                    </a:lnTo>
                    <a:cubicBezTo>
                      <a:pt x="1977" y="641"/>
                      <a:pt x="980" y="1167"/>
                      <a:pt x="218" y="1995"/>
                    </a:cubicBezTo>
                    <a:lnTo>
                      <a:pt x="218" y="1995"/>
                    </a:lnTo>
                    <a:cubicBezTo>
                      <a:pt x="216" y="1997"/>
                      <a:pt x="214" y="1998"/>
                      <a:pt x="212" y="19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3" name="Grupo 12">
              <a:extLst>
                <a:ext uri="{FF2B5EF4-FFF2-40B4-BE49-F238E27FC236}">
                  <a16:creationId xmlns:a16="http://schemas.microsoft.com/office/drawing/2014/main" id="{E17ABD09-C573-4FDA-ACDD-78B7B1BB92AC}"/>
                </a:ext>
              </a:extLst>
            </p:cNvPr>
            <p:cNvGrpSpPr/>
            <p:nvPr/>
          </p:nvGrpSpPr>
          <p:grpSpPr>
            <a:xfrm>
              <a:off x="7094782" y="7698766"/>
              <a:ext cx="5231424" cy="4758837"/>
              <a:chOff x="7094782" y="7698766"/>
              <a:chExt cx="5231424" cy="4758837"/>
            </a:xfrm>
          </p:grpSpPr>
          <p:sp>
            <p:nvSpPr>
              <p:cNvPr id="92" name="Freeform 90">
                <a:extLst>
                  <a:ext uri="{FF2B5EF4-FFF2-40B4-BE49-F238E27FC236}">
                    <a16:creationId xmlns:a16="http://schemas.microsoft.com/office/drawing/2014/main" id="{FA131EB6-6E6D-4468-8A5B-3C69E47B2018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254141" y="7968029"/>
                <a:ext cx="5072065" cy="4280757"/>
              </a:xfrm>
              <a:custGeom>
                <a:avLst/>
                <a:gdLst>
                  <a:gd name="T0" fmla="*/ 1511 w 4071"/>
                  <a:gd name="T1" fmla="*/ 81 h 3434"/>
                  <a:gd name="T2" fmla="*/ 1511 w 4071"/>
                  <a:gd name="T3" fmla="*/ 81 h 3434"/>
                  <a:gd name="T4" fmla="*/ 2005 w 4071"/>
                  <a:gd name="T5" fmla="*/ 2 h 3434"/>
                  <a:gd name="T6" fmla="*/ 2005 w 4071"/>
                  <a:gd name="T7" fmla="*/ 2 h 3434"/>
                  <a:gd name="T8" fmla="*/ 2510 w 4071"/>
                  <a:gd name="T9" fmla="*/ 79 h 3434"/>
                  <a:gd name="T10" fmla="*/ 2510 w 4071"/>
                  <a:gd name="T11" fmla="*/ 79 h 3434"/>
                  <a:gd name="T12" fmla="*/ 2510 w 4071"/>
                  <a:gd name="T13" fmla="*/ 79 h 3434"/>
                  <a:gd name="T14" fmla="*/ 3379 w 4071"/>
                  <a:gd name="T15" fmla="*/ 745 h 3434"/>
                  <a:gd name="T16" fmla="*/ 3379 w 4071"/>
                  <a:gd name="T17" fmla="*/ 745 h 3434"/>
                  <a:gd name="T18" fmla="*/ 3454 w 4071"/>
                  <a:gd name="T19" fmla="*/ 872 h 3434"/>
                  <a:gd name="T20" fmla="*/ 3454 w 4071"/>
                  <a:gd name="T21" fmla="*/ 872 h 3434"/>
                  <a:gd name="T22" fmla="*/ 3454 w 4071"/>
                  <a:gd name="T23" fmla="*/ 872 h 3434"/>
                  <a:gd name="T24" fmla="*/ 1773 w 4071"/>
                  <a:gd name="T25" fmla="*/ 3240 h 3434"/>
                  <a:gd name="T26" fmla="*/ 1773 w 4071"/>
                  <a:gd name="T27" fmla="*/ 3240 h 3434"/>
                  <a:gd name="T28" fmla="*/ 892 w 4071"/>
                  <a:gd name="T29" fmla="*/ 2811 h 3434"/>
                  <a:gd name="T30" fmla="*/ 892 w 4071"/>
                  <a:gd name="T31" fmla="*/ 2811 h 3434"/>
                  <a:gd name="T32" fmla="*/ 1511 w 4071"/>
                  <a:gd name="T33" fmla="*/ 81 h 34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4071" h="3434">
                    <a:moveTo>
                      <a:pt x="1511" y="81"/>
                    </a:moveTo>
                    <a:lnTo>
                      <a:pt x="1511" y="81"/>
                    </a:lnTo>
                    <a:cubicBezTo>
                      <a:pt x="1671" y="29"/>
                      <a:pt x="1838" y="2"/>
                      <a:pt x="2005" y="2"/>
                    </a:cubicBezTo>
                    <a:lnTo>
                      <a:pt x="2005" y="2"/>
                    </a:lnTo>
                    <a:cubicBezTo>
                      <a:pt x="2176" y="0"/>
                      <a:pt x="2348" y="27"/>
                      <a:pt x="2510" y="79"/>
                    </a:cubicBezTo>
                    <a:lnTo>
                      <a:pt x="2510" y="79"/>
                    </a:lnTo>
                    <a:lnTo>
                      <a:pt x="2510" y="79"/>
                    </a:lnTo>
                    <a:cubicBezTo>
                      <a:pt x="2865" y="193"/>
                      <a:pt x="3178" y="431"/>
                      <a:pt x="3379" y="745"/>
                    </a:cubicBezTo>
                    <a:lnTo>
                      <a:pt x="3379" y="745"/>
                    </a:lnTo>
                    <a:cubicBezTo>
                      <a:pt x="3406" y="786"/>
                      <a:pt x="3431" y="828"/>
                      <a:pt x="3454" y="872"/>
                    </a:cubicBezTo>
                    <a:lnTo>
                      <a:pt x="3454" y="872"/>
                    </a:lnTo>
                    <a:lnTo>
                      <a:pt x="3454" y="872"/>
                    </a:lnTo>
                    <a:cubicBezTo>
                      <a:pt x="4070" y="2054"/>
                      <a:pt x="3087" y="3433"/>
                      <a:pt x="1773" y="3240"/>
                    </a:cubicBezTo>
                    <a:lnTo>
                      <a:pt x="1773" y="3240"/>
                    </a:lnTo>
                    <a:cubicBezTo>
                      <a:pt x="1444" y="3191"/>
                      <a:pt x="1134" y="3040"/>
                      <a:pt x="892" y="2811"/>
                    </a:cubicBezTo>
                    <a:lnTo>
                      <a:pt x="892" y="2811"/>
                    </a:lnTo>
                    <a:cubicBezTo>
                      <a:pt x="0" y="1962"/>
                      <a:pt x="338" y="462"/>
                      <a:pt x="1511" y="81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3" name="Freeform 91">
                <a:extLst>
                  <a:ext uri="{FF2B5EF4-FFF2-40B4-BE49-F238E27FC236}">
                    <a16:creationId xmlns:a16="http://schemas.microsoft.com/office/drawing/2014/main" id="{A1A95304-3E43-4AF0-BC18-DD911C63CCE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094782" y="7698766"/>
                <a:ext cx="4956664" cy="4758837"/>
              </a:xfrm>
              <a:custGeom>
                <a:avLst/>
                <a:gdLst>
                  <a:gd name="T0" fmla="*/ 2129 w 3978"/>
                  <a:gd name="T1" fmla="*/ 221 h 3819"/>
                  <a:gd name="T2" fmla="*/ 2129 w 3978"/>
                  <a:gd name="T3" fmla="*/ 220 h 3819"/>
                  <a:gd name="T4" fmla="*/ 2129 w 3978"/>
                  <a:gd name="T5" fmla="*/ 221 h 3819"/>
                  <a:gd name="T6" fmla="*/ 596 w 3978"/>
                  <a:gd name="T7" fmla="*/ 2348 h 3819"/>
                  <a:gd name="T8" fmla="*/ 596 w 3978"/>
                  <a:gd name="T9" fmla="*/ 2348 h 3819"/>
                  <a:gd name="T10" fmla="*/ 3139 w 3978"/>
                  <a:gd name="T11" fmla="*/ 3122 h 3819"/>
                  <a:gd name="T12" fmla="*/ 3139 w 3978"/>
                  <a:gd name="T13" fmla="*/ 3122 h 3819"/>
                  <a:gd name="T14" fmla="*/ 3487 w 3978"/>
                  <a:gd name="T15" fmla="*/ 953 h 3819"/>
                  <a:gd name="T16" fmla="*/ 3487 w 3978"/>
                  <a:gd name="T17" fmla="*/ 953 h 3819"/>
                  <a:gd name="T18" fmla="*/ 2486 w 3978"/>
                  <a:gd name="T19" fmla="*/ 266 h 3819"/>
                  <a:gd name="T20" fmla="*/ 2486 w 3978"/>
                  <a:gd name="T21" fmla="*/ 266 h 3819"/>
                  <a:gd name="T22" fmla="*/ 596 w 3978"/>
                  <a:gd name="T23" fmla="*/ 2348 h 3819"/>
                  <a:gd name="T24" fmla="*/ 3693 w 3978"/>
                  <a:gd name="T25" fmla="*/ 1344 h 3819"/>
                  <a:gd name="T26" fmla="*/ 3693 w 3978"/>
                  <a:gd name="T27" fmla="*/ 1344 h 3819"/>
                  <a:gd name="T28" fmla="*/ 2641 w 3978"/>
                  <a:gd name="T29" fmla="*/ 3404 h 3819"/>
                  <a:gd name="T30" fmla="*/ 2641 w 3978"/>
                  <a:gd name="T31" fmla="*/ 3404 h 3819"/>
                  <a:gd name="T32" fmla="*/ 813 w 3978"/>
                  <a:gd name="T33" fmla="*/ 2810 h 3819"/>
                  <a:gd name="T34" fmla="*/ 813 w 3978"/>
                  <a:gd name="T35" fmla="*/ 2810 h 3819"/>
                  <a:gd name="T36" fmla="*/ 2266 w 3978"/>
                  <a:gd name="T37" fmla="*/ 218 h 3819"/>
                  <a:gd name="T38" fmla="*/ 2266 w 3978"/>
                  <a:gd name="T39" fmla="*/ 218 h 3819"/>
                  <a:gd name="T40" fmla="*/ 3077 w 3978"/>
                  <a:gd name="T41" fmla="*/ 511 h 3819"/>
                  <a:gd name="T42" fmla="*/ 3077 w 3978"/>
                  <a:gd name="T43" fmla="*/ 511 h 3819"/>
                  <a:gd name="T44" fmla="*/ 3693 w 3978"/>
                  <a:gd name="T45" fmla="*/ 1344 h 381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978" h="3819">
                    <a:moveTo>
                      <a:pt x="2129" y="221"/>
                    </a:moveTo>
                    <a:lnTo>
                      <a:pt x="2129" y="220"/>
                    </a:lnTo>
                    <a:lnTo>
                      <a:pt x="2129" y="221"/>
                    </a:lnTo>
                    <a:close/>
                    <a:moveTo>
                      <a:pt x="596" y="2348"/>
                    </a:moveTo>
                    <a:lnTo>
                      <a:pt x="596" y="2348"/>
                    </a:lnTo>
                    <a:cubicBezTo>
                      <a:pt x="941" y="3418"/>
                      <a:pt x="2255" y="3818"/>
                      <a:pt x="3139" y="3122"/>
                    </a:cubicBezTo>
                    <a:lnTo>
                      <a:pt x="3139" y="3122"/>
                    </a:lnTo>
                    <a:cubicBezTo>
                      <a:pt x="3799" y="2608"/>
                      <a:pt x="3953" y="1648"/>
                      <a:pt x="3487" y="953"/>
                    </a:cubicBezTo>
                    <a:lnTo>
                      <a:pt x="3487" y="953"/>
                    </a:lnTo>
                    <a:cubicBezTo>
                      <a:pt x="3259" y="606"/>
                      <a:pt x="2892" y="355"/>
                      <a:pt x="2486" y="266"/>
                    </a:cubicBezTo>
                    <a:lnTo>
                      <a:pt x="2486" y="266"/>
                    </a:lnTo>
                    <a:cubicBezTo>
                      <a:pt x="1262" y="0"/>
                      <a:pt x="213" y="1157"/>
                      <a:pt x="596" y="2348"/>
                    </a:cubicBezTo>
                    <a:close/>
                    <a:moveTo>
                      <a:pt x="3693" y="1344"/>
                    </a:moveTo>
                    <a:lnTo>
                      <a:pt x="3693" y="1344"/>
                    </a:lnTo>
                    <a:cubicBezTo>
                      <a:pt x="3977" y="2185"/>
                      <a:pt x="3490" y="3141"/>
                      <a:pt x="2641" y="3404"/>
                    </a:cubicBezTo>
                    <a:lnTo>
                      <a:pt x="2641" y="3404"/>
                    </a:lnTo>
                    <a:cubicBezTo>
                      <a:pt x="1983" y="3628"/>
                      <a:pt x="1215" y="3375"/>
                      <a:pt x="813" y="2810"/>
                    </a:cubicBezTo>
                    <a:lnTo>
                      <a:pt x="813" y="2810"/>
                    </a:lnTo>
                    <a:cubicBezTo>
                      <a:pt x="0" y="1672"/>
                      <a:pt x="872" y="117"/>
                      <a:pt x="2266" y="218"/>
                    </a:cubicBezTo>
                    <a:lnTo>
                      <a:pt x="2266" y="218"/>
                    </a:lnTo>
                    <a:cubicBezTo>
                      <a:pt x="2556" y="240"/>
                      <a:pt x="2839" y="343"/>
                      <a:pt x="3077" y="511"/>
                    </a:cubicBezTo>
                    <a:lnTo>
                      <a:pt x="3077" y="511"/>
                    </a:lnTo>
                    <a:cubicBezTo>
                      <a:pt x="3366" y="712"/>
                      <a:pt x="3585" y="1009"/>
                      <a:pt x="3693" y="134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4" name="Freeform 92">
                <a:extLst>
                  <a:ext uri="{FF2B5EF4-FFF2-40B4-BE49-F238E27FC236}">
                    <a16:creationId xmlns:a16="http://schemas.microsoft.com/office/drawing/2014/main" id="{8915CE27-7D33-411B-A72F-8596287853EC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28004" y="7720747"/>
                <a:ext cx="2582741" cy="2225551"/>
              </a:xfrm>
              <a:custGeom>
                <a:avLst/>
                <a:gdLst>
                  <a:gd name="T0" fmla="*/ 28 w 2071"/>
                  <a:gd name="T1" fmla="*/ 272 h 1788"/>
                  <a:gd name="T2" fmla="*/ 28 w 2071"/>
                  <a:gd name="T3" fmla="*/ 272 h 1788"/>
                  <a:gd name="T4" fmla="*/ 2070 w 2071"/>
                  <a:gd name="T5" fmla="*/ 1377 h 1788"/>
                  <a:gd name="T6" fmla="*/ 2070 w 2071"/>
                  <a:gd name="T7" fmla="*/ 1377 h 1788"/>
                  <a:gd name="T8" fmla="*/ 1982 w 2071"/>
                  <a:gd name="T9" fmla="*/ 1456 h 1788"/>
                  <a:gd name="T10" fmla="*/ 1982 w 2071"/>
                  <a:gd name="T11" fmla="*/ 1456 h 1788"/>
                  <a:gd name="T12" fmla="*/ 1583 w 2071"/>
                  <a:gd name="T13" fmla="*/ 1708 h 1788"/>
                  <a:gd name="T14" fmla="*/ 1583 w 2071"/>
                  <a:gd name="T15" fmla="*/ 1708 h 1788"/>
                  <a:gd name="T16" fmla="*/ 1105 w 2071"/>
                  <a:gd name="T17" fmla="*/ 701 h 1788"/>
                  <a:gd name="T18" fmla="*/ 1105 w 2071"/>
                  <a:gd name="T19" fmla="*/ 701 h 1788"/>
                  <a:gd name="T20" fmla="*/ 414 w 2071"/>
                  <a:gd name="T21" fmla="*/ 1001 h 1788"/>
                  <a:gd name="T22" fmla="*/ 414 w 2071"/>
                  <a:gd name="T23" fmla="*/ 1001 h 1788"/>
                  <a:gd name="T24" fmla="*/ 28 w 2071"/>
                  <a:gd name="T25" fmla="*/ 272 h 178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2071" h="1788">
                    <a:moveTo>
                      <a:pt x="28" y="272"/>
                    </a:moveTo>
                    <a:lnTo>
                      <a:pt x="28" y="272"/>
                    </a:lnTo>
                    <a:cubicBezTo>
                      <a:pt x="883" y="0"/>
                      <a:pt x="1831" y="514"/>
                      <a:pt x="2070" y="1377"/>
                    </a:cubicBezTo>
                    <a:lnTo>
                      <a:pt x="2070" y="1377"/>
                    </a:lnTo>
                    <a:cubicBezTo>
                      <a:pt x="2040" y="1411"/>
                      <a:pt x="1989" y="1391"/>
                      <a:pt x="1982" y="1456"/>
                    </a:cubicBezTo>
                    <a:lnTo>
                      <a:pt x="1982" y="1456"/>
                    </a:lnTo>
                    <a:cubicBezTo>
                      <a:pt x="1968" y="1601"/>
                      <a:pt x="1865" y="1787"/>
                      <a:pt x="1583" y="1708"/>
                    </a:cubicBezTo>
                    <a:lnTo>
                      <a:pt x="1583" y="1708"/>
                    </a:lnTo>
                    <a:cubicBezTo>
                      <a:pt x="1241" y="1611"/>
                      <a:pt x="1374" y="870"/>
                      <a:pt x="1105" y="701"/>
                    </a:cubicBezTo>
                    <a:lnTo>
                      <a:pt x="1105" y="701"/>
                    </a:lnTo>
                    <a:cubicBezTo>
                      <a:pt x="836" y="532"/>
                      <a:pt x="853" y="1142"/>
                      <a:pt x="414" y="1001"/>
                    </a:cubicBezTo>
                    <a:lnTo>
                      <a:pt x="414" y="1001"/>
                    </a:lnTo>
                    <a:cubicBezTo>
                      <a:pt x="0" y="869"/>
                      <a:pt x="24" y="334"/>
                      <a:pt x="28" y="272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5" name="Freeform 93">
                <a:extLst>
                  <a:ext uri="{FF2B5EF4-FFF2-40B4-BE49-F238E27FC236}">
                    <a16:creationId xmlns:a16="http://schemas.microsoft.com/office/drawing/2014/main" id="{D76F62BC-DA6C-45F9-8323-45F552FC5D3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9117013" y="7737231"/>
                <a:ext cx="2648683" cy="2198077"/>
              </a:xfrm>
              <a:custGeom>
                <a:avLst/>
                <a:gdLst>
                  <a:gd name="T0" fmla="*/ 2070 w 2125"/>
                  <a:gd name="T1" fmla="*/ 1363 h 1763"/>
                  <a:gd name="T2" fmla="*/ 2070 w 2125"/>
                  <a:gd name="T3" fmla="*/ 1363 h 1763"/>
                  <a:gd name="T4" fmla="*/ 45 w 2125"/>
                  <a:gd name="T5" fmla="*/ 266 h 1763"/>
                  <a:gd name="T6" fmla="*/ 45 w 2125"/>
                  <a:gd name="T7" fmla="*/ 266 h 1763"/>
                  <a:gd name="T8" fmla="*/ 425 w 2125"/>
                  <a:gd name="T9" fmla="*/ 982 h 1763"/>
                  <a:gd name="T10" fmla="*/ 425 w 2125"/>
                  <a:gd name="T11" fmla="*/ 982 h 1763"/>
                  <a:gd name="T12" fmla="*/ 846 w 2125"/>
                  <a:gd name="T13" fmla="*/ 796 h 1763"/>
                  <a:gd name="T14" fmla="*/ 846 w 2125"/>
                  <a:gd name="T15" fmla="*/ 796 h 1763"/>
                  <a:gd name="T16" fmla="*/ 1118 w 2125"/>
                  <a:gd name="T17" fmla="*/ 682 h 1763"/>
                  <a:gd name="T18" fmla="*/ 1118 w 2125"/>
                  <a:gd name="T19" fmla="*/ 682 h 1763"/>
                  <a:gd name="T20" fmla="*/ 1323 w 2125"/>
                  <a:gd name="T21" fmla="*/ 1167 h 1763"/>
                  <a:gd name="T22" fmla="*/ 1323 w 2125"/>
                  <a:gd name="T23" fmla="*/ 1167 h 1763"/>
                  <a:gd name="T24" fmla="*/ 1594 w 2125"/>
                  <a:gd name="T25" fmla="*/ 1688 h 1763"/>
                  <a:gd name="T26" fmla="*/ 1594 w 2125"/>
                  <a:gd name="T27" fmla="*/ 1688 h 1763"/>
                  <a:gd name="T28" fmla="*/ 1983 w 2125"/>
                  <a:gd name="T29" fmla="*/ 1443 h 1763"/>
                  <a:gd name="T30" fmla="*/ 1983 w 2125"/>
                  <a:gd name="T31" fmla="*/ 1443 h 1763"/>
                  <a:gd name="T32" fmla="*/ 2070 w 2125"/>
                  <a:gd name="T33" fmla="*/ 1363 h 1763"/>
                  <a:gd name="T34" fmla="*/ 2071 w 2125"/>
                  <a:gd name="T35" fmla="*/ 1312 h 1763"/>
                  <a:gd name="T36" fmla="*/ 2071 w 2125"/>
                  <a:gd name="T37" fmla="*/ 1312 h 1763"/>
                  <a:gd name="T38" fmla="*/ 1998 w 2125"/>
                  <a:gd name="T39" fmla="*/ 1445 h 1763"/>
                  <a:gd name="T40" fmla="*/ 1998 w 2125"/>
                  <a:gd name="T41" fmla="*/ 1445 h 1763"/>
                  <a:gd name="T42" fmla="*/ 1874 w 2125"/>
                  <a:gd name="T43" fmla="*/ 1677 h 1763"/>
                  <a:gd name="T44" fmla="*/ 1874 w 2125"/>
                  <a:gd name="T45" fmla="*/ 1677 h 1763"/>
                  <a:gd name="T46" fmla="*/ 1590 w 2125"/>
                  <a:gd name="T47" fmla="*/ 1703 h 1763"/>
                  <a:gd name="T48" fmla="*/ 1590 w 2125"/>
                  <a:gd name="T49" fmla="*/ 1703 h 1763"/>
                  <a:gd name="T50" fmla="*/ 1109 w 2125"/>
                  <a:gd name="T51" fmla="*/ 696 h 1763"/>
                  <a:gd name="T52" fmla="*/ 1109 w 2125"/>
                  <a:gd name="T53" fmla="*/ 696 h 1763"/>
                  <a:gd name="T54" fmla="*/ 859 w 2125"/>
                  <a:gd name="T55" fmla="*/ 806 h 1763"/>
                  <a:gd name="T56" fmla="*/ 859 w 2125"/>
                  <a:gd name="T57" fmla="*/ 806 h 1763"/>
                  <a:gd name="T58" fmla="*/ 420 w 2125"/>
                  <a:gd name="T59" fmla="*/ 996 h 1763"/>
                  <a:gd name="T60" fmla="*/ 420 w 2125"/>
                  <a:gd name="T61" fmla="*/ 996 h 1763"/>
                  <a:gd name="T62" fmla="*/ 30 w 2125"/>
                  <a:gd name="T63" fmla="*/ 260 h 1763"/>
                  <a:gd name="T64" fmla="*/ 30 w 2125"/>
                  <a:gd name="T65" fmla="*/ 260 h 1763"/>
                  <a:gd name="T66" fmla="*/ 157 w 2125"/>
                  <a:gd name="T67" fmla="*/ 220 h 1763"/>
                  <a:gd name="T68" fmla="*/ 157 w 2125"/>
                  <a:gd name="T69" fmla="*/ 220 h 1763"/>
                  <a:gd name="T70" fmla="*/ 621 w 2125"/>
                  <a:gd name="T71" fmla="*/ 184 h 1763"/>
                  <a:gd name="T72" fmla="*/ 621 w 2125"/>
                  <a:gd name="T73" fmla="*/ 184 h 1763"/>
                  <a:gd name="T74" fmla="*/ 2071 w 2125"/>
                  <a:gd name="T75" fmla="*/ 1312 h 176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2125" h="1763">
                    <a:moveTo>
                      <a:pt x="2070" y="1363"/>
                    </a:moveTo>
                    <a:lnTo>
                      <a:pt x="2070" y="1363"/>
                    </a:lnTo>
                    <a:cubicBezTo>
                      <a:pt x="1828" y="505"/>
                      <a:pt x="896" y="0"/>
                      <a:pt x="45" y="266"/>
                    </a:cubicBezTo>
                    <a:lnTo>
                      <a:pt x="45" y="266"/>
                    </a:lnTo>
                    <a:cubicBezTo>
                      <a:pt x="40" y="347"/>
                      <a:pt x="26" y="854"/>
                      <a:pt x="425" y="982"/>
                    </a:cubicBezTo>
                    <a:lnTo>
                      <a:pt x="425" y="982"/>
                    </a:lnTo>
                    <a:cubicBezTo>
                      <a:pt x="657" y="1056"/>
                      <a:pt x="758" y="918"/>
                      <a:pt x="846" y="796"/>
                    </a:cubicBezTo>
                    <a:lnTo>
                      <a:pt x="846" y="796"/>
                    </a:lnTo>
                    <a:cubicBezTo>
                      <a:pt x="919" y="696"/>
                      <a:pt x="988" y="601"/>
                      <a:pt x="1118" y="682"/>
                    </a:cubicBezTo>
                    <a:lnTo>
                      <a:pt x="1118" y="682"/>
                    </a:lnTo>
                    <a:cubicBezTo>
                      <a:pt x="1245" y="762"/>
                      <a:pt x="1282" y="959"/>
                      <a:pt x="1323" y="1167"/>
                    </a:cubicBezTo>
                    <a:lnTo>
                      <a:pt x="1323" y="1167"/>
                    </a:lnTo>
                    <a:cubicBezTo>
                      <a:pt x="1368" y="1398"/>
                      <a:pt x="1414" y="1637"/>
                      <a:pt x="1594" y="1688"/>
                    </a:cubicBezTo>
                    <a:lnTo>
                      <a:pt x="1594" y="1688"/>
                    </a:lnTo>
                    <a:cubicBezTo>
                      <a:pt x="1818" y="1762"/>
                      <a:pt x="1973" y="1619"/>
                      <a:pt x="1983" y="1443"/>
                    </a:cubicBezTo>
                    <a:lnTo>
                      <a:pt x="1983" y="1443"/>
                    </a:lnTo>
                    <a:cubicBezTo>
                      <a:pt x="1991" y="1379"/>
                      <a:pt x="2034" y="1390"/>
                      <a:pt x="2070" y="1363"/>
                    </a:cubicBezTo>
                    <a:close/>
                    <a:moveTo>
                      <a:pt x="2071" y="1312"/>
                    </a:moveTo>
                    <a:lnTo>
                      <a:pt x="2071" y="1312"/>
                    </a:lnTo>
                    <a:cubicBezTo>
                      <a:pt x="2124" y="1426"/>
                      <a:pt x="2010" y="1359"/>
                      <a:pt x="1998" y="1445"/>
                    </a:cubicBezTo>
                    <a:lnTo>
                      <a:pt x="1998" y="1445"/>
                    </a:lnTo>
                    <a:cubicBezTo>
                      <a:pt x="1994" y="1492"/>
                      <a:pt x="1972" y="1610"/>
                      <a:pt x="1874" y="1677"/>
                    </a:cubicBezTo>
                    <a:lnTo>
                      <a:pt x="1874" y="1677"/>
                    </a:lnTo>
                    <a:cubicBezTo>
                      <a:pt x="1802" y="1727"/>
                      <a:pt x="1706" y="1735"/>
                      <a:pt x="1590" y="1703"/>
                    </a:cubicBezTo>
                    <a:lnTo>
                      <a:pt x="1590" y="1703"/>
                    </a:lnTo>
                    <a:cubicBezTo>
                      <a:pt x="1243" y="1606"/>
                      <a:pt x="1377" y="872"/>
                      <a:pt x="1109" y="696"/>
                    </a:cubicBezTo>
                    <a:lnTo>
                      <a:pt x="1109" y="696"/>
                    </a:lnTo>
                    <a:cubicBezTo>
                      <a:pt x="992" y="622"/>
                      <a:pt x="933" y="703"/>
                      <a:pt x="859" y="806"/>
                    </a:cubicBezTo>
                    <a:lnTo>
                      <a:pt x="859" y="806"/>
                    </a:lnTo>
                    <a:cubicBezTo>
                      <a:pt x="772" y="926"/>
                      <a:pt x="664" y="1074"/>
                      <a:pt x="420" y="996"/>
                    </a:cubicBezTo>
                    <a:lnTo>
                      <a:pt x="420" y="996"/>
                    </a:lnTo>
                    <a:cubicBezTo>
                      <a:pt x="0" y="862"/>
                      <a:pt x="26" y="321"/>
                      <a:pt x="30" y="260"/>
                    </a:cubicBezTo>
                    <a:lnTo>
                      <a:pt x="30" y="260"/>
                    </a:lnTo>
                    <a:cubicBezTo>
                      <a:pt x="63" y="236"/>
                      <a:pt x="117" y="234"/>
                      <a:pt x="157" y="220"/>
                    </a:cubicBezTo>
                    <a:lnTo>
                      <a:pt x="157" y="220"/>
                    </a:lnTo>
                    <a:cubicBezTo>
                      <a:pt x="310" y="186"/>
                      <a:pt x="466" y="174"/>
                      <a:pt x="621" y="184"/>
                    </a:cubicBezTo>
                    <a:lnTo>
                      <a:pt x="621" y="184"/>
                    </a:lnTo>
                    <a:cubicBezTo>
                      <a:pt x="1275" y="220"/>
                      <a:pt x="1876" y="686"/>
                      <a:pt x="2071" y="1312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6" name="Freeform 94">
                <a:extLst>
                  <a:ext uri="{FF2B5EF4-FFF2-40B4-BE49-F238E27FC236}">
                    <a16:creationId xmlns:a16="http://schemas.microsoft.com/office/drawing/2014/main" id="{1B48F9F0-A282-4CBB-A6D3-B5AEB6CD704B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06920" y="9248410"/>
                <a:ext cx="1851882" cy="2632195"/>
              </a:xfrm>
              <a:custGeom>
                <a:avLst/>
                <a:gdLst>
                  <a:gd name="T0" fmla="*/ 298 w 1487"/>
                  <a:gd name="T1" fmla="*/ 0 h 2114"/>
                  <a:gd name="T2" fmla="*/ 298 w 1487"/>
                  <a:gd name="T3" fmla="*/ 0 h 2114"/>
                  <a:gd name="T4" fmla="*/ 650 w 1487"/>
                  <a:gd name="T5" fmla="*/ 525 h 2114"/>
                  <a:gd name="T6" fmla="*/ 650 w 1487"/>
                  <a:gd name="T7" fmla="*/ 525 h 2114"/>
                  <a:gd name="T8" fmla="*/ 767 w 1487"/>
                  <a:gd name="T9" fmla="*/ 788 h 2114"/>
                  <a:gd name="T10" fmla="*/ 767 w 1487"/>
                  <a:gd name="T11" fmla="*/ 788 h 2114"/>
                  <a:gd name="T12" fmla="*/ 864 w 1487"/>
                  <a:gd name="T13" fmla="*/ 1151 h 2114"/>
                  <a:gd name="T14" fmla="*/ 864 w 1487"/>
                  <a:gd name="T15" fmla="*/ 1151 h 2114"/>
                  <a:gd name="T16" fmla="*/ 1416 w 1487"/>
                  <a:gd name="T17" fmla="*/ 1913 h 2114"/>
                  <a:gd name="T18" fmla="*/ 1416 w 1487"/>
                  <a:gd name="T19" fmla="*/ 1913 h 2114"/>
                  <a:gd name="T20" fmla="*/ 960 w 1487"/>
                  <a:gd name="T21" fmla="*/ 1991 h 2114"/>
                  <a:gd name="T22" fmla="*/ 960 w 1487"/>
                  <a:gd name="T23" fmla="*/ 1991 h 2114"/>
                  <a:gd name="T24" fmla="*/ 298 w 1487"/>
                  <a:gd name="T25" fmla="*/ 0 h 2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1487" h="2114">
                    <a:moveTo>
                      <a:pt x="298" y="0"/>
                    </a:moveTo>
                    <a:lnTo>
                      <a:pt x="298" y="0"/>
                    </a:lnTo>
                    <a:cubicBezTo>
                      <a:pt x="718" y="175"/>
                      <a:pt x="446" y="397"/>
                      <a:pt x="650" y="525"/>
                    </a:cubicBezTo>
                    <a:lnTo>
                      <a:pt x="650" y="525"/>
                    </a:lnTo>
                    <a:cubicBezTo>
                      <a:pt x="876" y="640"/>
                      <a:pt x="863" y="787"/>
                      <a:pt x="767" y="788"/>
                    </a:cubicBezTo>
                    <a:lnTo>
                      <a:pt x="767" y="788"/>
                    </a:lnTo>
                    <a:cubicBezTo>
                      <a:pt x="657" y="790"/>
                      <a:pt x="685" y="898"/>
                      <a:pt x="864" y="1151"/>
                    </a:cubicBezTo>
                    <a:lnTo>
                      <a:pt x="864" y="1151"/>
                    </a:lnTo>
                    <a:cubicBezTo>
                      <a:pt x="1043" y="1404"/>
                      <a:pt x="1486" y="1683"/>
                      <a:pt x="1416" y="1913"/>
                    </a:cubicBezTo>
                    <a:lnTo>
                      <a:pt x="1416" y="1913"/>
                    </a:lnTo>
                    <a:cubicBezTo>
                      <a:pt x="1354" y="2113"/>
                      <a:pt x="1041" y="2019"/>
                      <a:pt x="960" y="1991"/>
                    </a:cubicBezTo>
                    <a:lnTo>
                      <a:pt x="960" y="1991"/>
                    </a:lnTo>
                    <a:cubicBezTo>
                      <a:pt x="295" y="1604"/>
                      <a:pt x="0" y="703"/>
                      <a:pt x="298" y="0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97" name="Freeform 95">
                <a:extLst>
                  <a:ext uri="{FF2B5EF4-FFF2-40B4-BE49-F238E27FC236}">
                    <a16:creationId xmlns:a16="http://schemas.microsoft.com/office/drawing/2014/main" id="{35E685C4-F9EC-4533-9B00-55583D8C10B1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7517910" y="9242913"/>
                <a:ext cx="1862872" cy="2632199"/>
              </a:xfrm>
              <a:custGeom>
                <a:avLst/>
                <a:gdLst>
                  <a:gd name="T0" fmla="*/ 953 w 1494"/>
                  <a:gd name="T1" fmla="*/ 1989 h 2114"/>
                  <a:gd name="T2" fmla="*/ 953 w 1494"/>
                  <a:gd name="T3" fmla="*/ 1989 h 2114"/>
                  <a:gd name="T4" fmla="*/ 1398 w 1494"/>
                  <a:gd name="T5" fmla="*/ 1917 h 2114"/>
                  <a:gd name="T6" fmla="*/ 1398 w 1494"/>
                  <a:gd name="T7" fmla="*/ 1917 h 2114"/>
                  <a:gd name="T8" fmla="*/ 848 w 1494"/>
                  <a:gd name="T9" fmla="*/ 1161 h 2114"/>
                  <a:gd name="T10" fmla="*/ 848 w 1494"/>
                  <a:gd name="T11" fmla="*/ 1161 h 2114"/>
                  <a:gd name="T12" fmla="*/ 691 w 1494"/>
                  <a:gd name="T13" fmla="*/ 818 h 2114"/>
                  <a:gd name="T14" fmla="*/ 691 w 1494"/>
                  <a:gd name="T15" fmla="*/ 818 h 2114"/>
                  <a:gd name="T16" fmla="*/ 813 w 1494"/>
                  <a:gd name="T17" fmla="*/ 746 h 2114"/>
                  <a:gd name="T18" fmla="*/ 813 w 1494"/>
                  <a:gd name="T19" fmla="*/ 746 h 2114"/>
                  <a:gd name="T20" fmla="*/ 636 w 1494"/>
                  <a:gd name="T21" fmla="*/ 538 h 2114"/>
                  <a:gd name="T22" fmla="*/ 636 w 1494"/>
                  <a:gd name="T23" fmla="*/ 538 h 2114"/>
                  <a:gd name="T24" fmla="*/ 292 w 1494"/>
                  <a:gd name="T25" fmla="*/ 17 h 2114"/>
                  <a:gd name="T26" fmla="*/ 292 w 1494"/>
                  <a:gd name="T27" fmla="*/ 17 h 2114"/>
                  <a:gd name="T28" fmla="*/ 953 w 1494"/>
                  <a:gd name="T29" fmla="*/ 1989 h 2114"/>
                  <a:gd name="T30" fmla="*/ 1408 w 1494"/>
                  <a:gd name="T31" fmla="*/ 1798 h 2114"/>
                  <a:gd name="T32" fmla="*/ 1408 w 1494"/>
                  <a:gd name="T33" fmla="*/ 1798 h 2114"/>
                  <a:gd name="T34" fmla="*/ 948 w 1494"/>
                  <a:gd name="T35" fmla="*/ 2004 h 2114"/>
                  <a:gd name="T36" fmla="*/ 948 w 1494"/>
                  <a:gd name="T37" fmla="*/ 2004 h 2114"/>
                  <a:gd name="T38" fmla="*/ 741 w 1494"/>
                  <a:gd name="T39" fmla="*/ 1856 h 2114"/>
                  <a:gd name="T40" fmla="*/ 741 w 1494"/>
                  <a:gd name="T41" fmla="*/ 1856 h 2114"/>
                  <a:gd name="T42" fmla="*/ 290 w 1494"/>
                  <a:gd name="T43" fmla="*/ 0 h 2114"/>
                  <a:gd name="T44" fmla="*/ 290 w 1494"/>
                  <a:gd name="T45" fmla="*/ 0 h 2114"/>
                  <a:gd name="T46" fmla="*/ 644 w 1494"/>
                  <a:gd name="T47" fmla="*/ 524 h 2114"/>
                  <a:gd name="T48" fmla="*/ 644 w 1494"/>
                  <a:gd name="T49" fmla="*/ 524 h 2114"/>
                  <a:gd name="T50" fmla="*/ 828 w 1494"/>
                  <a:gd name="T51" fmla="*/ 750 h 2114"/>
                  <a:gd name="T52" fmla="*/ 828 w 1494"/>
                  <a:gd name="T53" fmla="*/ 750 h 2114"/>
                  <a:gd name="T54" fmla="*/ 705 w 1494"/>
                  <a:gd name="T55" fmla="*/ 824 h 2114"/>
                  <a:gd name="T56" fmla="*/ 705 w 1494"/>
                  <a:gd name="T57" fmla="*/ 824 h 2114"/>
                  <a:gd name="T58" fmla="*/ 861 w 1494"/>
                  <a:gd name="T59" fmla="*/ 1153 h 2114"/>
                  <a:gd name="T60" fmla="*/ 861 w 1494"/>
                  <a:gd name="T61" fmla="*/ 1153 h 2114"/>
                  <a:gd name="T62" fmla="*/ 1408 w 1494"/>
                  <a:gd name="T63" fmla="*/ 1798 h 21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494" h="2114">
                    <a:moveTo>
                      <a:pt x="953" y="1989"/>
                    </a:moveTo>
                    <a:lnTo>
                      <a:pt x="953" y="1989"/>
                    </a:lnTo>
                    <a:cubicBezTo>
                      <a:pt x="1031" y="2021"/>
                      <a:pt x="1350" y="2103"/>
                      <a:pt x="1398" y="1917"/>
                    </a:cubicBezTo>
                    <a:lnTo>
                      <a:pt x="1398" y="1917"/>
                    </a:lnTo>
                    <a:cubicBezTo>
                      <a:pt x="1462" y="1676"/>
                      <a:pt x="987" y="1379"/>
                      <a:pt x="848" y="1161"/>
                    </a:cubicBezTo>
                    <a:lnTo>
                      <a:pt x="848" y="1161"/>
                    </a:lnTo>
                    <a:cubicBezTo>
                      <a:pt x="714" y="972"/>
                      <a:pt x="666" y="867"/>
                      <a:pt x="691" y="818"/>
                    </a:cubicBezTo>
                    <a:lnTo>
                      <a:pt x="691" y="818"/>
                    </a:lnTo>
                    <a:cubicBezTo>
                      <a:pt x="707" y="772"/>
                      <a:pt x="805" y="805"/>
                      <a:pt x="813" y="746"/>
                    </a:cubicBezTo>
                    <a:lnTo>
                      <a:pt x="813" y="746"/>
                    </a:lnTo>
                    <a:cubicBezTo>
                      <a:pt x="825" y="694"/>
                      <a:pt x="776" y="609"/>
                      <a:pt x="636" y="538"/>
                    </a:cubicBezTo>
                    <a:lnTo>
                      <a:pt x="636" y="538"/>
                    </a:lnTo>
                    <a:cubicBezTo>
                      <a:pt x="426" y="406"/>
                      <a:pt x="699" y="187"/>
                      <a:pt x="292" y="17"/>
                    </a:cubicBezTo>
                    <a:lnTo>
                      <a:pt x="292" y="17"/>
                    </a:lnTo>
                    <a:cubicBezTo>
                      <a:pt x="0" y="725"/>
                      <a:pt x="294" y="1600"/>
                      <a:pt x="953" y="1989"/>
                    </a:cubicBezTo>
                    <a:close/>
                    <a:moveTo>
                      <a:pt x="1408" y="1798"/>
                    </a:moveTo>
                    <a:lnTo>
                      <a:pt x="1408" y="1798"/>
                    </a:lnTo>
                    <a:cubicBezTo>
                      <a:pt x="1493" y="2113"/>
                      <a:pt x="1084" y="2065"/>
                      <a:pt x="948" y="2004"/>
                    </a:cubicBezTo>
                    <a:lnTo>
                      <a:pt x="948" y="2004"/>
                    </a:lnTo>
                    <a:cubicBezTo>
                      <a:pt x="875" y="1960"/>
                      <a:pt x="806" y="1910"/>
                      <a:pt x="741" y="1856"/>
                    </a:cubicBezTo>
                    <a:lnTo>
                      <a:pt x="741" y="1856"/>
                    </a:lnTo>
                    <a:cubicBezTo>
                      <a:pt x="217" y="1423"/>
                      <a:pt x="3" y="614"/>
                      <a:pt x="290" y="0"/>
                    </a:cubicBezTo>
                    <a:lnTo>
                      <a:pt x="290" y="0"/>
                    </a:lnTo>
                    <a:cubicBezTo>
                      <a:pt x="716" y="175"/>
                      <a:pt x="446" y="399"/>
                      <a:pt x="644" y="524"/>
                    </a:cubicBezTo>
                    <a:lnTo>
                      <a:pt x="644" y="524"/>
                    </a:lnTo>
                    <a:cubicBezTo>
                      <a:pt x="790" y="599"/>
                      <a:pt x="842" y="691"/>
                      <a:pt x="828" y="750"/>
                    </a:cubicBezTo>
                    <a:lnTo>
                      <a:pt x="828" y="750"/>
                    </a:lnTo>
                    <a:cubicBezTo>
                      <a:pt x="818" y="819"/>
                      <a:pt x="730" y="785"/>
                      <a:pt x="705" y="824"/>
                    </a:cubicBezTo>
                    <a:lnTo>
                      <a:pt x="705" y="824"/>
                    </a:lnTo>
                    <a:cubicBezTo>
                      <a:pt x="683" y="867"/>
                      <a:pt x="734" y="974"/>
                      <a:pt x="861" y="1153"/>
                    </a:cubicBezTo>
                    <a:lnTo>
                      <a:pt x="861" y="1153"/>
                    </a:lnTo>
                    <a:cubicBezTo>
                      <a:pt x="999" y="1353"/>
                      <a:pt x="1335" y="1582"/>
                      <a:pt x="1408" y="1798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1" name="Grupo 10">
              <a:extLst>
                <a:ext uri="{FF2B5EF4-FFF2-40B4-BE49-F238E27FC236}">
                  <a16:creationId xmlns:a16="http://schemas.microsoft.com/office/drawing/2014/main" id="{701E6C0C-EE87-47F7-AA0F-26A98BD8A015}"/>
                </a:ext>
              </a:extLst>
            </p:cNvPr>
            <p:cNvGrpSpPr/>
            <p:nvPr/>
          </p:nvGrpSpPr>
          <p:grpSpPr>
            <a:xfrm>
              <a:off x="12177834" y="8297740"/>
              <a:ext cx="3235424" cy="1526415"/>
              <a:chOff x="12177834" y="8297740"/>
              <a:chExt cx="3235424" cy="1526415"/>
            </a:xfrm>
          </p:grpSpPr>
          <p:sp>
            <p:nvSpPr>
              <p:cNvPr id="98" name="Freeform 96">
                <a:extLst>
                  <a:ext uri="{FF2B5EF4-FFF2-40B4-BE49-F238E27FC236}">
                    <a16:creationId xmlns:a16="http://schemas.microsoft.com/office/drawing/2014/main" id="{A2C299B3-127E-4A00-9FFD-CF9C6BDD000A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88824" y="8308731"/>
                <a:ext cx="3220183" cy="1505683"/>
              </a:xfrm>
              <a:custGeom>
                <a:avLst/>
                <a:gdLst>
                  <a:gd name="T0" fmla="*/ 1296 w 2583"/>
                  <a:gd name="T1" fmla="*/ 1207 h 1208"/>
                  <a:gd name="T2" fmla="*/ 2088 w 2583"/>
                  <a:gd name="T3" fmla="*/ 1207 h 1208"/>
                  <a:gd name="T4" fmla="*/ 2088 w 2583"/>
                  <a:gd name="T5" fmla="*/ 1207 h 1208"/>
                  <a:gd name="T6" fmla="*/ 2240 w 2583"/>
                  <a:gd name="T7" fmla="*/ 1035 h 1208"/>
                  <a:gd name="T8" fmla="*/ 2241 w 2583"/>
                  <a:gd name="T9" fmla="*/ 522 h 1208"/>
                  <a:gd name="T10" fmla="*/ 2582 w 2583"/>
                  <a:gd name="T11" fmla="*/ 349 h 1208"/>
                  <a:gd name="T12" fmla="*/ 2288 w 2583"/>
                  <a:gd name="T13" fmla="*/ 127 h 1208"/>
                  <a:gd name="T14" fmla="*/ 2288 w 2583"/>
                  <a:gd name="T15" fmla="*/ 127 h 1208"/>
                  <a:gd name="T16" fmla="*/ 1907 w 2583"/>
                  <a:gd name="T17" fmla="*/ 0 h 1208"/>
                  <a:gd name="T18" fmla="*/ 1454 w 2583"/>
                  <a:gd name="T19" fmla="*/ 0 h 1208"/>
                  <a:gd name="T20" fmla="*/ 1454 w 2583"/>
                  <a:gd name="T21" fmla="*/ 0 h 1208"/>
                  <a:gd name="T22" fmla="*/ 1099 w 2583"/>
                  <a:gd name="T23" fmla="*/ 109 h 1208"/>
                  <a:gd name="T24" fmla="*/ 757 w 2583"/>
                  <a:gd name="T25" fmla="*/ 341 h 1208"/>
                  <a:gd name="T26" fmla="*/ 0 w 2583"/>
                  <a:gd name="T27" fmla="*/ 393 h 1208"/>
                  <a:gd name="T28" fmla="*/ 0 w 2583"/>
                  <a:gd name="T29" fmla="*/ 601 h 1208"/>
                  <a:gd name="T30" fmla="*/ 0 w 2583"/>
                  <a:gd name="T31" fmla="*/ 601 h 1208"/>
                  <a:gd name="T32" fmla="*/ 871 w 2583"/>
                  <a:gd name="T33" fmla="*/ 710 h 1208"/>
                  <a:gd name="T34" fmla="*/ 871 w 2583"/>
                  <a:gd name="T35" fmla="*/ 710 h 1208"/>
                  <a:gd name="T36" fmla="*/ 1197 w 2583"/>
                  <a:gd name="T37" fmla="*/ 557 h 1208"/>
                  <a:gd name="T38" fmla="*/ 1143 w 2583"/>
                  <a:gd name="T39" fmla="*/ 1036 h 1208"/>
                  <a:gd name="T40" fmla="*/ 1143 w 2583"/>
                  <a:gd name="T41" fmla="*/ 1036 h 1208"/>
                  <a:gd name="T42" fmla="*/ 1296 w 2583"/>
                  <a:gd name="T43" fmla="*/ 1207 h 120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</a:cxnLst>
                <a:rect l="0" t="0" r="r" b="b"/>
                <a:pathLst>
                  <a:path w="2583" h="1208">
                    <a:moveTo>
                      <a:pt x="1296" y="1207"/>
                    </a:moveTo>
                    <a:lnTo>
                      <a:pt x="2088" y="1207"/>
                    </a:lnTo>
                    <a:lnTo>
                      <a:pt x="2088" y="1207"/>
                    </a:lnTo>
                    <a:cubicBezTo>
                      <a:pt x="2179" y="1207"/>
                      <a:pt x="2251" y="1126"/>
                      <a:pt x="2240" y="1035"/>
                    </a:cubicBezTo>
                    <a:lnTo>
                      <a:pt x="2241" y="522"/>
                    </a:lnTo>
                    <a:lnTo>
                      <a:pt x="2582" y="349"/>
                    </a:lnTo>
                    <a:lnTo>
                      <a:pt x="2288" y="127"/>
                    </a:lnTo>
                    <a:lnTo>
                      <a:pt x="2288" y="127"/>
                    </a:lnTo>
                    <a:cubicBezTo>
                      <a:pt x="2178" y="45"/>
                      <a:pt x="2044" y="0"/>
                      <a:pt x="1907" y="0"/>
                    </a:cubicBezTo>
                    <a:lnTo>
                      <a:pt x="1454" y="0"/>
                    </a:lnTo>
                    <a:lnTo>
                      <a:pt x="1454" y="0"/>
                    </a:lnTo>
                    <a:cubicBezTo>
                      <a:pt x="1327" y="0"/>
                      <a:pt x="1203" y="38"/>
                      <a:pt x="1099" y="109"/>
                    </a:cubicBezTo>
                    <a:lnTo>
                      <a:pt x="757" y="341"/>
                    </a:lnTo>
                    <a:lnTo>
                      <a:pt x="0" y="393"/>
                    </a:lnTo>
                    <a:lnTo>
                      <a:pt x="0" y="601"/>
                    </a:lnTo>
                    <a:lnTo>
                      <a:pt x="0" y="601"/>
                    </a:lnTo>
                    <a:cubicBezTo>
                      <a:pt x="0" y="601"/>
                      <a:pt x="624" y="735"/>
                      <a:pt x="871" y="710"/>
                    </a:cubicBezTo>
                    <a:lnTo>
                      <a:pt x="871" y="710"/>
                    </a:lnTo>
                    <a:cubicBezTo>
                      <a:pt x="972" y="700"/>
                      <a:pt x="1197" y="557"/>
                      <a:pt x="1197" y="557"/>
                    </a:cubicBezTo>
                    <a:lnTo>
                      <a:pt x="1143" y="1036"/>
                    </a:lnTo>
                    <a:lnTo>
                      <a:pt x="1143" y="1036"/>
                    </a:lnTo>
                    <a:cubicBezTo>
                      <a:pt x="1133" y="1127"/>
                      <a:pt x="1204" y="1207"/>
                      <a:pt x="1296" y="1207"/>
                    </a:cubicBezTo>
                  </a:path>
                </a:pathLst>
              </a:custGeom>
              <a:solidFill>
                <a:schemeClr val="accent1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33" name="Forma libre: forma 132">
                <a:extLst>
                  <a:ext uri="{FF2B5EF4-FFF2-40B4-BE49-F238E27FC236}">
                    <a16:creationId xmlns:a16="http://schemas.microsoft.com/office/drawing/2014/main" id="{29232500-1022-4E66-91EB-706007EEF342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2177834" y="8297740"/>
                <a:ext cx="3235424" cy="1526415"/>
              </a:xfrm>
              <a:custGeom>
                <a:avLst/>
                <a:gdLst>
                  <a:gd name="connsiteX0" fmla="*/ 1820160 w 3235424"/>
                  <a:gd name="connsiteY0" fmla="*/ 19970 h 1526415"/>
                  <a:gd name="connsiteX1" fmla="*/ 1382873 w 3235424"/>
                  <a:gd name="connsiteY1" fmla="*/ 154763 h 1526415"/>
                  <a:gd name="connsiteX2" fmla="*/ 956798 w 3235424"/>
                  <a:gd name="connsiteY2" fmla="*/ 444320 h 1526415"/>
                  <a:gd name="connsiteX3" fmla="*/ 953061 w 3235424"/>
                  <a:gd name="connsiteY3" fmla="*/ 445568 h 1526415"/>
                  <a:gd name="connsiteX4" fmla="*/ 18687 w 3235424"/>
                  <a:gd name="connsiteY4" fmla="*/ 509221 h 1526415"/>
                  <a:gd name="connsiteX5" fmla="*/ 18687 w 3235424"/>
                  <a:gd name="connsiteY5" fmla="*/ 751351 h 1526415"/>
                  <a:gd name="connsiteX6" fmla="*/ 1092594 w 3235424"/>
                  <a:gd name="connsiteY6" fmla="*/ 887392 h 1526415"/>
                  <a:gd name="connsiteX7" fmla="*/ 1481165 w 3235424"/>
                  <a:gd name="connsiteY7" fmla="*/ 704845 h 1526415"/>
                  <a:gd name="connsiteX8" fmla="*/ 1490380 w 3235424"/>
                  <a:gd name="connsiteY8" fmla="*/ 698688 h 1526415"/>
                  <a:gd name="connsiteX9" fmla="*/ 1530779 w 3235424"/>
                  <a:gd name="connsiteY9" fmla="*/ 568222 h 1526415"/>
                  <a:gd name="connsiteX10" fmla="*/ 1542991 w 3235424"/>
                  <a:gd name="connsiteY10" fmla="*/ 561948 h 1526415"/>
                  <a:gd name="connsiteX11" fmla="*/ 1549097 w 3235424"/>
                  <a:gd name="connsiteY11" fmla="*/ 574496 h 1526415"/>
                  <a:gd name="connsiteX12" fmla="*/ 1508898 w 3235424"/>
                  <a:gd name="connsiteY12" fmla="*/ 704315 h 1526415"/>
                  <a:gd name="connsiteX13" fmla="*/ 1509948 w 3235424"/>
                  <a:gd name="connsiteY13" fmla="*/ 706419 h 1526415"/>
                  <a:gd name="connsiteX14" fmla="*/ 1442673 w 3235424"/>
                  <a:gd name="connsiteY14" fmla="*/ 1304255 h 1526415"/>
                  <a:gd name="connsiteX15" fmla="*/ 1487523 w 3235424"/>
                  <a:gd name="connsiteY15" fmla="*/ 1445289 h 1526415"/>
                  <a:gd name="connsiteX16" fmla="*/ 1623318 w 3235424"/>
                  <a:gd name="connsiteY16" fmla="*/ 1506446 h 1526415"/>
                  <a:gd name="connsiteX17" fmla="*/ 2610017 w 3235424"/>
                  <a:gd name="connsiteY17" fmla="*/ 1506446 h 1526415"/>
                  <a:gd name="connsiteX18" fmla="*/ 2745812 w 3235424"/>
                  <a:gd name="connsiteY18" fmla="*/ 1445289 h 1526415"/>
                  <a:gd name="connsiteX19" fmla="*/ 2789416 w 3235424"/>
                  <a:gd name="connsiteY19" fmla="*/ 1303007 h 1526415"/>
                  <a:gd name="connsiteX20" fmla="*/ 2789416 w 3235424"/>
                  <a:gd name="connsiteY20" fmla="*/ 1301759 h 1526415"/>
                  <a:gd name="connsiteX21" fmla="*/ 2790662 w 3235424"/>
                  <a:gd name="connsiteY21" fmla="*/ 661488 h 1526415"/>
                  <a:gd name="connsiteX22" fmla="*/ 2795646 w 3235424"/>
                  <a:gd name="connsiteY22" fmla="*/ 652751 h 1526415"/>
                  <a:gd name="connsiteX23" fmla="*/ 3206770 w 3235424"/>
                  <a:gd name="connsiteY23" fmla="*/ 444320 h 1526415"/>
                  <a:gd name="connsiteX24" fmla="*/ 2852954 w 3235424"/>
                  <a:gd name="connsiteY24" fmla="*/ 175981 h 1526415"/>
                  <a:gd name="connsiteX25" fmla="*/ 2384521 w 3235424"/>
                  <a:gd name="connsiteY25" fmla="*/ 19970 h 1526415"/>
                  <a:gd name="connsiteX26" fmla="*/ 1820160 w 3235424"/>
                  <a:gd name="connsiteY26" fmla="*/ 0 h 1526415"/>
                  <a:gd name="connsiteX27" fmla="*/ 2384521 w 3235424"/>
                  <a:gd name="connsiteY27" fmla="*/ 0 h 1526415"/>
                  <a:gd name="connsiteX28" fmla="*/ 2864166 w 3235424"/>
                  <a:gd name="connsiteY28" fmla="*/ 161004 h 1526415"/>
                  <a:gd name="connsiteX29" fmla="*/ 3231687 w 3235424"/>
                  <a:gd name="connsiteY29" fmla="*/ 438080 h 1526415"/>
                  <a:gd name="connsiteX30" fmla="*/ 3235424 w 3235424"/>
                  <a:gd name="connsiteY30" fmla="*/ 446816 h 1526415"/>
                  <a:gd name="connsiteX31" fmla="*/ 3230441 w 3235424"/>
                  <a:gd name="connsiteY31" fmla="*/ 454305 h 1526415"/>
                  <a:gd name="connsiteX32" fmla="*/ 2809350 w 3235424"/>
                  <a:gd name="connsiteY32" fmla="*/ 667728 h 1526415"/>
                  <a:gd name="connsiteX33" fmla="*/ 2809350 w 3235424"/>
                  <a:gd name="connsiteY33" fmla="*/ 1301759 h 1526415"/>
                  <a:gd name="connsiteX34" fmla="*/ 2759516 w 3235424"/>
                  <a:gd name="connsiteY34" fmla="*/ 1457770 h 1526415"/>
                  <a:gd name="connsiteX35" fmla="*/ 2610017 w 3235424"/>
                  <a:gd name="connsiteY35" fmla="*/ 1526415 h 1526415"/>
                  <a:gd name="connsiteX36" fmla="*/ 1623318 w 3235424"/>
                  <a:gd name="connsiteY36" fmla="*/ 1526415 h 1526415"/>
                  <a:gd name="connsiteX37" fmla="*/ 1472573 w 3235424"/>
                  <a:gd name="connsiteY37" fmla="*/ 1459018 h 1526415"/>
                  <a:gd name="connsiteX38" fmla="*/ 1423985 w 3235424"/>
                  <a:gd name="connsiteY38" fmla="*/ 1301759 h 1526415"/>
                  <a:gd name="connsiteX39" fmla="*/ 1488768 w 3235424"/>
                  <a:gd name="connsiteY39" fmla="*/ 725141 h 1526415"/>
                  <a:gd name="connsiteX40" fmla="*/ 1093840 w 3235424"/>
                  <a:gd name="connsiteY40" fmla="*/ 906114 h 1526415"/>
                  <a:gd name="connsiteX41" fmla="*/ 7475 w 3235424"/>
                  <a:gd name="connsiteY41" fmla="*/ 768824 h 1526415"/>
                  <a:gd name="connsiteX42" fmla="*/ 0 w 3235424"/>
                  <a:gd name="connsiteY42" fmla="*/ 760087 h 1526415"/>
                  <a:gd name="connsiteX43" fmla="*/ 0 w 3235424"/>
                  <a:gd name="connsiteY43" fmla="*/ 500484 h 1526415"/>
                  <a:gd name="connsiteX44" fmla="*/ 8721 w 3235424"/>
                  <a:gd name="connsiteY44" fmla="*/ 490500 h 1526415"/>
                  <a:gd name="connsiteX45" fmla="*/ 948078 w 3235424"/>
                  <a:gd name="connsiteY45" fmla="*/ 426847 h 1526415"/>
                  <a:gd name="connsiteX46" fmla="*/ 1371660 w 3235424"/>
                  <a:gd name="connsiteY46" fmla="*/ 138538 h 1526415"/>
                  <a:gd name="connsiteX47" fmla="*/ 1820160 w 3235424"/>
                  <a:gd name="connsiteY47" fmla="*/ 0 h 1526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</a:cxnLst>
                <a:rect l="l" t="t" r="r" b="b"/>
                <a:pathLst>
                  <a:path w="3235424" h="1526415">
                    <a:moveTo>
                      <a:pt x="1820160" y="19970"/>
                    </a:moveTo>
                    <a:cubicBezTo>
                      <a:pt x="1663185" y="19970"/>
                      <a:pt x="1512439" y="66149"/>
                      <a:pt x="1382873" y="154763"/>
                    </a:cubicBezTo>
                    <a:lnTo>
                      <a:pt x="956798" y="444320"/>
                    </a:lnTo>
                    <a:cubicBezTo>
                      <a:pt x="955553" y="445568"/>
                      <a:pt x="954307" y="445568"/>
                      <a:pt x="953061" y="445568"/>
                    </a:cubicBezTo>
                    <a:lnTo>
                      <a:pt x="18687" y="509221"/>
                    </a:lnTo>
                    <a:lnTo>
                      <a:pt x="18687" y="751351"/>
                    </a:lnTo>
                    <a:cubicBezTo>
                      <a:pt x="99667" y="768824"/>
                      <a:pt x="806053" y="914850"/>
                      <a:pt x="1092594" y="887392"/>
                    </a:cubicBezTo>
                    <a:cubicBezTo>
                      <a:pt x="1199425" y="876472"/>
                      <a:pt x="1425484" y="740372"/>
                      <a:pt x="1481165" y="704845"/>
                    </a:cubicBezTo>
                    <a:lnTo>
                      <a:pt x="1490380" y="698688"/>
                    </a:lnTo>
                    <a:lnTo>
                      <a:pt x="1530779" y="568222"/>
                    </a:lnTo>
                    <a:cubicBezTo>
                      <a:pt x="1533222" y="563203"/>
                      <a:pt x="1538106" y="560693"/>
                      <a:pt x="1542991" y="561948"/>
                    </a:cubicBezTo>
                    <a:cubicBezTo>
                      <a:pt x="1547875" y="564457"/>
                      <a:pt x="1551539" y="569477"/>
                      <a:pt x="1549097" y="574496"/>
                    </a:cubicBezTo>
                    <a:lnTo>
                      <a:pt x="1508898" y="704315"/>
                    </a:lnTo>
                    <a:lnTo>
                      <a:pt x="1509948" y="706419"/>
                    </a:lnTo>
                    <a:lnTo>
                      <a:pt x="1442673" y="1304255"/>
                    </a:lnTo>
                    <a:cubicBezTo>
                      <a:pt x="1436444" y="1355426"/>
                      <a:pt x="1453885" y="1406598"/>
                      <a:pt x="1487523" y="1445289"/>
                    </a:cubicBezTo>
                    <a:cubicBezTo>
                      <a:pt x="1521160" y="1483980"/>
                      <a:pt x="1570993" y="1506446"/>
                      <a:pt x="1623318" y="1506446"/>
                    </a:cubicBezTo>
                    <a:lnTo>
                      <a:pt x="2610017" y="1506446"/>
                    </a:lnTo>
                    <a:cubicBezTo>
                      <a:pt x="2661096" y="1506446"/>
                      <a:pt x="2710929" y="1483980"/>
                      <a:pt x="2745812" y="1445289"/>
                    </a:cubicBezTo>
                    <a:cubicBezTo>
                      <a:pt x="2779450" y="1406598"/>
                      <a:pt x="2795646" y="1355426"/>
                      <a:pt x="2789416" y="1303007"/>
                    </a:cubicBezTo>
                    <a:lnTo>
                      <a:pt x="2789416" y="1301759"/>
                    </a:lnTo>
                    <a:lnTo>
                      <a:pt x="2790662" y="661488"/>
                    </a:lnTo>
                    <a:cubicBezTo>
                      <a:pt x="2790662" y="657744"/>
                      <a:pt x="2793154" y="654000"/>
                      <a:pt x="2795646" y="652751"/>
                    </a:cubicBezTo>
                    <a:lnTo>
                      <a:pt x="3206770" y="444320"/>
                    </a:lnTo>
                    <a:lnTo>
                      <a:pt x="2852954" y="175981"/>
                    </a:lnTo>
                    <a:cubicBezTo>
                      <a:pt x="2718404" y="76134"/>
                      <a:pt x="2552708" y="19970"/>
                      <a:pt x="2384521" y="19970"/>
                    </a:cubicBezTo>
                    <a:close/>
                    <a:moveTo>
                      <a:pt x="1820160" y="0"/>
                    </a:moveTo>
                    <a:lnTo>
                      <a:pt x="2384521" y="0"/>
                    </a:lnTo>
                    <a:cubicBezTo>
                      <a:pt x="2557692" y="0"/>
                      <a:pt x="2727125" y="57412"/>
                      <a:pt x="2864166" y="161004"/>
                    </a:cubicBezTo>
                    <a:lnTo>
                      <a:pt x="3231687" y="438080"/>
                    </a:lnTo>
                    <a:cubicBezTo>
                      <a:pt x="3234178" y="440576"/>
                      <a:pt x="3235424" y="444320"/>
                      <a:pt x="3235424" y="446816"/>
                    </a:cubicBezTo>
                    <a:cubicBezTo>
                      <a:pt x="3234178" y="449313"/>
                      <a:pt x="3232932" y="453057"/>
                      <a:pt x="3230441" y="454305"/>
                    </a:cubicBezTo>
                    <a:lnTo>
                      <a:pt x="2809350" y="667728"/>
                    </a:lnTo>
                    <a:lnTo>
                      <a:pt x="2809350" y="1301759"/>
                    </a:lnTo>
                    <a:cubicBezTo>
                      <a:pt x="2815579" y="1359171"/>
                      <a:pt x="2796892" y="1415335"/>
                      <a:pt x="2759516" y="1457770"/>
                    </a:cubicBezTo>
                    <a:cubicBezTo>
                      <a:pt x="2722142" y="1501453"/>
                      <a:pt x="2667325" y="1526415"/>
                      <a:pt x="2610017" y="1526415"/>
                    </a:cubicBezTo>
                    <a:lnTo>
                      <a:pt x="1623318" y="1526415"/>
                    </a:lnTo>
                    <a:cubicBezTo>
                      <a:pt x="1566010" y="1526415"/>
                      <a:pt x="1511194" y="1501453"/>
                      <a:pt x="1472573" y="1459018"/>
                    </a:cubicBezTo>
                    <a:cubicBezTo>
                      <a:pt x="1435198" y="1415335"/>
                      <a:pt x="1416510" y="1359171"/>
                      <a:pt x="1423985" y="1301759"/>
                    </a:cubicBezTo>
                    <a:lnTo>
                      <a:pt x="1488768" y="725141"/>
                    </a:lnTo>
                    <a:cubicBezTo>
                      <a:pt x="1425231" y="763832"/>
                      <a:pt x="1204719" y="896129"/>
                      <a:pt x="1093840" y="906114"/>
                    </a:cubicBezTo>
                    <a:cubicBezTo>
                      <a:pt x="788611" y="936068"/>
                      <a:pt x="14950" y="770072"/>
                      <a:pt x="7475" y="768824"/>
                    </a:cubicBezTo>
                    <a:cubicBezTo>
                      <a:pt x="2492" y="767576"/>
                      <a:pt x="0" y="763832"/>
                      <a:pt x="0" y="760087"/>
                    </a:cubicBezTo>
                    <a:lnTo>
                      <a:pt x="0" y="500484"/>
                    </a:lnTo>
                    <a:cubicBezTo>
                      <a:pt x="0" y="495492"/>
                      <a:pt x="3737" y="490500"/>
                      <a:pt x="8721" y="490500"/>
                    </a:cubicBezTo>
                    <a:lnTo>
                      <a:pt x="948078" y="426847"/>
                    </a:lnTo>
                    <a:lnTo>
                      <a:pt x="1371660" y="138538"/>
                    </a:lnTo>
                    <a:cubicBezTo>
                      <a:pt x="1503718" y="48676"/>
                      <a:pt x="1659447" y="0"/>
                      <a:pt x="1820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square" anchor="ctr">
                <a:noAutofit/>
              </a:bodyPr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2" name="Grupo 11">
              <a:extLst>
                <a:ext uri="{FF2B5EF4-FFF2-40B4-BE49-F238E27FC236}">
                  <a16:creationId xmlns:a16="http://schemas.microsoft.com/office/drawing/2014/main" id="{110ECCB3-1932-44B2-B517-882F50D68E48}"/>
                </a:ext>
              </a:extLst>
            </p:cNvPr>
            <p:cNvGrpSpPr/>
            <p:nvPr/>
          </p:nvGrpSpPr>
          <p:grpSpPr>
            <a:xfrm>
              <a:off x="13276872" y="9803423"/>
              <a:ext cx="2412392" cy="3126766"/>
              <a:chOff x="13276872" y="9803423"/>
              <a:chExt cx="2412392" cy="3126766"/>
            </a:xfrm>
          </p:grpSpPr>
          <p:sp>
            <p:nvSpPr>
              <p:cNvPr id="100" name="Freeform 98">
                <a:extLst>
                  <a:ext uri="{FF2B5EF4-FFF2-40B4-BE49-F238E27FC236}">
                    <a16:creationId xmlns:a16="http://schemas.microsoft.com/office/drawing/2014/main" id="{F372FB5D-BFAE-4444-9CB0-E52764CDF3BF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52719" y="9808920"/>
                <a:ext cx="1945298" cy="2890471"/>
              </a:xfrm>
              <a:custGeom>
                <a:avLst/>
                <a:gdLst>
                  <a:gd name="T0" fmla="*/ 1427 w 1559"/>
                  <a:gd name="T1" fmla="*/ 1212 h 2321"/>
                  <a:gd name="T2" fmla="*/ 1427 w 1559"/>
                  <a:gd name="T3" fmla="*/ 1212 h 2321"/>
                  <a:gd name="T4" fmla="*/ 1091 w 1559"/>
                  <a:gd name="T5" fmla="*/ 0 h 2321"/>
                  <a:gd name="T6" fmla="*/ 260 w 1559"/>
                  <a:gd name="T7" fmla="*/ 0 h 2321"/>
                  <a:gd name="T8" fmla="*/ 260 w 1559"/>
                  <a:gd name="T9" fmla="*/ 0 h 2321"/>
                  <a:gd name="T10" fmla="*/ 21 w 1559"/>
                  <a:gd name="T11" fmla="*/ 1183 h 2321"/>
                  <a:gd name="T12" fmla="*/ 21 w 1559"/>
                  <a:gd name="T13" fmla="*/ 1183 h 2321"/>
                  <a:gd name="T14" fmla="*/ 145 w 1559"/>
                  <a:gd name="T15" fmla="*/ 2265 h 2321"/>
                  <a:gd name="T16" fmla="*/ 145 w 1559"/>
                  <a:gd name="T17" fmla="*/ 2265 h 2321"/>
                  <a:gd name="T18" fmla="*/ 448 w 1559"/>
                  <a:gd name="T19" fmla="*/ 2319 h 2321"/>
                  <a:gd name="T20" fmla="*/ 474 w 1559"/>
                  <a:gd name="T21" fmla="*/ 1242 h 2321"/>
                  <a:gd name="T22" fmla="*/ 733 w 1559"/>
                  <a:gd name="T23" fmla="*/ 665 h 2321"/>
                  <a:gd name="T24" fmla="*/ 997 w 1559"/>
                  <a:gd name="T25" fmla="*/ 1378 h 2321"/>
                  <a:gd name="T26" fmla="*/ 1283 w 1559"/>
                  <a:gd name="T27" fmla="*/ 2320 h 2321"/>
                  <a:gd name="T28" fmla="*/ 1283 w 1559"/>
                  <a:gd name="T29" fmla="*/ 2320 h 2321"/>
                  <a:gd name="T30" fmla="*/ 1283 w 1559"/>
                  <a:gd name="T31" fmla="*/ 2320 h 2321"/>
                  <a:gd name="T32" fmla="*/ 1283 w 1559"/>
                  <a:gd name="T33" fmla="*/ 2320 h 2321"/>
                  <a:gd name="T34" fmla="*/ 1558 w 1559"/>
                  <a:gd name="T35" fmla="*/ 2273 h 2321"/>
                  <a:gd name="T36" fmla="*/ 1558 w 1559"/>
                  <a:gd name="T37" fmla="*/ 2273 h 2321"/>
                  <a:gd name="T38" fmla="*/ 1427 w 1559"/>
                  <a:gd name="T39" fmla="*/ 1212 h 232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1559" h="2321">
                    <a:moveTo>
                      <a:pt x="1427" y="1212"/>
                    </a:moveTo>
                    <a:lnTo>
                      <a:pt x="1427" y="1212"/>
                    </a:lnTo>
                    <a:cubicBezTo>
                      <a:pt x="1342" y="821"/>
                      <a:pt x="1091" y="0"/>
                      <a:pt x="1091" y="0"/>
                    </a:cubicBezTo>
                    <a:lnTo>
                      <a:pt x="260" y="0"/>
                    </a:lnTo>
                    <a:lnTo>
                      <a:pt x="260" y="0"/>
                    </a:lnTo>
                    <a:cubicBezTo>
                      <a:pt x="260" y="0"/>
                      <a:pt x="41" y="827"/>
                      <a:pt x="21" y="1183"/>
                    </a:cubicBezTo>
                    <a:lnTo>
                      <a:pt x="21" y="1183"/>
                    </a:lnTo>
                    <a:cubicBezTo>
                      <a:pt x="0" y="1547"/>
                      <a:pt x="152" y="2242"/>
                      <a:pt x="145" y="2265"/>
                    </a:cubicBezTo>
                    <a:lnTo>
                      <a:pt x="145" y="2265"/>
                    </a:lnTo>
                    <a:cubicBezTo>
                      <a:pt x="145" y="2265"/>
                      <a:pt x="297" y="2311"/>
                      <a:pt x="448" y="2319"/>
                    </a:cubicBezTo>
                    <a:lnTo>
                      <a:pt x="474" y="1242"/>
                    </a:lnTo>
                    <a:lnTo>
                      <a:pt x="733" y="665"/>
                    </a:lnTo>
                    <a:lnTo>
                      <a:pt x="997" y="1378"/>
                    </a:lnTo>
                    <a:lnTo>
                      <a:pt x="1283" y="2320"/>
                    </a:lnTo>
                    <a:lnTo>
                      <a:pt x="1283" y="2320"/>
                    </a:lnTo>
                    <a:lnTo>
                      <a:pt x="1283" y="2320"/>
                    </a:lnTo>
                    <a:lnTo>
                      <a:pt x="1283" y="2320"/>
                    </a:lnTo>
                    <a:cubicBezTo>
                      <a:pt x="1464" y="2296"/>
                      <a:pt x="1558" y="2273"/>
                      <a:pt x="1558" y="2273"/>
                    </a:cubicBezTo>
                    <a:lnTo>
                      <a:pt x="1558" y="2273"/>
                    </a:lnTo>
                    <a:cubicBezTo>
                      <a:pt x="1558" y="2273"/>
                      <a:pt x="1505" y="1567"/>
                      <a:pt x="1427" y="1212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1" name="Freeform 99">
                <a:extLst>
                  <a:ext uri="{FF2B5EF4-FFF2-40B4-BE49-F238E27FC236}">
                    <a16:creationId xmlns:a16="http://schemas.microsoft.com/office/drawing/2014/main" id="{9EB66284-1C29-432D-B12D-0217FBB82CBD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447225" y="9803423"/>
                <a:ext cx="1956289" cy="2912452"/>
              </a:xfrm>
              <a:custGeom>
                <a:avLst/>
                <a:gdLst>
                  <a:gd name="T0" fmla="*/ 735 w 1569"/>
                  <a:gd name="T1" fmla="*/ 665 h 2338"/>
                  <a:gd name="T2" fmla="*/ 735 w 1569"/>
                  <a:gd name="T3" fmla="*/ 665 h 2338"/>
                  <a:gd name="T4" fmla="*/ 1007 w 1569"/>
                  <a:gd name="T5" fmla="*/ 1382 h 2338"/>
                  <a:gd name="T6" fmla="*/ 1291 w 1569"/>
                  <a:gd name="T7" fmla="*/ 2320 h 2338"/>
                  <a:gd name="T8" fmla="*/ 1551 w 1569"/>
                  <a:gd name="T9" fmla="*/ 2275 h 2338"/>
                  <a:gd name="T10" fmla="*/ 1422 w 1569"/>
                  <a:gd name="T11" fmla="*/ 1222 h 2338"/>
                  <a:gd name="T12" fmla="*/ 268 w 1569"/>
                  <a:gd name="T13" fmla="*/ 16 h 2338"/>
                  <a:gd name="T14" fmla="*/ 30 w 1569"/>
                  <a:gd name="T15" fmla="*/ 1192 h 2338"/>
                  <a:gd name="T16" fmla="*/ 133 w 1569"/>
                  <a:gd name="T17" fmla="*/ 2133 h 2338"/>
                  <a:gd name="T18" fmla="*/ 154 w 1569"/>
                  <a:gd name="T19" fmla="*/ 2267 h 2338"/>
                  <a:gd name="T20" fmla="*/ 442 w 1569"/>
                  <a:gd name="T21" fmla="*/ 2319 h 2338"/>
                  <a:gd name="T22" fmla="*/ 468 w 1569"/>
                  <a:gd name="T23" fmla="*/ 1250 h 2338"/>
                  <a:gd name="T24" fmla="*/ 728 w 1569"/>
                  <a:gd name="T25" fmla="*/ 670 h 2338"/>
                  <a:gd name="T26" fmla="*/ 735 w 1569"/>
                  <a:gd name="T27" fmla="*/ 665 h 2338"/>
                  <a:gd name="T28" fmla="*/ 1285 w 1569"/>
                  <a:gd name="T29" fmla="*/ 2337 h 2338"/>
                  <a:gd name="T30" fmla="*/ 992 w 1569"/>
                  <a:gd name="T31" fmla="*/ 1387 h 2338"/>
                  <a:gd name="T32" fmla="*/ 483 w 1569"/>
                  <a:gd name="T33" fmla="*/ 1252 h 2338"/>
                  <a:gd name="T34" fmla="*/ 457 w 1569"/>
                  <a:gd name="T35" fmla="*/ 2327 h 2338"/>
                  <a:gd name="T36" fmla="*/ 455 w 1569"/>
                  <a:gd name="T37" fmla="*/ 2333 h 2338"/>
                  <a:gd name="T38" fmla="*/ 449 w 1569"/>
                  <a:gd name="T39" fmla="*/ 2335 h 2338"/>
                  <a:gd name="T40" fmla="*/ 145 w 1569"/>
                  <a:gd name="T41" fmla="*/ 2280 h 2338"/>
                  <a:gd name="T42" fmla="*/ 140 w 1569"/>
                  <a:gd name="T43" fmla="*/ 2270 h 2338"/>
                  <a:gd name="T44" fmla="*/ 118 w 1569"/>
                  <a:gd name="T45" fmla="*/ 2136 h 2338"/>
                  <a:gd name="T46" fmla="*/ 15 w 1569"/>
                  <a:gd name="T47" fmla="*/ 1190 h 2338"/>
                  <a:gd name="T48" fmla="*/ 255 w 1569"/>
                  <a:gd name="T49" fmla="*/ 6 h 2338"/>
                  <a:gd name="T50" fmla="*/ 1093 w 1569"/>
                  <a:gd name="T51" fmla="*/ 0 h 2338"/>
                  <a:gd name="T52" fmla="*/ 1101 w 1569"/>
                  <a:gd name="T53" fmla="*/ 5 h 2338"/>
                  <a:gd name="T54" fmla="*/ 1437 w 1569"/>
                  <a:gd name="T55" fmla="*/ 1219 h 2338"/>
                  <a:gd name="T56" fmla="*/ 1568 w 1569"/>
                  <a:gd name="T57" fmla="*/ 2280 h 2338"/>
                  <a:gd name="T58" fmla="*/ 1561 w 1569"/>
                  <a:gd name="T59" fmla="*/ 2288 h 2338"/>
                  <a:gd name="T60" fmla="*/ 1286 w 1569"/>
                  <a:gd name="T61" fmla="*/ 2337 h 2338"/>
                  <a:gd name="T62" fmla="*/ 1285 w 1569"/>
                  <a:gd name="T63" fmla="*/ 2337 h 23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1569" h="2338">
                    <a:moveTo>
                      <a:pt x="735" y="665"/>
                    </a:moveTo>
                    <a:lnTo>
                      <a:pt x="735" y="665"/>
                    </a:lnTo>
                    <a:lnTo>
                      <a:pt x="735" y="665"/>
                    </a:lnTo>
                    <a:lnTo>
                      <a:pt x="735" y="665"/>
                    </a:lnTo>
                    <a:cubicBezTo>
                      <a:pt x="738" y="665"/>
                      <a:pt x="741" y="668"/>
                      <a:pt x="742" y="670"/>
                    </a:cubicBezTo>
                    <a:lnTo>
                      <a:pt x="1007" y="1382"/>
                    </a:lnTo>
                    <a:lnTo>
                      <a:pt x="1291" y="2320"/>
                    </a:lnTo>
                    <a:lnTo>
                      <a:pt x="1291" y="2320"/>
                    </a:lnTo>
                    <a:cubicBezTo>
                      <a:pt x="1439" y="2299"/>
                      <a:pt x="1528" y="2280"/>
                      <a:pt x="1551" y="2275"/>
                    </a:cubicBezTo>
                    <a:lnTo>
                      <a:pt x="1551" y="2275"/>
                    </a:lnTo>
                    <a:cubicBezTo>
                      <a:pt x="1546" y="2202"/>
                      <a:pt x="1494" y="1554"/>
                      <a:pt x="1422" y="1222"/>
                    </a:cubicBezTo>
                    <a:lnTo>
                      <a:pt x="1422" y="1222"/>
                    </a:lnTo>
                    <a:cubicBezTo>
                      <a:pt x="1342" y="852"/>
                      <a:pt x="1110" y="88"/>
                      <a:pt x="1088" y="16"/>
                    </a:cubicBezTo>
                    <a:lnTo>
                      <a:pt x="268" y="16"/>
                    </a:lnTo>
                    <a:lnTo>
                      <a:pt x="268" y="16"/>
                    </a:lnTo>
                    <a:cubicBezTo>
                      <a:pt x="249" y="90"/>
                      <a:pt x="49" y="856"/>
                      <a:pt x="30" y="1192"/>
                    </a:cubicBezTo>
                    <a:lnTo>
                      <a:pt x="30" y="1192"/>
                    </a:lnTo>
                    <a:cubicBezTo>
                      <a:pt x="16" y="1459"/>
                      <a:pt x="95" y="1914"/>
                      <a:pt x="133" y="2133"/>
                    </a:cubicBezTo>
                    <a:lnTo>
                      <a:pt x="133" y="2133"/>
                    </a:lnTo>
                    <a:cubicBezTo>
                      <a:pt x="148" y="2218"/>
                      <a:pt x="154" y="2253"/>
                      <a:pt x="154" y="2267"/>
                    </a:cubicBezTo>
                    <a:lnTo>
                      <a:pt x="154" y="2267"/>
                    </a:lnTo>
                    <a:cubicBezTo>
                      <a:pt x="182" y="2275"/>
                      <a:pt x="312" y="2311"/>
                      <a:pt x="442" y="2319"/>
                    </a:cubicBezTo>
                    <a:lnTo>
                      <a:pt x="468" y="1250"/>
                    </a:lnTo>
                    <a:lnTo>
                      <a:pt x="468" y="1250"/>
                    </a:lnTo>
                    <a:cubicBezTo>
                      <a:pt x="468" y="1248"/>
                      <a:pt x="469" y="1248"/>
                      <a:pt x="469" y="1247"/>
                    </a:cubicBezTo>
                    <a:lnTo>
                      <a:pt x="728" y="670"/>
                    </a:lnTo>
                    <a:lnTo>
                      <a:pt x="728" y="670"/>
                    </a:lnTo>
                    <a:cubicBezTo>
                      <a:pt x="729" y="667"/>
                      <a:pt x="732" y="665"/>
                      <a:pt x="735" y="665"/>
                    </a:cubicBezTo>
                    <a:close/>
                    <a:moveTo>
                      <a:pt x="1285" y="2337"/>
                    </a:moveTo>
                    <a:lnTo>
                      <a:pt x="1285" y="2337"/>
                    </a:lnTo>
                    <a:cubicBezTo>
                      <a:pt x="1281" y="2337"/>
                      <a:pt x="1278" y="2334"/>
                      <a:pt x="1278" y="2330"/>
                    </a:cubicBezTo>
                    <a:lnTo>
                      <a:pt x="992" y="1387"/>
                    </a:lnTo>
                    <a:lnTo>
                      <a:pt x="734" y="693"/>
                    </a:lnTo>
                    <a:lnTo>
                      <a:pt x="483" y="1252"/>
                    </a:lnTo>
                    <a:lnTo>
                      <a:pt x="457" y="2327"/>
                    </a:lnTo>
                    <a:lnTo>
                      <a:pt x="457" y="2327"/>
                    </a:lnTo>
                    <a:cubicBezTo>
                      <a:pt x="457" y="2330"/>
                      <a:pt x="457" y="2332"/>
                      <a:pt x="455" y="2333"/>
                    </a:cubicBezTo>
                    <a:lnTo>
                      <a:pt x="455" y="2333"/>
                    </a:lnTo>
                    <a:cubicBezTo>
                      <a:pt x="453" y="2335"/>
                      <a:pt x="451" y="2335"/>
                      <a:pt x="449" y="2335"/>
                    </a:cubicBezTo>
                    <a:lnTo>
                      <a:pt x="449" y="2335"/>
                    </a:lnTo>
                    <a:cubicBezTo>
                      <a:pt x="299" y="2327"/>
                      <a:pt x="147" y="2281"/>
                      <a:pt x="145" y="2280"/>
                    </a:cubicBezTo>
                    <a:lnTo>
                      <a:pt x="145" y="2280"/>
                    </a:lnTo>
                    <a:cubicBezTo>
                      <a:pt x="140" y="2279"/>
                      <a:pt x="138" y="2275"/>
                      <a:pt x="140" y="2270"/>
                    </a:cubicBezTo>
                    <a:lnTo>
                      <a:pt x="140" y="2270"/>
                    </a:lnTo>
                    <a:cubicBezTo>
                      <a:pt x="140" y="2264"/>
                      <a:pt x="130" y="2204"/>
                      <a:pt x="118" y="2136"/>
                    </a:cubicBezTo>
                    <a:lnTo>
                      <a:pt x="118" y="2136"/>
                    </a:lnTo>
                    <a:cubicBezTo>
                      <a:pt x="80" y="1916"/>
                      <a:pt x="0" y="1460"/>
                      <a:pt x="15" y="1190"/>
                    </a:cubicBezTo>
                    <a:lnTo>
                      <a:pt x="15" y="1190"/>
                    </a:lnTo>
                    <a:cubicBezTo>
                      <a:pt x="34" y="838"/>
                      <a:pt x="252" y="14"/>
                      <a:pt x="255" y="6"/>
                    </a:cubicBezTo>
                    <a:lnTo>
                      <a:pt x="255" y="6"/>
                    </a:lnTo>
                    <a:cubicBezTo>
                      <a:pt x="255" y="2"/>
                      <a:pt x="258" y="0"/>
                      <a:pt x="262" y="0"/>
                    </a:cubicBezTo>
                    <a:lnTo>
                      <a:pt x="1093" y="0"/>
                    </a:lnTo>
                    <a:lnTo>
                      <a:pt x="1093" y="0"/>
                    </a:lnTo>
                    <a:cubicBezTo>
                      <a:pt x="1097" y="0"/>
                      <a:pt x="1100" y="2"/>
                      <a:pt x="1101" y="5"/>
                    </a:cubicBezTo>
                    <a:lnTo>
                      <a:pt x="1101" y="5"/>
                    </a:lnTo>
                    <a:cubicBezTo>
                      <a:pt x="1103" y="14"/>
                      <a:pt x="1353" y="831"/>
                      <a:pt x="1437" y="1219"/>
                    </a:cubicBezTo>
                    <a:lnTo>
                      <a:pt x="1437" y="1219"/>
                    </a:lnTo>
                    <a:cubicBezTo>
                      <a:pt x="1513" y="1570"/>
                      <a:pt x="1567" y="2273"/>
                      <a:pt x="1568" y="2280"/>
                    </a:cubicBezTo>
                    <a:lnTo>
                      <a:pt x="1568" y="2280"/>
                    </a:lnTo>
                    <a:cubicBezTo>
                      <a:pt x="1568" y="2284"/>
                      <a:pt x="1565" y="2288"/>
                      <a:pt x="1561" y="2288"/>
                    </a:cubicBezTo>
                    <a:lnTo>
                      <a:pt x="1561" y="2288"/>
                    </a:lnTo>
                    <a:cubicBezTo>
                      <a:pt x="1560" y="2288"/>
                      <a:pt x="1466" y="2311"/>
                      <a:pt x="1286" y="2337"/>
                    </a:cubicBezTo>
                    <a:lnTo>
                      <a:pt x="1286" y="2337"/>
                    </a:lnTo>
                    <a:cubicBezTo>
                      <a:pt x="1286" y="2337"/>
                      <a:pt x="1286" y="2337"/>
                      <a:pt x="1285" y="2337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2" name="Freeform 100">
                <a:extLst>
                  <a:ext uri="{FF2B5EF4-FFF2-40B4-BE49-F238E27FC236}">
                    <a16:creationId xmlns:a16="http://schemas.microsoft.com/office/drawing/2014/main" id="{B352270D-F818-43D3-A9FB-66ABA1E6997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3276872" y="12622458"/>
                <a:ext cx="747346" cy="307731"/>
              </a:xfrm>
              <a:custGeom>
                <a:avLst/>
                <a:gdLst>
                  <a:gd name="T0" fmla="*/ 590 w 598"/>
                  <a:gd name="T1" fmla="*/ 54 h 247"/>
                  <a:gd name="T2" fmla="*/ 590 w 598"/>
                  <a:gd name="T3" fmla="*/ 54 h 247"/>
                  <a:gd name="T4" fmla="*/ 289 w 598"/>
                  <a:gd name="T5" fmla="*/ 0 h 247"/>
                  <a:gd name="T6" fmla="*/ 289 w 598"/>
                  <a:gd name="T7" fmla="*/ 0 h 247"/>
                  <a:gd name="T8" fmla="*/ 283 w 598"/>
                  <a:gd name="T9" fmla="*/ 1 h 247"/>
                  <a:gd name="T10" fmla="*/ 283 w 598"/>
                  <a:gd name="T11" fmla="*/ 1 h 247"/>
                  <a:gd name="T12" fmla="*/ 280 w 598"/>
                  <a:gd name="T13" fmla="*/ 5 h 247"/>
                  <a:gd name="T14" fmla="*/ 280 w 598"/>
                  <a:gd name="T15" fmla="*/ 5 h 247"/>
                  <a:gd name="T16" fmla="*/ 235 w 598"/>
                  <a:gd name="T17" fmla="*/ 28 h 247"/>
                  <a:gd name="T18" fmla="*/ 235 w 598"/>
                  <a:gd name="T19" fmla="*/ 28 h 247"/>
                  <a:gd name="T20" fmla="*/ 131 w 598"/>
                  <a:gd name="T21" fmla="*/ 65 h 247"/>
                  <a:gd name="T22" fmla="*/ 131 w 598"/>
                  <a:gd name="T23" fmla="*/ 65 h 247"/>
                  <a:gd name="T24" fmla="*/ 36 w 598"/>
                  <a:gd name="T25" fmla="*/ 241 h 247"/>
                  <a:gd name="T26" fmla="*/ 36 w 598"/>
                  <a:gd name="T27" fmla="*/ 241 h 247"/>
                  <a:gd name="T28" fmla="*/ 44 w 598"/>
                  <a:gd name="T29" fmla="*/ 246 h 247"/>
                  <a:gd name="T30" fmla="*/ 585 w 598"/>
                  <a:gd name="T31" fmla="*/ 246 h 247"/>
                  <a:gd name="T32" fmla="*/ 585 w 598"/>
                  <a:gd name="T33" fmla="*/ 246 h 247"/>
                  <a:gd name="T34" fmla="*/ 593 w 598"/>
                  <a:gd name="T35" fmla="*/ 239 h 247"/>
                  <a:gd name="T36" fmla="*/ 597 w 598"/>
                  <a:gd name="T37" fmla="*/ 62 h 247"/>
                  <a:gd name="T38" fmla="*/ 597 w 598"/>
                  <a:gd name="T39" fmla="*/ 62 h 247"/>
                  <a:gd name="T40" fmla="*/ 590 w 598"/>
                  <a:gd name="T41" fmla="*/ 54 h 24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</a:cxnLst>
                <a:rect l="0" t="0" r="r" b="b"/>
                <a:pathLst>
                  <a:path w="598" h="247">
                    <a:moveTo>
                      <a:pt x="590" y="54"/>
                    </a:moveTo>
                    <a:lnTo>
                      <a:pt x="590" y="54"/>
                    </a:lnTo>
                    <a:cubicBezTo>
                      <a:pt x="442" y="47"/>
                      <a:pt x="291" y="1"/>
                      <a:pt x="289" y="0"/>
                    </a:cubicBezTo>
                    <a:lnTo>
                      <a:pt x="289" y="0"/>
                    </a:lnTo>
                    <a:cubicBezTo>
                      <a:pt x="287" y="0"/>
                      <a:pt x="285" y="0"/>
                      <a:pt x="283" y="1"/>
                    </a:cubicBezTo>
                    <a:lnTo>
                      <a:pt x="283" y="1"/>
                    </a:lnTo>
                    <a:cubicBezTo>
                      <a:pt x="282" y="2"/>
                      <a:pt x="280" y="4"/>
                      <a:pt x="280" y="5"/>
                    </a:cubicBezTo>
                    <a:lnTo>
                      <a:pt x="280" y="5"/>
                    </a:lnTo>
                    <a:cubicBezTo>
                      <a:pt x="277" y="15"/>
                      <a:pt x="266" y="18"/>
                      <a:pt x="235" y="28"/>
                    </a:cubicBezTo>
                    <a:lnTo>
                      <a:pt x="235" y="28"/>
                    </a:lnTo>
                    <a:cubicBezTo>
                      <a:pt x="211" y="35"/>
                      <a:pt x="178" y="46"/>
                      <a:pt x="131" y="65"/>
                    </a:cubicBezTo>
                    <a:lnTo>
                      <a:pt x="131" y="65"/>
                    </a:lnTo>
                    <a:cubicBezTo>
                      <a:pt x="0" y="118"/>
                      <a:pt x="36" y="240"/>
                      <a:pt x="36" y="241"/>
                    </a:cubicBezTo>
                    <a:lnTo>
                      <a:pt x="36" y="241"/>
                    </a:lnTo>
                    <a:cubicBezTo>
                      <a:pt x="37" y="244"/>
                      <a:pt x="40" y="246"/>
                      <a:pt x="44" y="246"/>
                    </a:cubicBezTo>
                    <a:lnTo>
                      <a:pt x="585" y="246"/>
                    </a:lnTo>
                    <a:lnTo>
                      <a:pt x="585" y="246"/>
                    </a:lnTo>
                    <a:cubicBezTo>
                      <a:pt x="589" y="246"/>
                      <a:pt x="593" y="243"/>
                      <a:pt x="593" y="239"/>
                    </a:cubicBezTo>
                    <a:lnTo>
                      <a:pt x="597" y="62"/>
                    </a:lnTo>
                    <a:lnTo>
                      <a:pt x="597" y="62"/>
                    </a:lnTo>
                    <a:cubicBezTo>
                      <a:pt x="597" y="58"/>
                      <a:pt x="594" y="55"/>
                      <a:pt x="590" y="5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3" name="Freeform 101">
                <a:extLst>
                  <a:ext uri="{FF2B5EF4-FFF2-40B4-BE49-F238E27FC236}">
                    <a16:creationId xmlns:a16="http://schemas.microsoft.com/office/drawing/2014/main" id="{AEB27FC8-D7C3-49FE-ABA3-BCE5881FD586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5040831" y="12633449"/>
                <a:ext cx="648433" cy="296740"/>
              </a:xfrm>
              <a:custGeom>
                <a:avLst/>
                <a:gdLst>
                  <a:gd name="T0" fmla="*/ 447 w 519"/>
                  <a:gd name="T1" fmla="*/ 85 h 238"/>
                  <a:gd name="T2" fmla="*/ 447 w 519"/>
                  <a:gd name="T3" fmla="*/ 85 h 238"/>
                  <a:gd name="T4" fmla="*/ 285 w 519"/>
                  <a:gd name="T5" fmla="*/ 1 h 238"/>
                  <a:gd name="T6" fmla="*/ 285 w 519"/>
                  <a:gd name="T7" fmla="*/ 1 h 238"/>
                  <a:gd name="T8" fmla="*/ 281 w 519"/>
                  <a:gd name="T9" fmla="*/ 0 h 238"/>
                  <a:gd name="T10" fmla="*/ 281 w 519"/>
                  <a:gd name="T11" fmla="*/ 0 h 238"/>
                  <a:gd name="T12" fmla="*/ 7 w 519"/>
                  <a:gd name="T13" fmla="*/ 48 h 238"/>
                  <a:gd name="T14" fmla="*/ 7 w 519"/>
                  <a:gd name="T15" fmla="*/ 48 h 238"/>
                  <a:gd name="T16" fmla="*/ 2 w 519"/>
                  <a:gd name="T17" fmla="*/ 51 h 238"/>
                  <a:gd name="T18" fmla="*/ 2 w 519"/>
                  <a:gd name="T19" fmla="*/ 51 h 238"/>
                  <a:gd name="T20" fmla="*/ 1 w 519"/>
                  <a:gd name="T21" fmla="*/ 57 h 238"/>
                  <a:gd name="T22" fmla="*/ 1 w 519"/>
                  <a:gd name="T23" fmla="*/ 57 h 238"/>
                  <a:gd name="T24" fmla="*/ 24 w 519"/>
                  <a:gd name="T25" fmla="*/ 229 h 238"/>
                  <a:gd name="T26" fmla="*/ 24 w 519"/>
                  <a:gd name="T27" fmla="*/ 229 h 238"/>
                  <a:gd name="T28" fmla="*/ 31 w 519"/>
                  <a:gd name="T29" fmla="*/ 237 h 238"/>
                  <a:gd name="T30" fmla="*/ 502 w 519"/>
                  <a:gd name="T31" fmla="*/ 237 h 238"/>
                  <a:gd name="T32" fmla="*/ 502 w 519"/>
                  <a:gd name="T33" fmla="*/ 237 h 238"/>
                  <a:gd name="T34" fmla="*/ 510 w 519"/>
                  <a:gd name="T35" fmla="*/ 229 h 238"/>
                  <a:gd name="T36" fmla="*/ 510 w 519"/>
                  <a:gd name="T37" fmla="*/ 229 h 238"/>
                  <a:gd name="T38" fmla="*/ 447 w 519"/>
                  <a:gd name="T39" fmla="*/ 85 h 2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519" h="238">
                    <a:moveTo>
                      <a:pt x="447" y="85"/>
                    </a:moveTo>
                    <a:lnTo>
                      <a:pt x="447" y="85"/>
                    </a:lnTo>
                    <a:cubicBezTo>
                      <a:pt x="376" y="34"/>
                      <a:pt x="286" y="1"/>
                      <a:pt x="285" y="1"/>
                    </a:cubicBezTo>
                    <a:lnTo>
                      <a:pt x="285" y="1"/>
                    </a:lnTo>
                    <a:cubicBezTo>
                      <a:pt x="284" y="0"/>
                      <a:pt x="282" y="0"/>
                      <a:pt x="281" y="0"/>
                    </a:cubicBezTo>
                    <a:lnTo>
                      <a:pt x="281" y="0"/>
                    </a:lnTo>
                    <a:cubicBezTo>
                      <a:pt x="280" y="1"/>
                      <a:pt x="186" y="23"/>
                      <a:pt x="7" y="48"/>
                    </a:cubicBezTo>
                    <a:lnTo>
                      <a:pt x="7" y="48"/>
                    </a:lnTo>
                    <a:cubicBezTo>
                      <a:pt x="5" y="48"/>
                      <a:pt x="3" y="49"/>
                      <a:pt x="2" y="51"/>
                    </a:cubicBezTo>
                    <a:lnTo>
                      <a:pt x="2" y="51"/>
                    </a:lnTo>
                    <a:cubicBezTo>
                      <a:pt x="1" y="53"/>
                      <a:pt x="0" y="55"/>
                      <a:pt x="1" y="57"/>
                    </a:cubicBezTo>
                    <a:lnTo>
                      <a:pt x="1" y="57"/>
                    </a:lnTo>
                    <a:cubicBezTo>
                      <a:pt x="13" y="132"/>
                      <a:pt x="24" y="228"/>
                      <a:pt x="24" y="229"/>
                    </a:cubicBezTo>
                    <a:lnTo>
                      <a:pt x="24" y="229"/>
                    </a:lnTo>
                    <a:cubicBezTo>
                      <a:pt x="24" y="233"/>
                      <a:pt x="28" y="237"/>
                      <a:pt x="31" y="237"/>
                    </a:cubicBezTo>
                    <a:lnTo>
                      <a:pt x="502" y="237"/>
                    </a:lnTo>
                    <a:lnTo>
                      <a:pt x="502" y="237"/>
                    </a:lnTo>
                    <a:cubicBezTo>
                      <a:pt x="507" y="237"/>
                      <a:pt x="510" y="233"/>
                      <a:pt x="510" y="229"/>
                    </a:cubicBezTo>
                    <a:lnTo>
                      <a:pt x="510" y="229"/>
                    </a:lnTo>
                    <a:cubicBezTo>
                      <a:pt x="510" y="226"/>
                      <a:pt x="518" y="136"/>
                      <a:pt x="447" y="85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grpSp>
          <p:nvGrpSpPr>
            <p:cNvPr id="10" name="Grupo 9">
              <a:extLst>
                <a:ext uri="{FF2B5EF4-FFF2-40B4-BE49-F238E27FC236}">
                  <a16:creationId xmlns:a16="http://schemas.microsoft.com/office/drawing/2014/main" id="{3B6DFCA2-FCF1-407D-A80B-FC5C46B514BF}"/>
                </a:ext>
              </a:extLst>
            </p:cNvPr>
            <p:cNvGrpSpPr/>
            <p:nvPr/>
          </p:nvGrpSpPr>
          <p:grpSpPr>
            <a:xfrm>
              <a:off x="14590225" y="7891096"/>
              <a:ext cx="1796927" cy="2423382"/>
              <a:chOff x="14590225" y="7891096"/>
              <a:chExt cx="1796927" cy="2423382"/>
            </a:xfrm>
          </p:grpSpPr>
          <p:sp>
            <p:nvSpPr>
              <p:cNvPr id="104" name="Freeform 102">
                <a:extLst>
                  <a:ext uri="{FF2B5EF4-FFF2-40B4-BE49-F238E27FC236}">
                    <a16:creationId xmlns:a16="http://schemas.microsoft.com/office/drawing/2014/main" id="{1799988B-D780-4216-A610-F2DB4C87544E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01216" y="8616462"/>
                <a:ext cx="1785936" cy="1681529"/>
              </a:xfrm>
              <a:custGeom>
                <a:avLst/>
                <a:gdLst>
                  <a:gd name="T0" fmla="*/ 80 w 1433"/>
                  <a:gd name="T1" fmla="*/ 7 h 1351"/>
                  <a:gd name="T2" fmla="*/ 1365 w 1433"/>
                  <a:gd name="T3" fmla="*/ 214 h 1351"/>
                  <a:gd name="T4" fmla="*/ 1365 w 1433"/>
                  <a:gd name="T5" fmla="*/ 214 h 1351"/>
                  <a:gd name="T6" fmla="*/ 1416 w 1433"/>
                  <a:gd name="T7" fmla="*/ 304 h 1351"/>
                  <a:gd name="T8" fmla="*/ 1009 w 1433"/>
                  <a:gd name="T9" fmla="*/ 1299 h 1351"/>
                  <a:gd name="T10" fmla="*/ 1009 w 1433"/>
                  <a:gd name="T11" fmla="*/ 1299 h 1351"/>
                  <a:gd name="T12" fmla="*/ 953 w 1433"/>
                  <a:gd name="T13" fmla="*/ 1340 h 1351"/>
                  <a:gd name="T14" fmla="*/ 953 w 1433"/>
                  <a:gd name="T15" fmla="*/ 1340 h 1351"/>
                  <a:gd name="T16" fmla="*/ 554 w 1433"/>
                  <a:gd name="T17" fmla="*/ 1326 h 1351"/>
                  <a:gd name="T18" fmla="*/ 554 w 1433"/>
                  <a:gd name="T19" fmla="*/ 1326 h 1351"/>
                  <a:gd name="T20" fmla="*/ 116 w 1433"/>
                  <a:gd name="T21" fmla="*/ 1197 h 1351"/>
                  <a:gd name="T22" fmla="*/ 116 w 1433"/>
                  <a:gd name="T23" fmla="*/ 1197 h 1351"/>
                  <a:gd name="T24" fmla="*/ 76 w 1433"/>
                  <a:gd name="T25" fmla="*/ 1142 h 1351"/>
                  <a:gd name="T26" fmla="*/ 76 w 1433"/>
                  <a:gd name="T27" fmla="*/ 1142 h 1351"/>
                  <a:gd name="T28" fmla="*/ 3 w 1433"/>
                  <a:gd name="T29" fmla="*/ 77 h 1351"/>
                  <a:gd name="T30" fmla="*/ 3 w 1433"/>
                  <a:gd name="T31" fmla="*/ 77 h 1351"/>
                  <a:gd name="T32" fmla="*/ 80 w 1433"/>
                  <a:gd name="T33" fmla="*/ 7 h 13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1433" h="1351">
                    <a:moveTo>
                      <a:pt x="80" y="7"/>
                    </a:moveTo>
                    <a:lnTo>
                      <a:pt x="1365" y="214"/>
                    </a:lnTo>
                    <a:lnTo>
                      <a:pt x="1365" y="214"/>
                    </a:lnTo>
                    <a:cubicBezTo>
                      <a:pt x="1407" y="220"/>
                      <a:pt x="1432" y="264"/>
                      <a:pt x="1416" y="304"/>
                    </a:cubicBezTo>
                    <a:lnTo>
                      <a:pt x="1009" y="1299"/>
                    </a:lnTo>
                    <a:lnTo>
                      <a:pt x="1009" y="1299"/>
                    </a:lnTo>
                    <a:cubicBezTo>
                      <a:pt x="999" y="1322"/>
                      <a:pt x="978" y="1337"/>
                      <a:pt x="953" y="1340"/>
                    </a:cubicBezTo>
                    <a:lnTo>
                      <a:pt x="953" y="1340"/>
                    </a:lnTo>
                    <a:cubicBezTo>
                      <a:pt x="845" y="1348"/>
                      <a:pt x="710" y="1350"/>
                      <a:pt x="554" y="1326"/>
                    </a:cubicBezTo>
                    <a:lnTo>
                      <a:pt x="554" y="1326"/>
                    </a:lnTo>
                    <a:cubicBezTo>
                      <a:pt x="373" y="1299"/>
                      <a:pt x="225" y="1246"/>
                      <a:pt x="116" y="1197"/>
                    </a:cubicBezTo>
                    <a:lnTo>
                      <a:pt x="116" y="1197"/>
                    </a:lnTo>
                    <a:cubicBezTo>
                      <a:pt x="93" y="1188"/>
                      <a:pt x="78" y="1166"/>
                      <a:pt x="76" y="1142"/>
                    </a:cubicBezTo>
                    <a:lnTo>
                      <a:pt x="76" y="1142"/>
                    </a:lnTo>
                    <a:cubicBezTo>
                      <a:pt x="52" y="786"/>
                      <a:pt x="28" y="431"/>
                      <a:pt x="3" y="77"/>
                    </a:cubicBezTo>
                    <a:lnTo>
                      <a:pt x="3" y="77"/>
                    </a:lnTo>
                    <a:cubicBezTo>
                      <a:pt x="0" y="34"/>
                      <a:pt x="37" y="0"/>
                      <a:pt x="80" y="7"/>
                    </a:cubicBezTo>
                  </a:path>
                </a:pathLst>
              </a:custGeom>
              <a:solidFill>
                <a:schemeClr val="bg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sp>
            <p:nvSpPr>
              <p:cNvPr id="105" name="Freeform 103">
                <a:extLst>
                  <a:ext uri="{FF2B5EF4-FFF2-40B4-BE49-F238E27FC236}">
                    <a16:creationId xmlns:a16="http://schemas.microsoft.com/office/drawing/2014/main" id="{71C6CD21-39C2-4044-A34D-A6083D017A97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590225" y="8610968"/>
                <a:ext cx="1791433" cy="1703510"/>
              </a:xfrm>
              <a:custGeom>
                <a:avLst/>
                <a:gdLst>
                  <a:gd name="T0" fmla="*/ 84 w 1438"/>
                  <a:gd name="T1" fmla="*/ 19 h 1365"/>
                  <a:gd name="T2" fmla="*/ 84 w 1438"/>
                  <a:gd name="T3" fmla="*/ 19 h 1365"/>
                  <a:gd name="T4" fmla="*/ 84 w 1438"/>
                  <a:gd name="T5" fmla="*/ 19 h 1365"/>
                  <a:gd name="T6" fmla="*/ 35 w 1438"/>
                  <a:gd name="T7" fmla="*/ 34 h 1365"/>
                  <a:gd name="T8" fmla="*/ 35 w 1438"/>
                  <a:gd name="T9" fmla="*/ 34 h 1365"/>
                  <a:gd name="T10" fmla="*/ 17 w 1438"/>
                  <a:gd name="T11" fmla="*/ 81 h 1365"/>
                  <a:gd name="T12" fmla="*/ 91 w 1438"/>
                  <a:gd name="T13" fmla="*/ 1146 h 1365"/>
                  <a:gd name="T14" fmla="*/ 91 w 1438"/>
                  <a:gd name="T15" fmla="*/ 1146 h 1365"/>
                  <a:gd name="T16" fmla="*/ 125 w 1438"/>
                  <a:gd name="T17" fmla="*/ 1196 h 1365"/>
                  <a:gd name="T18" fmla="*/ 125 w 1438"/>
                  <a:gd name="T19" fmla="*/ 1196 h 1365"/>
                  <a:gd name="T20" fmla="*/ 562 w 1438"/>
                  <a:gd name="T21" fmla="*/ 1323 h 1365"/>
                  <a:gd name="T22" fmla="*/ 562 w 1438"/>
                  <a:gd name="T23" fmla="*/ 1323 h 1365"/>
                  <a:gd name="T24" fmla="*/ 959 w 1438"/>
                  <a:gd name="T25" fmla="*/ 1337 h 1365"/>
                  <a:gd name="T26" fmla="*/ 959 w 1438"/>
                  <a:gd name="T27" fmla="*/ 1337 h 1365"/>
                  <a:gd name="T28" fmla="*/ 1008 w 1438"/>
                  <a:gd name="T29" fmla="*/ 1301 h 1365"/>
                  <a:gd name="T30" fmla="*/ 1414 w 1438"/>
                  <a:gd name="T31" fmla="*/ 306 h 1365"/>
                  <a:gd name="T32" fmla="*/ 1414 w 1438"/>
                  <a:gd name="T33" fmla="*/ 306 h 1365"/>
                  <a:gd name="T34" fmla="*/ 1412 w 1438"/>
                  <a:gd name="T35" fmla="*/ 255 h 1365"/>
                  <a:gd name="T36" fmla="*/ 1412 w 1438"/>
                  <a:gd name="T37" fmla="*/ 255 h 1365"/>
                  <a:gd name="T38" fmla="*/ 1370 w 1438"/>
                  <a:gd name="T39" fmla="*/ 226 h 1365"/>
                  <a:gd name="T40" fmla="*/ 84 w 1438"/>
                  <a:gd name="T41" fmla="*/ 19 h 1365"/>
                  <a:gd name="T42" fmla="*/ 109 w 1438"/>
                  <a:gd name="T43" fmla="*/ 1204 h 1365"/>
                  <a:gd name="T44" fmla="*/ 109 w 1438"/>
                  <a:gd name="T45" fmla="*/ 1204 h 1365"/>
                  <a:gd name="T46" fmla="*/ 75 w 1438"/>
                  <a:gd name="T47" fmla="*/ 1147 h 1365"/>
                  <a:gd name="T48" fmla="*/ 1 w 1438"/>
                  <a:gd name="T49" fmla="*/ 82 h 1365"/>
                  <a:gd name="T50" fmla="*/ 1 w 1438"/>
                  <a:gd name="T51" fmla="*/ 82 h 1365"/>
                  <a:gd name="T52" fmla="*/ 25 w 1438"/>
                  <a:gd name="T53" fmla="*/ 22 h 1365"/>
                  <a:gd name="T54" fmla="*/ 25 w 1438"/>
                  <a:gd name="T55" fmla="*/ 22 h 1365"/>
                  <a:gd name="T56" fmla="*/ 87 w 1438"/>
                  <a:gd name="T57" fmla="*/ 4 h 1365"/>
                  <a:gd name="T58" fmla="*/ 1372 w 1438"/>
                  <a:gd name="T59" fmla="*/ 211 h 1365"/>
                  <a:gd name="T60" fmla="*/ 1372 w 1438"/>
                  <a:gd name="T61" fmla="*/ 211 h 1365"/>
                  <a:gd name="T62" fmla="*/ 1425 w 1438"/>
                  <a:gd name="T63" fmla="*/ 248 h 1365"/>
                  <a:gd name="T64" fmla="*/ 1425 w 1438"/>
                  <a:gd name="T65" fmla="*/ 248 h 1365"/>
                  <a:gd name="T66" fmla="*/ 1429 w 1438"/>
                  <a:gd name="T67" fmla="*/ 311 h 1365"/>
                  <a:gd name="T68" fmla="*/ 1022 w 1438"/>
                  <a:gd name="T69" fmla="*/ 1307 h 1365"/>
                  <a:gd name="T70" fmla="*/ 1022 w 1438"/>
                  <a:gd name="T71" fmla="*/ 1307 h 1365"/>
                  <a:gd name="T72" fmla="*/ 960 w 1438"/>
                  <a:gd name="T73" fmla="*/ 1352 h 1365"/>
                  <a:gd name="T74" fmla="*/ 960 w 1438"/>
                  <a:gd name="T75" fmla="*/ 1352 h 1365"/>
                  <a:gd name="T76" fmla="*/ 559 w 1438"/>
                  <a:gd name="T77" fmla="*/ 1339 h 1365"/>
                  <a:gd name="T78" fmla="*/ 559 w 1438"/>
                  <a:gd name="T79" fmla="*/ 1339 h 1365"/>
                  <a:gd name="T80" fmla="*/ 118 w 1438"/>
                  <a:gd name="T81" fmla="*/ 1210 h 1365"/>
                  <a:gd name="T82" fmla="*/ 118 w 1438"/>
                  <a:gd name="T83" fmla="*/ 1210 h 1365"/>
                  <a:gd name="T84" fmla="*/ 109 w 1438"/>
                  <a:gd name="T85" fmla="*/ 1204 h 13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1438" h="1365">
                    <a:moveTo>
                      <a:pt x="84" y="19"/>
                    </a:moveTo>
                    <a:lnTo>
                      <a:pt x="84" y="19"/>
                    </a:lnTo>
                    <a:lnTo>
                      <a:pt x="84" y="19"/>
                    </a:lnTo>
                    <a:cubicBezTo>
                      <a:pt x="67" y="16"/>
                      <a:pt x="49" y="21"/>
                      <a:pt x="35" y="34"/>
                    </a:cubicBezTo>
                    <a:lnTo>
                      <a:pt x="35" y="34"/>
                    </a:lnTo>
                    <a:cubicBezTo>
                      <a:pt x="23" y="46"/>
                      <a:pt x="15" y="63"/>
                      <a:pt x="17" y="81"/>
                    </a:cubicBezTo>
                    <a:lnTo>
                      <a:pt x="91" y="1146"/>
                    </a:lnTo>
                    <a:lnTo>
                      <a:pt x="91" y="1146"/>
                    </a:lnTo>
                    <a:cubicBezTo>
                      <a:pt x="92" y="1168"/>
                      <a:pt x="104" y="1186"/>
                      <a:pt x="125" y="1196"/>
                    </a:cubicBezTo>
                    <a:lnTo>
                      <a:pt x="125" y="1196"/>
                    </a:lnTo>
                    <a:cubicBezTo>
                      <a:pt x="264" y="1258"/>
                      <a:pt x="411" y="1301"/>
                      <a:pt x="562" y="1323"/>
                    </a:cubicBezTo>
                    <a:lnTo>
                      <a:pt x="562" y="1323"/>
                    </a:lnTo>
                    <a:cubicBezTo>
                      <a:pt x="693" y="1344"/>
                      <a:pt x="826" y="1348"/>
                      <a:pt x="959" y="1337"/>
                    </a:cubicBezTo>
                    <a:lnTo>
                      <a:pt x="959" y="1337"/>
                    </a:lnTo>
                    <a:cubicBezTo>
                      <a:pt x="981" y="1335"/>
                      <a:pt x="999" y="1321"/>
                      <a:pt x="1008" y="1301"/>
                    </a:cubicBezTo>
                    <a:lnTo>
                      <a:pt x="1414" y="306"/>
                    </a:lnTo>
                    <a:lnTo>
                      <a:pt x="1414" y="306"/>
                    </a:lnTo>
                    <a:cubicBezTo>
                      <a:pt x="1421" y="289"/>
                      <a:pt x="1420" y="271"/>
                      <a:pt x="1412" y="255"/>
                    </a:cubicBezTo>
                    <a:lnTo>
                      <a:pt x="1412" y="255"/>
                    </a:lnTo>
                    <a:cubicBezTo>
                      <a:pt x="1402" y="240"/>
                      <a:pt x="1388" y="229"/>
                      <a:pt x="1370" y="226"/>
                    </a:cubicBezTo>
                    <a:lnTo>
                      <a:pt x="84" y="19"/>
                    </a:lnTo>
                    <a:close/>
                    <a:moveTo>
                      <a:pt x="109" y="1204"/>
                    </a:moveTo>
                    <a:lnTo>
                      <a:pt x="109" y="1204"/>
                    </a:lnTo>
                    <a:cubicBezTo>
                      <a:pt x="89" y="1192"/>
                      <a:pt x="76" y="1171"/>
                      <a:pt x="75" y="1147"/>
                    </a:cubicBezTo>
                    <a:lnTo>
                      <a:pt x="1" y="82"/>
                    </a:lnTo>
                    <a:lnTo>
                      <a:pt x="1" y="82"/>
                    </a:lnTo>
                    <a:cubicBezTo>
                      <a:pt x="0" y="59"/>
                      <a:pt x="9" y="37"/>
                      <a:pt x="25" y="22"/>
                    </a:cubicBezTo>
                    <a:lnTo>
                      <a:pt x="25" y="22"/>
                    </a:lnTo>
                    <a:cubicBezTo>
                      <a:pt x="41" y="7"/>
                      <a:pt x="64" y="0"/>
                      <a:pt x="87" y="4"/>
                    </a:cubicBezTo>
                    <a:lnTo>
                      <a:pt x="1372" y="211"/>
                    </a:lnTo>
                    <a:lnTo>
                      <a:pt x="1372" y="211"/>
                    </a:lnTo>
                    <a:cubicBezTo>
                      <a:pt x="1394" y="215"/>
                      <a:pt x="1414" y="227"/>
                      <a:pt x="1425" y="248"/>
                    </a:cubicBezTo>
                    <a:lnTo>
                      <a:pt x="1425" y="248"/>
                    </a:lnTo>
                    <a:cubicBezTo>
                      <a:pt x="1436" y="267"/>
                      <a:pt x="1437" y="290"/>
                      <a:pt x="1429" y="311"/>
                    </a:cubicBezTo>
                    <a:lnTo>
                      <a:pt x="1022" y="1307"/>
                    </a:lnTo>
                    <a:lnTo>
                      <a:pt x="1022" y="1307"/>
                    </a:lnTo>
                    <a:cubicBezTo>
                      <a:pt x="1011" y="1333"/>
                      <a:pt x="988" y="1350"/>
                      <a:pt x="960" y="1352"/>
                    </a:cubicBezTo>
                    <a:lnTo>
                      <a:pt x="960" y="1352"/>
                    </a:lnTo>
                    <a:cubicBezTo>
                      <a:pt x="826" y="1364"/>
                      <a:pt x="692" y="1359"/>
                      <a:pt x="559" y="1339"/>
                    </a:cubicBezTo>
                    <a:lnTo>
                      <a:pt x="559" y="1339"/>
                    </a:lnTo>
                    <a:cubicBezTo>
                      <a:pt x="407" y="1316"/>
                      <a:pt x="259" y="1273"/>
                      <a:pt x="118" y="1210"/>
                    </a:cubicBezTo>
                    <a:lnTo>
                      <a:pt x="118" y="1210"/>
                    </a:lnTo>
                    <a:cubicBezTo>
                      <a:pt x="115" y="1208"/>
                      <a:pt x="112" y="1207"/>
                      <a:pt x="109" y="12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  <p:grpSp>
            <p:nvGrpSpPr>
              <p:cNvPr id="9" name="Grupo 8">
                <a:extLst>
                  <a:ext uri="{FF2B5EF4-FFF2-40B4-BE49-F238E27FC236}">
                    <a16:creationId xmlns:a16="http://schemas.microsoft.com/office/drawing/2014/main" id="{9FE02849-1BEB-4F48-833C-AD1EF7B896D9}"/>
                  </a:ext>
                </a:extLst>
              </p:cNvPr>
              <p:cNvGrpSpPr/>
              <p:nvPr/>
            </p:nvGrpSpPr>
            <p:grpSpPr>
              <a:xfrm>
                <a:off x="14848498" y="8918699"/>
                <a:ext cx="1121019" cy="1055077"/>
                <a:chOff x="14848498" y="8918699"/>
                <a:chExt cx="1121019" cy="1055077"/>
              </a:xfrm>
            </p:grpSpPr>
            <p:sp>
              <p:nvSpPr>
                <p:cNvPr id="106" name="Freeform 104">
                  <a:extLst>
                    <a:ext uri="{FF2B5EF4-FFF2-40B4-BE49-F238E27FC236}">
                      <a16:creationId xmlns:a16="http://schemas.microsoft.com/office/drawing/2014/main" id="{45A695A0-2900-4833-A708-17475A3CB216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051821" y="8918699"/>
                  <a:ext cx="730859" cy="373673"/>
                </a:xfrm>
                <a:custGeom>
                  <a:avLst/>
                  <a:gdLst>
                    <a:gd name="T0" fmla="*/ 585 w 588"/>
                    <a:gd name="T1" fmla="*/ 278 h 298"/>
                    <a:gd name="T2" fmla="*/ 524 w 588"/>
                    <a:gd name="T3" fmla="*/ 109 h 298"/>
                    <a:gd name="T4" fmla="*/ 524 w 588"/>
                    <a:gd name="T5" fmla="*/ 109 h 298"/>
                    <a:gd name="T6" fmla="*/ 513 w 588"/>
                    <a:gd name="T7" fmla="*/ 100 h 298"/>
                    <a:gd name="T8" fmla="*/ 513 w 588"/>
                    <a:gd name="T9" fmla="*/ 100 h 298"/>
                    <a:gd name="T10" fmla="*/ 500 w 588"/>
                    <a:gd name="T11" fmla="*/ 105 h 298"/>
                    <a:gd name="T12" fmla="*/ 488 w 588"/>
                    <a:gd name="T13" fmla="*/ 120 h 298"/>
                    <a:gd name="T14" fmla="*/ 488 w 588"/>
                    <a:gd name="T15" fmla="*/ 120 h 298"/>
                    <a:gd name="T16" fmla="*/ 450 w 588"/>
                    <a:gd name="T17" fmla="*/ 92 h 298"/>
                    <a:gd name="T18" fmla="*/ 450 w 588"/>
                    <a:gd name="T19" fmla="*/ 92 h 298"/>
                    <a:gd name="T20" fmla="*/ 2 w 588"/>
                    <a:gd name="T21" fmla="*/ 157 h 298"/>
                    <a:gd name="T22" fmla="*/ 2 w 588"/>
                    <a:gd name="T23" fmla="*/ 157 h 298"/>
                    <a:gd name="T24" fmla="*/ 2 w 588"/>
                    <a:gd name="T25" fmla="*/ 167 h 298"/>
                    <a:gd name="T26" fmla="*/ 85 w 588"/>
                    <a:gd name="T27" fmla="*/ 264 h 298"/>
                    <a:gd name="T28" fmla="*/ 85 w 588"/>
                    <a:gd name="T29" fmla="*/ 264 h 298"/>
                    <a:gd name="T30" fmla="*/ 86 w 588"/>
                    <a:gd name="T31" fmla="*/ 265 h 298"/>
                    <a:gd name="T32" fmla="*/ 86 w 588"/>
                    <a:gd name="T33" fmla="*/ 265 h 298"/>
                    <a:gd name="T34" fmla="*/ 91 w 588"/>
                    <a:gd name="T35" fmla="*/ 267 h 298"/>
                    <a:gd name="T36" fmla="*/ 91 w 588"/>
                    <a:gd name="T37" fmla="*/ 267 h 298"/>
                    <a:gd name="T38" fmla="*/ 97 w 588"/>
                    <a:gd name="T39" fmla="*/ 263 h 298"/>
                    <a:gd name="T40" fmla="*/ 97 w 588"/>
                    <a:gd name="T41" fmla="*/ 263 h 298"/>
                    <a:gd name="T42" fmla="*/ 374 w 588"/>
                    <a:gd name="T43" fmla="*/ 210 h 298"/>
                    <a:gd name="T44" fmla="*/ 374 w 588"/>
                    <a:gd name="T45" fmla="*/ 210 h 298"/>
                    <a:gd name="T46" fmla="*/ 397 w 588"/>
                    <a:gd name="T47" fmla="*/ 227 h 298"/>
                    <a:gd name="T48" fmla="*/ 385 w 588"/>
                    <a:gd name="T49" fmla="*/ 241 h 298"/>
                    <a:gd name="T50" fmla="*/ 385 w 588"/>
                    <a:gd name="T51" fmla="*/ 241 h 298"/>
                    <a:gd name="T52" fmla="*/ 382 w 588"/>
                    <a:gd name="T53" fmla="*/ 256 h 298"/>
                    <a:gd name="T54" fmla="*/ 382 w 588"/>
                    <a:gd name="T55" fmla="*/ 256 h 298"/>
                    <a:gd name="T56" fmla="*/ 393 w 588"/>
                    <a:gd name="T57" fmla="*/ 265 h 298"/>
                    <a:gd name="T58" fmla="*/ 569 w 588"/>
                    <a:gd name="T59" fmla="*/ 296 h 298"/>
                    <a:gd name="T60" fmla="*/ 569 w 588"/>
                    <a:gd name="T61" fmla="*/ 296 h 298"/>
                    <a:gd name="T62" fmla="*/ 582 w 588"/>
                    <a:gd name="T63" fmla="*/ 292 h 298"/>
                    <a:gd name="T64" fmla="*/ 582 w 588"/>
                    <a:gd name="T65" fmla="*/ 292 h 298"/>
                    <a:gd name="T66" fmla="*/ 585 w 588"/>
                    <a:gd name="T67" fmla="*/ 278 h 29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588" h="298">
                      <a:moveTo>
                        <a:pt x="585" y="278"/>
                      </a:moveTo>
                      <a:lnTo>
                        <a:pt x="524" y="109"/>
                      </a:lnTo>
                      <a:lnTo>
                        <a:pt x="524" y="109"/>
                      </a:lnTo>
                      <a:cubicBezTo>
                        <a:pt x="522" y="105"/>
                        <a:pt x="518" y="101"/>
                        <a:pt x="513" y="100"/>
                      </a:cubicBezTo>
                      <a:lnTo>
                        <a:pt x="513" y="100"/>
                      </a:lnTo>
                      <a:cubicBezTo>
                        <a:pt x="508" y="100"/>
                        <a:pt x="504" y="101"/>
                        <a:pt x="500" y="105"/>
                      </a:cubicBezTo>
                      <a:lnTo>
                        <a:pt x="488" y="120"/>
                      </a:lnTo>
                      <a:lnTo>
                        <a:pt x="488" y="120"/>
                      </a:lnTo>
                      <a:cubicBezTo>
                        <a:pt x="476" y="109"/>
                        <a:pt x="463" y="100"/>
                        <a:pt x="450" y="92"/>
                      </a:cubicBezTo>
                      <a:lnTo>
                        <a:pt x="450" y="92"/>
                      </a:lnTo>
                      <a:cubicBezTo>
                        <a:pt x="306" y="0"/>
                        <a:pt x="113" y="28"/>
                        <a:pt x="2" y="157"/>
                      </a:cubicBezTo>
                      <a:lnTo>
                        <a:pt x="2" y="157"/>
                      </a:lnTo>
                      <a:cubicBezTo>
                        <a:pt x="0" y="159"/>
                        <a:pt x="0" y="164"/>
                        <a:pt x="2" y="167"/>
                      </a:cubicBezTo>
                      <a:lnTo>
                        <a:pt x="85" y="264"/>
                      </a:lnTo>
                      <a:lnTo>
                        <a:pt x="85" y="264"/>
                      </a:lnTo>
                      <a:cubicBezTo>
                        <a:pt x="85" y="265"/>
                        <a:pt x="86" y="265"/>
                        <a:pt x="86" y="265"/>
                      </a:cubicBezTo>
                      <a:lnTo>
                        <a:pt x="86" y="265"/>
                      </a:lnTo>
                      <a:cubicBezTo>
                        <a:pt x="87" y="267"/>
                        <a:pt x="89" y="267"/>
                        <a:pt x="91" y="267"/>
                      </a:cubicBezTo>
                      <a:lnTo>
                        <a:pt x="91" y="267"/>
                      </a:lnTo>
                      <a:cubicBezTo>
                        <a:pt x="93" y="267"/>
                        <a:pt x="95" y="265"/>
                        <a:pt x="97" y="263"/>
                      </a:cubicBezTo>
                      <a:lnTo>
                        <a:pt x="97" y="263"/>
                      </a:lnTo>
                      <a:cubicBezTo>
                        <a:pt x="160" y="175"/>
                        <a:pt x="282" y="152"/>
                        <a:pt x="374" y="210"/>
                      </a:cubicBezTo>
                      <a:lnTo>
                        <a:pt x="374" y="210"/>
                      </a:lnTo>
                      <a:cubicBezTo>
                        <a:pt x="382" y="215"/>
                        <a:pt x="390" y="221"/>
                        <a:pt x="397" y="227"/>
                      </a:cubicBezTo>
                      <a:lnTo>
                        <a:pt x="385" y="241"/>
                      </a:lnTo>
                      <a:lnTo>
                        <a:pt x="385" y="241"/>
                      </a:lnTo>
                      <a:cubicBezTo>
                        <a:pt x="381" y="245"/>
                        <a:pt x="380" y="251"/>
                        <a:pt x="382" y="256"/>
                      </a:cubicBezTo>
                      <a:lnTo>
                        <a:pt x="382" y="256"/>
                      </a:lnTo>
                      <a:cubicBezTo>
                        <a:pt x="384" y="261"/>
                        <a:pt x="388" y="264"/>
                        <a:pt x="393" y="265"/>
                      </a:cubicBezTo>
                      <a:lnTo>
                        <a:pt x="569" y="296"/>
                      </a:lnTo>
                      <a:lnTo>
                        <a:pt x="569" y="296"/>
                      </a:lnTo>
                      <a:cubicBezTo>
                        <a:pt x="574" y="297"/>
                        <a:pt x="579" y="295"/>
                        <a:pt x="582" y="292"/>
                      </a:cubicBezTo>
                      <a:lnTo>
                        <a:pt x="582" y="292"/>
                      </a:lnTo>
                      <a:cubicBezTo>
                        <a:pt x="585" y="287"/>
                        <a:pt x="587" y="283"/>
                        <a:pt x="585" y="278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7" name="Freeform 105">
                  <a:extLst>
                    <a:ext uri="{FF2B5EF4-FFF2-40B4-BE49-F238E27FC236}">
                      <a16:creationId xmlns:a16="http://schemas.microsoft.com/office/drawing/2014/main" id="{F5C3511F-715B-4A93-AE46-3DE43ACB3945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5403514" y="9363808"/>
                  <a:ext cx="566003" cy="609968"/>
                </a:xfrm>
                <a:custGeom>
                  <a:avLst/>
                  <a:gdLst>
                    <a:gd name="T0" fmla="*/ 394 w 456"/>
                    <a:gd name="T1" fmla="*/ 6 h 490"/>
                    <a:gd name="T2" fmla="*/ 394 w 456"/>
                    <a:gd name="T3" fmla="*/ 6 h 490"/>
                    <a:gd name="T4" fmla="*/ 385 w 456"/>
                    <a:gd name="T5" fmla="*/ 1 h 490"/>
                    <a:gd name="T6" fmla="*/ 260 w 456"/>
                    <a:gd name="T7" fmla="*/ 28 h 490"/>
                    <a:gd name="T8" fmla="*/ 260 w 456"/>
                    <a:gd name="T9" fmla="*/ 28 h 490"/>
                    <a:gd name="T10" fmla="*/ 255 w 456"/>
                    <a:gd name="T11" fmla="*/ 32 h 490"/>
                    <a:gd name="T12" fmla="*/ 255 w 456"/>
                    <a:gd name="T13" fmla="*/ 32 h 490"/>
                    <a:gd name="T14" fmla="*/ 255 w 456"/>
                    <a:gd name="T15" fmla="*/ 39 h 490"/>
                    <a:gd name="T16" fmla="*/ 255 w 456"/>
                    <a:gd name="T17" fmla="*/ 39 h 490"/>
                    <a:gd name="T18" fmla="*/ 171 w 456"/>
                    <a:gd name="T19" fmla="*/ 309 h 490"/>
                    <a:gd name="T20" fmla="*/ 171 w 456"/>
                    <a:gd name="T21" fmla="*/ 309 h 490"/>
                    <a:gd name="T22" fmla="*/ 146 w 456"/>
                    <a:gd name="T23" fmla="*/ 321 h 490"/>
                    <a:gd name="T24" fmla="*/ 139 w 456"/>
                    <a:gd name="T25" fmla="*/ 303 h 490"/>
                    <a:gd name="T26" fmla="*/ 139 w 456"/>
                    <a:gd name="T27" fmla="*/ 303 h 490"/>
                    <a:gd name="T28" fmla="*/ 128 w 456"/>
                    <a:gd name="T29" fmla="*/ 295 h 490"/>
                    <a:gd name="T30" fmla="*/ 128 w 456"/>
                    <a:gd name="T31" fmla="*/ 295 h 490"/>
                    <a:gd name="T32" fmla="*/ 114 w 456"/>
                    <a:gd name="T33" fmla="*/ 300 h 490"/>
                    <a:gd name="T34" fmla="*/ 4 w 456"/>
                    <a:gd name="T35" fmla="*/ 441 h 490"/>
                    <a:gd name="T36" fmla="*/ 4 w 456"/>
                    <a:gd name="T37" fmla="*/ 441 h 490"/>
                    <a:gd name="T38" fmla="*/ 2 w 456"/>
                    <a:gd name="T39" fmla="*/ 454 h 490"/>
                    <a:gd name="T40" fmla="*/ 2 w 456"/>
                    <a:gd name="T41" fmla="*/ 454 h 490"/>
                    <a:gd name="T42" fmla="*/ 7 w 456"/>
                    <a:gd name="T43" fmla="*/ 461 h 490"/>
                    <a:gd name="T44" fmla="*/ 7 w 456"/>
                    <a:gd name="T45" fmla="*/ 461 h 490"/>
                    <a:gd name="T46" fmla="*/ 13 w 456"/>
                    <a:gd name="T47" fmla="*/ 463 h 490"/>
                    <a:gd name="T48" fmla="*/ 189 w 456"/>
                    <a:gd name="T49" fmla="*/ 489 h 490"/>
                    <a:gd name="T50" fmla="*/ 189 w 456"/>
                    <a:gd name="T51" fmla="*/ 489 h 490"/>
                    <a:gd name="T52" fmla="*/ 203 w 456"/>
                    <a:gd name="T53" fmla="*/ 484 h 490"/>
                    <a:gd name="T54" fmla="*/ 203 w 456"/>
                    <a:gd name="T55" fmla="*/ 484 h 490"/>
                    <a:gd name="T56" fmla="*/ 205 w 456"/>
                    <a:gd name="T57" fmla="*/ 469 h 490"/>
                    <a:gd name="T58" fmla="*/ 198 w 456"/>
                    <a:gd name="T59" fmla="*/ 452 h 490"/>
                    <a:gd name="T60" fmla="*/ 198 w 456"/>
                    <a:gd name="T61" fmla="*/ 452 h 490"/>
                    <a:gd name="T62" fmla="*/ 241 w 456"/>
                    <a:gd name="T63" fmla="*/ 432 h 490"/>
                    <a:gd name="T64" fmla="*/ 241 w 456"/>
                    <a:gd name="T65" fmla="*/ 432 h 490"/>
                    <a:gd name="T66" fmla="*/ 394 w 456"/>
                    <a:gd name="T67" fmla="*/ 6 h 49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456" h="490">
                      <a:moveTo>
                        <a:pt x="394" y="6"/>
                      </a:moveTo>
                      <a:lnTo>
                        <a:pt x="394" y="6"/>
                      </a:lnTo>
                      <a:cubicBezTo>
                        <a:pt x="392" y="2"/>
                        <a:pt x="389" y="0"/>
                        <a:pt x="385" y="1"/>
                      </a:cubicBezTo>
                      <a:lnTo>
                        <a:pt x="260" y="28"/>
                      </a:lnTo>
                      <a:lnTo>
                        <a:pt x="260" y="28"/>
                      </a:lnTo>
                      <a:cubicBezTo>
                        <a:pt x="258" y="28"/>
                        <a:pt x="256" y="30"/>
                        <a:pt x="255" y="32"/>
                      </a:cubicBezTo>
                      <a:lnTo>
                        <a:pt x="255" y="32"/>
                      </a:lnTo>
                      <a:cubicBezTo>
                        <a:pt x="254" y="34"/>
                        <a:pt x="254" y="37"/>
                        <a:pt x="255" y="39"/>
                      </a:cubicBezTo>
                      <a:lnTo>
                        <a:pt x="255" y="39"/>
                      </a:lnTo>
                      <a:cubicBezTo>
                        <a:pt x="303" y="137"/>
                        <a:pt x="266" y="255"/>
                        <a:pt x="171" y="309"/>
                      </a:cubicBezTo>
                      <a:lnTo>
                        <a:pt x="171" y="309"/>
                      </a:lnTo>
                      <a:cubicBezTo>
                        <a:pt x="163" y="314"/>
                        <a:pt x="154" y="317"/>
                        <a:pt x="146" y="321"/>
                      </a:cubicBezTo>
                      <a:lnTo>
                        <a:pt x="139" y="303"/>
                      </a:lnTo>
                      <a:lnTo>
                        <a:pt x="139" y="303"/>
                      </a:lnTo>
                      <a:cubicBezTo>
                        <a:pt x="137" y="299"/>
                        <a:pt x="132" y="296"/>
                        <a:pt x="128" y="295"/>
                      </a:cubicBezTo>
                      <a:lnTo>
                        <a:pt x="128" y="295"/>
                      </a:lnTo>
                      <a:cubicBezTo>
                        <a:pt x="123" y="294"/>
                        <a:pt x="118" y="296"/>
                        <a:pt x="114" y="300"/>
                      </a:cubicBezTo>
                      <a:lnTo>
                        <a:pt x="4" y="441"/>
                      </a:lnTo>
                      <a:lnTo>
                        <a:pt x="4" y="441"/>
                      </a:lnTo>
                      <a:cubicBezTo>
                        <a:pt x="0" y="444"/>
                        <a:pt x="0" y="450"/>
                        <a:pt x="2" y="454"/>
                      </a:cubicBezTo>
                      <a:lnTo>
                        <a:pt x="2" y="454"/>
                      </a:lnTo>
                      <a:cubicBezTo>
                        <a:pt x="3" y="457"/>
                        <a:pt x="5" y="459"/>
                        <a:pt x="7" y="461"/>
                      </a:cubicBezTo>
                      <a:lnTo>
                        <a:pt x="7" y="461"/>
                      </a:lnTo>
                      <a:cubicBezTo>
                        <a:pt x="9" y="462"/>
                        <a:pt x="11" y="463"/>
                        <a:pt x="13" y="463"/>
                      </a:cubicBezTo>
                      <a:lnTo>
                        <a:pt x="189" y="489"/>
                      </a:lnTo>
                      <a:lnTo>
                        <a:pt x="189" y="489"/>
                      </a:lnTo>
                      <a:cubicBezTo>
                        <a:pt x="195" y="489"/>
                        <a:pt x="200" y="488"/>
                        <a:pt x="203" y="484"/>
                      </a:cubicBezTo>
                      <a:lnTo>
                        <a:pt x="203" y="484"/>
                      </a:lnTo>
                      <a:cubicBezTo>
                        <a:pt x="206" y="480"/>
                        <a:pt x="207" y="474"/>
                        <a:pt x="205" y="469"/>
                      </a:cubicBezTo>
                      <a:lnTo>
                        <a:pt x="198" y="452"/>
                      </a:lnTo>
                      <a:lnTo>
                        <a:pt x="198" y="452"/>
                      </a:lnTo>
                      <a:cubicBezTo>
                        <a:pt x="212" y="446"/>
                        <a:pt x="227" y="439"/>
                        <a:pt x="241" y="432"/>
                      </a:cubicBezTo>
                      <a:lnTo>
                        <a:pt x="241" y="432"/>
                      </a:lnTo>
                      <a:cubicBezTo>
                        <a:pt x="389" y="348"/>
                        <a:pt x="455" y="165"/>
                        <a:pt x="394" y="6"/>
                      </a:cubicBez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  <p:sp>
              <p:nvSpPr>
                <p:cNvPr id="108" name="Freeform 106">
                  <a:extLst>
                    <a:ext uri="{FF2B5EF4-FFF2-40B4-BE49-F238E27FC236}">
                      <a16:creationId xmlns:a16="http://schemas.microsoft.com/office/drawing/2014/main" id="{65B565B8-EC35-4488-AFEE-6B7B38417A72}"/>
                    </a:ext>
                  </a:extLst>
                </p:cNvPr>
                <p:cNvSpPr>
                  <a:spLocks noChangeArrowheads="1"/>
                </p:cNvSpPr>
                <p:nvPr/>
              </p:nvSpPr>
              <p:spPr bwMode="auto">
                <a:xfrm>
                  <a:off x="14848498" y="9220933"/>
                  <a:ext cx="450606" cy="708882"/>
                </a:xfrm>
                <a:custGeom>
                  <a:avLst/>
                  <a:gdLst>
                    <a:gd name="T0" fmla="*/ 360 w 362"/>
                    <a:gd name="T1" fmla="*/ 444 h 571"/>
                    <a:gd name="T2" fmla="*/ 360 w 362"/>
                    <a:gd name="T3" fmla="*/ 444 h 571"/>
                    <a:gd name="T4" fmla="*/ 359 w 362"/>
                    <a:gd name="T5" fmla="*/ 438 h 571"/>
                    <a:gd name="T6" fmla="*/ 359 w 362"/>
                    <a:gd name="T7" fmla="*/ 438 h 571"/>
                    <a:gd name="T8" fmla="*/ 353 w 362"/>
                    <a:gd name="T9" fmla="*/ 434 h 571"/>
                    <a:gd name="T10" fmla="*/ 353 w 362"/>
                    <a:gd name="T11" fmla="*/ 434 h 571"/>
                    <a:gd name="T12" fmla="*/ 167 w 362"/>
                    <a:gd name="T13" fmla="*/ 221 h 571"/>
                    <a:gd name="T14" fmla="*/ 167 w 362"/>
                    <a:gd name="T15" fmla="*/ 221 h 571"/>
                    <a:gd name="T16" fmla="*/ 170 w 362"/>
                    <a:gd name="T17" fmla="*/ 194 h 571"/>
                    <a:gd name="T18" fmla="*/ 188 w 362"/>
                    <a:gd name="T19" fmla="*/ 197 h 571"/>
                    <a:gd name="T20" fmla="*/ 188 w 362"/>
                    <a:gd name="T21" fmla="*/ 197 h 571"/>
                    <a:gd name="T22" fmla="*/ 201 w 362"/>
                    <a:gd name="T23" fmla="*/ 192 h 571"/>
                    <a:gd name="T24" fmla="*/ 201 w 362"/>
                    <a:gd name="T25" fmla="*/ 192 h 571"/>
                    <a:gd name="T26" fmla="*/ 204 w 362"/>
                    <a:gd name="T27" fmla="*/ 178 h 571"/>
                    <a:gd name="T28" fmla="*/ 143 w 362"/>
                    <a:gd name="T29" fmla="*/ 10 h 571"/>
                    <a:gd name="T30" fmla="*/ 143 w 362"/>
                    <a:gd name="T31" fmla="*/ 10 h 571"/>
                    <a:gd name="T32" fmla="*/ 132 w 362"/>
                    <a:gd name="T33" fmla="*/ 1 h 571"/>
                    <a:gd name="T34" fmla="*/ 132 w 362"/>
                    <a:gd name="T35" fmla="*/ 1 h 571"/>
                    <a:gd name="T36" fmla="*/ 118 w 362"/>
                    <a:gd name="T37" fmla="*/ 6 h 571"/>
                    <a:gd name="T38" fmla="*/ 4 w 362"/>
                    <a:gd name="T39" fmla="*/ 143 h 571"/>
                    <a:gd name="T40" fmla="*/ 4 w 362"/>
                    <a:gd name="T41" fmla="*/ 143 h 571"/>
                    <a:gd name="T42" fmla="*/ 1 w 362"/>
                    <a:gd name="T43" fmla="*/ 157 h 571"/>
                    <a:gd name="T44" fmla="*/ 1 w 362"/>
                    <a:gd name="T45" fmla="*/ 157 h 571"/>
                    <a:gd name="T46" fmla="*/ 12 w 362"/>
                    <a:gd name="T47" fmla="*/ 166 h 571"/>
                    <a:gd name="T48" fmla="*/ 31 w 362"/>
                    <a:gd name="T49" fmla="*/ 169 h 571"/>
                    <a:gd name="T50" fmla="*/ 31 w 362"/>
                    <a:gd name="T51" fmla="*/ 169 h 571"/>
                    <a:gd name="T52" fmla="*/ 26 w 362"/>
                    <a:gd name="T53" fmla="*/ 217 h 571"/>
                    <a:gd name="T54" fmla="*/ 26 w 362"/>
                    <a:gd name="T55" fmla="*/ 217 h 571"/>
                    <a:gd name="T56" fmla="*/ 188 w 362"/>
                    <a:gd name="T57" fmla="*/ 522 h 571"/>
                    <a:gd name="T58" fmla="*/ 188 w 362"/>
                    <a:gd name="T59" fmla="*/ 522 h 571"/>
                    <a:gd name="T60" fmla="*/ 309 w 362"/>
                    <a:gd name="T61" fmla="*/ 570 h 571"/>
                    <a:gd name="T62" fmla="*/ 309 w 362"/>
                    <a:gd name="T63" fmla="*/ 570 h 571"/>
                    <a:gd name="T64" fmla="*/ 317 w 362"/>
                    <a:gd name="T65" fmla="*/ 565 h 571"/>
                    <a:gd name="T66" fmla="*/ 360 w 362"/>
                    <a:gd name="T67" fmla="*/ 444 h 57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362" h="571">
                      <a:moveTo>
                        <a:pt x="360" y="444"/>
                      </a:moveTo>
                      <a:lnTo>
                        <a:pt x="360" y="444"/>
                      </a:lnTo>
                      <a:cubicBezTo>
                        <a:pt x="361" y="442"/>
                        <a:pt x="360" y="440"/>
                        <a:pt x="359" y="438"/>
                      </a:cubicBezTo>
                      <a:lnTo>
                        <a:pt x="359" y="438"/>
                      </a:lnTo>
                      <a:cubicBezTo>
                        <a:pt x="357" y="436"/>
                        <a:pt x="356" y="435"/>
                        <a:pt x="353" y="434"/>
                      </a:cubicBezTo>
                      <a:lnTo>
                        <a:pt x="353" y="434"/>
                      </a:lnTo>
                      <a:cubicBezTo>
                        <a:pt x="244" y="424"/>
                        <a:pt x="162" y="331"/>
                        <a:pt x="167" y="221"/>
                      </a:cubicBezTo>
                      <a:lnTo>
                        <a:pt x="167" y="221"/>
                      </a:lnTo>
                      <a:cubicBezTo>
                        <a:pt x="167" y="212"/>
                        <a:pt x="168" y="203"/>
                        <a:pt x="170" y="194"/>
                      </a:cubicBezTo>
                      <a:lnTo>
                        <a:pt x="188" y="197"/>
                      </a:lnTo>
                      <a:lnTo>
                        <a:pt x="188" y="197"/>
                      </a:lnTo>
                      <a:cubicBezTo>
                        <a:pt x="194" y="198"/>
                        <a:pt x="199" y="196"/>
                        <a:pt x="201" y="192"/>
                      </a:cubicBezTo>
                      <a:lnTo>
                        <a:pt x="201" y="192"/>
                      </a:lnTo>
                      <a:cubicBezTo>
                        <a:pt x="205" y="188"/>
                        <a:pt x="206" y="183"/>
                        <a:pt x="204" y="178"/>
                      </a:cubicBezTo>
                      <a:lnTo>
                        <a:pt x="143" y="10"/>
                      </a:lnTo>
                      <a:lnTo>
                        <a:pt x="143" y="10"/>
                      </a:lnTo>
                      <a:cubicBezTo>
                        <a:pt x="141" y="5"/>
                        <a:pt x="137" y="2"/>
                        <a:pt x="132" y="1"/>
                      </a:cubicBezTo>
                      <a:lnTo>
                        <a:pt x="132" y="1"/>
                      </a:lnTo>
                      <a:cubicBezTo>
                        <a:pt x="127" y="0"/>
                        <a:pt x="121" y="2"/>
                        <a:pt x="118" y="6"/>
                      </a:cubicBezTo>
                      <a:lnTo>
                        <a:pt x="4" y="143"/>
                      </a:lnTo>
                      <a:lnTo>
                        <a:pt x="4" y="143"/>
                      </a:lnTo>
                      <a:cubicBezTo>
                        <a:pt x="0" y="147"/>
                        <a:pt x="0" y="152"/>
                        <a:pt x="1" y="157"/>
                      </a:cubicBezTo>
                      <a:lnTo>
                        <a:pt x="1" y="157"/>
                      </a:lnTo>
                      <a:cubicBezTo>
                        <a:pt x="3" y="162"/>
                        <a:pt x="8" y="166"/>
                        <a:pt x="12" y="166"/>
                      </a:cubicBezTo>
                      <a:lnTo>
                        <a:pt x="31" y="169"/>
                      </a:lnTo>
                      <a:lnTo>
                        <a:pt x="31" y="169"/>
                      </a:lnTo>
                      <a:cubicBezTo>
                        <a:pt x="28" y="185"/>
                        <a:pt x="27" y="201"/>
                        <a:pt x="26" y="217"/>
                      </a:cubicBezTo>
                      <a:lnTo>
                        <a:pt x="26" y="217"/>
                      </a:lnTo>
                      <a:cubicBezTo>
                        <a:pt x="21" y="342"/>
                        <a:pt x="86" y="457"/>
                        <a:pt x="188" y="522"/>
                      </a:cubicBezTo>
                      <a:lnTo>
                        <a:pt x="188" y="522"/>
                      </a:lnTo>
                      <a:cubicBezTo>
                        <a:pt x="224" y="546"/>
                        <a:pt x="264" y="562"/>
                        <a:pt x="309" y="570"/>
                      </a:cubicBezTo>
                      <a:lnTo>
                        <a:pt x="309" y="570"/>
                      </a:lnTo>
                      <a:cubicBezTo>
                        <a:pt x="312" y="570"/>
                        <a:pt x="316" y="569"/>
                        <a:pt x="317" y="565"/>
                      </a:cubicBezTo>
                      <a:lnTo>
                        <a:pt x="360" y="444"/>
                      </a:lnTo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/>
              </p:spPr>
              <p:txBody>
                <a:bodyPr wrap="none" anchor="ctr"/>
                <a:lstStyle/>
                <a:p>
                  <a:endParaRPr lang="es-SV" dirty="0">
                    <a:latin typeface="Montserrat" panose="00000500000000000000" pitchFamily="2" charset="0"/>
                  </a:endParaRPr>
                </a:p>
              </p:txBody>
            </p:sp>
          </p:grpSp>
          <p:sp>
            <p:nvSpPr>
              <p:cNvPr id="109" name="Freeform 107">
                <a:extLst>
                  <a:ext uri="{FF2B5EF4-FFF2-40B4-BE49-F238E27FC236}">
                    <a16:creationId xmlns:a16="http://schemas.microsoft.com/office/drawing/2014/main" id="{23E8AB56-37CA-498A-8411-954BA4958399}"/>
                  </a:ext>
                </a:extLst>
              </p:cNvPr>
              <p:cNvSpPr>
                <a:spLocks noChangeArrowheads="1"/>
              </p:cNvSpPr>
              <p:nvPr/>
            </p:nvSpPr>
            <p:spPr bwMode="auto">
              <a:xfrm>
                <a:off x="14694632" y="7891096"/>
                <a:ext cx="1610093" cy="1038593"/>
              </a:xfrm>
              <a:custGeom>
                <a:avLst/>
                <a:gdLst>
                  <a:gd name="T0" fmla="*/ 1275 w 1291"/>
                  <a:gd name="T1" fmla="*/ 774 h 834"/>
                  <a:gd name="T2" fmla="*/ 1275 w 1291"/>
                  <a:gd name="T3" fmla="*/ 774 h 834"/>
                  <a:gd name="T4" fmla="*/ 1147 w 1291"/>
                  <a:gd name="T5" fmla="*/ 284 h 834"/>
                  <a:gd name="T6" fmla="*/ 1147 w 1291"/>
                  <a:gd name="T7" fmla="*/ 284 h 834"/>
                  <a:gd name="T8" fmla="*/ 744 w 1291"/>
                  <a:gd name="T9" fmla="*/ 26 h 834"/>
                  <a:gd name="T10" fmla="*/ 744 w 1291"/>
                  <a:gd name="T11" fmla="*/ 26 h 834"/>
                  <a:gd name="T12" fmla="*/ 281 w 1291"/>
                  <a:gd name="T13" fmla="*/ 143 h 834"/>
                  <a:gd name="T14" fmla="*/ 281 w 1291"/>
                  <a:gd name="T15" fmla="*/ 143 h 834"/>
                  <a:gd name="T16" fmla="*/ 5 w 1291"/>
                  <a:gd name="T17" fmla="*/ 568 h 834"/>
                  <a:gd name="T18" fmla="*/ 5 w 1291"/>
                  <a:gd name="T19" fmla="*/ 568 h 834"/>
                  <a:gd name="T20" fmla="*/ 13 w 1291"/>
                  <a:gd name="T21" fmla="*/ 618 h 834"/>
                  <a:gd name="T22" fmla="*/ 13 w 1291"/>
                  <a:gd name="T23" fmla="*/ 618 h 834"/>
                  <a:gd name="T24" fmla="*/ 32 w 1291"/>
                  <a:gd name="T25" fmla="*/ 635 h 834"/>
                  <a:gd name="T26" fmla="*/ 32 w 1291"/>
                  <a:gd name="T27" fmla="*/ 635 h 834"/>
                  <a:gd name="T28" fmla="*/ 55 w 1291"/>
                  <a:gd name="T29" fmla="*/ 644 h 834"/>
                  <a:gd name="T30" fmla="*/ 58 w 1291"/>
                  <a:gd name="T31" fmla="*/ 644 h 834"/>
                  <a:gd name="T32" fmla="*/ 58 w 1291"/>
                  <a:gd name="T33" fmla="*/ 644 h 834"/>
                  <a:gd name="T34" fmla="*/ 128 w 1291"/>
                  <a:gd name="T35" fmla="*/ 597 h 834"/>
                  <a:gd name="T36" fmla="*/ 128 w 1291"/>
                  <a:gd name="T37" fmla="*/ 597 h 834"/>
                  <a:gd name="T38" fmla="*/ 722 w 1291"/>
                  <a:gd name="T39" fmla="*/ 164 h 834"/>
                  <a:gd name="T40" fmla="*/ 722 w 1291"/>
                  <a:gd name="T41" fmla="*/ 164 h 834"/>
                  <a:gd name="T42" fmla="*/ 1148 w 1291"/>
                  <a:gd name="T43" fmla="*/ 762 h 834"/>
                  <a:gd name="T44" fmla="*/ 1148 w 1291"/>
                  <a:gd name="T45" fmla="*/ 762 h 834"/>
                  <a:gd name="T46" fmla="*/ 1200 w 1291"/>
                  <a:gd name="T47" fmla="*/ 830 h 834"/>
                  <a:gd name="T48" fmla="*/ 1203 w 1291"/>
                  <a:gd name="T49" fmla="*/ 830 h 834"/>
                  <a:gd name="T50" fmla="*/ 1203 w 1291"/>
                  <a:gd name="T51" fmla="*/ 830 h 834"/>
                  <a:gd name="T52" fmla="*/ 1251 w 1291"/>
                  <a:gd name="T53" fmla="*/ 818 h 834"/>
                  <a:gd name="T54" fmla="*/ 1251 w 1291"/>
                  <a:gd name="T55" fmla="*/ 818 h 834"/>
                  <a:gd name="T56" fmla="*/ 1275 w 1291"/>
                  <a:gd name="T57" fmla="*/ 774 h 8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291" h="834">
                    <a:moveTo>
                      <a:pt x="1275" y="774"/>
                    </a:moveTo>
                    <a:lnTo>
                      <a:pt x="1275" y="774"/>
                    </a:lnTo>
                    <a:cubicBezTo>
                      <a:pt x="1290" y="597"/>
                      <a:pt x="1245" y="422"/>
                      <a:pt x="1147" y="284"/>
                    </a:cubicBezTo>
                    <a:lnTo>
                      <a:pt x="1147" y="284"/>
                    </a:lnTo>
                    <a:cubicBezTo>
                      <a:pt x="1049" y="143"/>
                      <a:pt x="906" y="52"/>
                      <a:pt x="744" y="26"/>
                    </a:cubicBezTo>
                    <a:lnTo>
                      <a:pt x="744" y="26"/>
                    </a:lnTo>
                    <a:cubicBezTo>
                      <a:pt x="583" y="0"/>
                      <a:pt x="419" y="41"/>
                      <a:pt x="281" y="143"/>
                    </a:cubicBezTo>
                    <a:lnTo>
                      <a:pt x="281" y="143"/>
                    </a:lnTo>
                    <a:cubicBezTo>
                      <a:pt x="144" y="244"/>
                      <a:pt x="46" y="395"/>
                      <a:pt x="5" y="568"/>
                    </a:cubicBezTo>
                    <a:lnTo>
                      <a:pt x="5" y="568"/>
                    </a:lnTo>
                    <a:cubicBezTo>
                      <a:pt x="0" y="585"/>
                      <a:pt x="3" y="603"/>
                      <a:pt x="13" y="618"/>
                    </a:cubicBezTo>
                    <a:lnTo>
                      <a:pt x="13" y="618"/>
                    </a:lnTo>
                    <a:cubicBezTo>
                      <a:pt x="18" y="625"/>
                      <a:pt x="24" y="631"/>
                      <a:pt x="32" y="635"/>
                    </a:cubicBezTo>
                    <a:lnTo>
                      <a:pt x="32" y="635"/>
                    </a:lnTo>
                    <a:cubicBezTo>
                      <a:pt x="38" y="640"/>
                      <a:pt x="46" y="643"/>
                      <a:pt x="55" y="644"/>
                    </a:cubicBezTo>
                    <a:lnTo>
                      <a:pt x="58" y="644"/>
                    </a:lnTo>
                    <a:lnTo>
                      <a:pt x="58" y="644"/>
                    </a:lnTo>
                    <a:cubicBezTo>
                      <a:pt x="90" y="650"/>
                      <a:pt x="120" y="630"/>
                      <a:pt x="128" y="597"/>
                    </a:cubicBezTo>
                    <a:lnTo>
                      <a:pt x="128" y="597"/>
                    </a:lnTo>
                    <a:cubicBezTo>
                      <a:pt x="198" y="311"/>
                      <a:pt x="459" y="121"/>
                      <a:pt x="722" y="164"/>
                    </a:cubicBezTo>
                    <a:lnTo>
                      <a:pt x="722" y="164"/>
                    </a:lnTo>
                    <a:cubicBezTo>
                      <a:pt x="985" y="206"/>
                      <a:pt x="1172" y="469"/>
                      <a:pt x="1148" y="762"/>
                    </a:cubicBezTo>
                    <a:lnTo>
                      <a:pt x="1148" y="762"/>
                    </a:lnTo>
                    <a:cubicBezTo>
                      <a:pt x="1145" y="796"/>
                      <a:pt x="1168" y="825"/>
                      <a:pt x="1200" y="830"/>
                    </a:cubicBezTo>
                    <a:lnTo>
                      <a:pt x="1203" y="830"/>
                    </a:lnTo>
                    <a:lnTo>
                      <a:pt x="1203" y="830"/>
                    </a:lnTo>
                    <a:cubicBezTo>
                      <a:pt x="1221" y="833"/>
                      <a:pt x="1238" y="828"/>
                      <a:pt x="1251" y="818"/>
                    </a:cubicBezTo>
                    <a:lnTo>
                      <a:pt x="1251" y="818"/>
                    </a:lnTo>
                    <a:cubicBezTo>
                      <a:pt x="1265" y="807"/>
                      <a:pt x="1274" y="791"/>
                      <a:pt x="1275" y="774"/>
                    </a:cubicBezTo>
                  </a:path>
                </a:pathLst>
              </a:custGeom>
              <a:solidFill>
                <a:schemeClr val="accent2"/>
              </a:solidFill>
              <a:ln>
                <a:noFill/>
              </a:ln>
              <a:effectLst/>
            </p:spPr>
            <p:txBody>
              <a:bodyPr wrap="none" anchor="ctr"/>
              <a:lstStyle/>
              <a:p>
                <a:endParaRPr lang="es-SV" dirty="0">
                  <a:latin typeface="Montserrat" panose="00000500000000000000" pitchFamily="2" charset="0"/>
                </a:endParaRPr>
              </a:p>
            </p:txBody>
          </p:sp>
        </p:grpSp>
        <p:sp>
          <p:nvSpPr>
            <p:cNvPr id="111" name="Freeform 109">
              <a:extLst>
                <a:ext uri="{FF2B5EF4-FFF2-40B4-BE49-F238E27FC236}">
                  <a16:creationId xmlns:a16="http://schemas.microsoft.com/office/drawing/2014/main" id="{C879AD9A-6BA5-404B-A8E5-4A6B5673F758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6783" y="8583490"/>
              <a:ext cx="522042" cy="505558"/>
            </a:xfrm>
            <a:custGeom>
              <a:avLst/>
              <a:gdLst>
                <a:gd name="T0" fmla="*/ 180 w 419"/>
                <a:gd name="T1" fmla="*/ 145 h 407"/>
                <a:gd name="T2" fmla="*/ 180 w 419"/>
                <a:gd name="T3" fmla="*/ 145 h 407"/>
                <a:gd name="T4" fmla="*/ 49 w 419"/>
                <a:gd name="T5" fmla="*/ 88 h 407"/>
                <a:gd name="T6" fmla="*/ 49 w 419"/>
                <a:gd name="T7" fmla="*/ 88 h 407"/>
                <a:gd name="T8" fmla="*/ 34 w 419"/>
                <a:gd name="T9" fmla="*/ 212 h 407"/>
                <a:gd name="T10" fmla="*/ 34 w 419"/>
                <a:gd name="T11" fmla="*/ 212 h 407"/>
                <a:gd name="T12" fmla="*/ 129 w 419"/>
                <a:gd name="T13" fmla="*/ 364 h 407"/>
                <a:gd name="T14" fmla="*/ 129 w 419"/>
                <a:gd name="T15" fmla="*/ 364 h 407"/>
                <a:gd name="T16" fmla="*/ 259 w 419"/>
                <a:gd name="T17" fmla="*/ 400 h 407"/>
                <a:gd name="T18" fmla="*/ 418 w 419"/>
                <a:gd name="T19" fmla="*/ 380 h 407"/>
                <a:gd name="T20" fmla="*/ 418 w 419"/>
                <a:gd name="T21" fmla="*/ 172 h 407"/>
                <a:gd name="T22" fmla="*/ 362 w 419"/>
                <a:gd name="T23" fmla="*/ 65 h 407"/>
                <a:gd name="T24" fmla="*/ 266 w 419"/>
                <a:gd name="T25" fmla="*/ 0 h 407"/>
                <a:gd name="T26" fmla="*/ 266 w 419"/>
                <a:gd name="T27" fmla="*/ 0 h 407"/>
                <a:gd name="T28" fmla="*/ 263 w 419"/>
                <a:gd name="T29" fmla="*/ 85 h 407"/>
                <a:gd name="T30" fmla="*/ 286 w 419"/>
                <a:gd name="T31" fmla="*/ 120 h 407"/>
                <a:gd name="T32" fmla="*/ 290 w 419"/>
                <a:gd name="T33" fmla="*/ 170 h 407"/>
                <a:gd name="T34" fmla="*/ 180 w 419"/>
                <a:gd name="T35" fmla="*/ 145 h 4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19" h="407">
                  <a:moveTo>
                    <a:pt x="180" y="145"/>
                  </a:moveTo>
                  <a:lnTo>
                    <a:pt x="180" y="145"/>
                  </a:lnTo>
                  <a:cubicBezTo>
                    <a:pt x="180" y="145"/>
                    <a:pt x="86" y="71"/>
                    <a:pt x="49" y="88"/>
                  </a:cubicBezTo>
                  <a:lnTo>
                    <a:pt x="49" y="88"/>
                  </a:lnTo>
                  <a:cubicBezTo>
                    <a:pt x="0" y="111"/>
                    <a:pt x="34" y="212"/>
                    <a:pt x="34" y="212"/>
                  </a:cubicBezTo>
                  <a:lnTo>
                    <a:pt x="34" y="212"/>
                  </a:lnTo>
                  <a:cubicBezTo>
                    <a:pt x="10" y="257"/>
                    <a:pt x="75" y="322"/>
                    <a:pt x="129" y="364"/>
                  </a:cubicBezTo>
                  <a:lnTo>
                    <a:pt x="129" y="364"/>
                  </a:lnTo>
                  <a:cubicBezTo>
                    <a:pt x="165" y="394"/>
                    <a:pt x="212" y="406"/>
                    <a:pt x="259" y="400"/>
                  </a:cubicBezTo>
                  <a:lnTo>
                    <a:pt x="418" y="380"/>
                  </a:lnTo>
                  <a:lnTo>
                    <a:pt x="418" y="172"/>
                  </a:lnTo>
                  <a:lnTo>
                    <a:pt x="362" y="65"/>
                  </a:lnTo>
                  <a:lnTo>
                    <a:pt x="266" y="0"/>
                  </a:lnTo>
                  <a:lnTo>
                    <a:pt x="266" y="0"/>
                  </a:lnTo>
                  <a:cubicBezTo>
                    <a:pt x="266" y="0"/>
                    <a:pt x="234" y="40"/>
                    <a:pt x="263" y="85"/>
                  </a:cubicBezTo>
                  <a:lnTo>
                    <a:pt x="286" y="120"/>
                  </a:lnTo>
                  <a:lnTo>
                    <a:pt x="290" y="170"/>
                  </a:lnTo>
                  <a:lnTo>
                    <a:pt x="180" y="145"/>
                  </a:ln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12" name="Freeform 110">
              <a:extLst>
                <a:ext uri="{FF2B5EF4-FFF2-40B4-BE49-F238E27FC236}">
                  <a16:creationId xmlns:a16="http://schemas.microsoft.com/office/drawing/2014/main" id="{B91FF3C7-EF16-4719-92C7-6FDC5135072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1661286" y="8572500"/>
              <a:ext cx="538529" cy="522045"/>
            </a:xfrm>
            <a:custGeom>
              <a:avLst/>
              <a:gdLst>
                <a:gd name="T0" fmla="*/ 66 w 431"/>
                <a:gd name="T1" fmla="*/ 102 h 420"/>
                <a:gd name="T2" fmla="*/ 66 w 431"/>
                <a:gd name="T3" fmla="*/ 102 h 420"/>
                <a:gd name="T4" fmla="*/ 57 w 431"/>
                <a:gd name="T5" fmla="*/ 104 h 420"/>
                <a:gd name="T6" fmla="*/ 57 w 431"/>
                <a:gd name="T7" fmla="*/ 104 h 420"/>
                <a:gd name="T8" fmla="*/ 46 w 431"/>
                <a:gd name="T9" fmla="*/ 219 h 420"/>
                <a:gd name="T10" fmla="*/ 46 w 431"/>
                <a:gd name="T11" fmla="*/ 219 h 420"/>
                <a:gd name="T12" fmla="*/ 45 w 431"/>
                <a:gd name="T13" fmla="*/ 225 h 420"/>
                <a:gd name="T14" fmla="*/ 45 w 431"/>
                <a:gd name="T15" fmla="*/ 225 h 420"/>
                <a:gd name="T16" fmla="*/ 137 w 431"/>
                <a:gd name="T17" fmla="*/ 368 h 420"/>
                <a:gd name="T18" fmla="*/ 137 w 431"/>
                <a:gd name="T19" fmla="*/ 368 h 420"/>
                <a:gd name="T20" fmla="*/ 262 w 431"/>
                <a:gd name="T21" fmla="*/ 402 h 420"/>
                <a:gd name="T22" fmla="*/ 415 w 431"/>
                <a:gd name="T23" fmla="*/ 382 h 420"/>
                <a:gd name="T24" fmla="*/ 415 w 431"/>
                <a:gd name="T25" fmla="*/ 183 h 420"/>
                <a:gd name="T26" fmla="*/ 361 w 431"/>
                <a:gd name="T27" fmla="*/ 80 h 420"/>
                <a:gd name="T28" fmla="*/ 273 w 431"/>
                <a:gd name="T29" fmla="*/ 20 h 420"/>
                <a:gd name="T30" fmla="*/ 273 w 431"/>
                <a:gd name="T31" fmla="*/ 20 h 420"/>
                <a:gd name="T32" fmla="*/ 274 w 431"/>
                <a:gd name="T33" fmla="*/ 90 h 420"/>
                <a:gd name="T34" fmla="*/ 297 w 431"/>
                <a:gd name="T35" fmla="*/ 125 h 420"/>
                <a:gd name="T36" fmla="*/ 297 w 431"/>
                <a:gd name="T37" fmla="*/ 125 h 420"/>
                <a:gd name="T38" fmla="*/ 298 w 431"/>
                <a:gd name="T39" fmla="*/ 129 h 420"/>
                <a:gd name="T40" fmla="*/ 302 w 431"/>
                <a:gd name="T41" fmla="*/ 178 h 420"/>
                <a:gd name="T42" fmla="*/ 302 w 431"/>
                <a:gd name="T43" fmla="*/ 178 h 420"/>
                <a:gd name="T44" fmla="*/ 299 w 431"/>
                <a:gd name="T45" fmla="*/ 185 h 420"/>
                <a:gd name="T46" fmla="*/ 299 w 431"/>
                <a:gd name="T47" fmla="*/ 185 h 420"/>
                <a:gd name="T48" fmla="*/ 293 w 431"/>
                <a:gd name="T49" fmla="*/ 187 h 420"/>
                <a:gd name="T50" fmla="*/ 183 w 431"/>
                <a:gd name="T51" fmla="*/ 162 h 420"/>
                <a:gd name="T52" fmla="*/ 183 w 431"/>
                <a:gd name="T53" fmla="*/ 162 h 420"/>
                <a:gd name="T54" fmla="*/ 179 w 431"/>
                <a:gd name="T55" fmla="*/ 160 h 420"/>
                <a:gd name="T56" fmla="*/ 179 w 431"/>
                <a:gd name="T57" fmla="*/ 160 h 420"/>
                <a:gd name="T58" fmla="*/ 66 w 431"/>
                <a:gd name="T59" fmla="*/ 102 h 420"/>
                <a:gd name="T60" fmla="*/ 240 w 431"/>
                <a:gd name="T61" fmla="*/ 419 h 420"/>
                <a:gd name="T62" fmla="*/ 240 w 431"/>
                <a:gd name="T63" fmla="*/ 419 h 420"/>
                <a:gd name="T64" fmla="*/ 128 w 431"/>
                <a:gd name="T65" fmla="*/ 379 h 420"/>
                <a:gd name="T66" fmla="*/ 128 w 431"/>
                <a:gd name="T67" fmla="*/ 379 h 420"/>
                <a:gd name="T68" fmla="*/ 30 w 431"/>
                <a:gd name="T69" fmla="*/ 220 h 420"/>
                <a:gd name="T70" fmla="*/ 30 w 431"/>
                <a:gd name="T71" fmla="*/ 220 h 420"/>
                <a:gd name="T72" fmla="*/ 51 w 431"/>
                <a:gd name="T73" fmla="*/ 90 h 420"/>
                <a:gd name="T74" fmla="*/ 51 w 431"/>
                <a:gd name="T75" fmla="*/ 90 h 420"/>
                <a:gd name="T76" fmla="*/ 188 w 431"/>
                <a:gd name="T77" fmla="*/ 147 h 420"/>
                <a:gd name="T78" fmla="*/ 286 w 431"/>
                <a:gd name="T79" fmla="*/ 169 h 420"/>
                <a:gd name="T80" fmla="*/ 283 w 431"/>
                <a:gd name="T81" fmla="*/ 132 h 420"/>
                <a:gd name="T82" fmla="*/ 260 w 431"/>
                <a:gd name="T83" fmla="*/ 98 h 420"/>
                <a:gd name="T84" fmla="*/ 260 w 431"/>
                <a:gd name="T85" fmla="*/ 98 h 420"/>
                <a:gd name="T86" fmla="*/ 265 w 431"/>
                <a:gd name="T87" fmla="*/ 4 h 420"/>
                <a:gd name="T88" fmla="*/ 265 w 431"/>
                <a:gd name="T89" fmla="*/ 4 h 420"/>
                <a:gd name="T90" fmla="*/ 275 w 431"/>
                <a:gd name="T91" fmla="*/ 3 h 420"/>
                <a:gd name="T92" fmla="*/ 371 w 431"/>
                <a:gd name="T93" fmla="*/ 68 h 420"/>
                <a:gd name="T94" fmla="*/ 371 w 431"/>
                <a:gd name="T95" fmla="*/ 68 h 420"/>
                <a:gd name="T96" fmla="*/ 373 w 431"/>
                <a:gd name="T97" fmla="*/ 71 h 420"/>
                <a:gd name="T98" fmla="*/ 430 w 431"/>
                <a:gd name="T99" fmla="*/ 177 h 420"/>
                <a:gd name="T100" fmla="*/ 430 w 431"/>
                <a:gd name="T101" fmla="*/ 177 h 420"/>
                <a:gd name="T102" fmla="*/ 430 w 431"/>
                <a:gd name="T103" fmla="*/ 181 h 420"/>
                <a:gd name="T104" fmla="*/ 430 w 431"/>
                <a:gd name="T105" fmla="*/ 389 h 420"/>
                <a:gd name="T106" fmla="*/ 430 w 431"/>
                <a:gd name="T107" fmla="*/ 389 h 420"/>
                <a:gd name="T108" fmla="*/ 424 w 431"/>
                <a:gd name="T109" fmla="*/ 396 h 420"/>
                <a:gd name="T110" fmla="*/ 264 w 431"/>
                <a:gd name="T111" fmla="*/ 417 h 420"/>
                <a:gd name="T112" fmla="*/ 264 w 431"/>
                <a:gd name="T113" fmla="*/ 417 h 420"/>
                <a:gd name="T114" fmla="*/ 240 w 431"/>
                <a:gd name="T115" fmla="*/ 419 h 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431" h="420">
                  <a:moveTo>
                    <a:pt x="66" y="102"/>
                  </a:moveTo>
                  <a:lnTo>
                    <a:pt x="66" y="102"/>
                  </a:lnTo>
                  <a:cubicBezTo>
                    <a:pt x="63" y="102"/>
                    <a:pt x="60" y="102"/>
                    <a:pt x="57" y="104"/>
                  </a:cubicBezTo>
                  <a:lnTo>
                    <a:pt x="57" y="104"/>
                  </a:lnTo>
                  <a:cubicBezTo>
                    <a:pt x="22" y="120"/>
                    <a:pt x="36" y="192"/>
                    <a:pt x="46" y="219"/>
                  </a:cubicBezTo>
                  <a:lnTo>
                    <a:pt x="46" y="219"/>
                  </a:lnTo>
                  <a:cubicBezTo>
                    <a:pt x="46" y="220"/>
                    <a:pt x="46" y="223"/>
                    <a:pt x="45" y="225"/>
                  </a:cubicBezTo>
                  <a:lnTo>
                    <a:pt x="45" y="225"/>
                  </a:lnTo>
                  <a:cubicBezTo>
                    <a:pt x="22" y="266"/>
                    <a:pt x="93" y="332"/>
                    <a:pt x="137" y="368"/>
                  </a:cubicBezTo>
                  <a:lnTo>
                    <a:pt x="137" y="368"/>
                  </a:lnTo>
                  <a:cubicBezTo>
                    <a:pt x="172" y="395"/>
                    <a:pt x="217" y="408"/>
                    <a:pt x="262" y="402"/>
                  </a:cubicBezTo>
                  <a:lnTo>
                    <a:pt x="415" y="382"/>
                  </a:lnTo>
                  <a:lnTo>
                    <a:pt x="415" y="183"/>
                  </a:lnTo>
                  <a:lnTo>
                    <a:pt x="361" y="80"/>
                  </a:lnTo>
                  <a:lnTo>
                    <a:pt x="273" y="20"/>
                  </a:lnTo>
                  <a:lnTo>
                    <a:pt x="273" y="20"/>
                  </a:lnTo>
                  <a:cubicBezTo>
                    <a:pt x="266" y="32"/>
                    <a:pt x="253" y="59"/>
                    <a:pt x="274" y="90"/>
                  </a:cubicBezTo>
                  <a:lnTo>
                    <a:pt x="297" y="125"/>
                  </a:lnTo>
                  <a:lnTo>
                    <a:pt x="297" y="125"/>
                  </a:lnTo>
                  <a:cubicBezTo>
                    <a:pt x="298" y="126"/>
                    <a:pt x="298" y="127"/>
                    <a:pt x="298" y="129"/>
                  </a:cubicBezTo>
                  <a:lnTo>
                    <a:pt x="302" y="178"/>
                  </a:lnTo>
                  <a:lnTo>
                    <a:pt x="302" y="178"/>
                  </a:lnTo>
                  <a:cubicBezTo>
                    <a:pt x="303" y="181"/>
                    <a:pt x="301" y="183"/>
                    <a:pt x="299" y="185"/>
                  </a:cubicBezTo>
                  <a:lnTo>
                    <a:pt x="299" y="185"/>
                  </a:lnTo>
                  <a:cubicBezTo>
                    <a:pt x="298" y="187"/>
                    <a:pt x="295" y="188"/>
                    <a:pt x="293" y="187"/>
                  </a:cubicBezTo>
                  <a:lnTo>
                    <a:pt x="183" y="162"/>
                  </a:lnTo>
                  <a:lnTo>
                    <a:pt x="183" y="162"/>
                  </a:lnTo>
                  <a:cubicBezTo>
                    <a:pt x="182" y="162"/>
                    <a:pt x="181" y="161"/>
                    <a:pt x="179" y="160"/>
                  </a:cubicBezTo>
                  <a:lnTo>
                    <a:pt x="179" y="160"/>
                  </a:lnTo>
                  <a:cubicBezTo>
                    <a:pt x="149" y="136"/>
                    <a:pt x="95" y="102"/>
                    <a:pt x="66" y="102"/>
                  </a:cubicBezTo>
                  <a:close/>
                  <a:moveTo>
                    <a:pt x="240" y="419"/>
                  </a:moveTo>
                  <a:lnTo>
                    <a:pt x="240" y="419"/>
                  </a:lnTo>
                  <a:cubicBezTo>
                    <a:pt x="200" y="419"/>
                    <a:pt x="160" y="405"/>
                    <a:pt x="128" y="379"/>
                  </a:cubicBezTo>
                  <a:lnTo>
                    <a:pt x="128" y="379"/>
                  </a:lnTo>
                  <a:cubicBezTo>
                    <a:pt x="71" y="334"/>
                    <a:pt x="8" y="269"/>
                    <a:pt x="30" y="220"/>
                  </a:cubicBezTo>
                  <a:lnTo>
                    <a:pt x="30" y="220"/>
                  </a:lnTo>
                  <a:cubicBezTo>
                    <a:pt x="24" y="202"/>
                    <a:pt x="0" y="114"/>
                    <a:pt x="51" y="90"/>
                  </a:cubicBezTo>
                  <a:lnTo>
                    <a:pt x="51" y="90"/>
                  </a:lnTo>
                  <a:cubicBezTo>
                    <a:pt x="89" y="72"/>
                    <a:pt x="173" y="136"/>
                    <a:pt x="188" y="147"/>
                  </a:cubicBezTo>
                  <a:lnTo>
                    <a:pt x="286" y="169"/>
                  </a:lnTo>
                  <a:lnTo>
                    <a:pt x="283" y="132"/>
                  </a:lnTo>
                  <a:lnTo>
                    <a:pt x="260" y="98"/>
                  </a:lnTo>
                  <a:lnTo>
                    <a:pt x="260" y="98"/>
                  </a:lnTo>
                  <a:cubicBezTo>
                    <a:pt x="228" y="49"/>
                    <a:pt x="264" y="5"/>
                    <a:pt x="265" y="4"/>
                  </a:cubicBezTo>
                  <a:lnTo>
                    <a:pt x="265" y="4"/>
                  </a:lnTo>
                  <a:cubicBezTo>
                    <a:pt x="268" y="1"/>
                    <a:pt x="272" y="0"/>
                    <a:pt x="275" y="3"/>
                  </a:cubicBezTo>
                  <a:lnTo>
                    <a:pt x="371" y="68"/>
                  </a:lnTo>
                  <a:lnTo>
                    <a:pt x="371" y="68"/>
                  </a:lnTo>
                  <a:cubicBezTo>
                    <a:pt x="372" y="69"/>
                    <a:pt x="373" y="70"/>
                    <a:pt x="373" y="71"/>
                  </a:cubicBezTo>
                  <a:lnTo>
                    <a:pt x="430" y="177"/>
                  </a:lnTo>
                  <a:lnTo>
                    <a:pt x="430" y="177"/>
                  </a:lnTo>
                  <a:cubicBezTo>
                    <a:pt x="430" y="178"/>
                    <a:pt x="430" y="179"/>
                    <a:pt x="430" y="181"/>
                  </a:cubicBezTo>
                  <a:lnTo>
                    <a:pt x="430" y="389"/>
                  </a:lnTo>
                  <a:lnTo>
                    <a:pt x="430" y="389"/>
                  </a:lnTo>
                  <a:cubicBezTo>
                    <a:pt x="430" y="392"/>
                    <a:pt x="427" y="395"/>
                    <a:pt x="424" y="396"/>
                  </a:cubicBezTo>
                  <a:lnTo>
                    <a:pt x="264" y="417"/>
                  </a:lnTo>
                  <a:lnTo>
                    <a:pt x="264" y="417"/>
                  </a:lnTo>
                  <a:cubicBezTo>
                    <a:pt x="256" y="418"/>
                    <a:pt x="248" y="419"/>
                    <a:pt x="240" y="4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13" name="Freeform 111">
              <a:extLst>
                <a:ext uri="{FF2B5EF4-FFF2-40B4-BE49-F238E27FC236}">
                  <a16:creationId xmlns:a16="http://schemas.microsoft.com/office/drawing/2014/main" id="{34D0D306-DBCD-4933-8DC5-8D2A472B5B8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7831" y="7402026"/>
              <a:ext cx="631945" cy="906705"/>
            </a:xfrm>
            <a:custGeom>
              <a:avLst/>
              <a:gdLst>
                <a:gd name="T0" fmla="*/ 274 w 507"/>
                <a:gd name="T1" fmla="*/ 8 h 729"/>
                <a:gd name="T2" fmla="*/ 274 w 507"/>
                <a:gd name="T3" fmla="*/ 8 h 729"/>
                <a:gd name="T4" fmla="*/ 16 w 507"/>
                <a:gd name="T5" fmla="*/ 302 h 729"/>
                <a:gd name="T6" fmla="*/ 16 w 507"/>
                <a:gd name="T7" fmla="*/ 302 h 729"/>
                <a:gd name="T8" fmla="*/ 170 w 507"/>
                <a:gd name="T9" fmla="*/ 608 h 729"/>
                <a:gd name="T10" fmla="*/ 170 w 507"/>
                <a:gd name="T11" fmla="*/ 608 h 729"/>
                <a:gd name="T12" fmla="*/ 259 w 507"/>
                <a:gd name="T13" fmla="*/ 605 h 729"/>
                <a:gd name="T14" fmla="*/ 259 w 507"/>
                <a:gd name="T15" fmla="*/ 728 h 729"/>
                <a:gd name="T16" fmla="*/ 468 w 507"/>
                <a:gd name="T17" fmla="*/ 728 h 729"/>
                <a:gd name="T18" fmla="*/ 468 w 507"/>
                <a:gd name="T19" fmla="*/ 438 h 729"/>
                <a:gd name="T20" fmla="*/ 468 w 507"/>
                <a:gd name="T21" fmla="*/ 438 h 729"/>
                <a:gd name="T22" fmla="*/ 490 w 507"/>
                <a:gd name="T23" fmla="*/ 330 h 729"/>
                <a:gd name="T24" fmla="*/ 490 w 507"/>
                <a:gd name="T25" fmla="*/ 330 h 729"/>
                <a:gd name="T26" fmla="*/ 274 w 507"/>
                <a:gd name="T27" fmla="*/ 8 h 7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07" h="729">
                  <a:moveTo>
                    <a:pt x="274" y="8"/>
                  </a:moveTo>
                  <a:lnTo>
                    <a:pt x="274" y="8"/>
                  </a:lnTo>
                  <a:cubicBezTo>
                    <a:pt x="144" y="0"/>
                    <a:pt x="33" y="21"/>
                    <a:pt x="16" y="302"/>
                  </a:cubicBezTo>
                  <a:lnTo>
                    <a:pt x="16" y="302"/>
                  </a:lnTo>
                  <a:cubicBezTo>
                    <a:pt x="0" y="583"/>
                    <a:pt x="133" y="599"/>
                    <a:pt x="170" y="608"/>
                  </a:cubicBezTo>
                  <a:lnTo>
                    <a:pt x="170" y="608"/>
                  </a:lnTo>
                  <a:cubicBezTo>
                    <a:pt x="183" y="611"/>
                    <a:pt x="218" y="613"/>
                    <a:pt x="259" y="605"/>
                  </a:cubicBezTo>
                  <a:lnTo>
                    <a:pt x="259" y="728"/>
                  </a:lnTo>
                  <a:lnTo>
                    <a:pt x="468" y="728"/>
                  </a:lnTo>
                  <a:lnTo>
                    <a:pt x="468" y="438"/>
                  </a:lnTo>
                  <a:lnTo>
                    <a:pt x="468" y="438"/>
                  </a:lnTo>
                  <a:cubicBezTo>
                    <a:pt x="480" y="408"/>
                    <a:pt x="487" y="371"/>
                    <a:pt x="490" y="330"/>
                  </a:cubicBezTo>
                  <a:lnTo>
                    <a:pt x="490" y="330"/>
                  </a:lnTo>
                  <a:cubicBezTo>
                    <a:pt x="506" y="49"/>
                    <a:pt x="405" y="15"/>
                    <a:pt x="274" y="8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14" name="Freeform 112">
              <a:extLst>
                <a:ext uri="{FF2B5EF4-FFF2-40B4-BE49-F238E27FC236}">
                  <a16:creationId xmlns:a16="http://schemas.microsoft.com/office/drawing/2014/main" id="{FE655501-D30E-42EF-8058-3F3A5151FAA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892334" y="7391035"/>
              <a:ext cx="637442" cy="928686"/>
            </a:xfrm>
            <a:custGeom>
              <a:avLst/>
              <a:gdLst>
                <a:gd name="T0" fmla="*/ 274 w 513"/>
                <a:gd name="T1" fmla="*/ 728 h 744"/>
                <a:gd name="T2" fmla="*/ 467 w 513"/>
                <a:gd name="T3" fmla="*/ 728 h 744"/>
                <a:gd name="T4" fmla="*/ 467 w 513"/>
                <a:gd name="T5" fmla="*/ 445 h 744"/>
                <a:gd name="T6" fmla="*/ 467 w 513"/>
                <a:gd name="T7" fmla="*/ 445 h 744"/>
                <a:gd name="T8" fmla="*/ 467 w 513"/>
                <a:gd name="T9" fmla="*/ 443 h 744"/>
                <a:gd name="T10" fmla="*/ 467 w 513"/>
                <a:gd name="T11" fmla="*/ 443 h 744"/>
                <a:gd name="T12" fmla="*/ 489 w 513"/>
                <a:gd name="T13" fmla="*/ 336 h 744"/>
                <a:gd name="T14" fmla="*/ 489 w 513"/>
                <a:gd name="T15" fmla="*/ 336 h 744"/>
                <a:gd name="T16" fmla="*/ 438 w 513"/>
                <a:gd name="T17" fmla="*/ 79 h 744"/>
                <a:gd name="T18" fmla="*/ 438 w 513"/>
                <a:gd name="T19" fmla="*/ 79 h 744"/>
                <a:gd name="T20" fmla="*/ 281 w 513"/>
                <a:gd name="T21" fmla="*/ 22 h 744"/>
                <a:gd name="T22" fmla="*/ 281 w 513"/>
                <a:gd name="T23" fmla="*/ 22 h 744"/>
                <a:gd name="T24" fmla="*/ 31 w 513"/>
                <a:gd name="T25" fmla="*/ 309 h 744"/>
                <a:gd name="T26" fmla="*/ 31 w 513"/>
                <a:gd name="T27" fmla="*/ 309 h 744"/>
                <a:gd name="T28" fmla="*/ 172 w 513"/>
                <a:gd name="T29" fmla="*/ 606 h 744"/>
                <a:gd name="T30" fmla="*/ 172 w 513"/>
                <a:gd name="T31" fmla="*/ 606 h 744"/>
                <a:gd name="T32" fmla="*/ 178 w 513"/>
                <a:gd name="T33" fmla="*/ 608 h 744"/>
                <a:gd name="T34" fmla="*/ 178 w 513"/>
                <a:gd name="T35" fmla="*/ 608 h 744"/>
                <a:gd name="T36" fmla="*/ 265 w 513"/>
                <a:gd name="T37" fmla="*/ 604 h 744"/>
                <a:gd name="T38" fmla="*/ 265 w 513"/>
                <a:gd name="T39" fmla="*/ 604 h 744"/>
                <a:gd name="T40" fmla="*/ 271 w 513"/>
                <a:gd name="T41" fmla="*/ 606 h 744"/>
                <a:gd name="T42" fmla="*/ 271 w 513"/>
                <a:gd name="T43" fmla="*/ 606 h 744"/>
                <a:gd name="T44" fmla="*/ 274 w 513"/>
                <a:gd name="T45" fmla="*/ 612 h 744"/>
                <a:gd name="T46" fmla="*/ 274 w 513"/>
                <a:gd name="T47" fmla="*/ 728 h 744"/>
                <a:gd name="T48" fmla="*/ 475 w 513"/>
                <a:gd name="T49" fmla="*/ 743 h 744"/>
                <a:gd name="T50" fmla="*/ 266 w 513"/>
                <a:gd name="T51" fmla="*/ 743 h 744"/>
                <a:gd name="T52" fmla="*/ 266 w 513"/>
                <a:gd name="T53" fmla="*/ 743 h 744"/>
                <a:gd name="T54" fmla="*/ 258 w 513"/>
                <a:gd name="T55" fmla="*/ 735 h 744"/>
                <a:gd name="T56" fmla="*/ 258 w 513"/>
                <a:gd name="T57" fmla="*/ 621 h 744"/>
                <a:gd name="T58" fmla="*/ 258 w 513"/>
                <a:gd name="T59" fmla="*/ 621 h 744"/>
                <a:gd name="T60" fmla="*/ 175 w 513"/>
                <a:gd name="T61" fmla="*/ 623 h 744"/>
                <a:gd name="T62" fmla="*/ 175 w 513"/>
                <a:gd name="T63" fmla="*/ 623 h 744"/>
                <a:gd name="T64" fmla="*/ 168 w 513"/>
                <a:gd name="T65" fmla="*/ 621 h 744"/>
                <a:gd name="T66" fmla="*/ 168 w 513"/>
                <a:gd name="T67" fmla="*/ 621 h 744"/>
                <a:gd name="T68" fmla="*/ 16 w 513"/>
                <a:gd name="T69" fmla="*/ 309 h 744"/>
                <a:gd name="T70" fmla="*/ 16 w 513"/>
                <a:gd name="T71" fmla="*/ 309 h 744"/>
                <a:gd name="T72" fmla="*/ 282 w 513"/>
                <a:gd name="T73" fmla="*/ 7 h 744"/>
                <a:gd name="T74" fmla="*/ 282 w 513"/>
                <a:gd name="T75" fmla="*/ 7 h 744"/>
                <a:gd name="T76" fmla="*/ 450 w 513"/>
                <a:gd name="T77" fmla="*/ 68 h 744"/>
                <a:gd name="T78" fmla="*/ 450 w 513"/>
                <a:gd name="T79" fmla="*/ 68 h 744"/>
                <a:gd name="T80" fmla="*/ 505 w 513"/>
                <a:gd name="T81" fmla="*/ 338 h 744"/>
                <a:gd name="T82" fmla="*/ 505 w 513"/>
                <a:gd name="T83" fmla="*/ 338 h 744"/>
                <a:gd name="T84" fmla="*/ 482 w 513"/>
                <a:gd name="T85" fmla="*/ 446 h 744"/>
                <a:gd name="T86" fmla="*/ 482 w 513"/>
                <a:gd name="T87" fmla="*/ 735 h 744"/>
                <a:gd name="T88" fmla="*/ 482 w 513"/>
                <a:gd name="T89" fmla="*/ 735 h 744"/>
                <a:gd name="T90" fmla="*/ 475 w 513"/>
                <a:gd name="T91" fmla="*/ 743 h 7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13" h="744">
                  <a:moveTo>
                    <a:pt x="274" y="728"/>
                  </a:moveTo>
                  <a:lnTo>
                    <a:pt x="467" y="728"/>
                  </a:lnTo>
                  <a:lnTo>
                    <a:pt x="467" y="445"/>
                  </a:lnTo>
                  <a:lnTo>
                    <a:pt x="467" y="445"/>
                  </a:lnTo>
                  <a:lnTo>
                    <a:pt x="467" y="443"/>
                  </a:lnTo>
                  <a:lnTo>
                    <a:pt x="467" y="443"/>
                  </a:lnTo>
                  <a:cubicBezTo>
                    <a:pt x="480" y="411"/>
                    <a:pt x="487" y="376"/>
                    <a:pt x="489" y="336"/>
                  </a:cubicBezTo>
                  <a:lnTo>
                    <a:pt x="489" y="336"/>
                  </a:lnTo>
                  <a:cubicBezTo>
                    <a:pt x="497" y="210"/>
                    <a:pt x="480" y="125"/>
                    <a:pt x="438" y="79"/>
                  </a:cubicBezTo>
                  <a:lnTo>
                    <a:pt x="438" y="79"/>
                  </a:lnTo>
                  <a:cubicBezTo>
                    <a:pt x="402" y="38"/>
                    <a:pt x="349" y="27"/>
                    <a:pt x="281" y="22"/>
                  </a:cubicBezTo>
                  <a:lnTo>
                    <a:pt x="281" y="22"/>
                  </a:lnTo>
                  <a:cubicBezTo>
                    <a:pt x="154" y="15"/>
                    <a:pt x="47" y="32"/>
                    <a:pt x="31" y="309"/>
                  </a:cubicBezTo>
                  <a:lnTo>
                    <a:pt x="31" y="309"/>
                  </a:lnTo>
                  <a:cubicBezTo>
                    <a:pt x="16" y="571"/>
                    <a:pt x="129" y="596"/>
                    <a:pt x="172" y="606"/>
                  </a:cubicBezTo>
                  <a:lnTo>
                    <a:pt x="172" y="606"/>
                  </a:lnTo>
                  <a:cubicBezTo>
                    <a:pt x="175" y="607"/>
                    <a:pt x="177" y="607"/>
                    <a:pt x="178" y="608"/>
                  </a:cubicBezTo>
                  <a:lnTo>
                    <a:pt x="178" y="608"/>
                  </a:lnTo>
                  <a:cubicBezTo>
                    <a:pt x="191" y="610"/>
                    <a:pt x="224" y="612"/>
                    <a:pt x="265" y="604"/>
                  </a:cubicBezTo>
                  <a:lnTo>
                    <a:pt x="265" y="604"/>
                  </a:lnTo>
                  <a:cubicBezTo>
                    <a:pt x="267" y="604"/>
                    <a:pt x="270" y="605"/>
                    <a:pt x="271" y="606"/>
                  </a:cubicBezTo>
                  <a:lnTo>
                    <a:pt x="271" y="606"/>
                  </a:lnTo>
                  <a:cubicBezTo>
                    <a:pt x="273" y="607"/>
                    <a:pt x="274" y="610"/>
                    <a:pt x="274" y="612"/>
                  </a:cubicBezTo>
                  <a:lnTo>
                    <a:pt x="274" y="728"/>
                  </a:lnTo>
                  <a:close/>
                  <a:moveTo>
                    <a:pt x="475" y="743"/>
                  </a:moveTo>
                  <a:lnTo>
                    <a:pt x="266" y="743"/>
                  </a:lnTo>
                  <a:lnTo>
                    <a:pt x="266" y="743"/>
                  </a:lnTo>
                  <a:cubicBezTo>
                    <a:pt x="262" y="743"/>
                    <a:pt x="258" y="739"/>
                    <a:pt x="258" y="735"/>
                  </a:cubicBezTo>
                  <a:lnTo>
                    <a:pt x="258" y="621"/>
                  </a:lnTo>
                  <a:lnTo>
                    <a:pt x="258" y="621"/>
                  </a:lnTo>
                  <a:cubicBezTo>
                    <a:pt x="222" y="627"/>
                    <a:pt x="189" y="626"/>
                    <a:pt x="175" y="623"/>
                  </a:cubicBezTo>
                  <a:lnTo>
                    <a:pt x="175" y="623"/>
                  </a:lnTo>
                  <a:cubicBezTo>
                    <a:pt x="173" y="622"/>
                    <a:pt x="171" y="622"/>
                    <a:pt x="168" y="621"/>
                  </a:cubicBezTo>
                  <a:lnTo>
                    <a:pt x="168" y="621"/>
                  </a:lnTo>
                  <a:cubicBezTo>
                    <a:pt x="127" y="612"/>
                    <a:pt x="0" y="582"/>
                    <a:pt x="16" y="309"/>
                  </a:cubicBezTo>
                  <a:lnTo>
                    <a:pt x="16" y="309"/>
                  </a:lnTo>
                  <a:cubicBezTo>
                    <a:pt x="33" y="17"/>
                    <a:pt x="156" y="0"/>
                    <a:pt x="282" y="7"/>
                  </a:cubicBezTo>
                  <a:lnTo>
                    <a:pt x="282" y="7"/>
                  </a:lnTo>
                  <a:cubicBezTo>
                    <a:pt x="354" y="11"/>
                    <a:pt x="410" y="23"/>
                    <a:pt x="450" y="68"/>
                  </a:cubicBezTo>
                  <a:lnTo>
                    <a:pt x="450" y="68"/>
                  </a:lnTo>
                  <a:cubicBezTo>
                    <a:pt x="495" y="119"/>
                    <a:pt x="512" y="204"/>
                    <a:pt x="505" y="338"/>
                  </a:cubicBezTo>
                  <a:lnTo>
                    <a:pt x="505" y="338"/>
                  </a:lnTo>
                  <a:cubicBezTo>
                    <a:pt x="502" y="377"/>
                    <a:pt x="495" y="414"/>
                    <a:pt x="482" y="446"/>
                  </a:cubicBezTo>
                  <a:lnTo>
                    <a:pt x="482" y="735"/>
                  </a:lnTo>
                  <a:lnTo>
                    <a:pt x="482" y="735"/>
                  </a:lnTo>
                  <a:cubicBezTo>
                    <a:pt x="482" y="739"/>
                    <a:pt x="479" y="743"/>
                    <a:pt x="475" y="743"/>
                  </a:cubicBezTo>
                  <a:close/>
                </a:path>
              </a:pathLst>
            </a:custGeom>
            <a:solidFill>
              <a:srgbClr val="262626"/>
            </a:solidFill>
            <a:ln w="9525" cap="flat">
              <a:solidFill>
                <a:srgbClr val="808080"/>
              </a:solidFill>
              <a:bevel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rgbClr val="808080"/>
                    </a:outerShdw>
                  </a:effectLst>
                </a14:hiddenEffects>
              </a:ext>
            </a:extLst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15" name="Freeform 113">
              <a:extLst>
                <a:ext uri="{FF2B5EF4-FFF2-40B4-BE49-F238E27FC236}">
                  <a16:creationId xmlns:a16="http://schemas.microsoft.com/office/drawing/2014/main" id="{BD98FE5E-BC30-4DD0-9E9A-12576681EF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941793" y="7358064"/>
              <a:ext cx="697888" cy="686897"/>
            </a:xfrm>
            <a:custGeom>
              <a:avLst/>
              <a:gdLst>
                <a:gd name="T0" fmla="*/ 526 w 558"/>
                <a:gd name="T1" fmla="*/ 183 h 553"/>
                <a:gd name="T2" fmla="*/ 526 w 558"/>
                <a:gd name="T3" fmla="*/ 183 h 553"/>
                <a:gd name="T4" fmla="*/ 252 w 558"/>
                <a:gd name="T5" fmla="*/ 0 h 553"/>
                <a:gd name="T6" fmla="*/ 252 w 558"/>
                <a:gd name="T7" fmla="*/ 0 h 553"/>
                <a:gd name="T8" fmla="*/ 248 w 558"/>
                <a:gd name="T9" fmla="*/ 0 h 553"/>
                <a:gd name="T10" fmla="*/ 248 w 558"/>
                <a:gd name="T11" fmla="*/ 0 h 553"/>
                <a:gd name="T12" fmla="*/ 0 w 558"/>
                <a:gd name="T13" fmla="*/ 188 h 553"/>
                <a:gd name="T14" fmla="*/ 0 w 558"/>
                <a:gd name="T15" fmla="*/ 188 h 553"/>
                <a:gd name="T16" fmla="*/ 2 w 558"/>
                <a:gd name="T17" fmla="*/ 194 h 553"/>
                <a:gd name="T18" fmla="*/ 2 w 558"/>
                <a:gd name="T19" fmla="*/ 194 h 553"/>
                <a:gd name="T20" fmla="*/ 231 w 558"/>
                <a:gd name="T21" fmla="*/ 197 h 553"/>
                <a:gd name="T22" fmla="*/ 217 w 558"/>
                <a:gd name="T23" fmla="*/ 292 h 553"/>
                <a:gd name="T24" fmla="*/ 217 w 558"/>
                <a:gd name="T25" fmla="*/ 292 h 553"/>
                <a:gd name="T26" fmla="*/ 221 w 558"/>
                <a:gd name="T27" fmla="*/ 300 h 553"/>
                <a:gd name="T28" fmla="*/ 289 w 558"/>
                <a:gd name="T29" fmla="*/ 339 h 553"/>
                <a:gd name="T30" fmla="*/ 289 w 558"/>
                <a:gd name="T31" fmla="*/ 393 h 553"/>
                <a:gd name="T32" fmla="*/ 289 w 558"/>
                <a:gd name="T33" fmla="*/ 393 h 553"/>
                <a:gd name="T34" fmla="*/ 297 w 558"/>
                <a:gd name="T35" fmla="*/ 400 h 553"/>
                <a:gd name="T36" fmla="*/ 340 w 558"/>
                <a:gd name="T37" fmla="*/ 400 h 553"/>
                <a:gd name="T38" fmla="*/ 340 w 558"/>
                <a:gd name="T39" fmla="*/ 400 h 553"/>
                <a:gd name="T40" fmla="*/ 346 w 558"/>
                <a:gd name="T41" fmla="*/ 398 h 553"/>
                <a:gd name="T42" fmla="*/ 346 w 558"/>
                <a:gd name="T43" fmla="*/ 398 h 553"/>
                <a:gd name="T44" fmla="*/ 348 w 558"/>
                <a:gd name="T45" fmla="*/ 392 h 553"/>
                <a:gd name="T46" fmla="*/ 348 w 558"/>
                <a:gd name="T47" fmla="*/ 392 h 553"/>
                <a:gd name="T48" fmla="*/ 362 w 558"/>
                <a:gd name="T49" fmla="*/ 326 h 553"/>
                <a:gd name="T50" fmla="*/ 362 w 558"/>
                <a:gd name="T51" fmla="*/ 326 h 553"/>
                <a:gd name="T52" fmla="*/ 389 w 558"/>
                <a:gd name="T53" fmla="*/ 323 h 553"/>
                <a:gd name="T54" fmla="*/ 389 w 558"/>
                <a:gd name="T55" fmla="*/ 323 h 553"/>
                <a:gd name="T56" fmla="*/ 413 w 558"/>
                <a:gd name="T57" fmla="*/ 368 h 553"/>
                <a:gd name="T58" fmla="*/ 413 w 558"/>
                <a:gd name="T59" fmla="*/ 368 h 553"/>
                <a:gd name="T60" fmla="*/ 401 w 558"/>
                <a:gd name="T61" fmla="*/ 426 h 553"/>
                <a:gd name="T62" fmla="*/ 401 w 558"/>
                <a:gd name="T63" fmla="*/ 426 h 553"/>
                <a:gd name="T64" fmla="*/ 373 w 558"/>
                <a:gd name="T65" fmla="*/ 435 h 553"/>
                <a:gd name="T66" fmla="*/ 373 w 558"/>
                <a:gd name="T67" fmla="*/ 435 h 553"/>
                <a:gd name="T68" fmla="*/ 367 w 558"/>
                <a:gd name="T69" fmla="*/ 439 h 553"/>
                <a:gd name="T70" fmla="*/ 367 w 558"/>
                <a:gd name="T71" fmla="*/ 439 h 553"/>
                <a:gd name="T72" fmla="*/ 367 w 558"/>
                <a:gd name="T73" fmla="*/ 446 h 553"/>
                <a:gd name="T74" fmla="*/ 427 w 558"/>
                <a:gd name="T75" fmla="*/ 549 h 553"/>
                <a:gd name="T76" fmla="*/ 427 w 558"/>
                <a:gd name="T77" fmla="*/ 549 h 553"/>
                <a:gd name="T78" fmla="*/ 434 w 558"/>
                <a:gd name="T79" fmla="*/ 552 h 553"/>
                <a:gd name="T80" fmla="*/ 434 w 558"/>
                <a:gd name="T81" fmla="*/ 552 h 553"/>
                <a:gd name="T82" fmla="*/ 434 w 558"/>
                <a:gd name="T83" fmla="*/ 552 h 553"/>
                <a:gd name="T84" fmla="*/ 434 w 558"/>
                <a:gd name="T85" fmla="*/ 552 h 553"/>
                <a:gd name="T86" fmla="*/ 441 w 558"/>
                <a:gd name="T87" fmla="*/ 549 h 553"/>
                <a:gd name="T88" fmla="*/ 441 w 558"/>
                <a:gd name="T89" fmla="*/ 549 h 553"/>
                <a:gd name="T90" fmla="*/ 526 w 558"/>
                <a:gd name="T91" fmla="*/ 183 h 5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558" h="553">
                  <a:moveTo>
                    <a:pt x="526" y="183"/>
                  </a:moveTo>
                  <a:lnTo>
                    <a:pt x="526" y="183"/>
                  </a:lnTo>
                  <a:cubicBezTo>
                    <a:pt x="508" y="64"/>
                    <a:pt x="371" y="0"/>
                    <a:pt x="252" y="0"/>
                  </a:cubicBezTo>
                  <a:lnTo>
                    <a:pt x="252" y="0"/>
                  </a:lnTo>
                  <a:cubicBezTo>
                    <a:pt x="250" y="0"/>
                    <a:pt x="250" y="0"/>
                    <a:pt x="248" y="0"/>
                  </a:cubicBezTo>
                  <a:lnTo>
                    <a:pt x="248" y="0"/>
                  </a:lnTo>
                  <a:cubicBezTo>
                    <a:pt x="146" y="1"/>
                    <a:pt x="19" y="50"/>
                    <a:pt x="0" y="188"/>
                  </a:cubicBezTo>
                  <a:lnTo>
                    <a:pt x="0" y="188"/>
                  </a:lnTo>
                  <a:cubicBezTo>
                    <a:pt x="0" y="190"/>
                    <a:pt x="1" y="193"/>
                    <a:pt x="2" y="194"/>
                  </a:cubicBezTo>
                  <a:lnTo>
                    <a:pt x="2" y="194"/>
                  </a:lnTo>
                  <a:cubicBezTo>
                    <a:pt x="6" y="198"/>
                    <a:pt x="6" y="198"/>
                    <a:pt x="231" y="197"/>
                  </a:cubicBezTo>
                  <a:lnTo>
                    <a:pt x="217" y="292"/>
                  </a:lnTo>
                  <a:lnTo>
                    <a:pt x="217" y="292"/>
                  </a:lnTo>
                  <a:cubicBezTo>
                    <a:pt x="217" y="296"/>
                    <a:pt x="218" y="299"/>
                    <a:pt x="221" y="300"/>
                  </a:cubicBezTo>
                  <a:lnTo>
                    <a:pt x="289" y="339"/>
                  </a:lnTo>
                  <a:lnTo>
                    <a:pt x="289" y="393"/>
                  </a:lnTo>
                  <a:lnTo>
                    <a:pt x="289" y="393"/>
                  </a:lnTo>
                  <a:cubicBezTo>
                    <a:pt x="289" y="398"/>
                    <a:pt x="293" y="400"/>
                    <a:pt x="297" y="400"/>
                  </a:cubicBezTo>
                  <a:lnTo>
                    <a:pt x="340" y="400"/>
                  </a:lnTo>
                  <a:lnTo>
                    <a:pt x="340" y="400"/>
                  </a:lnTo>
                  <a:cubicBezTo>
                    <a:pt x="343" y="400"/>
                    <a:pt x="345" y="400"/>
                    <a:pt x="346" y="398"/>
                  </a:cubicBezTo>
                  <a:lnTo>
                    <a:pt x="346" y="398"/>
                  </a:lnTo>
                  <a:cubicBezTo>
                    <a:pt x="347" y="396"/>
                    <a:pt x="348" y="394"/>
                    <a:pt x="348" y="392"/>
                  </a:cubicBezTo>
                  <a:lnTo>
                    <a:pt x="348" y="392"/>
                  </a:lnTo>
                  <a:cubicBezTo>
                    <a:pt x="347" y="391"/>
                    <a:pt x="338" y="347"/>
                    <a:pt x="362" y="326"/>
                  </a:cubicBezTo>
                  <a:lnTo>
                    <a:pt x="362" y="326"/>
                  </a:lnTo>
                  <a:cubicBezTo>
                    <a:pt x="369" y="320"/>
                    <a:pt x="379" y="319"/>
                    <a:pt x="389" y="323"/>
                  </a:cubicBezTo>
                  <a:lnTo>
                    <a:pt x="389" y="323"/>
                  </a:lnTo>
                  <a:cubicBezTo>
                    <a:pt x="403" y="329"/>
                    <a:pt x="412" y="346"/>
                    <a:pt x="413" y="368"/>
                  </a:cubicBezTo>
                  <a:lnTo>
                    <a:pt x="413" y="368"/>
                  </a:lnTo>
                  <a:cubicBezTo>
                    <a:pt x="414" y="397"/>
                    <a:pt x="410" y="416"/>
                    <a:pt x="401" y="426"/>
                  </a:cubicBezTo>
                  <a:lnTo>
                    <a:pt x="401" y="426"/>
                  </a:lnTo>
                  <a:cubicBezTo>
                    <a:pt x="395" y="432"/>
                    <a:pt x="386" y="435"/>
                    <a:pt x="373" y="435"/>
                  </a:cubicBezTo>
                  <a:lnTo>
                    <a:pt x="373" y="435"/>
                  </a:lnTo>
                  <a:cubicBezTo>
                    <a:pt x="370" y="435"/>
                    <a:pt x="368" y="437"/>
                    <a:pt x="367" y="439"/>
                  </a:cubicBezTo>
                  <a:lnTo>
                    <a:pt x="367" y="439"/>
                  </a:lnTo>
                  <a:cubicBezTo>
                    <a:pt x="364" y="442"/>
                    <a:pt x="364" y="445"/>
                    <a:pt x="367" y="446"/>
                  </a:cubicBezTo>
                  <a:lnTo>
                    <a:pt x="427" y="549"/>
                  </a:lnTo>
                  <a:lnTo>
                    <a:pt x="427" y="549"/>
                  </a:lnTo>
                  <a:cubicBezTo>
                    <a:pt x="430" y="551"/>
                    <a:pt x="431" y="552"/>
                    <a:pt x="434" y="552"/>
                  </a:cubicBezTo>
                  <a:lnTo>
                    <a:pt x="434" y="552"/>
                  </a:lnTo>
                  <a:lnTo>
                    <a:pt x="434" y="552"/>
                  </a:lnTo>
                  <a:lnTo>
                    <a:pt x="434" y="552"/>
                  </a:lnTo>
                  <a:cubicBezTo>
                    <a:pt x="437" y="552"/>
                    <a:pt x="439" y="551"/>
                    <a:pt x="441" y="549"/>
                  </a:cubicBezTo>
                  <a:lnTo>
                    <a:pt x="441" y="549"/>
                  </a:lnTo>
                  <a:cubicBezTo>
                    <a:pt x="442" y="547"/>
                    <a:pt x="557" y="385"/>
                    <a:pt x="526" y="18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16" name="Freeform 114">
              <a:extLst>
                <a:ext uri="{FF2B5EF4-FFF2-40B4-BE49-F238E27FC236}">
                  <a16:creationId xmlns:a16="http://schemas.microsoft.com/office/drawing/2014/main" id="{C8CA4CA3-E96D-45D7-B1E5-8330C3CC00E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4211055" y="8127391"/>
              <a:ext cx="71439" cy="76933"/>
            </a:xfrm>
            <a:custGeom>
              <a:avLst/>
              <a:gdLst>
                <a:gd name="T0" fmla="*/ 52 w 56"/>
                <a:gd name="T1" fmla="*/ 3 h 61"/>
                <a:gd name="T2" fmla="*/ 52 w 56"/>
                <a:gd name="T3" fmla="*/ 3 h 61"/>
                <a:gd name="T4" fmla="*/ 43 w 56"/>
                <a:gd name="T5" fmla="*/ 1 h 61"/>
                <a:gd name="T6" fmla="*/ 43 w 56"/>
                <a:gd name="T7" fmla="*/ 1 h 61"/>
                <a:gd name="T8" fmla="*/ 7 w 56"/>
                <a:gd name="T9" fmla="*/ 12 h 61"/>
                <a:gd name="T10" fmla="*/ 7 w 56"/>
                <a:gd name="T11" fmla="*/ 12 h 61"/>
                <a:gd name="T12" fmla="*/ 0 w 56"/>
                <a:gd name="T13" fmla="*/ 20 h 61"/>
                <a:gd name="T14" fmla="*/ 0 w 56"/>
                <a:gd name="T15" fmla="*/ 53 h 61"/>
                <a:gd name="T16" fmla="*/ 0 w 56"/>
                <a:gd name="T17" fmla="*/ 53 h 61"/>
                <a:gd name="T18" fmla="*/ 3 w 56"/>
                <a:gd name="T19" fmla="*/ 58 h 61"/>
                <a:gd name="T20" fmla="*/ 3 w 56"/>
                <a:gd name="T21" fmla="*/ 58 h 61"/>
                <a:gd name="T22" fmla="*/ 8 w 56"/>
                <a:gd name="T23" fmla="*/ 60 h 61"/>
                <a:gd name="T24" fmla="*/ 8 w 56"/>
                <a:gd name="T25" fmla="*/ 60 h 61"/>
                <a:gd name="T26" fmla="*/ 10 w 56"/>
                <a:gd name="T27" fmla="*/ 60 h 61"/>
                <a:gd name="T28" fmla="*/ 10 w 56"/>
                <a:gd name="T29" fmla="*/ 60 h 61"/>
                <a:gd name="T30" fmla="*/ 54 w 56"/>
                <a:gd name="T31" fmla="*/ 15 h 61"/>
                <a:gd name="T32" fmla="*/ 54 w 56"/>
                <a:gd name="T33" fmla="*/ 15 h 61"/>
                <a:gd name="T34" fmla="*/ 52 w 56"/>
                <a:gd name="T35" fmla="*/ 3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6" h="61">
                  <a:moveTo>
                    <a:pt x="52" y="3"/>
                  </a:moveTo>
                  <a:lnTo>
                    <a:pt x="52" y="3"/>
                  </a:lnTo>
                  <a:cubicBezTo>
                    <a:pt x="49" y="1"/>
                    <a:pt x="46" y="0"/>
                    <a:pt x="43" y="1"/>
                  </a:cubicBezTo>
                  <a:lnTo>
                    <a:pt x="43" y="1"/>
                  </a:lnTo>
                  <a:cubicBezTo>
                    <a:pt x="21" y="10"/>
                    <a:pt x="8" y="12"/>
                    <a:pt x="7" y="12"/>
                  </a:cubicBezTo>
                  <a:lnTo>
                    <a:pt x="7" y="12"/>
                  </a:lnTo>
                  <a:cubicBezTo>
                    <a:pt x="3" y="13"/>
                    <a:pt x="0" y="16"/>
                    <a:pt x="0" y="20"/>
                  </a:cubicBezTo>
                  <a:lnTo>
                    <a:pt x="0" y="53"/>
                  </a:lnTo>
                  <a:lnTo>
                    <a:pt x="0" y="53"/>
                  </a:lnTo>
                  <a:cubicBezTo>
                    <a:pt x="0" y="55"/>
                    <a:pt x="2" y="57"/>
                    <a:pt x="3" y="58"/>
                  </a:cubicBezTo>
                  <a:lnTo>
                    <a:pt x="3" y="58"/>
                  </a:lnTo>
                  <a:cubicBezTo>
                    <a:pt x="5" y="59"/>
                    <a:pt x="7" y="60"/>
                    <a:pt x="8" y="60"/>
                  </a:cubicBezTo>
                  <a:lnTo>
                    <a:pt x="8" y="60"/>
                  </a:lnTo>
                  <a:cubicBezTo>
                    <a:pt x="9" y="60"/>
                    <a:pt x="9" y="60"/>
                    <a:pt x="10" y="60"/>
                  </a:cubicBezTo>
                  <a:lnTo>
                    <a:pt x="10" y="60"/>
                  </a:lnTo>
                  <a:cubicBezTo>
                    <a:pt x="32" y="57"/>
                    <a:pt x="51" y="26"/>
                    <a:pt x="54" y="15"/>
                  </a:cubicBezTo>
                  <a:lnTo>
                    <a:pt x="54" y="15"/>
                  </a:lnTo>
                  <a:cubicBezTo>
                    <a:pt x="55" y="10"/>
                    <a:pt x="55" y="5"/>
                    <a:pt x="52" y="3"/>
                  </a:cubicBezTo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17" name="Freeform 115">
              <a:extLst>
                <a:ext uri="{FF2B5EF4-FFF2-40B4-BE49-F238E27FC236}">
                  <a16:creationId xmlns:a16="http://schemas.microsoft.com/office/drawing/2014/main" id="{9CD00476-DB44-4443-B927-2BDDA1F2EFF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27728" y="9803423"/>
              <a:ext cx="412141" cy="417635"/>
            </a:xfrm>
            <a:custGeom>
              <a:avLst/>
              <a:gdLst>
                <a:gd name="T0" fmla="*/ 278 w 330"/>
                <a:gd name="T1" fmla="*/ 92 h 335"/>
                <a:gd name="T2" fmla="*/ 278 w 330"/>
                <a:gd name="T3" fmla="*/ 92 h 335"/>
                <a:gd name="T4" fmla="*/ 171 w 330"/>
                <a:gd name="T5" fmla="*/ 7 h 335"/>
                <a:gd name="T6" fmla="*/ 171 w 330"/>
                <a:gd name="T7" fmla="*/ 7 h 335"/>
                <a:gd name="T8" fmla="*/ 132 w 330"/>
                <a:gd name="T9" fmla="*/ 65 h 335"/>
                <a:gd name="T10" fmla="*/ 132 w 330"/>
                <a:gd name="T11" fmla="*/ 65 h 335"/>
                <a:gd name="T12" fmla="*/ 87 w 330"/>
                <a:gd name="T13" fmla="*/ 75 h 335"/>
                <a:gd name="T14" fmla="*/ 87 w 330"/>
                <a:gd name="T15" fmla="*/ 75 h 335"/>
                <a:gd name="T16" fmla="*/ 76 w 330"/>
                <a:gd name="T17" fmla="*/ 127 h 335"/>
                <a:gd name="T18" fmla="*/ 76 w 330"/>
                <a:gd name="T19" fmla="*/ 127 h 335"/>
                <a:gd name="T20" fmla="*/ 69 w 330"/>
                <a:gd name="T21" fmla="*/ 207 h 335"/>
                <a:gd name="T22" fmla="*/ 69 w 330"/>
                <a:gd name="T23" fmla="*/ 207 h 335"/>
                <a:gd name="T24" fmla="*/ 145 w 330"/>
                <a:gd name="T25" fmla="*/ 327 h 335"/>
                <a:gd name="T26" fmla="*/ 145 w 330"/>
                <a:gd name="T27" fmla="*/ 327 h 335"/>
                <a:gd name="T28" fmla="*/ 201 w 330"/>
                <a:gd name="T29" fmla="*/ 292 h 335"/>
                <a:gd name="T30" fmla="*/ 201 w 330"/>
                <a:gd name="T31" fmla="*/ 292 h 335"/>
                <a:gd name="T32" fmla="*/ 237 w 330"/>
                <a:gd name="T33" fmla="*/ 234 h 335"/>
                <a:gd name="T34" fmla="*/ 237 w 330"/>
                <a:gd name="T35" fmla="*/ 234 h 335"/>
                <a:gd name="T36" fmla="*/ 281 w 330"/>
                <a:gd name="T37" fmla="*/ 180 h 335"/>
                <a:gd name="T38" fmla="*/ 281 w 330"/>
                <a:gd name="T39" fmla="*/ 180 h 335"/>
                <a:gd name="T40" fmla="*/ 278 w 330"/>
                <a:gd name="T41" fmla="*/ 92 h 3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0" h="335">
                  <a:moveTo>
                    <a:pt x="278" y="92"/>
                  </a:moveTo>
                  <a:lnTo>
                    <a:pt x="278" y="92"/>
                  </a:lnTo>
                  <a:cubicBezTo>
                    <a:pt x="244" y="49"/>
                    <a:pt x="207" y="12"/>
                    <a:pt x="171" y="7"/>
                  </a:cubicBezTo>
                  <a:lnTo>
                    <a:pt x="171" y="7"/>
                  </a:lnTo>
                  <a:cubicBezTo>
                    <a:pt x="126" y="0"/>
                    <a:pt x="132" y="65"/>
                    <a:pt x="132" y="65"/>
                  </a:cubicBezTo>
                  <a:lnTo>
                    <a:pt x="132" y="65"/>
                  </a:lnTo>
                  <a:cubicBezTo>
                    <a:pt x="132" y="65"/>
                    <a:pt x="105" y="54"/>
                    <a:pt x="87" y="75"/>
                  </a:cubicBezTo>
                  <a:lnTo>
                    <a:pt x="87" y="75"/>
                  </a:lnTo>
                  <a:cubicBezTo>
                    <a:pt x="65" y="100"/>
                    <a:pt x="85" y="122"/>
                    <a:pt x="76" y="127"/>
                  </a:cubicBezTo>
                  <a:lnTo>
                    <a:pt x="76" y="127"/>
                  </a:lnTo>
                  <a:cubicBezTo>
                    <a:pt x="48" y="140"/>
                    <a:pt x="48" y="178"/>
                    <a:pt x="69" y="207"/>
                  </a:cubicBezTo>
                  <a:lnTo>
                    <a:pt x="69" y="207"/>
                  </a:lnTo>
                  <a:cubicBezTo>
                    <a:pt x="69" y="207"/>
                    <a:pt x="0" y="257"/>
                    <a:pt x="145" y="327"/>
                  </a:cubicBezTo>
                  <a:lnTo>
                    <a:pt x="145" y="327"/>
                  </a:lnTo>
                  <a:cubicBezTo>
                    <a:pt x="161" y="334"/>
                    <a:pt x="210" y="331"/>
                    <a:pt x="201" y="292"/>
                  </a:cubicBezTo>
                  <a:lnTo>
                    <a:pt x="201" y="292"/>
                  </a:lnTo>
                  <a:cubicBezTo>
                    <a:pt x="201" y="292"/>
                    <a:pt x="248" y="281"/>
                    <a:pt x="237" y="234"/>
                  </a:cubicBezTo>
                  <a:lnTo>
                    <a:pt x="237" y="234"/>
                  </a:lnTo>
                  <a:cubicBezTo>
                    <a:pt x="237" y="234"/>
                    <a:pt x="287" y="224"/>
                    <a:pt x="281" y="180"/>
                  </a:cubicBezTo>
                  <a:lnTo>
                    <a:pt x="281" y="180"/>
                  </a:lnTo>
                  <a:cubicBezTo>
                    <a:pt x="281" y="180"/>
                    <a:pt x="329" y="157"/>
                    <a:pt x="278" y="92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18" name="Freeform 116">
              <a:extLst>
                <a:ext uri="{FF2B5EF4-FFF2-40B4-BE49-F238E27FC236}">
                  <a16:creationId xmlns:a16="http://schemas.microsoft.com/office/drawing/2014/main" id="{F8374612-717C-4155-ACFF-56D9B4ED5B3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5782680" y="9797930"/>
              <a:ext cx="335208" cy="423128"/>
            </a:xfrm>
            <a:custGeom>
              <a:avLst/>
              <a:gdLst>
                <a:gd name="T0" fmla="*/ 72 w 269"/>
                <a:gd name="T1" fmla="*/ 72 h 341"/>
                <a:gd name="T2" fmla="*/ 49 w 269"/>
                <a:gd name="T3" fmla="*/ 82 h 341"/>
                <a:gd name="T4" fmla="*/ 41 w 269"/>
                <a:gd name="T5" fmla="*/ 115 h 341"/>
                <a:gd name="T6" fmla="*/ 34 w 269"/>
                <a:gd name="T7" fmla="*/ 135 h 341"/>
                <a:gd name="T8" fmla="*/ 19 w 269"/>
                <a:gd name="T9" fmla="*/ 155 h 341"/>
                <a:gd name="T10" fmla="*/ 32 w 269"/>
                <a:gd name="T11" fmla="*/ 204 h 341"/>
                <a:gd name="T12" fmla="*/ 30 w 269"/>
                <a:gd name="T13" fmla="*/ 215 h 341"/>
                <a:gd name="T14" fmla="*/ 17 w 269"/>
                <a:gd name="T15" fmla="*/ 243 h 341"/>
                <a:gd name="T16" fmla="*/ 104 w 269"/>
                <a:gd name="T17" fmla="*/ 321 h 341"/>
                <a:gd name="T18" fmla="*/ 144 w 269"/>
                <a:gd name="T19" fmla="*/ 317 h 341"/>
                <a:gd name="T20" fmla="*/ 149 w 269"/>
                <a:gd name="T21" fmla="*/ 296 h 341"/>
                <a:gd name="T22" fmla="*/ 150 w 269"/>
                <a:gd name="T23" fmla="*/ 290 h 341"/>
                <a:gd name="T24" fmla="*/ 155 w 269"/>
                <a:gd name="T25" fmla="*/ 286 h 341"/>
                <a:gd name="T26" fmla="*/ 186 w 269"/>
                <a:gd name="T27" fmla="*/ 237 h 341"/>
                <a:gd name="T28" fmla="*/ 186 w 269"/>
                <a:gd name="T29" fmla="*/ 231 h 341"/>
                <a:gd name="T30" fmla="*/ 192 w 269"/>
                <a:gd name="T31" fmla="*/ 228 h 341"/>
                <a:gd name="T32" fmla="*/ 229 w 269"/>
                <a:gd name="T33" fmla="*/ 184 h 341"/>
                <a:gd name="T34" fmla="*/ 233 w 269"/>
                <a:gd name="T35" fmla="*/ 175 h 341"/>
                <a:gd name="T36" fmla="*/ 249 w 269"/>
                <a:gd name="T37" fmla="*/ 155 h 341"/>
                <a:gd name="T38" fmla="*/ 228 w 269"/>
                <a:gd name="T39" fmla="*/ 99 h 341"/>
                <a:gd name="T40" fmla="*/ 126 w 269"/>
                <a:gd name="T41" fmla="*/ 17 h 341"/>
                <a:gd name="T42" fmla="*/ 107 w 269"/>
                <a:gd name="T43" fmla="*/ 21 h 341"/>
                <a:gd name="T44" fmla="*/ 96 w 269"/>
                <a:gd name="T45" fmla="*/ 66 h 341"/>
                <a:gd name="T46" fmla="*/ 93 w 269"/>
                <a:gd name="T47" fmla="*/ 73 h 341"/>
                <a:gd name="T48" fmla="*/ 85 w 269"/>
                <a:gd name="T49" fmla="*/ 74 h 341"/>
                <a:gd name="T50" fmla="*/ 119 w 269"/>
                <a:gd name="T51" fmla="*/ 340 h 341"/>
                <a:gd name="T52" fmla="*/ 97 w 269"/>
                <a:gd name="T53" fmla="*/ 335 h 341"/>
                <a:gd name="T54" fmla="*/ 2 w 269"/>
                <a:gd name="T55" fmla="*/ 245 h 341"/>
                <a:gd name="T56" fmla="*/ 16 w 269"/>
                <a:gd name="T57" fmla="*/ 208 h 341"/>
                <a:gd name="T58" fmla="*/ 4 w 269"/>
                <a:gd name="T59" fmla="*/ 151 h 341"/>
                <a:gd name="T60" fmla="*/ 26 w 269"/>
                <a:gd name="T61" fmla="*/ 122 h 341"/>
                <a:gd name="T62" fmla="*/ 25 w 269"/>
                <a:gd name="T63" fmla="*/ 117 h 341"/>
                <a:gd name="T64" fmla="*/ 37 w 269"/>
                <a:gd name="T65" fmla="*/ 72 h 341"/>
                <a:gd name="T66" fmla="*/ 80 w 269"/>
                <a:gd name="T67" fmla="*/ 57 h 341"/>
                <a:gd name="T68" fmla="*/ 96 w 269"/>
                <a:gd name="T69" fmla="*/ 11 h 341"/>
                <a:gd name="T70" fmla="*/ 127 w 269"/>
                <a:gd name="T71" fmla="*/ 1 h 341"/>
                <a:gd name="T72" fmla="*/ 240 w 269"/>
                <a:gd name="T73" fmla="*/ 89 h 341"/>
                <a:gd name="T74" fmla="*/ 264 w 269"/>
                <a:gd name="T75" fmla="*/ 159 h 341"/>
                <a:gd name="T76" fmla="*/ 245 w 269"/>
                <a:gd name="T77" fmla="*/ 187 h 341"/>
                <a:gd name="T78" fmla="*/ 201 w 269"/>
                <a:gd name="T79" fmla="*/ 241 h 341"/>
                <a:gd name="T80" fmla="*/ 166 w 269"/>
                <a:gd name="T81" fmla="*/ 300 h 341"/>
                <a:gd name="T82" fmla="*/ 154 w 269"/>
                <a:gd name="T83" fmla="*/ 329 h 341"/>
                <a:gd name="T84" fmla="*/ 119 w 269"/>
                <a:gd name="T85" fmla="*/ 340 h 3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69" h="341">
                  <a:moveTo>
                    <a:pt x="72" y="72"/>
                  </a:moveTo>
                  <a:lnTo>
                    <a:pt x="72" y="72"/>
                  </a:lnTo>
                  <a:cubicBezTo>
                    <a:pt x="65" y="72"/>
                    <a:pt x="56" y="74"/>
                    <a:pt x="49" y="82"/>
                  </a:cubicBezTo>
                  <a:lnTo>
                    <a:pt x="49" y="82"/>
                  </a:lnTo>
                  <a:cubicBezTo>
                    <a:pt x="38" y="95"/>
                    <a:pt x="39" y="106"/>
                    <a:pt x="41" y="115"/>
                  </a:cubicBezTo>
                  <a:lnTo>
                    <a:pt x="41" y="115"/>
                  </a:lnTo>
                  <a:cubicBezTo>
                    <a:pt x="42" y="122"/>
                    <a:pt x="43" y="131"/>
                    <a:pt x="34" y="135"/>
                  </a:cubicBezTo>
                  <a:lnTo>
                    <a:pt x="34" y="135"/>
                  </a:lnTo>
                  <a:cubicBezTo>
                    <a:pt x="27" y="140"/>
                    <a:pt x="22" y="146"/>
                    <a:pt x="19" y="155"/>
                  </a:cubicBezTo>
                  <a:lnTo>
                    <a:pt x="19" y="155"/>
                  </a:lnTo>
                  <a:cubicBezTo>
                    <a:pt x="16" y="169"/>
                    <a:pt x="21" y="188"/>
                    <a:pt x="32" y="204"/>
                  </a:cubicBezTo>
                  <a:lnTo>
                    <a:pt x="32" y="204"/>
                  </a:lnTo>
                  <a:cubicBezTo>
                    <a:pt x="34" y="208"/>
                    <a:pt x="33" y="212"/>
                    <a:pt x="30" y="215"/>
                  </a:cubicBezTo>
                  <a:lnTo>
                    <a:pt x="30" y="215"/>
                  </a:lnTo>
                  <a:cubicBezTo>
                    <a:pt x="30" y="215"/>
                    <a:pt x="15" y="226"/>
                    <a:pt x="17" y="243"/>
                  </a:cubicBezTo>
                  <a:lnTo>
                    <a:pt x="17" y="243"/>
                  </a:lnTo>
                  <a:cubicBezTo>
                    <a:pt x="19" y="261"/>
                    <a:pt x="35" y="288"/>
                    <a:pt x="104" y="321"/>
                  </a:cubicBezTo>
                  <a:lnTo>
                    <a:pt x="104" y="321"/>
                  </a:lnTo>
                  <a:cubicBezTo>
                    <a:pt x="112" y="325"/>
                    <a:pt x="133" y="326"/>
                    <a:pt x="144" y="317"/>
                  </a:cubicBezTo>
                  <a:lnTo>
                    <a:pt x="144" y="317"/>
                  </a:lnTo>
                  <a:cubicBezTo>
                    <a:pt x="150" y="312"/>
                    <a:pt x="152" y="305"/>
                    <a:pt x="149" y="296"/>
                  </a:cubicBezTo>
                  <a:lnTo>
                    <a:pt x="149" y="296"/>
                  </a:lnTo>
                  <a:cubicBezTo>
                    <a:pt x="149" y="294"/>
                    <a:pt x="149" y="292"/>
                    <a:pt x="150" y="290"/>
                  </a:cubicBezTo>
                  <a:lnTo>
                    <a:pt x="150" y="290"/>
                  </a:lnTo>
                  <a:cubicBezTo>
                    <a:pt x="151" y="288"/>
                    <a:pt x="153" y="287"/>
                    <a:pt x="155" y="286"/>
                  </a:cubicBezTo>
                  <a:lnTo>
                    <a:pt x="155" y="286"/>
                  </a:lnTo>
                  <a:cubicBezTo>
                    <a:pt x="159" y="286"/>
                    <a:pt x="194" y="276"/>
                    <a:pt x="186" y="237"/>
                  </a:cubicBezTo>
                  <a:lnTo>
                    <a:pt x="186" y="237"/>
                  </a:lnTo>
                  <a:cubicBezTo>
                    <a:pt x="185" y="235"/>
                    <a:pt x="186" y="233"/>
                    <a:pt x="186" y="231"/>
                  </a:cubicBezTo>
                  <a:lnTo>
                    <a:pt x="186" y="231"/>
                  </a:lnTo>
                  <a:cubicBezTo>
                    <a:pt x="187" y="230"/>
                    <a:pt x="189" y="228"/>
                    <a:pt x="192" y="228"/>
                  </a:cubicBezTo>
                  <a:lnTo>
                    <a:pt x="192" y="228"/>
                  </a:lnTo>
                  <a:cubicBezTo>
                    <a:pt x="194" y="227"/>
                    <a:pt x="234" y="220"/>
                    <a:pt x="229" y="184"/>
                  </a:cubicBezTo>
                  <a:lnTo>
                    <a:pt x="229" y="184"/>
                  </a:lnTo>
                  <a:cubicBezTo>
                    <a:pt x="228" y="180"/>
                    <a:pt x="230" y="177"/>
                    <a:pt x="233" y="175"/>
                  </a:cubicBezTo>
                  <a:lnTo>
                    <a:pt x="233" y="175"/>
                  </a:lnTo>
                  <a:cubicBezTo>
                    <a:pt x="234" y="175"/>
                    <a:pt x="245" y="169"/>
                    <a:pt x="249" y="155"/>
                  </a:cubicBezTo>
                  <a:lnTo>
                    <a:pt x="249" y="155"/>
                  </a:lnTo>
                  <a:cubicBezTo>
                    <a:pt x="252" y="140"/>
                    <a:pt x="245" y="121"/>
                    <a:pt x="228" y="99"/>
                  </a:cubicBezTo>
                  <a:lnTo>
                    <a:pt x="228" y="99"/>
                  </a:lnTo>
                  <a:cubicBezTo>
                    <a:pt x="187" y="47"/>
                    <a:pt x="154" y="20"/>
                    <a:pt x="126" y="17"/>
                  </a:cubicBezTo>
                  <a:lnTo>
                    <a:pt x="126" y="17"/>
                  </a:lnTo>
                  <a:cubicBezTo>
                    <a:pt x="118" y="15"/>
                    <a:pt x="112" y="17"/>
                    <a:pt x="107" y="21"/>
                  </a:cubicBezTo>
                  <a:lnTo>
                    <a:pt x="107" y="21"/>
                  </a:lnTo>
                  <a:cubicBezTo>
                    <a:pt x="96" y="32"/>
                    <a:pt x="95" y="58"/>
                    <a:pt x="96" y="66"/>
                  </a:cubicBezTo>
                  <a:lnTo>
                    <a:pt x="96" y="66"/>
                  </a:lnTo>
                  <a:cubicBezTo>
                    <a:pt x="96" y="69"/>
                    <a:pt x="95" y="72"/>
                    <a:pt x="93" y="73"/>
                  </a:cubicBezTo>
                  <a:lnTo>
                    <a:pt x="93" y="73"/>
                  </a:lnTo>
                  <a:cubicBezTo>
                    <a:pt x="91" y="75"/>
                    <a:pt x="88" y="75"/>
                    <a:pt x="85" y="74"/>
                  </a:cubicBezTo>
                  <a:lnTo>
                    <a:pt x="85" y="74"/>
                  </a:lnTo>
                  <a:cubicBezTo>
                    <a:pt x="85" y="74"/>
                    <a:pt x="79" y="72"/>
                    <a:pt x="72" y="72"/>
                  </a:cubicBezTo>
                  <a:close/>
                  <a:moveTo>
                    <a:pt x="119" y="340"/>
                  </a:moveTo>
                  <a:lnTo>
                    <a:pt x="119" y="340"/>
                  </a:lnTo>
                  <a:cubicBezTo>
                    <a:pt x="111" y="340"/>
                    <a:pt x="103" y="338"/>
                    <a:pt x="97" y="335"/>
                  </a:cubicBezTo>
                  <a:lnTo>
                    <a:pt x="97" y="335"/>
                  </a:lnTo>
                  <a:cubicBezTo>
                    <a:pt x="36" y="306"/>
                    <a:pt x="4" y="275"/>
                    <a:pt x="2" y="245"/>
                  </a:cubicBezTo>
                  <a:lnTo>
                    <a:pt x="2" y="245"/>
                  </a:lnTo>
                  <a:cubicBezTo>
                    <a:pt x="0" y="227"/>
                    <a:pt x="9" y="214"/>
                    <a:pt x="16" y="208"/>
                  </a:cubicBezTo>
                  <a:lnTo>
                    <a:pt x="16" y="208"/>
                  </a:lnTo>
                  <a:cubicBezTo>
                    <a:pt x="4" y="189"/>
                    <a:pt x="0" y="168"/>
                    <a:pt x="4" y="151"/>
                  </a:cubicBezTo>
                  <a:lnTo>
                    <a:pt x="4" y="151"/>
                  </a:lnTo>
                  <a:cubicBezTo>
                    <a:pt x="8" y="138"/>
                    <a:pt x="15" y="129"/>
                    <a:pt x="26" y="122"/>
                  </a:cubicBezTo>
                  <a:lnTo>
                    <a:pt x="26" y="122"/>
                  </a:lnTo>
                  <a:cubicBezTo>
                    <a:pt x="26" y="121"/>
                    <a:pt x="26" y="119"/>
                    <a:pt x="25" y="117"/>
                  </a:cubicBezTo>
                  <a:lnTo>
                    <a:pt x="25" y="117"/>
                  </a:lnTo>
                  <a:cubicBezTo>
                    <a:pt x="24" y="107"/>
                    <a:pt x="22" y="90"/>
                    <a:pt x="37" y="72"/>
                  </a:cubicBezTo>
                  <a:lnTo>
                    <a:pt x="37" y="72"/>
                  </a:lnTo>
                  <a:cubicBezTo>
                    <a:pt x="51" y="56"/>
                    <a:pt x="69" y="55"/>
                    <a:pt x="80" y="57"/>
                  </a:cubicBezTo>
                  <a:lnTo>
                    <a:pt x="80" y="57"/>
                  </a:lnTo>
                  <a:cubicBezTo>
                    <a:pt x="80" y="44"/>
                    <a:pt x="84" y="23"/>
                    <a:pt x="96" y="11"/>
                  </a:cubicBezTo>
                  <a:lnTo>
                    <a:pt x="96" y="11"/>
                  </a:lnTo>
                  <a:cubicBezTo>
                    <a:pt x="104" y="2"/>
                    <a:pt x="114" y="0"/>
                    <a:pt x="127" y="1"/>
                  </a:cubicBezTo>
                  <a:lnTo>
                    <a:pt x="127" y="1"/>
                  </a:lnTo>
                  <a:cubicBezTo>
                    <a:pt x="160" y="6"/>
                    <a:pt x="197" y="34"/>
                    <a:pt x="240" y="89"/>
                  </a:cubicBezTo>
                  <a:lnTo>
                    <a:pt x="240" y="89"/>
                  </a:lnTo>
                  <a:cubicBezTo>
                    <a:pt x="260" y="116"/>
                    <a:pt x="268" y="139"/>
                    <a:pt x="264" y="159"/>
                  </a:cubicBezTo>
                  <a:lnTo>
                    <a:pt x="264" y="159"/>
                  </a:lnTo>
                  <a:cubicBezTo>
                    <a:pt x="260" y="173"/>
                    <a:pt x="250" y="182"/>
                    <a:pt x="245" y="187"/>
                  </a:cubicBezTo>
                  <a:lnTo>
                    <a:pt x="245" y="187"/>
                  </a:lnTo>
                  <a:cubicBezTo>
                    <a:pt x="247" y="219"/>
                    <a:pt x="221" y="236"/>
                    <a:pt x="201" y="241"/>
                  </a:cubicBezTo>
                  <a:lnTo>
                    <a:pt x="201" y="241"/>
                  </a:lnTo>
                  <a:cubicBezTo>
                    <a:pt x="206" y="275"/>
                    <a:pt x="183" y="293"/>
                    <a:pt x="166" y="300"/>
                  </a:cubicBezTo>
                  <a:lnTo>
                    <a:pt x="166" y="300"/>
                  </a:lnTo>
                  <a:cubicBezTo>
                    <a:pt x="167" y="314"/>
                    <a:pt x="160" y="324"/>
                    <a:pt x="154" y="329"/>
                  </a:cubicBezTo>
                  <a:lnTo>
                    <a:pt x="154" y="329"/>
                  </a:lnTo>
                  <a:cubicBezTo>
                    <a:pt x="145" y="336"/>
                    <a:pt x="131" y="340"/>
                    <a:pt x="119" y="34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19" name="Freeform 117">
              <a:extLst>
                <a:ext uri="{FF2B5EF4-FFF2-40B4-BE49-F238E27FC236}">
                  <a16:creationId xmlns:a16="http://schemas.microsoft.com/office/drawing/2014/main" id="{3BD24443-D88C-4708-89E6-2F971E56A4C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33997" y="5533660"/>
              <a:ext cx="3434497" cy="1049580"/>
            </a:xfrm>
            <a:custGeom>
              <a:avLst/>
              <a:gdLst>
                <a:gd name="T0" fmla="*/ 2756 w 2757"/>
                <a:gd name="T1" fmla="*/ 717 h 842"/>
                <a:gd name="T2" fmla="*/ 2756 w 2757"/>
                <a:gd name="T3" fmla="*/ 717 h 842"/>
                <a:gd name="T4" fmla="*/ 2644 w 2757"/>
                <a:gd name="T5" fmla="*/ 841 h 842"/>
                <a:gd name="T6" fmla="*/ 58 w 2757"/>
                <a:gd name="T7" fmla="*/ 841 h 842"/>
                <a:gd name="T8" fmla="*/ 58 w 2757"/>
                <a:gd name="T9" fmla="*/ 841 h 842"/>
                <a:gd name="T10" fmla="*/ 0 w 2757"/>
                <a:gd name="T11" fmla="*/ 783 h 842"/>
                <a:gd name="T12" fmla="*/ 0 w 2757"/>
                <a:gd name="T13" fmla="*/ 783 h 842"/>
                <a:gd name="T14" fmla="*/ 243 w 2757"/>
                <a:gd name="T15" fmla="*/ 546 h 842"/>
                <a:gd name="T16" fmla="*/ 243 w 2757"/>
                <a:gd name="T17" fmla="*/ 546 h 842"/>
                <a:gd name="T18" fmla="*/ 319 w 2757"/>
                <a:gd name="T19" fmla="*/ 558 h 842"/>
                <a:gd name="T20" fmla="*/ 319 w 2757"/>
                <a:gd name="T21" fmla="*/ 558 h 842"/>
                <a:gd name="T22" fmla="*/ 474 w 2757"/>
                <a:gd name="T23" fmla="*/ 482 h 842"/>
                <a:gd name="T24" fmla="*/ 474 w 2757"/>
                <a:gd name="T25" fmla="*/ 482 h 842"/>
                <a:gd name="T26" fmla="*/ 1154 w 2757"/>
                <a:gd name="T27" fmla="*/ 0 h 842"/>
                <a:gd name="T28" fmla="*/ 1154 w 2757"/>
                <a:gd name="T29" fmla="*/ 0 h 842"/>
                <a:gd name="T30" fmla="*/ 1733 w 2757"/>
                <a:gd name="T31" fmla="*/ 292 h 842"/>
                <a:gd name="T32" fmla="*/ 1733 w 2757"/>
                <a:gd name="T33" fmla="*/ 292 h 842"/>
                <a:gd name="T34" fmla="*/ 1896 w 2757"/>
                <a:gd name="T35" fmla="*/ 319 h 842"/>
                <a:gd name="T36" fmla="*/ 1896 w 2757"/>
                <a:gd name="T37" fmla="*/ 319 h 842"/>
                <a:gd name="T38" fmla="*/ 2130 w 2757"/>
                <a:gd name="T39" fmla="*/ 250 h 842"/>
                <a:gd name="T40" fmla="*/ 2130 w 2757"/>
                <a:gd name="T41" fmla="*/ 250 h 842"/>
                <a:gd name="T42" fmla="*/ 2515 w 2757"/>
                <a:gd name="T43" fmla="*/ 510 h 842"/>
                <a:gd name="T44" fmla="*/ 2515 w 2757"/>
                <a:gd name="T45" fmla="*/ 510 h 842"/>
                <a:gd name="T46" fmla="*/ 2631 w 2757"/>
                <a:gd name="T47" fmla="*/ 592 h 842"/>
                <a:gd name="T48" fmla="*/ 2631 w 2757"/>
                <a:gd name="T49" fmla="*/ 592 h 842"/>
                <a:gd name="T50" fmla="*/ 2719 w 2757"/>
                <a:gd name="T51" fmla="*/ 629 h 842"/>
                <a:gd name="T52" fmla="*/ 2719 w 2757"/>
                <a:gd name="T53" fmla="*/ 629 h 842"/>
                <a:gd name="T54" fmla="*/ 2756 w 2757"/>
                <a:gd name="T55" fmla="*/ 717 h 8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757" h="842">
                  <a:moveTo>
                    <a:pt x="2756" y="717"/>
                  </a:moveTo>
                  <a:lnTo>
                    <a:pt x="2756" y="717"/>
                  </a:lnTo>
                  <a:cubicBezTo>
                    <a:pt x="2756" y="782"/>
                    <a:pt x="2707" y="834"/>
                    <a:pt x="2644" y="841"/>
                  </a:cubicBezTo>
                  <a:lnTo>
                    <a:pt x="58" y="841"/>
                  </a:lnTo>
                  <a:lnTo>
                    <a:pt x="58" y="841"/>
                  </a:lnTo>
                  <a:cubicBezTo>
                    <a:pt x="26" y="841"/>
                    <a:pt x="0" y="815"/>
                    <a:pt x="0" y="783"/>
                  </a:cubicBezTo>
                  <a:lnTo>
                    <a:pt x="0" y="783"/>
                  </a:lnTo>
                  <a:cubicBezTo>
                    <a:pt x="0" y="652"/>
                    <a:pt x="109" y="546"/>
                    <a:pt x="243" y="546"/>
                  </a:cubicBezTo>
                  <a:lnTo>
                    <a:pt x="243" y="546"/>
                  </a:lnTo>
                  <a:cubicBezTo>
                    <a:pt x="270" y="546"/>
                    <a:pt x="295" y="550"/>
                    <a:pt x="319" y="558"/>
                  </a:cubicBezTo>
                  <a:lnTo>
                    <a:pt x="319" y="558"/>
                  </a:lnTo>
                  <a:cubicBezTo>
                    <a:pt x="383" y="578"/>
                    <a:pt x="452" y="546"/>
                    <a:pt x="474" y="482"/>
                  </a:cubicBezTo>
                  <a:lnTo>
                    <a:pt x="474" y="482"/>
                  </a:lnTo>
                  <a:cubicBezTo>
                    <a:pt x="572" y="201"/>
                    <a:pt x="839" y="0"/>
                    <a:pt x="1154" y="0"/>
                  </a:cubicBezTo>
                  <a:lnTo>
                    <a:pt x="1154" y="0"/>
                  </a:lnTo>
                  <a:cubicBezTo>
                    <a:pt x="1391" y="0"/>
                    <a:pt x="1602" y="115"/>
                    <a:pt x="1733" y="292"/>
                  </a:cubicBezTo>
                  <a:lnTo>
                    <a:pt x="1733" y="292"/>
                  </a:lnTo>
                  <a:cubicBezTo>
                    <a:pt x="1771" y="343"/>
                    <a:pt x="1843" y="354"/>
                    <a:pt x="1896" y="319"/>
                  </a:cubicBezTo>
                  <a:lnTo>
                    <a:pt x="1896" y="319"/>
                  </a:lnTo>
                  <a:cubicBezTo>
                    <a:pt x="1962" y="275"/>
                    <a:pt x="2043" y="250"/>
                    <a:pt x="2130" y="250"/>
                  </a:cubicBezTo>
                  <a:lnTo>
                    <a:pt x="2130" y="250"/>
                  </a:lnTo>
                  <a:cubicBezTo>
                    <a:pt x="2312" y="250"/>
                    <a:pt x="2465" y="359"/>
                    <a:pt x="2515" y="510"/>
                  </a:cubicBezTo>
                  <a:lnTo>
                    <a:pt x="2515" y="510"/>
                  </a:lnTo>
                  <a:cubicBezTo>
                    <a:pt x="2531" y="559"/>
                    <a:pt x="2578" y="592"/>
                    <a:pt x="2631" y="592"/>
                  </a:cubicBezTo>
                  <a:lnTo>
                    <a:pt x="2631" y="592"/>
                  </a:lnTo>
                  <a:cubicBezTo>
                    <a:pt x="2665" y="592"/>
                    <a:pt x="2696" y="606"/>
                    <a:pt x="2719" y="629"/>
                  </a:cubicBezTo>
                  <a:lnTo>
                    <a:pt x="2719" y="629"/>
                  </a:lnTo>
                  <a:cubicBezTo>
                    <a:pt x="2742" y="651"/>
                    <a:pt x="2756" y="683"/>
                    <a:pt x="2756" y="717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20" name="Freeform 118">
              <a:extLst>
                <a:ext uri="{FF2B5EF4-FFF2-40B4-BE49-F238E27FC236}">
                  <a16:creationId xmlns:a16="http://schemas.microsoft.com/office/drawing/2014/main" id="{5B9554EE-C19B-4F4A-9B7C-3DFA77C8D26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123007" y="5528163"/>
              <a:ext cx="3456478" cy="1071564"/>
            </a:xfrm>
            <a:custGeom>
              <a:avLst/>
              <a:gdLst>
                <a:gd name="T0" fmla="*/ 251 w 2772"/>
                <a:gd name="T1" fmla="*/ 562 h 858"/>
                <a:gd name="T2" fmla="*/ 251 w 2772"/>
                <a:gd name="T3" fmla="*/ 562 h 858"/>
                <a:gd name="T4" fmla="*/ 15 w 2772"/>
                <a:gd name="T5" fmla="*/ 791 h 858"/>
                <a:gd name="T6" fmla="*/ 15 w 2772"/>
                <a:gd name="T7" fmla="*/ 791 h 858"/>
                <a:gd name="T8" fmla="*/ 66 w 2772"/>
                <a:gd name="T9" fmla="*/ 842 h 858"/>
                <a:gd name="T10" fmla="*/ 2652 w 2772"/>
                <a:gd name="T11" fmla="*/ 842 h 858"/>
                <a:gd name="T12" fmla="*/ 2652 w 2772"/>
                <a:gd name="T13" fmla="*/ 842 h 858"/>
                <a:gd name="T14" fmla="*/ 2756 w 2772"/>
                <a:gd name="T15" fmla="*/ 725 h 858"/>
                <a:gd name="T16" fmla="*/ 2756 w 2772"/>
                <a:gd name="T17" fmla="*/ 725 h 858"/>
                <a:gd name="T18" fmla="*/ 2721 w 2772"/>
                <a:gd name="T19" fmla="*/ 642 h 858"/>
                <a:gd name="T20" fmla="*/ 2721 w 2772"/>
                <a:gd name="T21" fmla="*/ 642 h 858"/>
                <a:gd name="T22" fmla="*/ 2639 w 2772"/>
                <a:gd name="T23" fmla="*/ 607 h 858"/>
                <a:gd name="T24" fmla="*/ 2639 w 2772"/>
                <a:gd name="T25" fmla="*/ 607 h 858"/>
                <a:gd name="T26" fmla="*/ 2515 w 2772"/>
                <a:gd name="T27" fmla="*/ 519 h 858"/>
                <a:gd name="T28" fmla="*/ 2515 w 2772"/>
                <a:gd name="T29" fmla="*/ 519 h 858"/>
                <a:gd name="T30" fmla="*/ 2138 w 2772"/>
                <a:gd name="T31" fmla="*/ 266 h 858"/>
                <a:gd name="T32" fmla="*/ 2138 w 2772"/>
                <a:gd name="T33" fmla="*/ 266 h 858"/>
                <a:gd name="T34" fmla="*/ 1909 w 2772"/>
                <a:gd name="T35" fmla="*/ 333 h 858"/>
                <a:gd name="T36" fmla="*/ 1909 w 2772"/>
                <a:gd name="T37" fmla="*/ 333 h 858"/>
                <a:gd name="T38" fmla="*/ 1735 w 2772"/>
                <a:gd name="T39" fmla="*/ 304 h 858"/>
                <a:gd name="T40" fmla="*/ 1735 w 2772"/>
                <a:gd name="T41" fmla="*/ 304 h 858"/>
                <a:gd name="T42" fmla="*/ 1162 w 2772"/>
                <a:gd name="T43" fmla="*/ 15 h 858"/>
                <a:gd name="T44" fmla="*/ 1162 w 2772"/>
                <a:gd name="T45" fmla="*/ 15 h 858"/>
                <a:gd name="T46" fmla="*/ 489 w 2772"/>
                <a:gd name="T47" fmla="*/ 493 h 858"/>
                <a:gd name="T48" fmla="*/ 489 w 2772"/>
                <a:gd name="T49" fmla="*/ 493 h 858"/>
                <a:gd name="T50" fmla="*/ 325 w 2772"/>
                <a:gd name="T51" fmla="*/ 573 h 858"/>
                <a:gd name="T52" fmla="*/ 325 w 2772"/>
                <a:gd name="T53" fmla="*/ 573 h 858"/>
                <a:gd name="T54" fmla="*/ 251 w 2772"/>
                <a:gd name="T55" fmla="*/ 562 h 858"/>
                <a:gd name="T56" fmla="*/ 2652 w 2772"/>
                <a:gd name="T57" fmla="*/ 857 h 858"/>
                <a:gd name="T58" fmla="*/ 66 w 2772"/>
                <a:gd name="T59" fmla="*/ 857 h 858"/>
                <a:gd name="T60" fmla="*/ 66 w 2772"/>
                <a:gd name="T61" fmla="*/ 857 h 858"/>
                <a:gd name="T62" fmla="*/ 0 w 2772"/>
                <a:gd name="T63" fmla="*/ 791 h 858"/>
                <a:gd name="T64" fmla="*/ 0 w 2772"/>
                <a:gd name="T65" fmla="*/ 791 h 858"/>
                <a:gd name="T66" fmla="*/ 251 w 2772"/>
                <a:gd name="T67" fmla="*/ 546 h 858"/>
                <a:gd name="T68" fmla="*/ 251 w 2772"/>
                <a:gd name="T69" fmla="*/ 546 h 858"/>
                <a:gd name="T70" fmla="*/ 330 w 2772"/>
                <a:gd name="T71" fmla="*/ 559 h 858"/>
                <a:gd name="T72" fmla="*/ 330 w 2772"/>
                <a:gd name="T73" fmla="*/ 559 h 858"/>
                <a:gd name="T74" fmla="*/ 474 w 2772"/>
                <a:gd name="T75" fmla="*/ 488 h 858"/>
                <a:gd name="T76" fmla="*/ 474 w 2772"/>
                <a:gd name="T77" fmla="*/ 488 h 858"/>
                <a:gd name="T78" fmla="*/ 1162 w 2772"/>
                <a:gd name="T79" fmla="*/ 0 h 858"/>
                <a:gd name="T80" fmla="*/ 1162 w 2772"/>
                <a:gd name="T81" fmla="*/ 0 h 858"/>
                <a:gd name="T82" fmla="*/ 1747 w 2772"/>
                <a:gd name="T83" fmla="*/ 295 h 858"/>
                <a:gd name="T84" fmla="*/ 1747 w 2772"/>
                <a:gd name="T85" fmla="*/ 295 h 858"/>
                <a:gd name="T86" fmla="*/ 1900 w 2772"/>
                <a:gd name="T87" fmla="*/ 320 h 858"/>
                <a:gd name="T88" fmla="*/ 1900 w 2772"/>
                <a:gd name="T89" fmla="*/ 320 h 858"/>
                <a:gd name="T90" fmla="*/ 2138 w 2772"/>
                <a:gd name="T91" fmla="*/ 250 h 858"/>
                <a:gd name="T92" fmla="*/ 2138 w 2772"/>
                <a:gd name="T93" fmla="*/ 250 h 858"/>
                <a:gd name="T94" fmla="*/ 2530 w 2772"/>
                <a:gd name="T95" fmla="*/ 515 h 858"/>
                <a:gd name="T96" fmla="*/ 2530 w 2772"/>
                <a:gd name="T97" fmla="*/ 515 h 858"/>
                <a:gd name="T98" fmla="*/ 2639 w 2772"/>
                <a:gd name="T99" fmla="*/ 592 h 858"/>
                <a:gd name="T100" fmla="*/ 2639 w 2772"/>
                <a:gd name="T101" fmla="*/ 592 h 858"/>
                <a:gd name="T102" fmla="*/ 2732 w 2772"/>
                <a:gd name="T103" fmla="*/ 631 h 858"/>
                <a:gd name="T104" fmla="*/ 2732 w 2772"/>
                <a:gd name="T105" fmla="*/ 631 h 858"/>
                <a:gd name="T106" fmla="*/ 2771 w 2772"/>
                <a:gd name="T107" fmla="*/ 725 h 858"/>
                <a:gd name="T108" fmla="*/ 2771 w 2772"/>
                <a:gd name="T109" fmla="*/ 725 h 858"/>
                <a:gd name="T110" fmla="*/ 2653 w 2772"/>
                <a:gd name="T111" fmla="*/ 857 h 858"/>
                <a:gd name="T112" fmla="*/ 2653 w 2772"/>
                <a:gd name="T113" fmla="*/ 857 h 858"/>
                <a:gd name="T114" fmla="*/ 2652 w 2772"/>
                <a:gd name="T115" fmla="*/ 857 h 8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772" h="858">
                  <a:moveTo>
                    <a:pt x="251" y="562"/>
                  </a:moveTo>
                  <a:lnTo>
                    <a:pt x="251" y="562"/>
                  </a:lnTo>
                  <a:cubicBezTo>
                    <a:pt x="121" y="562"/>
                    <a:pt x="15" y="664"/>
                    <a:pt x="15" y="791"/>
                  </a:cubicBezTo>
                  <a:lnTo>
                    <a:pt x="15" y="791"/>
                  </a:lnTo>
                  <a:cubicBezTo>
                    <a:pt x="15" y="819"/>
                    <a:pt x="38" y="842"/>
                    <a:pt x="66" y="842"/>
                  </a:cubicBezTo>
                  <a:lnTo>
                    <a:pt x="2652" y="842"/>
                  </a:lnTo>
                  <a:lnTo>
                    <a:pt x="2652" y="842"/>
                  </a:lnTo>
                  <a:cubicBezTo>
                    <a:pt x="2711" y="835"/>
                    <a:pt x="2756" y="785"/>
                    <a:pt x="2756" y="725"/>
                  </a:cubicBezTo>
                  <a:lnTo>
                    <a:pt x="2756" y="725"/>
                  </a:lnTo>
                  <a:cubicBezTo>
                    <a:pt x="2756" y="694"/>
                    <a:pt x="2743" y="664"/>
                    <a:pt x="2721" y="642"/>
                  </a:cubicBezTo>
                  <a:lnTo>
                    <a:pt x="2721" y="642"/>
                  </a:lnTo>
                  <a:cubicBezTo>
                    <a:pt x="2699" y="620"/>
                    <a:pt x="2670" y="607"/>
                    <a:pt x="2639" y="607"/>
                  </a:cubicBezTo>
                  <a:lnTo>
                    <a:pt x="2639" y="607"/>
                  </a:lnTo>
                  <a:cubicBezTo>
                    <a:pt x="2582" y="607"/>
                    <a:pt x="2533" y="573"/>
                    <a:pt x="2515" y="519"/>
                  </a:cubicBezTo>
                  <a:lnTo>
                    <a:pt x="2515" y="519"/>
                  </a:lnTo>
                  <a:cubicBezTo>
                    <a:pt x="2466" y="370"/>
                    <a:pt x="2311" y="266"/>
                    <a:pt x="2138" y="266"/>
                  </a:cubicBezTo>
                  <a:lnTo>
                    <a:pt x="2138" y="266"/>
                  </a:lnTo>
                  <a:cubicBezTo>
                    <a:pt x="2055" y="266"/>
                    <a:pt x="1976" y="289"/>
                    <a:pt x="1909" y="333"/>
                  </a:cubicBezTo>
                  <a:lnTo>
                    <a:pt x="1909" y="333"/>
                  </a:lnTo>
                  <a:cubicBezTo>
                    <a:pt x="1851" y="371"/>
                    <a:pt x="1775" y="358"/>
                    <a:pt x="1735" y="304"/>
                  </a:cubicBezTo>
                  <a:lnTo>
                    <a:pt x="1735" y="304"/>
                  </a:lnTo>
                  <a:cubicBezTo>
                    <a:pt x="1601" y="124"/>
                    <a:pt x="1387" y="15"/>
                    <a:pt x="1162" y="15"/>
                  </a:cubicBezTo>
                  <a:lnTo>
                    <a:pt x="1162" y="15"/>
                  </a:lnTo>
                  <a:cubicBezTo>
                    <a:pt x="860" y="15"/>
                    <a:pt x="589" y="208"/>
                    <a:pt x="489" y="493"/>
                  </a:cubicBezTo>
                  <a:lnTo>
                    <a:pt x="489" y="493"/>
                  </a:lnTo>
                  <a:cubicBezTo>
                    <a:pt x="466" y="560"/>
                    <a:pt x="394" y="595"/>
                    <a:pt x="325" y="573"/>
                  </a:cubicBezTo>
                  <a:lnTo>
                    <a:pt x="325" y="573"/>
                  </a:lnTo>
                  <a:cubicBezTo>
                    <a:pt x="301" y="565"/>
                    <a:pt x="276" y="562"/>
                    <a:pt x="251" y="562"/>
                  </a:cubicBezTo>
                  <a:close/>
                  <a:moveTo>
                    <a:pt x="2652" y="857"/>
                  </a:moveTo>
                  <a:lnTo>
                    <a:pt x="66" y="857"/>
                  </a:lnTo>
                  <a:lnTo>
                    <a:pt x="66" y="857"/>
                  </a:lnTo>
                  <a:cubicBezTo>
                    <a:pt x="30" y="857"/>
                    <a:pt x="0" y="827"/>
                    <a:pt x="0" y="791"/>
                  </a:cubicBezTo>
                  <a:lnTo>
                    <a:pt x="0" y="791"/>
                  </a:lnTo>
                  <a:cubicBezTo>
                    <a:pt x="0" y="656"/>
                    <a:pt x="112" y="546"/>
                    <a:pt x="251" y="546"/>
                  </a:cubicBezTo>
                  <a:lnTo>
                    <a:pt x="251" y="546"/>
                  </a:lnTo>
                  <a:cubicBezTo>
                    <a:pt x="278" y="546"/>
                    <a:pt x="305" y="550"/>
                    <a:pt x="330" y="559"/>
                  </a:cubicBezTo>
                  <a:lnTo>
                    <a:pt x="330" y="559"/>
                  </a:lnTo>
                  <a:cubicBezTo>
                    <a:pt x="390" y="578"/>
                    <a:pt x="454" y="547"/>
                    <a:pt x="474" y="488"/>
                  </a:cubicBezTo>
                  <a:lnTo>
                    <a:pt x="474" y="488"/>
                  </a:lnTo>
                  <a:cubicBezTo>
                    <a:pt x="577" y="196"/>
                    <a:pt x="853" y="0"/>
                    <a:pt x="1162" y="0"/>
                  </a:cubicBezTo>
                  <a:lnTo>
                    <a:pt x="1162" y="0"/>
                  </a:lnTo>
                  <a:cubicBezTo>
                    <a:pt x="1392" y="0"/>
                    <a:pt x="1610" y="110"/>
                    <a:pt x="1747" y="295"/>
                  </a:cubicBezTo>
                  <a:lnTo>
                    <a:pt x="1747" y="295"/>
                  </a:lnTo>
                  <a:cubicBezTo>
                    <a:pt x="1782" y="343"/>
                    <a:pt x="1849" y="354"/>
                    <a:pt x="1900" y="320"/>
                  </a:cubicBezTo>
                  <a:lnTo>
                    <a:pt x="1900" y="320"/>
                  </a:lnTo>
                  <a:cubicBezTo>
                    <a:pt x="1970" y="274"/>
                    <a:pt x="2052" y="250"/>
                    <a:pt x="2138" y="250"/>
                  </a:cubicBezTo>
                  <a:lnTo>
                    <a:pt x="2138" y="250"/>
                  </a:lnTo>
                  <a:cubicBezTo>
                    <a:pt x="2320" y="250"/>
                    <a:pt x="2477" y="357"/>
                    <a:pt x="2530" y="515"/>
                  </a:cubicBezTo>
                  <a:lnTo>
                    <a:pt x="2530" y="515"/>
                  </a:lnTo>
                  <a:cubicBezTo>
                    <a:pt x="2545" y="561"/>
                    <a:pt x="2589" y="592"/>
                    <a:pt x="2639" y="592"/>
                  </a:cubicBezTo>
                  <a:lnTo>
                    <a:pt x="2639" y="592"/>
                  </a:lnTo>
                  <a:cubicBezTo>
                    <a:pt x="2674" y="592"/>
                    <a:pt x="2707" y="606"/>
                    <a:pt x="2732" y="631"/>
                  </a:cubicBezTo>
                  <a:lnTo>
                    <a:pt x="2732" y="631"/>
                  </a:lnTo>
                  <a:cubicBezTo>
                    <a:pt x="2758" y="657"/>
                    <a:pt x="2771" y="690"/>
                    <a:pt x="2771" y="725"/>
                  </a:cubicBezTo>
                  <a:lnTo>
                    <a:pt x="2771" y="725"/>
                  </a:lnTo>
                  <a:cubicBezTo>
                    <a:pt x="2771" y="793"/>
                    <a:pt x="2720" y="850"/>
                    <a:pt x="2653" y="857"/>
                  </a:cubicBezTo>
                  <a:lnTo>
                    <a:pt x="2653" y="857"/>
                  </a:lnTo>
                  <a:cubicBezTo>
                    <a:pt x="2652" y="857"/>
                    <a:pt x="2652" y="857"/>
                    <a:pt x="2652" y="85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21" name="Freeform 119">
              <a:extLst>
                <a:ext uri="{FF2B5EF4-FFF2-40B4-BE49-F238E27FC236}">
                  <a16:creationId xmlns:a16="http://schemas.microsoft.com/office/drawing/2014/main" id="{8A14EF39-8E97-4A58-B12E-BF8641A41B09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14401" y="6083180"/>
              <a:ext cx="3203699" cy="1137503"/>
            </a:xfrm>
            <a:custGeom>
              <a:avLst/>
              <a:gdLst>
                <a:gd name="T0" fmla="*/ 2572 w 2573"/>
                <a:gd name="T1" fmla="*/ 860 h 911"/>
                <a:gd name="T2" fmla="*/ 2572 w 2573"/>
                <a:gd name="T3" fmla="*/ 860 h 911"/>
                <a:gd name="T4" fmla="*/ 2572 w 2573"/>
                <a:gd name="T5" fmla="*/ 860 h 911"/>
                <a:gd name="T6" fmla="*/ 2522 w 2573"/>
                <a:gd name="T7" fmla="*/ 910 h 911"/>
                <a:gd name="T8" fmla="*/ 337 w 2573"/>
                <a:gd name="T9" fmla="*/ 910 h 911"/>
                <a:gd name="T10" fmla="*/ 337 w 2573"/>
                <a:gd name="T11" fmla="*/ 910 h 911"/>
                <a:gd name="T12" fmla="*/ 0 w 2573"/>
                <a:gd name="T13" fmla="*/ 578 h 911"/>
                <a:gd name="T14" fmla="*/ 0 w 2573"/>
                <a:gd name="T15" fmla="*/ 578 h 911"/>
                <a:gd name="T16" fmla="*/ 0 w 2573"/>
                <a:gd name="T17" fmla="*/ 561 h 911"/>
                <a:gd name="T18" fmla="*/ 0 w 2573"/>
                <a:gd name="T19" fmla="*/ 561 h 911"/>
                <a:gd name="T20" fmla="*/ 563 w 2573"/>
                <a:gd name="T21" fmla="*/ 3 h 911"/>
                <a:gd name="T22" fmla="*/ 563 w 2573"/>
                <a:gd name="T23" fmla="*/ 3 h 911"/>
                <a:gd name="T24" fmla="*/ 926 w 2573"/>
                <a:gd name="T25" fmla="*/ 121 h 911"/>
                <a:gd name="T26" fmla="*/ 926 w 2573"/>
                <a:gd name="T27" fmla="*/ 121 h 911"/>
                <a:gd name="T28" fmla="*/ 1154 w 2573"/>
                <a:gd name="T29" fmla="*/ 132 h 911"/>
                <a:gd name="T30" fmla="*/ 1154 w 2573"/>
                <a:gd name="T31" fmla="*/ 132 h 911"/>
                <a:gd name="T32" fmla="*/ 1493 w 2573"/>
                <a:gd name="T33" fmla="*/ 36 h 911"/>
                <a:gd name="T34" fmla="*/ 1493 w 2573"/>
                <a:gd name="T35" fmla="*/ 36 h 911"/>
                <a:gd name="T36" fmla="*/ 2087 w 2573"/>
                <a:gd name="T37" fmla="*/ 441 h 911"/>
                <a:gd name="T38" fmla="*/ 2087 w 2573"/>
                <a:gd name="T39" fmla="*/ 441 h 911"/>
                <a:gd name="T40" fmla="*/ 2281 w 2573"/>
                <a:gd name="T41" fmla="*/ 575 h 911"/>
                <a:gd name="T42" fmla="*/ 2281 w 2573"/>
                <a:gd name="T43" fmla="*/ 575 h 911"/>
                <a:gd name="T44" fmla="*/ 2286 w 2573"/>
                <a:gd name="T45" fmla="*/ 575 h 911"/>
                <a:gd name="T46" fmla="*/ 2286 w 2573"/>
                <a:gd name="T47" fmla="*/ 575 h 911"/>
                <a:gd name="T48" fmla="*/ 2572 w 2573"/>
                <a:gd name="T49" fmla="*/ 860 h 9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2573" h="911">
                  <a:moveTo>
                    <a:pt x="2572" y="860"/>
                  </a:moveTo>
                  <a:lnTo>
                    <a:pt x="2572" y="860"/>
                  </a:lnTo>
                  <a:lnTo>
                    <a:pt x="2572" y="860"/>
                  </a:lnTo>
                  <a:cubicBezTo>
                    <a:pt x="2572" y="888"/>
                    <a:pt x="2549" y="910"/>
                    <a:pt x="2522" y="910"/>
                  </a:cubicBezTo>
                  <a:lnTo>
                    <a:pt x="337" y="910"/>
                  </a:lnTo>
                  <a:lnTo>
                    <a:pt x="337" y="910"/>
                  </a:lnTo>
                  <a:cubicBezTo>
                    <a:pt x="153" y="910"/>
                    <a:pt x="0" y="761"/>
                    <a:pt x="0" y="578"/>
                  </a:cubicBezTo>
                  <a:lnTo>
                    <a:pt x="0" y="578"/>
                  </a:lnTo>
                  <a:cubicBezTo>
                    <a:pt x="0" y="572"/>
                    <a:pt x="0" y="567"/>
                    <a:pt x="0" y="561"/>
                  </a:cubicBezTo>
                  <a:lnTo>
                    <a:pt x="0" y="561"/>
                  </a:lnTo>
                  <a:cubicBezTo>
                    <a:pt x="9" y="256"/>
                    <a:pt x="259" y="9"/>
                    <a:pt x="563" y="3"/>
                  </a:cubicBezTo>
                  <a:lnTo>
                    <a:pt x="563" y="3"/>
                  </a:lnTo>
                  <a:cubicBezTo>
                    <a:pt x="699" y="0"/>
                    <a:pt x="825" y="45"/>
                    <a:pt x="926" y="121"/>
                  </a:cubicBezTo>
                  <a:lnTo>
                    <a:pt x="926" y="121"/>
                  </a:lnTo>
                  <a:cubicBezTo>
                    <a:pt x="992" y="173"/>
                    <a:pt x="1083" y="176"/>
                    <a:pt x="1154" y="132"/>
                  </a:cubicBezTo>
                  <a:lnTo>
                    <a:pt x="1154" y="132"/>
                  </a:lnTo>
                  <a:cubicBezTo>
                    <a:pt x="1252" y="71"/>
                    <a:pt x="1368" y="36"/>
                    <a:pt x="1493" y="36"/>
                  </a:cubicBezTo>
                  <a:lnTo>
                    <a:pt x="1493" y="36"/>
                  </a:lnTo>
                  <a:cubicBezTo>
                    <a:pt x="1766" y="36"/>
                    <a:pt x="1999" y="205"/>
                    <a:pt x="2087" y="441"/>
                  </a:cubicBezTo>
                  <a:lnTo>
                    <a:pt x="2087" y="441"/>
                  </a:lnTo>
                  <a:cubicBezTo>
                    <a:pt x="2117" y="522"/>
                    <a:pt x="2194" y="577"/>
                    <a:pt x="2281" y="575"/>
                  </a:cubicBezTo>
                  <a:lnTo>
                    <a:pt x="2281" y="575"/>
                  </a:lnTo>
                  <a:cubicBezTo>
                    <a:pt x="2282" y="575"/>
                    <a:pt x="2284" y="575"/>
                    <a:pt x="2286" y="575"/>
                  </a:cubicBezTo>
                  <a:lnTo>
                    <a:pt x="2286" y="575"/>
                  </a:lnTo>
                  <a:cubicBezTo>
                    <a:pt x="2443" y="575"/>
                    <a:pt x="2572" y="702"/>
                    <a:pt x="2572" y="860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22" name="Freeform 120">
              <a:extLst>
                <a:ext uri="{FF2B5EF4-FFF2-40B4-BE49-F238E27FC236}">
                  <a16:creationId xmlns:a16="http://schemas.microsoft.com/office/drawing/2014/main" id="{366F852A-67D6-486A-A0B8-74078B89D08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803410" y="6077683"/>
              <a:ext cx="3225680" cy="1153990"/>
            </a:xfrm>
            <a:custGeom>
              <a:avLst/>
              <a:gdLst>
                <a:gd name="T0" fmla="*/ 2580 w 2588"/>
                <a:gd name="T1" fmla="*/ 867 h 925"/>
                <a:gd name="T2" fmla="*/ 2580 w 2588"/>
                <a:gd name="T3" fmla="*/ 867 h 925"/>
                <a:gd name="T4" fmla="*/ 584 w 2588"/>
                <a:gd name="T5" fmla="*/ 18 h 925"/>
                <a:gd name="T6" fmla="*/ 584 w 2588"/>
                <a:gd name="T7" fmla="*/ 18 h 925"/>
                <a:gd name="T8" fmla="*/ 572 w 2588"/>
                <a:gd name="T9" fmla="*/ 18 h 925"/>
                <a:gd name="T10" fmla="*/ 572 w 2588"/>
                <a:gd name="T11" fmla="*/ 18 h 925"/>
                <a:gd name="T12" fmla="*/ 16 w 2588"/>
                <a:gd name="T13" fmla="*/ 569 h 925"/>
                <a:gd name="T14" fmla="*/ 16 w 2588"/>
                <a:gd name="T15" fmla="*/ 569 h 925"/>
                <a:gd name="T16" fmla="*/ 16 w 2588"/>
                <a:gd name="T17" fmla="*/ 585 h 925"/>
                <a:gd name="T18" fmla="*/ 16 w 2588"/>
                <a:gd name="T19" fmla="*/ 585 h 925"/>
                <a:gd name="T20" fmla="*/ 111 w 2588"/>
                <a:gd name="T21" fmla="*/ 812 h 925"/>
                <a:gd name="T22" fmla="*/ 111 w 2588"/>
                <a:gd name="T23" fmla="*/ 812 h 925"/>
                <a:gd name="T24" fmla="*/ 345 w 2588"/>
                <a:gd name="T25" fmla="*/ 909 h 925"/>
                <a:gd name="T26" fmla="*/ 2530 w 2588"/>
                <a:gd name="T27" fmla="*/ 909 h 925"/>
                <a:gd name="T28" fmla="*/ 2530 w 2588"/>
                <a:gd name="T29" fmla="*/ 909 h 925"/>
                <a:gd name="T30" fmla="*/ 2572 w 2588"/>
                <a:gd name="T31" fmla="*/ 867 h 925"/>
                <a:gd name="T32" fmla="*/ 2572 w 2588"/>
                <a:gd name="T33" fmla="*/ 867 h 925"/>
                <a:gd name="T34" fmla="*/ 2294 w 2588"/>
                <a:gd name="T35" fmla="*/ 590 h 925"/>
                <a:gd name="T36" fmla="*/ 2294 w 2588"/>
                <a:gd name="T37" fmla="*/ 590 h 925"/>
                <a:gd name="T38" fmla="*/ 2289 w 2588"/>
                <a:gd name="T39" fmla="*/ 590 h 925"/>
                <a:gd name="T40" fmla="*/ 2289 w 2588"/>
                <a:gd name="T41" fmla="*/ 590 h 925"/>
                <a:gd name="T42" fmla="*/ 2088 w 2588"/>
                <a:gd name="T43" fmla="*/ 451 h 925"/>
                <a:gd name="T44" fmla="*/ 2088 w 2588"/>
                <a:gd name="T45" fmla="*/ 451 h 925"/>
                <a:gd name="T46" fmla="*/ 1501 w 2588"/>
                <a:gd name="T47" fmla="*/ 50 h 925"/>
                <a:gd name="T48" fmla="*/ 1501 w 2588"/>
                <a:gd name="T49" fmla="*/ 50 h 925"/>
                <a:gd name="T50" fmla="*/ 1167 w 2588"/>
                <a:gd name="T51" fmla="*/ 145 h 925"/>
                <a:gd name="T52" fmla="*/ 1167 w 2588"/>
                <a:gd name="T53" fmla="*/ 145 h 925"/>
                <a:gd name="T54" fmla="*/ 929 w 2588"/>
                <a:gd name="T55" fmla="*/ 135 h 925"/>
                <a:gd name="T56" fmla="*/ 929 w 2588"/>
                <a:gd name="T57" fmla="*/ 135 h 925"/>
                <a:gd name="T58" fmla="*/ 584 w 2588"/>
                <a:gd name="T59" fmla="*/ 18 h 925"/>
                <a:gd name="T60" fmla="*/ 2530 w 2588"/>
                <a:gd name="T61" fmla="*/ 924 h 925"/>
                <a:gd name="T62" fmla="*/ 345 w 2588"/>
                <a:gd name="T63" fmla="*/ 924 h 925"/>
                <a:gd name="T64" fmla="*/ 345 w 2588"/>
                <a:gd name="T65" fmla="*/ 924 h 925"/>
                <a:gd name="T66" fmla="*/ 100 w 2588"/>
                <a:gd name="T67" fmla="*/ 823 h 925"/>
                <a:gd name="T68" fmla="*/ 100 w 2588"/>
                <a:gd name="T69" fmla="*/ 823 h 925"/>
                <a:gd name="T70" fmla="*/ 0 w 2588"/>
                <a:gd name="T71" fmla="*/ 585 h 925"/>
                <a:gd name="T72" fmla="*/ 0 w 2588"/>
                <a:gd name="T73" fmla="*/ 585 h 925"/>
                <a:gd name="T74" fmla="*/ 0 w 2588"/>
                <a:gd name="T75" fmla="*/ 568 h 925"/>
                <a:gd name="T76" fmla="*/ 0 w 2588"/>
                <a:gd name="T77" fmla="*/ 568 h 925"/>
                <a:gd name="T78" fmla="*/ 174 w 2588"/>
                <a:gd name="T79" fmla="*/ 172 h 925"/>
                <a:gd name="T80" fmla="*/ 174 w 2588"/>
                <a:gd name="T81" fmla="*/ 172 h 925"/>
                <a:gd name="T82" fmla="*/ 571 w 2588"/>
                <a:gd name="T83" fmla="*/ 2 h 925"/>
                <a:gd name="T84" fmla="*/ 571 w 2588"/>
                <a:gd name="T85" fmla="*/ 2 h 925"/>
                <a:gd name="T86" fmla="*/ 938 w 2588"/>
                <a:gd name="T87" fmla="*/ 122 h 925"/>
                <a:gd name="T88" fmla="*/ 938 w 2588"/>
                <a:gd name="T89" fmla="*/ 122 h 925"/>
                <a:gd name="T90" fmla="*/ 1158 w 2588"/>
                <a:gd name="T91" fmla="*/ 132 h 925"/>
                <a:gd name="T92" fmla="*/ 1158 w 2588"/>
                <a:gd name="T93" fmla="*/ 132 h 925"/>
                <a:gd name="T94" fmla="*/ 1501 w 2588"/>
                <a:gd name="T95" fmla="*/ 35 h 925"/>
                <a:gd name="T96" fmla="*/ 1501 w 2588"/>
                <a:gd name="T97" fmla="*/ 35 h 925"/>
                <a:gd name="T98" fmla="*/ 2102 w 2588"/>
                <a:gd name="T99" fmla="*/ 446 h 925"/>
                <a:gd name="T100" fmla="*/ 2102 w 2588"/>
                <a:gd name="T101" fmla="*/ 446 h 925"/>
                <a:gd name="T102" fmla="*/ 2289 w 2588"/>
                <a:gd name="T103" fmla="*/ 575 h 925"/>
                <a:gd name="T104" fmla="*/ 2289 w 2588"/>
                <a:gd name="T105" fmla="*/ 575 h 925"/>
                <a:gd name="T106" fmla="*/ 2294 w 2588"/>
                <a:gd name="T107" fmla="*/ 575 h 925"/>
                <a:gd name="T108" fmla="*/ 2294 w 2588"/>
                <a:gd name="T109" fmla="*/ 575 h 925"/>
                <a:gd name="T110" fmla="*/ 2587 w 2588"/>
                <a:gd name="T111" fmla="*/ 867 h 925"/>
                <a:gd name="T112" fmla="*/ 2587 w 2588"/>
                <a:gd name="T113" fmla="*/ 867 h 925"/>
                <a:gd name="T114" fmla="*/ 2587 w 2588"/>
                <a:gd name="T115" fmla="*/ 867 h 925"/>
                <a:gd name="T116" fmla="*/ 2530 w 2588"/>
                <a:gd name="T117" fmla="*/ 924 h 9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588" h="925">
                  <a:moveTo>
                    <a:pt x="2580" y="867"/>
                  </a:moveTo>
                  <a:lnTo>
                    <a:pt x="2580" y="867"/>
                  </a:lnTo>
                  <a:close/>
                  <a:moveTo>
                    <a:pt x="584" y="18"/>
                  </a:moveTo>
                  <a:lnTo>
                    <a:pt x="584" y="18"/>
                  </a:lnTo>
                  <a:cubicBezTo>
                    <a:pt x="579" y="18"/>
                    <a:pt x="575" y="18"/>
                    <a:pt x="572" y="18"/>
                  </a:cubicBezTo>
                  <a:lnTo>
                    <a:pt x="572" y="18"/>
                  </a:lnTo>
                  <a:cubicBezTo>
                    <a:pt x="269" y="24"/>
                    <a:pt x="25" y="266"/>
                    <a:pt x="16" y="569"/>
                  </a:cubicBezTo>
                  <a:lnTo>
                    <a:pt x="16" y="569"/>
                  </a:lnTo>
                  <a:cubicBezTo>
                    <a:pt x="16" y="574"/>
                    <a:pt x="16" y="579"/>
                    <a:pt x="16" y="585"/>
                  </a:cubicBezTo>
                  <a:lnTo>
                    <a:pt x="16" y="585"/>
                  </a:lnTo>
                  <a:cubicBezTo>
                    <a:pt x="16" y="670"/>
                    <a:pt x="49" y="750"/>
                    <a:pt x="111" y="812"/>
                  </a:cubicBezTo>
                  <a:lnTo>
                    <a:pt x="111" y="812"/>
                  </a:lnTo>
                  <a:cubicBezTo>
                    <a:pt x="173" y="875"/>
                    <a:pt x="257" y="909"/>
                    <a:pt x="345" y="909"/>
                  </a:cubicBezTo>
                  <a:lnTo>
                    <a:pt x="2530" y="909"/>
                  </a:lnTo>
                  <a:lnTo>
                    <a:pt x="2530" y="909"/>
                  </a:lnTo>
                  <a:cubicBezTo>
                    <a:pt x="2553" y="909"/>
                    <a:pt x="2572" y="891"/>
                    <a:pt x="2572" y="867"/>
                  </a:cubicBezTo>
                  <a:lnTo>
                    <a:pt x="2572" y="867"/>
                  </a:lnTo>
                  <a:cubicBezTo>
                    <a:pt x="2572" y="714"/>
                    <a:pt x="2447" y="590"/>
                    <a:pt x="2294" y="590"/>
                  </a:cubicBezTo>
                  <a:lnTo>
                    <a:pt x="2294" y="590"/>
                  </a:lnTo>
                  <a:cubicBezTo>
                    <a:pt x="2292" y="590"/>
                    <a:pt x="2291" y="590"/>
                    <a:pt x="2289" y="590"/>
                  </a:cubicBezTo>
                  <a:lnTo>
                    <a:pt x="2289" y="590"/>
                  </a:lnTo>
                  <a:cubicBezTo>
                    <a:pt x="2200" y="591"/>
                    <a:pt x="2119" y="536"/>
                    <a:pt x="2088" y="451"/>
                  </a:cubicBezTo>
                  <a:lnTo>
                    <a:pt x="2088" y="451"/>
                  </a:lnTo>
                  <a:cubicBezTo>
                    <a:pt x="1998" y="211"/>
                    <a:pt x="1763" y="50"/>
                    <a:pt x="1501" y="50"/>
                  </a:cubicBezTo>
                  <a:lnTo>
                    <a:pt x="1501" y="50"/>
                  </a:lnTo>
                  <a:cubicBezTo>
                    <a:pt x="1382" y="50"/>
                    <a:pt x="1266" y="84"/>
                    <a:pt x="1167" y="145"/>
                  </a:cubicBezTo>
                  <a:lnTo>
                    <a:pt x="1167" y="145"/>
                  </a:lnTo>
                  <a:cubicBezTo>
                    <a:pt x="1091" y="192"/>
                    <a:pt x="998" y="187"/>
                    <a:pt x="929" y="135"/>
                  </a:cubicBezTo>
                  <a:lnTo>
                    <a:pt x="929" y="135"/>
                  </a:lnTo>
                  <a:cubicBezTo>
                    <a:pt x="829" y="58"/>
                    <a:pt x="710" y="18"/>
                    <a:pt x="584" y="18"/>
                  </a:cubicBezTo>
                  <a:close/>
                  <a:moveTo>
                    <a:pt x="2530" y="924"/>
                  </a:moveTo>
                  <a:lnTo>
                    <a:pt x="345" y="924"/>
                  </a:lnTo>
                  <a:lnTo>
                    <a:pt x="345" y="924"/>
                  </a:lnTo>
                  <a:cubicBezTo>
                    <a:pt x="252" y="924"/>
                    <a:pt x="165" y="888"/>
                    <a:pt x="100" y="823"/>
                  </a:cubicBezTo>
                  <a:lnTo>
                    <a:pt x="100" y="823"/>
                  </a:lnTo>
                  <a:cubicBezTo>
                    <a:pt x="35" y="758"/>
                    <a:pt x="0" y="673"/>
                    <a:pt x="0" y="585"/>
                  </a:cubicBezTo>
                  <a:lnTo>
                    <a:pt x="0" y="585"/>
                  </a:lnTo>
                  <a:cubicBezTo>
                    <a:pt x="0" y="579"/>
                    <a:pt x="0" y="573"/>
                    <a:pt x="0" y="568"/>
                  </a:cubicBezTo>
                  <a:lnTo>
                    <a:pt x="0" y="568"/>
                  </a:lnTo>
                  <a:cubicBezTo>
                    <a:pt x="5" y="419"/>
                    <a:pt x="66" y="278"/>
                    <a:pt x="174" y="172"/>
                  </a:cubicBezTo>
                  <a:lnTo>
                    <a:pt x="174" y="172"/>
                  </a:lnTo>
                  <a:cubicBezTo>
                    <a:pt x="280" y="66"/>
                    <a:pt x="422" y="5"/>
                    <a:pt x="571" y="2"/>
                  </a:cubicBezTo>
                  <a:lnTo>
                    <a:pt x="571" y="2"/>
                  </a:lnTo>
                  <a:cubicBezTo>
                    <a:pt x="705" y="0"/>
                    <a:pt x="832" y="41"/>
                    <a:pt x="938" y="122"/>
                  </a:cubicBezTo>
                  <a:lnTo>
                    <a:pt x="938" y="122"/>
                  </a:lnTo>
                  <a:cubicBezTo>
                    <a:pt x="1002" y="172"/>
                    <a:pt x="1088" y="175"/>
                    <a:pt x="1158" y="132"/>
                  </a:cubicBezTo>
                  <a:lnTo>
                    <a:pt x="1158" y="132"/>
                  </a:lnTo>
                  <a:cubicBezTo>
                    <a:pt x="1261" y="69"/>
                    <a:pt x="1379" y="35"/>
                    <a:pt x="1501" y="35"/>
                  </a:cubicBezTo>
                  <a:lnTo>
                    <a:pt x="1501" y="35"/>
                  </a:lnTo>
                  <a:cubicBezTo>
                    <a:pt x="1769" y="35"/>
                    <a:pt x="2011" y="200"/>
                    <a:pt x="2102" y="446"/>
                  </a:cubicBezTo>
                  <a:lnTo>
                    <a:pt x="2102" y="446"/>
                  </a:lnTo>
                  <a:cubicBezTo>
                    <a:pt x="2131" y="524"/>
                    <a:pt x="2206" y="576"/>
                    <a:pt x="2289" y="575"/>
                  </a:cubicBezTo>
                  <a:lnTo>
                    <a:pt x="2289" y="575"/>
                  </a:lnTo>
                  <a:cubicBezTo>
                    <a:pt x="2290" y="575"/>
                    <a:pt x="2292" y="575"/>
                    <a:pt x="2294" y="575"/>
                  </a:cubicBezTo>
                  <a:lnTo>
                    <a:pt x="2294" y="575"/>
                  </a:lnTo>
                  <a:cubicBezTo>
                    <a:pt x="2456" y="575"/>
                    <a:pt x="2587" y="705"/>
                    <a:pt x="2587" y="867"/>
                  </a:cubicBezTo>
                  <a:lnTo>
                    <a:pt x="2587" y="867"/>
                  </a:lnTo>
                  <a:lnTo>
                    <a:pt x="2587" y="867"/>
                  </a:lnTo>
                  <a:cubicBezTo>
                    <a:pt x="2587" y="899"/>
                    <a:pt x="2562" y="924"/>
                    <a:pt x="2530" y="92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23" name="Freeform 121">
              <a:extLst>
                <a:ext uri="{FF2B5EF4-FFF2-40B4-BE49-F238E27FC236}">
                  <a16:creationId xmlns:a16="http://schemas.microsoft.com/office/drawing/2014/main" id="{0F8A738D-61C2-410E-9A1F-817623798E7D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73552" y="7627327"/>
              <a:ext cx="164856" cy="164856"/>
            </a:xfrm>
            <a:custGeom>
              <a:avLst/>
              <a:gdLst>
                <a:gd name="T0" fmla="*/ 131 w 132"/>
                <a:gd name="T1" fmla="*/ 66 h 133"/>
                <a:gd name="T2" fmla="*/ 131 w 132"/>
                <a:gd name="T3" fmla="*/ 66 h 133"/>
                <a:gd name="T4" fmla="*/ 65 w 132"/>
                <a:gd name="T5" fmla="*/ 132 h 133"/>
                <a:gd name="T6" fmla="*/ 65 w 132"/>
                <a:gd name="T7" fmla="*/ 132 h 133"/>
                <a:gd name="T8" fmla="*/ 0 w 132"/>
                <a:gd name="T9" fmla="*/ 66 h 133"/>
                <a:gd name="T10" fmla="*/ 0 w 132"/>
                <a:gd name="T11" fmla="*/ 66 h 133"/>
                <a:gd name="T12" fmla="*/ 65 w 132"/>
                <a:gd name="T13" fmla="*/ 0 h 133"/>
                <a:gd name="T14" fmla="*/ 65 w 132"/>
                <a:gd name="T15" fmla="*/ 0 h 133"/>
                <a:gd name="T16" fmla="*/ 131 w 132"/>
                <a:gd name="T17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2" h="133">
                  <a:moveTo>
                    <a:pt x="131" y="66"/>
                  </a:moveTo>
                  <a:lnTo>
                    <a:pt x="131" y="66"/>
                  </a:lnTo>
                  <a:cubicBezTo>
                    <a:pt x="131" y="102"/>
                    <a:pt x="102" y="132"/>
                    <a:pt x="65" y="132"/>
                  </a:cubicBezTo>
                  <a:lnTo>
                    <a:pt x="65" y="132"/>
                  </a:lnTo>
                  <a:cubicBezTo>
                    <a:pt x="29" y="132"/>
                    <a:pt x="0" y="102"/>
                    <a:pt x="0" y="66"/>
                  </a:cubicBezTo>
                  <a:lnTo>
                    <a:pt x="0" y="66"/>
                  </a:lnTo>
                  <a:cubicBezTo>
                    <a:pt x="0" y="30"/>
                    <a:pt x="29" y="0"/>
                    <a:pt x="65" y="0"/>
                  </a:cubicBezTo>
                  <a:lnTo>
                    <a:pt x="65" y="0"/>
                  </a:lnTo>
                  <a:cubicBezTo>
                    <a:pt x="102" y="0"/>
                    <a:pt x="131" y="30"/>
                    <a:pt x="131" y="66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24" name="Freeform 122">
              <a:extLst>
                <a:ext uri="{FF2B5EF4-FFF2-40B4-BE49-F238E27FC236}">
                  <a16:creationId xmlns:a16="http://schemas.microsoft.com/office/drawing/2014/main" id="{ECE63693-1E9D-47B5-8622-01F02AD83CC4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3062562" y="7621833"/>
              <a:ext cx="186837" cy="186837"/>
            </a:xfrm>
            <a:custGeom>
              <a:avLst/>
              <a:gdLst>
                <a:gd name="T0" fmla="*/ 73 w 148"/>
                <a:gd name="T1" fmla="*/ 15 h 148"/>
                <a:gd name="T2" fmla="*/ 73 w 148"/>
                <a:gd name="T3" fmla="*/ 15 h 148"/>
                <a:gd name="T4" fmla="*/ 16 w 148"/>
                <a:gd name="T5" fmla="*/ 73 h 148"/>
                <a:gd name="T6" fmla="*/ 16 w 148"/>
                <a:gd name="T7" fmla="*/ 73 h 148"/>
                <a:gd name="T8" fmla="*/ 73 w 148"/>
                <a:gd name="T9" fmla="*/ 131 h 148"/>
                <a:gd name="T10" fmla="*/ 73 w 148"/>
                <a:gd name="T11" fmla="*/ 131 h 148"/>
                <a:gd name="T12" fmla="*/ 131 w 148"/>
                <a:gd name="T13" fmla="*/ 73 h 148"/>
                <a:gd name="T14" fmla="*/ 131 w 148"/>
                <a:gd name="T15" fmla="*/ 73 h 148"/>
                <a:gd name="T16" fmla="*/ 73 w 148"/>
                <a:gd name="T17" fmla="*/ 15 h 148"/>
                <a:gd name="T18" fmla="*/ 73 w 148"/>
                <a:gd name="T19" fmla="*/ 147 h 148"/>
                <a:gd name="T20" fmla="*/ 73 w 148"/>
                <a:gd name="T21" fmla="*/ 147 h 148"/>
                <a:gd name="T22" fmla="*/ 0 w 148"/>
                <a:gd name="T23" fmla="*/ 73 h 148"/>
                <a:gd name="T24" fmla="*/ 0 w 148"/>
                <a:gd name="T25" fmla="*/ 73 h 148"/>
                <a:gd name="T26" fmla="*/ 73 w 148"/>
                <a:gd name="T27" fmla="*/ 0 h 148"/>
                <a:gd name="T28" fmla="*/ 73 w 148"/>
                <a:gd name="T29" fmla="*/ 0 h 148"/>
                <a:gd name="T30" fmla="*/ 147 w 148"/>
                <a:gd name="T31" fmla="*/ 73 h 148"/>
                <a:gd name="T32" fmla="*/ 147 w 148"/>
                <a:gd name="T33" fmla="*/ 73 h 148"/>
                <a:gd name="T34" fmla="*/ 73 w 148"/>
                <a:gd name="T35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8" h="148">
                  <a:moveTo>
                    <a:pt x="73" y="15"/>
                  </a:moveTo>
                  <a:lnTo>
                    <a:pt x="73" y="15"/>
                  </a:lnTo>
                  <a:cubicBezTo>
                    <a:pt x="41" y="15"/>
                    <a:pt x="16" y="41"/>
                    <a:pt x="16" y="73"/>
                  </a:cubicBezTo>
                  <a:lnTo>
                    <a:pt x="16" y="73"/>
                  </a:lnTo>
                  <a:cubicBezTo>
                    <a:pt x="16" y="105"/>
                    <a:pt x="41" y="131"/>
                    <a:pt x="73" y="131"/>
                  </a:cubicBezTo>
                  <a:lnTo>
                    <a:pt x="73" y="131"/>
                  </a:lnTo>
                  <a:cubicBezTo>
                    <a:pt x="106" y="131"/>
                    <a:pt x="131" y="105"/>
                    <a:pt x="131" y="73"/>
                  </a:cubicBezTo>
                  <a:lnTo>
                    <a:pt x="131" y="73"/>
                  </a:lnTo>
                  <a:cubicBezTo>
                    <a:pt x="131" y="41"/>
                    <a:pt x="106" y="15"/>
                    <a:pt x="73" y="15"/>
                  </a:cubicBezTo>
                  <a:close/>
                  <a:moveTo>
                    <a:pt x="73" y="147"/>
                  </a:moveTo>
                  <a:lnTo>
                    <a:pt x="73" y="147"/>
                  </a:lnTo>
                  <a:cubicBezTo>
                    <a:pt x="33" y="147"/>
                    <a:pt x="0" y="114"/>
                    <a:pt x="0" y="73"/>
                  </a:cubicBezTo>
                  <a:lnTo>
                    <a:pt x="0" y="73"/>
                  </a:lnTo>
                  <a:cubicBezTo>
                    <a:pt x="0" y="33"/>
                    <a:pt x="33" y="0"/>
                    <a:pt x="73" y="0"/>
                  </a:cubicBezTo>
                  <a:lnTo>
                    <a:pt x="73" y="0"/>
                  </a:lnTo>
                  <a:cubicBezTo>
                    <a:pt x="114" y="0"/>
                    <a:pt x="147" y="33"/>
                    <a:pt x="147" y="73"/>
                  </a:cubicBezTo>
                  <a:lnTo>
                    <a:pt x="147" y="73"/>
                  </a:lnTo>
                  <a:cubicBezTo>
                    <a:pt x="147" y="114"/>
                    <a:pt x="114" y="147"/>
                    <a:pt x="73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25" name="Freeform 123">
              <a:extLst>
                <a:ext uri="{FF2B5EF4-FFF2-40B4-BE49-F238E27FC236}">
                  <a16:creationId xmlns:a16="http://schemas.microsoft.com/office/drawing/2014/main" id="{65FAFAFA-604E-42D0-A477-3236AB6C3B2A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8267" y="6357939"/>
              <a:ext cx="164856" cy="164856"/>
            </a:xfrm>
            <a:custGeom>
              <a:avLst/>
              <a:gdLst>
                <a:gd name="T0" fmla="*/ 132 w 133"/>
                <a:gd name="T1" fmla="*/ 66 h 133"/>
                <a:gd name="T2" fmla="*/ 132 w 133"/>
                <a:gd name="T3" fmla="*/ 66 h 133"/>
                <a:gd name="T4" fmla="*/ 66 w 133"/>
                <a:gd name="T5" fmla="*/ 132 h 133"/>
                <a:gd name="T6" fmla="*/ 66 w 133"/>
                <a:gd name="T7" fmla="*/ 132 h 133"/>
                <a:gd name="T8" fmla="*/ 0 w 133"/>
                <a:gd name="T9" fmla="*/ 66 h 133"/>
                <a:gd name="T10" fmla="*/ 0 w 133"/>
                <a:gd name="T11" fmla="*/ 66 h 133"/>
                <a:gd name="T12" fmla="*/ 66 w 133"/>
                <a:gd name="T13" fmla="*/ 0 h 133"/>
                <a:gd name="T14" fmla="*/ 66 w 133"/>
                <a:gd name="T15" fmla="*/ 0 h 133"/>
                <a:gd name="T16" fmla="*/ 132 w 133"/>
                <a:gd name="T17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33">
                  <a:moveTo>
                    <a:pt x="132" y="66"/>
                  </a:moveTo>
                  <a:lnTo>
                    <a:pt x="132" y="66"/>
                  </a:lnTo>
                  <a:cubicBezTo>
                    <a:pt x="132" y="102"/>
                    <a:pt x="102" y="132"/>
                    <a:pt x="66" y="132"/>
                  </a:cubicBezTo>
                  <a:lnTo>
                    <a:pt x="66" y="132"/>
                  </a:lnTo>
                  <a:cubicBezTo>
                    <a:pt x="30" y="132"/>
                    <a:pt x="0" y="102"/>
                    <a:pt x="0" y="66"/>
                  </a:cubicBezTo>
                  <a:lnTo>
                    <a:pt x="0" y="66"/>
                  </a:lnTo>
                  <a:cubicBezTo>
                    <a:pt x="0" y="29"/>
                    <a:pt x="30" y="0"/>
                    <a:pt x="66" y="0"/>
                  </a:cubicBezTo>
                  <a:lnTo>
                    <a:pt x="66" y="0"/>
                  </a:lnTo>
                  <a:cubicBezTo>
                    <a:pt x="102" y="0"/>
                    <a:pt x="132" y="29"/>
                    <a:pt x="132" y="66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26" name="Freeform 124">
              <a:extLst>
                <a:ext uri="{FF2B5EF4-FFF2-40B4-BE49-F238E27FC236}">
                  <a16:creationId xmlns:a16="http://schemas.microsoft.com/office/drawing/2014/main" id="{24507794-92DB-4652-AD28-402C2C59B693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17392774" y="6346949"/>
              <a:ext cx="186837" cy="186837"/>
            </a:xfrm>
            <a:custGeom>
              <a:avLst/>
              <a:gdLst>
                <a:gd name="T0" fmla="*/ 74 w 148"/>
                <a:gd name="T1" fmla="*/ 16 h 148"/>
                <a:gd name="T2" fmla="*/ 74 w 148"/>
                <a:gd name="T3" fmla="*/ 16 h 148"/>
                <a:gd name="T4" fmla="*/ 16 w 148"/>
                <a:gd name="T5" fmla="*/ 74 h 148"/>
                <a:gd name="T6" fmla="*/ 16 w 148"/>
                <a:gd name="T7" fmla="*/ 74 h 148"/>
                <a:gd name="T8" fmla="*/ 74 w 148"/>
                <a:gd name="T9" fmla="*/ 131 h 148"/>
                <a:gd name="T10" fmla="*/ 74 w 148"/>
                <a:gd name="T11" fmla="*/ 131 h 148"/>
                <a:gd name="T12" fmla="*/ 132 w 148"/>
                <a:gd name="T13" fmla="*/ 74 h 148"/>
                <a:gd name="T14" fmla="*/ 132 w 148"/>
                <a:gd name="T15" fmla="*/ 74 h 148"/>
                <a:gd name="T16" fmla="*/ 74 w 148"/>
                <a:gd name="T17" fmla="*/ 16 h 148"/>
                <a:gd name="T18" fmla="*/ 74 w 148"/>
                <a:gd name="T19" fmla="*/ 147 h 148"/>
                <a:gd name="T20" fmla="*/ 74 w 148"/>
                <a:gd name="T21" fmla="*/ 147 h 148"/>
                <a:gd name="T22" fmla="*/ 0 w 148"/>
                <a:gd name="T23" fmla="*/ 74 h 148"/>
                <a:gd name="T24" fmla="*/ 0 w 148"/>
                <a:gd name="T25" fmla="*/ 74 h 148"/>
                <a:gd name="T26" fmla="*/ 74 w 148"/>
                <a:gd name="T27" fmla="*/ 0 h 148"/>
                <a:gd name="T28" fmla="*/ 74 w 148"/>
                <a:gd name="T29" fmla="*/ 0 h 148"/>
                <a:gd name="T30" fmla="*/ 147 w 148"/>
                <a:gd name="T31" fmla="*/ 74 h 148"/>
                <a:gd name="T32" fmla="*/ 147 w 148"/>
                <a:gd name="T33" fmla="*/ 74 h 148"/>
                <a:gd name="T34" fmla="*/ 74 w 148"/>
                <a:gd name="T35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8" h="148">
                  <a:moveTo>
                    <a:pt x="74" y="16"/>
                  </a:moveTo>
                  <a:lnTo>
                    <a:pt x="74" y="16"/>
                  </a:lnTo>
                  <a:cubicBezTo>
                    <a:pt x="42" y="16"/>
                    <a:pt x="16" y="42"/>
                    <a:pt x="16" y="74"/>
                  </a:cubicBezTo>
                  <a:lnTo>
                    <a:pt x="16" y="74"/>
                  </a:lnTo>
                  <a:cubicBezTo>
                    <a:pt x="16" y="106"/>
                    <a:pt x="42" y="131"/>
                    <a:pt x="74" y="131"/>
                  </a:cubicBezTo>
                  <a:lnTo>
                    <a:pt x="74" y="131"/>
                  </a:lnTo>
                  <a:cubicBezTo>
                    <a:pt x="106" y="131"/>
                    <a:pt x="132" y="106"/>
                    <a:pt x="132" y="74"/>
                  </a:cubicBezTo>
                  <a:lnTo>
                    <a:pt x="132" y="74"/>
                  </a:lnTo>
                  <a:cubicBezTo>
                    <a:pt x="132" y="42"/>
                    <a:pt x="106" y="16"/>
                    <a:pt x="74" y="16"/>
                  </a:cubicBezTo>
                  <a:close/>
                  <a:moveTo>
                    <a:pt x="74" y="147"/>
                  </a:moveTo>
                  <a:lnTo>
                    <a:pt x="74" y="147"/>
                  </a:lnTo>
                  <a:cubicBezTo>
                    <a:pt x="33" y="147"/>
                    <a:pt x="0" y="114"/>
                    <a:pt x="0" y="74"/>
                  </a:cubicBezTo>
                  <a:lnTo>
                    <a:pt x="0" y="74"/>
                  </a:lnTo>
                  <a:cubicBezTo>
                    <a:pt x="0" y="33"/>
                    <a:pt x="33" y="0"/>
                    <a:pt x="74" y="0"/>
                  </a:cubicBezTo>
                  <a:lnTo>
                    <a:pt x="74" y="0"/>
                  </a:lnTo>
                  <a:cubicBezTo>
                    <a:pt x="114" y="0"/>
                    <a:pt x="147" y="33"/>
                    <a:pt x="147" y="74"/>
                  </a:cubicBezTo>
                  <a:lnTo>
                    <a:pt x="147" y="74"/>
                  </a:lnTo>
                  <a:cubicBezTo>
                    <a:pt x="147" y="114"/>
                    <a:pt x="114" y="147"/>
                    <a:pt x="74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27" name="Freeform 125">
              <a:extLst>
                <a:ext uri="{FF2B5EF4-FFF2-40B4-BE49-F238E27FC236}">
                  <a16:creationId xmlns:a16="http://schemas.microsoft.com/office/drawing/2014/main" id="{78C6D861-BC65-4585-B6AE-D6B7928C53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87362" y="6050208"/>
              <a:ext cx="164856" cy="164856"/>
            </a:xfrm>
            <a:custGeom>
              <a:avLst/>
              <a:gdLst>
                <a:gd name="T0" fmla="*/ 132 w 133"/>
                <a:gd name="T1" fmla="*/ 66 h 132"/>
                <a:gd name="T2" fmla="*/ 132 w 133"/>
                <a:gd name="T3" fmla="*/ 66 h 132"/>
                <a:gd name="T4" fmla="*/ 66 w 133"/>
                <a:gd name="T5" fmla="*/ 131 h 132"/>
                <a:gd name="T6" fmla="*/ 66 w 133"/>
                <a:gd name="T7" fmla="*/ 131 h 132"/>
                <a:gd name="T8" fmla="*/ 0 w 133"/>
                <a:gd name="T9" fmla="*/ 66 h 132"/>
                <a:gd name="T10" fmla="*/ 0 w 133"/>
                <a:gd name="T11" fmla="*/ 66 h 132"/>
                <a:gd name="T12" fmla="*/ 66 w 133"/>
                <a:gd name="T13" fmla="*/ 0 h 132"/>
                <a:gd name="T14" fmla="*/ 66 w 133"/>
                <a:gd name="T15" fmla="*/ 0 h 132"/>
                <a:gd name="T16" fmla="*/ 132 w 133"/>
                <a:gd name="T17" fmla="*/ 66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32">
                  <a:moveTo>
                    <a:pt x="132" y="66"/>
                  </a:moveTo>
                  <a:lnTo>
                    <a:pt x="132" y="66"/>
                  </a:lnTo>
                  <a:cubicBezTo>
                    <a:pt x="132" y="102"/>
                    <a:pt x="102" y="131"/>
                    <a:pt x="66" y="131"/>
                  </a:cubicBezTo>
                  <a:lnTo>
                    <a:pt x="66" y="131"/>
                  </a:lnTo>
                  <a:cubicBezTo>
                    <a:pt x="30" y="131"/>
                    <a:pt x="0" y="102"/>
                    <a:pt x="0" y="66"/>
                  </a:cubicBezTo>
                  <a:lnTo>
                    <a:pt x="0" y="66"/>
                  </a:lnTo>
                  <a:cubicBezTo>
                    <a:pt x="0" y="29"/>
                    <a:pt x="30" y="0"/>
                    <a:pt x="66" y="0"/>
                  </a:cubicBezTo>
                  <a:lnTo>
                    <a:pt x="66" y="0"/>
                  </a:lnTo>
                  <a:cubicBezTo>
                    <a:pt x="102" y="0"/>
                    <a:pt x="132" y="29"/>
                    <a:pt x="132" y="66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28" name="Freeform 126">
              <a:extLst>
                <a:ext uri="{FF2B5EF4-FFF2-40B4-BE49-F238E27FC236}">
                  <a16:creationId xmlns:a16="http://schemas.microsoft.com/office/drawing/2014/main" id="{B34E532C-45E1-48DB-AEA2-9A234ADE87A6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9276372" y="6039218"/>
              <a:ext cx="186837" cy="186837"/>
            </a:xfrm>
            <a:custGeom>
              <a:avLst/>
              <a:gdLst>
                <a:gd name="T0" fmla="*/ 74 w 148"/>
                <a:gd name="T1" fmla="*/ 15 h 148"/>
                <a:gd name="T2" fmla="*/ 74 w 148"/>
                <a:gd name="T3" fmla="*/ 15 h 148"/>
                <a:gd name="T4" fmla="*/ 16 w 148"/>
                <a:gd name="T5" fmla="*/ 74 h 148"/>
                <a:gd name="T6" fmla="*/ 16 w 148"/>
                <a:gd name="T7" fmla="*/ 74 h 148"/>
                <a:gd name="T8" fmla="*/ 74 w 148"/>
                <a:gd name="T9" fmla="*/ 132 h 148"/>
                <a:gd name="T10" fmla="*/ 74 w 148"/>
                <a:gd name="T11" fmla="*/ 132 h 148"/>
                <a:gd name="T12" fmla="*/ 132 w 148"/>
                <a:gd name="T13" fmla="*/ 74 h 148"/>
                <a:gd name="T14" fmla="*/ 132 w 148"/>
                <a:gd name="T15" fmla="*/ 74 h 148"/>
                <a:gd name="T16" fmla="*/ 74 w 148"/>
                <a:gd name="T17" fmla="*/ 15 h 148"/>
                <a:gd name="T18" fmla="*/ 74 w 148"/>
                <a:gd name="T19" fmla="*/ 147 h 148"/>
                <a:gd name="T20" fmla="*/ 74 w 148"/>
                <a:gd name="T21" fmla="*/ 147 h 148"/>
                <a:gd name="T22" fmla="*/ 0 w 148"/>
                <a:gd name="T23" fmla="*/ 74 h 148"/>
                <a:gd name="T24" fmla="*/ 0 w 148"/>
                <a:gd name="T25" fmla="*/ 74 h 148"/>
                <a:gd name="T26" fmla="*/ 74 w 148"/>
                <a:gd name="T27" fmla="*/ 0 h 148"/>
                <a:gd name="T28" fmla="*/ 74 w 148"/>
                <a:gd name="T29" fmla="*/ 0 h 148"/>
                <a:gd name="T30" fmla="*/ 147 w 148"/>
                <a:gd name="T31" fmla="*/ 74 h 148"/>
                <a:gd name="T32" fmla="*/ 147 w 148"/>
                <a:gd name="T33" fmla="*/ 74 h 148"/>
                <a:gd name="T34" fmla="*/ 74 w 148"/>
                <a:gd name="T35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8" h="148">
                  <a:moveTo>
                    <a:pt x="74" y="15"/>
                  </a:moveTo>
                  <a:lnTo>
                    <a:pt x="74" y="15"/>
                  </a:lnTo>
                  <a:cubicBezTo>
                    <a:pt x="42" y="15"/>
                    <a:pt x="16" y="41"/>
                    <a:pt x="16" y="74"/>
                  </a:cubicBezTo>
                  <a:lnTo>
                    <a:pt x="16" y="74"/>
                  </a:lnTo>
                  <a:cubicBezTo>
                    <a:pt x="16" y="105"/>
                    <a:pt x="42" y="132"/>
                    <a:pt x="74" y="132"/>
                  </a:cubicBezTo>
                  <a:lnTo>
                    <a:pt x="74" y="132"/>
                  </a:lnTo>
                  <a:cubicBezTo>
                    <a:pt x="106" y="132"/>
                    <a:pt x="132" y="105"/>
                    <a:pt x="132" y="74"/>
                  </a:cubicBezTo>
                  <a:lnTo>
                    <a:pt x="132" y="74"/>
                  </a:lnTo>
                  <a:cubicBezTo>
                    <a:pt x="132" y="41"/>
                    <a:pt x="106" y="15"/>
                    <a:pt x="74" y="15"/>
                  </a:cubicBezTo>
                  <a:close/>
                  <a:moveTo>
                    <a:pt x="74" y="147"/>
                  </a:moveTo>
                  <a:lnTo>
                    <a:pt x="74" y="147"/>
                  </a:lnTo>
                  <a:cubicBezTo>
                    <a:pt x="34" y="147"/>
                    <a:pt x="0" y="114"/>
                    <a:pt x="0" y="74"/>
                  </a:cubicBezTo>
                  <a:lnTo>
                    <a:pt x="0" y="74"/>
                  </a:lnTo>
                  <a:cubicBezTo>
                    <a:pt x="0" y="33"/>
                    <a:pt x="34" y="0"/>
                    <a:pt x="74" y="0"/>
                  </a:cubicBezTo>
                  <a:lnTo>
                    <a:pt x="74" y="0"/>
                  </a:lnTo>
                  <a:cubicBezTo>
                    <a:pt x="114" y="0"/>
                    <a:pt x="147" y="33"/>
                    <a:pt x="147" y="74"/>
                  </a:cubicBezTo>
                  <a:lnTo>
                    <a:pt x="147" y="74"/>
                  </a:lnTo>
                  <a:cubicBezTo>
                    <a:pt x="147" y="114"/>
                    <a:pt x="114" y="147"/>
                    <a:pt x="74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29" name="Freeform 127">
              <a:extLst>
                <a:ext uri="{FF2B5EF4-FFF2-40B4-BE49-F238E27FC236}">
                  <a16:creationId xmlns:a16="http://schemas.microsoft.com/office/drawing/2014/main" id="{FF38E564-AB58-422F-B963-9AE5CE141905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40727" y="7847135"/>
              <a:ext cx="164856" cy="164856"/>
            </a:xfrm>
            <a:custGeom>
              <a:avLst/>
              <a:gdLst>
                <a:gd name="T0" fmla="*/ 132 w 133"/>
                <a:gd name="T1" fmla="*/ 66 h 133"/>
                <a:gd name="T2" fmla="*/ 132 w 133"/>
                <a:gd name="T3" fmla="*/ 66 h 133"/>
                <a:gd name="T4" fmla="*/ 67 w 133"/>
                <a:gd name="T5" fmla="*/ 132 h 133"/>
                <a:gd name="T6" fmla="*/ 67 w 133"/>
                <a:gd name="T7" fmla="*/ 132 h 133"/>
                <a:gd name="T8" fmla="*/ 0 w 133"/>
                <a:gd name="T9" fmla="*/ 66 h 133"/>
                <a:gd name="T10" fmla="*/ 0 w 133"/>
                <a:gd name="T11" fmla="*/ 66 h 133"/>
                <a:gd name="T12" fmla="*/ 67 w 133"/>
                <a:gd name="T13" fmla="*/ 0 h 133"/>
                <a:gd name="T14" fmla="*/ 67 w 133"/>
                <a:gd name="T15" fmla="*/ 0 h 133"/>
                <a:gd name="T16" fmla="*/ 132 w 133"/>
                <a:gd name="T17" fmla="*/ 66 h 1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33" h="133">
                  <a:moveTo>
                    <a:pt x="132" y="66"/>
                  </a:moveTo>
                  <a:lnTo>
                    <a:pt x="132" y="66"/>
                  </a:lnTo>
                  <a:cubicBezTo>
                    <a:pt x="132" y="102"/>
                    <a:pt x="102" y="132"/>
                    <a:pt x="67" y="132"/>
                  </a:cubicBezTo>
                  <a:lnTo>
                    <a:pt x="67" y="132"/>
                  </a:lnTo>
                  <a:cubicBezTo>
                    <a:pt x="31" y="132"/>
                    <a:pt x="0" y="102"/>
                    <a:pt x="0" y="66"/>
                  </a:cubicBezTo>
                  <a:lnTo>
                    <a:pt x="0" y="66"/>
                  </a:lnTo>
                  <a:cubicBezTo>
                    <a:pt x="0" y="29"/>
                    <a:pt x="31" y="0"/>
                    <a:pt x="67" y="0"/>
                  </a:cubicBezTo>
                  <a:lnTo>
                    <a:pt x="67" y="0"/>
                  </a:lnTo>
                  <a:cubicBezTo>
                    <a:pt x="102" y="0"/>
                    <a:pt x="132" y="29"/>
                    <a:pt x="132" y="66"/>
                  </a:cubicBezTo>
                </a:path>
              </a:pathLst>
            </a:custGeom>
            <a:solidFill>
              <a:schemeClr val="bg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  <p:sp>
          <p:nvSpPr>
            <p:cNvPr id="130" name="Freeform 128">
              <a:extLst>
                <a:ext uri="{FF2B5EF4-FFF2-40B4-BE49-F238E27FC236}">
                  <a16:creationId xmlns:a16="http://schemas.microsoft.com/office/drawing/2014/main" id="{07587B3B-8715-4F6C-A4D9-6CFDE1E24FC7}"/>
                </a:ext>
              </a:extLst>
            </p:cNvPr>
            <p:cNvSpPr>
              <a:spLocks noChangeArrowheads="1"/>
            </p:cNvSpPr>
            <p:nvPr/>
          </p:nvSpPr>
          <p:spPr bwMode="auto">
            <a:xfrm>
              <a:off x="5429737" y="7841641"/>
              <a:ext cx="186837" cy="186837"/>
            </a:xfrm>
            <a:custGeom>
              <a:avLst/>
              <a:gdLst>
                <a:gd name="T0" fmla="*/ 74 w 148"/>
                <a:gd name="T1" fmla="*/ 16 h 148"/>
                <a:gd name="T2" fmla="*/ 74 w 148"/>
                <a:gd name="T3" fmla="*/ 16 h 148"/>
                <a:gd name="T4" fmla="*/ 15 w 148"/>
                <a:gd name="T5" fmla="*/ 74 h 148"/>
                <a:gd name="T6" fmla="*/ 15 w 148"/>
                <a:gd name="T7" fmla="*/ 74 h 148"/>
                <a:gd name="T8" fmla="*/ 74 w 148"/>
                <a:gd name="T9" fmla="*/ 132 h 148"/>
                <a:gd name="T10" fmla="*/ 74 w 148"/>
                <a:gd name="T11" fmla="*/ 132 h 148"/>
                <a:gd name="T12" fmla="*/ 132 w 148"/>
                <a:gd name="T13" fmla="*/ 74 h 148"/>
                <a:gd name="T14" fmla="*/ 132 w 148"/>
                <a:gd name="T15" fmla="*/ 74 h 148"/>
                <a:gd name="T16" fmla="*/ 74 w 148"/>
                <a:gd name="T17" fmla="*/ 16 h 148"/>
                <a:gd name="T18" fmla="*/ 74 w 148"/>
                <a:gd name="T19" fmla="*/ 147 h 148"/>
                <a:gd name="T20" fmla="*/ 74 w 148"/>
                <a:gd name="T21" fmla="*/ 147 h 148"/>
                <a:gd name="T22" fmla="*/ 0 w 148"/>
                <a:gd name="T23" fmla="*/ 74 h 148"/>
                <a:gd name="T24" fmla="*/ 0 w 148"/>
                <a:gd name="T25" fmla="*/ 74 h 148"/>
                <a:gd name="T26" fmla="*/ 74 w 148"/>
                <a:gd name="T27" fmla="*/ 0 h 148"/>
                <a:gd name="T28" fmla="*/ 74 w 148"/>
                <a:gd name="T29" fmla="*/ 0 h 148"/>
                <a:gd name="T30" fmla="*/ 147 w 148"/>
                <a:gd name="T31" fmla="*/ 74 h 148"/>
                <a:gd name="T32" fmla="*/ 147 w 148"/>
                <a:gd name="T33" fmla="*/ 74 h 148"/>
                <a:gd name="T34" fmla="*/ 74 w 148"/>
                <a:gd name="T35" fmla="*/ 147 h 1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148" h="148">
                  <a:moveTo>
                    <a:pt x="74" y="16"/>
                  </a:moveTo>
                  <a:lnTo>
                    <a:pt x="74" y="16"/>
                  </a:lnTo>
                  <a:cubicBezTo>
                    <a:pt x="42" y="16"/>
                    <a:pt x="15" y="42"/>
                    <a:pt x="15" y="74"/>
                  </a:cubicBezTo>
                  <a:lnTo>
                    <a:pt x="15" y="74"/>
                  </a:lnTo>
                  <a:cubicBezTo>
                    <a:pt x="15" y="105"/>
                    <a:pt x="42" y="132"/>
                    <a:pt x="74" y="132"/>
                  </a:cubicBezTo>
                  <a:lnTo>
                    <a:pt x="74" y="132"/>
                  </a:lnTo>
                  <a:cubicBezTo>
                    <a:pt x="105" y="132"/>
                    <a:pt x="132" y="105"/>
                    <a:pt x="132" y="74"/>
                  </a:cubicBezTo>
                  <a:lnTo>
                    <a:pt x="132" y="74"/>
                  </a:lnTo>
                  <a:cubicBezTo>
                    <a:pt x="132" y="42"/>
                    <a:pt x="105" y="16"/>
                    <a:pt x="74" y="16"/>
                  </a:cubicBezTo>
                  <a:close/>
                  <a:moveTo>
                    <a:pt x="74" y="147"/>
                  </a:moveTo>
                  <a:lnTo>
                    <a:pt x="74" y="147"/>
                  </a:lnTo>
                  <a:cubicBezTo>
                    <a:pt x="33" y="147"/>
                    <a:pt x="0" y="114"/>
                    <a:pt x="0" y="74"/>
                  </a:cubicBezTo>
                  <a:lnTo>
                    <a:pt x="0" y="74"/>
                  </a:lnTo>
                  <a:cubicBezTo>
                    <a:pt x="0" y="33"/>
                    <a:pt x="33" y="0"/>
                    <a:pt x="74" y="0"/>
                  </a:cubicBezTo>
                  <a:lnTo>
                    <a:pt x="74" y="0"/>
                  </a:lnTo>
                  <a:cubicBezTo>
                    <a:pt x="114" y="0"/>
                    <a:pt x="147" y="33"/>
                    <a:pt x="147" y="74"/>
                  </a:cubicBezTo>
                  <a:lnTo>
                    <a:pt x="147" y="74"/>
                  </a:lnTo>
                  <a:cubicBezTo>
                    <a:pt x="147" y="114"/>
                    <a:pt x="114" y="147"/>
                    <a:pt x="74" y="1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/>
          </p:spPr>
          <p:txBody>
            <a:bodyPr wrap="none" anchor="ctr"/>
            <a:lstStyle/>
            <a:p>
              <a:endParaRPr lang="es-SV" dirty="0">
                <a:latin typeface="Montserrat" panose="00000500000000000000" pitchFamily="2" charset="0"/>
              </a:endParaRPr>
            </a:p>
          </p:txBody>
        </p:sp>
      </p:grpSp>
      <p:sp>
        <p:nvSpPr>
          <p:cNvPr id="2" name="Rectángulo: esquinas superiores redondeadas 1">
            <a:extLst>
              <a:ext uri="{FF2B5EF4-FFF2-40B4-BE49-F238E27FC236}">
                <a16:creationId xmlns:a16="http://schemas.microsoft.com/office/drawing/2014/main" id="{3B706A05-7DFC-4218-8458-06D5388D180B}"/>
              </a:ext>
            </a:extLst>
          </p:cNvPr>
          <p:cNvSpPr/>
          <p:nvPr/>
        </p:nvSpPr>
        <p:spPr>
          <a:xfrm rot="5400000">
            <a:off x="3882596" y="-556684"/>
            <a:ext cx="1939805" cy="9704997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32" name="Rectángulo: esquinas superiores redondeadas 131">
            <a:extLst>
              <a:ext uri="{FF2B5EF4-FFF2-40B4-BE49-F238E27FC236}">
                <a16:creationId xmlns:a16="http://schemas.microsoft.com/office/drawing/2014/main" id="{D33A563E-EBE3-4256-A202-D4AC937E7CEB}"/>
              </a:ext>
            </a:extLst>
          </p:cNvPr>
          <p:cNvSpPr/>
          <p:nvPr/>
        </p:nvSpPr>
        <p:spPr>
          <a:xfrm rot="16200000" flipH="1">
            <a:off x="18555249" y="-556683"/>
            <a:ext cx="1939805" cy="9704997"/>
          </a:xfrm>
          <a:prstGeom prst="round2SameRect">
            <a:avLst>
              <a:gd name="adj1" fmla="val 50000"/>
              <a:gd name="adj2" fmla="val 0"/>
            </a:avLst>
          </a:prstGeom>
          <a:solidFill>
            <a:schemeClr val="accent6">
              <a:alpha val="3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03" name="Freeform 201">
            <a:extLst>
              <a:ext uri="{FF2B5EF4-FFF2-40B4-BE49-F238E27FC236}">
                <a16:creationId xmlns:a16="http://schemas.microsoft.com/office/drawing/2014/main" id="{981F8988-CF18-4472-BF02-B4E54123175D}"/>
              </a:ext>
            </a:extLst>
          </p:cNvPr>
          <p:cNvSpPr>
            <a:spLocks noChangeArrowheads="1"/>
          </p:cNvSpPr>
          <p:nvPr/>
        </p:nvSpPr>
        <p:spPr bwMode="auto">
          <a:xfrm>
            <a:off x="7814652" y="3501759"/>
            <a:ext cx="1588112" cy="1588112"/>
          </a:xfrm>
          <a:custGeom>
            <a:avLst/>
            <a:gdLst>
              <a:gd name="T0" fmla="*/ 1275 w 1276"/>
              <a:gd name="T1" fmla="*/ 637 h 1275"/>
              <a:gd name="T2" fmla="*/ 1275 w 1276"/>
              <a:gd name="T3" fmla="*/ 637 h 1275"/>
              <a:gd name="T4" fmla="*/ 637 w 1276"/>
              <a:gd name="T5" fmla="*/ 1274 h 1275"/>
              <a:gd name="T6" fmla="*/ 637 w 1276"/>
              <a:gd name="T7" fmla="*/ 1274 h 1275"/>
              <a:gd name="T8" fmla="*/ 0 w 1276"/>
              <a:gd name="T9" fmla="*/ 637 h 1275"/>
              <a:gd name="T10" fmla="*/ 0 w 1276"/>
              <a:gd name="T11" fmla="*/ 637 h 1275"/>
              <a:gd name="T12" fmla="*/ 637 w 1276"/>
              <a:gd name="T13" fmla="*/ 0 h 1275"/>
              <a:gd name="T14" fmla="*/ 637 w 1276"/>
              <a:gd name="T15" fmla="*/ 0 h 1275"/>
              <a:gd name="T16" fmla="*/ 1275 w 1276"/>
              <a:gd name="T17" fmla="*/ 637 h 1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6" h="1275">
                <a:moveTo>
                  <a:pt x="1275" y="637"/>
                </a:moveTo>
                <a:lnTo>
                  <a:pt x="1275" y="637"/>
                </a:lnTo>
                <a:cubicBezTo>
                  <a:pt x="1275" y="990"/>
                  <a:pt x="989" y="1274"/>
                  <a:pt x="637" y="1274"/>
                </a:cubicBezTo>
                <a:lnTo>
                  <a:pt x="637" y="1274"/>
                </a:lnTo>
                <a:cubicBezTo>
                  <a:pt x="285" y="1274"/>
                  <a:pt x="0" y="990"/>
                  <a:pt x="0" y="637"/>
                </a:cubicBezTo>
                <a:lnTo>
                  <a:pt x="0" y="637"/>
                </a:lnTo>
                <a:cubicBezTo>
                  <a:pt x="0" y="286"/>
                  <a:pt x="285" y="0"/>
                  <a:pt x="637" y="0"/>
                </a:cubicBezTo>
                <a:lnTo>
                  <a:pt x="637" y="0"/>
                </a:lnTo>
                <a:cubicBezTo>
                  <a:pt x="989" y="0"/>
                  <a:pt x="1275" y="286"/>
                  <a:pt x="1275" y="637"/>
                </a:cubicBezTo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10" name="Freeform 109">
            <a:extLst>
              <a:ext uri="{FF2B5EF4-FFF2-40B4-BE49-F238E27FC236}">
                <a16:creationId xmlns:a16="http://schemas.microsoft.com/office/drawing/2014/main" id="{24D58592-3D5D-6744-8D8F-3CEEBDFDE90A}"/>
              </a:ext>
            </a:extLst>
          </p:cNvPr>
          <p:cNvSpPr>
            <a:spLocks noChangeArrowheads="1"/>
          </p:cNvSpPr>
          <p:nvPr/>
        </p:nvSpPr>
        <p:spPr bwMode="auto">
          <a:xfrm>
            <a:off x="8119636" y="3836968"/>
            <a:ext cx="976856" cy="916450"/>
          </a:xfrm>
          <a:custGeom>
            <a:avLst/>
            <a:gdLst>
              <a:gd name="connsiteX0" fmla="*/ 360519 w 976856"/>
              <a:gd name="connsiteY0" fmla="*/ 798131 h 916450"/>
              <a:gd name="connsiteX1" fmla="*/ 329332 w 976856"/>
              <a:gd name="connsiteY1" fmla="*/ 891540 h 916450"/>
              <a:gd name="connsiteX2" fmla="*/ 432873 w 976856"/>
              <a:gd name="connsiteY2" fmla="*/ 891540 h 916450"/>
              <a:gd name="connsiteX3" fmla="*/ 401686 w 976856"/>
              <a:gd name="connsiteY3" fmla="*/ 798131 h 916450"/>
              <a:gd name="connsiteX4" fmla="*/ 661160 w 976856"/>
              <a:gd name="connsiteY4" fmla="*/ 698494 h 916450"/>
              <a:gd name="connsiteX5" fmla="*/ 674882 w 976856"/>
              <a:gd name="connsiteY5" fmla="*/ 771976 h 916450"/>
              <a:gd name="connsiteX6" fmla="*/ 732266 w 976856"/>
              <a:gd name="connsiteY6" fmla="*/ 771976 h 916450"/>
              <a:gd name="connsiteX7" fmla="*/ 714801 w 976856"/>
              <a:gd name="connsiteY7" fmla="*/ 698494 h 916450"/>
              <a:gd name="connsiteX8" fmla="*/ 553877 w 976856"/>
              <a:gd name="connsiteY8" fmla="*/ 698494 h 916450"/>
              <a:gd name="connsiteX9" fmla="*/ 562610 w 976856"/>
              <a:gd name="connsiteY9" fmla="*/ 771976 h 916450"/>
              <a:gd name="connsiteX10" fmla="*/ 649932 w 976856"/>
              <a:gd name="connsiteY10" fmla="*/ 771976 h 916450"/>
              <a:gd name="connsiteX11" fmla="*/ 636210 w 976856"/>
              <a:gd name="connsiteY11" fmla="*/ 698494 h 916450"/>
              <a:gd name="connsiteX12" fmla="*/ 447842 w 976856"/>
              <a:gd name="connsiteY12" fmla="*/ 698494 h 916450"/>
              <a:gd name="connsiteX13" fmla="*/ 450337 w 976856"/>
              <a:gd name="connsiteY13" fmla="*/ 771976 h 916450"/>
              <a:gd name="connsiteX14" fmla="*/ 537660 w 976856"/>
              <a:gd name="connsiteY14" fmla="*/ 771976 h 916450"/>
              <a:gd name="connsiteX15" fmla="*/ 528928 w 976856"/>
              <a:gd name="connsiteY15" fmla="*/ 698494 h 916450"/>
              <a:gd name="connsiteX16" fmla="*/ 339312 w 976856"/>
              <a:gd name="connsiteY16" fmla="*/ 698494 h 916450"/>
              <a:gd name="connsiteX17" fmla="*/ 338065 w 976856"/>
              <a:gd name="connsiteY17" fmla="*/ 771976 h 916450"/>
              <a:gd name="connsiteX18" fmla="*/ 341807 w 976856"/>
              <a:gd name="connsiteY18" fmla="*/ 771976 h 916450"/>
              <a:gd name="connsiteX19" fmla="*/ 420398 w 976856"/>
              <a:gd name="connsiteY19" fmla="*/ 771976 h 916450"/>
              <a:gd name="connsiteX20" fmla="*/ 424140 w 976856"/>
              <a:gd name="connsiteY20" fmla="*/ 771976 h 916450"/>
              <a:gd name="connsiteX21" fmla="*/ 421645 w 976856"/>
              <a:gd name="connsiteY21" fmla="*/ 698494 h 916450"/>
              <a:gd name="connsiteX22" fmla="*/ 233277 w 976856"/>
              <a:gd name="connsiteY22" fmla="*/ 698494 h 916450"/>
              <a:gd name="connsiteX23" fmla="*/ 224545 w 976856"/>
              <a:gd name="connsiteY23" fmla="*/ 771976 h 916450"/>
              <a:gd name="connsiteX24" fmla="*/ 311868 w 976856"/>
              <a:gd name="connsiteY24" fmla="*/ 771976 h 916450"/>
              <a:gd name="connsiteX25" fmla="*/ 314363 w 976856"/>
              <a:gd name="connsiteY25" fmla="*/ 698494 h 916450"/>
              <a:gd name="connsiteX26" fmla="*/ 124747 w 976856"/>
              <a:gd name="connsiteY26" fmla="*/ 698494 h 916450"/>
              <a:gd name="connsiteX27" fmla="*/ 112272 w 976856"/>
              <a:gd name="connsiteY27" fmla="*/ 771976 h 916450"/>
              <a:gd name="connsiteX28" fmla="*/ 199595 w 976856"/>
              <a:gd name="connsiteY28" fmla="*/ 771976 h 916450"/>
              <a:gd name="connsiteX29" fmla="*/ 207080 w 976856"/>
              <a:gd name="connsiteY29" fmla="*/ 698494 h 916450"/>
              <a:gd name="connsiteX30" fmla="*/ 46156 w 976856"/>
              <a:gd name="connsiteY30" fmla="*/ 698494 h 916450"/>
              <a:gd name="connsiteX31" fmla="*/ 28692 w 976856"/>
              <a:gd name="connsiteY31" fmla="*/ 771976 h 916450"/>
              <a:gd name="connsiteX32" fmla="*/ 86075 w 976856"/>
              <a:gd name="connsiteY32" fmla="*/ 771976 h 916450"/>
              <a:gd name="connsiteX33" fmla="*/ 99797 w 976856"/>
              <a:gd name="connsiteY33" fmla="*/ 698494 h 916450"/>
              <a:gd name="connsiteX34" fmla="*/ 642448 w 976856"/>
              <a:gd name="connsiteY34" fmla="*/ 588893 h 916450"/>
              <a:gd name="connsiteX35" fmla="*/ 657417 w 976856"/>
              <a:gd name="connsiteY35" fmla="*/ 673584 h 916450"/>
              <a:gd name="connsiteX36" fmla="*/ 708564 w 976856"/>
              <a:gd name="connsiteY36" fmla="*/ 673584 h 916450"/>
              <a:gd name="connsiteX37" fmla="*/ 688604 w 976856"/>
              <a:gd name="connsiteY37" fmla="*/ 588893 h 916450"/>
              <a:gd name="connsiteX38" fmla="*/ 542650 w 976856"/>
              <a:gd name="connsiteY38" fmla="*/ 588893 h 916450"/>
              <a:gd name="connsiteX39" fmla="*/ 551382 w 976856"/>
              <a:gd name="connsiteY39" fmla="*/ 673584 h 916450"/>
              <a:gd name="connsiteX40" fmla="*/ 631220 w 976856"/>
              <a:gd name="connsiteY40" fmla="*/ 673584 h 916450"/>
              <a:gd name="connsiteX41" fmla="*/ 616251 w 976856"/>
              <a:gd name="connsiteY41" fmla="*/ 588893 h 916450"/>
              <a:gd name="connsiteX42" fmla="*/ 442852 w 976856"/>
              <a:gd name="connsiteY42" fmla="*/ 588893 h 916450"/>
              <a:gd name="connsiteX43" fmla="*/ 445347 w 976856"/>
              <a:gd name="connsiteY43" fmla="*/ 673584 h 916450"/>
              <a:gd name="connsiteX44" fmla="*/ 525185 w 976856"/>
              <a:gd name="connsiteY44" fmla="*/ 673584 h 916450"/>
              <a:gd name="connsiteX45" fmla="*/ 516453 w 976856"/>
              <a:gd name="connsiteY45" fmla="*/ 588893 h 916450"/>
              <a:gd name="connsiteX46" fmla="*/ 343055 w 976856"/>
              <a:gd name="connsiteY46" fmla="*/ 588893 h 916450"/>
              <a:gd name="connsiteX47" fmla="*/ 340560 w 976856"/>
              <a:gd name="connsiteY47" fmla="*/ 673584 h 916450"/>
              <a:gd name="connsiteX48" fmla="*/ 420398 w 976856"/>
              <a:gd name="connsiteY48" fmla="*/ 673584 h 916450"/>
              <a:gd name="connsiteX49" fmla="*/ 417903 w 976856"/>
              <a:gd name="connsiteY49" fmla="*/ 588893 h 916450"/>
              <a:gd name="connsiteX50" fmla="*/ 244504 w 976856"/>
              <a:gd name="connsiteY50" fmla="*/ 588893 h 916450"/>
              <a:gd name="connsiteX51" fmla="*/ 235772 w 976856"/>
              <a:gd name="connsiteY51" fmla="*/ 673584 h 916450"/>
              <a:gd name="connsiteX52" fmla="*/ 315610 w 976856"/>
              <a:gd name="connsiteY52" fmla="*/ 673584 h 916450"/>
              <a:gd name="connsiteX53" fmla="*/ 318105 w 976856"/>
              <a:gd name="connsiteY53" fmla="*/ 588893 h 916450"/>
              <a:gd name="connsiteX54" fmla="*/ 145954 w 976856"/>
              <a:gd name="connsiteY54" fmla="*/ 588893 h 916450"/>
              <a:gd name="connsiteX55" fmla="*/ 130984 w 976856"/>
              <a:gd name="connsiteY55" fmla="*/ 673584 h 916450"/>
              <a:gd name="connsiteX56" fmla="*/ 209575 w 976856"/>
              <a:gd name="connsiteY56" fmla="*/ 673584 h 916450"/>
              <a:gd name="connsiteX57" fmla="*/ 219555 w 976856"/>
              <a:gd name="connsiteY57" fmla="*/ 588893 h 916450"/>
              <a:gd name="connsiteX58" fmla="*/ 72353 w 976856"/>
              <a:gd name="connsiteY58" fmla="*/ 588893 h 916450"/>
              <a:gd name="connsiteX59" fmla="*/ 52394 w 976856"/>
              <a:gd name="connsiteY59" fmla="*/ 673584 h 916450"/>
              <a:gd name="connsiteX60" fmla="*/ 104787 w 976856"/>
              <a:gd name="connsiteY60" fmla="*/ 673584 h 916450"/>
              <a:gd name="connsiteX61" fmla="*/ 119757 w 976856"/>
              <a:gd name="connsiteY61" fmla="*/ 588893 h 916450"/>
              <a:gd name="connsiteX62" fmla="*/ 621241 w 976856"/>
              <a:gd name="connsiteY62" fmla="*/ 479292 h 916450"/>
              <a:gd name="connsiteX63" fmla="*/ 637458 w 976856"/>
              <a:gd name="connsiteY63" fmla="*/ 563983 h 916450"/>
              <a:gd name="connsiteX64" fmla="*/ 682367 w 976856"/>
              <a:gd name="connsiteY64" fmla="*/ 563983 h 916450"/>
              <a:gd name="connsiteX65" fmla="*/ 663655 w 976856"/>
              <a:gd name="connsiteY65" fmla="*/ 479292 h 916450"/>
              <a:gd name="connsiteX66" fmla="*/ 530175 w 976856"/>
              <a:gd name="connsiteY66" fmla="*/ 479292 h 916450"/>
              <a:gd name="connsiteX67" fmla="*/ 538908 w 976856"/>
              <a:gd name="connsiteY67" fmla="*/ 563983 h 916450"/>
              <a:gd name="connsiteX68" fmla="*/ 611261 w 976856"/>
              <a:gd name="connsiteY68" fmla="*/ 563983 h 916450"/>
              <a:gd name="connsiteX69" fmla="*/ 596291 w 976856"/>
              <a:gd name="connsiteY69" fmla="*/ 479292 h 916450"/>
              <a:gd name="connsiteX70" fmla="*/ 439110 w 976856"/>
              <a:gd name="connsiteY70" fmla="*/ 479292 h 916450"/>
              <a:gd name="connsiteX71" fmla="*/ 441605 w 976856"/>
              <a:gd name="connsiteY71" fmla="*/ 563983 h 916450"/>
              <a:gd name="connsiteX72" fmla="*/ 513958 w 976856"/>
              <a:gd name="connsiteY72" fmla="*/ 563983 h 916450"/>
              <a:gd name="connsiteX73" fmla="*/ 503978 w 976856"/>
              <a:gd name="connsiteY73" fmla="*/ 479292 h 916450"/>
              <a:gd name="connsiteX74" fmla="*/ 348044 w 976856"/>
              <a:gd name="connsiteY74" fmla="*/ 479292 h 916450"/>
              <a:gd name="connsiteX75" fmla="*/ 345550 w 976856"/>
              <a:gd name="connsiteY75" fmla="*/ 563983 h 916450"/>
              <a:gd name="connsiteX76" fmla="*/ 416655 w 976856"/>
              <a:gd name="connsiteY76" fmla="*/ 563983 h 916450"/>
              <a:gd name="connsiteX77" fmla="*/ 414160 w 976856"/>
              <a:gd name="connsiteY77" fmla="*/ 479292 h 916450"/>
              <a:gd name="connsiteX78" fmla="*/ 256979 w 976856"/>
              <a:gd name="connsiteY78" fmla="*/ 479292 h 916450"/>
              <a:gd name="connsiteX79" fmla="*/ 246999 w 976856"/>
              <a:gd name="connsiteY79" fmla="*/ 563983 h 916450"/>
              <a:gd name="connsiteX80" fmla="*/ 319353 w 976856"/>
              <a:gd name="connsiteY80" fmla="*/ 563983 h 916450"/>
              <a:gd name="connsiteX81" fmla="*/ 321848 w 976856"/>
              <a:gd name="connsiteY81" fmla="*/ 479292 h 916450"/>
              <a:gd name="connsiteX82" fmla="*/ 165913 w 976856"/>
              <a:gd name="connsiteY82" fmla="*/ 479292 h 916450"/>
              <a:gd name="connsiteX83" fmla="*/ 150944 w 976856"/>
              <a:gd name="connsiteY83" fmla="*/ 563983 h 916450"/>
              <a:gd name="connsiteX84" fmla="*/ 222050 w 976856"/>
              <a:gd name="connsiteY84" fmla="*/ 563983 h 916450"/>
              <a:gd name="connsiteX85" fmla="*/ 230782 w 976856"/>
              <a:gd name="connsiteY85" fmla="*/ 479292 h 916450"/>
              <a:gd name="connsiteX86" fmla="*/ 98550 w 976856"/>
              <a:gd name="connsiteY86" fmla="*/ 479292 h 916450"/>
              <a:gd name="connsiteX87" fmla="*/ 78590 w 976856"/>
              <a:gd name="connsiteY87" fmla="*/ 563983 h 916450"/>
              <a:gd name="connsiteX88" fmla="*/ 124747 w 976856"/>
              <a:gd name="connsiteY88" fmla="*/ 563983 h 916450"/>
              <a:gd name="connsiteX89" fmla="*/ 139717 w 976856"/>
              <a:gd name="connsiteY89" fmla="*/ 479292 h 916450"/>
              <a:gd name="connsiteX90" fmla="*/ 773158 w 976856"/>
              <a:gd name="connsiteY90" fmla="*/ 457377 h 916450"/>
              <a:gd name="connsiteX91" fmla="*/ 788311 w 976856"/>
              <a:gd name="connsiteY91" fmla="*/ 465045 h 916450"/>
              <a:gd name="connsiteX92" fmla="*/ 798801 w 976856"/>
              <a:gd name="connsiteY92" fmla="*/ 491882 h 916450"/>
              <a:gd name="connsiteX93" fmla="*/ 791808 w 976856"/>
              <a:gd name="connsiteY93" fmla="*/ 509773 h 916450"/>
              <a:gd name="connsiteX94" fmla="*/ 787145 w 976856"/>
              <a:gd name="connsiteY94" fmla="*/ 509773 h 916450"/>
              <a:gd name="connsiteX95" fmla="*/ 775489 w 976856"/>
              <a:gd name="connsiteY95" fmla="*/ 502106 h 916450"/>
              <a:gd name="connsiteX96" fmla="*/ 766164 w 976856"/>
              <a:gd name="connsiteY96" fmla="*/ 475269 h 916450"/>
              <a:gd name="connsiteX97" fmla="*/ 773158 w 976856"/>
              <a:gd name="connsiteY97" fmla="*/ 457377 h 916450"/>
              <a:gd name="connsiteX98" fmla="*/ 840246 w 976856"/>
              <a:gd name="connsiteY98" fmla="*/ 411621 h 916450"/>
              <a:gd name="connsiteX99" fmla="*/ 857664 w 976856"/>
              <a:gd name="connsiteY99" fmla="*/ 411621 h 916450"/>
              <a:gd name="connsiteX100" fmla="*/ 894990 w 976856"/>
              <a:gd name="connsiteY100" fmla="*/ 448947 h 916450"/>
              <a:gd name="connsiteX101" fmla="*/ 894990 w 976856"/>
              <a:gd name="connsiteY101" fmla="*/ 467609 h 916450"/>
              <a:gd name="connsiteX102" fmla="*/ 886281 w 976856"/>
              <a:gd name="connsiteY102" fmla="*/ 471342 h 916450"/>
              <a:gd name="connsiteX103" fmla="*/ 877571 w 976856"/>
              <a:gd name="connsiteY103" fmla="*/ 467609 h 916450"/>
              <a:gd name="connsiteX104" fmla="*/ 840246 w 976856"/>
              <a:gd name="connsiteY104" fmla="*/ 430284 h 916450"/>
              <a:gd name="connsiteX105" fmla="*/ 840246 w 976856"/>
              <a:gd name="connsiteY105" fmla="*/ 411621 h 916450"/>
              <a:gd name="connsiteX106" fmla="*/ 602529 w 976856"/>
              <a:gd name="connsiteY106" fmla="*/ 379655 h 916450"/>
              <a:gd name="connsiteX107" fmla="*/ 616251 w 976856"/>
              <a:gd name="connsiteY107" fmla="*/ 454383 h 916450"/>
              <a:gd name="connsiteX108" fmla="*/ 657417 w 976856"/>
              <a:gd name="connsiteY108" fmla="*/ 454383 h 916450"/>
              <a:gd name="connsiteX109" fmla="*/ 639953 w 976856"/>
              <a:gd name="connsiteY109" fmla="*/ 379655 h 916450"/>
              <a:gd name="connsiteX110" fmla="*/ 518948 w 976856"/>
              <a:gd name="connsiteY110" fmla="*/ 379655 h 916450"/>
              <a:gd name="connsiteX111" fmla="*/ 527680 w 976856"/>
              <a:gd name="connsiteY111" fmla="*/ 454383 h 916450"/>
              <a:gd name="connsiteX112" fmla="*/ 591301 w 976856"/>
              <a:gd name="connsiteY112" fmla="*/ 454383 h 916450"/>
              <a:gd name="connsiteX113" fmla="*/ 577579 w 976856"/>
              <a:gd name="connsiteY113" fmla="*/ 379655 h 916450"/>
              <a:gd name="connsiteX114" fmla="*/ 435367 w 976856"/>
              <a:gd name="connsiteY114" fmla="*/ 379655 h 916450"/>
              <a:gd name="connsiteX115" fmla="*/ 437862 w 976856"/>
              <a:gd name="connsiteY115" fmla="*/ 454383 h 916450"/>
              <a:gd name="connsiteX116" fmla="*/ 502731 w 976856"/>
              <a:gd name="connsiteY116" fmla="*/ 454383 h 916450"/>
              <a:gd name="connsiteX117" fmla="*/ 493999 w 976856"/>
              <a:gd name="connsiteY117" fmla="*/ 379655 h 916450"/>
              <a:gd name="connsiteX118" fmla="*/ 351787 w 976856"/>
              <a:gd name="connsiteY118" fmla="*/ 379655 h 916450"/>
              <a:gd name="connsiteX119" fmla="*/ 349292 w 976856"/>
              <a:gd name="connsiteY119" fmla="*/ 454383 h 916450"/>
              <a:gd name="connsiteX120" fmla="*/ 412913 w 976856"/>
              <a:gd name="connsiteY120" fmla="*/ 454383 h 916450"/>
              <a:gd name="connsiteX121" fmla="*/ 410418 w 976856"/>
              <a:gd name="connsiteY121" fmla="*/ 379655 h 916450"/>
              <a:gd name="connsiteX122" fmla="*/ 268206 w 976856"/>
              <a:gd name="connsiteY122" fmla="*/ 379655 h 916450"/>
              <a:gd name="connsiteX123" fmla="*/ 259474 w 976856"/>
              <a:gd name="connsiteY123" fmla="*/ 454383 h 916450"/>
              <a:gd name="connsiteX124" fmla="*/ 323095 w 976856"/>
              <a:gd name="connsiteY124" fmla="*/ 454383 h 916450"/>
              <a:gd name="connsiteX125" fmla="*/ 325590 w 976856"/>
              <a:gd name="connsiteY125" fmla="*/ 379655 h 916450"/>
              <a:gd name="connsiteX126" fmla="*/ 184626 w 976856"/>
              <a:gd name="connsiteY126" fmla="*/ 379655 h 916450"/>
              <a:gd name="connsiteX127" fmla="*/ 170903 w 976856"/>
              <a:gd name="connsiteY127" fmla="*/ 454383 h 916450"/>
              <a:gd name="connsiteX128" fmla="*/ 234524 w 976856"/>
              <a:gd name="connsiteY128" fmla="*/ 454383 h 916450"/>
              <a:gd name="connsiteX129" fmla="*/ 242009 w 976856"/>
              <a:gd name="connsiteY129" fmla="*/ 379655 h 916450"/>
              <a:gd name="connsiteX130" fmla="*/ 122252 w 976856"/>
              <a:gd name="connsiteY130" fmla="*/ 379655 h 916450"/>
              <a:gd name="connsiteX131" fmla="*/ 104787 w 976856"/>
              <a:gd name="connsiteY131" fmla="*/ 454383 h 916450"/>
              <a:gd name="connsiteX132" fmla="*/ 144706 w 976856"/>
              <a:gd name="connsiteY132" fmla="*/ 454383 h 916450"/>
              <a:gd name="connsiteX133" fmla="*/ 158429 w 976856"/>
              <a:gd name="connsiteY133" fmla="*/ 379655 h 916450"/>
              <a:gd name="connsiteX134" fmla="*/ 897547 w 976856"/>
              <a:gd name="connsiteY134" fmla="*/ 343184 h 916450"/>
              <a:gd name="connsiteX135" fmla="*/ 923192 w 976856"/>
              <a:gd name="connsiteY135" fmla="*/ 354351 h 916450"/>
              <a:gd name="connsiteX136" fmla="*/ 930519 w 976856"/>
              <a:gd name="connsiteY136" fmla="*/ 370482 h 916450"/>
              <a:gd name="connsiteX137" fmla="*/ 919528 w 976856"/>
              <a:gd name="connsiteY137" fmla="*/ 377926 h 916450"/>
              <a:gd name="connsiteX138" fmla="*/ 913422 w 976856"/>
              <a:gd name="connsiteY138" fmla="*/ 376686 h 916450"/>
              <a:gd name="connsiteX139" fmla="*/ 888999 w 976856"/>
              <a:gd name="connsiteY139" fmla="*/ 366759 h 916450"/>
              <a:gd name="connsiteX140" fmla="*/ 881672 w 976856"/>
              <a:gd name="connsiteY140" fmla="*/ 349388 h 916450"/>
              <a:gd name="connsiteX141" fmla="*/ 897547 w 976856"/>
              <a:gd name="connsiteY141" fmla="*/ 343184 h 916450"/>
              <a:gd name="connsiteX142" fmla="*/ 908597 w 976856"/>
              <a:gd name="connsiteY142" fmla="*/ 263769 h 916450"/>
              <a:gd name="connsiteX143" fmla="*/ 962689 w 976856"/>
              <a:gd name="connsiteY143" fmla="*/ 263769 h 916450"/>
              <a:gd name="connsiteX144" fmla="*/ 976856 w 976856"/>
              <a:gd name="connsiteY144" fmla="*/ 276852 h 916450"/>
              <a:gd name="connsiteX145" fmla="*/ 962689 w 976856"/>
              <a:gd name="connsiteY145" fmla="*/ 289935 h 916450"/>
              <a:gd name="connsiteX146" fmla="*/ 908597 w 976856"/>
              <a:gd name="connsiteY146" fmla="*/ 289935 h 916450"/>
              <a:gd name="connsiteX147" fmla="*/ 895718 w 976856"/>
              <a:gd name="connsiteY147" fmla="*/ 276852 h 916450"/>
              <a:gd name="connsiteX148" fmla="*/ 908597 w 976856"/>
              <a:gd name="connsiteY148" fmla="*/ 263769 h 916450"/>
              <a:gd name="connsiteX149" fmla="*/ 435343 w 976856"/>
              <a:gd name="connsiteY149" fmla="*/ 263769 h 916450"/>
              <a:gd name="connsiteX150" fmla="*/ 486631 w 976856"/>
              <a:gd name="connsiteY150" fmla="*/ 263769 h 916450"/>
              <a:gd name="connsiteX151" fmla="*/ 498843 w 976856"/>
              <a:gd name="connsiteY151" fmla="*/ 276852 h 916450"/>
              <a:gd name="connsiteX152" fmla="*/ 486631 w 976856"/>
              <a:gd name="connsiteY152" fmla="*/ 289935 h 916450"/>
              <a:gd name="connsiteX153" fmla="*/ 435343 w 976856"/>
              <a:gd name="connsiteY153" fmla="*/ 289935 h 916450"/>
              <a:gd name="connsiteX154" fmla="*/ 423131 w 976856"/>
              <a:gd name="connsiteY154" fmla="*/ 276852 h 916450"/>
              <a:gd name="connsiteX155" fmla="*/ 435343 w 976856"/>
              <a:gd name="connsiteY155" fmla="*/ 263769 h 916450"/>
              <a:gd name="connsiteX156" fmla="*/ 479515 w 976856"/>
              <a:gd name="connsiteY156" fmla="*/ 172831 h 916450"/>
              <a:gd name="connsiteX157" fmla="*/ 505797 w 976856"/>
              <a:gd name="connsiteY157" fmla="*/ 183999 h 916450"/>
              <a:gd name="connsiteX158" fmla="*/ 512964 w 976856"/>
              <a:gd name="connsiteY158" fmla="*/ 200131 h 916450"/>
              <a:gd name="connsiteX159" fmla="*/ 501018 w 976856"/>
              <a:gd name="connsiteY159" fmla="*/ 207576 h 916450"/>
              <a:gd name="connsiteX160" fmla="*/ 496240 w 976856"/>
              <a:gd name="connsiteY160" fmla="*/ 207576 h 916450"/>
              <a:gd name="connsiteX161" fmla="*/ 471153 w 976856"/>
              <a:gd name="connsiteY161" fmla="*/ 196408 h 916450"/>
              <a:gd name="connsiteX162" fmla="*/ 465180 w 976856"/>
              <a:gd name="connsiteY162" fmla="*/ 180276 h 916450"/>
              <a:gd name="connsiteX163" fmla="*/ 479515 w 976856"/>
              <a:gd name="connsiteY163" fmla="*/ 172831 h 916450"/>
              <a:gd name="connsiteX164" fmla="*/ 914644 w 976856"/>
              <a:gd name="connsiteY164" fmla="*/ 172753 h 916450"/>
              <a:gd name="connsiteX165" fmla="*/ 930519 w 976856"/>
              <a:gd name="connsiteY165" fmla="*/ 179966 h 916450"/>
              <a:gd name="connsiteX166" fmla="*/ 923192 w 976856"/>
              <a:gd name="connsiteY166" fmla="*/ 195594 h 916450"/>
              <a:gd name="connsiteX167" fmla="*/ 898768 w 976856"/>
              <a:gd name="connsiteY167" fmla="*/ 206413 h 916450"/>
              <a:gd name="connsiteX168" fmla="*/ 892663 w 976856"/>
              <a:gd name="connsiteY168" fmla="*/ 207615 h 916450"/>
              <a:gd name="connsiteX169" fmla="*/ 881672 w 976856"/>
              <a:gd name="connsiteY169" fmla="*/ 199200 h 916450"/>
              <a:gd name="connsiteX170" fmla="*/ 888999 w 976856"/>
              <a:gd name="connsiteY170" fmla="*/ 184775 h 916450"/>
              <a:gd name="connsiteX171" fmla="*/ 696089 w 976856"/>
              <a:gd name="connsiteY171" fmla="*/ 130562 h 916450"/>
              <a:gd name="connsiteX172" fmla="*/ 551382 w 976856"/>
              <a:gd name="connsiteY172" fmla="*/ 275036 h 916450"/>
              <a:gd name="connsiteX173" fmla="*/ 575084 w 976856"/>
              <a:gd name="connsiteY173" fmla="*/ 354745 h 916450"/>
              <a:gd name="connsiteX174" fmla="*/ 649932 w 976856"/>
              <a:gd name="connsiteY174" fmla="*/ 354745 h 916450"/>
              <a:gd name="connsiteX175" fmla="*/ 661160 w 976856"/>
              <a:gd name="connsiteY175" fmla="*/ 364709 h 916450"/>
              <a:gd name="connsiteX176" fmla="*/ 674882 w 976856"/>
              <a:gd name="connsiteY176" fmla="*/ 418264 h 916450"/>
              <a:gd name="connsiteX177" fmla="*/ 696089 w 976856"/>
              <a:gd name="connsiteY177" fmla="*/ 419510 h 916450"/>
              <a:gd name="connsiteX178" fmla="*/ 842043 w 976856"/>
              <a:gd name="connsiteY178" fmla="*/ 275036 h 916450"/>
              <a:gd name="connsiteX179" fmla="*/ 696089 w 976856"/>
              <a:gd name="connsiteY179" fmla="*/ 130562 h 916450"/>
              <a:gd name="connsiteX180" fmla="*/ 696089 w 976856"/>
              <a:gd name="connsiteY180" fmla="*/ 104407 h 916450"/>
              <a:gd name="connsiteX181" fmla="*/ 866992 w 976856"/>
              <a:gd name="connsiteY181" fmla="*/ 275036 h 916450"/>
              <a:gd name="connsiteX182" fmla="*/ 696089 w 976856"/>
              <a:gd name="connsiteY182" fmla="*/ 444419 h 916450"/>
              <a:gd name="connsiteX183" fmla="*/ 681119 w 976856"/>
              <a:gd name="connsiteY183" fmla="*/ 444419 h 916450"/>
              <a:gd name="connsiteX184" fmla="*/ 760958 w 976856"/>
              <a:gd name="connsiteY184" fmla="*/ 781940 h 916450"/>
              <a:gd name="connsiteX185" fmla="*/ 758462 w 976856"/>
              <a:gd name="connsiteY185" fmla="*/ 793149 h 916450"/>
              <a:gd name="connsiteX186" fmla="*/ 748483 w 976856"/>
              <a:gd name="connsiteY186" fmla="*/ 798131 h 916450"/>
              <a:gd name="connsiteX187" fmla="*/ 427883 w 976856"/>
              <a:gd name="connsiteY187" fmla="*/ 798131 h 916450"/>
              <a:gd name="connsiteX188" fmla="*/ 459069 w 976856"/>
              <a:gd name="connsiteY188" fmla="*/ 891540 h 916450"/>
              <a:gd name="connsiteX189" fmla="*/ 490256 w 976856"/>
              <a:gd name="connsiteY189" fmla="*/ 891540 h 916450"/>
              <a:gd name="connsiteX190" fmla="*/ 502731 w 976856"/>
              <a:gd name="connsiteY190" fmla="*/ 903995 h 916450"/>
              <a:gd name="connsiteX191" fmla="*/ 490256 w 976856"/>
              <a:gd name="connsiteY191" fmla="*/ 916450 h 916450"/>
              <a:gd name="connsiteX192" fmla="*/ 467802 w 976856"/>
              <a:gd name="connsiteY192" fmla="*/ 916450 h 916450"/>
              <a:gd name="connsiteX193" fmla="*/ 294403 w 976856"/>
              <a:gd name="connsiteY193" fmla="*/ 916450 h 916450"/>
              <a:gd name="connsiteX194" fmla="*/ 270701 w 976856"/>
              <a:gd name="connsiteY194" fmla="*/ 916450 h 916450"/>
              <a:gd name="connsiteX195" fmla="*/ 259474 w 976856"/>
              <a:gd name="connsiteY195" fmla="*/ 903995 h 916450"/>
              <a:gd name="connsiteX196" fmla="*/ 270701 w 976856"/>
              <a:gd name="connsiteY196" fmla="*/ 891540 h 916450"/>
              <a:gd name="connsiteX197" fmla="*/ 301888 w 976856"/>
              <a:gd name="connsiteY197" fmla="*/ 891540 h 916450"/>
              <a:gd name="connsiteX198" fmla="*/ 333075 w 976856"/>
              <a:gd name="connsiteY198" fmla="*/ 798131 h 916450"/>
              <a:gd name="connsiteX199" fmla="*/ 12474 w 976856"/>
              <a:gd name="connsiteY199" fmla="*/ 798131 h 916450"/>
              <a:gd name="connsiteX200" fmla="*/ 2495 w 976856"/>
              <a:gd name="connsiteY200" fmla="*/ 793149 h 916450"/>
              <a:gd name="connsiteX201" fmla="*/ 0 w 976856"/>
              <a:gd name="connsiteY201" fmla="*/ 781940 h 916450"/>
              <a:gd name="connsiteX202" fmla="*/ 99797 w 976856"/>
              <a:gd name="connsiteY202" fmla="*/ 364709 h 916450"/>
              <a:gd name="connsiteX203" fmla="*/ 112272 w 976856"/>
              <a:gd name="connsiteY203" fmla="*/ 354745 h 916450"/>
              <a:gd name="connsiteX204" fmla="*/ 546392 w 976856"/>
              <a:gd name="connsiteY204" fmla="*/ 354745 h 916450"/>
              <a:gd name="connsiteX205" fmla="*/ 525185 w 976856"/>
              <a:gd name="connsiteY205" fmla="*/ 275036 h 916450"/>
              <a:gd name="connsiteX206" fmla="*/ 696089 w 976856"/>
              <a:gd name="connsiteY206" fmla="*/ 104407 h 916450"/>
              <a:gd name="connsiteX207" fmla="*/ 885814 w 976856"/>
              <a:gd name="connsiteY207" fmla="*/ 78201 h 916450"/>
              <a:gd name="connsiteX208" fmla="*/ 894990 w 976856"/>
              <a:gd name="connsiteY208" fmla="*/ 82006 h 916450"/>
              <a:gd name="connsiteX209" fmla="*/ 894990 w 976856"/>
              <a:gd name="connsiteY209" fmla="*/ 101027 h 916450"/>
              <a:gd name="connsiteX210" fmla="*/ 857664 w 976856"/>
              <a:gd name="connsiteY210" fmla="*/ 137803 h 916450"/>
              <a:gd name="connsiteX211" fmla="*/ 848955 w 976856"/>
              <a:gd name="connsiteY211" fmla="*/ 141607 h 916450"/>
              <a:gd name="connsiteX212" fmla="*/ 840246 w 976856"/>
              <a:gd name="connsiteY212" fmla="*/ 137803 h 916450"/>
              <a:gd name="connsiteX213" fmla="*/ 840246 w 976856"/>
              <a:gd name="connsiteY213" fmla="*/ 120049 h 916450"/>
              <a:gd name="connsiteX214" fmla="*/ 877571 w 976856"/>
              <a:gd name="connsiteY214" fmla="*/ 82006 h 916450"/>
              <a:gd name="connsiteX215" fmla="*/ 885814 w 976856"/>
              <a:gd name="connsiteY215" fmla="*/ 78201 h 916450"/>
              <a:gd name="connsiteX216" fmla="*/ 514528 w 976856"/>
              <a:gd name="connsiteY216" fmla="*/ 78201 h 916450"/>
              <a:gd name="connsiteX217" fmla="*/ 523704 w 976856"/>
              <a:gd name="connsiteY217" fmla="*/ 82006 h 916450"/>
              <a:gd name="connsiteX218" fmla="*/ 561029 w 976856"/>
              <a:gd name="connsiteY218" fmla="*/ 120049 h 916450"/>
              <a:gd name="connsiteX219" fmla="*/ 561029 w 976856"/>
              <a:gd name="connsiteY219" fmla="*/ 137803 h 916450"/>
              <a:gd name="connsiteX220" fmla="*/ 551076 w 976856"/>
              <a:gd name="connsiteY220" fmla="*/ 141607 h 916450"/>
              <a:gd name="connsiteX221" fmla="*/ 542366 w 976856"/>
              <a:gd name="connsiteY221" fmla="*/ 137803 h 916450"/>
              <a:gd name="connsiteX222" fmla="*/ 506285 w 976856"/>
              <a:gd name="connsiteY222" fmla="*/ 101027 h 916450"/>
              <a:gd name="connsiteX223" fmla="*/ 506285 w 976856"/>
              <a:gd name="connsiteY223" fmla="*/ 82006 h 916450"/>
              <a:gd name="connsiteX224" fmla="*/ 514528 w 976856"/>
              <a:gd name="connsiteY224" fmla="*/ 78201 h 916450"/>
              <a:gd name="connsiteX225" fmla="*/ 791808 w 976856"/>
              <a:gd name="connsiteY225" fmla="*/ 40963 h 916450"/>
              <a:gd name="connsiteX226" fmla="*/ 798801 w 976856"/>
              <a:gd name="connsiteY226" fmla="*/ 58448 h 916450"/>
              <a:gd name="connsiteX227" fmla="*/ 788311 w 976856"/>
              <a:gd name="connsiteY227" fmla="*/ 84675 h 916450"/>
              <a:gd name="connsiteX228" fmla="*/ 777820 w 976856"/>
              <a:gd name="connsiteY228" fmla="*/ 92168 h 916450"/>
              <a:gd name="connsiteX229" fmla="*/ 773158 w 976856"/>
              <a:gd name="connsiteY229" fmla="*/ 90919 h 916450"/>
              <a:gd name="connsiteX230" fmla="*/ 766164 w 976856"/>
              <a:gd name="connsiteY230" fmla="*/ 74683 h 916450"/>
              <a:gd name="connsiteX231" fmla="*/ 776655 w 976856"/>
              <a:gd name="connsiteY231" fmla="*/ 47207 h 916450"/>
              <a:gd name="connsiteX232" fmla="*/ 791808 w 976856"/>
              <a:gd name="connsiteY232" fmla="*/ 40963 h 916450"/>
              <a:gd name="connsiteX233" fmla="*/ 603097 w 976856"/>
              <a:gd name="connsiteY233" fmla="*/ 40963 h 916450"/>
              <a:gd name="connsiteX234" fmla="*/ 617522 w 976856"/>
              <a:gd name="connsiteY234" fmla="*/ 47207 h 916450"/>
              <a:gd name="connsiteX235" fmla="*/ 629544 w 976856"/>
              <a:gd name="connsiteY235" fmla="*/ 74683 h 916450"/>
              <a:gd name="connsiteX236" fmla="*/ 622331 w 976856"/>
              <a:gd name="connsiteY236" fmla="*/ 90919 h 916450"/>
              <a:gd name="connsiteX237" fmla="*/ 617522 w 976856"/>
              <a:gd name="connsiteY237" fmla="*/ 92168 h 916450"/>
              <a:gd name="connsiteX238" fmla="*/ 605501 w 976856"/>
              <a:gd name="connsiteY238" fmla="*/ 84675 h 916450"/>
              <a:gd name="connsiteX239" fmla="*/ 595884 w 976856"/>
              <a:gd name="connsiteY239" fmla="*/ 58448 h 916450"/>
              <a:gd name="connsiteX240" fmla="*/ 603097 w 976856"/>
              <a:gd name="connsiteY240" fmla="*/ 40963 h 916450"/>
              <a:gd name="connsiteX241" fmla="*/ 699983 w 976856"/>
              <a:gd name="connsiteY241" fmla="*/ 0 h 916450"/>
              <a:gd name="connsiteX242" fmla="*/ 713066 w 976856"/>
              <a:gd name="connsiteY242" fmla="*/ 10990 h 916450"/>
              <a:gd name="connsiteX243" fmla="*/ 713066 w 976856"/>
              <a:gd name="connsiteY243" fmla="*/ 63500 h 916450"/>
              <a:gd name="connsiteX244" fmla="*/ 699983 w 976856"/>
              <a:gd name="connsiteY244" fmla="*/ 75712 h 916450"/>
              <a:gd name="connsiteX245" fmla="*/ 686900 w 976856"/>
              <a:gd name="connsiteY245" fmla="*/ 63500 h 916450"/>
              <a:gd name="connsiteX246" fmla="*/ 686900 w 976856"/>
              <a:gd name="connsiteY246" fmla="*/ 10990 h 916450"/>
              <a:gd name="connsiteX247" fmla="*/ 699983 w 976856"/>
              <a:gd name="connsiteY247" fmla="*/ 0 h 91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</a:cxnLst>
            <a:rect l="l" t="t" r="r" b="b"/>
            <a:pathLst>
              <a:path w="976856" h="916450">
                <a:moveTo>
                  <a:pt x="360519" y="798131"/>
                </a:moveTo>
                <a:lnTo>
                  <a:pt x="329332" y="891540"/>
                </a:lnTo>
                <a:lnTo>
                  <a:pt x="432873" y="891540"/>
                </a:lnTo>
                <a:lnTo>
                  <a:pt x="401686" y="798131"/>
                </a:lnTo>
                <a:close/>
                <a:moveTo>
                  <a:pt x="661160" y="698494"/>
                </a:moveTo>
                <a:lnTo>
                  <a:pt x="674882" y="771976"/>
                </a:lnTo>
                <a:lnTo>
                  <a:pt x="732266" y="771976"/>
                </a:lnTo>
                <a:lnTo>
                  <a:pt x="714801" y="698494"/>
                </a:lnTo>
                <a:close/>
                <a:moveTo>
                  <a:pt x="553877" y="698494"/>
                </a:moveTo>
                <a:lnTo>
                  <a:pt x="562610" y="771976"/>
                </a:lnTo>
                <a:lnTo>
                  <a:pt x="649932" y="771976"/>
                </a:lnTo>
                <a:lnTo>
                  <a:pt x="636210" y="698494"/>
                </a:lnTo>
                <a:close/>
                <a:moveTo>
                  <a:pt x="447842" y="698494"/>
                </a:moveTo>
                <a:lnTo>
                  <a:pt x="450337" y="771976"/>
                </a:lnTo>
                <a:lnTo>
                  <a:pt x="537660" y="771976"/>
                </a:lnTo>
                <a:lnTo>
                  <a:pt x="528928" y="698494"/>
                </a:lnTo>
                <a:close/>
                <a:moveTo>
                  <a:pt x="339312" y="698494"/>
                </a:moveTo>
                <a:lnTo>
                  <a:pt x="338065" y="771976"/>
                </a:lnTo>
                <a:lnTo>
                  <a:pt x="341807" y="771976"/>
                </a:lnTo>
                <a:lnTo>
                  <a:pt x="420398" y="771976"/>
                </a:lnTo>
                <a:lnTo>
                  <a:pt x="424140" y="771976"/>
                </a:lnTo>
                <a:lnTo>
                  <a:pt x="421645" y="698494"/>
                </a:lnTo>
                <a:close/>
                <a:moveTo>
                  <a:pt x="233277" y="698494"/>
                </a:moveTo>
                <a:lnTo>
                  <a:pt x="224545" y="771976"/>
                </a:lnTo>
                <a:lnTo>
                  <a:pt x="311868" y="771976"/>
                </a:lnTo>
                <a:lnTo>
                  <a:pt x="314363" y="698494"/>
                </a:lnTo>
                <a:close/>
                <a:moveTo>
                  <a:pt x="124747" y="698494"/>
                </a:moveTo>
                <a:lnTo>
                  <a:pt x="112272" y="771976"/>
                </a:lnTo>
                <a:lnTo>
                  <a:pt x="199595" y="771976"/>
                </a:lnTo>
                <a:lnTo>
                  <a:pt x="207080" y="698494"/>
                </a:lnTo>
                <a:close/>
                <a:moveTo>
                  <a:pt x="46156" y="698494"/>
                </a:moveTo>
                <a:lnTo>
                  <a:pt x="28692" y="771976"/>
                </a:lnTo>
                <a:lnTo>
                  <a:pt x="86075" y="771976"/>
                </a:lnTo>
                <a:lnTo>
                  <a:pt x="99797" y="698494"/>
                </a:lnTo>
                <a:close/>
                <a:moveTo>
                  <a:pt x="642448" y="588893"/>
                </a:moveTo>
                <a:lnTo>
                  <a:pt x="657417" y="673584"/>
                </a:lnTo>
                <a:lnTo>
                  <a:pt x="708564" y="673584"/>
                </a:lnTo>
                <a:lnTo>
                  <a:pt x="688604" y="588893"/>
                </a:lnTo>
                <a:close/>
                <a:moveTo>
                  <a:pt x="542650" y="588893"/>
                </a:moveTo>
                <a:lnTo>
                  <a:pt x="551382" y="673584"/>
                </a:lnTo>
                <a:lnTo>
                  <a:pt x="631220" y="673584"/>
                </a:lnTo>
                <a:lnTo>
                  <a:pt x="616251" y="588893"/>
                </a:lnTo>
                <a:close/>
                <a:moveTo>
                  <a:pt x="442852" y="588893"/>
                </a:moveTo>
                <a:lnTo>
                  <a:pt x="445347" y="673584"/>
                </a:lnTo>
                <a:lnTo>
                  <a:pt x="525185" y="673584"/>
                </a:lnTo>
                <a:lnTo>
                  <a:pt x="516453" y="588893"/>
                </a:lnTo>
                <a:close/>
                <a:moveTo>
                  <a:pt x="343055" y="588893"/>
                </a:moveTo>
                <a:lnTo>
                  <a:pt x="340560" y="673584"/>
                </a:lnTo>
                <a:lnTo>
                  <a:pt x="420398" y="673584"/>
                </a:lnTo>
                <a:lnTo>
                  <a:pt x="417903" y="588893"/>
                </a:lnTo>
                <a:close/>
                <a:moveTo>
                  <a:pt x="244504" y="588893"/>
                </a:moveTo>
                <a:lnTo>
                  <a:pt x="235772" y="673584"/>
                </a:lnTo>
                <a:lnTo>
                  <a:pt x="315610" y="673584"/>
                </a:lnTo>
                <a:lnTo>
                  <a:pt x="318105" y="588893"/>
                </a:lnTo>
                <a:close/>
                <a:moveTo>
                  <a:pt x="145954" y="588893"/>
                </a:moveTo>
                <a:lnTo>
                  <a:pt x="130984" y="673584"/>
                </a:lnTo>
                <a:lnTo>
                  <a:pt x="209575" y="673584"/>
                </a:lnTo>
                <a:lnTo>
                  <a:pt x="219555" y="588893"/>
                </a:lnTo>
                <a:close/>
                <a:moveTo>
                  <a:pt x="72353" y="588893"/>
                </a:moveTo>
                <a:lnTo>
                  <a:pt x="52394" y="673584"/>
                </a:lnTo>
                <a:lnTo>
                  <a:pt x="104787" y="673584"/>
                </a:lnTo>
                <a:lnTo>
                  <a:pt x="119757" y="588893"/>
                </a:lnTo>
                <a:close/>
                <a:moveTo>
                  <a:pt x="621241" y="479292"/>
                </a:moveTo>
                <a:lnTo>
                  <a:pt x="637458" y="563983"/>
                </a:lnTo>
                <a:lnTo>
                  <a:pt x="682367" y="563983"/>
                </a:lnTo>
                <a:lnTo>
                  <a:pt x="663655" y="479292"/>
                </a:lnTo>
                <a:close/>
                <a:moveTo>
                  <a:pt x="530175" y="479292"/>
                </a:moveTo>
                <a:lnTo>
                  <a:pt x="538908" y="563983"/>
                </a:lnTo>
                <a:lnTo>
                  <a:pt x="611261" y="563983"/>
                </a:lnTo>
                <a:lnTo>
                  <a:pt x="596291" y="479292"/>
                </a:lnTo>
                <a:close/>
                <a:moveTo>
                  <a:pt x="439110" y="479292"/>
                </a:moveTo>
                <a:lnTo>
                  <a:pt x="441605" y="563983"/>
                </a:lnTo>
                <a:lnTo>
                  <a:pt x="513958" y="563983"/>
                </a:lnTo>
                <a:lnTo>
                  <a:pt x="503978" y="479292"/>
                </a:lnTo>
                <a:close/>
                <a:moveTo>
                  <a:pt x="348044" y="479292"/>
                </a:moveTo>
                <a:lnTo>
                  <a:pt x="345550" y="563983"/>
                </a:lnTo>
                <a:lnTo>
                  <a:pt x="416655" y="563983"/>
                </a:lnTo>
                <a:lnTo>
                  <a:pt x="414160" y="479292"/>
                </a:lnTo>
                <a:close/>
                <a:moveTo>
                  <a:pt x="256979" y="479292"/>
                </a:moveTo>
                <a:lnTo>
                  <a:pt x="246999" y="563983"/>
                </a:lnTo>
                <a:lnTo>
                  <a:pt x="319353" y="563983"/>
                </a:lnTo>
                <a:lnTo>
                  <a:pt x="321848" y="479292"/>
                </a:lnTo>
                <a:close/>
                <a:moveTo>
                  <a:pt x="165913" y="479292"/>
                </a:moveTo>
                <a:lnTo>
                  <a:pt x="150944" y="563983"/>
                </a:lnTo>
                <a:lnTo>
                  <a:pt x="222050" y="563983"/>
                </a:lnTo>
                <a:lnTo>
                  <a:pt x="230782" y="479292"/>
                </a:lnTo>
                <a:close/>
                <a:moveTo>
                  <a:pt x="98550" y="479292"/>
                </a:moveTo>
                <a:lnTo>
                  <a:pt x="78590" y="563983"/>
                </a:lnTo>
                <a:lnTo>
                  <a:pt x="124747" y="563983"/>
                </a:lnTo>
                <a:lnTo>
                  <a:pt x="139717" y="479292"/>
                </a:lnTo>
                <a:close/>
                <a:moveTo>
                  <a:pt x="773158" y="457377"/>
                </a:moveTo>
                <a:cubicBezTo>
                  <a:pt x="778986" y="456099"/>
                  <a:pt x="785980" y="458655"/>
                  <a:pt x="788311" y="465045"/>
                </a:cubicBezTo>
                <a:lnTo>
                  <a:pt x="798801" y="491882"/>
                </a:lnTo>
                <a:cubicBezTo>
                  <a:pt x="801132" y="499550"/>
                  <a:pt x="798801" y="505939"/>
                  <a:pt x="791808" y="509773"/>
                </a:cubicBezTo>
                <a:cubicBezTo>
                  <a:pt x="790642" y="509773"/>
                  <a:pt x="789476" y="509773"/>
                  <a:pt x="787145" y="509773"/>
                </a:cubicBezTo>
                <a:cubicBezTo>
                  <a:pt x="782483" y="509773"/>
                  <a:pt x="777820" y="507217"/>
                  <a:pt x="775489" y="502106"/>
                </a:cubicBezTo>
                <a:lnTo>
                  <a:pt x="766164" y="475269"/>
                </a:lnTo>
                <a:cubicBezTo>
                  <a:pt x="763833" y="468879"/>
                  <a:pt x="767330" y="461211"/>
                  <a:pt x="773158" y="457377"/>
                </a:cubicBezTo>
                <a:close/>
                <a:moveTo>
                  <a:pt x="840246" y="411621"/>
                </a:moveTo>
                <a:cubicBezTo>
                  <a:pt x="843978" y="406644"/>
                  <a:pt x="852688" y="406644"/>
                  <a:pt x="857664" y="411621"/>
                </a:cubicBezTo>
                <a:lnTo>
                  <a:pt x="894990" y="448947"/>
                </a:lnTo>
                <a:cubicBezTo>
                  <a:pt x="899967" y="453923"/>
                  <a:pt x="899967" y="461389"/>
                  <a:pt x="894990" y="467609"/>
                </a:cubicBezTo>
                <a:cubicBezTo>
                  <a:pt x="892502" y="470098"/>
                  <a:pt x="890013" y="471342"/>
                  <a:pt x="886281" y="471342"/>
                </a:cubicBezTo>
                <a:cubicBezTo>
                  <a:pt x="882548" y="471342"/>
                  <a:pt x="880060" y="470098"/>
                  <a:pt x="877571" y="467609"/>
                </a:cubicBezTo>
                <a:lnTo>
                  <a:pt x="840246" y="430284"/>
                </a:lnTo>
                <a:cubicBezTo>
                  <a:pt x="835269" y="425307"/>
                  <a:pt x="835269" y="417842"/>
                  <a:pt x="840246" y="411621"/>
                </a:cubicBezTo>
                <a:close/>
                <a:moveTo>
                  <a:pt x="602529" y="379655"/>
                </a:moveTo>
                <a:lnTo>
                  <a:pt x="616251" y="454383"/>
                </a:lnTo>
                <a:lnTo>
                  <a:pt x="657417" y="454383"/>
                </a:lnTo>
                <a:lnTo>
                  <a:pt x="639953" y="379655"/>
                </a:lnTo>
                <a:close/>
                <a:moveTo>
                  <a:pt x="518948" y="379655"/>
                </a:moveTo>
                <a:lnTo>
                  <a:pt x="527680" y="454383"/>
                </a:lnTo>
                <a:lnTo>
                  <a:pt x="591301" y="454383"/>
                </a:lnTo>
                <a:lnTo>
                  <a:pt x="577579" y="379655"/>
                </a:lnTo>
                <a:close/>
                <a:moveTo>
                  <a:pt x="435367" y="379655"/>
                </a:moveTo>
                <a:lnTo>
                  <a:pt x="437862" y="454383"/>
                </a:lnTo>
                <a:lnTo>
                  <a:pt x="502731" y="454383"/>
                </a:lnTo>
                <a:lnTo>
                  <a:pt x="493999" y="379655"/>
                </a:lnTo>
                <a:close/>
                <a:moveTo>
                  <a:pt x="351787" y="379655"/>
                </a:moveTo>
                <a:lnTo>
                  <a:pt x="349292" y="454383"/>
                </a:lnTo>
                <a:lnTo>
                  <a:pt x="412913" y="454383"/>
                </a:lnTo>
                <a:lnTo>
                  <a:pt x="410418" y="379655"/>
                </a:lnTo>
                <a:close/>
                <a:moveTo>
                  <a:pt x="268206" y="379655"/>
                </a:moveTo>
                <a:lnTo>
                  <a:pt x="259474" y="454383"/>
                </a:lnTo>
                <a:lnTo>
                  <a:pt x="323095" y="454383"/>
                </a:lnTo>
                <a:lnTo>
                  <a:pt x="325590" y="379655"/>
                </a:lnTo>
                <a:close/>
                <a:moveTo>
                  <a:pt x="184626" y="379655"/>
                </a:moveTo>
                <a:lnTo>
                  <a:pt x="170903" y="454383"/>
                </a:lnTo>
                <a:lnTo>
                  <a:pt x="234524" y="454383"/>
                </a:lnTo>
                <a:lnTo>
                  <a:pt x="242009" y="379655"/>
                </a:lnTo>
                <a:close/>
                <a:moveTo>
                  <a:pt x="122252" y="379655"/>
                </a:moveTo>
                <a:lnTo>
                  <a:pt x="104787" y="454383"/>
                </a:lnTo>
                <a:lnTo>
                  <a:pt x="144706" y="454383"/>
                </a:lnTo>
                <a:lnTo>
                  <a:pt x="158429" y="379655"/>
                </a:lnTo>
                <a:close/>
                <a:moveTo>
                  <a:pt x="897547" y="343184"/>
                </a:moveTo>
                <a:lnTo>
                  <a:pt x="923192" y="354351"/>
                </a:lnTo>
                <a:cubicBezTo>
                  <a:pt x="930519" y="356833"/>
                  <a:pt x="932961" y="363037"/>
                  <a:pt x="930519" y="370482"/>
                </a:cubicBezTo>
                <a:cubicBezTo>
                  <a:pt x="928076" y="375445"/>
                  <a:pt x="923192" y="377926"/>
                  <a:pt x="919528" y="377926"/>
                </a:cubicBezTo>
                <a:cubicBezTo>
                  <a:pt x="918307" y="377926"/>
                  <a:pt x="915865" y="377926"/>
                  <a:pt x="913422" y="376686"/>
                </a:cubicBezTo>
                <a:lnTo>
                  <a:pt x="888999" y="366759"/>
                </a:lnTo>
                <a:cubicBezTo>
                  <a:pt x="881672" y="363037"/>
                  <a:pt x="879230" y="355592"/>
                  <a:pt x="881672" y="349388"/>
                </a:cubicBezTo>
                <a:cubicBezTo>
                  <a:pt x="884115" y="343184"/>
                  <a:pt x="891442" y="340702"/>
                  <a:pt x="897547" y="343184"/>
                </a:cubicBezTo>
                <a:close/>
                <a:moveTo>
                  <a:pt x="908597" y="263769"/>
                </a:moveTo>
                <a:lnTo>
                  <a:pt x="962689" y="263769"/>
                </a:lnTo>
                <a:cubicBezTo>
                  <a:pt x="970417" y="263769"/>
                  <a:pt x="976856" y="270311"/>
                  <a:pt x="976856" y="276852"/>
                </a:cubicBezTo>
                <a:cubicBezTo>
                  <a:pt x="976856" y="283393"/>
                  <a:pt x="970417" y="289935"/>
                  <a:pt x="962689" y="289935"/>
                </a:cubicBezTo>
                <a:lnTo>
                  <a:pt x="908597" y="289935"/>
                </a:lnTo>
                <a:cubicBezTo>
                  <a:pt x="902158" y="289935"/>
                  <a:pt x="895718" y="283393"/>
                  <a:pt x="895718" y="276852"/>
                </a:cubicBezTo>
                <a:cubicBezTo>
                  <a:pt x="895718" y="270311"/>
                  <a:pt x="902158" y="263769"/>
                  <a:pt x="908597" y="263769"/>
                </a:cubicBezTo>
                <a:close/>
                <a:moveTo>
                  <a:pt x="435343" y="263769"/>
                </a:moveTo>
                <a:lnTo>
                  <a:pt x="486631" y="263769"/>
                </a:lnTo>
                <a:cubicBezTo>
                  <a:pt x="493958" y="263769"/>
                  <a:pt x="498843" y="270311"/>
                  <a:pt x="498843" y="276852"/>
                </a:cubicBezTo>
                <a:cubicBezTo>
                  <a:pt x="498843" y="283393"/>
                  <a:pt x="493958" y="289935"/>
                  <a:pt x="486631" y="289935"/>
                </a:cubicBezTo>
                <a:lnTo>
                  <a:pt x="435343" y="289935"/>
                </a:lnTo>
                <a:cubicBezTo>
                  <a:pt x="429237" y="289935"/>
                  <a:pt x="423131" y="283393"/>
                  <a:pt x="423131" y="276852"/>
                </a:cubicBezTo>
                <a:cubicBezTo>
                  <a:pt x="423131" y="270311"/>
                  <a:pt x="429237" y="263769"/>
                  <a:pt x="435343" y="263769"/>
                </a:cubicBezTo>
                <a:close/>
                <a:moveTo>
                  <a:pt x="479515" y="172831"/>
                </a:moveTo>
                <a:lnTo>
                  <a:pt x="505797" y="183999"/>
                </a:lnTo>
                <a:cubicBezTo>
                  <a:pt x="511770" y="186481"/>
                  <a:pt x="515353" y="193926"/>
                  <a:pt x="512964" y="200131"/>
                </a:cubicBezTo>
                <a:cubicBezTo>
                  <a:pt x="510575" y="206335"/>
                  <a:pt x="505797" y="207576"/>
                  <a:pt x="501018" y="207576"/>
                </a:cubicBezTo>
                <a:cubicBezTo>
                  <a:pt x="499823" y="207576"/>
                  <a:pt x="497434" y="207576"/>
                  <a:pt x="496240" y="207576"/>
                </a:cubicBezTo>
                <a:lnTo>
                  <a:pt x="471153" y="196408"/>
                </a:lnTo>
                <a:cubicBezTo>
                  <a:pt x="465180" y="193926"/>
                  <a:pt x="461596" y="186481"/>
                  <a:pt x="465180" y="180276"/>
                </a:cubicBezTo>
                <a:cubicBezTo>
                  <a:pt x="466374" y="174072"/>
                  <a:pt x="474737" y="170349"/>
                  <a:pt x="479515" y="172831"/>
                </a:cubicBezTo>
                <a:close/>
                <a:moveTo>
                  <a:pt x="914644" y="172753"/>
                </a:moveTo>
                <a:cubicBezTo>
                  <a:pt x="920749" y="170349"/>
                  <a:pt x="928076" y="173956"/>
                  <a:pt x="930519" y="179966"/>
                </a:cubicBezTo>
                <a:cubicBezTo>
                  <a:pt x="932961" y="185977"/>
                  <a:pt x="930519" y="193190"/>
                  <a:pt x="923192" y="195594"/>
                </a:cubicBezTo>
                <a:lnTo>
                  <a:pt x="898768" y="206413"/>
                </a:lnTo>
                <a:cubicBezTo>
                  <a:pt x="896326" y="206413"/>
                  <a:pt x="893884" y="207615"/>
                  <a:pt x="892663" y="207615"/>
                </a:cubicBezTo>
                <a:cubicBezTo>
                  <a:pt x="888999" y="207615"/>
                  <a:pt x="882893" y="205211"/>
                  <a:pt x="881672" y="199200"/>
                </a:cubicBezTo>
                <a:cubicBezTo>
                  <a:pt x="879230" y="193190"/>
                  <a:pt x="881672" y="185977"/>
                  <a:pt x="888999" y="184775"/>
                </a:cubicBezTo>
                <a:close/>
                <a:moveTo>
                  <a:pt x="696089" y="130562"/>
                </a:moveTo>
                <a:cubicBezTo>
                  <a:pt x="616251" y="130562"/>
                  <a:pt x="551382" y="195326"/>
                  <a:pt x="551382" y="275036"/>
                </a:cubicBezTo>
                <a:cubicBezTo>
                  <a:pt x="551382" y="303681"/>
                  <a:pt x="558867" y="331082"/>
                  <a:pt x="575084" y="354745"/>
                </a:cubicBezTo>
                <a:lnTo>
                  <a:pt x="649932" y="354745"/>
                </a:lnTo>
                <a:cubicBezTo>
                  <a:pt x="656170" y="354745"/>
                  <a:pt x="659912" y="359727"/>
                  <a:pt x="661160" y="364709"/>
                </a:cubicBezTo>
                <a:lnTo>
                  <a:pt x="674882" y="418264"/>
                </a:lnTo>
                <a:cubicBezTo>
                  <a:pt x="681119" y="419510"/>
                  <a:pt x="688604" y="419510"/>
                  <a:pt x="696089" y="419510"/>
                </a:cubicBezTo>
                <a:cubicBezTo>
                  <a:pt x="775927" y="419510"/>
                  <a:pt x="842043" y="354745"/>
                  <a:pt x="842043" y="275036"/>
                </a:cubicBezTo>
                <a:cubicBezTo>
                  <a:pt x="842043" y="195326"/>
                  <a:pt x="775927" y="130562"/>
                  <a:pt x="696089" y="130562"/>
                </a:cubicBezTo>
                <a:close/>
                <a:moveTo>
                  <a:pt x="696089" y="104407"/>
                </a:moveTo>
                <a:cubicBezTo>
                  <a:pt x="790897" y="104407"/>
                  <a:pt x="866992" y="181626"/>
                  <a:pt x="866992" y="275036"/>
                </a:cubicBezTo>
                <a:cubicBezTo>
                  <a:pt x="866992" y="368446"/>
                  <a:pt x="790897" y="444419"/>
                  <a:pt x="696089" y="444419"/>
                </a:cubicBezTo>
                <a:cubicBezTo>
                  <a:pt x="691099" y="444419"/>
                  <a:pt x="686109" y="444419"/>
                  <a:pt x="681119" y="444419"/>
                </a:cubicBezTo>
                <a:lnTo>
                  <a:pt x="760958" y="781940"/>
                </a:lnTo>
                <a:cubicBezTo>
                  <a:pt x="762205" y="785676"/>
                  <a:pt x="760958" y="789412"/>
                  <a:pt x="758462" y="793149"/>
                </a:cubicBezTo>
                <a:cubicBezTo>
                  <a:pt x="755968" y="795640"/>
                  <a:pt x="752225" y="798131"/>
                  <a:pt x="748483" y="798131"/>
                </a:cubicBezTo>
                <a:lnTo>
                  <a:pt x="427883" y="798131"/>
                </a:lnTo>
                <a:lnTo>
                  <a:pt x="459069" y="891540"/>
                </a:lnTo>
                <a:lnTo>
                  <a:pt x="490256" y="891540"/>
                </a:lnTo>
                <a:cubicBezTo>
                  <a:pt x="496494" y="891540"/>
                  <a:pt x="502731" y="897768"/>
                  <a:pt x="502731" y="903995"/>
                </a:cubicBezTo>
                <a:cubicBezTo>
                  <a:pt x="502731" y="911468"/>
                  <a:pt x="496494" y="916450"/>
                  <a:pt x="490256" y="916450"/>
                </a:cubicBezTo>
                <a:lnTo>
                  <a:pt x="467802" y="916450"/>
                </a:lnTo>
                <a:lnTo>
                  <a:pt x="294403" y="916450"/>
                </a:lnTo>
                <a:lnTo>
                  <a:pt x="270701" y="916450"/>
                </a:lnTo>
                <a:cubicBezTo>
                  <a:pt x="264464" y="916450"/>
                  <a:pt x="259474" y="911468"/>
                  <a:pt x="259474" y="903995"/>
                </a:cubicBezTo>
                <a:cubicBezTo>
                  <a:pt x="259474" y="897768"/>
                  <a:pt x="264464" y="891540"/>
                  <a:pt x="270701" y="891540"/>
                </a:cubicBezTo>
                <a:lnTo>
                  <a:pt x="301888" y="891540"/>
                </a:lnTo>
                <a:lnTo>
                  <a:pt x="333075" y="798131"/>
                </a:lnTo>
                <a:lnTo>
                  <a:pt x="12474" y="798131"/>
                </a:lnTo>
                <a:cubicBezTo>
                  <a:pt x="8732" y="798131"/>
                  <a:pt x="4990" y="795640"/>
                  <a:pt x="2495" y="793149"/>
                </a:cubicBezTo>
                <a:cubicBezTo>
                  <a:pt x="0" y="789412"/>
                  <a:pt x="0" y="785676"/>
                  <a:pt x="0" y="781940"/>
                </a:cubicBezTo>
                <a:lnTo>
                  <a:pt x="99797" y="364709"/>
                </a:lnTo>
                <a:cubicBezTo>
                  <a:pt x="101045" y="359727"/>
                  <a:pt x="106035" y="354745"/>
                  <a:pt x="112272" y="354745"/>
                </a:cubicBezTo>
                <a:lnTo>
                  <a:pt x="546392" y="354745"/>
                </a:lnTo>
                <a:cubicBezTo>
                  <a:pt x="532670" y="329836"/>
                  <a:pt x="525185" y="303681"/>
                  <a:pt x="525185" y="275036"/>
                </a:cubicBezTo>
                <a:cubicBezTo>
                  <a:pt x="525185" y="181626"/>
                  <a:pt x="602529" y="104407"/>
                  <a:pt x="696089" y="104407"/>
                </a:cubicBezTo>
                <a:close/>
                <a:moveTo>
                  <a:pt x="885814" y="78201"/>
                </a:moveTo>
                <a:cubicBezTo>
                  <a:pt x="889080" y="78201"/>
                  <a:pt x="892502" y="79469"/>
                  <a:pt x="894990" y="82006"/>
                </a:cubicBezTo>
                <a:cubicBezTo>
                  <a:pt x="899967" y="87078"/>
                  <a:pt x="899967" y="94687"/>
                  <a:pt x="894990" y="101027"/>
                </a:cubicBezTo>
                <a:lnTo>
                  <a:pt x="857664" y="137803"/>
                </a:lnTo>
                <a:cubicBezTo>
                  <a:pt x="855176" y="140339"/>
                  <a:pt x="852688" y="141607"/>
                  <a:pt x="848955" y="141607"/>
                </a:cubicBezTo>
                <a:cubicBezTo>
                  <a:pt x="845223" y="141607"/>
                  <a:pt x="842734" y="140339"/>
                  <a:pt x="840246" y="137803"/>
                </a:cubicBezTo>
                <a:cubicBezTo>
                  <a:pt x="835269" y="132730"/>
                  <a:pt x="835269" y="125122"/>
                  <a:pt x="840246" y="120049"/>
                </a:cubicBezTo>
                <a:lnTo>
                  <a:pt x="877571" y="82006"/>
                </a:lnTo>
                <a:cubicBezTo>
                  <a:pt x="879438" y="79469"/>
                  <a:pt x="882548" y="78201"/>
                  <a:pt x="885814" y="78201"/>
                </a:cubicBezTo>
                <a:close/>
                <a:moveTo>
                  <a:pt x="514528" y="78201"/>
                </a:moveTo>
                <a:cubicBezTo>
                  <a:pt x="517794" y="78201"/>
                  <a:pt x="521216" y="79469"/>
                  <a:pt x="523704" y="82006"/>
                </a:cubicBezTo>
                <a:lnTo>
                  <a:pt x="561029" y="120049"/>
                </a:lnTo>
                <a:cubicBezTo>
                  <a:pt x="564762" y="125122"/>
                  <a:pt x="564762" y="132730"/>
                  <a:pt x="561029" y="137803"/>
                </a:cubicBezTo>
                <a:cubicBezTo>
                  <a:pt x="558541" y="140339"/>
                  <a:pt x="554808" y="141607"/>
                  <a:pt x="551076" y="141607"/>
                </a:cubicBezTo>
                <a:cubicBezTo>
                  <a:pt x="548587" y="141607"/>
                  <a:pt x="544855" y="140339"/>
                  <a:pt x="542366" y="137803"/>
                </a:cubicBezTo>
                <a:lnTo>
                  <a:pt x="506285" y="101027"/>
                </a:lnTo>
                <a:cubicBezTo>
                  <a:pt x="500064" y="94687"/>
                  <a:pt x="500064" y="87078"/>
                  <a:pt x="506285" y="82006"/>
                </a:cubicBezTo>
                <a:cubicBezTo>
                  <a:pt x="508152" y="79469"/>
                  <a:pt x="511262" y="78201"/>
                  <a:pt x="514528" y="78201"/>
                </a:cubicBezTo>
                <a:close/>
                <a:moveTo>
                  <a:pt x="791808" y="40963"/>
                </a:moveTo>
                <a:cubicBezTo>
                  <a:pt x="798801" y="44710"/>
                  <a:pt x="801132" y="50954"/>
                  <a:pt x="798801" y="58448"/>
                </a:cubicBezTo>
                <a:lnTo>
                  <a:pt x="788311" y="84675"/>
                </a:lnTo>
                <a:cubicBezTo>
                  <a:pt x="785980" y="88421"/>
                  <a:pt x="781317" y="92168"/>
                  <a:pt x="777820" y="92168"/>
                </a:cubicBezTo>
                <a:cubicBezTo>
                  <a:pt x="775489" y="92168"/>
                  <a:pt x="774323" y="90919"/>
                  <a:pt x="773158" y="90919"/>
                </a:cubicBezTo>
                <a:cubicBezTo>
                  <a:pt x="767330" y="88421"/>
                  <a:pt x="763833" y="80928"/>
                  <a:pt x="766164" y="74683"/>
                </a:cubicBezTo>
                <a:lnTo>
                  <a:pt x="776655" y="47207"/>
                </a:lnTo>
                <a:cubicBezTo>
                  <a:pt x="778986" y="42212"/>
                  <a:pt x="785980" y="38465"/>
                  <a:pt x="791808" y="40963"/>
                </a:cubicBezTo>
                <a:close/>
                <a:moveTo>
                  <a:pt x="603097" y="40963"/>
                </a:moveTo>
                <a:cubicBezTo>
                  <a:pt x="609108" y="38465"/>
                  <a:pt x="616320" y="42212"/>
                  <a:pt x="617522" y="47207"/>
                </a:cubicBezTo>
                <a:lnTo>
                  <a:pt x="629544" y="74683"/>
                </a:lnTo>
                <a:cubicBezTo>
                  <a:pt x="630746" y="80928"/>
                  <a:pt x="628342" y="88421"/>
                  <a:pt x="622331" y="90919"/>
                </a:cubicBezTo>
                <a:cubicBezTo>
                  <a:pt x="621129" y="90919"/>
                  <a:pt x="618725" y="92168"/>
                  <a:pt x="617522" y="92168"/>
                </a:cubicBezTo>
                <a:cubicBezTo>
                  <a:pt x="612714" y="92168"/>
                  <a:pt x="609108" y="88421"/>
                  <a:pt x="605501" y="84675"/>
                </a:cubicBezTo>
                <a:lnTo>
                  <a:pt x="595884" y="58448"/>
                </a:lnTo>
                <a:cubicBezTo>
                  <a:pt x="593480" y="50954"/>
                  <a:pt x="595884" y="44710"/>
                  <a:pt x="603097" y="40963"/>
                </a:cubicBezTo>
                <a:close/>
                <a:moveTo>
                  <a:pt x="699983" y="0"/>
                </a:moveTo>
                <a:cubicBezTo>
                  <a:pt x="707833" y="0"/>
                  <a:pt x="713066" y="4885"/>
                  <a:pt x="713066" y="10990"/>
                </a:cubicBezTo>
                <a:lnTo>
                  <a:pt x="713066" y="63500"/>
                </a:lnTo>
                <a:cubicBezTo>
                  <a:pt x="713066" y="70827"/>
                  <a:pt x="707833" y="75712"/>
                  <a:pt x="699983" y="75712"/>
                </a:cubicBezTo>
                <a:cubicBezTo>
                  <a:pt x="692133" y="75712"/>
                  <a:pt x="686900" y="70827"/>
                  <a:pt x="686900" y="63500"/>
                </a:cubicBezTo>
                <a:lnTo>
                  <a:pt x="686900" y="10990"/>
                </a:lnTo>
                <a:cubicBezTo>
                  <a:pt x="686900" y="4885"/>
                  <a:pt x="692133" y="0"/>
                  <a:pt x="69998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289" name="Freeform 287">
            <a:extLst>
              <a:ext uri="{FF2B5EF4-FFF2-40B4-BE49-F238E27FC236}">
                <a16:creationId xmlns:a16="http://schemas.microsoft.com/office/drawing/2014/main" id="{11A1A888-C6C9-4822-9971-D22E635B9A7E}"/>
              </a:ext>
            </a:extLst>
          </p:cNvPr>
          <p:cNvSpPr>
            <a:spLocks noChangeArrowheads="1"/>
          </p:cNvSpPr>
          <p:nvPr/>
        </p:nvSpPr>
        <p:spPr bwMode="auto">
          <a:xfrm>
            <a:off x="14974890" y="3501759"/>
            <a:ext cx="1588109" cy="1588112"/>
          </a:xfrm>
          <a:custGeom>
            <a:avLst/>
            <a:gdLst>
              <a:gd name="T0" fmla="*/ 1274 w 1275"/>
              <a:gd name="T1" fmla="*/ 637 h 1275"/>
              <a:gd name="T2" fmla="*/ 1274 w 1275"/>
              <a:gd name="T3" fmla="*/ 637 h 1275"/>
              <a:gd name="T4" fmla="*/ 637 w 1275"/>
              <a:gd name="T5" fmla="*/ 1274 h 1275"/>
              <a:gd name="T6" fmla="*/ 637 w 1275"/>
              <a:gd name="T7" fmla="*/ 1274 h 1275"/>
              <a:gd name="T8" fmla="*/ 0 w 1275"/>
              <a:gd name="T9" fmla="*/ 637 h 1275"/>
              <a:gd name="T10" fmla="*/ 0 w 1275"/>
              <a:gd name="T11" fmla="*/ 637 h 1275"/>
              <a:gd name="T12" fmla="*/ 637 w 1275"/>
              <a:gd name="T13" fmla="*/ 0 h 1275"/>
              <a:gd name="T14" fmla="*/ 637 w 1275"/>
              <a:gd name="T15" fmla="*/ 0 h 1275"/>
              <a:gd name="T16" fmla="*/ 1274 w 1275"/>
              <a:gd name="T17" fmla="*/ 637 h 127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1275" h="1275">
                <a:moveTo>
                  <a:pt x="1274" y="637"/>
                </a:moveTo>
                <a:lnTo>
                  <a:pt x="1274" y="637"/>
                </a:lnTo>
                <a:cubicBezTo>
                  <a:pt x="1274" y="990"/>
                  <a:pt x="989" y="1274"/>
                  <a:pt x="637" y="1274"/>
                </a:cubicBezTo>
                <a:lnTo>
                  <a:pt x="637" y="1274"/>
                </a:lnTo>
                <a:cubicBezTo>
                  <a:pt x="285" y="1274"/>
                  <a:pt x="0" y="990"/>
                  <a:pt x="0" y="637"/>
                </a:cubicBezTo>
                <a:lnTo>
                  <a:pt x="0" y="637"/>
                </a:lnTo>
                <a:cubicBezTo>
                  <a:pt x="0" y="286"/>
                  <a:pt x="285" y="0"/>
                  <a:pt x="637" y="0"/>
                </a:cubicBezTo>
                <a:lnTo>
                  <a:pt x="637" y="0"/>
                </a:lnTo>
                <a:cubicBezTo>
                  <a:pt x="989" y="0"/>
                  <a:pt x="1274" y="286"/>
                  <a:pt x="1274" y="637"/>
                </a:cubicBezTo>
              </a:path>
            </a:pathLst>
          </a:custGeom>
          <a:solidFill>
            <a:schemeClr val="bg2"/>
          </a:solidFill>
          <a:ln>
            <a:noFill/>
          </a:ln>
          <a:effectLst/>
        </p:spPr>
        <p:txBody>
          <a:bodyPr wrap="none" anchor="ctr"/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31" name="Freeform 130">
            <a:extLst>
              <a:ext uri="{FF2B5EF4-FFF2-40B4-BE49-F238E27FC236}">
                <a16:creationId xmlns:a16="http://schemas.microsoft.com/office/drawing/2014/main" id="{F34C218E-8DA6-5942-92A3-0D0CEDC7E119}"/>
              </a:ext>
            </a:extLst>
          </p:cNvPr>
          <p:cNvSpPr>
            <a:spLocks noChangeArrowheads="1"/>
          </p:cNvSpPr>
          <p:nvPr/>
        </p:nvSpPr>
        <p:spPr bwMode="auto">
          <a:xfrm>
            <a:off x="15284556" y="3808316"/>
            <a:ext cx="969469" cy="975323"/>
          </a:xfrm>
          <a:custGeom>
            <a:avLst/>
            <a:gdLst>
              <a:gd name="connsiteX0" fmla="*/ 207289 w 969469"/>
              <a:gd name="connsiteY0" fmla="*/ 839232 h 975323"/>
              <a:gd name="connsiteX1" fmla="*/ 207289 w 969469"/>
              <a:gd name="connsiteY1" fmla="*/ 950352 h 975323"/>
              <a:gd name="connsiteX2" fmla="*/ 286994 w 969469"/>
              <a:gd name="connsiteY2" fmla="*/ 950352 h 975323"/>
              <a:gd name="connsiteX3" fmla="*/ 313147 w 969469"/>
              <a:gd name="connsiteY3" fmla="*/ 924132 h 975323"/>
              <a:gd name="connsiteX4" fmla="*/ 313147 w 969469"/>
              <a:gd name="connsiteY4" fmla="*/ 865451 h 975323"/>
              <a:gd name="connsiteX5" fmla="*/ 286994 w 969469"/>
              <a:gd name="connsiteY5" fmla="*/ 839232 h 975323"/>
              <a:gd name="connsiteX6" fmla="*/ 392852 w 969469"/>
              <a:gd name="connsiteY6" fmla="*/ 472160 h 975323"/>
              <a:gd name="connsiteX7" fmla="*/ 392852 w 969469"/>
              <a:gd name="connsiteY7" fmla="*/ 761822 h 975323"/>
              <a:gd name="connsiteX8" fmla="*/ 551017 w 969469"/>
              <a:gd name="connsiteY8" fmla="*/ 761822 h 975323"/>
              <a:gd name="connsiteX9" fmla="*/ 551017 w 969469"/>
              <a:gd name="connsiteY9" fmla="*/ 472160 h 975323"/>
              <a:gd name="connsiteX10" fmla="*/ 460103 w 969469"/>
              <a:gd name="connsiteY10" fmla="*/ 146290 h 975323"/>
              <a:gd name="connsiteX11" fmla="*/ 131320 w 969469"/>
              <a:gd name="connsiteY11" fmla="*/ 348554 h 975323"/>
              <a:gd name="connsiteX12" fmla="*/ 131320 w 969469"/>
              <a:gd name="connsiteY12" fmla="*/ 729360 h 975323"/>
              <a:gd name="connsiteX13" fmla="*/ 163700 w 969469"/>
              <a:gd name="connsiteY13" fmla="*/ 761822 h 975323"/>
              <a:gd name="connsiteX14" fmla="*/ 367944 w 969469"/>
              <a:gd name="connsiteY14" fmla="*/ 761822 h 975323"/>
              <a:gd name="connsiteX15" fmla="*/ 367944 w 969469"/>
              <a:gd name="connsiteY15" fmla="*/ 459675 h 975323"/>
              <a:gd name="connsiteX16" fmla="*/ 380398 w 969469"/>
              <a:gd name="connsiteY16" fmla="*/ 447189 h 975323"/>
              <a:gd name="connsiteX17" fmla="*/ 563471 w 969469"/>
              <a:gd name="connsiteY17" fmla="*/ 447189 h 975323"/>
              <a:gd name="connsiteX18" fmla="*/ 575925 w 969469"/>
              <a:gd name="connsiteY18" fmla="*/ 459675 h 975323"/>
              <a:gd name="connsiteX19" fmla="*/ 575925 w 969469"/>
              <a:gd name="connsiteY19" fmla="*/ 761822 h 975323"/>
              <a:gd name="connsiteX20" fmla="*/ 780169 w 969469"/>
              <a:gd name="connsiteY20" fmla="*/ 761822 h 975323"/>
              <a:gd name="connsiteX21" fmla="*/ 812549 w 969469"/>
              <a:gd name="connsiteY21" fmla="*/ 729360 h 975323"/>
              <a:gd name="connsiteX22" fmla="*/ 812549 w 969469"/>
              <a:gd name="connsiteY22" fmla="*/ 348554 h 975323"/>
              <a:gd name="connsiteX23" fmla="*/ 812549 w 969469"/>
              <a:gd name="connsiteY23" fmla="*/ 347306 h 975323"/>
              <a:gd name="connsiteX24" fmla="*/ 488747 w 969469"/>
              <a:gd name="connsiteY24" fmla="*/ 146290 h 975323"/>
              <a:gd name="connsiteX25" fmla="*/ 460103 w 969469"/>
              <a:gd name="connsiteY25" fmla="*/ 146290 h 975323"/>
              <a:gd name="connsiteX26" fmla="*/ 473336 w 969469"/>
              <a:gd name="connsiteY26" fmla="*/ 116325 h 975323"/>
              <a:gd name="connsiteX27" fmla="*/ 501201 w 969469"/>
              <a:gd name="connsiteY27" fmla="*/ 123816 h 975323"/>
              <a:gd name="connsiteX28" fmla="*/ 938334 w 969469"/>
              <a:gd name="connsiteY28" fmla="*/ 395999 h 975323"/>
              <a:gd name="connsiteX29" fmla="*/ 942070 w 969469"/>
              <a:gd name="connsiteY29" fmla="*/ 412230 h 975323"/>
              <a:gd name="connsiteX30" fmla="*/ 924634 w 969469"/>
              <a:gd name="connsiteY30" fmla="*/ 417224 h 975323"/>
              <a:gd name="connsiteX31" fmla="*/ 837457 w 969469"/>
              <a:gd name="connsiteY31" fmla="*/ 363537 h 975323"/>
              <a:gd name="connsiteX32" fmla="*/ 837457 w 969469"/>
              <a:gd name="connsiteY32" fmla="*/ 683164 h 975323"/>
              <a:gd name="connsiteX33" fmla="*/ 918408 w 969469"/>
              <a:gd name="connsiteY33" fmla="*/ 683164 h 975323"/>
              <a:gd name="connsiteX34" fmla="*/ 969469 w 969469"/>
              <a:gd name="connsiteY34" fmla="*/ 735602 h 975323"/>
              <a:gd name="connsiteX35" fmla="*/ 969469 w 969469"/>
              <a:gd name="connsiteY35" fmla="*/ 836734 h 975323"/>
              <a:gd name="connsiteX36" fmla="*/ 902217 w 969469"/>
              <a:gd name="connsiteY36" fmla="*/ 905404 h 975323"/>
              <a:gd name="connsiteX37" fmla="*/ 338055 w 969469"/>
              <a:gd name="connsiteY37" fmla="*/ 905404 h 975323"/>
              <a:gd name="connsiteX38" fmla="*/ 338055 w 969469"/>
              <a:gd name="connsiteY38" fmla="*/ 924132 h 975323"/>
              <a:gd name="connsiteX39" fmla="*/ 286994 w 969469"/>
              <a:gd name="connsiteY39" fmla="*/ 975323 h 975323"/>
              <a:gd name="connsiteX40" fmla="*/ 194835 w 969469"/>
              <a:gd name="connsiteY40" fmla="*/ 975323 h 975323"/>
              <a:gd name="connsiteX41" fmla="*/ 182381 w 969469"/>
              <a:gd name="connsiteY41" fmla="*/ 961589 h 975323"/>
              <a:gd name="connsiteX42" fmla="*/ 182381 w 969469"/>
              <a:gd name="connsiteY42" fmla="*/ 945358 h 975323"/>
              <a:gd name="connsiteX43" fmla="*/ 120111 w 969469"/>
              <a:gd name="connsiteY43" fmla="*/ 945358 h 975323"/>
              <a:gd name="connsiteX44" fmla="*/ 107657 w 969469"/>
              <a:gd name="connsiteY44" fmla="*/ 931624 h 975323"/>
              <a:gd name="connsiteX45" fmla="*/ 120111 w 969469"/>
              <a:gd name="connsiteY45" fmla="*/ 920387 h 975323"/>
              <a:gd name="connsiteX46" fmla="*/ 182381 w 969469"/>
              <a:gd name="connsiteY46" fmla="*/ 920387 h 975323"/>
              <a:gd name="connsiteX47" fmla="*/ 182381 w 969469"/>
              <a:gd name="connsiteY47" fmla="*/ 866699 h 975323"/>
              <a:gd name="connsiteX48" fmla="*/ 120111 w 969469"/>
              <a:gd name="connsiteY48" fmla="*/ 866699 h 975323"/>
              <a:gd name="connsiteX49" fmla="*/ 107657 w 969469"/>
              <a:gd name="connsiteY49" fmla="*/ 852965 h 975323"/>
              <a:gd name="connsiteX50" fmla="*/ 120111 w 969469"/>
              <a:gd name="connsiteY50" fmla="*/ 841729 h 975323"/>
              <a:gd name="connsiteX51" fmla="*/ 182381 w 969469"/>
              <a:gd name="connsiteY51" fmla="*/ 841729 h 975323"/>
              <a:gd name="connsiteX52" fmla="*/ 182381 w 969469"/>
              <a:gd name="connsiteY52" fmla="*/ 827995 h 975323"/>
              <a:gd name="connsiteX53" fmla="*/ 194835 w 969469"/>
              <a:gd name="connsiteY53" fmla="*/ 814261 h 975323"/>
              <a:gd name="connsiteX54" fmla="*/ 286994 w 969469"/>
              <a:gd name="connsiteY54" fmla="*/ 814261 h 975323"/>
              <a:gd name="connsiteX55" fmla="*/ 338055 w 969469"/>
              <a:gd name="connsiteY55" fmla="*/ 865451 h 975323"/>
              <a:gd name="connsiteX56" fmla="*/ 338055 w 969469"/>
              <a:gd name="connsiteY56" fmla="*/ 880433 h 975323"/>
              <a:gd name="connsiteX57" fmla="*/ 902217 w 969469"/>
              <a:gd name="connsiteY57" fmla="*/ 880433 h 975323"/>
              <a:gd name="connsiteX58" fmla="*/ 944561 w 969469"/>
              <a:gd name="connsiteY58" fmla="*/ 836734 h 975323"/>
              <a:gd name="connsiteX59" fmla="*/ 944561 w 969469"/>
              <a:gd name="connsiteY59" fmla="*/ 735602 h 975323"/>
              <a:gd name="connsiteX60" fmla="*/ 918408 w 969469"/>
              <a:gd name="connsiteY60" fmla="*/ 708135 h 975323"/>
              <a:gd name="connsiteX61" fmla="*/ 837457 w 969469"/>
              <a:gd name="connsiteY61" fmla="*/ 708135 h 975323"/>
              <a:gd name="connsiteX62" fmla="*/ 837457 w 969469"/>
              <a:gd name="connsiteY62" fmla="*/ 729360 h 975323"/>
              <a:gd name="connsiteX63" fmla="*/ 780169 w 969469"/>
              <a:gd name="connsiteY63" fmla="*/ 788041 h 975323"/>
              <a:gd name="connsiteX64" fmla="*/ 563471 w 969469"/>
              <a:gd name="connsiteY64" fmla="*/ 788041 h 975323"/>
              <a:gd name="connsiteX65" fmla="*/ 380398 w 969469"/>
              <a:gd name="connsiteY65" fmla="*/ 788041 h 975323"/>
              <a:gd name="connsiteX66" fmla="*/ 163700 w 969469"/>
              <a:gd name="connsiteY66" fmla="*/ 788041 h 975323"/>
              <a:gd name="connsiteX67" fmla="*/ 106412 w 969469"/>
              <a:gd name="connsiteY67" fmla="*/ 729360 h 975323"/>
              <a:gd name="connsiteX68" fmla="*/ 106412 w 969469"/>
              <a:gd name="connsiteY68" fmla="*/ 363537 h 975323"/>
              <a:gd name="connsiteX69" fmla="*/ 19235 w 969469"/>
              <a:gd name="connsiteY69" fmla="*/ 417224 h 975323"/>
              <a:gd name="connsiteX70" fmla="*/ 13008 w 969469"/>
              <a:gd name="connsiteY70" fmla="*/ 418473 h 975323"/>
              <a:gd name="connsiteX71" fmla="*/ 1799 w 969469"/>
              <a:gd name="connsiteY71" fmla="*/ 412230 h 975323"/>
              <a:gd name="connsiteX72" fmla="*/ 5535 w 969469"/>
              <a:gd name="connsiteY72" fmla="*/ 395999 h 975323"/>
              <a:gd name="connsiteX73" fmla="*/ 446404 w 969469"/>
              <a:gd name="connsiteY73" fmla="*/ 123816 h 975323"/>
              <a:gd name="connsiteX74" fmla="*/ 473336 w 969469"/>
              <a:gd name="connsiteY74" fmla="*/ 116325 h 975323"/>
              <a:gd name="connsiteX75" fmla="*/ 72613 w 969469"/>
              <a:gd name="connsiteY75" fmla="*/ 25980 h 975323"/>
              <a:gd name="connsiteX76" fmla="*/ 72613 w 969469"/>
              <a:gd name="connsiteY76" fmla="*/ 27232 h 975323"/>
              <a:gd name="connsiteX77" fmla="*/ 88787 w 969469"/>
              <a:gd name="connsiteY77" fmla="*/ 159987 h 975323"/>
              <a:gd name="connsiteX78" fmla="*/ 178369 w 969469"/>
              <a:gd name="connsiteY78" fmla="*/ 235131 h 975323"/>
              <a:gd name="connsiteX79" fmla="*/ 150997 w 969469"/>
              <a:gd name="connsiteY79" fmla="*/ 185035 h 975323"/>
              <a:gd name="connsiteX80" fmla="*/ 127357 w 969469"/>
              <a:gd name="connsiteY80" fmla="*/ 143706 h 975323"/>
              <a:gd name="connsiteX81" fmla="*/ 95008 w 969469"/>
              <a:gd name="connsiteY81" fmla="*/ 136191 h 975323"/>
              <a:gd name="connsiteX82" fmla="*/ 87543 w 969469"/>
              <a:gd name="connsiteY82" fmla="*/ 119910 h 975323"/>
              <a:gd name="connsiteX83" fmla="*/ 102473 w 969469"/>
              <a:gd name="connsiteY83" fmla="*/ 111143 h 975323"/>
              <a:gd name="connsiteX84" fmla="*/ 108694 w 969469"/>
              <a:gd name="connsiteY84" fmla="*/ 112395 h 975323"/>
              <a:gd name="connsiteX85" fmla="*/ 91276 w 969469"/>
              <a:gd name="connsiteY85" fmla="*/ 83590 h 975323"/>
              <a:gd name="connsiteX86" fmla="*/ 95008 w 969469"/>
              <a:gd name="connsiteY86" fmla="*/ 64804 h 975323"/>
              <a:gd name="connsiteX87" fmla="*/ 113671 w 969469"/>
              <a:gd name="connsiteY87" fmla="*/ 69814 h 975323"/>
              <a:gd name="connsiteX88" fmla="*/ 146020 w 969469"/>
              <a:gd name="connsiteY88" fmla="*/ 127424 h 975323"/>
              <a:gd name="connsiteX89" fmla="*/ 157218 w 969469"/>
              <a:gd name="connsiteY89" fmla="*/ 146210 h 975323"/>
              <a:gd name="connsiteX90" fmla="*/ 158462 w 969469"/>
              <a:gd name="connsiteY90" fmla="*/ 139948 h 975323"/>
              <a:gd name="connsiteX91" fmla="*/ 173392 w 969469"/>
              <a:gd name="connsiteY91" fmla="*/ 131182 h 975323"/>
              <a:gd name="connsiteX92" fmla="*/ 183346 w 969469"/>
              <a:gd name="connsiteY92" fmla="*/ 146210 h 975323"/>
              <a:gd name="connsiteX93" fmla="*/ 174637 w 969469"/>
              <a:gd name="connsiteY93" fmla="*/ 177520 h 975323"/>
              <a:gd name="connsiteX94" fmla="*/ 200765 w 969469"/>
              <a:gd name="connsiteY94" fmla="*/ 222607 h 975323"/>
              <a:gd name="connsiteX95" fmla="*/ 180858 w 969469"/>
              <a:gd name="connsiteY95" fmla="*/ 106133 h 975323"/>
              <a:gd name="connsiteX96" fmla="*/ 76345 w 969469"/>
              <a:gd name="connsiteY96" fmla="*/ 25980 h 975323"/>
              <a:gd name="connsiteX97" fmla="*/ 73857 w 969469"/>
              <a:gd name="connsiteY97" fmla="*/ 25980 h 975323"/>
              <a:gd name="connsiteX98" fmla="*/ 72613 w 969469"/>
              <a:gd name="connsiteY98" fmla="*/ 25980 h 975323"/>
              <a:gd name="connsiteX99" fmla="*/ 83810 w 969469"/>
              <a:gd name="connsiteY99" fmla="*/ 2184 h 975323"/>
              <a:gd name="connsiteX100" fmla="*/ 203253 w 969469"/>
              <a:gd name="connsiteY100" fmla="*/ 94862 h 975323"/>
              <a:gd name="connsiteX101" fmla="*/ 223160 w 969469"/>
              <a:gd name="connsiteY101" fmla="*/ 242645 h 975323"/>
              <a:gd name="connsiteX102" fmla="*/ 210718 w 969469"/>
              <a:gd name="connsiteY102" fmla="*/ 261431 h 975323"/>
              <a:gd name="connsiteX103" fmla="*/ 209474 w 969469"/>
              <a:gd name="connsiteY103" fmla="*/ 262684 h 975323"/>
              <a:gd name="connsiteX104" fmla="*/ 194544 w 969469"/>
              <a:gd name="connsiteY104" fmla="*/ 266441 h 975323"/>
              <a:gd name="connsiteX105" fmla="*/ 185834 w 969469"/>
              <a:gd name="connsiteY105" fmla="*/ 265188 h 975323"/>
              <a:gd name="connsiteX106" fmla="*/ 67636 w 969469"/>
              <a:gd name="connsiteY106" fmla="*/ 172511 h 975323"/>
              <a:gd name="connsiteX107" fmla="*/ 46485 w 969469"/>
              <a:gd name="connsiteY107" fmla="*/ 24727 h 975323"/>
              <a:gd name="connsiteX108" fmla="*/ 60171 w 969469"/>
              <a:gd name="connsiteY108" fmla="*/ 4689 h 975323"/>
              <a:gd name="connsiteX109" fmla="*/ 83810 w 969469"/>
              <a:gd name="connsiteY109" fmla="*/ 2184 h 9753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969469" h="975323">
                <a:moveTo>
                  <a:pt x="207289" y="839232"/>
                </a:moveTo>
                <a:lnTo>
                  <a:pt x="207289" y="950352"/>
                </a:lnTo>
                <a:lnTo>
                  <a:pt x="286994" y="950352"/>
                </a:lnTo>
                <a:cubicBezTo>
                  <a:pt x="301939" y="950352"/>
                  <a:pt x="313147" y="937866"/>
                  <a:pt x="313147" y="924132"/>
                </a:cubicBezTo>
                <a:lnTo>
                  <a:pt x="313147" y="865451"/>
                </a:lnTo>
                <a:cubicBezTo>
                  <a:pt x="313147" y="851717"/>
                  <a:pt x="301939" y="839232"/>
                  <a:pt x="286994" y="839232"/>
                </a:cubicBezTo>
                <a:close/>
                <a:moveTo>
                  <a:pt x="392852" y="472160"/>
                </a:moveTo>
                <a:lnTo>
                  <a:pt x="392852" y="761822"/>
                </a:lnTo>
                <a:lnTo>
                  <a:pt x="551017" y="761822"/>
                </a:lnTo>
                <a:lnTo>
                  <a:pt x="551017" y="472160"/>
                </a:lnTo>
                <a:close/>
                <a:moveTo>
                  <a:pt x="460103" y="146290"/>
                </a:moveTo>
                <a:lnTo>
                  <a:pt x="131320" y="348554"/>
                </a:lnTo>
                <a:lnTo>
                  <a:pt x="131320" y="729360"/>
                </a:lnTo>
                <a:cubicBezTo>
                  <a:pt x="131320" y="748088"/>
                  <a:pt x="146265" y="761822"/>
                  <a:pt x="163700" y="761822"/>
                </a:cubicBezTo>
                <a:lnTo>
                  <a:pt x="367944" y="761822"/>
                </a:lnTo>
                <a:lnTo>
                  <a:pt x="367944" y="459675"/>
                </a:lnTo>
                <a:cubicBezTo>
                  <a:pt x="367944" y="452183"/>
                  <a:pt x="372926" y="447189"/>
                  <a:pt x="380398" y="447189"/>
                </a:cubicBezTo>
                <a:lnTo>
                  <a:pt x="563471" y="447189"/>
                </a:lnTo>
                <a:cubicBezTo>
                  <a:pt x="570943" y="447189"/>
                  <a:pt x="575925" y="452183"/>
                  <a:pt x="575925" y="459675"/>
                </a:cubicBezTo>
                <a:lnTo>
                  <a:pt x="575925" y="761822"/>
                </a:lnTo>
                <a:lnTo>
                  <a:pt x="780169" y="761822"/>
                </a:lnTo>
                <a:cubicBezTo>
                  <a:pt x="797605" y="761822"/>
                  <a:pt x="812549" y="748088"/>
                  <a:pt x="812549" y="729360"/>
                </a:cubicBezTo>
                <a:lnTo>
                  <a:pt x="812549" y="348554"/>
                </a:lnTo>
                <a:cubicBezTo>
                  <a:pt x="812549" y="348554"/>
                  <a:pt x="812549" y="348554"/>
                  <a:pt x="812549" y="347306"/>
                </a:cubicBezTo>
                <a:lnTo>
                  <a:pt x="488747" y="146290"/>
                </a:lnTo>
                <a:cubicBezTo>
                  <a:pt x="478784" y="141296"/>
                  <a:pt x="468821" y="141296"/>
                  <a:pt x="460103" y="146290"/>
                </a:cubicBezTo>
                <a:close/>
                <a:moveTo>
                  <a:pt x="473336" y="116325"/>
                </a:moveTo>
                <a:cubicBezTo>
                  <a:pt x="482832" y="116325"/>
                  <a:pt x="492484" y="118822"/>
                  <a:pt x="501201" y="123816"/>
                </a:cubicBezTo>
                <a:lnTo>
                  <a:pt x="938334" y="395999"/>
                </a:lnTo>
                <a:cubicBezTo>
                  <a:pt x="944561" y="398496"/>
                  <a:pt x="945806" y="407236"/>
                  <a:pt x="942070" y="412230"/>
                </a:cubicBezTo>
                <a:cubicBezTo>
                  <a:pt x="938334" y="418473"/>
                  <a:pt x="930861" y="420970"/>
                  <a:pt x="924634" y="417224"/>
                </a:cubicBezTo>
                <a:lnTo>
                  <a:pt x="837457" y="363537"/>
                </a:lnTo>
                <a:lnTo>
                  <a:pt x="837457" y="683164"/>
                </a:lnTo>
                <a:lnTo>
                  <a:pt x="918408" y="683164"/>
                </a:lnTo>
                <a:cubicBezTo>
                  <a:pt x="947052" y="683164"/>
                  <a:pt x="969469" y="705637"/>
                  <a:pt x="969469" y="735602"/>
                </a:cubicBezTo>
                <a:lnTo>
                  <a:pt x="969469" y="836734"/>
                </a:lnTo>
                <a:cubicBezTo>
                  <a:pt x="969469" y="875439"/>
                  <a:pt x="939579" y="905404"/>
                  <a:pt x="902217" y="905404"/>
                </a:cubicBezTo>
                <a:lnTo>
                  <a:pt x="338055" y="905404"/>
                </a:lnTo>
                <a:lnTo>
                  <a:pt x="338055" y="924132"/>
                </a:lnTo>
                <a:cubicBezTo>
                  <a:pt x="338055" y="951600"/>
                  <a:pt x="315638" y="975323"/>
                  <a:pt x="286994" y="975323"/>
                </a:cubicBezTo>
                <a:lnTo>
                  <a:pt x="194835" y="975323"/>
                </a:lnTo>
                <a:cubicBezTo>
                  <a:pt x="188608" y="975323"/>
                  <a:pt x="182381" y="970329"/>
                  <a:pt x="182381" y="961589"/>
                </a:cubicBezTo>
                <a:lnTo>
                  <a:pt x="182381" y="945358"/>
                </a:lnTo>
                <a:lnTo>
                  <a:pt x="120111" y="945358"/>
                </a:lnTo>
                <a:cubicBezTo>
                  <a:pt x="112639" y="945358"/>
                  <a:pt x="107657" y="940363"/>
                  <a:pt x="107657" y="931624"/>
                </a:cubicBezTo>
                <a:cubicBezTo>
                  <a:pt x="107657" y="925381"/>
                  <a:pt x="112639" y="920387"/>
                  <a:pt x="120111" y="920387"/>
                </a:cubicBezTo>
                <a:lnTo>
                  <a:pt x="182381" y="920387"/>
                </a:lnTo>
                <a:lnTo>
                  <a:pt x="182381" y="866699"/>
                </a:lnTo>
                <a:lnTo>
                  <a:pt x="120111" y="866699"/>
                </a:lnTo>
                <a:cubicBezTo>
                  <a:pt x="112639" y="866699"/>
                  <a:pt x="107657" y="860457"/>
                  <a:pt x="107657" y="852965"/>
                </a:cubicBezTo>
                <a:cubicBezTo>
                  <a:pt x="107657" y="846723"/>
                  <a:pt x="112639" y="841729"/>
                  <a:pt x="120111" y="841729"/>
                </a:cubicBezTo>
                <a:lnTo>
                  <a:pt x="182381" y="841729"/>
                </a:lnTo>
                <a:lnTo>
                  <a:pt x="182381" y="827995"/>
                </a:lnTo>
                <a:cubicBezTo>
                  <a:pt x="182381" y="820503"/>
                  <a:pt x="188608" y="814261"/>
                  <a:pt x="194835" y="814261"/>
                </a:cubicBezTo>
                <a:lnTo>
                  <a:pt x="286994" y="814261"/>
                </a:lnTo>
                <a:cubicBezTo>
                  <a:pt x="315638" y="814261"/>
                  <a:pt x="338055" y="836734"/>
                  <a:pt x="338055" y="865451"/>
                </a:cubicBezTo>
                <a:lnTo>
                  <a:pt x="338055" y="880433"/>
                </a:lnTo>
                <a:lnTo>
                  <a:pt x="902217" y="880433"/>
                </a:lnTo>
                <a:cubicBezTo>
                  <a:pt x="925880" y="880433"/>
                  <a:pt x="944561" y="861705"/>
                  <a:pt x="944561" y="836734"/>
                </a:cubicBezTo>
                <a:lnTo>
                  <a:pt x="944561" y="735602"/>
                </a:lnTo>
                <a:cubicBezTo>
                  <a:pt x="944561" y="720620"/>
                  <a:pt x="933352" y="708135"/>
                  <a:pt x="918408" y="708135"/>
                </a:cubicBezTo>
                <a:lnTo>
                  <a:pt x="837457" y="708135"/>
                </a:lnTo>
                <a:lnTo>
                  <a:pt x="837457" y="729360"/>
                </a:lnTo>
                <a:cubicBezTo>
                  <a:pt x="837457" y="761822"/>
                  <a:pt x="812549" y="788041"/>
                  <a:pt x="780169" y="788041"/>
                </a:cubicBezTo>
                <a:lnTo>
                  <a:pt x="563471" y="788041"/>
                </a:lnTo>
                <a:lnTo>
                  <a:pt x="380398" y="788041"/>
                </a:lnTo>
                <a:lnTo>
                  <a:pt x="163700" y="788041"/>
                </a:lnTo>
                <a:cubicBezTo>
                  <a:pt x="132565" y="788041"/>
                  <a:pt x="106412" y="761822"/>
                  <a:pt x="106412" y="729360"/>
                </a:cubicBezTo>
                <a:lnTo>
                  <a:pt x="106412" y="363537"/>
                </a:lnTo>
                <a:lnTo>
                  <a:pt x="19235" y="417224"/>
                </a:lnTo>
                <a:cubicBezTo>
                  <a:pt x="17989" y="418473"/>
                  <a:pt x="15498" y="418473"/>
                  <a:pt x="13008" y="418473"/>
                </a:cubicBezTo>
                <a:cubicBezTo>
                  <a:pt x="9272" y="418473"/>
                  <a:pt x="4290" y="417224"/>
                  <a:pt x="1799" y="412230"/>
                </a:cubicBezTo>
                <a:cubicBezTo>
                  <a:pt x="-1937" y="407236"/>
                  <a:pt x="554" y="398496"/>
                  <a:pt x="5535" y="395999"/>
                </a:cubicBezTo>
                <a:lnTo>
                  <a:pt x="446404" y="123816"/>
                </a:lnTo>
                <a:cubicBezTo>
                  <a:pt x="454499" y="118822"/>
                  <a:pt x="463840" y="116325"/>
                  <a:pt x="473336" y="116325"/>
                </a:cubicBezTo>
                <a:close/>
                <a:moveTo>
                  <a:pt x="72613" y="25980"/>
                </a:moveTo>
                <a:cubicBezTo>
                  <a:pt x="72613" y="25980"/>
                  <a:pt x="72613" y="25980"/>
                  <a:pt x="72613" y="27232"/>
                </a:cubicBezTo>
                <a:cubicBezTo>
                  <a:pt x="66392" y="57290"/>
                  <a:pt x="62659" y="113648"/>
                  <a:pt x="88787" y="159987"/>
                </a:cubicBezTo>
                <a:cubicBezTo>
                  <a:pt x="111183" y="198811"/>
                  <a:pt x="150997" y="222607"/>
                  <a:pt x="178369" y="235131"/>
                </a:cubicBezTo>
                <a:lnTo>
                  <a:pt x="150997" y="185035"/>
                </a:lnTo>
                <a:lnTo>
                  <a:pt x="127357" y="143706"/>
                </a:lnTo>
                <a:lnTo>
                  <a:pt x="95008" y="136191"/>
                </a:lnTo>
                <a:cubicBezTo>
                  <a:pt x="88787" y="134939"/>
                  <a:pt x="85055" y="127424"/>
                  <a:pt x="87543" y="119910"/>
                </a:cubicBezTo>
                <a:cubicBezTo>
                  <a:pt x="88787" y="113648"/>
                  <a:pt x="95008" y="109890"/>
                  <a:pt x="102473" y="111143"/>
                </a:cubicBezTo>
                <a:lnTo>
                  <a:pt x="108694" y="112395"/>
                </a:lnTo>
                <a:lnTo>
                  <a:pt x="91276" y="83590"/>
                </a:lnTo>
                <a:cubicBezTo>
                  <a:pt x="87543" y="77328"/>
                  <a:pt x="88787" y="69814"/>
                  <a:pt x="95008" y="64804"/>
                </a:cubicBezTo>
                <a:cubicBezTo>
                  <a:pt x="101229" y="61047"/>
                  <a:pt x="108694" y="63552"/>
                  <a:pt x="113671" y="69814"/>
                </a:cubicBezTo>
                <a:lnTo>
                  <a:pt x="146020" y="127424"/>
                </a:lnTo>
                <a:lnTo>
                  <a:pt x="157218" y="146210"/>
                </a:lnTo>
                <a:lnTo>
                  <a:pt x="158462" y="139948"/>
                </a:lnTo>
                <a:cubicBezTo>
                  <a:pt x="159706" y="132434"/>
                  <a:pt x="167171" y="128677"/>
                  <a:pt x="173392" y="131182"/>
                </a:cubicBezTo>
                <a:cubicBezTo>
                  <a:pt x="180858" y="132434"/>
                  <a:pt x="184590" y="139948"/>
                  <a:pt x="183346" y="146210"/>
                </a:cubicBezTo>
                <a:lnTo>
                  <a:pt x="174637" y="177520"/>
                </a:lnTo>
                <a:lnTo>
                  <a:pt x="200765" y="222607"/>
                </a:lnTo>
                <a:cubicBezTo>
                  <a:pt x="203253" y="191297"/>
                  <a:pt x="203253" y="146210"/>
                  <a:pt x="180858" y="106133"/>
                </a:cubicBezTo>
                <a:cubicBezTo>
                  <a:pt x="154730" y="61047"/>
                  <a:pt x="102473" y="35999"/>
                  <a:pt x="76345" y="25980"/>
                </a:cubicBezTo>
                <a:cubicBezTo>
                  <a:pt x="75101" y="25980"/>
                  <a:pt x="75101" y="25980"/>
                  <a:pt x="73857" y="25980"/>
                </a:cubicBezTo>
                <a:cubicBezTo>
                  <a:pt x="73857" y="25980"/>
                  <a:pt x="73857" y="25980"/>
                  <a:pt x="72613" y="25980"/>
                </a:cubicBezTo>
                <a:close/>
                <a:moveTo>
                  <a:pt x="83810" y="2184"/>
                </a:moveTo>
                <a:cubicBezTo>
                  <a:pt x="114915" y="13456"/>
                  <a:pt x="172148" y="41008"/>
                  <a:pt x="203253" y="94862"/>
                </a:cubicBezTo>
                <a:cubicBezTo>
                  <a:pt x="233114" y="147463"/>
                  <a:pt x="229381" y="210083"/>
                  <a:pt x="223160" y="242645"/>
                </a:cubicBezTo>
                <a:cubicBezTo>
                  <a:pt x="221916" y="250160"/>
                  <a:pt x="216939" y="257674"/>
                  <a:pt x="210718" y="261431"/>
                </a:cubicBezTo>
                <a:cubicBezTo>
                  <a:pt x="210718" y="262684"/>
                  <a:pt x="210718" y="262684"/>
                  <a:pt x="209474" y="262684"/>
                </a:cubicBezTo>
                <a:cubicBezTo>
                  <a:pt x="205742" y="266441"/>
                  <a:pt x="199521" y="266441"/>
                  <a:pt x="194544" y="266441"/>
                </a:cubicBezTo>
                <a:cubicBezTo>
                  <a:pt x="192055" y="266441"/>
                  <a:pt x="188323" y="266441"/>
                  <a:pt x="185834" y="265188"/>
                </a:cubicBezTo>
                <a:cubicBezTo>
                  <a:pt x="154730" y="253917"/>
                  <a:pt x="97497" y="226364"/>
                  <a:pt x="67636" y="172511"/>
                </a:cubicBezTo>
                <a:cubicBezTo>
                  <a:pt x="36531" y="119910"/>
                  <a:pt x="41508" y="56037"/>
                  <a:pt x="46485" y="24727"/>
                </a:cubicBezTo>
                <a:cubicBezTo>
                  <a:pt x="48973" y="15960"/>
                  <a:pt x="52706" y="8446"/>
                  <a:pt x="60171" y="4689"/>
                </a:cubicBezTo>
                <a:cubicBezTo>
                  <a:pt x="67636" y="-321"/>
                  <a:pt x="76345" y="-1573"/>
                  <a:pt x="83810" y="2184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 cap="flat">
                <a:solidFill>
                  <a:srgbClr val="808080"/>
                </a:solidFill>
                <a:bevel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wrap="square" anchor="ctr">
            <a:noAutofit/>
          </a:bodyPr>
          <a:lstStyle/>
          <a:p>
            <a:endParaRPr lang="es-SV" dirty="0">
              <a:latin typeface="Montserrat" panose="00000500000000000000" pitchFamily="2" charset="0"/>
            </a:endParaRPr>
          </a:p>
        </p:txBody>
      </p:sp>
      <p:sp>
        <p:nvSpPr>
          <p:cNvPr id="134" name="TextBox 9">
            <a:extLst>
              <a:ext uri="{FF2B5EF4-FFF2-40B4-BE49-F238E27FC236}">
                <a16:creationId xmlns:a16="http://schemas.microsoft.com/office/drawing/2014/main" id="{03512CCB-83D4-4410-ABFE-5157454E0795}"/>
              </a:ext>
            </a:extLst>
          </p:cNvPr>
          <p:cNvSpPr txBox="1"/>
          <p:nvPr/>
        </p:nvSpPr>
        <p:spPr>
          <a:xfrm>
            <a:off x="1520825" y="750700"/>
            <a:ext cx="21336000" cy="1169551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ctr"/>
            <a:r>
              <a:rPr lang="en-US" sz="7000" b="1" spc="-29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ENVIRONMENTAL SLIDE</a:t>
            </a:r>
          </a:p>
        </p:txBody>
      </p:sp>
      <p:sp>
        <p:nvSpPr>
          <p:cNvPr id="135" name="TextBox 10">
            <a:extLst>
              <a:ext uri="{FF2B5EF4-FFF2-40B4-BE49-F238E27FC236}">
                <a16:creationId xmlns:a16="http://schemas.microsoft.com/office/drawing/2014/main" id="{1ADDAA37-FFAD-4626-88DA-1C75865EB968}"/>
              </a:ext>
            </a:extLst>
          </p:cNvPr>
          <p:cNvSpPr txBox="1"/>
          <p:nvPr/>
        </p:nvSpPr>
        <p:spPr>
          <a:xfrm>
            <a:off x="1520826" y="1886522"/>
            <a:ext cx="21335998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sz="3000" spc="-120" dirty="0">
                <a:latin typeface="Montserrat" panose="00000500000000000000" pitchFamily="2" charset="0"/>
                <a:cs typeface="Poppins" pitchFamily="2" charset="77"/>
              </a:rPr>
              <a:t>Make a big impact with our professional slides and charts</a:t>
            </a:r>
          </a:p>
        </p:txBody>
      </p:sp>
      <p:sp>
        <p:nvSpPr>
          <p:cNvPr id="136" name="TextBox 11">
            <a:extLst>
              <a:ext uri="{FF2B5EF4-FFF2-40B4-BE49-F238E27FC236}">
                <a16:creationId xmlns:a16="http://schemas.microsoft.com/office/drawing/2014/main" id="{E03E0683-CA19-4ABE-B0F6-29881EF7C9CA}"/>
              </a:ext>
            </a:extLst>
          </p:cNvPr>
          <p:cNvSpPr txBox="1"/>
          <p:nvPr/>
        </p:nvSpPr>
        <p:spPr>
          <a:xfrm>
            <a:off x="1272539" y="3425288"/>
            <a:ext cx="594359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pPr algn="r"/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01</a:t>
            </a:r>
          </a:p>
        </p:txBody>
      </p:sp>
      <p:sp>
        <p:nvSpPr>
          <p:cNvPr id="137" name="TextBox 12">
            <a:extLst>
              <a:ext uri="{FF2B5EF4-FFF2-40B4-BE49-F238E27FC236}">
                <a16:creationId xmlns:a16="http://schemas.microsoft.com/office/drawing/2014/main" id="{2ACCA2CC-D5F9-4E75-9A3D-C3C7DE409BE6}"/>
              </a:ext>
            </a:extLst>
          </p:cNvPr>
          <p:cNvSpPr txBox="1"/>
          <p:nvPr/>
        </p:nvSpPr>
        <p:spPr>
          <a:xfrm>
            <a:off x="1272540" y="4108535"/>
            <a:ext cx="594359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  <p:sp>
        <p:nvSpPr>
          <p:cNvPr id="138" name="TextBox 11">
            <a:extLst>
              <a:ext uri="{FF2B5EF4-FFF2-40B4-BE49-F238E27FC236}">
                <a16:creationId xmlns:a16="http://schemas.microsoft.com/office/drawing/2014/main" id="{120FDDF7-7925-4E0F-BF90-3C6BF7451A49}"/>
              </a:ext>
            </a:extLst>
          </p:cNvPr>
          <p:cNvSpPr txBox="1"/>
          <p:nvPr/>
        </p:nvSpPr>
        <p:spPr>
          <a:xfrm>
            <a:off x="17161510" y="3425288"/>
            <a:ext cx="5943599" cy="584775"/>
          </a:xfrm>
          <a:prstGeom prst="rect">
            <a:avLst/>
          </a:prstGeom>
          <a:noFill/>
        </p:spPr>
        <p:txBody>
          <a:bodyPr wrap="square" rtlCol="0" anchor="b">
            <a:spAutoFit/>
          </a:bodyPr>
          <a:lstStyle/>
          <a:p>
            <a:r>
              <a:rPr lang="en-US" sz="3200" b="1" spc="-30" dirty="0">
                <a:solidFill>
                  <a:schemeClr val="tx2"/>
                </a:solidFill>
                <a:latin typeface="Montserrat" panose="00000500000000000000" pitchFamily="2" charset="0"/>
                <a:cs typeface="Poppins" pitchFamily="2" charset="77"/>
              </a:rPr>
              <a:t>TITLE 02</a:t>
            </a:r>
          </a:p>
        </p:txBody>
      </p:sp>
      <p:sp>
        <p:nvSpPr>
          <p:cNvPr id="139" name="TextBox 12">
            <a:extLst>
              <a:ext uri="{FF2B5EF4-FFF2-40B4-BE49-F238E27FC236}">
                <a16:creationId xmlns:a16="http://schemas.microsoft.com/office/drawing/2014/main" id="{FF366DCD-6D46-4108-A3D8-71BE8BDBAAD2}"/>
              </a:ext>
            </a:extLst>
          </p:cNvPr>
          <p:cNvSpPr txBox="1"/>
          <p:nvPr/>
        </p:nvSpPr>
        <p:spPr>
          <a:xfrm>
            <a:off x="17161511" y="4108535"/>
            <a:ext cx="5943599" cy="97629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ts val="3600"/>
              </a:lnSpc>
            </a:pPr>
            <a:r>
              <a:rPr lang="en-US" sz="2400" spc="-30" dirty="0">
                <a:latin typeface="Montserrat" panose="00000500000000000000" pitchFamily="2" charset="0"/>
                <a:cs typeface="Poppins" pitchFamily="2" charset="77"/>
              </a:rPr>
              <a:t>Make a big impact with professional slides, charts, infographics and more.</a:t>
            </a:r>
          </a:p>
        </p:txBody>
      </p:sp>
    </p:spTree>
    <p:extLst>
      <p:ext uri="{BB962C8B-B14F-4D97-AF65-F5344CB8AC3E}">
        <p14:creationId xmlns:p14="http://schemas.microsoft.com/office/powerpoint/2010/main" val="2229734897"/>
      </p:ext>
    </p:extLst>
  </p:cSld>
  <p:clrMapOvr>
    <a:masterClrMapping/>
  </p:clrMapOvr>
</p:sld>
</file>

<file path=ppt/theme/theme1.xml><?xml version="1.0" encoding="utf-8"?>
<a:theme xmlns:a="http://schemas.openxmlformats.org/drawingml/2006/main" name="Default Theme">
  <a:themeElements>
    <a:clrScheme name="AI - Environmental Slides - S2">
      <a:dk1>
        <a:srgbClr val="777777"/>
      </a:dk1>
      <a:lt1>
        <a:srgbClr val="FFFFFF"/>
      </a:lt1>
      <a:dk2>
        <a:srgbClr val="262626"/>
      </a:dk2>
      <a:lt2>
        <a:srgbClr val="FFFFFF"/>
      </a:lt2>
      <a:accent1>
        <a:srgbClr val="24BE7F"/>
      </a:accent1>
      <a:accent2>
        <a:srgbClr val="262626"/>
      </a:accent2>
      <a:accent3>
        <a:srgbClr val="24BE7F"/>
      </a:accent3>
      <a:accent4>
        <a:srgbClr val="262626"/>
      </a:accent4>
      <a:accent5>
        <a:srgbClr val="24BE7F"/>
      </a:accent5>
      <a:accent6>
        <a:srgbClr val="C3C8CE"/>
      </a:accent6>
      <a:hlink>
        <a:srgbClr val="335FFE"/>
      </a:hlink>
      <a:folHlink>
        <a:srgbClr val="CA64D4"/>
      </a:folHlink>
    </a:clrScheme>
    <a:fontScheme name="Office">
      <a:majorFont>
        <a:latin typeface="Calibri Light" panose="020F0302020204030204"/>
        <a:ea typeface=""/>
        <a:cs typeface=""/>
        <a:font script="Jpan" typeface="Yu Gothic Light"/>
        <a:font script="Hang" typeface="맑은 고딕"/>
        <a:font script="Hans" typeface="DengXian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Yu Gothic"/>
        <a:font script="Hang" typeface="맑은 고딕"/>
        <a:font script="Hans" typeface="DengXian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gradFill flip="none" rotWithShape="1">
          <a:gsLst>
            <a:gs pos="0">
              <a:srgbClr val="6FBFFF"/>
            </a:gs>
            <a:gs pos="98000">
              <a:srgbClr val="3C8BFF"/>
            </a:gs>
          </a:gsLst>
          <a:lin ang="5400000" scaled="1"/>
          <a:tileRect/>
        </a:gradFill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/>
      <a:bodyPr/>
      <a:lstStyle/>
      <a:style>
        <a:lnRef idx="1">
          <a:schemeClr val="accent1"/>
        </a:lnRef>
        <a:fillRef idx="3">
          <a:schemeClr val="accent1"/>
        </a:fillRef>
        <a:effectRef idx="2">
          <a:schemeClr val="accent1"/>
        </a:effectRef>
        <a:fontRef idx="minor">
          <a:schemeClr val="lt1"/>
        </a:fontRef>
      </a:style>
    </a:spDef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>Office Theme</Template>
  <TotalTime>83298</TotalTime>
  <Words>1068</Words>
  <Application>Microsoft Macintosh PowerPoint</Application>
  <PresentationFormat>Custom</PresentationFormat>
  <Paragraphs>162</Paragraphs>
  <Slides>20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2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20</vt:i4>
      </vt:variant>
    </vt:vector>
  </HeadingPairs>
  <TitlesOfParts>
    <vt:vector size="23" baseType="lpstr">
      <vt:lpstr>Arial</vt:lpstr>
      <vt:lpstr>Montserrat</vt:lpstr>
      <vt:lpstr>Default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Slides</dc:title>
  <dc:subject>Templates</dc:subject>
  <dc:creator/>
  <cp:keywords/>
  <dc:description/>
  <cp:lastModifiedBy>Johanna Jovel Hernández</cp:lastModifiedBy>
  <cp:revision>9699</cp:revision>
  <cp:lastPrinted>2019-09-18T23:04:43Z</cp:lastPrinted>
  <dcterms:created xsi:type="dcterms:W3CDTF">2014-11-12T21:47:38Z</dcterms:created>
  <dcterms:modified xsi:type="dcterms:W3CDTF">2021-11-24T01:31:15Z</dcterms:modified>
  <cp:category/>
</cp:coreProperties>
</file>